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46"/>
  </p:notesMasterIdLst>
  <p:handoutMasterIdLst>
    <p:handoutMasterId r:id="rId47"/>
  </p:handoutMasterIdLst>
  <p:sldIdLst>
    <p:sldId id="830" r:id="rId2"/>
    <p:sldId id="944" r:id="rId3"/>
    <p:sldId id="1118" r:id="rId4"/>
    <p:sldId id="1137" r:id="rId5"/>
    <p:sldId id="1138" r:id="rId6"/>
    <p:sldId id="1142" r:id="rId7"/>
    <p:sldId id="1139" r:id="rId8"/>
    <p:sldId id="1144" r:id="rId9"/>
    <p:sldId id="1140" r:id="rId10"/>
    <p:sldId id="1146" r:id="rId11"/>
    <p:sldId id="1141" r:id="rId12"/>
    <p:sldId id="1145" r:id="rId13"/>
    <p:sldId id="1143" r:id="rId14"/>
    <p:sldId id="1148" r:id="rId15"/>
    <p:sldId id="1011" r:id="rId16"/>
    <p:sldId id="1005" r:id="rId17"/>
    <p:sldId id="1153" r:id="rId18"/>
    <p:sldId id="1154" r:id="rId19"/>
    <p:sldId id="1155" r:id="rId20"/>
    <p:sldId id="1156" r:id="rId21"/>
    <p:sldId id="1157" r:id="rId22"/>
    <p:sldId id="1158" r:id="rId23"/>
    <p:sldId id="1159" r:id="rId24"/>
    <p:sldId id="1163" r:id="rId25"/>
    <p:sldId id="1164" r:id="rId26"/>
    <p:sldId id="1165" r:id="rId27"/>
    <p:sldId id="1166" r:id="rId28"/>
    <p:sldId id="1167" r:id="rId29"/>
    <p:sldId id="1169" r:id="rId30"/>
    <p:sldId id="1168" r:id="rId31"/>
    <p:sldId id="1170" r:id="rId32"/>
    <p:sldId id="1171" r:id="rId33"/>
    <p:sldId id="1172" r:id="rId34"/>
    <p:sldId id="1173" r:id="rId35"/>
    <p:sldId id="1177" r:id="rId36"/>
    <p:sldId id="1179" r:id="rId37"/>
    <p:sldId id="1178" r:id="rId38"/>
    <p:sldId id="1180" r:id="rId39"/>
    <p:sldId id="1176" r:id="rId40"/>
    <p:sldId id="1181" r:id="rId41"/>
    <p:sldId id="1182" r:id="rId42"/>
    <p:sldId id="1184" r:id="rId43"/>
    <p:sldId id="1183" r:id="rId44"/>
    <p:sldId id="1190" r:id="rId45"/>
  </p:sldIdLst>
  <p:sldSz cx="9144000" cy="6858000" type="screen4x3"/>
  <p:notesSz cx="7099300"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2C1"/>
    <a:srgbClr val="90AD63"/>
    <a:srgbClr val="6D2964"/>
    <a:srgbClr val="07A4D3"/>
    <a:srgbClr val="F387A4"/>
    <a:srgbClr val="008000"/>
    <a:srgbClr val="65B4C3"/>
    <a:srgbClr val="45879A"/>
    <a:srgbClr val="3F8698"/>
    <a:srgbClr val="F0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37A46-9222-4BA4-A101-703FEBAD1425}" v="3" dt="2024-12-13T15:43:24.235"/>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7" autoAdjust="0"/>
    <p:restoredTop sz="92215" autoAdjust="0"/>
  </p:normalViewPr>
  <p:slideViewPr>
    <p:cSldViewPr>
      <p:cViewPr varScale="1">
        <p:scale>
          <a:sx n="112" d="100"/>
          <a:sy n="112" d="100"/>
        </p:scale>
        <p:origin x="141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TEKIN GUNER" userId="8a3bfaf7-3db6-4045-837e-88d2495fba61" providerId="ADAL" clId="{71FCDF8A-644F-4F39-ACA4-6553185FB263}"/>
    <pc:docChg chg="undo custSel addSld delSld modSld">
      <pc:chgData name="ALI TEKIN GUNER" userId="8a3bfaf7-3db6-4045-837e-88d2495fba61" providerId="ADAL" clId="{71FCDF8A-644F-4F39-ACA4-6553185FB263}" dt="2023-05-24T11:44:03.263" v="112" actId="47"/>
      <pc:docMkLst>
        <pc:docMk/>
      </pc:docMkLst>
      <pc:sldChg chg="del">
        <pc:chgData name="ALI TEKIN GUNER" userId="8a3bfaf7-3db6-4045-837e-88d2495fba61" providerId="ADAL" clId="{71FCDF8A-644F-4F39-ACA4-6553185FB263}" dt="2023-05-24T11:44:03.263" v="112" actId="47"/>
        <pc:sldMkLst>
          <pc:docMk/>
          <pc:sldMk cId="4155150247" sldId="257"/>
        </pc:sldMkLst>
      </pc:sldChg>
      <pc:sldChg chg="del">
        <pc:chgData name="ALI TEKIN GUNER" userId="8a3bfaf7-3db6-4045-837e-88d2495fba61" providerId="ADAL" clId="{71FCDF8A-644F-4F39-ACA4-6553185FB263}" dt="2023-05-24T11:44:03.263" v="112" actId="47"/>
        <pc:sldMkLst>
          <pc:docMk/>
          <pc:sldMk cId="284788490" sldId="258"/>
        </pc:sldMkLst>
      </pc:sldChg>
      <pc:sldChg chg="del">
        <pc:chgData name="ALI TEKIN GUNER" userId="8a3bfaf7-3db6-4045-837e-88d2495fba61" providerId="ADAL" clId="{71FCDF8A-644F-4F39-ACA4-6553185FB263}" dt="2023-05-24T11:44:03.263" v="112" actId="47"/>
        <pc:sldMkLst>
          <pc:docMk/>
          <pc:sldMk cId="3365023958" sldId="259"/>
        </pc:sldMkLst>
      </pc:sldChg>
      <pc:sldChg chg="del">
        <pc:chgData name="ALI TEKIN GUNER" userId="8a3bfaf7-3db6-4045-837e-88d2495fba61" providerId="ADAL" clId="{71FCDF8A-644F-4F39-ACA4-6553185FB263}" dt="2023-05-24T11:44:03.263" v="112" actId="47"/>
        <pc:sldMkLst>
          <pc:docMk/>
          <pc:sldMk cId="180350005" sldId="260"/>
        </pc:sldMkLst>
      </pc:sldChg>
      <pc:sldChg chg="del">
        <pc:chgData name="ALI TEKIN GUNER" userId="8a3bfaf7-3db6-4045-837e-88d2495fba61" providerId="ADAL" clId="{71FCDF8A-644F-4F39-ACA4-6553185FB263}" dt="2023-05-24T11:44:03.263" v="112" actId="47"/>
        <pc:sldMkLst>
          <pc:docMk/>
          <pc:sldMk cId="1027980820" sldId="262"/>
        </pc:sldMkLst>
      </pc:sldChg>
      <pc:sldChg chg="del">
        <pc:chgData name="ALI TEKIN GUNER" userId="8a3bfaf7-3db6-4045-837e-88d2495fba61" providerId="ADAL" clId="{71FCDF8A-644F-4F39-ACA4-6553185FB263}" dt="2023-05-24T11:44:03.263" v="112" actId="47"/>
        <pc:sldMkLst>
          <pc:docMk/>
          <pc:sldMk cId="120880039" sldId="263"/>
        </pc:sldMkLst>
      </pc:sldChg>
      <pc:sldChg chg="del">
        <pc:chgData name="ALI TEKIN GUNER" userId="8a3bfaf7-3db6-4045-837e-88d2495fba61" providerId="ADAL" clId="{71FCDF8A-644F-4F39-ACA4-6553185FB263}" dt="2023-05-24T11:44:03.263" v="112" actId="47"/>
        <pc:sldMkLst>
          <pc:docMk/>
          <pc:sldMk cId="3295345082" sldId="264"/>
        </pc:sldMkLst>
      </pc:sldChg>
      <pc:sldChg chg="del">
        <pc:chgData name="ALI TEKIN GUNER" userId="8a3bfaf7-3db6-4045-837e-88d2495fba61" providerId="ADAL" clId="{71FCDF8A-644F-4F39-ACA4-6553185FB263}" dt="2023-05-24T11:44:03.263" v="112" actId="47"/>
        <pc:sldMkLst>
          <pc:docMk/>
          <pc:sldMk cId="2750130769" sldId="265"/>
        </pc:sldMkLst>
      </pc:sldChg>
      <pc:sldChg chg="del">
        <pc:chgData name="ALI TEKIN GUNER" userId="8a3bfaf7-3db6-4045-837e-88d2495fba61" providerId="ADAL" clId="{71FCDF8A-644F-4F39-ACA4-6553185FB263}" dt="2023-05-24T11:44:03.263" v="112" actId="47"/>
        <pc:sldMkLst>
          <pc:docMk/>
          <pc:sldMk cId="3550291134" sldId="266"/>
        </pc:sldMkLst>
      </pc:sldChg>
      <pc:sldChg chg="del">
        <pc:chgData name="ALI TEKIN GUNER" userId="8a3bfaf7-3db6-4045-837e-88d2495fba61" providerId="ADAL" clId="{71FCDF8A-644F-4F39-ACA4-6553185FB263}" dt="2023-05-24T11:44:03.263" v="112" actId="47"/>
        <pc:sldMkLst>
          <pc:docMk/>
          <pc:sldMk cId="1014214281" sldId="270"/>
        </pc:sldMkLst>
      </pc:sldChg>
      <pc:sldChg chg="del">
        <pc:chgData name="ALI TEKIN GUNER" userId="8a3bfaf7-3db6-4045-837e-88d2495fba61" providerId="ADAL" clId="{71FCDF8A-644F-4F39-ACA4-6553185FB263}" dt="2023-05-24T11:44:03.263" v="112" actId="47"/>
        <pc:sldMkLst>
          <pc:docMk/>
          <pc:sldMk cId="4216689168" sldId="271"/>
        </pc:sldMkLst>
      </pc:sldChg>
      <pc:sldChg chg="del">
        <pc:chgData name="ALI TEKIN GUNER" userId="8a3bfaf7-3db6-4045-837e-88d2495fba61" providerId="ADAL" clId="{71FCDF8A-644F-4F39-ACA4-6553185FB263}" dt="2023-05-24T11:44:03.263" v="112" actId="47"/>
        <pc:sldMkLst>
          <pc:docMk/>
          <pc:sldMk cId="3437524469" sldId="272"/>
        </pc:sldMkLst>
      </pc:sldChg>
      <pc:sldChg chg="del">
        <pc:chgData name="ALI TEKIN GUNER" userId="8a3bfaf7-3db6-4045-837e-88d2495fba61" providerId="ADAL" clId="{71FCDF8A-644F-4F39-ACA4-6553185FB263}" dt="2023-05-24T11:44:03.263" v="112" actId="47"/>
        <pc:sldMkLst>
          <pc:docMk/>
          <pc:sldMk cId="1589014648" sldId="273"/>
        </pc:sldMkLst>
      </pc:sldChg>
      <pc:sldChg chg="del">
        <pc:chgData name="ALI TEKIN GUNER" userId="8a3bfaf7-3db6-4045-837e-88d2495fba61" providerId="ADAL" clId="{71FCDF8A-644F-4F39-ACA4-6553185FB263}" dt="2023-05-24T11:44:03.263" v="112" actId="47"/>
        <pc:sldMkLst>
          <pc:docMk/>
          <pc:sldMk cId="3832772675" sldId="274"/>
        </pc:sldMkLst>
      </pc:sldChg>
      <pc:sldChg chg="del">
        <pc:chgData name="ALI TEKIN GUNER" userId="8a3bfaf7-3db6-4045-837e-88d2495fba61" providerId="ADAL" clId="{71FCDF8A-644F-4F39-ACA4-6553185FB263}" dt="2023-05-24T11:44:03.263" v="112" actId="47"/>
        <pc:sldMkLst>
          <pc:docMk/>
          <pc:sldMk cId="2226587062" sldId="275"/>
        </pc:sldMkLst>
      </pc:sldChg>
      <pc:sldChg chg="del">
        <pc:chgData name="ALI TEKIN GUNER" userId="8a3bfaf7-3db6-4045-837e-88d2495fba61" providerId="ADAL" clId="{71FCDF8A-644F-4F39-ACA4-6553185FB263}" dt="2023-05-24T11:44:03.263" v="112" actId="47"/>
        <pc:sldMkLst>
          <pc:docMk/>
          <pc:sldMk cId="2574113951" sldId="276"/>
        </pc:sldMkLst>
      </pc:sldChg>
      <pc:sldChg chg="del">
        <pc:chgData name="ALI TEKIN GUNER" userId="8a3bfaf7-3db6-4045-837e-88d2495fba61" providerId="ADAL" clId="{71FCDF8A-644F-4F39-ACA4-6553185FB263}" dt="2023-05-24T11:43:45.628" v="111" actId="47"/>
        <pc:sldMkLst>
          <pc:docMk/>
          <pc:sldMk cId="1768319285" sldId="277"/>
        </pc:sldMkLst>
      </pc:sldChg>
      <pc:sldChg chg="del">
        <pc:chgData name="ALI TEKIN GUNER" userId="8a3bfaf7-3db6-4045-837e-88d2495fba61" providerId="ADAL" clId="{71FCDF8A-644F-4F39-ACA4-6553185FB263}" dt="2023-05-24T11:44:03.263" v="112" actId="47"/>
        <pc:sldMkLst>
          <pc:docMk/>
          <pc:sldMk cId="138195400" sldId="278"/>
        </pc:sldMkLst>
      </pc:sldChg>
      <pc:sldChg chg="del">
        <pc:chgData name="ALI TEKIN GUNER" userId="8a3bfaf7-3db6-4045-837e-88d2495fba61" providerId="ADAL" clId="{71FCDF8A-644F-4F39-ACA4-6553185FB263}" dt="2023-05-24T11:44:03.263" v="112" actId="47"/>
        <pc:sldMkLst>
          <pc:docMk/>
          <pc:sldMk cId="2485683682" sldId="279"/>
        </pc:sldMkLst>
      </pc:sldChg>
      <pc:sldChg chg="del">
        <pc:chgData name="ALI TEKIN GUNER" userId="8a3bfaf7-3db6-4045-837e-88d2495fba61" providerId="ADAL" clId="{71FCDF8A-644F-4F39-ACA4-6553185FB263}" dt="2023-05-24T11:44:03.263" v="112" actId="47"/>
        <pc:sldMkLst>
          <pc:docMk/>
          <pc:sldMk cId="3800602033" sldId="281"/>
        </pc:sldMkLst>
      </pc:sldChg>
      <pc:sldChg chg="del">
        <pc:chgData name="ALI TEKIN GUNER" userId="8a3bfaf7-3db6-4045-837e-88d2495fba61" providerId="ADAL" clId="{71FCDF8A-644F-4F39-ACA4-6553185FB263}" dt="2023-05-24T11:44:03.263" v="112" actId="47"/>
        <pc:sldMkLst>
          <pc:docMk/>
          <pc:sldMk cId="3364781792" sldId="282"/>
        </pc:sldMkLst>
      </pc:sldChg>
      <pc:sldChg chg="del">
        <pc:chgData name="ALI TEKIN GUNER" userId="8a3bfaf7-3db6-4045-837e-88d2495fba61" providerId="ADAL" clId="{71FCDF8A-644F-4F39-ACA4-6553185FB263}" dt="2023-05-24T11:44:03.263" v="112" actId="47"/>
        <pc:sldMkLst>
          <pc:docMk/>
          <pc:sldMk cId="3855753044" sldId="283"/>
        </pc:sldMkLst>
      </pc:sldChg>
      <pc:sldChg chg="del">
        <pc:chgData name="ALI TEKIN GUNER" userId="8a3bfaf7-3db6-4045-837e-88d2495fba61" providerId="ADAL" clId="{71FCDF8A-644F-4F39-ACA4-6553185FB263}" dt="2023-05-24T11:43:45.628" v="111" actId="47"/>
        <pc:sldMkLst>
          <pc:docMk/>
          <pc:sldMk cId="847153292" sldId="284"/>
        </pc:sldMkLst>
      </pc:sldChg>
      <pc:sldChg chg="del">
        <pc:chgData name="ALI TEKIN GUNER" userId="8a3bfaf7-3db6-4045-837e-88d2495fba61" providerId="ADAL" clId="{71FCDF8A-644F-4F39-ACA4-6553185FB263}" dt="2023-05-24T11:44:03.263" v="112" actId="47"/>
        <pc:sldMkLst>
          <pc:docMk/>
          <pc:sldMk cId="4208472061" sldId="285"/>
        </pc:sldMkLst>
      </pc:sldChg>
      <pc:sldChg chg="del">
        <pc:chgData name="ALI TEKIN GUNER" userId="8a3bfaf7-3db6-4045-837e-88d2495fba61" providerId="ADAL" clId="{71FCDF8A-644F-4F39-ACA4-6553185FB263}" dt="2023-05-24T11:44:03.263" v="112" actId="47"/>
        <pc:sldMkLst>
          <pc:docMk/>
          <pc:sldMk cId="1800085478" sldId="286"/>
        </pc:sldMkLst>
      </pc:sldChg>
      <pc:sldChg chg="del">
        <pc:chgData name="ALI TEKIN GUNER" userId="8a3bfaf7-3db6-4045-837e-88d2495fba61" providerId="ADAL" clId="{71FCDF8A-644F-4F39-ACA4-6553185FB263}" dt="2023-05-24T11:44:03.263" v="112" actId="47"/>
        <pc:sldMkLst>
          <pc:docMk/>
          <pc:sldMk cId="3386235107" sldId="287"/>
        </pc:sldMkLst>
      </pc:sldChg>
      <pc:sldChg chg="del">
        <pc:chgData name="ALI TEKIN GUNER" userId="8a3bfaf7-3db6-4045-837e-88d2495fba61" providerId="ADAL" clId="{71FCDF8A-644F-4F39-ACA4-6553185FB263}" dt="2023-05-24T11:44:03.263" v="112" actId="47"/>
        <pc:sldMkLst>
          <pc:docMk/>
          <pc:sldMk cId="4261315340" sldId="288"/>
        </pc:sldMkLst>
      </pc:sldChg>
      <pc:sldChg chg="del">
        <pc:chgData name="ALI TEKIN GUNER" userId="8a3bfaf7-3db6-4045-837e-88d2495fba61" providerId="ADAL" clId="{71FCDF8A-644F-4F39-ACA4-6553185FB263}" dt="2023-05-24T11:44:03.263" v="112" actId="47"/>
        <pc:sldMkLst>
          <pc:docMk/>
          <pc:sldMk cId="1225587410" sldId="289"/>
        </pc:sldMkLst>
      </pc:sldChg>
      <pc:sldChg chg="del">
        <pc:chgData name="ALI TEKIN GUNER" userId="8a3bfaf7-3db6-4045-837e-88d2495fba61" providerId="ADAL" clId="{71FCDF8A-644F-4F39-ACA4-6553185FB263}" dt="2023-05-24T11:43:45.628" v="111" actId="47"/>
        <pc:sldMkLst>
          <pc:docMk/>
          <pc:sldMk cId="2913361227" sldId="290"/>
        </pc:sldMkLst>
      </pc:sldChg>
      <pc:sldChg chg="del">
        <pc:chgData name="ALI TEKIN GUNER" userId="8a3bfaf7-3db6-4045-837e-88d2495fba61" providerId="ADAL" clId="{71FCDF8A-644F-4F39-ACA4-6553185FB263}" dt="2023-05-24T11:43:45.628" v="111" actId="47"/>
        <pc:sldMkLst>
          <pc:docMk/>
          <pc:sldMk cId="2210572156" sldId="291"/>
        </pc:sldMkLst>
      </pc:sldChg>
      <pc:sldChg chg="del">
        <pc:chgData name="ALI TEKIN GUNER" userId="8a3bfaf7-3db6-4045-837e-88d2495fba61" providerId="ADAL" clId="{71FCDF8A-644F-4F39-ACA4-6553185FB263}" dt="2023-05-24T11:43:45.628" v="111" actId="47"/>
        <pc:sldMkLst>
          <pc:docMk/>
          <pc:sldMk cId="3937903892" sldId="292"/>
        </pc:sldMkLst>
      </pc:sldChg>
      <pc:sldChg chg="del">
        <pc:chgData name="ALI TEKIN GUNER" userId="8a3bfaf7-3db6-4045-837e-88d2495fba61" providerId="ADAL" clId="{71FCDF8A-644F-4F39-ACA4-6553185FB263}" dt="2023-05-24T11:43:45.628" v="111" actId="47"/>
        <pc:sldMkLst>
          <pc:docMk/>
          <pc:sldMk cId="281846159" sldId="293"/>
        </pc:sldMkLst>
      </pc:sldChg>
      <pc:sldChg chg="del">
        <pc:chgData name="ALI TEKIN GUNER" userId="8a3bfaf7-3db6-4045-837e-88d2495fba61" providerId="ADAL" clId="{71FCDF8A-644F-4F39-ACA4-6553185FB263}" dt="2023-05-24T11:43:45.628" v="111" actId="47"/>
        <pc:sldMkLst>
          <pc:docMk/>
          <pc:sldMk cId="1352862745" sldId="294"/>
        </pc:sldMkLst>
      </pc:sldChg>
      <pc:sldChg chg="del">
        <pc:chgData name="ALI TEKIN GUNER" userId="8a3bfaf7-3db6-4045-837e-88d2495fba61" providerId="ADAL" clId="{71FCDF8A-644F-4F39-ACA4-6553185FB263}" dt="2023-05-24T11:43:45.628" v="111" actId="47"/>
        <pc:sldMkLst>
          <pc:docMk/>
          <pc:sldMk cId="1364739904" sldId="295"/>
        </pc:sldMkLst>
      </pc:sldChg>
      <pc:sldChg chg="del">
        <pc:chgData name="ALI TEKIN GUNER" userId="8a3bfaf7-3db6-4045-837e-88d2495fba61" providerId="ADAL" clId="{71FCDF8A-644F-4F39-ACA4-6553185FB263}" dt="2023-05-24T11:44:03.263" v="112" actId="47"/>
        <pc:sldMkLst>
          <pc:docMk/>
          <pc:sldMk cId="3251888607" sldId="296"/>
        </pc:sldMkLst>
      </pc:sldChg>
      <pc:sldChg chg="del">
        <pc:chgData name="ALI TEKIN GUNER" userId="8a3bfaf7-3db6-4045-837e-88d2495fba61" providerId="ADAL" clId="{71FCDF8A-644F-4F39-ACA4-6553185FB263}" dt="2023-05-24T11:44:03.263" v="112" actId="47"/>
        <pc:sldMkLst>
          <pc:docMk/>
          <pc:sldMk cId="256552214" sldId="297"/>
        </pc:sldMkLst>
      </pc:sldChg>
      <pc:sldChg chg="del">
        <pc:chgData name="ALI TEKIN GUNER" userId="8a3bfaf7-3db6-4045-837e-88d2495fba61" providerId="ADAL" clId="{71FCDF8A-644F-4F39-ACA4-6553185FB263}" dt="2023-05-24T11:44:03.263" v="112" actId="47"/>
        <pc:sldMkLst>
          <pc:docMk/>
          <pc:sldMk cId="1358003952" sldId="298"/>
        </pc:sldMkLst>
      </pc:sldChg>
      <pc:sldChg chg="del">
        <pc:chgData name="ALI TEKIN GUNER" userId="8a3bfaf7-3db6-4045-837e-88d2495fba61" providerId="ADAL" clId="{71FCDF8A-644F-4F39-ACA4-6553185FB263}" dt="2023-05-24T11:43:45.628" v="111" actId="47"/>
        <pc:sldMkLst>
          <pc:docMk/>
          <pc:sldMk cId="3906584063" sldId="300"/>
        </pc:sldMkLst>
      </pc:sldChg>
      <pc:sldChg chg="del">
        <pc:chgData name="ALI TEKIN GUNER" userId="8a3bfaf7-3db6-4045-837e-88d2495fba61" providerId="ADAL" clId="{71FCDF8A-644F-4F39-ACA4-6553185FB263}" dt="2023-05-24T11:44:03.263" v="112" actId="47"/>
        <pc:sldMkLst>
          <pc:docMk/>
          <pc:sldMk cId="4068437437" sldId="301"/>
        </pc:sldMkLst>
      </pc:sldChg>
      <pc:sldChg chg="del">
        <pc:chgData name="ALI TEKIN GUNER" userId="8a3bfaf7-3db6-4045-837e-88d2495fba61" providerId="ADAL" clId="{71FCDF8A-644F-4F39-ACA4-6553185FB263}" dt="2023-05-24T11:44:03.263" v="112" actId="47"/>
        <pc:sldMkLst>
          <pc:docMk/>
          <pc:sldMk cId="2090488909" sldId="302"/>
        </pc:sldMkLst>
      </pc:sldChg>
      <pc:sldChg chg="del">
        <pc:chgData name="ALI TEKIN GUNER" userId="8a3bfaf7-3db6-4045-837e-88d2495fba61" providerId="ADAL" clId="{71FCDF8A-644F-4F39-ACA4-6553185FB263}" dt="2023-05-24T11:43:45.628" v="111" actId="47"/>
        <pc:sldMkLst>
          <pc:docMk/>
          <pc:sldMk cId="3607023000" sldId="306"/>
        </pc:sldMkLst>
      </pc:sldChg>
      <pc:sldChg chg="del">
        <pc:chgData name="ALI TEKIN GUNER" userId="8a3bfaf7-3db6-4045-837e-88d2495fba61" providerId="ADAL" clId="{71FCDF8A-644F-4F39-ACA4-6553185FB263}" dt="2023-05-24T11:43:45.628" v="111" actId="47"/>
        <pc:sldMkLst>
          <pc:docMk/>
          <pc:sldMk cId="1536265305" sldId="313"/>
        </pc:sldMkLst>
      </pc:sldChg>
      <pc:sldChg chg="del">
        <pc:chgData name="ALI TEKIN GUNER" userId="8a3bfaf7-3db6-4045-837e-88d2495fba61" providerId="ADAL" clId="{71FCDF8A-644F-4F39-ACA4-6553185FB263}" dt="2023-05-24T11:43:45.628" v="111" actId="47"/>
        <pc:sldMkLst>
          <pc:docMk/>
          <pc:sldMk cId="11039993" sldId="314"/>
        </pc:sldMkLst>
      </pc:sldChg>
      <pc:sldChg chg="del">
        <pc:chgData name="ALI TEKIN GUNER" userId="8a3bfaf7-3db6-4045-837e-88d2495fba61" providerId="ADAL" clId="{71FCDF8A-644F-4F39-ACA4-6553185FB263}" dt="2023-05-24T11:43:45.628" v="111" actId="47"/>
        <pc:sldMkLst>
          <pc:docMk/>
          <pc:sldMk cId="1881734420" sldId="318"/>
        </pc:sldMkLst>
      </pc:sldChg>
      <pc:sldChg chg="del">
        <pc:chgData name="ALI TEKIN GUNER" userId="8a3bfaf7-3db6-4045-837e-88d2495fba61" providerId="ADAL" clId="{71FCDF8A-644F-4F39-ACA4-6553185FB263}" dt="2023-05-24T11:44:03.263" v="112" actId="47"/>
        <pc:sldMkLst>
          <pc:docMk/>
          <pc:sldMk cId="1980895793" sldId="337"/>
        </pc:sldMkLst>
      </pc:sldChg>
      <pc:sldChg chg="del">
        <pc:chgData name="ALI TEKIN GUNER" userId="8a3bfaf7-3db6-4045-837e-88d2495fba61" providerId="ADAL" clId="{71FCDF8A-644F-4F39-ACA4-6553185FB263}" dt="2023-05-24T11:44:03.263" v="112" actId="47"/>
        <pc:sldMkLst>
          <pc:docMk/>
          <pc:sldMk cId="954573406" sldId="346"/>
        </pc:sldMkLst>
      </pc:sldChg>
      <pc:sldChg chg="del">
        <pc:chgData name="ALI TEKIN GUNER" userId="8a3bfaf7-3db6-4045-837e-88d2495fba61" providerId="ADAL" clId="{71FCDF8A-644F-4F39-ACA4-6553185FB263}" dt="2023-05-24T11:44:03.263" v="112" actId="47"/>
        <pc:sldMkLst>
          <pc:docMk/>
          <pc:sldMk cId="3760462841" sldId="365"/>
        </pc:sldMkLst>
      </pc:sldChg>
      <pc:sldChg chg="del">
        <pc:chgData name="ALI TEKIN GUNER" userId="8a3bfaf7-3db6-4045-837e-88d2495fba61" providerId="ADAL" clId="{71FCDF8A-644F-4F39-ACA4-6553185FB263}" dt="2023-05-24T11:44:03.263" v="112" actId="47"/>
        <pc:sldMkLst>
          <pc:docMk/>
          <pc:sldMk cId="2292575822" sldId="366"/>
        </pc:sldMkLst>
      </pc:sldChg>
      <pc:sldChg chg="del">
        <pc:chgData name="ALI TEKIN GUNER" userId="8a3bfaf7-3db6-4045-837e-88d2495fba61" providerId="ADAL" clId="{71FCDF8A-644F-4F39-ACA4-6553185FB263}" dt="2023-05-24T11:44:03.263" v="112" actId="47"/>
        <pc:sldMkLst>
          <pc:docMk/>
          <pc:sldMk cId="468239679" sldId="386"/>
        </pc:sldMkLst>
      </pc:sldChg>
      <pc:sldChg chg="del">
        <pc:chgData name="ALI TEKIN GUNER" userId="8a3bfaf7-3db6-4045-837e-88d2495fba61" providerId="ADAL" clId="{71FCDF8A-644F-4F39-ACA4-6553185FB263}" dt="2023-05-24T11:44:03.263" v="112" actId="47"/>
        <pc:sldMkLst>
          <pc:docMk/>
          <pc:sldMk cId="284763412" sldId="420"/>
        </pc:sldMkLst>
      </pc:sldChg>
      <pc:sldChg chg="del">
        <pc:chgData name="ALI TEKIN GUNER" userId="8a3bfaf7-3db6-4045-837e-88d2495fba61" providerId="ADAL" clId="{71FCDF8A-644F-4F39-ACA4-6553185FB263}" dt="2023-05-24T11:44:03.263" v="112" actId="47"/>
        <pc:sldMkLst>
          <pc:docMk/>
          <pc:sldMk cId="1518330236" sldId="520"/>
        </pc:sldMkLst>
      </pc:sldChg>
      <pc:sldChg chg="del">
        <pc:chgData name="ALI TEKIN GUNER" userId="8a3bfaf7-3db6-4045-837e-88d2495fba61" providerId="ADAL" clId="{71FCDF8A-644F-4F39-ACA4-6553185FB263}" dt="2023-05-24T11:43:45.628" v="111" actId="47"/>
        <pc:sldMkLst>
          <pc:docMk/>
          <pc:sldMk cId="1030715220" sldId="541"/>
        </pc:sldMkLst>
      </pc:sldChg>
      <pc:sldChg chg="del">
        <pc:chgData name="ALI TEKIN GUNER" userId="8a3bfaf7-3db6-4045-837e-88d2495fba61" providerId="ADAL" clId="{71FCDF8A-644F-4F39-ACA4-6553185FB263}" dt="2023-05-24T11:43:45.628" v="111" actId="47"/>
        <pc:sldMkLst>
          <pc:docMk/>
          <pc:sldMk cId="1593123086" sldId="542"/>
        </pc:sldMkLst>
      </pc:sldChg>
      <pc:sldChg chg="del">
        <pc:chgData name="ALI TEKIN GUNER" userId="8a3bfaf7-3db6-4045-837e-88d2495fba61" providerId="ADAL" clId="{71FCDF8A-644F-4F39-ACA4-6553185FB263}" dt="2023-05-24T11:43:45.628" v="111" actId="47"/>
        <pc:sldMkLst>
          <pc:docMk/>
          <pc:sldMk cId="1743555238" sldId="639"/>
        </pc:sldMkLst>
      </pc:sldChg>
      <pc:sldChg chg="del">
        <pc:chgData name="ALI TEKIN GUNER" userId="8a3bfaf7-3db6-4045-837e-88d2495fba61" providerId="ADAL" clId="{71FCDF8A-644F-4F39-ACA4-6553185FB263}" dt="2023-05-24T11:43:45.628" v="111" actId="47"/>
        <pc:sldMkLst>
          <pc:docMk/>
          <pc:sldMk cId="1180750735" sldId="641"/>
        </pc:sldMkLst>
      </pc:sldChg>
      <pc:sldChg chg="del">
        <pc:chgData name="ALI TEKIN GUNER" userId="8a3bfaf7-3db6-4045-837e-88d2495fba61" providerId="ADAL" clId="{71FCDF8A-644F-4F39-ACA4-6553185FB263}" dt="2023-05-24T11:44:03.263" v="112" actId="47"/>
        <pc:sldMkLst>
          <pc:docMk/>
          <pc:sldMk cId="598182469" sldId="642"/>
        </pc:sldMkLst>
      </pc:sldChg>
      <pc:sldChg chg="del">
        <pc:chgData name="ALI TEKIN GUNER" userId="8a3bfaf7-3db6-4045-837e-88d2495fba61" providerId="ADAL" clId="{71FCDF8A-644F-4F39-ACA4-6553185FB263}" dt="2023-05-24T11:44:03.263" v="112" actId="47"/>
        <pc:sldMkLst>
          <pc:docMk/>
          <pc:sldMk cId="2443440339" sldId="643"/>
        </pc:sldMkLst>
      </pc:sldChg>
      <pc:sldChg chg="del">
        <pc:chgData name="ALI TEKIN GUNER" userId="8a3bfaf7-3db6-4045-837e-88d2495fba61" providerId="ADAL" clId="{71FCDF8A-644F-4F39-ACA4-6553185FB263}" dt="2023-05-24T11:43:45.628" v="111" actId="47"/>
        <pc:sldMkLst>
          <pc:docMk/>
          <pc:sldMk cId="3895692253" sldId="768"/>
        </pc:sldMkLst>
      </pc:sldChg>
      <pc:sldChg chg="del">
        <pc:chgData name="ALI TEKIN GUNER" userId="8a3bfaf7-3db6-4045-837e-88d2495fba61" providerId="ADAL" clId="{71FCDF8A-644F-4F39-ACA4-6553185FB263}" dt="2023-05-24T11:44:03.263" v="112" actId="47"/>
        <pc:sldMkLst>
          <pc:docMk/>
          <pc:sldMk cId="3174636537" sldId="773"/>
        </pc:sldMkLst>
      </pc:sldChg>
      <pc:sldChg chg="del">
        <pc:chgData name="ALI TEKIN GUNER" userId="8a3bfaf7-3db6-4045-837e-88d2495fba61" providerId="ADAL" clId="{71FCDF8A-644F-4F39-ACA4-6553185FB263}" dt="2023-05-24T11:43:45.628" v="111" actId="47"/>
        <pc:sldMkLst>
          <pc:docMk/>
          <pc:sldMk cId="3345709525" sldId="775"/>
        </pc:sldMkLst>
      </pc:sldChg>
      <pc:sldChg chg="del">
        <pc:chgData name="ALI TEKIN GUNER" userId="8a3bfaf7-3db6-4045-837e-88d2495fba61" providerId="ADAL" clId="{71FCDF8A-644F-4F39-ACA4-6553185FB263}" dt="2023-05-24T11:43:45.628" v="111" actId="47"/>
        <pc:sldMkLst>
          <pc:docMk/>
          <pc:sldMk cId="2176125881" sldId="776"/>
        </pc:sldMkLst>
      </pc:sldChg>
      <pc:sldChg chg="del">
        <pc:chgData name="ALI TEKIN GUNER" userId="8a3bfaf7-3db6-4045-837e-88d2495fba61" providerId="ADAL" clId="{71FCDF8A-644F-4F39-ACA4-6553185FB263}" dt="2023-05-24T11:44:03.263" v="112" actId="47"/>
        <pc:sldMkLst>
          <pc:docMk/>
          <pc:sldMk cId="3623293592" sldId="818"/>
        </pc:sldMkLst>
      </pc:sldChg>
      <pc:sldChg chg="del">
        <pc:chgData name="ALI TEKIN GUNER" userId="8a3bfaf7-3db6-4045-837e-88d2495fba61" providerId="ADAL" clId="{71FCDF8A-644F-4F39-ACA4-6553185FB263}" dt="2023-05-24T11:44:03.263" v="112" actId="47"/>
        <pc:sldMkLst>
          <pc:docMk/>
          <pc:sldMk cId="2997198243" sldId="819"/>
        </pc:sldMkLst>
      </pc:sldChg>
      <pc:sldChg chg="del">
        <pc:chgData name="ALI TEKIN GUNER" userId="8a3bfaf7-3db6-4045-837e-88d2495fba61" providerId="ADAL" clId="{71FCDF8A-644F-4F39-ACA4-6553185FB263}" dt="2023-05-24T11:44:03.263" v="112" actId="47"/>
        <pc:sldMkLst>
          <pc:docMk/>
          <pc:sldMk cId="527159152" sldId="822"/>
        </pc:sldMkLst>
      </pc:sldChg>
      <pc:sldChg chg="del">
        <pc:chgData name="ALI TEKIN GUNER" userId="8a3bfaf7-3db6-4045-837e-88d2495fba61" providerId="ADAL" clId="{71FCDF8A-644F-4F39-ACA4-6553185FB263}" dt="2023-05-24T11:44:03.263" v="112" actId="47"/>
        <pc:sldMkLst>
          <pc:docMk/>
          <pc:sldMk cId="2587994231" sldId="838"/>
        </pc:sldMkLst>
      </pc:sldChg>
      <pc:sldChg chg="del">
        <pc:chgData name="ALI TEKIN GUNER" userId="8a3bfaf7-3db6-4045-837e-88d2495fba61" providerId="ADAL" clId="{71FCDF8A-644F-4F39-ACA4-6553185FB263}" dt="2023-05-24T11:44:03.263" v="112" actId="47"/>
        <pc:sldMkLst>
          <pc:docMk/>
          <pc:sldMk cId="4253580600" sldId="839"/>
        </pc:sldMkLst>
      </pc:sldChg>
      <pc:sldChg chg="del">
        <pc:chgData name="ALI TEKIN GUNER" userId="8a3bfaf7-3db6-4045-837e-88d2495fba61" providerId="ADAL" clId="{71FCDF8A-644F-4F39-ACA4-6553185FB263}" dt="2023-05-24T11:44:03.263" v="112" actId="47"/>
        <pc:sldMkLst>
          <pc:docMk/>
          <pc:sldMk cId="3298283167" sldId="840"/>
        </pc:sldMkLst>
      </pc:sldChg>
      <pc:sldChg chg="del">
        <pc:chgData name="ALI TEKIN GUNER" userId="8a3bfaf7-3db6-4045-837e-88d2495fba61" providerId="ADAL" clId="{71FCDF8A-644F-4F39-ACA4-6553185FB263}" dt="2023-05-24T11:44:03.263" v="112" actId="47"/>
        <pc:sldMkLst>
          <pc:docMk/>
          <pc:sldMk cId="2657052753" sldId="841"/>
        </pc:sldMkLst>
      </pc:sldChg>
      <pc:sldChg chg="del">
        <pc:chgData name="ALI TEKIN GUNER" userId="8a3bfaf7-3db6-4045-837e-88d2495fba61" providerId="ADAL" clId="{71FCDF8A-644F-4F39-ACA4-6553185FB263}" dt="2023-05-24T11:43:45.628" v="111" actId="47"/>
        <pc:sldMkLst>
          <pc:docMk/>
          <pc:sldMk cId="3791386199" sldId="939"/>
        </pc:sldMkLst>
      </pc:sldChg>
      <pc:sldChg chg="del">
        <pc:chgData name="ALI TEKIN GUNER" userId="8a3bfaf7-3db6-4045-837e-88d2495fba61" providerId="ADAL" clId="{71FCDF8A-644F-4F39-ACA4-6553185FB263}" dt="2023-05-24T11:43:45.628" v="111" actId="47"/>
        <pc:sldMkLst>
          <pc:docMk/>
          <pc:sldMk cId="1220838345" sldId="941"/>
        </pc:sldMkLst>
      </pc:sldChg>
      <pc:sldChg chg="del">
        <pc:chgData name="ALI TEKIN GUNER" userId="8a3bfaf7-3db6-4045-837e-88d2495fba61" providerId="ADAL" clId="{71FCDF8A-644F-4F39-ACA4-6553185FB263}" dt="2023-05-24T11:43:45.628" v="111" actId="47"/>
        <pc:sldMkLst>
          <pc:docMk/>
          <pc:sldMk cId="2606307839" sldId="942"/>
        </pc:sldMkLst>
      </pc:sldChg>
      <pc:sldChg chg="del">
        <pc:chgData name="ALI TEKIN GUNER" userId="8a3bfaf7-3db6-4045-837e-88d2495fba61" providerId="ADAL" clId="{71FCDF8A-644F-4F39-ACA4-6553185FB263}" dt="2023-05-24T11:43:45.628" v="111" actId="47"/>
        <pc:sldMkLst>
          <pc:docMk/>
          <pc:sldMk cId="2391618871" sldId="943"/>
        </pc:sldMkLst>
      </pc:sldChg>
      <pc:sldChg chg="del">
        <pc:chgData name="ALI TEKIN GUNER" userId="8a3bfaf7-3db6-4045-837e-88d2495fba61" providerId="ADAL" clId="{71FCDF8A-644F-4F39-ACA4-6553185FB263}" dt="2023-05-24T11:44:03.263" v="112" actId="47"/>
        <pc:sldMkLst>
          <pc:docMk/>
          <pc:sldMk cId="3470244228" sldId="946"/>
        </pc:sldMkLst>
      </pc:sldChg>
      <pc:sldChg chg="del">
        <pc:chgData name="ALI TEKIN GUNER" userId="8a3bfaf7-3db6-4045-837e-88d2495fba61" providerId="ADAL" clId="{71FCDF8A-644F-4F39-ACA4-6553185FB263}" dt="2023-05-24T11:44:03.263" v="112" actId="47"/>
        <pc:sldMkLst>
          <pc:docMk/>
          <pc:sldMk cId="1083425689" sldId="959"/>
        </pc:sldMkLst>
      </pc:sldChg>
      <pc:sldChg chg="del">
        <pc:chgData name="ALI TEKIN GUNER" userId="8a3bfaf7-3db6-4045-837e-88d2495fba61" providerId="ADAL" clId="{71FCDF8A-644F-4F39-ACA4-6553185FB263}" dt="2023-05-24T11:44:03.263" v="112" actId="47"/>
        <pc:sldMkLst>
          <pc:docMk/>
          <pc:sldMk cId="4127518186" sldId="960"/>
        </pc:sldMkLst>
      </pc:sldChg>
      <pc:sldChg chg="del">
        <pc:chgData name="ALI TEKIN GUNER" userId="8a3bfaf7-3db6-4045-837e-88d2495fba61" providerId="ADAL" clId="{71FCDF8A-644F-4F39-ACA4-6553185FB263}" dt="2023-05-24T11:44:03.263" v="112" actId="47"/>
        <pc:sldMkLst>
          <pc:docMk/>
          <pc:sldMk cId="3846526381" sldId="965"/>
        </pc:sldMkLst>
      </pc:sldChg>
      <pc:sldChg chg="del">
        <pc:chgData name="ALI TEKIN GUNER" userId="8a3bfaf7-3db6-4045-837e-88d2495fba61" providerId="ADAL" clId="{71FCDF8A-644F-4F39-ACA4-6553185FB263}" dt="2023-05-24T11:44:03.263" v="112" actId="47"/>
        <pc:sldMkLst>
          <pc:docMk/>
          <pc:sldMk cId="3926318306" sldId="967"/>
        </pc:sldMkLst>
      </pc:sldChg>
      <pc:sldChg chg="del">
        <pc:chgData name="ALI TEKIN GUNER" userId="8a3bfaf7-3db6-4045-837e-88d2495fba61" providerId="ADAL" clId="{71FCDF8A-644F-4F39-ACA4-6553185FB263}" dt="2023-05-24T11:44:03.263" v="112" actId="47"/>
        <pc:sldMkLst>
          <pc:docMk/>
          <pc:sldMk cId="146203983" sldId="968"/>
        </pc:sldMkLst>
      </pc:sldChg>
      <pc:sldChg chg="del">
        <pc:chgData name="ALI TEKIN GUNER" userId="8a3bfaf7-3db6-4045-837e-88d2495fba61" providerId="ADAL" clId="{71FCDF8A-644F-4F39-ACA4-6553185FB263}" dt="2023-05-24T11:44:03.263" v="112" actId="47"/>
        <pc:sldMkLst>
          <pc:docMk/>
          <pc:sldMk cId="3767479443" sldId="969"/>
        </pc:sldMkLst>
      </pc:sldChg>
      <pc:sldChg chg="del">
        <pc:chgData name="ALI TEKIN GUNER" userId="8a3bfaf7-3db6-4045-837e-88d2495fba61" providerId="ADAL" clId="{71FCDF8A-644F-4F39-ACA4-6553185FB263}" dt="2023-05-24T11:44:03.263" v="112" actId="47"/>
        <pc:sldMkLst>
          <pc:docMk/>
          <pc:sldMk cId="160712727" sldId="970"/>
        </pc:sldMkLst>
      </pc:sldChg>
      <pc:sldChg chg="del">
        <pc:chgData name="ALI TEKIN GUNER" userId="8a3bfaf7-3db6-4045-837e-88d2495fba61" providerId="ADAL" clId="{71FCDF8A-644F-4F39-ACA4-6553185FB263}" dt="2023-05-24T11:44:03.263" v="112" actId="47"/>
        <pc:sldMkLst>
          <pc:docMk/>
          <pc:sldMk cId="733350161" sldId="971"/>
        </pc:sldMkLst>
      </pc:sldChg>
      <pc:sldChg chg="del">
        <pc:chgData name="ALI TEKIN GUNER" userId="8a3bfaf7-3db6-4045-837e-88d2495fba61" providerId="ADAL" clId="{71FCDF8A-644F-4F39-ACA4-6553185FB263}" dt="2023-05-24T11:44:03.263" v="112" actId="47"/>
        <pc:sldMkLst>
          <pc:docMk/>
          <pc:sldMk cId="3622606609" sldId="972"/>
        </pc:sldMkLst>
      </pc:sldChg>
      <pc:sldChg chg="del">
        <pc:chgData name="ALI TEKIN GUNER" userId="8a3bfaf7-3db6-4045-837e-88d2495fba61" providerId="ADAL" clId="{71FCDF8A-644F-4F39-ACA4-6553185FB263}" dt="2023-05-24T11:44:03.263" v="112" actId="47"/>
        <pc:sldMkLst>
          <pc:docMk/>
          <pc:sldMk cId="619126737" sldId="974"/>
        </pc:sldMkLst>
      </pc:sldChg>
      <pc:sldChg chg="del">
        <pc:chgData name="ALI TEKIN GUNER" userId="8a3bfaf7-3db6-4045-837e-88d2495fba61" providerId="ADAL" clId="{71FCDF8A-644F-4F39-ACA4-6553185FB263}" dt="2023-05-24T11:44:03.263" v="112" actId="47"/>
        <pc:sldMkLst>
          <pc:docMk/>
          <pc:sldMk cId="3511924735" sldId="975"/>
        </pc:sldMkLst>
      </pc:sldChg>
      <pc:sldChg chg="del">
        <pc:chgData name="ALI TEKIN GUNER" userId="8a3bfaf7-3db6-4045-837e-88d2495fba61" providerId="ADAL" clId="{71FCDF8A-644F-4F39-ACA4-6553185FB263}" dt="2023-05-24T11:44:03.263" v="112" actId="47"/>
        <pc:sldMkLst>
          <pc:docMk/>
          <pc:sldMk cId="1011261698" sldId="976"/>
        </pc:sldMkLst>
      </pc:sldChg>
      <pc:sldChg chg="del">
        <pc:chgData name="ALI TEKIN GUNER" userId="8a3bfaf7-3db6-4045-837e-88d2495fba61" providerId="ADAL" clId="{71FCDF8A-644F-4F39-ACA4-6553185FB263}" dt="2023-05-24T11:44:03.263" v="112" actId="47"/>
        <pc:sldMkLst>
          <pc:docMk/>
          <pc:sldMk cId="1689664662" sldId="979"/>
        </pc:sldMkLst>
      </pc:sldChg>
      <pc:sldChg chg="del">
        <pc:chgData name="ALI TEKIN GUNER" userId="8a3bfaf7-3db6-4045-837e-88d2495fba61" providerId="ADAL" clId="{71FCDF8A-644F-4F39-ACA4-6553185FB263}" dt="2023-05-24T11:43:45.628" v="111" actId="47"/>
        <pc:sldMkLst>
          <pc:docMk/>
          <pc:sldMk cId="1452507615" sldId="980"/>
        </pc:sldMkLst>
      </pc:sldChg>
      <pc:sldChg chg="del">
        <pc:chgData name="ALI TEKIN GUNER" userId="8a3bfaf7-3db6-4045-837e-88d2495fba61" providerId="ADAL" clId="{71FCDF8A-644F-4F39-ACA4-6553185FB263}" dt="2023-05-24T11:43:45.628" v="111" actId="47"/>
        <pc:sldMkLst>
          <pc:docMk/>
          <pc:sldMk cId="2441103454" sldId="981"/>
        </pc:sldMkLst>
      </pc:sldChg>
      <pc:sldChg chg="del">
        <pc:chgData name="ALI TEKIN GUNER" userId="8a3bfaf7-3db6-4045-837e-88d2495fba61" providerId="ADAL" clId="{71FCDF8A-644F-4F39-ACA4-6553185FB263}" dt="2023-05-24T11:43:45.628" v="111" actId="47"/>
        <pc:sldMkLst>
          <pc:docMk/>
          <pc:sldMk cId="2342498626" sldId="982"/>
        </pc:sldMkLst>
      </pc:sldChg>
      <pc:sldChg chg="del">
        <pc:chgData name="ALI TEKIN GUNER" userId="8a3bfaf7-3db6-4045-837e-88d2495fba61" providerId="ADAL" clId="{71FCDF8A-644F-4F39-ACA4-6553185FB263}" dt="2023-05-24T11:43:45.628" v="111" actId="47"/>
        <pc:sldMkLst>
          <pc:docMk/>
          <pc:sldMk cId="3135404956" sldId="983"/>
        </pc:sldMkLst>
      </pc:sldChg>
      <pc:sldChg chg="del">
        <pc:chgData name="ALI TEKIN GUNER" userId="8a3bfaf7-3db6-4045-837e-88d2495fba61" providerId="ADAL" clId="{71FCDF8A-644F-4F39-ACA4-6553185FB263}" dt="2023-05-24T11:43:45.628" v="111" actId="47"/>
        <pc:sldMkLst>
          <pc:docMk/>
          <pc:sldMk cId="4024573707" sldId="984"/>
        </pc:sldMkLst>
      </pc:sldChg>
      <pc:sldChg chg="del">
        <pc:chgData name="ALI TEKIN GUNER" userId="8a3bfaf7-3db6-4045-837e-88d2495fba61" providerId="ADAL" clId="{71FCDF8A-644F-4F39-ACA4-6553185FB263}" dt="2023-05-24T11:43:45.628" v="111" actId="47"/>
        <pc:sldMkLst>
          <pc:docMk/>
          <pc:sldMk cId="2880791495" sldId="985"/>
        </pc:sldMkLst>
      </pc:sldChg>
      <pc:sldChg chg="del">
        <pc:chgData name="ALI TEKIN GUNER" userId="8a3bfaf7-3db6-4045-837e-88d2495fba61" providerId="ADAL" clId="{71FCDF8A-644F-4F39-ACA4-6553185FB263}" dt="2023-05-24T11:43:45.628" v="111" actId="47"/>
        <pc:sldMkLst>
          <pc:docMk/>
          <pc:sldMk cId="2706500144" sldId="986"/>
        </pc:sldMkLst>
      </pc:sldChg>
      <pc:sldChg chg="del">
        <pc:chgData name="ALI TEKIN GUNER" userId="8a3bfaf7-3db6-4045-837e-88d2495fba61" providerId="ADAL" clId="{71FCDF8A-644F-4F39-ACA4-6553185FB263}" dt="2023-05-24T11:43:45.628" v="111" actId="47"/>
        <pc:sldMkLst>
          <pc:docMk/>
          <pc:sldMk cId="2953288275" sldId="987"/>
        </pc:sldMkLst>
      </pc:sldChg>
      <pc:sldChg chg="del">
        <pc:chgData name="ALI TEKIN GUNER" userId="8a3bfaf7-3db6-4045-837e-88d2495fba61" providerId="ADAL" clId="{71FCDF8A-644F-4F39-ACA4-6553185FB263}" dt="2023-05-24T11:43:45.628" v="111" actId="47"/>
        <pc:sldMkLst>
          <pc:docMk/>
          <pc:sldMk cId="1960025157" sldId="988"/>
        </pc:sldMkLst>
      </pc:sldChg>
      <pc:sldChg chg="del">
        <pc:chgData name="ALI TEKIN GUNER" userId="8a3bfaf7-3db6-4045-837e-88d2495fba61" providerId="ADAL" clId="{71FCDF8A-644F-4F39-ACA4-6553185FB263}" dt="2023-05-24T11:43:45.628" v="111" actId="47"/>
        <pc:sldMkLst>
          <pc:docMk/>
          <pc:sldMk cId="3906317196" sldId="989"/>
        </pc:sldMkLst>
      </pc:sldChg>
      <pc:sldChg chg="del">
        <pc:chgData name="ALI TEKIN GUNER" userId="8a3bfaf7-3db6-4045-837e-88d2495fba61" providerId="ADAL" clId="{71FCDF8A-644F-4F39-ACA4-6553185FB263}" dt="2023-05-24T11:43:45.628" v="111" actId="47"/>
        <pc:sldMkLst>
          <pc:docMk/>
          <pc:sldMk cId="2010927280" sldId="990"/>
        </pc:sldMkLst>
      </pc:sldChg>
      <pc:sldChg chg="del">
        <pc:chgData name="ALI TEKIN GUNER" userId="8a3bfaf7-3db6-4045-837e-88d2495fba61" providerId="ADAL" clId="{71FCDF8A-644F-4F39-ACA4-6553185FB263}" dt="2023-05-24T11:43:45.628" v="111" actId="47"/>
        <pc:sldMkLst>
          <pc:docMk/>
          <pc:sldMk cId="2874493371" sldId="991"/>
        </pc:sldMkLst>
      </pc:sldChg>
      <pc:sldChg chg="del">
        <pc:chgData name="ALI TEKIN GUNER" userId="8a3bfaf7-3db6-4045-837e-88d2495fba61" providerId="ADAL" clId="{71FCDF8A-644F-4F39-ACA4-6553185FB263}" dt="2023-05-24T11:43:45.628" v="111" actId="47"/>
        <pc:sldMkLst>
          <pc:docMk/>
          <pc:sldMk cId="2066738019" sldId="992"/>
        </pc:sldMkLst>
      </pc:sldChg>
      <pc:sldChg chg="del">
        <pc:chgData name="ALI TEKIN GUNER" userId="8a3bfaf7-3db6-4045-837e-88d2495fba61" providerId="ADAL" clId="{71FCDF8A-644F-4F39-ACA4-6553185FB263}" dt="2023-05-24T11:43:45.628" v="111" actId="47"/>
        <pc:sldMkLst>
          <pc:docMk/>
          <pc:sldMk cId="1629488876" sldId="993"/>
        </pc:sldMkLst>
      </pc:sldChg>
      <pc:sldChg chg="del">
        <pc:chgData name="ALI TEKIN GUNER" userId="8a3bfaf7-3db6-4045-837e-88d2495fba61" providerId="ADAL" clId="{71FCDF8A-644F-4F39-ACA4-6553185FB263}" dt="2023-05-24T11:43:45.628" v="111" actId="47"/>
        <pc:sldMkLst>
          <pc:docMk/>
          <pc:sldMk cId="575751677" sldId="994"/>
        </pc:sldMkLst>
      </pc:sldChg>
      <pc:sldChg chg="del">
        <pc:chgData name="ALI TEKIN GUNER" userId="8a3bfaf7-3db6-4045-837e-88d2495fba61" providerId="ADAL" clId="{71FCDF8A-644F-4F39-ACA4-6553185FB263}" dt="2023-05-24T11:43:45.628" v="111" actId="47"/>
        <pc:sldMkLst>
          <pc:docMk/>
          <pc:sldMk cId="2064678424" sldId="995"/>
        </pc:sldMkLst>
      </pc:sldChg>
      <pc:sldChg chg="del">
        <pc:chgData name="ALI TEKIN GUNER" userId="8a3bfaf7-3db6-4045-837e-88d2495fba61" providerId="ADAL" clId="{71FCDF8A-644F-4F39-ACA4-6553185FB263}" dt="2023-05-24T11:43:45.628" v="111" actId="47"/>
        <pc:sldMkLst>
          <pc:docMk/>
          <pc:sldMk cId="1454485109" sldId="996"/>
        </pc:sldMkLst>
      </pc:sldChg>
      <pc:sldChg chg="del">
        <pc:chgData name="ALI TEKIN GUNER" userId="8a3bfaf7-3db6-4045-837e-88d2495fba61" providerId="ADAL" clId="{71FCDF8A-644F-4F39-ACA4-6553185FB263}" dt="2023-05-24T11:44:03.263" v="112" actId="47"/>
        <pc:sldMkLst>
          <pc:docMk/>
          <pc:sldMk cId="2117278067" sldId="997"/>
        </pc:sldMkLst>
      </pc:sldChg>
      <pc:sldChg chg="del">
        <pc:chgData name="ALI TEKIN GUNER" userId="8a3bfaf7-3db6-4045-837e-88d2495fba61" providerId="ADAL" clId="{71FCDF8A-644F-4F39-ACA4-6553185FB263}" dt="2023-05-24T11:44:03.263" v="112" actId="47"/>
        <pc:sldMkLst>
          <pc:docMk/>
          <pc:sldMk cId="2895053107" sldId="998"/>
        </pc:sldMkLst>
      </pc:sldChg>
      <pc:sldChg chg="del">
        <pc:chgData name="ALI TEKIN GUNER" userId="8a3bfaf7-3db6-4045-837e-88d2495fba61" providerId="ADAL" clId="{71FCDF8A-644F-4F39-ACA4-6553185FB263}" dt="2023-05-24T11:44:03.263" v="112" actId="47"/>
        <pc:sldMkLst>
          <pc:docMk/>
          <pc:sldMk cId="3975207869" sldId="999"/>
        </pc:sldMkLst>
      </pc:sldChg>
      <pc:sldChg chg="del">
        <pc:chgData name="ALI TEKIN GUNER" userId="8a3bfaf7-3db6-4045-837e-88d2495fba61" providerId="ADAL" clId="{71FCDF8A-644F-4F39-ACA4-6553185FB263}" dt="2023-05-24T11:44:03.263" v="112" actId="47"/>
        <pc:sldMkLst>
          <pc:docMk/>
          <pc:sldMk cId="1698018246" sldId="1000"/>
        </pc:sldMkLst>
      </pc:sldChg>
      <pc:sldChg chg="del">
        <pc:chgData name="ALI TEKIN GUNER" userId="8a3bfaf7-3db6-4045-837e-88d2495fba61" providerId="ADAL" clId="{71FCDF8A-644F-4F39-ACA4-6553185FB263}" dt="2023-05-24T11:43:45.628" v="111" actId="47"/>
        <pc:sldMkLst>
          <pc:docMk/>
          <pc:sldMk cId="3688396598" sldId="1001"/>
        </pc:sldMkLst>
      </pc:sldChg>
      <pc:sldChg chg="del">
        <pc:chgData name="ALI TEKIN GUNER" userId="8a3bfaf7-3db6-4045-837e-88d2495fba61" providerId="ADAL" clId="{71FCDF8A-644F-4F39-ACA4-6553185FB263}" dt="2023-05-24T11:43:45.628" v="111" actId="47"/>
        <pc:sldMkLst>
          <pc:docMk/>
          <pc:sldMk cId="1063863810" sldId="1002"/>
        </pc:sldMkLst>
      </pc:sldChg>
      <pc:sldChg chg="del">
        <pc:chgData name="ALI TEKIN GUNER" userId="8a3bfaf7-3db6-4045-837e-88d2495fba61" providerId="ADAL" clId="{71FCDF8A-644F-4F39-ACA4-6553185FB263}" dt="2023-05-24T11:43:45.628" v="111" actId="47"/>
        <pc:sldMkLst>
          <pc:docMk/>
          <pc:sldMk cId="2376564663" sldId="1003"/>
        </pc:sldMkLst>
      </pc:sldChg>
      <pc:sldChg chg="del">
        <pc:chgData name="ALI TEKIN GUNER" userId="8a3bfaf7-3db6-4045-837e-88d2495fba61" providerId="ADAL" clId="{71FCDF8A-644F-4F39-ACA4-6553185FB263}" dt="2023-05-24T11:43:45.628" v="111" actId="47"/>
        <pc:sldMkLst>
          <pc:docMk/>
          <pc:sldMk cId="479916789" sldId="1004"/>
        </pc:sldMkLst>
      </pc:sldChg>
      <pc:sldChg chg="del">
        <pc:chgData name="ALI TEKIN GUNER" userId="8a3bfaf7-3db6-4045-837e-88d2495fba61" providerId="ADAL" clId="{71FCDF8A-644F-4F39-ACA4-6553185FB263}" dt="2023-05-24T11:43:45.628" v="111" actId="47"/>
        <pc:sldMkLst>
          <pc:docMk/>
          <pc:sldMk cId="410127629" sldId="1015"/>
        </pc:sldMkLst>
      </pc:sldChg>
      <pc:sldChg chg="del">
        <pc:chgData name="ALI TEKIN GUNER" userId="8a3bfaf7-3db6-4045-837e-88d2495fba61" providerId="ADAL" clId="{71FCDF8A-644F-4F39-ACA4-6553185FB263}" dt="2023-05-24T11:43:45.628" v="111" actId="47"/>
        <pc:sldMkLst>
          <pc:docMk/>
          <pc:sldMk cId="2057661641" sldId="1019"/>
        </pc:sldMkLst>
      </pc:sldChg>
      <pc:sldChg chg="del">
        <pc:chgData name="ALI TEKIN GUNER" userId="8a3bfaf7-3db6-4045-837e-88d2495fba61" providerId="ADAL" clId="{71FCDF8A-644F-4F39-ACA4-6553185FB263}" dt="2023-05-24T11:43:45.628" v="111" actId="47"/>
        <pc:sldMkLst>
          <pc:docMk/>
          <pc:sldMk cId="704973014" sldId="1020"/>
        </pc:sldMkLst>
      </pc:sldChg>
      <pc:sldChg chg="del">
        <pc:chgData name="ALI TEKIN GUNER" userId="8a3bfaf7-3db6-4045-837e-88d2495fba61" providerId="ADAL" clId="{71FCDF8A-644F-4F39-ACA4-6553185FB263}" dt="2023-05-24T11:43:45.628" v="111" actId="47"/>
        <pc:sldMkLst>
          <pc:docMk/>
          <pc:sldMk cId="3899219488" sldId="1022"/>
        </pc:sldMkLst>
      </pc:sldChg>
      <pc:sldChg chg="del">
        <pc:chgData name="ALI TEKIN GUNER" userId="8a3bfaf7-3db6-4045-837e-88d2495fba61" providerId="ADAL" clId="{71FCDF8A-644F-4F39-ACA4-6553185FB263}" dt="2023-05-24T11:43:45.628" v="111" actId="47"/>
        <pc:sldMkLst>
          <pc:docMk/>
          <pc:sldMk cId="3415484991" sldId="1023"/>
        </pc:sldMkLst>
      </pc:sldChg>
      <pc:sldChg chg="del">
        <pc:chgData name="ALI TEKIN GUNER" userId="8a3bfaf7-3db6-4045-837e-88d2495fba61" providerId="ADAL" clId="{71FCDF8A-644F-4F39-ACA4-6553185FB263}" dt="2023-05-24T11:43:45.628" v="111" actId="47"/>
        <pc:sldMkLst>
          <pc:docMk/>
          <pc:sldMk cId="266680740" sldId="1024"/>
        </pc:sldMkLst>
      </pc:sldChg>
      <pc:sldChg chg="del">
        <pc:chgData name="ALI TEKIN GUNER" userId="8a3bfaf7-3db6-4045-837e-88d2495fba61" providerId="ADAL" clId="{71FCDF8A-644F-4F39-ACA4-6553185FB263}" dt="2023-05-24T11:43:45.628" v="111" actId="47"/>
        <pc:sldMkLst>
          <pc:docMk/>
          <pc:sldMk cId="2342725315" sldId="1025"/>
        </pc:sldMkLst>
      </pc:sldChg>
      <pc:sldChg chg="del">
        <pc:chgData name="ALI TEKIN GUNER" userId="8a3bfaf7-3db6-4045-837e-88d2495fba61" providerId="ADAL" clId="{71FCDF8A-644F-4F39-ACA4-6553185FB263}" dt="2023-05-24T11:43:45.628" v="111" actId="47"/>
        <pc:sldMkLst>
          <pc:docMk/>
          <pc:sldMk cId="3339126587" sldId="1026"/>
        </pc:sldMkLst>
      </pc:sldChg>
      <pc:sldChg chg="del">
        <pc:chgData name="ALI TEKIN GUNER" userId="8a3bfaf7-3db6-4045-837e-88d2495fba61" providerId="ADAL" clId="{71FCDF8A-644F-4F39-ACA4-6553185FB263}" dt="2023-05-24T11:43:45.628" v="111" actId="47"/>
        <pc:sldMkLst>
          <pc:docMk/>
          <pc:sldMk cId="128497201" sldId="1027"/>
        </pc:sldMkLst>
      </pc:sldChg>
      <pc:sldChg chg="del">
        <pc:chgData name="ALI TEKIN GUNER" userId="8a3bfaf7-3db6-4045-837e-88d2495fba61" providerId="ADAL" clId="{71FCDF8A-644F-4F39-ACA4-6553185FB263}" dt="2023-05-24T11:43:45.628" v="111" actId="47"/>
        <pc:sldMkLst>
          <pc:docMk/>
          <pc:sldMk cId="4286100245" sldId="1028"/>
        </pc:sldMkLst>
      </pc:sldChg>
      <pc:sldChg chg="del">
        <pc:chgData name="ALI TEKIN GUNER" userId="8a3bfaf7-3db6-4045-837e-88d2495fba61" providerId="ADAL" clId="{71FCDF8A-644F-4F39-ACA4-6553185FB263}" dt="2023-05-24T11:43:45.628" v="111" actId="47"/>
        <pc:sldMkLst>
          <pc:docMk/>
          <pc:sldMk cId="1681735774" sldId="1029"/>
        </pc:sldMkLst>
      </pc:sldChg>
      <pc:sldChg chg="del">
        <pc:chgData name="ALI TEKIN GUNER" userId="8a3bfaf7-3db6-4045-837e-88d2495fba61" providerId="ADAL" clId="{71FCDF8A-644F-4F39-ACA4-6553185FB263}" dt="2023-05-24T11:43:45.628" v="111" actId="47"/>
        <pc:sldMkLst>
          <pc:docMk/>
          <pc:sldMk cId="846905315" sldId="1030"/>
        </pc:sldMkLst>
      </pc:sldChg>
      <pc:sldChg chg="del">
        <pc:chgData name="ALI TEKIN GUNER" userId="8a3bfaf7-3db6-4045-837e-88d2495fba61" providerId="ADAL" clId="{71FCDF8A-644F-4F39-ACA4-6553185FB263}" dt="2023-05-24T11:43:45.628" v="111" actId="47"/>
        <pc:sldMkLst>
          <pc:docMk/>
          <pc:sldMk cId="3127130997" sldId="1031"/>
        </pc:sldMkLst>
      </pc:sldChg>
      <pc:sldChg chg="del">
        <pc:chgData name="ALI TEKIN GUNER" userId="8a3bfaf7-3db6-4045-837e-88d2495fba61" providerId="ADAL" clId="{71FCDF8A-644F-4F39-ACA4-6553185FB263}" dt="2023-05-24T11:43:45.628" v="111" actId="47"/>
        <pc:sldMkLst>
          <pc:docMk/>
          <pc:sldMk cId="312708261" sldId="1032"/>
        </pc:sldMkLst>
      </pc:sldChg>
      <pc:sldChg chg="del">
        <pc:chgData name="ALI TEKIN GUNER" userId="8a3bfaf7-3db6-4045-837e-88d2495fba61" providerId="ADAL" clId="{71FCDF8A-644F-4F39-ACA4-6553185FB263}" dt="2023-05-24T11:43:45.628" v="111" actId="47"/>
        <pc:sldMkLst>
          <pc:docMk/>
          <pc:sldMk cId="1798859463" sldId="1033"/>
        </pc:sldMkLst>
      </pc:sldChg>
      <pc:sldChg chg="del">
        <pc:chgData name="ALI TEKIN GUNER" userId="8a3bfaf7-3db6-4045-837e-88d2495fba61" providerId="ADAL" clId="{71FCDF8A-644F-4F39-ACA4-6553185FB263}" dt="2023-05-24T11:43:45.628" v="111" actId="47"/>
        <pc:sldMkLst>
          <pc:docMk/>
          <pc:sldMk cId="2031782413" sldId="1034"/>
        </pc:sldMkLst>
      </pc:sldChg>
      <pc:sldChg chg="del">
        <pc:chgData name="ALI TEKIN GUNER" userId="8a3bfaf7-3db6-4045-837e-88d2495fba61" providerId="ADAL" clId="{71FCDF8A-644F-4F39-ACA4-6553185FB263}" dt="2023-05-24T11:44:03.263" v="112" actId="47"/>
        <pc:sldMkLst>
          <pc:docMk/>
          <pc:sldMk cId="1075983562" sldId="1035"/>
        </pc:sldMkLst>
      </pc:sldChg>
      <pc:sldChg chg="del">
        <pc:chgData name="ALI TEKIN GUNER" userId="8a3bfaf7-3db6-4045-837e-88d2495fba61" providerId="ADAL" clId="{71FCDF8A-644F-4F39-ACA4-6553185FB263}" dt="2023-05-24T11:44:03.263" v="112" actId="47"/>
        <pc:sldMkLst>
          <pc:docMk/>
          <pc:sldMk cId="767760857" sldId="1036"/>
        </pc:sldMkLst>
      </pc:sldChg>
      <pc:sldChg chg="del">
        <pc:chgData name="ALI TEKIN GUNER" userId="8a3bfaf7-3db6-4045-837e-88d2495fba61" providerId="ADAL" clId="{71FCDF8A-644F-4F39-ACA4-6553185FB263}" dt="2023-05-24T11:44:03.263" v="112" actId="47"/>
        <pc:sldMkLst>
          <pc:docMk/>
          <pc:sldMk cId="4098902419" sldId="1037"/>
        </pc:sldMkLst>
      </pc:sldChg>
      <pc:sldChg chg="del">
        <pc:chgData name="ALI TEKIN GUNER" userId="8a3bfaf7-3db6-4045-837e-88d2495fba61" providerId="ADAL" clId="{71FCDF8A-644F-4F39-ACA4-6553185FB263}" dt="2023-05-24T11:44:03.263" v="112" actId="47"/>
        <pc:sldMkLst>
          <pc:docMk/>
          <pc:sldMk cId="309956762" sldId="1038"/>
        </pc:sldMkLst>
      </pc:sldChg>
      <pc:sldChg chg="addSp modSp del mod">
        <pc:chgData name="ALI TEKIN GUNER" userId="8a3bfaf7-3db6-4045-837e-88d2495fba61" providerId="ADAL" clId="{71FCDF8A-644F-4F39-ACA4-6553185FB263}" dt="2023-05-24T11:44:03.263" v="112" actId="47"/>
        <pc:sldMkLst>
          <pc:docMk/>
          <pc:sldMk cId="964523791" sldId="1039"/>
        </pc:sldMkLst>
        <pc:spChg chg="add mod">
          <ac:chgData name="ALI TEKIN GUNER" userId="8a3bfaf7-3db6-4045-837e-88d2495fba61" providerId="ADAL" clId="{71FCDF8A-644F-4F39-ACA4-6553185FB263}" dt="2023-05-18T08:54:04.549" v="88" actId="20577"/>
          <ac:spMkLst>
            <pc:docMk/>
            <pc:sldMk cId="964523791" sldId="1039"/>
            <ac:spMk id="8" creationId="{444E53F4-7665-9B93-FC78-0F7682365B05}"/>
          </ac:spMkLst>
        </pc:spChg>
      </pc:sldChg>
      <pc:sldChg chg="del">
        <pc:chgData name="ALI TEKIN GUNER" userId="8a3bfaf7-3db6-4045-837e-88d2495fba61" providerId="ADAL" clId="{71FCDF8A-644F-4F39-ACA4-6553185FB263}" dt="2023-05-24T11:43:45.628" v="111" actId="47"/>
        <pc:sldMkLst>
          <pc:docMk/>
          <pc:sldMk cId="2046973561" sldId="1040"/>
        </pc:sldMkLst>
      </pc:sldChg>
      <pc:sldChg chg="del">
        <pc:chgData name="ALI TEKIN GUNER" userId="8a3bfaf7-3db6-4045-837e-88d2495fba61" providerId="ADAL" clId="{71FCDF8A-644F-4F39-ACA4-6553185FB263}" dt="2023-05-24T11:43:45.628" v="111" actId="47"/>
        <pc:sldMkLst>
          <pc:docMk/>
          <pc:sldMk cId="3115260999" sldId="1042"/>
        </pc:sldMkLst>
      </pc:sldChg>
      <pc:sldChg chg="del">
        <pc:chgData name="ALI TEKIN GUNER" userId="8a3bfaf7-3db6-4045-837e-88d2495fba61" providerId="ADAL" clId="{71FCDF8A-644F-4F39-ACA4-6553185FB263}" dt="2023-05-24T11:44:03.263" v="112" actId="47"/>
        <pc:sldMkLst>
          <pc:docMk/>
          <pc:sldMk cId="1769255081" sldId="1046"/>
        </pc:sldMkLst>
      </pc:sldChg>
      <pc:sldChg chg="del">
        <pc:chgData name="ALI TEKIN GUNER" userId="8a3bfaf7-3db6-4045-837e-88d2495fba61" providerId="ADAL" clId="{71FCDF8A-644F-4F39-ACA4-6553185FB263}" dt="2023-05-24T11:44:03.263" v="112" actId="47"/>
        <pc:sldMkLst>
          <pc:docMk/>
          <pc:sldMk cId="3596909959" sldId="1047"/>
        </pc:sldMkLst>
      </pc:sldChg>
      <pc:sldChg chg="del">
        <pc:chgData name="ALI TEKIN GUNER" userId="8a3bfaf7-3db6-4045-837e-88d2495fba61" providerId="ADAL" clId="{71FCDF8A-644F-4F39-ACA4-6553185FB263}" dt="2023-05-24T11:44:03.263" v="112" actId="47"/>
        <pc:sldMkLst>
          <pc:docMk/>
          <pc:sldMk cId="1645998581" sldId="1048"/>
        </pc:sldMkLst>
      </pc:sldChg>
      <pc:sldChg chg="del">
        <pc:chgData name="ALI TEKIN GUNER" userId="8a3bfaf7-3db6-4045-837e-88d2495fba61" providerId="ADAL" clId="{71FCDF8A-644F-4F39-ACA4-6553185FB263}" dt="2023-05-24T11:44:03.263" v="112" actId="47"/>
        <pc:sldMkLst>
          <pc:docMk/>
          <pc:sldMk cId="4127895901" sldId="1049"/>
        </pc:sldMkLst>
      </pc:sldChg>
      <pc:sldChg chg="del">
        <pc:chgData name="ALI TEKIN GUNER" userId="8a3bfaf7-3db6-4045-837e-88d2495fba61" providerId="ADAL" clId="{71FCDF8A-644F-4F39-ACA4-6553185FB263}" dt="2023-05-24T11:44:03.263" v="112" actId="47"/>
        <pc:sldMkLst>
          <pc:docMk/>
          <pc:sldMk cId="1116736510" sldId="1050"/>
        </pc:sldMkLst>
      </pc:sldChg>
      <pc:sldChg chg="del">
        <pc:chgData name="ALI TEKIN GUNER" userId="8a3bfaf7-3db6-4045-837e-88d2495fba61" providerId="ADAL" clId="{71FCDF8A-644F-4F39-ACA4-6553185FB263}" dt="2023-05-24T11:44:03.263" v="112" actId="47"/>
        <pc:sldMkLst>
          <pc:docMk/>
          <pc:sldMk cId="22114744" sldId="1051"/>
        </pc:sldMkLst>
      </pc:sldChg>
      <pc:sldChg chg="del">
        <pc:chgData name="ALI TEKIN GUNER" userId="8a3bfaf7-3db6-4045-837e-88d2495fba61" providerId="ADAL" clId="{71FCDF8A-644F-4F39-ACA4-6553185FB263}" dt="2023-05-24T11:44:03.263" v="112" actId="47"/>
        <pc:sldMkLst>
          <pc:docMk/>
          <pc:sldMk cId="2094672798" sldId="1053"/>
        </pc:sldMkLst>
      </pc:sldChg>
      <pc:sldChg chg="del">
        <pc:chgData name="ALI TEKIN GUNER" userId="8a3bfaf7-3db6-4045-837e-88d2495fba61" providerId="ADAL" clId="{71FCDF8A-644F-4F39-ACA4-6553185FB263}" dt="2023-05-24T11:44:03.263" v="112" actId="47"/>
        <pc:sldMkLst>
          <pc:docMk/>
          <pc:sldMk cId="2542586393" sldId="1054"/>
        </pc:sldMkLst>
      </pc:sldChg>
      <pc:sldChg chg="del">
        <pc:chgData name="ALI TEKIN GUNER" userId="8a3bfaf7-3db6-4045-837e-88d2495fba61" providerId="ADAL" clId="{71FCDF8A-644F-4F39-ACA4-6553185FB263}" dt="2023-05-24T11:44:03.263" v="112" actId="47"/>
        <pc:sldMkLst>
          <pc:docMk/>
          <pc:sldMk cId="3040089528" sldId="1055"/>
        </pc:sldMkLst>
      </pc:sldChg>
      <pc:sldChg chg="del">
        <pc:chgData name="ALI TEKIN GUNER" userId="8a3bfaf7-3db6-4045-837e-88d2495fba61" providerId="ADAL" clId="{71FCDF8A-644F-4F39-ACA4-6553185FB263}" dt="2023-05-24T11:44:03.263" v="112" actId="47"/>
        <pc:sldMkLst>
          <pc:docMk/>
          <pc:sldMk cId="3872949355" sldId="1056"/>
        </pc:sldMkLst>
      </pc:sldChg>
      <pc:sldChg chg="del">
        <pc:chgData name="ALI TEKIN GUNER" userId="8a3bfaf7-3db6-4045-837e-88d2495fba61" providerId="ADAL" clId="{71FCDF8A-644F-4F39-ACA4-6553185FB263}" dt="2023-05-24T11:44:03.263" v="112" actId="47"/>
        <pc:sldMkLst>
          <pc:docMk/>
          <pc:sldMk cId="2522120793" sldId="1058"/>
        </pc:sldMkLst>
      </pc:sldChg>
      <pc:sldChg chg="del">
        <pc:chgData name="ALI TEKIN GUNER" userId="8a3bfaf7-3db6-4045-837e-88d2495fba61" providerId="ADAL" clId="{71FCDF8A-644F-4F39-ACA4-6553185FB263}" dt="2023-05-24T11:44:03.263" v="112" actId="47"/>
        <pc:sldMkLst>
          <pc:docMk/>
          <pc:sldMk cId="623953943" sldId="1059"/>
        </pc:sldMkLst>
      </pc:sldChg>
      <pc:sldChg chg="del">
        <pc:chgData name="ALI TEKIN GUNER" userId="8a3bfaf7-3db6-4045-837e-88d2495fba61" providerId="ADAL" clId="{71FCDF8A-644F-4F39-ACA4-6553185FB263}" dt="2023-05-24T11:44:03.263" v="112" actId="47"/>
        <pc:sldMkLst>
          <pc:docMk/>
          <pc:sldMk cId="2769975536" sldId="1060"/>
        </pc:sldMkLst>
      </pc:sldChg>
      <pc:sldChg chg="del">
        <pc:chgData name="ALI TEKIN GUNER" userId="8a3bfaf7-3db6-4045-837e-88d2495fba61" providerId="ADAL" clId="{71FCDF8A-644F-4F39-ACA4-6553185FB263}" dt="2023-05-24T11:44:03.263" v="112" actId="47"/>
        <pc:sldMkLst>
          <pc:docMk/>
          <pc:sldMk cId="981756692" sldId="1061"/>
        </pc:sldMkLst>
      </pc:sldChg>
      <pc:sldChg chg="del">
        <pc:chgData name="ALI TEKIN GUNER" userId="8a3bfaf7-3db6-4045-837e-88d2495fba61" providerId="ADAL" clId="{71FCDF8A-644F-4F39-ACA4-6553185FB263}" dt="2023-05-24T11:44:03.263" v="112" actId="47"/>
        <pc:sldMkLst>
          <pc:docMk/>
          <pc:sldMk cId="3097490248" sldId="1062"/>
        </pc:sldMkLst>
      </pc:sldChg>
      <pc:sldChg chg="del">
        <pc:chgData name="ALI TEKIN GUNER" userId="8a3bfaf7-3db6-4045-837e-88d2495fba61" providerId="ADAL" clId="{71FCDF8A-644F-4F39-ACA4-6553185FB263}" dt="2023-05-24T11:43:45.628" v="111" actId="47"/>
        <pc:sldMkLst>
          <pc:docMk/>
          <pc:sldMk cId="1931400851" sldId="1063"/>
        </pc:sldMkLst>
      </pc:sldChg>
      <pc:sldChg chg="del">
        <pc:chgData name="ALI TEKIN GUNER" userId="8a3bfaf7-3db6-4045-837e-88d2495fba61" providerId="ADAL" clId="{71FCDF8A-644F-4F39-ACA4-6553185FB263}" dt="2023-05-24T11:43:45.628" v="111" actId="47"/>
        <pc:sldMkLst>
          <pc:docMk/>
          <pc:sldMk cId="355874906" sldId="1064"/>
        </pc:sldMkLst>
      </pc:sldChg>
      <pc:sldChg chg="del">
        <pc:chgData name="ALI TEKIN GUNER" userId="8a3bfaf7-3db6-4045-837e-88d2495fba61" providerId="ADAL" clId="{71FCDF8A-644F-4F39-ACA4-6553185FB263}" dt="2023-05-24T11:44:03.263" v="112" actId="47"/>
        <pc:sldMkLst>
          <pc:docMk/>
          <pc:sldMk cId="725814095" sldId="1065"/>
        </pc:sldMkLst>
      </pc:sldChg>
      <pc:sldChg chg="del">
        <pc:chgData name="ALI TEKIN GUNER" userId="8a3bfaf7-3db6-4045-837e-88d2495fba61" providerId="ADAL" clId="{71FCDF8A-644F-4F39-ACA4-6553185FB263}" dt="2023-05-24T11:43:45.628" v="111" actId="47"/>
        <pc:sldMkLst>
          <pc:docMk/>
          <pc:sldMk cId="877430761" sldId="1066"/>
        </pc:sldMkLst>
      </pc:sldChg>
      <pc:sldChg chg="del">
        <pc:chgData name="ALI TEKIN GUNER" userId="8a3bfaf7-3db6-4045-837e-88d2495fba61" providerId="ADAL" clId="{71FCDF8A-644F-4F39-ACA4-6553185FB263}" dt="2023-05-24T11:43:45.628" v="111" actId="47"/>
        <pc:sldMkLst>
          <pc:docMk/>
          <pc:sldMk cId="2832603265" sldId="1067"/>
        </pc:sldMkLst>
      </pc:sldChg>
      <pc:sldChg chg="del">
        <pc:chgData name="ALI TEKIN GUNER" userId="8a3bfaf7-3db6-4045-837e-88d2495fba61" providerId="ADAL" clId="{71FCDF8A-644F-4F39-ACA4-6553185FB263}" dt="2023-05-24T11:43:45.628" v="111" actId="47"/>
        <pc:sldMkLst>
          <pc:docMk/>
          <pc:sldMk cId="2652003543" sldId="1068"/>
        </pc:sldMkLst>
      </pc:sldChg>
      <pc:sldChg chg="del">
        <pc:chgData name="ALI TEKIN GUNER" userId="8a3bfaf7-3db6-4045-837e-88d2495fba61" providerId="ADAL" clId="{71FCDF8A-644F-4F39-ACA4-6553185FB263}" dt="2023-05-24T11:43:45.628" v="111" actId="47"/>
        <pc:sldMkLst>
          <pc:docMk/>
          <pc:sldMk cId="3900343960" sldId="1069"/>
        </pc:sldMkLst>
      </pc:sldChg>
      <pc:sldChg chg="del">
        <pc:chgData name="ALI TEKIN GUNER" userId="8a3bfaf7-3db6-4045-837e-88d2495fba61" providerId="ADAL" clId="{71FCDF8A-644F-4F39-ACA4-6553185FB263}" dt="2023-05-24T11:43:45.628" v="111" actId="47"/>
        <pc:sldMkLst>
          <pc:docMk/>
          <pc:sldMk cId="2672458128" sldId="1070"/>
        </pc:sldMkLst>
      </pc:sldChg>
      <pc:sldChg chg="del">
        <pc:chgData name="ALI TEKIN GUNER" userId="8a3bfaf7-3db6-4045-837e-88d2495fba61" providerId="ADAL" clId="{71FCDF8A-644F-4F39-ACA4-6553185FB263}" dt="2023-05-24T11:43:45.628" v="111" actId="47"/>
        <pc:sldMkLst>
          <pc:docMk/>
          <pc:sldMk cId="101153196" sldId="1071"/>
        </pc:sldMkLst>
      </pc:sldChg>
      <pc:sldChg chg="del">
        <pc:chgData name="ALI TEKIN GUNER" userId="8a3bfaf7-3db6-4045-837e-88d2495fba61" providerId="ADAL" clId="{71FCDF8A-644F-4F39-ACA4-6553185FB263}" dt="2023-05-24T11:43:45.628" v="111" actId="47"/>
        <pc:sldMkLst>
          <pc:docMk/>
          <pc:sldMk cId="3519627300" sldId="1072"/>
        </pc:sldMkLst>
      </pc:sldChg>
      <pc:sldChg chg="del">
        <pc:chgData name="ALI TEKIN GUNER" userId="8a3bfaf7-3db6-4045-837e-88d2495fba61" providerId="ADAL" clId="{71FCDF8A-644F-4F39-ACA4-6553185FB263}" dt="2023-05-24T11:43:45.628" v="111" actId="47"/>
        <pc:sldMkLst>
          <pc:docMk/>
          <pc:sldMk cId="1332633960" sldId="1073"/>
        </pc:sldMkLst>
      </pc:sldChg>
      <pc:sldChg chg="del">
        <pc:chgData name="ALI TEKIN GUNER" userId="8a3bfaf7-3db6-4045-837e-88d2495fba61" providerId="ADAL" clId="{71FCDF8A-644F-4F39-ACA4-6553185FB263}" dt="2023-05-24T11:43:45.628" v="111" actId="47"/>
        <pc:sldMkLst>
          <pc:docMk/>
          <pc:sldMk cId="3865403871" sldId="1074"/>
        </pc:sldMkLst>
      </pc:sldChg>
      <pc:sldChg chg="del">
        <pc:chgData name="ALI TEKIN GUNER" userId="8a3bfaf7-3db6-4045-837e-88d2495fba61" providerId="ADAL" clId="{71FCDF8A-644F-4F39-ACA4-6553185FB263}" dt="2023-05-24T11:43:45.628" v="111" actId="47"/>
        <pc:sldMkLst>
          <pc:docMk/>
          <pc:sldMk cId="188083354" sldId="1075"/>
        </pc:sldMkLst>
      </pc:sldChg>
      <pc:sldChg chg="del">
        <pc:chgData name="ALI TEKIN GUNER" userId="8a3bfaf7-3db6-4045-837e-88d2495fba61" providerId="ADAL" clId="{71FCDF8A-644F-4F39-ACA4-6553185FB263}" dt="2023-05-24T11:43:45.628" v="111" actId="47"/>
        <pc:sldMkLst>
          <pc:docMk/>
          <pc:sldMk cId="2473298918" sldId="1076"/>
        </pc:sldMkLst>
      </pc:sldChg>
      <pc:sldChg chg="del">
        <pc:chgData name="ALI TEKIN GUNER" userId="8a3bfaf7-3db6-4045-837e-88d2495fba61" providerId="ADAL" clId="{71FCDF8A-644F-4F39-ACA4-6553185FB263}" dt="2023-05-24T11:43:45.628" v="111" actId="47"/>
        <pc:sldMkLst>
          <pc:docMk/>
          <pc:sldMk cId="4069353551" sldId="1077"/>
        </pc:sldMkLst>
      </pc:sldChg>
      <pc:sldChg chg="del">
        <pc:chgData name="ALI TEKIN GUNER" userId="8a3bfaf7-3db6-4045-837e-88d2495fba61" providerId="ADAL" clId="{71FCDF8A-644F-4F39-ACA4-6553185FB263}" dt="2023-05-24T11:43:45.628" v="111" actId="47"/>
        <pc:sldMkLst>
          <pc:docMk/>
          <pc:sldMk cId="2321693427" sldId="1078"/>
        </pc:sldMkLst>
      </pc:sldChg>
      <pc:sldChg chg="del">
        <pc:chgData name="ALI TEKIN GUNER" userId="8a3bfaf7-3db6-4045-837e-88d2495fba61" providerId="ADAL" clId="{71FCDF8A-644F-4F39-ACA4-6553185FB263}" dt="2023-05-24T11:44:03.263" v="112" actId="47"/>
        <pc:sldMkLst>
          <pc:docMk/>
          <pc:sldMk cId="2457380222" sldId="1079"/>
        </pc:sldMkLst>
      </pc:sldChg>
      <pc:sldChg chg="del">
        <pc:chgData name="ALI TEKIN GUNER" userId="8a3bfaf7-3db6-4045-837e-88d2495fba61" providerId="ADAL" clId="{71FCDF8A-644F-4F39-ACA4-6553185FB263}" dt="2023-05-24T11:43:45.628" v="111" actId="47"/>
        <pc:sldMkLst>
          <pc:docMk/>
          <pc:sldMk cId="3429119183" sldId="1080"/>
        </pc:sldMkLst>
      </pc:sldChg>
      <pc:sldChg chg="del">
        <pc:chgData name="ALI TEKIN GUNER" userId="8a3bfaf7-3db6-4045-837e-88d2495fba61" providerId="ADAL" clId="{71FCDF8A-644F-4F39-ACA4-6553185FB263}" dt="2023-05-24T11:44:03.263" v="112" actId="47"/>
        <pc:sldMkLst>
          <pc:docMk/>
          <pc:sldMk cId="3195026028" sldId="1081"/>
        </pc:sldMkLst>
      </pc:sldChg>
      <pc:sldChg chg="del">
        <pc:chgData name="ALI TEKIN GUNER" userId="8a3bfaf7-3db6-4045-837e-88d2495fba61" providerId="ADAL" clId="{71FCDF8A-644F-4F39-ACA4-6553185FB263}" dt="2023-05-24T11:44:03.263" v="112" actId="47"/>
        <pc:sldMkLst>
          <pc:docMk/>
          <pc:sldMk cId="4047860057" sldId="1082"/>
        </pc:sldMkLst>
      </pc:sldChg>
      <pc:sldChg chg="del">
        <pc:chgData name="ALI TEKIN GUNER" userId="8a3bfaf7-3db6-4045-837e-88d2495fba61" providerId="ADAL" clId="{71FCDF8A-644F-4F39-ACA4-6553185FB263}" dt="2023-05-24T11:44:03.263" v="112" actId="47"/>
        <pc:sldMkLst>
          <pc:docMk/>
          <pc:sldMk cId="937113926" sldId="1083"/>
        </pc:sldMkLst>
      </pc:sldChg>
      <pc:sldChg chg="del">
        <pc:chgData name="ALI TEKIN GUNER" userId="8a3bfaf7-3db6-4045-837e-88d2495fba61" providerId="ADAL" clId="{71FCDF8A-644F-4F39-ACA4-6553185FB263}" dt="2023-05-24T11:44:03.263" v="112" actId="47"/>
        <pc:sldMkLst>
          <pc:docMk/>
          <pc:sldMk cId="111168722" sldId="1086"/>
        </pc:sldMkLst>
      </pc:sldChg>
      <pc:sldChg chg="del">
        <pc:chgData name="ALI TEKIN GUNER" userId="8a3bfaf7-3db6-4045-837e-88d2495fba61" providerId="ADAL" clId="{71FCDF8A-644F-4F39-ACA4-6553185FB263}" dt="2023-05-24T11:44:03.263" v="112" actId="47"/>
        <pc:sldMkLst>
          <pc:docMk/>
          <pc:sldMk cId="1455108436" sldId="1087"/>
        </pc:sldMkLst>
      </pc:sldChg>
      <pc:sldChg chg="del">
        <pc:chgData name="ALI TEKIN GUNER" userId="8a3bfaf7-3db6-4045-837e-88d2495fba61" providerId="ADAL" clId="{71FCDF8A-644F-4F39-ACA4-6553185FB263}" dt="2023-05-24T11:44:03.263" v="112" actId="47"/>
        <pc:sldMkLst>
          <pc:docMk/>
          <pc:sldMk cId="2812419215" sldId="1088"/>
        </pc:sldMkLst>
      </pc:sldChg>
      <pc:sldChg chg="del">
        <pc:chgData name="ALI TEKIN GUNER" userId="8a3bfaf7-3db6-4045-837e-88d2495fba61" providerId="ADAL" clId="{71FCDF8A-644F-4F39-ACA4-6553185FB263}" dt="2023-05-24T11:44:03.263" v="112" actId="47"/>
        <pc:sldMkLst>
          <pc:docMk/>
          <pc:sldMk cId="1369728362" sldId="1089"/>
        </pc:sldMkLst>
      </pc:sldChg>
      <pc:sldChg chg="del">
        <pc:chgData name="ALI TEKIN GUNER" userId="8a3bfaf7-3db6-4045-837e-88d2495fba61" providerId="ADAL" clId="{71FCDF8A-644F-4F39-ACA4-6553185FB263}" dt="2023-05-24T11:44:03.263" v="112" actId="47"/>
        <pc:sldMkLst>
          <pc:docMk/>
          <pc:sldMk cId="1890067681" sldId="1090"/>
        </pc:sldMkLst>
      </pc:sldChg>
      <pc:sldChg chg="del">
        <pc:chgData name="ALI TEKIN GUNER" userId="8a3bfaf7-3db6-4045-837e-88d2495fba61" providerId="ADAL" clId="{71FCDF8A-644F-4F39-ACA4-6553185FB263}" dt="2023-05-24T11:44:03.263" v="112" actId="47"/>
        <pc:sldMkLst>
          <pc:docMk/>
          <pc:sldMk cId="900225111" sldId="1091"/>
        </pc:sldMkLst>
      </pc:sldChg>
      <pc:sldChg chg="del">
        <pc:chgData name="ALI TEKIN GUNER" userId="8a3bfaf7-3db6-4045-837e-88d2495fba61" providerId="ADAL" clId="{71FCDF8A-644F-4F39-ACA4-6553185FB263}" dt="2023-05-24T11:44:03.263" v="112" actId="47"/>
        <pc:sldMkLst>
          <pc:docMk/>
          <pc:sldMk cId="2202380739" sldId="1092"/>
        </pc:sldMkLst>
      </pc:sldChg>
      <pc:sldChg chg="del">
        <pc:chgData name="ALI TEKIN GUNER" userId="8a3bfaf7-3db6-4045-837e-88d2495fba61" providerId="ADAL" clId="{71FCDF8A-644F-4F39-ACA4-6553185FB263}" dt="2023-05-24T11:44:03.263" v="112" actId="47"/>
        <pc:sldMkLst>
          <pc:docMk/>
          <pc:sldMk cId="3580545685" sldId="1093"/>
        </pc:sldMkLst>
      </pc:sldChg>
      <pc:sldChg chg="del">
        <pc:chgData name="ALI TEKIN GUNER" userId="8a3bfaf7-3db6-4045-837e-88d2495fba61" providerId="ADAL" clId="{71FCDF8A-644F-4F39-ACA4-6553185FB263}" dt="2023-05-24T11:43:45.628" v="111" actId="47"/>
        <pc:sldMkLst>
          <pc:docMk/>
          <pc:sldMk cId="3104982696" sldId="1094"/>
        </pc:sldMkLst>
      </pc:sldChg>
      <pc:sldChg chg="del">
        <pc:chgData name="ALI TEKIN GUNER" userId="8a3bfaf7-3db6-4045-837e-88d2495fba61" providerId="ADAL" clId="{71FCDF8A-644F-4F39-ACA4-6553185FB263}" dt="2023-05-24T11:43:45.628" v="111" actId="47"/>
        <pc:sldMkLst>
          <pc:docMk/>
          <pc:sldMk cId="1368228838" sldId="1095"/>
        </pc:sldMkLst>
      </pc:sldChg>
      <pc:sldChg chg="del">
        <pc:chgData name="ALI TEKIN GUNER" userId="8a3bfaf7-3db6-4045-837e-88d2495fba61" providerId="ADAL" clId="{71FCDF8A-644F-4F39-ACA4-6553185FB263}" dt="2023-05-24T11:43:45.628" v="111" actId="47"/>
        <pc:sldMkLst>
          <pc:docMk/>
          <pc:sldMk cId="2705559711" sldId="1096"/>
        </pc:sldMkLst>
      </pc:sldChg>
      <pc:sldChg chg="del">
        <pc:chgData name="ALI TEKIN GUNER" userId="8a3bfaf7-3db6-4045-837e-88d2495fba61" providerId="ADAL" clId="{71FCDF8A-644F-4F39-ACA4-6553185FB263}" dt="2023-05-24T11:43:45.628" v="111" actId="47"/>
        <pc:sldMkLst>
          <pc:docMk/>
          <pc:sldMk cId="666641093" sldId="1097"/>
        </pc:sldMkLst>
      </pc:sldChg>
      <pc:sldChg chg="del">
        <pc:chgData name="ALI TEKIN GUNER" userId="8a3bfaf7-3db6-4045-837e-88d2495fba61" providerId="ADAL" clId="{71FCDF8A-644F-4F39-ACA4-6553185FB263}" dt="2023-05-24T11:43:45.628" v="111" actId="47"/>
        <pc:sldMkLst>
          <pc:docMk/>
          <pc:sldMk cId="637940996" sldId="1098"/>
        </pc:sldMkLst>
      </pc:sldChg>
      <pc:sldChg chg="del">
        <pc:chgData name="ALI TEKIN GUNER" userId="8a3bfaf7-3db6-4045-837e-88d2495fba61" providerId="ADAL" clId="{71FCDF8A-644F-4F39-ACA4-6553185FB263}" dt="2023-05-24T11:43:45.628" v="111" actId="47"/>
        <pc:sldMkLst>
          <pc:docMk/>
          <pc:sldMk cId="1649900441" sldId="1100"/>
        </pc:sldMkLst>
      </pc:sldChg>
      <pc:sldChg chg="del">
        <pc:chgData name="ALI TEKIN GUNER" userId="8a3bfaf7-3db6-4045-837e-88d2495fba61" providerId="ADAL" clId="{71FCDF8A-644F-4F39-ACA4-6553185FB263}" dt="2023-05-24T11:43:45.628" v="111" actId="47"/>
        <pc:sldMkLst>
          <pc:docMk/>
          <pc:sldMk cId="2181401216" sldId="1101"/>
        </pc:sldMkLst>
      </pc:sldChg>
      <pc:sldChg chg="del">
        <pc:chgData name="ALI TEKIN GUNER" userId="8a3bfaf7-3db6-4045-837e-88d2495fba61" providerId="ADAL" clId="{71FCDF8A-644F-4F39-ACA4-6553185FB263}" dt="2023-05-24T11:43:45.628" v="111" actId="47"/>
        <pc:sldMkLst>
          <pc:docMk/>
          <pc:sldMk cId="2634278991" sldId="1102"/>
        </pc:sldMkLst>
      </pc:sldChg>
      <pc:sldChg chg="del">
        <pc:chgData name="ALI TEKIN GUNER" userId="8a3bfaf7-3db6-4045-837e-88d2495fba61" providerId="ADAL" clId="{71FCDF8A-644F-4F39-ACA4-6553185FB263}" dt="2023-05-24T11:43:45.628" v="111" actId="47"/>
        <pc:sldMkLst>
          <pc:docMk/>
          <pc:sldMk cId="2797896903" sldId="1103"/>
        </pc:sldMkLst>
      </pc:sldChg>
      <pc:sldChg chg="del">
        <pc:chgData name="ALI TEKIN GUNER" userId="8a3bfaf7-3db6-4045-837e-88d2495fba61" providerId="ADAL" clId="{71FCDF8A-644F-4F39-ACA4-6553185FB263}" dt="2023-05-24T11:43:45.628" v="111" actId="47"/>
        <pc:sldMkLst>
          <pc:docMk/>
          <pc:sldMk cId="2338140517" sldId="1104"/>
        </pc:sldMkLst>
      </pc:sldChg>
      <pc:sldChg chg="del">
        <pc:chgData name="ALI TEKIN GUNER" userId="8a3bfaf7-3db6-4045-837e-88d2495fba61" providerId="ADAL" clId="{71FCDF8A-644F-4F39-ACA4-6553185FB263}" dt="2023-05-24T11:43:45.628" v="111" actId="47"/>
        <pc:sldMkLst>
          <pc:docMk/>
          <pc:sldMk cId="1089594499" sldId="1105"/>
        </pc:sldMkLst>
      </pc:sldChg>
      <pc:sldChg chg="del">
        <pc:chgData name="ALI TEKIN GUNER" userId="8a3bfaf7-3db6-4045-837e-88d2495fba61" providerId="ADAL" clId="{71FCDF8A-644F-4F39-ACA4-6553185FB263}" dt="2023-05-24T11:43:45.628" v="111" actId="47"/>
        <pc:sldMkLst>
          <pc:docMk/>
          <pc:sldMk cId="2142408810" sldId="1106"/>
        </pc:sldMkLst>
      </pc:sldChg>
      <pc:sldChg chg="del">
        <pc:chgData name="ALI TEKIN GUNER" userId="8a3bfaf7-3db6-4045-837e-88d2495fba61" providerId="ADAL" clId="{71FCDF8A-644F-4F39-ACA4-6553185FB263}" dt="2023-05-24T11:43:45.628" v="111" actId="47"/>
        <pc:sldMkLst>
          <pc:docMk/>
          <pc:sldMk cId="1752580232" sldId="1107"/>
        </pc:sldMkLst>
      </pc:sldChg>
      <pc:sldChg chg="del">
        <pc:chgData name="ALI TEKIN GUNER" userId="8a3bfaf7-3db6-4045-837e-88d2495fba61" providerId="ADAL" clId="{71FCDF8A-644F-4F39-ACA4-6553185FB263}" dt="2023-05-24T11:43:45.628" v="111" actId="47"/>
        <pc:sldMkLst>
          <pc:docMk/>
          <pc:sldMk cId="3009545107" sldId="1108"/>
        </pc:sldMkLst>
      </pc:sldChg>
      <pc:sldChg chg="del">
        <pc:chgData name="ALI TEKIN GUNER" userId="8a3bfaf7-3db6-4045-837e-88d2495fba61" providerId="ADAL" clId="{71FCDF8A-644F-4F39-ACA4-6553185FB263}" dt="2023-05-24T11:43:45.628" v="111" actId="47"/>
        <pc:sldMkLst>
          <pc:docMk/>
          <pc:sldMk cId="4147163562" sldId="1109"/>
        </pc:sldMkLst>
      </pc:sldChg>
      <pc:sldChg chg="del">
        <pc:chgData name="ALI TEKIN GUNER" userId="8a3bfaf7-3db6-4045-837e-88d2495fba61" providerId="ADAL" clId="{71FCDF8A-644F-4F39-ACA4-6553185FB263}" dt="2023-05-24T11:43:45.628" v="111" actId="47"/>
        <pc:sldMkLst>
          <pc:docMk/>
          <pc:sldMk cId="4059770402" sldId="1110"/>
        </pc:sldMkLst>
      </pc:sldChg>
      <pc:sldChg chg="del">
        <pc:chgData name="ALI TEKIN GUNER" userId="8a3bfaf7-3db6-4045-837e-88d2495fba61" providerId="ADAL" clId="{71FCDF8A-644F-4F39-ACA4-6553185FB263}" dt="2023-05-24T11:43:45.628" v="111" actId="47"/>
        <pc:sldMkLst>
          <pc:docMk/>
          <pc:sldMk cId="2689226431" sldId="1111"/>
        </pc:sldMkLst>
      </pc:sldChg>
      <pc:sldChg chg="del">
        <pc:chgData name="ALI TEKIN GUNER" userId="8a3bfaf7-3db6-4045-837e-88d2495fba61" providerId="ADAL" clId="{71FCDF8A-644F-4F39-ACA4-6553185FB263}" dt="2023-05-24T11:43:45.628" v="111" actId="47"/>
        <pc:sldMkLst>
          <pc:docMk/>
          <pc:sldMk cId="2497136494" sldId="1112"/>
        </pc:sldMkLst>
      </pc:sldChg>
      <pc:sldChg chg="del">
        <pc:chgData name="ALI TEKIN GUNER" userId="8a3bfaf7-3db6-4045-837e-88d2495fba61" providerId="ADAL" clId="{71FCDF8A-644F-4F39-ACA4-6553185FB263}" dt="2023-05-24T11:43:45.628" v="111" actId="47"/>
        <pc:sldMkLst>
          <pc:docMk/>
          <pc:sldMk cId="394848527" sldId="1113"/>
        </pc:sldMkLst>
      </pc:sldChg>
      <pc:sldChg chg="del">
        <pc:chgData name="ALI TEKIN GUNER" userId="8a3bfaf7-3db6-4045-837e-88d2495fba61" providerId="ADAL" clId="{71FCDF8A-644F-4F39-ACA4-6553185FB263}" dt="2023-05-24T11:43:45.628" v="111" actId="47"/>
        <pc:sldMkLst>
          <pc:docMk/>
          <pc:sldMk cId="1661392547" sldId="1114"/>
        </pc:sldMkLst>
      </pc:sldChg>
      <pc:sldChg chg="del">
        <pc:chgData name="ALI TEKIN GUNER" userId="8a3bfaf7-3db6-4045-837e-88d2495fba61" providerId="ADAL" clId="{71FCDF8A-644F-4F39-ACA4-6553185FB263}" dt="2023-05-24T11:43:45.628" v="111" actId="47"/>
        <pc:sldMkLst>
          <pc:docMk/>
          <pc:sldMk cId="1698156030" sldId="1115"/>
        </pc:sldMkLst>
      </pc:sldChg>
      <pc:sldChg chg="del">
        <pc:chgData name="ALI TEKIN GUNER" userId="8a3bfaf7-3db6-4045-837e-88d2495fba61" providerId="ADAL" clId="{71FCDF8A-644F-4F39-ACA4-6553185FB263}" dt="2023-05-24T11:43:45.628" v="111" actId="47"/>
        <pc:sldMkLst>
          <pc:docMk/>
          <pc:sldMk cId="84036016" sldId="1116"/>
        </pc:sldMkLst>
      </pc:sldChg>
      <pc:sldChg chg="del">
        <pc:chgData name="ALI TEKIN GUNER" userId="8a3bfaf7-3db6-4045-837e-88d2495fba61" providerId="ADAL" clId="{71FCDF8A-644F-4F39-ACA4-6553185FB263}" dt="2023-05-24T11:43:45.628" v="111" actId="47"/>
        <pc:sldMkLst>
          <pc:docMk/>
          <pc:sldMk cId="3083807514" sldId="1117"/>
        </pc:sldMkLst>
      </pc:sldChg>
      <pc:sldChg chg="del">
        <pc:chgData name="ALI TEKIN GUNER" userId="8a3bfaf7-3db6-4045-837e-88d2495fba61" providerId="ADAL" clId="{71FCDF8A-644F-4F39-ACA4-6553185FB263}" dt="2023-05-24T11:43:45.628" v="111" actId="47"/>
        <pc:sldMkLst>
          <pc:docMk/>
          <pc:sldMk cId="1529823829" sldId="1119"/>
        </pc:sldMkLst>
      </pc:sldChg>
      <pc:sldChg chg="del">
        <pc:chgData name="ALI TEKIN GUNER" userId="8a3bfaf7-3db6-4045-837e-88d2495fba61" providerId="ADAL" clId="{71FCDF8A-644F-4F39-ACA4-6553185FB263}" dt="2023-05-24T11:43:45.628" v="111" actId="47"/>
        <pc:sldMkLst>
          <pc:docMk/>
          <pc:sldMk cId="1289091923" sldId="1120"/>
        </pc:sldMkLst>
      </pc:sldChg>
      <pc:sldChg chg="del">
        <pc:chgData name="ALI TEKIN GUNER" userId="8a3bfaf7-3db6-4045-837e-88d2495fba61" providerId="ADAL" clId="{71FCDF8A-644F-4F39-ACA4-6553185FB263}" dt="2023-05-24T11:43:45.628" v="111" actId="47"/>
        <pc:sldMkLst>
          <pc:docMk/>
          <pc:sldMk cId="3718166159" sldId="1121"/>
        </pc:sldMkLst>
      </pc:sldChg>
      <pc:sldChg chg="del">
        <pc:chgData name="ALI TEKIN GUNER" userId="8a3bfaf7-3db6-4045-837e-88d2495fba61" providerId="ADAL" clId="{71FCDF8A-644F-4F39-ACA4-6553185FB263}" dt="2023-05-24T11:43:45.628" v="111" actId="47"/>
        <pc:sldMkLst>
          <pc:docMk/>
          <pc:sldMk cId="2830708277" sldId="1122"/>
        </pc:sldMkLst>
      </pc:sldChg>
      <pc:sldChg chg="del">
        <pc:chgData name="ALI TEKIN GUNER" userId="8a3bfaf7-3db6-4045-837e-88d2495fba61" providerId="ADAL" clId="{71FCDF8A-644F-4F39-ACA4-6553185FB263}" dt="2023-05-24T11:43:45.628" v="111" actId="47"/>
        <pc:sldMkLst>
          <pc:docMk/>
          <pc:sldMk cId="3968819310" sldId="1123"/>
        </pc:sldMkLst>
      </pc:sldChg>
      <pc:sldChg chg="del">
        <pc:chgData name="ALI TEKIN GUNER" userId="8a3bfaf7-3db6-4045-837e-88d2495fba61" providerId="ADAL" clId="{71FCDF8A-644F-4F39-ACA4-6553185FB263}" dt="2023-05-24T11:43:45.628" v="111" actId="47"/>
        <pc:sldMkLst>
          <pc:docMk/>
          <pc:sldMk cId="369727706" sldId="1124"/>
        </pc:sldMkLst>
      </pc:sldChg>
      <pc:sldChg chg="del">
        <pc:chgData name="ALI TEKIN GUNER" userId="8a3bfaf7-3db6-4045-837e-88d2495fba61" providerId="ADAL" clId="{71FCDF8A-644F-4F39-ACA4-6553185FB263}" dt="2023-05-24T11:43:45.628" v="111" actId="47"/>
        <pc:sldMkLst>
          <pc:docMk/>
          <pc:sldMk cId="570750720" sldId="1125"/>
        </pc:sldMkLst>
      </pc:sldChg>
      <pc:sldChg chg="del">
        <pc:chgData name="ALI TEKIN GUNER" userId="8a3bfaf7-3db6-4045-837e-88d2495fba61" providerId="ADAL" clId="{71FCDF8A-644F-4F39-ACA4-6553185FB263}" dt="2023-05-24T11:43:45.628" v="111" actId="47"/>
        <pc:sldMkLst>
          <pc:docMk/>
          <pc:sldMk cId="1035875536" sldId="1126"/>
        </pc:sldMkLst>
      </pc:sldChg>
      <pc:sldChg chg="del">
        <pc:chgData name="ALI TEKIN GUNER" userId="8a3bfaf7-3db6-4045-837e-88d2495fba61" providerId="ADAL" clId="{71FCDF8A-644F-4F39-ACA4-6553185FB263}" dt="2023-05-24T11:43:45.628" v="111" actId="47"/>
        <pc:sldMkLst>
          <pc:docMk/>
          <pc:sldMk cId="9992449" sldId="1127"/>
        </pc:sldMkLst>
      </pc:sldChg>
      <pc:sldChg chg="del">
        <pc:chgData name="ALI TEKIN GUNER" userId="8a3bfaf7-3db6-4045-837e-88d2495fba61" providerId="ADAL" clId="{71FCDF8A-644F-4F39-ACA4-6553185FB263}" dt="2023-05-24T11:43:45.628" v="111" actId="47"/>
        <pc:sldMkLst>
          <pc:docMk/>
          <pc:sldMk cId="4099529891" sldId="1128"/>
        </pc:sldMkLst>
      </pc:sldChg>
      <pc:sldChg chg="del">
        <pc:chgData name="ALI TEKIN GUNER" userId="8a3bfaf7-3db6-4045-837e-88d2495fba61" providerId="ADAL" clId="{71FCDF8A-644F-4F39-ACA4-6553185FB263}" dt="2023-05-24T11:43:45.628" v="111" actId="47"/>
        <pc:sldMkLst>
          <pc:docMk/>
          <pc:sldMk cId="3590673586" sldId="1129"/>
        </pc:sldMkLst>
      </pc:sldChg>
      <pc:sldChg chg="del">
        <pc:chgData name="ALI TEKIN GUNER" userId="8a3bfaf7-3db6-4045-837e-88d2495fba61" providerId="ADAL" clId="{71FCDF8A-644F-4F39-ACA4-6553185FB263}" dt="2023-05-24T11:43:45.628" v="111" actId="47"/>
        <pc:sldMkLst>
          <pc:docMk/>
          <pc:sldMk cId="2752789583" sldId="1130"/>
        </pc:sldMkLst>
      </pc:sldChg>
      <pc:sldChg chg="del">
        <pc:chgData name="ALI TEKIN GUNER" userId="8a3bfaf7-3db6-4045-837e-88d2495fba61" providerId="ADAL" clId="{71FCDF8A-644F-4F39-ACA4-6553185FB263}" dt="2023-05-24T11:43:45.628" v="111" actId="47"/>
        <pc:sldMkLst>
          <pc:docMk/>
          <pc:sldMk cId="439588091" sldId="1131"/>
        </pc:sldMkLst>
      </pc:sldChg>
      <pc:sldChg chg="del">
        <pc:chgData name="ALI TEKIN GUNER" userId="8a3bfaf7-3db6-4045-837e-88d2495fba61" providerId="ADAL" clId="{71FCDF8A-644F-4F39-ACA4-6553185FB263}" dt="2023-05-24T11:43:45.628" v="111" actId="47"/>
        <pc:sldMkLst>
          <pc:docMk/>
          <pc:sldMk cId="1675377959" sldId="1132"/>
        </pc:sldMkLst>
      </pc:sldChg>
      <pc:sldChg chg="del">
        <pc:chgData name="ALI TEKIN GUNER" userId="8a3bfaf7-3db6-4045-837e-88d2495fba61" providerId="ADAL" clId="{71FCDF8A-644F-4F39-ACA4-6553185FB263}" dt="2023-05-24T11:44:03.263" v="112" actId="47"/>
        <pc:sldMkLst>
          <pc:docMk/>
          <pc:sldMk cId="2623695677" sldId="1133"/>
        </pc:sldMkLst>
      </pc:sldChg>
      <pc:sldChg chg="del">
        <pc:chgData name="ALI TEKIN GUNER" userId="8a3bfaf7-3db6-4045-837e-88d2495fba61" providerId="ADAL" clId="{71FCDF8A-644F-4F39-ACA4-6553185FB263}" dt="2023-05-24T11:44:03.263" v="112" actId="47"/>
        <pc:sldMkLst>
          <pc:docMk/>
          <pc:sldMk cId="3850545503" sldId="1134"/>
        </pc:sldMkLst>
      </pc:sldChg>
      <pc:sldChg chg="del">
        <pc:chgData name="ALI TEKIN GUNER" userId="8a3bfaf7-3db6-4045-837e-88d2495fba61" providerId="ADAL" clId="{71FCDF8A-644F-4F39-ACA4-6553185FB263}" dt="2023-05-24T11:44:03.263" v="112" actId="47"/>
        <pc:sldMkLst>
          <pc:docMk/>
          <pc:sldMk cId="3439426898" sldId="1135"/>
        </pc:sldMkLst>
      </pc:sldChg>
      <pc:sldChg chg="del">
        <pc:chgData name="ALI TEKIN GUNER" userId="8a3bfaf7-3db6-4045-837e-88d2495fba61" providerId="ADAL" clId="{71FCDF8A-644F-4F39-ACA4-6553185FB263}" dt="2023-05-24T11:43:45.628" v="111" actId="47"/>
        <pc:sldMkLst>
          <pc:docMk/>
          <pc:sldMk cId="115536965" sldId="1136"/>
        </pc:sldMkLst>
      </pc:sldChg>
      <pc:sldChg chg="del">
        <pc:chgData name="ALI TEKIN GUNER" userId="8a3bfaf7-3db6-4045-837e-88d2495fba61" providerId="ADAL" clId="{71FCDF8A-644F-4F39-ACA4-6553185FB263}" dt="2023-05-24T11:44:03.263" v="112" actId="47"/>
        <pc:sldMkLst>
          <pc:docMk/>
          <pc:sldMk cId="3245021962" sldId="1147"/>
        </pc:sldMkLst>
      </pc:sldChg>
      <pc:sldChg chg="del">
        <pc:chgData name="ALI TEKIN GUNER" userId="8a3bfaf7-3db6-4045-837e-88d2495fba61" providerId="ADAL" clId="{71FCDF8A-644F-4F39-ACA4-6553185FB263}" dt="2023-05-24T11:43:45.628" v="111" actId="47"/>
        <pc:sldMkLst>
          <pc:docMk/>
          <pc:sldMk cId="2266487465" sldId="1149"/>
        </pc:sldMkLst>
      </pc:sldChg>
      <pc:sldChg chg="del">
        <pc:chgData name="ALI TEKIN GUNER" userId="8a3bfaf7-3db6-4045-837e-88d2495fba61" providerId="ADAL" clId="{71FCDF8A-644F-4F39-ACA4-6553185FB263}" dt="2023-05-24T11:43:45.628" v="111" actId="47"/>
        <pc:sldMkLst>
          <pc:docMk/>
          <pc:sldMk cId="2913228748" sldId="1150"/>
        </pc:sldMkLst>
      </pc:sldChg>
      <pc:sldChg chg="del">
        <pc:chgData name="ALI TEKIN GUNER" userId="8a3bfaf7-3db6-4045-837e-88d2495fba61" providerId="ADAL" clId="{71FCDF8A-644F-4F39-ACA4-6553185FB263}" dt="2023-05-24T11:43:45.628" v="111" actId="47"/>
        <pc:sldMkLst>
          <pc:docMk/>
          <pc:sldMk cId="4153286001" sldId="1151"/>
        </pc:sldMkLst>
      </pc:sldChg>
      <pc:sldChg chg="del">
        <pc:chgData name="ALI TEKIN GUNER" userId="8a3bfaf7-3db6-4045-837e-88d2495fba61" providerId="ADAL" clId="{71FCDF8A-644F-4F39-ACA4-6553185FB263}" dt="2023-05-24T11:43:45.628" v="111" actId="47"/>
        <pc:sldMkLst>
          <pc:docMk/>
          <pc:sldMk cId="125255660" sldId="1152"/>
        </pc:sldMkLst>
      </pc:sldChg>
      <pc:sldChg chg="del">
        <pc:chgData name="ALI TEKIN GUNER" userId="8a3bfaf7-3db6-4045-837e-88d2495fba61" providerId="ADAL" clId="{71FCDF8A-644F-4F39-ACA4-6553185FB263}" dt="2023-05-24T11:43:45.628" v="111" actId="47"/>
        <pc:sldMkLst>
          <pc:docMk/>
          <pc:sldMk cId="324828779" sldId="1162"/>
        </pc:sldMkLst>
      </pc:sldChg>
      <pc:sldChg chg="addSp delSp add del setBg delDesignElem">
        <pc:chgData name="ALI TEKIN GUNER" userId="8a3bfaf7-3db6-4045-837e-88d2495fba61" providerId="ADAL" clId="{71FCDF8A-644F-4F39-ACA4-6553185FB263}" dt="2023-05-18T08:28:36.588" v="2"/>
        <pc:sldMkLst>
          <pc:docMk/>
          <pc:sldMk cId="1955922840" sldId="1258"/>
        </pc:sldMkLst>
        <pc:spChg chg="add del">
          <ac:chgData name="ALI TEKIN GUNER" userId="8a3bfaf7-3db6-4045-837e-88d2495fba61" providerId="ADAL" clId="{71FCDF8A-644F-4F39-ACA4-6553185FB263}" dt="2023-05-18T08:28:36.588" v="2"/>
          <ac:spMkLst>
            <pc:docMk/>
            <pc:sldMk cId="1955922840" sldId="1258"/>
            <ac:spMk id="3079" creationId="{329F45E3-C125-49F5-863F-3F771273B79A}"/>
          </ac:spMkLst>
        </pc:spChg>
        <pc:spChg chg="add del">
          <ac:chgData name="ALI TEKIN GUNER" userId="8a3bfaf7-3db6-4045-837e-88d2495fba61" providerId="ADAL" clId="{71FCDF8A-644F-4F39-ACA4-6553185FB263}" dt="2023-05-18T08:28:36.588" v="2"/>
          <ac:spMkLst>
            <pc:docMk/>
            <pc:sldMk cId="1955922840" sldId="1258"/>
            <ac:spMk id="3081" creationId="{F23C6175-7110-4DB0-BEA4-FC1D293020BC}"/>
          </ac:spMkLst>
        </pc:spChg>
        <pc:spChg chg="add del">
          <ac:chgData name="ALI TEKIN GUNER" userId="8a3bfaf7-3db6-4045-837e-88d2495fba61" providerId="ADAL" clId="{71FCDF8A-644F-4F39-ACA4-6553185FB263}" dt="2023-05-18T08:28:36.588" v="2"/>
          <ac:spMkLst>
            <pc:docMk/>
            <pc:sldMk cId="1955922840" sldId="1258"/>
            <ac:spMk id="3085" creationId="{D8ED3830-ABBE-41E7-B0D4-FA582F84725E}"/>
          </ac:spMkLst>
        </pc:spChg>
        <pc:spChg chg="add del">
          <ac:chgData name="ALI TEKIN GUNER" userId="8a3bfaf7-3db6-4045-837e-88d2495fba61" providerId="ADAL" clId="{71FCDF8A-644F-4F39-ACA4-6553185FB263}" dt="2023-05-18T08:28:36.588" v="2"/>
          <ac:spMkLst>
            <pc:docMk/>
            <pc:sldMk cId="1955922840" sldId="1258"/>
            <ac:spMk id="3087" creationId="{B9F394EE-52D9-4BC8-8F01-DCF6EAD920DC}"/>
          </ac:spMkLst>
        </pc:spChg>
        <pc:cxnChg chg="add del">
          <ac:chgData name="ALI TEKIN GUNER" userId="8a3bfaf7-3db6-4045-837e-88d2495fba61" providerId="ADAL" clId="{71FCDF8A-644F-4F39-ACA4-6553185FB263}" dt="2023-05-18T08:28:36.588" v="2"/>
          <ac:cxnSpMkLst>
            <pc:docMk/>
            <pc:sldMk cId="1955922840" sldId="1258"/>
            <ac:cxnSpMk id="3083" creationId="{044DF19B-511F-4F07-A7AD-1A010C6BFCB2}"/>
          </ac:cxnSpMkLst>
        </pc:cxnChg>
      </pc:sldChg>
      <pc:sldChg chg="add del">
        <pc:chgData name="ALI TEKIN GUNER" userId="8a3bfaf7-3db6-4045-837e-88d2495fba61" providerId="ADAL" clId="{71FCDF8A-644F-4F39-ACA4-6553185FB263}" dt="2023-05-24T11:44:03.263" v="112" actId="47"/>
        <pc:sldMkLst>
          <pc:docMk/>
          <pc:sldMk cId="4137339426" sldId="1258"/>
        </pc:sldMkLst>
      </pc:sldChg>
      <pc:sldChg chg="addSp delSp modSp new del mod">
        <pc:chgData name="ALI TEKIN GUNER" userId="8a3bfaf7-3db6-4045-837e-88d2495fba61" providerId="ADAL" clId="{71FCDF8A-644F-4F39-ACA4-6553185FB263}" dt="2023-05-24T11:44:03.263" v="112" actId="47"/>
        <pc:sldMkLst>
          <pc:docMk/>
          <pc:sldMk cId="447402403" sldId="1259"/>
        </pc:sldMkLst>
        <pc:spChg chg="mod">
          <ac:chgData name="ALI TEKIN GUNER" userId="8a3bfaf7-3db6-4045-837e-88d2495fba61" providerId="ADAL" clId="{71FCDF8A-644F-4F39-ACA4-6553185FB263}" dt="2023-05-18T08:54:51.001" v="105" actId="6549"/>
          <ac:spMkLst>
            <pc:docMk/>
            <pc:sldMk cId="447402403" sldId="1259"/>
            <ac:spMk id="3" creationId="{5C957C1D-5F88-357C-15FA-7A7E2EE243F2}"/>
          </ac:spMkLst>
        </pc:spChg>
        <pc:spChg chg="add del">
          <ac:chgData name="ALI TEKIN GUNER" userId="8a3bfaf7-3db6-4045-837e-88d2495fba61" providerId="ADAL" clId="{71FCDF8A-644F-4F39-ACA4-6553185FB263}" dt="2023-05-18T08:54:39.210" v="97" actId="22"/>
          <ac:spMkLst>
            <pc:docMk/>
            <pc:sldMk cId="447402403" sldId="1259"/>
            <ac:spMk id="8" creationId="{0EFEA2E8-707E-56B8-2A5A-BDAC806259FE}"/>
          </ac:spMkLst>
        </pc:spChg>
        <pc:spChg chg="add mod">
          <ac:chgData name="ALI TEKIN GUNER" userId="8a3bfaf7-3db6-4045-837e-88d2495fba61" providerId="ADAL" clId="{71FCDF8A-644F-4F39-ACA4-6553185FB263}" dt="2023-05-18T08:55:02.936" v="108" actId="1076"/>
          <ac:spMkLst>
            <pc:docMk/>
            <pc:sldMk cId="447402403" sldId="1259"/>
            <ac:spMk id="10" creationId="{3A73F134-3391-E88D-7168-9240BCC057E4}"/>
          </ac:spMkLst>
        </pc:spChg>
        <pc:picChg chg="add mod">
          <ac:chgData name="ALI TEKIN GUNER" userId="8a3bfaf7-3db6-4045-837e-88d2495fba61" providerId="ADAL" clId="{71FCDF8A-644F-4F39-ACA4-6553185FB263}" dt="2023-05-18T08:55:48.423" v="110" actId="1076"/>
          <ac:picMkLst>
            <pc:docMk/>
            <pc:sldMk cId="447402403" sldId="1259"/>
            <ac:picMk id="1026" creationId="{268D359F-39A8-642D-AFDF-F676EE4E9CB2}"/>
          </ac:picMkLst>
        </pc:picChg>
      </pc:sldChg>
    </pc:docChg>
  </pc:docChgLst>
  <pc:docChgLst>
    <pc:chgData name="ALI TEKIN GUNER" userId="8a3bfaf7-3db6-4045-837e-88d2495fba61" providerId="ADAL" clId="{2C2BCEFA-9CC2-42F3-9851-E3692A9C0AB7}"/>
    <pc:docChg chg="custSel addSld modSld">
      <pc:chgData name="ALI TEKIN GUNER" userId="8a3bfaf7-3db6-4045-837e-88d2495fba61" providerId="ADAL" clId="{2C2BCEFA-9CC2-42F3-9851-E3692A9C0AB7}" dt="2023-05-11T15:40:46.946" v="21" actId="114"/>
      <pc:docMkLst>
        <pc:docMk/>
      </pc:docMkLst>
      <pc:sldChg chg="addSp modSp">
        <pc:chgData name="ALI TEKIN GUNER" userId="8a3bfaf7-3db6-4045-837e-88d2495fba61" providerId="ADAL" clId="{2C2BCEFA-9CC2-42F3-9851-E3692A9C0AB7}" dt="2023-05-11T15:37:00.423" v="4" actId="1076"/>
        <pc:sldMkLst>
          <pc:docMk/>
          <pc:sldMk cId="2270270726" sldId="1248"/>
        </pc:sldMkLst>
        <pc:picChg chg="add mod">
          <ac:chgData name="ALI TEKIN GUNER" userId="8a3bfaf7-3db6-4045-837e-88d2495fba61" providerId="ADAL" clId="{2C2BCEFA-9CC2-42F3-9851-E3692A9C0AB7}" dt="2023-05-11T15:37:00.423" v="4" actId="1076"/>
          <ac:picMkLst>
            <pc:docMk/>
            <pc:sldMk cId="2270270726" sldId="1248"/>
            <ac:picMk id="1026" creationId="{7CF8B4E6-A14D-5327-C506-EEE8721E9CA2}"/>
          </ac:picMkLst>
        </pc:picChg>
      </pc:sldChg>
      <pc:sldChg chg="addSp delSp modSp new mod modClrScheme chgLayout">
        <pc:chgData name="ALI TEKIN GUNER" userId="8a3bfaf7-3db6-4045-837e-88d2495fba61" providerId="ADAL" clId="{2C2BCEFA-9CC2-42F3-9851-E3692A9C0AB7}" dt="2023-05-11T15:38:48.634" v="13" actId="1076"/>
        <pc:sldMkLst>
          <pc:docMk/>
          <pc:sldMk cId="3425541617" sldId="1256"/>
        </pc:sldMkLst>
        <pc:spChg chg="del">
          <ac:chgData name="ALI TEKIN GUNER" userId="8a3bfaf7-3db6-4045-837e-88d2495fba61" providerId="ADAL" clId="{2C2BCEFA-9CC2-42F3-9851-E3692A9C0AB7}" dt="2023-05-11T15:38:18.463" v="6" actId="700"/>
          <ac:spMkLst>
            <pc:docMk/>
            <pc:sldMk cId="3425541617" sldId="1256"/>
            <ac:spMk id="2" creationId="{EAEBD9C0-ADEA-4A39-47B7-E9CA30400588}"/>
          </ac:spMkLst>
        </pc:spChg>
        <pc:spChg chg="del">
          <ac:chgData name="ALI TEKIN GUNER" userId="8a3bfaf7-3db6-4045-837e-88d2495fba61" providerId="ADAL" clId="{2C2BCEFA-9CC2-42F3-9851-E3692A9C0AB7}" dt="2023-05-11T15:38:18.463" v="6" actId="700"/>
          <ac:spMkLst>
            <pc:docMk/>
            <pc:sldMk cId="3425541617" sldId="1256"/>
            <ac:spMk id="3" creationId="{AA45A6EC-86A6-AD94-AE3D-227063F3B1F4}"/>
          </ac:spMkLst>
        </pc:spChg>
        <pc:spChg chg="mod ord">
          <ac:chgData name="ALI TEKIN GUNER" userId="8a3bfaf7-3db6-4045-837e-88d2495fba61" providerId="ADAL" clId="{2C2BCEFA-9CC2-42F3-9851-E3692A9C0AB7}" dt="2023-05-11T15:38:18.463" v="6" actId="700"/>
          <ac:spMkLst>
            <pc:docMk/>
            <pc:sldMk cId="3425541617" sldId="1256"/>
            <ac:spMk id="4" creationId="{763A5818-0B1F-8C3C-95C8-3710C627727C}"/>
          </ac:spMkLst>
        </pc:spChg>
        <pc:spChg chg="mod ord">
          <ac:chgData name="ALI TEKIN GUNER" userId="8a3bfaf7-3db6-4045-837e-88d2495fba61" providerId="ADAL" clId="{2C2BCEFA-9CC2-42F3-9851-E3692A9C0AB7}" dt="2023-05-11T15:38:18.463" v="6" actId="700"/>
          <ac:spMkLst>
            <pc:docMk/>
            <pc:sldMk cId="3425541617" sldId="1256"/>
            <ac:spMk id="5" creationId="{9BD8646E-58A9-AEC7-94E3-9B94F4490609}"/>
          </ac:spMkLst>
        </pc:spChg>
        <pc:spChg chg="mod ord">
          <ac:chgData name="ALI TEKIN GUNER" userId="8a3bfaf7-3db6-4045-837e-88d2495fba61" providerId="ADAL" clId="{2C2BCEFA-9CC2-42F3-9851-E3692A9C0AB7}" dt="2023-05-11T15:38:18.463" v="6" actId="700"/>
          <ac:spMkLst>
            <pc:docMk/>
            <pc:sldMk cId="3425541617" sldId="1256"/>
            <ac:spMk id="6" creationId="{C0E84698-A083-ADB3-798B-3BB468374423}"/>
          </ac:spMkLst>
        </pc:spChg>
        <pc:spChg chg="add mod">
          <ac:chgData name="ALI TEKIN GUNER" userId="8a3bfaf7-3db6-4045-837e-88d2495fba61" providerId="ADAL" clId="{2C2BCEFA-9CC2-42F3-9851-E3692A9C0AB7}" dt="2023-05-11T15:38:48.634" v="13" actId="1076"/>
          <ac:spMkLst>
            <pc:docMk/>
            <pc:sldMk cId="3425541617" sldId="1256"/>
            <ac:spMk id="8" creationId="{8A97CF2E-441C-596C-1F00-2327E7B3C7EF}"/>
          </ac:spMkLst>
        </pc:spChg>
        <pc:picChg chg="add mod">
          <ac:chgData name="ALI TEKIN GUNER" userId="8a3bfaf7-3db6-4045-837e-88d2495fba61" providerId="ADAL" clId="{2C2BCEFA-9CC2-42F3-9851-E3692A9C0AB7}" dt="2023-05-11T15:38:25.684" v="9" actId="14100"/>
          <ac:picMkLst>
            <pc:docMk/>
            <pc:sldMk cId="3425541617" sldId="1256"/>
            <ac:picMk id="2050" creationId="{4E702F8B-E798-3C86-3D6E-FD13A3B1853D}"/>
          </ac:picMkLst>
        </pc:picChg>
      </pc:sldChg>
      <pc:sldChg chg="addSp delSp modSp new mod modClrScheme chgLayout">
        <pc:chgData name="ALI TEKIN GUNER" userId="8a3bfaf7-3db6-4045-837e-88d2495fba61" providerId="ADAL" clId="{2C2BCEFA-9CC2-42F3-9851-E3692A9C0AB7}" dt="2023-05-11T15:40:46.946" v="21" actId="114"/>
        <pc:sldMkLst>
          <pc:docMk/>
          <pc:sldMk cId="3730188003" sldId="1257"/>
        </pc:sldMkLst>
        <pc:spChg chg="del">
          <ac:chgData name="ALI TEKIN GUNER" userId="8a3bfaf7-3db6-4045-837e-88d2495fba61" providerId="ADAL" clId="{2C2BCEFA-9CC2-42F3-9851-E3692A9C0AB7}" dt="2023-05-11T15:40:17.455" v="15" actId="700"/>
          <ac:spMkLst>
            <pc:docMk/>
            <pc:sldMk cId="3730188003" sldId="1257"/>
            <ac:spMk id="2" creationId="{5A327DC4-D27A-7DD2-2B9A-69835158E2A2}"/>
          </ac:spMkLst>
        </pc:spChg>
        <pc:spChg chg="del">
          <ac:chgData name="ALI TEKIN GUNER" userId="8a3bfaf7-3db6-4045-837e-88d2495fba61" providerId="ADAL" clId="{2C2BCEFA-9CC2-42F3-9851-E3692A9C0AB7}" dt="2023-05-11T15:40:17.455" v="15" actId="700"/>
          <ac:spMkLst>
            <pc:docMk/>
            <pc:sldMk cId="3730188003" sldId="1257"/>
            <ac:spMk id="3" creationId="{E355EF24-9971-7409-33A2-7A725D9F9ECC}"/>
          </ac:spMkLst>
        </pc:spChg>
        <pc:spChg chg="mod ord">
          <ac:chgData name="ALI TEKIN GUNER" userId="8a3bfaf7-3db6-4045-837e-88d2495fba61" providerId="ADAL" clId="{2C2BCEFA-9CC2-42F3-9851-E3692A9C0AB7}" dt="2023-05-11T15:40:17.455" v="15" actId="700"/>
          <ac:spMkLst>
            <pc:docMk/>
            <pc:sldMk cId="3730188003" sldId="1257"/>
            <ac:spMk id="4" creationId="{D8E2E8C1-7F24-708C-DCA7-F8AA649FF805}"/>
          </ac:spMkLst>
        </pc:spChg>
        <pc:spChg chg="mod ord">
          <ac:chgData name="ALI TEKIN GUNER" userId="8a3bfaf7-3db6-4045-837e-88d2495fba61" providerId="ADAL" clId="{2C2BCEFA-9CC2-42F3-9851-E3692A9C0AB7}" dt="2023-05-11T15:40:17.455" v="15" actId="700"/>
          <ac:spMkLst>
            <pc:docMk/>
            <pc:sldMk cId="3730188003" sldId="1257"/>
            <ac:spMk id="5" creationId="{C5119ACE-F975-EF90-81EB-35EAE800252E}"/>
          </ac:spMkLst>
        </pc:spChg>
        <pc:spChg chg="mod ord">
          <ac:chgData name="ALI TEKIN GUNER" userId="8a3bfaf7-3db6-4045-837e-88d2495fba61" providerId="ADAL" clId="{2C2BCEFA-9CC2-42F3-9851-E3692A9C0AB7}" dt="2023-05-11T15:40:17.455" v="15" actId="700"/>
          <ac:spMkLst>
            <pc:docMk/>
            <pc:sldMk cId="3730188003" sldId="1257"/>
            <ac:spMk id="6" creationId="{40C56494-6CFD-CB2A-7947-C20D6304ACB8}"/>
          </ac:spMkLst>
        </pc:spChg>
        <pc:spChg chg="add mod">
          <ac:chgData name="ALI TEKIN GUNER" userId="8a3bfaf7-3db6-4045-837e-88d2495fba61" providerId="ADAL" clId="{2C2BCEFA-9CC2-42F3-9851-E3692A9C0AB7}" dt="2023-05-11T15:40:46.946" v="21" actId="114"/>
          <ac:spMkLst>
            <pc:docMk/>
            <pc:sldMk cId="3730188003" sldId="1257"/>
            <ac:spMk id="8" creationId="{2DAAB94A-EFC7-D97B-E4AB-B64378F646F9}"/>
          </ac:spMkLst>
        </pc:spChg>
        <pc:picChg chg="add mod">
          <ac:chgData name="ALI TEKIN GUNER" userId="8a3bfaf7-3db6-4045-837e-88d2495fba61" providerId="ADAL" clId="{2C2BCEFA-9CC2-42F3-9851-E3692A9C0AB7}" dt="2023-05-11T15:40:24.535" v="18" actId="1076"/>
          <ac:picMkLst>
            <pc:docMk/>
            <pc:sldMk cId="3730188003" sldId="1257"/>
            <ac:picMk id="3074" creationId="{6F58EC21-1C18-500C-B408-46D3D65050C6}"/>
          </ac:picMkLst>
        </pc:picChg>
      </pc:sldChg>
    </pc:docChg>
  </pc:docChgLst>
  <pc:docChgLst>
    <pc:chgData name="ALI TEKIN GUNER" userId="8a3bfaf7-3db6-4045-837e-88d2495fba61" providerId="ADAL" clId="{20B77312-5854-4731-83B8-410E61888BDA}"/>
    <pc:docChg chg="custSel modSld">
      <pc:chgData name="ALI TEKIN GUNER" userId="8a3bfaf7-3db6-4045-837e-88d2495fba61" providerId="ADAL" clId="{20B77312-5854-4731-83B8-410E61888BDA}" dt="2023-08-30T13:09:29.238" v="29" actId="20577"/>
      <pc:docMkLst>
        <pc:docMk/>
      </pc:docMkLst>
      <pc:sldChg chg="modSp mod">
        <pc:chgData name="ALI TEKIN GUNER" userId="8a3bfaf7-3db6-4045-837e-88d2495fba61" providerId="ADAL" clId="{20B77312-5854-4731-83B8-410E61888BDA}" dt="2023-08-30T13:09:29.238" v="29" actId="20577"/>
        <pc:sldMkLst>
          <pc:docMk/>
          <pc:sldMk cId="3501601656" sldId="1118"/>
        </pc:sldMkLst>
        <pc:spChg chg="mod">
          <ac:chgData name="ALI TEKIN GUNER" userId="8a3bfaf7-3db6-4045-837e-88d2495fba61" providerId="ADAL" clId="{20B77312-5854-4731-83B8-410E61888BDA}" dt="2023-08-30T13:09:29.238" v="29" actId="20577"/>
          <ac:spMkLst>
            <pc:docMk/>
            <pc:sldMk cId="3501601656" sldId="1118"/>
            <ac:spMk id="9" creationId="{8B942791-77F3-B67B-2AA4-1FA6F2166039}"/>
          </ac:spMkLst>
        </pc:spChg>
      </pc:sldChg>
    </pc:docChg>
  </pc:docChgLst>
  <pc:docChgLst>
    <pc:chgData name="ALI TEKIN GUNER" userId="8a3bfaf7-3db6-4045-837e-88d2495fba61" providerId="ADAL" clId="{C83F6587-AE23-477C-9A2B-2FC7D7F499F6}"/>
    <pc:docChg chg="undo custSel addSld delSld">
      <pc:chgData name="ALI TEKIN GUNER" userId="8a3bfaf7-3db6-4045-837e-88d2495fba61" providerId="ADAL" clId="{C83F6587-AE23-477C-9A2B-2FC7D7F499F6}" dt="2023-08-30T13:03:21.894" v="2" actId="47"/>
      <pc:docMkLst>
        <pc:docMk/>
      </pc:docMkLst>
      <pc:sldChg chg="add del">
        <pc:chgData name="ALI TEKIN GUNER" userId="8a3bfaf7-3db6-4045-837e-88d2495fba61" providerId="ADAL" clId="{C83F6587-AE23-477C-9A2B-2FC7D7F499F6}" dt="2023-08-30T13:03:21.894" v="2" actId="47"/>
        <pc:sldMkLst>
          <pc:docMk/>
          <pc:sldMk cId="4077233709" sldId="1012"/>
        </pc:sldMkLst>
      </pc:sldChg>
      <pc:sldChg chg="add del">
        <pc:chgData name="ALI TEKIN GUNER" userId="8a3bfaf7-3db6-4045-837e-88d2495fba61" providerId="ADAL" clId="{C83F6587-AE23-477C-9A2B-2FC7D7F499F6}" dt="2023-08-30T13:03:21.894" v="2" actId="47"/>
        <pc:sldMkLst>
          <pc:docMk/>
          <pc:sldMk cId="3374540826" sldId="1013"/>
        </pc:sldMkLst>
      </pc:sldChg>
      <pc:sldChg chg="add del">
        <pc:chgData name="ALI TEKIN GUNER" userId="8a3bfaf7-3db6-4045-837e-88d2495fba61" providerId="ADAL" clId="{C83F6587-AE23-477C-9A2B-2FC7D7F499F6}" dt="2023-08-30T13:03:21.894" v="2" actId="47"/>
        <pc:sldMkLst>
          <pc:docMk/>
          <pc:sldMk cId="2389787627" sldId="1014"/>
        </pc:sldMkLst>
      </pc:sldChg>
      <pc:sldChg chg="add del">
        <pc:chgData name="ALI TEKIN GUNER" userId="8a3bfaf7-3db6-4045-837e-88d2495fba61" providerId="ADAL" clId="{C83F6587-AE23-477C-9A2B-2FC7D7F499F6}" dt="2023-08-30T13:03:21.894" v="2" actId="47"/>
        <pc:sldMkLst>
          <pc:docMk/>
          <pc:sldMk cId="2658630865" sldId="1187"/>
        </pc:sldMkLst>
      </pc:sldChg>
      <pc:sldChg chg="add del">
        <pc:chgData name="ALI TEKIN GUNER" userId="8a3bfaf7-3db6-4045-837e-88d2495fba61" providerId="ADAL" clId="{C83F6587-AE23-477C-9A2B-2FC7D7F499F6}" dt="2023-08-30T13:03:21.894" v="2" actId="47"/>
        <pc:sldMkLst>
          <pc:docMk/>
          <pc:sldMk cId="1707011831" sldId="1188"/>
        </pc:sldMkLst>
      </pc:sldChg>
      <pc:sldChg chg="add del">
        <pc:chgData name="ALI TEKIN GUNER" userId="8a3bfaf7-3db6-4045-837e-88d2495fba61" providerId="ADAL" clId="{C83F6587-AE23-477C-9A2B-2FC7D7F499F6}" dt="2023-08-30T13:03:21.894" v="2" actId="47"/>
        <pc:sldMkLst>
          <pc:docMk/>
          <pc:sldMk cId="3014149716" sldId="1189"/>
        </pc:sldMkLst>
      </pc:sldChg>
      <pc:sldChg chg="add del">
        <pc:chgData name="ALI TEKIN GUNER" userId="8a3bfaf7-3db6-4045-837e-88d2495fba61" providerId="ADAL" clId="{C83F6587-AE23-477C-9A2B-2FC7D7F499F6}" dt="2023-08-30T13:03:21.894" v="2" actId="47"/>
        <pc:sldMkLst>
          <pc:docMk/>
          <pc:sldMk cId="2452760242" sldId="1192"/>
        </pc:sldMkLst>
      </pc:sldChg>
      <pc:sldChg chg="add del">
        <pc:chgData name="ALI TEKIN GUNER" userId="8a3bfaf7-3db6-4045-837e-88d2495fba61" providerId="ADAL" clId="{C83F6587-AE23-477C-9A2B-2FC7D7F499F6}" dt="2023-08-30T13:03:21.894" v="2" actId="47"/>
        <pc:sldMkLst>
          <pc:docMk/>
          <pc:sldMk cId="3828493033" sldId="1193"/>
        </pc:sldMkLst>
      </pc:sldChg>
      <pc:sldChg chg="add del">
        <pc:chgData name="ALI TEKIN GUNER" userId="8a3bfaf7-3db6-4045-837e-88d2495fba61" providerId="ADAL" clId="{C83F6587-AE23-477C-9A2B-2FC7D7F499F6}" dt="2023-08-30T13:03:21.894" v="2" actId="47"/>
        <pc:sldMkLst>
          <pc:docMk/>
          <pc:sldMk cId="884724832" sldId="1194"/>
        </pc:sldMkLst>
      </pc:sldChg>
      <pc:sldChg chg="add del">
        <pc:chgData name="ALI TEKIN GUNER" userId="8a3bfaf7-3db6-4045-837e-88d2495fba61" providerId="ADAL" clId="{C83F6587-AE23-477C-9A2B-2FC7D7F499F6}" dt="2023-08-30T13:03:21.894" v="2" actId="47"/>
        <pc:sldMkLst>
          <pc:docMk/>
          <pc:sldMk cId="2339124852" sldId="1195"/>
        </pc:sldMkLst>
      </pc:sldChg>
      <pc:sldChg chg="add del">
        <pc:chgData name="ALI TEKIN GUNER" userId="8a3bfaf7-3db6-4045-837e-88d2495fba61" providerId="ADAL" clId="{C83F6587-AE23-477C-9A2B-2FC7D7F499F6}" dt="2023-08-30T13:03:21.894" v="2" actId="47"/>
        <pc:sldMkLst>
          <pc:docMk/>
          <pc:sldMk cId="1896641717" sldId="1196"/>
        </pc:sldMkLst>
      </pc:sldChg>
      <pc:sldChg chg="add del">
        <pc:chgData name="ALI TEKIN GUNER" userId="8a3bfaf7-3db6-4045-837e-88d2495fba61" providerId="ADAL" clId="{C83F6587-AE23-477C-9A2B-2FC7D7F499F6}" dt="2023-08-30T13:03:21.894" v="2" actId="47"/>
        <pc:sldMkLst>
          <pc:docMk/>
          <pc:sldMk cId="360800734" sldId="1197"/>
        </pc:sldMkLst>
      </pc:sldChg>
      <pc:sldChg chg="add del">
        <pc:chgData name="ALI TEKIN GUNER" userId="8a3bfaf7-3db6-4045-837e-88d2495fba61" providerId="ADAL" clId="{C83F6587-AE23-477C-9A2B-2FC7D7F499F6}" dt="2023-08-30T13:03:21.894" v="2" actId="47"/>
        <pc:sldMkLst>
          <pc:docMk/>
          <pc:sldMk cId="2361306081" sldId="1198"/>
        </pc:sldMkLst>
      </pc:sldChg>
      <pc:sldChg chg="add del">
        <pc:chgData name="ALI TEKIN GUNER" userId="8a3bfaf7-3db6-4045-837e-88d2495fba61" providerId="ADAL" clId="{C83F6587-AE23-477C-9A2B-2FC7D7F499F6}" dt="2023-08-30T13:03:21.894" v="2" actId="47"/>
        <pc:sldMkLst>
          <pc:docMk/>
          <pc:sldMk cId="1206138370" sldId="1199"/>
        </pc:sldMkLst>
      </pc:sldChg>
      <pc:sldChg chg="add del">
        <pc:chgData name="ALI TEKIN GUNER" userId="8a3bfaf7-3db6-4045-837e-88d2495fba61" providerId="ADAL" clId="{C83F6587-AE23-477C-9A2B-2FC7D7F499F6}" dt="2023-08-30T13:03:21.894" v="2" actId="47"/>
        <pc:sldMkLst>
          <pc:docMk/>
          <pc:sldMk cId="2014226139" sldId="1200"/>
        </pc:sldMkLst>
      </pc:sldChg>
      <pc:sldChg chg="add del">
        <pc:chgData name="ALI TEKIN GUNER" userId="8a3bfaf7-3db6-4045-837e-88d2495fba61" providerId="ADAL" clId="{C83F6587-AE23-477C-9A2B-2FC7D7F499F6}" dt="2023-08-30T13:03:21.894" v="2" actId="47"/>
        <pc:sldMkLst>
          <pc:docMk/>
          <pc:sldMk cId="2376297468" sldId="1201"/>
        </pc:sldMkLst>
      </pc:sldChg>
      <pc:sldChg chg="add del">
        <pc:chgData name="ALI TEKIN GUNER" userId="8a3bfaf7-3db6-4045-837e-88d2495fba61" providerId="ADAL" clId="{C83F6587-AE23-477C-9A2B-2FC7D7F499F6}" dt="2023-08-30T13:03:21.894" v="2" actId="47"/>
        <pc:sldMkLst>
          <pc:docMk/>
          <pc:sldMk cId="3880484650" sldId="1203"/>
        </pc:sldMkLst>
      </pc:sldChg>
      <pc:sldChg chg="add del">
        <pc:chgData name="ALI TEKIN GUNER" userId="8a3bfaf7-3db6-4045-837e-88d2495fba61" providerId="ADAL" clId="{C83F6587-AE23-477C-9A2B-2FC7D7F499F6}" dt="2023-08-30T13:03:21.894" v="2" actId="47"/>
        <pc:sldMkLst>
          <pc:docMk/>
          <pc:sldMk cId="668419609" sldId="1204"/>
        </pc:sldMkLst>
      </pc:sldChg>
      <pc:sldChg chg="add del">
        <pc:chgData name="ALI TEKIN GUNER" userId="8a3bfaf7-3db6-4045-837e-88d2495fba61" providerId="ADAL" clId="{C83F6587-AE23-477C-9A2B-2FC7D7F499F6}" dt="2023-08-30T13:03:21.894" v="2" actId="47"/>
        <pc:sldMkLst>
          <pc:docMk/>
          <pc:sldMk cId="2542178733" sldId="1205"/>
        </pc:sldMkLst>
      </pc:sldChg>
      <pc:sldChg chg="add del">
        <pc:chgData name="ALI TEKIN GUNER" userId="8a3bfaf7-3db6-4045-837e-88d2495fba61" providerId="ADAL" clId="{C83F6587-AE23-477C-9A2B-2FC7D7F499F6}" dt="2023-08-30T13:03:21.894" v="2" actId="47"/>
        <pc:sldMkLst>
          <pc:docMk/>
          <pc:sldMk cId="4267503961" sldId="1206"/>
        </pc:sldMkLst>
      </pc:sldChg>
      <pc:sldChg chg="add del">
        <pc:chgData name="ALI TEKIN GUNER" userId="8a3bfaf7-3db6-4045-837e-88d2495fba61" providerId="ADAL" clId="{C83F6587-AE23-477C-9A2B-2FC7D7F499F6}" dt="2023-08-30T13:03:21.894" v="2" actId="47"/>
        <pc:sldMkLst>
          <pc:docMk/>
          <pc:sldMk cId="3522728162" sldId="1207"/>
        </pc:sldMkLst>
      </pc:sldChg>
      <pc:sldChg chg="add del">
        <pc:chgData name="ALI TEKIN GUNER" userId="8a3bfaf7-3db6-4045-837e-88d2495fba61" providerId="ADAL" clId="{C83F6587-AE23-477C-9A2B-2FC7D7F499F6}" dt="2023-08-30T13:03:21.894" v="2" actId="47"/>
        <pc:sldMkLst>
          <pc:docMk/>
          <pc:sldMk cId="3599453437" sldId="1208"/>
        </pc:sldMkLst>
      </pc:sldChg>
      <pc:sldChg chg="add del">
        <pc:chgData name="ALI TEKIN GUNER" userId="8a3bfaf7-3db6-4045-837e-88d2495fba61" providerId="ADAL" clId="{C83F6587-AE23-477C-9A2B-2FC7D7F499F6}" dt="2023-08-30T13:03:21.894" v="2" actId="47"/>
        <pc:sldMkLst>
          <pc:docMk/>
          <pc:sldMk cId="203189594" sldId="1209"/>
        </pc:sldMkLst>
      </pc:sldChg>
      <pc:sldChg chg="add del">
        <pc:chgData name="ALI TEKIN GUNER" userId="8a3bfaf7-3db6-4045-837e-88d2495fba61" providerId="ADAL" clId="{C83F6587-AE23-477C-9A2B-2FC7D7F499F6}" dt="2023-08-30T13:03:21.894" v="2" actId="47"/>
        <pc:sldMkLst>
          <pc:docMk/>
          <pc:sldMk cId="1505079277" sldId="1210"/>
        </pc:sldMkLst>
      </pc:sldChg>
      <pc:sldChg chg="add del">
        <pc:chgData name="ALI TEKIN GUNER" userId="8a3bfaf7-3db6-4045-837e-88d2495fba61" providerId="ADAL" clId="{C83F6587-AE23-477C-9A2B-2FC7D7F499F6}" dt="2023-08-30T13:03:21.894" v="2" actId="47"/>
        <pc:sldMkLst>
          <pc:docMk/>
          <pc:sldMk cId="1140912197" sldId="1211"/>
        </pc:sldMkLst>
      </pc:sldChg>
      <pc:sldChg chg="add del">
        <pc:chgData name="ALI TEKIN GUNER" userId="8a3bfaf7-3db6-4045-837e-88d2495fba61" providerId="ADAL" clId="{C83F6587-AE23-477C-9A2B-2FC7D7F499F6}" dt="2023-08-30T13:03:21.894" v="2" actId="47"/>
        <pc:sldMkLst>
          <pc:docMk/>
          <pc:sldMk cId="175739793" sldId="1212"/>
        </pc:sldMkLst>
      </pc:sldChg>
      <pc:sldChg chg="add del">
        <pc:chgData name="ALI TEKIN GUNER" userId="8a3bfaf7-3db6-4045-837e-88d2495fba61" providerId="ADAL" clId="{C83F6587-AE23-477C-9A2B-2FC7D7F499F6}" dt="2023-08-30T13:03:21.894" v="2" actId="47"/>
        <pc:sldMkLst>
          <pc:docMk/>
          <pc:sldMk cId="1012479862" sldId="1213"/>
        </pc:sldMkLst>
      </pc:sldChg>
      <pc:sldChg chg="add del">
        <pc:chgData name="ALI TEKIN GUNER" userId="8a3bfaf7-3db6-4045-837e-88d2495fba61" providerId="ADAL" clId="{C83F6587-AE23-477C-9A2B-2FC7D7F499F6}" dt="2023-08-30T13:03:21.894" v="2" actId="47"/>
        <pc:sldMkLst>
          <pc:docMk/>
          <pc:sldMk cId="1925823063" sldId="1214"/>
        </pc:sldMkLst>
      </pc:sldChg>
      <pc:sldChg chg="add del">
        <pc:chgData name="ALI TEKIN GUNER" userId="8a3bfaf7-3db6-4045-837e-88d2495fba61" providerId="ADAL" clId="{C83F6587-AE23-477C-9A2B-2FC7D7F499F6}" dt="2023-08-30T13:03:21.894" v="2" actId="47"/>
        <pc:sldMkLst>
          <pc:docMk/>
          <pc:sldMk cId="3739068933" sldId="1215"/>
        </pc:sldMkLst>
      </pc:sldChg>
      <pc:sldChg chg="add del">
        <pc:chgData name="ALI TEKIN GUNER" userId="8a3bfaf7-3db6-4045-837e-88d2495fba61" providerId="ADAL" clId="{C83F6587-AE23-477C-9A2B-2FC7D7F499F6}" dt="2023-08-30T13:03:21.894" v="2" actId="47"/>
        <pc:sldMkLst>
          <pc:docMk/>
          <pc:sldMk cId="1031333099" sldId="1216"/>
        </pc:sldMkLst>
      </pc:sldChg>
      <pc:sldChg chg="add del">
        <pc:chgData name="ALI TEKIN GUNER" userId="8a3bfaf7-3db6-4045-837e-88d2495fba61" providerId="ADAL" clId="{C83F6587-AE23-477C-9A2B-2FC7D7F499F6}" dt="2023-08-30T13:03:21.894" v="2" actId="47"/>
        <pc:sldMkLst>
          <pc:docMk/>
          <pc:sldMk cId="2030433647" sldId="1218"/>
        </pc:sldMkLst>
      </pc:sldChg>
      <pc:sldChg chg="add del">
        <pc:chgData name="ALI TEKIN GUNER" userId="8a3bfaf7-3db6-4045-837e-88d2495fba61" providerId="ADAL" clId="{C83F6587-AE23-477C-9A2B-2FC7D7F499F6}" dt="2023-08-30T13:03:21.894" v="2" actId="47"/>
        <pc:sldMkLst>
          <pc:docMk/>
          <pc:sldMk cId="3000451312" sldId="1219"/>
        </pc:sldMkLst>
      </pc:sldChg>
      <pc:sldChg chg="add del">
        <pc:chgData name="ALI TEKIN GUNER" userId="8a3bfaf7-3db6-4045-837e-88d2495fba61" providerId="ADAL" clId="{C83F6587-AE23-477C-9A2B-2FC7D7F499F6}" dt="2023-08-30T13:03:21.894" v="2" actId="47"/>
        <pc:sldMkLst>
          <pc:docMk/>
          <pc:sldMk cId="332408653" sldId="1220"/>
        </pc:sldMkLst>
      </pc:sldChg>
      <pc:sldChg chg="add del">
        <pc:chgData name="ALI TEKIN GUNER" userId="8a3bfaf7-3db6-4045-837e-88d2495fba61" providerId="ADAL" clId="{C83F6587-AE23-477C-9A2B-2FC7D7F499F6}" dt="2023-08-30T13:03:21.894" v="2" actId="47"/>
        <pc:sldMkLst>
          <pc:docMk/>
          <pc:sldMk cId="2819175056" sldId="1221"/>
        </pc:sldMkLst>
      </pc:sldChg>
      <pc:sldChg chg="add del">
        <pc:chgData name="ALI TEKIN GUNER" userId="8a3bfaf7-3db6-4045-837e-88d2495fba61" providerId="ADAL" clId="{C83F6587-AE23-477C-9A2B-2FC7D7F499F6}" dt="2023-08-30T13:03:21.894" v="2" actId="47"/>
        <pc:sldMkLst>
          <pc:docMk/>
          <pc:sldMk cId="632975526" sldId="1222"/>
        </pc:sldMkLst>
      </pc:sldChg>
      <pc:sldChg chg="add del">
        <pc:chgData name="ALI TEKIN GUNER" userId="8a3bfaf7-3db6-4045-837e-88d2495fba61" providerId="ADAL" clId="{C83F6587-AE23-477C-9A2B-2FC7D7F499F6}" dt="2023-08-30T13:03:21.894" v="2" actId="47"/>
        <pc:sldMkLst>
          <pc:docMk/>
          <pc:sldMk cId="1407533391" sldId="1223"/>
        </pc:sldMkLst>
      </pc:sldChg>
      <pc:sldChg chg="add del">
        <pc:chgData name="ALI TEKIN GUNER" userId="8a3bfaf7-3db6-4045-837e-88d2495fba61" providerId="ADAL" clId="{C83F6587-AE23-477C-9A2B-2FC7D7F499F6}" dt="2023-08-30T13:03:21.894" v="2" actId="47"/>
        <pc:sldMkLst>
          <pc:docMk/>
          <pc:sldMk cId="1771387915" sldId="1224"/>
        </pc:sldMkLst>
      </pc:sldChg>
      <pc:sldChg chg="add del">
        <pc:chgData name="ALI TEKIN GUNER" userId="8a3bfaf7-3db6-4045-837e-88d2495fba61" providerId="ADAL" clId="{C83F6587-AE23-477C-9A2B-2FC7D7F499F6}" dt="2023-08-30T13:03:21.894" v="2" actId="47"/>
        <pc:sldMkLst>
          <pc:docMk/>
          <pc:sldMk cId="2687546382" sldId="1225"/>
        </pc:sldMkLst>
      </pc:sldChg>
      <pc:sldChg chg="add del">
        <pc:chgData name="ALI TEKIN GUNER" userId="8a3bfaf7-3db6-4045-837e-88d2495fba61" providerId="ADAL" clId="{C83F6587-AE23-477C-9A2B-2FC7D7F499F6}" dt="2023-08-30T13:03:21.894" v="2" actId="47"/>
        <pc:sldMkLst>
          <pc:docMk/>
          <pc:sldMk cId="2349850152" sldId="1226"/>
        </pc:sldMkLst>
      </pc:sldChg>
      <pc:sldChg chg="add del">
        <pc:chgData name="ALI TEKIN GUNER" userId="8a3bfaf7-3db6-4045-837e-88d2495fba61" providerId="ADAL" clId="{C83F6587-AE23-477C-9A2B-2FC7D7F499F6}" dt="2023-08-30T13:03:21.894" v="2" actId="47"/>
        <pc:sldMkLst>
          <pc:docMk/>
          <pc:sldMk cId="344421408" sldId="1227"/>
        </pc:sldMkLst>
      </pc:sldChg>
      <pc:sldChg chg="add del">
        <pc:chgData name="ALI TEKIN GUNER" userId="8a3bfaf7-3db6-4045-837e-88d2495fba61" providerId="ADAL" clId="{C83F6587-AE23-477C-9A2B-2FC7D7F499F6}" dt="2023-08-30T13:03:21.894" v="2" actId="47"/>
        <pc:sldMkLst>
          <pc:docMk/>
          <pc:sldMk cId="1617565937" sldId="1228"/>
        </pc:sldMkLst>
      </pc:sldChg>
      <pc:sldChg chg="add del">
        <pc:chgData name="ALI TEKIN GUNER" userId="8a3bfaf7-3db6-4045-837e-88d2495fba61" providerId="ADAL" clId="{C83F6587-AE23-477C-9A2B-2FC7D7F499F6}" dt="2023-08-30T13:03:21.894" v="2" actId="47"/>
        <pc:sldMkLst>
          <pc:docMk/>
          <pc:sldMk cId="1059209870" sldId="1229"/>
        </pc:sldMkLst>
      </pc:sldChg>
      <pc:sldChg chg="add del">
        <pc:chgData name="ALI TEKIN GUNER" userId="8a3bfaf7-3db6-4045-837e-88d2495fba61" providerId="ADAL" clId="{C83F6587-AE23-477C-9A2B-2FC7D7F499F6}" dt="2023-08-30T13:03:21.894" v="2" actId="47"/>
        <pc:sldMkLst>
          <pc:docMk/>
          <pc:sldMk cId="665770923" sldId="1230"/>
        </pc:sldMkLst>
      </pc:sldChg>
      <pc:sldChg chg="add del">
        <pc:chgData name="ALI TEKIN GUNER" userId="8a3bfaf7-3db6-4045-837e-88d2495fba61" providerId="ADAL" clId="{C83F6587-AE23-477C-9A2B-2FC7D7F499F6}" dt="2023-08-30T13:03:21.894" v="2" actId="47"/>
        <pc:sldMkLst>
          <pc:docMk/>
          <pc:sldMk cId="1633164631" sldId="1231"/>
        </pc:sldMkLst>
      </pc:sldChg>
      <pc:sldChg chg="add del">
        <pc:chgData name="ALI TEKIN GUNER" userId="8a3bfaf7-3db6-4045-837e-88d2495fba61" providerId="ADAL" clId="{C83F6587-AE23-477C-9A2B-2FC7D7F499F6}" dt="2023-08-30T13:03:21.894" v="2" actId="47"/>
        <pc:sldMkLst>
          <pc:docMk/>
          <pc:sldMk cId="1457168629" sldId="1232"/>
        </pc:sldMkLst>
      </pc:sldChg>
      <pc:sldChg chg="add del">
        <pc:chgData name="ALI TEKIN GUNER" userId="8a3bfaf7-3db6-4045-837e-88d2495fba61" providerId="ADAL" clId="{C83F6587-AE23-477C-9A2B-2FC7D7F499F6}" dt="2023-08-30T13:03:21.894" v="2" actId="47"/>
        <pc:sldMkLst>
          <pc:docMk/>
          <pc:sldMk cId="508747659" sldId="1233"/>
        </pc:sldMkLst>
      </pc:sldChg>
      <pc:sldChg chg="add del">
        <pc:chgData name="ALI TEKIN GUNER" userId="8a3bfaf7-3db6-4045-837e-88d2495fba61" providerId="ADAL" clId="{C83F6587-AE23-477C-9A2B-2FC7D7F499F6}" dt="2023-08-30T13:03:21.894" v="2" actId="47"/>
        <pc:sldMkLst>
          <pc:docMk/>
          <pc:sldMk cId="1618760787" sldId="1234"/>
        </pc:sldMkLst>
      </pc:sldChg>
      <pc:sldChg chg="add del">
        <pc:chgData name="ALI TEKIN GUNER" userId="8a3bfaf7-3db6-4045-837e-88d2495fba61" providerId="ADAL" clId="{C83F6587-AE23-477C-9A2B-2FC7D7F499F6}" dt="2023-08-30T13:03:21.894" v="2" actId="47"/>
        <pc:sldMkLst>
          <pc:docMk/>
          <pc:sldMk cId="1575052185" sldId="1235"/>
        </pc:sldMkLst>
      </pc:sldChg>
      <pc:sldChg chg="add del">
        <pc:chgData name="ALI TEKIN GUNER" userId="8a3bfaf7-3db6-4045-837e-88d2495fba61" providerId="ADAL" clId="{C83F6587-AE23-477C-9A2B-2FC7D7F499F6}" dt="2023-08-30T13:03:21.894" v="2" actId="47"/>
        <pc:sldMkLst>
          <pc:docMk/>
          <pc:sldMk cId="4282219078" sldId="1236"/>
        </pc:sldMkLst>
      </pc:sldChg>
      <pc:sldChg chg="add del">
        <pc:chgData name="ALI TEKIN GUNER" userId="8a3bfaf7-3db6-4045-837e-88d2495fba61" providerId="ADAL" clId="{C83F6587-AE23-477C-9A2B-2FC7D7F499F6}" dt="2023-08-30T13:03:21.894" v="2" actId="47"/>
        <pc:sldMkLst>
          <pc:docMk/>
          <pc:sldMk cId="444539070" sldId="1237"/>
        </pc:sldMkLst>
      </pc:sldChg>
      <pc:sldChg chg="add del">
        <pc:chgData name="ALI TEKIN GUNER" userId="8a3bfaf7-3db6-4045-837e-88d2495fba61" providerId="ADAL" clId="{C83F6587-AE23-477C-9A2B-2FC7D7F499F6}" dt="2023-08-30T13:03:21.894" v="2" actId="47"/>
        <pc:sldMkLst>
          <pc:docMk/>
          <pc:sldMk cId="2156513661" sldId="1238"/>
        </pc:sldMkLst>
      </pc:sldChg>
      <pc:sldChg chg="add del">
        <pc:chgData name="ALI TEKIN GUNER" userId="8a3bfaf7-3db6-4045-837e-88d2495fba61" providerId="ADAL" clId="{C83F6587-AE23-477C-9A2B-2FC7D7F499F6}" dt="2023-08-30T13:03:21.894" v="2" actId="47"/>
        <pc:sldMkLst>
          <pc:docMk/>
          <pc:sldMk cId="2456094445" sldId="1239"/>
        </pc:sldMkLst>
      </pc:sldChg>
      <pc:sldChg chg="add del">
        <pc:chgData name="ALI TEKIN GUNER" userId="8a3bfaf7-3db6-4045-837e-88d2495fba61" providerId="ADAL" clId="{C83F6587-AE23-477C-9A2B-2FC7D7F499F6}" dt="2023-08-30T13:03:21.894" v="2" actId="47"/>
        <pc:sldMkLst>
          <pc:docMk/>
          <pc:sldMk cId="3860760589" sldId="1240"/>
        </pc:sldMkLst>
      </pc:sldChg>
      <pc:sldChg chg="add del">
        <pc:chgData name="ALI TEKIN GUNER" userId="8a3bfaf7-3db6-4045-837e-88d2495fba61" providerId="ADAL" clId="{C83F6587-AE23-477C-9A2B-2FC7D7F499F6}" dt="2023-08-30T13:03:21.894" v="2" actId="47"/>
        <pc:sldMkLst>
          <pc:docMk/>
          <pc:sldMk cId="3826555381" sldId="1241"/>
        </pc:sldMkLst>
      </pc:sldChg>
      <pc:sldChg chg="add del">
        <pc:chgData name="ALI TEKIN GUNER" userId="8a3bfaf7-3db6-4045-837e-88d2495fba61" providerId="ADAL" clId="{C83F6587-AE23-477C-9A2B-2FC7D7F499F6}" dt="2023-08-30T13:03:21.894" v="2" actId="47"/>
        <pc:sldMkLst>
          <pc:docMk/>
          <pc:sldMk cId="3892752937" sldId="1242"/>
        </pc:sldMkLst>
      </pc:sldChg>
      <pc:sldChg chg="add del">
        <pc:chgData name="ALI TEKIN GUNER" userId="8a3bfaf7-3db6-4045-837e-88d2495fba61" providerId="ADAL" clId="{C83F6587-AE23-477C-9A2B-2FC7D7F499F6}" dt="2023-08-30T13:03:21.894" v="2" actId="47"/>
        <pc:sldMkLst>
          <pc:docMk/>
          <pc:sldMk cId="1805916800" sldId="1243"/>
        </pc:sldMkLst>
      </pc:sldChg>
      <pc:sldChg chg="add del">
        <pc:chgData name="ALI TEKIN GUNER" userId="8a3bfaf7-3db6-4045-837e-88d2495fba61" providerId="ADAL" clId="{C83F6587-AE23-477C-9A2B-2FC7D7F499F6}" dt="2023-08-30T13:03:21.894" v="2" actId="47"/>
        <pc:sldMkLst>
          <pc:docMk/>
          <pc:sldMk cId="1378086811" sldId="1244"/>
        </pc:sldMkLst>
      </pc:sldChg>
      <pc:sldChg chg="add del">
        <pc:chgData name="ALI TEKIN GUNER" userId="8a3bfaf7-3db6-4045-837e-88d2495fba61" providerId="ADAL" clId="{C83F6587-AE23-477C-9A2B-2FC7D7F499F6}" dt="2023-08-30T13:03:21.894" v="2" actId="47"/>
        <pc:sldMkLst>
          <pc:docMk/>
          <pc:sldMk cId="1020899056" sldId="1245"/>
        </pc:sldMkLst>
      </pc:sldChg>
      <pc:sldChg chg="add del">
        <pc:chgData name="ALI TEKIN GUNER" userId="8a3bfaf7-3db6-4045-837e-88d2495fba61" providerId="ADAL" clId="{C83F6587-AE23-477C-9A2B-2FC7D7F499F6}" dt="2023-08-30T13:03:21.894" v="2" actId="47"/>
        <pc:sldMkLst>
          <pc:docMk/>
          <pc:sldMk cId="1600607297" sldId="1246"/>
        </pc:sldMkLst>
      </pc:sldChg>
      <pc:sldChg chg="add del">
        <pc:chgData name="ALI TEKIN GUNER" userId="8a3bfaf7-3db6-4045-837e-88d2495fba61" providerId="ADAL" clId="{C83F6587-AE23-477C-9A2B-2FC7D7F499F6}" dt="2023-08-30T13:03:21.894" v="2" actId="47"/>
        <pc:sldMkLst>
          <pc:docMk/>
          <pc:sldMk cId="2937555631" sldId="1247"/>
        </pc:sldMkLst>
      </pc:sldChg>
      <pc:sldChg chg="add del">
        <pc:chgData name="ALI TEKIN GUNER" userId="8a3bfaf7-3db6-4045-837e-88d2495fba61" providerId="ADAL" clId="{C83F6587-AE23-477C-9A2B-2FC7D7F499F6}" dt="2023-08-30T13:03:21.894" v="2" actId="47"/>
        <pc:sldMkLst>
          <pc:docMk/>
          <pc:sldMk cId="2270270726" sldId="1248"/>
        </pc:sldMkLst>
      </pc:sldChg>
      <pc:sldChg chg="add del">
        <pc:chgData name="ALI TEKIN GUNER" userId="8a3bfaf7-3db6-4045-837e-88d2495fba61" providerId="ADAL" clId="{C83F6587-AE23-477C-9A2B-2FC7D7F499F6}" dt="2023-08-30T13:03:21.894" v="2" actId="47"/>
        <pc:sldMkLst>
          <pc:docMk/>
          <pc:sldMk cId="1693354632" sldId="1249"/>
        </pc:sldMkLst>
      </pc:sldChg>
      <pc:sldChg chg="add del">
        <pc:chgData name="ALI TEKIN GUNER" userId="8a3bfaf7-3db6-4045-837e-88d2495fba61" providerId="ADAL" clId="{C83F6587-AE23-477C-9A2B-2FC7D7F499F6}" dt="2023-08-30T13:03:21.894" v="2" actId="47"/>
        <pc:sldMkLst>
          <pc:docMk/>
          <pc:sldMk cId="2647252221" sldId="1250"/>
        </pc:sldMkLst>
      </pc:sldChg>
      <pc:sldChg chg="add del">
        <pc:chgData name="ALI TEKIN GUNER" userId="8a3bfaf7-3db6-4045-837e-88d2495fba61" providerId="ADAL" clId="{C83F6587-AE23-477C-9A2B-2FC7D7F499F6}" dt="2023-08-30T13:03:21.894" v="2" actId="47"/>
        <pc:sldMkLst>
          <pc:docMk/>
          <pc:sldMk cId="666746922" sldId="1251"/>
        </pc:sldMkLst>
      </pc:sldChg>
      <pc:sldChg chg="add del">
        <pc:chgData name="ALI TEKIN GUNER" userId="8a3bfaf7-3db6-4045-837e-88d2495fba61" providerId="ADAL" clId="{C83F6587-AE23-477C-9A2B-2FC7D7F499F6}" dt="2023-08-30T13:03:21.894" v="2" actId="47"/>
        <pc:sldMkLst>
          <pc:docMk/>
          <pc:sldMk cId="132058533" sldId="1252"/>
        </pc:sldMkLst>
      </pc:sldChg>
      <pc:sldChg chg="add del">
        <pc:chgData name="ALI TEKIN GUNER" userId="8a3bfaf7-3db6-4045-837e-88d2495fba61" providerId="ADAL" clId="{C83F6587-AE23-477C-9A2B-2FC7D7F499F6}" dt="2023-08-30T13:03:21.894" v="2" actId="47"/>
        <pc:sldMkLst>
          <pc:docMk/>
          <pc:sldMk cId="2940457317" sldId="1253"/>
        </pc:sldMkLst>
      </pc:sldChg>
      <pc:sldChg chg="add del">
        <pc:chgData name="ALI TEKIN GUNER" userId="8a3bfaf7-3db6-4045-837e-88d2495fba61" providerId="ADAL" clId="{C83F6587-AE23-477C-9A2B-2FC7D7F499F6}" dt="2023-08-30T13:03:21.894" v="2" actId="47"/>
        <pc:sldMkLst>
          <pc:docMk/>
          <pc:sldMk cId="47653960" sldId="1254"/>
        </pc:sldMkLst>
      </pc:sldChg>
      <pc:sldChg chg="add del">
        <pc:chgData name="ALI TEKIN GUNER" userId="8a3bfaf7-3db6-4045-837e-88d2495fba61" providerId="ADAL" clId="{C83F6587-AE23-477C-9A2B-2FC7D7F499F6}" dt="2023-08-30T13:03:21.894" v="2" actId="47"/>
        <pc:sldMkLst>
          <pc:docMk/>
          <pc:sldMk cId="2743203339" sldId="1255"/>
        </pc:sldMkLst>
      </pc:sldChg>
      <pc:sldChg chg="add del">
        <pc:chgData name="ALI TEKIN GUNER" userId="8a3bfaf7-3db6-4045-837e-88d2495fba61" providerId="ADAL" clId="{C83F6587-AE23-477C-9A2B-2FC7D7F499F6}" dt="2023-08-30T13:03:21.894" v="2" actId="47"/>
        <pc:sldMkLst>
          <pc:docMk/>
          <pc:sldMk cId="3425541617" sldId="1256"/>
        </pc:sldMkLst>
      </pc:sldChg>
      <pc:sldChg chg="add del">
        <pc:chgData name="ALI TEKIN GUNER" userId="8a3bfaf7-3db6-4045-837e-88d2495fba61" providerId="ADAL" clId="{C83F6587-AE23-477C-9A2B-2FC7D7F499F6}" dt="2023-08-30T13:03:21.894" v="2" actId="47"/>
        <pc:sldMkLst>
          <pc:docMk/>
          <pc:sldMk cId="3730188003" sldId="1257"/>
        </pc:sldMkLst>
      </pc:sldChg>
    </pc:docChg>
  </pc:docChgLst>
  <pc:docChgLst>
    <pc:chgData name="ALI TEKIN GUNER" userId="8a3bfaf7-3db6-4045-837e-88d2495fba61" providerId="ADAL" clId="{5D0DC98A-835A-4544-9408-5597F78AD59D}"/>
    <pc:docChg chg="modSld">
      <pc:chgData name="ALI TEKIN GUNER" userId="8a3bfaf7-3db6-4045-837e-88d2495fba61" providerId="ADAL" clId="{5D0DC98A-835A-4544-9408-5597F78AD59D}" dt="2023-08-30T13:17:07.923" v="1" actId="20577"/>
      <pc:docMkLst>
        <pc:docMk/>
      </pc:docMkLst>
      <pc:sldChg chg="modSp mod">
        <pc:chgData name="ALI TEKIN GUNER" userId="8a3bfaf7-3db6-4045-837e-88d2495fba61" providerId="ADAL" clId="{5D0DC98A-835A-4544-9408-5597F78AD59D}" dt="2023-08-30T13:17:07.923" v="1" actId="20577"/>
        <pc:sldMkLst>
          <pc:docMk/>
          <pc:sldMk cId="3501601656" sldId="1118"/>
        </pc:sldMkLst>
        <pc:spChg chg="mod">
          <ac:chgData name="ALI TEKIN GUNER" userId="8a3bfaf7-3db6-4045-837e-88d2495fba61" providerId="ADAL" clId="{5D0DC98A-835A-4544-9408-5597F78AD59D}" dt="2023-08-30T13:17:07.923" v="1" actId="20577"/>
          <ac:spMkLst>
            <pc:docMk/>
            <pc:sldMk cId="3501601656" sldId="1118"/>
            <ac:spMk id="9" creationId="{8B942791-77F3-B67B-2AA4-1FA6F2166039}"/>
          </ac:spMkLst>
        </pc:spChg>
      </pc:sldChg>
    </pc:docChg>
  </pc:docChgLst>
  <pc:docChgLst>
    <pc:chgData name="ALI TEKIN GUNER" userId="8a3bfaf7-3db6-4045-837e-88d2495fba61" providerId="ADAL" clId="{7AE3C36F-73B2-4EEA-87BD-90BB480840AA}"/>
    <pc:docChg chg="undo custSel modSld sldOrd">
      <pc:chgData name="ALI TEKIN GUNER" userId="8a3bfaf7-3db6-4045-837e-88d2495fba61" providerId="ADAL" clId="{7AE3C36F-73B2-4EEA-87BD-90BB480840AA}" dt="2024-03-27T12:03:29.005" v="765" actId="790"/>
      <pc:docMkLst>
        <pc:docMk/>
      </pc:docMkLst>
      <pc:sldChg chg="addSp delSp modSp mod setBg">
        <pc:chgData name="ALI TEKIN GUNER" userId="8a3bfaf7-3db6-4045-837e-88d2495fba61" providerId="ADAL" clId="{7AE3C36F-73B2-4EEA-87BD-90BB480840AA}" dt="2024-03-27T09:46:47.042" v="176" actId="26606"/>
        <pc:sldMkLst>
          <pc:docMk/>
          <pc:sldMk cId="2735951860" sldId="1164"/>
        </pc:sldMkLst>
        <pc:spChg chg="mod">
          <ac:chgData name="ALI TEKIN GUNER" userId="8a3bfaf7-3db6-4045-837e-88d2495fba61" providerId="ADAL" clId="{7AE3C36F-73B2-4EEA-87BD-90BB480840AA}" dt="2024-03-27T09:46:47.042" v="176" actId="26606"/>
          <ac:spMkLst>
            <pc:docMk/>
            <pc:sldMk cId="2735951860" sldId="1164"/>
            <ac:spMk id="2" creationId="{7D3D38D2-F152-553F-849C-92CF27D0884F}"/>
          </ac:spMkLst>
        </pc:spChg>
        <pc:spChg chg="mod">
          <ac:chgData name="ALI TEKIN GUNER" userId="8a3bfaf7-3db6-4045-837e-88d2495fba61" providerId="ADAL" clId="{7AE3C36F-73B2-4EEA-87BD-90BB480840AA}" dt="2024-03-27T09:46:47.042" v="176" actId="26606"/>
          <ac:spMkLst>
            <pc:docMk/>
            <pc:sldMk cId="2735951860" sldId="1164"/>
            <ac:spMk id="3" creationId="{72E5F15A-380C-6803-9258-1868143E410A}"/>
          </ac:spMkLst>
        </pc:spChg>
        <pc:spChg chg="mod">
          <ac:chgData name="ALI TEKIN GUNER" userId="8a3bfaf7-3db6-4045-837e-88d2495fba61" providerId="ADAL" clId="{7AE3C36F-73B2-4EEA-87BD-90BB480840AA}" dt="2024-03-27T09:43:42.477" v="76" actId="26606"/>
          <ac:spMkLst>
            <pc:docMk/>
            <pc:sldMk cId="2735951860" sldId="1164"/>
            <ac:spMk id="4" creationId="{252370C4-1ABA-0719-3FC6-80166BFA5927}"/>
          </ac:spMkLst>
        </pc:spChg>
        <pc:spChg chg="mod">
          <ac:chgData name="ALI TEKIN GUNER" userId="8a3bfaf7-3db6-4045-837e-88d2495fba61" providerId="ADAL" clId="{7AE3C36F-73B2-4EEA-87BD-90BB480840AA}" dt="2024-03-27T09:43:42.477" v="76" actId="26606"/>
          <ac:spMkLst>
            <pc:docMk/>
            <pc:sldMk cId="2735951860" sldId="1164"/>
            <ac:spMk id="5" creationId="{EDF5CBE7-4D42-94D8-A486-4E8EAB307BED}"/>
          </ac:spMkLst>
        </pc:spChg>
        <pc:spChg chg="mod">
          <ac:chgData name="ALI TEKIN GUNER" userId="8a3bfaf7-3db6-4045-837e-88d2495fba61" providerId="ADAL" clId="{7AE3C36F-73B2-4EEA-87BD-90BB480840AA}" dt="2024-03-27T09:43:42.477" v="76" actId="26606"/>
          <ac:spMkLst>
            <pc:docMk/>
            <pc:sldMk cId="2735951860" sldId="1164"/>
            <ac:spMk id="6" creationId="{7C94DE0B-168F-5F72-168B-8D98E9E6CA68}"/>
          </ac:spMkLst>
        </pc:spChg>
        <pc:spChg chg="add del">
          <ac:chgData name="ALI TEKIN GUNER" userId="8a3bfaf7-3db6-4045-837e-88d2495fba61" providerId="ADAL" clId="{7AE3C36F-73B2-4EEA-87BD-90BB480840AA}" dt="2024-03-27T09:46:47.042" v="176" actId="26606"/>
          <ac:spMkLst>
            <pc:docMk/>
            <pc:sldMk cId="2735951860" sldId="1164"/>
            <ac:spMk id="1033" creationId="{73B90B8B-F76B-4130-8370-38033EEACB93}"/>
          </ac:spMkLst>
        </pc:spChg>
        <pc:spChg chg="add del">
          <ac:chgData name="ALI TEKIN GUNER" userId="8a3bfaf7-3db6-4045-837e-88d2495fba61" providerId="ADAL" clId="{7AE3C36F-73B2-4EEA-87BD-90BB480840AA}" dt="2024-03-27T09:46:47.042" v="176" actId="26606"/>
          <ac:spMkLst>
            <pc:docMk/>
            <pc:sldMk cId="2735951860" sldId="1164"/>
            <ac:spMk id="1037" creationId="{91C67939-3FD0-4B45-8AA4-9FE55C7EE127}"/>
          </ac:spMkLst>
        </pc:spChg>
        <pc:spChg chg="add del">
          <ac:chgData name="ALI TEKIN GUNER" userId="8a3bfaf7-3db6-4045-837e-88d2495fba61" providerId="ADAL" clId="{7AE3C36F-73B2-4EEA-87BD-90BB480840AA}" dt="2024-03-27T09:46:47.042" v="176" actId="26606"/>
          <ac:spMkLst>
            <pc:docMk/>
            <pc:sldMk cId="2735951860" sldId="1164"/>
            <ac:spMk id="1039" creationId="{0981A96A-A87C-4F87-845A-3B0A6529F543}"/>
          </ac:spMkLst>
        </pc:spChg>
        <pc:spChg chg="add del">
          <ac:chgData name="ALI TEKIN GUNER" userId="8a3bfaf7-3db6-4045-837e-88d2495fba61" providerId="ADAL" clId="{7AE3C36F-73B2-4EEA-87BD-90BB480840AA}" dt="2024-03-27T09:46:37.849" v="170" actId="26606"/>
          <ac:spMkLst>
            <pc:docMk/>
            <pc:sldMk cId="2735951860" sldId="1164"/>
            <ac:spMk id="1041" creationId="{E5958DBC-F4DA-42A8-8C52-860179790ECD}"/>
          </ac:spMkLst>
        </pc:spChg>
        <pc:spChg chg="add del">
          <ac:chgData name="ALI TEKIN GUNER" userId="8a3bfaf7-3db6-4045-837e-88d2495fba61" providerId="ADAL" clId="{7AE3C36F-73B2-4EEA-87BD-90BB480840AA}" dt="2024-03-27T09:46:37.849" v="170" actId="26606"/>
          <ac:spMkLst>
            <pc:docMk/>
            <pc:sldMk cId="2735951860" sldId="1164"/>
            <ac:spMk id="1043" creationId="{51DDD252-D7C8-4CE5-9C61-D60D722BC217}"/>
          </ac:spMkLst>
        </pc:spChg>
        <pc:spChg chg="add del">
          <ac:chgData name="ALI TEKIN GUNER" userId="8a3bfaf7-3db6-4045-837e-88d2495fba61" providerId="ADAL" clId="{7AE3C36F-73B2-4EEA-87BD-90BB480840AA}" dt="2024-03-27T09:46:31.691" v="168" actId="26606"/>
          <ac:spMkLst>
            <pc:docMk/>
            <pc:sldMk cId="2735951860" sldId="1164"/>
            <ac:spMk id="1044" creationId="{73B90B8B-F76B-4130-8370-38033EEACB93}"/>
          </ac:spMkLst>
        </pc:spChg>
        <pc:spChg chg="add del">
          <ac:chgData name="ALI TEKIN GUNER" userId="8a3bfaf7-3db6-4045-837e-88d2495fba61" providerId="ADAL" clId="{7AE3C36F-73B2-4EEA-87BD-90BB480840AA}" dt="2024-03-27T09:46:37.849" v="170" actId="26606"/>
          <ac:spMkLst>
            <pc:docMk/>
            <pc:sldMk cId="2735951860" sldId="1164"/>
            <ac:spMk id="1045" creationId="{2FBD75F5-C49C-4F6A-8D43-7A5939C23307}"/>
          </ac:spMkLst>
        </pc:spChg>
        <pc:spChg chg="add del">
          <ac:chgData name="ALI TEKIN GUNER" userId="8a3bfaf7-3db6-4045-837e-88d2495fba61" providerId="ADAL" clId="{7AE3C36F-73B2-4EEA-87BD-90BB480840AA}" dt="2024-03-27T09:46:39.379" v="172" actId="26606"/>
          <ac:spMkLst>
            <pc:docMk/>
            <pc:sldMk cId="2735951860" sldId="1164"/>
            <ac:spMk id="1047" creationId="{E5958DBC-F4DA-42A8-8C52-860179790ECD}"/>
          </ac:spMkLst>
        </pc:spChg>
        <pc:spChg chg="add del">
          <ac:chgData name="ALI TEKIN GUNER" userId="8a3bfaf7-3db6-4045-837e-88d2495fba61" providerId="ADAL" clId="{7AE3C36F-73B2-4EEA-87BD-90BB480840AA}" dt="2024-03-27T09:46:31.691" v="168" actId="26606"/>
          <ac:spMkLst>
            <pc:docMk/>
            <pc:sldMk cId="2735951860" sldId="1164"/>
            <ac:spMk id="1048" creationId="{91C67939-3FD0-4B45-8AA4-9FE55C7EE127}"/>
          </ac:spMkLst>
        </pc:spChg>
        <pc:spChg chg="add del">
          <ac:chgData name="ALI TEKIN GUNER" userId="8a3bfaf7-3db6-4045-837e-88d2495fba61" providerId="ADAL" clId="{7AE3C36F-73B2-4EEA-87BD-90BB480840AA}" dt="2024-03-27T09:46:31.691" v="168" actId="26606"/>
          <ac:spMkLst>
            <pc:docMk/>
            <pc:sldMk cId="2735951860" sldId="1164"/>
            <ac:spMk id="1050" creationId="{0981A96A-A87C-4F87-845A-3B0A6529F543}"/>
          </ac:spMkLst>
        </pc:spChg>
        <pc:spChg chg="add del">
          <ac:chgData name="ALI TEKIN GUNER" userId="8a3bfaf7-3db6-4045-837e-88d2495fba61" providerId="ADAL" clId="{7AE3C36F-73B2-4EEA-87BD-90BB480840AA}" dt="2024-03-27T09:46:39.379" v="172" actId="26606"/>
          <ac:spMkLst>
            <pc:docMk/>
            <pc:sldMk cId="2735951860" sldId="1164"/>
            <ac:spMk id="1051" creationId="{51DDD252-D7C8-4CE5-9C61-D60D722BC217}"/>
          </ac:spMkLst>
        </pc:spChg>
        <pc:spChg chg="add del">
          <ac:chgData name="ALI TEKIN GUNER" userId="8a3bfaf7-3db6-4045-837e-88d2495fba61" providerId="ADAL" clId="{7AE3C36F-73B2-4EEA-87BD-90BB480840AA}" dt="2024-03-27T09:46:39.379" v="172" actId="26606"/>
          <ac:spMkLst>
            <pc:docMk/>
            <pc:sldMk cId="2735951860" sldId="1164"/>
            <ac:spMk id="1052" creationId="{2FBD75F5-C49C-4F6A-8D43-7A5939C23307}"/>
          </ac:spMkLst>
        </pc:spChg>
        <pc:picChg chg="add del mod">
          <ac:chgData name="ALI TEKIN GUNER" userId="8a3bfaf7-3db6-4045-837e-88d2495fba61" providerId="ADAL" clId="{7AE3C36F-73B2-4EEA-87BD-90BB480840AA}" dt="2024-03-27T09:43:31.641" v="72" actId="478"/>
          <ac:picMkLst>
            <pc:docMk/>
            <pc:sldMk cId="2735951860" sldId="1164"/>
            <ac:picMk id="7" creationId="{D2B9ACF1-6F04-7B7B-66A3-B6968ADA8AD0}"/>
          </ac:picMkLst>
        </pc:picChg>
        <pc:picChg chg="mod ord">
          <ac:chgData name="ALI TEKIN GUNER" userId="8a3bfaf7-3db6-4045-837e-88d2495fba61" providerId="ADAL" clId="{7AE3C36F-73B2-4EEA-87BD-90BB480840AA}" dt="2024-03-27T09:46:47.042" v="176" actId="26606"/>
          <ac:picMkLst>
            <pc:docMk/>
            <pc:sldMk cId="2735951860" sldId="1164"/>
            <ac:picMk id="1026" creationId="{C660A4CD-D315-9B6C-3A83-20F72659A59A}"/>
          </ac:picMkLst>
        </pc:picChg>
        <pc:picChg chg="add mod ord">
          <ac:chgData name="ALI TEKIN GUNER" userId="8a3bfaf7-3db6-4045-837e-88d2495fba61" providerId="ADAL" clId="{7AE3C36F-73B2-4EEA-87BD-90BB480840AA}" dt="2024-03-27T09:46:47.042" v="176" actId="26606"/>
          <ac:picMkLst>
            <pc:docMk/>
            <pc:sldMk cId="2735951860" sldId="1164"/>
            <ac:picMk id="1028" creationId="{C06CE908-032A-1AF9-5C12-2B0875C94870}"/>
          </ac:picMkLst>
        </pc:picChg>
        <pc:cxnChg chg="add del">
          <ac:chgData name="ALI TEKIN GUNER" userId="8a3bfaf7-3db6-4045-837e-88d2495fba61" providerId="ADAL" clId="{7AE3C36F-73B2-4EEA-87BD-90BB480840AA}" dt="2024-03-27T09:46:47.042" v="176" actId="26606"/>
          <ac:cxnSpMkLst>
            <pc:docMk/>
            <pc:sldMk cId="2735951860" sldId="1164"/>
            <ac:cxnSpMk id="1035" creationId="{C2D93264-3FF9-4175-A7FA-F927F0F77AA0}"/>
          </ac:cxnSpMkLst>
        </pc:cxnChg>
        <pc:cxnChg chg="add del">
          <ac:chgData name="ALI TEKIN GUNER" userId="8a3bfaf7-3db6-4045-837e-88d2495fba61" providerId="ADAL" clId="{7AE3C36F-73B2-4EEA-87BD-90BB480840AA}" dt="2024-03-27T09:46:37.849" v="170" actId="26606"/>
          <ac:cxnSpMkLst>
            <pc:docMk/>
            <pc:sldMk cId="2735951860" sldId="1164"/>
            <ac:cxnSpMk id="1042" creationId="{79FCC9A9-2031-4283-9B27-34B62BB7F305}"/>
          </ac:cxnSpMkLst>
        </pc:cxnChg>
        <pc:cxnChg chg="add del">
          <ac:chgData name="ALI TEKIN GUNER" userId="8a3bfaf7-3db6-4045-837e-88d2495fba61" providerId="ADAL" clId="{7AE3C36F-73B2-4EEA-87BD-90BB480840AA}" dt="2024-03-27T09:46:31.691" v="168" actId="26606"/>
          <ac:cxnSpMkLst>
            <pc:docMk/>
            <pc:sldMk cId="2735951860" sldId="1164"/>
            <ac:cxnSpMk id="1046" creationId="{C2D93264-3FF9-4175-A7FA-F927F0F77AA0}"/>
          </ac:cxnSpMkLst>
        </pc:cxnChg>
        <pc:cxnChg chg="add del">
          <ac:chgData name="ALI TEKIN GUNER" userId="8a3bfaf7-3db6-4045-837e-88d2495fba61" providerId="ADAL" clId="{7AE3C36F-73B2-4EEA-87BD-90BB480840AA}" dt="2024-03-27T09:46:39.379" v="172" actId="26606"/>
          <ac:cxnSpMkLst>
            <pc:docMk/>
            <pc:sldMk cId="2735951860" sldId="1164"/>
            <ac:cxnSpMk id="1049" creationId="{79FCC9A9-2031-4283-9B27-34B62BB7F305}"/>
          </ac:cxnSpMkLst>
        </pc:cxnChg>
      </pc:sldChg>
      <pc:sldChg chg="addSp modSp mod">
        <pc:chgData name="ALI TEKIN GUNER" userId="8a3bfaf7-3db6-4045-837e-88d2495fba61" providerId="ADAL" clId="{7AE3C36F-73B2-4EEA-87BD-90BB480840AA}" dt="2024-03-27T09:52:30.811" v="228" actId="1076"/>
        <pc:sldMkLst>
          <pc:docMk/>
          <pc:sldMk cId="1170039685" sldId="1165"/>
        </pc:sldMkLst>
        <pc:spChg chg="add mod">
          <ac:chgData name="ALI TEKIN GUNER" userId="8a3bfaf7-3db6-4045-837e-88d2495fba61" providerId="ADAL" clId="{7AE3C36F-73B2-4EEA-87BD-90BB480840AA}" dt="2024-03-27T09:49:59.298" v="208" actId="1076"/>
          <ac:spMkLst>
            <pc:docMk/>
            <pc:sldMk cId="1170039685" sldId="1165"/>
            <ac:spMk id="7" creationId="{9E29A65D-51A7-A776-A9C3-D6CF5FC9E5A1}"/>
          </ac:spMkLst>
        </pc:spChg>
        <pc:spChg chg="add mod">
          <ac:chgData name="ALI TEKIN GUNER" userId="8a3bfaf7-3db6-4045-837e-88d2495fba61" providerId="ADAL" clId="{7AE3C36F-73B2-4EEA-87BD-90BB480840AA}" dt="2024-03-27T09:49:59.298" v="208" actId="1076"/>
          <ac:spMkLst>
            <pc:docMk/>
            <pc:sldMk cId="1170039685" sldId="1165"/>
            <ac:spMk id="8" creationId="{91CB45A3-86A8-2292-5273-0FB26CB428CF}"/>
          </ac:spMkLst>
        </pc:spChg>
        <pc:spChg chg="add mod">
          <ac:chgData name="ALI TEKIN GUNER" userId="8a3bfaf7-3db6-4045-837e-88d2495fba61" providerId="ADAL" clId="{7AE3C36F-73B2-4EEA-87BD-90BB480840AA}" dt="2024-03-27T09:52:13.045" v="224" actId="1076"/>
          <ac:spMkLst>
            <pc:docMk/>
            <pc:sldMk cId="1170039685" sldId="1165"/>
            <ac:spMk id="9" creationId="{87C7F1CE-4494-1735-B0AD-33D4792F3BE1}"/>
          </ac:spMkLst>
        </pc:spChg>
        <pc:spChg chg="add mod">
          <ac:chgData name="ALI TEKIN GUNER" userId="8a3bfaf7-3db6-4045-837e-88d2495fba61" providerId="ADAL" clId="{7AE3C36F-73B2-4EEA-87BD-90BB480840AA}" dt="2024-03-27T09:52:30.811" v="228" actId="1076"/>
          <ac:spMkLst>
            <pc:docMk/>
            <pc:sldMk cId="1170039685" sldId="1165"/>
            <ac:spMk id="10" creationId="{B7BA750E-B427-EE37-7444-E7DF17C54992}"/>
          </ac:spMkLst>
        </pc:spChg>
        <pc:spChg chg="add mod">
          <ac:chgData name="ALI TEKIN GUNER" userId="8a3bfaf7-3db6-4045-837e-88d2495fba61" providerId="ADAL" clId="{7AE3C36F-73B2-4EEA-87BD-90BB480840AA}" dt="2024-03-27T09:52:11.029" v="223" actId="1076"/>
          <ac:spMkLst>
            <pc:docMk/>
            <pc:sldMk cId="1170039685" sldId="1165"/>
            <ac:spMk id="11" creationId="{56DBCDA1-8766-71D0-787F-8CCB640DC420}"/>
          </ac:spMkLst>
        </pc:spChg>
        <pc:spChg chg="add mod">
          <ac:chgData name="ALI TEKIN GUNER" userId="8a3bfaf7-3db6-4045-837e-88d2495fba61" providerId="ADAL" clId="{7AE3C36F-73B2-4EEA-87BD-90BB480840AA}" dt="2024-03-27T09:52:26.961" v="227" actId="688"/>
          <ac:spMkLst>
            <pc:docMk/>
            <pc:sldMk cId="1170039685" sldId="1165"/>
            <ac:spMk id="12" creationId="{CF4243D8-2912-56FE-E517-3FE7E78BBA7B}"/>
          </ac:spMkLst>
        </pc:spChg>
        <pc:spChg chg="mod">
          <ac:chgData name="ALI TEKIN GUNER" userId="8a3bfaf7-3db6-4045-837e-88d2495fba61" providerId="ADAL" clId="{7AE3C36F-73B2-4EEA-87BD-90BB480840AA}" dt="2024-03-27T09:49:57.697" v="204" actId="14100"/>
          <ac:spMkLst>
            <pc:docMk/>
            <pc:sldMk cId="1170039685" sldId="1165"/>
            <ac:spMk id="248" creationId="{0F2421F1-E032-FD16-E315-FD3128584FED}"/>
          </ac:spMkLst>
        </pc:spChg>
        <pc:spChg chg="mod">
          <ac:chgData name="ALI TEKIN GUNER" userId="8a3bfaf7-3db6-4045-837e-88d2495fba61" providerId="ADAL" clId="{7AE3C36F-73B2-4EEA-87BD-90BB480840AA}" dt="2024-03-27T09:49:57.697" v="204" actId="14100"/>
          <ac:spMkLst>
            <pc:docMk/>
            <pc:sldMk cId="1170039685" sldId="1165"/>
            <ac:spMk id="249" creationId="{963B946E-B4F6-50C1-90C1-7D5532B9EC35}"/>
          </ac:spMkLst>
        </pc:spChg>
        <pc:spChg chg="mod">
          <ac:chgData name="ALI TEKIN GUNER" userId="8a3bfaf7-3db6-4045-837e-88d2495fba61" providerId="ADAL" clId="{7AE3C36F-73B2-4EEA-87BD-90BB480840AA}" dt="2024-03-27T09:49:58.038" v="205" actId="14100"/>
          <ac:spMkLst>
            <pc:docMk/>
            <pc:sldMk cId="1170039685" sldId="1165"/>
            <ac:spMk id="251" creationId="{C2B11F99-F77E-36BA-8EBF-3E6884CF7E43}"/>
          </ac:spMkLst>
        </pc:spChg>
        <pc:spChg chg="mod">
          <ac:chgData name="ALI TEKIN GUNER" userId="8a3bfaf7-3db6-4045-837e-88d2495fba61" providerId="ADAL" clId="{7AE3C36F-73B2-4EEA-87BD-90BB480840AA}" dt="2024-03-27T09:49:28.059" v="199" actId="1076"/>
          <ac:spMkLst>
            <pc:docMk/>
            <pc:sldMk cId="1170039685" sldId="1165"/>
            <ac:spMk id="304" creationId="{C5D8FAC6-52C1-0E2F-43B5-23401FBF00A6}"/>
          </ac:spMkLst>
        </pc:spChg>
        <pc:spChg chg="mod">
          <ac:chgData name="ALI TEKIN GUNER" userId="8a3bfaf7-3db6-4045-837e-88d2495fba61" providerId="ADAL" clId="{7AE3C36F-73B2-4EEA-87BD-90BB480840AA}" dt="2024-03-27T09:52:21.992" v="226" actId="1076"/>
          <ac:spMkLst>
            <pc:docMk/>
            <pc:sldMk cId="1170039685" sldId="1165"/>
            <ac:spMk id="306" creationId="{8956B2A6-810E-417C-C380-FABF5B9B4421}"/>
          </ac:spMkLst>
        </pc:spChg>
        <pc:spChg chg="mod">
          <ac:chgData name="ALI TEKIN GUNER" userId="8a3bfaf7-3db6-4045-837e-88d2495fba61" providerId="ADAL" clId="{7AE3C36F-73B2-4EEA-87BD-90BB480840AA}" dt="2024-03-27T09:52:17.725" v="225" actId="1076"/>
          <ac:spMkLst>
            <pc:docMk/>
            <pc:sldMk cId="1170039685" sldId="1165"/>
            <ac:spMk id="307" creationId="{DCAF6140-5B97-B5FB-C9DE-DE86D8289C78}"/>
          </ac:spMkLst>
        </pc:spChg>
        <pc:spChg chg="mod">
          <ac:chgData name="ALI TEKIN GUNER" userId="8a3bfaf7-3db6-4045-837e-88d2495fba61" providerId="ADAL" clId="{7AE3C36F-73B2-4EEA-87BD-90BB480840AA}" dt="2024-03-27T09:52:21.992" v="226" actId="1076"/>
          <ac:spMkLst>
            <pc:docMk/>
            <pc:sldMk cId="1170039685" sldId="1165"/>
            <ac:spMk id="311" creationId="{8653BFD5-1577-73DB-A10B-64C9442294FF}"/>
          </ac:spMkLst>
        </pc:spChg>
        <pc:spChg chg="mod">
          <ac:chgData name="ALI TEKIN GUNER" userId="8a3bfaf7-3db6-4045-837e-88d2495fba61" providerId="ADAL" clId="{7AE3C36F-73B2-4EEA-87BD-90BB480840AA}" dt="2024-03-27T09:52:17.725" v="225" actId="1076"/>
          <ac:spMkLst>
            <pc:docMk/>
            <pc:sldMk cId="1170039685" sldId="1165"/>
            <ac:spMk id="312" creationId="{33DACC7E-207A-A546-BF36-2C25FD5EEE46}"/>
          </ac:spMkLst>
        </pc:spChg>
        <pc:grpChg chg="mod">
          <ac:chgData name="ALI TEKIN GUNER" userId="8a3bfaf7-3db6-4045-837e-88d2495fba61" providerId="ADAL" clId="{7AE3C36F-73B2-4EEA-87BD-90BB480840AA}" dt="2024-03-27T09:47:22.847" v="191" actId="14100"/>
          <ac:grpSpMkLst>
            <pc:docMk/>
            <pc:sldMk cId="1170039685" sldId="1165"/>
            <ac:grpSpMk id="319" creationId="{C9B7C5F1-FD25-50C9-5D35-2C296AF5F785}"/>
          </ac:grpSpMkLst>
        </pc:grpChg>
        <pc:graphicFrameChg chg="mod modGraphic">
          <ac:chgData name="ALI TEKIN GUNER" userId="8a3bfaf7-3db6-4045-837e-88d2495fba61" providerId="ADAL" clId="{7AE3C36F-73B2-4EEA-87BD-90BB480840AA}" dt="2024-03-27T09:47:21.454" v="188" actId="14100"/>
          <ac:graphicFrameMkLst>
            <pc:docMk/>
            <pc:sldMk cId="1170039685" sldId="1165"/>
            <ac:graphicFrameMk id="309" creationId="{61560446-723F-07A5-E83A-6EC75C3F548E}"/>
          </ac:graphicFrameMkLst>
        </pc:graphicFrameChg>
      </pc:sldChg>
      <pc:sldChg chg="addSp modSp mod">
        <pc:chgData name="ALI TEKIN GUNER" userId="8a3bfaf7-3db6-4045-837e-88d2495fba61" providerId="ADAL" clId="{7AE3C36F-73B2-4EEA-87BD-90BB480840AA}" dt="2024-03-27T09:55:07.572" v="257" actId="1035"/>
        <pc:sldMkLst>
          <pc:docMk/>
          <pc:sldMk cId="2255370054" sldId="1166"/>
        </pc:sldMkLst>
        <pc:spChg chg="add mod">
          <ac:chgData name="ALI TEKIN GUNER" userId="8a3bfaf7-3db6-4045-837e-88d2495fba61" providerId="ADAL" clId="{7AE3C36F-73B2-4EEA-87BD-90BB480840AA}" dt="2024-03-27T09:55:07.572" v="257" actId="1035"/>
          <ac:spMkLst>
            <pc:docMk/>
            <pc:sldMk cId="2255370054" sldId="1166"/>
            <ac:spMk id="2" creationId="{F2F42D21-3C94-5268-879A-F1A3992A2F9E}"/>
          </ac:spMkLst>
        </pc:spChg>
        <pc:grpChg chg="mod">
          <ac:chgData name="ALI TEKIN GUNER" userId="8a3bfaf7-3db6-4045-837e-88d2495fba61" providerId="ADAL" clId="{7AE3C36F-73B2-4EEA-87BD-90BB480840AA}" dt="2024-03-27T09:55:07.572" v="257" actId="1035"/>
          <ac:grpSpMkLst>
            <pc:docMk/>
            <pc:sldMk cId="2255370054" sldId="1166"/>
            <ac:grpSpMk id="211" creationId="{B979574B-F5C4-98E6-B37F-15772EA113FF}"/>
          </ac:grpSpMkLst>
        </pc:grpChg>
      </pc:sldChg>
      <pc:sldChg chg="modSp mod">
        <pc:chgData name="ALI TEKIN GUNER" userId="8a3bfaf7-3db6-4045-837e-88d2495fba61" providerId="ADAL" clId="{7AE3C36F-73B2-4EEA-87BD-90BB480840AA}" dt="2024-03-27T10:27:25.627" v="659" actId="27636"/>
        <pc:sldMkLst>
          <pc:docMk/>
          <pc:sldMk cId="48258517" sldId="1167"/>
        </pc:sldMkLst>
        <pc:spChg chg="mod">
          <ac:chgData name="ALI TEKIN GUNER" userId="8a3bfaf7-3db6-4045-837e-88d2495fba61" providerId="ADAL" clId="{7AE3C36F-73B2-4EEA-87BD-90BB480840AA}" dt="2024-03-27T10:27:25.627" v="659" actId="27636"/>
          <ac:spMkLst>
            <pc:docMk/>
            <pc:sldMk cId="48258517" sldId="1167"/>
            <ac:spMk id="6" creationId="{2777BCAF-01D0-5C30-D088-44A9D785D079}"/>
          </ac:spMkLst>
        </pc:spChg>
        <pc:graphicFrameChg chg="mod modGraphic">
          <ac:chgData name="ALI TEKIN GUNER" userId="8a3bfaf7-3db6-4045-837e-88d2495fba61" providerId="ADAL" clId="{7AE3C36F-73B2-4EEA-87BD-90BB480840AA}" dt="2024-03-27T10:27:15.997" v="655" actId="207"/>
          <ac:graphicFrameMkLst>
            <pc:docMk/>
            <pc:sldMk cId="48258517" sldId="1167"/>
            <ac:graphicFrameMk id="7" creationId="{ADE27A8A-AD0B-9E35-E88F-59F58B579856}"/>
          </ac:graphicFrameMkLst>
        </pc:graphicFrameChg>
      </pc:sldChg>
      <pc:sldChg chg="addSp modSp mod">
        <pc:chgData name="ALI TEKIN GUNER" userId="8a3bfaf7-3db6-4045-837e-88d2495fba61" providerId="ADAL" clId="{7AE3C36F-73B2-4EEA-87BD-90BB480840AA}" dt="2024-03-27T10:35:18.283" v="717" actId="113"/>
        <pc:sldMkLst>
          <pc:docMk/>
          <pc:sldMk cId="4104111079" sldId="1168"/>
        </pc:sldMkLst>
        <pc:spChg chg="mod">
          <ac:chgData name="ALI TEKIN GUNER" userId="8a3bfaf7-3db6-4045-837e-88d2495fba61" providerId="ADAL" clId="{7AE3C36F-73B2-4EEA-87BD-90BB480840AA}" dt="2024-03-27T10:35:18.283" v="717" actId="113"/>
          <ac:spMkLst>
            <pc:docMk/>
            <pc:sldMk cId="4104111079" sldId="1168"/>
            <ac:spMk id="3" creationId="{AF0F0533-EE9D-183B-A66C-A0481FDD42C0}"/>
          </ac:spMkLst>
        </pc:spChg>
        <pc:picChg chg="add mod">
          <ac:chgData name="ALI TEKIN GUNER" userId="8a3bfaf7-3db6-4045-837e-88d2495fba61" providerId="ADAL" clId="{7AE3C36F-73B2-4EEA-87BD-90BB480840AA}" dt="2024-03-27T10:31:39.687" v="685" actId="1076"/>
          <ac:picMkLst>
            <pc:docMk/>
            <pc:sldMk cId="4104111079" sldId="1168"/>
            <ac:picMk id="8" creationId="{68396B20-3F3C-59CE-725F-431B72910808}"/>
          </ac:picMkLst>
        </pc:picChg>
        <pc:picChg chg="add mod">
          <ac:chgData name="ALI TEKIN GUNER" userId="8a3bfaf7-3db6-4045-837e-88d2495fba61" providerId="ADAL" clId="{7AE3C36F-73B2-4EEA-87BD-90BB480840AA}" dt="2024-03-27T10:32:19.948" v="687" actId="1076"/>
          <ac:picMkLst>
            <pc:docMk/>
            <pc:sldMk cId="4104111079" sldId="1168"/>
            <ac:picMk id="2050" creationId="{737E8B4B-59D0-8C6F-34DE-E4074B352F91}"/>
          </ac:picMkLst>
        </pc:picChg>
      </pc:sldChg>
      <pc:sldChg chg="addSp delSp modSp mod ord">
        <pc:chgData name="ALI TEKIN GUNER" userId="8a3bfaf7-3db6-4045-837e-88d2495fba61" providerId="ADAL" clId="{7AE3C36F-73B2-4EEA-87BD-90BB480840AA}" dt="2024-03-27T10:27:41.310" v="678" actId="1038"/>
        <pc:sldMkLst>
          <pc:docMk/>
          <pc:sldMk cId="4158859239" sldId="1169"/>
        </pc:sldMkLst>
        <pc:spChg chg="mod">
          <ac:chgData name="ALI TEKIN GUNER" userId="8a3bfaf7-3db6-4045-837e-88d2495fba61" providerId="ADAL" clId="{7AE3C36F-73B2-4EEA-87BD-90BB480840AA}" dt="2024-03-27T10:10:25.775" v="570" actId="207"/>
          <ac:spMkLst>
            <pc:docMk/>
            <pc:sldMk cId="4158859239" sldId="1169"/>
            <ac:spMk id="9" creationId="{80B5ACF9-E3DD-0D8F-C494-79D125BDC9A1}"/>
          </ac:spMkLst>
        </pc:spChg>
        <pc:spChg chg="mod">
          <ac:chgData name="ALI TEKIN GUNER" userId="8a3bfaf7-3db6-4045-837e-88d2495fba61" providerId="ADAL" clId="{7AE3C36F-73B2-4EEA-87BD-90BB480840AA}" dt="2024-03-27T09:58:12" v="288" actId="1076"/>
          <ac:spMkLst>
            <pc:docMk/>
            <pc:sldMk cId="4158859239" sldId="1169"/>
            <ac:spMk id="10" creationId="{9BCE8A37-ECDB-B789-1FF2-870F66B02D17}"/>
          </ac:spMkLst>
        </pc:spChg>
        <pc:spChg chg="mod">
          <ac:chgData name="ALI TEKIN GUNER" userId="8a3bfaf7-3db6-4045-837e-88d2495fba61" providerId="ADAL" clId="{7AE3C36F-73B2-4EEA-87BD-90BB480840AA}" dt="2024-03-27T09:58:12" v="288" actId="1076"/>
          <ac:spMkLst>
            <pc:docMk/>
            <pc:sldMk cId="4158859239" sldId="1169"/>
            <ac:spMk id="11" creationId="{51C6BC88-0E31-194C-39FC-A5BEC922CD06}"/>
          </ac:spMkLst>
        </pc:spChg>
        <pc:spChg chg="mod">
          <ac:chgData name="ALI TEKIN GUNER" userId="8a3bfaf7-3db6-4045-837e-88d2495fba61" providerId="ADAL" clId="{7AE3C36F-73B2-4EEA-87BD-90BB480840AA}" dt="2024-03-27T10:10:34.805" v="572" actId="207"/>
          <ac:spMkLst>
            <pc:docMk/>
            <pc:sldMk cId="4158859239" sldId="1169"/>
            <ac:spMk id="12" creationId="{6DE46A4B-FE45-402C-34C0-C960505CAC3A}"/>
          </ac:spMkLst>
        </pc:spChg>
        <pc:spChg chg="del mod">
          <ac:chgData name="ALI TEKIN GUNER" userId="8a3bfaf7-3db6-4045-837e-88d2495fba61" providerId="ADAL" clId="{7AE3C36F-73B2-4EEA-87BD-90BB480840AA}" dt="2024-03-27T10:01:08.911" v="422" actId="478"/>
          <ac:spMkLst>
            <pc:docMk/>
            <pc:sldMk cId="4158859239" sldId="1169"/>
            <ac:spMk id="13" creationId="{EB7BD03E-D287-2D5A-76FE-FBF680F79885}"/>
          </ac:spMkLst>
        </pc:spChg>
        <pc:spChg chg="add del">
          <ac:chgData name="ALI TEKIN GUNER" userId="8a3bfaf7-3db6-4045-837e-88d2495fba61" providerId="ADAL" clId="{7AE3C36F-73B2-4EEA-87BD-90BB480840AA}" dt="2024-03-27T09:58:56.837" v="348" actId="22"/>
          <ac:spMkLst>
            <pc:docMk/>
            <pc:sldMk cId="4158859239" sldId="1169"/>
            <ac:spMk id="15" creationId="{26A91A9C-2999-0734-0809-9C1B10B9B8C6}"/>
          </ac:spMkLst>
        </pc:spChg>
        <pc:spChg chg="add mod">
          <ac:chgData name="ALI TEKIN GUNER" userId="8a3bfaf7-3db6-4045-837e-88d2495fba61" providerId="ADAL" clId="{7AE3C36F-73B2-4EEA-87BD-90BB480840AA}" dt="2024-03-27T10:27:41.310" v="678" actId="1038"/>
          <ac:spMkLst>
            <pc:docMk/>
            <pc:sldMk cId="4158859239" sldId="1169"/>
            <ac:spMk id="16" creationId="{4D77F797-9464-734E-9BB2-D246EAA7989F}"/>
          </ac:spMkLst>
        </pc:spChg>
        <pc:spChg chg="add mod">
          <ac:chgData name="ALI TEKIN GUNER" userId="8a3bfaf7-3db6-4045-837e-88d2495fba61" providerId="ADAL" clId="{7AE3C36F-73B2-4EEA-87BD-90BB480840AA}" dt="2024-03-27T10:27:41.310" v="678" actId="1038"/>
          <ac:spMkLst>
            <pc:docMk/>
            <pc:sldMk cId="4158859239" sldId="1169"/>
            <ac:spMk id="17" creationId="{8830969E-418B-CCC5-2743-1D1815B5B597}"/>
          </ac:spMkLst>
        </pc:spChg>
        <pc:spChg chg="add mod">
          <ac:chgData name="ALI TEKIN GUNER" userId="8a3bfaf7-3db6-4045-837e-88d2495fba61" providerId="ADAL" clId="{7AE3C36F-73B2-4EEA-87BD-90BB480840AA}" dt="2024-03-27T10:27:41.310" v="678" actId="1038"/>
          <ac:spMkLst>
            <pc:docMk/>
            <pc:sldMk cId="4158859239" sldId="1169"/>
            <ac:spMk id="18" creationId="{0FC4AADE-A03F-207E-1CF6-F406963E1A96}"/>
          </ac:spMkLst>
        </pc:spChg>
        <pc:spChg chg="add del mod">
          <ac:chgData name="ALI TEKIN GUNER" userId="8a3bfaf7-3db6-4045-837e-88d2495fba61" providerId="ADAL" clId="{7AE3C36F-73B2-4EEA-87BD-90BB480840AA}" dt="2024-03-27T10:04:21.093" v="488" actId="478"/>
          <ac:spMkLst>
            <pc:docMk/>
            <pc:sldMk cId="4158859239" sldId="1169"/>
            <ac:spMk id="20" creationId="{694C21EC-5EEC-CA79-9C0A-FA0435CC520A}"/>
          </ac:spMkLst>
        </pc:spChg>
        <pc:spChg chg="add del mod">
          <ac:chgData name="ALI TEKIN GUNER" userId="8a3bfaf7-3db6-4045-837e-88d2495fba61" providerId="ADAL" clId="{7AE3C36F-73B2-4EEA-87BD-90BB480840AA}" dt="2024-03-27T10:06:43.360" v="491" actId="478"/>
          <ac:spMkLst>
            <pc:docMk/>
            <pc:sldMk cId="4158859239" sldId="1169"/>
            <ac:spMk id="22" creationId="{B02AA6A7-0A8D-FC17-916F-E93DFB21E447}"/>
          </ac:spMkLst>
        </pc:spChg>
        <pc:spChg chg="add del">
          <ac:chgData name="ALI TEKIN GUNER" userId="8a3bfaf7-3db6-4045-837e-88d2495fba61" providerId="ADAL" clId="{7AE3C36F-73B2-4EEA-87BD-90BB480840AA}" dt="2024-03-27T10:07:44.019" v="493" actId="22"/>
          <ac:spMkLst>
            <pc:docMk/>
            <pc:sldMk cId="4158859239" sldId="1169"/>
            <ac:spMk id="24" creationId="{FF5708A3-58C0-DDDC-BCF3-4487EA0727BB}"/>
          </ac:spMkLst>
        </pc:spChg>
        <pc:spChg chg="add mod">
          <ac:chgData name="ALI TEKIN GUNER" userId="8a3bfaf7-3db6-4045-837e-88d2495fba61" providerId="ADAL" clId="{7AE3C36F-73B2-4EEA-87BD-90BB480840AA}" dt="2024-03-27T10:27:41.310" v="678" actId="1038"/>
          <ac:spMkLst>
            <pc:docMk/>
            <pc:sldMk cId="4158859239" sldId="1169"/>
            <ac:spMk id="26" creationId="{48829ACA-988E-70EB-4163-77FA91DB571C}"/>
          </ac:spMkLst>
        </pc:spChg>
        <pc:spChg chg="add del">
          <ac:chgData name="ALI TEKIN GUNER" userId="8a3bfaf7-3db6-4045-837e-88d2495fba61" providerId="ADAL" clId="{7AE3C36F-73B2-4EEA-87BD-90BB480840AA}" dt="2024-03-27T10:08:01.530" v="498" actId="22"/>
          <ac:spMkLst>
            <pc:docMk/>
            <pc:sldMk cId="4158859239" sldId="1169"/>
            <ac:spMk id="28" creationId="{03732AB4-F407-2763-7AC6-5557C69A0F64}"/>
          </ac:spMkLst>
        </pc:spChg>
        <pc:spChg chg="add mod">
          <ac:chgData name="ALI TEKIN GUNER" userId="8a3bfaf7-3db6-4045-837e-88d2495fba61" providerId="ADAL" clId="{7AE3C36F-73B2-4EEA-87BD-90BB480840AA}" dt="2024-03-27T10:27:41.310" v="678" actId="1038"/>
          <ac:spMkLst>
            <pc:docMk/>
            <pc:sldMk cId="4158859239" sldId="1169"/>
            <ac:spMk id="30" creationId="{6C2DEFAC-343E-789B-38EB-8270D9075855}"/>
          </ac:spMkLst>
        </pc:spChg>
        <pc:spChg chg="add del">
          <ac:chgData name="ALI TEKIN GUNER" userId="8a3bfaf7-3db6-4045-837e-88d2495fba61" providerId="ADAL" clId="{7AE3C36F-73B2-4EEA-87BD-90BB480840AA}" dt="2024-03-27T10:08:18.369" v="503" actId="22"/>
          <ac:spMkLst>
            <pc:docMk/>
            <pc:sldMk cId="4158859239" sldId="1169"/>
            <ac:spMk id="32" creationId="{F7ED3F96-57C5-BA19-54EB-DBADE3132C36}"/>
          </ac:spMkLst>
        </pc:spChg>
        <pc:spChg chg="add mod">
          <ac:chgData name="ALI TEKIN GUNER" userId="8a3bfaf7-3db6-4045-837e-88d2495fba61" providerId="ADAL" clId="{7AE3C36F-73B2-4EEA-87BD-90BB480840AA}" dt="2024-03-27T10:27:41.310" v="678" actId="1038"/>
          <ac:spMkLst>
            <pc:docMk/>
            <pc:sldMk cId="4158859239" sldId="1169"/>
            <ac:spMk id="34" creationId="{3A73AA38-8711-D2C5-8EFA-9EA4D87B4133}"/>
          </ac:spMkLst>
        </pc:spChg>
        <pc:spChg chg="add del">
          <ac:chgData name="ALI TEKIN GUNER" userId="8a3bfaf7-3db6-4045-837e-88d2495fba61" providerId="ADAL" clId="{7AE3C36F-73B2-4EEA-87BD-90BB480840AA}" dt="2024-03-27T10:08:34.917" v="508" actId="22"/>
          <ac:spMkLst>
            <pc:docMk/>
            <pc:sldMk cId="4158859239" sldId="1169"/>
            <ac:spMk id="36" creationId="{90746193-14B0-C702-1080-181F2D637FCA}"/>
          </ac:spMkLst>
        </pc:spChg>
        <pc:spChg chg="add mod">
          <ac:chgData name="ALI TEKIN GUNER" userId="8a3bfaf7-3db6-4045-837e-88d2495fba61" providerId="ADAL" clId="{7AE3C36F-73B2-4EEA-87BD-90BB480840AA}" dt="2024-03-27T10:27:41.310" v="678" actId="1038"/>
          <ac:spMkLst>
            <pc:docMk/>
            <pc:sldMk cId="4158859239" sldId="1169"/>
            <ac:spMk id="38" creationId="{BC3A690E-A2B9-4F3F-9365-840F1974AB6C}"/>
          </ac:spMkLst>
        </pc:spChg>
        <pc:spChg chg="add del">
          <ac:chgData name="ALI TEKIN GUNER" userId="8a3bfaf7-3db6-4045-837e-88d2495fba61" providerId="ADAL" clId="{7AE3C36F-73B2-4EEA-87BD-90BB480840AA}" dt="2024-03-27T10:09:09.033" v="514" actId="22"/>
          <ac:spMkLst>
            <pc:docMk/>
            <pc:sldMk cId="4158859239" sldId="1169"/>
            <ac:spMk id="40" creationId="{8A6C737F-6256-5AE0-67AC-5CD4CBBAE779}"/>
          </ac:spMkLst>
        </pc:spChg>
        <pc:spChg chg="add mod">
          <ac:chgData name="ALI TEKIN GUNER" userId="8a3bfaf7-3db6-4045-837e-88d2495fba61" providerId="ADAL" clId="{7AE3C36F-73B2-4EEA-87BD-90BB480840AA}" dt="2024-03-27T10:27:41.310" v="678" actId="1038"/>
          <ac:spMkLst>
            <pc:docMk/>
            <pc:sldMk cId="4158859239" sldId="1169"/>
            <ac:spMk id="42" creationId="{10106ECA-5A07-C106-21ED-5FEE61597BA3}"/>
          </ac:spMkLst>
        </pc:spChg>
        <pc:grpChg chg="mod">
          <ac:chgData name="ALI TEKIN GUNER" userId="8a3bfaf7-3db6-4045-837e-88d2495fba61" providerId="ADAL" clId="{7AE3C36F-73B2-4EEA-87BD-90BB480840AA}" dt="2024-03-27T10:27:41.310" v="678" actId="1038"/>
          <ac:grpSpMkLst>
            <pc:docMk/>
            <pc:sldMk cId="4158859239" sldId="1169"/>
            <ac:grpSpMk id="14" creationId="{22C004AE-C01C-074D-FC0B-5B27356E5EF8}"/>
          </ac:grpSpMkLst>
        </pc:grpChg>
        <pc:picChg chg="mod">
          <ac:chgData name="ALI TEKIN GUNER" userId="8a3bfaf7-3db6-4045-837e-88d2495fba61" providerId="ADAL" clId="{7AE3C36F-73B2-4EEA-87BD-90BB480840AA}" dt="2024-03-27T09:58:21.262" v="331" actId="1037"/>
          <ac:picMkLst>
            <pc:docMk/>
            <pc:sldMk cId="4158859239" sldId="1169"/>
            <ac:picMk id="8" creationId="{4E5988E7-DC88-962C-F857-36EA22181CA1}"/>
          </ac:picMkLst>
        </pc:picChg>
      </pc:sldChg>
      <pc:sldChg chg="modSp mod">
        <pc:chgData name="ALI TEKIN GUNER" userId="8a3bfaf7-3db6-4045-837e-88d2495fba61" providerId="ADAL" clId="{7AE3C36F-73B2-4EEA-87BD-90BB480840AA}" dt="2024-03-27T10:42:03.855" v="744" actId="14100"/>
        <pc:sldMkLst>
          <pc:docMk/>
          <pc:sldMk cId="3950434119" sldId="1172"/>
        </pc:sldMkLst>
        <pc:spChg chg="mod">
          <ac:chgData name="ALI TEKIN GUNER" userId="8a3bfaf7-3db6-4045-837e-88d2495fba61" providerId="ADAL" clId="{7AE3C36F-73B2-4EEA-87BD-90BB480840AA}" dt="2024-03-27T10:41:59.167" v="742" actId="404"/>
          <ac:spMkLst>
            <pc:docMk/>
            <pc:sldMk cId="3950434119" sldId="1172"/>
            <ac:spMk id="3" creationId="{5573E467-E2E9-41C6-DF61-31BFEF837398}"/>
          </ac:spMkLst>
        </pc:spChg>
        <pc:spChg chg="mod">
          <ac:chgData name="ALI TEKIN GUNER" userId="8a3bfaf7-3db6-4045-837e-88d2495fba61" providerId="ADAL" clId="{7AE3C36F-73B2-4EEA-87BD-90BB480840AA}" dt="2024-03-27T10:42:03.855" v="744" actId="14100"/>
          <ac:spMkLst>
            <pc:docMk/>
            <pc:sldMk cId="3950434119" sldId="1172"/>
            <ac:spMk id="8" creationId="{E5826852-D8CF-362D-ABBA-A1A1DF29FE3A}"/>
          </ac:spMkLst>
        </pc:spChg>
      </pc:sldChg>
      <pc:sldChg chg="modSp mod">
        <pc:chgData name="ALI TEKIN GUNER" userId="8a3bfaf7-3db6-4045-837e-88d2495fba61" providerId="ADAL" clId="{7AE3C36F-73B2-4EEA-87BD-90BB480840AA}" dt="2024-03-27T12:03:29.005" v="765" actId="790"/>
        <pc:sldMkLst>
          <pc:docMk/>
          <pc:sldMk cId="2701712421" sldId="1178"/>
        </pc:sldMkLst>
        <pc:spChg chg="mod">
          <ac:chgData name="ALI TEKIN GUNER" userId="8a3bfaf7-3db6-4045-837e-88d2495fba61" providerId="ADAL" clId="{7AE3C36F-73B2-4EEA-87BD-90BB480840AA}" dt="2024-03-27T12:03:29.005" v="765" actId="790"/>
          <ac:spMkLst>
            <pc:docMk/>
            <pc:sldMk cId="2701712421" sldId="1178"/>
            <ac:spMk id="10" creationId="{BA3C745D-41E9-6492-5B9A-69C71E2C3B90}"/>
          </ac:spMkLst>
        </pc:spChg>
      </pc:sldChg>
      <pc:sldChg chg="modSp mod">
        <pc:chgData name="ALI TEKIN GUNER" userId="8a3bfaf7-3db6-4045-837e-88d2495fba61" providerId="ADAL" clId="{7AE3C36F-73B2-4EEA-87BD-90BB480840AA}" dt="2024-03-27T12:02:12.823" v="764" actId="20577"/>
        <pc:sldMkLst>
          <pc:docMk/>
          <pc:sldMk cId="1526274212" sldId="1179"/>
        </pc:sldMkLst>
        <pc:spChg chg="mod">
          <ac:chgData name="ALI TEKIN GUNER" userId="8a3bfaf7-3db6-4045-837e-88d2495fba61" providerId="ADAL" clId="{7AE3C36F-73B2-4EEA-87BD-90BB480840AA}" dt="2024-03-27T12:02:12.823" v="764" actId="20577"/>
          <ac:spMkLst>
            <pc:docMk/>
            <pc:sldMk cId="1526274212" sldId="1179"/>
            <ac:spMk id="3" creationId="{328810C0-58C9-E563-F4E6-93010BD768B3}"/>
          </ac:spMkLst>
        </pc:spChg>
      </pc:sldChg>
    </pc:docChg>
  </pc:docChgLst>
  <pc:docChgLst>
    <pc:chgData name="ALI TEKIN GUNER" userId="8a3bfaf7-3db6-4045-837e-88d2495fba61" providerId="ADAL" clId="{A1C37A46-9222-4BA4-A101-703FEBAD1425}"/>
    <pc:docChg chg="undo custSel delSld modSld">
      <pc:chgData name="ALI TEKIN GUNER" userId="8a3bfaf7-3db6-4045-837e-88d2495fba61" providerId="ADAL" clId="{A1C37A46-9222-4BA4-A101-703FEBAD1425}" dt="2024-12-13T15:44:50.859" v="66" actId="2696"/>
      <pc:docMkLst>
        <pc:docMk/>
      </pc:docMkLst>
      <pc:sldChg chg="delSp modSp mod">
        <pc:chgData name="ALI TEKIN GUNER" userId="8a3bfaf7-3db6-4045-837e-88d2495fba61" providerId="ADAL" clId="{A1C37A46-9222-4BA4-A101-703FEBAD1425}" dt="2024-12-13T15:43:59.787" v="65" actId="20577"/>
        <pc:sldMkLst>
          <pc:docMk/>
          <pc:sldMk cId="709218589" sldId="830"/>
        </pc:sldMkLst>
        <pc:spChg chg="mod">
          <ac:chgData name="ALI TEKIN GUNER" userId="8a3bfaf7-3db6-4045-837e-88d2495fba61" providerId="ADAL" clId="{A1C37A46-9222-4BA4-A101-703FEBAD1425}" dt="2024-12-13T15:43:59.787" v="65" actId="20577"/>
          <ac:spMkLst>
            <pc:docMk/>
            <pc:sldMk cId="709218589" sldId="830"/>
            <ac:spMk id="2" creationId="{30402D87-4E0A-BE96-CFD8-D9C00B4643C4}"/>
          </ac:spMkLst>
        </pc:spChg>
        <pc:spChg chg="del">
          <ac:chgData name="ALI TEKIN GUNER" userId="8a3bfaf7-3db6-4045-837e-88d2495fba61" providerId="ADAL" clId="{A1C37A46-9222-4BA4-A101-703FEBAD1425}" dt="2024-12-13T15:43:36.316" v="9" actId="478"/>
          <ac:spMkLst>
            <pc:docMk/>
            <pc:sldMk cId="709218589" sldId="830"/>
            <ac:spMk id="4" creationId="{0FBBB9B2-2206-12D0-80BE-E4EE747298A5}"/>
          </ac:spMkLst>
        </pc:spChg>
      </pc:sldChg>
      <pc:sldChg chg="delSp mod">
        <pc:chgData name="ALI TEKIN GUNER" userId="8a3bfaf7-3db6-4045-837e-88d2495fba61" providerId="ADAL" clId="{A1C37A46-9222-4BA4-A101-703FEBAD1425}" dt="2024-12-13T15:43:41.585" v="10" actId="478"/>
        <pc:sldMkLst>
          <pc:docMk/>
          <pc:sldMk cId="3501601656" sldId="1118"/>
        </pc:sldMkLst>
        <pc:spChg chg="del">
          <ac:chgData name="ALI TEKIN GUNER" userId="8a3bfaf7-3db6-4045-837e-88d2495fba61" providerId="ADAL" clId="{A1C37A46-9222-4BA4-A101-703FEBAD1425}" dt="2024-12-13T15:43:41.585" v="10" actId="478"/>
          <ac:spMkLst>
            <pc:docMk/>
            <pc:sldMk cId="3501601656" sldId="1118"/>
            <ac:spMk id="2" creationId="{CD29363B-FAE5-95F2-8438-B14EE4EF8D16}"/>
          </ac:spMkLst>
        </pc:spChg>
      </pc:sldChg>
      <pc:sldChg chg="del">
        <pc:chgData name="ALI TEKIN GUNER" userId="8a3bfaf7-3db6-4045-837e-88d2495fba61" providerId="ADAL" clId="{A1C37A46-9222-4BA4-A101-703FEBAD1425}" dt="2024-12-13T15:42:04.888" v="0" actId="2696"/>
        <pc:sldMkLst>
          <pc:docMk/>
          <pc:sldMk cId="4217109624" sldId="1160"/>
        </pc:sldMkLst>
      </pc:sldChg>
      <pc:sldChg chg="del">
        <pc:chgData name="ALI TEKIN GUNER" userId="8a3bfaf7-3db6-4045-837e-88d2495fba61" providerId="ADAL" clId="{A1C37A46-9222-4BA4-A101-703FEBAD1425}" dt="2024-12-13T15:44:50.859" v="66" actId="2696"/>
        <pc:sldMkLst>
          <pc:docMk/>
          <pc:sldMk cId="3543555285" sldId="1161"/>
        </pc:sldMkLst>
      </pc:sldChg>
      <pc:sldChg chg="del">
        <pc:chgData name="ALI TEKIN GUNER" userId="8a3bfaf7-3db6-4045-837e-88d2495fba61" providerId="ADAL" clId="{A1C37A46-9222-4BA4-A101-703FEBAD1425}" dt="2024-12-13T15:42:15.543" v="1" actId="2696"/>
        <pc:sldMkLst>
          <pc:docMk/>
          <pc:sldMk cId="1755277599" sldId="1174"/>
        </pc:sldMkLst>
      </pc:sldChg>
      <pc:sldChg chg="del">
        <pc:chgData name="ALI TEKIN GUNER" userId="8a3bfaf7-3db6-4045-837e-88d2495fba61" providerId="ADAL" clId="{A1C37A46-9222-4BA4-A101-703FEBAD1425}" dt="2024-12-13T15:42:18.831" v="2" actId="2696"/>
        <pc:sldMkLst>
          <pc:docMk/>
          <pc:sldMk cId="2613342250" sldId="1175"/>
        </pc:sldMkLst>
      </pc:sldChg>
      <pc:sldChg chg="del">
        <pc:chgData name="ALI TEKIN GUNER" userId="8a3bfaf7-3db6-4045-837e-88d2495fba61" providerId="ADAL" clId="{A1C37A46-9222-4BA4-A101-703FEBAD1425}" dt="2024-12-13T15:42:22.535" v="3" actId="2696"/>
        <pc:sldMkLst>
          <pc:docMk/>
          <pc:sldMk cId="2114833900" sldId="1185"/>
        </pc:sldMkLst>
      </pc:sldChg>
      <pc:sldChg chg="del">
        <pc:chgData name="ALI TEKIN GUNER" userId="8a3bfaf7-3db6-4045-837e-88d2495fba61" providerId="ADAL" clId="{A1C37A46-9222-4BA4-A101-703FEBAD1425}" dt="2024-12-13T15:42:26.127" v="4" actId="2696"/>
        <pc:sldMkLst>
          <pc:docMk/>
          <pc:sldMk cId="4010730263" sldId="1186"/>
        </pc:sldMkLst>
      </pc:sldChg>
      <pc:sldChg chg="addSp delSp mod">
        <pc:chgData name="ALI TEKIN GUNER" userId="8a3bfaf7-3db6-4045-837e-88d2495fba61" providerId="ADAL" clId="{A1C37A46-9222-4BA4-A101-703FEBAD1425}" dt="2024-12-13T15:43:27.817" v="8" actId="478"/>
        <pc:sldMkLst>
          <pc:docMk/>
          <pc:sldMk cId="1096542014" sldId="1190"/>
        </pc:sldMkLst>
        <pc:spChg chg="del">
          <ac:chgData name="ALI TEKIN GUNER" userId="8a3bfaf7-3db6-4045-837e-88d2495fba61" providerId="ADAL" clId="{A1C37A46-9222-4BA4-A101-703FEBAD1425}" dt="2024-12-13T15:43:27.817" v="8" actId="478"/>
          <ac:spMkLst>
            <pc:docMk/>
            <pc:sldMk cId="1096542014" sldId="1190"/>
            <ac:spMk id="2" creationId="{77779F98-0540-1C03-1F4A-DDDDC17D69FB}"/>
          </ac:spMkLst>
        </pc:spChg>
        <pc:spChg chg="add del">
          <ac:chgData name="ALI TEKIN GUNER" userId="8a3bfaf7-3db6-4045-837e-88d2495fba61" providerId="ADAL" clId="{A1C37A46-9222-4BA4-A101-703FEBAD1425}" dt="2024-12-13T15:42:31.781" v="6" actId="478"/>
          <ac:spMkLst>
            <pc:docMk/>
            <pc:sldMk cId="1096542014" sldId="1190"/>
            <ac:spMk id="4" creationId="{3645B6AE-FF8C-F263-4F5F-52D636AB26E3}"/>
          </ac:spMkLst>
        </pc:spChg>
        <pc:spChg chg="add del">
          <ac:chgData name="ALI TEKIN GUNER" userId="8a3bfaf7-3db6-4045-837e-88d2495fba61" providerId="ADAL" clId="{A1C37A46-9222-4BA4-A101-703FEBAD1425}" dt="2024-12-13T15:42:31.781" v="6" actId="478"/>
          <ac:spMkLst>
            <pc:docMk/>
            <pc:sldMk cId="1096542014" sldId="1190"/>
            <ac:spMk id="5" creationId="{A63BB0A5-2DB2-DBB9-FEF0-C4E64F273F5E}"/>
          </ac:spMkLst>
        </pc:spChg>
        <pc:spChg chg="add del">
          <ac:chgData name="ALI TEKIN GUNER" userId="8a3bfaf7-3db6-4045-837e-88d2495fba61" providerId="ADAL" clId="{A1C37A46-9222-4BA4-A101-703FEBAD1425}" dt="2024-12-13T15:42:45.219" v="7" actId="478"/>
          <ac:spMkLst>
            <pc:docMk/>
            <pc:sldMk cId="1096542014" sldId="1190"/>
            <ac:spMk id="6" creationId="{E7108599-ABBD-6108-5832-BDC93CAC57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r>
              <a:rPr lang="tr-TR"/>
              <a:t>15 Temmuz 2017</a:t>
            </a:r>
          </a:p>
        </p:txBody>
      </p:sp>
      <p:sp>
        <p:nvSpPr>
          <p:cNvPr id="4" name="Altbilgi Yer Tutucusu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5" name="Slayt Numarası Yer Tutucusu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46051FD6-E4C9-4338-98C7-07D132E3A765}" type="slidenum">
              <a:rPr lang="tr-TR" smtClean="0"/>
              <a:t>‹#›</a:t>
            </a:fld>
            <a:endParaRPr lang="tr-TR"/>
          </a:p>
        </p:txBody>
      </p:sp>
    </p:spTree>
    <p:extLst>
      <p:ext uri="{BB962C8B-B14F-4D97-AF65-F5344CB8AC3E}">
        <p14:creationId xmlns:p14="http://schemas.microsoft.com/office/powerpoint/2010/main" val="244164978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r>
              <a:rPr lang="tr-TR"/>
              <a:t>15 Temmuz 2017</a:t>
            </a:r>
          </a:p>
        </p:txBody>
      </p:sp>
      <p:sp>
        <p:nvSpPr>
          <p:cNvPr id="4" name="Slayt Görüntüsü Yer Tutucusu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tr-TR"/>
          </a:p>
        </p:txBody>
      </p:sp>
      <p:sp>
        <p:nvSpPr>
          <p:cNvPr id="5" name="Not Yer Tutucusu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7" name="Slayt Numarası Yer Tutucusu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9F0ADF7-B50A-4D0C-9693-838BD8FCEA46}" type="slidenum">
              <a:rPr lang="tr-TR" smtClean="0"/>
              <a:pPr/>
              <a:t>‹#›</a:t>
            </a:fld>
            <a:endParaRPr lang="tr-TR"/>
          </a:p>
        </p:txBody>
      </p:sp>
    </p:spTree>
    <p:extLst>
      <p:ext uri="{BB962C8B-B14F-4D97-AF65-F5344CB8AC3E}">
        <p14:creationId xmlns:p14="http://schemas.microsoft.com/office/powerpoint/2010/main" val="15345847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2</a:t>
            </a:fld>
            <a:endParaRPr lang="tr-TR"/>
          </a:p>
        </p:txBody>
      </p:sp>
    </p:spTree>
    <p:extLst>
      <p:ext uri="{BB962C8B-B14F-4D97-AF65-F5344CB8AC3E}">
        <p14:creationId xmlns:p14="http://schemas.microsoft.com/office/powerpoint/2010/main" val="137164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chemeClr val="tx1">
                    <a:lumMod val="85000"/>
                    <a:lumOff val="15000"/>
                  </a:schemeClr>
                </a:solidFill>
              </a:defRPr>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DF2843D-8321-444D-9C5D-1FB043A0467F}" type="datetime1">
              <a:rPr lang="en-US" smtClean="0"/>
              <a:t>12/13/2024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84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0C11164-0E3D-4534-BF10-45B6A72DBB32}" type="datetime1">
              <a:rPr lang="en-US" smtClean="0"/>
              <a:t>12/13/2024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523641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5A623F-7AC4-47BD-B104-791A2E8B1752}" type="datetime1">
              <a:rPr lang="en-US" smtClean="0"/>
              <a:t>12/13/2024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47301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3D34A39-FF15-4177-BCBE-5E636E03AFDF}" type="datetime1">
              <a:rPr lang="en-US" smtClean="0"/>
              <a:t>12/13/2024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933649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1">
                <a:solidFill>
                  <a:schemeClr val="tx1">
                    <a:lumMod val="85000"/>
                    <a:lumOff val="15000"/>
                  </a:schemeClr>
                </a:solidFill>
              </a:defRPr>
            </a:lvl1pPr>
          </a:lstStyle>
          <a:p>
            <a:r>
              <a:rPr lang="tr-TR" dirty="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DC70C93-E757-4F5D-8857-97130EEFCE79}" type="datetime1">
              <a:rPr lang="en-US" smtClean="0"/>
              <a:t>12/13/2024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32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251521" y="134412"/>
            <a:ext cx="8712965" cy="702300"/>
          </a:xfrm>
        </p:spPr>
        <p:txBody>
          <a:bodyPr/>
          <a:lstStyle>
            <a:lvl1pPr>
              <a:defRPr sz="3600"/>
            </a:lvl1pPr>
          </a:lstStyle>
          <a:p>
            <a:r>
              <a:rPr lang="tr-TR" dirty="0"/>
              <a:t>Asıl başlık stilini düzenlemek için tıklayın</a:t>
            </a:r>
            <a:endParaRPr lang="en-US" dirty="0"/>
          </a:p>
        </p:txBody>
      </p:sp>
      <p:sp>
        <p:nvSpPr>
          <p:cNvPr id="3" name="Content Placeholder 2"/>
          <p:cNvSpPr>
            <a:spLocks noGrp="1"/>
          </p:cNvSpPr>
          <p:nvPr>
            <p:ph sz="half" idx="1"/>
          </p:nvPr>
        </p:nvSpPr>
        <p:spPr>
          <a:xfrm>
            <a:off x="251521" y="908720"/>
            <a:ext cx="4274759"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4663439" y="908720"/>
            <a:ext cx="4301047"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4"/>
          <p:cNvSpPr>
            <a:spLocks noGrp="1"/>
          </p:cNvSpPr>
          <p:nvPr>
            <p:ph type="dt" sz="half" idx="10"/>
          </p:nvPr>
        </p:nvSpPr>
        <p:spPr/>
        <p:txBody>
          <a:bodyPr/>
          <a:lstStyle/>
          <a:p>
            <a:fld id="{53BED263-329F-4B59-870D-32740B876D68}" type="datetime1">
              <a:rPr lang="en-US" smtClean="0"/>
              <a:t>12/13/2024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403216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251521" y="44624"/>
            <a:ext cx="8712965" cy="736282"/>
          </a:xfrm>
        </p:spPr>
        <p:txBody>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1" y="908720"/>
            <a:ext cx="4274759"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düzenlemek için tıklayın</a:t>
            </a:r>
          </a:p>
        </p:txBody>
      </p:sp>
      <p:sp>
        <p:nvSpPr>
          <p:cNvPr id="4" name="Content Placeholder 3"/>
          <p:cNvSpPr>
            <a:spLocks noGrp="1"/>
          </p:cNvSpPr>
          <p:nvPr>
            <p:ph sz="half" idx="2"/>
          </p:nvPr>
        </p:nvSpPr>
        <p:spPr>
          <a:xfrm>
            <a:off x="251521" y="1772817"/>
            <a:ext cx="4274759"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4663440" y="908720"/>
            <a:ext cx="4301046"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3440" y="1772817"/>
            <a:ext cx="4301046"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Date Placeholder 6"/>
          <p:cNvSpPr>
            <a:spLocks noGrp="1"/>
          </p:cNvSpPr>
          <p:nvPr>
            <p:ph type="dt" sz="half" idx="10"/>
          </p:nvPr>
        </p:nvSpPr>
        <p:spPr/>
        <p:txBody>
          <a:bodyPr/>
          <a:lstStyle/>
          <a:p>
            <a:fld id="{CE92A071-BF4F-4CEB-A80A-27228928E194}" type="datetime1">
              <a:rPr lang="en-US" smtClean="0"/>
              <a:t>12/13/2024</a:t>
            </a:fld>
            <a:endParaRPr lang="tr-TR"/>
          </a:p>
        </p:txBody>
      </p:sp>
      <p:sp>
        <p:nvSpPr>
          <p:cNvPr id="8" name="Footer Placeholder 7"/>
          <p:cNvSpPr>
            <a:spLocks noGrp="1"/>
          </p:cNvSpPr>
          <p:nvPr>
            <p:ph type="ftr" sz="quarter" idx="11"/>
          </p:nvPr>
        </p:nvSpPr>
        <p:spPr/>
        <p:txBody>
          <a:body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79060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Asıl başlık stilini düzenlemek için tıklayın</a:t>
            </a:r>
            <a:endParaRPr lang="en-US" dirty="0"/>
          </a:p>
        </p:txBody>
      </p:sp>
      <p:sp>
        <p:nvSpPr>
          <p:cNvPr id="3" name="Date Placeholder 2"/>
          <p:cNvSpPr>
            <a:spLocks noGrp="1"/>
          </p:cNvSpPr>
          <p:nvPr>
            <p:ph type="dt" sz="half" idx="10"/>
          </p:nvPr>
        </p:nvSpPr>
        <p:spPr/>
        <p:txBody>
          <a:bodyPr/>
          <a:lstStyle/>
          <a:p>
            <a:fld id="{EEFAB87E-171C-40F1-A65A-F53409E7809D}" type="datetime1">
              <a:rPr lang="en-US" smtClean="0"/>
              <a:t>12/13/2024</a:t>
            </a:fld>
            <a:endParaRPr lang="tr-TR"/>
          </a:p>
        </p:txBody>
      </p:sp>
      <p:sp>
        <p:nvSpPr>
          <p:cNvPr id="4" name="Footer Placeholder 3"/>
          <p:cNvSpPr>
            <a:spLocks noGrp="1"/>
          </p:cNvSpPr>
          <p:nvPr>
            <p:ph type="ftr" sz="quarter" idx="11"/>
          </p:nvPr>
        </p:nvSpPr>
        <p:spPr/>
        <p:txBody>
          <a:bodyPr/>
          <a:lstStyle/>
          <a:p>
            <a:r>
              <a:rPr lang="tr-TR"/>
              <a:t>DR. ALİ TEKİN GÜNER - BİYOMEKANİK</a:t>
            </a:r>
          </a:p>
        </p:txBody>
      </p:sp>
      <p:sp>
        <p:nvSpPr>
          <p:cNvPr id="5" name="Slide Number Placeholder 4"/>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143583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7F08A2-0BBE-4464-A2B2-B1EFEAF6E82E}" type="datetime1">
              <a:rPr lang="en-US" smtClean="0"/>
              <a:t>12/13/2024</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8447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188640"/>
            <a:ext cx="2400300" cy="2691719"/>
          </a:xfrm>
        </p:spPr>
        <p:txBody>
          <a:bodyPr anchor="b">
            <a:normAutofit/>
          </a:bodyPr>
          <a:lstStyle>
            <a:lvl1pPr>
              <a:defRPr sz="3600" b="0">
                <a:solidFill>
                  <a:srgbClr val="FFFFFF"/>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3324959" y="188640"/>
            <a:ext cx="5639527" cy="611656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5498944-68F3-47BF-9E39-B23D20111143}" type="datetime1">
              <a:rPr lang="en-US" smtClean="0"/>
              <a:t>12/13/2024</a:t>
            </a:fld>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a:t>DR. ALİ TEKİN GÜNER - BİYOMEKANİK</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FF87A7-9A7A-4B3D-9625-8440EC4947F9}" type="slidenum">
              <a:rPr lang="tr-TR" smtClean="0"/>
              <a:pPr/>
              <a:t>‹#›</a:t>
            </a:fld>
            <a:endParaRPr lang="tr-TR"/>
          </a:p>
        </p:txBody>
      </p:sp>
    </p:spTree>
    <p:extLst>
      <p:ext uri="{BB962C8B-B14F-4D97-AF65-F5344CB8AC3E}">
        <p14:creationId xmlns:p14="http://schemas.microsoft.com/office/powerpoint/2010/main" val="3900249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a:t>Asıl metin stillerini düzenlemek için tıklayın</a:t>
            </a:r>
          </a:p>
        </p:txBody>
      </p:sp>
      <p:sp>
        <p:nvSpPr>
          <p:cNvPr id="5" name="Date Placeholder 4"/>
          <p:cNvSpPr>
            <a:spLocks noGrp="1"/>
          </p:cNvSpPr>
          <p:nvPr>
            <p:ph type="dt" sz="half" idx="10"/>
          </p:nvPr>
        </p:nvSpPr>
        <p:spPr/>
        <p:txBody>
          <a:bodyPr/>
          <a:lstStyle/>
          <a:p>
            <a:fld id="{A62AAD92-AA7B-4915-B215-881D3582477A}" type="datetime1">
              <a:rPr lang="en-US" smtClean="0"/>
              <a:t>12/13/2024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162847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1520" y="44624"/>
            <a:ext cx="8712966" cy="766132"/>
          </a:xfrm>
          <a:prstGeom prst="rect">
            <a:avLst/>
          </a:prstGeom>
        </p:spPr>
        <p:txBody>
          <a:bodyPr vert="horz" lIns="91440" tIns="45720" rIns="91440" bIns="45720" rtlCol="0" anchor="b">
            <a:no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0" y="895699"/>
            <a:ext cx="8712967" cy="5273527"/>
          </a:xfrm>
          <a:prstGeom prst="rect">
            <a:avLst/>
          </a:prstGeom>
        </p:spPr>
        <p:txBody>
          <a:bodyPr vert="horz" lIns="0" tIns="45720" rIns="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251521" y="6459786"/>
            <a:ext cx="2425644" cy="365125"/>
          </a:xfrm>
          <a:prstGeom prst="rect">
            <a:avLst/>
          </a:prstGeom>
        </p:spPr>
        <p:txBody>
          <a:bodyPr vert="horz" lIns="91440" tIns="45720" rIns="91440" bIns="45720" rtlCol="0" anchor="ctr"/>
          <a:lstStyle>
            <a:lvl1pPr algn="l">
              <a:defRPr sz="900">
                <a:solidFill>
                  <a:srgbClr val="FFFFFF"/>
                </a:solidFill>
              </a:defRPr>
            </a:lvl1pPr>
          </a:lstStyle>
          <a:p>
            <a:fld id="{B402ABFF-69FA-4733-8B39-9915A9DECBC1}" type="datetime1">
              <a:rPr lang="en-US" smtClean="0"/>
              <a:t>12/13/2024</a:t>
            </a:fld>
            <a:endParaRPr lang="tr-T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a:t>DR. ALİ TEKİN GÜNER - BİYOMEKANİK</a:t>
            </a:r>
          </a:p>
        </p:txBody>
      </p:sp>
      <p:sp>
        <p:nvSpPr>
          <p:cNvPr id="6" name="Slide Number Placeholder 5"/>
          <p:cNvSpPr>
            <a:spLocks noGrp="1"/>
          </p:cNvSpPr>
          <p:nvPr>
            <p:ph type="sldNum" sz="quarter" idx="4"/>
          </p:nvPr>
        </p:nvSpPr>
        <p:spPr>
          <a:xfrm>
            <a:off x="7425344" y="6459786"/>
            <a:ext cx="1539142" cy="365125"/>
          </a:xfrm>
          <a:prstGeom prst="rect">
            <a:avLst/>
          </a:prstGeom>
        </p:spPr>
        <p:txBody>
          <a:bodyPr vert="horz" lIns="91440" tIns="45720" rIns="91440" bIns="45720" rtlCol="0" anchor="ctr"/>
          <a:lstStyle>
            <a:lvl1pPr algn="r">
              <a:defRPr sz="1050">
                <a:solidFill>
                  <a:srgbClr val="FFFFFF"/>
                </a:solidFill>
              </a:defRPr>
            </a:lvl1pPr>
          </a:lstStyle>
          <a:p>
            <a:fld id="{60FF87A7-9A7A-4B3D-9625-8440EC4947F9}" type="slidenum">
              <a:rPr lang="tr-TR" smtClean="0"/>
              <a:pPr/>
              <a:t>‹#›</a:t>
            </a:fld>
            <a:endParaRPr lang="tr-TR"/>
          </a:p>
        </p:txBody>
      </p:sp>
      <p:cxnSp>
        <p:nvCxnSpPr>
          <p:cNvPr id="10" name="Straight Connector 9"/>
          <p:cNvCxnSpPr>
            <a:cxnSpLocks/>
          </p:cNvCxnSpPr>
          <p:nvPr userDrawn="1"/>
        </p:nvCxnSpPr>
        <p:spPr>
          <a:xfrm>
            <a:off x="251520" y="836712"/>
            <a:ext cx="8712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64635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accent2"/>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png"/><Relationship Id="rId42" Type="http://schemas.openxmlformats.org/officeDocument/2006/relationships/image" Target="../media/image100.png"/><Relationship Id="rId47" Type="http://schemas.openxmlformats.org/officeDocument/2006/relationships/image" Target="../media/image105.png"/><Relationship Id="rId63" Type="http://schemas.openxmlformats.org/officeDocument/2006/relationships/image" Target="../media/image121.pn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png"/><Relationship Id="rId16" Type="http://schemas.openxmlformats.org/officeDocument/2006/relationships/image" Target="../media/image74.png"/><Relationship Id="rId107" Type="http://schemas.openxmlformats.org/officeDocument/2006/relationships/image" Target="../media/image165.png"/><Relationship Id="rId11" Type="http://schemas.openxmlformats.org/officeDocument/2006/relationships/image" Target="../media/image69.png"/><Relationship Id="rId32" Type="http://schemas.openxmlformats.org/officeDocument/2006/relationships/image" Target="../media/image90.png"/><Relationship Id="rId37" Type="http://schemas.openxmlformats.org/officeDocument/2006/relationships/image" Target="../media/image95.png"/><Relationship Id="rId53" Type="http://schemas.openxmlformats.org/officeDocument/2006/relationships/image" Target="../media/image111.png"/><Relationship Id="rId58" Type="http://schemas.openxmlformats.org/officeDocument/2006/relationships/image" Target="../media/image116.png"/><Relationship Id="rId74" Type="http://schemas.openxmlformats.org/officeDocument/2006/relationships/image" Target="../media/image132.png"/><Relationship Id="rId79" Type="http://schemas.openxmlformats.org/officeDocument/2006/relationships/image" Target="../media/image137.png"/><Relationship Id="rId102" Type="http://schemas.openxmlformats.org/officeDocument/2006/relationships/image" Target="../media/image160.png"/><Relationship Id="rId5" Type="http://schemas.openxmlformats.org/officeDocument/2006/relationships/image" Target="../media/image63.png"/><Relationship Id="rId90" Type="http://schemas.openxmlformats.org/officeDocument/2006/relationships/image" Target="../media/image148.png"/><Relationship Id="rId95" Type="http://schemas.openxmlformats.org/officeDocument/2006/relationships/image" Target="../media/image153.png"/><Relationship Id="rId22" Type="http://schemas.openxmlformats.org/officeDocument/2006/relationships/image" Target="../media/image80.png"/><Relationship Id="rId27" Type="http://schemas.openxmlformats.org/officeDocument/2006/relationships/image" Target="../media/image85.png"/><Relationship Id="rId43" Type="http://schemas.openxmlformats.org/officeDocument/2006/relationships/image" Target="../media/image101.png"/><Relationship Id="rId48" Type="http://schemas.openxmlformats.org/officeDocument/2006/relationships/image" Target="../media/image106.png"/><Relationship Id="rId64" Type="http://schemas.openxmlformats.org/officeDocument/2006/relationships/image" Target="../media/image122.png"/><Relationship Id="rId69" Type="http://schemas.openxmlformats.org/officeDocument/2006/relationships/image" Target="../media/image127.png"/><Relationship Id="rId80" Type="http://schemas.openxmlformats.org/officeDocument/2006/relationships/image" Target="../media/image138.png"/><Relationship Id="rId85" Type="http://schemas.openxmlformats.org/officeDocument/2006/relationships/image" Target="../media/image143.png"/><Relationship Id="rId12" Type="http://schemas.openxmlformats.org/officeDocument/2006/relationships/image" Target="../media/image70.png"/><Relationship Id="rId17" Type="http://schemas.openxmlformats.org/officeDocument/2006/relationships/image" Target="../media/image75.png"/><Relationship Id="rId33" Type="http://schemas.openxmlformats.org/officeDocument/2006/relationships/image" Target="../media/image91.png"/><Relationship Id="rId38" Type="http://schemas.openxmlformats.org/officeDocument/2006/relationships/image" Target="../media/image96.png"/><Relationship Id="rId59" Type="http://schemas.openxmlformats.org/officeDocument/2006/relationships/image" Target="../media/image117.png"/><Relationship Id="rId103" Type="http://schemas.openxmlformats.org/officeDocument/2006/relationships/image" Target="../media/image161.png"/><Relationship Id="rId108" Type="http://schemas.openxmlformats.org/officeDocument/2006/relationships/image" Target="../media/image166.png"/><Relationship Id="rId54" Type="http://schemas.openxmlformats.org/officeDocument/2006/relationships/image" Target="../media/image112.png"/><Relationship Id="rId70" Type="http://schemas.openxmlformats.org/officeDocument/2006/relationships/image" Target="../media/image128.png"/><Relationship Id="rId75" Type="http://schemas.openxmlformats.org/officeDocument/2006/relationships/image" Target="../media/image133.png"/><Relationship Id="rId91" Type="http://schemas.openxmlformats.org/officeDocument/2006/relationships/image" Target="../media/image149.png"/><Relationship Id="rId96"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 Id="rId57" Type="http://schemas.openxmlformats.org/officeDocument/2006/relationships/image" Target="../media/image115.png"/><Relationship Id="rId106" Type="http://schemas.openxmlformats.org/officeDocument/2006/relationships/image" Target="../media/image164.png"/><Relationship Id="rId10" Type="http://schemas.openxmlformats.org/officeDocument/2006/relationships/image" Target="../media/image68.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png"/><Relationship Id="rId73" Type="http://schemas.openxmlformats.org/officeDocument/2006/relationships/image" Target="../media/image131.png"/><Relationship Id="rId78" Type="http://schemas.openxmlformats.org/officeDocument/2006/relationships/image" Target="../media/image136.png"/><Relationship Id="rId81" Type="http://schemas.openxmlformats.org/officeDocument/2006/relationships/image" Target="../media/image139.pn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png"/><Relationship Id="rId101" Type="http://schemas.openxmlformats.org/officeDocument/2006/relationships/image" Target="../media/image159.png"/><Relationship Id="rId4" Type="http://schemas.openxmlformats.org/officeDocument/2006/relationships/image" Target="../media/image62.png"/><Relationship Id="rId9"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39" Type="http://schemas.openxmlformats.org/officeDocument/2006/relationships/image" Target="../media/image97.png"/><Relationship Id="rId109" Type="http://schemas.openxmlformats.org/officeDocument/2006/relationships/image" Target="../media/image167.pn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png"/><Relationship Id="rId76" Type="http://schemas.openxmlformats.org/officeDocument/2006/relationships/image" Target="../media/image134.png"/><Relationship Id="rId97" Type="http://schemas.openxmlformats.org/officeDocument/2006/relationships/image" Target="../media/image155.png"/><Relationship Id="rId104" Type="http://schemas.openxmlformats.org/officeDocument/2006/relationships/image" Target="../media/image162.png"/><Relationship Id="rId7" Type="http://schemas.openxmlformats.org/officeDocument/2006/relationships/image" Target="../media/image65.png"/><Relationship Id="rId71" Type="http://schemas.openxmlformats.org/officeDocument/2006/relationships/image" Target="../media/image129.png"/><Relationship Id="rId92" Type="http://schemas.openxmlformats.org/officeDocument/2006/relationships/image" Target="../media/image150.png"/><Relationship Id="rId2" Type="http://schemas.openxmlformats.org/officeDocument/2006/relationships/image" Target="../media/image60.png"/><Relationship Id="rId29" Type="http://schemas.openxmlformats.org/officeDocument/2006/relationships/image" Target="../media/image87.png"/><Relationship Id="rId24" Type="http://schemas.openxmlformats.org/officeDocument/2006/relationships/image" Target="../media/image82.png"/><Relationship Id="rId40" Type="http://schemas.openxmlformats.org/officeDocument/2006/relationships/image" Target="../media/image98.png"/><Relationship Id="rId45" Type="http://schemas.openxmlformats.org/officeDocument/2006/relationships/image" Target="../media/image103.png"/><Relationship Id="rId66" Type="http://schemas.openxmlformats.org/officeDocument/2006/relationships/image" Target="../media/image124.png"/><Relationship Id="rId87" Type="http://schemas.openxmlformats.org/officeDocument/2006/relationships/image" Target="../media/image145.png"/><Relationship Id="rId110" Type="http://schemas.openxmlformats.org/officeDocument/2006/relationships/image" Target="../media/image168.png"/><Relationship Id="rId61" Type="http://schemas.openxmlformats.org/officeDocument/2006/relationships/image" Target="../media/image119.png"/><Relationship Id="rId82" Type="http://schemas.openxmlformats.org/officeDocument/2006/relationships/image" Target="../media/image140.png"/><Relationship Id="rId19" Type="http://schemas.openxmlformats.org/officeDocument/2006/relationships/image" Target="../media/image77.png"/><Relationship Id="rId14" Type="http://schemas.openxmlformats.org/officeDocument/2006/relationships/image" Target="../media/image72.png"/><Relationship Id="rId30" Type="http://schemas.openxmlformats.org/officeDocument/2006/relationships/image" Target="../media/image88.png"/><Relationship Id="rId35" Type="http://schemas.openxmlformats.org/officeDocument/2006/relationships/image" Target="../media/image93.png"/><Relationship Id="rId56" Type="http://schemas.openxmlformats.org/officeDocument/2006/relationships/image" Target="../media/image114.png"/><Relationship Id="rId77" Type="http://schemas.openxmlformats.org/officeDocument/2006/relationships/image" Target="../media/image135.png"/><Relationship Id="rId100" Type="http://schemas.openxmlformats.org/officeDocument/2006/relationships/image" Target="../media/image158.png"/><Relationship Id="rId105" Type="http://schemas.openxmlformats.org/officeDocument/2006/relationships/image" Target="../media/image163.png"/><Relationship Id="rId8" Type="http://schemas.openxmlformats.org/officeDocument/2006/relationships/image" Target="../media/image66.png"/><Relationship Id="rId51" Type="http://schemas.openxmlformats.org/officeDocument/2006/relationships/image" Target="../media/image109.png"/><Relationship Id="rId72" Type="http://schemas.openxmlformats.org/officeDocument/2006/relationships/image" Target="../media/image130.png"/><Relationship Id="rId93" Type="http://schemas.openxmlformats.org/officeDocument/2006/relationships/image" Target="../media/image151.png"/><Relationship Id="rId98" Type="http://schemas.openxmlformats.org/officeDocument/2006/relationships/image" Target="../media/image156.png"/><Relationship Id="rId3" Type="http://schemas.openxmlformats.org/officeDocument/2006/relationships/image" Target="../media/image61.png"/><Relationship Id="rId25" Type="http://schemas.openxmlformats.org/officeDocument/2006/relationships/image" Target="../media/image83.png"/><Relationship Id="rId46" Type="http://schemas.openxmlformats.org/officeDocument/2006/relationships/image" Target="../media/image104.png"/><Relationship Id="rId67" Type="http://schemas.openxmlformats.org/officeDocument/2006/relationships/image" Target="../media/image125.png"/><Relationship Id="rId20" Type="http://schemas.openxmlformats.org/officeDocument/2006/relationships/image" Target="../media/image78.png"/><Relationship Id="rId41" Type="http://schemas.openxmlformats.org/officeDocument/2006/relationships/image" Target="../media/image99.png"/><Relationship Id="rId62" Type="http://schemas.openxmlformats.org/officeDocument/2006/relationships/image" Target="../media/image120.png"/><Relationship Id="rId83" Type="http://schemas.openxmlformats.org/officeDocument/2006/relationships/image" Target="../media/image141.png"/><Relationship Id="rId88" Type="http://schemas.openxmlformats.org/officeDocument/2006/relationships/image" Target="../media/image146.png"/><Relationship Id="rId111" Type="http://schemas.openxmlformats.org/officeDocument/2006/relationships/image" Target="../media/image169.png"/></Relationships>
</file>

<file path=ppt/slides/_rels/slide2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71.png"/><Relationship Id="rId21" Type="http://schemas.openxmlformats.org/officeDocument/2006/relationships/image" Target="../media/image189.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image" Target="../media/image170.png"/><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png"/><Relationship Id="rId10" Type="http://schemas.openxmlformats.org/officeDocument/2006/relationships/image" Target="../media/image178.png"/><Relationship Id="rId19" Type="http://schemas.openxmlformats.org/officeDocument/2006/relationships/image" Target="../media/image187.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g"/><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3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3" Type="http://schemas.openxmlformats.org/officeDocument/2006/relationships/image" Target="../media/image203.png"/><Relationship Id="rId7" Type="http://schemas.openxmlformats.org/officeDocument/2006/relationships/image" Target="../media/image207.png"/><Relationship Id="rId12" Type="http://schemas.openxmlformats.org/officeDocument/2006/relationships/image" Target="../media/image212.png"/><Relationship Id="rId2" Type="http://schemas.openxmlformats.org/officeDocument/2006/relationships/image" Target="../media/image202.jpg"/><Relationship Id="rId16"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jp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4.png"/><Relationship Id="rId7" Type="http://schemas.openxmlformats.org/officeDocument/2006/relationships/image" Target="../media/image210.jpg"/><Relationship Id="rId2" Type="http://schemas.openxmlformats.org/officeDocument/2006/relationships/image" Target="../media/image202.jp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7.png"/><Relationship Id="rId4" Type="http://schemas.openxmlformats.org/officeDocument/2006/relationships/image" Target="../media/image206.png"/></Relationships>
</file>

<file path=ppt/slides/_rels/slide37.xml.rels><?xml version="1.0" encoding="UTF-8" standalone="yes"?>
<Relationships xmlns="http://schemas.openxmlformats.org/package/2006/relationships"><Relationship Id="rId3" Type="http://schemas.openxmlformats.org/officeDocument/2006/relationships/image" Target="../media/image210.jpg"/><Relationship Id="rId7" Type="http://schemas.openxmlformats.org/officeDocument/2006/relationships/image" Target="../media/image216.png"/><Relationship Id="rId2" Type="http://schemas.openxmlformats.org/officeDocument/2006/relationships/image" Target="../media/image202.jpg"/><Relationship Id="rId1" Type="http://schemas.openxmlformats.org/officeDocument/2006/relationships/slideLayout" Target="../slideLayouts/slideLayout6.xml"/><Relationship Id="rId6" Type="http://schemas.openxmlformats.org/officeDocument/2006/relationships/image" Target="../media/image214.png"/><Relationship Id="rId5" Type="http://schemas.openxmlformats.org/officeDocument/2006/relationships/image" Target="../media/image206.png"/><Relationship Id="rId4" Type="http://schemas.openxmlformats.org/officeDocument/2006/relationships/image" Target="../media/image205.png"/></Relationships>
</file>

<file path=ppt/slides/_rels/slide3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g"/><Relationship Id="rId1" Type="http://schemas.openxmlformats.org/officeDocument/2006/relationships/slideLayout" Target="../slideLayouts/slideLayout6.xml"/><Relationship Id="rId4" Type="http://schemas.openxmlformats.org/officeDocument/2006/relationships/image" Target="../media/image220.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image" Target="../media/image222.jp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s>
</file>

<file path=ppt/slides/_rels/slide41.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3" Type="http://schemas.openxmlformats.org/officeDocument/2006/relationships/image" Target="../media/image234.jp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image" Target="../media/image233.jpg"/><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png"/></Relationships>
</file>

<file path=ppt/slides/_rels/slide42.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image" Target="../media/image233.jpg"/><Relationship Id="rId1" Type="http://schemas.openxmlformats.org/officeDocument/2006/relationships/slideLayout" Target="../slideLayouts/slideLayout2.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jp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4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g"/><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4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hat Are Biomechanics? (And Why Do They Matter?) - Competitive Edge">
            <a:extLst>
              <a:ext uri="{FF2B5EF4-FFF2-40B4-BE49-F238E27FC236}">
                <a16:creationId xmlns:a16="http://schemas.microsoft.com/office/drawing/2014/main" id="{9908F96C-CB23-F069-05C8-950FF334B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 t="6028" r="56"/>
          <a:stretch/>
        </p:blipFill>
        <p:spPr bwMode="auto">
          <a:xfrm>
            <a:off x="831215" y="-4382"/>
            <a:ext cx="7557209" cy="475051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FF95F618-C7AC-8A6C-76FD-C5F4A4380C89}"/>
              </a:ext>
            </a:extLst>
          </p:cNvPr>
          <p:cNvSpPr>
            <a:spLocks noGrp="1"/>
          </p:cNvSpPr>
          <p:nvPr>
            <p:ph type="ctrTitle"/>
          </p:nvPr>
        </p:nvSpPr>
        <p:spPr>
          <a:xfrm>
            <a:off x="303414" y="3501008"/>
            <a:ext cx="6808922" cy="2387600"/>
          </a:xfrm>
        </p:spPr>
        <p:txBody>
          <a:bodyPr>
            <a:normAutofit/>
          </a:bodyPr>
          <a:lstStyle/>
          <a:p>
            <a:pPr algn="l"/>
            <a:r>
              <a:rPr lang="tr-TR" sz="5700" b="1" dirty="0"/>
              <a:t>Biyomekanik</a:t>
            </a:r>
          </a:p>
        </p:txBody>
      </p:sp>
      <p:sp>
        <p:nvSpPr>
          <p:cNvPr id="6" name="Alt Başlık 5">
            <a:extLst>
              <a:ext uri="{FF2B5EF4-FFF2-40B4-BE49-F238E27FC236}">
                <a16:creationId xmlns:a16="http://schemas.microsoft.com/office/drawing/2014/main" id="{14A479CD-8A51-6E38-CA84-DD17C74C7BAB}"/>
              </a:ext>
            </a:extLst>
          </p:cNvPr>
          <p:cNvSpPr>
            <a:spLocks noGrp="1"/>
          </p:cNvSpPr>
          <p:nvPr>
            <p:ph type="subTitle" idx="1"/>
          </p:nvPr>
        </p:nvSpPr>
        <p:spPr>
          <a:xfrm>
            <a:off x="303414" y="5716345"/>
            <a:ext cx="8445050" cy="592975"/>
          </a:xfrm>
        </p:spPr>
        <p:txBody>
          <a:bodyPr anchor="ctr">
            <a:normAutofit/>
          </a:bodyPr>
          <a:lstStyle/>
          <a:p>
            <a:pPr algn="l"/>
            <a:r>
              <a:rPr lang="tr-TR" sz="2000" b="1" dirty="0">
                <a:cs typeface="Aparajita" panose="020B0604020202020204" pitchFamily="34" charset="0"/>
              </a:rPr>
              <a:t>Dr. Öğr. Üyesi Ali Tekin GÜNER</a:t>
            </a:r>
          </a:p>
        </p:txBody>
      </p:sp>
      <p:sp>
        <p:nvSpPr>
          <p:cNvPr id="2" name="Alt Bilgi Yer Tutucusu 1">
            <a:extLst>
              <a:ext uri="{FF2B5EF4-FFF2-40B4-BE49-F238E27FC236}">
                <a16:creationId xmlns:a16="http://schemas.microsoft.com/office/drawing/2014/main" id="{30402D87-4E0A-BE96-CFD8-D9C00B4643C4}"/>
              </a:ext>
            </a:extLst>
          </p:cNvPr>
          <p:cNvSpPr>
            <a:spLocks noGrp="1"/>
          </p:cNvSpPr>
          <p:nvPr>
            <p:ph type="ftr" sz="quarter" idx="11"/>
          </p:nvPr>
        </p:nvSpPr>
        <p:spPr/>
        <p:txBody>
          <a:bodyPr/>
          <a:lstStyle/>
          <a:p>
            <a:r>
              <a:rPr lang="tr-TR" dirty="0"/>
              <a:t>Pamukkale üniversitesi biyomedikal mühendisliği bölümü</a:t>
            </a:r>
          </a:p>
        </p:txBody>
      </p:sp>
    </p:spTree>
    <p:extLst>
      <p:ext uri="{BB962C8B-B14F-4D97-AF65-F5344CB8AC3E}">
        <p14:creationId xmlns:p14="http://schemas.microsoft.com/office/powerpoint/2010/main" val="709218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163297-5338-7603-91AC-40F570806303}"/>
              </a:ext>
            </a:extLst>
          </p:cNvPr>
          <p:cNvSpPr>
            <a:spLocks noGrp="1"/>
          </p:cNvSpPr>
          <p:nvPr>
            <p:ph type="title"/>
          </p:nvPr>
        </p:nvSpPr>
        <p:spPr/>
        <p:txBody>
          <a:bodyPr/>
          <a:lstStyle/>
          <a:p>
            <a:r>
              <a:rPr lang="tr-TR" dirty="0"/>
              <a:t>Kısa kemikler (</a:t>
            </a:r>
            <a:r>
              <a:rPr lang="tr-TR" dirty="0" err="1"/>
              <a:t>ossa</a:t>
            </a:r>
            <a:r>
              <a:rPr lang="tr-TR" dirty="0"/>
              <a:t> </a:t>
            </a:r>
            <a:r>
              <a:rPr lang="tr-TR" dirty="0" err="1"/>
              <a:t>brevia</a:t>
            </a:r>
            <a:r>
              <a:rPr lang="tr-TR" dirty="0"/>
              <a:t>)</a:t>
            </a:r>
          </a:p>
        </p:txBody>
      </p:sp>
      <p:sp>
        <p:nvSpPr>
          <p:cNvPr id="5" name="Alt Bilgi Yer Tutucusu 4">
            <a:extLst>
              <a:ext uri="{FF2B5EF4-FFF2-40B4-BE49-F238E27FC236}">
                <a16:creationId xmlns:a16="http://schemas.microsoft.com/office/drawing/2014/main" id="{8969ED4A-FF97-D943-61BE-A1EFDB9B12CC}"/>
              </a:ext>
            </a:extLst>
          </p:cNvPr>
          <p:cNvSpPr>
            <a:spLocks noGrp="1"/>
          </p:cNvSpPr>
          <p:nvPr>
            <p:ph type="ftr" sz="quarter" idx="11"/>
          </p:nvPr>
        </p:nvSpPr>
        <p:spPr/>
        <p:txBody>
          <a:bodyPr/>
          <a:lstStyle/>
          <a:p>
            <a:r>
              <a:rPr lang="tr-TR"/>
              <a:t>DR. ALİ TEKİN GÜNER - BİYOMEKANİK</a:t>
            </a:r>
          </a:p>
        </p:txBody>
      </p:sp>
      <p:pic>
        <p:nvPicPr>
          <p:cNvPr id="6146" name="Picture 2">
            <a:extLst>
              <a:ext uri="{FF2B5EF4-FFF2-40B4-BE49-F238E27FC236}">
                <a16:creationId xmlns:a16="http://schemas.microsoft.com/office/drawing/2014/main" id="{CC63CB11-040C-AB6A-D85D-82BFB84BBB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030424"/>
            <a:ext cx="4797152" cy="4797152"/>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a:extLst>
              <a:ext uri="{FF2B5EF4-FFF2-40B4-BE49-F238E27FC236}">
                <a16:creationId xmlns:a16="http://schemas.microsoft.com/office/drawing/2014/main" id="{DD16AF16-229A-B4C9-BC50-EA04F4BE092E}"/>
              </a:ext>
            </a:extLst>
          </p:cNvPr>
          <p:cNvSpPr>
            <a:spLocks noGrp="1"/>
          </p:cNvSpPr>
          <p:nvPr>
            <p:ph type="sldNum" sz="quarter" idx="12"/>
          </p:nvPr>
        </p:nvSpPr>
        <p:spPr/>
        <p:txBody>
          <a:bodyPr/>
          <a:lstStyle/>
          <a:p>
            <a:fld id="{60FF87A7-9A7A-4B3D-9625-8440EC4947F9}" type="slidenum">
              <a:rPr lang="tr-TR" smtClean="0"/>
              <a:pPr/>
              <a:t>10</a:t>
            </a:fld>
            <a:endParaRPr lang="tr-TR"/>
          </a:p>
        </p:txBody>
      </p:sp>
    </p:spTree>
    <p:extLst>
      <p:ext uri="{BB962C8B-B14F-4D97-AF65-F5344CB8AC3E}">
        <p14:creationId xmlns:p14="http://schemas.microsoft.com/office/powerpoint/2010/main" val="2032683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192C3E-6FED-FB83-36F1-31A8C71D1CDE}"/>
              </a:ext>
            </a:extLst>
          </p:cNvPr>
          <p:cNvSpPr>
            <a:spLocks noGrp="1"/>
          </p:cNvSpPr>
          <p:nvPr>
            <p:ph type="title"/>
          </p:nvPr>
        </p:nvSpPr>
        <p:spPr/>
        <p:txBody>
          <a:bodyPr/>
          <a:lstStyle/>
          <a:p>
            <a:r>
              <a:rPr lang="tr-TR" dirty="0"/>
              <a:t>Yassı kemikler (</a:t>
            </a:r>
            <a:r>
              <a:rPr lang="tr-TR" dirty="0" err="1"/>
              <a:t>ossa</a:t>
            </a:r>
            <a:r>
              <a:rPr lang="tr-TR" dirty="0"/>
              <a:t> plana)</a:t>
            </a:r>
          </a:p>
        </p:txBody>
      </p:sp>
      <p:sp>
        <p:nvSpPr>
          <p:cNvPr id="3" name="İçerik Yer Tutucusu 2">
            <a:extLst>
              <a:ext uri="{FF2B5EF4-FFF2-40B4-BE49-F238E27FC236}">
                <a16:creationId xmlns:a16="http://schemas.microsoft.com/office/drawing/2014/main" id="{0582E3CF-3A26-7279-6A33-A46EAB7D112D}"/>
              </a:ext>
            </a:extLst>
          </p:cNvPr>
          <p:cNvSpPr>
            <a:spLocks noGrp="1"/>
          </p:cNvSpPr>
          <p:nvPr>
            <p:ph idx="1"/>
          </p:nvPr>
        </p:nvSpPr>
        <p:spPr>
          <a:xfrm>
            <a:off x="251521" y="895699"/>
            <a:ext cx="5112568" cy="3181373"/>
          </a:xfrm>
        </p:spPr>
        <p:txBody>
          <a:bodyPr>
            <a:normAutofit fontScale="62500" lnSpcReduction="20000"/>
          </a:bodyPr>
          <a:lstStyle/>
          <a:p>
            <a:r>
              <a:rPr lang="tr-TR" sz="2000" dirty="0">
                <a:solidFill>
                  <a:srgbClr val="3B3A3B"/>
                </a:solidFill>
                <a:latin typeface="Myriad Pro"/>
                <a:cs typeface="Myriad Pro"/>
              </a:rPr>
              <a:t>Uzunluğu</a:t>
            </a:r>
            <a:r>
              <a:rPr lang="tr-TR" sz="2000" spc="40" dirty="0">
                <a:solidFill>
                  <a:srgbClr val="3B3A3B"/>
                </a:solidFill>
                <a:latin typeface="Myriad Pro"/>
                <a:cs typeface="Myriad Pro"/>
              </a:rPr>
              <a:t> </a:t>
            </a:r>
            <a:r>
              <a:rPr lang="tr-TR" sz="2000" dirty="0">
                <a:solidFill>
                  <a:srgbClr val="3B3A3B"/>
                </a:solidFill>
                <a:latin typeface="Myriad Pro"/>
                <a:cs typeface="Myriad Pro"/>
              </a:rPr>
              <a:t>ve</a:t>
            </a:r>
            <a:r>
              <a:rPr lang="tr-TR" sz="2000" spc="40" dirty="0">
                <a:solidFill>
                  <a:srgbClr val="3B3A3B"/>
                </a:solidFill>
                <a:latin typeface="Myriad Pro"/>
                <a:cs typeface="Myriad Pro"/>
              </a:rPr>
              <a:t> </a:t>
            </a:r>
            <a:r>
              <a:rPr lang="tr-TR" sz="2000" dirty="0">
                <a:solidFill>
                  <a:srgbClr val="3B3A3B"/>
                </a:solidFill>
                <a:latin typeface="Myriad Pro"/>
                <a:cs typeface="Myriad Pro"/>
              </a:rPr>
              <a:t>genişliği</a:t>
            </a:r>
            <a:r>
              <a:rPr lang="tr-TR" sz="2000" spc="40" dirty="0">
                <a:solidFill>
                  <a:srgbClr val="3B3A3B"/>
                </a:solidFill>
                <a:latin typeface="Myriad Pro"/>
                <a:cs typeface="Myriad Pro"/>
              </a:rPr>
              <a:t> </a:t>
            </a:r>
            <a:r>
              <a:rPr lang="tr-TR" sz="2000" dirty="0">
                <a:solidFill>
                  <a:srgbClr val="3B3A3B"/>
                </a:solidFill>
                <a:latin typeface="Myriad Pro"/>
                <a:cs typeface="Myriad Pro"/>
              </a:rPr>
              <a:t>kalınlığından</a:t>
            </a:r>
            <a:r>
              <a:rPr lang="tr-TR" sz="2000" spc="40" dirty="0">
                <a:solidFill>
                  <a:srgbClr val="3B3A3B"/>
                </a:solidFill>
                <a:latin typeface="Myriad Pro"/>
                <a:cs typeface="Myriad Pro"/>
              </a:rPr>
              <a:t> </a:t>
            </a:r>
            <a:r>
              <a:rPr lang="tr-TR" sz="2000" dirty="0">
                <a:solidFill>
                  <a:srgbClr val="3B3A3B"/>
                </a:solidFill>
                <a:latin typeface="Myriad Pro"/>
                <a:cs typeface="Myriad Pro"/>
              </a:rPr>
              <a:t>fazla</a:t>
            </a:r>
            <a:r>
              <a:rPr lang="tr-TR" sz="2000" spc="40" dirty="0">
                <a:solidFill>
                  <a:srgbClr val="3B3A3B"/>
                </a:solidFill>
                <a:latin typeface="Myriad Pro"/>
                <a:cs typeface="Myriad Pro"/>
              </a:rPr>
              <a:t> </a:t>
            </a:r>
            <a:r>
              <a:rPr lang="tr-TR" sz="2000" dirty="0">
                <a:solidFill>
                  <a:srgbClr val="3B3A3B"/>
                </a:solidFill>
                <a:latin typeface="Myriad Pro"/>
                <a:cs typeface="Myriad Pro"/>
              </a:rPr>
              <a:t>olan</a:t>
            </a:r>
            <a:r>
              <a:rPr lang="tr-TR" sz="2000" spc="45" dirty="0">
                <a:solidFill>
                  <a:srgbClr val="3B3A3B"/>
                </a:solidFill>
                <a:latin typeface="Myriad Pro"/>
                <a:cs typeface="Myriad Pro"/>
              </a:rPr>
              <a:t> </a:t>
            </a:r>
            <a:r>
              <a:rPr lang="tr-TR" sz="2000" dirty="0">
                <a:solidFill>
                  <a:srgbClr val="3B3A3B"/>
                </a:solidFill>
                <a:latin typeface="Myriad Pro"/>
                <a:cs typeface="Myriad Pro"/>
              </a:rPr>
              <a:t>ince</a:t>
            </a:r>
            <a:r>
              <a:rPr lang="tr-TR" sz="2000" spc="40" dirty="0">
                <a:solidFill>
                  <a:srgbClr val="3B3A3B"/>
                </a:solidFill>
                <a:latin typeface="Myriad Pro"/>
                <a:cs typeface="Myriad Pro"/>
              </a:rPr>
              <a:t> </a:t>
            </a:r>
            <a:r>
              <a:rPr lang="tr-TR" sz="2000" dirty="0">
                <a:solidFill>
                  <a:srgbClr val="3B3A3B"/>
                </a:solidFill>
                <a:latin typeface="Myriad Pro"/>
                <a:cs typeface="Myriad Pro"/>
              </a:rPr>
              <a:t>kemiklerdir.</a:t>
            </a:r>
            <a:r>
              <a:rPr lang="tr-TR" sz="2000" spc="40" dirty="0">
                <a:solidFill>
                  <a:srgbClr val="3B3A3B"/>
                </a:solidFill>
                <a:latin typeface="Myriad Pro"/>
                <a:cs typeface="Myriad Pro"/>
              </a:rPr>
              <a:t> </a:t>
            </a:r>
          </a:p>
          <a:p>
            <a:pPr lvl="1">
              <a:buFont typeface="Arial" panose="020B0604020202020204" pitchFamily="34" charset="0"/>
              <a:buChar char="•"/>
            </a:pPr>
            <a:r>
              <a:rPr lang="tr-TR" dirty="0">
                <a:solidFill>
                  <a:srgbClr val="3B3A3B"/>
                </a:solidFill>
                <a:latin typeface="Myriad Pro"/>
                <a:cs typeface="Myriad Pro"/>
              </a:rPr>
              <a:t>Kafadaki</a:t>
            </a:r>
            <a:r>
              <a:rPr lang="tr-TR" spc="40" dirty="0">
                <a:solidFill>
                  <a:srgbClr val="3B3A3B"/>
                </a:solidFill>
                <a:latin typeface="Myriad Pro"/>
                <a:cs typeface="Myriad Pro"/>
              </a:rPr>
              <a:t> </a:t>
            </a:r>
            <a:r>
              <a:rPr lang="tr-TR" dirty="0" err="1">
                <a:solidFill>
                  <a:srgbClr val="3B3A3B"/>
                </a:solidFill>
                <a:latin typeface="Myriad Pro"/>
                <a:cs typeface="Myriad Pro"/>
              </a:rPr>
              <a:t>artkafa</a:t>
            </a:r>
            <a:r>
              <a:rPr lang="tr-TR" dirty="0">
                <a:solidFill>
                  <a:srgbClr val="3B3A3B"/>
                </a:solidFill>
                <a:latin typeface="Myriad Pro"/>
                <a:cs typeface="Myriad Pro"/>
              </a:rPr>
              <a:t>,</a:t>
            </a:r>
            <a:r>
              <a:rPr lang="tr-TR" spc="40" dirty="0">
                <a:solidFill>
                  <a:srgbClr val="3B3A3B"/>
                </a:solidFill>
                <a:latin typeface="Myriad Pro"/>
                <a:cs typeface="Myriad Pro"/>
              </a:rPr>
              <a:t> </a:t>
            </a:r>
          </a:p>
          <a:p>
            <a:pPr lvl="1">
              <a:buFont typeface="Arial" panose="020B0604020202020204" pitchFamily="34" charset="0"/>
              <a:buChar char="•"/>
            </a:pPr>
            <a:r>
              <a:rPr lang="tr-TR" dirty="0">
                <a:solidFill>
                  <a:srgbClr val="3B3A3B"/>
                </a:solidFill>
                <a:latin typeface="Myriad Pro"/>
                <a:cs typeface="Myriad Pro"/>
              </a:rPr>
              <a:t>duvar</a:t>
            </a:r>
            <a:r>
              <a:rPr lang="tr-TR" spc="40" dirty="0">
                <a:solidFill>
                  <a:srgbClr val="3B3A3B"/>
                </a:solidFill>
                <a:latin typeface="Myriad Pro"/>
                <a:cs typeface="Myriad Pro"/>
              </a:rPr>
              <a:t> </a:t>
            </a:r>
            <a:r>
              <a:rPr lang="tr-TR" dirty="0">
                <a:solidFill>
                  <a:srgbClr val="3B3A3B"/>
                </a:solidFill>
                <a:latin typeface="Myriad Pro"/>
                <a:cs typeface="Myriad Pro"/>
              </a:rPr>
              <a:t>ve</a:t>
            </a:r>
            <a:r>
              <a:rPr lang="tr-TR" spc="45" dirty="0">
                <a:solidFill>
                  <a:srgbClr val="3B3A3B"/>
                </a:solidFill>
                <a:latin typeface="Myriad Pro"/>
                <a:cs typeface="Myriad Pro"/>
              </a:rPr>
              <a:t> </a:t>
            </a:r>
            <a:r>
              <a:rPr lang="tr-TR" spc="-10" dirty="0">
                <a:solidFill>
                  <a:srgbClr val="3B3A3B"/>
                </a:solidFill>
                <a:latin typeface="Myriad Pro"/>
                <a:cs typeface="Myriad Pro"/>
              </a:rPr>
              <a:t>şakak; </a:t>
            </a:r>
          </a:p>
          <a:p>
            <a:pPr lvl="1">
              <a:buFont typeface="Arial" panose="020B0604020202020204" pitchFamily="34" charset="0"/>
              <a:buChar char="•"/>
            </a:pPr>
            <a:r>
              <a:rPr lang="tr-TR" dirty="0">
                <a:solidFill>
                  <a:srgbClr val="3B3A3B"/>
                </a:solidFill>
                <a:latin typeface="Myriad Pro"/>
                <a:cs typeface="Myriad Pro"/>
              </a:rPr>
              <a:t>gövdedeki</a:t>
            </a:r>
            <a:r>
              <a:rPr lang="tr-TR" spc="-20" dirty="0">
                <a:solidFill>
                  <a:srgbClr val="3B3A3B"/>
                </a:solidFill>
                <a:latin typeface="Myriad Pro"/>
                <a:cs typeface="Myriad Pro"/>
              </a:rPr>
              <a:t> </a:t>
            </a:r>
            <a:r>
              <a:rPr lang="tr-TR" dirty="0">
                <a:solidFill>
                  <a:srgbClr val="3B3A3B"/>
                </a:solidFill>
                <a:latin typeface="Myriad Pro"/>
                <a:cs typeface="Myriad Pro"/>
              </a:rPr>
              <a:t>kaburga,</a:t>
            </a:r>
            <a:r>
              <a:rPr lang="tr-TR" spc="-5" dirty="0">
                <a:solidFill>
                  <a:srgbClr val="3B3A3B"/>
                </a:solidFill>
                <a:latin typeface="Myriad Pro"/>
                <a:cs typeface="Myriad Pro"/>
              </a:rPr>
              <a:t> </a:t>
            </a:r>
          </a:p>
          <a:p>
            <a:pPr lvl="1">
              <a:buFont typeface="Arial" panose="020B0604020202020204" pitchFamily="34" charset="0"/>
              <a:buChar char="•"/>
            </a:pPr>
            <a:r>
              <a:rPr lang="tr-TR" dirty="0">
                <a:solidFill>
                  <a:srgbClr val="3B3A3B"/>
                </a:solidFill>
                <a:latin typeface="Myriad Pro"/>
                <a:cs typeface="Myriad Pro"/>
              </a:rPr>
              <a:t>kürek,</a:t>
            </a:r>
            <a:r>
              <a:rPr lang="tr-TR" spc="-5" dirty="0">
                <a:solidFill>
                  <a:srgbClr val="3B3A3B"/>
                </a:solidFill>
                <a:latin typeface="Myriad Pro"/>
                <a:cs typeface="Myriad Pro"/>
              </a:rPr>
              <a:t> </a:t>
            </a:r>
          </a:p>
          <a:p>
            <a:pPr lvl="1">
              <a:buFont typeface="Arial" panose="020B0604020202020204" pitchFamily="34" charset="0"/>
              <a:buChar char="•"/>
            </a:pPr>
            <a:r>
              <a:rPr lang="tr-TR" dirty="0">
                <a:solidFill>
                  <a:srgbClr val="3B3A3B"/>
                </a:solidFill>
                <a:latin typeface="Myriad Pro"/>
                <a:cs typeface="Myriad Pro"/>
              </a:rPr>
              <a:t>göğüs</a:t>
            </a:r>
            <a:r>
              <a:rPr lang="tr-TR" spc="-5" dirty="0">
                <a:solidFill>
                  <a:srgbClr val="3B3A3B"/>
                </a:solidFill>
                <a:latin typeface="Myriad Pro"/>
                <a:cs typeface="Myriad Pro"/>
              </a:rPr>
              <a:t> </a:t>
            </a:r>
            <a:r>
              <a:rPr lang="tr-TR" dirty="0">
                <a:solidFill>
                  <a:srgbClr val="3B3A3B"/>
                </a:solidFill>
                <a:latin typeface="Myriad Pro"/>
                <a:cs typeface="Myriad Pro"/>
              </a:rPr>
              <a:t>tahtası</a:t>
            </a:r>
            <a:r>
              <a:rPr lang="tr-TR" spc="-5" dirty="0">
                <a:solidFill>
                  <a:srgbClr val="3B3A3B"/>
                </a:solidFill>
                <a:latin typeface="Myriad Pro"/>
                <a:cs typeface="Myriad Pro"/>
              </a:rPr>
              <a:t> </a:t>
            </a:r>
            <a:r>
              <a:rPr lang="tr-TR" dirty="0">
                <a:solidFill>
                  <a:srgbClr val="3B3A3B"/>
                </a:solidFill>
                <a:latin typeface="Myriad Pro"/>
                <a:cs typeface="Myriad Pro"/>
              </a:rPr>
              <a:t>ve</a:t>
            </a:r>
          </a:p>
          <a:p>
            <a:pPr lvl="1">
              <a:buFont typeface="Arial" panose="020B0604020202020204" pitchFamily="34" charset="0"/>
              <a:buChar char="•"/>
            </a:pPr>
            <a:r>
              <a:rPr lang="tr-TR" spc="-5" dirty="0">
                <a:solidFill>
                  <a:srgbClr val="3B3A3B"/>
                </a:solidFill>
                <a:latin typeface="Myriad Pro"/>
                <a:cs typeface="Myriad Pro"/>
              </a:rPr>
              <a:t> </a:t>
            </a:r>
            <a:r>
              <a:rPr lang="tr-TR" dirty="0">
                <a:solidFill>
                  <a:srgbClr val="3B3A3B"/>
                </a:solidFill>
                <a:latin typeface="Myriad Pro"/>
                <a:cs typeface="Myriad Pro"/>
              </a:rPr>
              <a:t>leğen</a:t>
            </a:r>
            <a:r>
              <a:rPr lang="tr-TR" spc="-5" dirty="0">
                <a:solidFill>
                  <a:srgbClr val="3B3A3B"/>
                </a:solidFill>
                <a:latin typeface="Myriad Pro"/>
                <a:cs typeface="Myriad Pro"/>
              </a:rPr>
              <a:t> </a:t>
            </a:r>
            <a:r>
              <a:rPr lang="tr-TR" dirty="0">
                <a:solidFill>
                  <a:srgbClr val="3B3A3B"/>
                </a:solidFill>
                <a:latin typeface="Myriad Pro"/>
                <a:cs typeface="Myriad Pro"/>
              </a:rPr>
              <a:t>kemiği</a:t>
            </a:r>
            <a:r>
              <a:rPr lang="tr-TR" spc="-5" dirty="0">
                <a:solidFill>
                  <a:srgbClr val="3B3A3B"/>
                </a:solidFill>
                <a:latin typeface="Myriad Pro"/>
                <a:cs typeface="Myriad Pro"/>
              </a:rPr>
              <a:t> </a:t>
            </a:r>
            <a:r>
              <a:rPr lang="tr-TR" dirty="0">
                <a:solidFill>
                  <a:srgbClr val="3B3A3B"/>
                </a:solidFill>
                <a:latin typeface="Myriad Pro"/>
                <a:cs typeface="Myriad Pro"/>
              </a:rPr>
              <a:t>bu</a:t>
            </a:r>
            <a:r>
              <a:rPr lang="tr-TR" spc="-5" dirty="0">
                <a:solidFill>
                  <a:srgbClr val="3B3A3B"/>
                </a:solidFill>
                <a:latin typeface="Myriad Pro"/>
                <a:cs typeface="Myriad Pro"/>
              </a:rPr>
              <a:t> </a:t>
            </a:r>
            <a:r>
              <a:rPr lang="tr-TR" dirty="0">
                <a:solidFill>
                  <a:srgbClr val="3B3A3B"/>
                </a:solidFill>
                <a:latin typeface="Myriad Pro"/>
                <a:cs typeface="Myriad Pro"/>
              </a:rPr>
              <a:t>grupta</a:t>
            </a:r>
            <a:r>
              <a:rPr lang="tr-TR" spc="-5" dirty="0">
                <a:solidFill>
                  <a:srgbClr val="3B3A3B"/>
                </a:solidFill>
                <a:latin typeface="Myriad Pro"/>
                <a:cs typeface="Myriad Pro"/>
              </a:rPr>
              <a:t> </a:t>
            </a:r>
            <a:r>
              <a:rPr lang="tr-TR" dirty="0">
                <a:solidFill>
                  <a:srgbClr val="3B3A3B"/>
                </a:solidFill>
                <a:latin typeface="Myriad Pro"/>
                <a:cs typeface="Myriad Pro"/>
              </a:rPr>
              <a:t>yer</a:t>
            </a:r>
            <a:r>
              <a:rPr lang="tr-TR" spc="-5" dirty="0">
                <a:solidFill>
                  <a:srgbClr val="3B3A3B"/>
                </a:solidFill>
                <a:latin typeface="Myriad Pro"/>
                <a:cs typeface="Myriad Pro"/>
              </a:rPr>
              <a:t> </a:t>
            </a:r>
            <a:r>
              <a:rPr lang="tr-TR" spc="-20" dirty="0">
                <a:solidFill>
                  <a:srgbClr val="3B3A3B"/>
                </a:solidFill>
                <a:latin typeface="Myriad Pro"/>
                <a:cs typeface="Myriad Pro"/>
              </a:rPr>
              <a:t>alır.</a:t>
            </a:r>
          </a:p>
          <a:p>
            <a:pPr marL="0" indent="0">
              <a:buNone/>
            </a:pPr>
            <a:r>
              <a:rPr lang="tr-TR" dirty="0">
                <a:latin typeface="Myriad Pro"/>
                <a:cs typeface="Myriad Pro"/>
              </a:rPr>
              <a:t>İç ve dış kompakt kemik tabakası arasındaki </a:t>
            </a:r>
            <a:r>
              <a:rPr lang="tr-TR" dirty="0" err="1">
                <a:latin typeface="Myriad Pro"/>
                <a:cs typeface="Myriad Pro"/>
              </a:rPr>
              <a:t>spongioz</a:t>
            </a:r>
            <a:r>
              <a:rPr lang="tr-TR" dirty="0">
                <a:latin typeface="Myriad Pro"/>
                <a:cs typeface="Myriad Pro"/>
              </a:rPr>
              <a:t> (süngerimsi) kemikten oluşur.</a:t>
            </a:r>
          </a:p>
          <a:p>
            <a:pPr marL="0" indent="0">
              <a:buNone/>
            </a:pPr>
            <a:r>
              <a:rPr lang="tr-TR" dirty="0">
                <a:latin typeface="Myriad Pro"/>
                <a:cs typeface="Myriad Pro"/>
              </a:rPr>
              <a:t>Yassı kemikler esas olarak çevrelediği iç organları korumakta ve kasların yapışma yeri olmaktadır.</a:t>
            </a:r>
          </a:p>
          <a:p>
            <a:pPr>
              <a:buFont typeface="Arial" panose="020B0604020202020204" pitchFamily="34" charset="0"/>
              <a:buChar char="•"/>
            </a:pPr>
            <a:endParaRPr lang="tr-TR"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CBAD02EF-FEAB-8C7E-5A03-F2B2589E46E3}"/>
              </a:ext>
            </a:extLst>
          </p:cNvPr>
          <p:cNvSpPr>
            <a:spLocks noGrp="1"/>
          </p:cNvSpPr>
          <p:nvPr>
            <p:ph type="ftr" sz="quarter" idx="11"/>
          </p:nvPr>
        </p:nvSpPr>
        <p:spPr/>
        <p:txBody>
          <a:bodyPr/>
          <a:lstStyle/>
          <a:p>
            <a:r>
              <a:rPr lang="tr-TR"/>
              <a:t>DR. ALİ TEKİN GÜNER - BİYOMEKANİK</a:t>
            </a:r>
          </a:p>
        </p:txBody>
      </p:sp>
      <p:pic>
        <p:nvPicPr>
          <p:cNvPr id="3080" name="Picture 8" descr="Flat bones in human skeleton. (shown in red)">
            <a:extLst>
              <a:ext uri="{FF2B5EF4-FFF2-40B4-BE49-F238E27FC236}">
                <a16:creationId xmlns:a16="http://schemas.microsoft.com/office/drawing/2014/main" id="{42279BA1-20A8-5F95-6F40-3EE072560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69" r="15334"/>
          <a:stretch/>
        </p:blipFill>
        <p:spPr bwMode="auto">
          <a:xfrm>
            <a:off x="5436096" y="1506240"/>
            <a:ext cx="3121708" cy="453757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 10">
            <a:extLst>
              <a:ext uri="{FF2B5EF4-FFF2-40B4-BE49-F238E27FC236}">
                <a16:creationId xmlns:a16="http://schemas.microsoft.com/office/drawing/2014/main" id="{4975C339-3B78-3719-6014-8B114054C80D}"/>
              </a:ext>
            </a:extLst>
          </p:cNvPr>
          <p:cNvGrpSpPr/>
          <p:nvPr/>
        </p:nvGrpSpPr>
        <p:grpSpPr>
          <a:xfrm>
            <a:off x="179514" y="3861048"/>
            <a:ext cx="5147988" cy="2323420"/>
            <a:chOff x="41810" y="3861048"/>
            <a:chExt cx="5147988" cy="2323420"/>
          </a:xfrm>
        </p:grpSpPr>
        <p:pic>
          <p:nvPicPr>
            <p:cNvPr id="3078" name="Picture 6">
              <a:extLst>
                <a:ext uri="{FF2B5EF4-FFF2-40B4-BE49-F238E27FC236}">
                  <a16:creationId xmlns:a16="http://schemas.microsoft.com/office/drawing/2014/main" id="{D7C7EDEA-38DD-5D5E-1F67-773E21715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05" y="3861048"/>
              <a:ext cx="4151381" cy="2101253"/>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5EF19D46-C9CF-D7A1-C471-D00FB0DAA624}"/>
                </a:ext>
              </a:extLst>
            </p:cNvPr>
            <p:cNvSpPr txBox="1"/>
            <p:nvPr/>
          </p:nvSpPr>
          <p:spPr>
            <a:xfrm>
              <a:off x="4081211" y="4156678"/>
              <a:ext cx="1088189" cy="523220"/>
            </a:xfrm>
            <a:prstGeom prst="rect">
              <a:avLst/>
            </a:prstGeom>
            <a:solidFill>
              <a:schemeClr val="bg1"/>
            </a:solidFill>
          </p:spPr>
          <p:txBody>
            <a:bodyPr wrap="square">
              <a:spAutoFit/>
            </a:bodyPr>
            <a:lstStyle/>
            <a:p>
              <a:r>
                <a:rPr lang="tr-TR" sz="1400" dirty="0">
                  <a:latin typeface="Myriad Pro"/>
                  <a:cs typeface="Myriad Pro"/>
                </a:rPr>
                <a:t>kompakt kemik </a:t>
              </a:r>
              <a:endParaRPr lang="tr-TR" sz="1400" dirty="0"/>
            </a:p>
          </p:txBody>
        </p:sp>
        <p:sp>
          <p:nvSpPr>
            <p:cNvPr id="9" name="Metin kutusu 8">
              <a:extLst>
                <a:ext uri="{FF2B5EF4-FFF2-40B4-BE49-F238E27FC236}">
                  <a16:creationId xmlns:a16="http://schemas.microsoft.com/office/drawing/2014/main" id="{3A542F54-6BD3-BD12-B50E-DEC0D7E54AC0}"/>
                </a:ext>
              </a:extLst>
            </p:cNvPr>
            <p:cNvSpPr txBox="1"/>
            <p:nvPr/>
          </p:nvSpPr>
          <p:spPr>
            <a:xfrm>
              <a:off x="4101609" y="5661248"/>
              <a:ext cx="1088189" cy="523220"/>
            </a:xfrm>
            <a:prstGeom prst="rect">
              <a:avLst/>
            </a:prstGeom>
            <a:solidFill>
              <a:schemeClr val="bg1"/>
            </a:solidFill>
          </p:spPr>
          <p:txBody>
            <a:bodyPr wrap="square">
              <a:spAutoFit/>
            </a:bodyPr>
            <a:lstStyle/>
            <a:p>
              <a:r>
                <a:rPr lang="tr-TR" sz="1400" dirty="0">
                  <a:latin typeface="Myriad Pro"/>
                  <a:cs typeface="Myriad Pro"/>
                </a:rPr>
                <a:t>süngerimsi kemik </a:t>
              </a:r>
              <a:endParaRPr lang="tr-TR" sz="1400" dirty="0"/>
            </a:p>
          </p:txBody>
        </p:sp>
        <p:sp>
          <p:nvSpPr>
            <p:cNvPr id="10" name="Metin kutusu 9">
              <a:extLst>
                <a:ext uri="{FF2B5EF4-FFF2-40B4-BE49-F238E27FC236}">
                  <a16:creationId xmlns:a16="http://schemas.microsoft.com/office/drawing/2014/main" id="{8A4E0D3D-692A-5CDC-A19E-D74AA596A431}"/>
                </a:ext>
              </a:extLst>
            </p:cNvPr>
            <p:cNvSpPr txBox="1"/>
            <p:nvPr/>
          </p:nvSpPr>
          <p:spPr>
            <a:xfrm>
              <a:off x="41810" y="5138028"/>
              <a:ext cx="1088189" cy="523220"/>
            </a:xfrm>
            <a:prstGeom prst="rect">
              <a:avLst/>
            </a:prstGeom>
            <a:solidFill>
              <a:schemeClr val="bg1"/>
            </a:solidFill>
          </p:spPr>
          <p:txBody>
            <a:bodyPr wrap="square">
              <a:spAutoFit/>
            </a:bodyPr>
            <a:lstStyle/>
            <a:p>
              <a:pPr algn="r"/>
              <a:r>
                <a:rPr lang="tr-TR" sz="1400" dirty="0">
                  <a:latin typeface="Myriad Pro"/>
                  <a:cs typeface="Myriad Pro"/>
                </a:rPr>
                <a:t>Periost (kemik zarı)</a:t>
              </a:r>
              <a:endParaRPr lang="tr-TR" sz="1400" dirty="0"/>
            </a:p>
          </p:txBody>
        </p:sp>
      </p:grpSp>
      <p:sp>
        <p:nvSpPr>
          <p:cNvPr id="7" name="Slayt Numarası Yer Tutucusu 6">
            <a:extLst>
              <a:ext uri="{FF2B5EF4-FFF2-40B4-BE49-F238E27FC236}">
                <a16:creationId xmlns:a16="http://schemas.microsoft.com/office/drawing/2014/main" id="{B350D2A4-9165-7D00-B398-B385A50FE0F4}"/>
              </a:ext>
            </a:extLst>
          </p:cNvPr>
          <p:cNvSpPr>
            <a:spLocks noGrp="1"/>
          </p:cNvSpPr>
          <p:nvPr>
            <p:ph type="sldNum" sz="quarter" idx="12"/>
          </p:nvPr>
        </p:nvSpPr>
        <p:spPr/>
        <p:txBody>
          <a:bodyPr/>
          <a:lstStyle/>
          <a:p>
            <a:fld id="{60FF87A7-9A7A-4B3D-9625-8440EC4947F9}" type="slidenum">
              <a:rPr lang="tr-TR" smtClean="0"/>
              <a:pPr/>
              <a:t>11</a:t>
            </a:fld>
            <a:endParaRPr lang="tr-TR"/>
          </a:p>
        </p:txBody>
      </p:sp>
    </p:spTree>
    <p:extLst>
      <p:ext uri="{BB962C8B-B14F-4D97-AF65-F5344CB8AC3E}">
        <p14:creationId xmlns:p14="http://schemas.microsoft.com/office/powerpoint/2010/main" val="3805288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418ED948-B94F-AE65-760D-E6FF50113A5C}"/>
              </a:ext>
            </a:extLst>
          </p:cNvPr>
          <p:cNvSpPr>
            <a:spLocks noGrp="1"/>
          </p:cNvSpPr>
          <p:nvPr>
            <p:ph type="title"/>
          </p:nvPr>
        </p:nvSpPr>
        <p:spPr/>
        <p:txBody>
          <a:bodyPr/>
          <a:lstStyle/>
          <a:p>
            <a:r>
              <a:rPr lang="tr-TR" dirty="0"/>
              <a:t>Yassı kemikler (</a:t>
            </a:r>
            <a:r>
              <a:rPr lang="tr-TR" dirty="0" err="1"/>
              <a:t>ossa</a:t>
            </a:r>
            <a:r>
              <a:rPr lang="tr-TR" dirty="0"/>
              <a:t> plana)</a:t>
            </a:r>
          </a:p>
        </p:txBody>
      </p:sp>
      <p:sp>
        <p:nvSpPr>
          <p:cNvPr id="5" name="Alt Bilgi Yer Tutucusu 4">
            <a:extLst>
              <a:ext uri="{FF2B5EF4-FFF2-40B4-BE49-F238E27FC236}">
                <a16:creationId xmlns:a16="http://schemas.microsoft.com/office/drawing/2014/main" id="{2ECA2679-E340-75FF-3F71-A83BADDDE540}"/>
              </a:ext>
            </a:extLst>
          </p:cNvPr>
          <p:cNvSpPr>
            <a:spLocks noGrp="1"/>
          </p:cNvSpPr>
          <p:nvPr>
            <p:ph type="ftr" sz="quarter" idx="11"/>
          </p:nvPr>
        </p:nvSpPr>
        <p:spPr/>
        <p:txBody>
          <a:bodyPr/>
          <a:lstStyle/>
          <a:p>
            <a:r>
              <a:rPr lang="tr-TR"/>
              <a:t>DR. ALİ TEKİN GÜNER - BİYOMEKANİK</a:t>
            </a:r>
          </a:p>
        </p:txBody>
      </p:sp>
      <p:pic>
        <p:nvPicPr>
          <p:cNvPr id="7" name="Picture 4">
            <a:extLst>
              <a:ext uri="{FF2B5EF4-FFF2-40B4-BE49-F238E27FC236}">
                <a16:creationId xmlns:a16="http://schemas.microsoft.com/office/drawing/2014/main" id="{FBFB7A35-116B-CE15-C2FE-EB9CDA5893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023150"/>
            <a:ext cx="5267897" cy="5267897"/>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a:extLst>
              <a:ext uri="{FF2B5EF4-FFF2-40B4-BE49-F238E27FC236}">
                <a16:creationId xmlns:a16="http://schemas.microsoft.com/office/drawing/2014/main" id="{D6B298B4-F53B-745A-CD1E-B4E737813CF5}"/>
              </a:ext>
            </a:extLst>
          </p:cNvPr>
          <p:cNvSpPr>
            <a:spLocks noGrp="1"/>
          </p:cNvSpPr>
          <p:nvPr>
            <p:ph type="sldNum" sz="quarter" idx="12"/>
          </p:nvPr>
        </p:nvSpPr>
        <p:spPr/>
        <p:txBody>
          <a:bodyPr/>
          <a:lstStyle/>
          <a:p>
            <a:fld id="{60FF87A7-9A7A-4B3D-9625-8440EC4947F9}" type="slidenum">
              <a:rPr lang="tr-TR" smtClean="0"/>
              <a:pPr/>
              <a:t>12</a:t>
            </a:fld>
            <a:endParaRPr lang="tr-TR"/>
          </a:p>
        </p:txBody>
      </p:sp>
    </p:spTree>
    <p:extLst>
      <p:ext uri="{BB962C8B-B14F-4D97-AF65-F5344CB8AC3E}">
        <p14:creationId xmlns:p14="http://schemas.microsoft.com/office/powerpoint/2010/main" val="3216909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20E051-6520-EE5F-6687-0094B729146C}"/>
              </a:ext>
            </a:extLst>
          </p:cNvPr>
          <p:cNvSpPr>
            <a:spLocks noGrp="1"/>
          </p:cNvSpPr>
          <p:nvPr>
            <p:ph type="title"/>
          </p:nvPr>
        </p:nvSpPr>
        <p:spPr/>
        <p:txBody>
          <a:bodyPr/>
          <a:lstStyle/>
          <a:p>
            <a:r>
              <a:rPr lang="tr-TR" dirty="0"/>
              <a:t>Düzensiz kemikler (</a:t>
            </a:r>
            <a:r>
              <a:rPr lang="tr-TR" dirty="0" err="1"/>
              <a:t>ossa</a:t>
            </a:r>
            <a:r>
              <a:rPr lang="tr-TR" dirty="0"/>
              <a:t> </a:t>
            </a:r>
            <a:r>
              <a:rPr lang="tr-TR" dirty="0" err="1"/>
              <a:t>irregulare</a:t>
            </a:r>
            <a:r>
              <a:rPr lang="tr-TR" dirty="0"/>
              <a:t>)</a:t>
            </a:r>
          </a:p>
        </p:txBody>
      </p:sp>
      <p:sp>
        <p:nvSpPr>
          <p:cNvPr id="3" name="İçerik Yer Tutucusu 2">
            <a:extLst>
              <a:ext uri="{FF2B5EF4-FFF2-40B4-BE49-F238E27FC236}">
                <a16:creationId xmlns:a16="http://schemas.microsoft.com/office/drawing/2014/main" id="{42895DCA-8CF2-1B87-4847-6E80DAD1A7E4}"/>
              </a:ext>
            </a:extLst>
          </p:cNvPr>
          <p:cNvSpPr>
            <a:spLocks noGrp="1"/>
          </p:cNvSpPr>
          <p:nvPr>
            <p:ph idx="1"/>
          </p:nvPr>
        </p:nvSpPr>
        <p:spPr>
          <a:xfrm>
            <a:off x="251521" y="895699"/>
            <a:ext cx="4032448" cy="5273527"/>
          </a:xfrm>
        </p:spPr>
        <p:txBody>
          <a:bodyPr/>
          <a:lstStyle/>
          <a:p>
            <a:r>
              <a:rPr lang="tr-TR" sz="2000" dirty="0">
                <a:solidFill>
                  <a:srgbClr val="3B3A3B"/>
                </a:solidFill>
                <a:latin typeface="Myriad Pro"/>
                <a:cs typeface="Myriad Pro"/>
              </a:rPr>
              <a:t>Tip</a:t>
            </a:r>
            <a:r>
              <a:rPr lang="tr-TR" sz="2000" spc="25" dirty="0">
                <a:solidFill>
                  <a:srgbClr val="3B3A3B"/>
                </a:solidFill>
                <a:latin typeface="Myriad Pro"/>
                <a:cs typeface="Myriad Pro"/>
              </a:rPr>
              <a:t> </a:t>
            </a:r>
            <a:r>
              <a:rPr lang="tr-TR" sz="2000" dirty="0">
                <a:solidFill>
                  <a:srgbClr val="3B3A3B"/>
                </a:solidFill>
                <a:latin typeface="Myriad Pro"/>
                <a:cs typeface="Myriad Pro"/>
              </a:rPr>
              <a:t>olarak</a:t>
            </a:r>
            <a:r>
              <a:rPr lang="tr-TR" sz="2000" spc="35" dirty="0">
                <a:solidFill>
                  <a:srgbClr val="3B3A3B"/>
                </a:solidFill>
                <a:latin typeface="Myriad Pro"/>
                <a:cs typeface="Myriad Pro"/>
              </a:rPr>
              <a:t> </a:t>
            </a:r>
            <a:r>
              <a:rPr lang="tr-TR" sz="2000" dirty="0">
                <a:solidFill>
                  <a:srgbClr val="3B3A3B"/>
                </a:solidFill>
                <a:latin typeface="Myriad Pro"/>
                <a:cs typeface="Myriad Pro"/>
              </a:rPr>
              <a:t>hem</a:t>
            </a:r>
            <a:r>
              <a:rPr lang="tr-TR" sz="2000" spc="40" dirty="0">
                <a:solidFill>
                  <a:srgbClr val="3B3A3B"/>
                </a:solidFill>
                <a:latin typeface="Myriad Pro"/>
                <a:cs typeface="Myriad Pro"/>
              </a:rPr>
              <a:t> </a:t>
            </a:r>
            <a:r>
              <a:rPr lang="tr-TR" sz="2000" dirty="0">
                <a:solidFill>
                  <a:srgbClr val="3B3A3B"/>
                </a:solidFill>
                <a:latin typeface="Myriad Pro"/>
                <a:cs typeface="Myriad Pro"/>
              </a:rPr>
              <a:t>diğer</a:t>
            </a:r>
            <a:r>
              <a:rPr lang="tr-TR" sz="2000" spc="35" dirty="0">
                <a:solidFill>
                  <a:srgbClr val="3B3A3B"/>
                </a:solidFill>
                <a:latin typeface="Myriad Pro"/>
                <a:cs typeface="Myriad Pro"/>
              </a:rPr>
              <a:t> </a:t>
            </a:r>
            <a:r>
              <a:rPr lang="tr-TR" sz="2000" dirty="0">
                <a:solidFill>
                  <a:srgbClr val="3B3A3B"/>
                </a:solidFill>
                <a:latin typeface="Myriad Pro"/>
                <a:cs typeface="Myriad Pro"/>
              </a:rPr>
              <a:t>kemiklere</a:t>
            </a:r>
            <a:r>
              <a:rPr lang="tr-TR" sz="2000" spc="40" dirty="0">
                <a:solidFill>
                  <a:srgbClr val="3B3A3B"/>
                </a:solidFill>
                <a:latin typeface="Myriad Pro"/>
                <a:cs typeface="Myriad Pro"/>
              </a:rPr>
              <a:t> </a:t>
            </a:r>
            <a:r>
              <a:rPr lang="tr-TR" sz="2000" dirty="0">
                <a:solidFill>
                  <a:srgbClr val="3B3A3B"/>
                </a:solidFill>
                <a:latin typeface="Myriad Pro"/>
                <a:cs typeface="Myriad Pro"/>
              </a:rPr>
              <a:t>hem</a:t>
            </a:r>
            <a:r>
              <a:rPr lang="tr-TR" sz="2000" spc="35" dirty="0">
                <a:solidFill>
                  <a:srgbClr val="3B3A3B"/>
                </a:solidFill>
                <a:latin typeface="Myriad Pro"/>
                <a:cs typeface="Myriad Pro"/>
              </a:rPr>
              <a:t> </a:t>
            </a:r>
            <a:r>
              <a:rPr lang="tr-TR" sz="2000" dirty="0">
                <a:solidFill>
                  <a:srgbClr val="3B3A3B"/>
                </a:solidFill>
                <a:latin typeface="Myriad Pro"/>
                <a:cs typeface="Myriad Pro"/>
              </a:rPr>
              <a:t>de</a:t>
            </a:r>
            <a:r>
              <a:rPr lang="tr-TR" sz="2000" spc="35" dirty="0">
                <a:solidFill>
                  <a:srgbClr val="3B3A3B"/>
                </a:solidFill>
                <a:latin typeface="Myriad Pro"/>
                <a:cs typeface="Myriad Pro"/>
              </a:rPr>
              <a:t> </a:t>
            </a:r>
            <a:r>
              <a:rPr lang="tr-TR" sz="2000" dirty="0">
                <a:solidFill>
                  <a:srgbClr val="3B3A3B"/>
                </a:solidFill>
                <a:latin typeface="Myriad Pro"/>
                <a:cs typeface="Myriad Pro"/>
              </a:rPr>
              <a:t>birbirine</a:t>
            </a:r>
            <a:r>
              <a:rPr lang="tr-TR" sz="2000" spc="40" dirty="0">
                <a:solidFill>
                  <a:srgbClr val="3B3A3B"/>
                </a:solidFill>
                <a:latin typeface="Myriad Pro"/>
                <a:cs typeface="Myriad Pro"/>
              </a:rPr>
              <a:t> </a:t>
            </a:r>
            <a:r>
              <a:rPr lang="tr-TR" sz="2000" dirty="0">
                <a:solidFill>
                  <a:srgbClr val="3B3A3B"/>
                </a:solidFill>
                <a:latin typeface="Myriad Pro"/>
                <a:cs typeface="Myriad Pro"/>
              </a:rPr>
              <a:t>benzemeyen</a:t>
            </a:r>
            <a:r>
              <a:rPr lang="tr-TR" sz="2000" spc="35" dirty="0">
                <a:solidFill>
                  <a:srgbClr val="3B3A3B"/>
                </a:solidFill>
                <a:latin typeface="Myriad Pro"/>
                <a:cs typeface="Myriad Pro"/>
              </a:rPr>
              <a:t> </a:t>
            </a:r>
            <a:r>
              <a:rPr lang="tr-TR" sz="2000" dirty="0">
                <a:solidFill>
                  <a:srgbClr val="3B3A3B"/>
                </a:solidFill>
                <a:latin typeface="Myriad Pro"/>
                <a:cs typeface="Myriad Pro"/>
              </a:rPr>
              <a:t>kemiklerdir.</a:t>
            </a:r>
          </a:p>
          <a:p>
            <a:r>
              <a:rPr lang="tr-TR" sz="2000" dirty="0">
                <a:solidFill>
                  <a:srgbClr val="3B3A3B"/>
                </a:solidFill>
                <a:latin typeface="Myriad Pro"/>
                <a:cs typeface="Myriad Pro"/>
              </a:rPr>
              <a:t>Omurlar,</a:t>
            </a:r>
            <a:r>
              <a:rPr lang="tr-TR" sz="2000" spc="35" dirty="0">
                <a:solidFill>
                  <a:srgbClr val="3B3A3B"/>
                </a:solidFill>
                <a:latin typeface="Myriad Pro"/>
                <a:cs typeface="Myriad Pro"/>
              </a:rPr>
              <a:t> </a:t>
            </a:r>
            <a:r>
              <a:rPr lang="tr-TR" sz="2000" dirty="0">
                <a:solidFill>
                  <a:srgbClr val="3B3A3B"/>
                </a:solidFill>
                <a:latin typeface="Myriad Pro"/>
                <a:cs typeface="Myriad Pro"/>
              </a:rPr>
              <a:t>elmacık,</a:t>
            </a:r>
            <a:r>
              <a:rPr lang="tr-TR" sz="2000" spc="40" dirty="0">
                <a:solidFill>
                  <a:srgbClr val="3B3A3B"/>
                </a:solidFill>
                <a:latin typeface="Myriad Pro"/>
                <a:cs typeface="Myriad Pro"/>
              </a:rPr>
              <a:t> </a:t>
            </a:r>
            <a:r>
              <a:rPr lang="tr-TR" sz="2000" spc="-25" dirty="0">
                <a:solidFill>
                  <a:srgbClr val="3B3A3B"/>
                </a:solidFill>
                <a:latin typeface="Myriad Pro"/>
                <a:cs typeface="Myriad Pro"/>
              </a:rPr>
              <a:t>alt </a:t>
            </a:r>
            <a:r>
              <a:rPr lang="tr-TR" sz="2000" dirty="0">
                <a:solidFill>
                  <a:srgbClr val="3B3A3B"/>
                </a:solidFill>
                <a:latin typeface="Myriad Pro"/>
                <a:cs typeface="Myriad Pro"/>
              </a:rPr>
              <a:t>çene,</a:t>
            </a:r>
            <a:r>
              <a:rPr lang="tr-TR" sz="2000" spc="-25" dirty="0">
                <a:solidFill>
                  <a:srgbClr val="3B3A3B"/>
                </a:solidFill>
                <a:latin typeface="Myriad Pro"/>
                <a:cs typeface="Myriad Pro"/>
              </a:rPr>
              <a:t> </a:t>
            </a:r>
            <a:r>
              <a:rPr lang="tr-TR" sz="2000" dirty="0">
                <a:solidFill>
                  <a:srgbClr val="3B3A3B"/>
                </a:solidFill>
                <a:latin typeface="Myriad Pro"/>
                <a:cs typeface="Myriad Pro"/>
              </a:rPr>
              <a:t>üst</a:t>
            </a:r>
            <a:r>
              <a:rPr lang="tr-TR" sz="2000" spc="-10" dirty="0">
                <a:solidFill>
                  <a:srgbClr val="3B3A3B"/>
                </a:solidFill>
                <a:latin typeface="Myriad Pro"/>
                <a:cs typeface="Myriad Pro"/>
              </a:rPr>
              <a:t> </a:t>
            </a:r>
            <a:r>
              <a:rPr lang="tr-TR" sz="2000" dirty="0">
                <a:solidFill>
                  <a:srgbClr val="3B3A3B"/>
                </a:solidFill>
                <a:latin typeface="Myriad Pro"/>
                <a:cs typeface="Myriad Pro"/>
              </a:rPr>
              <a:t>çene,</a:t>
            </a:r>
            <a:r>
              <a:rPr lang="tr-TR" sz="2000" spc="-15" dirty="0">
                <a:solidFill>
                  <a:srgbClr val="3B3A3B"/>
                </a:solidFill>
                <a:latin typeface="Myriad Pro"/>
                <a:cs typeface="Myriad Pro"/>
              </a:rPr>
              <a:t> </a:t>
            </a:r>
            <a:r>
              <a:rPr lang="tr-TR" sz="2000" dirty="0">
                <a:solidFill>
                  <a:srgbClr val="3B3A3B"/>
                </a:solidFill>
                <a:latin typeface="Myriad Pro"/>
                <a:cs typeface="Myriad Pro"/>
              </a:rPr>
              <a:t>dil (</a:t>
            </a:r>
            <a:r>
              <a:rPr lang="tr-TR" sz="2000" dirty="0" err="1">
                <a:solidFill>
                  <a:srgbClr val="3B3A3B"/>
                </a:solidFill>
                <a:latin typeface="Myriad Pro"/>
                <a:cs typeface="Myriad Pro"/>
              </a:rPr>
              <a:t>hiyoid</a:t>
            </a:r>
            <a:r>
              <a:rPr lang="tr-TR" sz="2000" dirty="0">
                <a:solidFill>
                  <a:srgbClr val="3B3A3B"/>
                </a:solidFill>
                <a:latin typeface="Myriad Pro"/>
                <a:cs typeface="Myriad Pro"/>
              </a:rPr>
              <a:t>) kemik,</a:t>
            </a:r>
            <a:r>
              <a:rPr lang="tr-TR" sz="2000" spc="-10" dirty="0">
                <a:solidFill>
                  <a:srgbClr val="3B3A3B"/>
                </a:solidFill>
                <a:latin typeface="Myriad Pro"/>
                <a:cs typeface="Myriad Pro"/>
              </a:rPr>
              <a:t> </a:t>
            </a:r>
            <a:r>
              <a:rPr lang="tr-TR" sz="2000" dirty="0">
                <a:solidFill>
                  <a:srgbClr val="3B3A3B"/>
                </a:solidFill>
                <a:latin typeface="Myriad Pro"/>
                <a:cs typeface="Myriad Pro"/>
              </a:rPr>
              <a:t>temel (</a:t>
            </a:r>
            <a:r>
              <a:rPr lang="tr-TR" sz="2000" dirty="0" err="1">
                <a:solidFill>
                  <a:srgbClr val="3B3A3B"/>
                </a:solidFill>
                <a:latin typeface="Myriad Pro"/>
                <a:cs typeface="Myriad Pro"/>
              </a:rPr>
              <a:t>sfenoid</a:t>
            </a:r>
            <a:r>
              <a:rPr lang="tr-TR" sz="2000" dirty="0">
                <a:solidFill>
                  <a:srgbClr val="3B3A3B"/>
                </a:solidFill>
                <a:latin typeface="Myriad Pro"/>
                <a:cs typeface="Myriad Pro"/>
              </a:rPr>
              <a:t>) kemik,</a:t>
            </a:r>
            <a:r>
              <a:rPr lang="tr-TR" sz="2000" spc="-10" dirty="0">
                <a:solidFill>
                  <a:srgbClr val="3B3A3B"/>
                </a:solidFill>
                <a:latin typeface="Myriad Pro"/>
                <a:cs typeface="Myriad Pro"/>
              </a:rPr>
              <a:t> </a:t>
            </a:r>
            <a:r>
              <a:rPr lang="tr-TR" sz="2000" dirty="0">
                <a:solidFill>
                  <a:srgbClr val="3B3A3B"/>
                </a:solidFill>
                <a:latin typeface="Myriad Pro"/>
                <a:cs typeface="Myriad Pro"/>
              </a:rPr>
              <a:t>kalbur</a:t>
            </a:r>
            <a:r>
              <a:rPr lang="tr-TR" sz="2000" spc="-15" dirty="0">
                <a:solidFill>
                  <a:srgbClr val="3B3A3B"/>
                </a:solidFill>
                <a:latin typeface="Myriad Pro"/>
                <a:cs typeface="Myriad Pro"/>
              </a:rPr>
              <a:t> (</a:t>
            </a:r>
            <a:r>
              <a:rPr lang="tr-TR" sz="2000" spc="-15" dirty="0" err="1">
                <a:solidFill>
                  <a:srgbClr val="3B3A3B"/>
                </a:solidFill>
                <a:latin typeface="Myriad Pro"/>
                <a:cs typeface="Myriad Pro"/>
              </a:rPr>
              <a:t>etmoid</a:t>
            </a:r>
            <a:r>
              <a:rPr lang="tr-TR" sz="2000" spc="-15" dirty="0">
                <a:solidFill>
                  <a:srgbClr val="3B3A3B"/>
                </a:solidFill>
                <a:latin typeface="Myriad Pro"/>
                <a:cs typeface="Myriad Pro"/>
              </a:rPr>
              <a:t>) </a:t>
            </a:r>
            <a:r>
              <a:rPr lang="tr-TR" sz="2000" dirty="0">
                <a:solidFill>
                  <a:srgbClr val="3B3A3B"/>
                </a:solidFill>
                <a:latin typeface="Myriad Pro"/>
                <a:cs typeface="Myriad Pro"/>
              </a:rPr>
              <a:t>kemik</a:t>
            </a:r>
            <a:r>
              <a:rPr lang="tr-TR" sz="2000" spc="-10" dirty="0">
                <a:solidFill>
                  <a:srgbClr val="3B3A3B"/>
                </a:solidFill>
                <a:latin typeface="Myriad Pro"/>
                <a:cs typeface="Myriad Pro"/>
              </a:rPr>
              <a:t> </a:t>
            </a:r>
            <a:r>
              <a:rPr lang="tr-TR" sz="2000" dirty="0">
                <a:solidFill>
                  <a:srgbClr val="3B3A3B"/>
                </a:solidFill>
                <a:latin typeface="Myriad Pro"/>
                <a:cs typeface="Myriad Pro"/>
              </a:rPr>
              <a:t>vb.</a:t>
            </a:r>
            <a:r>
              <a:rPr lang="tr-TR" sz="2000" spc="-10" dirty="0">
                <a:solidFill>
                  <a:srgbClr val="3B3A3B"/>
                </a:solidFill>
                <a:latin typeface="Myriad Pro"/>
                <a:cs typeface="Myriad Pro"/>
              </a:rPr>
              <a:t> </a:t>
            </a:r>
            <a:r>
              <a:rPr lang="tr-TR" sz="2000" dirty="0">
                <a:solidFill>
                  <a:srgbClr val="3B3A3B"/>
                </a:solidFill>
                <a:latin typeface="Myriad Pro"/>
                <a:cs typeface="Myriad Pro"/>
              </a:rPr>
              <a:t>bu</a:t>
            </a:r>
            <a:r>
              <a:rPr lang="tr-TR" sz="2000" spc="-15" dirty="0">
                <a:solidFill>
                  <a:srgbClr val="3B3A3B"/>
                </a:solidFill>
                <a:latin typeface="Myriad Pro"/>
                <a:cs typeface="Myriad Pro"/>
              </a:rPr>
              <a:t> </a:t>
            </a:r>
            <a:r>
              <a:rPr lang="tr-TR" sz="2000" dirty="0">
                <a:solidFill>
                  <a:srgbClr val="3B3A3B"/>
                </a:solidFill>
                <a:latin typeface="Myriad Pro"/>
                <a:cs typeface="Myriad Pro"/>
              </a:rPr>
              <a:t>grupta</a:t>
            </a:r>
            <a:r>
              <a:rPr lang="tr-TR" sz="2000" spc="-10" dirty="0">
                <a:solidFill>
                  <a:srgbClr val="3B3A3B"/>
                </a:solidFill>
                <a:latin typeface="Myriad Pro"/>
                <a:cs typeface="Myriad Pro"/>
              </a:rPr>
              <a:t> </a:t>
            </a:r>
            <a:r>
              <a:rPr lang="tr-TR" sz="2000" dirty="0">
                <a:solidFill>
                  <a:srgbClr val="3B3A3B"/>
                </a:solidFill>
                <a:latin typeface="Myriad Pro"/>
                <a:cs typeface="Myriad Pro"/>
              </a:rPr>
              <a:t>yer</a:t>
            </a:r>
            <a:r>
              <a:rPr lang="tr-TR" sz="2000" spc="-10" dirty="0">
                <a:solidFill>
                  <a:srgbClr val="3B3A3B"/>
                </a:solidFill>
                <a:latin typeface="Myriad Pro"/>
                <a:cs typeface="Myriad Pro"/>
              </a:rPr>
              <a:t> </a:t>
            </a:r>
            <a:r>
              <a:rPr lang="tr-TR" sz="2000" spc="-20" dirty="0">
                <a:solidFill>
                  <a:srgbClr val="3B3A3B"/>
                </a:solidFill>
                <a:latin typeface="Myriad Pro"/>
                <a:cs typeface="Myriad Pro"/>
              </a:rPr>
              <a:t>alır.</a:t>
            </a:r>
            <a:endParaRPr lang="tr-TR" sz="2000" dirty="0">
              <a:latin typeface="Myriad Pro"/>
              <a:cs typeface="Myriad Pro"/>
            </a:endParaRPr>
          </a:p>
          <a:p>
            <a:pPr marL="0" indent="0">
              <a:buNone/>
            </a:pPr>
            <a:endParaRPr lang="tr-TR" dirty="0"/>
          </a:p>
        </p:txBody>
      </p:sp>
      <p:sp>
        <p:nvSpPr>
          <p:cNvPr id="5" name="Alt Bilgi Yer Tutucusu 4">
            <a:extLst>
              <a:ext uri="{FF2B5EF4-FFF2-40B4-BE49-F238E27FC236}">
                <a16:creationId xmlns:a16="http://schemas.microsoft.com/office/drawing/2014/main" id="{BB6B424F-4907-1B6B-F3C6-0D344ADEA2F9}"/>
              </a:ext>
            </a:extLst>
          </p:cNvPr>
          <p:cNvSpPr>
            <a:spLocks noGrp="1"/>
          </p:cNvSpPr>
          <p:nvPr>
            <p:ph type="ftr" sz="quarter" idx="11"/>
          </p:nvPr>
        </p:nvSpPr>
        <p:spPr/>
        <p:txBody>
          <a:bodyPr/>
          <a:lstStyle/>
          <a:p>
            <a:r>
              <a:rPr lang="tr-TR"/>
              <a:t>DR. ALİ TEKİN GÜNER - BİYOMEKANİK</a:t>
            </a:r>
          </a:p>
        </p:txBody>
      </p:sp>
      <p:pic>
        <p:nvPicPr>
          <p:cNvPr id="4098" name="Picture 2" descr="Irregular bones in human skeleton. (shown in red).">
            <a:extLst>
              <a:ext uri="{FF2B5EF4-FFF2-40B4-BE49-F238E27FC236}">
                <a16:creationId xmlns:a16="http://schemas.microsoft.com/office/drawing/2014/main" id="{73A6E962-A2E1-DFF4-1987-017D3A4B4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296" y="1101316"/>
            <a:ext cx="4272136" cy="4272136"/>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a:extLst>
              <a:ext uri="{FF2B5EF4-FFF2-40B4-BE49-F238E27FC236}">
                <a16:creationId xmlns:a16="http://schemas.microsoft.com/office/drawing/2014/main" id="{76A61773-A9E7-744B-6E58-A65192951441}"/>
              </a:ext>
            </a:extLst>
          </p:cNvPr>
          <p:cNvSpPr>
            <a:spLocks noGrp="1"/>
          </p:cNvSpPr>
          <p:nvPr>
            <p:ph type="sldNum" sz="quarter" idx="12"/>
          </p:nvPr>
        </p:nvSpPr>
        <p:spPr/>
        <p:txBody>
          <a:bodyPr/>
          <a:lstStyle/>
          <a:p>
            <a:fld id="{60FF87A7-9A7A-4B3D-9625-8440EC4947F9}" type="slidenum">
              <a:rPr lang="tr-TR" smtClean="0"/>
              <a:pPr/>
              <a:t>13</a:t>
            </a:fld>
            <a:endParaRPr lang="tr-TR"/>
          </a:p>
        </p:txBody>
      </p:sp>
    </p:spTree>
    <p:extLst>
      <p:ext uri="{BB962C8B-B14F-4D97-AF65-F5344CB8AC3E}">
        <p14:creationId xmlns:p14="http://schemas.microsoft.com/office/powerpoint/2010/main" val="4244985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20E051-6520-EE5F-6687-0094B729146C}"/>
              </a:ext>
            </a:extLst>
          </p:cNvPr>
          <p:cNvSpPr>
            <a:spLocks noGrp="1"/>
          </p:cNvSpPr>
          <p:nvPr>
            <p:ph type="title"/>
          </p:nvPr>
        </p:nvSpPr>
        <p:spPr/>
        <p:txBody>
          <a:bodyPr/>
          <a:lstStyle/>
          <a:p>
            <a:r>
              <a:rPr lang="tr-TR" dirty="0"/>
              <a:t>Düzensiz kemikler (</a:t>
            </a:r>
            <a:r>
              <a:rPr lang="tr-TR" dirty="0" err="1"/>
              <a:t>ossa</a:t>
            </a:r>
            <a:r>
              <a:rPr lang="tr-TR" dirty="0"/>
              <a:t> </a:t>
            </a:r>
            <a:r>
              <a:rPr lang="tr-TR" dirty="0" err="1"/>
              <a:t>irregulare</a:t>
            </a:r>
            <a:r>
              <a:rPr lang="tr-TR" dirty="0"/>
              <a:t>)</a:t>
            </a:r>
          </a:p>
        </p:txBody>
      </p:sp>
      <p:sp>
        <p:nvSpPr>
          <p:cNvPr id="5" name="Alt Bilgi Yer Tutucusu 4">
            <a:extLst>
              <a:ext uri="{FF2B5EF4-FFF2-40B4-BE49-F238E27FC236}">
                <a16:creationId xmlns:a16="http://schemas.microsoft.com/office/drawing/2014/main" id="{BB6B424F-4907-1B6B-F3C6-0D344ADEA2F9}"/>
              </a:ext>
            </a:extLst>
          </p:cNvPr>
          <p:cNvSpPr>
            <a:spLocks noGrp="1"/>
          </p:cNvSpPr>
          <p:nvPr>
            <p:ph type="ftr" sz="quarter" idx="11"/>
          </p:nvPr>
        </p:nvSpPr>
        <p:spPr/>
        <p:txBody>
          <a:bodyPr/>
          <a:lstStyle/>
          <a:p>
            <a:r>
              <a:rPr lang="tr-TR"/>
              <a:t>DR. ALİ TEKİN GÜNER - BİYOMEKANİK</a:t>
            </a:r>
          </a:p>
        </p:txBody>
      </p:sp>
      <p:pic>
        <p:nvPicPr>
          <p:cNvPr id="9218" name="Picture 2">
            <a:extLst>
              <a:ext uri="{FF2B5EF4-FFF2-40B4-BE49-F238E27FC236}">
                <a16:creationId xmlns:a16="http://schemas.microsoft.com/office/drawing/2014/main" id="{D11A4ED8-E19D-12C8-0A25-487D2772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4" y="987002"/>
            <a:ext cx="5236361" cy="523636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01C5AA02-EDBC-8544-18A8-6D4169A6CB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7559" y="1772816"/>
            <a:ext cx="3741491" cy="2924944"/>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a:extLst>
              <a:ext uri="{FF2B5EF4-FFF2-40B4-BE49-F238E27FC236}">
                <a16:creationId xmlns:a16="http://schemas.microsoft.com/office/drawing/2014/main" id="{65421FAC-40F8-9192-7F9E-AA85A737099A}"/>
              </a:ext>
            </a:extLst>
          </p:cNvPr>
          <p:cNvSpPr>
            <a:spLocks noGrp="1"/>
          </p:cNvSpPr>
          <p:nvPr>
            <p:ph type="sldNum" sz="quarter" idx="12"/>
          </p:nvPr>
        </p:nvSpPr>
        <p:spPr/>
        <p:txBody>
          <a:bodyPr/>
          <a:lstStyle/>
          <a:p>
            <a:fld id="{60FF87A7-9A7A-4B3D-9625-8440EC4947F9}" type="slidenum">
              <a:rPr lang="tr-TR" smtClean="0"/>
              <a:pPr/>
              <a:t>14</a:t>
            </a:fld>
            <a:endParaRPr lang="tr-TR"/>
          </a:p>
        </p:txBody>
      </p:sp>
    </p:spTree>
    <p:extLst>
      <p:ext uri="{BB962C8B-B14F-4D97-AF65-F5344CB8AC3E}">
        <p14:creationId xmlns:p14="http://schemas.microsoft.com/office/powerpoint/2010/main" val="1016505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C2C66F-04ED-DEA6-B330-74B8EE646244}"/>
              </a:ext>
            </a:extLst>
          </p:cNvPr>
          <p:cNvSpPr>
            <a:spLocks noGrp="1"/>
          </p:cNvSpPr>
          <p:nvPr>
            <p:ph type="title"/>
          </p:nvPr>
        </p:nvSpPr>
        <p:spPr/>
        <p:txBody>
          <a:bodyPr/>
          <a:lstStyle/>
          <a:p>
            <a:r>
              <a:rPr lang="tr-TR" dirty="0"/>
              <a:t>Havalı kemikler</a:t>
            </a:r>
          </a:p>
        </p:txBody>
      </p:sp>
      <p:sp>
        <p:nvSpPr>
          <p:cNvPr id="3" name="İçerik Yer Tutucusu 2">
            <a:extLst>
              <a:ext uri="{FF2B5EF4-FFF2-40B4-BE49-F238E27FC236}">
                <a16:creationId xmlns:a16="http://schemas.microsoft.com/office/drawing/2014/main" id="{C0549923-5CE0-536E-406B-F9437A821436}"/>
              </a:ext>
            </a:extLst>
          </p:cNvPr>
          <p:cNvSpPr>
            <a:spLocks noGrp="1"/>
          </p:cNvSpPr>
          <p:nvPr>
            <p:ph idx="1"/>
          </p:nvPr>
        </p:nvSpPr>
        <p:spPr>
          <a:xfrm>
            <a:off x="251520" y="895699"/>
            <a:ext cx="8712967" cy="1597197"/>
          </a:xfrm>
        </p:spPr>
        <p:txBody>
          <a:bodyPr>
            <a:normAutofit/>
          </a:bodyPr>
          <a:lstStyle/>
          <a:p>
            <a:r>
              <a:rPr lang="tr-TR" sz="2000" spc="-10" dirty="0">
                <a:solidFill>
                  <a:srgbClr val="3B3A3B"/>
                </a:solidFill>
                <a:latin typeface="Myriad Pro"/>
                <a:cs typeface="Myriad Pro"/>
              </a:rPr>
              <a:t>Yapısında</a:t>
            </a:r>
            <a:r>
              <a:rPr lang="tr-TR" sz="2000" spc="-20" dirty="0">
                <a:solidFill>
                  <a:srgbClr val="3B3A3B"/>
                </a:solidFill>
                <a:latin typeface="Myriad Pro"/>
                <a:cs typeface="Myriad Pro"/>
              </a:rPr>
              <a:t> </a:t>
            </a:r>
            <a:r>
              <a:rPr lang="tr-TR" sz="2000" dirty="0">
                <a:solidFill>
                  <a:srgbClr val="3B3A3B"/>
                </a:solidFill>
                <a:latin typeface="Myriad Pro"/>
                <a:cs typeface="Myriad Pro"/>
              </a:rPr>
              <a:t>sinüs</a:t>
            </a:r>
            <a:r>
              <a:rPr lang="tr-TR" sz="2000" spc="-15" dirty="0">
                <a:solidFill>
                  <a:srgbClr val="3B3A3B"/>
                </a:solidFill>
                <a:latin typeface="Myriad Pro"/>
                <a:cs typeface="Myriad Pro"/>
              </a:rPr>
              <a:t> </a:t>
            </a:r>
            <a:r>
              <a:rPr lang="tr-TR" sz="2000" dirty="0">
                <a:solidFill>
                  <a:srgbClr val="3B3A3B"/>
                </a:solidFill>
                <a:latin typeface="Myriad Pro"/>
                <a:cs typeface="Myriad Pro"/>
              </a:rPr>
              <a:t>denilen</a:t>
            </a:r>
            <a:r>
              <a:rPr lang="tr-TR" sz="2000" spc="-15" dirty="0">
                <a:solidFill>
                  <a:srgbClr val="3B3A3B"/>
                </a:solidFill>
                <a:latin typeface="Myriad Pro"/>
                <a:cs typeface="Myriad Pro"/>
              </a:rPr>
              <a:t> </a:t>
            </a:r>
            <a:r>
              <a:rPr lang="tr-TR" sz="2000" dirty="0">
                <a:solidFill>
                  <a:srgbClr val="3B3A3B"/>
                </a:solidFill>
                <a:latin typeface="Myriad Pro"/>
                <a:cs typeface="Myriad Pro"/>
              </a:rPr>
              <a:t>hava</a:t>
            </a:r>
            <a:r>
              <a:rPr lang="tr-TR" sz="2000" spc="-15" dirty="0">
                <a:solidFill>
                  <a:srgbClr val="3B3A3B"/>
                </a:solidFill>
                <a:latin typeface="Myriad Pro"/>
                <a:cs typeface="Myriad Pro"/>
              </a:rPr>
              <a:t> </a:t>
            </a:r>
            <a:r>
              <a:rPr lang="tr-TR" sz="2000" dirty="0">
                <a:solidFill>
                  <a:srgbClr val="3B3A3B"/>
                </a:solidFill>
                <a:latin typeface="Myriad Pro"/>
                <a:cs typeface="Myriad Pro"/>
              </a:rPr>
              <a:t>boşlukları</a:t>
            </a:r>
            <a:r>
              <a:rPr lang="tr-TR" sz="2000" spc="-15" dirty="0">
                <a:solidFill>
                  <a:srgbClr val="3B3A3B"/>
                </a:solidFill>
                <a:latin typeface="Myriad Pro"/>
                <a:cs typeface="Myriad Pro"/>
              </a:rPr>
              <a:t> </a:t>
            </a:r>
            <a:r>
              <a:rPr lang="tr-TR" sz="2000" dirty="0">
                <a:solidFill>
                  <a:srgbClr val="3B3A3B"/>
                </a:solidFill>
                <a:latin typeface="Myriad Pro"/>
                <a:cs typeface="Myriad Pro"/>
              </a:rPr>
              <a:t>bulunan</a:t>
            </a:r>
            <a:r>
              <a:rPr lang="tr-TR" sz="2000" spc="-15" dirty="0">
                <a:solidFill>
                  <a:srgbClr val="3B3A3B"/>
                </a:solidFill>
                <a:latin typeface="Myriad Pro"/>
                <a:cs typeface="Myriad Pro"/>
              </a:rPr>
              <a:t> </a:t>
            </a:r>
            <a:r>
              <a:rPr lang="tr-TR" sz="2000" spc="-10" dirty="0">
                <a:solidFill>
                  <a:srgbClr val="3B3A3B"/>
                </a:solidFill>
                <a:latin typeface="Myriad Pro"/>
                <a:cs typeface="Myriad Pro"/>
              </a:rPr>
              <a:t>kemiklerdir.</a:t>
            </a:r>
            <a:r>
              <a:rPr lang="tr-TR" sz="2000" spc="-15" dirty="0">
                <a:solidFill>
                  <a:srgbClr val="3B3A3B"/>
                </a:solidFill>
                <a:latin typeface="Myriad Pro"/>
                <a:cs typeface="Myriad Pro"/>
              </a:rPr>
              <a:t> </a:t>
            </a:r>
            <a:r>
              <a:rPr lang="tr-TR" sz="2000" dirty="0">
                <a:solidFill>
                  <a:srgbClr val="3B3A3B"/>
                </a:solidFill>
                <a:latin typeface="Myriad Pro"/>
                <a:cs typeface="Myriad Pro"/>
              </a:rPr>
              <a:t>Örneğin;</a:t>
            </a:r>
            <a:r>
              <a:rPr lang="tr-TR" sz="2000" spc="-15" dirty="0">
                <a:solidFill>
                  <a:srgbClr val="3B3A3B"/>
                </a:solidFill>
                <a:latin typeface="Myriad Pro"/>
                <a:cs typeface="Myriad Pro"/>
              </a:rPr>
              <a:t> </a:t>
            </a:r>
            <a:r>
              <a:rPr lang="tr-TR" sz="2000" dirty="0">
                <a:solidFill>
                  <a:srgbClr val="3B3A3B"/>
                </a:solidFill>
                <a:latin typeface="Myriad Pro"/>
                <a:cs typeface="Myriad Pro"/>
              </a:rPr>
              <a:t>alın,</a:t>
            </a:r>
            <a:r>
              <a:rPr lang="tr-TR" sz="2000" spc="-15" dirty="0">
                <a:solidFill>
                  <a:srgbClr val="3B3A3B"/>
                </a:solidFill>
                <a:latin typeface="Myriad Pro"/>
                <a:cs typeface="Myriad Pro"/>
              </a:rPr>
              <a:t> </a:t>
            </a:r>
            <a:r>
              <a:rPr lang="tr-TR" sz="2000" dirty="0">
                <a:solidFill>
                  <a:srgbClr val="3B3A3B"/>
                </a:solidFill>
                <a:latin typeface="Myriad Pro"/>
                <a:cs typeface="Myriad Pro"/>
              </a:rPr>
              <a:t>şakak,</a:t>
            </a:r>
            <a:r>
              <a:rPr lang="tr-TR" sz="2000" spc="-15" dirty="0">
                <a:solidFill>
                  <a:srgbClr val="3B3A3B"/>
                </a:solidFill>
                <a:latin typeface="Myriad Pro"/>
                <a:cs typeface="Myriad Pro"/>
              </a:rPr>
              <a:t> </a:t>
            </a:r>
            <a:r>
              <a:rPr lang="tr-TR" sz="2000" spc="-10" dirty="0">
                <a:solidFill>
                  <a:srgbClr val="3B3A3B"/>
                </a:solidFill>
                <a:latin typeface="Myriad Pro"/>
                <a:cs typeface="Myriad Pro"/>
              </a:rPr>
              <a:t>kalbur,</a:t>
            </a:r>
            <a:r>
              <a:rPr lang="tr-TR" sz="2000" spc="-15" dirty="0">
                <a:solidFill>
                  <a:srgbClr val="3B3A3B"/>
                </a:solidFill>
                <a:latin typeface="Myriad Pro"/>
                <a:cs typeface="Myriad Pro"/>
              </a:rPr>
              <a:t> </a:t>
            </a:r>
            <a:r>
              <a:rPr lang="tr-TR" sz="2000" dirty="0">
                <a:solidFill>
                  <a:srgbClr val="3B3A3B"/>
                </a:solidFill>
                <a:latin typeface="Myriad Pro"/>
                <a:cs typeface="Myriad Pro"/>
              </a:rPr>
              <a:t>üst</a:t>
            </a:r>
            <a:r>
              <a:rPr lang="tr-TR" sz="2000" spc="-15" dirty="0">
                <a:solidFill>
                  <a:srgbClr val="3B3A3B"/>
                </a:solidFill>
                <a:latin typeface="Myriad Pro"/>
                <a:cs typeface="Myriad Pro"/>
              </a:rPr>
              <a:t> </a:t>
            </a:r>
            <a:r>
              <a:rPr lang="tr-TR" sz="2000" spc="-20" dirty="0">
                <a:solidFill>
                  <a:srgbClr val="3B3A3B"/>
                </a:solidFill>
                <a:latin typeface="Myriad Pro"/>
                <a:cs typeface="Myriad Pro"/>
              </a:rPr>
              <a:t>çene </a:t>
            </a:r>
            <a:r>
              <a:rPr lang="tr-TR" sz="2000" dirty="0">
                <a:solidFill>
                  <a:srgbClr val="3B3A3B"/>
                </a:solidFill>
                <a:latin typeface="Myriad Pro"/>
                <a:cs typeface="Myriad Pro"/>
              </a:rPr>
              <a:t>ve</a:t>
            </a:r>
            <a:r>
              <a:rPr lang="tr-TR" sz="2000" spc="-25" dirty="0">
                <a:solidFill>
                  <a:srgbClr val="3B3A3B"/>
                </a:solidFill>
                <a:latin typeface="Myriad Pro"/>
                <a:cs typeface="Myriad Pro"/>
              </a:rPr>
              <a:t> </a:t>
            </a:r>
            <a:r>
              <a:rPr lang="tr-TR" sz="2000" dirty="0">
                <a:solidFill>
                  <a:srgbClr val="3B3A3B"/>
                </a:solidFill>
                <a:latin typeface="Myriad Pro"/>
                <a:cs typeface="Myriad Pro"/>
              </a:rPr>
              <a:t>temel</a:t>
            </a:r>
            <a:r>
              <a:rPr lang="tr-TR" sz="2000" spc="-10" dirty="0">
                <a:solidFill>
                  <a:srgbClr val="3B3A3B"/>
                </a:solidFill>
                <a:latin typeface="Myriad Pro"/>
                <a:cs typeface="Myriad Pro"/>
              </a:rPr>
              <a:t> kemik.</a:t>
            </a:r>
            <a:endParaRPr lang="tr-TR" sz="2000" dirty="0">
              <a:latin typeface="Myriad Pro"/>
              <a:cs typeface="Myriad Pro"/>
            </a:endParaRPr>
          </a:p>
          <a:p>
            <a:r>
              <a:rPr lang="tr-TR" sz="2000" spc="-35" dirty="0">
                <a:latin typeface="Calibri"/>
                <a:cs typeface="Calibri"/>
              </a:rPr>
              <a:t>K</a:t>
            </a:r>
            <a:r>
              <a:rPr lang="tr-TR" sz="2000" spc="-15" dirty="0">
                <a:latin typeface="Calibri"/>
                <a:cs typeface="Calibri"/>
              </a:rPr>
              <a:t>a</a:t>
            </a:r>
            <a:r>
              <a:rPr lang="tr-TR" sz="2000" spc="-40" dirty="0">
                <a:latin typeface="Calibri"/>
                <a:cs typeface="Calibri"/>
              </a:rPr>
              <a:t>f</a:t>
            </a:r>
            <a:r>
              <a:rPr lang="tr-TR" sz="2000" spc="-25" dirty="0">
                <a:latin typeface="Calibri"/>
                <a:cs typeface="Calibri"/>
              </a:rPr>
              <a:t>at</a:t>
            </a:r>
            <a:r>
              <a:rPr lang="tr-TR" sz="2000" dirty="0">
                <a:latin typeface="Calibri"/>
                <a:cs typeface="Calibri"/>
              </a:rPr>
              <a:t>ası</a:t>
            </a:r>
            <a:r>
              <a:rPr lang="tr-TR" sz="2000" spc="5" dirty="0">
                <a:latin typeface="Calibri"/>
                <a:cs typeface="Calibri"/>
              </a:rPr>
              <a:t> </a:t>
            </a:r>
            <a:r>
              <a:rPr lang="tr-TR" sz="2000" dirty="0">
                <a:latin typeface="Calibri"/>
                <a:cs typeface="Calibri"/>
              </a:rPr>
              <a:t>ağır</a:t>
            </a:r>
            <a:r>
              <a:rPr lang="tr-TR" sz="2000" spc="-10" dirty="0">
                <a:latin typeface="Calibri"/>
                <a:cs typeface="Calibri"/>
              </a:rPr>
              <a:t>l</a:t>
            </a:r>
            <a:r>
              <a:rPr lang="tr-TR" sz="2000" dirty="0">
                <a:latin typeface="Calibri"/>
                <a:cs typeface="Calibri"/>
              </a:rPr>
              <a:t>ığın</a:t>
            </a:r>
            <a:r>
              <a:rPr lang="tr-TR" sz="2000" spc="-10" dirty="0">
                <a:latin typeface="Calibri"/>
                <a:cs typeface="Calibri"/>
              </a:rPr>
              <a:t>ı</a:t>
            </a:r>
            <a:r>
              <a:rPr lang="tr-TR" sz="2000" dirty="0">
                <a:latin typeface="Calibri"/>
                <a:cs typeface="Calibri"/>
              </a:rPr>
              <a:t>n</a:t>
            </a:r>
            <a:r>
              <a:rPr lang="tr-TR" sz="2000" spc="15" dirty="0">
                <a:latin typeface="Calibri"/>
                <a:cs typeface="Calibri"/>
              </a:rPr>
              <a:t> </a:t>
            </a:r>
            <a:r>
              <a:rPr lang="tr-TR" sz="2000" dirty="0">
                <a:latin typeface="Calibri"/>
                <a:cs typeface="Calibri"/>
              </a:rPr>
              <a:t>a</a:t>
            </a:r>
            <a:r>
              <a:rPr lang="tr-TR" sz="2000" spc="-40" dirty="0">
                <a:latin typeface="Calibri"/>
                <a:cs typeface="Calibri"/>
              </a:rPr>
              <a:t>z</a:t>
            </a:r>
            <a:r>
              <a:rPr lang="tr-TR" sz="2000" dirty="0">
                <a:latin typeface="Calibri"/>
                <a:cs typeface="Calibri"/>
              </a:rPr>
              <a:t>alt</a:t>
            </a:r>
            <a:r>
              <a:rPr lang="tr-TR" sz="2000" spc="-10" dirty="0">
                <a:latin typeface="Calibri"/>
                <a:cs typeface="Calibri"/>
              </a:rPr>
              <a:t>ı</a:t>
            </a:r>
            <a:r>
              <a:rPr lang="tr-TR" sz="2000" dirty="0">
                <a:latin typeface="Calibri"/>
                <a:cs typeface="Calibri"/>
              </a:rPr>
              <a:t>l</a:t>
            </a:r>
            <a:r>
              <a:rPr lang="tr-TR" sz="2000" spc="-10" dirty="0">
                <a:latin typeface="Calibri"/>
                <a:cs typeface="Calibri"/>
              </a:rPr>
              <a:t>m</a:t>
            </a:r>
            <a:r>
              <a:rPr lang="tr-TR" sz="2000" dirty="0">
                <a:latin typeface="Calibri"/>
                <a:cs typeface="Calibri"/>
              </a:rPr>
              <a:t>as</a:t>
            </a:r>
            <a:r>
              <a:rPr lang="tr-TR" sz="2000" spc="-10" dirty="0">
                <a:latin typeface="Calibri"/>
                <a:cs typeface="Calibri"/>
              </a:rPr>
              <a:t>ı</a:t>
            </a:r>
            <a:r>
              <a:rPr lang="tr-TR" sz="2000" dirty="0">
                <a:latin typeface="Calibri"/>
                <a:cs typeface="Calibri"/>
              </a:rPr>
              <a:t>n</a:t>
            </a:r>
            <a:r>
              <a:rPr lang="tr-TR" sz="2000" spc="5" dirty="0">
                <a:latin typeface="Calibri"/>
                <a:cs typeface="Calibri"/>
              </a:rPr>
              <a:t>d</a:t>
            </a:r>
            <a:r>
              <a:rPr lang="tr-TR" sz="2000" dirty="0">
                <a:latin typeface="Calibri"/>
                <a:cs typeface="Calibri"/>
              </a:rPr>
              <a:t>a,</a:t>
            </a:r>
            <a:r>
              <a:rPr lang="tr-TR" sz="2000" spc="25" dirty="0">
                <a:latin typeface="Calibri"/>
                <a:cs typeface="Calibri"/>
              </a:rPr>
              <a:t> </a:t>
            </a:r>
            <a:r>
              <a:rPr lang="tr-TR" sz="2000" dirty="0">
                <a:latin typeface="Calibri"/>
                <a:cs typeface="Calibri"/>
              </a:rPr>
              <a:t>se</a:t>
            </a:r>
            <a:r>
              <a:rPr lang="tr-TR" sz="2000" spc="-10" dirty="0">
                <a:latin typeface="Calibri"/>
                <a:cs typeface="Calibri"/>
              </a:rPr>
              <a:t>s</a:t>
            </a:r>
            <a:r>
              <a:rPr lang="tr-TR" sz="2000" dirty="0">
                <a:latin typeface="Calibri"/>
                <a:cs typeface="Calibri"/>
              </a:rPr>
              <a:t>in</a:t>
            </a:r>
            <a:r>
              <a:rPr lang="tr-TR" sz="2000" spc="10" dirty="0">
                <a:latin typeface="Calibri"/>
                <a:cs typeface="Calibri"/>
              </a:rPr>
              <a:t> </a:t>
            </a:r>
            <a:r>
              <a:rPr lang="tr-TR" sz="2000" spc="-30" dirty="0">
                <a:latin typeface="Calibri"/>
                <a:cs typeface="Calibri"/>
              </a:rPr>
              <a:t>re</a:t>
            </a:r>
            <a:r>
              <a:rPr lang="tr-TR" sz="2000" spc="-50" dirty="0">
                <a:latin typeface="Calibri"/>
                <a:cs typeface="Calibri"/>
              </a:rPr>
              <a:t>z</a:t>
            </a:r>
            <a:r>
              <a:rPr lang="tr-TR" sz="2000" dirty="0">
                <a:latin typeface="Calibri"/>
                <a:cs typeface="Calibri"/>
              </a:rPr>
              <a:t>ona</a:t>
            </a:r>
            <a:r>
              <a:rPr lang="tr-TR" sz="2000" spc="5" dirty="0">
                <a:latin typeface="Calibri"/>
                <a:cs typeface="Calibri"/>
              </a:rPr>
              <a:t>n</a:t>
            </a:r>
            <a:r>
              <a:rPr lang="tr-TR" sz="2000" dirty="0">
                <a:latin typeface="Calibri"/>
                <a:cs typeface="Calibri"/>
              </a:rPr>
              <a:t>s</a:t>
            </a:r>
            <a:r>
              <a:rPr lang="tr-TR" sz="2000" spc="-10" dirty="0">
                <a:latin typeface="Calibri"/>
                <a:cs typeface="Calibri"/>
              </a:rPr>
              <a:t>ı</a:t>
            </a:r>
            <a:r>
              <a:rPr lang="tr-TR" sz="2000" dirty="0">
                <a:latin typeface="Calibri"/>
                <a:cs typeface="Calibri"/>
              </a:rPr>
              <a:t>n</a:t>
            </a:r>
            <a:r>
              <a:rPr lang="tr-TR" sz="2000" spc="5" dirty="0">
                <a:latin typeface="Calibri"/>
                <a:cs typeface="Calibri"/>
              </a:rPr>
              <a:t>d</a:t>
            </a:r>
            <a:r>
              <a:rPr lang="tr-TR" sz="2000" dirty="0">
                <a:latin typeface="Calibri"/>
                <a:cs typeface="Calibri"/>
              </a:rPr>
              <a:t>a</a:t>
            </a:r>
            <a:r>
              <a:rPr lang="tr-TR" sz="2000" spc="-10" dirty="0">
                <a:latin typeface="Calibri"/>
                <a:cs typeface="Calibri"/>
              </a:rPr>
              <a:t> g</a:t>
            </a:r>
            <a:r>
              <a:rPr lang="tr-TR" sz="2000" dirty="0">
                <a:latin typeface="Calibri"/>
                <a:cs typeface="Calibri"/>
              </a:rPr>
              <a:t>ö</a:t>
            </a:r>
            <a:r>
              <a:rPr lang="tr-TR" sz="2000" spc="-30" dirty="0">
                <a:latin typeface="Calibri"/>
                <a:cs typeface="Calibri"/>
              </a:rPr>
              <a:t>r</a:t>
            </a:r>
            <a:r>
              <a:rPr lang="tr-TR" sz="2000" spc="-15" dirty="0">
                <a:latin typeface="Calibri"/>
                <a:cs typeface="Calibri"/>
              </a:rPr>
              <a:t>e</a:t>
            </a:r>
            <a:r>
              <a:rPr lang="tr-TR" sz="2000" dirty="0">
                <a:latin typeface="Calibri"/>
                <a:cs typeface="Calibri"/>
              </a:rPr>
              <a:t>v</a:t>
            </a:r>
            <a:r>
              <a:rPr lang="tr-TR" sz="2000" spc="-15" dirty="0">
                <a:latin typeface="Calibri"/>
                <a:cs typeface="Calibri"/>
              </a:rPr>
              <a:t> </a:t>
            </a:r>
            <a:r>
              <a:rPr lang="tr-TR" sz="2000" dirty="0">
                <a:latin typeface="Calibri"/>
                <a:cs typeface="Calibri"/>
              </a:rPr>
              <a:t>al</a:t>
            </a:r>
            <a:r>
              <a:rPr lang="tr-TR" sz="2000" spc="-10" dirty="0">
                <a:latin typeface="Calibri"/>
                <a:cs typeface="Calibri"/>
              </a:rPr>
              <a:t>ı</a:t>
            </a:r>
            <a:r>
              <a:rPr lang="tr-TR" sz="2000" dirty="0">
                <a:latin typeface="Calibri"/>
                <a:cs typeface="Calibri"/>
              </a:rPr>
              <a:t>r</a:t>
            </a:r>
            <a:r>
              <a:rPr lang="tr-TR" sz="2000" spc="-10" dirty="0">
                <a:latin typeface="Calibri"/>
                <a:cs typeface="Calibri"/>
              </a:rPr>
              <a:t>l</a:t>
            </a:r>
            <a:r>
              <a:rPr lang="tr-TR" sz="2000" dirty="0">
                <a:latin typeface="Calibri"/>
                <a:cs typeface="Calibri"/>
              </a:rPr>
              <a:t>a</a:t>
            </a:r>
            <a:r>
              <a:rPr lang="tr-TR" sz="2000" spc="-210" dirty="0">
                <a:latin typeface="Calibri"/>
                <a:cs typeface="Calibri"/>
              </a:rPr>
              <a:t>r</a:t>
            </a:r>
            <a:r>
              <a:rPr lang="tr-TR" sz="2000" dirty="0">
                <a:latin typeface="Calibri"/>
                <a:cs typeface="Calibri"/>
              </a:rPr>
              <a:t>. </a:t>
            </a:r>
          </a:p>
          <a:p>
            <a:endParaRPr lang="tr-TR" dirty="0"/>
          </a:p>
        </p:txBody>
      </p:sp>
      <p:sp>
        <p:nvSpPr>
          <p:cNvPr id="5" name="Alt Bilgi Yer Tutucusu 4">
            <a:extLst>
              <a:ext uri="{FF2B5EF4-FFF2-40B4-BE49-F238E27FC236}">
                <a16:creationId xmlns:a16="http://schemas.microsoft.com/office/drawing/2014/main" id="{81542C5D-F026-643E-7494-8275CDD70E34}"/>
              </a:ext>
            </a:extLst>
          </p:cNvPr>
          <p:cNvSpPr>
            <a:spLocks noGrp="1"/>
          </p:cNvSpPr>
          <p:nvPr>
            <p:ph type="ftr" sz="quarter" idx="11"/>
          </p:nvPr>
        </p:nvSpPr>
        <p:spPr/>
        <p:txBody>
          <a:bodyPr/>
          <a:lstStyle/>
          <a:p>
            <a:r>
              <a:rPr lang="tr-TR"/>
              <a:t>DR. ALİ TEKİN GÜNER - BİYOMEKANİK</a:t>
            </a:r>
          </a:p>
        </p:txBody>
      </p:sp>
      <p:sp>
        <p:nvSpPr>
          <p:cNvPr id="8" name="Metin kutusu 7">
            <a:extLst>
              <a:ext uri="{FF2B5EF4-FFF2-40B4-BE49-F238E27FC236}">
                <a16:creationId xmlns:a16="http://schemas.microsoft.com/office/drawing/2014/main" id="{686D9609-62C9-CB80-90E5-9644C3EDBEB3}"/>
              </a:ext>
            </a:extLst>
          </p:cNvPr>
          <p:cNvSpPr txBox="1"/>
          <p:nvPr/>
        </p:nvSpPr>
        <p:spPr>
          <a:xfrm>
            <a:off x="229526" y="2879209"/>
            <a:ext cx="7078778" cy="707886"/>
          </a:xfrm>
          <a:prstGeom prst="rect">
            <a:avLst/>
          </a:prstGeom>
          <a:noFill/>
        </p:spPr>
        <p:txBody>
          <a:bodyPr wrap="square">
            <a:spAutoFit/>
          </a:bodyPr>
          <a:lstStyle/>
          <a:p>
            <a:r>
              <a:rPr lang="tr-TR" sz="4000" b="1" dirty="0">
                <a:solidFill>
                  <a:schemeClr val="accent2"/>
                </a:solidFill>
                <a:latin typeface="+mj-lt"/>
              </a:rPr>
              <a:t>İlave yardımcı (aksesuar) kemikler</a:t>
            </a:r>
          </a:p>
        </p:txBody>
      </p:sp>
      <p:sp>
        <p:nvSpPr>
          <p:cNvPr id="9" name="İçerik Yer Tutucusu 2">
            <a:extLst>
              <a:ext uri="{FF2B5EF4-FFF2-40B4-BE49-F238E27FC236}">
                <a16:creationId xmlns:a16="http://schemas.microsoft.com/office/drawing/2014/main" id="{1DA6B82A-670E-4EC8-D6AF-2C3708CF63C6}"/>
              </a:ext>
            </a:extLst>
          </p:cNvPr>
          <p:cNvSpPr txBox="1">
            <a:spLocks/>
          </p:cNvSpPr>
          <p:nvPr/>
        </p:nvSpPr>
        <p:spPr>
          <a:xfrm>
            <a:off x="201507" y="3677742"/>
            <a:ext cx="8712967" cy="1597197"/>
          </a:xfrm>
          <a:prstGeom prst="rect">
            <a:avLst/>
          </a:prstGeom>
        </p:spPr>
        <p:txBody>
          <a:bodyPr vert="horz" lIns="0" tIns="45720" rIns="0" bIns="45720" rtlCol="0">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4160" indent="0">
              <a:lnSpc>
                <a:spcPct val="100000"/>
              </a:lnSpc>
              <a:spcBef>
                <a:spcPts val="480"/>
              </a:spcBef>
              <a:buNone/>
            </a:pPr>
            <a:r>
              <a:rPr lang="tr-TR" sz="2000" spc="-5" dirty="0">
                <a:latin typeface="Calibri"/>
                <a:cs typeface="Calibri"/>
              </a:rPr>
              <a:t>He</a:t>
            </a:r>
            <a:r>
              <a:rPr lang="tr-TR" sz="2000" dirty="0">
                <a:latin typeface="Calibri"/>
                <a:cs typeface="Calibri"/>
              </a:rPr>
              <a:t>r</a:t>
            </a:r>
            <a:r>
              <a:rPr lang="tr-TR" sz="2000" spc="-5" dirty="0">
                <a:latin typeface="Calibri"/>
                <a:cs typeface="Calibri"/>
              </a:rPr>
              <a:t> </a:t>
            </a:r>
            <a:r>
              <a:rPr lang="tr-TR" sz="2000" spc="-40" dirty="0">
                <a:latin typeface="Calibri"/>
                <a:cs typeface="Calibri"/>
              </a:rPr>
              <a:t>z</a:t>
            </a:r>
            <a:r>
              <a:rPr lang="tr-TR" sz="2000" dirty="0">
                <a:latin typeface="Calibri"/>
                <a:cs typeface="Calibri"/>
              </a:rPr>
              <a:t>aman g</a:t>
            </a:r>
            <a:r>
              <a:rPr lang="tr-TR" sz="2000" spc="-10" dirty="0">
                <a:latin typeface="Calibri"/>
                <a:cs typeface="Calibri"/>
              </a:rPr>
              <a:t>ö</a:t>
            </a:r>
            <a:r>
              <a:rPr lang="tr-TR" sz="2000" dirty="0">
                <a:latin typeface="Calibri"/>
                <a:cs typeface="Calibri"/>
              </a:rPr>
              <a:t>rül</a:t>
            </a:r>
            <a:r>
              <a:rPr lang="tr-TR" sz="2000" spc="-10" dirty="0">
                <a:latin typeface="Calibri"/>
                <a:cs typeface="Calibri"/>
              </a:rPr>
              <a:t>m</a:t>
            </a:r>
            <a:r>
              <a:rPr lang="tr-TR" sz="2000" spc="-15" dirty="0">
                <a:latin typeface="Calibri"/>
                <a:cs typeface="Calibri"/>
              </a:rPr>
              <a:t>e</a:t>
            </a:r>
            <a:r>
              <a:rPr lang="tr-TR" sz="2000" spc="-20" dirty="0">
                <a:latin typeface="Calibri"/>
                <a:cs typeface="Calibri"/>
              </a:rPr>
              <a:t>y</a:t>
            </a:r>
            <a:r>
              <a:rPr lang="tr-TR" sz="2000" dirty="0">
                <a:latin typeface="Calibri"/>
                <a:cs typeface="Calibri"/>
              </a:rPr>
              <a:t>en</a:t>
            </a:r>
            <a:r>
              <a:rPr lang="tr-TR" sz="2000" spc="-20" dirty="0">
                <a:latin typeface="Calibri"/>
                <a:cs typeface="Calibri"/>
              </a:rPr>
              <a:t> </a:t>
            </a:r>
            <a:r>
              <a:rPr lang="tr-TR" sz="2000" spc="-30" dirty="0">
                <a:latin typeface="Calibri"/>
                <a:cs typeface="Calibri"/>
              </a:rPr>
              <a:t>v</a:t>
            </a:r>
            <a:r>
              <a:rPr lang="tr-TR" sz="2000" dirty="0">
                <a:latin typeface="Calibri"/>
                <a:cs typeface="Calibri"/>
              </a:rPr>
              <a:t>e kı</a:t>
            </a:r>
            <a:r>
              <a:rPr lang="tr-TR" sz="2000" spc="-10" dirty="0">
                <a:latin typeface="Calibri"/>
                <a:cs typeface="Calibri"/>
              </a:rPr>
              <a:t>r</a:t>
            </a:r>
            <a:r>
              <a:rPr lang="tr-TR" sz="2000" dirty="0">
                <a:latin typeface="Calibri"/>
                <a:cs typeface="Calibri"/>
              </a:rPr>
              <a:t>ık</a:t>
            </a:r>
            <a:r>
              <a:rPr lang="tr-TR" sz="2000" spc="-10" dirty="0">
                <a:latin typeface="Calibri"/>
                <a:cs typeface="Calibri"/>
              </a:rPr>
              <a:t>l</a:t>
            </a:r>
            <a:r>
              <a:rPr lang="tr-TR" sz="2000" dirty="0">
                <a:latin typeface="Calibri"/>
                <a:cs typeface="Calibri"/>
              </a:rPr>
              <a:t>ar</a:t>
            </a:r>
            <a:r>
              <a:rPr lang="tr-TR" sz="2000" spc="-10" dirty="0">
                <a:latin typeface="Calibri"/>
                <a:cs typeface="Calibri"/>
              </a:rPr>
              <a:t>l</a:t>
            </a:r>
            <a:r>
              <a:rPr lang="tr-TR" sz="2000" dirty="0">
                <a:latin typeface="Calibri"/>
                <a:cs typeface="Calibri"/>
              </a:rPr>
              <a:t>a</a:t>
            </a:r>
            <a:r>
              <a:rPr lang="tr-TR" sz="2000" spc="35" dirty="0">
                <a:latin typeface="Calibri"/>
                <a:cs typeface="Calibri"/>
              </a:rPr>
              <a:t> </a:t>
            </a:r>
            <a:r>
              <a:rPr lang="tr-TR" sz="2000" spc="-40" dirty="0">
                <a:latin typeface="Calibri"/>
                <a:cs typeface="Calibri"/>
              </a:rPr>
              <a:t>k</a:t>
            </a:r>
            <a:r>
              <a:rPr lang="tr-TR" sz="2000" dirty="0">
                <a:latin typeface="Calibri"/>
                <a:cs typeface="Calibri"/>
              </a:rPr>
              <a:t>ar</a:t>
            </a:r>
            <a:r>
              <a:rPr lang="tr-TR" sz="2000" spc="-10" dirty="0">
                <a:latin typeface="Calibri"/>
                <a:cs typeface="Calibri"/>
              </a:rPr>
              <a:t>ı</a:t>
            </a:r>
            <a:r>
              <a:rPr lang="tr-TR" sz="2000" dirty="0">
                <a:latin typeface="Calibri"/>
                <a:cs typeface="Calibri"/>
              </a:rPr>
              <a:t>şabi</a:t>
            </a:r>
            <a:r>
              <a:rPr lang="tr-TR" sz="2000" spc="-10" dirty="0">
                <a:latin typeface="Calibri"/>
                <a:cs typeface="Calibri"/>
              </a:rPr>
              <a:t>l</a:t>
            </a:r>
            <a:r>
              <a:rPr lang="tr-TR" sz="2000" dirty="0">
                <a:latin typeface="Calibri"/>
                <a:cs typeface="Calibri"/>
              </a:rPr>
              <a:t>en</a:t>
            </a:r>
            <a:r>
              <a:rPr lang="tr-TR" sz="2000" spc="25" dirty="0">
                <a:latin typeface="Calibri"/>
                <a:cs typeface="Calibri"/>
              </a:rPr>
              <a:t> </a:t>
            </a:r>
            <a:r>
              <a:rPr lang="tr-TR" sz="2000" spc="-65" dirty="0">
                <a:latin typeface="Calibri"/>
                <a:cs typeface="Calibri"/>
              </a:rPr>
              <a:t>k</a:t>
            </a:r>
            <a:r>
              <a:rPr lang="tr-TR" sz="2000" dirty="0">
                <a:latin typeface="Calibri"/>
                <a:cs typeface="Calibri"/>
              </a:rPr>
              <a:t>e</a:t>
            </a:r>
            <a:r>
              <a:rPr lang="tr-TR" sz="2000" spc="-10" dirty="0">
                <a:latin typeface="Calibri"/>
                <a:cs typeface="Calibri"/>
              </a:rPr>
              <a:t>m</a:t>
            </a:r>
            <a:r>
              <a:rPr lang="tr-TR" sz="2000" dirty="0">
                <a:latin typeface="Calibri"/>
                <a:cs typeface="Calibri"/>
              </a:rPr>
              <a:t>ik</a:t>
            </a:r>
            <a:r>
              <a:rPr lang="tr-TR" sz="2000" spc="-10" dirty="0">
                <a:latin typeface="Calibri"/>
                <a:cs typeface="Calibri"/>
              </a:rPr>
              <a:t>l</a:t>
            </a:r>
            <a:r>
              <a:rPr lang="tr-TR" sz="2000" dirty="0">
                <a:latin typeface="Calibri"/>
                <a:cs typeface="Calibri"/>
              </a:rPr>
              <a:t>e</a:t>
            </a:r>
            <a:r>
              <a:rPr lang="tr-TR" sz="2000" spc="-30" dirty="0">
                <a:latin typeface="Calibri"/>
                <a:cs typeface="Calibri"/>
              </a:rPr>
              <a:t>r</a:t>
            </a:r>
            <a:r>
              <a:rPr lang="tr-TR" sz="2000" dirty="0">
                <a:latin typeface="Calibri"/>
                <a:cs typeface="Calibri"/>
              </a:rPr>
              <a:t>di</a:t>
            </a:r>
            <a:r>
              <a:rPr lang="tr-TR" sz="2000" spc="-210" dirty="0">
                <a:latin typeface="Calibri"/>
                <a:cs typeface="Calibri"/>
              </a:rPr>
              <a:t>r</a:t>
            </a:r>
            <a:r>
              <a:rPr lang="tr-TR" sz="2000" dirty="0">
                <a:latin typeface="Calibri"/>
                <a:cs typeface="Calibri"/>
              </a:rPr>
              <a:t>.</a:t>
            </a:r>
          </a:p>
          <a:p>
            <a:pPr marL="264160" indent="0">
              <a:lnSpc>
                <a:spcPct val="100000"/>
              </a:lnSpc>
              <a:buNone/>
            </a:pPr>
            <a:r>
              <a:rPr lang="tr-TR" sz="2000" spc="-40" dirty="0">
                <a:latin typeface="Calibri"/>
                <a:cs typeface="Calibri"/>
              </a:rPr>
              <a:t>K</a:t>
            </a:r>
            <a:r>
              <a:rPr lang="tr-TR" sz="2000" dirty="0">
                <a:latin typeface="Calibri"/>
                <a:cs typeface="Calibri"/>
              </a:rPr>
              <a:t>e</a:t>
            </a:r>
            <a:r>
              <a:rPr lang="tr-TR" sz="2000" spc="-10" dirty="0">
                <a:latin typeface="Calibri"/>
                <a:cs typeface="Calibri"/>
              </a:rPr>
              <a:t>m</a:t>
            </a:r>
            <a:r>
              <a:rPr lang="tr-TR" sz="2000" dirty="0">
                <a:latin typeface="Calibri"/>
                <a:cs typeface="Calibri"/>
              </a:rPr>
              <a:t>ik</a:t>
            </a:r>
            <a:r>
              <a:rPr lang="tr-TR" sz="2000" spc="-5" dirty="0">
                <a:latin typeface="Calibri"/>
                <a:cs typeface="Calibri"/>
              </a:rPr>
              <a:t> </a:t>
            </a:r>
            <a:r>
              <a:rPr lang="tr-TR" sz="2000" dirty="0">
                <a:latin typeface="Calibri"/>
                <a:cs typeface="Calibri"/>
              </a:rPr>
              <a:t>do</a:t>
            </a:r>
            <a:r>
              <a:rPr lang="tr-TR" sz="2000" spc="-25" dirty="0">
                <a:latin typeface="Calibri"/>
                <a:cs typeface="Calibri"/>
              </a:rPr>
              <a:t>k</a:t>
            </a:r>
            <a:r>
              <a:rPr lang="tr-TR" sz="2000" dirty="0">
                <a:latin typeface="Calibri"/>
                <a:cs typeface="Calibri"/>
              </a:rPr>
              <a:t>usu</a:t>
            </a:r>
            <a:r>
              <a:rPr lang="tr-TR" sz="2000" spc="-20" dirty="0">
                <a:latin typeface="Calibri"/>
                <a:cs typeface="Calibri"/>
              </a:rPr>
              <a:t> </a:t>
            </a:r>
            <a:r>
              <a:rPr lang="tr-TR" sz="2000" dirty="0">
                <a:latin typeface="Calibri"/>
                <a:cs typeface="Calibri"/>
              </a:rPr>
              <a:t>ek</a:t>
            </a:r>
            <a:r>
              <a:rPr lang="tr-TR" sz="2000" spc="-10" dirty="0">
                <a:latin typeface="Calibri"/>
                <a:cs typeface="Calibri"/>
              </a:rPr>
              <a:t>l</a:t>
            </a:r>
            <a:r>
              <a:rPr lang="tr-TR" sz="2000" dirty="0">
                <a:latin typeface="Calibri"/>
                <a:cs typeface="Calibri"/>
              </a:rPr>
              <a:t>em yü</a:t>
            </a:r>
            <a:r>
              <a:rPr lang="tr-TR" sz="2000" spc="-45" dirty="0">
                <a:latin typeface="Calibri"/>
                <a:cs typeface="Calibri"/>
              </a:rPr>
              <a:t>z</a:t>
            </a:r>
            <a:r>
              <a:rPr lang="tr-TR" sz="2000" spc="-20" dirty="0">
                <a:latin typeface="Calibri"/>
                <a:cs typeface="Calibri"/>
              </a:rPr>
              <a:t>e</a:t>
            </a:r>
            <a:r>
              <a:rPr lang="tr-TR" sz="2000" dirty="0">
                <a:latin typeface="Calibri"/>
                <a:cs typeface="Calibri"/>
              </a:rPr>
              <a:t>yle</a:t>
            </a:r>
            <a:r>
              <a:rPr lang="tr-TR" sz="2000" spc="-10" dirty="0">
                <a:latin typeface="Calibri"/>
                <a:cs typeface="Calibri"/>
              </a:rPr>
              <a:t>r</a:t>
            </a:r>
            <a:r>
              <a:rPr lang="tr-TR" sz="2000" dirty="0">
                <a:latin typeface="Calibri"/>
                <a:cs typeface="Calibri"/>
              </a:rPr>
              <a:t>i</a:t>
            </a:r>
            <a:r>
              <a:rPr lang="tr-TR" sz="2000" spc="-15" dirty="0">
                <a:latin typeface="Calibri"/>
                <a:cs typeface="Calibri"/>
              </a:rPr>
              <a:t> </a:t>
            </a:r>
            <a:r>
              <a:rPr lang="tr-TR" sz="2000" dirty="0">
                <a:latin typeface="Calibri"/>
                <a:cs typeface="Calibri"/>
              </a:rPr>
              <a:t>dı</a:t>
            </a:r>
            <a:r>
              <a:rPr lang="tr-TR" sz="2000" spc="-10" dirty="0">
                <a:latin typeface="Calibri"/>
                <a:cs typeface="Calibri"/>
              </a:rPr>
              <a:t>ş</a:t>
            </a:r>
            <a:r>
              <a:rPr lang="tr-TR" sz="2000" dirty="0">
                <a:latin typeface="Calibri"/>
                <a:cs typeface="Calibri"/>
              </a:rPr>
              <a:t>ında dış</a:t>
            </a:r>
            <a:r>
              <a:rPr lang="tr-TR" sz="2000" spc="-5" dirty="0">
                <a:latin typeface="Calibri"/>
                <a:cs typeface="Calibri"/>
              </a:rPr>
              <a:t> </a:t>
            </a:r>
            <a:r>
              <a:rPr lang="tr-TR" sz="2000" dirty="0">
                <a:latin typeface="Calibri"/>
                <a:cs typeface="Calibri"/>
              </a:rPr>
              <a:t>y</a:t>
            </a:r>
            <a:r>
              <a:rPr lang="tr-TR" sz="2000" spc="5" dirty="0">
                <a:latin typeface="Calibri"/>
                <a:cs typeface="Calibri"/>
              </a:rPr>
              <a:t>ü</a:t>
            </a:r>
            <a:r>
              <a:rPr lang="tr-TR" sz="2000" spc="-50" dirty="0">
                <a:latin typeface="Calibri"/>
                <a:cs typeface="Calibri"/>
              </a:rPr>
              <a:t>z</a:t>
            </a:r>
            <a:r>
              <a:rPr lang="tr-TR" sz="2000" dirty="0">
                <a:latin typeface="Calibri"/>
                <a:cs typeface="Calibri"/>
              </a:rPr>
              <a:t>de</a:t>
            </a:r>
            <a:r>
              <a:rPr lang="tr-TR" sz="2000" spc="-25" dirty="0">
                <a:latin typeface="Calibri"/>
                <a:cs typeface="Calibri"/>
              </a:rPr>
              <a:t> </a:t>
            </a:r>
            <a:r>
              <a:rPr lang="tr-TR" sz="2000" dirty="0" err="1">
                <a:latin typeface="Calibri"/>
                <a:cs typeface="Calibri"/>
              </a:rPr>
              <a:t>per</a:t>
            </a:r>
            <a:r>
              <a:rPr lang="tr-TR" sz="2000" spc="-10" dirty="0" err="1">
                <a:latin typeface="Calibri"/>
                <a:cs typeface="Calibri"/>
              </a:rPr>
              <a:t>i</a:t>
            </a:r>
            <a:r>
              <a:rPr lang="tr-TR" sz="2000" dirty="0" err="1">
                <a:latin typeface="Calibri"/>
                <a:cs typeface="Calibri"/>
              </a:rPr>
              <a:t>o</a:t>
            </a:r>
            <a:r>
              <a:rPr lang="tr-TR" sz="2000" spc="-30" dirty="0" err="1">
                <a:latin typeface="Calibri"/>
                <a:cs typeface="Calibri"/>
              </a:rPr>
              <a:t>s</a:t>
            </a:r>
            <a:r>
              <a:rPr lang="tr-TR" sz="2000" spc="-25" dirty="0" err="1">
                <a:latin typeface="Calibri"/>
                <a:cs typeface="Calibri"/>
              </a:rPr>
              <a:t>t</a:t>
            </a:r>
            <a:r>
              <a:rPr lang="tr-TR" sz="2000" dirty="0" err="1">
                <a:latin typeface="Calibri"/>
                <a:cs typeface="Calibri"/>
              </a:rPr>
              <a:t>al</a:t>
            </a:r>
            <a:r>
              <a:rPr lang="tr-TR" sz="2000" spc="5" dirty="0">
                <a:latin typeface="Calibri"/>
                <a:cs typeface="Calibri"/>
              </a:rPr>
              <a:t> </a:t>
            </a:r>
            <a:r>
              <a:rPr lang="tr-TR" sz="2000" dirty="0">
                <a:latin typeface="Calibri"/>
                <a:cs typeface="Calibri"/>
              </a:rPr>
              <a:t>k</a:t>
            </a:r>
            <a:r>
              <a:rPr lang="tr-TR" sz="2000" spc="-10" dirty="0">
                <a:latin typeface="Calibri"/>
                <a:cs typeface="Calibri"/>
              </a:rPr>
              <a:t>ı</a:t>
            </a:r>
            <a:r>
              <a:rPr lang="tr-TR" sz="2000" dirty="0">
                <a:latin typeface="Calibri"/>
                <a:cs typeface="Calibri"/>
              </a:rPr>
              <a:t>l</a:t>
            </a:r>
            <a:r>
              <a:rPr lang="tr-TR" sz="2000" spc="-10" dirty="0">
                <a:latin typeface="Calibri"/>
                <a:cs typeface="Calibri"/>
              </a:rPr>
              <a:t>ı</a:t>
            </a:r>
            <a:r>
              <a:rPr lang="tr-TR" sz="2000" spc="-125" dirty="0">
                <a:latin typeface="Calibri"/>
                <a:cs typeface="Calibri"/>
              </a:rPr>
              <a:t>f</a:t>
            </a:r>
            <a:r>
              <a:rPr lang="tr-TR" sz="2000" dirty="0">
                <a:latin typeface="Calibri"/>
                <a:cs typeface="Calibri"/>
              </a:rPr>
              <a:t>,</a:t>
            </a:r>
            <a:r>
              <a:rPr lang="tr-TR" sz="2000" spc="15" dirty="0">
                <a:latin typeface="Calibri"/>
                <a:cs typeface="Calibri"/>
              </a:rPr>
              <a:t> </a:t>
            </a:r>
            <a:r>
              <a:rPr lang="tr-TR" sz="2000" dirty="0">
                <a:latin typeface="Calibri"/>
                <a:cs typeface="Calibri"/>
              </a:rPr>
              <a:t>iç yü</a:t>
            </a:r>
            <a:r>
              <a:rPr lang="tr-TR" sz="2000" spc="-50" dirty="0">
                <a:latin typeface="Calibri"/>
                <a:cs typeface="Calibri"/>
              </a:rPr>
              <a:t>z</a:t>
            </a:r>
            <a:r>
              <a:rPr lang="tr-TR" sz="2000" dirty="0">
                <a:latin typeface="Calibri"/>
                <a:cs typeface="Calibri"/>
              </a:rPr>
              <a:t>de</a:t>
            </a:r>
            <a:r>
              <a:rPr lang="tr-TR" sz="2000" spc="-25" dirty="0">
                <a:latin typeface="Calibri"/>
                <a:cs typeface="Calibri"/>
              </a:rPr>
              <a:t> </a:t>
            </a:r>
            <a:r>
              <a:rPr lang="tr-TR" sz="2000" dirty="0">
                <a:latin typeface="Calibri"/>
                <a:cs typeface="Calibri"/>
              </a:rPr>
              <a:t>i</a:t>
            </a:r>
            <a:r>
              <a:rPr lang="tr-TR" sz="2000" spc="-10" dirty="0">
                <a:latin typeface="Calibri"/>
                <a:cs typeface="Calibri"/>
              </a:rPr>
              <a:t>s</a:t>
            </a:r>
            <a:r>
              <a:rPr lang="tr-TR" sz="2000" dirty="0">
                <a:latin typeface="Calibri"/>
                <a:cs typeface="Calibri"/>
              </a:rPr>
              <a:t>e </a:t>
            </a:r>
            <a:r>
              <a:rPr lang="tr-TR" sz="2000" dirty="0" err="1">
                <a:latin typeface="Calibri"/>
                <a:cs typeface="Calibri"/>
              </a:rPr>
              <a:t>endo</a:t>
            </a:r>
            <a:r>
              <a:rPr lang="tr-TR" sz="2000" spc="-25" dirty="0" err="1">
                <a:latin typeface="Calibri"/>
                <a:cs typeface="Calibri"/>
              </a:rPr>
              <a:t>st</a:t>
            </a:r>
            <a:r>
              <a:rPr lang="tr-TR" sz="2000" dirty="0" err="1">
                <a:latin typeface="Calibri"/>
                <a:cs typeface="Calibri"/>
              </a:rPr>
              <a:t>eal</a:t>
            </a:r>
            <a:r>
              <a:rPr lang="tr-TR" sz="2000" spc="5" dirty="0">
                <a:latin typeface="Calibri"/>
                <a:cs typeface="Calibri"/>
              </a:rPr>
              <a:t> </a:t>
            </a:r>
            <a:r>
              <a:rPr lang="tr-TR" sz="2000" dirty="0">
                <a:latin typeface="Calibri"/>
                <a:cs typeface="Calibri"/>
              </a:rPr>
              <a:t>kı</a:t>
            </a:r>
            <a:r>
              <a:rPr lang="tr-TR" sz="2000" spc="-10" dirty="0">
                <a:latin typeface="Calibri"/>
                <a:cs typeface="Calibri"/>
              </a:rPr>
              <a:t>l</a:t>
            </a:r>
            <a:r>
              <a:rPr lang="tr-TR" sz="2000" dirty="0">
                <a:latin typeface="Calibri"/>
                <a:cs typeface="Calibri"/>
              </a:rPr>
              <a:t>ıf</a:t>
            </a:r>
            <a:r>
              <a:rPr lang="tr-TR" sz="2000" spc="5" dirty="0">
                <a:latin typeface="Calibri"/>
                <a:cs typeface="Calibri"/>
              </a:rPr>
              <a:t> </a:t>
            </a:r>
            <a:r>
              <a:rPr lang="tr-TR" sz="2000" dirty="0">
                <a:latin typeface="Calibri"/>
                <a:cs typeface="Calibri"/>
              </a:rPr>
              <a:t>denil</a:t>
            </a:r>
            <a:r>
              <a:rPr lang="tr-TR" sz="2000" spc="-10" dirty="0">
                <a:latin typeface="Calibri"/>
                <a:cs typeface="Calibri"/>
              </a:rPr>
              <a:t>e</a:t>
            </a:r>
            <a:r>
              <a:rPr lang="tr-TR" sz="2000" dirty="0">
                <a:latin typeface="Calibri"/>
                <a:cs typeface="Calibri"/>
              </a:rPr>
              <a:t>n</a:t>
            </a:r>
            <a:r>
              <a:rPr lang="tr-TR" sz="2000" spc="5" dirty="0">
                <a:latin typeface="Calibri"/>
                <a:cs typeface="Calibri"/>
              </a:rPr>
              <a:t> </a:t>
            </a:r>
            <a:r>
              <a:rPr lang="tr-TR" sz="2000" dirty="0">
                <a:latin typeface="Calibri"/>
                <a:cs typeface="Calibri"/>
              </a:rPr>
              <a:t>h</a:t>
            </a:r>
            <a:r>
              <a:rPr lang="tr-TR" sz="2000" spc="5" dirty="0">
                <a:latin typeface="Calibri"/>
                <a:cs typeface="Calibri"/>
              </a:rPr>
              <a:t>ü</a:t>
            </a:r>
            <a:r>
              <a:rPr lang="tr-TR" sz="2000" dirty="0">
                <a:latin typeface="Calibri"/>
                <a:cs typeface="Calibri"/>
              </a:rPr>
              <a:t>c</a:t>
            </a:r>
            <a:r>
              <a:rPr lang="tr-TR" sz="2000" spc="-25" dirty="0">
                <a:latin typeface="Calibri"/>
                <a:cs typeface="Calibri"/>
              </a:rPr>
              <a:t>r</a:t>
            </a:r>
            <a:r>
              <a:rPr lang="tr-TR" sz="2000" dirty="0">
                <a:latin typeface="Calibri"/>
                <a:cs typeface="Calibri"/>
              </a:rPr>
              <a:t>e</a:t>
            </a:r>
            <a:r>
              <a:rPr lang="tr-TR" sz="2000" spc="-25" dirty="0">
                <a:latin typeface="Calibri"/>
                <a:cs typeface="Calibri"/>
              </a:rPr>
              <a:t> </a:t>
            </a:r>
            <a:r>
              <a:rPr lang="tr-TR" sz="2000" spc="-30" dirty="0">
                <a:latin typeface="Calibri"/>
                <a:cs typeface="Calibri"/>
              </a:rPr>
              <a:t>v</a:t>
            </a:r>
            <a:r>
              <a:rPr lang="tr-TR" sz="2000" dirty="0">
                <a:latin typeface="Calibri"/>
                <a:cs typeface="Calibri"/>
              </a:rPr>
              <a:t>e</a:t>
            </a:r>
            <a:r>
              <a:rPr lang="tr-TR" sz="2000" spc="10" dirty="0">
                <a:latin typeface="Calibri"/>
                <a:cs typeface="Calibri"/>
              </a:rPr>
              <a:t> </a:t>
            </a:r>
            <a:r>
              <a:rPr lang="tr-TR" sz="2000" dirty="0">
                <a:latin typeface="Calibri"/>
                <a:cs typeface="Calibri"/>
              </a:rPr>
              <a:t>fib</a:t>
            </a:r>
            <a:r>
              <a:rPr lang="tr-TR" sz="2000" spc="-40" dirty="0">
                <a:latin typeface="Calibri"/>
                <a:cs typeface="Calibri"/>
              </a:rPr>
              <a:t>r</a:t>
            </a:r>
            <a:r>
              <a:rPr lang="tr-TR" sz="2000" spc="-25" dirty="0">
                <a:latin typeface="Calibri"/>
                <a:cs typeface="Calibri"/>
              </a:rPr>
              <a:t>ö</a:t>
            </a:r>
            <a:r>
              <a:rPr lang="tr-TR" sz="2000" dirty="0">
                <a:latin typeface="Calibri"/>
                <a:cs typeface="Calibri"/>
              </a:rPr>
              <a:t>z</a:t>
            </a:r>
            <a:r>
              <a:rPr lang="tr-TR" sz="2000" spc="-10" dirty="0">
                <a:latin typeface="Calibri"/>
                <a:cs typeface="Calibri"/>
              </a:rPr>
              <a:t> </a:t>
            </a:r>
            <a:r>
              <a:rPr lang="tr-TR" sz="2000" dirty="0">
                <a:latin typeface="Calibri"/>
                <a:cs typeface="Calibri"/>
              </a:rPr>
              <a:t>do</a:t>
            </a:r>
            <a:r>
              <a:rPr lang="tr-TR" sz="2000" spc="-20" dirty="0">
                <a:latin typeface="Calibri"/>
                <a:cs typeface="Calibri"/>
              </a:rPr>
              <a:t>k</a:t>
            </a:r>
            <a:r>
              <a:rPr lang="tr-TR" sz="2000" dirty="0">
                <a:latin typeface="Calibri"/>
                <a:cs typeface="Calibri"/>
              </a:rPr>
              <a:t>u</a:t>
            </a:r>
            <a:r>
              <a:rPr lang="tr-TR" sz="2000" spc="-20" dirty="0">
                <a:latin typeface="Calibri"/>
                <a:cs typeface="Calibri"/>
              </a:rPr>
              <a:t> </a:t>
            </a:r>
            <a:r>
              <a:rPr lang="tr-TR" sz="2000" dirty="0">
                <a:latin typeface="Calibri"/>
                <a:cs typeface="Calibri"/>
              </a:rPr>
              <a:t>içe</a:t>
            </a:r>
            <a:r>
              <a:rPr lang="tr-TR" sz="2000" spc="-30" dirty="0">
                <a:latin typeface="Calibri"/>
                <a:cs typeface="Calibri"/>
              </a:rPr>
              <a:t>r</a:t>
            </a:r>
            <a:r>
              <a:rPr lang="tr-TR" sz="2000" dirty="0">
                <a:latin typeface="Calibri"/>
                <a:cs typeface="Calibri"/>
              </a:rPr>
              <a:t>en </a:t>
            </a:r>
            <a:r>
              <a:rPr lang="tr-TR" sz="2000" spc="-30" dirty="0">
                <a:latin typeface="Calibri"/>
                <a:cs typeface="Calibri"/>
              </a:rPr>
              <a:t>y</a:t>
            </a:r>
            <a:r>
              <a:rPr lang="tr-TR" sz="2000" dirty="0">
                <a:latin typeface="Calibri"/>
                <a:cs typeface="Calibri"/>
              </a:rPr>
              <a:t>apılar</a:t>
            </a:r>
            <a:r>
              <a:rPr lang="tr-TR" sz="2000" spc="-10" dirty="0">
                <a:latin typeface="Calibri"/>
                <a:cs typeface="Calibri"/>
              </a:rPr>
              <a:t> </a:t>
            </a:r>
            <a:r>
              <a:rPr lang="tr-TR" sz="2000" dirty="0">
                <a:latin typeface="Calibri"/>
                <a:cs typeface="Calibri"/>
              </a:rPr>
              <a:t>i</a:t>
            </a:r>
            <a:r>
              <a:rPr lang="tr-TR" sz="2000" spc="-10" dirty="0">
                <a:latin typeface="Calibri"/>
                <a:cs typeface="Calibri"/>
              </a:rPr>
              <a:t>l</a:t>
            </a:r>
            <a:r>
              <a:rPr lang="tr-TR" sz="2000" dirty="0">
                <a:latin typeface="Calibri"/>
                <a:cs typeface="Calibri"/>
              </a:rPr>
              <a:t>e</a:t>
            </a:r>
            <a:r>
              <a:rPr lang="tr-TR" sz="2000" spc="10" dirty="0">
                <a:latin typeface="Calibri"/>
                <a:cs typeface="Calibri"/>
              </a:rPr>
              <a:t> </a:t>
            </a:r>
            <a:r>
              <a:rPr lang="tr-TR" sz="2000" spc="-40" dirty="0">
                <a:latin typeface="Calibri"/>
                <a:cs typeface="Calibri"/>
              </a:rPr>
              <a:t>k</a:t>
            </a:r>
            <a:r>
              <a:rPr lang="tr-TR" sz="2000" dirty="0">
                <a:latin typeface="Calibri"/>
                <a:cs typeface="Calibri"/>
              </a:rPr>
              <a:t>aplıd</a:t>
            </a:r>
            <a:r>
              <a:rPr lang="tr-TR" sz="2000" spc="-10" dirty="0">
                <a:latin typeface="Calibri"/>
                <a:cs typeface="Calibri"/>
              </a:rPr>
              <a:t>ı</a:t>
            </a:r>
            <a:r>
              <a:rPr lang="tr-TR" sz="2000" spc="-195" dirty="0">
                <a:latin typeface="Calibri"/>
                <a:cs typeface="Calibri"/>
              </a:rPr>
              <a:t>r</a:t>
            </a:r>
            <a:r>
              <a:rPr lang="tr-TR" sz="2000" dirty="0">
                <a:latin typeface="Calibri"/>
                <a:cs typeface="Calibri"/>
              </a:rPr>
              <a:t>.</a:t>
            </a:r>
          </a:p>
          <a:p>
            <a:endParaRPr lang="tr-TR" dirty="0"/>
          </a:p>
        </p:txBody>
      </p:sp>
      <p:sp>
        <p:nvSpPr>
          <p:cNvPr id="7" name="Slayt Numarası Yer Tutucusu 6">
            <a:extLst>
              <a:ext uri="{FF2B5EF4-FFF2-40B4-BE49-F238E27FC236}">
                <a16:creationId xmlns:a16="http://schemas.microsoft.com/office/drawing/2014/main" id="{57CD13E2-235C-DAB3-978C-5376903EBB00}"/>
              </a:ext>
            </a:extLst>
          </p:cNvPr>
          <p:cNvSpPr>
            <a:spLocks noGrp="1"/>
          </p:cNvSpPr>
          <p:nvPr>
            <p:ph type="sldNum" sz="quarter" idx="12"/>
          </p:nvPr>
        </p:nvSpPr>
        <p:spPr/>
        <p:txBody>
          <a:bodyPr/>
          <a:lstStyle/>
          <a:p>
            <a:fld id="{60FF87A7-9A7A-4B3D-9625-8440EC4947F9}" type="slidenum">
              <a:rPr lang="tr-TR" smtClean="0"/>
              <a:pPr/>
              <a:t>15</a:t>
            </a:fld>
            <a:endParaRPr lang="tr-TR"/>
          </a:p>
        </p:txBody>
      </p:sp>
    </p:spTree>
    <p:extLst>
      <p:ext uri="{BB962C8B-B14F-4D97-AF65-F5344CB8AC3E}">
        <p14:creationId xmlns:p14="http://schemas.microsoft.com/office/powerpoint/2010/main" val="3398718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1A204E-D7D5-F9CA-38CD-BDC5EB00FFB0}"/>
              </a:ext>
            </a:extLst>
          </p:cNvPr>
          <p:cNvSpPr>
            <a:spLocks noGrp="1"/>
          </p:cNvSpPr>
          <p:nvPr>
            <p:ph type="title"/>
          </p:nvPr>
        </p:nvSpPr>
        <p:spPr/>
        <p:txBody>
          <a:bodyPr/>
          <a:lstStyle/>
          <a:p>
            <a:r>
              <a:rPr lang="tr-TR" dirty="0"/>
              <a:t>İskelet</a:t>
            </a:r>
          </a:p>
        </p:txBody>
      </p:sp>
      <p:sp>
        <p:nvSpPr>
          <p:cNvPr id="5" name="Alt Bilgi Yer Tutucusu 4">
            <a:extLst>
              <a:ext uri="{FF2B5EF4-FFF2-40B4-BE49-F238E27FC236}">
                <a16:creationId xmlns:a16="http://schemas.microsoft.com/office/drawing/2014/main" id="{095262C5-3982-1294-74EF-8F6BEE578A36}"/>
              </a:ext>
            </a:extLst>
          </p:cNvPr>
          <p:cNvSpPr>
            <a:spLocks noGrp="1"/>
          </p:cNvSpPr>
          <p:nvPr>
            <p:ph type="ftr" sz="quarter" idx="11"/>
          </p:nvPr>
        </p:nvSpPr>
        <p:spPr>
          <a:xfrm>
            <a:off x="2771800" y="6459786"/>
            <a:ext cx="3617103" cy="365125"/>
          </a:xfrm>
        </p:spPr>
        <p:txBody>
          <a:bodyPr/>
          <a:lstStyle/>
          <a:p>
            <a:r>
              <a:rPr lang="tr-TR"/>
              <a:t>DR. ALİ TEKİN GÜNER - BİYOMEKANİK</a:t>
            </a:r>
          </a:p>
        </p:txBody>
      </p:sp>
      <p:sp>
        <p:nvSpPr>
          <p:cNvPr id="9" name="İçerik Yer Tutucusu 8">
            <a:extLst>
              <a:ext uri="{FF2B5EF4-FFF2-40B4-BE49-F238E27FC236}">
                <a16:creationId xmlns:a16="http://schemas.microsoft.com/office/drawing/2014/main" id="{924B659B-8CE6-C0EF-D927-EAE6F9381F65}"/>
              </a:ext>
            </a:extLst>
          </p:cNvPr>
          <p:cNvSpPr>
            <a:spLocks noGrp="1"/>
          </p:cNvSpPr>
          <p:nvPr>
            <p:ph idx="1"/>
          </p:nvPr>
        </p:nvSpPr>
        <p:spPr>
          <a:xfrm>
            <a:off x="251520" y="895700"/>
            <a:ext cx="8712965" cy="766132"/>
          </a:xfrm>
        </p:spPr>
        <p:txBody>
          <a:bodyPr>
            <a:normAutofit fontScale="77500" lnSpcReduction="20000"/>
          </a:bodyPr>
          <a:lstStyle/>
          <a:p>
            <a:r>
              <a:rPr lang="tr-TR" sz="2000" dirty="0">
                <a:solidFill>
                  <a:srgbClr val="3B3A3B"/>
                </a:solidFill>
                <a:latin typeface="Myriad Pro"/>
                <a:cs typeface="Myriad Pro"/>
              </a:rPr>
              <a:t>Vücuttaki</a:t>
            </a:r>
            <a:r>
              <a:rPr lang="tr-TR" sz="2000" spc="-40" dirty="0">
                <a:solidFill>
                  <a:srgbClr val="3B3A3B"/>
                </a:solidFill>
                <a:latin typeface="Myriad Pro"/>
                <a:cs typeface="Myriad Pro"/>
              </a:rPr>
              <a:t> </a:t>
            </a:r>
            <a:r>
              <a:rPr lang="tr-TR" sz="2000" dirty="0">
                <a:solidFill>
                  <a:srgbClr val="3B3A3B"/>
                </a:solidFill>
                <a:latin typeface="Myriad Pro"/>
                <a:cs typeface="Myriad Pro"/>
              </a:rPr>
              <a:t>tüm</a:t>
            </a:r>
            <a:r>
              <a:rPr lang="tr-TR" sz="2000" spc="-35" dirty="0">
                <a:solidFill>
                  <a:srgbClr val="3B3A3B"/>
                </a:solidFill>
                <a:latin typeface="Myriad Pro"/>
                <a:cs typeface="Myriad Pro"/>
              </a:rPr>
              <a:t> </a:t>
            </a:r>
            <a:r>
              <a:rPr lang="tr-TR" sz="2000" dirty="0">
                <a:solidFill>
                  <a:srgbClr val="3B3A3B"/>
                </a:solidFill>
                <a:latin typeface="Myriad Pro"/>
                <a:cs typeface="Myriad Pro"/>
              </a:rPr>
              <a:t>kemikler</a:t>
            </a:r>
            <a:r>
              <a:rPr lang="tr-TR" sz="2000" spc="-40" dirty="0">
                <a:solidFill>
                  <a:srgbClr val="3B3A3B"/>
                </a:solidFill>
                <a:latin typeface="Myriad Pro"/>
                <a:cs typeface="Myriad Pro"/>
              </a:rPr>
              <a:t> </a:t>
            </a:r>
            <a:r>
              <a:rPr lang="tr-TR" sz="2000" dirty="0">
                <a:solidFill>
                  <a:srgbClr val="3B3A3B"/>
                </a:solidFill>
                <a:latin typeface="Myriad Pro"/>
                <a:cs typeface="Myriad Pro"/>
              </a:rPr>
              <a:t>tarafından</a:t>
            </a:r>
            <a:r>
              <a:rPr lang="tr-TR" sz="2000" spc="-35" dirty="0">
                <a:solidFill>
                  <a:srgbClr val="3B3A3B"/>
                </a:solidFill>
                <a:latin typeface="Myriad Pro"/>
                <a:cs typeface="Myriad Pro"/>
              </a:rPr>
              <a:t> </a:t>
            </a:r>
            <a:r>
              <a:rPr lang="tr-TR" sz="2000" dirty="0">
                <a:solidFill>
                  <a:srgbClr val="3B3A3B"/>
                </a:solidFill>
                <a:latin typeface="Myriad Pro"/>
                <a:cs typeface="Myriad Pro"/>
              </a:rPr>
              <a:t>oluşturulan</a:t>
            </a:r>
            <a:r>
              <a:rPr lang="tr-TR" sz="2000" spc="-40" dirty="0">
                <a:solidFill>
                  <a:srgbClr val="3B3A3B"/>
                </a:solidFill>
                <a:latin typeface="Myriad Pro"/>
                <a:cs typeface="Myriad Pro"/>
              </a:rPr>
              <a:t> </a:t>
            </a:r>
            <a:r>
              <a:rPr lang="tr-TR" sz="2000" dirty="0">
                <a:solidFill>
                  <a:srgbClr val="3B3A3B"/>
                </a:solidFill>
                <a:latin typeface="Myriad Pro"/>
                <a:cs typeface="Myriad Pro"/>
              </a:rPr>
              <a:t>kemik</a:t>
            </a:r>
            <a:r>
              <a:rPr lang="tr-TR" sz="2000" spc="-35" dirty="0">
                <a:solidFill>
                  <a:srgbClr val="3B3A3B"/>
                </a:solidFill>
                <a:latin typeface="Myriad Pro"/>
                <a:cs typeface="Myriad Pro"/>
              </a:rPr>
              <a:t> </a:t>
            </a:r>
            <a:r>
              <a:rPr lang="tr-TR" sz="2000" dirty="0">
                <a:solidFill>
                  <a:srgbClr val="3B3A3B"/>
                </a:solidFill>
                <a:latin typeface="Myriad Pro"/>
                <a:cs typeface="Myriad Pro"/>
              </a:rPr>
              <a:t>yapıya</a:t>
            </a:r>
            <a:r>
              <a:rPr lang="tr-TR" sz="2000" spc="-40" dirty="0">
                <a:solidFill>
                  <a:srgbClr val="3B3A3B"/>
                </a:solidFill>
                <a:latin typeface="Myriad Pro"/>
                <a:cs typeface="Myriad Pro"/>
              </a:rPr>
              <a:t> </a:t>
            </a:r>
            <a:r>
              <a:rPr lang="tr-TR" sz="2000" b="1" spc="-10" dirty="0">
                <a:solidFill>
                  <a:schemeClr val="accent1"/>
                </a:solidFill>
                <a:latin typeface="Myriad Pro"/>
                <a:cs typeface="Myriad Pro"/>
              </a:rPr>
              <a:t>iskelet</a:t>
            </a:r>
            <a:r>
              <a:rPr lang="tr-TR" sz="2000" b="1" spc="-35" dirty="0">
                <a:solidFill>
                  <a:srgbClr val="3B3A3B"/>
                </a:solidFill>
                <a:latin typeface="Myriad Pro"/>
                <a:cs typeface="Myriad Pro"/>
              </a:rPr>
              <a:t> </a:t>
            </a:r>
            <a:r>
              <a:rPr lang="tr-TR" sz="2000" spc="-10" dirty="0">
                <a:solidFill>
                  <a:srgbClr val="3B3A3B"/>
                </a:solidFill>
                <a:latin typeface="Myriad Pro"/>
                <a:cs typeface="Myriad Pro"/>
              </a:rPr>
              <a:t>denir.</a:t>
            </a:r>
            <a:r>
              <a:rPr lang="tr-TR" sz="2000" spc="-40" dirty="0">
                <a:solidFill>
                  <a:srgbClr val="3B3A3B"/>
                </a:solidFill>
                <a:latin typeface="Myriad Pro"/>
                <a:cs typeface="Myriad Pro"/>
              </a:rPr>
              <a:t> </a:t>
            </a:r>
          </a:p>
          <a:p>
            <a:r>
              <a:rPr lang="tr-TR" sz="2000" dirty="0">
                <a:solidFill>
                  <a:srgbClr val="3B3A3B"/>
                </a:solidFill>
                <a:latin typeface="Myriad Pro"/>
                <a:cs typeface="Myriad Pro"/>
              </a:rPr>
              <a:t>İskelet;</a:t>
            </a:r>
            <a:r>
              <a:rPr lang="tr-TR" sz="2000" spc="-35" dirty="0">
                <a:solidFill>
                  <a:srgbClr val="3B3A3B"/>
                </a:solidFill>
                <a:latin typeface="Myriad Pro"/>
                <a:cs typeface="Myriad Pro"/>
              </a:rPr>
              <a:t> </a:t>
            </a:r>
            <a:r>
              <a:rPr lang="tr-TR" sz="2000" b="1" dirty="0">
                <a:solidFill>
                  <a:schemeClr val="accent1"/>
                </a:solidFill>
                <a:latin typeface="Myriad Pro"/>
                <a:cs typeface="Myriad Pro"/>
              </a:rPr>
              <a:t>baş</a:t>
            </a:r>
            <a:r>
              <a:rPr lang="tr-TR" sz="2000" b="1" dirty="0">
                <a:solidFill>
                  <a:srgbClr val="3B3A3B"/>
                </a:solidFill>
                <a:latin typeface="Myriad Pro"/>
                <a:cs typeface="Myriad Pro"/>
              </a:rPr>
              <a:t>,</a:t>
            </a:r>
            <a:r>
              <a:rPr lang="tr-TR" sz="2000" b="1" spc="-40" dirty="0">
                <a:solidFill>
                  <a:srgbClr val="3B3A3B"/>
                </a:solidFill>
                <a:latin typeface="Myriad Pro"/>
                <a:cs typeface="Myriad Pro"/>
              </a:rPr>
              <a:t> </a:t>
            </a:r>
            <a:r>
              <a:rPr lang="tr-TR" sz="2000" b="1" spc="-10" dirty="0">
                <a:solidFill>
                  <a:schemeClr val="accent1"/>
                </a:solidFill>
                <a:latin typeface="Myriad Pro"/>
                <a:cs typeface="Myriad Pro"/>
              </a:rPr>
              <a:t>gövde</a:t>
            </a:r>
            <a:r>
              <a:rPr lang="tr-TR" sz="2000" b="1" spc="-10" dirty="0">
                <a:solidFill>
                  <a:srgbClr val="3B3A3B"/>
                </a:solidFill>
                <a:latin typeface="Myriad Pro"/>
                <a:cs typeface="Myriad Pro"/>
              </a:rPr>
              <a:t>,</a:t>
            </a:r>
            <a:r>
              <a:rPr lang="tr-TR" sz="2000" b="1" spc="-35" dirty="0">
                <a:solidFill>
                  <a:srgbClr val="3B3A3B"/>
                </a:solidFill>
                <a:latin typeface="Myriad Pro"/>
                <a:cs typeface="Myriad Pro"/>
              </a:rPr>
              <a:t> </a:t>
            </a:r>
            <a:r>
              <a:rPr lang="tr-TR" sz="2000" b="1" dirty="0">
                <a:solidFill>
                  <a:schemeClr val="accent1"/>
                </a:solidFill>
                <a:latin typeface="Myriad Pro"/>
                <a:cs typeface="Myriad Pro"/>
              </a:rPr>
              <a:t>üst ekstremite</a:t>
            </a:r>
            <a:r>
              <a:rPr lang="tr-TR" sz="2000" b="1" spc="-25" dirty="0">
                <a:solidFill>
                  <a:srgbClr val="3B3A3B"/>
                </a:solidFill>
                <a:latin typeface="Myriad Pro"/>
                <a:cs typeface="Myriad Pro"/>
              </a:rPr>
              <a:t> </a:t>
            </a:r>
            <a:r>
              <a:rPr lang="tr-TR" sz="2000" spc="-25" dirty="0">
                <a:solidFill>
                  <a:srgbClr val="3B3A3B"/>
                </a:solidFill>
                <a:latin typeface="Myriad Pro"/>
                <a:cs typeface="Myriad Pro"/>
              </a:rPr>
              <a:t>ve </a:t>
            </a:r>
            <a:r>
              <a:rPr lang="tr-TR" sz="2000" b="1" dirty="0">
                <a:solidFill>
                  <a:schemeClr val="accent1"/>
                </a:solidFill>
                <a:latin typeface="Myriad Pro"/>
                <a:cs typeface="Myriad Pro"/>
              </a:rPr>
              <a:t>alt</a:t>
            </a:r>
            <a:r>
              <a:rPr lang="tr-TR" sz="2000" b="1" spc="-20" dirty="0">
                <a:solidFill>
                  <a:schemeClr val="accent1"/>
                </a:solidFill>
                <a:latin typeface="Myriad Pro"/>
                <a:cs typeface="Myriad Pro"/>
              </a:rPr>
              <a:t> </a:t>
            </a:r>
            <a:r>
              <a:rPr lang="tr-TR" sz="2000" b="1" dirty="0">
                <a:solidFill>
                  <a:schemeClr val="accent1"/>
                </a:solidFill>
                <a:latin typeface="Myriad Pro"/>
                <a:cs typeface="Myriad Pro"/>
              </a:rPr>
              <a:t>ekstremite</a:t>
            </a:r>
            <a:r>
              <a:rPr lang="tr-TR" sz="2000" b="1" spc="-5" dirty="0">
                <a:solidFill>
                  <a:schemeClr val="accent1"/>
                </a:solidFill>
                <a:latin typeface="Myriad Pro"/>
                <a:cs typeface="Myriad Pro"/>
              </a:rPr>
              <a:t> </a:t>
            </a:r>
            <a:r>
              <a:rPr lang="tr-TR" sz="2000" dirty="0">
                <a:solidFill>
                  <a:srgbClr val="3B3A3B"/>
                </a:solidFill>
                <a:latin typeface="Myriad Pro"/>
                <a:cs typeface="Myriad Pro"/>
              </a:rPr>
              <a:t>olmak</a:t>
            </a:r>
            <a:r>
              <a:rPr lang="tr-TR" sz="2000" spc="-5" dirty="0">
                <a:solidFill>
                  <a:srgbClr val="3B3A3B"/>
                </a:solidFill>
                <a:latin typeface="Myriad Pro"/>
                <a:cs typeface="Myriad Pro"/>
              </a:rPr>
              <a:t> </a:t>
            </a:r>
            <a:r>
              <a:rPr lang="tr-TR" sz="2000" dirty="0">
                <a:solidFill>
                  <a:srgbClr val="3B3A3B"/>
                </a:solidFill>
                <a:latin typeface="Myriad Pro"/>
                <a:cs typeface="Myriad Pro"/>
              </a:rPr>
              <a:t>üzere</a:t>
            </a:r>
            <a:r>
              <a:rPr lang="tr-TR" sz="2000" spc="-10" dirty="0">
                <a:solidFill>
                  <a:srgbClr val="3B3A3B"/>
                </a:solidFill>
                <a:latin typeface="Myriad Pro"/>
                <a:cs typeface="Myriad Pro"/>
              </a:rPr>
              <a:t> </a:t>
            </a:r>
            <a:r>
              <a:rPr lang="tr-TR" sz="2000" dirty="0">
                <a:solidFill>
                  <a:srgbClr val="3B3A3B"/>
                </a:solidFill>
                <a:latin typeface="Myriad Pro"/>
                <a:cs typeface="Myriad Pro"/>
              </a:rPr>
              <a:t>dört</a:t>
            </a:r>
            <a:r>
              <a:rPr lang="tr-TR" sz="2000" spc="-5" dirty="0">
                <a:solidFill>
                  <a:srgbClr val="3B3A3B"/>
                </a:solidFill>
                <a:latin typeface="Myriad Pro"/>
                <a:cs typeface="Myriad Pro"/>
              </a:rPr>
              <a:t> </a:t>
            </a:r>
            <a:r>
              <a:rPr lang="tr-TR" sz="2000" dirty="0">
                <a:solidFill>
                  <a:srgbClr val="3B3A3B"/>
                </a:solidFill>
                <a:latin typeface="Myriad Pro"/>
                <a:cs typeface="Myriad Pro"/>
              </a:rPr>
              <a:t>bölümde</a:t>
            </a:r>
            <a:r>
              <a:rPr lang="tr-TR" sz="2000" spc="-5" dirty="0">
                <a:solidFill>
                  <a:srgbClr val="3B3A3B"/>
                </a:solidFill>
                <a:latin typeface="Myriad Pro"/>
                <a:cs typeface="Myriad Pro"/>
              </a:rPr>
              <a:t> </a:t>
            </a:r>
            <a:r>
              <a:rPr lang="tr-TR" sz="2000" spc="-10" dirty="0">
                <a:solidFill>
                  <a:srgbClr val="3B3A3B"/>
                </a:solidFill>
                <a:latin typeface="Myriad Pro"/>
                <a:cs typeface="Myriad Pro"/>
              </a:rPr>
              <a:t>incelenir. </a:t>
            </a:r>
          </a:p>
        </p:txBody>
      </p:sp>
      <p:grpSp>
        <p:nvGrpSpPr>
          <p:cNvPr id="10" name="object 26">
            <a:extLst>
              <a:ext uri="{FF2B5EF4-FFF2-40B4-BE49-F238E27FC236}">
                <a16:creationId xmlns:a16="http://schemas.microsoft.com/office/drawing/2014/main" id="{07ABE628-42D5-6048-D0EA-D5543861E589}"/>
              </a:ext>
            </a:extLst>
          </p:cNvPr>
          <p:cNvGrpSpPr/>
          <p:nvPr/>
        </p:nvGrpSpPr>
        <p:grpSpPr>
          <a:xfrm>
            <a:off x="2935230" y="1772816"/>
            <a:ext cx="1517015" cy="4485005"/>
            <a:chOff x="1607849" y="3079207"/>
            <a:chExt cx="1517015" cy="4485005"/>
          </a:xfrm>
        </p:grpSpPr>
        <p:pic>
          <p:nvPicPr>
            <p:cNvPr id="11" name="object 27">
              <a:extLst>
                <a:ext uri="{FF2B5EF4-FFF2-40B4-BE49-F238E27FC236}">
                  <a16:creationId xmlns:a16="http://schemas.microsoft.com/office/drawing/2014/main" id="{AE7B25D2-D6B0-1EBC-8EBF-7F1C9E45EA9D}"/>
                </a:ext>
              </a:extLst>
            </p:cNvPr>
            <p:cNvPicPr/>
            <p:nvPr/>
          </p:nvPicPr>
          <p:blipFill>
            <a:blip r:embed="rId2" cstate="print"/>
            <a:stretch>
              <a:fillRect/>
            </a:stretch>
          </p:blipFill>
          <p:spPr>
            <a:xfrm>
              <a:off x="1607849" y="3079207"/>
              <a:ext cx="1407013" cy="4484458"/>
            </a:xfrm>
            <a:prstGeom prst="rect">
              <a:avLst/>
            </a:prstGeom>
          </p:spPr>
        </p:pic>
        <p:sp>
          <p:nvSpPr>
            <p:cNvPr id="12" name="object 28">
              <a:extLst>
                <a:ext uri="{FF2B5EF4-FFF2-40B4-BE49-F238E27FC236}">
                  <a16:creationId xmlns:a16="http://schemas.microsoft.com/office/drawing/2014/main" id="{72326BF7-88C9-9D44-FD5A-6B448585DF1D}"/>
                </a:ext>
              </a:extLst>
            </p:cNvPr>
            <p:cNvSpPr/>
            <p:nvPr/>
          </p:nvSpPr>
          <p:spPr>
            <a:xfrm>
              <a:off x="2433689" y="3088002"/>
              <a:ext cx="243840" cy="539750"/>
            </a:xfrm>
            <a:custGeom>
              <a:avLst/>
              <a:gdLst/>
              <a:ahLst/>
              <a:cxnLst/>
              <a:rect l="l" t="t" r="r" b="b"/>
              <a:pathLst>
                <a:path w="243839" h="539750">
                  <a:moveTo>
                    <a:pt x="0" y="0"/>
                  </a:moveTo>
                  <a:lnTo>
                    <a:pt x="243738" y="0"/>
                  </a:lnTo>
                  <a:lnTo>
                    <a:pt x="243738" y="539648"/>
                  </a:lnTo>
                  <a:lnTo>
                    <a:pt x="20891" y="539648"/>
                  </a:lnTo>
                </a:path>
              </a:pathLst>
            </a:custGeom>
            <a:ln w="11937">
              <a:solidFill>
                <a:srgbClr val="90AD63"/>
              </a:solidFill>
            </a:ln>
          </p:spPr>
          <p:txBody>
            <a:bodyPr wrap="square" lIns="0" tIns="0" rIns="0" bIns="0" rtlCol="0"/>
            <a:lstStyle/>
            <a:p>
              <a:endParaRPr sz="2800"/>
            </a:p>
          </p:txBody>
        </p:sp>
        <p:sp>
          <p:nvSpPr>
            <p:cNvPr id="13" name="object 29">
              <a:extLst>
                <a:ext uri="{FF2B5EF4-FFF2-40B4-BE49-F238E27FC236}">
                  <a16:creationId xmlns:a16="http://schemas.microsoft.com/office/drawing/2014/main" id="{D81FD6BE-E7D1-A444-564A-FD271487E153}"/>
                </a:ext>
              </a:extLst>
            </p:cNvPr>
            <p:cNvSpPr/>
            <p:nvPr/>
          </p:nvSpPr>
          <p:spPr>
            <a:xfrm>
              <a:off x="2752125" y="3888275"/>
              <a:ext cx="366395" cy="1804035"/>
            </a:xfrm>
            <a:custGeom>
              <a:avLst/>
              <a:gdLst/>
              <a:ahLst/>
              <a:cxnLst/>
              <a:rect l="l" t="t" r="r" b="b"/>
              <a:pathLst>
                <a:path w="366394" h="1804035">
                  <a:moveTo>
                    <a:pt x="0" y="0"/>
                  </a:moveTo>
                  <a:lnTo>
                    <a:pt x="366293" y="2654"/>
                  </a:lnTo>
                  <a:lnTo>
                    <a:pt x="366293" y="1803552"/>
                  </a:lnTo>
                  <a:lnTo>
                    <a:pt x="187731" y="1803552"/>
                  </a:lnTo>
                </a:path>
              </a:pathLst>
            </a:custGeom>
            <a:ln w="11938">
              <a:solidFill>
                <a:srgbClr val="90AD63"/>
              </a:solidFill>
            </a:ln>
          </p:spPr>
          <p:txBody>
            <a:bodyPr wrap="square" lIns="0" tIns="0" rIns="0" bIns="0" rtlCol="0"/>
            <a:lstStyle/>
            <a:p>
              <a:endParaRPr sz="2800"/>
            </a:p>
          </p:txBody>
        </p:sp>
        <p:sp>
          <p:nvSpPr>
            <p:cNvPr id="14" name="object 30">
              <a:extLst>
                <a:ext uri="{FF2B5EF4-FFF2-40B4-BE49-F238E27FC236}">
                  <a16:creationId xmlns:a16="http://schemas.microsoft.com/office/drawing/2014/main" id="{CB8A93CA-0C80-4C71-CD52-89317EC666BD}"/>
                </a:ext>
              </a:extLst>
            </p:cNvPr>
            <p:cNvSpPr/>
            <p:nvPr/>
          </p:nvSpPr>
          <p:spPr>
            <a:xfrm>
              <a:off x="2510392" y="4796028"/>
              <a:ext cx="278765" cy="2628900"/>
            </a:xfrm>
            <a:custGeom>
              <a:avLst/>
              <a:gdLst/>
              <a:ahLst/>
              <a:cxnLst/>
              <a:rect l="l" t="t" r="r" b="b"/>
              <a:pathLst>
                <a:path w="278764" h="2628900">
                  <a:moveTo>
                    <a:pt x="0" y="0"/>
                  </a:moveTo>
                  <a:lnTo>
                    <a:pt x="278511" y="3873"/>
                  </a:lnTo>
                  <a:lnTo>
                    <a:pt x="278511" y="2628607"/>
                  </a:lnTo>
                  <a:lnTo>
                    <a:pt x="142735" y="2628607"/>
                  </a:lnTo>
                </a:path>
              </a:pathLst>
            </a:custGeom>
            <a:ln w="11938">
              <a:solidFill>
                <a:srgbClr val="90AD63"/>
              </a:solidFill>
            </a:ln>
          </p:spPr>
          <p:txBody>
            <a:bodyPr wrap="square" lIns="0" tIns="0" rIns="0" bIns="0" rtlCol="0"/>
            <a:lstStyle/>
            <a:p>
              <a:endParaRPr sz="2800"/>
            </a:p>
          </p:txBody>
        </p:sp>
      </p:grpSp>
      <p:pic>
        <p:nvPicPr>
          <p:cNvPr id="15" name="object 31">
            <a:extLst>
              <a:ext uri="{FF2B5EF4-FFF2-40B4-BE49-F238E27FC236}">
                <a16:creationId xmlns:a16="http://schemas.microsoft.com/office/drawing/2014/main" id="{9748C4BA-5126-29C7-AB30-9BC26F6C4E07}"/>
              </a:ext>
            </a:extLst>
          </p:cNvPr>
          <p:cNvPicPr/>
          <p:nvPr/>
        </p:nvPicPr>
        <p:blipFill>
          <a:blip r:embed="rId3" cstate="print"/>
          <a:stretch>
            <a:fillRect/>
          </a:stretch>
        </p:blipFill>
        <p:spPr>
          <a:xfrm>
            <a:off x="5900640" y="1772816"/>
            <a:ext cx="1407664" cy="4386969"/>
          </a:xfrm>
          <a:prstGeom prst="rect">
            <a:avLst/>
          </a:prstGeom>
        </p:spPr>
      </p:pic>
      <p:sp>
        <p:nvSpPr>
          <p:cNvPr id="16" name="object 32">
            <a:extLst>
              <a:ext uri="{FF2B5EF4-FFF2-40B4-BE49-F238E27FC236}">
                <a16:creationId xmlns:a16="http://schemas.microsoft.com/office/drawing/2014/main" id="{2ED3A8B0-DC5F-4AD3-8CE3-5431D81C46EA}"/>
              </a:ext>
            </a:extLst>
          </p:cNvPr>
          <p:cNvSpPr txBox="1"/>
          <p:nvPr/>
        </p:nvSpPr>
        <p:spPr>
          <a:xfrm>
            <a:off x="4066763" y="1909053"/>
            <a:ext cx="526415" cy="38215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Baş</a:t>
            </a:r>
            <a:r>
              <a:rPr sz="1200" spc="-10" dirty="0">
                <a:solidFill>
                  <a:srgbClr val="3B3A3B"/>
                </a:solidFill>
                <a:latin typeface="Myriad Pro"/>
                <a:cs typeface="Myriad Pro"/>
              </a:rPr>
              <a:t> (kafa)</a:t>
            </a:r>
            <a:endParaRPr sz="1200">
              <a:latin typeface="Myriad Pro"/>
              <a:cs typeface="Myriad Pro"/>
            </a:endParaRPr>
          </a:p>
        </p:txBody>
      </p:sp>
      <p:sp>
        <p:nvSpPr>
          <p:cNvPr id="17" name="object 33">
            <a:extLst>
              <a:ext uri="{FF2B5EF4-FFF2-40B4-BE49-F238E27FC236}">
                <a16:creationId xmlns:a16="http://schemas.microsoft.com/office/drawing/2014/main" id="{BEEC45D9-6782-E253-D592-2EC1193CF3F4}"/>
              </a:ext>
            </a:extLst>
          </p:cNvPr>
          <p:cNvSpPr txBox="1"/>
          <p:nvPr/>
        </p:nvSpPr>
        <p:spPr>
          <a:xfrm>
            <a:off x="4510206" y="2850885"/>
            <a:ext cx="1442085" cy="828432"/>
          </a:xfrm>
          <a:prstGeom prst="rect">
            <a:avLst/>
          </a:prstGeom>
        </p:spPr>
        <p:txBody>
          <a:bodyPr vert="horz" wrap="square" lIns="0" tIns="12700" rIns="0" bIns="0" rtlCol="0">
            <a:spAutoFit/>
          </a:bodyPr>
          <a:lstStyle/>
          <a:p>
            <a:pPr marR="5080" algn="r">
              <a:lnSpc>
                <a:spcPct val="100000"/>
              </a:lnSpc>
              <a:spcBef>
                <a:spcPts val="100"/>
              </a:spcBef>
            </a:pPr>
            <a:r>
              <a:rPr sz="1200" spc="-10" dirty="0">
                <a:solidFill>
                  <a:srgbClr val="3B3A3B"/>
                </a:solidFill>
                <a:latin typeface="Myriad Pro"/>
                <a:cs typeface="Myriad Pro"/>
              </a:rPr>
              <a:t>Gövde</a:t>
            </a:r>
            <a:endParaRPr sz="1200">
              <a:latin typeface="Myriad Pro"/>
              <a:cs typeface="Myriad Pro"/>
            </a:endParaRPr>
          </a:p>
          <a:p>
            <a:pPr>
              <a:lnSpc>
                <a:spcPct val="100000"/>
              </a:lnSpc>
            </a:pPr>
            <a:endParaRPr>
              <a:latin typeface="Myriad Pro"/>
              <a:cs typeface="Myriad Pro"/>
            </a:endParaRPr>
          </a:p>
          <a:p>
            <a:pPr>
              <a:lnSpc>
                <a:spcPct val="100000"/>
              </a:lnSpc>
            </a:pPr>
            <a:endParaRPr sz="1100">
              <a:latin typeface="Myriad Pro"/>
              <a:cs typeface="Myriad Pro"/>
            </a:endParaRPr>
          </a:p>
          <a:p>
            <a:pPr marL="12700">
              <a:lnSpc>
                <a:spcPct val="100000"/>
              </a:lnSpc>
            </a:pPr>
            <a:r>
              <a:rPr sz="1200" dirty="0">
                <a:solidFill>
                  <a:srgbClr val="3B3A3B"/>
                </a:solidFill>
                <a:latin typeface="Myriad Pro"/>
                <a:cs typeface="Myriad Pro"/>
              </a:rPr>
              <a:t>Üst</a:t>
            </a:r>
            <a:r>
              <a:rPr sz="1200" spc="-20" dirty="0">
                <a:solidFill>
                  <a:srgbClr val="3B3A3B"/>
                </a:solidFill>
                <a:latin typeface="Myriad Pro"/>
                <a:cs typeface="Myriad Pro"/>
              </a:rPr>
              <a:t> </a:t>
            </a:r>
            <a:r>
              <a:rPr sz="1200" spc="-10" dirty="0">
                <a:solidFill>
                  <a:srgbClr val="3B3A3B"/>
                </a:solidFill>
                <a:latin typeface="Myriad Pro"/>
                <a:cs typeface="Myriad Pro"/>
              </a:rPr>
              <a:t>ekstremite</a:t>
            </a:r>
            <a:endParaRPr sz="1200">
              <a:latin typeface="Myriad Pro"/>
              <a:cs typeface="Myriad Pro"/>
            </a:endParaRPr>
          </a:p>
        </p:txBody>
      </p:sp>
      <p:sp>
        <p:nvSpPr>
          <p:cNvPr id="18" name="object 34">
            <a:extLst>
              <a:ext uri="{FF2B5EF4-FFF2-40B4-BE49-F238E27FC236}">
                <a16:creationId xmlns:a16="http://schemas.microsoft.com/office/drawing/2014/main" id="{A796F1E7-28B7-D7B2-FA3D-E443ACD52899}"/>
              </a:ext>
            </a:extLst>
          </p:cNvPr>
          <p:cNvSpPr txBox="1"/>
          <p:nvPr/>
        </p:nvSpPr>
        <p:spPr>
          <a:xfrm>
            <a:off x="4167220" y="4745344"/>
            <a:ext cx="762000" cy="38215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Alt</a:t>
            </a:r>
            <a:r>
              <a:rPr sz="1200" spc="-5" dirty="0">
                <a:solidFill>
                  <a:srgbClr val="3B3A3B"/>
                </a:solidFill>
                <a:latin typeface="Myriad Pro"/>
                <a:cs typeface="Myriad Pro"/>
              </a:rPr>
              <a:t> </a:t>
            </a:r>
            <a:r>
              <a:rPr sz="1200" spc="-10" dirty="0">
                <a:solidFill>
                  <a:srgbClr val="3B3A3B"/>
                </a:solidFill>
                <a:latin typeface="Myriad Pro"/>
                <a:cs typeface="Myriad Pro"/>
              </a:rPr>
              <a:t>ekstremite</a:t>
            </a:r>
            <a:endParaRPr sz="1200" dirty="0">
              <a:latin typeface="Myriad Pro"/>
              <a:cs typeface="Myriad Pro"/>
            </a:endParaRPr>
          </a:p>
        </p:txBody>
      </p:sp>
      <p:sp>
        <p:nvSpPr>
          <p:cNvPr id="19" name="object 35">
            <a:extLst>
              <a:ext uri="{FF2B5EF4-FFF2-40B4-BE49-F238E27FC236}">
                <a16:creationId xmlns:a16="http://schemas.microsoft.com/office/drawing/2014/main" id="{FC4D18DD-A6C8-9273-2570-6660B2D2F8B6}"/>
              </a:ext>
            </a:extLst>
          </p:cNvPr>
          <p:cNvSpPr/>
          <p:nvPr/>
        </p:nvSpPr>
        <p:spPr>
          <a:xfrm>
            <a:off x="6115518" y="2226161"/>
            <a:ext cx="217170" cy="1776095"/>
          </a:xfrm>
          <a:custGeom>
            <a:avLst/>
            <a:gdLst/>
            <a:ahLst/>
            <a:cxnLst/>
            <a:rect l="l" t="t" r="r" b="b"/>
            <a:pathLst>
              <a:path w="217170" h="1776095">
                <a:moveTo>
                  <a:pt x="216649" y="0"/>
                </a:moveTo>
                <a:lnTo>
                  <a:pt x="0" y="2603"/>
                </a:lnTo>
                <a:lnTo>
                  <a:pt x="0" y="1775714"/>
                </a:lnTo>
                <a:lnTo>
                  <a:pt x="105613" y="1775714"/>
                </a:lnTo>
              </a:path>
            </a:pathLst>
          </a:custGeom>
          <a:ln w="11938">
            <a:solidFill>
              <a:srgbClr val="90AD63"/>
            </a:solidFill>
          </a:ln>
        </p:spPr>
        <p:txBody>
          <a:bodyPr wrap="square" lIns="0" tIns="0" rIns="0" bIns="0" rtlCol="0"/>
          <a:lstStyle/>
          <a:p>
            <a:endParaRPr sz="2800"/>
          </a:p>
        </p:txBody>
      </p:sp>
      <p:grpSp>
        <p:nvGrpSpPr>
          <p:cNvPr id="21" name="Grup 20">
            <a:extLst>
              <a:ext uri="{FF2B5EF4-FFF2-40B4-BE49-F238E27FC236}">
                <a16:creationId xmlns:a16="http://schemas.microsoft.com/office/drawing/2014/main" id="{98D578EB-5D35-D7C9-A309-D47490DF215B}"/>
              </a:ext>
            </a:extLst>
          </p:cNvPr>
          <p:cNvGrpSpPr/>
          <p:nvPr/>
        </p:nvGrpSpPr>
        <p:grpSpPr>
          <a:xfrm>
            <a:off x="251520" y="3212976"/>
            <a:ext cx="2376264" cy="1296144"/>
            <a:chOff x="467544" y="3240979"/>
            <a:chExt cx="2376264" cy="1800200"/>
          </a:xfrm>
        </p:grpSpPr>
        <p:sp>
          <p:nvSpPr>
            <p:cNvPr id="22" name="Açıklama Balonu: Sağ Ok 21">
              <a:extLst>
                <a:ext uri="{FF2B5EF4-FFF2-40B4-BE49-F238E27FC236}">
                  <a16:creationId xmlns:a16="http://schemas.microsoft.com/office/drawing/2014/main" id="{4EC53849-F629-00E1-1379-FB44FE2D96BA}"/>
                </a:ext>
              </a:extLst>
            </p:cNvPr>
            <p:cNvSpPr/>
            <p:nvPr/>
          </p:nvSpPr>
          <p:spPr>
            <a:xfrm>
              <a:off x="467544" y="3240979"/>
              <a:ext cx="2376264" cy="1800200"/>
            </a:xfrm>
            <a:prstGeom prst="rightArrowCallout">
              <a:avLst>
                <a:gd name="adj1" fmla="val 25000"/>
                <a:gd name="adj2" fmla="val 25000"/>
                <a:gd name="adj3" fmla="val 31656"/>
                <a:gd name="adj4" fmla="val 64977"/>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tr-TR" dirty="0"/>
            </a:p>
          </p:txBody>
        </p:sp>
        <p:sp>
          <p:nvSpPr>
            <p:cNvPr id="23" name="Metin kutusu 22">
              <a:extLst>
                <a:ext uri="{FF2B5EF4-FFF2-40B4-BE49-F238E27FC236}">
                  <a16:creationId xmlns:a16="http://schemas.microsoft.com/office/drawing/2014/main" id="{AE44538B-86A0-1DAA-451B-BDC9CB8EFFF1}"/>
                </a:ext>
              </a:extLst>
            </p:cNvPr>
            <p:cNvSpPr txBox="1"/>
            <p:nvPr/>
          </p:nvSpPr>
          <p:spPr>
            <a:xfrm>
              <a:off x="611560" y="3646765"/>
              <a:ext cx="1376714" cy="646331"/>
            </a:xfrm>
            <a:prstGeom prst="rect">
              <a:avLst/>
            </a:prstGeom>
            <a:noFill/>
          </p:spPr>
          <p:txBody>
            <a:bodyPr wrap="square">
              <a:spAutoFit/>
            </a:bodyPr>
            <a:lstStyle/>
            <a:p>
              <a:r>
                <a:rPr lang="tr-TR" sz="1800" dirty="0">
                  <a:solidFill>
                    <a:schemeClr val="bg1"/>
                  </a:solidFill>
                  <a:latin typeface="Myriad Pro"/>
                  <a:cs typeface="Myriad Pro"/>
                </a:rPr>
                <a:t>İskeletin bölümleri</a:t>
              </a:r>
              <a:endParaRPr lang="tr-TR" dirty="0">
                <a:solidFill>
                  <a:schemeClr val="bg1"/>
                </a:solidFill>
              </a:endParaRPr>
            </a:p>
          </p:txBody>
        </p:sp>
      </p:grpSp>
      <p:sp>
        <p:nvSpPr>
          <p:cNvPr id="3" name="Slayt Numarası Yer Tutucusu 2">
            <a:extLst>
              <a:ext uri="{FF2B5EF4-FFF2-40B4-BE49-F238E27FC236}">
                <a16:creationId xmlns:a16="http://schemas.microsoft.com/office/drawing/2014/main" id="{56675C61-9CFB-4044-6DAC-0E612207F7CE}"/>
              </a:ext>
            </a:extLst>
          </p:cNvPr>
          <p:cNvSpPr>
            <a:spLocks noGrp="1"/>
          </p:cNvSpPr>
          <p:nvPr>
            <p:ph type="sldNum" sz="quarter" idx="12"/>
          </p:nvPr>
        </p:nvSpPr>
        <p:spPr/>
        <p:txBody>
          <a:bodyPr/>
          <a:lstStyle/>
          <a:p>
            <a:fld id="{60FF87A7-9A7A-4B3D-9625-8440EC4947F9}" type="slidenum">
              <a:rPr lang="tr-TR" smtClean="0"/>
              <a:pPr/>
              <a:t>16</a:t>
            </a:fld>
            <a:endParaRPr lang="tr-TR"/>
          </a:p>
        </p:txBody>
      </p:sp>
    </p:spTree>
    <p:extLst>
      <p:ext uri="{BB962C8B-B14F-4D97-AF65-F5344CB8AC3E}">
        <p14:creationId xmlns:p14="http://schemas.microsoft.com/office/powerpoint/2010/main" val="602173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860E6F-8010-DA6A-4408-9F79BF7C28F4}"/>
              </a:ext>
            </a:extLst>
          </p:cNvPr>
          <p:cNvSpPr>
            <a:spLocks noGrp="1"/>
          </p:cNvSpPr>
          <p:nvPr>
            <p:ph type="title"/>
          </p:nvPr>
        </p:nvSpPr>
        <p:spPr/>
        <p:txBody>
          <a:bodyPr/>
          <a:lstStyle/>
          <a:p>
            <a:r>
              <a:rPr lang="tr-TR" dirty="0"/>
              <a:t>Kemiklerin dağılımı</a:t>
            </a:r>
          </a:p>
        </p:txBody>
      </p:sp>
      <p:sp>
        <p:nvSpPr>
          <p:cNvPr id="3" name="İçerik Yer Tutucusu 2">
            <a:extLst>
              <a:ext uri="{FF2B5EF4-FFF2-40B4-BE49-F238E27FC236}">
                <a16:creationId xmlns:a16="http://schemas.microsoft.com/office/drawing/2014/main" id="{06ECBB85-EF74-68D2-C09E-9C68F0121303}"/>
              </a:ext>
            </a:extLst>
          </p:cNvPr>
          <p:cNvSpPr>
            <a:spLocks noGrp="1"/>
          </p:cNvSpPr>
          <p:nvPr>
            <p:ph idx="1"/>
          </p:nvPr>
        </p:nvSpPr>
        <p:spPr>
          <a:xfrm>
            <a:off x="251520" y="895699"/>
            <a:ext cx="8712967" cy="1512531"/>
          </a:xfrm>
        </p:spPr>
        <p:txBody>
          <a:bodyPr>
            <a:normAutofit fontScale="92500" lnSpcReduction="10000"/>
          </a:bodyPr>
          <a:lstStyle/>
          <a:p>
            <a:r>
              <a:rPr lang="tr-TR" sz="2000" dirty="0">
                <a:solidFill>
                  <a:srgbClr val="3B3A3B"/>
                </a:solidFill>
                <a:latin typeface="Myriad Pro"/>
                <a:cs typeface="Myriad Pro"/>
              </a:rPr>
              <a:t>Erişkin</a:t>
            </a:r>
            <a:r>
              <a:rPr lang="tr-TR" sz="2000" spc="-5" dirty="0">
                <a:solidFill>
                  <a:srgbClr val="3B3A3B"/>
                </a:solidFill>
                <a:latin typeface="Myriad Pro"/>
                <a:cs typeface="Myriad Pro"/>
              </a:rPr>
              <a:t> </a:t>
            </a:r>
            <a:r>
              <a:rPr lang="tr-TR" sz="2000" dirty="0">
                <a:solidFill>
                  <a:srgbClr val="3B3A3B"/>
                </a:solidFill>
                <a:latin typeface="Myriad Pro"/>
                <a:cs typeface="Myriad Pro"/>
              </a:rPr>
              <a:t>bir</a:t>
            </a:r>
            <a:r>
              <a:rPr lang="tr-TR" sz="2000" spc="-5" dirty="0">
                <a:solidFill>
                  <a:srgbClr val="3B3A3B"/>
                </a:solidFill>
                <a:latin typeface="Myriad Pro"/>
                <a:cs typeface="Myriad Pro"/>
              </a:rPr>
              <a:t> </a:t>
            </a:r>
            <a:r>
              <a:rPr lang="tr-TR" sz="2000" dirty="0">
                <a:solidFill>
                  <a:srgbClr val="3B3A3B"/>
                </a:solidFill>
                <a:latin typeface="Myriad Pro"/>
                <a:cs typeface="Myriad Pro"/>
              </a:rPr>
              <a:t>insanda</a:t>
            </a:r>
            <a:r>
              <a:rPr lang="tr-TR" sz="2000" spc="-10" dirty="0">
                <a:solidFill>
                  <a:srgbClr val="3B3A3B"/>
                </a:solidFill>
                <a:latin typeface="Myriad Pro"/>
                <a:cs typeface="Myriad Pro"/>
              </a:rPr>
              <a:t> </a:t>
            </a:r>
            <a:r>
              <a:rPr lang="tr-TR" sz="2000" b="1" dirty="0">
                <a:solidFill>
                  <a:schemeClr val="accent2"/>
                </a:solidFill>
                <a:latin typeface="Myriad Pro"/>
                <a:cs typeface="Myriad Pro"/>
              </a:rPr>
              <a:t>206</a:t>
            </a:r>
            <a:r>
              <a:rPr lang="tr-TR" sz="2000" spc="-5" dirty="0">
                <a:solidFill>
                  <a:srgbClr val="3B3A3B"/>
                </a:solidFill>
                <a:latin typeface="Myriad Pro"/>
                <a:cs typeface="Myriad Pro"/>
              </a:rPr>
              <a:t> </a:t>
            </a:r>
            <a:r>
              <a:rPr lang="tr-TR" sz="2000" dirty="0">
                <a:solidFill>
                  <a:srgbClr val="3B3A3B"/>
                </a:solidFill>
                <a:latin typeface="Myriad Pro"/>
                <a:cs typeface="Myriad Pro"/>
              </a:rPr>
              <a:t>adet</a:t>
            </a:r>
            <a:r>
              <a:rPr lang="tr-TR" sz="2000" spc="-5" dirty="0">
                <a:solidFill>
                  <a:srgbClr val="3B3A3B"/>
                </a:solidFill>
                <a:latin typeface="Myriad Pro"/>
                <a:cs typeface="Myriad Pro"/>
              </a:rPr>
              <a:t> </a:t>
            </a:r>
            <a:r>
              <a:rPr lang="tr-TR" sz="2000" dirty="0">
                <a:solidFill>
                  <a:srgbClr val="3B3A3B"/>
                </a:solidFill>
                <a:latin typeface="Myriad Pro"/>
                <a:cs typeface="Myriad Pro"/>
              </a:rPr>
              <a:t>kemik</a:t>
            </a:r>
            <a:r>
              <a:rPr lang="tr-TR" sz="2000" spc="-10" dirty="0">
                <a:solidFill>
                  <a:srgbClr val="3B3A3B"/>
                </a:solidFill>
                <a:latin typeface="Myriad Pro"/>
                <a:cs typeface="Myriad Pro"/>
              </a:rPr>
              <a:t> bulunur.</a:t>
            </a:r>
            <a:r>
              <a:rPr lang="tr-TR" sz="2000" spc="-45" dirty="0">
                <a:solidFill>
                  <a:srgbClr val="3B3A3B"/>
                </a:solidFill>
                <a:latin typeface="Myriad Pro"/>
                <a:cs typeface="Myriad Pro"/>
              </a:rPr>
              <a:t> </a:t>
            </a:r>
          </a:p>
          <a:p>
            <a:r>
              <a:rPr lang="tr-TR" sz="2000" spc="-20" dirty="0">
                <a:solidFill>
                  <a:srgbClr val="3B3A3B"/>
                </a:solidFill>
                <a:latin typeface="Myriad Pro"/>
                <a:cs typeface="Myriad Pro"/>
              </a:rPr>
              <a:t>Yeni </a:t>
            </a:r>
            <a:r>
              <a:rPr lang="tr-TR" sz="2000" dirty="0">
                <a:solidFill>
                  <a:srgbClr val="3B3A3B"/>
                </a:solidFill>
                <a:latin typeface="Myriad Pro"/>
                <a:cs typeface="Myriad Pro"/>
              </a:rPr>
              <a:t>doğan</a:t>
            </a:r>
            <a:r>
              <a:rPr lang="tr-TR" sz="2000" spc="-40" dirty="0">
                <a:solidFill>
                  <a:srgbClr val="3B3A3B"/>
                </a:solidFill>
                <a:latin typeface="Myriad Pro"/>
                <a:cs typeface="Myriad Pro"/>
              </a:rPr>
              <a:t> </a:t>
            </a:r>
            <a:r>
              <a:rPr lang="tr-TR" sz="2000" dirty="0">
                <a:solidFill>
                  <a:srgbClr val="3B3A3B"/>
                </a:solidFill>
                <a:latin typeface="Myriad Pro"/>
                <a:cs typeface="Myriad Pro"/>
              </a:rPr>
              <a:t>bebekte</a:t>
            </a:r>
            <a:r>
              <a:rPr lang="tr-TR" sz="2000" spc="-20" dirty="0">
                <a:solidFill>
                  <a:srgbClr val="3B3A3B"/>
                </a:solidFill>
                <a:latin typeface="Myriad Pro"/>
                <a:cs typeface="Myriad Pro"/>
              </a:rPr>
              <a:t> </a:t>
            </a:r>
            <a:r>
              <a:rPr lang="tr-TR" sz="2000" dirty="0">
                <a:solidFill>
                  <a:srgbClr val="3B3A3B"/>
                </a:solidFill>
                <a:latin typeface="Myriad Pro"/>
                <a:cs typeface="Myriad Pro"/>
              </a:rPr>
              <a:t>ise</a:t>
            </a:r>
            <a:r>
              <a:rPr lang="tr-TR" sz="2000" spc="-15" dirty="0">
                <a:solidFill>
                  <a:srgbClr val="3B3A3B"/>
                </a:solidFill>
                <a:latin typeface="Myriad Pro"/>
                <a:cs typeface="Myriad Pro"/>
              </a:rPr>
              <a:t> </a:t>
            </a:r>
            <a:r>
              <a:rPr lang="tr-TR" sz="2000" b="1" dirty="0">
                <a:solidFill>
                  <a:schemeClr val="accent2"/>
                </a:solidFill>
                <a:latin typeface="Myriad Pro"/>
                <a:cs typeface="Myriad Pro"/>
              </a:rPr>
              <a:t>270</a:t>
            </a:r>
            <a:r>
              <a:rPr lang="tr-TR" sz="2000" spc="-20" dirty="0">
                <a:solidFill>
                  <a:srgbClr val="3B3A3B"/>
                </a:solidFill>
                <a:latin typeface="Myriad Pro"/>
                <a:cs typeface="Myriad Pro"/>
              </a:rPr>
              <a:t> </a:t>
            </a:r>
            <a:r>
              <a:rPr lang="tr-TR" sz="2000" spc="-10" dirty="0">
                <a:solidFill>
                  <a:srgbClr val="3B3A3B"/>
                </a:solidFill>
                <a:latin typeface="Myriad Pro"/>
                <a:cs typeface="Myriad Pro"/>
              </a:rPr>
              <a:t>kadardır.</a:t>
            </a:r>
            <a:r>
              <a:rPr lang="tr-TR" sz="2000" spc="-45" dirty="0">
                <a:solidFill>
                  <a:srgbClr val="3B3A3B"/>
                </a:solidFill>
                <a:latin typeface="Myriad Pro"/>
                <a:cs typeface="Myriad Pro"/>
              </a:rPr>
              <a:t> </a:t>
            </a:r>
          </a:p>
          <a:p>
            <a:r>
              <a:rPr lang="tr-TR" sz="2000" spc="-30" dirty="0">
                <a:solidFill>
                  <a:srgbClr val="3B3A3B"/>
                </a:solidFill>
                <a:latin typeface="Myriad Pro"/>
                <a:cs typeface="Myriad Pro"/>
              </a:rPr>
              <a:t>Yaş</a:t>
            </a:r>
            <a:r>
              <a:rPr lang="tr-TR" sz="2000" spc="-20" dirty="0">
                <a:solidFill>
                  <a:srgbClr val="3B3A3B"/>
                </a:solidFill>
                <a:latin typeface="Myriad Pro"/>
                <a:cs typeface="Myriad Pro"/>
              </a:rPr>
              <a:t> </a:t>
            </a:r>
            <a:r>
              <a:rPr lang="tr-TR" sz="2000" dirty="0">
                <a:solidFill>
                  <a:srgbClr val="3B3A3B"/>
                </a:solidFill>
                <a:latin typeface="Myriad Pro"/>
                <a:cs typeface="Myriad Pro"/>
              </a:rPr>
              <a:t>ilerledikçe</a:t>
            </a:r>
            <a:r>
              <a:rPr lang="tr-TR" sz="2000" spc="-15" dirty="0">
                <a:solidFill>
                  <a:srgbClr val="3B3A3B"/>
                </a:solidFill>
                <a:latin typeface="Myriad Pro"/>
                <a:cs typeface="Myriad Pro"/>
              </a:rPr>
              <a:t> </a:t>
            </a:r>
            <a:r>
              <a:rPr lang="tr-TR" sz="2000" dirty="0">
                <a:solidFill>
                  <a:srgbClr val="3B3A3B"/>
                </a:solidFill>
                <a:latin typeface="Myriad Pro"/>
                <a:cs typeface="Myriad Pro"/>
              </a:rPr>
              <a:t>bazı</a:t>
            </a:r>
            <a:r>
              <a:rPr lang="tr-TR" sz="2000" spc="-20" dirty="0">
                <a:solidFill>
                  <a:srgbClr val="3B3A3B"/>
                </a:solidFill>
                <a:latin typeface="Myriad Pro"/>
                <a:cs typeface="Myriad Pro"/>
              </a:rPr>
              <a:t> </a:t>
            </a:r>
            <a:r>
              <a:rPr lang="tr-TR" sz="2000" dirty="0">
                <a:solidFill>
                  <a:srgbClr val="3B3A3B"/>
                </a:solidFill>
                <a:latin typeface="Myriad Pro"/>
                <a:cs typeface="Myriad Pro"/>
              </a:rPr>
              <a:t>kemiklerin</a:t>
            </a:r>
            <a:r>
              <a:rPr lang="tr-TR" sz="2000" spc="-15" dirty="0">
                <a:solidFill>
                  <a:srgbClr val="3B3A3B"/>
                </a:solidFill>
                <a:latin typeface="Myriad Pro"/>
                <a:cs typeface="Myriad Pro"/>
              </a:rPr>
              <a:t> </a:t>
            </a:r>
            <a:r>
              <a:rPr lang="tr-TR" sz="2000" dirty="0">
                <a:solidFill>
                  <a:srgbClr val="3B3A3B"/>
                </a:solidFill>
                <a:latin typeface="Myriad Pro"/>
                <a:cs typeface="Myriad Pro"/>
              </a:rPr>
              <a:t>birbirine</a:t>
            </a:r>
            <a:r>
              <a:rPr lang="tr-TR" sz="2000" spc="-20" dirty="0">
                <a:solidFill>
                  <a:srgbClr val="3B3A3B"/>
                </a:solidFill>
                <a:latin typeface="Myriad Pro"/>
                <a:cs typeface="Myriad Pro"/>
              </a:rPr>
              <a:t> </a:t>
            </a:r>
            <a:r>
              <a:rPr lang="tr-TR" sz="2000" dirty="0">
                <a:solidFill>
                  <a:srgbClr val="3B3A3B"/>
                </a:solidFill>
                <a:latin typeface="Myriad Pro"/>
                <a:cs typeface="Myriad Pro"/>
              </a:rPr>
              <a:t>kaynamasıyla</a:t>
            </a:r>
            <a:r>
              <a:rPr lang="tr-TR" sz="2000" spc="-15" dirty="0">
                <a:solidFill>
                  <a:srgbClr val="3B3A3B"/>
                </a:solidFill>
                <a:latin typeface="Myriad Pro"/>
                <a:cs typeface="Myriad Pro"/>
              </a:rPr>
              <a:t> </a:t>
            </a:r>
            <a:r>
              <a:rPr lang="tr-TR" sz="2000" dirty="0">
                <a:solidFill>
                  <a:srgbClr val="3B3A3B"/>
                </a:solidFill>
                <a:latin typeface="Myriad Pro"/>
                <a:cs typeface="Myriad Pro"/>
              </a:rPr>
              <a:t>sayı</a:t>
            </a:r>
            <a:r>
              <a:rPr lang="tr-TR" sz="2000" spc="-20" dirty="0">
                <a:solidFill>
                  <a:srgbClr val="3B3A3B"/>
                </a:solidFill>
                <a:latin typeface="Myriad Pro"/>
                <a:cs typeface="Myriad Pro"/>
              </a:rPr>
              <a:t> </a:t>
            </a:r>
            <a:r>
              <a:rPr lang="tr-TR" sz="2000" dirty="0">
                <a:solidFill>
                  <a:srgbClr val="3B3A3B"/>
                </a:solidFill>
                <a:latin typeface="Myriad Pro"/>
                <a:cs typeface="Myriad Pro"/>
              </a:rPr>
              <a:t>normale</a:t>
            </a:r>
            <a:r>
              <a:rPr lang="tr-TR" sz="2000" spc="-15" dirty="0">
                <a:solidFill>
                  <a:srgbClr val="3B3A3B"/>
                </a:solidFill>
                <a:latin typeface="Myriad Pro"/>
                <a:cs typeface="Myriad Pro"/>
              </a:rPr>
              <a:t> </a:t>
            </a:r>
            <a:r>
              <a:rPr lang="tr-TR" sz="2000" spc="-20" dirty="0">
                <a:solidFill>
                  <a:srgbClr val="3B3A3B"/>
                </a:solidFill>
                <a:latin typeface="Myriad Pro"/>
                <a:cs typeface="Myriad Pro"/>
              </a:rPr>
              <a:t>iner.</a:t>
            </a:r>
            <a:endParaRPr lang="tr-TR" dirty="0"/>
          </a:p>
          <a:p>
            <a:endParaRPr lang="tr-TR" dirty="0"/>
          </a:p>
        </p:txBody>
      </p:sp>
      <p:sp>
        <p:nvSpPr>
          <p:cNvPr id="5" name="Alt Bilgi Yer Tutucusu 4">
            <a:extLst>
              <a:ext uri="{FF2B5EF4-FFF2-40B4-BE49-F238E27FC236}">
                <a16:creationId xmlns:a16="http://schemas.microsoft.com/office/drawing/2014/main" id="{0D0EC89C-CB09-D2CE-50BD-1E6F6C57811B}"/>
              </a:ext>
            </a:extLst>
          </p:cNvPr>
          <p:cNvSpPr>
            <a:spLocks noGrp="1"/>
          </p:cNvSpPr>
          <p:nvPr>
            <p:ph type="ftr" sz="quarter" idx="11"/>
          </p:nvPr>
        </p:nvSpPr>
        <p:spPr/>
        <p:txBody>
          <a:bodyPr/>
          <a:lstStyle/>
          <a:p>
            <a:r>
              <a:rPr lang="tr-TR"/>
              <a:t>DR. ALİ TEKİN GÜNER - BİYOMEKANİK</a:t>
            </a:r>
          </a:p>
        </p:txBody>
      </p:sp>
      <p:graphicFrame>
        <p:nvGraphicFramePr>
          <p:cNvPr id="7" name="object 25">
            <a:extLst>
              <a:ext uri="{FF2B5EF4-FFF2-40B4-BE49-F238E27FC236}">
                <a16:creationId xmlns:a16="http://schemas.microsoft.com/office/drawing/2014/main" id="{B2D14854-03A9-C703-FC82-3A8E19E9309E}"/>
              </a:ext>
            </a:extLst>
          </p:cNvPr>
          <p:cNvGraphicFramePr>
            <a:graphicFrameLocks noGrp="1"/>
          </p:cNvGraphicFramePr>
          <p:nvPr>
            <p:extLst>
              <p:ext uri="{D42A27DB-BD31-4B8C-83A1-F6EECF244321}">
                <p14:modId xmlns:p14="http://schemas.microsoft.com/office/powerpoint/2010/main" val="2298445195"/>
              </p:ext>
            </p:extLst>
          </p:nvPr>
        </p:nvGraphicFramePr>
        <p:xfrm>
          <a:off x="2821720" y="2620113"/>
          <a:ext cx="5775419" cy="3047100"/>
        </p:xfrm>
        <a:graphic>
          <a:graphicData uri="http://schemas.openxmlformats.org/drawingml/2006/table">
            <a:tbl>
              <a:tblPr firstRow="1" bandRow="1">
                <a:tableStyleId>{69012ECD-51FC-41F1-AA8D-1B2483CD663E}</a:tableStyleId>
              </a:tblPr>
              <a:tblGrid>
                <a:gridCol w="4579300">
                  <a:extLst>
                    <a:ext uri="{9D8B030D-6E8A-4147-A177-3AD203B41FA5}">
                      <a16:colId xmlns:a16="http://schemas.microsoft.com/office/drawing/2014/main" val="20000"/>
                    </a:ext>
                  </a:extLst>
                </a:gridCol>
                <a:gridCol w="1196119">
                  <a:extLst>
                    <a:ext uri="{9D8B030D-6E8A-4147-A177-3AD203B41FA5}">
                      <a16:colId xmlns:a16="http://schemas.microsoft.com/office/drawing/2014/main" val="20001"/>
                    </a:ext>
                  </a:extLst>
                </a:gridCol>
              </a:tblGrid>
              <a:tr h="507850">
                <a:tc>
                  <a:txBody>
                    <a:bodyPr/>
                    <a:lstStyle/>
                    <a:p>
                      <a:pPr marL="50800">
                        <a:lnSpc>
                          <a:spcPct val="100000"/>
                        </a:lnSpc>
                        <a:spcBef>
                          <a:spcPts val="150"/>
                        </a:spcBef>
                      </a:pPr>
                      <a:r>
                        <a:rPr sz="1600" dirty="0">
                          <a:solidFill>
                            <a:srgbClr val="FFFFFF"/>
                          </a:solidFill>
                        </a:rPr>
                        <a:t>Vücut</a:t>
                      </a:r>
                      <a:r>
                        <a:rPr sz="1600" spc="-30" dirty="0">
                          <a:solidFill>
                            <a:srgbClr val="FFFFFF"/>
                          </a:solidFill>
                        </a:rPr>
                        <a:t> </a:t>
                      </a:r>
                      <a:r>
                        <a:rPr sz="1600" spc="-10" dirty="0">
                          <a:solidFill>
                            <a:srgbClr val="FFFFFF"/>
                          </a:solidFill>
                        </a:rPr>
                        <a:t>Bölümleri</a:t>
                      </a:r>
                      <a:endParaRPr sz="1600" dirty="0">
                        <a:latin typeface="Myriad Pro"/>
                        <a:cs typeface="Myriad Pro"/>
                      </a:endParaRPr>
                    </a:p>
                  </a:txBody>
                  <a:tcPr marL="0" marR="0" marT="19050" marB="0"/>
                </a:tc>
                <a:tc>
                  <a:txBody>
                    <a:bodyPr/>
                    <a:lstStyle/>
                    <a:p>
                      <a:pPr marL="50800">
                        <a:lnSpc>
                          <a:spcPct val="100000"/>
                        </a:lnSpc>
                        <a:spcBef>
                          <a:spcPts val="150"/>
                        </a:spcBef>
                      </a:pPr>
                      <a:r>
                        <a:rPr sz="1600" dirty="0">
                          <a:solidFill>
                            <a:srgbClr val="FFFFFF"/>
                          </a:solidFill>
                        </a:rPr>
                        <a:t>Kemik </a:t>
                      </a:r>
                      <a:r>
                        <a:rPr sz="1600" spc="-10" dirty="0">
                          <a:solidFill>
                            <a:srgbClr val="FFFFFF"/>
                          </a:solidFill>
                        </a:rPr>
                        <a:t>Sayısı</a:t>
                      </a:r>
                      <a:endParaRPr sz="1600">
                        <a:latin typeface="Myriad Pro"/>
                        <a:cs typeface="Myriad Pro"/>
                      </a:endParaRPr>
                    </a:p>
                  </a:txBody>
                  <a:tcPr marL="0" marR="0" marT="19050" marB="0"/>
                </a:tc>
                <a:extLst>
                  <a:ext uri="{0D108BD9-81ED-4DB2-BD59-A6C34878D82A}">
                    <a16:rowId xmlns:a16="http://schemas.microsoft.com/office/drawing/2014/main" val="10000"/>
                  </a:ext>
                </a:extLst>
              </a:tr>
              <a:tr h="507850">
                <a:tc>
                  <a:txBody>
                    <a:bodyPr/>
                    <a:lstStyle/>
                    <a:p>
                      <a:pPr marL="50800">
                        <a:lnSpc>
                          <a:spcPct val="100000"/>
                        </a:lnSpc>
                        <a:spcBef>
                          <a:spcPts val="150"/>
                        </a:spcBef>
                      </a:pPr>
                      <a:r>
                        <a:rPr dirty="0"/>
                        <a:t>Baş iskeleti</a:t>
                      </a:r>
                    </a:p>
                  </a:txBody>
                  <a:tcPr marL="0" marR="0" marT="19050" marB="0"/>
                </a:tc>
                <a:tc>
                  <a:txBody>
                    <a:bodyPr/>
                    <a:lstStyle/>
                    <a:p>
                      <a:pPr marL="50800">
                        <a:lnSpc>
                          <a:spcPct val="100000"/>
                        </a:lnSpc>
                        <a:spcBef>
                          <a:spcPts val="150"/>
                        </a:spcBef>
                      </a:pPr>
                      <a:r>
                        <a:rPr dirty="0"/>
                        <a:t>22 adet</a:t>
                      </a:r>
                      <a:endParaRPr/>
                    </a:p>
                  </a:txBody>
                  <a:tcPr marL="0" marR="0" marT="19050" marB="0"/>
                </a:tc>
                <a:extLst>
                  <a:ext uri="{0D108BD9-81ED-4DB2-BD59-A6C34878D82A}">
                    <a16:rowId xmlns:a16="http://schemas.microsoft.com/office/drawing/2014/main" val="10001"/>
                  </a:ext>
                </a:extLst>
              </a:tr>
              <a:tr h="507850">
                <a:tc>
                  <a:txBody>
                    <a:bodyPr/>
                    <a:lstStyle/>
                    <a:p>
                      <a:pPr marL="50800">
                        <a:lnSpc>
                          <a:spcPct val="100000"/>
                        </a:lnSpc>
                        <a:spcBef>
                          <a:spcPts val="150"/>
                        </a:spcBef>
                      </a:pPr>
                      <a:r>
                        <a:rPr dirty="0"/>
                        <a:t>Gövde iskeleti</a:t>
                      </a:r>
                    </a:p>
                  </a:txBody>
                  <a:tcPr marL="0" marR="0" marT="19050" marB="0"/>
                </a:tc>
                <a:tc>
                  <a:txBody>
                    <a:bodyPr/>
                    <a:lstStyle/>
                    <a:p>
                      <a:pPr marL="50800">
                        <a:lnSpc>
                          <a:spcPct val="100000"/>
                        </a:lnSpc>
                        <a:spcBef>
                          <a:spcPts val="150"/>
                        </a:spcBef>
                      </a:pPr>
                      <a:r>
                        <a:rPr dirty="0"/>
                        <a:t>51 adet</a:t>
                      </a:r>
                      <a:endParaRPr/>
                    </a:p>
                  </a:txBody>
                  <a:tcPr marL="0" marR="0" marT="19050" marB="0"/>
                </a:tc>
                <a:extLst>
                  <a:ext uri="{0D108BD9-81ED-4DB2-BD59-A6C34878D82A}">
                    <a16:rowId xmlns:a16="http://schemas.microsoft.com/office/drawing/2014/main" val="10002"/>
                  </a:ext>
                </a:extLst>
              </a:tr>
              <a:tr h="507850">
                <a:tc>
                  <a:txBody>
                    <a:bodyPr/>
                    <a:lstStyle/>
                    <a:p>
                      <a:pPr marL="50800">
                        <a:lnSpc>
                          <a:spcPct val="100000"/>
                        </a:lnSpc>
                        <a:spcBef>
                          <a:spcPts val="150"/>
                        </a:spcBef>
                      </a:pPr>
                      <a:r>
                        <a:rPr dirty="0"/>
                        <a:t>Üst ekstremite iskeleti</a:t>
                      </a:r>
                    </a:p>
                  </a:txBody>
                  <a:tcPr marL="0" marR="0" marT="19050" marB="0"/>
                </a:tc>
                <a:tc>
                  <a:txBody>
                    <a:bodyPr/>
                    <a:lstStyle/>
                    <a:p>
                      <a:pPr marL="50800">
                        <a:lnSpc>
                          <a:spcPct val="100000"/>
                        </a:lnSpc>
                        <a:spcBef>
                          <a:spcPts val="150"/>
                        </a:spcBef>
                      </a:pPr>
                      <a:r>
                        <a:rPr dirty="0"/>
                        <a:t>64 adet</a:t>
                      </a:r>
                      <a:endParaRPr/>
                    </a:p>
                  </a:txBody>
                  <a:tcPr marL="0" marR="0" marT="19050" marB="0"/>
                </a:tc>
                <a:extLst>
                  <a:ext uri="{0D108BD9-81ED-4DB2-BD59-A6C34878D82A}">
                    <a16:rowId xmlns:a16="http://schemas.microsoft.com/office/drawing/2014/main" val="10003"/>
                  </a:ext>
                </a:extLst>
              </a:tr>
              <a:tr h="507850">
                <a:tc>
                  <a:txBody>
                    <a:bodyPr/>
                    <a:lstStyle/>
                    <a:p>
                      <a:pPr marL="50800">
                        <a:lnSpc>
                          <a:spcPct val="100000"/>
                        </a:lnSpc>
                        <a:spcBef>
                          <a:spcPts val="150"/>
                        </a:spcBef>
                      </a:pPr>
                      <a:r>
                        <a:rPr dirty="0"/>
                        <a:t>Alt ekstremite iskeleti</a:t>
                      </a:r>
                    </a:p>
                  </a:txBody>
                  <a:tcPr marL="0" marR="0" marT="19050" marB="0"/>
                </a:tc>
                <a:tc>
                  <a:txBody>
                    <a:bodyPr/>
                    <a:lstStyle/>
                    <a:p>
                      <a:pPr marL="50800">
                        <a:lnSpc>
                          <a:spcPct val="100000"/>
                        </a:lnSpc>
                        <a:spcBef>
                          <a:spcPts val="150"/>
                        </a:spcBef>
                      </a:pPr>
                      <a:r>
                        <a:rPr dirty="0"/>
                        <a:t>62 adet</a:t>
                      </a:r>
                    </a:p>
                  </a:txBody>
                  <a:tcPr marL="0" marR="0" marT="19050" marB="0"/>
                </a:tc>
                <a:extLst>
                  <a:ext uri="{0D108BD9-81ED-4DB2-BD59-A6C34878D82A}">
                    <a16:rowId xmlns:a16="http://schemas.microsoft.com/office/drawing/2014/main" val="10004"/>
                  </a:ext>
                </a:extLst>
              </a:tr>
              <a:tr h="507850">
                <a:tc>
                  <a:txBody>
                    <a:bodyPr/>
                    <a:lstStyle/>
                    <a:p>
                      <a:pPr marL="50800">
                        <a:lnSpc>
                          <a:spcPct val="100000"/>
                        </a:lnSpc>
                        <a:spcBef>
                          <a:spcPts val="150"/>
                        </a:spcBef>
                      </a:pPr>
                      <a:r>
                        <a:rPr dirty="0"/>
                        <a:t>Diğer kemikler (kulak kemikleri ve dil kemiği)</a:t>
                      </a:r>
                    </a:p>
                  </a:txBody>
                  <a:tcPr marL="0" marR="0" marT="19050" marB="0"/>
                </a:tc>
                <a:tc>
                  <a:txBody>
                    <a:bodyPr/>
                    <a:lstStyle/>
                    <a:p>
                      <a:pPr marL="50800">
                        <a:lnSpc>
                          <a:spcPct val="100000"/>
                        </a:lnSpc>
                        <a:spcBef>
                          <a:spcPts val="150"/>
                        </a:spcBef>
                      </a:pPr>
                      <a:r>
                        <a:rPr dirty="0"/>
                        <a:t>7 adet</a:t>
                      </a:r>
                    </a:p>
                  </a:txBody>
                  <a:tcPr marL="0" marR="0" marT="19050" marB="0"/>
                </a:tc>
                <a:extLst>
                  <a:ext uri="{0D108BD9-81ED-4DB2-BD59-A6C34878D82A}">
                    <a16:rowId xmlns:a16="http://schemas.microsoft.com/office/drawing/2014/main" val="10005"/>
                  </a:ext>
                </a:extLst>
              </a:tr>
            </a:tbl>
          </a:graphicData>
        </a:graphic>
      </p:graphicFrame>
      <p:grpSp>
        <p:nvGrpSpPr>
          <p:cNvPr id="11" name="Grup 10">
            <a:extLst>
              <a:ext uri="{FF2B5EF4-FFF2-40B4-BE49-F238E27FC236}">
                <a16:creationId xmlns:a16="http://schemas.microsoft.com/office/drawing/2014/main" id="{547E3074-F68D-4BB0-E092-03F98B07E229}"/>
              </a:ext>
            </a:extLst>
          </p:cNvPr>
          <p:cNvGrpSpPr/>
          <p:nvPr/>
        </p:nvGrpSpPr>
        <p:grpSpPr>
          <a:xfrm>
            <a:off x="251520" y="3140968"/>
            <a:ext cx="2376264" cy="1800200"/>
            <a:chOff x="467544" y="3140968"/>
            <a:chExt cx="2376264" cy="1800200"/>
          </a:xfrm>
        </p:grpSpPr>
        <p:sp>
          <p:nvSpPr>
            <p:cNvPr id="10" name="Açıklama Balonu: Sağ Ok 9">
              <a:extLst>
                <a:ext uri="{FF2B5EF4-FFF2-40B4-BE49-F238E27FC236}">
                  <a16:creationId xmlns:a16="http://schemas.microsoft.com/office/drawing/2014/main" id="{9F8151FC-FD84-F5EC-C686-B898616558DA}"/>
                </a:ext>
              </a:extLst>
            </p:cNvPr>
            <p:cNvSpPr/>
            <p:nvPr/>
          </p:nvSpPr>
          <p:spPr>
            <a:xfrm>
              <a:off x="467544" y="3140968"/>
              <a:ext cx="2376264" cy="1800200"/>
            </a:xfrm>
            <a:prstGeom prst="rightArrowCallout">
              <a:avLst>
                <a:gd name="adj1" fmla="val 25000"/>
                <a:gd name="adj2" fmla="val 25000"/>
                <a:gd name="adj3" fmla="val 31656"/>
                <a:gd name="adj4" fmla="val 64977"/>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tr-TR" dirty="0"/>
            </a:p>
          </p:txBody>
        </p:sp>
        <p:sp>
          <p:nvSpPr>
            <p:cNvPr id="9" name="Metin kutusu 8">
              <a:extLst>
                <a:ext uri="{FF2B5EF4-FFF2-40B4-BE49-F238E27FC236}">
                  <a16:creationId xmlns:a16="http://schemas.microsoft.com/office/drawing/2014/main" id="{975156BE-A990-FAC4-3E55-6A2C92E45BEE}"/>
                </a:ext>
              </a:extLst>
            </p:cNvPr>
            <p:cNvSpPr txBox="1"/>
            <p:nvPr/>
          </p:nvSpPr>
          <p:spPr>
            <a:xfrm>
              <a:off x="611560" y="3440903"/>
              <a:ext cx="1376714" cy="1200329"/>
            </a:xfrm>
            <a:prstGeom prst="rect">
              <a:avLst/>
            </a:prstGeom>
            <a:noFill/>
          </p:spPr>
          <p:txBody>
            <a:bodyPr wrap="square">
              <a:spAutoFit/>
            </a:bodyPr>
            <a:lstStyle/>
            <a:p>
              <a:r>
                <a:rPr lang="tr-TR" sz="1800" dirty="0">
                  <a:solidFill>
                    <a:schemeClr val="bg1"/>
                  </a:solidFill>
                  <a:latin typeface="Myriad Pro"/>
                  <a:cs typeface="Myriad Pro"/>
                </a:rPr>
                <a:t>Vücudun</a:t>
              </a:r>
              <a:r>
                <a:rPr lang="tr-TR" sz="1800" spc="-10" dirty="0">
                  <a:solidFill>
                    <a:schemeClr val="bg1"/>
                  </a:solidFill>
                  <a:latin typeface="Myriad Pro"/>
                  <a:cs typeface="Myriad Pro"/>
                </a:rPr>
                <a:t> </a:t>
              </a:r>
              <a:r>
                <a:rPr lang="tr-TR" sz="1800" dirty="0">
                  <a:solidFill>
                    <a:schemeClr val="bg1"/>
                  </a:solidFill>
                  <a:latin typeface="Myriad Pro"/>
                  <a:cs typeface="Myriad Pro"/>
                </a:rPr>
                <a:t>bölgelerine</a:t>
              </a:r>
              <a:r>
                <a:rPr lang="tr-TR" sz="1800" spc="-10" dirty="0">
                  <a:solidFill>
                    <a:schemeClr val="bg1"/>
                  </a:solidFill>
                  <a:latin typeface="Myriad Pro"/>
                  <a:cs typeface="Myriad Pro"/>
                </a:rPr>
                <a:t> </a:t>
              </a:r>
              <a:r>
                <a:rPr lang="tr-TR" sz="1800" dirty="0">
                  <a:solidFill>
                    <a:schemeClr val="bg1"/>
                  </a:solidFill>
                  <a:latin typeface="Myriad Pro"/>
                  <a:cs typeface="Myriad Pro"/>
                </a:rPr>
                <a:t>göre</a:t>
              </a:r>
              <a:r>
                <a:rPr lang="tr-TR" sz="1800" spc="-10" dirty="0">
                  <a:solidFill>
                    <a:schemeClr val="bg1"/>
                  </a:solidFill>
                  <a:latin typeface="Myriad Pro"/>
                  <a:cs typeface="Myriad Pro"/>
                </a:rPr>
                <a:t> </a:t>
              </a:r>
              <a:r>
                <a:rPr lang="tr-TR" sz="1800" b="1" dirty="0">
                  <a:solidFill>
                    <a:schemeClr val="bg1"/>
                  </a:solidFill>
                  <a:latin typeface="Myriad Pro"/>
                  <a:cs typeface="Myriad Pro"/>
                </a:rPr>
                <a:t>kemik</a:t>
              </a:r>
              <a:r>
                <a:rPr lang="tr-TR" sz="1800" b="1" spc="-10" dirty="0">
                  <a:solidFill>
                    <a:schemeClr val="bg1"/>
                  </a:solidFill>
                  <a:latin typeface="Myriad Pro"/>
                  <a:cs typeface="Myriad Pro"/>
                </a:rPr>
                <a:t> </a:t>
              </a:r>
              <a:r>
                <a:rPr lang="tr-TR" sz="1800" b="1" dirty="0">
                  <a:solidFill>
                    <a:schemeClr val="bg1"/>
                  </a:solidFill>
                  <a:latin typeface="Myriad Pro"/>
                  <a:cs typeface="Myriad Pro"/>
                </a:rPr>
                <a:t>sayıları</a:t>
              </a:r>
              <a:endParaRPr lang="tr-TR" dirty="0">
                <a:solidFill>
                  <a:schemeClr val="bg1"/>
                </a:solidFill>
              </a:endParaRPr>
            </a:p>
          </p:txBody>
        </p:sp>
      </p:grpSp>
      <p:sp>
        <p:nvSpPr>
          <p:cNvPr id="8" name="Slayt Numarası Yer Tutucusu 7">
            <a:extLst>
              <a:ext uri="{FF2B5EF4-FFF2-40B4-BE49-F238E27FC236}">
                <a16:creationId xmlns:a16="http://schemas.microsoft.com/office/drawing/2014/main" id="{70CE8CE3-A5B4-10ED-3EA8-C38B1F1AD24B}"/>
              </a:ext>
            </a:extLst>
          </p:cNvPr>
          <p:cNvSpPr>
            <a:spLocks noGrp="1"/>
          </p:cNvSpPr>
          <p:nvPr>
            <p:ph type="sldNum" sz="quarter" idx="12"/>
          </p:nvPr>
        </p:nvSpPr>
        <p:spPr/>
        <p:txBody>
          <a:bodyPr/>
          <a:lstStyle/>
          <a:p>
            <a:fld id="{60FF87A7-9A7A-4B3D-9625-8440EC4947F9}" type="slidenum">
              <a:rPr lang="tr-TR" smtClean="0"/>
              <a:pPr/>
              <a:t>17</a:t>
            </a:fld>
            <a:endParaRPr lang="tr-TR"/>
          </a:p>
        </p:txBody>
      </p:sp>
    </p:spTree>
    <p:extLst>
      <p:ext uri="{BB962C8B-B14F-4D97-AF65-F5344CB8AC3E}">
        <p14:creationId xmlns:p14="http://schemas.microsoft.com/office/powerpoint/2010/main" val="4094665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C7FD8D-7A8B-72F0-1630-8A08CACECA2A}"/>
              </a:ext>
            </a:extLst>
          </p:cNvPr>
          <p:cNvSpPr>
            <a:spLocks noGrp="1"/>
          </p:cNvSpPr>
          <p:nvPr>
            <p:ph type="title"/>
          </p:nvPr>
        </p:nvSpPr>
        <p:spPr/>
        <p:txBody>
          <a:bodyPr/>
          <a:lstStyle/>
          <a:p>
            <a:r>
              <a:rPr lang="tr-TR" dirty="0"/>
              <a:t>Baş kemikleri</a:t>
            </a:r>
          </a:p>
        </p:txBody>
      </p:sp>
      <p:sp>
        <p:nvSpPr>
          <p:cNvPr id="3" name="İçerik Yer Tutucusu 2">
            <a:extLst>
              <a:ext uri="{FF2B5EF4-FFF2-40B4-BE49-F238E27FC236}">
                <a16:creationId xmlns:a16="http://schemas.microsoft.com/office/drawing/2014/main" id="{EB039D79-22D6-CBB7-352E-9B5652C93406}"/>
              </a:ext>
            </a:extLst>
          </p:cNvPr>
          <p:cNvSpPr>
            <a:spLocks noGrp="1"/>
          </p:cNvSpPr>
          <p:nvPr>
            <p:ph idx="1"/>
          </p:nvPr>
        </p:nvSpPr>
        <p:spPr>
          <a:xfrm>
            <a:off x="251521" y="895699"/>
            <a:ext cx="5832648" cy="5273527"/>
          </a:xfrm>
        </p:spPr>
        <p:txBody>
          <a:bodyPr/>
          <a:lstStyle/>
          <a:p>
            <a:pPr>
              <a:lnSpc>
                <a:spcPct val="150000"/>
              </a:lnSpc>
            </a:pPr>
            <a:r>
              <a:rPr lang="tr-TR" dirty="0"/>
              <a:t>Baş (kafa) iskeletinin tümüne </a:t>
            </a:r>
            <a:r>
              <a:rPr lang="tr-TR" b="1" dirty="0" err="1">
                <a:solidFill>
                  <a:schemeClr val="accent2"/>
                </a:solidFill>
              </a:rPr>
              <a:t>cranium</a:t>
            </a:r>
            <a:r>
              <a:rPr lang="tr-TR" dirty="0"/>
              <a:t> denir. </a:t>
            </a:r>
          </a:p>
          <a:p>
            <a:pPr>
              <a:lnSpc>
                <a:spcPct val="150000"/>
              </a:lnSpc>
            </a:pPr>
            <a:r>
              <a:rPr lang="tr-TR" u="sng" dirty="0"/>
              <a:t>Kafa kemikleri </a:t>
            </a:r>
            <a:r>
              <a:rPr lang="tr-TR" b="1" u="sng" dirty="0">
                <a:solidFill>
                  <a:schemeClr val="accent2"/>
                </a:solidFill>
              </a:rPr>
              <a:t>(</a:t>
            </a:r>
            <a:r>
              <a:rPr lang="tr-TR" b="1" u="sng" dirty="0" err="1">
                <a:solidFill>
                  <a:schemeClr val="accent2"/>
                </a:solidFill>
              </a:rPr>
              <a:t>ossa</a:t>
            </a:r>
            <a:r>
              <a:rPr lang="tr-TR" b="1" u="sng" dirty="0">
                <a:solidFill>
                  <a:schemeClr val="accent2"/>
                </a:solidFill>
              </a:rPr>
              <a:t> </a:t>
            </a:r>
            <a:r>
              <a:rPr lang="tr-TR" b="1" u="sng" dirty="0" err="1">
                <a:solidFill>
                  <a:schemeClr val="accent2"/>
                </a:solidFill>
              </a:rPr>
              <a:t>cranii</a:t>
            </a:r>
            <a:r>
              <a:rPr lang="tr-TR" u="sng" dirty="0"/>
              <a:t>); </a:t>
            </a:r>
          </a:p>
          <a:p>
            <a:pPr lvl="1">
              <a:lnSpc>
                <a:spcPct val="150000"/>
              </a:lnSpc>
            </a:pPr>
            <a:r>
              <a:rPr lang="tr-TR" b="1" dirty="0">
                <a:solidFill>
                  <a:schemeClr val="accent1"/>
                </a:solidFill>
              </a:rPr>
              <a:t>Kafatası kemikleri </a:t>
            </a:r>
            <a:r>
              <a:rPr lang="tr-TR" dirty="0"/>
              <a:t>(</a:t>
            </a:r>
            <a:r>
              <a:rPr lang="tr-TR" b="1" dirty="0" err="1">
                <a:solidFill>
                  <a:schemeClr val="accent2"/>
                </a:solidFill>
              </a:rPr>
              <a:t>neurocranium</a:t>
            </a:r>
            <a:r>
              <a:rPr lang="tr-TR" dirty="0"/>
              <a:t>) ve </a:t>
            </a:r>
          </a:p>
          <a:p>
            <a:pPr lvl="1">
              <a:lnSpc>
                <a:spcPct val="150000"/>
              </a:lnSpc>
            </a:pPr>
            <a:r>
              <a:rPr lang="tr-TR" b="1" dirty="0">
                <a:solidFill>
                  <a:schemeClr val="accent1"/>
                </a:solidFill>
              </a:rPr>
              <a:t>Yüz kemikleri </a:t>
            </a:r>
            <a:r>
              <a:rPr lang="tr-TR" dirty="0"/>
              <a:t>(</a:t>
            </a:r>
            <a:r>
              <a:rPr lang="tr-TR" b="1" dirty="0" err="1">
                <a:solidFill>
                  <a:schemeClr val="accent2"/>
                </a:solidFill>
              </a:rPr>
              <a:t>viscerocranium</a:t>
            </a:r>
            <a:r>
              <a:rPr lang="tr-TR" dirty="0"/>
              <a:t>) olarak ikiye ayrılır.</a:t>
            </a:r>
          </a:p>
          <a:p>
            <a:pPr>
              <a:lnSpc>
                <a:spcPct val="150000"/>
              </a:lnSpc>
            </a:pPr>
            <a:r>
              <a:rPr lang="tr-TR" dirty="0"/>
              <a:t>Kafa bölgesinde kafa kemiklerinden sayılmayan 7 kemik daha vardır. </a:t>
            </a:r>
          </a:p>
          <a:p>
            <a:pPr lvl="1">
              <a:lnSpc>
                <a:spcPct val="150000"/>
              </a:lnSpc>
            </a:pPr>
            <a:r>
              <a:rPr lang="tr-TR" dirty="0"/>
              <a:t>Bunlar kulaklardaki üç çift kemikçik (çekiç, örs ve üzengi) ile kafanın tabanında yer alan dil kemiğidir.</a:t>
            </a:r>
          </a:p>
          <a:p>
            <a:pPr lvl="1">
              <a:lnSpc>
                <a:spcPct val="150000"/>
              </a:lnSpc>
            </a:pPr>
            <a:r>
              <a:rPr lang="tr-TR" dirty="0"/>
              <a:t>Dil kemiği hiçbir kemikle eklem yapmaz</a:t>
            </a:r>
          </a:p>
        </p:txBody>
      </p:sp>
      <p:sp>
        <p:nvSpPr>
          <p:cNvPr id="5" name="Alt Bilgi Yer Tutucusu 4">
            <a:extLst>
              <a:ext uri="{FF2B5EF4-FFF2-40B4-BE49-F238E27FC236}">
                <a16:creationId xmlns:a16="http://schemas.microsoft.com/office/drawing/2014/main" id="{061EDB95-DE85-C16C-7A78-4DE9A81D6F87}"/>
              </a:ext>
            </a:extLst>
          </p:cNvPr>
          <p:cNvSpPr>
            <a:spLocks noGrp="1"/>
          </p:cNvSpPr>
          <p:nvPr>
            <p:ph type="ftr" sz="quarter" idx="11"/>
          </p:nvPr>
        </p:nvSpPr>
        <p:spPr/>
        <p:txBody>
          <a:bodyPr/>
          <a:lstStyle/>
          <a:p>
            <a:r>
              <a:rPr lang="tr-TR"/>
              <a:t>DR. ALİ TEKİN GÜNER - BİYOMEKANİK</a:t>
            </a:r>
          </a:p>
        </p:txBody>
      </p:sp>
      <p:grpSp>
        <p:nvGrpSpPr>
          <p:cNvPr id="13" name="Grup 12">
            <a:extLst>
              <a:ext uri="{FF2B5EF4-FFF2-40B4-BE49-F238E27FC236}">
                <a16:creationId xmlns:a16="http://schemas.microsoft.com/office/drawing/2014/main" id="{C9F9074C-B546-A706-7616-25F6A3C9051E}"/>
              </a:ext>
            </a:extLst>
          </p:cNvPr>
          <p:cNvGrpSpPr>
            <a:grpSpLocks noChangeAspect="1"/>
          </p:cNvGrpSpPr>
          <p:nvPr/>
        </p:nvGrpSpPr>
        <p:grpSpPr>
          <a:xfrm>
            <a:off x="6516216" y="1075205"/>
            <a:ext cx="2232248" cy="5063994"/>
            <a:chOff x="6588224" y="1118804"/>
            <a:chExt cx="1976784" cy="4484458"/>
          </a:xfrm>
        </p:grpSpPr>
        <p:grpSp>
          <p:nvGrpSpPr>
            <p:cNvPr id="7" name="object 26">
              <a:extLst>
                <a:ext uri="{FF2B5EF4-FFF2-40B4-BE49-F238E27FC236}">
                  <a16:creationId xmlns:a16="http://schemas.microsoft.com/office/drawing/2014/main" id="{C390EA2A-3EB1-FE14-6BA1-76E3D2F1A491}"/>
                </a:ext>
              </a:extLst>
            </p:cNvPr>
            <p:cNvGrpSpPr/>
            <p:nvPr/>
          </p:nvGrpSpPr>
          <p:grpSpPr>
            <a:xfrm>
              <a:off x="6588224" y="1118804"/>
              <a:ext cx="1407013" cy="4484458"/>
              <a:chOff x="1607849" y="3079207"/>
              <a:chExt cx="1407013" cy="4484458"/>
            </a:xfrm>
          </p:grpSpPr>
          <p:pic>
            <p:nvPicPr>
              <p:cNvPr id="8" name="object 27">
                <a:extLst>
                  <a:ext uri="{FF2B5EF4-FFF2-40B4-BE49-F238E27FC236}">
                    <a16:creationId xmlns:a16="http://schemas.microsoft.com/office/drawing/2014/main" id="{08D976EE-69EA-6C6B-B3BC-257830A58469}"/>
                  </a:ext>
                </a:extLst>
              </p:cNvPr>
              <p:cNvPicPr/>
              <p:nvPr/>
            </p:nvPicPr>
            <p:blipFill>
              <a:blip r:embed="rId2" cstate="print"/>
              <a:stretch>
                <a:fillRect/>
              </a:stretch>
            </p:blipFill>
            <p:spPr>
              <a:xfrm>
                <a:off x="1607849" y="3079207"/>
                <a:ext cx="1407013" cy="4484458"/>
              </a:xfrm>
              <a:prstGeom prst="rect">
                <a:avLst/>
              </a:prstGeom>
            </p:spPr>
          </p:pic>
          <p:sp>
            <p:nvSpPr>
              <p:cNvPr id="9" name="object 28">
                <a:extLst>
                  <a:ext uri="{FF2B5EF4-FFF2-40B4-BE49-F238E27FC236}">
                    <a16:creationId xmlns:a16="http://schemas.microsoft.com/office/drawing/2014/main" id="{AFE0E5B6-5348-C9E3-304F-CA34D656A467}"/>
                  </a:ext>
                </a:extLst>
              </p:cNvPr>
              <p:cNvSpPr/>
              <p:nvPr/>
            </p:nvSpPr>
            <p:spPr>
              <a:xfrm>
                <a:off x="2433689" y="3088002"/>
                <a:ext cx="243840" cy="539750"/>
              </a:xfrm>
              <a:custGeom>
                <a:avLst/>
                <a:gdLst/>
                <a:ahLst/>
                <a:cxnLst/>
                <a:rect l="l" t="t" r="r" b="b"/>
                <a:pathLst>
                  <a:path w="243839" h="539750">
                    <a:moveTo>
                      <a:pt x="0" y="0"/>
                    </a:moveTo>
                    <a:lnTo>
                      <a:pt x="243738" y="0"/>
                    </a:lnTo>
                    <a:lnTo>
                      <a:pt x="243738" y="539648"/>
                    </a:lnTo>
                    <a:lnTo>
                      <a:pt x="20891" y="539648"/>
                    </a:lnTo>
                  </a:path>
                </a:pathLst>
              </a:custGeom>
              <a:ln w="11937">
                <a:solidFill>
                  <a:srgbClr val="90AD63"/>
                </a:solidFill>
              </a:ln>
            </p:spPr>
            <p:txBody>
              <a:bodyPr wrap="square" lIns="0" tIns="0" rIns="0" bIns="0" rtlCol="0"/>
              <a:lstStyle/>
              <a:p>
                <a:endParaRPr sz="2800"/>
              </a:p>
            </p:txBody>
          </p:sp>
        </p:grpSp>
        <p:sp>
          <p:nvSpPr>
            <p:cNvPr id="12" name="object 32">
              <a:extLst>
                <a:ext uri="{FF2B5EF4-FFF2-40B4-BE49-F238E27FC236}">
                  <a16:creationId xmlns:a16="http://schemas.microsoft.com/office/drawing/2014/main" id="{66713E4C-7331-B293-F8E9-5D724A322F3F}"/>
                </a:ext>
              </a:extLst>
            </p:cNvPr>
            <p:cNvSpPr txBox="1"/>
            <p:nvPr/>
          </p:nvSpPr>
          <p:spPr>
            <a:xfrm>
              <a:off x="7719757" y="1255041"/>
              <a:ext cx="845251" cy="338421"/>
            </a:xfrm>
            <a:prstGeom prst="rect">
              <a:avLst/>
            </a:prstGeom>
          </p:spPr>
          <p:txBody>
            <a:bodyPr vert="horz" wrap="square" lIns="0" tIns="12700" rIns="0" bIns="0" rtlCol="0">
              <a:spAutoFit/>
            </a:bodyPr>
            <a:lstStyle/>
            <a:p>
              <a:pPr marL="12700">
                <a:lnSpc>
                  <a:spcPct val="100000"/>
                </a:lnSpc>
                <a:spcBef>
                  <a:spcPts val="100"/>
                </a:spcBef>
              </a:pPr>
              <a:r>
                <a:rPr lang="tr-TR" sz="1200" dirty="0">
                  <a:solidFill>
                    <a:srgbClr val="3B3A3B"/>
                  </a:solidFill>
                  <a:latin typeface="Myriad Pro"/>
                  <a:cs typeface="Myriad Pro"/>
                </a:rPr>
                <a:t>Baş</a:t>
              </a:r>
              <a:r>
                <a:rPr lang="tr-TR" sz="1200" spc="-10" dirty="0">
                  <a:solidFill>
                    <a:srgbClr val="3B3A3B"/>
                  </a:solidFill>
                  <a:latin typeface="Myriad Pro"/>
                  <a:cs typeface="Myriad Pro"/>
                </a:rPr>
                <a:t>/kafa (</a:t>
              </a:r>
              <a:r>
                <a:rPr lang="tr-TR" sz="1200" b="1" spc="-10" dirty="0" err="1">
                  <a:solidFill>
                    <a:srgbClr val="3B3A3B"/>
                  </a:solidFill>
                  <a:latin typeface="Myriad Pro"/>
                  <a:cs typeface="Myriad Pro"/>
                </a:rPr>
                <a:t>cranium</a:t>
              </a:r>
              <a:r>
                <a:rPr lang="tr-TR" sz="1200" spc="-10" dirty="0">
                  <a:solidFill>
                    <a:srgbClr val="3B3A3B"/>
                  </a:solidFill>
                  <a:latin typeface="Myriad Pro"/>
                  <a:cs typeface="Myriad Pro"/>
                </a:rPr>
                <a:t>)</a:t>
              </a:r>
              <a:endParaRPr lang="tr-TR" sz="1200" dirty="0">
                <a:latin typeface="Myriad Pro"/>
                <a:cs typeface="Myriad Pro"/>
              </a:endParaRPr>
            </a:p>
          </p:txBody>
        </p:sp>
      </p:grpSp>
      <p:sp>
        <p:nvSpPr>
          <p:cNvPr id="10" name="Slayt Numarası Yer Tutucusu 9">
            <a:extLst>
              <a:ext uri="{FF2B5EF4-FFF2-40B4-BE49-F238E27FC236}">
                <a16:creationId xmlns:a16="http://schemas.microsoft.com/office/drawing/2014/main" id="{AD5E7267-FFB3-5B09-8036-06DC96D63DBD}"/>
              </a:ext>
            </a:extLst>
          </p:cNvPr>
          <p:cNvSpPr>
            <a:spLocks noGrp="1"/>
          </p:cNvSpPr>
          <p:nvPr>
            <p:ph type="sldNum" sz="quarter" idx="12"/>
          </p:nvPr>
        </p:nvSpPr>
        <p:spPr/>
        <p:txBody>
          <a:bodyPr/>
          <a:lstStyle/>
          <a:p>
            <a:fld id="{60FF87A7-9A7A-4B3D-9625-8440EC4947F9}" type="slidenum">
              <a:rPr lang="tr-TR" smtClean="0"/>
              <a:pPr/>
              <a:t>18</a:t>
            </a:fld>
            <a:endParaRPr lang="tr-TR"/>
          </a:p>
        </p:txBody>
      </p:sp>
    </p:spTree>
    <p:extLst>
      <p:ext uri="{BB962C8B-B14F-4D97-AF65-F5344CB8AC3E}">
        <p14:creationId xmlns:p14="http://schemas.microsoft.com/office/powerpoint/2010/main" val="1694681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0">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E59EC11-4F9B-6289-D57D-D6AE57840BBE}"/>
              </a:ext>
            </a:extLst>
          </p:cNvPr>
          <p:cNvSpPr>
            <a:spLocks noGrp="1"/>
          </p:cNvSpPr>
          <p:nvPr>
            <p:ph type="title"/>
          </p:nvPr>
        </p:nvSpPr>
        <p:spPr>
          <a:xfrm>
            <a:off x="3858509" y="634946"/>
            <a:ext cx="4803797" cy="1450757"/>
          </a:xfrm>
        </p:spPr>
        <p:txBody>
          <a:bodyPr>
            <a:normAutofit/>
          </a:bodyPr>
          <a:lstStyle/>
          <a:p>
            <a:r>
              <a:rPr lang="tr-TR"/>
              <a:t>Kafatası kemikleri (neurocranium)</a:t>
            </a:r>
            <a:endParaRPr lang="tr-TR" dirty="0"/>
          </a:p>
        </p:txBody>
      </p:sp>
      <p:pic>
        <p:nvPicPr>
          <p:cNvPr id="16" name="Resim 15">
            <a:extLst>
              <a:ext uri="{FF2B5EF4-FFF2-40B4-BE49-F238E27FC236}">
                <a16:creationId xmlns:a16="http://schemas.microsoft.com/office/drawing/2014/main" id="{250EF595-9D71-B1BC-BB86-347F8E5A1CA2}"/>
              </a:ext>
            </a:extLst>
          </p:cNvPr>
          <p:cNvPicPr>
            <a:picLocks noChangeAspect="1"/>
          </p:cNvPicPr>
          <p:nvPr/>
        </p:nvPicPr>
        <p:blipFill rotWithShape="1">
          <a:blip r:embed="rId2"/>
          <a:stretch/>
        </p:blipFill>
        <p:spPr>
          <a:xfrm>
            <a:off x="1043608" y="4248978"/>
            <a:ext cx="2237895" cy="2026353"/>
          </a:xfrm>
          <a:prstGeom prst="rect">
            <a:avLst/>
          </a:prstGeom>
        </p:spPr>
      </p:pic>
      <p:cxnSp>
        <p:nvCxnSpPr>
          <p:cNvPr id="39" name="Straight Connector 22">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 name="Resim 8">
            <a:extLst>
              <a:ext uri="{FF2B5EF4-FFF2-40B4-BE49-F238E27FC236}">
                <a16:creationId xmlns:a16="http://schemas.microsoft.com/office/drawing/2014/main" id="{B53A9881-E78C-B71C-1DAC-0B2A078021E8}"/>
              </a:ext>
            </a:extLst>
          </p:cNvPr>
          <p:cNvPicPr>
            <a:picLocks noChangeAspect="1"/>
          </p:cNvPicPr>
          <p:nvPr/>
        </p:nvPicPr>
        <p:blipFill rotWithShape="1">
          <a:blip r:embed="rId3"/>
          <a:stretch/>
        </p:blipFill>
        <p:spPr>
          <a:xfrm>
            <a:off x="173385" y="99421"/>
            <a:ext cx="3539165" cy="4152007"/>
          </a:xfrm>
          <a:prstGeom prst="rect">
            <a:avLst/>
          </a:prstGeom>
        </p:spPr>
      </p:pic>
      <p:sp>
        <p:nvSpPr>
          <p:cNvPr id="3" name="İçerik Yer Tutucusu 2">
            <a:extLst>
              <a:ext uri="{FF2B5EF4-FFF2-40B4-BE49-F238E27FC236}">
                <a16:creationId xmlns:a16="http://schemas.microsoft.com/office/drawing/2014/main" id="{8216B6A2-FEE5-F33E-73B0-A6DBD839728C}"/>
              </a:ext>
            </a:extLst>
          </p:cNvPr>
          <p:cNvSpPr>
            <a:spLocks noGrp="1"/>
          </p:cNvSpPr>
          <p:nvPr>
            <p:ph idx="1"/>
          </p:nvPr>
        </p:nvSpPr>
        <p:spPr>
          <a:xfrm>
            <a:off x="3858509" y="2198914"/>
            <a:ext cx="4803797" cy="3670180"/>
          </a:xfrm>
        </p:spPr>
        <p:txBody>
          <a:bodyPr>
            <a:normAutofit/>
          </a:bodyPr>
          <a:lstStyle/>
          <a:p>
            <a:r>
              <a:rPr lang="tr-TR" dirty="0">
                <a:latin typeface="Myriad Pro"/>
                <a:cs typeface="Myriad Pro"/>
              </a:rPr>
              <a:t>Beyni</a:t>
            </a:r>
            <a:r>
              <a:rPr lang="tr-TR" spc="50" dirty="0">
                <a:latin typeface="Myriad Pro"/>
                <a:cs typeface="Myriad Pro"/>
              </a:rPr>
              <a:t> </a:t>
            </a:r>
            <a:r>
              <a:rPr lang="tr-TR" dirty="0">
                <a:latin typeface="Myriad Pro"/>
                <a:cs typeface="Myriad Pro"/>
              </a:rPr>
              <a:t>çevreleyen</a:t>
            </a:r>
            <a:r>
              <a:rPr lang="tr-TR" spc="50" dirty="0">
                <a:latin typeface="Myriad Pro"/>
                <a:cs typeface="Myriad Pro"/>
              </a:rPr>
              <a:t> </a:t>
            </a:r>
            <a:r>
              <a:rPr lang="tr-TR" dirty="0">
                <a:latin typeface="Myriad Pro"/>
                <a:cs typeface="Myriad Pro"/>
              </a:rPr>
              <a:t>kemiklerdir.</a:t>
            </a:r>
            <a:r>
              <a:rPr lang="tr-TR" spc="50" dirty="0">
                <a:latin typeface="Myriad Pro"/>
                <a:cs typeface="Myriad Pro"/>
              </a:rPr>
              <a:t> </a:t>
            </a:r>
            <a:r>
              <a:rPr lang="tr-TR" dirty="0">
                <a:latin typeface="Myriad Pro"/>
                <a:cs typeface="Myriad Pro"/>
              </a:rPr>
              <a:t>4’ü</a:t>
            </a:r>
            <a:r>
              <a:rPr lang="tr-TR" spc="50" dirty="0">
                <a:latin typeface="Myriad Pro"/>
                <a:cs typeface="Myriad Pro"/>
              </a:rPr>
              <a:t> </a:t>
            </a:r>
            <a:r>
              <a:rPr lang="tr-TR" dirty="0">
                <a:latin typeface="Myriad Pro"/>
                <a:cs typeface="Myriad Pro"/>
              </a:rPr>
              <a:t>tek,</a:t>
            </a:r>
            <a:r>
              <a:rPr lang="tr-TR" spc="50" dirty="0">
                <a:latin typeface="Myriad Pro"/>
                <a:cs typeface="Myriad Pro"/>
              </a:rPr>
              <a:t> </a:t>
            </a:r>
            <a:r>
              <a:rPr lang="tr-TR" dirty="0">
                <a:latin typeface="Myriad Pro"/>
                <a:cs typeface="Myriad Pro"/>
              </a:rPr>
              <a:t>2’si</a:t>
            </a:r>
            <a:r>
              <a:rPr lang="tr-TR" spc="50" dirty="0">
                <a:latin typeface="Myriad Pro"/>
                <a:cs typeface="Myriad Pro"/>
              </a:rPr>
              <a:t> </a:t>
            </a:r>
            <a:r>
              <a:rPr lang="tr-TR" dirty="0">
                <a:latin typeface="Myriad Pro"/>
                <a:cs typeface="Myriad Pro"/>
              </a:rPr>
              <a:t>çift</a:t>
            </a:r>
            <a:r>
              <a:rPr lang="tr-TR" spc="50" dirty="0">
                <a:latin typeface="Myriad Pro"/>
                <a:cs typeface="Myriad Pro"/>
              </a:rPr>
              <a:t> </a:t>
            </a:r>
            <a:r>
              <a:rPr lang="tr-TR" dirty="0">
                <a:latin typeface="Myriad Pro"/>
                <a:cs typeface="Myriad Pro"/>
              </a:rPr>
              <a:t>toplam</a:t>
            </a:r>
            <a:r>
              <a:rPr lang="tr-TR" spc="50" dirty="0">
                <a:latin typeface="Myriad Pro"/>
                <a:cs typeface="Myriad Pro"/>
              </a:rPr>
              <a:t> </a:t>
            </a:r>
            <a:r>
              <a:rPr lang="tr-TR" dirty="0">
                <a:latin typeface="Myriad Pro"/>
                <a:cs typeface="Myriad Pro"/>
              </a:rPr>
              <a:t>8</a:t>
            </a:r>
            <a:r>
              <a:rPr lang="tr-TR" spc="50" dirty="0">
                <a:latin typeface="Myriad Pro"/>
                <a:cs typeface="Myriad Pro"/>
              </a:rPr>
              <a:t> </a:t>
            </a:r>
            <a:r>
              <a:rPr lang="tr-TR" dirty="0">
                <a:latin typeface="Myriad Pro"/>
                <a:cs typeface="Myriad Pro"/>
              </a:rPr>
              <a:t>tanedir.</a:t>
            </a:r>
            <a:r>
              <a:rPr lang="tr-TR" spc="50" dirty="0">
                <a:latin typeface="Myriad Pro"/>
                <a:cs typeface="Myriad Pro"/>
              </a:rPr>
              <a:t> </a:t>
            </a:r>
          </a:p>
          <a:p>
            <a:r>
              <a:rPr lang="tr-TR" dirty="0">
                <a:latin typeface="Myriad Pro"/>
                <a:cs typeface="Myriad Pro"/>
              </a:rPr>
              <a:t>Kafa</a:t>
            </a:r>
            <a:r>
              <a:rPr lang="tr-TR" spc="50" dirty="0">
                <a:latin typeface="Myriad Pro"/>
                <a:cs typeface="Myriad Pro"/>
              </a:rPr>
              <a:t> </a:t>
            </a:r>
            <a:r>
              <a:rPr lang="tr-TR" dirty="0">
                <a:latin typeface="Myriad Pro"/>
                <a:cs typeface="Myriad Pro"/>
              </a:rPr>
              <a:t>kemiklerine</a:t>
            </a:r>
            <a:r>
              <a:rPr lang="tr-TR" spc="50" dirty="0">
                <a:latin typeface="Myriad Pro"/>
                <a:cs typeface="Myriad Pro"/>
              </a:rPr>
              <a:t> </a:t>
            </a:r>
            <a:r>
              <a:rPr lang="tr-TR" dirty="0">
                <a:latin typeface="Myriad Pro"/>
                <a:cs typeface="Myriad Pro"/>
              </a:rPr>
              <a:t>yukarıdan</a:t>
            </a:r>
            <a:r>
              <a:rPr lang="tr-TR" spc="55" dirty="0">
                <a:latin typeface="Myriad Pro"/>
                <a:cs typeface="Myriad Pro"/>
              </a:rPr>
              <a:t> </a:t>
            </a:r>
            <a:r>
              <a:rPr lang="tr-TR" spc="-10" dirty="0">
                <a:latin typeface="Myriad Pro"/>
                <a:cs typeface="Myriad Pro"/>
              </a:rPr>
              <a:t>bakıldı</a:t>
            </a:r>
            <a:r>
              <a:rPr lang="tr-TR" dirty="0">
                <a:latin typeface="Myriad Pro"/>
                <a:cs typeface="Myriad Pro"/>
              </a:rPr>
              <a:t>ğında</a:t>
            </a:r>
            <a:r>
              <a:rPr lang="tr-TR" spc="105" dirty="0">
                <a:latin typeface="Myriad Pro"/>
                <a:cs typeface="Myriad Pro"/>
              </a:rPr>
              <a:t> </a:t>
            </a:r>
            <a:r>
              <a:rPr lang="tr-TR" dirty="0">
                <a:latin typeface="Myriad Pro"/>
                <a:cs typeface="Myriad Pro"/>
              </a:rPr>
              <a:t>görülen</a:t>
            </a:r>
            <a:r>
              <a:rPr lang="tr-TR" spc="110" dirty="0">
                <a:latin typeface="Myriad Pro"/>
                <a:cs typeface="Myriad Pro"/>
              </a:rPr>
              <a:t> </a:t>
            </a:r>
            <a:r>
              <a:rPr lang="tr-TR" dirty="0">
                <a:latin typeface="Myriad Pro"/>
                <a:cs typeface="Myriad Pro"/>
              </a:rPr>
              <a:t>kısma</a:t>
            </a:r>
            <a:r>
              <a:rPr lang="tr-TR" spc="110" dirty="0">
                <a:latin typeface="Myriad Pro"/>
                <a:cs typeface="Myriad Pro"/>
              </a:rPr>
              <a:t> </a:t>
            </a:r>
            <a:r>
              <a:rPr lang="tr-TR" b="1" dirty="0" err="1">
                <a:solidFill>
                  <a:schemeClr val="accent2"/>
                </a:solidFill>
                <a:latin typeface="Myriad Pro"/>
                <a:cs typeface="Myriad Pro"/>
              </a:rPr>
              <a:t>calvaria</a:t>
            </a:r>
            <a:r>
              <a:rPr lang="tr-TR" b="1" spc="110" dirty="0">
                <a:latin typeface="Myriad Pro"/>
                <a:cs typeface="Myriad Pro"/>
              </a:rPr>
              <a:t> </a:t>
            </a:r>
            <a:r>
              <a:rPr lang="tr-TR" dirty="0">
                <a:latin typeface="Myriad Pro"/>
                <a:cs typeface="Myriad Pro"/>
              </a:rPr>
              <a:t>(kafa</a:t>
            </a:r>
            <a:r>
              <a:rPr lang="tr-TR" spc="110" dirty="0">
                <a:latin typeface="Myriad Pro"/>
                <a:cs typeface="Myriad Pro"/>
              </a:rPr>
              <a:t> </a:t>
            </a:r>
            <a:r>
              <a:rPr lang="tr-TR" dirty="0">
                <a:latin typeface="Myriad Pro"/>
                <a:cs typeface="Myriad Pro"/>
              </a:rPr>
              <a:t>kubbesi)</a:t>
            </a:r>
            <a:r>
              <a:rPr lang="tr-TR" spc="110" dirty="0">
                <a:latin typeface="Myriad Pro"/>
                <a:cs typeface="Myriad Pro"/>
              </a:rPr>
              <a:t> </a:t>
            </a:r>
            <a:r>
              <a:rPr lang="tr-TR" dirty="0">
                <a:latin typeface="Myriad Pro"/>
                <a:cs typeface="Myriad Pro"/>
              </a:rPr>
              <a:t>denir.</a:t>
            </a:r>
            <a:r>
              <a:rPr lang="tr-TR" spc="105" dirty="0">
                <a:latin typeface="Myriad Pro"/>
                <a:cs typeface="Myriad Pro"/>
              </a:rPr>
              <a:t> </a:t>
            </a:r>
          </a:p>
          <a:p>
            <a:r>
              <a:rPr lang="tr-TR" dirty="0">
                <a:latin typeface="Myriad Pro"/>
                <a:cs typeface="Myriad Pro"/>
              </a:rPr>
              <a:t>Kafa</a:t>
            </a:r>
            <a:r>
              <a:rPr lang="tr-TR" spc="110" dirty="0">
                <a:latin typeface="Myriad Pro"/>
                <a:cs typeface="Myriad Pro"/>
              </a:rPr>
              <a:t> </a:t>
            </a:r>
            <a:r>
              <a:rPr lang="tr-TR" dirty="0">
                <a:latin typeface="Myriad Pro"/>
                <a:cs typeface="Myriad Pro"/>
              </a:rPr>
              <a:t>kemikleri</a:t>
            </a:r>
            <a:r>
              <a:rPr lang="tr-TR" spc="110" dirty="0">
                <a:latin typeface="Myriad Pro"/>
                <a:cs typeface="Myriad Pro"/>
              </a:rPr>
              <a:t> </a:t>
            </a:r>
            <a:r>
              <a:rPr lang="tr-TR" dirty="0">
                <a:latin typeface="Myriad Pro"/>
                <a:cs typeface="Myriad Pro"/>
              </a:rPr>
              <a:t>birbirine</a:t>
            </a:r>
            <a:r>
              <a:rPr lang="tr-TR" spc="105" dirty="0">
                <a:latin typeface="Myriad Pro"/>
                <a:cs typeface="Myriad Pro"/>
              </a:rPr>
              <a:t> </a:t>
            </a:r>
            <a:r>
              <a:rPr lang="tr-TR" b="1" dirty="0" err="1">
                <a:solidFill>
                  <a:schemeClr val="accent2"/>
                </a:solidFill>
                <a:latin typeface="Myriad Pro"/>
                <a:cs typeface="Myriad Pro"/>
              </a:rPr>
              <a:t>sutura</a:t>
            </a:r>
            <a:r>
              <a:rPr lang="tr-TR" b="1" spc="114" dirty="0">
                <a:latin typeface="Myriad Pro"/>
                <a:cs typeface="Myriad Pro"/>
              </a:rPr>
              <a:t> </a:t>
            </a:r>
            <a:r>
              <a:rPr lang="tr-TR" dirty="0">
                <a:latin typeface="Myriad Pro"/>
                <a:cs typeface="Myriad Pro"/>
              </a:rPr>
              <a:t>denilen</a:t>
            </a:r>
            <a:r>
              <a:rPr lang="tr-TR" spc="110" dirty="0">
                <a:latin typeface="Myriad Pro"/>
                <a:cs typeface="Myriad Pro"/>
              </a:rPr>
              <a:t> </a:t>
            </a:r>
            <a:r>
              <a:rPr lang="tr-TR" dirty="0">
                <a:latin typeface="Myriad Pro"/>
                <a:cs typeface="Myriad Pro"/>
              </a:rPr>
              <a:t>dikiş</a:t>
            </a:r>
            <a:r>
              <a:rPr lang="tr-TR" spc="110" dirty="0">
                <a:latin typeface="Myriad Pro"/>
                <a:cs typeface="Myriad Pro"/>
              </a:rPr>
              <a:t> </a:t>
            </a:r>
            <a:r>
              <a:rPr lang="tr-TR" spc="-20" dirty="0">
                <a:latin typeface="Myriad Pro"/>
                <a:cs typeface="Myriad Pro"/>
              </a:rPr>
              <a:t>tarzı </a:t>
            </a:r>
            <a:r>
              <a:rPr lang="tr-TR" dirty="0">
                <a:latin typeface="Myriad Pro"/>
                <a:cs typeface="Myriad Pro"/>
              </a:rPr>
              <a:t>eklemler</a:t>
            </a:r>
            <a:r>
              <a:rPr lang="tr-TR" spc="-5" dirty="0">
                <a:latin typeface="Myriad Pro"/>
                <a:cs typeface="Myriad Pro"/>
              </a:rPr>
              <a:t> </a:t>
            </a:r>
            <a:r>
              <a:rPr lang="tr-TR" dirty="0">
                <a:latin typeface="Myriad Pro"/>
                <a:cs typeface="Myriad Pro"/>
              </a:rPr>
              <a:t>sayesinde</a:t>
            </a:r>
            <a:r>
              <a:rPr lang="tr-TR" spc="-5" dirty="0">
                <a:latin typeface="Myriad Pro"/>
                <a:cs typeface="Myriad Pro"/>
              </a:rPr>
              <a:t> </a:t>
            </a:r>
            <a:r>
              <a:rPr lang="tr-TR" dirty="0">
                <a:latin typeface="Myriad Pro"/>
                <a:cs typeface="Myriad Pro"/>
              </a:rPr>
              <a:t>sıkıca</a:t>
            </a:r>
            <a:r>
              <a:rPr lang="tr-TR" spc="-5" dirty="0">
                <a:latin typeface="Myriad Pro"/>
                <a:cs typeface="Myriad Pro"/>
              </a:rPr>
              <a:t> </a:t>
            </a:r>
            <a:r>
              <a:rPr lang="tr-TR" dirty="0">
                <a:latin typeface="Myriad Pro"/>
                <a:cs typeface="Myriad Pro"/>
              </a:rPr>
              <a:t>birleşmiştir</a:t>
            </a:r>
            <a:r>
              <a:rPr lang="tr-TR" spc="-5" dirty="0">
                <a:latin typeface="Myriad Pro"/>
                <a:cs typeface="Myriad Pro"/>
              </a:rPr>
              <a:t>.</a:t>
            </a:r>
            <a:endParaRPr lang="tr-TR" dirty="0"/>
          </a:p>
        </p:txBody>
      </p:sp>
      <p:sp>
        <p:nvSpPr>
          <p:cNvPr id="40" name="Rectangle 24">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1" name="Rectangle 26">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Alt Bilgi Yer Tutucusu 4">
            <a:extLst>
              <a:ext uri="{FF2B5EF4-FFF2-40B4-BE49-F238E27FC236}">
                <a16:creationId xmlns:a16="http://schemas.microsoft.com/office/drawing/2014/main" id="{68207317-691B-6DDC-684A-7729F1A92720}"/>
              </a:ext>
            </a:extLst>
          </p:cNvPr>
          <p:cNvSpPr>
            <a:spLocks noGrp="1"/>
          </p:cNvSpPr>
          <p:nvPr>
            <p:ph type="ftr" sz="quarter" idx="11"/>
          </p:nvPr>
        </p:nvSpPr>
        <p:spPr>
          <a:xfrm>
            <a:off x="2764638" y="6459785"/>
            <a:ext cx="3617103" cy="365125"/>
          </a:xfrm>
        </p:spPr>
        <p:txBody>
          <a:bodyPr>
            <a:normAutofit/>
          </a:bodyPr>
          <a:lstStyle/>
          <a:p>
            <a:pPr>
              <a:spcAft>
                <a:spcPts val="600"/>
              </a:spcAft>
            </a:pPr>
            <a:r>
              <a:rPr lang="tr-TR"/>
              <a:t>DR. ALİ TEKİN GÜNER - BİYOMEKANİK</a:t>
            </a:r>
          </a:p>
        </p:txBody>
      </p:sp>
      <p:sp>
        <p:nvSpPr>
          <p:cNvPr id="17" name="Serbest Form: Şekil 16">
            <a:extLst>
              <a:ext uri="{FF2B5EF4-FFF2-40B4-BE49-F238E27FC236}">
                <a16:creationId xmlns:a16="http://schemas.microsoft.com/office/drawing/2014/main" id="{22D8726D-23AF-6D57-796D-3AE6205A43FE}"/>
              </a:ext>
            </a:extLst>
          </p:cNvPr>
          <p:cNvSpPr/>
          <p:nvPr/>
        </p:nvSpPr>
        <p:spPr>
          <a:xfrm>
            <a:off x="174200" y="1278245"/>
            <a:ext cx="3448845" cy="3187917"/>
          </a:xfrm>
          <a:custGeom>
            <a:avLst/>
            <a:gdLst>
              <a:gd name="connsiteX0" fmla="*/ 260927 w 3448974"/>
              <a:gd name="connsiteY0" fmla="*/ 13037 h 3108388"/>
              <a:gd name="connsiteX1" fmla="*/ 569931 w 3448974"/>
              <a:gd name="connsiteY1" fmla="*/ 120243 h 3108388"/>
              <a:gd name="connsiteX2" fmla="*/ 607769 w 3448974"/>
              <a:gd name="connsiteY2" fmla="*/ 221142 h 3108388"/>
              <a:gd name="connsiteX3" fmla="*/ 632993 w 3448974"/>
              <a:gd name="connsiteY3" fmla="*/ 284204 h 3108388"/>
              <a:gd name="connsiteX4" fmla="*/ 841098 w 3448974"/>
              <a:gd name="connsiteY4" fmla="*/ 385103 h 3108388"/>
              <a:gd name="connsiteX5" fmla="*/ 923079 w 3448974"/>
              <a:gd name="connsiteY5" fmla="*/ 454472 h 3108388"/>
              <a:gd name="connsiteX6" fmla="*/ 2020359 w 3448974"/>
              <a:gd name="connsiteY6" fmla="*/ 656270 h 3108388"/>
              <a:gd name="connsiteX7" fmla="*/ 2644673 w 3448974"/>
              <a:gd name="connsiteY7" fmla="*/ 429247 h 3108388"/>
              <a:gd name="connsiteX8" fmla="*/ 2619449 w 3448974"/>
              <a:gd name="connsiteY8" fmla="*/ 404022 h 3108388"/>
              <a:gd name="connsiteX9" fmla="*/ 2625755 w 3448974"/>
              <a:gd name="connsiteY9" fmla="*/ 50874 h 3108388"/>
              <a:gd name="connsiteX10" fmla="*/ 2928453 w 3448974"/>
              <a:gd name="connsiteY10" fmla="*/ 6731 h 3108388"/>
              <a:gd name="connsiteX11" fmla="*/ 3004127 w 3448974"/>
              <a:gd name="connsiteY11" fmla="*/ 95018 h 3108388"/>
              <a:gd name="connsiteX12" fmla="*/ 3016740 w 3448974"/>
              <a:gd name="connsiteY12" fmla="*/ 359878 h 3108388"/>
              <a:gd name="connsiteX13" fmla="*/ 3029352 w 3448974"/>
              <a:gd name="connsiteY13" fmla="*/ 549065 h 3108388"/>
              <a:gd name="connsiteX14" fmla="*/ 3281600 w 3448974"/>
              <a:gd name="connsiteY14" fmla="*/ 851763 h 3108388"/>
              <a:gd name="connsiteX15" fmla="*/ 2304138 w 3448974"/>
              <a:gd name="connsiteY15" fmla="*/ 826538 h 3108388"/>
              <a:gd name="connsiteX16" fmla="*/ 1988828 w 3448974"/>
              <a:gd name="connsiteY16" fmla="*/ 1570670 h 3108388"/>
              <a:gd name="connsiteX17" fmla="*/ 2077115 w 3448974"/>
              <a:gd name="connsiteY17" fmla="*/ 2075167 h 3108388"/>
              <a:gd name="connsiteX18" fmla="*/ 2272607 w 3448974"/>
              <a:gd name="connsiteY18" fmla="*/ 2276965 h 3108388"/>
              <a:gd name="connsiteX19" fmla="*/ 2417650 w 3448974"/>
              <a:gd name="connsiteY19" fmla="*/ 2346334 h 3108388"/>
              <a:gd name="connsiteX20" fmla="*/ 2575305 w 3448974"/>
              <a:gd name="connsiteY20" fmla="*/ 2371558 h 3108388"/>
              <a:gd name="connsiteX21" fmla="*/ 2745573 w 3448974"/>
              <a:gd name="connsiteY21" fmla="*/ 2428314 h 3108388"/>
              <a:gd name="connsiteX22" fmla="*/ 2833860 w 3448974"/>
              <a:gd name="connsiteY22" fmla="*/ 2434621 h 3108388"/>
              <a:gd name="connsiteX23" fmla="*/ 2953678 w 3448974"/>
              <a:gd name="connsiteY23" fmla="*/ 2434621 h 3108388"/>
              <a:gd name="connsiteX24" fmla="*/ 3035658 w 3448974"/>
              <a:gd name="connsiteY24" fmla="*/ 2384171 h 3108388"/>
              <a:gd name="connsiteX25" fmla="*/ 3338356 w 3448974"/>
              <a:gd name="connsiteY25" fmla="*/ 2346334 h 3108388"/>
              <a:gd name="connsiteX26" fmla="*/ 3395112 w 3448974"/>
              <a:gd name="connsiteY26" fmla="*/ 3084160 h 3108388"/>
              <a:gd name="connsiteX27" fmla="*/ 2594224 w 3448974"/>
              <a:gd name="connsiteY27" fmla="*/ 2926505 h 3108388"/>
              <a:gd name="connsiteX28" fmla="*/ 860017 w 3448974"/>
              <a:gd name="connsiteY28" fmla="*/ 2888667 h 3108388"/>
              <a:gd name="connsiteX29" fmla="*/ 923079 w 3448974"/>
              <a:gd name="connsiteY29" fmla="*/ 2276965 h 3108388"/>
              <a:gd name="connsiteX30" fmla="*/ 1036591 w 3448974"/>
              <a:gd name="connsiteY30" fmla="*/ 1961655 h 3108388"/>
              <a:gd name="connsiteX31" fmla="*/ 1377126 w 3448974"/>
              <a:gd name="connsiteY31" fmla="*/ 1961655 h 3108388"/>
              <a:gd name="connsiteX32" fmla="*/ 1629374 w 3448974"/>
              <a:gd name="connsiteY32" fmla="*/ 1867062 h 3108388"/>
              <a:gd name="connsiteX33" fmla="*/ 1793336 w 3448974"/>
              <a:gd name="connsiteY33" fmla="*/ 1532833 h 3108388"/>
              <a:gd name="connsiteX34" fmla="*/ 1787029 w 3448974"/>
              <a:gd name="connsiteY34" fmla="*/ 1173379 h 3108388"/>
              <a:gd name="connsiteX35" fmla="*/ 1471719 w 3448974"/>
              <a:gd name="connsiteY35" fmla="*/ 807619 h 3108388"/>
              <a:gd name="connsiteX36" fmla="*/ 948304 w 3448974"/>
              <a:gd name="connsiteY36" fmla="*/ 801313 h 3108388"/>
              <a:gd name="connsiteX37" fmla="*/ 210478 w 3448974"/>
              <a:gd name="connsiteY37" fmla="*/ 927437 h 3108388"/>
              <a:gd name="connsiteX38" fmla="*/ 8679 w 3448974"/>
              <a:gd name="connsiteY38" fmla="*/ 921131 h 3108388"/>
              <a:gd name="connsiteX39" fmla="*/ 40210 w 3448974"/>
              <a:gd name="connsiteY39" fmla="*/ 612127 h 3108388"/>
              <a:gd name="connsiteX40" fmla="*/ 71741 w 3448974"/>
              <a:gd name="connsiteY40" fmla="*/ 113936 h 3108388"/>
              <a:gd name="connsiteX0" fmla="*/ 260927 w 3448974"/>
              <a:gd name="connsiteY0" fmla="*/ 13037 h 3108388"/>
              <a:gd name="connsiteX1" fmla="*/ 569931 w 3448974"/>
              <a:gd name="connsiteY1" fmla="*/ 120243 h 3108388"/>
              <a:gd name="connsiteX2" fmla="*/ 607769 w 3448974"/>
              <a:gd name="connsiteY2" fmla="*/ 221142 h 3108388"/>
              <a:gd name="connsiteX3" fmla="*/ 632993 w 3448974"/>
              <a:gd name="connsiteY3" fmla="*/ 284204 h 3108388"/>
              <a:gd name="connsiteX4" fmla="*/ 841098 w 3448974"/>
              <a:gd name="connsiteY4" fmla="*/ 385103 h 3108388"/>
              <a:gd name="connsiteX5" fmla="*/ 923079 w 3448974"/>
              <a:gd name="connsiteY5" fmla="*/ 454472 h 3108388"/>
              <a:gd name="connsiteX6" fmla="*/ 2020359 w 3448974"/>
              <a:gd name="connsiteY6" fmla="*/ 656270 h 3108388"/>
              <a:gd name="connsiteX7" fmla="*/ 2644673 w 3448974"/>
              <a:gd name="connsiteY7" fmla="*/ 429247 h 3108388"/>
              <a:gd name="connsiteX8" fmla="*/ 2619449 w 3448974"/>
              <a:gd name="connsiteY8" fmla="*/ 404022 h 3108388"/>
              <a:gd name="connsiteX9" fmla="*/ 2625755 w 3448974"/>
              <a:gd name="connsiteY9" fmla="*/ 50874 h 3108388"/>
              <a:gd name="connsiteX10" fmla="*/ 2928453 w 3448974"/>
              <a:gd name="connsiteY10" fmla="*/ 6731 h 3108388"/>
              <a:gd name="connsiteX11" fmla="*/ 3004127 w 3448974"/>
              <a:gd name="connsiteY11" fmla="*/ 95018 h 3108388"/>
              <a:gd name="connsiteX12" fmla="*/ 3016740 w 3448974"/>
              <a:gd name="connsiteY12" fmla="*/ 359878 h 3108388"/>
              <a:gd name="connsiteX13" fmla="*/ 3029352 w 3448974"/>
              <a:gd name="connsiteY13" fmla="*/ 549065 h 3108388"/>
              <a:gd name="connsiteX14" fmla="*/ 3281600 w 3448974"/>
              <a:gd name="connsiteY14" fmla="*/ 851763 h 3108388"/>
              <a:gd name="connsiteX15" fmla="*/ 2304138 w 3448974"/>
              <a:gd name="connsiteY15" fmla="*/ 826538 h 3108388"/>
              <a:gd name="connsiteX16" fmla="*/ 1988828 w 3448974"/>
              <a:gd name="connsiteY16" fmla="*/ 1570670 h 3108388"/>
              <a:gd name="connsiteX17" fmla="*/ 2077115 w 3448974"/>
              <a:gd name="connsiteY17" fmla="*/ 2075167 h 3108388"/>
              <a:gd name="connsiteX18" fmla="*/ 2272607 w 3448974"/>
              <a:gd name="connsiteY18" fmla="*/ 2276965 h 3108388"/>
              <a:gd name="connsiteX19" fmla="*/ 2417650 w 3448974"/>
              <a:gd name="connsiteY19" fmla="*/ 2346334 h 3108388"/>
              <a:gd name="connsiteX20" fmla="*/ 2575305 w 3448974"/>
              <a:gd name="connsiteY20" fmla="*/ 2371558 h 3108388"/>
              <a:gd name="connsiteX21" fmla="*/ 2745573 w 3448974"/>
              <a:gd name="connsiteY21" fmla="*/ 2428314 h 3108388"/>
              <a:gd name="connsiteX22" fmla="*/ 2833860 w 3448974"/>
              <a:gd name="connsiteY22" fmla="*/ 2434621 h 3108388"/>
              <a:gd name="connsiteX23" fmla="*/ 2953678 w 3448974"/>
              <a:gd name="connsiteY23" fmla="*/ 2410575 h 3108388"/>
              <a:gd name="connsiteX24" fmla="*/ 3035658 w 3448974"/>
              <a:gd name="connsiteY24" fmla="*/ 2384171 h 3108388"/>
              <a:gd name="connsiteX25" fmla="*/ 3338356 w 3448974"/>
              <a:gd name="connsiteY25" fmla="*/ 2346334 h 3108388"/>
              <a:gd name="connsiteX26" fmla="*/ 3395112 w 3448974"/>
              <a:gd name="connsiteY26" fmla="*/ 3084160 h 3108388"/>
              <a:gd name="connsiteX27" fmla="*/ 2594224 w 3448974"/>
              <a:gd name="connsiteY27" fmla="*/ 2926505 h 3108388"/>
              <a:gd name="connsiteX28" fmla="*/ 860017 w 3448974"/>
              <a:gd name="connsiteY28" fmla="*/ 2888667 h 3108388"/>
              <a:gd name="connsiteX29" fmla="*/ 923079 w 3448974"/>
              <a:gd name="connsiteY29" fmla="*/ 2276965 h 3108388"/>
              <a:gd name="connsiteX30" fmla="*/ 1036591 w 3448974"/>
              <a:gd name="connsiteY30" fmla="*/ 1961655 h 3108388"/>
              <a:gd name="connsiteX31" fmla="*/ 1377126 w 3448974"/>
              <a:gd name="connsiteY31" fmla="*/ 1961655 h 3108388"/>
              <a:gd name="connsiteX32" fmla="*/ 1629374 w 3448974"/>
              <a:gd name="connsiteY32" fmla="*/ 1867062 h 3108388"/>
              <a:gd name="connsiteX33" fmla="*/ 1793336 w 3448974"/>
              <a:gd name="connsiteY33" fmla="*/ 1532833 h 3108388"/>
              <a:gd name="connsiteX34" fmla="*/ 1787029 w 3448974"/>
              <a:gd name="connsiteY34" fmla="*/ 1173379 h 3108388"/>
              <a:gd name="connsiteX35" fmla="*/ 1471719 w 3448974"/>
              <a:gd name="connsiteY35" fmla="*/ 807619 h 3108388"/>
              <a:gd name="connsiteX36" fmla="*/ 948304 w 3448974"/>
              <a:gd name="connsiteY36" fmla="*/ 801313 h 3108388"/>
              <a:gd name="connsiteX37" fmla="*/ 210478 w 3448974"/>
              <a:gd name="connsiteY37" fmla="*/ 927437 h 3108388"/>
              <a:gd name="connsiteX38" fmla="*/ 8679 w 3448974"/>
              <a:gd name="connsiteY38" fmla="*/ 921131 h 3108388"/>
              <a:gd name="connsiteX39" fmla="*/ 40210 w 3448974"/>
              <a:gd name="connsiteY39" fmla="*/ 612127 h 3108388"/>
              <a:gd name="connsiteX40" fmla="*/ 71741 w 3448974"/>
              <a:gd name="connsiteY40" fmla="*/ 113936 h 3108388"/>
              <a:gd name="connsiteX0" fmla="*/ 260927 w 3448974"/>
              <a:gd name="connsiteY0" fmla="*/ 13037 h 3108388"/>
              <a:gd name="connsiteX1" fmla="*/ 569931 w 3448974"/>
              <a:gd name="connsiteY1" fmla="*/ 120243 h 3108388"/>
              <a:gd name="connsiteX2" fmla="*/ 607769 w 3448974"/>
              <a:gd name="connsiteY2" fmla="*/ 221142 h 3108388"/>
              <a:gd name="connsiteX3" fmla="*/ 632993 w 3448974"/>
              <a:gd name="connsiteY3" fmla="*/ 284204 h 3108388"/>
              <a:gd name="connsiteX4" fmla="*/ 841098 w 3448974"/>
              <a:gd name="connsiteY4" fmla="*/ 385103 h 3108388"/>
              <a:gd name="connsiteX5" fmla="*/ 923079 w 3448974"/>
              <a:gd name="connsiteY5" fmla="*/ 454472 h 3108388"/>
              <a:gd name="connsiteX6" fmla="*/ 2020359 w 3448974"/>
              <a:gd name="connsiteY6" fmla="*/ 656270 h 3108388"/>
              <a:gd name="connsiteX7" fmla="*/ 2644673 w 3448974"/>
              <a:gd name="connsiteY7" fmla="*/ 429247 h 3108388"/>
              <a:gd name="connsiteX8" fmla="*/ 2619449 w 3448974"/>
              <a:gd name="connsiteY8" fmla="*/ 404022 h 3108388"/>
              <a:gd name="connsiteX9" fmla="*/ 2625755 w 3448974"/>
              <a:gd name="connsiteY9" fmla="*/ 50874 h 3108388"/>
              <a:gd name="connsiteX10" fmla="*/ 2928453 w 3448974"/>
              <a:gd name="connsiteY10" fmla="*/ 6731 h 3108388"/>
              <a:gd name="connsiteX11" fmla="*/ 3004127 w 3448974"/>
              <a:gd name="connsiteY11" fmla="*/ 95018 h 3108388"/>
              <a:gd name="connsiteX12" fmla="*/ 3016740 w 3448974"/>
              <a:gd name="connsiteY12" fmla="*/ 359878 h 3108388"/>
              <a:gd name="connsiteX13" fmla="*/ 3029352 w 3448974"/>
              <a:gd name="connsiteY13" fmla="*/ 549065 h 3108388"/>
              <a:gd name="connsiteX14" fmla="*/ 3281600 w 3448974"/>
              <a:gd name="connsiteY14" fmla="*/ 851763 h 3108388"/>
              <a:gd name="connsiteX15" fmla="*/ 2304138 w 3448974"/>
              <a:gd name="connsiteY15" fmla="*/ 826538 h 3108388"/>
              <a:gd name="connsiteX16" fmla="*/ 1988828 w 3448974"/>
              <a:gd name="connsiteY16" fmla="*/ 1570670 h 3108388"/>
              <a:gd name="connsiteX17" fmla="*/ 2077115 w 3448974"/>
              <a:gd name="connsiteY17" fmla="*/ 2075167 h 3108388"/>
              <a:gd name="connsiteX18" fmla="*/ 2272607 w 3448974"/>
              <a:gd name="connsiteY18" fmla="*/ 2276965 h 3108388"/>
              <a:gd name="connsiteX19" fmla="*/ 2417650 w 3448974"/>
              <a:gd name="connsiteY19" fmla="*/ 2346334 h 3108388"/>
              <a:gd name="connsiteX20" fmla="*/ 2575305 w 3448974"/>
              <a:gd name="connsiteY20" fmla="*/ 2371558 h 3108388"/>
              <a:gd name="connsiteX21" fmla="*/ 2745573 w 3448974"/>
              <a:gd name="connsiteY21" fmla="*/ 2428314 h 3108388"/>
              <a:gd name="connsiteX22" fmla="*/ 2820525 w 3448974"/>
              <a:gd name="connsiteY22" fmla="*/ 2423523 h 3108388"/>
              <a:gd name="connsiteX23" fmla="*/ 2953678 w 3448974"/>
              <a:gd name="connsiteY23" fmla="*/ 2410575 h 3108388"/>
              <a:gd name="connsiteX24" fmla="*/ 3035658 w 3448974"/>
              <a:gd name="connsiteY24" fmla="*/ 2384171 h 3108388"/>
              <a:gd name="connsiteX25" fmla="*/ 3338356 w 3448974"/>
              <a:gd name="connsiteY25" fmla="*/ 2346334 h 3108388"/>
              <a:gd name="connsiteX26" fmla="*/ 3395112 w 3448974"/>
              <a:gd name="connsiteY26" fmla="*/ 3084160 h 3108388"/>
              <a:gd name="connsiteX27" fmla="*/ 2594224 w 3448974"/>
              <a:gd name="connsiteY27" fmla="*/ 2926505 h 3108388"/>
              <a:gd name="connsiteX28" fmla="*/ 860017 w 3448974"/>
              <a:gd name="connsiteY28" fmla="*/ 2888667 h 3108388"/>
              <a:gd name="connsiteX29" fmla="*/ 923079 w 3448974"/>
              <a:gd name="connsiteY29" fmla="*/ 2276965 h 3108388"/>
              <a:gd name="connsiteX30" fmla="*/ 1036591 w 3448974"/>
              <a:gd name="connsiteY30" fmla="*/ 1961655 h 3108388"/>
              <a:gd name="connsiteX31" fmla="*/ 1377126 w 3448974"/>
              <a:gd name="connsiteY31" fmla="*/ 1961655 h 3108388"/>
              <a:gd name="connsiteX32" fmla="*/ 1629374 w 3448974"/>
              <a:gd name="connsiteY32" fmla="*/ 1867062 h 3108388"/>
              <a:gd name="connsiteX33" fmla="*/ 1793336 w 3448974"/>
              <a:gd name="connsiteY33" fmla="*/ 1532833 h 3108388"/>
              <a:gd name="connsiteX34" fmla="*/ 1787029 w 3448974"/>
              <a:gd name="connsiteY34" fmla="*/ 1173379 h 3108388"/>
              <a:gd name="connsiteX35" fmla="*/ 1471719 w 3448974"/>
              <a:gd name="connsiteY35" fmla="*/ 807619 h 3108388"/>
              <a:gd name="connsiteX36" fmla="*/ 948304 w 3448974"/>
              <a:gd name="connsiteY36" fmla="*/ 801313 h 3108388"/>
              <a:gd name="connsiteX37" fmla="*/ 210478 w 3448974"/>
              <a:gd name="connsiteY37" fmla="*/ 927437 h 3108388"/>
              <a:gd name="connsiteX38" fmla="*/ 8679 w 3448974"/>
              <a:gd name="connsiteY38" fmla="*/ 921131 h 3108388"/>
              <a:gd name="connsiteX39" fmla="*/ 40210 w 3448974"/>
              <a:gd name="connsiteY39" fmla="*/ 612127 h 3108388"/>
              <a:gd name="connsiteX40" fmla="*/ 71741 w 3448974"/>
              <a:gd name="connsiteY40" fmla="*/ 113936 h 3108388"/>
              <a:gd name="connsiteX0" fmla="*/ 260927 w 3448974"/>
              <a:gd name="connsiteY0" fmla="*/ 13037 h 3108388"/>
              <a:gd name="connsiteX1" fmla="*/ 569931 w 3448974"/>
              <a:gd name="connsiteY1" fmla="*/ 120243 h 3108388"/>
              <a:gd name="connsiteX2" fmla="*/ 607769 w 3448974"/>
              <a:gd name="connsiteY2" fmla="*/ 221142 h 3108388"/>
              <a:gd name="connsiteX3" fmla="*/ 632993 w 3448974"/>
              <a:gd name="connsiteY3" fmla="*/ 284204 h 3108388"/>
              <a:gd name="connsiteX4" fmla="*/ 841098 w 3448974"/>
              <a:gd name="connsiteY4" fmla="*/ 385103 h 3108388"/>
              <a:gd name="connsiteX5" fmla="*/ 923079 w 3448974"/>
              <a:gd name="connsiteY5" fmla="*/ 454472 h 3108388"/>
              <a:gd name="connsiteX6" fmla="*/ 2020359 w 3448974"/>
              <a:gd name="connsiteY6" fmla="*/ 656270 h 3108388"/>
              <a:gd name="connsiteX7" fmla="*/ 2644673 w 3448974"/>
              <a:gd name="connsiteY7" fmla="*/ 429247 h 3108388"/>
              <a:gd name="connsiteX8" fmla="*/ 2619449 w 3448974"/>
              <a:gd name="connsiteY8" fmla="*/ 404022 h 3108388"/>
              <a:gd name="connsiteX9" fmla="*/ 2625755 w 3448974"/>
              <a:gd name="connsiteY9" fmla="*/ 50874 h 3108388"/>
              <a:gd name="connsiteX10" fmla="*/ 2928453 w 3448974"/>
              <a:gd name="connsiteY10" fmla="*/ 6731 h 3108388"/>
              <a:gd name="connsiteX11" fmla="*/ 3004127 w 3448974"/>
              <a:gd name="connsiteY11" fmla="*/ 95018 h 3108388"/>
              <a:gd name="connsiteX12" fmla="*/ 3016740 w 3448974"/>
              <a:gd name="connsiteY12" fmla="*/ 359878 h 3108388"/>
              <a:gd name="connsiteX13" fmla="*/ 3029352 w 3448974"/>
              <a:gd name="connsiteY13" fmla="*/ 549065 h 3108388"/>
              <a:gd name="connsiteX14" fmla="*/ 3281600 w 3448974"/>
              <a:gd name="connsiteY14" fmla="*/ 851763 h 3108388"/>
              <a:gd name="connsiteX15" fmla="*/ 2304138 w 3448974"/>
              <a:gd name="connsiteY15" fmla="*/ 826538 h 3108388"/>
              <a:gd name="connsiteX16" fmla="*/ 1988828 w 3448974"/>
              <a:gd name="connsiteY16" fmla="*/ 1570670 h 3108388"/>
              <a:gd name="connsiteX17" fmla="*/ 2077115 w 3448974"/>
              <a:gd name="connsiteY17" fmla="*/ 2075167 h 3108388"/>
              <a:gd name="connsiteX18" fmla="*/ 2272607 w 3448974"/>
              <a:gd name="connsiteY18" fmla="*/ 2276965 h 3108388"/>
              <a:gd name="connsiteX19" fmla="*/ 2417650 w 3448974"/>
              <a:gd name="connsiteY19" fmla="*/ 2346334 h 3108388"/>
              <a:gd name="connsiteX20" fmla="*/ 2575305 w 3448974"/>
              <a:gd name="connsiteY20" fmla="*/ 2366009 h 3108388"/>
              <a:gd name="connsiteX21" fmla="*/ 2745573 w 3448974"/>
              <a:gd name="connsiteY21" fmla="*/ 2428314 h 3108388"/>
              <a:gd name="connsiteX22" fmla="*/ 2820525 w 3448974"/>
              <a:gd name="connsiteY22" fmla="*/ 2423523 h 3108388"/>
              <a:gd name="connsiteX23" fmla="*/ 2953678 w 3448974"/>
              <a:gd name="connsiteY23" fmla="*/ 2410575 h 3108388"/>
              <a:gd name="connsiteX24" fmla="*/ 3035658 w 3448974"/>
              <a:gd name="connsiteY24" fmla="*/ 2384171 h 3108388"/>
              <a:gd name="connsiteX25" fmla="*/ 3338356 w 3448974"/>
              <a:gd name="connsiteY25" fmla="*/ 2346334 h 3108388"/>
              <a:gd name="connsiteX26" fmla="*/ 3395112 w 3448974"/>
              <a:gd name="connsiteY26" fmla="*/ 3084160 h 3108388"/>
              <a:gd name="connsiteX27" fmla="*/ 2594224 w 3448974"/>
              <a:gd name="connsiteY27" fmla="*/ 2926505 h 3108388"/>
              <a:gd name="connsiteX28" fmla="*/ 860017 w 3448974"/>
              <a:gd name="connsiteY28" fmla="*/ 2888667 h 3108388"/>
              <a:gd name="connsiteX29" fmla="*/ 923079 w 3448974"/>
              <a:gd name="connsiteY29" fmla="*/ 2276965 h 3108388"/>
              <a:gd name="connsiteX30" fmla="*/ 1036591 w 3448974"/>
              <a:gd name="connsiteY30" fmla="*/ 1961655 h 3108388"/>
              <a:gd name="connsiteX31" fmla="*/ 1377126 w 3448974"/>
              <a:gd name="connsiteY31" fmla="*/ 1961655 h 3108388"/>
              <a:gd name="connsiteX32" fmla="*/ 1629374 w 3448974"/>
              <a:gd name="connsiteY32" fmla="*/ 1867062 h 3108388"/>
              <a:gd name="connsiteX33" fmla="*/ 1793336 w 3448974"/>
              <a:gd name="connsiteY33" fmla="*/ 1532833 h 3108388"/>
              <a:gd name="connsiteX34" fmla="*/ 1787029 w 3448974"/>
              <a:gd name="connsiteY34" fmla="*/ 1173379 h 3108388"/>
              <a:gd name="connsiteX35" fmla="*/ 1471719 w 3448974"/>
              <a:gd name="connsiteY35" fmla="*/ 807619 h 3108388"/>
              <a:gd name="connsiteX36" fmla="*/ 948304 w 3448974"/>
              <a:gd name="connsiteY36" fmla="*/ 801313 h 3108388"/>
              <a:gd name="connsiteX37" fmla="*/ 210478 w 3448974"/>
              <a:gd name="connsiteY37" fmla="*/ 927437 h 3108388"/>
              <a:gd name="connsiteX38" fmla="*/ 8679 w 3448974"/>
              <a:gd name="connsiteY38" fmla="*/ 921131 h 3108388"/>
              <a:gd name="connsiteX39" fmla="*/ 40210 w 3448974"/>
              <a:gd name="connsiteY39" fmla="*/ 612127 h 3108388"/>
              <a:gd name="connsiteX40" fmla="*/ 71741 w 3448974"/>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20525 w 3448845"/>
              <a:gd name="connsiteY22" fmla="*/ 2423523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36591 w 3448845"/>
              <a:gd name="connsiteY30" fmla="*/ 1961655 h 3108388"/>
              <a:gd name="connsiteX31" fmla="*/ 1377126 w 3448845"/>
              <a:gd name="connsiteY31" fmla="*/ 1961655 h 3108388"/>
              <a:gd name="connsiteX32" fmla="*/ 1629374 w 3448845"/>
              <a:gd name="connsiteY32" fmla="*/ 1867062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36591 w 3448845"/>
              <a:gd name="connsiteY30" fmla="*/ 1961655 h 3108388"/>
              <a:gd name="connsiteX31" fmla="*/ 1377126 w 3448845"/>
              <a:gd name="connsiteY31" fmla="*/ 1961655 h 3108388"/>
              <a:gd name="connsiteX32" fmla="*/ 1629374 w 3448845"/>
              <a:gd name="connsiteY32" fmla="*/ 1867062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36591 w 3448845"/>
              <a:gd name="connsiteY30" fmla="*/ 1961655 h 3108388"/>
              <a:gd name="connsiteX31" fmla="*/ 1401891 w 3448845"/>
              <a:gd name="connsiteY31" fmla="*/ 1937609 h 3108388"/>
              <a:gd name="connsiteX32" fmla="*/ 1629374 w 3448845"/>
              <a:gd name="connsiteY32" fmla="*/ 1867062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13731 w 3448845"/>
              <a:gd name="connsiteY30" fmla="*/ 1983851 h 3108388"/>
              <a:gd name="connsiteX31" fmla="*/ 1401891 w 3448845"/>
              <a:gd name="connsiteY31" fmla="*/ 1937609 h 3108388"/>
              <a:gd name="connsiteX32" fmla="*/ 1629374 w 3448845"/>
              <a:gd name="connsiteY32" fmla="*/ 1867062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401891 w 3448845"/>
              <a:gd name="connsiteY31" fmla="*/ 1937609 h 3108388"/>
              <a:gd name="connsiteX32" fmla="*/ 1629374 w 3448845"/>
              <a:gd name="connsiteY32" fmla="*/ 1867062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401891 w 3448845"/>
              <a:gd name="connsiteY31" fmla="*/ 1937609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407606 w 3448845"/>
              <a:gd name="connsiteY31" fmla="*/ 192281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407606 w 3448845"/>
              <a:gd name="connsiteY31" fmla="*/ 192281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841098 w 3448845"/>
              <a:gd name="connsiteY4" fmla="*/ 38510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23079 w 3448845"/>
              <a:gd name="connsiteY5" fmla="*/ 454472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4584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44673 w 3448845"/>
              <a:gd name="connsiteY7" fmla="*/ 429247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91333 w 3448845"/>
              <a:gd name="connsiteY7" fmla="*/ 510634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616733 w 3448845"/>
              <a:gd name="connsiteY7" fmla="*/ 530364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88793 w 3448845"/>
              <a:gd name="connsiteY7" fmla="*/ 527898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2935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88793 w 3448845"/>
              <a:gd name="connsiteY7" fmla="*/ 527898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3697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88793 w 3448845"/>
              <a:gd name="connsiteY7" fmla="*/ 527898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3697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88793 w 3448845"/>
              <a:gd name="connsiteY7" fmla="*/ 527898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16740 w 3448845"/>
              <a:gd name="connsiteY12" fmla="*/ 359878 h 3108388"/>
              <a:gd name="connsiteX13" fmla="*/ 303697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037 h 3108388"/>
              <a:gd name="connsiteX1" fmla="*/ 569931 w 3448845"/>
              <a:gd name="connsiteY1" fmla="*/ 120243 h 3108388"/>
              <a:gd name="connsiteX2" fmla="*/ 607769 w 3448845"/>
              <a:gd name="connsiteY2" fmla="*/ 221142 h 3108388"/>
              <a:gd name="connsiteX3" fmla="*/ 632993 w 3448845"/>
              <a:gd name="connsiteY3" fmla="*/ 284204 h 3108388"/>
              <a:gd name="connsiteX4" fmla="*/ 753468 w 3448845"/>
              <a:gd name="connsiteY4" fmla="*/ 383253 h 3108388"/>
              <a:gd name="connsiteX5" fmla="*/ 999279 w 3448845"/>
              <a:gd name="connsiteY5" fmla="*/ 498865 h 3108388"/>
              <a:gd name="connsiteX6" fmla="*/ 2020359 w 3448845"/>
              <a:gd name="connsiteY6" fmla="*/ 656270 h 3108388"/>
              <a:gd name="connsiteX7" fmla="*/ 2588793 w 3448845"/>
              <a:gd name="connsiteY7" fmla="*/ 527898 h 3108388"/>
              <a:gd name="connsiteX8" fmla="*/ 2619449 w 3448845"/>
              <a:gd name="connsiteY8" fmla="*/ 404022 h 3108388"/>
              <a:gd name="connsiteX9" fmla="*/ 2625755 w 3448845"/>
              <a:gd name="connsiteY9" fmla="*/ 50874 h 3108388"/>
              <a:gd name="connsiteX10" fmla="*/ 2928453 w 3448845"/>
              <a:gd name="connsiteY10" fmla="*/ 6731 h 3108388"/>
              <a:gd name="connsiteX11" fmla="*/ 3004127 w 3448845"/>
              <a:gd name="connsiteY11" fmla="*/ 95018 h 3108388"/>
              <a:gd name="connsiteX12" fmla="*/ 3026900 w 3448845"/>
              <a:gd name="connsiteY12" fmla="*/ 359878 h 3108388"/>
              <a:gd name="connsiteX13" fmla="*/ 3036972 w 3448845"/>
              <a:gd name="connsiteY13" fmla="*/ 549065 h 3108388"/>
              <a:gd name="connsiteX14" fmla="*/ 3281600 w 3448845"/>
              <a:gd name="connsiteY14" fmla="*/ 851763 h 3108388"/>
              <a:gd name="connsiteX15" fmla="*/ 2304138 w 3448845"/>
              <a:gd name="connsiteY15" fmla="*/ 826538 h 3108388"/>
              <a:gd name="connsiteX16" fmla="*/ 1988828 w 3448845"/>
              <a:gd name="connsiteY16" fmla="*/ 1570670 h 3108388"/>
              <a:gd name="connsiteX17" fmla="*/ 2077115 w 3448845"/>
              <a:gd name="connsiteY17" fmla="*/ 2075167 h 3108388"/>
              <a:gd name="connsiteX18" fmla="*/ 2272607 w 3448845"/>
              <a:gd name="connsiteY18" fmla="*/ 2276965 h 3108388"/>
              <a:gd name="connsiteX19" fmla="*/ 2417650 w 3448845"/>
              <a:gd name="connsiteY19" fmla="*/ 2346334 h 3108388"/>
              <a:gd name="connsiteX20" fmla="*/ 2575305 w 3448845"/>
              <a:gd name="connsiteY20" fmla="*/ 2366009 h 3108388"/>
              <a:gd name="connsiteX21" fmla="*/ 2745573 w 3448845"/>
              <a:gd name="connsiteY21" fmla="*/ 2428314 h 3108388"/>
              <a:gd name="connsiteX22" fmla="*/ 2814810 w 3448845"/>
              <a:gd name="connsiteY22" fmla="*/ 2417974 h 3108388"/>
              <a:gd name="connsiteX23" fmla="*/ 2953678 w 3448845"/>
              <a:gd name="connsiteY23" fmla="*/ 2410575 h 3108388"/>
              <a:gd name="connsiteX24" fmla="*/ 3039468 w 3448845"/>
              <a:gd name="connsiteY24" fmla="*/ 2378622 h 3108388"/>
              <a:gd name="connsiteX25" fmla="*/ 3338356 w 3448845"/>
              <a:gd name="connsiteY25" fmla="*/ 2346334 h 3108388"/>
              <a:gd name="connsiteX26" fmla="*/ 3395112 w 3448845"/>
              <a:gd name="connsiteY26" fmla="*/ 3084160 h 3108388"/>
              <a:gd name="connsiteX27" fmla="*/ 2594224 w 3448845"/>
              <a:gd name="connsiteY27" fmla="*/ 2926505 h 3108388"/>
              <a:gd name="connsiteX28" fmla="*/ 860017 w 3448845"/>
              <a:gd name="connsiteY28" fmla="*/ 2888667 h 3108388"/>
              <a:gd name="connsiteX29" fmla="*/ 923079 w 3448845"/>
              <a:gd name="connsiteY29" fmla="*/ 2276965 h 3108388"/>
              <a:gd name="connsiteX30" fmla="*/ 1004206 w 3448845"/>
              <a:gd name="connsiteY30" fmla="*/ 1978302 h 3108388"/>
              <a:gd name="connsiteX31" fmla="*/ 1340931 w 3448845"/>
              <a:gd name="connsiteY31" fmla="*/ 1924662 h 3108388"/>
              <a:gd name="connsiteX32" fmla="*/ 1608419 w 3448845"/>
              <a:gd name="connsiteY32" fmla="*/ 1809721 h 3108388"/>
              <a:gd name="connsiteX33" fmla="*/ 1793336 w 3448845"/>
              <a:gd name="connsiteY33" fmla="*/ 1532833 h 3108388"/>
              <a:gd name="connsiteX34" fmla="*/ 1787029 w 3448845"/>
              <a:gd name="connsiteY34" fmla="*/ 1173379 h 3108388"/>
              <a:gd name="connsiteX35" fmla="*/ 1471719 w 3448845"/>
              <a:gd name="connsiteY35" fmla="*/ 807619 h 3108388"/>
              <a:gd name="connsiteX36" fmla="*/ 948304 w 3448845"/>
              <a:gd name="connsiteY36" fmla="*/ 801313 h 3108388"/>
              <a:gd name="connsiteX37" fmla="*/ 210478 w 3448845"/>
              <a:gd name="connsiteY37" fmla="*/ 927437 h 3108388"/>
              <a:gd name="connsiteX38" fmla="*/ 8679 w 3448845"/>
              <a:gd name="connsiteY38" fmla="*/ 921131 h 3108388"/>
              <a:gd name="connsiteX39" fmla="*/ 40210 w 3448845"/>
              <a:gd name="connsiteY39" fmla="*/ 612127 h 3108388"/>
              <a:gd name="connsiteX40" fmla="*/ 71741 w 3448845"/>
              <a:gd name="connsiteY40" fmla="*/ 113936 h 3108388"/>
              <a:gd name="connsiteX0" fmla="*/ 260927 w 3448845"/>
              <a:gd name="connsiteY0" fmla="*/ 13756 h 3109107"/>
              <a:gd name="connsiteX1" fmla="*/ 569931 w 3448845"/>
              <a:gd name="connsiteY1" fmla="*/ 120962 h 3109107"/>
              <a:gd name="connsiteX2" fmla="*/ 607769 w 3448845"/>
              <a:gd name="connsiteY2" fmla="*/ 221861 h 3109107"/>
              <a:gd name="connsiteX3" fmla="*/ 632993 w 3448845"/>
              <a:gd name="connsiteY3" fmla="*/ 284923 h 3109107"/>
              <a:gd name="connsiteX4" fmla="*/ 753468 w 3448845"/>
              <a:gd name="connsiteY4" fmla="*/ 383972 h 3109107"/>
              <a:gd name="connsiteX5" fmla="*/ 999279 w 3448845"/>
              <a:gd name="connsiteY5" fmla="*/ 499584 h 3109107"/>
              <a:gd name="connsiteX6" fmla="*/ 2020359 w 3448845"/>
              <a:gd name="connsiteY6" fmla="*/ 656989 h 3109107"/>
              <a:gd name="connsiteX7" fmla="*/ 2588793 w 3448845"/>
              <a:gd name="connsiteY7" fmla="*/ 528617 h 3109107"/>
              <a:gd name="connsiteX8" fmla="*/ 2619449 w 3448845"/>
              <a:gd name="connsiteY8" fmla="*/ 404741 h 3109107"/>
              <a:gd name="connsiteX9" fmla="*/ 2625755 w 3448845"/>
              <a:gd name="connsiteY9" fmla="*/ 51593 h 3109107"/>
              <a:gd name="connsiteX10" fmla="*/ 2928453 w 3448845"/>
              <a:gd name="connsiteY10" fmla="*/ 7450 h 3109107"/>
              <a:gd name="connsiteX11" fmla="*/ 3019367 w 3448845"/>
              <a:gd name="connsiteY11" fmla="*/ 105602 h 3109107"/>
              <a:gd name="connsiteX12" fmla="*/ 3026900 w 3448845"/>
              <a:gd name="connsiteY12" fmla="*/ 360597 h 3109107"/>
              <a:gd name="connsiteX13" fmla="*/ 3036972 w 3448845"/>
              <a:gd name="connsiteY13" fmla="*/ 549784 h 3109107"/>
              <a:gd name="connsiteX14" fmla="*/ 3281600 w 3448845"/>
              <a:gd name="connsiteY14" fmla="*/ 852482 h 3109107"/>
              <a:gd name="connsiteX15" fmla="*/ 2304138 w 3448845"/>
              <a:gd name="connsiteY15" fmla="*/ 827257 h 3109107"/>
              <a:gd name="connsiteX16" fmla="*/ 1988828 w 3448845"/>
              <a:gd name="connsiteY16" fmla="*/ 1571389 h 3109107"/>
              <a:gd name="connsiteX17" fmla="*/ 2077115 w 3448845"/>
              <a:gd name="connsiteY17" fmla="*/ 2075886 h 3109107"/>
              <a:gd name="connsiteX18" fmla="*/ 2272607 w 3448845"/>
              <a:gd name="connsiteY18" fmla="*/ 2277684 h 3109107"/>
              <a:gd name="connsiteX19" fmla="*/ 2417650 w 3448845"/>
              <a:gd name="connsiteY19" fmla="*/ 2347053 h 3109107"/>
              <a:gd name="connsiteX20" fmla="*/ 2575305 w 3448845"/>
              <a:gd name="connsiteY20" fmla="*/ 2366728 h 3109107"/>
              <a:gd name="connsiteX21" fmla="*/ 2745573 w 3448845"/>
              <a:gd name="connsiteY21" fmla="*/ 2429033 h 3109107"/>
              <a:gd name="connsiteX22" fmla="*/ 2814810 w 3448845"/>
              <a:gd name="connsiteY22" fmla="*/ 2418693 h 3109107"/>
              <a:gd name="connsiteX23" fmla="*/ 2953678 w 3448845"/>
              <a:gd name="connsiteY23" fmla="*/ 2411294 h 3109107"/>
              <a:gd name="connsiteX24" fmla="*/ 3039468 w 3448845"/>
              <a:gd name="connsiteY24" fmla="*/ 2379341 h 3109107"/>
              <a:gd name="connsiteX25" fmla="*/ 3338356 w 3448845"/>
              <a:gd name="connsiteY25" fmla="*/ 2347053 h 3109107"/>
              <a:gd name="connsiteX26" fmla="*/ 3395112 w 3448845"/>
              <a:gd name="connsiteY26" fmla="*/ 3084879 h 3109107"/>
              <a:gd name="connsiteX27" fmla="*/ 2594224 w 3448845"/>
              <a:gd name="connsiteY27" fmla="*/ 2927224 h 3109107"/>
              <a:gd name="connsiteX28" fmla="*/ 860017 w 3448845"/>
              <a:gd name="connsiteY28" fmla="*/ 2889386 h 3109107"/>
              <a:gd name="connsiteX29" fmla="*/ 923079 w 3448845"/>
              <a:gd name="connsiteY29" fmla="*/ 2277684 h 3109107"/>
              <a:gd name="connsiteX30" fmla="*/ 1004206 w 3448845"/>
              <a:gd name="connsiteY30" fmla="*/ 1979021 h 3109107"/>
              <a:gd name="connsiteX31" fmla="*/ 1340931 w 3448845"/>
              <a:gd name="connsiteY31" fmla="*/ 1925381 h 3109107"/>
              <a:gd name="connsiteX32" fmla="*/ 1608419 w 3448845"/>
              <a:gd name="connsiteY32" fmla="*/ 1810440 h 3109107"/>
              <a:gd name="connsiteX33" fmla="*/ 1793336 w 3448845"/>
              <a:gd name="connsiteY33" fmla="*/ 1533552 h 3109107"/>
              <a:gd name="connsiteX34" fmla="*/ 1787029 w 3448845"/>
              <a:gd name="connsiteY34" fmla="*/ 1174098 h 3109107"/>
              <a:gd name="connsiteX35" fmla="*/ 1471719 w 3448845"/>
              <a:gd name="connsiteY35" fmla="*/ 808338 h 3109107"/>
              <a:gd name="connsiteX36" fmla="*/ 948304 w 3448845"/>
              <a:gd name="connsiteY36" fmla="*/ 802032 h 3109107"/>
              <a:gd name="connsiteX37" fmla="*/ 210478 w 3448845"/>
              <a:gd name="connsiteY37" fmla="*/ 928156 h 3109107"/>
              <a:gd name="connsiteX38" fmla="*/ 8679 w 3448845"/>
              <a:gd name="connsiteY38" fmla="*/ 921850 h 3109107"/>
              <a:gd name="connsiteX39" fmla="*/ 40210 w 3448845"/>
              <a:gd name="connsiteY39" fmla="*/ 612846 h 3109107"/>
              <a:gd name="connsiteX40" fmla="*/ 71741 w 3448845"/>
              <a:gd name="connsiteY40" fmla="*/ 114655 h 3109107"/>
              <a:gd name="connsiteX0" fmla="*/ 260927 w 3448845"/>
              <a:gd name="connsiteY0" fmla="*/ 14657 h 3110008"/>
              <a:gd name="connsiteX1" fmla="*/ 569931 w 3448845"/>
              <a:gd name="connsiteY1" fmla="*/ 121863 h 3110008"/>
              <a:gd name="connsiteX2" fmla="*/ 607769 w 3448845"/>
              <a:gd name="connsiteY2" fmla="*/ 222762 h 3110008"/>
              <a:gd name="connsiteX3" fmla="*/ 632993 w 3448845"/>
              <a:gd name="connsiteY3" fmla="*/ 285824 h 3110008"/>
              <a:gd name="connsiteX4" fmla="*/ 753468 w 3448845"/>
              <a:gd name="connsiteY4" fmla="*/ 384873 h 3110008"/>
              <a:gd name="connsiteX5" fmla="*/ 999279 w 3448845"/>
              <a:gd name="connsiteY5" fmla="*/ 500485 h 3110008"/>
              <a:gd name="connsiteX6" fmla="*/ 2020359 w 3448845"/>
              <a:gd name="connsiteY6" fmla="*/ 657890 h 3110008"/>
              <a:gd name="connsiteX7" fmla="*/ 2588793 w 3448845"/>
              <a:gd name="connsiteY7" fmla="*/ 529518 h 3110008"/>
              <a:gd name="connsiteX8" fmla="*/ 2619449 w 3448845"/>
              <a:gd name="connsiteY8" fmla="*/ 405642 h 3110008"/>
              <a:gd name="connsiteX9" fmla="*/ 2625755 w 3448845"/>
              <a:gd name="connsiteY9" fmla="*/ 52494 h 3110008"/>
              <a:gd name="connsiteX10" fmla="*/ 2928453 w 3448845"/>
              <a:gd name="connsiteY10" fmla="*/ 8351 h 3110008"/>
              <a:gd name="connsiteX11" fmla="*/ 3032067 w 3448845"/>
              <a:gd name="connsiteY11" fmla="*/ 118834 h 3110008"/>
              <a:gd name="connsiteX12" fmla="*/ 3026900 w 3448845"/>
              <a:gd name="connsiteY12" fmla="*/ 361498 h 3110008"/>
              <a:gd name="connsiteX13" fmla="*/ 3036972 w 3448845"/>
              <a:gd name="connsiteY13" fmla="*/ 550685 h 3110008"/>
              <a:gd name="connsiteX14" fmla="*/ 3281600 w 3448845"/>
              <a:gd name="connsiteY14" fmla="*/ 853383 h 3110008"/>
              <a:gd name="connsiteX15" fmla="*/ 2304138 w 3448845"/>
              <a:gd name="connsiteY15" fmla="*/ 828158 h 3110008"/>
              <a:gd name="connsiteX16" fmla="*/ 1988828 w 3448845"/>
              <a:gd name="connsiteY16" fmla="*/ 1572290 h 3110008"/>
              <a:gd name="connsiteX17" fmla="*/ 2077115 w 3448845"/>
              <a:gd name="connsiteY17" fmla="*/ 2076787 h 3110008"/>
              <a:gd name="connsiteX18" fmla="*/ 2272607 w 3448845"/>
              <a:gd name="connsiteY18" fmla="*/ 2278585 h 3110008"/>
              <a:gd name="connsiteX19" fmla="*/ 2417650 w 3448845"/>
              <a:gd name="connsiteY19" fmla="*/ 2347954 h 3110008"/>
              <a:gd name="connsiteX20" fmla="*/ 2575305 w 3448845"/>
              <a:gd name="connsiteY20" fmla="*/ 2367629 h 3110008"/>
              <a:gd name="connsiteX21" fmla="*/ 2745573 w 3448845"/>
              <a:gd name="connsiteY21" fmla="*/ 2429934 h 3110008"/>
              <a:gd name="connsiteX22" fmla="*/ 2814810 w 3448845"/>
              <a:gd name="connsiteY22" fmla="*/ 2419594 h 3110008"/>
              <a:gd name="connsiteX23" fmla="*/ 2953678 w 3448845"/>
              <a:gd name="connsiteY23" fmla="*/ 2412195 h 3110008"/>
              <a:gd name="connsiteX24" fmla="*/ 3039468 w 3448845"/>
              <a:gd name="connsiteY24" fmla="*/ 2380242 h 3110008"/>
              <a:gd name="connsiteX25" fmla="*/ 3338356 w 3448845"/>
              <a:gd name="connsiteY25" fmla="*/ 2347954 h 3110008"/>
              <a:gd name="connsiteX26" fmla="*/ 3395112 w 3448845"/>
              <a:gd name="connsiteY26" fmla="*/ 3085780 h 3110008"/>
              <a:gd name="connsiteX27" fmla="*/ 2594224 w 3448845"/>
              <a:gd name="connsiteY27" fmla="*/ 2928125 h 3110008"/>
              <a:gd name="connsiteX28" fmla="*/ 860017 w 3448845"/>
              <a:gd name="connsiteY28" fmla="*/ 2890287 h 3110008"/>
              <a:gd name="connsiteX29" fmla="*/ 923079 w 3448845"/>
              <a:gd name="connsiteY29" fmla="*/ 2278585 h 3110008"/>
              <a:gd name="connsiteX30" fmla="*/ 1004206 w 3448845"/>
              <a:gd name="connsiteY30" fmla="*/ 1979922 h 3110008"/>
              <a:gd name="connsiteX31" fmla="*/ 1340931 w 3448845"/>
              <a:gd name="connsiteY31" fmla="*/ 1926282 h 3110008"/>
              <a:gd name="connsiteX32" fmla="*/ 1608419 w 3448845"/>
              <a:gd name="connsiteY32" fmla="*/ 1811341 h 3110008"/>
              <a:gd name="connsiteX33" fmla="*/ 1793336 w 3448845"/>
              <a:gd name="connsiteY33" fmla="*/ 1534453 h 3110008"/>
              <a:gd name="connsiteX34" fmla="*/ 1787029 w 3448845"/>
              <a:gd name="connsiteY34" fmla="*/ 1174999 h 3110008"/>
              <a:gd name="connsiteX35" fmla="*/ 1471719 w 3448845"/>
              <a:gd name="connsiteY35" fmla="*/ 809239 h 3110008"/>
              <a:gd name="connsiteX36" fmla="*/ 948304 w 3448845"/>
              <a:gd name="connsiteY36" fmla="*/ 802933 h 3110008"/>
              <a:gd name="connsiteX37" fmla="*/ 210478 w 3448845"/>
              <a:gd name="connsiteY37" fmla="*/ 929057 h 3110008"/>
              <a:gd name="connsiteX38" fmla="*/ 8679 w 3448845"/>
              <a:gd name="connsiteY38" fmla="*/ 922751 h 3110008"/>
              <a:gd name="connsiteX39" fmla="*/ 40210 w 3448845"/>
              <a:gd name="connsiteY39" fmla="*/ 613747 h 3110008"/>
              <a:gd name="connsiteX40" fmla="*/ 71741 w 3448845"/>
              <a:gd name="connsiteY40" fmla="*/ 115556 h 3110008"/>
              <a:gd name="connsiteX0" fmla="*/ 260927 w 3448845"/>
              <a:gd name="connsiteY0" fmla="*/ 14838 h 3110189"/>
              <a:gd name="connsiteX1" fmla="*/ 569931 w 3448845"/>
              <a:gd name="connsiteY1" fmla="*/ 122044 h 3110189"/>
              <a:gd name="connsiteX2" fmla="*/ 607769 w 3448845"/>
              <a:gd name="connsiteY2" fmla="*/ 222943 h 3110189"/>
              <a:gd name="connsiteX3" fmla="*/ 632993 w 3448845"/>
              <a:gd name="connsiteY3" fmla="*/ 286005 h 3110189"/>
              <a:gd name="connsiteX4" fmla="*/ 753468 w 3448845"/>
              <a:gd name="connsiteY4" fmla="*/ 385054 h 3110189"/>
              <a:gd name="connsiteX5" fmla="*/ 999279 w 3448845"/>
              <a:gd name="connsiteY5" fmla="*/ 500666 h 3110189"/>
              <a:gd name="connsiteX6" fmla="*/ 2020359 w 3448845"/>
              <a:gd name="connsiteY6" fmla="*/ 658071 h 3110189"/>
              <a:gd name="connsiteX7" fmla="*/ 2588793 w 3448845"/>
              <a:gd name="connsiteY7" fmla="*/ 529699 h 3110189"/>
              <a:gd name="connsiteX8" fmla="*/ 2619449 w 3448845"/>
              <a:gd name="connsiteY8" fmla="*/ 405823 h 3110189"/>
              <a:gd name="connsiteX9" fmla="*/ 2625755 w 3448845"/>
              <a:gd name="connsiteY9" fmla="*/ 52675 h 3110189"/>
              <a:gd name="connsiteX10" fmla="*/ 2928453 w 3448845"/>
              <a:gd name="connsiteY10" fmla="*/ 8532 h 3110189"/>
              <a:gd name="connsiteX11" fmla="*/ 3032067 w 3448845"/>
              <a:gd name="connsiteY11" fmla="*/ 121482 h 3110189"/>
              <a:gd name="connsiteX12" fmla="*/ 3026900 w 3448845"/>
              <a:gd name="connsiteY12" fmla="*/ 361679 h 3110189"/>
              <a:gd name="connsiteX13" fmla="*/ 3036972 w 3448845"/>
              <a:gd name="connsiteY13" fmla="*/ 550866 h 3110189"/>
              <a:gd name="connsiteX14" fmla="*/ 3281600 w 3448845"/>
              <a:gd name="connsiteY14" fmla="*/ 853564 h 3110189"/>
              <a:gd name="connsiteX15" fmla="*/ 2304138 w 3448845"/>
              <a:gd name="connsiteY15" fmla="*/ 828339 h 3110189"/>
              <a:gd name="connsiteX16" fmla="*/ 1988828 w 3448845"/>
              <a:gd name="connsiteY16" fmla="*/ 1572471 h 3110189"/>
              <a:gd name="connsiteX17" fmla="*/ 2077115 w 3448845"/>
              <a:gd name="connsiteY17" fmla="*/ 2076968 h 3110189"/>
              <a:gd name="connsiteX18" fmla="*/ 2272607 w 3448845"/>
              <a:gd name="connsiteY18" fmla="*/ 2278766 h 3110189"/>
              <a:gd name="connsiteX19" fmla="*/ 2417650 w 3448845"/>
              <a:gd name="connsiteY19" fmla="*/ 2348135 h 3110189"/>
              <a:gd name="connsiteX20" fmla="*/ 2575305 w 3448845"/>
              <a:gd name="connsiteY20" fmla="*/ 2367810 h 3110189"/>
              <a:gd name="connsiteX21" fmla="*/ 2745573 w 3448845"/>
              <a:gd name="connsiteY21" fmla="*/ 2430115 h 3110189"/>
              <a:gd name="connsiteX22" fmla="*/ 2814810 w 3448845"/>
              <a:gd name="connsiteY22" fmla="*/ 2419775 h 3110189"/>
              <a:gd name="connsiteX23" fmla="*/ 2953678 w 3448845"/>
              <a:gd name="connsiteY23" fmla="*/ 2412376 h 3110189"/>
              <a:gd name="connsiteX24" fmla="*/ 3039468 w 3448845"/>
              <a:gd name="connsiteY24" fmla="*/ 2380423 h 3110189"/>
              <a:gd name="connsiteX25" fmla="*/ 3338356 w 3448845"/>
              <a:gd name="connsiteY25" fmla="*/ 2348135 h 3110189"/>
              <a:gd name="connsiteX26" fmla="*/ 3395112 w 3448845"/>
              <a:gd name="connsiteY26" fmla="*/ 3085961 h 3110189"/>
              <a:gd name="connsiteX27" fmla="*/ 2594224 w 3448845"/>
              <a:gd name="connsiteY27" fmla="*/ 2928306 h 3110189"/>
              <a:gd name="connsiteX28" fmla="*/ 860017 w 3448845"/>
              <a:gd name="connsiteY28" fmla="*/ 2890468 h 3110189"/>
              <a:gd name="connsiteX29" fmla="*/ 923079 w 3448845"/>
              <a:gd name="connsiteY29" fmla="*/ 2278766 h 3110189"/>
              <a:gd name="connsiteX30" fmla="*/ 1004206 w 3448845"/>
              <a:gd name="connsiteY30" fmla="*/ 1980103 h 3110189"/>
              <a:gd name="connsiteX31" fmla="*/ 1340931 w 3448845"/>
              <a:gd name="connsiteY31" fmla="*/ 1926463 h 3110189"/>
              <a:gd name="connsiteX32" fmla="*/ 1608419 w 3448845"/>
              <a:gd name="connsiteY32" fmla="*/ 1811522 h 3110189"/>
              <a:gd name="connsiteX33" fmla="*/ 1793336 w 3448845"/>
              <a:gd name="connsiteY33" fmla="*/ 1534634 h 3110189"/>
              <a:gd name="connsiteX34" fmla="*/ 1787029 w 3448845"/>
              <a:gd name="connsiteY34" fmla="*/ 1175180 h 3110189"/>
              <a:gd name="connsiteX35" fmla="*/ 1471719 w 3448845"/>
              <a:gd name="connsiteY35" fmla="*/ 809420 h 3110189"/>
              <a:gd name="connsiteX36" fmla="*/ 948304 w 3448845"/>
              <a:gd name="connsiteY36" fmla="*/ 803114 h 3110189"/>
              <a:gd name="connsiteX37" fmla="*/ 210478 w 3448845"/>
              <a:gd name="connsiteY37" fmla="*/ 929238 h 3110189"/>
              <a:gd name="connsiteX38" fmla="*/ 8679 w 3448845"/>
              <a:gd name="connsiteY38" fmla="*/ 922932 h 3110189"/>
              <a:gd name="connsiteX39" fmla="*/ 40210 w 3448845"/>
              <a:gd name="connsiteY39" fmla="*/ 613928 h 3110189"/>
              <a:gd name="connsiteX40" fmla="*/ 71741 w 3448845"/>
              <a:gd name="connsiteY40" fmla="*/ 115737 h 3110189"/>
              <a:gd name="connsiteX0" fmla="*/ 260927 w 3448845"/>
              <a:gd name="connsiteY0" fmla="*/ 14838 h 3110189"/>
              <a:gd name="connsiteX1" fmla="*/ 569931 w 3448845"/>
              <a:gd name="connsiteY1" fmla="*/ 122044 h 3110189"/>
              <a:gd name="connsiteX2" fmla="*/ 607769 w 3448845"/>
              <a:gd name="connsiteY2" fmla="*/ 222943 h 3110189"/>
              <a:gd name="connsiteX3" fmla="*/ 632993 w 3448845"/>
              <a:gd name="connsiteY3" fmla="*/ 286005 h 3110189"/>
              <a:gd name="connsiteX4" fmla="*/ 753468 w 3448845"/>
              <a:gd name="connsiteY4" fmla="*/ 385054 h 3110189"/>
              <a:gd name="connsiteX5" fmla="*/ 999279 w 3448845"/>
              <a:gd name="connsiteY5" fmla="*/ 500666 h 3110189"/>
              <a:gd name="connsiteX6" fmla="*/ 2020359 w 3448845"/>
              <a:gd name="connsiteY6" fmla="*/ 658071 h 3110189"/>
              <a:gd name="connsiteX7" fmla="*/ 2588793 w 3448845"/>
              <a:gd name="connsiteY7" fmla="*/ 529699 h 3110189"/>
              <a:gd name="connsiteX8" fmla="*/ 2619449 w 3448845"/>
              <a:gd name="connsiteY8" fmla="*/ 405823 h 3110189"/>
              <a:gd name="connsiteX9" fmla="*/ 2625755 w 3448845"/>
              <a:gd name="connsiteY9" fmla="*/ 52675 h 3110189"/>
              <a:gd name="connsiteX10" fmla="*/ 2928453 w 3448845"/>
              <a:gd name="connsiteY10" fmla="*/ 8532 h 3110189"/>
              <a:gd name="connsiteX11" fmla="*/ 3032067 w 3448845"/>
              <a:gd name="connsiteY11" fmla="*/ 121482 h 3110189"/>
              <a:gd name="connsiteX12" fmla="*/ 3026900 w 3448845"/>
              <a:gd name="connsiteY12" fmla="*/ 361679 h 3110189"/>
              <a:gd name="connsiteX13" fmla="*/ 3036972 w 3448845"/>
              <a:gd name="connsiteY13" fmla="*/ 550866 h 3110189"/>
              <a:gd name="connsiteX14" fmla="*/ 3281600 w 3448845"/>
              <a:gd name="connsiteY14" fmla="*/ 853564 h 3110189"/>
              <a:gd name="connsiteX15" fmla="*/ 2304138 w 3448845"/>
              <a:gd name="connsiteY15" fmla="*/ 828339 h 3110189"/>
              <a:gd name="connsiteX16" fmla="*/ 1988828 w 3448845"/>
              <a:gd name="connsiteY16" fmla="*/ 1572471 h 3110189"/>
              <a:gd name="connsiteX17" fmla="*/ 2077115 w 3448845"/>
              <a:gd name="connsiteY17" fmla="*/ 2076968 h 3110189"/>
              <a:gd name="connsiteX18" fmla="*/ 2272607 w 3448845"/>
              <a:gd name="connsiteY18" fmla="*/ 2278766 h 3110189"/>
              <a:gd name="connsiteX19" fmla="*/ 2417650 w 3448845"/>
              <a:gd name="connsiteY19" fmla="*/ 2348135 h 3110189"/>
              <a:gd name="connsiteX20" fmla="*/ 2575305 w 3448845"/>
              <a:gd name="connsiteY20" fmla="*/ 2367810 h 3110189"/>
              <a:gd name="connsiteX21" fmla="*/ 2745573 w 3448845"/>
              <a:gd name="connsiteY21" fmla="*/ 2430115 h 3110189"/>
              <a:gd name="connsiteX22" fmla="*/ 2814810 w 3448845"/>
              <a:gd name="connsiteY22" fmla="*/ 2419775 h 3110189"/>
              <a:gd name="connsiteX23" fmla="*/ 2953678 w 3448845"/>
              <a:gd name="connsiteY23" fmla="*/ 2412376 h 3110189"/>
              <a:gd name="connsiteX24" fmla="*/ 3039468 w 3448845"/>
              <a:gd name="connsiteY24" fmla="*/ 2380423 h 3110189"/>
              <a:gd name="connsiteX25" fmla="*/ 3338356 w 3448845"/>
              <a:gd name="connsiteY25" fmla="*/ 2348135 h 3110189"/>
              <a:gd name="connsiteX26" fmla="*/ 3395112 w 3448845"/>
              <a:gd name="connsiteY26" fmla="*/ 3085961 h 3110189"/>
              <a:gd name="connsiteX27" fmla="*/ 2594224 w 3448845"/>
              <a:gd name="connsiteY27" fmla="*/ 2928306 h 3110189"/>
              <a:gd name="connsiteX28" fmla="*/ 860017 w 3448845"/>
              <a:gd name="connsiteY28" fmla="*/ 2890468 h 3110189"/>
              <a:gd name="connsiteX29" fmla="*/ 923079 w 3448845"/>
              <a:gd name="connsiteY29" fmla="*/ 2278766 h 3110189"/>
              <a:gd name="connsiteX30" fmla="*/ 1004206 w 3448845"/>
              <a:gd name="connsiteY30" fmla="*/ 1980103 h 3110189"/>
              <a:gd name="connsiteX31" fmla="*/ 1340931 w 3448845"/>
              <a:gd name="connsiteY31" fmla="*/ 1926463 h 3110189"/>
              <a:gd name="connsiteX32" fmla="*/ 1608419 w 3448845"/>
              <a:gd name="connsiteY32" fmla="*/ 1811522 h 3110189"/>
              <a:gd name="connsiteX33" fmla="*/ 1793336 w 3448845"/>
              <a:gd name="connsiteY33" fmla="*/ 1534634 h 3110189"/>
              <a:gd name="connsiteX34" fmla="*/ 1787029 w 3448845"/>
              <a:gd name="connsiteY34" fmla="*/ 1175180 h 3110189"/>
              <a:gd name="connsiteX35" fmla="*/ 1471719 w 3448845"/>
              <a:gd name="connsiteY35" fmla="*/ 809420 h 3110189"/>
              <a:gd name="connsiteX36" fmla="*/ 948304 w 3448845"/>
              <a:gd name="connsiteY36" fmla="*/ 803114 h 3110189"/>
              <a:gd name="connsiteX37" fmla="*/ 210478 w 3448845"/>
              <a:gd name="connsiteY37" fmla="*/ 929238 h 3110189"/>
              <a:gd name="connsiteX38" fmla="*/ 8679 w 3448845"/>
              <a:gd name="connsiteY38" fmla="*/ 922932 h 3110189"/>
              <a:gd name="connsiteX39" fmla="*/ 40210 w 3448845"/>
              <a:gd name="connsiteY39" fmla="*/ 613928 h 3110189"/>
              <a:gd name="connsiteX40" fmla="*/ 71741 w 3448845"/>
              <a:gd name="connsiteY40" fmla="*/ 115737 h 3110189"/>
              <a:gd name="connsiteX0" fmla="*/ 260927 w 3448845"/>
              <a:gd name="connsiteY0" fmla="*/ 14838 h 3110189"/>
              <a:gd name="connsiteX1" fmla="*/ 569931 w 3448845"/>
              <a:gd name="connsiteY1" fmla="*/ 122044 h 3110189"/>
              <a:gd name="connsiteX2" fmla="*/ 607769 w 3448845"/>
              <a:gd name="connsiteY2" fmla="*/ 222943 h 3110189"/>
              <a:gd name="connsiteX3" fmla="*/ 632993 w 3448845"/>
              <a:gd name="connsiteY3" fmla="*/ 286005 h 3110189"/>
              <a:gd name="connsiteX4" fmla="*/ 753468 w 3448845"/>
              <a:gd name="connsiteY4" fmla="*/ 385054 h 3110189"/>
              <a:gd name="connsiteX5" fmla="*/ 999279 w 3448845"/>
              <a:gd name="connsiteY5" fmla="*/ 500666 h 3110189"/>
              <a:gd name="connsiteX6" fmla="*/ 2020359 w 3448845"/>
              <a:gd name="connsiteY6" fmla="*/ 658071 h 3110189"/>
              <a:gd name="connsiteX7" fmla="*/ 2588793 w 3448845"/>
              <a:gd name="connsiteY7" fmla="*/ 529699 h 3110189"/>
              <a:gd name="connsiteX8" fmla="*/ 2619449 w 3448845"/>
              <a:gd name="connsiteY8" fmla="*/ 405823 h 3110189"/>
              <a:gd name="connsiteX9" fmla="*/ 2625755 w 3448845"/>
              <a:gd name="connsiteY9" fmla="*/ 52675 h 3110189"/>
              <a:gd name="connsiteX10" fmla="*/ 2928453 w 3448845"/>
              <a:gd name="connsiteY10" fmla="*/ 8532 h 3110189"/>
              <a:gd name="connsiteX11" fmla="*/ 3032067 w 3448845"/>
              <a:gd name="connsiteY11" fmla="*/ 121482 h 3110189"/>
              <a:gd name="connsiteX12" fmla="*/ 3026900 w 3448845"/>
              <a:gd name="connsiteY12" fmla="*/ 361679 h 3110189"/>
              <a:gd name="connsiteX13" fmla="*/ 3036972 w 3448845"/>
              <a:gd name="connsiteY13" fmla="*/ 550866 h 3110189"/>
              <a:gd name="connsiteX14" fmla="*/ 3281600 w 3448845"/>
              <a:gd name="connsiteY14" fmla="*/ 853564 h 3110189"/>
              <a:gd name="connsiteX15" fmla="*/ 2304138 w 3448845"/>
              <a:gd name="connsiteY15" fmla="*/ 828339 h 3110189"/>
              <a:gd name="connsiteX16" fmla="*/ 1988828 w 3448845"/>
              <a:gd name="connsiteY16" fmla="*/ 1572471 h 3110189"/>
              <a:gd name="connsiteX17" fmla="*/ 2077115 w 3448845"/>
              <a:gd name="connsiteY17" fmla="*/ 2076968 h 3110189"/>
              <a:gd name="connsiteX18" fmla="*/ 2272607 w 3448845"/>
              <a:gd name="connsiteY18" fmla="*/ 2278766 h 3110189"/>
              <a:gd name="connsiteX19" fmla="*/ 2417650 w 3448845"/>
              <a:gd name="connsiteY19" fmla="*/ 2348135 h 3110189"/>
              <a:gd name="connsiteX20" fmla="*/ 2575305 w 3448845"/>
              <a:gd name="connsiteY20" fmla="*/ 2367810 h 3110189"/>
              <a:gd name="connsiteX21" fmla="*/ 2745573 w 3448845"/>
              <a:gd name="connsiteY21" fmla="*/ 2430115 h 3110189"/>
              <a:gd name="connsiteX22" fmla="*/ 2814810 w 3448845"/>
              <a:gd name="connsiteY22" fmla="*/ 2419775 h 3110189"/>
              <a:gd name="connsiteX23" fmla="*/ 2953678 w 3448845"/>
              <a:gd name="connsiteY23" fmla="*/ 2412376 h 3110189"/>
              <a:gd name="connsiteX24" fmla="*/ 3039468 w 3448845"/>
              <a:gd name="connsiteY24" fmla="*/ 2380423 h 3110189"/>
              <a:gd name="connsiteX25" fmla="*/ 3338356 w 3448845"/>
              <a:gd name="connsiteY25" fmla="*/ 2348135 h 3110189"/>
              <a:gd name="connsiteX26" fmla="*/ 3395112 w 3448845"/>
              <a:gd name="connsiteY26" fmla="*/ 3085961 h 3110189"/>
              <a:gd name="connsiteX27" fmla="*/ 2594224 w 3448845"/>
              <a:gd name="connsiteY27" fmla="*/ 2928306 h 3110189"/>
              <a:gd name="connsiteX28" fmla="*/ 860017 w 3448845"/>
              <a:gd name="connsiteY28" fmla="*/ 2890468 h 3110189"/>
              <a:gd name="connsiteX29" fmla="*/ 923079 w 3448845"/>
              <a:gd name="connsiteY29" fmla="*/ 2278766 h 3110189"/>
              <a:gd name="connsiteX30" fmla="*/ 1004206 w 3448845"/>
              <a:gd name="connsiteY30" fmla="*/ 1980103 h 3110189"/>
              <a:gd name="connsiteX31" fmla="*/ 1340931 w 3448845"/>
              <a:gd name="connsiteY31" fmla="*/ 1926463 h 3110189"/>
              <a:gd name="connsiteX32" fmla="*/ 1608419 w 3448845"/>
              <a:gd name="connsiteY32" fmla="*/ 1811522 h 3110189"/>
              <a:gd name="connsiteX33" fmla="*/ 1793336 w 3448845"/>
              <a:gd name="connsiteY33" fmla="*/ 1534634 h 3110189"/>
              <a:gd name="connsiteX34" fmla="*/ 1787029 w 3448845"/>
              <a:gd name="connsiteY34" fmla="*/ 1175180 h 3110189"/>
              <a:gd name="connsiteX35" fmla="*/ 1471719 w 3448845"/>
              <a:gd name="connsiteY35" fmla="*/ 809420 h 3110189"/>
              <a:gd name="connsiteX36" fmla="*/ 948304 w 3448845"/>
              <a:gd name="connsiteY36" fmla="*/ 803114 h 3110189"/>
              <a:gd name="connsiteX37" fmla="*/ 210478 w 3448845"/>
              <a:gd name="connsiteY37" fmla="*/ 929238 h 3110189"/>
              <a:gd name="connsiteX38" fmla="*/ 8679 w 3448845"/>
              <a:gd name="connsiteY38" fmla="*/ 922932 h 3110189"/>
              <a:gd name="connsiteX39" fmla="*/ 40210 w 3448845"/>
              <a:gd name="connsiteY39" fmla="*/ 613928 h 3110189"/>
              <a:gd name="connsiteX40" fmla="*/ 71741 w 3448845"/>
              <a:gd name="connsiteY40" fmla="*/ 115737 h 3110189"/>
              <a:gd name="connsiteX0" fmla="*/ 260927 w 3448845"/>
              <a:gd name="connsiteY0" fmla="*/ 6477 h 3101828"/>
              <a:gd name="connsiteX1" fmla="*/ 569931 w 3448845"/>
              <a:gd name="connsiteY1" fmla="*/ 113683 h 3101828"/>
              <a:gd name="connsiteX2" fmla="*/ 607769 w 3448845"/>
              <a:gd name="connsiteY2" fmla="*/ 214582 h 3101828"/>
              <a:gd name="connsiteX3" fmla="*/ 632993 w 3448845"/>
              <a:gd name="connsiteY3" fmla="*/ 277644 h 3101828"/>
              <a:gd name="connsiteX4" fmla="*/ 753468 w 3448845"/>
              <a:gd name="connsiteY4" fmla="*/ 376693 h 3101828"/>
              <a:gd name="connsiteX5" fmla="*/ 999279 w 3448845"/>
              <a:gd name="connsiteY5" fmla="*/ 492305 h 3101828"/>
              <a:gd name="connsiteX6" fmla="*/ 2020359 w 3448845"/>
              <a:gd name="connsiteY6" fmla="*/ 649710 h 3101828"/>
              <a:gd name="connsiteX7" fmla="*/ 2588793 w 3448845"/>
              <a:gd name="connsiteY7" fmla="*/ 521338 h 3101828"/>
              <a:gd name="connsiteX8" fmla="*/ 2619449 w 3448845"/>
              <a:gd name="connsiteY8" fmla="*/ 397462 h 3101828"/>
              <a:gd name="connsiteX9" fmla="*/ 2661315 w 3448845"/>
              <a:gd name="connsiteY9" fmla="*/ 96105 h 3101828"/>
              <a:gd name="connsiteX10" fmla="*/ 2928453 w 3448845"/>
              <a:gd name="connsiteY10" fmla="*/ 171 h 3101828"/>
              <a:gd name="connsiteX11" fmla="*/ 3032067 w 3448845"/>
              <a:gd name="connsiteY11" fmla="*/ 113121 h 3101828"/>
              <a:gd name="connsiteX12" fmla="*/ 3026900 w 3448845"/>
              <a:gd name="connsiteY12" fmla="*/ 353318 h 3101828"/>
              <a:gd name="connsiteX13" fmla="*/ 3036972 w 3448845"/>
              <a:gd name="connsiteY13" fmla="*/ 542505 h 3101828"/>
              <a:gd name="connsiteX14" fmla="*/ 3281600 w 3448845"/>
              <a:gd name="connsiteY14" fmla="*/ 845203 h 3101828"/>
              <a:gd name="connsiteX15" fmla="*/ 2304138 w 3448845"/>
              <a:gd name="connsiteY15" fmla="*/ 819978 h 3101828"/>
              <a:gd name="connsiteX16" fmla="*/ 1988828 w 3448845"/>
              <a:gd name="connsiteY16" fmla="*/ 1564110 h 3101828"/>
              <a:gd name="connsiteX17" fmla="*/ 2077115 w 3448845"/>
              <a:gd name="connsiteY17" fmla="*/ 2068607 h 3101828"/>
              <a:gd name="connsiteX18" fmla="*/ 2272607 w 3448845"/>
              <a:gd name="connsiteY18" fmla="*/ 2270405 h 3101828"/>
              <a:gd name="connsiteX19" fmla="*/ 2417650 w 3448845"/>
              <a:gd name="connsiteY19" fmla="*/ 2339774 h 3101828"/>
              <a:gd name="connsiteX20" fmla="*/ 2575305 w 3448845"/>
              <a:gd name="connsiteY20" fmla="*/ 2359449 h 3101828"/>
              <a:gd name="connsiteX21" fmla="*/ 2745573 w 3448845"/>
              <a:gd name="connsiteY21" fmla="*/ 2421754 h 3101828"/>
              <a:gd name="connsiteX22" fmla="*/ 2814810 w 3448845"/>
              <a:gd name="connsiteY22" fmla="*/ 2411414 h 3101828"/>
              <a:gd name="connsiteX23" fmla="*/ 2953678 w 3448845"/>
              <a:gd name="connsiteY23" fmla="*/ 2404015 h 3101828"/>
              <a:gd name="connsiteX24" fmla="*/ 3039468 w 3448845"/>
              <a:gd name="connsiteY24" fmla="*/ 2372062 h 3101828"/>
              <a:gd name="connsiteX25" fmla="*/ 3338356 w 3448845"/>
              <a:gd name="connsiteY25" fmla="*/ 2339774 h 3101828"/>
              <a:gd name="connsiteX26" fmla="*/ 3395112 w 3448845"/>
              <a:gd name="connsiteY26" fmla="*/ 3077600 h 3101828"/>
              <a:gd name="connsiteX27" fmla="*/ 2594224 w 3448845"/>
              <a:gd name="connsiteY27" fmla="*/ 2919945 h 3101828"/>
              <a:gd name="connsiteX28" fmla="*/ 860017 w 3448845"/>
              <a:gd name="connsiteY28" fmla="*/ 2882107 h 3101828"/>
              <a:gd name="connsiteX29" fmla="*/ 923079 w 3448845"/>
              <a:gd name="connsiteY29" fmla="*/ 2270405 h 3101828"/>
              <a:gd name="connsiteX30" fmla="*/ 1004206 w 3448845"/>
              <a:gd name="connsiteY30" fmla="*/ 1971742 h 3101828"/>
              <a:gd name="connsiteX31" fmla="*/ 1340931 w 3448845"/>
              <a:gd name="connsiteY31" fmla="*/ 1918102 h 3101828"/>
              <a:gd name="connsiteX32" fmla="*/ 1608419 w 3448845"/>
              <a:gd name="connsiteY32" fmla="*/ 1803161 h 3101828"/>
              <a:gd name="connsiteX33" fmla="*/ 1793336 w 3448845"/>
              <a:gd name="connsiteY33" fmla="*/ 1526273 h 3101828"/>
              <a:gd name="connsiteX34" fmla="*/ 1787029 w 3448845"/>
              <a:gd name="connsiteY34" fmla="*/ 1166819 h 3101828"/>
              <a:gd name="connsiteX35" fmla="*/ 1471719 w 3448845"/>
              <a:gd name="connsiteY35" fmla="*/ 801059 h 3101828"/>
              <a:gd name="connsiteX36" fmla="*/ 948304 w 3448845"/>
              <a:gd name="connsiteY36" fmla="*/ 794753 h 3101828"/>
              <a:gd name="connsiteX37" fmla="*/ 210478 w 3448845"/>
              <a:gd name="connsiteY37" fmla="*/ 920877 h 3101828"/>
              <a:gd name="connsiteX38" fmla="*/ 8679 w 3448845"/>
              <a:gd name="connsiteY38" fmla="*/ 914571 h 3101828"/>
              <a:gd name="connsiteX39" fmla="*/ 40210 w 3448845"/>
              <a:gd name="connsiteY39" fmla="*/ 605567 h 3101828"/>
              <a:gd name="connsiteX40" fmla="*/ 71741 w 3448845"/>
              <a:gd name="connsiteY40" fmla="*/ 107376 h 3101828"/>
              <a:gd name="connsiteX0" fmla="*/ 260927 w 3448845"/>
              <a:gd name="connsiteY0" fmla="*/ 0 h 3095351"/>
              <a:gd name="connsiteX1" fmla="*/ 569931 w 3448845"/>
              <a:gd name="connsiteY1" fmla="*/ 107206 h 3095351"/>
              <a:gd name="connsiteX2" fmla="*/ 607769 w 3448845"/>
              <a:gd name="connsiteY2" fmla="*/ 208105 h 3095351"/>
              <a:gd name="connsiteX3" fmla="*/ 632993 w 3448845"/>
              <a:gd name="connsiteY3" fmla="*/ 271167 h 3095351"/>
              <a:gd name="connsiteX4" fmla="*/ 753468 w 3448845"/>
              <a:gd name="connsiteY4" fmla="*/ 370216 h 3095351"/>
              <a:gd name="connsiteX5" fmla="*/ 999279 w 3448845"/>
              <a:gd name="connsiteY5" fmla="*/ 485828 h 3095351"/>
              <a:gd name="connsiteX6" fmla="*/ 2020359 w 3448845"/>
              <a:gd name="connsiteY6" fmla="*/ 643233 h 3095351"/>
              <a:gd name="connsiteX7" fmla="*/ 2588793 w 3448845"/>
              <a:gd name="connsiteY7" fmla="*/ 514861 h 3095351"/>
              <a:gd name="connsiteX8" fmla="*/ 2619449 w 3448845"/>
              <a:gd name="connsiteY8" fmla="*/ 390985 h 3095351"/>
              <a:gd name="connsiteX9" fmla="*/ 2661315 w 3448845"/>
              <a:gd name="connsiteY9" fmla="*/ 89628 h 3095351"/>
              <a:gd name="connsiteX10" fmla="*/ 2834473 w 3448845"/>
              <a:gd name="connsiteY10" fmla="*/ 38086 h 3095351"/>
              <a:gd name="connsiteX11" fmla="*/ 3032067 w 3448845"/>
              <a:gd name="connsiteY11" fmla="*/ 106644 h 3095351"/>
              <a:gd name="connsiteX12" fmla="*/ 3026900 w 3448845"/>
              <a:gd name="connsiteY12" fmla="*/ 346841 h 3095351"/>
              <a:gd name="connsiteX13" fmla="*/ 3036972 w 3448845"/>
              <a:gd name="connsiteY13" fmla="*/ 536028 h 3095351"/>
              <a:gd name="connsiteX14" fmla="*/ 3281600 w 3448845"/>
              <a:gd name="connsiteY14" fmla="*/ 838726 h 3095351"/>
              <a:gd name="connsiteX15" fmla="*/ 2304138 w 3448845"/>
              <a:gd name="connsiteY15" fmla="*/ 813501 h 3095351"/>
              <a:gd name="connsiteX16" fmla="*/ 1988828 w 3448845"/>
              <a:gd name="connsiteY16" fmla="*/ 1557633 h 3095351"/>
              <a:gd name="connsiteX17" fmla="*/ 2077115 w 3448845"/>
              <a:gd name="connsiteY17" fmla="*/ 2062130 h 3095351"/>
              <a:gd name="connsiteX18" fmla="*/ 2272607 w 3448845"/>
              <a:gd name="connsiteY18" fmla="*/ 2263928 h 3095351"/>
              <a:gd name="connsiteX19" fmla="*/ 2417650 w 3448845"/>
              <a:gd name="connsiteY19" fmla="*/ 2333297 h 3095351"/>
              <a:gd name="connsiteX20" fmla="*/ 2575305 w 3448845"/>
              <a:gd name="connsiteY20" fmla="*/ 2352972 h 3095351"/>
              <a:gd name="connsiteX21" fmla="*/ 2745573 w 3448845"/>
              <a:gd name="connsiteY21" fmla="*/ 2415277 h 3095351"/>
              <a:gd name="connsiteX22" fmla="*/ 2814810 w 3448845"/>
              <a:gd name="connsiteY22" fmla="*/ 2404937 h 3095351"/>
              <a:gd name="connsiteX23" fmla="*/ 2953678 w 3448845"/>
              <a:gd name="connsiteY23" fmla="*/ 2397538 h 3095351"/>
              <a:gd name="connsiteX24" fmla="*/ 3039468 w 3448845"/>
              <a:gd name="connsiteY24" fmla="*/ 2365585 h 3095351"/>
              <a:gd name="connsiteX25" fmla="*/ 3338356 w 3448845"/>
              <a:gd name="connsiteY25" fmla="*/ 2333297 h 3095351"/>
              <a:gd name="connsiteX26" fmla="*/ 3395112 w 3448845"/>
              <a:gd name="connsiteY26" fmla="*/ 3071123 h 3095351"/>
              <a:gd name="connsiteX27" fmla="*/ 2594224 w 3448845"/>
              <a:gd name="connsiteY27" fmla="*/ 2913468 h 3095351"/>
              <a:gd name="connsiteX28" fmla="*/ 860017 w 3448845"/>
              <a:gd name="connsiteY28" fmla="*/ 2875630 h 3095351"/>
              <a:gd name="connsiteX29" fmla="*/ 923079 w 3448845"/>
              <a:gd name="connsiteY29" fmla="*/ 2263928 h 3095351"/>
              <a:gd name="connsiteX30" fmla="*/ 1004206 w 3448845"/>
              <a:gd name="connsiteY30" fmla="*/ 1965265 h 3095351"/>
              <a:gd name="connsiteX31" fmla="*/ 1340931 w 3448845"/>
              <a:gd name="connsiteY31" fmla="*/ 1911625 h 3095351"/>
              <a:gd name="connsiteX32" fmla="*/ 1608419 w 3448845"/>
              <a:gd name="connsiteY32" fmla="*/ 1796684 h 3095351"/>
              <a:gd name="connsiteX33" fmla="*/ 1793336 w 3448845"/>
              <a:gd name="connsiteY33" fmla="*/ 1519796 h 3095351"/>
              <a:gd name="connsiteX34" fmla="*/ 1787029 w 3448845"/>
              <a:gd name="connsiteY34" fmla="*/ 1160342 h 3095351"/>
              <a:gd name="connsiteX35" fmla="*/ 1471719 w 3448845"/>
              <a:gd name="connsiteY35" fmla="*/ 794582 h 3095351"/>
              <a:gd name="connsiteX36" fmla="*/ 948304 w 3448845"/>
              <a:gd name="connsiteY36" fmla="*/ 788276 h 3095351"/>
              <a:gd name="connsiteX37" fmla="*/ 210478 w 3448845"/>
              <a:gd name="connsiteY37" fmla="*/ 914400 h 3095351"/>
              <a:gd name="connsiteX38" fmla="*/ 8679 w 3448845"/>
              <a:gd name="connsiteY38" fmla="*/ 908094 h 3095351"/>
              <a:gd name="connsiteX39" fmla="*/ 40210 w 3448845"/>
              <a:gd name="connsiteY39" fmla="*/ 599090 h 3095351"/>
              <a:gd name="connsiteX40" fmla="*/ 71741 w 3448845"/>
              <a:gd name="connsiteY40" fmla="*/ 100899 h 3095351"/>
              <a:gd name="connsiteX0" fmla="*/ 260927 w 3448845"/>
              <a:gd name="connsiteY0" fmla="*/ 0 h 3095351"/>
              <a:gd name="connsiteX1" fmla="*/ 569931 w 3448845"/>
              <a:gd name="connsiteY1" fmla="*/ 107206 h 3095351"/>
              <a:gd name="connsiteX2" fmla="*/ 607769 w 3448845"/>
              <a:gd name="connsiteY2" fmla="*/ 208105 h 3095351"/>
              <a:gd name="connsiteX3" fmla="*/ 632993 w 3448845"/>
              <a:gd name="connsiteY3" fmla="*/ 271167 h 3095351"/>
              <a:gd name="connsiteX4" fmla="*/ 753468 w 3448845"/>
              <a:gd name="connsiteY4" fmla="*/ 370216 h 3095351"/>
              <a:gd name="connsiteX5" fmla="*/ 999279 w 3448845"/>
              <a:gd name="connsiteY5" fmla="*/ 485828 h 3095351"/>
              <a:gd name="connsiteX6" fmla="*/ 2020359 w 3448845"/>
              <a:gd name="connsiteY6" fmla="*/ 643233 h 3095351"/>
              <a:gd name="connsiteX7" fmla="*/ 2588793 w 3448845"/>
              <a:gd name="connsiteY7" fmla="*/ 514861 h 3095351"/>
              <a:gd name="connsiteX8" fmla="*/ 2619449 w 3448845"/>
              <a:gd name="connsiteY8" fmla="*/ 390985 h 3095351"/>
              <a:gd name="connsiteX9" fmla="*/ 2661315 w 3448845"/>
              <a:gd name="connsiteY9" fmla="*/ 89628 h 3095351"/>
              <a:gd name="connsiteX10" fmla="*/ 2834473 w 3448845"/>
              <a:gd name="connsiteY10" fmla="*/ 38086 h 3095351"/>
              <a:gd name="connsiteX11" fmla="*/ 3032067 w 3448845"/>
              <a:gd name="connsiteY11" fmla="*/ 106644 h 3095351"/>
              <a:gd name="connsiteX12" fmla="*/ 3026900 w 3448845"/>
              <a:gd name="connsiteY12" fmla="*/ 346841 h 3095351"/>
              <a:gd name="connsiteX13" fmla="*/ 3036972 w 3448845"/>
              <a:gd name="connsiteY13" fmla="*/ 536028 h 3095351"/>
              <a:gd name="connsiteX14" fmla="*/ 3281600 w 3448845"/>
              <a:gd name="connsiteY14" fmla="*/ 838726 h 3095351"/>
              <a:gd name="connsiteX15" fmla="*/ 2304138 w 3448845"/>
              <a:gd name="connsiteY15" fmla="*/ 813501 h 3095351"/>
              <a:gd name="connsiteX16" fmla="*/ 1988828 w 3448845"/>
              <a:gd name="connsiteY16" fmla="*/ 1557633 h 3095351"/>
              <a:gd name="connsiteX17" fmla="*/ 2077115 w 3448845"/>
              <a:gd name="connsiteY17" fmla="*/ 2062130 h 3095351"/>
              <a:gd name="connsiteX18" fmla="*/ 2272607 w 3448845"/>
              <a:gd name="connsiteY18" fmla="*/ 2263928 h 3095351"/>
              <a:gd name="connsiteX19" fmla="*/ 2417650 w 3448845"/>
              <a:gd name="connsiteY19" fmla="*/ 2333297 h 3095351"/>
              <a:gd name="connsiteX20" fmla="*/ 2575305 w 3448845"/>
              <a:gd name="connsiteY20" fmla="*/ 2352972 h 3095351"/>
              <a:gd name="connsiteX21" fmla="*/ 2745573 w 3448845"/>
              <a:gd name="connsiteY21" fmla="*/ 2415277 h 3095351"/>
              <a:gd name="connsiteX22" fmla="*/ 2814810 w 3448845"/>
              <a:gd name="connsiteY22" fmla="*/ 2404937 h 3095351"/>
              <a:gd name="connsiteX23" fmla="*/ 2953678 w 3448845"/>
              <a:gd name="connsiteY23" fmla="*/ 2397538 h 3095351"/>
              <a:gd name="connsiteX24" fmla="*/ 3039468 w 3448845"/>
              <a:gd name="connsiteY24" fmla="*/ 2365585 h 3095351"/>
              <a:gd name="connsiteX25" fmla="*/ 3338356 w 3448845"/>
              <a:gd name="connsiteY25" fmla="*/ 2333297 h 3095351"/>
              <a:gd name="connsiteX26" fmla="*/ 3395112 w 3448845"/>
              <a:gd name="connsiteY26" fmla="*/ 3071123 h 3095351"/>
              <a:gd name="connsiteX27" fmla="*/ 2594224 w 3448845"/>
              <a:gd name="connsiteY27" fmla="*/ 2913468 h 3095351"/>
              <a:gd name="connsiteX28" fmla="*/ 860017 w 3448845"/>
              <a:gd name="connsiteY28" fmla="*/ 2875630 h 3095351"/>
              <a:gd name="connsiteX29" fmla="*/ 923079 w 3448845"/>
              <a:gd name="connsiteY29" fmla="*/ 2263928 h 3095351"/>
              <a:gd name="connsiteX30" fmla="*/ 1004206 w 3448845"/>
              <a:gd name="connsiteY30" fmla="*/ 1965265 h 3095351"/>
              <a:gd name="connsiteX31" fmla="*/ 1340931 w 3448845"/>
              <a:gd name="connsiteY31" fmla="*/ 1911625 h 3095351"/>
              <a:gd name="connsiteX32" fmla="*/ 1608419 w 3448845"/>
              <a:gd name="connsiteY32" fmla="*/ 1796684 h 3095351"/>
              <a:gd name="connsiteX33" fmla="*/ 1793336 w 3448845"/>
              <a:gd name="connsiteY33" fmla="*/ 1519796 h 3095351"/>
              <a:gd name="connsiteX34" fmla="*/ 1787029 w 3448845"/>
              <a:gd name="connsiteY34" fmla="*/ 1160342 h 3095351"/>
              <a:gd name="connsiteX35" fmla="*/ 1471719 w 3448845"/>
              <a:gd name="connsiteY35" fmla="*/ 794582 h 3095351"/>
              <a:gd name="connsiteX36" fmla="*/ 948304 w 3448845"/>
              <a:gd name="connsiteY36" fmla="*/ 788276 h 3095351"/>
              <a:gd name="connsiteX37" fmla="*/ 210478 w 3448845"/>
              <a:gd name="connsiteY37" fmla="*/ 914400 h 3095351"/>
              <a:gd name="connsiteX38" fmla="*/ 8679 w 3448845"/>
              <a:gd name="connsiteY38" fmla="*/ 908094 h 3095351"/>
              <a:gd name="connsiteX39" fmla="*/ 40210 w 3448845"/>
              <a:gd name="connsiteY39" fmla="*/ 599090 h 3095351"/>
              <a:gd name="connsiteX40" fmla="*/ 71741 w 3448845"/>
              <a:gd name="connsiteY40" fmla="*/ 100899 h 309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48845" h="3095351">
                <a:moveTo>
                  <a:pt x="260927" y="0"/>
                </a:moveTo>
                <a:cubicBezTo>
                  <a:pt x="386525" y="36261"/>
                  <a:pt x="512124" y="72522"/>
                  <a:pt x="569931" y="107206"/>
                </a:cubicBezTo>
                <a:cubicBezTo>
                  <a:pt x="627738" y="141890"/>
                  <a:pt x="597259" y="180778"/>
                  <a:pt x="607769" y="208105"/>
                </a:cubicBezTo>
                <a:cubicBezTo>
                  <a:pt x="618279" y="235432"/>
                  <a:pt x="608710" y="244149"/>
                  <a:pt x="632993" y="271167"/>
                </a:cubicBezTo>
                <a:cubicBezTo>
                  <a:pt x="657276" y="298186"/>
                  <a:pt x="660035" y="319642"/>
                  <a:pt x="753468" y="370216"/>
                </a:cubicBezTo>
                <a:cubicBezTo>
                  <a:pt x="846901" y="420790"/>
                  <a:pt x="788130" y="394083"/>
                  <a:pt x="999279" y="485828"/>
                </a:cubicBezTo>
                <a:cubicBezTo>
                  <a:pt x="1210428" y="577573"/>
                  <a:pt x="1755440" y="638394"/>
                  <a:pt x="2020359" y="643233"/>
                </a:cubicBezTo>
                <a:cubicBezTo>
                  <a:pt x="2285278" y="648072"/>
                  <a:pt x="2539745" y="611160"/>
                  <a:pt x="2588793" y="514861"/>
                </a:cubicBezTo>
                <a:cubicBezTo>
                  <a:pt x="2637841" y="418562"/>
                  <a:pt x="2607362" y="461857"/>
                  <a:pt x="2619449" y="390985"/>
                </a:cubicBezTo>
                <a:cubicBezTo>
                  <a:pt x="2631536" y="320113"/>
                  <a:pt x="2625478" y="148445"/>
                  <a:pt x="2661315" y="89628"/>
                </a:cubicBezTo>
                <a:cubicBezTo>
                  <a:pt x="2697152" y="30812"/>
                  <a:pt x="2772681" y="35250"/>
                  <a:pt x="2834473" y="38086"/>
                </a:cubicBezTo>
                <a:cubicBezTo>
                  <a:pt x="2896265" y="40922"/>
                  <a:pt x="2999996" y="55185"/>
                  <a:pt x="3032067" y="106644"/>
                </a:cubicBezTo>
                <a:cubicBezTo>
                  <a:pt x="3064138" y="158103"/>
                  <a:pt x="3033702" y="166762"/>
                  <a:pt x="3026900" y="346841"/>
                </a:cubicBezTo>
                <a:cubicBezTo>
                  <a:pt x="3020098" y="526920"/>
                  <a:pt x="3037702" y="454047"/>
                  <a:pt x="3036972" y="536028"/>
                </a:cubicBezTo>
                <a:cubicBezTo>
                  <a:pt x="3036242" y="618009"/>
                  <a:pt x="3403739" y="792480"/>
                  <a:pt x="3281600" y="838726"/>
                </a:cubicBezTo>
                <a:cubicBezTo>
                  <a:pt x="3159461" y="884972"/>
                  <a:pt x="2519600" y="693683"/>
                  <a:pt x="2304138" y="813501"/>
                </a:cubicBezTo>
                <a:cubicBezTo>
                  <a:pt x="2088676" y="933319"/>
                  <a:pt x="2026665" y="1349528"/>
                  <a:pt x="1988828" y="1557633"/>
                </a:cubicBezTo>
                <a:cubicBezTo>
                  <a:pt x="1950991" y="1765738"/>
                  <a:pt x="2029819" y="1944414"/>
                  <a:pt x="2077115" y="2062130"/>
                </a:cubicBezTo>
                <a:cubicBezTo>
                  <a:pt x="2124411" y="2179846"/>
                  <a:pt x="2215851" y="2218734"/>
                  <a:pt x="2272607" y="2263928"/>
                </a:cubicBezTo>
                <a:cubicBezTo>
                  <a:pt x="2329363" y="2309122"/>
                  <a:pt x="2367200" y="2318456"/>
                  <a:pt x="2417650" y="2333297"/>
                </a:cubicBezTo>
                <a:cubicBezTo>
                  <a:pt x="2468100" y="2348138"/>
                  <a:pt x="2520651" y="2339309"/>
                  <a:pt x="2575305" y="2352972"/>
                </a:cubicBezTo>
                <a:cubicBezTo>
                  <a:pt x="2629959" y="2366635"/>
                  <a:pt x="2705656" y="2406616"/>
                  <a:pt x="2745573" y="2415277"/>
                </a:cubicBezTo>
                <a:cubicBezTo>
                  <a:pt x="2785491" y="2423938"/>
                  <a:pt x="2780126" y="2407894"/>
                  <a:pt x="2814810" y="2404937"/>
                </a:cubicBezTo>
                <a:cubicBezTo>
                  <a:pt x="2849494" y="2401981"/>
                  <a:pt x="2916235" y="2404097"/>
                  <a:pt x="2953678" y="2397538"/>
                </a:cubicBezTo>
                <a:cubicBezTo>
                  <a:pt x="2991121" y="2390979"/>
                  <a:pt x="2975355" y="2376292"/>
                  <a:pt x="3039468" y="2365585"/>
                </a:cubicBezTo>
                <a:cubicBezTo>
                  <a:pt x="3103581" y="2354878"/>
                  <a:pt x="3279082" y="2215707"/>
                  <a:pt x="3338356" y="2333297"/>
                </a:cubicBezTo>
                <a:cubicBezTo>
                  <a:pt x="3397630" y="2450887"/>
                  <a:pt x="3519134" y="2974428"/>
                  <a:pt x="3395112" y="3071123"/>
                </a:cubicBezTo>
                <a:cubicBezTo>
                  <a:pt x="3271090" y="3167818"/>
                  <a:pt x="3016740" y="2946050"/>
                  <a:pt x="2594224" y="2913468"/>
                </a:cubicBezTo>
                <a:cubicBezTo>
                  <a:pt x="2171708" y="2880886"/>
                  <a:pt x="1138541" y="2983887"/>
                  <a:pt x="860017" y="2875630"/>
                </a:cubicBezTo>
                <a:cubicBezTo>
                  <a:pt x="581493" y="2767373"/>
                  <a:pt x="899048" y="2415655"/>
                  <a:pt x="923079" y="2263928"/>
                </a:cubicBezTo>
                <a:cubicBezTo>
                  <a:pt x="947110" y="2112201"/>
                  <a:pt x="934564" y="2023982"/>
                  <a:pt x="1004206" y="1965265"/>
                </a:cubicBezTo>
                <a:cubicBezTo>
                  <a:pt x="1073848" y="1906548"/>
                  <a:pt x="1215464" y="1973017"/>
                  <a:pt x="1340931" y="1911625"/>
                </a:cubicBezTo>
                <a:cubicBezTo>
                  <a:pt x="1466398" y="1850233"/>
                  <a:pt x="1533018" y="1861989"/>
                  <a:pt x="1608419" y="1796684"/>
                </a:cubicBezTo>
                <a:cubicBezTo>
                  <a:pt x="1683820" y="1731379"/>
                  <a:pt x="1763568" y="1625853"/>
                  <a:pt x="1793336" y="1519796"/>
                </a:cubicBezTo>
                <a:cubicBezTo>
                  <a:pt x="1823104" y="1413739"/>
                  <a:pt x="1840632" y="1281211"/>
                  <a:pt x="1787029" y="1160342"/>
                </a:cubicBezTo>
                <a:cubicBezTo>
                  <a:pt x="1733426" y="1039473"/>
                  <a:pt x="1611507" y="856593"/>
                  <a:pt x="1471719" y="794582"/>
                </a:cubicBezTo>
                <a:cubicBezTo>
                  <a:pt x="1331932" y="732571"/>
                  <a:pt x="1158511" y="768306"/>
                  <a:pt x="948304" y="788276"/>
                </a:cubicBezTo>
                <a:cubicBezTo>
                  <a:pt x="738097" y="808246"/>
                  <a:pt x="367082" y="894430"/>
                  <a:pt x="210478" y="914400"/>
                </a:cubicBezTo>
                <a:cubicBezTo>
                  <a:pt x="53874" y="934370"/>
                  <a:pt x="37057" y="960646"/>
                  <a:pt x="8679" y="908094"/>
                </a:cubicBezTo>
                <a:cubicBezTo>
                  <a:pt x="-19699" y="855542"/>
                  <a:pt x="29700" y="733623"/>
                  <a:pt x="40210" y="599090"/>
                </a:cubicBezTo>
                <a:cubicBezTo>
                  <a:pt x="50720" y="464558"/>
                  <a:pt x="61230" y="282728"/>
                  <a:pt x="71741" y="100899"/>
                </a:cubicBezTo>
              </a:path>
            </a:pathLst>
          </a:cu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layt Numarası Yer Tutucusu 6">
            <a:extLst>
              <a:ext uri="{FF2B5EF4-FFF2-40B4-BE49-F238E27FC236}">
                <a16:creationId xmlns:a16="http://schemas.microsoft.com/office/drawing/2014/main" id="{7FB8D792-E9B2-CD22-1BF7-8E7BFF341E1A}"/>
              </a:ext>
            </a:extLst>
          </p:cNvPr>
          <p:cNvSpPr>
            <a:spLocks noGrp="1"/>
          </p:cNvSpPr>
          <p:nvPr>
            <p:ph type="sldNum" sz="quarter" idx="12"/>
          </p:nvPr>
        </p:nvSpPr>
        <p:spPr/>
        <p:txBody>
          <a:bodyPr/>
          <a:lstStyle/>
          <a:p>
            <a:fld id="{60FF87A7-9A7A-4B3D-9625-8440EC4947F9}" type="slidenum">
              <a:rPr lang="tr-TR" smtClean="0"/>
              <a:pPr/>
              <a:t>19</a:t>
            </a:fld>
            <a:endParaRPr lang="tr-TR"/>
          </a:p>
        </p:txBody>
      </p:sp>
    </p:spTree>
    <p:extLst>
      <p:ext uri="{BB962C8B-B14F-4D97-AF65-F5344CB8AC3E}">
        <p14:creationId xmlns:p14="http://schemas.microsoft.com/office/powerpoint/2010/main" val="2437082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72DD4713-AA5C-23F6-53CB-AD577ACBB6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93" r="-2" b="-2"/>
          <a:stretch/>
        </p:blipFill>
        <p:spPr>
          <a:xfrm>
            <a:off x="4283282" y="-5065"/>
            <a:ext cx="4860717" cy="6340512"/>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solidFill>
            <a:srgbClr val="FFFFFF">
              <a:shade val="85000"/>
            </a:srgbClr>
          </a:solidFill>
        </p:spPr>
      </p:pic>
      <p:sp>
        <p:nvSpPr>
          <p:cNvPr id="7" name="Metin kutusu 6">
            <a:extLst>
              <a:ext uri="{FF2B5EF4-FFF2-40B4-BE49-F238E27FC236}">
                <a16:creationId xmlns:a16="http://schemas.microsoft.com/office/drawing/2014/main" id="{06E4C9FA-558C-25F0-D5CA-8A4777F9932C}"/>
              </a:ext>
            </a:extLst>
          </p:cNvPr>
          <p:cNvSpPr txBox="1"/>
          <p:nvPr/>
        </p:nvSpPr>
        <p:spPr>
          <a:xfrm>
            <a:off x="603504" y="2871982"/>
            <a:ext cx="3586843" cy="3181684"/>
          </a:xfrm>
          <a:prstGeom prst="rect">
            <a:avLst/>
          </a:prstGeom>
        </p:spPr>
        <p:txBody>
          <a:bodyPr vert="horz" lIns="91440" tIns="45720" rIns="91440" bIns="45720" rtlCol="0" anchor="t">
            <a:normAutofit/>
          </a:bodyPr>
          <a:lstStyle/>
          <a:p>
            <a:pPr>
              <a:lnSpc>
                <a:spcPct val="90000"/>
              </a:lnSpc>
              <a:spcAft>
                <a:spcPts val="600"/>
              </a:spcAft>
            </a:pPr>
            <a:r>
              <a:rPr lang="en-US" sz="2000" b="1" i="0" dirty="0">
                <a:effectLst/>
              </a:rPr>
              <a:t>Dr. Öğr. </a:t>
            </a:r>
            <a:r>
              <a:rPr lang="en-US" sz="2000" b="1" i="0" dirty="0" err="1">
                <a:effectLst/>
              </a:rPr>
              <a:t>Üyesi</a:t>
            </a:r>
            <a:r>
              <a:rPr lang="en-US" sz="2000" b="1" i="0" dirty="0">
                <a:effectLst/>
              </a:rPr>
              <a:t> Ali Tekin GÜNER</a:t>
            </a:r>
            <a:br>
              <a:rPr lang="en-US" sz="2000" b="1" i="0" dirty="0">
                <a:effectLst/>
              </a:rPr>
            </a:br>
            <a:r>
              <a:rPr lang="en-US" sz="2000" b="0" i="1" dirty="0" err="1">
                <a:effectLst/>
              </a:rPr>
              <a:t>Makine</a:t>
            </a:r>
            <a:r>
              <a:rPr lang="en-US" sz="2000" b="0" i="1" dirty="0">
                <a:effectLst/>
              </a:rPr>
              <a:t> </a:t>
            </a:r>
            <a:r>
              <a:rPr lang="en-US" sz="2000" b="0" i="1" dirty="0" err="1">
                <a:effectLst/>
              </a:rPr>
              <a:t>Mühendisi</a:t>
            </a:r>
            <a:endParaRPr lang="tr-TR" sz="2000" b="0" i="1" dirty="0">
              <a:effectLst/>
            </a:endParaRPr>
          </a:p>
          <a:p>
            <a:pPr>
              <a:lnSpc>
                <a:spcPct val="90000"/>
              </a:lnSpc>
              <a:spcAft>
                <a:spcPts val="600"/>
              </a:spcAft>
            </a:pPr>
            <a:br>
              <a:rPr lang="en-US" sz="1600" b="0" i="1" dirty="0">
                <a:effectLst/>
              </a:rPr>
            </a:br>
            <a:r>
              <a:rPr lang="tr-TR" sz="1600" b="0" i="1" dirty="0">
                <a:effectLst/>
              </a:rPr>
              <a:t>Pamukkale Üniversitesi</a:t>
            </a:r>
            <a:br>
              <a:rPr lang="tr-TR" sz="1600" b="0" i="1" dirty="0">
                <a:effectLst/>
              </a:rPr>
            </a:br>
            <a:r>
              <a:rPr lang="en-US" sz="1600" b="0" i="1" dirty="0" err="1">
                <a:effectLst/>
              </a:rPr>
              <a:t>Teknoloji</a:t>
            </a:r>
            <a:r>
              <a:rPr lang="en-US" sz="1600" b="0" i="1" dirty="0">
                <a:effectLst/>
              </a:rPr>
              <a:t> </a:t>
            </a:r>
            <a:r>
              <a:rPr lang="en-US" sz="1600" b="0" i="1" dirty="0" err="1">
                <a:effectLst/>
              </a:rPr>
              <a:t>Fakültesi</a:t>
            </a:r>
            <a:r>
              <a:rPr lang="en-US" sz="1600" b="0" i="1" dirty="0">
                <a:effectLst/>
              </a:rPr>
              <a:t> </a:t>
            </a:r>
            <a:br>
              <a:rPr lang="en-US" sz="1600" i="1" dirty="0"/>
            </a:br>
            <a:r>
              <a:rPr lang="tr-TR" sz="1600" i="1" dirty="0"/>
              <a:t>B</a:t>
            </a:r>
            <a:r>
              <a:rPr lang="en-US" sz="1600" b="0" i="1" dirty="0" err="1">
                <a:effectLst/>
              </a:rPr>
              <a:t>iyomedikal</a:t>
            </a:r>
            <a:r>
              <a:rPr lang="en-US" sz="1600" b="0" i="1" dirty="0">
                <a:effectLst/>
              </a:rPr>
              <a:t> </a:t>
            </a:r>
            <a:r>
              <a:rPr lang="en-US" sz="1600" b="0" i="1" dirty="0" err="1">
                <a:effectLst/>
              </a:rPr>
              <a:t>Mühendisliği</a:t>
            </a:r>
            <a:r>
              <a:rPr lang="en-US" sz="1600" b="0" i="1" dirty="0">
                <a:effectLst/>
              </a:rPr>
              <a:t> </a:t>
            </a:r>
            <a:r>
              <a:rPr lang="en-US" sz="1600" b="0" i="1" dirty="0" err="1">
                <a:effectLst/>
              </a:rPr>
              <a:t>Bölümü</a:t>
            </a:r>
            <a:r>
              <a:rPr lang="en-US" sz="1600" b="0" i="1" dirty="0">
                <a:effectLst/>
              </a:rPr>
              <a:t> </a:t>
            </a:r>
            <a:endParaRPr lang="tr-TR" sz="1600" b="0" i="1" dirty="0">
              <a:effectLst/>
            </a:endParaRPr>
          </a:p>
          <a:p>
            <a:pPr>
              <a:lnSpc>
                <a:spcPct val="90000"/>
              </a:lnSpc>
              <a:spcAft>
                <a:spcPts val="600"/>
              </a:spcAft>
            </a:pPr>
            <a:br>
              <a:rPr lang="en-US" sz="1600" b="0" i="1" dirty="0">
                <a:effectLst/>
              </a:rPr>
            </a:br>
            <a:r>
              <a:rPr lang="en-US" sz="1600" b="1" i="0" dirty="0">
                <a:effectLst/>
              </a:rPr>
              <a:t>E-</a:t>
            </a:r>
            <a:r>
              <a:rPr lang="en-US" sz="1600" b="1" i="0" dirty="0" err="1">
                <a:effectLst/>
              </a:rPr>
              <a:t>posta</a:t>
            </a:r>
            <a:r>
              <a:rPr lang="en-US" sz="1600" b="1" i="0" dirty="0">
                <a:effectLst/>
              </a:rPr>
              <a:t>: </a:t>
            </a:r>
            <a:r>
              <a:rPr lang="en-US" sz="1600" b="0" i="0" dirty="0">
                <a:effectLst/>
              </a:rPr>
              <a:t>alitekinguner@pau.edu.tr</a:t>
            </a:r>
            <a:br>
              <a:rPr lang="en-US" sz="1600" b="0" i="0" dirty="0">
                <a:effectLst/>
              </a:rPr>
            </a:br>
            <a:r>
              <a:rPr lang="en-US" sz="1600" b="1" i="0" dirty="0">
                <a:effectLst/>
              </a:rPr>
              <a:t>Tel: </a:t>
            </a:r>
            <a:r>
              <a:rPr lang="en-US" sz="1600" b="0" i="0" dirty="0">
                <a:effectLst/>
              </a:rPr>
              <a:t>(0258) 296 4171</a:t>
            </a:r>
            <a:endParaRPr lang="en-US" sz="1600" dirty="0"/>
          </a:p>
        </p:txBody>
      </p:sp>
      <p:sp>
        <p:nvSpPr>
          <p:cNvPr id="2" name="Alt Bilgi Yer Tutucusu 1">
            <a:extLst>
              <a:ext uri="{FF2B5EF4-FFF2-40B4-BE49-F238E27FC236}">
                <a16:creationId xmlns:a16="http://schemas.microsoft.com/office/drawing/2014/main" id="{A1E2B9DD-C2B3-4789-9847-19DDC76C25F6}"/>
              </a:ext>
            </a:extLst>
          </p:cNvPr>
          <p:cNvSpPr>
            <a:spLocks noGrp="1"/>
          </p:cNvSpPr>
          <p:nvPr>
            <p:ph type="ftr" sz="quarter" idx="11"/>
          </p:nvPr>
        </p:nvSpPr>
        <p:spPr/>
        <p:txBody>
          <a:bodyPr/>
          <a:lstStyle/>
          <a:p>
            <a:r>
              <a:rPr lang="tr-TR"/>
              <a:t>DR. ALİ TEKİN GÜNER - BİYOMEKANİK</a:t>
            </a:r>
          </a:p>
        </p:txBody>
      </p:sp>
      <p:sp>
        <p:nvSpPr>
          <p:cNvPr id="3" name="Slayt Numarası Yer Tutucusu 2">
            <a:extLst>
              <a:ext uri="{FF2B5EF4-FFF2-40B4-BE49-F238E27FC236}">
                <a16:creationId xmlns:a16="http://schemas.microsoft.com/office/drawing/2014/main" id="{788C0A85-A068-4213-B4AC-E363BCDB1E58}"/>
              </a:ext>
            </a:extLst>
          </p:cNvPr>
          <p:cNvSpPr>
            <a:spLocks noGrp="1"/>
          </p:cNvSpPr>
          <p:nvPr>
            <p:ph type="sldNum" sz="quarter" idx="12"/>
          </p:nvPr>
        </p:nvSpPr>
        <p:spPr/>
        <p:txBody>
          <a:bodyPr/>
          <a:lstStyle/>
          <a:p>
            <a:fld id="{60FF87A7-9A7A-4B3D-9625-8440EC4947F9}" type="slidenum">
              <a:rPr lang="tr-TR" smtClean="0"/>
              <a:pPr/>
              <a:t>2</a:t>
            </a:fld>
            <a:endParaRPr lang="tr-TR"/>
          </a:p>
        </p:txBody>
      </p:sp>
    </p:spTree>
    <p:extLst>
      <p:ext uri="{BB962C8B-B14F-4D97-AF65-F5344CB8AC3E}">
        <p14:creationId xmlns:p14="http://schemas.microsoft.com/office/powerpoint/2010/main" val="2174751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1904C470-FC10-EDED-0766-BB3F32227E8A}"/>
              </a:ext>
            </a:extLst>
          </p:cNvPr>
          <p:cNvSpPr>
            <a:spLocks noGrp="1"/>
          </p:cNvSpPr>
          <p:nvPr>
            <p:ph type="title"/>
          </p:nvPr>
        </p:nvSpPr>
        <p:spPr/>
        <p:txBody>
          <a:bodyPr/>
          <a:lstStyle/>
          <a:p>
            <a:r>
              <a:rPr lang="tr-TR" dirty="0"/>
              <a:t>Kafatası kemikleri</a:t>
            </a:r>
          </a:p>
        </p:txBody>
      </p:sp>
      <p:sp>
        <p:nvSpPr>
          <p:cNvPr id="5" name="Alt Bilgi Yer Tutucusu 4">
            <a:extLst>
              <a:ext uri="{FF2B5EF4-FFF2-40B4-BE49-F238E27FC236}">
                <a16:creationId xmlns:a16="http://schemas.microsoft.com/office/drawing/2014/main" id="{238EDF76-150F-8B56-57EF-A96CD7C37F9F}"/>
              </a:ext>
            </a:extLst>
          </p:cNvPr>
          <p:cNvSpPr>
            <a:spLocks noGrp="1"/>
          </p:cNvSpPr>
          <p:nvPr>
            <p:ph type="ftr" sz="quarter" idx="11"/>
          </p:nvPr>
        </p:nvSpPr>
        <p:spPr/>
        <p:txBody>
          <a:bodyPr/>
          <a:lstStyle/>
          <a:p>
            <a:r>
              <a:rPr lang="tr-TR"/>
              <a:t>DR. ALİ TEKİN GÜNER - BİYOMEKANİK</a:t>
            </a:r>
          </a:p>
        </p:txBody>
      </p:sp>
      <p:graphicFrame>
        <p:nvGraphicFramePr>
          <p:cNvPr id="8" name="object 10">
            <a:extLst>
              <a:ext uri="{FF2B5EF4-FFF2-40B4-BE49-F238E27FC236}">
                <a16:creationId xmlns:a16="http://schemas.microsoft.com/office/drawing/2014/main" id="{4E344BDC-D241-D45A-EEC2-7B569B94E0B9}"/>
              </a:ext>
            </a:extLst>
          </p:cNvPr>
          <p:cNvGraphicFramePr>
            <a:graphicFrameLocks noGrp="1"/>
          </p:cNvGraphicFramePr>
          <p:nvPr>
            <p:extLst>
              <p:ext uri="{D42A27DB-BD31-4B8C-83A1-F6EECF244321}">
                <p14:modId xmlns:p14="http://schemas.microsoft.com/office/powerpoint/2010/main" val="2619764301"/>
              </p:ext>
            </p:extLst>
          </p:nvPr>
        </p:nvGraphicFramePr>
        <p:xfrm>
          <a:off x="251520" y="4990738"/>
          <a:ext cx="8712966" cy="1265365"/>
        </p:xfrm>
        <a:graphic>
          <a:graphicData uri="http://schemas.openxmlformats.org/drawingml/2006/table">
            <a:tbl>
              <a:tblPr firstRow="1" bandRow="1">
                <a:tableStyleId>{5A111915-BE36-4E01-A7E5-04B1672EAD32}</a:tableStyleId>
              </a:tblPr>
              <a:tblGrid>
                <a:gridCol w="1244709">
                  <a:extLst>
                    <a:ext uri="{9D8B030D-6E8A-4147-A177-3AD203B41FA5}">
                      <a16:colId xmlns:a16="http://schemas.microsoft.com/office/drawing/2014/main" val="20000"/>
                    </a:ext>
                  </a:extLst>
                </a:gridCol>
                <a:gridCol w="7468257">
                  <a:extLst>
                    <a:ext uri="{9D8B030D-6E8A-4147-A177-3AD203B41FA5}">
                      <a16:colId xmlns:a16="http://schemas.microsoft.com/office/drawing/2014/main" val="20001"/>
                    </a:ext>
                  </a:extLst>
                </a:gridCol>
              </a:tblGrid>
              <a:tr h="159464">
                <a:tc>
                  <a:txBody>
                    <a:bodyPr/>
                    <a:lstStyle/>
                    <a:p>
                      <a:pPr marL="50800">
                        <a:lnSpc>
                          <a:spcPct val="100000"/>
                        </a:lnSpc>
                        <a:spcBef>
                          <a:spcPts val="150"/>
                        </a:spcBef>
                      </a:pPr>
                      <a:r>
                        <a:rPr sz="1000" dirty="0">
                          <a:solidFill>
                            <a:srgbClr val="FFFFFF"/>
                          </a:solidFill>
                        </a:rPr>
                        <a:t>Sutura</a:t>
                      </a:r>
                      <a:r>
                        <a:rPr sz="1000" spc="-5" dirty="0">
                          <a:solidFill>
                            <a:srgbClr val="FFFFFF"/>
                          </a:solidFill>
                        </a:rPr>
                        <a:t> </a:t>
                      </a:r>
                      <a:r>
                        <a:rPr sz="1000" spc="-25" dirty="0">
                          <a:solidFill>
                            <a:srgbClr val="FFFFFF"/>
                          </a:solidFill>
                        </a:rPr>
                        <a:t>Adı</a:t>
                      </a:r>
                      <a:endParaRPr sz="1000" dirty="0">
                        <a:latin typeface="Myriad Pro"/>
                        <a:cs typeface="Myriad Pro"/>
                      </a:endParaRPr>
                    </a:p>
                  </a:txBody>
                  <a:tcPr marL="0" marR="0" marT="19050" marB="0" anchor="ctr"/>
                </a:tc>
                <a:tc>
                  <a:txBody>
                    <a:bodyPr/>
                    <a:lstStyle/>
                    <a:p>
                      <a:pPr marL="50165">
                        <a:lnSpc>
                          <a:spcPct val="100000"/>
                        </a:lnSpc>
                        <a:spcBef>
                          <a:spcPts val="150"/>
                        </a:spcBef>
                      </a:pPr>
                      <a:r>
                        <a:rPr sz="1000" spc="-20" dirty="0">
                          <a:solidFill>
                            <a:srgbClr val="FFFFFF"/>
                          </a:solidFill>
                        </a:rPr>
                        <a:t>Yeri</a:t>
                      </a:r>
                      <a:endParaRPr sz="1000">
                        <a:latin typeface="Myriad Pro"/>
                        <a:cs typeface="Myriad Pro"/>
                      </a:endParaRPr>
                    </a:p>
                  </a:txBody>
                  <a:tcPr marL="0" marR="0" marT="19050" marB="0" anchor="ctr"/>
                </a:tc>
                <a:extLst>
                  <a:ext uri="{0D108BD9-81ED-4DB2-BD59-A6C34878D82A}">
                    <a16:rowId xmlns:a16="http://schemas.microsoft.com/office/drawing/2014/main" val="10000"/>
                  </a:ext>
                </a:extLst>
              </a:tr>
              <a:tr h="463347">
                <a:tc>
                  <a:txBody>
                    <a:bodyPr/>
                    <a:lstStyle/>
                    <a:p>
                      <a:pPr marL="50800" algn="l">
                        <a:lnSpc>
                          <a:spcPct val="100000"/>
                        </a:lnSpc>
                      </a:pPr>
                      <a:r>
                        <a:rPr sz="1100" b="1" dirty="0" err="1">
                          <a:solidFill>
                            <a:schemeClr val="accent2"/>
                          </a:solidFill>
                        </a:rPr>
                        <a:t>Sutura</a:t>
                      </a:r>
                      <a:r>
                        <a:rPr sz="1100" b="1" dirty="0">
                          <a:solidFill>
                            <a:schemeClr val="accent2"/>
                          </a:solidFill>
                        </a:rPr>
                        <a:t> Coronalis</a:t>
                      </a:r>
                    </a:p>
                  </a:txBody>
                  <a:tcPr marL="0" marR="0" marT="3810" marB="0" anchor="ctr"/>
                </a:tc>
                <a:tc>
                  <a:txBody>
                    <a:bodyPr/>
                    <a:lstStyle/>
                    <a:p>
                      <a:pPr marL="50165" marR="42545" algn="l">
                        <a:lnSpc>
                          <a:spcPct val="100000"/>
                        </a:lnSpc>
                        <a:spcBef>
                          <a:spcPts val="610"/>
                        </a:spcBef>
                      </a:pPr>
                      <a:r>
                        <a:rPr sz="1100" dirty="0"/>
                        <a:t>Alın kemiğinin arka kenarı ile iki duvar kemiğinin ön kenarı arasında enine uzanan suturadır. </a:t>
                      </a:r>
                      <a:endParaRPr lang="tr-TR" sz="1100" dirty="0"/>
                    </a:p>
                    <a:p>
                      <a:pPr marL="50165" marR="42545" algn="l">
                        <a:lnSpc>
                          <a:spcPct val="100000"/>
                        </a:lnSpc>
                        <a:spcBef>
                          <a:spcPts val="610"/>
                        </a:spcBef>
                      </a:pPr>
                      <a:r>
                        <a:rPr sz="1100" dirty="0" err="1"/>
                        <a:t>Üç</a:t>
                      </a:r>
                      <a:r>
                        <a:rPr sz="1100" dirty="0"/>
                        <a:t> kemiğin kesiştiği yere </a:t>
                      </a:r>
                      <a:r>
                        <a:rPr sz="1100" b="1" dirty="0">
                          <a:solidFill>
                            <a:schemeClr val="accent6">
                              <a:lumMod val="75000"/>
                            </a:schemeClr>
                          </a:solidFill>
                        </a:rPr>
                        <a:t>bregma noktası </a:t>
                      </a:r>
                      <a:r>
                        <a:rPr sz="1100" dirty="0"/>
                        <a:t>denir.</a:t>
                      </a:r>
                    </a:p>
                  </a:txBody>
                  <a:tcPr marL="0" marR="0" marT="77470" marB="0" anchor="ctr"/>
                </a:tc>
                <a:extLst>
                  <a:ext uri="{0D108BD9-81ED-4DB2-BD59-A6C34878D82A}">
                    <a16:rowId xmlns:a16="http://schemas.microsoft.com/office/drawing/2014/main" val="10001"/>
                  </a:ext>
                </a:extLst>
              </a:tr>
              <a:tr h="278008">
                <a:tc>
                  <a:txBody>
                    <a:bodyPr/>
                    <a:lstStyle/>
                    <a:p>
                      <a:pPr marL="50800" algn="l">
                        <a:lnSpc>
                          <a:spcPct val="100000"/>
                        </a:lnSpc>
                        <a:spcBef>
                          <a:spcPts val="840"/>
                        </a:spcBef>
                      </a:pPr>
                      <a:r>
                        <a:rPr sz="1100" b="1" dirty="0">
                          <a:solidFill>
                            <a:schemeClr val="accent4"/>
                          </a:solidFill>
                        </a:rPr>
                        <a:t>Sutura Sagittalis</a:t>
                      </a:r>
                    </a:p>
                  </a:txBody>
                  <a:tcPr marL="0" marR="0" marT="106680" marB="0" anchor="ctr"/>
                </a:tc>
                <a:tc>
                  <a:txBody>
                    <a:bodyPr/>
                    <a:lstStyle/>
                    <a:p>
                      <a:pPr marL="50165" algn="l">
                        <a:lnSpc>
                          <a:spcPct val="100000"/>
                        </a:lnSpc>
                        <a:spcBef>
                          <a:spcPts val="0"/>
                        </a:spcBef>
                      </a:pPr>
                      <a:r>
                        <a:rPr sz="1100" dirty="0"/>
                        <a:t>İki duvar kemik arasında sagittal düzlemde uzanan suturadır.</a:t>
                      </a:r>
                    </a:p>
                  </a:txBody>
                  <a:tcPr marL="0" marR="0" marT="106680" marB="0" anchor="ctr"/>
                </a:tc>
                <a:extLst>
                  <a:ext uri="{0D108BD9-81ED-4DB2-BD59-A6C34878D82A}">
                    <a16:rowId xmlns:a16="http://schemas.microsoft.com/office/drawing/2014/main" val="10002"/>
                  </a:ext>
                </a:extLst>
              </a:tr>
              <a:tr h="326957">
                <a:tc>
                  <a:txBody>
                    <a:bodyPr/>
                    <a:lstStyle/>
                    <a:p>
                      <a:pPr marL="50800" algn="l">
                        <a:lnSpc>
                          <a:spcPct val="100000"/>
                        </a:lnSpc>
                      </a:pPr>
                      <a:r>
                        <a:rPr sz="1100" b="1" dirty="0" err="1">
                          <a:solidFill>
                            <a:schemeClr val="accent3">
                              <a:lumMod val="75000"/>
                            </a:schemeClr>
                          </a:solidFill>
                        </a:rPr>
                        <a:t>Sutura</a:t>
                      </a:r>
                      <a:r>
                        <a:rPr sz="1100" b="1" dirty="0">
                          <a:solidFill>
                            <a:schemeClr val="accent3">
                              <a:lumMod val="75000"/>
                            </a:schemeClr>
                          </a:solidFill>
                        </a:rPr>
                        <a:t> Lambdoidea</a:t>
                      </a:r>
                    </a:p>
                  </a:txBody>
                  <a:tcPr marL="0" marR="0" marT="0" marB="0" anchor="ctr"/>
                </a:tc>
                <a:tc>
                  <a:txBody>
                    <a:bodyPr/>
                    <a:lstStyle/>
                    <a:p>
                      <a:pPr marL="50165" marR="42545" algn="l">
                        <a:lnSpc>
                          <a:spcPct val="100000"/>
                        </a:lnSpc>
                        <a:spcBef>
                          <a:spcPts val="270"/>
                        </a:spcBef>
                      </a:pPr>
                      <a:r>
                        <a:rPr sz="1100" dirty="0"/>
                        <a:t>Artkafa kemiği ile iki duvar kemiğinin arka kenarı arasındaki suturadır. Üç kemiğin kesiştiği yere </a:t>
                      </a:r>
                      <a:r>
                        <a:rPr sz="1100" b="1" dirty="0">
                          <a:solidFill>
                            <a:srgbClr val="F07C7D"/>
                          </a:solidFill>
                        </a:rPr>
                        <a:t>lambda noktası </a:t>
                      </a:r>
                      <a:r>
                        <a:rPr sz="1100" dirty="0"/>
                        <a:t>denir.</a:t>
                      </a:r>
                    </a:p>
                  </a:txBody>
                  <a:tcPr marL="0" marR="0" marT="34290" marB="0" anchor="ctr"/>
                </a:tc>
                <a:extLst>
                  <a:ext uri="{0D108BD9-81ED-4DB2-BD59-A6C34878D82A}">
                    <a16:rowId xmlns:a16="http://schemas.microsoft.com/office/drawing/2014/main" val="10003"/>
                  </a:ext>
                </a:extLst>
              </a:tr>
            </a:tbl>
          </a:graphicData>
        </a:graphic>
      </p:graphicFrame>
      <p:pic>
        <p:nvPicPr>
          <p:cNvPr id="9" name="object 11">
            <a:extLst>
              <a:ext uri="{FF2B5EF4-FFF2-40B4-BE49-F238E27FC236}">
                <a16:creationId xmlns:a16="http://schemas.microsoft.com/office/drawing/2014/main" id="{A827E6F6-1A85-6F8C-961B-969F526E73A2}"/>
              </a:ext>
            </a:extLst>
          </p:cNvPr>
          <p:cNvPicPr/>
          <p:nvPr/>
        </p:nvPicPr>
        <p:blipFill>
          <a:blip r:embed="rId2" cstate="print"/>
          <a:stretch>
            <a:fillRect/>
          </a:stretch>
        </p:blipFill>
        <p:spPr>
          <a:xfrm>
            <a:off x="1515586" y="1267331"/>
            <a:ext cx="2330839" cy="3266015"/>
          </a:xfrm>
          <a:prstGeom prst="rect">
            <a:avLst/>
          </a:prstGeom>
        </p:spPr>
      </p:pic>
      <p:pic>
        <p:nvPicPr>
          <p:cNvPr id="10" name="object 12">
            <a:extLst>
              <a:ext uri="{FF2B5EF4-FFF2-40B4-BE49-F238E27FC236}">
                <a16:creationId xmlns:a16="http://schemas.microsoft.com/office/drawing/2014/main" id="{9B812CDF-EF51-27F5-6089-CB4F537BD651}"/>
              </a:ext>
            </a:extLst>
          </p:cNvPr>
          <p:cNvPicPr/>
          <p:nvPr/>
        </p:nvPicPr>
        <p:blipFill>
          <a:blip r:embed="rId3" cstate="print"/>
          <a:stretch>
            <a:fillRect/>
          </a:stretch>
        </p:blipFill>
        <p:spPr>
          <a:xfrm>
            <a:off x="5095620" y="1160576"/>
            <a:ext cx="2428708" cy="3297457"/>
          </a:xfrm>
          <a:prstGeom prst="rect">
            <a:avLst/>
          </a:prstGeom>
        </p:spPr>
      </p:pic>
      <p:sp>
        <p:nvSpPr>
          <p:cNvPr id="11" name="object 13">
            <a:extLst>
              <a:ext uri="{FF2B5EF4-FFF2-40B4-BE49-F238E27FC236}">
                <a16:creationId xmlns:a16="http://schemas.microsoft.com/office/drawing/2014/main" id="{573DFCBE-AF83-BAB6-98AB-08F43E46D0E4}"/>
              </a:ext>
            </a:extLst>
          </p:cNvPr>
          <p:cNvSpPr txBox="1"/>
          <p:nvPr/>
        </p:nvSpPr>
        <p:spPr>
          <a:xfrm>
            <a:off x="1613598" y="982826"/>
            <a:ext cx="845819"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accent6">
                    <a:lumMod val="75000"/>
                  </a:schemeClr>
                </a:solidFill>
                <a:latin typeface="Myriad Pro"/>
                <a:cs typeface="Myriad Pro"/>
              </a:rPr>
              <a:t>Bregma</a:t>
            </a:r>
            <a:r>
              <a:rPr sz="1000" spc="-30" dirty="0">
                <a:solidFill>
                  <a:schemeClr val="accent6">
                    <a:lumMod val="75000"/>
                  </a:schemeClr>
                </a:solidFill>
                <a:latin typeface="Myriad Pro"/>
                <a:cs typeface="Myriad Pro"/>
              </a:rPr>
              <a:t> </a:t>
            </a:r>
            <a:r>
              <a:rPr sz="1000" spc="-10" dirty="0">
                <a:solidFill>
                  <a:schemeClr val="accent6">
                    <a:lumMod val="75000"/>
                  </a:schemeClr>
                </a:solidFill>
                <a:latin typeface="Myriad Pro"/>
                <a:cs typeface="Myriad Pro"/>
              </a:rPr>
              <a:t>noktası</a:t>
            </a:r>
            <a:endParaRPr sz="1000" dirty="0">
              <a:solidFill>
                <a:schemeClr val="accent6">
                  <a:lumMod val="75000"/>
                </a:schemeClr>
              </a:solidFill>
              <a:latin typeface="Myriad Pro"/>
              <a:cs typeface="Myriad Pro"/>
            </a:endParaRPr>
          </a:p>
        </p:txBody>
      </p:sp>
      <p:sp>
        <p:nvSpPr>
          <p:cNvPr id="12" name="object 14">
            <a:extLst>
              <a:ext uri="{FF2B5EF4-FFF2-40B4-BE49-F238E27FC236}">
                <a16:creationId xmlns:a16="http://schemas.microsoft.com/office/drawing/2014/main" id="{7882D2CD-6BF4-D5ED-92B6-FBBE308DAB16}"/>
              </a:ext>
            </a:extLst>
          </p:cNvPr>
          <p:cNvSpPr txBox="1"/>
          <p:nvPr/>
        </p:nvSpPr>
        <p:spPr>
          <a:xfrm>
            <a:off x="508634" y="4093794"/>
            <a:ext cx="1124585"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Myriad Pro"/>
                <a:cs typeface="Myriad Pro"/>
              </a:rPr>
              <a:t>ÜSTTEN</a:t>
            </a:r>
            <a:r>
              <a:rPr sz="1000" b="1" spc="20" dirty="0">
                <a:latin typeface="Myriad Pro"/>
                <a:cs typeface="Myriad Pro"/>
              </a:rPr>
              <a:t> </a:t>
            </a:r>
            <a:r>
              <a:rPr sz="1000" b="1" spc="-10" dirty="0">
                <a:latin typeface="Myriad Pro"/>
                <a:cs typeface="Myriad Pro"/>
              </a:rPr>
              <a:t>GÖRÜNÜM</a:t>
            </a:r>
            <a:endParaRPr sz="1000" dirty="0">
              <a:latin typeface="Myriad Pro"/>
              <a:cs typeface="Myriad Pro"/>
            </a:endParaRPr>
          </a:p>
        </p:txBody>
      </p:sp>
      <p:sp>
        <p:nvSpPr>
          <p:cNvPr id="13" name="object 15">
            <a:extLst>
              <a:ext uri="{FF2B5EF4-FFF2-40B4-BE49-F238E27FC236}">
                <a16:creationId xmlns:a16="http://schemas.microsoft.com/office/drawing/2014/main" id="{CA07D07F-FF47-CB5E-C0BC-FAC26659EEE2}"/>
              </a:ext>
            </a:extLst>
          </p:cNvPr>
          <p:cNvSpPr txBox="1"/>
          <p:nvPr/>
        </p:nvSpPr>
        <p:spPr>
          <a:xfrm>
            <a:off x="7450612" y="4093794"/>
            <a:ext cx="125095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Myriad Pro"/>
                <a:cs typeface="Myriad Pro"/>
              </a:rPr>
              <a:t>ARKADAN</a:t>
            </a:r>
            <a:r>
              <a:rPr sz="1000" b="1" spc="-10" dirty="0">
                <a:latin typeface="Myriad Pro"/>
                <a:cs typeface="Myriad Pro"/>
              </a:rPr>
              <a:t> GÖRÜNÜM</a:t>
            </a:r>
            <a:endParaRPr sz="1000" dirty="0">
              <a:latin typeface="Myriad Pro"/>
              <a:cs typeface="Myriad Pro"/>
            </a:endParaRPr>
          </a:p>
        </p:txBody>
      </p:sp>
      <p:sp>
        <p:nvSpPr>
          <p:cNvPr id="14" name="object 16">
            <a:extLst>
              <a:ext uri="{FF2B5EF4-FFF2-40B4-BE49-F238E27FC236}">
                <a16:creationId xmlns:a16="http://schemas.microsoft.com/office/drawing/2014/main" id="{2E43A4E9-E8E6-31C0-DDF9-B65792C65A63}"/>
              </a:ext>
            </a:extLst>
          </p:cNvPr>
          <p:cNvSpPr txBox="1"/>
          <p:nvPr/>
        </p:nvSpPr>
        <p:spPr>
          <a:xfrm>
            <a:off x="3744531" y="2069183"/>
            <a:ext cx="876935"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accent2"/>
                </a:solidFill>
                <a:latin typeface="Myriad Pro"/>
                <a:cs typeface="Myriad Pro"/>
              </a:rPr>
              <a:t>Sutura</a:t>
            </a:r>
            <a:r>
              <a:rPr sz="1000" spc="-5" dirty="0">
                <a:solidFill>
                  <a:schemeClr val="accent2"/>
                </a:solidFill>
                <a:latin typeface="Myriad Pro"/>
                <a:cs typeface="Myriad Pro"/>
              </a:rPr>
              <a:t> </a:t>
            </a:r>
            <a:r>
              <a:rPr sz="1000" spc="-10" dirty="0">
                <a:solidFill>
                  <a:schemeClr val="accent2"/>
                </a:solidFill>
                <a:latin typeface="Myriad Pro"/>
                <a:cs typeface="Myriad Pro"/>
              </a:rPr>
              <a:t>coronalis</a:t>
            </a:r>
            <a:endParaRPr sz="1000" dirty="0">
              <a:solidFill>
                <a:schemeClr val="accent2"/>
              </a:solidFill>
              <a:latin typeface="Myriad Pro"/>
              <a:cs typeface="Myriad Pro"/>
            </a:endParaRPr>
          </a:p>
        </p:txBody>
      </p:sp>
      <p:sp>
        <p:nvSpPr>
          <p:cNvPr id="15" name="object 17">
            <a:extLst>
              <a:ext uri="{FF2B5EF4-FFF2-40B4-BE49-F238E27FC236}">
                <a16:creationId xmlns:a16="http://schemas.microsoft.com/office/drawing/2014/main" id="{00D024A4-D0C8-8A53-ADAC-31057EEAE86D}"/>
              </a:ext>
            </a:extLst>
          </p:cNvPr>
          <p:cNvSpPr txBox="1"/>
          <p:nvPr/>
        </p:nvSpPr>
        <p:spPr>
          <a:xfrm>
            <a:off x="3744531" y="3870679"/>
            <a:ext cx="86614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accent4"/>
                </a:solidFill>
                <a:latin typeface="Myriad Pro"/>
                <a:cs typeface="Myriad Pro"/>
              </a:rPr>
              <a:t>Sutura</a:t>
            </a:r>
            <a:r>
              <a:rPr sz="1000" spc="-5" dirty="0">
                <a:solidFill>
                  <a:schemeClr val="accent4"/>
                </a:solidFill>
                <a:latin typeface="Myriad Pro"/>
                <a:cs typeface="Myriad Pro"/>
              </a:rPr>
              <a:t> </a:t>
            </a:r>
            <a:r>
              <a:rPr sz="1000" spc="-10" dirty="0">
                <a:solidFill>
                  <a:schemeClr val="accent4"/>
                </a:solidFill>
                <a:latin typeface="Myriad Pro"/>
                <a:cs typeface="Myriad Pro"/>
              </a:rPr>
              <a:t>sagittalis</a:t>
            </a:r>
            <a:endParaRPr sz="1000" dirty="0">
              <a:solidFill>
                <a:schemeClr val="accent4"/>
              </a:solidFill>
              <a:latin typeface="Myriad Pro"/>
              <a:cs typeface="Myriad Pro"/>
            </a:endParaRPr>
          </a:p>
        </p:txBody>
      </p:sp>
      <p:sp>
        <p:nvSpPr>
          <p:cNvPr id="16" name="object 18">
            <a:extLst>
              <a:ext uri="{FF2B5EF4-FFF2-40B4-BE49-F238E27FC236}">
                <a16:creationId xmlns:a16="http://schemas.microsoft.com/office/drawing/2014/main" id="{FB4091BA-0941-78EE-F56F-D322C9838789}"/>
              </a:ext>
            </a:extLst>
          </p:cNvPr>
          <p:cNvSpPr txBox="1"/>
          <p:nvPr/>
        </p:nvSpPr>
        <p:spPr>
          <a:xfrm>
            <a:off x="4379150" y="844523"/>
            <a:ext cx="86614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accent4"/>
                </a:solidFill>
                <a:latin typeface="Myriad Pro"/>
                <a:cs typeface="Myriad Pro"/>
              </a:rPr>
              <a:t>Sutura</a:t>
            </a:r>
            <a:r>
              <a:rPr sz="1000" spc="-5" dirty="0">
                <a:solidFill>
                  <a:schemeClr val="accent4"/>
                </a:solidFill>
                <a:latin typeface="Myriad Pro"/>
                <a:cs typeface="Myriad Pro"/>
              </a:rPr>
              <a:t> </a:t>
            </a:r>
            <a:r>
              <a:rPr sz="1000" spc="-10" dirty="0">
                <a:solidFill>
                  <a:schemeClr val="accent4"/>
                </a:solidFill>
                <a:latin typeface="Myriad Pro"/>
                <a:cs typeface="Myriad Pro"/>
              </a:rPr>
              <a:t>sagittalis</a:t>
            </a:r>
            <a:endParaRPr sz="1000" dirty="0">
              <a:solidFill>
                <a:schemeClr val="accent4"/>
              </a:solidFill>
              <a:latin typeface="Myriad Pro"/>
              <a:cs typeface="Myriad Pro"/>
            </a:endParaRPr>
          </a:p>
        </p:txBody>
      </p:sp>
      <p:sp>
        <p:nvSpPr>
          <p:cNvPr id="17" name="object 19">
            <a:extLst>
              <a:ext uri="{FF2B5EF4-FFF2-40B4-BE49-F238E27FC236}">
                <a16:creationId xmlns:a16="http://schemas.microsoft.com/office/drawing/2014/main" id="{74FF75A8-953F-4A68-CA5C-2B79E5475864}"/>
              </a:ext>
            </a:extLst>
          </p:cNvPr>
          <p:cNvSpPr txBox="1"/>
          <p:nvPr/>
        </p:nvSpPr>
        <p:spPr>
          <a:xfrm>
            <a:off x="4302696" y="1501494"/>
            <a:ext cx="868044"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F07C7D"/>
                </a:solidFill>
                <a:latin typeface="Myriad Pro"/>
                <a:cs typeface="Myriad Pro"/>
              </a:rPr>
              <a:t>Lambda </a:t>
            </a:r>
            <a:r>
              <a:rPr sz="1000" spc="-10" dirty="0">
                <a:solidFill>
                  <a:srgbClr val="F07C7D"/>
                </a:solidFill>
                <a:latin typeface="Myriad Pro"/>
                <a:cs typeface="Myriad Pro"/>
              </a:rPr>
              <a:t>noktası</a:t>
            </a:r>
            <a:endParaRPr sz="1000" dirty="0">
              <a:solidFill>
                <a:srgbClr val="F07C7D"/>
              </a:solidFill>
              <a:latin typeface="Myriad Pro"/>
              <a:cs typeface="Myriad Pro"/>
            </a:endParaRPr>
          </a:p>
        </p:txBody>
      </p:sp>
      <p:sp>
        <p:nvSpPr>
          <p:cNvPr id="18" name="object 20">
            <a:extLst>
              <a:ext uri="{FF2B5EF4-FFF2-40B4-BE49-F238E27FC236}">
                <a16:creationId xmlns:a16="http://schemas.microsoft.com/office/drawing/2014/main" id="{A7798E21-2FBA-46AC-9CD1-292C4C0BCE0E}"/>
              </a:ext>
            </a:extLst>
          </p:cNvPr>
          <p:cNvSpPr txBox="1"/>
          <p:nvPr/>
        </p:nvSpPr>
        <p:spPr>
          <a:xfrm>
            <a:off x="4183062" y="2778859"/>
            <a:ext cx="662305" cy="297180"/>
          </a:xfrm>
          <a:prstGeom prst="rect">
            <a:avLst/>
          </a:prstGeom>
        </p:spPr>
        <p:txBody>
          <a:bodyPr vert="horz" wrap="square" lIns="0" tIns="45720" rIns="0" bIns="0" rtlCol="0">
            <a:spAutoFit/>
          </a:bodyPr>
          <a:lstStyle/>
          <a:p>
            <a:pPr marL="12700" marR="5080">
              <a:lnSpc>
                <a:spcPct val="78300"/>
              </a:lnSpc>
              <a:spcBef>
                <a:spcPts val="360"/>
              </a:spcBef>
            </a:pPr>
            <a:r>
              <a:rPr sz="1000" spc="-10" dirty="0">
                <a:solidFill>
                  <a:schemeClr val="accent3">
                    <a:lumMod val="75000"/>
                  </a:schemeClr>
                </a:solidFill>
                <a:latin typeface="Myriad Pro"/>
                <a:cs typeface="Myriad Pro"/>
              </a:rPr>
              <a:t>Sutura lambdoidea</a:t>
            </a:r>
            <a:endParaRPr sz="1000" dirty="0">
              <a:solidFill>
                <a:schemeClr val="accent3">
                  <a:lumMod val="75000"/>
                </a:schemeClr>
              </a:solidFill>
              <a:latin typeface="Myriad Pro"/>
              <a:cs typeface="Myriad Pro"/>
            </a:endParaRPr>
          </a:p>
        </p:txBody>
      </p:sp>
      <p:grpSp>
        <p:nvGrpSpPr>
          <p:cNvPr id="19" name="object 21">
            <a:extLst>
              <a:ext uri="{FF2B5EF4-FFF2-40B4-BE49-F238E27FC236}">
                <a16:creationId xmlns:a16="http://schemas.microsoft.com/office/drawing/2014/main" id="{E85CF13D-9B6A-A7BB-D396-8995596EB8D5}"/>
              </a:ext>
            </a:extLst>
          </p:cNvPr>
          <p:cNvGrpSpPr/>
          <p:nvPr/>
        </p:nvGrpSpPr>
        <p:grpSpPr>
          <a:xfrm>
            <a:off x="4518459" y="1035673"/>
            <a:ext cx="1933575" cy="1788795"/>
            <a:chOff x="3903535" y="5628895"/>
            <a:chExt cx="1933575" cy="1788795"/>
          </a:xfrm>
        </p:grpSpPr>
        <p:sp>
          <p:nvSpPr>
            <p:cNvPr id="20" name="object 22">
              <a:extLst>
                <a:ext uri="{FF2B5EF4-FFF2-40B4-BE49-F238E27FC236}">
                  <a16:creationId xmlns:a16="http://schemas.microsoft.com/office/drawing/2014/main" id="{54BBB976-4CB8-D44D-8018-5E98FE38BE93}"/>
                </a:ext>
              </a:extLst>
            </p:cNvPr>
            <p:cNvSpPr/>
            <p:nvPr/>
          </p:nvSpPr>
          <p:spPr>
            <a:xfrm>
              <a:off x="5503132" y="6699711"/>
              <a:ext cx="321310" cy="321310"/>
            </a:xfrm>
            <a:custGeom>
              <a:avLst/>
              <a:gdLst/>
              <a:ahLst/>
              <a:cxnLst/>
              <a:rect l="l" t="t" r="r" b="b"/>
              <a:pathLst>
                <a:path w="321310" h="321309">
                  <a:moveTo>
                    <a:pt x="160400" y="320801"/>
                  </a:moveTo>
                  <a:lnTo>
                    <a:pt x="211098" y="312625"/>
                  </a:lnTo>
                  <a:lnTo>
                    <a:pt x="255129" y="289855"/>
                  </a:lnTo>
                  <a:lnTo>
                    <a:pt x="289852" y="255132"/>
                  </a:lnTo>
                  <a:lnTo>
                    <a:pt x="312624" y="211096"/>
                  </a:lnTo>
                  <a:lnTo>
                    <a:pt x="320802" y="160388"/>
                  </a:lnTo>
                  <a:lnTo>
                    <a:pt x="312624" y="109697"/>
                  </a:lnTo>
                  <a:lnTo>
                    <a:pt x="289852" y="65669"/>
                  </a:lnTo>
                  <a:lnTo>
                    <a:pt x="255129" y="30948"/>
                  </a:lnTo>
                  <a:lnTo>
                    <a:pt x="211098" y="8177"/>
                  </a:lnTo>
                  <a:lnTo>
                    <a:pt x="160400" y="0"/>
                  </a:lnTo>
                  <a:lnTo>
                    <a:pt x="109703" y="8177"/>
                  </a:lnTo>
                  <a:lnTo>
                    <a:pt x="65672" y="30948"/>
                  </a:lnTo>
                  <a:lnTo>
                    <a:pt x="30949" y="65669"/>
                  </a:lnTo>
                  <a:lnTo>
                    <a:pt x="8177" y="109697"/>
                  </a:lnTo>
                  <a:lnTo>
                    <a:pt x="0" y="160388"/>
                  </a:lnTo>
                  <a:lnTo>
                    <a:pt x="8177" y="211096"/>
                  </a:lnTo>
                  <a:lnTo>
                    <a:pt x="30949" y="255132"/>
                  </a:lnTo>
                  <a:lnTo>
                    <a:pt x="65672" y="289855"/>
                  </a:lnTo>
                  <a:lnTo>
                    <a:pt x="109703" y="312625"/>
                  </a:lnTo>
                  <a:lnTo>
                    <a:pt x="160400" y="320801"/>
                  </a:lnTo>
                  <a:close/>
                </a:path>
              </a:pathLst>
            </a:custGeom>
            <a:ln w="25400">
              <a:solidFill>
                <a:srgbClr val="D2232A"/>
              </a:solidFill>
            </a:ln>
          </p:spPr>
          <p:txBody>
            <a:bodyPr wrap="square" lIns="0" tIns="0" rIns="0" bIns="0" rtlCol="0"/>
            <a:lstStyle/>
            <a:p>
              <a:endParaRPr/>
            </a:p>
          </p:txBody>
        </p:sp>
        <p:sp>
          <p:nvSpPr>
            <p:cNvPr id="21" name="object 23">
              <a:extLst>
                <a:ext uri="{FF2B5EF4-FFF2-40B4-BE49-F238E27FC236}">
                  <a16:creationId xmlns:a16="http://schemas.microsoft.com/office/drawing/2014/main" id="{FCC8866A-8C30-78EC-937C-1244847AB2B6}"/>
                </a:ext>
              </a:extLst>
            </p:cNvPr>
            <p:cNvSpPr/>
            <p:nvPr/>
          </p:nvSpPr>
          <p:spPr>
            <a:xfrm>
              <a:off x="4238453" y="5654295"/>
              <a:ext cx="1391920" cy="454659"/>
            </a:xfrm>
            <a:custGeom>
              <a:avLst/>
              <a:gdLst/>
              <a:ahLst/>
              <a:cxnLst/>
              <a:rect l="l" t="t" r="r" b="b"/>
              <a:pathLst>
                <a:path w="1391920" h="454660">
                  <a:moveTo>
                    <a:pt x="1391335" y="454545"/>
                  </a:moveTo>
                  <a:lnTo>
                    <a:pt x="0" y="0"/>
                  </a:lnTo>
                </a:path>
              </a:pathLst>
            </a:custGeom>
            <a:ln w="12700">
              <a:solidFill>
                <a:srgbClr val="D2232A"/>
              </a:solidFill>
            </a:ln>
          </p:spPr>
          <p:txBody>
            <a:bodyPr wrap="square" lIns="0" tIns="0" rIns="0" bIns="0" rtlCol="0"/>
            <a:lstStyle/>
            <a:p>
              <a:endParaRPr/>
            </a:p>
          </p:txBody>
        </p:sp>
        <p:sp>
          <p:nvSpPr>
            <p:cNvPr id="22" name="object 24">
              <a:extLst>
                <a:ext uri="{FF2B5EF4-FFF2-40B4-BE49-F238E27FC236}">
                  <a16:creationId xmlns:a16="http://schemas.microsoft.com/office/drawing/2014/main" id="{4AE68FBA-85AD-A5F4-A991-77FEDE972ACD}"/>
                </a:ext>
              </a:extLst>
            </p:cNvPr>
            <p:cNvSpPr/>
            <p:nvPr/>
          </p:nvSpPr>
          <p:spPr>
            <a:xfrm>
              <a:off x="4213048" y="5628895"/>
              <a:ext cx="50800" cy="50800"/>
            </a:xfrm>
            <a:custGeom>
              <a:avLst/>
              <a:gdLst/>
              <a:ahLst/>
              <a:cxnLst/>
              <a:rect l="l" t="t" r="r" b="b"/>
              <a:pathLst>
                <a:path w="50800" h="50800">
                  <a:moveTo>
                    <a:pt x="25400" y="0"/>
                  </a:moveTo>
                  <a:lnTo>
                    <a:pt x="15510" y="1995"/>
                  </a:lnTo>
                  <a:lnTo>
                    <a:pt x="7437" y="7437"/>
                  </a:lnTo>
                  <a:lnTo>
                    <a:pt x="1995" y="15510"/>
                  </a:lnTo>
                  <a:lnTo>
                    <a:pt x="0" y="25400"/>
                  </a:lnTo>
                  <a:lnTo>
                    <a:pt x="1995" y="35283"/>
                  </a:lnTo>
                  <a:lnTo>
                    <a:pt x="7437" y="43357"/>
                  </a:lnTo>
                  <a:lnTo>
                    <a:pt x="15510" y="48802"/>
                  </a:lnTo>
                  <a:lnTo>
                    <a:pt x="25400" y="50800"/>
                  </a:lnTo>
                  <a:lnTo>
                    <a:pt x="35289" y="48802"/>
                  </a:lnTo>
                  <a:lnTo>
                    <a:pt x="43362" y="43357"/>
                  </a:lnTo>
                  <a:lnTo>
                    <a:pt x="48804" y="35283"/>
                  </a:lnTo>
                  <a:lnTo>
                    <a:pt x="50800" y="25400"/>
                  </a:lnTo>
                  <a:lnTo>
                    <a:pt x="48804" y="15510"/>
                  </a:lnTo>
                  <a:lnTo>
                    <a:pt x="43362" y="7437"/>
                  </a:lnTo>
                  <a:lnTo>
                    <a:pt x="35289" y="1995"/>
                  </a:lnTo>
                  <a:lnTo>
                    <a:pt x="25400" y="0"/>
                  </a:lnTo>
                  <a:close/>
                </a:path>
              </a:pathLst>
            </a:custGeom>
            <a:solidFill>
              <a:srgbClr val="D2232A"/>
            </a:solidFill>
          </p:spPr>
          <p:txBody>
            <a:bodyPr wrap="square" lIns="0" tIns="0" rIns="0" bIns="0" rtlCol="0"/>
            <a:lstStyle/>
            <a:p>
              <a:endParaRPr/>
            </a:p>
          </p:txBody>
        </p:sp>
        <p:sp>
          <p:nvSpPr>
            <p:cNvPr id="23" name="object 25">
              <a:extLst>
                <a:ext uri="{FF2B5EF4-FFF2-40B4-BE49-F238E27FC236}">
                  <a16:creationId xmlns:a16="http://schemas.microsoft.com/office/drawing/2014/main" id="{96EC5D3D-AB79-EAE3-E4AE-9B2111ABC6F3}"/>
                </a:ext>
              </a:extLst>
            </p:cNvPr>
            <p:cNvSpPr/>
            <p:nvPr/>
          </p:nvSpPr>
          <p:spPr>
            <a:xfrm>
              <a:off x="4164562" y="6302838"/>
              <a:ext cx="1391920" cy="454659"/>
            </a:xfrm>
            <a:custGeom>
              <a:avLst/>
              <a:gdLst/>
              <a:ahLst/>
              <a:cxnLst/>
              <a:rect l="l" t="t" r="r" b="b"/>
              <a:pathLst>
                <a:path w="1391920" h="454659">
                  <a:moveTo>
                    <a:pt x="1391335" y="454571"/>
                  </a:moveTo>
                  <a:lnTo>
                    <a:pt x="0" y="0"/>
                  </a:lnTo>
                </a:path>
              </a:pathLst>
            </a:custGeom>
            <a:ln w="12700">
              <a:solidFill>
                <a:srgbClr val="D2232A"/>
              </a:solidFill>
            </a:ln>
          </p:spPr>
          <p:txBody>
            <a:bodyPr wrap="square" lIns="0" tIns="0" rIns="0" bIns="0" rtlCol="0"/>
            <a:lstStyle/>
            <a:p>
              <a:endParaRPr/>
            </a:p>
          </p:txBody>
        </p:sp>
        <p:sp>
          <p:nvSpPr>
            <p:cNvPr id="24" name="object 26">
              <a:extLst>
                <a:ext uri="{FF2B5EF4-FFF2-40B4-BE49-F238E27FC236}">
                  <a16:creationId xmlns:a16="http://schemas.microsoft.com/office/drawing/2014/main" id="{D3D41C14-BE88-81A2-CCC2-EF239709D4AA}"/>
                </a:ext>
              </a:extLst>
            </p:cNvPr>
            <p:cNvSpPr/>
            <p:nvPr/>
          </p:nvSpPr>
          <p:spPr>
            <a:xfrm>
              <a:off x="4139155" y="6277438"/>
              <a:ext cx="50800" cy="50800"/>
            </a:xfrm>
            <a:custGeom>
              <a:avLst/>
              <a:gdLst/>
              <a:ahLst/>
              <a:cxnLst/>
              <a:rect l="l" t="t" r="r" b="b"/>
              <a:pathLst>
                <a:path w="50800" h="50800">
                  <a:moveTo>
                    <a:pt x="25400" y="0"/>
                  </a:moveTo>
                  <a:lnTo>
                    <a:pt x="15510" y="1997"/>
                  </a:lnTo>
                  <a:lnTo>
                    <a:pt x="7437" y="7442"/>
                  </a:lnTo>
                  <a:lnTo>
                    <a:pt x="1995" y="15516"/>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6"/>
                  </a:lnTo>
                  <a:lnTo>
                    <a:pt x="43362" y="7442"/>
                  </a:lnTo>
                  <a:lnTo>
                    <a:pt x="35289" y="1997"/>
                  </a:lnTo>
                  <a:lnTo>
                    <a:pt x="25400" y="0"/>
                  </a:lnTo>
                  <a:close/>
                </a:path>
              </a:pathLst>
            </a:custGeom>
            <a:solidFill>
              <a:srgbClr val="D2232A"/>
            </a:solidFill>
          </p:spPr>
          <p:txBody>
            <a:bodyPr wrap="square" lIns="0" tIns="0" rIns="0" bIns="0" rtlCol="0"/>
            <a:lstStyle/>
            <a:p>
              <a:endParaRPr/>
            </a:p>
          </p:txBody>
        </p:sp>
        <p:sp>
          <p:nvSpPr>
            <p:cNvPr id="25" name="object 27">
              <a:extLst>
                <a:ext uri="{FF2B5EF4-FFF2-40B4-BE49-F238E27FC236}">
                  <a16:creationId xmlns:a16="http://schemas.microsoft.com/office/drawing/2014/main" id="{58E8551C-AB32-DE85-56CB-5387A561AFE5}"/>
                </a:ext>
              </a:extLst>
            </p:cNvPr>
            <p:cNvSpPr/>
            <p:nvPr/>
          </p:nvSpPr>
          <p:spPr>
            <a:xfrm>
              <a:off x="3928937" y="7033213"/>
              <a:ext cx="1330325" cy="358775"/>
            </a:xfrm>
            <a:custGeom>
              <a:avLst/>
              <a:gdLst/>
              <a:ahLst/>
              <a:cxnLst/>
              <a:rect l="l" t="t" r="r" b="b"/>
              <a:pathLst>
                <a:path w="1330325" h="358775">
                  <a:moveTo>
                    <a:pt x="1330325" y="0"/>
                  </a:moveTo>
                  <a:lnTo>
                    <a:pt x="0" y="358508"/>
                  </a:lnTo>
                </a:path>
              </a:pathLst>
            </a:custGeom>
            <a:ln w="12700">
              <a:solidFill>
                <a:srgbClr val="D2232A"/>
              </a:solidFill>
            </a:ln>
          </p:spPr>
          <p:txBody>
            <a:bodyPr wrap="square" lIns="0" tIns="0" rIns="0" bIns="0" rtlCol="0"/>
            <a:lstStyle/>
            <a:p>
              <a:endParaRPr/>
            </a:p>
          </p:txBody>
        </p:sp>
        <p:sp>
          <p:nvSpPr>
            <p:cNvPr id="26" name="object 28">
              <a:extLst>
                <a:ext uri="{FF2B5EF4-FFF2-40B4-BE49-F238E27FC236}">
                  <a16:creationId xmlns:a16="http://schemas.microsoft.com/office/drawing/2014/main" id="{428F64A4-C567-D185-FF92-6A4A5A8F11D2}"/>
                </a:ext>
              </a:extLst>
            </p:cNvPr>
            <p:cNvSpPr/>
            <p:nvPr/>
          </p:nvSpPr>
          <p:spPr>
            <a:xfrm>
              <a:off x="3903535" y="7366315"/>
              <a:ext cx="50800" cy="50800"/>
            </a:xfrm>
            <a:custGeom>
              <a:avLst/>
              <a:gdLst/>
              <a:ahLst/>
              <a:cxnLst/>
              <a:rect l="l" t="t" r="r" b="b"/>
              <a:pathLst>
                <a:path w="50800" h="50800">
                  <a:moveTo>
                    <a:pt x="25400" y="0"/>
                  </a:moveTo>
                  <a:lnTo>
                    <a:pt x="15510" y="1997"/>
                  </a:lnTo>
                  <a:lnTo>
                    <a:pt x="7437" y="7442"/>
                  </a:lnTo>
                  <a:lnTo>
                    <a:pt x="1995" y="15516"/>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6"/>
                  </a:lnTo>
                  <a:lnTo>
                    <a:pt x="43362" y="7442"/>
                  </a:lnTo>
                  <a:lnTo>
                    <a:pt x="35289" y="1997"/>
                  </a:lnTo>
                  <a:lnTo>
                    <a:pt x="25400" y="0"/>
                  </a:lnTo>
                  <a:close/>
                </a:path>
              </a:pathLst>
            </a:custGeom>
            <a:solidFill>
              <a:srgbClr val="D2232A"/>
            </a:solidFill>
          </p:spPr>
          <p:txBody>
            <a:bodyPr wrap="square" lIns="0" tIns="0" rIns="0" bIns="0" rtlCol="0"/>
            <a:lstStyle/>
            <a:p>
              <a:endParaRPr/>
            </a:p>
          </p:txBody>
        </p:sp>
      </p:grpSp>
      <p:grpSp>
        <p:nvGrpSpPr>
          <p:cNvPr id="27" name="object 29">
            <a:extLst>
              <a:ext uri="{FF2B5EF4-FFF2-40B4-BE49-F238E27FC236}">
                <a16:creationId xmlns:a16="http://schemas.microsoft.com/office/drawing/2014/main" id="{2EF0E9FA-D4B3-3F97-1057-394804AAFFB2}"/>
              </a:ext>
            </a:extLst>
          </p:cNvPr>
          <p:cNvGrpSpPr/>
          <p:nvPr/>
        </p:nvGrpSpPr>
        <p:grpSpPr>
          <a:xfrm>
            <a:off x="2031337" y="1156943"/>
            <a:ext cx="2012950" cy="2847975"/>
            <a:chOff x="1416413" y="5750165"/>
            <a:chExt cx="2012950" cy="2847975"/>
          </a:xfrm>
        </p:grpSpPr>
        <p:sp>
          <p:nvSpPr>
            <p:cNvPr id="28" name="object 30">
              <a:extLst>
                <a:ext uri="{FF2B5EF4-FFF2-40B4-BE49-F238E27FC236}">
                  <a16:creationId xmlns:a16="http://schemas.microsoft.com/office/drawing/2014/main" id="{ADA9274B-3A9D-5F19-6490-5320847B4CF4}"/>
                </a:ext>
              </a:extLst>
            </p:cNvPr>
            <p:cNvSpPr/>
            <p:nvPr/>
          </p:nvSpPr>
          <p:spPr>
            <a:xfrm>
              <a:off x="1893677" y="7218798"/>
              <a:ext cx="321310" cy="321310"/>
            </a:xfrm>
            <a:custGeom>
              <a:avLst/>
              <a:gdLst/>
              <a:ahLst/>
              <a:cxnLst/>
              <a:rect l="l" t="t" r="r" b="b"/>
              <a:pathLst>
                <a:path w="321310" h="321309">
                  <a:moveTo>
                    <a:pt x="160400" y="320802"/>
                  </a:moveTo>
                  <a:lnTo>
                    <a:pt x="211098" y="312625"/>
                  </a:lnTo>
                  <a:lnTo>
                    <a:pt x="255129" y="289857"/>
                  </a:lnTo>
                  <a:lnTo>
                    <a:pt x="289852" y="255138"/>
                  </a:lnTo>
                  <a:lnTo>
                    <a:pt x="312624" y="211109"/>
                  </a:lnTo>
                  <a:lnTo>
                    <a:pt x="320802" y="160413"/>
                  </a:lnTo>
                  <a:lnTo>
                    <a:pt x="312624" y="109710"/>
                  </a:lnTo>
                  <a:lnTo>
                    <a:pt x="289852" y="65674"/>
                  </a:lnTo>
                  <a:lnTo>
                    <a:pt x="255129" y="30950"/>
                  </a:lnTo>
                  <a:lnTo>
                    <a:pt x="211098" y="8177"/>
                  </a:lnTo>
                  <a:lnTo>
                    <a:pt x="160400" y="0"/>
                  </a:lnTo>
                  <a:lnTo>
                    <a:pt x="109703" y="8177"/>
                  </a:lnTo>
                  <a:lnTo>
                    <a:pt x="65672" y="30950"/>
                  </a:lnTo>
                  <a:lnTo>
                    <a:pt x="30949" y="65674"/>
                  </a:lnTo>
                  <a:lnTo>
                    <a:pt x="8177" y="109710"/>
                  </a:lnTo>
                  <a:lnTo>
                    <a:pt x="0" y="160413"/>
                  </a:lnTo>
                  <a:lnTo>
                    <a:pt x="8177" y="211109"/>
                  </a:lnTo>
                  <a:lnTo>
                    <a:pt x="30949" y="255138"/>
                  </a:lnTo>
                  <a:lnTo>
                    <a:pt x="65672" y="289857"/>
                  </a:lnTo>
                  <a:lnTo>
                    <a:pt x="109703" y="312625"/>
                  </a:lnTo>
                  <a:lnTo>
                    <a:pt x="160400" y="320802"/>
                  </a:lnTo>
                  <a:close/>
                </a:path>
              </a:pathLst>
            </a:custGeom>
            <a:ln w="25400">
              <a:solidFill>
                <a:srgbClr val="D2232A"/>
              </a:solidFill>
            </a:ln>
          </p:spPr>
          <p:txBody>
            <a:bodyPr wrap="square" lIns="0" tIns="0" rIns="0" bIns="0" rtlCol="0"/>
            <a:lstStyle/>
            <a:p>
              <a:endParaRPr/>
            </a:p>
          </p:txBody>
        </p:sp>
        <p:sp>
          <p:nvSpPr>
            <p:cNvPr id="29" name="object 31">
              <a:extLst>
                <a:ext uri="{FF2B5EF4-FFF2-40B4-BE49-F238E27FC236}">
                  <a16:creationId xmlns:a16="http://schemas.microsoft.com/office/drawing/2014/main" id="{0F606BFE-B969-0540-8265-39D2EFC82DA0}"/>
                </a:ext>
              </a:extLst>
            </p:cNvPr>
            <p:cNvSpPr/>
            <p:nvPr/>
          </p:nvSpPr>
          <p:spPr>
            <a:xfrm>
              <a:off x="1441819" y="5775561"/>
              <a:ext cx="587375" cy="1457960"/>
            </a:xfrm>
            <a:custGeom>
              <a:avLst/>
              <a:gdLst/>
              <a:ahLst/>
              <a:cxnLst/>
              <a:rect l="l" t="t" r="r" b="b"/>
              <a:pathLst>
                <a:path w="587375" h="1457959">
                  <a:moveTo>
                    <a:pt x="586968" y="1457502"/>
                  </a:moveTo>
                  <a:lnTo>
                    <a:pt x="0" y="0"/>
                  </a:lnTo>
                </a:path>
              </a:pathLst>
            </a:custGeom>
            <a:ln w="12700">
              <a:solidFill>
                <a:srgbClr val="D2232A"/>
              </a:solidFill>
            </a:ln>
          </p:spPr>
          <p:txBody>
            <a:bodyPr wrap="square" lIns="0" tIns="0" rIns="0" bIns="0" rtlCol="0"/>
            <a:lstStyle/>
            <a:p>
              <a:endParaRPr/>
            </a:p>
          </p:txBody>
        </p:sp>
        <p:sp>
          <p:nvSpPr>
            <p:cNvPr id="30" name="object 32">
              <a:extLst>
                <a:ext uri="{FF2B5EF4-FFF2-40B4-BE49-F238E27FC236}">
                  <a16:creationId xmlns:a16="http://schemas.microsoft.com/office/drawing/2014/main" id="{1A7E030E-4FA6-DFB5-72E1-AB8EBED119E0}"/>
                </a:ext>
              </a:extLst>
            </p:cNvPr>
            <p:cNvSpPr/>
            <p:nvPr/>
          </p:nvSpPr>
          <p:spPr>
            <a:xfrm>
              <a:off x="1416413" y="5750165"/>
              <a:ext cx="50800" cy="50800"/>
            </a:xfrm>
            <a:custGeom>
              <a:avLst/>
              <a:gdLst/>
              <a:ahLst/>
              <a:cxnLst/>
              <a:rect l="l" t="t" r="r" b="b"/>
              <a:pathLst>
                <a:path w="50800" h="50800">
                  <a:moveTo>
                    <a:pt x="25400" y="0"/>
                  </a:moveTo>
                  <a:lnTo>
                    <a:pt x="15510" y="1997"/>
                  </a:lnTo>
                  <a:lnTo>
                    <a:pt x="7437" y="7442"/>
                  </a:lnTo>
                  <a:lnTo>
                    <a:pt x="1995" y="15516"/>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6"/>
                  </a:lnTo>
                  <a:lnTo>
                    <a:pt x="43362" y="7442"/>
                  </a:lnTo>
                  <a:lnTo>
                    <a:pt x="35289" y="1997"/>
                  </a:lnTo>
                  <a:lnTo>
                    <a:pt x="25400" y="0"/>
                  </a:lnTo>
                  <a:close/>
                </a:path>
              </a:pathLst>
            </a:custGeom>
            <a:solidFill>
              <a:srgbClr val="D2232A"/>
            </a:solidFill>
          </p:spPr>
          <p:txBody>
            <a:bodyPr wrap="square" lIns="0" tIns="0" rIns="0" bIns="0" rtlCol="0"/>
            <a:lstStyle/>
            <a:p>
              <a:endParaRPr/>
            </a:p>
          </p:txBody>
        </p:sp>
        <p:sp>
          <p:nvSpPr>
            <p:cNvPr id="31" name="object 33">
              <a:extLst>
                <a:ext uri="{FF2B5EF4-FFF2-40B4-BE49-F238E27FC236}">
                  <a16:creationId xmlns:a16="http://schemas.microsoft.com/office/drawing/2014/main" id="{974836F3-5212-8652-6FBF-D432BA9F00D6}"/>
                </a:ext>
              </a:extLst>
            </p:cNvPr>
            <p:cNvSpPr/>
            <p:nvPr/>
          </p:nvSpPr>
          <p:spPr>
            <a:xfrm>
              <a:off x="2511136" y="6874021"/>
              <a:ext cx="892810" cy="418465"/>
            </a:xfrm>
            <a:custGeom>
              <a:avLst/>
              <a:gdLst/>
              <a:ahLst/>
              <a:cxnLst/>
              <a:rect l="l" t="t" r="r" b="b"/>
              <a:pathLst>
                <a:path w="892810" h="418465">
                  <a:moveTo>
                    <a:pt x="0" y="418350"/>
                  </a:moveTo>
                  <a:lnTo>
                    <a:pt x="892695" y="0"/>
                  </a:lnTo>
                </a:path>
              </a:pathLst>
            </a:custGeom>
            <a:ln w="12699">
              <a:solidFill>
                <a:srgbClr val="D2232A"/>
              </a:solidFill>
            </a:ln>
          </p:spPr>
          <p:txBody>
            <a:bodyPr wrap="square" lIns="0" tIns="0" rIns="0" bIns="0" rtlCol="0"/>
            <a:lstStyle/>
            <a:p>
              <a:endParaRPr/>
            </a:p>
          </p:txBody>
        </p:sp>
        <p:sp>
          <p:nvSpPr>
            <p:cNvPr id="32" name="object 34">
              <a:extLst>
                <a:ext uri="{FF2B5EF4-FFF2-40B4-BE49-F238E27FC236}">
                  <a16:creationId xmlns:a16="http://schemas.microsoft.com/office/drawing/2014/main" id="{24FFDD2A-396D-B11B-C253-B9FE75606BE9}"/>
                </a:ext>
              </a:extLst>
            </p:cNvPr>
            <p:cNvSpPr/>
            <p:nvPr/>
          </p:nvSpPr>
          <p:spPr>
            <a:xfrm>
              <a:off x="3378431" y="6848616"/>
              <a:ext cx="50800" cy="50800"/>
            </a:xfrm>
            <a:custGeom>
              <a:avLst/>
              <a:gdLst/>
              <a:ahLst/>
              <a:cxnLst/>
              <a:rect l="l" t="t" r="r" b="b"/>
              <a:pathLst>
                <a:path w="50800" h="50800">
                  <a:moveTo>
                    <a:pt x="25400" y="0"/>
                  </a:moveTo>
                  <a:lnTo>
                    <a:pt x="15510" y="1997"/>
                  </a:lnTo>
                  <a:lnTo>
                    <a:pt x="7437" y="7442"/>
                  </a:lnTo>
                  <a:lnTo>
                    <a:pt x="1995" y="15516"/>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6"/>
                  </a:lnTo>
                  <a:lnTo>
                    <a:pt x="43362" y="7442"/>
                  </a:lnTo>
                  <a:lnTo>
                    <a:pt x="35289" y="1997"/>
                  </a:lnTo>
                  <a:lnTo>
                    <a:pt x="25400" y="0"/>
                  </a:lnTo>
                  <a:close/>
                </a:path>
              </a:pathLst>
            </a:custGeom>
            <a:solidFill>
              <a:srgbClr val="D2232A"/>
            </a:solidFill>
          </p:spPr>
          <p:txBody>
            <a:bodyPr wrap="square" lIns="0" tIns="0" rIns="0" bIns="0" rtlCol="0"/>
            <a:lstStyle/>
            <a:p>
              <a:endParaRPr/>
            </a:p>
          </p:txBody>
        </p:sp>
        <p:sp>
          <p:nvSpPr>
            <p:cNvPr id="33" name="object 35">
              <a:extLst>
                <a:ext uri="{FF2B5EF4-FFF2-40B4-BE49-F238E27FC236}">
                  <a16:creationId xmlns:a16="http://schemas.microsoft.com/office/drawing/2014/main" id="{3DC54E7E-F26E-9C77-BA14-0738DB44F2B7}"/>
                </a:ext>
              </a:extLst>
            </p:cNvPr>
            <p:cNvSpPr/>
            <p:nvPr/>
          </p:nvSpPr>
          <p:spPr>
            <a:xfrm>
              <a:off x="2228157" y="8389582"/>
              <a:ext cx="838200" cy="183515"/>
            </a:xfrm>
            <a:custGeom>
              <a:avLst/>
              <a:gdLst/>
              <a:ahLst/>
              <a:cxnLst/>
              <a:rect l="l" t="t" r="r" b="b"/>
              <a:pathLst>
                <a:path w="838200" h="183515">
                  <a:moveTo>
                    <a:pt x="0" y="0"/>
                  </a:moveTo>
                  <a:lnTo>
                    <a:pt x="838009" y="183134"/>
                  </a:lnTo>
                </a:path>
              </a:pathLst>
            </a:custGeom>
            <a:ln w="12700">
              <a:solidFill>
                <a:srgbClr val="D2232A"/>
              </a:solidFill>
            </a:ln>
          </p:spPr>
          <p:txBody>
            <a:bodyPr wrap="square" lIns="0" tIns="0" rIns="0" bIns="0" rtlCol="0"/>
            <a:lstStyle/>
            <a:p>
              <a:endParaRPr/>
            </a:p>
          </p:txBody>
        </p:sp>
        <p:sp>
          <p:nvSpPr>
            <p:cNvPr id="34" name="object 36">
              <a:extLst>
                <a:ext uri="{FF2B5EF4-FFF2-40B4-BE49-F238E27FC236}">
                  <a16:creationId xmlns:a16="http://schemas.microsoft.com/office/drawing/2014/main" id="{56AD7BED-EFC3-A857-7A1E-7D5B27FD7C38}"/>
                </a:ext>
              </a:extLst>
            </p:cNvPr>
            <p:cNvSpPr/>
            <p:nvPr/>
          </p:nvSpPr>
          <p:spPr>
            <a:xfrm>
              <a:off x="3040767" y="8547316"/>
              <a:ext cx="50800" cy="50800"/>
            </a:xfrm>
            <a:custGeom>
              <a:avLst/>
              <a:gdLst/>
              <a:ahLst/>
              <a:cxnLst/>
              <a:rect l="l" t="t" r="r" b="b"/>
              <a:pathLst>
                <a:path w="50800" h="50800">
                  <a:moveTo>
                    <a:pt x="25400" y="0"/>
                  </a:moveTo>
                  <a:lnTo>
                    <a:pt x="15510" y="1995"/>
                  </a:lnTo>
                  <a:lnTo>
                    <a:pt x="7437" y="7437"/>
                  </a:lnTo>
                  <a:lnTo>
                    <a:pt x="1995" y="15510"/>
                  </a:lnTo>
                  <a:lnTo>
                    <a:pt x="0" y="25400"/>
                  </a:lnTo>
                  <a:lnTo>
                    <a:pt x="1995" y="35283"/>
                  </a:lnTo>
                  <a:lnTo>
                    <a:pt x="7437" y="43357"/>
                  </a:lnTo>
                  <a:lnTo>
                    <a:pt x="15510" y="48802"/>
                  </a:lnTo>
                  <a:lnTo>
                    <a:pt x="25400" y="50800"/>
                  </a:lnTo>
                  <a:lnTo>
                    <a:pt x="35289" y="48802"/>
                  </a:lnTo>
                  <a:lnTo>
                    <a:pt x="43362" y="43357"/>
                  </a:lnTo>
                  <a:lnTo>
                    <a:pt x="48804" y="35283"/>
                  </a:lnTo>
                  <a:lnTo>
                    <a:pt x="50800" y="25400"/>
                  </a:lnTo>
                  <a:lnTo>
                    <a:pt x="48804" y="15510"/>
                  </a:lnTo>
                  <a:lnTo>
                    <a:pt x="43362" y="7437"/>
                  </a:lnTo>
                  <a:lnTo>
                    <a:pt x="35289" y="1995"/>
                  </a:lnTo>
                  <a:lnTo>
                    <a:pt x="25400" y="0"/>
                  </a:lnTo>
                  <a:close/>
                </a:path>
              </a:pathLst>
            </a:custGeom>
            <a:solidFill>
              <a:srgbClr val="D2232A"/>
            </a:solidFill>
          </p:spPr>
          <p:txBody>
            <a:bodyPr wrap="square" lIns="0" tIns="0" rIns="0" bIns="0" rtlCol="0"/>
            <a:lstStyle/>
            <a:p>
              <a:endParaRPr/>
            </a:p>
          </p:txBody>
        </p:sp>
      </p:grpSp>
      <p:sp>
        <p:nvSpPr>
          <p:cNvPr id="38" name="Metin kutusu 37">
            <a:extLst>
              <a:ext uri="{FF2B5EF4-FFF2-40B4-BE49-F238E27FC236}">
                <a16:creationId xmlns:a16="http://schemas.microsoft.com/office/drawing/2014/main" id="{16A39426-AD9C-8FD6-A191-5E496C74EB7F}"/>
              </a:ext>
            </a:extLst>
          </p:cNvPr>
          <p:cNvSpPr txBox="1"/>
          <p:nvPr/>
        </p:nvSpPr>
        <p:spPr>
          <a:xfrm>
            <a:off x="2228214" y="4660056"/>
            <a:ext cx="4572000" cy="307777"/>
          </a:xfrm>
          <a:prstGeom prst="rect">
            <a:avLst/>
          </a:prstGeom>
          <a:noFill/>
        </p:spPr>
        <p:txBody>
          <a:bodyPr wrap="square">
            <a:spAutoFit/>
          </a:bodyPr>
          <a:lstStyle/>
          <a:p>
            <a:pPr algn="ctr"/>
            <a:r>
              <a:rPr lang="tr-TR" sz="1400" b="1" dirty="0"/>
              <a:t>Kafa Kemikleri Arasındaki Önemli </a:t>
            </a:r>
            <a:r>
              <a:rPr lang="tr-TR" sz="1400" b="1" dirty="0" err="1"/>
              <a:t>Suturalar</a:t>
            </a:r>
            <a:endParaRPr lang="tr-TR" sz="1400" b="1" dirty="0"/>
          </a:p>
        </p:txBody>
      </p:sp>
      <p:sp>
        <p:nvSpPr>
          <p:cNvPr id="2" name="Slayt Numarası Yer Tutucusu 1">
            <a:extLst>
              <a:ext uri="{FF2B5EF4-FFF2-40B4-BE49-F238E27FC236}">
                <a16:creationId xmlns:a16="http://schemas.microsoft.com/office/drawing/2014/main" id="{6AB99746-1D4B-068C-2611-4F7E45AE2165}"/>
              </a:ext>
            </a:extLst>
          </p:cNvPr>
          <p:cNvSpPr>
            <a:spLocks noGrp="1"/>
          </p:cNvSpPr>
          <p:nvPr>
            <p:ph type="sldNum" sz="quarter" idx="12"/>
          </p:nvPr>
        </p:nvSpPr>
        <p:spPr/>
        <p:txBody>
          <a:bodyPr/>
          <a:lstStyle/>
          <a:p>
            <a:fld id="{60FF87A7-9A7A-4B3D-9625-8440EC4947F9}" type="slidenum">
              <a:rPr lang="tr-TR" smtClean="0"/>
              <a:pPr/>
              <a:t>20</a:t>
            </a:fld>
            <a:endParaRPr lang="tr-TR"/>
          </a:p>
        </p:txBody>
      </p:sp>
    </p:spTree>
    <p:extLst>
      <p:ext uri="{BB962C8B-B14F-4D97-AF65-F5344CB8AC3E}">
        <p14:creationId xmlns:p14="http://schemas.microsoft.com/office/powerpoint/2010/main" val="4221656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F6ADCA-1541-44AC-7DD8-80695BFFBA6B}"/>
              </a:ext>
            </a:extLst>
          </p:cNvPr>
          <p:cNvSpPr>
            <a:spLocks noGrp="1"/>
          </p:cNvSpPr>
          <p:nvPr>
            <p:ph type="title"/>
          </p:nvPr>
        </p:nvSpPr>
        <p:spPr/>
        <p:txBody>
          <a:bodyPr/>
          <a:lstStyle/>
          <a:p>
            <a:r>
              <a:rPr lang="tr-TR" dirty="0"/>
              <a:t>Kafatası kemikleri</a:t>
            </a:r>
          </a:p>
        </p:txBody>
      </p:sp>
      <p:sp>
        <p:nvSpPr>
          <p:cNvPr id="4" name="Alt Bilgi Yer Tutucusu 3">
            <a:extLst>
              <a:ext uri="{FF2B5EF4-FFF2-40B4-BE49-F238E27FC236}">
                <a16:creationId xmlns:a16="http://schemas.microsoft.com/office/drawing/2014/main" id="{045293AB-1273-BBBC-94A1-9D546B174728}"/>
              </a:ext>
            </a:extLst>
          </p:cNvPr>
          <p:cNvSpPr>
            <a:spLocks noGrp="1"/>
          </p:cNvSpPr>
          <p:nvPr>
            <p:ph type="ftr" sz="quarter" idx="11"/>
          </p:nvPr>
        </p:nvSpPr>
        <p:spPr/>
        <p:txBody>
          <a:bodyPr/>
          <a:lstStyle/>
          <a:p>
            <a:r>
              <a:rPr lang="tr-TR"/>
              <a:t>DR. ALİ TEKİN GÜNER - BİYOMEKANİK</a:t>
            </a:r>
          </a:p>
        </p:txBody>
      </p:sp>
      <p:pic>
        <p:nvPicPr>
          <p:cNvPr id="6" name="object 4">
            <a:extLst>
              <a:ext uri="{FF2B5EF4-FFF2-40B4-BE49-F238E27FC236}">
                <a16:creationId xmlns:a16="http://schemas.microsoft.com/office/drawing/2014/main" id="{82873E10-8C30-3D1A-FC2B-C0EE745CB49A}"/>
              </a:ext>
            </a:extLst>
          </p:cNvPr>
          <p:cNvPicPr/>
          <p:nvPr/>
        </p:nvPicPr>
        <p:blipFill>
          <a:blip r:embed="rId2" cstate="print"/>
          <a:stretch>
            <a:fillRect/>
          </a:stretch>
        </p:blipFill>
        <p:spPr>
          <a:xfrm>
            <a:off x="3376311" y="1905356"/>
            <a:ext cx="2591999" cy="2897994"/>
          </a:xfrm>
          <a:prstGeom prst="rect">
            <a:avLst/>
          </a:prstGeom>
        </p:spPr>
      </p:pic>
      <p:pic>
        <p:nvPicPr>
          <p:cNvPr id="7" name="object 5">
            <a:extLst>
              <a:ext uri="{FF2B5EF4-FFF2-40B4-BE49-F238E27FC236}">
                <a16:creationId xmlns:a16="http://schemas.microsoft.com/office/drawing/2014/main" id="{37C1D2B0-BC75-06E9-CCE9-7A0DDF679313}"/>
              </a:ext>
            </a:extLst>
          </p:cNvPr>
          <p:cNvPicPr/>
          <p:nvPr/>
        </p:nvPicPr>
        <p:blipFill>
          <a:blip r:embed="rId3" cstate="print"/>
          <a:stretch>
            <a:fillRect/>
          </a:stretch>
        </p:blipFill>
        <p:spPr>
          <a:xfrm>
            <a:off x="179512" y="1824371"/>
            <a:ext cx="1987836" cy="2978981"/>
          </a:xfrm>
          <a:prstGeom prst="rect">
            <a:avLst/>
          </a:prstGeom>
        </p:spPr>
      </p:pic>
      <p:sp>
        <p:nvSpPr>
          <p:cNvPr id="8" name="object 6">
            <a:extLst>
              <a:ext uri="{FF2B5EF4-FFF2-40B4-BE49-F238E27FC236}">
                <a16:creationId xmlns:a16="http://schemas.microsoft.com/office/drawing/2014/main" id="{0F4F7370-774D-8398-B58D-FFD86B03E659}"/>
              </a:ext>
            </a:extLst>
          </p:cNvPr>
          <p:cNvSpPr txBox="1"/>
          <p:nvPr/>
        </p:nvSpPr>
        <p:spPr>
          <a:xfrm>
            <a:off x="2366754" y="1517794"/>
            <a:ext cx="829310" cy="2685415"/>
          </a:xfrm>
          <a:prstGeom prst="rect">
            <a:avLst/>
          </a:prstGeom>
        </p:spPr>
        <p:txBody>
          <a:bodyPr vert="horz" wrap="square" lIns="0" tIns="12700" rIns="0" bIns="0" rtlCol="0">
            <a:spAutoFit/>
          </a:bodyPr>
          <a:lstStyle/>
          <a:p>
            <a:pPr marL="8890" algn="ctr">
              <a:lnSpc>
                <a:spcPct val="100000"/>
              </a:lnSpc>
              <a:spcBef>
                <a:spcPts val="100"/>
              </a:spcBef>
            </a:pPr>
            <a:r>
              <a:rPr sz="900" dirty="0">
                <a:solidFill>
                  <a:srgbClr val="71B1CC"/>
                </a:solidFill>
                <a:latin typeface="Myriad Pro"/>
                <a:cs typeface="Myriad Pro"/>
              </a:rPr>
              <a:t>Os </a:t>
            </a:r>
            <a:r>
              <a:rPr sz="900" spc="-10" dirty="0">
                <a:solidFill>
                  <a:srgbClr val="71B1CC"/>
                </a:solidFill>
                <a:latin typeface="Myriad Pro"/>
                <a:cs typeface="Myriad Pro"/>
              </a:rPr>
              <a:t>frontale</a:t>
            </a:r>
            <a:endParaRPr sz="900" dirty="0">
              <a:solidFill>
                <a:srgbClr val="71B1CC"/>
              </a:solidFill>
              <a:latin typeface="Myriad Pro"/>
              <a:cs typeface="Myriad Pro"/>
            </a:endParaRPr>
          </a:p>
          <a:p>
            <a:pPr marL="46990" marR="37465" indent="86360">
              <a:lnSpc>
                <a:spcPct val="262700"/>
              </a:lnSpc>
            </a:pPr>
            <a:r>
              <a:rPr sz="900" dirty="0">
                <a:solidFill>
                  <a:srgbClr val="A9DA8A"/>
                </a:solidFill>
                <a:latin typeface="Myriad Pro"/>
                <a:cs typeface="Myriad Pro"/>
              </a:rPr>
              <a:t>Os </a:t>
            </a:r>
            <a:r>
              <a:rPr sz="900" spc="-10" dirty="0">
                <a:solidFill>
                  <a:srgbClr val="A9DA8A"/>
                </a:solidFill>
                <a:latin typeface="Myriad Pro"/>
                <a:cs typeface="Myriad Pro"/>
              </a:rPr>
              <a:t>parietale</a:t>
            </a:r>
            <a:r>
              <a:rPr sz="900" spc="500" dirty="0">
                <a:solidFill>
                  <a:srgbClr val="A9DA8A"/>
                </a:solidFill>
                <a:latin typeface="Myriad Pro"/>
                <a:cs typeface="Myriad Pro"/>
              </a:rPr>
              <a:t> </a:t>
            </a:r>
            <a:r>
              <a:rPr sz="900" dirty="0">
                <a:solidFill>
                  <a:srgbClr val="D0C248"/>
                </a:solidFill>
                <a:latin typeface="Myriad Pro"/>
                <a:cs typeface="Myriad Pro"/>
              </a:rPr>
              <a:t>Os </a:t>
            </a:r>
            <a:r>
              <a:rPr sz="900" spc="-10" dirty="0">
                <a:solidFill>
                  <a:srgbClr val="D0C248"/>
                </a:solidFill>
                <a:latin typeface="Myriad Pro"/>
                <a:cs typeface="Myriad Pro"/>
              </a:rPr>
              <a:t>sphenoidale</a:t>
            </a:r>
            <a:r>
              <a:rPr sz="900" spc="500" dirty="0">
                <a:solidFill>
                  <a:srgbClr val="D0C248"/>
                </a:solidFill>
                <a:latin typeface="Myriad Pro"/>
                <a:cs typeface="Myriad Pro"/>
              </a:rPr>
              <a:t> </a:t>
            </a:r>
            <a:r>
              <a:rPr sz="900" dirty="0">
                <a:solidFill>
                  <a:srgbClr val="F07C7D"/>
                </a:solidFill>
                <a:latin typeface="Myriad Pro"/>
                <a:cs typeface="Myriad Pro"/>
              </a:rPr>
              <a:t>Os </a:t>
            </a:r>
            <a:r>
              <a:rPr sz="900" spc="-10" dirty="0">
                <a:solidFill>
                  <a:srgbClr val="F07C7D"/>
                </a:solidFill>
                <a:latin typeface="Myriad Pro"/>
                <a:cs typeface="Myriad Pro"/>
              </a:rPr>
              <a:t>temporale</a:t>
            </a:r>
            <a:r>
              <a:rPr sz="900" spc="500" dirty="0">
                <a:solidFill>
                  <a:srgbClr val="F07C7D"/>
                </a:solidFill>
                <a:latin typeface="Myriad Pro"/>
                <a:cs typeface="Myriad Pro"/>
              </a:rPr>
              <a:t> </a:t>
            </a:r>
            <a:r>
              <a:rPr sz="900" dirty="0">
                <a:solidFill>
                  <a:srgbClr val="2B7A4F"/>
                </a:solidFill>
                <a:latin typeface="Myriad Pro"/>
                <a:cs typeface="Myriad Pro"/>
              </a:rPr>
              <a:t>Os </a:t>
            </a:r>
            <a:r>
              <a:rPr sz="900" spc="-10" dirty="0">
                <a:solidFill>
                  <a:srgbClr val="2B7A4F"/>
                </a:solidFill>
                <a:latin typeface="Myriad Pro"/>
                <a:cs typeface="Myriad Pro"/>
              </a:rPr>
              <a:t>ethmoidale</a:t>
            </a:r>
            <a:endParaRPr sz="900" dirty="0">
              <a:solidFill>
                <a:srgbClr val="2B7A4F"/>
              </a:solidFill>
              <a:latin typeface="Myriad Pro"/>
              <a:cs typeface="Myriad Pro"/>
            </a:endParaRPr>
          </a:p>
          <a:p>
            <a:pPr marL="127000" marR="112395" indent="66675">
              <a:lnSpc>
                <a:spcPct val="262800"/>
              </a:lnSpc>
            </a:pPr>
            <a:r>
              <a:rPr sz="900" dirty="0">
                <a:solidFill>
                  <a:srgbClr val="3B3A3B"/>
                </a:solidFill>
                <a:latin typeface="Myriad Pro"/>
                <a:cs typeface="Myriad Pro"/>
              </a:rPr>
              <a:t>Os </a:t>
            </a:r>
            <a:r>
              <a:rPr sz="900" spc="-10" dirty="0">
                <a:solidFill>
                  <a:srgbClr val="3B3A3B"/>
                </a:solidFill>
                <a:latin typeface="Myriad Pro"/>
                <a:cs typeface="Myriad Pro"/>
              </a:rPr>
              <a:t>nasale</a:t>
            </a:r>
            <a:r>
              <a:rPr sz="900" spc="500" dirty="0">
                <a:solidFill>
                  <a:srgbClr val="3B3A3B"/>
                </a:solidFill>
                <a:latin typeface="Myriad Pro"/>
                <a:cs typeface="Myriad Pro"/>
              </a:rPr>
              <a:t> </a:t>
            </a:r>
            <a:r>
              <a:rPr sz="900" dirty="0">
                <a:solidFill>
                  <a:srgbClr val="3B3A3B"/>
                </a:solidFill>
                <a:latin typeface="Myriad Pro"/>
                <a:cs typeface="Myriad Pro"/>
              </a:rPr>
              <a:t>Os</a:t>
            </a:r>
            <a:r>
              <a:rPr sz="900" spc="-10" dirty="0">
                <a:solidFill>
                  <a:srgbClr val="3B3A3B"/>
                </a:solidFill>
                <a:latin typeface="Myriad Pro"/>
                <a:cs typeface="Myriad Pro"/>
              </a:rPr>
              <a:t> lacrimale</a:t>
            </a:r>
            <a:endParaRPr sz="900" dirty="0">
              <a:latin typeface="Myriad Pro"/>
              <a:cs typeface="Myriad Pro"/>
            </a:endParaRPr>
          </a:p>
          <a:p>
            <a:pPr>
              <a:lnSpc>
                <a:spcPct val="100000"/>
              </a:lnSpc>
              <a:spcBef>
                <a:spcPts val="10"/>
              </a:spcBef>
            </a:pPr>
            <a:endParaRPr sz="1450" dirty="0">
              <a:latin typeface="Myriad Pro"/>
              <a:cs typeface="Myriad Pro"/>
            </a:endParaRPr>
          </a:p>
          <a:p>
            <a:pPr algn="ctr">
              <a:lnSpc>
                <a:spcPct val="100000"/>
              </a:lnSpc>
              <a:spcBef>
                <a:spcPts val="5"/>
              </a:spcBef>
            </a:pPr>
            <a:r>
              <a:rPr sz="900" dirty="0">
                <a:solidFill>
                  <a:srgbClr val="3B3A3B"/>
                </a:solidFill>
                <a:latin typeface="Myriad Pro"/>
                <a:cs typeface="Myriad Pro"/>
              </a:rPr>
              <a:t>Os</a:t>
            </a:r>
            <a:r>
              <a:rPr sz="900" spc="-10" dirty="0">
                <a:solidFill>
                  <a:srgbClr val="3B3A3B"/>
                </a:solidFill>
                <a:latin typeface="Myriad Pro"/>
                <a:cs typeface="Myriad Pro"/>
              </a:rPr>
              <a:t> zygomaticum</a:t>
            </a:r>
            <a:endParaRPr sz="900" dirty="0">
              <a:latin typeface="Myriad Pro"/>
              <a:cs typeface="Myriad Pro"/>
            </a:endParaRPr>
          </a:p>
        </p:txBody>
      </p:sp>
      <p:sp>
        <p:nvSpPr>
          <p:cNvPr id="9" name="object 7">
            <a:extLst>
              <a:ext uri="{FF2B5EF4-FFF2-40B4-BE49-F238E27FC236}">
                <a16:creationId xmlns:a16="http://schemas.microsoft.com/office/drawing/2014/main" id="{A8160818-6684-2D54-9F8F-57E94C385347}"/>
              </a:ext>
            </a:extLst>
          </p:cNvPr>
          <p:cNvSpPr txBox="1"/>
          <p:nvPr/>
        </p:nvSpPr>
        <p:spPr>
          <a:xfrm>
            <a:off x="2529632" y="4400897"/>
            <a:ext cx="51308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a:t>
            </a:r>
            <a:r>
              <a:rPr sz="900" spc="-10" dirty="0">
                <a:solidFill>
                  <a:srgbClr val="3B3A3B"/>
                </a:solidFill>
                <a:latin typeface="Myriad Pro"/>
                <a:cs typeface="Myriad Pro"/>
              </a:rPr>
              <a:t> maxilla</a:t>
            </a:r>
            <a:endParaRPr sz="900">
              <a:latin typeface="Myriad Pro"/>
              <a:cs typeface="Myriad Pro"/>
            </a:endParaRPr>
          </a:p>
        </p:txBody>
      </p:sp>
      <p:sp>
        <p:nvSpPr>
          <p:cNvPr id="10" name="object 8">
            <a:extLst>
              <a:ext uri="{FF2B5EF4-FFF2-40B4-BE49-F238E27FC236}">
                <a16:creationId xmlns:a16="http://schemas.microsoft.com/office/drawing/2014/main" id="{E32AB354-C0A3-F004-9A05-F9EFD4F46CB0}"/>
              </a:ext>
            </a:extLst>
          </p:cNvPr>
          <p:cNvSpPr txBox="1"/>
          <p:nvPr/>
        </p:nvSpPr>
        <p:spPr>
          <a:xfrm>
            <a:off x="4462559" y="4370951"/>
            <a:ext cx="1165225" cy="410049"/>
          </a:xfrm>
          <a:prstGeom prst="rect">
            <a:avLst/>
          </a:prstGeom>
        </p:spPr>
        <p:txBody>
          <a:bodyPr vert="horz" wrap="square" lIns="0" tIns="12700" rIns="0" bIns="0" rtlCol="0">
            <a:spAutoFit/>
          </a:bodyPr>
          <a:lstStyle/>
          <a:p>
            <a:pPr marL="12700" marR="5080" indent="530860">
              <a:lnSpc>
                <a:spcPct val="151600"/>
              </a:lnSpc>
              <a:spcBef>
                <a:spcPts val="100"/>
              </a:spcBef>
            </a:pPr>
            <a:r>
              <a:rPr sz="900" dirty="0">
                <a:solidFill>
                  <a:srgbClr val="CC8ED3"/>
                </a:solidFill>
                <a:latin typeface="Myriad Pro"/>
                <a:cs typeface="Myriad Pro"/>
              </a:rPr>
              <a:t>Os</a:t>
            </a:r>
            <a:r>
              <a:rPr sz="900" spc="-10" dirty="0">
                <a:solidFill>
                  <a:srgbClr val="CC8ED3"/>
                </a:solidFill>
                <a:latin typeface="Myriad Pro"/>
                <a:cs typeface="Myriad Pro"/>
              </a:rPr>
              <a:t> occipitale</a:t>
            </a:r>
            <a:r>
              <a:rPr sz="900" spc="500" dirty="0">
                <a:solidFill>
                  <a:srgbClr val="CC8ED3"/>
                </a:solidFill>
                <a:latin typeface="Myriad Pro"/>
                <a:cs typeface="Myriad Pro"/>
              </a:rPr>
              <a:t> </a:t>
            </a:r>
            <a:r>
              <a:rPr sz="900" dirty="0">
                <a:solidFill>
                  <a:srgbClr val="E87879"/>
                </a:solidFill>
                <a:latin typeface="Myriad Pro"/>
                <a:cs typeface="Myriad Pro"/>
              </a:rPr>
              <a:t>Os </a:t>
            </a:r>
            <a:r>
              <a:rPr sz="900" spc="-10" dirty="0">
                <a:solidFill>
                  <a:srgbClr val="E87879"/>
                </a:solidFill>
                <a:latin typeface="Myriad Pro"/>
                <a:cs typeface="Myriad Pro"/>
              </a:rPr>
              <a:t>temporale</a:t>
            </a:r>
            <a:endParaRPr sz="900" dirty="0">
              <a:solidFill>
                <a:srgbClr val="E87879"/>
              </a:solidFill>
              <a:latin typeface="Myriad Pro"/>
              <a:cs typeface="Myriad Pro"/>
            </a:endParaRPr>
          </a:p>
        </p:txBody>
      </p:sp>
      <p:grpSp>
        <p:nvGrpSpPr>
          <p:cNvPr id="11" name="object 9">
            <a:extLst>
              <a:ext uri="{FF2B5EF4-FFF2-40B4-BE49-F238E27FC236}">
                <a16:creationId xmlns:a16="http://schemas.microsoft.com/office/drawing/2014/main" id="{97320243-4CA7-D11D-2D3F-1FB56EC661CD}"/>
              </a:ext>
            </a:extLst>
          </p:cNvPr>
          <p:cNvGrpSpPr/>
          <p:nvPr/>
        </p:nvGrpSpPr>
        <p:grpSpPr>
          <a:xfrm>
            <a:off x="1176656" y="1598583"/>
            <a:ext cx="1344295" cy="3252470"/>
            <a:chOff x="1814344" y="5849234"/>
            <a:chExt cx="1344295" cy="3252470"/>
          </a:xfrm>
        </p:grpSpPr>
        <p:sp>
          <p:nvSpPr>
            <p:cNvPr id="12" name="object 10">
              <a:extLst>
                <a:ext uri="{FF2B5EF4-FFF2-40B4-BE49-F238E27FC236}">
                  <a16:creationId xmlns:a16="http://schemas.microsoft.com/office/drawing/2014/main" id="{42BFA4A3-C0CE-C1B0-93AE-D0C4D93236F7}"/>
                </a:ext>
              </a:extLst>
            </p:cNvPr>
            <p:cNvSpPr/>
            <p:nvPr/>
          </p:nvSpPr>
          <p:spPr>
            <a:xfrm>
              <a:off x="1907297" y="5853679"/>
              <a:ext cx="1216025" cy="343535"/>
            </a:xfrm>
            <a:custGeom>
              <a:avLst/>
              <a:gdLst/>
              <a:ahLst/>
              <a:cxnLst/>
              <a:rect l="l" t="t" r="r" b="b"/>
              <a:pathLst>
                <a:path w="1216025" h="343535">
                  <a:moveTo>
                    <a:pt x="0" y="343268"/>
                  </a:moveTo>
                  <a:lnTo>
                    <a:pt x="1215402" y="0"/>
                  </a:lnTo>
                </a:path>
              </a:pathLst>
            </a:custGeom>
            <a:ln w="8890">
              <a:solidFill>
                <a:srgbClr val="E15C7C"/>
              </a:solidFill>
            </a:ln>
          </p:spPr>
          <p:txBody>
            <a:bodyPr wrap="square" lIns="0" tIns="0" rIns="0" bIns="0" rtlCol="0"/>
            <a:lstStyle/>
            <a:p>
              <a:endParaRPr/>
            </a:p>
          </p:txBody>
        </p:sp>
        <p:sp>
          <p:nvSpPr>
            <p:cNvPr id="13" name="object 11">
              <a:extLst>
                <a:ext uri="{FF2B5EF4-FFF2-40B4-BE49-F238E27FC236}">
                  <a16:creationId xmlns:a16="http://schemas.microsoft.com/office/drawing/2014/main" id="{36BC3646-0180-CC8B-4E08-C28C759D078F}"/>
                </a:ext>
              </a:extLst>
            </p:cNvPr>
            <p:cNvSpPr/>
            <p:nvPr/>
          </p:nvSpPr>
          <p:spPr>
            <a:xfrm>
              <a:off x="1845900" y="6162151"/>
              <a:ext cx="89535" cy="59055"/>
            </a:xfrm>
            <a:custGeom>
              <a:avLst/>
              <a:gdLst/>
              <a:ahLst/>
              <a:cxnLst/>
              <a:rect l="l" t="t" r="r" b="b"/>
              <a:pathLst>
                <a:path w="89535" h="59054">
                  <a:moveTo>
                    <a:pt x="72377" y="0"/>
                  </a:moveTo>
                  <a:lnTo>
                    <a:pt x="0" y="52133"/>
                  </a:lnTo>
                  <a:lnTo>
                    <a:pt x="88950" y="58712"/>
                  </a:lnTo>
                  <a:lnTo>
                    <a:pt x="73189" y="44343"/>
                  </a:lnTo>
                  <a:lnTo>
                    <a:pt x="66209" y="33437"/>
                  </a:lnTo>
                  <a:lnTo>
                    <a:pt x="66456" y="20491"/>
                  </a:lnTo>
                  <a:lnTo>
                    <a:pt x="72377" y="0"/>
                  </a:lnTo>
                  <a:close/>
                </a:path>
              </a:pathLst>
            </a:custGeom>
            <a:solidFill>
              <a:srgbClr val="E15C7C"/>
            </a:solidFill>
          </p:spPr>
          <p:txBody>
            <a:bodyPr wrap="square" lIns="0" tIns="0" rIns="0" bIns="0" rtlCol="0"/>
            <a:lstStyle/>
            <a:p>
              <a:endParaRPr/>
            </a:p>
          </p:txBody>
        </p:sp>
        <p:sp>
          <p:nvSpPr>
            <p:cNvPr id="14" name="object 12">
              <a:extLst>
                <a:ext uri="{FF2B5EF4-FFF2-40B4-BE49-F238E27FC236}">
                  <a16:creationId xmlns:a16="http://schemas.microsoft.com/office/drawing/2014/main" id="{C2B507D6-1ACA-B90A-50C9-E9D6B6B49647}"/>
                </a:ext>
              </a:extLst>
            </p:cNvPr>
            <p:cNvSpPr/>
            <p:nvPr/>
          </p:nvSpPr>
          <p:spPr>
            <a:xfrm>
              <a:off x="2702847" y="6220383"/>
              <a:ext cx="393065" cy="417195"/>
            </a:xfrm>
            <a:custGeom>
              <a:avLst/>
              <a:gdLst/>
              <a:ahLst/>
              <a:cxnLst/>
              <a:rect l="l" t="t" r="r" b="b"/>
              <a:pathLst>
                <a:path w="393064" h="417195">
                  <a:moveTo>
                    <a:pt x="0" y="416598"/>
                  </a:moveTo>
                  <a:lnTo>
                    <a:pt x="392722" y="0"/>
                  </a:lnTo>
                </a:path>
              </a:pathLst>
            </a:custGeom>
            <a:ln w="8890">
              <a:solidFill>
                <a:srgbClr val="E15C7C"/>
              </a:solidFill>
            </a:ln>
          </p:spPr>
          <p:txBody>
            <a:bodyPr wrap="square" lIns="0" tIns="0" rIns="0" bIns="0" rtlCol="0"/>
            <a:lstStyle/>
            <a:p>
              <a:endParaRPr/>
            </a:p>
          </p:txBody>
        </p:sp>
        <p:pic>
          <p:nvPicPr>
            <p:cNvPr id="15" name="object 13">
              <a:extLst>
                <a:ext uri="{FF2B5EF4-FFF2-40B4-BE49-F238E27FC236}">
                  <a16:creationId xmlns:a16="http://schemas.microsoft.com/office/drawing/2014/main" id="{2EDFB2D0-6220-774D-F91B-F69B48A59DAA}"/>
                </a:ext>
              </a:extLst>
            </p:cNvPr>
            <p:cNvPicPr/>
            <p:nvPr/>
          </p:nvPicPr>
          <p:blipFill>
            <a:blip r:embed="rId4" cstate="print"/>
            <a:stretch>
              <a:fillRect/>
            </a:stretch>
          </p:blipFill>
          <p:spPr>
            <a:xfrm>
              <a:off x="2662650" y="6602482"/>
              <a:ext cx="75044" cy="77139"/>
            </a:xfrm>
            <a:prstGeom prst="rect">
              <a:avLst/>
            </a:prstGeom>
          </p:spPr>
        </p:pic>
        <p:sp>
          <p:nvSpPr>
            <p:cNvPr id="16" name="object 14">
              <a:extLst>
                <a:ext uri="{FF2B5EF4-FFF2-40B4-BE49-F238E27FC236}">
                  <a16:creationId xmlns:a16="http://schemas.microsoft.com/office/drawing/2014/main" id="{05CEF0B3-5B5C-F888-B99A-DEF91A0BE792}"/>
                </a:ext>
              </a:extLst>
            </p:cNvPr>
            <p:cNvSpPr/>
            <p:nvPr/>
          </p:nvSpPr>
          <p:spPr>
            <a:xfrm>
              <a:off x="2594034" y="6574470"/>
              <a:ext cx="414020" cy="764540"/>
            </a:xfrm>
            <a:custGeom>
              <a:avLst/>
              <a:gdLst/>
              <a:ahLst/>
              <a:cxnLst/>
              <a:rect l="l" t="t" r="r" b="b"/>
              <a:pathLst>
                <a:path w="414019" h="764540">
                  <a:moveTo>
                    <a:pt x="0" y="764311"/>
                  </a:moveTo>
                  <a:lnTo>
                    <a:pt x="413994" y="0"/>
                  </a:lnTo>
                </a:path>
              </a:pathLst>
            </a:custGeom>
            <a:ln w="8889">
              <a:solidFill>
                <a:srgbClr val="E15C7C"/>
              </a:solidFill>
            </a:ln>
          </p:spPr>
          <p:txBody>
            <a:bodyPr wrap="square" lIns="0" tIns="0" rIns="0" bIns="0" rtlCol="0"/>
            <a:lstStyle/>
            <a:p>
              <a:endParaRPr/>
            </a:p>
          </p:txBody>
        </p:sp>
        <p:sp>
          <p:nvSpPr>
            <p:cNvPr id="17" name="object 15">
              <a:extLst>
                <a:ext uri="{FF2B5EF4-FFF2-40B4-BE49-F238E27FC236}">
                  <a16:creationId xmlns:a16="http://schemas.microsoft.com/office/drawing/2014/main" id="{90F3DD7F-5FED-91B7-D980-97A1C25395DA}"/>
                </a:ext>
              </a:extLst>
            </p:cNvPr>
            <p:cNvSpPr/>
            <p:nvPr/>
          </p:nvSpPr>
          <p:spPr>
            <a:xfrm>
              <a:off x="2566125" y="7307229"/>
              <a:ext cx="62865" cy="83185"/>
            </a:xfrm>
            <a:custGeom>
              <a:avLst/>
              <a:gdLst/>
              <a:ahLst/>
              <a:cxnLst/>
              <a:rect l="l" t="t" r="r" b="b"/>
              <a:pathLst>
                <a:path w="62864" h="83184">
                  <a:moveTo>
                    <a:pt x="12331" y="0"/>
                  </a:moveTo>
                  <a:lnTo>
                    <a:pt x="0" y="83096"/>
                  </a:lnTo>
                  <a:lnTo>
                    <a:pt x="62852" y="27355"/>
                  </a:lnTo>
                  <a:lnTo>
                    <a:pt x="42410" y="29285"/>
                  </a:lnTo>
                  <a:lnTo>
                    <a:pt x="30333" y="27079"/>
                  </a:lnTo>
                  <a:lnTo>
                    <a:pt x="21886" y="18172"/>
                  </a:lnTo>
                  <a:lnTo>
                    <a:pt x="12331" y="0"/>
                  </a:lnTo>
                  <a:close/>
                </a:path>
              </a:pathLst>
            </a:custGeom>
            <a:solidFill>
              <a:srgbClr val="E15C7C"/>
            </a:solidFill>
          </p:spPr>
          <p:txBody>
            <a:bodyPr wrap="square" lIns="0" tIns="0" rIns="0" bIns="0" rtlCol="0"/>
            <a:lstStyle/>
            <a:p>
              <a:endParaRPr/>
            </a:p>
          </p:txBody>
        </p:sp>
        <p:sp>
          <p:nvSpPr>
            <p:cNvPr id="18" name="object 16">
              <a:extLst>
                <a:ext uri="{FF2B5EF4-FFF2-40B4-BE49-F238E27FC236}">
                  <a16:creationId xmlns:a16="http://schemas.microsoft.com/office/drawing/2014/main" id="{532350DB-45E6-8C86-0693-6E9982025056}"/>
                </a:ext>
              </a:extLst>
            </p:cNvPr>
            <p:cNvSpPr/>
            <p:nvPr/>
          </p:nvSpPr>
          <p:spPr>
            <a:xfrm>
              <a:off x="2723728" y="6934786"/>
              <a:ext cx="340360" cy="364490"/>
            </a:xfrm>
            <a:custGeom>
              <a:avLst/>
              <a:gdLst/>
              <a:ahLst/>
              <a:cxnLst/>
              <a:rect l="l" t="t" r="r" b="b"/>
              <a:pathLst>
                <a:path w="340360" h="364490">
                  <a:moveTo>
                    <a:pt x="0" y="364083"/>
                  </a:moveTo>
                  <a:lnTo>
                    <a:pt x="339915" y="0"/>
                  </a:lnTo>
                </a:path>
              </a:pathLst>
            </a:custGeom>
            <a:ln w="8890">
              <a:solidFill>
                <a:srgbClr val="E15C7C"/>
              </a:solidFill>
            </a:ln>
          </p:spPr>
          <p:txBody>
            <a:bodyPr wrap="square" lIns="0" tIns="0" rIns="0" bIns="0" rtlCol="0"/>
            <a:lstStyle/>
            <a:p>
              <a:endParaRPr/>
            </a:p>
          </p:txBody>
        </p:sp>
        <p:pic>
          <p:nvPicPr>
            <p:cNvPr id="19" name="object 17">
              <a:extLst>
                <a:ext uri="{FF2B5EF4-FFF2-40B4-BE49-F238E27FC236}">
                  <a16:creationId xmlns:a16="http://schemas.microsoft.com/office/drawing/2014/main" id="{49A8CD69-BD8E-77D4-58DC-02B045060811}"/>
                </a:ext>
              </a:extLst>
            </p:cNvPr>
            <p:cNvPicPr/>
            <p:nvPr/>
          </p:nvPicPr>
          <p:blipFill>
            <a:blip r:embed="rId5" cstate="print"/>
            <a:stretch>
              <a:fillRect/>
            </a:stretch>
          </p:blipFill>
          <p:spPr>
            <a:xfrm>
              <a:off x="2683736" y="7264391"/>
              <a:ext cx="74866" cy="77292"/>
            </a:xfrm>
            <a:prstGeom prst="rect">
              <a:avLst/>
            </a:prstGeom>
          </p:spPr>
        </p:pic>
        <p:sp>
          <p:nvSpPr>
            <p:cNvPr id="20" name="object 18">
              <a:extLst>
                <a:ext uri="{FF2B5EF4-FFF2-40B4-BE49-F238E27FC236}">
                  <a16:creationId xmlns:a16="http://schemas.microsoft.com/office/drawing/2014/main" id="{8AF07C68-C204-8DF9-3846-EEE4DFFAEE9F}"/>
                </a:ext>
              </a:extLst>
            </p:cNvPr>
            <p:cNvSpPr/>
            <p:nvPr/>
          </p:nvSpPr>
          <p:spPr>
            <a:xfrm>
              <a:off x="2062586" y="7295126"/>
              <a:ext cx="980440" cy="203200"/>
            </a:xfrm>
            <a:custGeom>
              <a:avLst/>
              <a:gdLst/>
              <a:ahLst/>
              <a:cxnLst/>
              <a:rect l="l" t="t" r="r" b="b"/>
              <a:pathLst>
                <a:path w="980439" h="203200">
                  <a:moveTo>
                    <a:pt x="0" y="202603"/>
                  </a:moveTo>
                  <a:lnTo>
                    <a:pt x="980071" y="0"/>
                  </a:lnTo>
                </a:path>
              </a:pathLst>
            </a:custGeom>
            <a:ln w="8890">
              <a:solidFill>
                <a:srgbClr val="E15C7C"/>
              </a:solidFill>
            </a:ln>
          </p:spPr>
          <p:txBody>
            <a:bodyPr wrap="square" lIns="0" tIns="0" rIns="0" bIns="0" rtlCol="0"/>
            <a:lstStyle/>
            <a:p>
              <a:endParaRPr/>
            </a:p>
          </p:txBody>
        </p:sp>
        <p:sp>
          <p:nvSpPr>
            <p:cNvPr id="21" name="object 19">
              <a:extLst>
                <a:ext uri="{FF2B5EF4-FFF2-40B4-BE49-F238E27FC236}">
                  <a16:creationId xmlns:a16="http://schemas.microsoft.com/office/drawing/2014/main" id="{A4FD5CAB-3303-5DD0-5380-23C8E91551BB}"/>
                </a:ext>
              </a:extLst>
            </p:cNvPr>
            <p:cNvSpPr/>
            <p:nvPr/>
          </p:nvSpPr>
          <p:spPr>
            <a:xfrm>
              <a:off x="2005200" y="7465479"/>
              <a:ext cx="83185" cy="56515"/>
            </a:xfrm>
            <a:custGeom>
              <a:avLst/>
              <a:gdLst/>
              <a:ahLst/>
              <a:cxnLst/>
              <a:rect l="l" t="t" r="r" b="b"/>
              <a:pathLst>
                <a:path w="83185" h="56515">
                  <a:moveTo>
                    <a:pt x="71488" y="0"/>
                  </a:moveTo>
                  <a:lnTo>
                    <a:pt x="0" y="44107"/>
                  </a:lnTo>
                  <a:lnTo>
                    <a:pt x="83121" y="56261"/>
                  </a:lnTo>
                  <a:lnTo>
                    <a:pt x="68466" y="41873"/>
                  </a:lnTo>
                  <a:lnTo>
                    <a:pt x="62369" y="31216"/>
                  </a:lnTo>
                  <a:lnTo>
                    <a:pt x="63740" y="19017"/>
                  </a:lnTo>
                  <a:lnTo>
                    <a:pt x="71488" y="0"/>
                  </a:lnTo>
                  <a:close/>
                </a:path>
              </a:pathLst>
            </a:custGeom>
            <a:solidFill>
              <a:srgbClr val="E15C7C"/>
            </a:solidFill>
          </p:spPr>
          <p:txBody>
            <a:bodyPr wrap="square" lIns="0" tIns="0" rIns="0" bIns="0" rtlCol="0"/>
            <a:lstStyle/>
            <a:p>
              <a:endParaRPr/>
            </a:p>
          </p:txBody>
        </p:sp>
        <p:sp>
          <p:nvSpPr>
            <p:cNvPr id="22" name="object 20">
              <a:extLst>
                <a:ext uri="{FF2B5EF4-FFF2-40B4-BE49-F238E27FC236}">
                  <a16:creationId xmlns:a16="http://schemas.microsoft.com/office/drawing/2014/main" id="{D0EBA86A-3F1B-EB14-1D9A-A12ED523FC17}"/>
                </a:ext>
              </a:extLst>
            </p:cNvPr>
            <p:cNvSpPr/>
            <p:nvPr/>
          </p:nvSpPr>
          <p:spPr>
            <a:xfrm>
              <a:off x="1872691" y="7536623"/>
              <a:ext cx="1281430" cy="119380"/>
            </a:xfrm>
            <a:custGeom>
              <a:avLst/>
              <a:gdLst/>
              <a:ahLst/>
              <a:cxnLst/>
              <a:rect l="l" t="t" r="r" b="b"/>
              <a:pathLst>
                <a:path w="1281430" h="119379">
                  <a:moveTo>
                    <a:pt x="0" y="0"/>
                  </a:moveTo>
                  <a:lnTo>
                    <a:pt x="1280909" y="119138"/>
                  </a:lnTo>
                </a:path>
              </a:pathLst>
            </a:custGeom>
            <a:ln w="8889">
              <a:solidFill>
                <a:srgbClr val="E15C7C"/>
              </a:solidFill>
            </a:ln>
          </p:spPr>
          <p:txBody>
            <a:bodyPr wrap="square" lIns="0" tIns="0" rIns="0" bIns="0" rtlCol="0"/>
            <a:lstStyle/>
            <a:p>
              <a:endParaRPr/>
            </a:p>
          </p:txBody>
        </p:sp>
        <p:sp>
          <p:nvSpPr>
            <p:cNvPr id="23" name="object 21">
              <a:extLst>
                <a:ext uri="{FF2B5EF4-FFF2-40B4-BE49-F238E27FC236}">
                  <a16:creationId xmlns:a16="http://schemas.microsoft.com/office/drawing/2014/main" id="{4877A7CD-94A8-2A76-EE72-64E9ED1B03A9}"/>
                </a:ext>
              </a:extLst>
            </p:cNvPr>
            <p:cNvSpPr/>
            <p:nvPr/>
          </p:nvSpPr>
          <p:spPr>
            <a:xfrm>
              <a:off x="1814344" y="7509906"/>
              <a:ext cx="81280" cy="57785"/>
            </a:xfrm>
            <a:custGeom>
              <a:avLst/>
              <a:gdLst/>
              <a:ahLst/>
              <a:cxnLst/>
              <a:rect l="l" t="t" r="r" b="b"/>
              <a:pathLst>
                <a:path w="81280" h="57784">
                  <a:moveTo>
                    <a:pt x="81254" y="0"/>
                  </a:moveTo>
                  <a:lnTo>
                    <a:pt x="0" y="21285"/>
                  </a:lnTo>
                  <a:lnTo>
                    <a:pt x="75933" y="57200"/>
                  </a:lnTo>
                  <a:lnTo>
                    <a:pt x="66122" y="39162"/>
                  </a:lnTo>
                  <a:lnTo>
                    <a:pt x="63406" y="27190"/>
                  </a:lnTo>
                  <a:lnTo>
                    <a:pt x="68284" y="15924"/>
                  </a:lnTo>
                  <a:lnTo>
                    <a:pt x="81254" y="0"/>
                  </a:lnTo>
                  <a:close/>
                </a:path>
              </a:pathLst>
            </a:custGeom>
            <a:solidFill>
              <a:srgbClr val="E15C7C"/>
            </a:solidFill>
          </p:spPr>
          <p:txBody>
            <a:bodyPr wrap="square" lIns="0" tIns="0" rIns="0" bIns="0" rtlCol="0"/>
            <a:lstStyle/>
            <a:p>
              <a:endParaRPr/>
            </a:p>
          </p:txBody>
        </p:sp>
        <p:sp>
          <p:nvSpPr>
            <p:cNvPr id="24" name="object 22">
              <a:extLst>
                <a:ext uri="{FF2B5EF4-FFF2-40B4-BE49-F238E27FC236}">
                  <a16:creationId xmlns:a16="http://schemas.microsoft.com/office/drawing/2014/main" id="{2130442F-7563-6ECE-9BB2-722CCAD91395}"/>
                </a:ext>
              </a:extLst>
            </p:cNvPr>
            <p:cNvSpPr/>
            <p:nvPr/>
          </p:nvSpPr>
          <p:spPr>
            <a:xfrm>
              <a:off x="2052607" y="7600222"/>
              <a:ext cx="1099820" cy="295275"/>
            </a:xfrm>
            <a:custGeom>
              <a:avLst/>
              <a:gdLst/>
              <a:ahLst/>
              <a:cxnLst/>
              <a:rect l="l" t="t" r="r" b="b"/>
              <a:pathLst>
                <a:path w="1099820" h="295275">
                  <a:moveTo>
                    <a:pt x="0" y="0"/>
                  </a:moveTo>
                  <a:lnTo>
                    <a:pt x="1099756" y="294678"/>
                  </a:lnTo>
                </a:path>
              </a:pathLst>
            </a:custGeom>
            <a:ln w="8890">
              <a:solidFill>
                <a:srgbClr val="E15C7C"/>
              </a:solidFill>
            </a:ln>
          </p:spPr>
          <p:txBody>
            <a:bodyPr wrap="square" lIns="0" tIns="0" rIns="0" bIns="0" rtlCol="0"/>
            <a:lstStyle/>
            <a:p>
              <a:endParaRPr/>
            </a:p>
          </p:txBody>
        </p:sp>
        <p:sp>
          <p:nvSpPr>
            <p:cNvPr id="25" name="object 23">
              <a:extLst>
                <a:ext uri="{FF2B5EF4-FFF2-40B4-BE49-F238E27FC236}">
                  <a16:creationId xmlns:a16="http://schemas.microsoft.com/office/drawing/2014/main" id="{4D3B12DA-4600-373A-C7ED-C5E66F02C3DB}"/>
                </a:ext>
              </a:extLst>
            </p:cNvPr>
            <p:cNvSpPr/>
            <p:nvPr/>
          </p:nvSpPr>
          <p:spPr>
            <a:xfrm>
              <a:off x="1996005" y="7577726"/>
              <a:ext cx="83820" cy="55880"/>
            </a:xfrm>
            <a:custGeom>
              <a:avLst/>
              <a:gdLst/>
              <a:ahLst/>
              <a:cxnLst/>
              <a:rect l="l" t="t" r="r" b="b"/>
              <a:pathLst>
                <a:path w="83819" h="55879">
                  <a:moveTo>
                    <a:pt x="83680" y="0"/>
                  </a:moveTo>
                  <a:lnTo>
                    <a:pt x="0" y="7315"/>
                  </a:lnTo>
                  <a:lnTo>
                    <a:pt x="68808" y="55486"/>
                  </a:lnTo>
                  <a:lnTo>
                    <a:pt x="62175" y="36059"/>
                  </a:lnTo>
                  <a:lnTo>
                    <a:pt x="61514" y="23804"/>
                  </a:lnTo>
                  <a:lnTo>
                    <a:pt x="68217" y="13518"/>
                  </a:lnTo>
                  <a:lnTo>
                    <a:pt x="83680" y="0"/>
                  </a:lnTo>
                  <a:close/>
                </a:path>
              </a:pathLst>
            </a:custGeom>
            <a:solidFill>
              <a:srgbClr val="E15C7C"/>
            </a:solidFill>
          </p:spPr>
          <p:txBody>
            <a:bodyPr wrap="square" lIns="0" tIns="0" rIns="0" bIns="0" rtlCol="0"/>
            <a:lstStyle/>
            <a:p>
              <a:endParaRPr/>
            </a:p>
          </p:txBody>
        </p:sp>
        <p:sp>
          <p:nvSpPr>
            <p:cNvPr id="26" name="object 24">
              <a:extLst>
                <a:ext uri="{FF2B5EF4-FFF2-40B4-BE49-F238E27FC236}">
                  <a16:creationId xmlns:a16="http://schemas.microsoft.com/office/drawing/2014/main" id="{5E39AEBB-2529-0897-2E48-EC543CD4D692}"/>
                </a:ext>
              </a:extLst>
            </p:cNvPr>
            <p:cNvSpPr/>
            <p:nvPr/>
          </p:nvSpPr>
          <p:spPr>
            <a:xfrm>
              <a:off x="2502772" y="7949794"/>
              <a:ext cx="469900" cy="426720"/>
            </a:xfrm>
            <a:custGeom>
              <a:avLst/>
              <a:gdLst/>
              <a:ahLst/>
              <a:cxnLst/>
              <a:rect l="l" t="t" r="r" b="b"/>
              <a:pathLst>
                <a:path w="469900" h="426720">
                  <a:moveTo>
                    <a:pt x="0" y="0"/>
                  </a:moveTo>
                  <a:lnTo>
                    <a:pt x="469823" y="426669"/>
                  </a:lnTo>
                </a:path>
              </a:pathLst>
            </a:custGeom>
            <a:ln w="8890">
              <a:solidFill>
                <a:srgbClr val="E15C7C"/>
              </a:solidFill>
            </a:ln>
          </p:spPr>
          <p:txBody>
            <a:bodyPr wrap="square" lIns="0" tIns="0" rIns="0" bIns="0" rtlCol="0"/>
            <a:lstStyle/>
            <a:p>
              <a:endParaRPr/>
            </a:p>
          </p:txBody>
        </p:sp>
        <p:pic>
          <p:nvPicPr>
            <p:cNvPr id="27" name="object 25">
              <a:extLst>
                <a:ext uri="{FF2B5EF4-FFF2-40B4-BE49-F238E27FC236}">
                  <a16:creationId xmlns:a16="http://schemas.microsoft.com/office/drawing/2014/main" id="{2CCCAEFD-9D9C-3A78-6451-B2BBCEB7736D}"/>
                </a:ext>
              </a:extLst>
            </p:cNvPr>
            <p:cNvPicPr/>
            <p:nvPr/>
          </p:nvPicPr>
          <p:blipFill>
            <a:blip r:embed="rId6" cstate="print"/>
            <a:stretch>
              <a:fillRect/>
            </a:stretch>
          </p:blipFill>
          <p:spPr>
            <a:xfrm>
              <a:off x="2459390" y="7910405"/>
              <a:ext cx="77749" cy="74345"/>
            </a:xfrm>
            <a:prstGeom prst="rect">
              <a:avLst/>
            </a:prstGeom>
          </p:spPr>
        </p:pic>
        <p:sp>
          <p:nvSpPr>
            <p:cNvPr id="28" name="object 26">
              <a:extLst>
                <a:ext uri="{FF2B5EF4-FFF2-40B4-BE49-F238E27FC236}">
                  <a16:creationId xmlns:a16="http://schemas.microsoft.com/office/drawing/2014/main" id="{3BDE2D76-C3EF-A421-173E-1BFE77F87A1A}"/>
                </a:ext>
              </a:extLst>
            </p:cNvPr>
            <p:cNvSpPr/>
            <p:nvPr/>
          </p:nvSpPr>
          <p:spPr>
            <a:xfrm>
              <a:off x="2150035" y="8049658"/>
              <a:ext cx="979805" cy="687705"/>
            </a:xfrm>
            <a:custGeom>
              <a:avLst/>
              <a:gdLst/>
              <a:ahLst/>
              <a:cxnLst/>
              <a:rect l="l" t="t" r="r" b="b"/>
              <a:pathLst>
                <a:path w="979805" h="687704">
                  <a:moveTo>
                    <a:pt x="0" y="0"/>
                  </a:moveTo>
                  <a:lnTo>
                    <a:pt x="979601" y="687158"/>
                  </a:lnTo>
                </a:path>
              </a:pathLst>
            </a:custGeom>
            <a:ln w="8890">
              <a:solidFill>
                <a:srgbClr val="E15C7C"/>
              </a:solidFill>
            </a:ln>
          </p:spPr>
          <p:txBody>
            <a:bodyPr wrap="square" lIns="0" tIns="0" rIns="0" bIns="0" rtlCol="0"/>
            <a:lstStyle/>
            <a:p>
              <a:endParaRPr/>
            </a:p>
          </p:txBody>
        </p:sp>
        <p:pic>
          <p:nvPicPr>
            <p:cNvPr id="29" name="object 27">
              <a:extLst>
                <a:ext uri="{FF2B5EF4-FFF2-40B4-BE49-F238E27FC236}">
                  <a16:creationId xmlns:a16="http://schemas.microsoft.com/office/drawing/2014/main" id="{2A2AE60E-B009-F797-D208-D91FA8D62B1A}"/>
                </a:ext>
              </a:extLst>
            </p:cNvPr>
            <p:cNvPicPr/>
            <p:nvPr/>
          </p:nvPicPr>
          <p:blipFill>
            <a:blip r:embed="rId7" cstate="print"/>
            <a:stretch>
              <a:fillRect/>
            </a:stretch>
          </p:blipFill>
          <p:spPr>
            <a:xfrm>
              <a:off x="2102063" y="8015998"/>
              <a:ext cx="81114" cy="68859"/>
            </a:xfrm>
            <a:prstGeom prst="rect">
              <a:avLst/>
            </a:prstGeom>
          </p:spPr>
        </p:pic>
        <p:sp>
          <p:nvSpPr>
            <p:cNvPr id="30" name="object 28">
              <a:extLst>
                <a:ext uri="{FF2B5EF4-FFF2-40B4-BE49-F238E27FC236}">
                  <a16:creationId xmlns:a16="http://schemas.microsoft.com/office/drawing/2014/main" id="{FDEACB30-AA49-4DD8-0267-0755EC83921B}"/>
                </a:ext>
              </a:extLst>
            </p:cNvPr>
            <p:cNvSpPr/>
            <p:nvPr/>
          </p:nvSpPr>
          <p:spPr>
            <a:xfrm>
              <a:off x="2271558" y="8585936"/>
              <a:ext cx="771525" cy="511809"/>
            </a:xfrm>
            <a:custGeom>
              <a:avLst/>
              <a:gdLst/>
              <a:ahLst/>
              <a:cxnLst/>
              <a:rect l="l" t="t" r="r" b="b"/>
              <a:pathLst>
                <a:path w="771525" h="511809">
                  <a:moveTo>
                    <a:pt x="0" y="0"/>
                  </a:moveTo>
                  <a:lnTo>
                    <a:pt x="771144" y="511251"/>
                  </a:lnTo>
                </a:path>
              </a:pathLst>
            </a:custGeom>
            <a:ln w="8890">
              <a:solidFill>
                <a:srgbClr val="E15C7C"/>
              </a:solidFill>
            </a:ln>
          </p:spPr>
          <p:txBody>
            <a:bodyPr wrap="square" lIns="0" tIns="0" rIns="0" bIns="0" rtlCol="0"/>
            <a:lstStyle/>
            <a:p>
              <a:endParaRPr/>
            </a:p>
          </p:txBody>
        </p:sp>
        <p:pic>
          <p:nvPicPr>
            <p:cNvPr id="31" name="object 29">
              <a:extLst>
                <a:ext uri="{FF2B5EF4-FFF2-40B4-BE49-F238E27FC236}">
                  <a16:creationId xmlns:a16="http://schemas.microsoft.com/office/drawing/2014/main" id="{BF621EE2-86F3-273C-D5C7-AE8E9484BF3E}"/>
                </a:ext>
              </a:extLst>
            </p:cNvPr>
            <p:cNvPicPr/>
            <p:nvPr/>
          </p:nvPicPr>
          <p:blipFill>
            <a:blip r:embed="rId8" cstate="print"/>
            <a:stretch>
              <a:fillRect/>
            </a:stretch>
          </p:blipFill>
          <p:spPr>
            <a:xfrm>
              <a:off x="2222719" y="8553541"/>
              <a:ext cx="81661" cy="67563"/>
            </a:xfrm>
            <a:prstGeom prst="rect">
              <a:avLst/>
            </a:prstGeom>
          </p:spPr>
        </p:pic>
      </p:grpSp>
      <p:sp>
        <p:nvSpPr>
          <p:cNvPr id="32" name="object 30">
            <a:extLst>
              <a:ext uri="{FF2B5EF4-FFF2-40B4-BE49-F238E27FC236}">
                <a16:creationId xmlns:a16="http://schemas.microsoft.com/office/drawing/2014/main" id="{18AAEC6C-DE54-5042-C99F-F0A38616A3E0}"/>
              </a:ext>
            </a:extLst>
          </p:cNvPr>
          <p:cNvSpPr txBox="1"/>
          <p:nvPr/>
        </p:nvSpPr>
        <p:spPr>
          <a:xfrm>
            <a:off x="236625" y="4761285"/>
            <a:ext cx="5284470" cy="407804"/>
          </a:xfrm>
          <a:prstGeom prst="rect">
            <a:avLst/>
          </a:prstGeom>
        </p:spPr>
        <p:txBody>
          <a:bodyPr vert="horz" wrap="square" lIns="0" tIns="12700" rIns="0" bIns="0" rtlCol="0">
            <a:spAutoFit/>
          </a:bodyPr>
          <a:lstStyle/>
          <a:p>
            <a:pPr marR="182880" algn="ctr">
              <a:lnSpc>
                <a:spcPct val="100000"/>
              </a:lnSpc>
              <a:spcBef>
                <a:spcPts val="100"/>
              </a:spcBef>
            </a:pPr>
            <a:r>
              <a:rPr sz="900" dirty="0">
                <a:solidFill>
                  <a:srgbClr val="3B3A3B"/>
                </a:solidFill>
                <a:latin typeface="Myriad Pro"/>
                <a:cs typeface="Myriad Pro"/>
              </a:rPr>
              <a:t>Os </a:t>
            </a:r>
            <a:r>
              <a:rPr sz="900" spc="-10" dirty="0">
                <a:solidFill>
                  <a:srgbClr val="3B3A3B"/>
                </a:solidFill>
                <a:latin typeface="Myriad Pro"/>
                <a:cs typeface="Myriad Pro"/>
              </a:rPr>
              <a:t>mandibula</a:t>
            </a:r>
            <a:endParaRPr sz="900" dirty="0">
              <a:latin typeface="Myriad Pro"/>
              <a:cs typeface="Myriad Pro"/>
            </a:endParaRPr>
          </a:p>
          <a:p>
            <a:pPr marL="586740">
              <a:lnSpc>
                <a:spcPct val="100000"/>
              </a:lnSpc>
              <a:spcBef>
                <a:spcPts val="755"/>
              </a:spcBef>
              <a:tabLst>
                <a:tab pos="4131945" algn="l"/>
              </a:tabLst>
            </a:pPr>
            <a:r>
              <a:rPr sz="1000" b="1" dirty="0">
                <a:solidFill>
                  <a:srgbClr val="3B3A3B"/>
                </a:solidFill>
                <a:latin typeface="Myriad Pro"/>
                <a:cs typeface="Myriad Pro"/>
              </a:rPr>
              <a:t>ÖNDEN</a:t>
            </a:r>
            <a:r>
              <a:rPr sz="1000" b="1" spc="-10" dirty="0">
                <a:solidFill>
                  <a:srgbClr val="3B3A3B"/>
                </a:solidFill>
                <a:latin typeface="Myriad Pro"/>
                <a:cs typeface="Myriad Pro"/>
              </a:rPr>
              <a:t> GÖRÜNÜM</a:t>
            </a:r>
            <a:r>
              <a:rPr sz="1000" b="1" dirty="0">
                <a:solidFill>
                  <a:srgbClr val="3B3A3B"/>
                </a:solidFill>
                <a:latin typeface="Myriad Pro"/>
                <a:cs typeface="Myriad Pro"/>
              </a:rPr>
              <a:t>	</a:t>
            </a:r>
            <a:r>
              <a:rPr sz="1000" b="1" spc="-20" dirty="0">
                <a:solidFill>
                  <a:srgbClr val="3B3A3B"/>
                </a:solidFill>
                <a:latin typeface="Myriad Pro"/>
                <a:cs typeface="Myriad Pro"/>
              </a:rPr>
              <a:t>YANDAN</a:t>
            </a:r>
            <a:r>
              <a:rPr sz="1000" b="1" spc="-5" dirty="0">
                <a:solidFill>
                  <a:srgbClr val="3B3A3B"/>
                </a:solidFill>
                <a:latin typeface="Myriad Pro"/>
                <a:cs typeface="Myriad Pro"/>
              </a:rPr>
              <a:t> </a:t>
            </a:r>
            <a:r>
              <a:rPr sz="1000" b="1" spc="-10" dirty="0">
                <a:solidFill>
                  <a:srgbClr val="3B3A3B"/>
                </a:solidFill>
                <a:latin typeface="Myriad Pro"/>
                <a:cs typeface="Myriad Pro"/>
              </a:rPr>
              <a:t>GÖRÜNÜM</a:t>
            </a:r>
            <a:endParaRPr sz="1100" dirty="0">
              <a:latin typeface="Times New Roman"/>
              <a:cs typeface="Times New Roman"/>
            </a:endParaRPr>
          </a:p>
        </p:txBody>
      </p:sp>
      <p:grpSp>
        <p:nvGrpSpPr>
          <p:cNvPr id="33" name="object 31">
            <a:extLst>
              <a:ext uri="{FF2B5EF4-FFF2-40B4-BE49-F238E27FC236}">
                <a16:creationId xmlns:a16="http://schemas.microsoft.com/office/drawing/2014/main" id="{825CA728-3A02-0757-C55F-CA6E6EED77C8}"/>
              </a:ext>
            </a:extLst>
          </p:cNvPr>
          <p:cNvGrpSpPr/>
          <p:nvPr/>
        </p:nvGrpSpPr>
        <p:grpSpPr>
          <a:xfrm>
            <a:off x="3066532" y="1591510"/>
            <a:ext cx="2475865" cy="3252470"/>
            <a:chOff x="3704220" y="5842161"/>
            <a:chExt cx="2475865" cy="3252470"/>
          </a:xfrm>
        </p:grpSpPr>
        <p:sp>
          <p:nvSpPr>
            <p:cNvPr id="34" name="object 32">
              <a:extLst>
                <a:ext uri="{FF2B5EF4-FFF2-40B4-BE49-F238E27FC236}">
                  <a16:creationId xmlns:a16="http://schemas.microsoft.com/office/drawing/2014/main" id="{7D18A0A6-92C4-D2E0-6B24-8F3A844D4201}"/>
                </a:ext>
              </a:extLst>
            </p:cNvPr>
            <p:cNvSpPr/>
            <p:nvPr/>
          </p:nvSpPr>
          <p:spPr>
            <a:xfrm>
              <a:off x="3739485" y="5846606"/>
              <a:ext cx="1160780" cy="574040"/>
            </a:xfrm>
            <a:custGeom>
              <a:avLst/>
              <a:gdLst/>
              <a:ahLst/>
              <a:cxnLst/>
              <a:rect l="l" t="t" r="r" b="b"/>
              <a:pathLst>
                <a:path w="1160779" h="574039">
                  <a:moveTo>
                    <a:pt x="1160297" y="573582"/>
                  </a:moveTo>
                  <a:lnTo>
                    <a:pt x="0" y="0"/>
                  </a:lnTo>
                </a:path>
              </a:pathLst>
            </a:custGeom>
            <a:ln w="8890">
              <a:solidFill>
                <a:srgbClr val="E15C7C"/>
              </a:solidFill>
            </a:ln>
          </p:spPr>
          <p:txBody>
            <a:bodyPr wrap="square" lIns="0" tIns="0" rIns="0" bIns="0" rtlCol="0"/>
            <a:lstStyle/>
            <a:p>
              <a:endParaRPr/>
            </a:p>
          </p:txBody>
        </p:sp>
        <p:pic>
          <p:nvPicPr>
            <p:cNvPr id="35" name="object 33">
              <a:extLst>
                <a:ext uri="{FF2B5EF4-FFF2-40B4-BE49-F238E27FC236}">
                  <a16:creationId xmlns:a16="http://schemas.microsoft.com/office/drawing/2014/main" id="{AF89EB3D-539F-B251-E135-50D969EB16A7}"/>
                </a:ext>
              </a:extLst>
            </p:cNvPr>
            <p:cNvPicPr/>
            <p:nvPr/>
          </p:nvPicPr>
          <p:blipFill>
            <a:blip r:embed="rId9" cstate="print"/>
            <a:stretch>
              <a:fillRect/>
            </a:stretch>
          </p:blipFill>
          <p:spPr>
            <a:xfrm>
              <a:off x="4868316" y="6383976"/>
              <a:ext cx="88658" cy="64490"/>
            </a:xfrm>
            <a:prstGeom prst="rect">
              <a:avLst/>
            </a:prstGeom>
          </p:spPr>
        </p:pic>
        <p:sp>
          <p:nvSpPr>
            <p:cNvPr id="36" name="object 34">
              <a:extLst>
                <a:ext uri="{FF2B5EF4-FFF2-40B4-BE49-F238E27FC236}">
                  <a16:creationId xmlns:a16="http://schemas.microsoft.com/office/drawing/2014/main" id="{51FC265E-DDF4-7E0B-30F7-62A820101E7B}"/>
                </a:ext>
              </a:extLst>
            </p:cNvPr>
            <p:cNvSpPr/>
            <p:nvPr/>
          </p:nvSpPr>
          <p:spPr>
            <a:xfrm>
              <a:off x="3766689" y="6213312"/>
              <a:ext cx="1529080" cy="550545"/>
            </a:xfrm>
            <a:custGeom>
              <a:avLst/>
              <a:gdLst/>
              <a:ahLst/>
              <a:cxnLst/>
              <a:rect l="l" t="t" r="r" b="b"/>
              <a:pathLst>
                <a:path w="1529079" h="550545">
                  <a:moveTo>
                    <a:pt x="1528673" y="550049"/>
                  </a:moveTo>
                  <a:lnTo>
                    <a:pt x="0" y="0"/>
                  </a:lnTo>
                </a:path>
              </a:pathLst>
            </a:custGeom>
            <a:ln w="8890">
              <a:solidFill>
                <a:srgbClr val="E15C7C"/>
              </a:solidFill>
            </a:ln>
          </p:spPr>
          <p:txBody>
            <a:bodyPr wrap="square" lIns="0" tIns="0" rIns="0" bIns="0" rtlCol="0"/>
            <a:lstStyle/>
            <a:p>
              <a:endParaRPr/>
            </a:p>
          </p:txBody>
        </p:sp>
        <p:sp>
          <p:nvSpPr>
            <p:cNvPr id="37" name="object 35">
              <a:extLst>
                <a:ext uri="{FF2B5EF4-FFF2-40B4-BE49-F238E27FC236}">
                  <a16:creationId xmlns:a16="http://schemas.microsoft.com/office/drawing/2014/main" id="{176A26F9-8A4C-B982-AD2C-5EB732C34160}"/>
                </a:ext>
              </a:extLst>
            </p:cNvPr>
            <p:cNvSpPr/>
            <p:nvPr/>
          </p:nvSpPr>
          <p:spPr>
            <a:xfrm>
              <a:off x="5266503" y="6729459"/>
              <a:ext cx="84455" cy="54610"/>
            </a:xfrm>
            <a:custGeom>
              <a:avLst/>
              <a:gdLst/>
              <a:ahLst/>
              <a:cxnLst/>
              <a:rect l="l" t="t" r="r" b="b"/>
              <a:pathLst>
                <a:path w="84454" h="54609">
                  <a:moveTo>
                    <a:pt x="19443" y="0"/>
                  </a:moveTo>
                  <a:lnTo>
                    <a:pt x="24433" y="19918"/>
                  </a:lnTo>
                  <a:lnTo>
                    <a:pt x="24071" y="32186"/>
                  </a:lnTo>
                  <a:lnTo>
                    <a:pt x="16534" y="41871"/>
                  </a:lnTo>
                  <a:lnTo>
                    <a:pt x="0" y="54038"/>
                  </a:lnTo>
                  <a:lnTo>
                    <a:pt x="83997" y="53746"/>
                  </a:lnTo>
                  <a:lnTo>
                    <a:pt x="19443" y="0"/>
                  </a:lnTo>
                  <a:close/>
                </a:path>
              </a:pathLst>
            </a:custGeom>
            <a:solidFill>
              <a:srgbClr val="E15C7C"/>
            </a:solidFill>
          </p:spPr>
          <p:txBody>
            <a:bodyPr wrap="square" lIns="0" tIns="0" rIns="0" bIns="0" rtlCol="0"/>
            <a:lstStyle/>
            <a:p>
              <a:endParaRPr/>
            </a:p>
          </p:txBody>
        </p:sp>
        <p:sp>
          <p:nvSpPr>
            <p:cNvPr id="38" name="object 36">
              <a:extLst>
                <a:ext uri="{FF2B5EF4-FFF2-40B4-BE49-F238E27FC236}">
                  <a16:creationId xmlns:a16="http://schemas.microsoft.com/office/drawing/2014/main" id="{66C180B9-6343-E674-93FD-DEB338AB340E}"/>
                </a:ext>
              </a:extLst>
            </p:cNvPr>
            <p:cNvSpPr/>
            <p:nvPr/>
          </p:nvSpPr>
          <p:spPr>
            <a:xfrm>
              <a:off x="3854208" y="6567384"/>
              <a:ext cx="984250" cy="831215"/>
            </a:xfrm>
            <a:custGeom>
              <a:avLst/>
              <a:gdLst/>
              <a:ahLst/>
              <a:cxnLst/>
              <a:rect l="l" t="t" r="r" b="b"/>
              <a:pathLst>
                <a:path w="984250" h="831215">
                  <a:moveTo>
                    <a:pt x="983741" y="830605"/>
                  </a:moveTo>
                  <a:lnTo>
                    <a:pt x="0" y="0"/>
                  </a:lnTo>
                </a:path>
              </a:pathLst>
            </a:custGeom>
            <a:ln w="8890">
              <a:solidFill>
                <a:srgbClr val="E15C7C"/>
              </a:solidFill>
            </a:ln>
          </p:spPr>
          <p:txBody>
            <a:bodyPr wrap="square" lIns="0" tIns="0" rIns="0" bIns="0" rtlCol="0"/>
            <a:lstStyle/>
            <a:p>
              <a:endParaRPr/>
            </a:p>
          </p:txBody>
        </p:sp>
        <p:pic>
          <p:nvPicPr>
            <p:cNvPr id="39" name="object 37">
              <a:extLst>
                <a:ext uri="{FF2B5EF4-FFF2-40B4-BE49-F238E27FC236}">
                  <a16:creationId xmlns:a16="http://schemas.microsoft.com/office/drawing/2014/main" id="{A03A655D-98A5-411A-4F36-EF95F756BEFE}"/>
                </a:ext>
              </a:extLst>
            </p:cNvPr>
            <p:cNvPicPr/>
            <p:nvPr/>
          </p:nvPicPr>
          <p:blipFill>
            <a:blip r:embed="rId10" cstate="print"/>
            <a:stretch>
              <a:fillRect/>
            </a:stretch>
          </p:blipFill>
          <p:spPr>
            <a:xfrm>
              <a:off x="4803884" y="7362920"/>
              <a:ext cx="78841" cy="72872"/>
            </a:xfrm>
            <a:prstGeom prst="rect">
              <a:avLst/>
            </a:prstGeom>
          </p:spPr>
        </p:pic>
        <p:sp>
          <p:nvSpPr>
            <p:cNvPr id="40" name="object 38">
              <a:extLst>
                <a:ext uri="{FF2B5EF4-FFF2-40B4-BE49-F238E27FC236}">
                  <a16:creationId xmlns:a16="http://schemas.microsoft.com/office/drawing/2014/main" id="{5840A4CE-3D48-9AC9-EC1B-FBAE9768D643}"/>
                </a:ext>
              </a:extLst>
            </p:cNvPr>
            <p:cNvSpPr/>
            <p:nvPr/>
          </p:nvSpPr>
          <p:spPr>
            <a:xfrm>
              <a:off x="3809737" y="6934783"/>
              <a:ext cx="1238885" cy="779780"/>
            </a:xfrm>
            <a:custGeom>
              <a:avLst/>
              <a:gdLst/>
              <a:ahLst/>
              <a:cxnLst/>
              <a:rect l="l" t="t" r="r" b="b"/>
              <a:pathLst>
                <a:path w="1238885" h="779779">
                  <a:moveTo>
                    <a:pt x="1238719" y="779665"/>
                  </a:moveTo>
                  <a:lnTo>
                    <a:pt x="0" y="0"/>
                  </a:lnTo>
                </a:path>
              </a:pathLst>
            </a:custGeom>
            <a:ln w="8890">
              <a:solidFill>
                <a:srgbClr val="E15C7C"/>
              </a:solidFill>
            </a:ln>
          </p:spPr>
          <p:txBody>
            <a:bodyPr wrap="square" lIns="0" tIns="0" rIns="0" bIns="0" rtlCol="0"/>
            <a:lstStyle/>
            <a:p>
              <a:endParaRPr/>
            </a:p>
          </p:txBody>
        </p:sp>
        <p:pic>
          <p:nvPicPr>
            <p:cNvPr id="41" name="object 39">
              <a:extLst>
                <a:ext uri="{FF2B5EF4-FFF2-40B4-BE49-F238E27FC236}">
                  <a16:creationId xmlns:a16="http://schemas.microsoft.com/office/drawing/2014/main" id="{8D14FE86-8FC5-5598-865C-BDE0B4941019}"/>
                </a:ext>
              </a:extLst>
            </p:cNvPr>
            <p:cNvPicPr/>
            <p:nvPr/>
          </p:nvPicPr>
          <p:blipFill>
            <a:blip r:embed="rId11" cstate="print"/>
            <a:stretch>
              <a:fillRect/>
            </a:stretch>
          </p:blipFill>
          <p:spPr>
            <a:xfrm>
              <a:off x="5015944" y="7679295"/>
              <a:ext cx="82105" cy="66382"/>
            </a:xfrm>
            <a:prstGeom prst="rect">
              <a:avLst/>
            </a:prstGeom>
          </p:spPr>
        </p:pic>
        <p:sp>
          <p:nvSpPr>
            <p:cNvPr id="42" name="object 40">
              <a:extLst>
                <a:ext uri="{FF2B5EF4-FFF2-40B4-BE49-F238E27FC236}">
                  <a16:creationId xmlns:a16="http://schemas.microsoft.com/office/drawing/2014/main" id="{B7607039-32F6-C1F2-3E1E-CC8D47DFE927}"/>
                </a:ext>
              </a:extLst>
            </p:cNvPr>
            <p:cNvSpPr/>
            <p:nvPr/>
          </p:nvSpPr>
          <p:spPr>
            <a:xfrm>
              <a:off x="3851281" y="7295121"/>
              <a:ext cx="654050" cy="304165"/>
            </a:xfrm>
            <a:custGeom>
              <a:avLst/>
              <a:gdLst/>
              <a:ahLst/>
              <a:cxnLst/>
              <a:rect l="l" t="t" r="r" b="b"/>
              <a:pathLst>
                <a:path w="654050" h="304165">
                  <a:moveTo>
                    <a:pt x="653427" y="303885"/>
                  </a:moveTo>
                  <a:lnTo>
                    <a:pt x="0" y="0"/>
                  </a:lnTo>
                </a:path>
              </a:pathLst>
            </a:custGeom>
            <a:ln w="8890">
              <a:solidFill>
                <a:srgbClr val="E15C7C"/>
              </a:solidFill>
            </a:ln>
          </p:spPr>
          <p:txBody>
            <a:bodyPr wrap="square" lIns="0" tIns="0" rIns="0" bIns="0" rtlCol="0"/>
            <a:lstStyle/>
            <a:p>
              <a:endParaRPr/>
            </a:p>
          </p:txBody>
        </p:sp>
        <p:sp>
          <p:nvSpPr>
            <p:cNvPr id="43" name="object 41">
              <a:extLst>
                <a:ext uri="{FF2B5EF4-FFF2-40B4-BE49-F238E27FC236}">
                  <a16:creationId xmlns:a16="http://schemas.microsoft.com/office/drawing/2014/main" id="{F264A6E4-D176-40A1-302B-6CBB98B23DB4}"/>
                </a:ext>
              </a:extLst>
            </p:cNvPr>
            <p:cNvSpPr/>
            <p:nvPr/>
          </p:nvSpPr>
          <p:spPr>
            <a:xfrm>
              <a:off x="4474162" y="7564378"/>
              <a:ext cx="83820" cy="59690"/>
            </a:xfrm>
            <a:custGeom>
              <a:avLst/>
              <a:gdLst/>
              <a:ahLst/>
              <a:cxnLst/>
              <a:rect l="l" t="t" r="r" b="b"/>
              <a:pathLst>
                <a:path w="83820" h="59690">
                  <a:moveTo>
                    <a:pt x="24218" y="0"/>
                  </a:moveTo>
                  <a:lnTo>
                    <a:pt x="27398" y="20294"/>
                  </a:lnTo>
                  <a:lnTo>
                    <a:pt x="25934" y="32486"/>
                  </a:lnTo>
                  <a:lnTo>
                    <a:pt x="17559" y="41458"/>
                  </a:lnTo>
                  <a:lnTo>
                    <a:pt x="0" y="52095"/>
                  </a:lnTo>
                  <a:lnTo>
                    <a:pt x="83680" y="59334"/>
                  </a:lnTo>
                  <a:lnTo>
                    <a:pt x="24218" y="0"/>
                  </a:lnTo>
                  <a:close/>
                </a:path>
              </a:pathLst>
            </a:custGeom>
            <a:solidFill>
              <a:srgbClr val="E15C7C"/>
            </a:solidFill>
          </p:spPr>
          <p:txBody>
            <a:bodyPr wrap="square" lIns="0" tIns="0" rIns="0" bIns="0" rtlCol="0"/>
            <a:lstStyle/>
            <a:p>
              <a:endParaRPr/>
            </a:p>
          </p:txBody>
        </p:sp>
        <p:sp>
          <p:nvSpPr>
            <p:cNvPr id="44" name="object 42">
              <a:extLst>
                <a:ext uri="{FF2B5EF4-FFF2-40B4-BE49-F238E27FC236}">
                  <a16:creationId xmlns:a16="http://schemas.microsoft.com/office/drawing/2014/main" id="{C3F2A922-1B04-9451-C34C-2AD393880BFE}"/>
                </a:ext>
              </a:extLst>
            </p:cNvPr>
            <p:cNvSpPr/>
            <p:nvPr/>
          </p:nvSpPr>
          <p:spPr>
            <a:xfrm>
              <a:off x="3708665" y="7625921"/>
              <a:ext cx="394970" cy="27305"/>
            </a:xfrm>
            <a:custGeom>
              <a:avLst/>
              <a:gdLst/>
              <a:ahLst/>
              <a:cxnLst/>
              <a:rect l="l" t="t" r="r" b="b"/>
              <a:pathLst>
                <a:path w="394970" h="27304">
                  <a:moveTo>
                    <a:pt x="394741" y="0"/>
                  </a:moveTo>
                  <a:lnTo>
                    <a:pt x="0" y="27305"/>
                  </a:lnTo>
                </a:path>
              </a:pathLst>
            </a:custGeom>
            <a:ln w="8890">
              <a:solidFill>
                <a:srgbClr val="E15C7C"/>
              </a:solidFill>
            </a:ln>
          </p:spPr>
          <p:txBody>
            <a:bodyPr wrap="square" lIns="0" tIns="0" rIns="0" bIns="0" rtlCol="0"/>
            <a:lstStyle/>
            <a:p>
              <a:endParaRPr/>
            </a:p>
          </p:txBody>
        </p:sp>
        <p:sp>
          <p:nvSpPr>
            <p:cNvPr id="45" name="object 43">
              <a:extLst>
                <a:ext uri="{FF2B5EF4-FFF2-40B4-BE49-F238E27FC236}">
                  <a16:creationId xmlns:a16="http://schemas.microsoft.com/office/drawing/2014/main" id="{235C96D8-6FCB-5F72-D6CE-3BAE3559783A}"/>
                </a:ext>
              </a:extLst>
            </p:cNvPr>
            <p:cNvSpPr/>
            <p:nvPr/>
          </p:nvSpPr>
          <p:spPr>
            <a:xfrm>
              <a:off x="4081133" y="7598687"/>
              <a:ext cx="81280" cy="57785"/>
            </a:xfrm>
            <a:custGeom>
              <a:avLst/>
              <a:gdLst/>
              <a:ahLst/>
              <a:cxnLst/>
              <a:rect l="l" t="t" r="r" b="b"/>
              <a:pathLst>
                <a:path w="81279" h="57784">
                  <a:moveTo>
                    <a:pt x="0" y="0"/>
                  </a:moveTo>
                  <a:lnTo>
                    <a:pt x="12592" y="16211"/>
                  </a:lnTo>
                  <a:lnTo>
                    <a:pt x="17202" y="27584"/>
                  </a:lnTo>
                  <a:lnTo>
                    <a:pt x="14201" y="39490"/>
                  </a:lnTo>
                  <a:lnTo>
                    <a:pt x="3962" y="57302"/>
                  </a:lnTo>
                  <a:lnTo>
                    <a:pt x="80733" y="23190"/>
                  </a:lnTo>
                  <a:lnTo>
                    <a:pt x="0" y="0"/>
                  </a:lnTo>
                  <a:close/>
                </a:path>
              </a:pathLst>
            </a:custGeom>
            <a:solidFill>
              <a:srgbClr val="E15C7C"/>
            </a:solidFill>
          </p:spPr>
          <p:txBody>
            <a:bodyPr wrap="square" lIns="0" tIns="0" rIns="0" bIns="0" rtlCol="0"/>
            <a:lstStyle/>
            <a:p>
              <a:endParaRPr/>
            </a:p>
          </p:txBody>
        </p:sp>
        <p:sp>
          <p:nvSpPr>
            <p:cNvPr id="46" name="object 44">
              <a:extLst>
                <a:ext uri="{FF2B5EF4-FFF2-40B4-BE49-F238E27FC236}">
                  <a16:creationId xmlns:a16="http://schemas.microsoft.com/office/drawing/2014/main" id="{76843163-1082-C2B3-92DB-D60C977D2943}"/>
                </a:ext>
              </a:extLst>
            </p:cNvPr>
            <p:cNvSpPr/>
            <p:nvPr/>
          </p:nvSpPr>
          <p:spPr>
            <a:xfrm>
              <a:off x="3772818" y="7686270"/>
              <a:ext cx="612140" cy="304800"/>
            </a:xfrm>
            <a:custGeom>
              <a:avLst/>
              <a:gdLst/>
              <a:ahLst/>
              <a:cxnLst/>
              <a:rect l="l" t="t" r="r" b="b"/>
              <a:pathLst>
                <a:path w="612139" h="304800">
                  <a:moveTo>
                    <a:pt x="611936" y="0"/>
                  </a:moveTo>
                  <a:lnTo>
                    <a:pt x="0" y="304253"/>
                  </a:lnTo>
                </a:path>
              </a:pathLst>
            </a:custGeom>
            <a:ln w="8890">
              <a:solidFill>
                <a:srgbClr val="E15C7C"/>
              </a:solidFill>
            </a:ln>
          </p:spPr>
          <p:txBody>
            <a:bodyPr wrap="square" lIns="0" tIns="0" rIns="0" bIns="0" rtlCol="0"/>
            <a:lstStyle/>
            <a:p>
              <a:endParaRPr/>
            </a:p>
          </p:txBody>
        </p:sp>
        <p:sp>
          <p:nvSpPr>
            <p:cNvPr id="47" name="object 45">
              <a:extLst>
                <a:ext uri="{FF2B5EF4-FFF2-40B4-BE49-F238E27FC236}">
                  <a16:creationId xmlns:a16="http://schemas.microsoft.com/office/drawing/2014/main" id="{BE38CDF0-49D9-29CC-6AAA-877EB113887C}"/>
                </a:ext>
              </a:extLst>
            </p:cNvPr>
            <p:cNvSpPr/>
            <p:nvPr/>
          </p:nvSpPr>
          <p:spPr>
            <a:xfrm>
              <a:off x="4353760" y="7660175"/>
              <a:ext cx="83820" cy="60960"/>
            </a:xfrm>
            <a:custGeom>
              <a:avLst/>
              <a:gdLst/>
              <a:ahLst/>
              <a:cxnLst/>
              <a:rect l="l" t="t" r="r" b="b"/>
              <a:pathLst>
                <a:path w="83820" h="60959">
                  <a:moveTo>
                    <a:pt x="83464" y="0"/>
                  </a:moveTo>
                  <a:lnTo>
                    <a:pt x="0" y="9423"/>
                  </a:lnTo>
                  <a:lnTo>
                    <a:pt x="17830" y="19607"/>
                  </a:lnTo>
                  <a:lnTo>
                    <a:pt x="26438" y="28360"/>
                  </a:lnTo>
                  <a:lnTo>
                    <a:pt x="28221" y="40507"/>
                  </a:lnTo>
                  <a:lnTo>
                    <a:pt x="25577" y="60871"/>
                  </a:lnTo>
                  <a:lnTo>
                    <a:pt x="83464" y="0"/>
                  </a:lnTo>
                  <a:close/>
                </a:path>
              </a:pathLst>
            </a:custGeom>
            <a:solidFill>
              <a:srgbClr val="E15C7C"/>
            </a:solidFill>
          </p:spPr>
          <p:txBody>
            <a:bodyPr wrap="square" lIns="0" tIns="0" rIns="0" bIns="0" rtlCol="0"/>
            <a:lstStyle/>
            <a:p>
              <a:endParaRPr/>
            </a:p>
          </p:txBody>
        </p:sp>
        <p:sp>
          <p:nvSpPr>
            <p:cNvPr id="48" name="object 46">
              <a:extLst>
                <a:ext uri="{FF2B5EF4-FFF2-40B4-BE49-F238E27FC236}">
                  <a16:creationId xmlns:a16="http://schemas.microsoft.com/office/drawing/2014/main" id="{F96EB9CA-CC3F-D4D4-E08F-F2C9ACE94489}"/>
                </a:ext>
              </a:extLst>
            </p:cNvPr>
            <p:cNvSpPr/>
            <p:nvPr/>
          </p:nvSpPr>
          <p:spPr>
            <a:xfrm>
              <a:off x="3889649" y="7999355"/>
              <a:ext cx="698500" cy="370205"/>
            </a:xfrm>
            <a:custGeom>
              <a:avLst/>
              <a:gdLst/>
              <a:ahLst/>
              <a:cxnLst/>
              <a:rect l="l" t="t" r="r" b="b"/>
              <a:pathLst>
                <a:path w="698500" h="370204">
                  <a:moveTo>
                    <a:pt x="698068" y="0"/>
                  </a:moveTo>
                  <a:lnTo>
                    <a:pt x="0" y="370065"/>
                  </a:lnTo>
                </a:path>
              </a:pathLst>
            </a:custGeom>
            <a:ln w="8890">
              <a:solidFill>
                <a:srgbClr val="E15C7C"/>
              </a:solidFill>
            </a:ln>
          </p:spPr>
          <p:txBody>
            <a:bodyPr wrap="square" lIns="0" tIns="0" rIns="0" bIns="0" rtlCol="0"/>
            <a:lstStyle/>
            <a:p>
              <a:endParaRPr/>
            </a:p>
          </p:txBody>
        </p:sp>
        <p:sp>
          <p:nvSpPr>
            <p:cNvPr id="49" name="object 47">
              <a:extLst>
                <a:ext uri="{FF2B5EF4-FFF2-40B4-BE49-F238E27FC236}">
                  <a16:creationId xmlns:a16="http://schemas.microsoft.com/office/drawing/2014/main" id="{FA903508-C284-6CD3-77ED-BF0B16ED32FE}"/>
                </a:ext>
              </a:extLst>
            </p:cNvPr>
            <p:cNvSpPr/>
            <p:nvPr/>
          </p:nvSpPr>
          <p:spPr>
            <a:xfrm>
              <a:off x="4556295" y="7971921"/>
              <a:ext cx="83820" cy="62865"/>
            </a:xfrm>
            <a:custGeom>
              <a:avLst/>
              <a:gdLst/>
              <a:ahLst/>
              <a:cxnLst/>
              <a:rect l="l" t="t" r="r" b="b"/>
              <a:pathLst>
                <a:path w="83820" h="62865">
                  <a:moveTo>
                    <a:pt x="83197" y="0"/>
                  </a:moveTo>
                  <a:lnTo>
                    <a:pt x="0" y="11582"/>
                  </a:lnTo>
                  <a:lnTo>
                    <a:pt x="18094" y="21290"/>
                  </a:lnTo>
                  <a:lnTo>
                    <a:pt x="26928" y="29813"/>
                  </a:lnTo>
                  <a:lnTo>
                    <a:pt x="29026" y="41907"/>
                  </a:lnTo>
                  <a:lnTo>
                    <a:pt x="26911" y="62331"/>
                  </a:lnTo>
                  <a:lnTo>
                    <a:pt x="83197" y="0"/>
                  </a:lnTo>
                  <a:close/>
                </a:path>
              </a:pathLst>
            </a:custGeom>
            <a:solidFill>
              <a:srgbClr val="E15C7C"/>
            </a:solidFill>
          </p:spPr>
          <p:txBody>
            <a:bodyPr wrap="square" lIns="0" tIns="0" rIns="0" bIns="0" rtlCol="0"/>
            <a:lstStyle/>
            <a:p>
              <a:endParaRPr/>
            </a:p>
          </p:txBody>
        </p:sp>
        <p:sp>
          <p:nvSpPr>
            <p:cNvPr id="50" name="object 48">
              <a:extLst>
                <a:ext uri="{FF2B5EF4-FFF2-40B4-BE49-F238E27FC236}">
                  <a16:creationId xmlns:a16="http://schemas.microsoft.com/office/drawing/2014/main" id="{A6486060-16A7-A722-D80C-AD8D11E7D098}"/>
                </a:ext>
              </a:extLst>
            </p:cNvPr>
            <p:cNvSpPr/>
            <p:nvPr/>
          </p:nvSpPr>
          <p:spPr>
            <a:xfrm>
              <a:off x="3732582" y="8290289"/>
              <a:ext cx="624205" cy="440055"/>
            </a:xfrm>
            <a:custGeom>
              <a:avLst/>
              <a:gdLst/>
              <a:ahLst/>
              <a:cxnLst/>
              <a:rect l="l" t="t" r="r" b="b"/>
              <a:pathLst>
                <a:path w="624204" h="440054">
                  <a:moveTo>
                    <a:pt x="623735" y="0"/>
                  </a:moveTo>
                  <a:lnTo>
                    <a:pt x="0" y="439483"/>
                  </a:lnTo>
                </a:path>
              </a:pathLst>
            </a:custGeom>
            <a:ln w="8890">
              <a:solidFill>
                <a:srgbClr val="E15C7C"/>
              </a:solidFill>
            </a:ln>
          </p:spPr>
          <p:txBody>
            <a:bodyPr wrap="square" lIns="0" tIns="0" rIns="0" bIns="0" rtlCol="0"/>
            <a:lstStyle/>
            <a:p>
              <a:endParaRPr/>
            </a:p>
          </p:txBody>
        </p:sp>
        <p:pic>
          <p:nvPicPr>
            <p:cNvPr id="51" name="object 49">
              <a:extLst>
                <a:ext uri="{FF2B5EF4-FFF2-40B4-BE49-F238E27FC236}">
                  <a16:creationId xmlns:a16="http://schemas.microsoft.com/office/drawing/2014/main" id="{1CD4A55E-EA21-44C2-907B-55B499E5BF82}"/>
                </a:ext>
              </a:extLst>
            </p:cNvPr>
            <p:cNvPicPr/>
            <p:nvPr/>
          </p:nvPicPr>
          <p:blipFill>
            <a:blip r:embed="rId12" cstate="print"/>
            <a:stretch>
              <a:fillRect/>
            </a:stretch>
          </p:blipFill>
          <p:spPr>
            <a:xfrm>
              <a:off x="4323143" y="8256554"/>
              <a:ext cx="81076" cy="68935"/>
            </a:xfrm>
            <a:prstGeom prst="rect">
              <a:avLst/>
            </a:prstGeom>
          </p:spPr>
        </p:pic>
        <p:sp>
          <p:nvSpPr>
            <p:cNvPr id="52" name="object 50">
              <a:extLst>
                <a:ext uri="{FF2B5EF4-FFF2-40B4-BE49-F238E27FC236}">
                  <a16:creationId xmlns:a16="http://schemas.microsoft.com/office/drawing/2014/main" id="{50571D8F-A66B-4DD8-F6B1-17CE1A73049A}"/>
                </a:ext>
              </a:extLst>
            </p:cNvPr>
            <p:cNvSpPr/>
            <p:nvPr/>
          </p:nvSpPr>
          <p:spPr>
            <a:xfrm>
              <a:off x="5957915" y="8226540"/>
              <a:ext cx="198755" cy="466725"/>
            </a:xfrm>
            <a:custGeom>
              <a:avLst/>
              <a:gdLst/>
              <a:ahLst/>
              <a:cxnLst/>
              <a:rect l="l" t="t" r="r" b="b"/>
              <a:pathLst>
                <a:path w="198754" h="466725">
                  <a:moveTo>
                    <a:pt x="198729" y="0"/>
                  </a:moveTo>
                  <a:lnTo>
                    <a:pt x="0" y="466153"/>
                  </a:lnTo>
                </a:path>
              </a:pathLst>
            </a:custGeom>
            <a:ln w="8890">
              <a:solidFill>
                <a:srgbClr val="E15C7C"/>
              </a:solidFill>
            </a:ln>
          </p:spPr>
          <p:txBody>
            <a:bodyPr wrap="square" lIns="0" tIns="0" rIns="0" bIns="0" rtlCol="0"/>
            <a:lstStyle/>
            <a:p>
              <a:endParaRPr/>
            </a:p>
          </p:txBody>
        </p:sp>
        <p:sp>
          <p:nvSpPr>
            <p:cNvPr id="53" name="object 51">
              <a:extLst>
                <a:ext uri="{FF2B5EF4-FFF2-40B4-BE49-F238E27FC236}">
                  <a16:creationId xmlns:a16="http://schemas.microsoft.com/office/drawing/2014/main" id="{DB01B8B2-C3A8-9AA5-B55F-9E99661109D9}"/>
                </a:ext>
              </a:extLst>
            </p:cNvPr>
            <p:cNvSpPr/>
            <p:nvPr/>
          </p:nvSpPr>
          <p:spPr>
            <a:xfrm>
              <a:off x="6122247" y="8172615"/>
              <a:ext cx="57785" cy="84455"/>
            </a:xfrm>
            <a:custGeom>
              <a:avLst/>
              <a:gdLst/>
              <a:ahLst/>
              <a:cxnLst/>
              <a:rect l="l" t="t" r="r" b="b"/>
              <a:pathLst>
                <a:path w="57785" h="84454">
                  <a:moveTo>
                    <a:pt x="57378" y="0"/>
                  </a:moveTo>
                  <a:lnTo>
                    <a:pt x="0" y="61366"/>
                  </a:lnTo>
                  <a:lnTo>
                    <a:pt x="20178" y="57531"/>
                  </a:lnTo>
                  <a:lnTo>
                    <a:pt x="32408" y="58599"/>
                  </a:lnTo>
                  <a:lnTo>
                    <a:pt x="41646" y="66679"/>
                  </a:lnTo>
                  <a:lnTo>
                    <a:pt x="52844" y="83883"/>
                  </a:lnTo>
                  <a:lnTo>
                    <a:pt x="57378" y="0"/>
                  </a:lnTo>
                  <a:close/>
                </a:path>
              </a:pathLst>
            </a:custGeom>
            <a:solidFill>
              <a:srgbClr val="E15C7C"/>
            </a:solidFill>
          </p:spPr>
          <p:txBody>
            <a:bodyPr wrap="square" lIns="0" tIns="0" rIns="0" bIns="0" rtlCol="0"/>
            <a:lstStyle/>
            <a:p>
              <a:endParaRPr/>
            </a:p>
          </p:txBody>
        </p:sp>
        <p:sp>
          <p:nvSpPr>
            <p:cNvPr id="54" name="object 52">
              <a:extLst>
                <a:ext uri="{FF2B5EF4-FFF2-40B4-BE49-F238E27FC236}">
                  <a16:creationId xmlns:a16="http://schemas.microsoft.com/office/drawing/2014/main" id="{F70D4A4A-23C3-6EF7-B996-59C7C0235318}"/>
                </a:ext>
              </a:extLst>
            </p:cNvPr>
            <p:cNvSpPr/>
            <p:nvPr/>
          </p:nvSpPr>
          <p:spPr>
            <a:xfrm>
              <a:off x="5421576" y="8234875"/>
              <a:ext cx="200025" cy="664845"/>
            </a:xfrm>
            <a:custGeom>
              <a:avLst/>
              <a:gdLst/>
              <a:ahLst/>
              <a:cxnLst/>
              <a:rect l="l" t="t" r="r" b="b"/>
              <a:pathLst>
                <a:path w="200025" h="664845">
                  <a:moveTo>
                    <a:pt x="199898" y="0"/>
                  </a:moveTo>
                  <a:lnTo>
                    <a:pt x="0" y="664413"/>
                  </a:lnTo>
                </a:path>
              </a:pathLst>
            </a:custGeom>
            <a:ln w="8890">
              <a:solidFill>
                <a:srgbClr val="E15C7C"/>
              </a:solidFill>
            </a:ln>
          </p:spPr>
          <p:txBody>
            <a:bodyPr wrap="square" lIns="0" tIns="0" rIns="0" bIns="0" rtlCol="0"/>
            <a:lstStyle/>
            <a:p>
              <a:endParaRPr/>
            </a:p>
          </p:txBody>
        </p:sp>
        <p:sp>
          <p:nvSpPr>
            <p:cNvPr id="55" name="object 53">
              <a:extLst>
                <a:ext uri="{FF2B5EF4-FFF2-40B4-BE49-F238E27FC236}">
                  <a16:creationId xmlns:a16="http://schemas.microsoft.com/office/drawing/2014/main" id="{CB808F12-D9AF-4C09-A70D-BBE2980FE714}"/>
                </a:ext>
              </a:extLst>
            </p:cNvPr>
            <p:cNvSpPr/>
            <p:nvPr/>
          </p:nvSpPr>
          <p:spPr>
            <a:xfrm>
              <a:off x="5588102" y="8178767"/>
              <a:ext cx="55244" cy="84455"/>
            </a:xfrm>
            <a:custGeom>
              <a:avLst/>
              <a:gdLst/>
              <a:ahLst/>
              <a:cxnLst/>
              <a:rect l="l" t="t" r="r" b="b"/>
              <a:pathLst>
                <a:path w="55245" h="84454">
                  <a:moveTo>
                    <a:pt x="50253" y="0"/>
                  </a:moveTo>
                  <a:lnTo>
                    <a:pt x="0" y="67322"/>
                  </a:lnTo>
                  <a:lnTo>
                    <a:pt x="19633" y="61273"/>
                  </a:lnTo>
                  <a:lnTo>
                    <a:pt x="31908" y="60980"/>
                  </a:lnTo>
                  <a:lnTo>
                    <a:pt x="41983" y="67995"/>
                  </a:lnTo>
                  <a:lnTo>
                    <a:pt x="55016" y="83870"/>
                  </a:lnTo>
                  <a:lnTo>
                    <a:pt x="50253" y="0"/>
                  </a:lnTo>
                  <a:close/>
                </a:path>
              </a:pathLst>
            </a:custGeom>
            <a:solidFill>
              <a:srgbClr val="E15C7C"/>
            </a:solidFill>
          </p:spPr>
          <p:txBody>
            <a:bodyPr wrap="square" lIns="0" tIns="0" rIns="0" bIns="0" rtlCol="0"/>
            <a:lstStyle/>
            <a:p>
              <a:endParaRPr/>
            </a:p>
          </p:txBody>
        </p:sp>
        <p:sp>
          <p:nvSpPr>
            <p:cNvPr id="56" name="object 54">
              <a:extLst>
                <a:ext uri="{FF2B5EF4-FFF2-40B4-BE49-F238E27FC236}">
                  <a16:creationId xmlns:a16="http://schemas.microsoft.com/office/drawing/2014/main" id="{4BFE6162-31EF-C0D8-8D26-60EDB6B32325}"/>
                </a:ext>
              </a:extLst>
            </p:cNvPr>
            <p:cNvSpPr/>
            <p:nvPr/>
          </p:nvSpPr>
          <p:spPr>
            <a:xfrm>
              <a:off x="3819537" y="8848196"/>
              <a:ext cx="631825" cy="242570"/>
            </a:xfrm>
            <a:custGeom>
              <a:avLst/>
              <a:gdLst/>
              <a:ahLst/>
              <a:cxnLst/>
              <a:rect l="l" t="t" r="r" b="b"/>
              <a:pathLst>
                <a:path w="631825" h="242570">
                  <a:moveTo>
                    <a:pt x="631647" y="0"/>
                  </a:moveTo>
                  <a:lnTo>
                    <a:pt x="0" y="241973"/>
                  </a:lnTo>
                </a:path>
              </a:pathLst>
            </a:custGeom>
            <a:ln w="8889">
              <a:solidFill>
                <a:srgbClr val="E15C7C"/>
              </a:solidFill>
            </a:ln>
          </p:spPr>
          <p:txBody>
            <a:bodyPr wrap="square" lIns="0" tIns="0" rIns="0" bIns="0" rtlCol="0"/>
            <a:lstStyle/>
            <a:p>
              <a:endParaRPr/>
            </a:p>
          </p:txBody>
        </p:sp>
        <p:sp>
          <p:nvSpPr>
            <p:cNvPr id="57" name="object 55">
              <a:extLst>
                <a:ext uri="{FF2B5EF4-FFF2-40B4-BE49-F238E27FC236}">
                  <a16:creationId xmlns:a16="http://schemas.microsoft.com/office/drawing/2014/main" id="{118B33B6-4B72-FC73-E610-EBEC2F633236}"/>
                </a:ext>
              </a:extLst>
            </p:cNvPr>
            <p:cNvSpPr/>
            <p:nvPr/>
          </p:nvSpPr>
          <p:spPr>
            <a:xfrm>
              <a:off x="4421921" y="8827236"/>
              <a:ext cx="84455" cy="55244"/>
            </a:xfrm>
            <a:custGeom>
              <a:avLst/>
              <a:gdLst/>
              <a:ahLst/>
              <a:cxnLst/>
              <a:rect l="l" t="t" r="r" b="b"/>
              <a:pathLst>
                <a:path w="84454" h="55245">
                  <a:moveTo>
                    <a:pt x="83985" y="0"/>
                  </a:moveTo>
                  <a:lnTo>
                    <a:pt x="0" y="1409"/>
                  </a:lnTo>
                  <a:lnTo>
                    <a:pt x="16780" y="13242"/>
                  </a:lnTo>
                  <a:lnTo>
                    <a:pt x="24514" y="22775"/>
                  </a:lnTo>
                  <a:lnTo>
                    <a:pt x="25128" y="35040"/>
                  </a:lnTo>
                  <a:lnTo>
                    <a:pt x="20548" y="55067"/>
                  </a:lnTo>
                  <a:lnTo>
                    <a:pt x="83985" y="0"/>
                  </a:lnTo>
                  <a:close/>
                </a:path>
              </a:pathLst>
            </a:custGeom>
            <a:solidFill>
              <a:srgbClr val="E15C7C"/>
            </a:solidFill>
          </p:spPr>
          <p:txBody>
            <a:bodyPr wrap="square" lIns="0" tIns="0" rIns="0" bIns="0" rtlCol="0"/>
            <a:lstStyle/>
            <a:p>
              <a:endParaRPr/>
            </a:p>
          </p:txBody>
        </p:sp>
      </p:grpSp>
      <p:sp>
        <p:nvSpPr>
          <p:cNvPr id="59" name="Metin kutusu 58">
            <a:extLst>
              <a:ext uri="{FF2B5EF4-FFF2-40B4-BE49-F238E27FC236}">
                <a16:creationId xmlns:a16="http://schemas.microsoft.com/office/drawing/2014/main" id="{3A504E1C-85E1-4F34-DEB1-95D55F027FA8}"/>
              </a:ext>
            </a:extLst>
          </p:cNvPr>
          <p:cNvSpPr txBox="1"/>
          <p:nvPr/>
        </p:nvSpPr>
        <p:spPr>
          <a:xfrm>
            <a:off x="5986580" y="836712"/>
            <a:ext cx="3049916" cy="5661230"/>
          </a:xfrm>
          <a:prstGeom prst="rect">
            <a:avLst/>
          </a:prstGeom>
          <a:noFill/>
        </p:spPr>
        <p:txBody>
          <a:bodyPr wrap="square">
            <a:spAutoFit/>
          </a:bodyPr>
          <a:lstStyle/>
          <a:p>
            <a:pPr marL="192405" algn="just">
              <a:lnSpc>
                <a:spcPct val="100000"/>
              </a:lnSpc>
              <a:spcBef>
                <a:spcPts val="430"/>
              </a:spcBef>
            </a:pPr>
            <a:r>
              <a:rPr lang="tr-TR" sz="900" b="1" dirty="0">
                <a:solidFill>
                  <a:srgbClr val="71B1CC"/>
                </a:solidFill>
                <a:latin typeface="Myriad Pro"/>
                <a:cs typeface="Myriad Pro"/>
              </a:rPr>
              <a:t>Alın</a:t>
            </a:r>
            <a:r>
              <a:rPr lang="tr-TR" sz="900" b="1" spc="-35" dirty="0">
                <a:solidFill>
                  <a:srgbClr val="71B1CC"/>
                </a:solidFill>
                <a:latin typeface="Myriad Pro"/>
                <a:cs typeface="Myriad Pro"/>
              </a:rPr>
              <a:t> </a:t>
            </a:r>
            <a:r>
              <a:rPr lang="tr-TR" sz="900" b="1" dirty="0">
                <a:solidFill>
                  <a:srgbClr val="71B1CC"/>
                </a:solidFill>
                <a:latin typeface="Myriad Pro"/>
                <a:cs typeface="Myriad Pro"/>
              </a:rPr>
              <a:t>Kemiği</a:t>
            </a:r>
            <a:r>
              <a:rPr lang="tr-TR" sz="900" b="1" spc="-20" dirty="0">
                <a:solidFill>
                  <a:srgbClr val="71B1CC"/>
                </a:solidFill>
                <a:latin typeface="Myriad Pro"/>
                <a:cs typeface="Myriad Pro"/>
              </a:rPr>
              <a:t> </a:t>
            </a:r>
            <a:r>
              <a:rPr lang="tr-TR" sz="900" b="1" dirty="0">
                <a:solidFill>
                  <a:srgbClr val="71B1CC"/>
                </a:solidFill>
                <a:latin typeface="Myriad Pro"/>
                <a:cs typeface="Myriad Pro"/>
              </a:rPr>
              <a:t>(</a:t>
            </a:r>
            <a:r>
              <a:rPr lang="tr-TR" sz="900" b="1" dirty="0" err="1">
                <a:solidFill>
                  <a:srgbClr val="71B1CC"/>
                </a:solidFill>
                <a:latin typeface="Myriad Pro"/>
                <a:cs typeface="Myriad Pro"/>
              </a:rPr>
              <a:t>Os</a:t>
            </a:r>
            <a:r>
              <a:rPr lang="tr-TR" sz="900" b="1" spc="-20" dirty="0">
                <a:solidFill>
                  <a:srgbClr val="71B1CC"/>
                </a:solidFill>
                <a:latin typeface="Myriad Pro"/>
                <a:cs typeface="Myriad Pro"/>
              </a:rPr>
              <a:t> </a:t>
            </a:r>
            <a:r>
              <a:rPr lang="tr-TR" sz="900" b="1" dirty="0">
                <a:solidFill>
                  <a:srgbClr val="71B1CC"/>
                </a:solidFill>
                <a:latin typeface="Myriad Pro"/>
                <a:cs typeface="Myriad Pro"/>
              </a:rPr>
              <a:t>Frontale)</a:t>
            </a:r>
            <a:r>
              <a:rPr lang="tr-TR" sz="900" b="1" spc="-20" dirty="0">
                <a:solidFill>
                  <a:srgbClr val="71B1CC"/>
                </a:solidFill>
                <a:latin typeface="Myriad Pro"/>
                <a:cs typeface="Myriad Pro"/>
              </a:rPr>
              <a:t> </a:t>
            </a:r>
            <a:r>
              <a:rPr lang="tr-TR" sz="900" dirty="0">
                <a:solidFill>
                  <a:srgbClr val="3B3A3B"/>
                </a:solidFill>
                <a:latin typeface="Myriad Pro"/>
                <a:cs typeface="Myriad Pro"/>
              </a:rPr>
              <a:t>(1</a:t>
            </a:r>
            <a:r>
              <a:rPr lang="tr-TR" sz="900" spc="-20" dirty="0">
                <a:solidFill>
                  <a:srgbClr val="3B3A3B"/>
                </a:solidFill>
                <a:latin typeface="Myriad Pro"/>
                <a:cs typeface="Myriad Pro"/>
              </a:rPr>
              <a:t> </a:t>
            </a:r>
            <a:r>
              <a:rPr lang="tr-TR" sz="900" spc="-10" dirty="0">
                <a:solidFill>
                  <a:srgbClr val="3B3A3B"/>
                </a:solidFill>
                <a:latin typeface="Myriad Pro"/>
                <a:cs typeface="Myriad Pro"/>
              </a:rPr>
              <a:t>adet)</a:t>
            </a:r>
            <a:endParaRPr lang="tr-TR" sz="900" dirty="0">
              <a:latin typeface="Myriad Pro"/>
              <a:cs typeface="Myriad Pro"/>
            </a:endParaRPr>
          </a:p>
          <a:p>
            <a:pPr marL="12700" marR="5080" indent="179705" algn="just">
              <a:lnSpc>
                <a:spcPct val="106600"/>
              </a:lnSpc>
            </a:pPr>
            <a:r>
              <a:rPr lang="tr-TR" sz="900" dirty="0">
                <a:solidFill>
                  <a:srgbClr val="3B3A3B"/>
                </a:solidFill>
                <a:latin typeface="Myriad Pro"/>
                <a:cs typeface="Myriad Pro"/>
              </a:rPr>
              <a:t>Kafanın</a:t>
            </a:r>
            <a:r>
              <a:rPr lang="tr-TR" sz="900" spc="-25" dirty="0">
                <a:solidFill>
                  <a:srgbClr val="3B3A3B"/>
                </a:solidFill>
                <a:latin typeface="Myriad Pro"/>
                <a:cs typeface="Myriad Pro"/>
              </a:rPr>
              <a:t> </a:t>
            </a:r>
            <a:r>
              <a:rPr lang="tr-TR" sz="900" dirty="0">
                <a:solidFill>
                  <a:srgbClr val="3B3A3B"/>
                </a:solidFill>
                <a:latin typeface="Myriad Pro"/>
                <a:cs typeface="Myriad Pro"/>
              </a:rPr>
              <a:t>ön</a:t>
            </a:r>
            <a:r>
              <a:rPr lang="tr-TR" sz="900" spc="-25" dirty="0">
                <a:solidFill>
                  <a:srgbClr val="3B3A3B"/>
                </a:solidFill>
                <a:latin typeface="Myriad Pro"/>
                <a:cs typeface="Myriad Pro"/>
              </a:rPr>
              <a:t> </a:t>
            </a:r>
            <a:r>
              <a:rPr lang="tr-TR" sz="900" dirty="0">
                <a:solidFill>
                  <a:srgbClr val="3B3A3B"/>
                </a:solidFill>
                <a:latin typeface="Myriad Pro"/>
                <a:cs typeface="Myriad Pro"/>
              </a:rPr>
              <a:t>üst</a:t>
            </a:r>
            <a:r>
              <a:rPr lang="tr-TR" sz="900" spc="-20" dirty="0">
                <a:solidFill>
                  <a:srgbClr val="3B3A3B"/>
                </a:solidFill>
                <a:latin typeface="Myriad Pro"/>
                <a:cs typeface="Myriad Pro"/>
              </a:rPr>
              <a:t> </a:t>
            </a:r>
            <a:r>
              <a:rPr lang="tr-TR" sz="900" dirty="0">
                <a:solidFill>
                  <a:srgbClr val="3B3A3B"/>
                </a:solidFill>
                <a:latin typeface="Myriad Pro"/>
                <a:cs typeface="Myriad Pro"/>
              </a:rPr>
              <a:t>bölümünde</a:t>
            </a:r>
            <a:r>
              <a:rPr lang="tr-TR" sz="900" spc="-25" dirty="0">
                <a:solidFill>
                  <a:srgbClr val="3B3A3B"/>
                </a:solidFill>
                <a:latin typeface="Myriad Pro"/>
                <a:cs typeface="Myriad Pro"/>
              </a:rPr>
              <a:t> </a:t>
            </a:r>
            <a:r>
              <a:rPr lang="tr-TR" sz="900" spc="-10" dirty="0">
                <a:solidFill>
                  <a:srgbClr val="3B3A3B"/>
                </a:solidFill>
                <a:latin typeface="Myriad Pro"/>
                <a:cs typeface="Myriad Pro"/>
              </a:rPr>
              <a:t>bulunur.</a:t>
            </a:r>
            <a:r>
              <a:rPr lang="tr-TR" sz="900" spc="-20" dirty="0">
                <a:solidFill>
                  <a:srgbClr val="3B3A3B"/>
                </a:solidFill>
                <a:latin typeface="Myriad Pro"/>
                <a:cs typeface="Myriad Pro"/>
              </a:rPr>
              <a:t> </a:t>
            </a:r>
            <a:r>
              <a:rPr lang="tr-TR" sz="900" dirty="0">
                <a:solidFill>
                  <a:srgbClr val="3B3A3B"/>
                </a:solidFill>
                <a:latin typeface="Myriad Pro"/>
                <a:cs typeface="Myriad Pro"/>
              </a:rPr>
              <a:t>Doğumda</a:t>
            </a:r>
            <a:r>
              <a:rPr lang="tr-TR" sz="900" spc="-25" dirty="0">
                <a:solidFill>
                  <a:srgbClr val="3B3A3B"/>
                </a:solidFill>
                <a:latin typeface="Myriad Pro"/>
                <a:cs typeface="Myriad Pro"/>
              </a:rPr>
              <a:t> </a:t>
            </a:r>
            <a:r>
              <a:rPr lang="tr-TR" sz="900" dirty="0">
                <a:solidFill>
                  <a:srgbClr val="3B3A3B"/>
                </a:solidFill>
                <a:latin typeface="Myriad Pro"/>
                <a:cs typeface="Myriad Pro"/>
              </a:rPr>
              <a:t>iki</a:t>
            </a:r>
            <a:r>
              <a:rPr lang="tr-TR" sz="900" spc="-20" dirty="0">
                <a:solidFill>
                  <a:srgbClr val="3B3A3B"/>
                </a:solidFill>
                <a:latin typeface="Myriad Pro"/>
                <a:cs typeface="Myriad Pro"/>
              </a:rPr>
              <a:t> </a:t>
            </a:r>
            <a:r>
              <a:rPr lang="tr-TR" sz="900" dirty="0">
                <a:solidFill>
                  <a:srgbClr val="3B3A3B"/>
                </a:solidFill>
                <a:latin typeface="Myriad Pro"/>
                <a:cs typeface="Myriad Pro"/>
              </a:rPr>
              <a:t>parça</a:t>
            </a:r>
            <a:r>
              <a:rPr lang="tr-TR" sz="900" spc="-25" dirty="0">
                <a:solidFill>
                  <a:srgbClr val="3B3A3B"/>
                </a:solidFill>
                <a:latin typeface="Myriad Pro"/>
                <a:cs typeface="Myriad Pro"/>
              </a:rPr>
              <a:t> </a:t>
            </a:r>
            <a:r>
              <a:rPr lang="tr-TR" sz="900" dirty="0">
                <a:solidFill>
                  <a:srgbClr val="3B3A3B"/>
                </a:solidFill>
                <a:latin typeface="Myriad Pro"/>
                <a:cs typeface="Myriad Pro"/>
              </a:rPr>
              <a:t>hâlinde</a:t>
            </a:r>
            <a:r>
              <a:rPr lang="tr-TR" sz="900" spc="-20" dirty="0">
                <a:solidFill>
                  <a:srgbClr val="3B3A3B"/>
                </a:solidFill>
                <a:latin typeface="Myriad Pro"/>
                <a:cs typeface="Myriad Pro"/>
              </a:rPr>
              <a:t> </a:t>
            </a:r>
            <a:r>
              <a:rPr lang="tr-TR" sz="900" dirty="0">
                <a:solidFill>
                  <a:srgbClr val="3B3A3B"/>
                </a:solidFill>
                <a:latin typeface="Myriad Pro"/>
                <a:cs typeface="Myriad Pro"/>
              </a:rPr>
              <a:t>olup</a:t>
            </a:r>
            <a:r>
              <a:rPr lang="tr-TR" sz="900" spc="-25" dirty="0">
                <a:solidFill>
                  <a:srgbClr val="3B3A3B"/>
                </a:solidFill>
                <a:latin typeface="Myriad Pro"/>
                <a:cs typeface="Myriad Pro"/>
              </a:rPr>
              <a:t> </a:t>
            </a:r>
            <a:r>
              <a:rPr lang="tr-TR" sz="900" dirty="0">
                <a:solidFill>
                  <a:srgbClr val="3B3A3B"/>
                </a:solidFill>
                <a:latin typeface="Myriad Pro"/>
                <a:cs typeface="Myriad Pro"/>
              </a:rPr>
              <a:t>5-6</a:t>
            </a:r>
            <a:r>
              <a:rPr lang="tr-TR" sz="900" spc="-20" dirty="0">
                <a:solidFill>
                  <a:srgbClr val="3B3A3B"/>
                </a:solidFill>
                <a:latin typeface="Myriad Pro"/>
                <a:cs typeface="Myriad Pro"/>
              </a:rPr>
              <a:t> </a:t>
            </a:r>
            <a:r>
              <a:rPr lang="tr-TR" sz="900" dirty="0">
                <a:solidFill>
                  <a:srgbClr val="3B3A3B"/>
                </a:solidFill>
                <a:latin typeface="Myriad Pro"/>
                <a:cs typeface="Myriad Pro"/>
              </a:rPr>
              <a:t>yaşlarında</a:t>
            </a:r>
            <a:r>
              <a:rPr lang="tr-TR" sz="900" spc="-25" dirty="0">
                <a:solidFill>
                  <a:srgbClr val="3B3A3B"/>
                </a:solidFill>
                <a:latin typeface="Myriad Pro"/>
                <a:cs typeface="Myriad Pro"/>
              </a:rPr>
              <a:t> </a:t>
            </a:r>
            <a:r>
              <a:rPr lang="tr-TR" sz="900" dirty="0">
                <a:solidFill>
                  <a:srgbClr val="3B3A3B"/>
                </a:solidFill>
                <a:latin typeface="Myriad Pro"/>
                <a:cs typeface="Myriad Pro"/>
              </a:rPr>
              <a:t>kemikleşerek</a:t>
            </a:r>
            <a:r>
              <a:rPr lang="tr-TR" sz="900" spc="-20" dirty="0">
                <a:solidFill>
                  <a:srgbClr val="3B3A3B"/>
                </a:solidFill>
                <a:latin typeface="Myriad Pro"/>
                <a:cs typeface="Myriad Pro"/>
              </a:rPr>
              <a:t> </a:t>
            </a:r>
            <a:r>
              <a:rPr lang="tr-TR" sz="900" spc="-25" dirty="0">
                <a:solidFill>
                  <a:srgbClr val="3B3A3B"/>
                </a:solidFill>
                <a:latin typeface="Myriad Pro"/>
                <a:cs typeface="Myriad Pro"/>
              </a:rPr>
              <a:t>tek </a:t>
            </a:r>
            <a:r>
              <a:rPr lang="tr-TR" sz="900" dirty="0">
                <a:solidFill>
                  <a:srgbClr val="3B3A3B"/>
                </a:solidFill>
                <a:latin typeface="Myriad Pro"/>
                <a:cs typeface="Myriad Pro"/>
              </a:rPr>
              <a:t>kemiğe</a:t>
            </a:r>
            <a:r>
              <a:rPr lang="tr-TR" sz="900" spc="-40" dirty="0">
                <a:solidFill>
                  <a:srgbClr val="3B3A3B"/>
                </a:solidFill>
                <a:latin typeface="Myriad Pro"/>
                <a:cs typeface="Myriad Pro"/>
              </a:rPr>
              <a:t> </a:t>
            </a:r>
            <a:r>
              <a:rPr lang="tr-TR" sz="900" spc="-10" dirty="0">
                <a:solidFill>
                  <a:srgbClr val="3B3A3B"/>
                </a:solidFill>
                <a:latin typeface="Myriad Pro"/>
                <a:cs typeface="Myriad Pro"/>
              </a:rPr>
              <a:t>dönüşür.</a:t>
            </a:r>
            <a:r>
              <a:rPr lang="tr-TR" sz="900" spc="-30" dirty="0">
                <a:solidFill>
                  <a:srgbClr val="3B3A3B"/>
                </a:solidFill>
                <a:latin typeface="Myriad Pro"/>
                <a:cs typeface="Myriad Pro"/>
              </a:rPr>
              <a:t> </a:t>
            </a:r>
            <a:r>
              <a:rPr lang="tr-TR" sz="900" dirty="0">
                <a:solidFill>
                  <a:srgbClr val="3B3A3B"/>
                </a:solidFill>
                <a:latin typeface="Myriad Pro"/>
                <a:cs typeface="Myriad Pro"/>
              </a:rPr>
              <a:t>Önde</a:t>
            </a:r>
            <a:r>
              <a:rPr lang="tr-TR" sz="900" spc="-35" dirty="0">
                <a:solidFill>
                  <a:srgbClr val="3B3A3B"/>
                </a:solidFill>
                <a:latin typeface="Myriad Pro"/>
                <a:cs typeface="Myriad Pro"/>
              </a:rPr>
              <a:t> </a:t>
            </a:r>
            <a:r>
              <a:rPr lang="tr-TR" sz="900" dirty="0">
                <a:solidFill>
                  <a:srgbClr val="3B3A3B"/>
                </a:solidFill>
                <a:latin typeface="Myriad Pro"/>
                <a:cs typeface="Myriad Pro"/>
              </a:rPr>
              <a:t>kaş</a:t>
            </a:r>
            <a:r>
              <a:rPr lang="tr-TR" sz="900" spc="-30" dirty="0">
                <a:solidFill>
                  <a:srgbClr val="3B3A3B"/>
                </a:solidFill>
                <a:latin typeface="Myriad Pro"/>
                <a:cs typeface="Myriad Pro"/>
              </a:rPr>
              <a:t> </a:t>
            </a:r>
            <a:r>
              <a:rPr lang="tr-TR" sz="900" dirty="0">
                <a:solidFill>
                  <a:srgbClr val="3B3A3B"/>
                </a:solidFill>
                <a:latin typeface="Myriad Pro"/>
                <a:cs typeface="Myriad Pro"/>
              </a:rPr>
              <a:t>kemerleri</a:t>
            </a:r>
            <a:r>
              <a:rPr lang="tr-TR" sz="900" spc="-35" dirty="0">
                <a:solidFill>
                  <a:srgbClr val="3B3A3B"/>
                </a:solidFill>
                <a:latin typeface="Myriad Pro"/>
                <a:cs typeface="Myriad Pro"/>
              </a:rPr>
              <a:t> </a:t>
            </a:r>
            <a:r>
              <a:rPr lang="tr-TR" sz="900" spc="-20" dirty="0">
                <a:solidFill>
                  <a:srgbClr val="3B3A3B"/>
                </a:solidFill>
                <a:latin typeface="Myriad Pro"/>
                <a:cs typeface="Myriad Pro"/>
              </a:rPr>
              <a:t>ve</a:t>
            </a:r>
            <a:r>
              <a:rPr lang="tr-TR" sz="900" spc="-35" dirty="0">
                <a:solidFill>
                  <a:srgbClr val="3B3A3B"/>
                </a:solidFill>
                <a:latin typeface="Myriad Pro"/>
                <a:cs typeface="Myriad Pro"/>
              </a:rPr>
              <a:t> </a:t>
            </a:r>
            <a:r>
              <a:rPr lang="tr-TR" sz="900" b="1" dirty="0" err="1">
                <a:solidFill>
                  <a:schemeClr val="accent2"/>
                </a:solidFill>
                <a:latin typeface="Myriad Pro"/>
                <a:cs typeface="Myriad Pro"/>
              </a:rPr>
              <a:t>orbita</a:t>
            </a:r>
            <a:r>
              <a:rPr lang="tr-TR" sz="900" dirty="0" err="1">
                <a:solidFill>
                  <a:schemeClr val="accent2"/>
                </a:solidFill>
                <a:latin typeface="Myriad Pro"/>
                <a:cs typeface="Myriad Pro"/>
              </a:rPr>
              <a:t>nın</a:t>
            </a:r>
            <a:r>
              <a:rPr lang="tr-TR" sz="900" spc="-35" dirty="0">
                <a:solidFill>
                  <a:srgbClr val="3B3A3B"/>
                </a:solidFill>
                <a:latin typeface="Myriad Pro"/>
                <a:cs typeface="Myriad Pro"/>
              </a:rPr>
              <a:t> </a:t>
            </a:r>
            <a:r>
              <a:rPr lang="tr-TR" sz="900" dirty="0">
                <a:solidFill>
                  <a:srgbClr val="3B3A3B"/>
                </a:solidFill>
                <a:latin typeface="Myriad Pro"/>
                <a:cs typeface="Myriad Pro"/>
              </a:rPr>
              <a:t>(göz</a:t>
            </a:r>
            <a:r>
              <a:rPr lang="tr-TR" sz="900" spc="-30" dirty="0">
                <a:solidFill>
                  <a:srgbClr val="3B3A3B"/>
                </a:solidFill>
                <a:latin typeface="Myriad Pro"/>
                <a:cs typeface="Myriad Pro"/>
              </a:rPr>
              <a:t> </a:t>
            </a:r>
            <a:r>
              <a:rPr lang="tr-TR" sz="900" dirty="0">
                <a:solidFill>
                  <a:srgbClr val="3B3A3B"/>
                </a:solidFill>
                <a:latin typeface="Myriad Pro"/>
                <a:cs typeface="Myriad Pro"/>
              </a:rPr>
              <a:t>çukuru)</a:t>
            </a:r>
            <a:r>
              <a:rPr lang="tr-TR" sz="900" spc="-35" dirty="0">
                <a:solidFill>
                  <a:srgbClr val="3B3A3B"/>
                </a:solidFill>
                <a:latin typeface="Myriad Pro"/>
                <a:cs typeface="Myriad Pro"/>
              </a:rPr>
              <a:t> </a:t>
            </a:r>
            <a:r>
              <a:rPr lang="tr-TR" sz="900" spc="-10" dirty="0">
                <a:solidFill>
                  <a:srgbClr val="3B3A3B"/>
                </a:solidFill>
                <a:latin typeface="Myriad Pro"/>
                <a:cs typeface="Myriad Pro"/>
              </a:rPr>
              <a:t>tavanını</a:t>
            </a:r>
            <a:r>
              <a:rPr lang="tr-TR" sz="900" spc="-30" dirty="0">
                <a:solidFill>
                  <a:srgbClr val="3B3A3B"/>
                </a:solidFill>
                <a:latin typeface="Myriad Pro"/>
                <a:cs typeface="Myriad Pro"/>
              </a:rPr>
              <a:t> </a:t>
            </a:r>
            <a:r>
              <a:rPr lang="tr-TR" sz="900" spc="-10" dirty="0">
                <a:solidFill>
                  <a:srgbClr val="3B3A3B"/>
                </a:solidFill>
                <a:latin typeface="Myriad Pro"/>
                <a:cs typeface="Myriad Pro"/>
              </a:rPr>
              <a:t>oluşturur.</a:t>
            </a:r>
            <a:r>
              <a:rPr lang="tr-TR" sz="900" spc="-35" dirty="0">
                <a:solidFill>
                  <a:srgbClr val="3B3A3B"/>
                </a:solidFill>
                <a:latin typeface="Myriad Pro"/>
                <a:cs typeface="Myriad Pro"/>
              </a:rPr>
              <a:t> </a:t>
            </a:r>
            <a:r>
              <a:rPr lang="tr-TR" sz="900" dirty="0">
                <a:solidFill>
                  <a:srgbClr val="3B3A3B"/>
                </a:solidFill>
                <a:latin typeface="Myriad Pro"/>
                <a:cs typeface="Myriad Pro"/>
              </a:rPr>
              <a:t>Kafanın</a:t>
            </a:r>
            <a:r>
              <a:rPr lang="tr-TR" sz="900" spc="-30" dirty="0">
                <a:solidFill>
                  <a:srgbClr val="3B3A3B"/>
                </a:solidFill>
                <a:latin typeface="Myriad Pro"/>
                <a:cs typeface="Myriad Pro"/>
              </a:rPr>
              <a:t> </a:t>
            </a:r>
            <a:r>
              <a:rPr lang="tr-TR" sz="900" dirty="0">
                <a:solidFill>
                  <a:srgbClr val="3B3A3B"/>
                </a:solidFill>
                <a:latin typeface="Myriad Pro"/>
                <a:cs typeface="Myriad Pro"/>
              </a:rPr>
              <a:t>üst</a:t>
            </a:r>
            <a:r>
              <a:rPr lang="tr-TR" sz="900" spc="-30" dirty="0">
                <a:solidFill>
                  <a:srgbClr val="3B3A3B"/>
                </a:solidFill>
                <a:latin typeface="Myriad Pro"/>
                <a:cs typeface="Myriad Pro"/>
              </a:rPr>
              <a:t> </a:t>
            </a:r>
            <a:r>
              <a:rPr lang="tr-TR" sz="900" spc="-10" dirty="0">
                <a:solidFill>
                  <a:srgbClr val="3B3A3B"/>
                </a:solidFill>
                <a:latin typeface="Myriad Pro"/>
                <a:cs typeface="Myriad Pro"/>
              </a:rPr>
              <a:t>bölümün</a:t>
            </a:r>
            <a:r>
              <a:rPr lang="tr-TR" sz="900" dirty="0">
                <a:solidFill>
                  <a:srgbClr val="3B3A3B"/>
                </a:solidFill>
                <a:latin typeface="Myriad Pro"/>
                <a:cs typeface="Myriad Pro"/>
              </a:rPr>
              <a:t>de</a:t>
            </a:r>
            <a:r>
              <a:rPr lang="tr-TR" sz="900" spc="-10" dirty="0">
                <a:solidFill>
                  <a:srgbClr val="3B3A3B"/>
                </a:solidFill>
                <a:latin typeface="Myriad Pro"/>
                <a:cs typeface="Myriad Pro"/>
              </a:rPr>
              <a:t> </a:t>
            </a:r>
            <a:r>
              <a:rPr lang="tr-TR" sz="900" dirty="0">
                <a:solidFill>
                  <a:srgbClr val="3B3A3B"/>
                </a:solidFill>
                <a:latin typeface="Myriad Pro"/>
                <a:cs typeface="Myriad Pro"/>
              </a:rPr>
              <a:t>iki duvar kemiği</a:t>
            </a:r>
            <a:r>
              <a:rPr lang="tr-TR" sz="900" spc="5" dirty="0">
                <a:solidFill>
                  <a:srgbClr val="3B3A3B"/>
                </a:solidFill>
                <a:latin typeface="Myriad Pro"/>
                <a:cs typeface="Myriad Pro"/>
              </a:rPr>
              <a:t> </a:t>
            </a:r>
            <a:r>
              <a:rPr lang="tr-TR" sz="900" dirty="0">
                <a:solidFill>
                  <a:srgbClr val="3B3A3B"/>
                </a:solidFill>
                <a:latin typeface="Myriad Pro"/>
                <a:cs typeface="Myriad Pro"/>
              </a:rPr>
              <a:t>ile eklem </a:t>
            </a:r>
            <a:r>
              <a:rPr lang="tr-TR" sz="900" spc="-10" dirty="0">
                <a:solidFill>
                  <a:srgbClr val="3B3A3B"/>
                </a:solidFill>
                <a:latin typeface="Myriad Pro"/>
                <a:cs typeface="Myriad Pro"/>
              </a:rPr>
              <a:t>yapar.</a:t>
            </a:r>
            <a:r>
              <a:rPr lang="tr-TR" sz="900" dirty="0">
                <a:solidFill>
                  <a:srgbClr val="3B3A3B"/>
                </a:solidFill>
                <a:latin typeface="Myriad Pro"/>
                <a:cs typeface="Myriad Pro"/>
              </a:rPr>
              <a:t> Göz</a:t>
            </a:r>
            <a:r>
              <a:rPr lang="tr-TR" sz="900" spc="5" dirty="0">
                <a:solidFill>
                  <a:srgbClr val="3B3A3B"/>
                </a:solidFill>
                <a:latin typeface="Myriad Pro"/>
                <a:cs typeface="Myriad Pro"/>
              </a:rPr>
              <a:t> </a:t>
            </a:r>
            <a:r>
              <a:rPr lang="tr-TR" sz="900" dirty="0">
                <a:solidFill>
                  <a:srgbClr val="3B3A3B"/>
                </a:solidFill>
                <a:latin typeface="Myriad Pro"/>
                <a:cs typeface="Myriad Pro"/>
              </a:rPr>
              <a:t>çukurunun üst iç kısmında</a:t>
            </a:r>
            <a:r>
              <a:rPr lang="tr-TR" sz="900" spc="5" dirty="0">
                <a:solidFill>
                  <a:srgbClr val="3B3A3B"/>
                </a:solidFill>
                <a:latin typeface="Myriad Pro"/>
                <a:cs typeface="Myriad Pro"/>
              </a:rPr>
              <a:t> </a:t>
            </a:r>
            <a:r>
              <a:rPr lang="tr-TR" sz="900" dirty="0">
                <a:solidFill>
                  <a:srgbClr val="3B3A3B"/>
                </a:solidFill>
                <a:latin typeface="Myriad Pro"/>
                <a:cs typeface="Myriad Pro"/>
              </a:rPr>
              <a:t>2 adet sinüsü (boşluk)</a:t>
            </a:r>
            <a:r>
              <a:rPr lang="tr-TR" sz="900" spc="5" dirty="0">
                <a:solidFill>
                  <a:srgbClr val="3B3A3B"/>
                </a:solidFill>
                <a:latin typeface="Myriad Pro"/>
                <a:cs typeface="Myriad Pro"/>
              </a:rPr>
              <a:t> </a:t>
            </a:r>
            <a:r>
              <a:rPr lang="tr-TR" sz="900" spc="-10" dirty="0">
                <a:solidFill>
                  <a:srgbClr val="3B3A3B"/>
                </a:solidFill>
                <a:latin typeface="Myriad Pro"/>
                <a:cs typeface="Myriad Pro"/>
              </a:rPr>
              <a:t>vardır.</a:t>
            </a:r>
            <a:endParaRPr lang="tr-TR" sz="900" dirty="0">
              <a:latin typeface="Myriad Pro"/>
              <a:cs typeface="Myriad Pro"/>
            </a:endParaRPr>
          </a:p>
          <a:p>
            <a:pPr marL="192405" algn="just">
              <a:lnSpc>
                <a:spcPct val="100000"/>
              </a:lnSpc>
              <a:spcBef>
                <a:spcPts val="655"/>
              </a:spcBef>
            </a:pPr>
            <a:r>
              <a:rPr lang="tr-TR" sz="900" b="1" dirty="0" err="1">
                <a:solidFill>
                  <a:srgbClr val="CC8ED3"/>
                </a:solidFill>
                <a:latin typeface="Myriad Pro"/>
                <a:cs typeface="Myriad Pro"/>
              </a:rPr>
              <a:t>Artkafa</a:t>
            </a:r>
            <a:r>
              <a:rPr lang="tr-TR" sz="900" b="1" spc="-10" dirty="0">
                <a:solidFill>
                  <a:srgbClr val="CC8ED3"/>
                </a:solidFill>
                <a:latin typeface="Myriad Pro"/>
                <a:cs typeface="Myriad Pro"/>
              </a:rPr>
              <a:t> </a:t>
            </a:r>
            <a:r>
              <a:rPr lang="tr-TR" sz="900" b="1" dirty="0">
                <a:solidFill>
                  <a:srgbClr val="CC8ED3"/>
                </a:solidFill>
                <a:latin typeface="Myriad Pro"/>
                <a:cs typeface="Myriad Pro"/>
              </a:rPr>
              <a:t>Kemiği</a:t>
            </a:r>
            <a:r>
              <a:rPr lang="tr-TR" sz="900" b="1" spc="-10" dirty="0">
                <a:solidFill>
                  <a:srgbClr val="CC8ED3"/>
                </a:solidFill>
                <a:latin typeface="Myriad Pro"/>
                <a:cs typeface="Myriad Pro"/>
              </a:rPr>
              <a:t> </a:t>
            </a:r>
            <a:r>
              <a:rPr lang="tr-TR" sz="900" b="1" dirty="0">
                <a:solidFill>
                  <a:srgbClr val="CC8ED3"/>
                </a:solidFill>
                <a:latin typeface="Myriad Pro"/>
                <a:cs typeface="Myriad Pro"/>
              </a:rPr>
              <a:t>(</a:t>
            </a:r>
            <a:r>
              <a:rPr lang="tr-TR" sz="900" b="1" dirty="0" err="1">
                <a:solidFill>
                  <a:srgbClr val="CC8ED3"/>
                </a:solidFill>
                <a:latin typeface="Myriad Pro"/>
                <a:cs typeface="Myriad Pro"/>
              </a:rPr>
              <a:t>Os</a:t>
            </a:r>
            <a:r>
              <a:rPr lang="tr-TR" sz="900" b="1" spc="-10" dirty="0">
                <a:solidFill>
                  <a:srgbClr val="CC8ED3"/>
                </a:solidFill>
                <a:latin typeface="Myriad Pro"/>
                <a:cs typeface="Myriad Pro"/>
              </a:rPr>
              <a:t> </a:t>
            </a:r>
            <a:r>
              <a:rPr lang="tr-TR" sz="900" b="1" dirty="0" err="1">
                <a:solidFill>
                  <a:srgbClr val="CC8ED3"/>
                </a:solidFill>
                <a:latin typeface="Myriad Pro"/>
                <a:cs typeface="Myriad Pro"/>
              </a:rPr>
              <a:t>Occipitale</a:t>
            </a:r>
            <a:r>
              <a:rPr lang="tr-TR" sz="900" b="1" dirty="0">
                <a:solidFill>
                  <a:srgbClr val="CC8ED3"/>
                </a:solidFill>
                <a:latin typeface="Myriad Pro"/>
                <a:cs typeface="Myriad Pro"/>
              </a:rPr>
              <a:t>) </a:t>
            </a:r>
            <a:r>
              <a:rPr lang="tr-TR" sz="900" dirty="0">
                <a:solidFill>
                  <a:srgbClr val="3B3A3B"/>
                </a:solidFill>
                <a:latin typeface="Myriad Pro"/>
                <a:cs typeface="Myriad Pro"/>
              </a:rPr>
              <a:t>(1</a:t>
            </a:r>
            <a:r>
              <a:rPr lang="tr-TR" sz="900" spc="-10" dirty="0">
                <a:solidFill>
                  <a:srgbClr val="3B3A3B"/>
                </a:solidFill>
                <a:latin typeface="Myriad Pro"/>
                <a:cs typeface="Myriad Pro"/>
              </a:rPr>
              <a:t> adet)</a:t>
            </a:r>
            <a:endParaRPr lang="tr-TR" sz="900" dirty="0">
              <a:latin typeface="Myriad Pro"/>
              <a:cs typeface="Myriad Pro"/>
            </a:endParaRPr>
          </a:p>
          <a:p>
            <a:pPr marL="12700" marR="5080" indent="179705" algn="just">
              <a:lnSpc>
                <a:spcPct val="106600"/>
              </a:lnSpc>
            </a:pPr>
            <a:r>
              <a:rPr lang="tr-TR" sz="900" dirty="0">
                <a:solidFill>
                  <a:srgbClr val="3B3A3B"/>
                </a:solidFill>
                <a:latin typeface="Myriad Pro"/>
                <a:cs typeface="Myriad Pro"/>
              </a:rPr>
              <a:t>Kafanın</a:t>
            </a:r>
            <a:r>
              <a:rPr lang="tr-TR" sz="900" spc="155" dirty="0">
                <a:solidFill>
                  <a:srgbClr val="3B3A3B"/>
                </a:solidFill>
                <a:latin typeface="Myriad Pro"/>
                <a:cs typeface="Myriad Pro"/>
              </a:rPr>
              <a:t> </a:t>
            </a:r>
            <a:r>
              <a:rPr lang="tr-TR" sz="900" dirty="0">
                <a:solidFill>
                  <a:srgbClr val="3B3A3B"/>
                </a:solidFill>
                <a:latin typeface="Myriad Pro"/>
                <a:cs typeface="Myriad Pro"/>
              </a:rPr>
              <a:t>arka</a:t>
            </a:r>
            <a:r>
              <a:rPr lang="tr-TR" sz="900" spc="160" dirty="0">
                <a:solidFill>
                  <a:srgbClr val="3B3A3B"/>
                </a:solidFill>
                <a:latin typeface="Myriad Pro"/>
                <a:cs typeface="Myriad Pro"/>
              </a:rPr>
              <a:t> </a:t>
            </a:r>
            <a:r>
              <a:rPr lang="tr-TR" sz="900" dirty="0">
                <a:solidFill>
                  <a:srgbClr val="3B3A3B"/>
                </a:solidFill>
                <a:latin typeface="Myriad Pro"/>
                <a:cs typeface="Myriad Pro"/>
              </a:rPr>
              <a:t>alt</a:t>
            </a:r>
            <a:r>
              <a:rPr lang="tr-TR" sz="900" spc="155" dirty="0">
                <a:solidFill>
                  <a:srgbClr val="3B3A3B"/>
                </a:solidFill>
                <a:latin typeface="Myriad Pro"/>
                <a:cs typeface="Myriad Pro"/>
              </a:rPr>
              <a:t> </a:t>
            </a:r>
            <a:r>
              <a:rPr lang="tr-TR" sz="900" dirty="0">
                <a:solidFill>
                  <a:srgbClr val="3B3A3B"/>
                </a:solidFill>
                <a:latin typeface="Myriad Pro"/>
                <a:cs typeface="Myriad Pro"/>
              </a:rPr>
              <a:t>bölümünde</a:t>
            </a:r>
            <a:r>
              <a:rPr lang="tr-TR" sz="900" spc="160" dirty="0">
                <a:solidFill>
                  <a:srgbClr val="3B3A3B"/>
                </a:solidFill>
                <a:latin typeface="Myriad Pro"/>
                <a:cs typeface="Myriad Pro"/>
              </a:rPr>
              <a:t> </a:t>
            </a:r>
            <a:r>
              <a:rPr lang="tr-TR" sz="900" dirty="0">
                <a:solidFill>
                  <a:srgbClr val="3B3A3B"/>
                </a:solidFill>
                <a:latin typeface="Myriad Pro"/>
                <a:cs typeface="Myriad Pro"/>
              </a:rPr>
              <a:t>yer</a:t>
            </a:r>
            <a:r>
              <a:rPr lang="tr-TR" sz="900" spc="155" dirty="0">
                <a:solidFill>
                  <a:srgbClr val="3B3A3B"/>
                </a:solidFill>
                <a:latin typeface="Myriad Pro"/>
                <a:cs typeface="Myriad Pro"/>
              </a:rPr>
              <a:t> </a:t>
            </a:r>
            <a:r>
              <a:rPr lang="tr-TR" sz="900" dirty="0">
                <a:solidFill>
                  <a:srgbClr val="3B3A3B"/>
                </a:solidFill>
                <a:latin typeface="Myriad Pro"/>
                <a:cs typeface="Myriad Pro"/>
              </a:rPr>
              <a:t>alır.</a:t>
            </a:r>
            <a:r>
              <a:rPr lang="tr-TR" sz="900" spc="160" dirty="0">
                <a:solidFill>
                  <a:srgbClr val="3B3A3B"/>
                </a:solidFill>
                <a:latin typeface="Myriad Pro"/>
                <a:cs typeface="Myriad Pro"/>
              </a:rPr>
              <a:t> </a:t>
            </a:r>
            <a:r>
              <a:rPr lang="tr-TR" sz="900" dirty="0">
                <a:solidFill>
                  <a:srgbClr val="3B3A3B"/>
                </a:solidFill>
                <a:latin typeface="Myriad Pro"/>
                <a:cs typeface="Myriad Pro"/>
              </a:rPr>
              <a:t>Omurganın</a:t>
            </a:r>
            <a:r>
              <a:rPr lang="tr-TR" sz="900" spc="155" dirty="0">
                <a:solidFill>
                  <a:srgbClr val="3B3A3B"/>
                </a:solidFill>
                <a:latin typeface="Myriad Pro"/>
                <a:cs typeface="Myriad Pro"/>
              </a:rPr>
              <a:t> </a:t>
            </a:r>
            <a:r>
              <a:rPr lang="tr-TR" sz="900" dirty="0">
                <a:solidFill>
                  <a:srgbClr val="3B3A3B"/>
                </a:solidFill>
                <a:latin typeface="Myriad Pro"/>
                <a:cs typeface="Myriad Pro"/>
              </a:rPr>
              <a:t>ilk</a:t>
            </a:r>
            <a:r>
              <a:rPr lang="tr-TR" sz="900" spc="160" dirty="0">
                <a:solidFill>
                  <a:srgbClr val="3B3A3B"/>
                </a:solidFill>
                <a:latin typeface="Myriad Pro"/>
                <a:cs typeface="Myriad Pro"/>
              </a:rPr>
              <a:t> </a:t>
            </a:r>
            <a:r>
              <a:rPr lang="tr-TR" sz="900" dirty="0">
                <a:solidFill>
                  <a:srgbClr val="3B3A3B"/>
                </a:solidFill>
                <a:latin typeface="Myriad Pro"/>
                <a:cs typeface="Myriad Pro"/>
              </a:rPr>
              <a:t>omuru</a:t>
            </a:r>
            <a:r>
              <a:rPr lang="tr-TR" sz="900" spc="155" dirty="0">
                <a:solidFill>
                  <a:srgbClr val="3B3A3B"/>
                </a:solidFill>
                <a:latin typeface="Myriad Pro"/>
                <a:cs typeface="Myriad Pro"/>
              </a:rPr>
              <a:t> </a:t>
            </a:r>
            <a:r>
              <a:rPr lang="tr-TR" sz="900" dirty="0">
                <a:solidFill>
                  <a:srgbClr val="3B3A3B"/>
                </a:solidFill>
                <a:latin typeface="Myriad Pro"/>
                <a:cs typeface="Myriad Pro"/>
              </a:rPr>
              <a:t>ile</a:t>
            </a:r>
            <a:r>
              <a:rPr lang="tr-TR" sz="900" spc="160" dirty="0">
                <a:solidFill>
                  <a:srgbClr val="3B3A3B"/>
                </a:solidFill>
                <a:latin typeface="Myriad Pro"/>
                <a:cs typeface="Myriad Pro"/>
              </a:rPr>
              <a:t> </a:t>
            </a:r>
            <a:r>
              <a:rPr lang="tr-TR" sz="900" dirty="0">
                <a:solidFill>
                  <a:srgbClr val="3B3A3B"/>
                </a:solidFill>
                <a:latin typeface="Myriad Pro"/>
                <a:cs typeface="Myriad Pro"/>
              </a:rPr>
              <a:t>eklem</a:t>
            </a:r>
            <a:r>
              <a:rPr lang="tr-TR" sz="900" spc="155" dirty="0">
                <a:solidFill>
                  <a:srgbClr val="3B3A3B"/>
                </a:solidFill>
                <a:latin typeface="Myriad Pro"/>
                <a:cs typeface="Myriad Pro"/>
              </a:rPr>
              <a:t> </a:t>
            </a:r>
            <a:r>
              <a:rPr lang="tr-TR" sz="900" dirty="0">
                <a:solidFill>
                  <a:srgbClr val="3B3A3B"/>
                </a:solidFill>
                <a:latin typeface="Myriad Pro"/>
                <a:cs typeface="Myriad Pro"/>
              </a:rPr>
              <a:t>yapar.</a:t>
            </a:r>
            <a:r>
              <a:rPr lang="tr-TR" sz="900" spc="160" dirty="0">
                <a:solidFill>
                  <a:srgbClr val="3B3A3B"/>
                </a:solidFill>
                <a:latin typeface="Myriad Pro"/>
                <a:cs typeface="Myriad Pro"/>
              </a:rPr>
              <a:t> </a:t>
            </a:r>
            <a:r>
              <a:rPr lang="tr-TR" sz="900" dirty="0">
                <a:solidFill>
                  <a:srgbClr val="3B3A3B"/>
                </a:solidFill>
                <a:latin typeface="Myriad Pro"/>
                <a:cs typeface="Myriad Pro"/>
              </a:rPr>
              <a:t>Kafatası</a:t>
            </a:r>
            <a:r>
              <a:rPr lang="tr-TR" sz="900" spc="160" dirty="0">
                <a:solidFill>
                  <a:srgbClr val="3B3A3B"/>
                </a:solidFill>
                <a:latin typeface="Myriad Pro"/>
                <a:cs typeface="Myriad Pro"/>
              </a:rPr>
              <a:t> </a:t>
            </a:r>
            <a:r>
              <a:rPr lang="tr-TR" sz="900" spc="-10" dirty="0">
                <a:solidFill>
                  <a:srgbClr val="3B3A3B"/>
                </a:solidFill>
                <a:latin typeface="Myriad Pro"/>
                <a:cs typeface="Myriad Pro"/>
              </a:rPr>
              <a:t>boşluğunun </a:t>
            </a:r>
            <a:r>
              <a:rPr lang="tr-TR" sz="900" dirty="0">
                <a:solidFill>
                  <a:srgbClr val="3B3A3B"/>
                </a:solidFill>
                <a:latin typeface="Myriad Pro"/>
                <a:cs typeface="Myriad Pro"/>
              </a:rPr>
              <a:t>omurga kanalı</a:t>
            </a:r>
            <a:r>
              <a:rPr lang="tr-TR" sz="900" spc="10" dirty="0">
                <a:solidFill>
                  <a:srgbClr val="3B3A3B"/>
                </a:solidFill>
                <a:latin typeface="Myriad Pro"/>
                <a:cs typeface="Myriad Pro"/>
              </a:rPr>
              <a:t> </a:t>
            </a:r>
            <a:r>
              <a:rPr lang="tr-TR" sz="900" dirty="0">
                <a:solidFill>
                  <a:srgbClr val="3B3A3B"/>
                </a:solidFill>
                <a:latin typeface="Myriad Pro"/>
                <a:cs typeface="Myriad Pro"/>
              </a:rPr>
              <a:t>ile</a:t>
            </a:r>
            <a:r>
              <a:rPr lang="tr-TR" sz="900" spc="10" dirty="0">
                <a:solidFill>
                  <a:srgbClr val="3B3A3B"/>
                </a:solidFill>
                <a:latin typeface="Myriad Pro"/>
                <a:cs typeface="Myriad Pro"/>
              </a:rPr>
              <a:t> </a:t>
            </a:r>
            <a:r>
              <a:rPr lang="tr-TR" sz="900" dirty="0">
                <a:solidFill>
                  <a:srgbClr val="3B3A3B"/>
                </a:solidFill>
                <a:latin typeface="Myriad Pro"/>
                <a:cs typeface="Myriad Pro"/>
              </a:rPr>
              <a:t>bağlantısını</a:t>
            </a:r>
            <a:r>
              <a:rPr lang="tr-TR" sz="900" spc="10" dirty="0">
                <a:solidFill>
                  <a:srgbClr val="3B3A3B"/>
                </a:solidFill>
                <a:latin typeface="Myriad Pro"/>
                <a:cs typeface="Myriad Pro"/>
              </a:rPr>
              <a:t> </a:t>
            </a:r>
            <a:r>
              <a:rPr lang="tr-TR" sz="900" dirty="0">
                <a:solidFill>
                  <a:srgbClr val="3B3A3B"/>
                </a:solidFill>
                <a:latin typeface="Myriad Pro"/>
                <a:cs typeface="Myriad Pro"/>
              </a:rPr>
              <a:t>sağlayan</a:t>
            </a:r>
            <a:r>
              <a:rPr lang="tr-TR" sz="900" spc="15" dirty="0">
                <a:solidFill>
                  <a:srgbClr val="3B3A3B"/>
                </a:solidFill>
                <a:latin typeface="Myriad Pro"/>
                <a:cs typeface="Myriad Pro"/>
              </a:rPr>
              <a:t> </a:t>
            </a:r>
            <a:r>
              <a:rPr lang="tr-TR" sz="900" b="1" dirty="0" err="1">
                <a:solidFill>
                  <a:schemeClr val="accent2"/>
                </a:solidFill>
                <a:latin typeface="Myriad Pro"/>
                <a:cs typeface="Myriad Pro"/>
              </a:rPr>
              <a:t>foramen</a:t>
            </a:r>
            <a:r>
              <a:rPr lang="tr-TR" sz="900" b="1" spc="10" dirty="0">
                <a:solidFill>
                  <a:schemeClr val="accent2"/>
                </a:solidFill>
                <a:latin typeface="Myriad Pro"/>
                <a:cs typeface="Myriad Pro"/>
              </a:rPr>
              <a:t> </a:t>
            </a:r>
            <a:r>
              <a:rPr lang="tr-TR" sz="900" b="1" dirty="0" err="1">
                <a:solidFill>
                  <a:schemeClr val="accent2"/>
                </a:solidFill>
                <a:latin typeface="Myriad Pro"/>
                <a:cs typeface="Myriad Pro"/>
              </a:rPr>
              <a:t>magnum</a:t>
            </a:r>
            <a:r>
              <a:rPr lang="tr-TR" sz="900" b="1" spc="25" dirty="0">
                <a:solidFill>
                  <a:schemeClr val="accent2"/>
                </a:solidFill>
                <a:latin typeface="Myriad Pro"/>
                <a:cs typeface="Myriad Pro"/>
              </a:rPr>
              <a:t> </a:t>
            </a:r>
            <a:r>
              <a:rPr lang="tr-TR" sz="900" dirty="0">
                <a:solidFill>
                  <a:srgbClr val="3B3A3B"/>
                </a:solidFill>
                <a:latin typeface="Myriad Pro"/>
                <a:cs typeface="Myriad Pro"/>
              </a:rPr>
              <a:t>(büyük</a:t>
            </a:r>
            <a:r>
              <a:rPr lang="tr-TR" sz="900" spc="10" dirty="0">
                <a:solidFill>
                  <a:srgbClr val="3B3A3B"/>
                </a:solidFill>
                <a:latin typeface="Myriad Pro"/>
                <a:cs typeface="Myriad Pro"/>
              </a:rPr>
              <a:t> </a:t>
            </a:r>
            <a:r>
              <a:rPr lang="tr-TR" sz="900" dirty="0">
                <a:solidFill>
                  <a:srgbClr val="3B3A3B"/>
                </a:solidFill>
                <a:latin typeface="Myriad Pro"/>
                <a:cs typeface="Myriad Pro"/>
              </a:rPr>
              <a:t>delik),</a:t>
            </a:r>
            <a:r>
              <a:rPr lang="tr-TR" sz="900" spc="15" dirty="0">
                <a:solidFill>
                  <a:srgbClr val="3B3A3B"/>
                </a:solidFill>
                <a:latin typeface="Myriad Pro"/>
                <a:cs typeface="Myriad Pro"/>
              </a:rPr>
              <a:t> </a:t>
            </a:r>
            <a:r>
              <a:rPr lang="tr-TR" sz="900" dirty="0">
                <a:solidFill>
                  <a:srgbClr val="3B3A3B"/>
                </a:solidFill>
                <a:latin typeface="Myriad Pro"/>
                <a:cs typeface="Myriad Pro"/>
              </a:rPr>
              <a:t>bu</a:t>
            </a:r>
            <a:r>
              <a:rPr lang="tr-TR" sz="900" spc="10" dirty="0">
                <a:solidFill>
                  <a:srgbClr val="3B3A3B"/>
                </a:solidFill>
                <a:latin typeface="Myriad Pro"/>
                <a:cs typeface="Myriad Pro"/>
              </a:rPr>
              <a:t> </a:t>
            </a:r>
            <a:r>
              <a:rPr lang="tr-TR" sz="900" dirty="0">
                <a:solidFill>
                  <a:srgbClr val="3B3A3B"/>
                </a:solidFill>
                <a:latin typeface="Myriad Pro"/>
                <a:cs typeface="Myriad Pro"/>
              </a:rPr>
              <a:t>kemik</a:t>
            </a:r>
            <a:r>
              <a:rPr lang="tr-TR" sz="900" spc="10" dirty="0">
                <a:solidFill>
                  <a:srgbClr val="3B3A3B"/>
                </a:solidFill>
                <a:latin typeface="Myriad Pro"/>
                <a:cs typeface="Myriad Pro"/>
              </a:rPr>
              <a:t> </a:t>
            </a:r>
            <a:r>
              <a:rPr lang="tr-TR" sz="900" dirty="0">
                <a:solidFill>
                  <a:srgbClr val="3B3A3B"/>
                </a:solidFill>
                <a:latin typeface="Myriad Pro"/>
                <a:cs typeface="Myriad Pro"/>
              </a:rPr>
              <a:t>üzerindedir.</a:t>
            </a:r>
            <a:r>
              <a:rPr lang="tr-TR" sz="900" spc="10" dirty="0">
                <a:solidFill>
                  <a:srgbClr val="3B3A3B"/>
                </a:solidFill>
                <a:latin typeface="Myriad Pro"/>
                <a:cs typeface="Myriad Pro"/>
              </a:rPr>
              <a:t> </a:t>
            </a:r>
            <a:r>
              <a:rPr lang="tr-TR" sz="900" dirty="0">
                <a:solidFill>
                  <a:srgbClr val="3B3A3B"/>
                </a:solidFill>
                <a:latin typeface="Myriad Pro"/>
                <a:cs typeface="Myriad Pro"/>
              </a:rPr>
              <a:t>Bu</a:t>
            </a:r>
            <a:r>
              <a:rPr lang="tr-TR" sz="900" spc="15" dirty="0">
                <a:solidFill>
                  <a:srgbClr val="3B3A3B"/>
                </a:solidFill>
                <a:latin typeface="Myriad Pro"/>
                <a:cs typeface="Myriad Pro"/>
              </a:rPr>
              <a:t> </a:t>
            </a:r>
            <a:r>
              <a:rPr lang="tr-TR" sz="900" spc="-25" dirty="0">
                <a:solidFill>
                  <a:srgbClr val="3B3A3B"/>
                </a:solidFill>
                <a:latin typeface="Myriad Pro"/>
                <a:cs typeface="Myriad Pro"/>
              </a:rPr>
              <a:t>de</a:t>
            </a:r>
            <a:r>
              <a:rPr lang="tr-TR" sz="900" dirty="0">
                <a:solidFill>
                  <a:srgbClr val="3B3A3B"/>
                </a:solidFill>
                <a:latin typeface="Myriad Pro"/>
                <a:cs typeface="Myriad Pro"/>
              </a:rPr>
              <a:t>likten</a:t>
            </a:r>
            <a:r>
              <a:rPr lang="tr-TR" sz="900" spc="-5" dirty="0">
                <a:solidFill>
                  <a:srgbClr val="3B3A3B"/>
                </a:solidFill>
                <a:latin typeface="Myriad Pro"/>
                <a:cs typeface="Myriad Pro"/>
              </a:rPr>
              <a:t> </a:t>
            </a:r>
            <a:r>
              <a:rPr lang="tr-TR" sz="900" dirty="0">
                <a:solidFill>
                  <a:srgbClr val="3B3A3B"/>
                </a:solidFill>
                <a:latin typeface="Myriad Pro"/>
                <a:cs typeface="Myriad Pro"/>
              </a:rPr>
              <a:t>omurilik, sinirler</a:t>
            </a:r>
            <a:r>
              <a:rPr lang="tr-TR" sz="900" spc="-5" dirty="0">
                <a:solidFill>
                  <a:srgbClr val="3B3A3B"/>
                </a:solidFill>
                <a:latin typeface="Myriad Pro"/>
                <a:cs typeface="Myriad Pro"/>
              </a:rPr>
              <a:t> </a:t>
            </a:r>
            <a:r>
              <a:rPr lang="tr-TR" sz="900" dirty="0">
                <a:solidFill>
                  <a:srgbClr val="3B3A3B"/>
                </a:solidFill>
                <a:latin typeface="Myriad Pro"/>
                <a:cs typeface="Myriad Pro"/>
              </a:rPr>
              <a:t>ve damarlar </a:t>
            </a:r>
            <a:r>
              <a:rPr lang="tr-TR" sz="900" spc="-10" dirty="0">
                <a:solidFill>
                  <a:srgbClr val="3B3A3B"/>
                </a:solidFill>
                <a:latin typeface="Myriad Pro"/>
                <a:cs typeface="Myriad Pro"/>
              </a:rPr>
              <a:t>geçer.</a:t>
            </a:r>
            <a:endParaRPr lang="tr-TR" sz="900" dirty="0">
              <a:latin typeface="Myriad Pro"/>
              <a:cs typeface="Myriad Pro"/>
            </a:endParaRPr>
          </a:p>
          <a:p>
            <a:pPr marL="192405" algn="just">
              <a:lnSpc>
                <a:spcPct val="100000"/>
              </a:lnSpc>
              <a:spcBef>
                <a:spcPts val="655"/>
              </a:spcBef>
            </a:pPr>
            <a:r>
              <a:rPr lang="tr-TR" sz="900" b="1" spc="-10" dirty="0">
                <a:solidFill>
                  <a:srgbClr val="C6B945"/>
                </a:solidFill>
                <a:latin typeface="Myriad Pro"/>
                <a:cs typeface="Myriad Pro"/>
              </a:rPr>
              <a:t>Temel</a:t>
            </a:r>
            <a:r>
              <a:rPr lang="tr-TR" sz="900" b="1" spc="-20" dirty="0">
                <a:solidFill>
                  <a:srgbClr val="C6B945"/>
                </a:solidFill>
                <a:latin typeface="Myriad Pro"/>
                <a:cs typeface="Myriad Pro"/>
              </a:rPr>
              <a:t> </a:t>
            </a:r>
            <a:r>
              <a:rPr lang="tr-TR" sz="900" b="1" dirty="0">
                <a:solidFill>
                  <a:srgbClr val="C6B945"/>
                </a:solidFill>
                <a:latin typeface="Myriad Pro"/>
                <a:cs typeface="Myriad Pro"/>
              </a:rPr>
              <a:t>Kemik</a:t>
            </a:r>
            <a:r>
              <a:rPr lang="tr-TR" sz="900" b="1" spc="-20" dirty="0">
                <a:solidFill>
                  <a:srgbClr val="C6B945"/>
                </a:solidFill>
                <a:latin typeface="Myriad Pro"/>
                <a:cs typeface="Myriad Pro"/>
              </a:rPr>
              <a:t> </a:t>
            </a:r>
            <a:r>
              <a:rPr lang="tr-TR" sz="900" b="1" dirty="0">
                <a:solidFill>
                  <a:srgbClr val="C6B945"/>
                </a:solidFill>
                <a:latin typeface="Myriad Pro"/>
                <a:cs typeface="Myriad Pro"/>
              </a:rPr>
              <a:t>(</a:t>
            </a:r>
            <a:r>
              <a:rPr lang="tr-TR" sz="900" b="1" dirty="0" err="1">
                <a:solidFill>
                  <a:srgbClr val="C6B945"/>
                </a:solidFill>
                <a:latin typeface="Myriad Pro"/>
                <a:cs typeface="Myriad Pro"/>
              </a:rPr>
              <a:t>Os</a:t>
            </a:r>
            <a:r>
              <a:rPr lang="tr-TR" sz="900" b="1" spc="-15" dirty="0">
                <a:solidFill>
                  <a:srgbClr val="C6B945"/>
                </a:solidFill>
                <a:latin typeface="Myriad Pro"/>
                <a:cs typeface="Myriad Pro"/>
              </a:rPr>
              <a:t> </a:t>
            </a:r>
            <a:r>
              <a:rPr lang="tr-TR" sz="900" b="1" dirty="0" err="1">
                <a:solidFill>
                  <a:srgbClr val="C6B945"/>
                </a:solidFill>
                <a:latin typeface="Myriad Pro"/>
                <a:cs typeface="Myriad Pro"/>
              </a:rPr>
              <a:t>Sphenoidale</a:t>
            </a:r>
            <a:r>
              <a:rPr lang="tr-TR" sz="900" b="1" dirty="0">
                <a:solidFill>
                  <a:srgbClr val="C6B945"/>
                </a:solidFill>
                <a:latin typeface="Myriad Pro"/>
                <a:cs typeface="Myriad Pro"/>
              </a:rPr>
              <a:t>)</a:t>
            </a:r>
            <a:r>
              <a:rPr lang="tr-TR" sz="900" b="1" spc="-20" dirty="0">
                <a:solidFill>
                  <a:srgbClr val="C6B945"/>
                </a:solidFill>
                <a:latin typeface="Myriad Pro"/>
                <a:cs typeface="Myriad Pro"/>
              </a:rPr>
              <a:t> </a:t>
            </a:r>
            <a:r>
              <a:rPr lang="tr-TR" sz="900" dirty="0">
                <a:solidFill>
                  <a:srgbClr val="3B3A3B"/>
                </a:solidFill>
                <a:latin typeface="Myriad Pro"/>
                <a:cs typeface="Myriad Pro"/>
              </a:rPr>
              <a:t>(1</a:t>
            </a:r>
            <a:r>
              <a:rPr lang="tr-TR" sz="900" spc="-15" dirty="0">
                <a:solidFill>
                  <a:srgbClr val="3B3A3B"/>
                </a:solidFill>
                <a:latin typeface="Myriad Pro"/>
                <a:cs typeface="Myriad Pro"/>
              </a:rPr>
              <a:t> </a:t>
            </a:r>
            <a:r>
              <a:rPr lang="tr-TR" sz="900" spc="-10" dirty="0">
                <a:solidFill>
                  <a:srgbClr val="3B3A3B"/>
                </a:solidFill>
                <a:latin typeface="Myriad Pro"/>
                <a:cs typeface="Myriad Pro"/>
              </a:rPr>
              <a:t>adet)</a:t>
            </a:r>
            <a:endParaRPr lang="tr-TR" sz="900" dirty="0">
              <a:latin typeface="Myriad Pro"/>
              <a:cs typeface="Myriad Pro"/>
            </a:endParaRPr>
          </a:p>
          <a:p>
            <a:pPr marL="12700" marR="5080" indent="179705" algn="just">
              <a:lnSpc>
                <a:spcPct val="106600"/>
              </a:lnSpc>
            </a:pPr>
            <a:r>
              <a:rPr lang="tr-TR" sz="900" dirty="0">
                <a:solidFill>
                  <a:srgbClr val="3B3A3B"/>
                </a:solidFill>
                <a:latin typeface="Myriad Pro"/>
                <a:cs typeface="Myriad Pro"/>
              </a:rPr>
              <a:t>Kafanın</a:t>
            </a:r>
            <a:r>
              <a:rPr lang="tr-TR" sz="900" spc="45" dirty="0">
                <a:solidFill>
                  <a:srgbClr val="3B3A3B"/>
                </a:solidFill>
                <a:latin typeface="Myriad Pro"/>
                <a:cs typeface="Myriad Pro"/>
              </a:rPr>
              <a:t> </a:t>
            </a:r>
            <a:r>
              <a:rPr lang="tr-TR" sz="900" dirty="0">
                <a:solidFill>
                  <a:srgbClr val="3B3A3B"/>
                </a:solidFill>
                <a:latin typeface="Myriad Pro"/>
                <a:cs typeface="Myriad Pro"/>
              </a:rPr>
              <a:t>tabanında</a:t>
            </a:r>
            <a:r>
              <a:rPr lang="tr-TR" sz="900" spc="50" dirty="0">
                <a:solidFill>
                  <a:srgbClr val="3B3A3B"/>
                </a:solidFill>
                <a:latin typeface="Myriad Pro"/>
                <a:cs typeface="Myriad Pro"/>
              </a:rPr>
              <a:t> </a:t>
            </a:r>
            <a:r>
              <a:rPr lang="tr-TR" sz="900" dirty="0" err="1">
                <a:solidFill>
                  <a:srgbClr val="3B3A3B"/>
                </a:solidFill>
                <a:latin typeface="Myriad Pro"/>
                <a:cs typeface="Myriad Pro"/>
              </a:rPr>
              <a:t>artkafa</a:t>
            </a:r>
            <a:r>
              <a:rPr lang="tr-TR" sz="900" spc="50" dirty="0">
                <a:solidFill>
                  <a:srgbClr val="3B3A3B"/>
                </a:solidFill>
                <a:latin typeface="Myriad Pro"/>
                <a:cs typeface="Myriad Pro"/>
              </a:rPr>
              <a:t> </a:t>
            </a:r>
            <a:r>
              <a:rPr lang="tr-TR" sz="900" dirty="0">
                <a:solidFill>
                  <a:srgbClr val="3B3A3B"/>
                </a:solidFill>
                <a:latin typeface="Myriad Pro"/>
                <a:cs typeface="Myriad Pro"/>
              </a:rPr>
              <a:t>ve</a:t>
            </a:r>
            <a:r>
              <a:rPr lang="tr-TR" sz="900" spc="50" dirty="0">
                <a:solidFill>
                  <a:srgbClr val="3B3A3B"/>
                </a:solidFill>
                <a:latin typeface="Myriad Pro"/>
                <a:cs typeface="Myriad Pro"/>
              </a:rPr>
              <a:t> </a:t>
            </a:r>
            <a:r>
              <a:rPr lang="tr-TR" sz="900" dirty="0">
                <a:solidFill>
                  <a:srgbClr val="3B3A3B"/>
                </a:solidFill>
                <a:latin typeface="Myriad Pro"/>
                <a:cs typeface="Myriad Pro"/>
              </a:rPr>
              <a:t>şakak</a:t>
            </a:r>
            <a:r>
              <a:rPr lang="tr-TR" sz="900" spc="50" dirty="0">
                <a:solidFill>
                  <a:srgbClr val="3B3A3B"/>
                </a:solidFill>
                <a:latin typeface="Myriad Pro"/>
                <a:cs typeface="Myriad Pro"/>
              </a:rPr>
              <a:t> </a:t>
            </a:r>
            <a:r>
              <a:rPr lang="tr-TR" sz="900" dirty="0">
                <a:solidFill>
                  <a:srgbClr val="3B3A3B"/>
                </a:solidFill>
                <a:latin typeface="Myriad Pro"/>
                <a:cs typeface="Myriad Pro"/>
              </a:rPr>
              <a:t>kemiğinin</a:t>
            </a:r>
            <a:r>
              <a:rPr lang="tr-TR" sz="900" spc="45" dirty="0">
                <a:solidFill>
                  <a:srgbClr val="3B3A3B"/>
                </a:solidFill>
                <a:latin typeface="Myriad Pro"/>
                <a:cs typeface="Myriad Pro"/>
              </a:rPr>
              <a:t> </a:t>
            </a:r>
            <a:r>
              <a:rPr lang="tr-TR" sz="900" dirty="0">
                <a:solidFill>
                  <a:srgbClr val="3B3A3B"/>
                </a:solidFill>
                <a:latin typeface="Myriad Pro"/>
                <a:cs typeface="Myriad Pro"/>
              </a:rPr>
              <a:t>önünde</a:t>
            </a:r>
            <a:r>
              <a:rPr lang="tr-TR" sz="900" spc="50" dirty="0">
                <a:solidFill>
                  <a:srgbClr val="3B3A3B"/>
                </a:solidFill>
                <a:latin typeface="Myriad Pro"/>
                <a:cs typeface="Myriad Pro"/>
              </a:rPr>
              <a:t> </a:t>
            </a:r>
            <a:r>
              <a:rPr lang="tr-TR" sz="900" dirty="0">
                <a:solidFill>
                  <a:srgbClr val="3B3A3B"/>
                </a:solidFill>
                <a:latin typeface="Myriad Pro"/>
                <a:cs typeface="Myriad Pro"/>
              </a:rPr>
              <a:t>yer</a:t>
            </a:r>
            <a:r>
              <a:rPr lang="tr-TR" sz="900" spc="50" dirty="0">
                <a:solidFill>
                  <a:srgbClr val="3B3A3B"/>
                </a:solidFill>
                <a:latin typeface="Myriad Pro"/>
                <a:cs typeface="Myriad Pro"/>
              </a:rPr>
              <a:t> </a:t>
            </a:r>
            <a:r>
              <a:rPr lang="tr-TR" sz="900" dirty="0">
                <a:solidFill>
                  <a:srgbClr val="3B3A3B"/>
                </a:solidFill>
                <a:latin typeface="Myriad Pro"/>
                <a:cs typeface="Myriad Pro"/>
              </a:rPr>
              <a:t>alır.</a:t>
            </a:r>
            <a:r>
              <a:rPr lang="tr-TR" sz="900" spc="50" dirty="0">
                <a:solidFill>
                  <a:srgbClr val="3B3A3B"/>
                </a:solidFill>
                <a:latin typeface="Myriad Pro"/>
                <a:cs typeface="Myriad Pro"/>
              </a:rPr>
              <a:t> </a:t>
            </a:r>
            <a:r>
              <a:rPr lang="tr-TR" sz="900" dirty="0">
                <a:solidFill>
                  <a:srgbClr val="3B3A3B"/>
                </a:solidFill>
                <a:latin typeface="Myriad Pro"/>
                <a:cs typeface="Myriad Pro"/>
              </a:rPr>
              <a:t>Bütün</a:t>
            </a:r>
            <a:r>
              <a:rPr lang="tr-TR" sz="900" spc="50" dirty="0">
                <a:solidFill>
                  <a:srgbClr val="3B3A3B"/>
                </a:solidFill>
                <a:latin typeface="Myriad Pro"/>
                <a:cs typeface="Myriad Pro"/>
              </a:rPr>
              <a:t> </a:t>
            </a:r>
            <a:r>
              <a:rPr lang="tr-TR" sz="900" dirty="0">
                <a:solidFill>
                  <a:srgbClr val="3B3A3B"/>
                </a:solidFill>
                <a:latin typeface="Myriad Pro"/>
                <a:cs typeface="Myriad Pro"/>
              </a:rPr>
              <a:t>kafa</a:t>
            </a:r>
            <a:r>
              <a:rPr lang="tr-TR" sz="900" spc="45" dirty="0">
                <a:solidFill>
                  <a:srgbClr val="3B3A3B"/>
                </a:solidFill>
                <a:latin typeface="Myriad Pro"/>
                <a:cs typeface="Myriad Pro"/>
              </a:rPr>
              <a:t> </a:t>
            </a:r>
            <a:r>
              <a:rPr lang="tr-TR" sz="900" dirty="0">
                <a:solidFill>
                  <a:srgbClr val="3B3A3B"/>
                </a:solidFill>
                <a:latin typeface="Myriad Pro"/>
                <a:cs typeface="Myriad Pro"/>
              </a:rPr>
              <a:t>kemikleri</a:t>
            </a:r>
            <a:r>
              <a:rPr lang="tr-TR" sz="900" spc="50" dirty="0">
                <a:solidFill>
                  <a:srgbClr val="3B3A3B"/>
                </a:solidFill>
                <a:latin typeface="Myriad Pro"/>
                <a:cs typeface="Myriad Pro"/>
              </a:rPr>
              <a:t> </a:t>
            </a:r>
            <a:r>
              <a:rPr lang="tr-TR" sz="900" dirty="0">
                <a:solidFill>
                  <a:srgbClr val="3B3A3B"/>
                </a:solidFill>
                <a:latin typeface="Myriad Pro"/>
                <a:cs typeface="Myriad Pro"/>
              </a:rPr>
              <a:t>ve</a:t>
            </a:r>
            <a:r>
              <a:rPr lang="tr-TR" sz="900" spc="50" dirty="0">
                <a:solidFill>
                  <a:srgbClr val="3B3A3B"/>
                </a:solidFill>
                <a:latin typeface="Myriad Pro"/>
                <a:cs typeface="Myriad Pro"/>
              </a:rPr>
              <a:t> </a:t>
            </a:r>
            <a:r>
              <a:rPr lang="tr-TR" sz="900" dirty="0">
                <a:solidFill>
                  <a:srgbClr val="3B3A3B"/>
                </a:solidFill>
                <a:latin typeface="Myriad Pro"/>
                <a:cs typeface="Myriad Pro"/>
              </a:rPr>
              <a:t>bazı</a:t>
            </a:r>
            <a:r>
              <a:rPr lang="tr-TR" sz="900" spc="50" dirty="0">
                <a:solidFill>
                  <a:srgbClr val="3B3A3B"/>
                </a:solidFill>
                <a:latin typeface="Myriad Pro"/>
                <a:cs typeface="Myriad Pro"/>
              </a:rPr>
              <a:t> </a:t>
            </a:r>
            <a:r>
              <a:rPr lang="tr-TR" sz="900" dirty="0">
                <a:solidFill>
                  <a:srgbClr val="3B3A3B"/>
                </a:solidFill>
                <a:latin typeface="Myriad Pro"/>
                <a:cs typeface="Myriad Pro"/>
              </a:rPr>
              <a:t>yüz</a:t>
            </a:r>
            <a:r>
              <a:rPr lang="tr-TR" sz="900" spc="50" dirty="0">
                <a:solidFill>
                  <a:srgbClr val="3B3A3B"/>
                </a:solidFill>
                <a:latin typeface="Myriad Pro"/>
                <a:cs typeface="Myriad Pro"/>
              </a:rPr>
              <a:t> </a:t>
            </a:r>
            <a:r>
              <a:rPr lang="tr-TR" sz="900" spc="-25" dirty="0">
                <a:solidFill>
                  <a:srgbClr val="3B3A3B"/>
                </a:solidFill>
                <a:latin typeface="Myriad Pro"/>
                <a:cs typeface="Myriad Pro"/>
              </a:rPr>
              <a:t>ke</a:t>
            </a:r>
            <a:r>
              <a:rPr lang="tr-TR" sz="900" dirty="0">
                <a:solidFill>
                  <a:srgbClr val="3B3A3B"/>
                </a:solidFill>
                <a:latin typeface="Myriad Pro"/>
                <a:cs typeface="Myriad Pro"/>
              </a:rPr>
              <a:t>mikleri</a:t>
            </a:r>
            <a:r>
              <a:rPr lang="tr-TR" sz="900" spc="120" dirty="0">
                <a:solidFill>
                  <a:srgbClr val="3B3A3B"/>
                </a:solidFill>
                <a:latin typeface="Myriad Pro"/>
                <a:cs typeface="Myriad Pro"/>
              </a:rPr>
              <a:t> </a:t>
            </a:r>
            <a:r>
              <a:rPr lang="tr-TR" sz="900" dirty="0">
                <a:solidFill>
                  <a:srgbClr val="3B3A3B"/>
                </a:solidFill>
                <a:latin typeface="Myriad Pro"/>
                <a:cs typeface="Myriad Pro"/>
              </a:rPr>
              <a:t>ile</a:t>
            </a:r>
            <a:r>
              <a:rPr lang="tr-TR" sz="900" spc="120" dirty="0">
                <a:solidFill>
                  <a:srgbClr val="3B3A3B"/>
                </a:solidFill>
                <a:latin typeface="Myriad Pro"/>
                <a:cs typeface="Myriad Pro"/>
              </a:rPr>
              <a:t> </a:t>
            </a:r>
            <a:r>
              <a:rPr lang="tr-TR" sz="900" dirty="0">
                <a:solidFill>
                  <a:srgbClr val="3B3A3B"/>
                </a:solidFill>
                <a:latin typeface="Myriad Pro"/>
                <a:cs typeface="Myriad Pro"/>
              </a:rPr>
              <a:t>eklem</a:t>
            </a:r>
            <a:r>
              <a:rPr lang="tr-TR" sz="900" spc="125" dirty="0">
                <a:solidFill>
                  <a:srgbClr val="3B3A3B"/>
                </a:solidFill>
                <a:latin typeface="Myriad Pro"/>
                <a:cs typeface="Myriad Pro"/>
              </a:rPr>
              <a:t> </a:t>
            </a:r>
            <a:r>
              <a:rPr lang="tr-TR" sz="900" dirty="0">
                <a:solidFill>
                  <a:srgbClr val="3B3A3B"/>
                </a:solidFill>
                <a:latin typeface="Myriad Pro"/>
                <a:cs typeface="Myriad Pro"/>
              </a:rPr>
              <a:t>yapar.</a:t>
            </a:r>
            <a:r>
              <a:rPr lang="tr-TR" sz="900" spc="120" dirty="0">
                <a:solidFill>
                  <a:srgbClr val="3B3A3B"/>
                </a:solidFill>
                <a:latin typeface="Myriad Pro"/>
                <a:cs typeface="Myriad Pro"/>
              </a:rPr>
              <a:t> </a:t>
            </a:r>
            <a:r>
              <a:rPr lang="tr-TR" sz="900" dirty="0">
                <a:solidFill>
                  <a:srgbClr val="3B3A3B"/>
                </a:solidFill>
                <a:latin typeface="Myriad Pro"/>
                <a:cs typeface="Myriad Pro"/>
              </a:rPr>
              <a:t>Görünümü</a:t>
            </a:r>
            <a:r>
              <a:rPr lang="tr-TR" sz="900" spc="120" dirty="0">
                <a:solidFill>
                  <a:srgbClr val="3B3A3B"/>
                </a:solidFill>
                <a:latin typeface="Myriad Pro"/>
                <a:cs typeface="Myriad Pro"/>
              </a:rPr>
              <a:t> </a:t>
            </a:r>
            <a:r>
              <a:rPr lang="tr-TR" sz="900" dirty="0">
                <a:solidFill>
                  <a:srgbClr val="3B3A3B"/>
                </a:solidFill>
                <a:latin typeface="Myriad Pro"/>
                <a:cs typeface="Myriad Pro"/>
              </a:rPr>
              <a:t>kanatları</a:t>
            </a:r>
            <a:r>
              <a:rPr lang="tr-TR" sz="900" spc="125" dirty="0">
                <a:solidFill>
                  <a:srgbClr val="3B3A3B"/>
                </a:solidFill>
                <a:latin typeface="Myriad Pro"/>
                <a:cs typeface="Myriad Pro"/>
              </a:rPr>
              <a:t> </a:t>
            </a:r>
            <a:r>
              <a:rPr lang="tr-TR" sz="900" dirty="0">
                <a:solidFill>
                  <a:srgbClr val="3B3A3B"/>
                </a:solidFill>
                <a:latin typeface="Myriad Pro"/>
                <a:cs typeface="Myriad Pro"/>
              </a:rPr>
              <a:t>açık</a:t>
            </a:r>
            <a:r>
              <a:rPr lang="tr-TR" sz="900" spc="120" dirty="0">
                <a:solidFill>
                  <a:srgbClr val="3B3A3B"/>
                </a:solidFill>
                <a:latin typeface="Myriad Pro"/>
                <a:cs typeface="Myriad Pro"/>
              </a:rPr>
              <a:t> </a:t>
            </a:r>
            <a:r>
              <a:rPr lang="tr-TR" sz="900" dirty="0">
                <a:solidFill>
                  <a:srgbClr val="3B3A3B"/>
                </a:solidFill>
                <a:latin typeface="Myriad Pro"/>
                <a:cs typeface="Myriad Pro"/>
              </a:rPr>
              <a:t>bir</a:t>
            </a:r>
            <a:r>
              <a:rPr lang="tr-TR" sz="900" spc="125" dirty="0">
                <a:solidFill>
                  <a:srgbClr val="3B3A3B"/>
                </a:solidFill>
                <a:latin typeface="Myriad Pro"/>
                <a:cs typeface="Myriad Pro"/>
              </a:rPr>
              <a:t> </a:t>
            </a:r>
            <a:r>
              <a:rPr lang="tr-TR" sz="900" dirty="0">
                <a:solidFill>
                  <a:srgbClr val="3B3A3B"/>
                </a:solidFill>
                <a:latin typeface="Myriad Pro"/>
                <a:cs typeface="Myriad Pro"/>
              </a:rPr>
              <a:t>kartala</a:t>
            </a:r>
            <a:r>
              <a:rPr lang="tr-TR" sz="900" spc="120" dirty="0">
                <a:solidFill>
                  <a:srgbClr val="3B3A3B"/>
                </a:solidFill>
                <a:latin typeface="Myriad Pro"/>
                <a:cs typeface="Myriad Pro"/>
              </a:rPr>
              <a:t> </a:t>
            </a:r>
            <a:r>
              <a:rPr lang="tr-TR" sz="900" dirty="0">
                <a:solidFill>
                  <a:srgbClr val="3B3A3B"/>
                </a:solidFill>
                <a:latin typeface="Myriad Pro"/>
                <a:cs typeface="Myriad Pro"/>
              </a:rPr>
              <a:t>benzer.</a:t>
            </a:r>
            <a:r>
              <a:rPr lang="tr-TR" sz="900" spc="120" dirty="0">
                <a:solidFill>
                  <a:srgbClr val="3B3A3B"/>
                </a:solidFill>
                <a:latin typeface="Myriad Pro"/>
                <a:cs typeface="Myriad Pro"/>
              </a:rPr>
              <a:t> </a:t>
            </a:r>
            <a:r>
              <a:rPr lang="tr-TR" sz="900" dirty="0">
                <a:solidFill>
                  <a:srgbClr val="3B3A3B"/>
                </a:solidFill>
                <a:latin typeface="Myriad Pro"/>
                <a:cs typeface="Myriad Pro"/>
              </a:rPr>
              <a:t>Gövdesinin</a:t>
            </a:r>
            <a:r>
              <a:rPr lang="tr-TR" sz="900" spc="125" dirty="0">
                <a:solidFill>
                  <a:srgbClr val="3B3A3B"/>
                </a:solidFill>
                <a:latin typeface="Myriad Pro"/>
                <a:cs typeface="Myriad Pro"/>
              </a:rPr>
              <a:t> </a:t>
            </a:r>
            <a:r>
              <a:rPr lang="tr-TR" sz="900" dirty="0">
                <a:solidFill>
                  <a:srgbClr val="3B3A3B"/>
                </a:solidFill>
                <a:latin typeface="Myriad Pro"/>
                <a:cs typeface="Myriad Pro"/>
              </a:rPr>
              <a:t>üst</a:t>
            </a:r>
            <a:r>
              <a:rPr lang="tr-TR" sz="900" spc="120" dirty="0">
                <a:solidFill>
                  <a:srgbClr val="3B3A3B"/>
                </a:solidFill>
                <a:latin typeface="Myriad Pro"/>
                <a:cs typeface="Myriad Pro"/>
              </a:rPr>
              <a:t> </a:t>
            </a:r>
            <a:r>
              <a:rPr lang="tr-TR" sz="900" dirty="0">
                <a:solidFill>
                  <a:srgbClr val="3B3A3B"/>
                </a:solidFill>
                <a:latin typeface="Myriad Pro"/>
                <a:cs typeface="Myriad Pro"/>
              </a:rPr>
              <a:t>kısmındaki</a:t>
            </a:r>
            <a:r>
              <a:rPr lang="tr-TR" sz="900" spc="125" dirty="0">
                <a:solidFill>
                  <a:srgbClr val="3B3A3B"/>
                </a:solidFill>
                <a:latin typeface="Myriad Pro"/>
                <a:cs typeface="Myriad Pro"/>
              </a:rPr>
              <a:t> </a:t>
            </a:r>
            <a:r>
              <a:rPr lang="tr-TR" sz="900" b="1" spc="-10" dirty="0" err="1">
                <a:solidFill>
                  <a:schemeClr val="accent2"/>
                </a:solidFill>
                <a:latin typeface="Myriad Pro"/>
                <a:cs typeface="Myriad Pro"/>
              </a:rPr>
              <a:t>sella</a:t>
            </a:r>
            <a:r>
              <a:rPr lang="tr-TR" sz="900" b="1" spc="-10" dirty="0">
                <a:solidFill>
                  <a:schemeClr val="accent2"/>
                </a:solidFill>
                <a:latin typeface="Myriad Pro"/>
                <a:cs typeface="Myriad Pro"/>
              </a:rPr>
              <a:t> </a:t>
            </a:r>
            <a:r>
              <a:rPr lang="tr-TR" sz="900" b="1" dirty="0" err="1">
                <a:solidFill>
                  <a:schemeClr val="accent2"/>
                </a:solidFill>
                <a:latin typeface="Myriad Pro"/>
                <a:cs typeface="Myriad Pro"/>
              </a:rPr>
              <a:t>turcica</a:t>
            </a:r>
            <a:r>
              <a:rPr lang="tr-TR" sz="900" b="1" spc="-10" dirty="0">
                <a:solidFill>
                  <a:schemeClr val="accent2"/>
                </a:solidFill>
                <a:latin typeface="Myriad Pro"/>
                <a:cs typeface="Myriad Pro"/>
              </a:rPr>
              <a:t> </a:t>
            </a:r>
            <a:r>
              <a:rPr lang="tr-TR" sz="900" dirty="0">
                <a:solidFill>
                  <a:srgbClr val="3B3A3B"/>
                </a:solidFill>
                <a:latin typeface="Myriad Pro"/>
                <a:cs typeface="Myriad Pro"/>
              </a:rPr>
              <a:t>(Türk eyeri)</a:t>
            </a:r>
            <a:r>
              <a:rPr lang="tr-TR" sz="900" spc="5" dirty="0">
                <a:solidFill>
                  <a:srgbClr val="3B3A3B"/>
                </a:solidFill>
                <a:latin typeface="Myriad Pro"/>
                <a:cs typeface="Myriad Pro"/>
              </a:rPr>
              <a:t> </a:t>
            </a:r>
            <a:r>
              <a:rPr lang="tr-TR" sz="900" dirty="0">
                <a:solidFill>
                  <a:srgbClr val="3B3A3B"/>
                </a:solidFill>
                <a:latin typeface="Myriad Pro"/>
                <a:cs typeface="Myriad Pro"/>
              </a:rPr>
              <a:t>denilen bölümüne hipofiz</a:t>
            </a:r>
            <a:r>
              <a:rPr lang="tr-TR" sz="900" spc="5" dirty="0">
                <a:solidFill>
                  <a:srgbClr val="3B3A3B"/>
                </a:solidFill>
                <a:latin typeface="Myriad Pro"/>
                <a:cs typeface="Myriad Pro"/>
              </a:rPr>
              <a:t> </a:t>
            </a:r>
            <a:r>
              <a:rPr lang="tr-TR" sz="900" dirty="0">
                <a:solidFill>
                  <a:srgbClr val="3B3A3B"/>
                </a:solidFill>
                <a:latin typeface="Myriad Pro"/>
                <a:cs typeface="Myriad Pro"/>
              </a:rPr>
              <a:t>bezi </a:t>
            </a:r>
            <a:r>
              <a:rPr lang="tr-TR" sz="900" spc="-10" dirty="0">
                <a:solidFill>
                  <a:srgbClr val="3B3A3B"/>
                </a:solidFill>
                <a:latin typeface="Myriad Pro"/>
                <a:cs typeface="Myriad Pro"/>
              </a:rPr>
              <a:t>yerleşmiştir.</a:t>
            </a:r>
            <a:r>
              <a:rPr lang="tr-TR" sz="900" spc="5" dirty="0">
                <a:solidFill>
                  <a:srgbClr val="3B3A3B"/>
                </a:solidFill>
                <a:latin typeface="Myriad Pro"/>
                <a:cs typeface="Myriad Pro"/>
              </a:rPr>
              <a:t> </a:t>
            </a:r>
            <a:r>
              <a:rPr lang="tr-TR" sz="900" dirty="0">
                <a:solidFill>
                  <a:srgbClr val="3B3A3B"/>
                </a:solidFill>
                <a:latin typeface="Myriad Pro"/>
                <a:cs typeface="Myriad Pro"/>
              </a:rPr>
              <a:t>Gövde kısmında 2</a:t>
            </a:r>
            <a:r>
              <a:rPr lang="tr-TR" sz="900" spc="5" dirty="0">
                <a:solidFill>
                  <a:srgbClr val="3B3A3B"/>
                </a:solidFill>
                <a:latin typeface="Myriad Pro"/>
                <a:cs typeface="Myriad Pro"/>
              </a:rPr>
              <a:t> </a:t>
            </a:r>
            <a:r>
              <a:rPr lang="tr-TR" sz="900" dirty="0">
                <a:solidFill>
                  <a:srgbClr val="3B3A3B"/>
                </a:solidFill>
                <a:latin typeface="Myriad Pro"/>
                <a:cs typeface="Myriad Pro"/>
              </a:rPr>
              <a:t>adet sinüsü</a:t>
            </a:r>
            <a:r>
              <a:rPr lang="tr-TR" sz="900" spc="5" dirty="0">
                <a:solidFill>
                  <a:srgbClr val="3B3A3B"/>
                </a:solidFill>
                <a:latin typeface="Myriad Pro"/>
                <a:cs typeface="Myriad Pro"/>
              </a:rPr>
              <a:t> </a:t>
            </a:r>
            <a:r>
              <a:rPr lang="tr-TR" sz="900" spc="-10" dirty="0">
                <a:solidFill>
                  <a:srgbClr val="3B3A3B"/>
                </a:solidFill>
                <a:latin typeface="Myriad Pro"/>
                <a:cs typeface="Myriad Pro"/>
              </a:rPr>
              <a:t>vardır.</a:t>
            </a:r>
            <a:endParaRPr lang="tr-TR" sz="900" dirty="0">
              <a:latin typeface="Myriad Pro"/>
              <a:cs typeface="Myriad Pro"/>
            </a:endParaRPr>
          </a:p>
          <a:p>
            <a:pPr marL="192405" algn="just">
              <a:lnSpc>
                <a:spcPct val="100000"/>
              </a:lnSpc>
              <a:spcBef>
                <a:spcPts val="650"/>
              </a:spcBef>
            </a:pPr>
            <a:r>
              <a:rPr lang="tr-TR" sz="900" b="1" dirty="0">
                <a:solidFill>
                  <a:srgbClr val="2B7A4F"/>
                </a:solidFill>
                <a:latin typeface="Myriad Pro"/>
                <a:cs typeface="Myriad Pro"/>
              </a:rPr>
              <a:t>Kalbur</a:t>
            </a:r>
            <a:r>
              <a:rPr lang="tr-TR" sz="900" b="1" spc="-25" dirty="0">
                <a:solidFill>
                  <a:srgbClr val="2B7A4F"/>
                </a:solidFill>
                <a:latin typeface="Myriad Pro"/>
                <a:cs typeface="Myriad Pro"/>
              </a:rPr>
              <a:t> </a:t>
            </a:r>
            <a:r>
              <a:rPr lang="tr-TR" sz="900" b="1" dirty="0">
                <a:solidFill>
                  <a:srgbClr val="2B7A4F"/>
                </a:solidFill>
                <a:latin typeface="Myriad Pro"/>
                <a:cs typeface="Myriad Pro"/>
              </a:rPr>
              <a:t>Kemik</a:t>
            </a:r>
            <a:r>
              <a:rPr lang="tr-TR" sz="900" b="1" spc="-10" dirty="0">
                <a:solidFill>
                  <a:srgbClr val="2B7A4F"/>
                </a:solidFill>
                <a:latin typeface="Myriad Pro"/>
                <a:cs typeface="Myriad Pro"/>
              </a:rPr>
              <a:t> </a:t>
            </a:r>
            <a:r>
              <a:rPr lang="tr-TR" sz="900" b="1" dirty="0">
                <a:solidFill>
                  <a:srgbClr val="2B7A4F"/>
                </a:solidFill>
                <a:latin typeface="Myriad Pro"/>
                <a:cs typeface="Myriad Pro"/>
              </a:rPr>
              <a:t>(</a:t>
            </a:r>
            <a:r>
              <a:rPr lang="tr-TR" sz="900" b="1" dirty="0" err="1">
                <a:solidFill>
                  <a:srgbClr val="2B7A4F"/>
                </a:solidFill>
                <a:latin typeface="Myriad Pro"/>
                <a:cs typeface="Myriad Pro"/>
              </a:rPr>
              <a:t>Os</a:t>
            </a:r>
            <a:r>
              <a:rPr lang="tr-TR" sz="900" b="1" spc="-15" dirty="0">
                <a:solidFill>
                  <a:srgbClr val="2B7A4F"/>
                </a:solidFill>
                <a:latin typeface="Myriad Pro"/>
                <a:cs typeface="Myriad Pro"/>
              </a:rPr>
              <a:t> </a:t>
            </a:r>
            <a:r>
              <a:rPr lang="tr-TR" sz="900" b="1" dirty="0" err="1">
                <a:solidFill>
                  <a:srgbClr val="2B7A4F"/>
                </a:solidFill>
                <a:latin typeface="Myriad Pro"/>
                <a:cs typeface="Myriad Pro"/>
              </a:rPr>
              <a:t>Ethmoidale</a:t>
            </a:r>
            <a:r>
              <a:rPr lang="tr-TR" sz="900" b="1" dirty="0">
                <a:solidFill>
                  <a:srgbClr val="2B7A4F"/>
                </a:solidFill>
                <a:latin typeface="Myriad Pro"/>
                <a:cs typeface="Myriad Pro"/>
              </a:rPr>
              <a:t>)</a:t>
            </a:r>
            <a:r>
              <a:rPr lang="tr-TR" sz="900" b="1" spc="-10" dirty="0">
                <a:solidFill>
                  <a:srgbClr val="2B7A4F"/>
                </a:solidFill>
                <a:latin typeface="Myriad Pro"/>
                <a:cs typeface="Myriad Pro"/>
              </a:rPr>
              <a:t> </a:t>
            </a:r>
            <a:r>
              <a:rPr lang="tr-TR" sz="900" dirty="0">
                <a:solidFill>
                  <a:srgbClr val="3B3A3B"/>
                </a:solidFill>
                <a:latin typeface="Myriad Pro"/>
                <a:cs typeface="Myriad Pro"/>
              </a:rPr>
              <a:t>(1</a:t>
            </a:r>
            <a:r>
              <a:rPr lang="tr-TR" sz="900" spc="-10" dirty="0">
                <a:solidFill>
                  <a:srgbClr val="3B3A3B"/>
                </a:solidFill>
                <a:latin typeface="Myriad Pro"/>
                <a:cs typeface="Myriad Pro"/>
              </a:rPr>
              <a:t> adet)</a:t>
            </a:r>
            <a:endParaRPr lang="tr-TR" sz="900" dirty="0">
              <a:latin typeface="Myriad Pro"/>
              <a:cs typeface="Myriad Pro"/>
            </a:endParaRPr>
          </a:p>
          <a:p>
            <a:pPr marL="12700" marR="5080" indent="179705" algn="just">
              <a:lnSpc>
                <a:spcPct val="106600"/>
              </a:lnSpc>
            </a:pPr>
            <a:r>
              <a:rPr lang="tr-TR" sz="900" dirty="0">
                <a:solidFill>
                  <a:srgbClr val="3B3A3B"/>
                </a:solidFill>
                <a:latin typeface="Myriad Pro"/>
                <a:cs typeface="Myriad Pro"/>
              </a:rPr>
              <a:t>Kafa</a:t>
            </a:r>
            <a:r>
              <a:rPr lang="tr-TR" sz="900" spc="100" dirty="0">
                <a:solidFill>
                  <a:srgbClr val="3B3A3B"/>
                </a:solidFill>
                <a:latin typeface="Myriad Pro"/>
                <a:cs typeface="Myriad Pro"/>
              </a:rPr>
              <a:t> </a:t>
            </a:r>
            <a:r>
              <a:rPr lang="tr-TR" sz="900" dirty="0">
                <a:solidFill>
                  <a:srgbClr val="3B3A3B"/>
                </a:solidFill>
                <a:latin typeface="Myriad Pro"/>
                <a:cs typeface="Myriad Pro"/>
              </a:rPr>
              <a:t>tabanının</a:t>
            </a:r>
            <a:r>
              <a:rPr lang="tr-TR" sz="900" spc="105" dirty="0">
                <a:solidFill>
                  <a:srgbClr val="3B3A3B"/>
                </a:solidFill>
                <a:latin typeface="Myriad Pro"/>
                <a:cs typeface="Myriad Pro"/>
              </a:rPr>
              <a:t> </a:t>
            </a:r>
            <a:r>
              <a:rPr lang="tr-TR" sz="900" dirty="0">
                <a:solidFill>
                  <a:srgbClr val="3B3A3B"/>
                </a:solidFill>
                <a:latin typeface="Myriad Pro"/>
                <a:cs typeface="Myriad Pro"/>
              </a:rPr>
              <a:t>ve</a:t>
            </a:r>
            <a:r>
              <a:rPr lang="tr-TR" sz="900" spc="105" dirty="0">
                <a:solidFill>
                  <a:srgbClr val="3B3A3B"/>
                </a:solidFill>
                <a:latin typeface="Myriad Pro"/>
                <a:cs typeface="Myriad Pro"/>
              </a:rPr>
              <a:t> </a:t>
            </a:r>
            <a:r>
              <a:rPr lang="tr-TR" sz="900" dirty="0">
                <a:solidFill>
                  <a:srgbClr val="3B3A3B"/>
                </a:solidFill>
                <a:latin typeface="Myriad Pro"/>
                <a:cs typeface="Myriad Pro"/>
              </a:rPr>
              <a:t>temel</a:t>
            </a:r>
            <a:r>
              <a:rPr lang="tr-TR" sz="900" spc="105" dirty="0">
                <a:solidFill>
                  <a:srgbClr val="3B3A3B"/>
                </a:solidFill>
                <a:latin typeface="Myriad Pro"/>
                <a:cs typeface="Myriad Pro"/>
              </a:rPr>
              <a:t> </a:t>
            </a:r>
            <a:r>
              <a:rPr lang="tr-TR" sz="900" dirty="0">
                <a:solidFill>
                  <a:srgbClr val="3B3A3B"/>
                </a:solidFill>
                <a:latin typeface="Myriad Pro"/>
                <a:cs typeface="Myriad Pro"/>
              </a:rPr>
              <a:t>kemiğin</a:t>
            </a:r>
            <a:r>
              <a:rPr lang="tr-TR" sz="900" spc="105" dirty="0">
                <a:solidFill>
                  <a:srgbClr val="3B3A3B"/>
                </a:solidFill>
                <a:latin typeface="Myriad Pro"/>
                <a:cs typeface="Myriad Pro"/>
              </a:rPr>
              <a:t> </a:t>
            </a:r>
            <a:r>
              <a:rPr lang="tr-TR" sz="900" dirty="0">
                <a:solidFill>
                  <a:srgbClr val="3B3A3B"/>
                </a:solidFill>
                <a:latin typeface="Myriad Pro"/>
                <a:cs typeface="Myriad Pro"/>
              </a:rPr>
              <a:t>önünde</a:t>
            </a:r>
            <a:r>
              <a:rPr lang="tr-TR" sz="900" spc="105" dirty="0">
                <a:solidFill>
                  <a:srgbClr val="3B3A3B"/>
                </a:solidFill>
                <a:latin typeface="Myriad Pro"/>
                <a:cs typeface="Myriad Pro"/>
              </a:rPr>
              <a:t> </a:t>
            </a:r>
            <a:r>
              <a:rPr lang="tr-TR" sz="900" dirty="0">
                <a:solidFill>
                  <a:srgbClr val="3B3A3B"/>
                </a:solidFill>
                <a:latin typeface="Myriad Pro"/>
                <a:cs typeface="Myriad Pro"/>
              </a:rPr>
              <a:t>yer</a:t>
            </a:r>
            <a:r>
              <a:rPr lang="tr-TR" sz="900" spc="100" dirty="0">
                <a:solidFill>
                  <a:srgbClr val="3B3A3B"/>
                </a:solidFill>
                <a:latin typeface="Myriad Pro"/>
                <a:cs typeface="Myriad Pro"/>
              </a:rPr>
              <a:t> </a:t>
            </a:r>
            <a:r>
              <a:rPr lang="tr-TR" sz="900" dirty="0">
                <a:solidFill>
                  <a:srgbClr val="3B3A3B"/>
                </a:solidFill>
                <a:latin typeface="Myriad Pro"/>
                <a:cs typeface="Myriad Pro"/>
              </a:rPr>
              <a:t>alır.</a:t>
            </a:r>
            <a:r>
              <a:rPr lang="tr-TR" sz="900" spc="105" dirty="0">
                <a:solidFill>
                  <a:srgbClr val="3B3A3B"/>
                </a:solidFill>
                <a:latin typeface="Myriad Pro"/>
                <a:cs typeface="Myriad Pro"/>
              </a:rPr>
              <a:t> </a:t>
            </a:r>
            <a:r>
              <a:rPr lang="tr-TR" sz="900" dirty="0">
                <a:solidFill>
                  <a:srgbClr val="3B3A3B"/>
                </a:solidFill>
                <a:latin typeface="Myriad Pro"/>
                <a:cs typeface="Myriad Pro"/>
              </a:rPr>
              <a:t>Burun</a:t>
            </a:r>
            <a:r>
              <a:rPr lang="tr-TR" sz="900" spc="105" dirty="0">
                <a:solidFill>
                  <a:srgbClr val="3B3A3B"/>
                </a:solidFill>
                <a:latin typeface="Myriad Pro"/>
                <a:cs typeface="Myriad Pro"/>
              </a:rPr>
              <a:t> </a:t>
            </a:r>
            <a:r>
              <a:rPr lang="tr-TR" sz="900" dirty="0">
                <a:solidFill>
                  <a:srgbClr val="3B3A3B"/>
                </a:solidFill>
                <a:latin typeface="Myriad Pro"/>
                <a:cs typeface="Myriad Pro"/>
              </a:rPr>
              <a:t>bölmesinin</a:t>
            </a:r>
            <a:r>
              <a:rPr lang="tr-TR" sz="900" spc="105" dirty="0">
                <a:solidFill>
                  <a:srgbClr val="3B3A3B"/>
                </a:solidFill>
                <a:latin typeface="Myriad Pro"/>
                <a:cs typeface="Myriad Pro"/>
              </a:rPr>
              <a:t> </a:t>
            </a:r>
            <a:r>
              <a:rPr lang="tr-TR" sz="900" dirty="0">
                <a:solidFill>
                  <a:srgbClr val="3B3A3B"/>
                </a:solidFill>
                <a:latin typeface="Myriad Pro"/>
                <a:cs typeface="Myriad Pro"/>
              </a:rPr>
              <a:t>üst</a:t>
            </a:r>
            <a:r>
              <a:rPr lang="tr-TR" sz="900" spc="105" dirty="0">
                <a:solidFill>
                  <a:srgbClr val="3B3A3B"/>
                </a:solidFill>
                <a:latin typeface="Myriad Pro"/>
                <a:cs typeface="Myriad Pro"/>
              </a:rPr>
              <a:t> </a:t>
            </a:r>
            <a:r>
              <a:rPr lang="tr-TR" sz="900" dirty="0">
                <a:solidFill>
                  <a:srgbClr val="3B3A3B"/>
                </a:solidFill>
                <a:latin typeface="Myriad Pro"/>
                <a:cs typeface="Myriad Pro"/>
              </a:rPr>
              <a:t>kısmını</a:t>
            </a:r>
            <a:r>
              <a:rPr lang="tr-TR" sz="900" spc="105" dirty="0">
                <a:solidFill>
                  <a:srgbClr val="3B3A3B"/>
                </a:solidFill>
                <a:latin typeface="Myriad Pro"/>
                <a:cs typeface="Myriad Pro"/>
              </a:rPr>
              <a:t> </a:t>
            </a:r>
            <a:r>
              <a:rPr lang="tr-TR" sz="900" dirty="0">
                <a:solidFill>
                  <a:srgbClr val="3B3A3B"/>
                </a:solidFill>
                <a:latin typeface="Myriad Pro"/>
                <a:cs typeface="Myriad Pro"/>
              </a:rPr>
              <a:t>oluşturur.</a:t>
            </a:r>
            <a:r>
              <a:rPr lang="tr-TR" sz="900" spc="105" dirty="0">
                <a:solidFill>
                  <a:srgbClr val="3B3A3B"/>
                </a:solidFill>
                <a:latin typeface="Myriad Pro"/>
                <a:cs typeface="Myriad Pro"/>
              </a:rPr>
              <a:t> </a:t>
            </a:r>
            <a:r>
              <a:rPr lang="tr-TR" sz="900" spc="-10" dirty="0">
                <a:solidFill>
                  <a:srgbClr val="3B3A3B"/>
                </a:solidFill>
                <a:latin typeface="Myriad Pro"/>
                <a:cs typeface="Myriad Pro"/>
              </a:rPr>
              <a:t>Burnun </a:t>
            </a:r>
            <a:r>
              <a:rPr lang="tr-TR" sz="900" dirty="0">
                <a:solidFill>
                  <a:srgbClr val="3B3A3B"/>
                </a:solidFill>
                <a:latin typeface="Myriad Pro"/>
                <a:cs typeface="Myriad Pro"/>
              </a:rPr>
              <a:t>dış</a:t>
            </a:r>
            <a:r>
              <a:rPr lang="tr-TR" sz="900" spc="50" dirty="0">
                <a:solidFill>
                  <a:srgbClr val="3B3A3B"/>
                </a:solidFill>
                <a:latin typeface="Myriad Pro"/>
                <a:cs typeface="Myriad Pro"/>
              </a:rPr>
              <a:t> </a:t>
            </a:r>
            <a:r>
              <a:rPr lang="tr-TR" sz="900" dirty="0">
                <a:solidFill>
                  <a:srgbClr val="3B3A3B"/>
                </a:solidFill>
                <a:latin typeface="Myriad Pro"/>
                <a:cs typeface="Myriad Pro"/>
              </a:rPr>
              <a:t>duvarında</a:t>
            </a:r>
            <a:r>
              <a:rPr lang="tr-TR" sz="900" spc="50" dirty="0">
                <a:solidFill>
                  <a:srgbClr val="3B3A3B"/>
                </a:solidFill>
                <a:latin typeface="Myriad Pro"/>
                <a:cs typeface="Myriad Pro"/>
              </a:rPr>
              <a:t> </a:t>
            </a:r>
            <a:r>
              <a:rPr lang="tr-TR" sz="900" dirty="0">
                <a:solidFill>
                  <a:srgbClr val="3B3A3B"/>
                </a:solidFill>
                <a:latin typeface="Myriad Pro"/>
                <a:cs typeface="Myriad Pro"/>
              </a:rPr>
              <a:t>görülen</a:t>
            </a:r>
            <a:r>
              <a:rPr lang="tr-TR" sz="900" spc="55" dirty="0">
                <a:solidFill>
                  <a:srgbClr val="3B3A3B"/>
                </a:solidFill>
                <a:latin typeface="Myriad Pro"/>
                <a:cs typeface="Myriad Pro"/>
              </a:rPr>
              <a:t> </a:t>
            </a:r>
            <a:r>
              <a:rPr lang="tr-TR" sz="900" dirty="0" err="1">
                <a:solidFill>
                  <a:srgbClr val="3B3A3B"/>
                </a:solidFill>
                <a:latin typeface="Myriad Pro"/>
                <a:cs typeface="Myriad Pro"/>
              </a:rPr>
              <a:t>concha</a:t>
            </a:r>
            <a:r>
              <a:rPr lang="tr-TR" sz="900" spc="50" dirty="0">
                <a:solidFill>
                  <a:srgbClr val="3B3A3B"/>
                </a:solidFill>
                <a:latin typeface="Myriad Pro"/>
                <a:cs typeface="Myriad Pro"/>
              </a:rPr>
              <a:t> </a:t>
            </a:r>
            <a:r>
              <a:rPr lang="tr-TR" sz="900" dirty="0" err="1">
                <a:solidFill>
                  <a:srgbClr val="3B3A3B"/>
                </a:solidFill>
                <a:latin typeface="Myriad Pro"/>
                <a:cs typeface="Myriad Pro"/>
              </a:rPr>
              <a:t>nasalis</a:t>
            </a:r>
            <a:r>
              <a:rPr lang="tr-TR" sz="900" spc="50" dirty="0">
                <a:solidFill>
                  <a:srgbClr val="3B3A3B"/>
                </a:solidFill>
                <a:latin typeface="Myriad Pro"/>
                <a:cs typeface="Myriad Pro"/>
              </a:rPr>
              <a:t> </a:t>
            </a:r>
            <a:r>
              <a:rPr lang="tr-TR" sz="900" dirty="0" err="1">
                <a:solidFill>
                  <a:srgbClr val="3B3A3B"/>
                </a:solidFill>
                <a:latin typeface="Myriad Pro"/>
                <a:cs typeface="Myriad Pro"/>
              </a:rPr>
              <a:t>superior</a:t>
            </a:r>
            <a:r>
              <a:rPr lang="tr-TR" sz="900" spc="55" dirty="0">
                <a:solidFill>
                  <a:srgbClr val="3B3A3B"/>
                </a:solidFill>
                <a:latin typeface="Myriad Pro"/>
                <a:cs typeface="Myriad Pro"/>
              </a:rPr>
              <a:t> </a:t>
            </a:r>
            <a:r>
              <a:rPr lang="tr-TR" sz="900" dirty="0">
                <a:solidFill>
                  <a:srgbClr val="3B3A3B"/>
                </a:solidFill>
                <a:latin typeface="Myriad Pro"/>
                <a:cs typeface="Myriad Pro"/>
              </a:rPr>
              <a:t>ve</a:t>
            </a:r>
            <a:r>
              <a:rPr lang="tr-TR" sz="900" spc="50" dirty="0">
                <a:solidFill>
                  <a:srgbClr val="3B3A3B"/>
                </a:solidFill>
                <a:latin typeface="Myriad Pro"/>
                <a:cs typeface="Myriad Pro"/>
              </a:rPr>
              <a:t> </a:t>
            </a:r>
            <a:r>
              <a:rPr lang="tr-TR" sz="900" dirty="0" err="1">
                <a:solidFill>
                  <a:srgbClr val="3B3A3B"/>
                </a:solidFill>
                <a:latin typeface="Myriad Pro"/>
                <a:cs typeface="Myriad Pro"/>
              </a:rPr>
              <a:t>concha</a:t>
            </a:r>
            <a:r>
              <a:rPr lang="tr-TR" sz="900" spc="50" dirty="0">
                <a:solidFill>
                  <a:srgbClr val="3B3A3B"/>
                </a:solidFill>
                <a:latin typeface="Myriad Pro"/>
                <a:cs typeface="Myriad Pro"/>
              </a:rPr>
              <a:t> </a:t>
            </a:r>
            <a:r>
              <a:rPr lang="tr-TR" sz="900" dirty="0" err="1">
                <a:solidFill>
                  <a:srgbClr val="3B3A3B"/>
                </a:solidFill>
                <a:latin typeface="Myriad Pro"/>
                <a:cs typeface="Myriad Pro"/>
              </a:rPr>
              <a:t>nasalis</a:t>
            </a:r>
            <a:r>
              <a:rPr lang="tr-TR" sz="900" spc="55" dirty="0">
                <a:solidFill>
                  <a:srgbClr val="3B3A3B"/>
                </a:solidFill>
                <a:latin typeface="Myriad Pro"/>
                <a:cs typeface="Myriad Pro"/>
              </a:rPr>
              <a:t> </a:t>
            </a:r>
            <a:r>
              <a:rPr lang="tr-TR" sz="900" dirty="0" err="1">
                <a:solidFill>
                  <a:srgbClr val="3B3A3B"/>
                </a:solidFill>
                <a:latin typeface="Myriad Pro"/>
                <a:cs typeface="Myriad Pro"/>
              </a:rPr>
              <a:t>media</a:t>
            </a:r>
            <a:r>
              <a:rPr lang="tr-TR" sz="900" spc="50" dirty="0">
                <a:solidFill>
                  <a:srgbClr val="3B3A3B"/>
                </a:solidFill>
                <a:latin typeface="Myriad Pro"/>
                <a:cs typeface="Myriad Pro"/>
              </a:rPr>
              <a:t> </a:t>
            </a:r>
            <a:r>
              <a:rPr lang="tr-TR" sz="900" dirty="0">
                <a:solidFill>
                  <a:srgbClr val="3B3A3B"/>
                </a:solidFill>
                <a:latin typeface="Myriad Pro"/>
                <a:cs typeface="Myriad Pro"/>
              </a:rPr>
              <a:t>bu</a:t>
            </a:r>
            <a:r>
              <a:rPr lang="tr-TR" sz="900" spc="50" dirty="0">
                <a:solidFill>
                  <a:srgbClr val="3B3A3B"/>
                </a:solidFill>
                <a:latin typeface="Myriad Pro"/>
                <a:cs typeface="Myriad Pro"/>
              </a:rPr>
              <a:t> </a:t>
            </a:r>
            <a:r>
              <a:rPr lang="tr-TR" sz="900" dirty="0">
                <a:solidFill>
                  <a:srgbClr val="3B3A3B"/>
                </a:solidFill>
                <a:latin typeface="Myriad Pro"/>
                <a:cs typeface="Myriad Pro"/>
              </a:rPr>
              <a:t>kemiğin</a:t>
            </a:r>
            <a:r>
              <a:rPr lang="tr-TR" sz="900" spc="55" dirty="0">
                <a:solidFill>
                  <a:srgbClr val="3B3A3B"/>
                </a:solidFill>
                <a:latin typeface="Myriad Pro"/>
                <a:cs typeface="Myriad Pro"/>
              </a:rPr>
              <a:t> </a:t>
            </a:r>
            <a:r>
              <a:rPr lang="tr-TR" sz="900" dirty="0">
                <a:solidFill>
                  <a:srgbClr val="3B3A3B"/>
                </a:solidFill>
                <a:latin typeface="Myriad Pro"/>
                <a:cs typeface="Myriad Pro"/>
              </a:rPr>
              <a:t>uzantısıdır.</a:t>
            </a:r>
            <a:r>
              <a:rPr lang="tr-TR" sz="900" spc="50" dirty="0">
                <a:solidFill>
                  <a:srgbClr val="3B3A3B"/>
                </a:solidFill>
                <a:latin typeface="Myriad Pro"/>
                <a:cs typeface="Myriad Pro"/>
              </a:rPr>
              <a:t> </a:t>
            </a:r>
            <a:r>
              <a:rPr lang="tr-TR" sz="900" dirty="0">
                <a:solidFill>
                  <a:srgbClr val="3B3A3B"/>
                </a:solidFill>
                <a:latin typeface="Myriad Pro"/>
                <a:cs typeface="Myriad Pro"/>
              </a:rPr>
              <a:t>2</a:t>
            </a:r>
            <a:r>
              <a:rPr lang="tr-TR" sz="900" spc="55" dirty="0">
                <a:solidFill>
                  <a:srgbClr val="3B3A3B"/>
                </a:solidFill>
                <a:latin typeface="Myriad Pro"/>
                <a:cs typeface="Myriad Pro"/>
              </a:rPr>
              <a:t> </a:t>
            </a:r>
            <a:r>
              <a:rPr lang="tr-TR" sz="900" spc="-20" dirty="0">
                <a:solidFill>
                  <a:srgbClr val="3B3A3B"/>
                </a:solidFill>
                <a:latin typeface="Myriad Pro"/>
                <a:cs typeface="Myriad Pro"/>
              </a:rPr>
              <a:t>adet </a:t>
            </a:r>
            <a:r>
              <a:rPr lang="tr-TR" sz="900" dirty="0">
                <a:solidFill>
                  <a:srgbClr val="3B3A3B"/>
                </a:solidFill>
                <a:latin typeface="Myriad Pro"/>
                <a:cs typeface="Myriad Pro"/>
              </a:rPr>
              <a:t>sinüsü </a:t>
            </a:r>
            <a:r>
              <a:rPr lang="tr-TR" sz="900" spc="-10" dirty="0">
                <a:solidFill>
                  <a:srgbClr val="3B3A3B"/>
                </a:solidFill>
                <a:latin typeface="Myriad Pro"/>
                <a:cs typeface="Myriad Pro"/>
              </a:rPr>
              <a:t>vardır.</a:t>
            </a:r>
            <a:endParaRPr lang="tr-TR" sz="900" dirty="0">
              <a:latin typeface="Myriad Pro"/>
              <a:cs typeface="Myriad Pro"/>
            </a:endParaRPr>
          </a:p>
          <a:p>
            <a:pPr marL="192405" algn="just">
              <a:lnSpc>
                <a:spcPct val="100000"/>
              </a:lnSpc>
              <a:spcBef>
                <a:spcPts val="655"/>
              </a:spcBef>
            </a:pPr>
            <a:r>
              <a:rPr lang="tr-TR" sz="900" b="1" dirty="0">
                <a:solidFill>
                  <a:srgbClr val="A9DA8A"/>
                </a:solidFill>
                <a:latin typeface="Myriad Pro"/>
                <a:cs typeface="Myriad Pro"/>
              </a:rPr>
              <a:t>Duvar</a:t>
            </a:r>
            <a:r>
              <a:rPr lang="tr-TR" sz="900" b="1" spc="-15" dirty="0">
                <a:solidFill>
                  <a:srgbClr val="A9DA8A"/>
                </a:solidFill>
                <a:latin typeface="Myriad Pro"/>
                <a:cs typeface="Myriad Pro"/>
              </a:rPr>
              <a:t> </a:t>
            </a:r>
            <a:r>
              <a:rPr lang="tr-TR" sz="900" b="1" dirty="0">
                <a:solidFill>
                  <a:srgbClr val="A9DA8A"/>
                </a:solidFill>
                <a:latin typeface="Myriad Pro"/>
                <a:cs typeface="Myriad Pro"/>
              </a:rPr>
              <a:t>Kemik</a:t>
            </a:r>
            <a:r>
              <a:rPr lang="tr-TR" sz="900" b="1" spc="-15" dirty="0">
                <a:solidFill>
                  <a:srgbClr val="A9DA8A"/>
                </a:solidFill>
                <a:latin typeface="Myriad Pro"/>
                <a:cs typeface="Myriad Pro"/>
              </a:rPr>
              <a:t> </a:t>
            </a:r>
            <a:r>
              <a:rPr lang="tr-TR" sz="900" b="1" dirty="0">
                <a:solidFill>
                  <a:srgbClr val="A9DA8A"/>
                </a:solidFill>
                <a:latin typeface="Myriad Pro"/>
                <a:cs typeface="Myriad Pro"/>
              </a:rPr>
              <a:t>(</a:t>
            </a:r>
            <a:r>
              <a:rPr lang="tr-TR" sz="900" b="1" dirty="0" err="1">
                <a:solidFill>
                  <a:srgbClr val="A9DA8A"/>
                </a:solidFill>
                <a:latin typeface="Myriad Pro"/>
                <a:cs typeface="Myriad Pro"/>
              </a:rPr>
              <a:t>Os</a:t>
            </a:r>
            <a:r>
              <a:rPr lang="tr-TR" sz="900" b="1" spc="-15" dirty="0">
                <a:solidFill>
                  <a:srgbClr val="A9DA8A"/>
                </a:solidFill>
                <a:latin typeface="Myriad Pro"/>
                <a:cs typeface="Myriad Pro"/>
              </a:rPr>
              <a:t> </a:t>
            </a:r>
            <a:r>
              <a:rPr lang="tr-TR" sz="900" b="1" dirty="0" err="1">
                <a:solidFill>
                  <a:srgbClr val="A9DA8A"/>
                </a:solidFill>
                <a:latin typeface="Myriad Pro"/>
                <a:cs typeface="Myriad Pro"/>
              </a:rPr>
              <a:t>Parietale</a:t>
            </a:r>
            <a:r>
              <a:rPr lang="tr-TR" sz="900" b="1" dirty="0">
                <a:solidFill>
                  <a:srgbClr val="A9DA8A"/>
                </a:solidFill>
                <a:latin typeface="Myriad Pro"/>
                <a:cs typeface="Myriad Pro"/>
              </a:rPr>
              <a:t>)</a:t>
            </a:r>
            <a:r>
              <a:rPr lang="tr-TR" sz="900" b="1" spc="-5" dirty="0">
                <a:solidFill>
                  <a:srgbClr val="A9DA8A"/>
                </a:solidFill>
                <a:latin typeface="Myriad Pro"/>
                <a:cs typeface="Myriad Pro"/>
              </a:rPr>
              <a:t> </a:t>
            </a:r>
            <a:r>
              <a:rPr lang="tr-TR" sz="900" dirty="0">
                <a:solidFill>
                  <a:srgbClr val="3B3A3B"/>
                </a:solidFill>
                <a:latin typeface="Myriad Pro"/>
                <a:cs typeface="Myriad Pro"/>
              </a:rPr>
              <a:t>(2</a:t>
            </a:r>
            <a:r>
              <a:rPr lang="tr-TR" sz="900" spc="-15" dirty="0">
                <a:solidFill>
                  <a:srgbClr val="3B3A3B"/>
                </a:solidFill>
                <a:latin typeface="Myriad Pro"/>
                <a:cs typeface="Myriad Pro"/>
              </a:rPr>
              <a:t> </a:t>
            </a:r>
            <a:r>
              <a:rPr lang="tr-TR" sz="900" spc="-10" dirty="0">
                <a:solidFill>
                  <a:srgbClr val="3B3A3B"/>
                </a:solidFill>
                <a:latin typeface="Myriad Pro"/>
                <a:cs typeface="Myriad Pro"/>
              </a:rPr>
              <a:t>adet)</a:t>
            </a:r>
            <a:endParaRPr lang="tr-TR" sz="900" dirty="0">
              <a:latin typeface="Myriad Pro"/>
              <a:cs typeface="Myriad Pro"/>
            </a:endParaRPr>
          </a:p>
          <a:p>
            <a:pPr marL="12700" marR="5080" indent="179705" algn="just">
              <a:lnSpc>
                <a:spcPct val="106600"/>
              </a:lnSpc>
            </a:pPr>
            <a:r>
              <a:rPr lang="tr-TR" sz="900" dirty="0">
                <a:solidFill>
                  <a:srgbClr val="3B3A3B"/>
                </a:solidFill>
                <a:latin typeface="Myriad Pro"/>
                <a:cs typeface="Myriad Pro"/>
              </a:rPr>
              <a:t>Kafatasının</a:t>
            </a:r>
            <a:r>
              <a:rPr lang="tr-TR" sz="900" spc="30" dirty="0">
                <a:solidFill>
                  <a:srgbClr val="3B3A3B"/>
                </a:solidFill>
                <a:latin typeface="Myriad Pro"/>
                <a:cs typeface="Myriad Pro"/>
              </a:rPr>
              <a:t> </a:t>
            </a:r>
            <a:r>
              <a:rPr lang="tr-TR" sz="900" dirty="0">
                <a:solidFill>
                  <a:srgbClr val="3B3A3B"/>
                </a:solidFill>
                <a:latin typeface="Myriad Pro"/>
                <a:cs typeface="Myriad Pro"/>
              </a:rPr>
              <a:t>üst</a:t>
            </a:r>
            <a:r>
              <a:rPr lang="tr-TR" sz="900" spc="30" dirty="0">
                <a:solidFill>
                  <a:srgbClr val="3B3A3B"/>
                </a:solidFill>
                <a:latin typeface="Myriad Pro"/>
                <a:cs typeface="Myriad Pro"/>
              </a:rPr>
              <a:t> </a:t>
            </a:r>
            <a:r>
              <a:rPr lang="tr-TR" sz="900" dirty="0">
                <a:solidFill>
                  <a:srgbClr val="3B3A3B"/>
                </a:solidFill>
                <a:latin typeface="Myriad Pro"/>
                <a:cs typeface="Myriad Pro"/>
              </a:rPr>
              <a:t>yan</a:t>
            </a:r>
            <a:r>
              <a:rPr lang="tr-TR" sz="900" spc="30" dirty="0">
                <a:solidFill>
                  <a:srgbClr val="3B3A3B"/>
                </a:solidFill>
                <a:latin typeface="Myriad Pro"/>
                <a:cs typeface="Myriad Pro"/>
              </a:rPr>
              <a:t> </a:t>
            </a:r>
            <a:r>
              <a:rPr lang="tr-TR" sz="900" dirty="0">
                <a:solidFill>
                  <a:srgbClr val="3B3A3B"/>
                </a:solidFill>
                <a:latin typeface="Myriad Pro"/>
                <a:cs typeface="Myriad Pro"/>
              </a:rPr>
              <a:t>duvarını</a:t>
            </a:r>
            <a:r>
              <a:rPr lang="tr-TR" sz="900" spc="35" dirty="0">
                <a:solidFill>
                  <a:srgbClr val="3B3A3B"/>
                </a:solidFill>
                <a:latin typeface="Myriad Pro"/>
                <a:cs typeface="Myriad Pro"/>
              </a:rPr>
              <a:t> </a:t>
            </a:r>
            <a:r>
              <a:rPr lang="tr-TR" sz="900" dirty="0">
                <a:solidFill>
                  <a:srgbClr val="3B3A3B"/>
                </a:solidFill>
                <a:latin typeface="Myriad Pro"/>
                <a:cs typeface="Myriad Pro"/>
              </a:rPr>
              <a:t>oluşturur.</a:t>
            </a:r>
            <a:r>
              <a:rPr lang="tr-TR" sz="900" spc="30" dirty="0">
                <a:solidFill>
                  <a:srgbClr val="3B3A3B"/>
                </a:solidFill>
                <a:latin typeface="Myriad Pro"/>
                <a:cs typeface="Myriad Pro"/>
              </a:rPr>
              <a:t> </a:t>
            </a:r>
            <a:r>
              <a:rPr lang="tr-TR" sz="900" dirty="0">
                <a:solidFill>
                  <a:srgbClr val="3B3A3B"/>
                </a:solidFill>
                <a:latin typeface="Myriad Pro"/>
                <a:cs typeface="Myriad Pro"/>
              </a:rPr>
              <a:t>İki</a:t>
            </a:r>
            <a:r>
              <a:rPr lang="tr-TR" sz="900" spc="30" dirty="0">
                <a:solidFill>
                  <a:srgbClr val="3B3A3B"/>
                </a:solidFill>
                <a:latin typeface="Myriad Pro"/>
                <a:cs typeface="Myriad Pro"/>
              </a:rPr>
              <a:t> </a:t>
            </a:r>
            <a:r>
              <a:rPr lang="tr-TR" sz="900" dirty="0">
                <a:solidFill>
                  <a:srgbClr val="3B3A3B"/>
                </a:solidFill>
                <a:latin typeface="Myriad Pro"/>
                <a:cs typeface="Myriad Pro"/>
              </a:rPr>
              <a:t>duvar</a:t>
            </a:r>
            <a:r>
              <a:rPr lang="tr-TR" sz="900" spc="35" dirty="0">
                <a:solidFill>
                  <a:srgbClr val="3B3A3B"/>
                </a:solidFill>
                <a:latin typeface="Myriad Pro"/>
                <a:cs typeface="Myriad Pro"/>
              </a:rPr>
              <a:t> </a:t>
            </a:r>
            <a:r>
              <a:rPr lang="tr-TR" sz="900" dirty="0">
                <a:solidFill>
                  <a:srgbClr val="3B3A3B"/>
                </a:solidFill>
                <a:latin typeface="Myriad Pro"/>
                <a:cs typeface="Myriad Pro"/>
              </a:rPr>
              <a:t>kemiği</a:t>
            </a:r>
            <a:r>
              <a:rPr lang="tr-TR" sz="900" spc="30" dirty="0">
                <a:solidFill>
                  <a:srgbClr val="3B3A3B"/>
                </a:solidFill>
                <a:latin typeface="Myriad Pro"/>
                <a:cs typeface="Myriad Pro"/>
              </a:rPr>
              <a:t> </a:t>
            </a:r>
            <a:r>
              <a:rPr lang="tr-TR" sz="900" dirty="0">
                <a:solidFill>
                  <a:srgbClr val="3B3A3B"/>
                </a:solidFill>
                <a:latin typeface="Myriad Pro"/>
                <a:cs typeface="Myriad Pro"/>
              </a:rPr>
              <a:t>kafanın</a:t>
            </a:r>
            <a:r>
              <a:rPr lang="tr-TR" sz="900" spc="30" dirty="0">
                <a:solidFill>
                  <a:srgbClr val="3B3A3B"/>
                </a:solidFill>
                <a:latin typeface="Myriad Pro"/>
                <a:cs typeface="Myriad Pro"/>
              </a:rPr>
              <a:t> </a:t>
            </a:r>
            <a:r>
              <a:rPr lang="tr-TR" sz="900" dirty="0">
                <a:solidFill>
                  <a:srgbClr val="3B3A3B"/>
                </a:solidFill>
                <a:latin typeface="Myriad Pro"/>
                <a:cs typeface="Myriad Pro"/>
              </a:rPr>
              <a:t>üst</a:t>
            </a:r>
            <a:r>
              <a:rPr lang="tr-TR" sz="900" spc="35" dirty="0">
                <a:solidFill>
                  <a:srgbClr val="3B3A3B"/>
                </a:solidFill>
                <a:latin typeface="Myriad Pro"/>
                <a:cs typeface="Myriad Pro"/>
              </a:rPr>
              <a:t> </a:t>
            </a:r>
            <a:r>
              <a:rPr lang="tr-TR" sz="900" dirty="0">
                <a:solidFill>
                  <a:srgbClr val="3B3A3B"/>
                </a:solidFill>
                <a:latin typeface="Myriad Pro"/>
                <a:cs typeface="Myriad Pro"/>
              </a:rPr>
              <a:t>bölümünde</a:t>
            </a:r>
            <a:r>
              <a:rPr lang="tr-TR" sz="900" spc="30" dirty="0">
                <a:solidFill>
                  <a:srgbClr val="3B3A3B"/>
                </a:solidFill>
                <a:latin typeface="Myriad Pro"/>
                <a:cs typeface="Myriad Pro"/>
              </a:rPr>
              <a:t> </a:t>
            </a:r>
            <a:r>
              <a:rPr lang="tr-TR" sz="900" dirty="0">
                <a:solidFill>
                  <a:srgbClr val="3B3A3B"/>
                </a:solidFill>
                <a:latin typeface="Myriad Pro"/>
                <a:cs typeface="Myriad Pro"/>
              </a:rPr>
              <a:t>birbiriyle</a:t>
            </a:r>
            <a:r>
              <a:rPr lang="tr-TR" sz="900" spc="30" dirty="0">
                <a:solidFill>
                  <a:srgbClr val="3B3A3B"/>
                </a:solidFill>
                <a:latin typeface="Myriad Pro"/>
                <a:cs typeface="Myriad Pro"/>
              </a:rPr>
              <a:t> </a:t>
            </a:r>
            <a:r>
              <a:rPr lang="tr-TR" sz="900" dirty="0">
                <a:solidFill>
                  <a:srgbClr val="3B3A3B"/>
                </a:solidFill>
                <a:latin typeface="Myriad Pro"/>
                <a:cs typeface="Myriad Pro"/>
              </a:rPr>
              <a:t>(</a:t>
            </a:r>
            <a:r>
              <a:rPr lang="tr-TR" sz="900" dirty="0" err="1">
                <a:solidFill>
                  <a:schemeClr val="accent2"/>
                </a:solidFill>
                <a:latin typeface="Myriad Pro"/>
                <a:cs typeface="Myriad Pro"/>
              </a:rPr>
              <a:t>sutura</a:t>
            </a:r>
            <a:r>
              <a:rPr lang="tr-TR" sz="900" spc="35" dirty="0">
                <a:solidFill>
                  <a:schemeClr val="accent2"/>
                </a:solidFill>
                <a:latin typeface="Myriad Pro"/>
                <a:cs typeface="Myriad Pro"/>
              </a:rPr>
              <a:t> </a:t>
            </a:r>
            <a:r>
              <a:rPr lang="tr-TR" sz="900" spc="-25" dirty="0" err="1">
                <a:solidFill>
                  <a:schemeClr val="accent2"/>
                </a:solidFill>
                <a:latin typeface="Myriad Pro"/>
                <a:cs typeface="Myriad Pro"/>
              </a:rPr>
              <a:t>sa</a:t>
            </a:r>
            <a:r>
              <a:rPr lang="tr-TR" sz="900" dirty="0" err="1">
                <a:solidFill>
                  <a:schemeClr val="accent2"/>
                </a:solidFill>
                <a:latin typeface="Myriad Pro"/>
                <a:cs typeface="Myriad Pro"/>
              </a:rPr>
              <a:t>gittalis</a:t>
            </a:r>
            <a:r>
              <a:rPr lang="tr-TR" sz="900" dirty="0">
                <a:solidFill>
                  <a:srgbClr val="3B3A3B"/>
                </a:solidFill>
                <a:latin typeface="Myriad Pro"/>
                <a:cs typeface="Myriad Pro"/>
              </a:rPr>
              <a:t>) eklem</a:t>
            </a:r>
            <a:r>
              <a:rPr lang="tr-TR" sz="900" spc="5" dirty="0">
                <a:solidFill>
                  <a:srgbClr val="3B3A3B"/>
                </a:solidFill>
                <a:latin typeface="Myriad Pro"/>
                <a:cs typeface="Myriad Pro"/>
              </a:rPr>
              <a:t> </a:t>
            </a:r>
            <a:r>
              <a:rPr lang="tr-TR" sz="900" spc="-10" dirty="0">
                <a:solidFill>
                  <a:srgbClr val="3B3A3B"/>
                </a:solidFill>
                <a:latin typeface="Myriad Pro"/>
                <a:cs typeface="Myriad Pro"/>
              </a:rPr>
              <a:t>yapar.</a:t>
            </a:r>
            <a:endParaRPr lang="tr-TR" sz="900" dirty="0">
              <a:latin typeface="Myriad Pro"/>
              <a:cs typeface="Myriad Pro"/>
            </a:endParaRPr>
          </a:p>
          <a:p>
            <a:pPr marL="192405" algn="just">
              <a:lnSpc>
                <a:spcPct val="100000"/>
              </a:lnSpc>
              <a:spcBef>
                <a:spcPts val="650"/>
              </a:spcBef>
            </a:pPr>
            <a:r>
              <a:rPr lang="tr-TR" sz="900" b="1" dirty="0">
                <a:solidFill>
                  <a:srgbClr val="E87879"/>
                </a:solidFill>
                <a:latin typeface="Myriad Pro"/>
                <a:cs typeface="Myriad Pro"/>
              </a:rPr>
              <a:t>Şakak</a:t>
            </a:r>
            <a:r>
              <a:rPr lang="tr-TR" sz="900" b="1" spc="-5" dirty="0">
                <a:solidFill>
                  <a:srgbClr val="E87879"/>
                </a:solidFill>
                <a:latin typeface="Myriad Pro"/>
                <a:cs typeface="Myriad Pro"/>
              </a:rPr>
              <a:t> </a:t>
            </a:r>
            <a:r>
              <a:rPr lang="tr-TR" sz="900" b="1" dirty="0">
                <a:solidFill>
                  <a:srgbClr val="E87879"/>
                </a:solidFill>
                <a:latin typeface="Myriad Pro"/>
                <a:cs typeface="Myriad Pro"/>
              </a:rPr>
              <a:t>Kemiği</a:t>
            </a:r>
            <a:r>
              <a:rPr lang="tr-TR" sz="900" b="1" spc="-5" dirty="0">
                <a:solidFill>
                  <a:srgbClr val="E87879"/>
                </a:solidFill>
                <a:latin typeface="Myriad Pro"/>
                <a:cs typeface="Myriad Pro"/>
              </a:rPr>
              <a:t> </a:t>
            </a:r>
            <a:r>
              <a:rPr lang="tr-TR" sz="900" b="1" spc="-10" dirty="0">
                <a:solidFill>
                  <a:srgbClr val="E87879"/>
                </a:solidFill>
                <a:latin typeface="Myriad Pro"/>
                <a:cs typeface="Myriad Pro"/>
              </a:rPr>
              <a:t>(</a:t>
            </a:r>
            <a:r>
              <a:rPr lang="tr-TR" sz="900" b="1" spc="-10" dirty="0" err="1">
                <a:solidFill>
                  <a:srgbClr val="E87879"/>
                </a:solidFill>
                <a:latin typeface="Myriad Pro"/>
                <a:cs typeface="Myriad Pro"/>
              </a:rPr>
              <a:t>Os</a:t>
            </a:r>
            <a:r>
              <a:rPr lang="tr-TR" sz="900" b="1" spc="-45" dirty="0">
                <a:solidFill>
                  <a:srgbClr val="E87879"/>
                </a:solidFill>
                <a:latin typeface="Myriad Pro"/>
                <a:cs typeface="Myriad Pro"/>
              </a:rPr>
              <a:t> </a:t>
            </a:r>
            <a:r>
              <a:rPr lang="tr-TR" sz="900" b="1" spc="-10" dirty="0">
                <a:solidFill>
                  <a:srgbClr val="E87879"/>
                </a:solidFill>
                <a:latin typeface="Myriad Pro"/>
                <a:cs typeface="Myriad Pro"/>
              </a:rPr>
              <a:t>Temporale)</a:t>
            </a:r>
            <a:r>
              <a:rPr lang="tr-TR" sz="900" b="1" spc="5" dirty="0">
                <a:solidFill>
                  <a:srgbClr val="E87879"/>
                </a:solidFill>
                <a:latin typeface="Myriad Pro"/>
                <a:cs typeface="Myriad Pro"/>
              </a:rPr>
              <a:t> </a:t>
            </a:r>
            <a:r>
              <a:rPr lang="tr-TR" sz="900" dirty="0">
                <a:solidFill>
                  <a:srgbClr val="3B3A3B"/>
                </a:solidFill>
                <a:latin typeface="Myriad Pro"/>
                <a:cs typeface="Myriad Pro"/>
              </a:rPr>
              <a:t>(2 </a:t>
            </a:r>
            <a:r>
              <a:rPr lang="tr-TR" sz="900" spc="-10" dirty="0">
                <a:solidFill>
                  <a:srgbClr val="3B3A3B"/>
                </a:solidFill>
                <a:latin typeface="Myriad Pro"/>
                <a:cs typeface="Myriad Pro"/>
              </a:rPr>
              <a:t>adet)</a:t>
            </a:r>
            <a:endParaRPr lang="tr-TR" sz="900" dirty="0">
              <a:latin typeface="Myriad Pro"/>
              <a:cs typeface="Myriad Pro"/>
            </a:endParaRPr>
          </a:p>
          <a:p>
            <a:pPr marL="12700" marR="6350" indent="179705" algn="just">
              <a:lnSpc>
                <a:spcPct val="106600"/>
              </a:lnSpc>
            </a:pPr>
            <a:r>
              <a:rPr lang="tr-TR" sz="900" dirty="0">
                <a:solidFill>
                  <a:srgbClr val="3B3A3B"/>
                </a:solidFill>
                <a:latin typeface="Myriad Pro"/>
                <a:cs typeface="Myriad Pro"/>
              </a:rPr>
              <a:t>Kulakların</a:t>
            </a:r>
            <a:r>
              <a:rPr lang="tr-TR" sz="900" spc="-15" dirty="0">
                <a:solidFill>
                  <a:srgbClr val="3B3A3B"/>
                </a:solidFill>
                <a:latin typeface="Myriad Pro"/>
                <a:cs typeface="Myriad Pro"/>
              </a:rPr>
              <a:t> </a:t>
            </a:r>
            <a:r>
              <a:rPr lang="tr-TR" sz="900" dirty="0">
                <a:solidFill>
                  <a:srgbClr val="3B3A3B"/>
                </a:solidFill>
                <a:latin typeface="Myriad Pro"/>
                <a:cs typeface="Myriad Pro"/>
              </a:rPr>
              <a:t>ön</a:t>
            </a:r>
            <a:r>
              <a:rPr lang="tr-TR" sz="900" spc="-15" dirty="0">
                <a:solidFill>
                  <a:srgbClr val="3B3A3B"/>
                </a:solidFill>
                <a:latin typeface="Myriad Pro"/>
                <a:cs typeface="Myriad Pro"/>
              </a:rPr>
              <a:t> </a:t>
            </a:r>
            <a:r>
              <a:rPr lang="tr-TR" sz="900" dirty="0">
                <a:solidFill>
                  <a:srgbClr val="3B3A3B"/>
                </a:solidFill>
                <a:latin typeface="Myriad Pro"/>
                <a:cs typeface="Myriad Pro"/>
              </a:rPr>
              <a:t>üst</a:t>
            </a:r>
            <a:r>
              <a:rPr lang="tr-TR" sz="900" spc="-15" dirty="0">
                <a:solidFill>
                  <a:srgbClr val="3B3A3B"/>
                </a:solidFill>
                <a:latin typeface="Myriad Pro"/>
                <a:cs typeface="Myriad Pro"/>
              </a:rPr>
              <a:t> </a:t>
            </a:r>
            <a:r>
              <a:rPr lang="tr-TR" sz="900" dirty="0">
                <a:solidFill>
                  <a:srgbClr val="3B3A3B"/>
                </a:solidFill>
                <a:latin typeface="Myriad Pro"/>
                <a:cs typeface="Myriad Pro"/>
              </a:rPr>
              <a:t>bölümünde</a:t>
            </a:r>
            <a:r>
              <a:rPr lang="tr-TR" sz="900" spc="-15" dirty="0">
                <a:solidFill>
                  <a:srgbClr val="3B3A3B"/>
                </a:solidFill>
                <a:latin typeface="Myriad Pro"/>
                <a:cs typeface="Myriad Pro"/>
              </a:rPr>
              <a:t> </a:t>
            </a:r>
            <a:r>
              <a:rPr lang="tr-TR" sz="900" dirty="0">
                <a:solidFill>
                  <a:srgbClr val="3B3A3B"/>
                </a:solidFill>
                <a:latin typeface="Myriad Pro"/>
                <a:cs typeface="Myriad Pro"/>
              </a:rPr>
              <a:t>yer</a:t>
            </a:r>
            <a:r>
              <a:rPr lang="tr-TR" sz="900" spc="-15" dirty="0">
                <a:solidFill>
                  <a:srgbClr val="3B3A3B"/>
                </a:solidFill>
                <a:latin typeface="Myriad Pro"/>
                <a:cs typeface="Myriad Pro"/>
              </a:rPr>
              <a:t> </a:t>
            </a:r>
            <a:r>
              <a:rPr lang="tr-TR" sz="900" spc="-10" dirty="0">
                <a:solidFill>
                  <a:srgbClr val="3B3A3B"/>
                </a:solidFill>
                <a:latin typeface="Myriad Pro"/>
                <a:cs typeface="Myriad Pro"/>
              </a:rPr>
              <a:t>alır.</a:t>
            </a:r>
            <a:r>
              <a:rPr lang="tr-TR" sz="900" spc="-15" dirty="0">
                <a:solidFill>
                  <a:srgbClr val="3B3A3B"/>
                </a:solidFill>
                <a:latin typeface="Myriad Pro"/>
                <a:cs typeface="Myriad Pro"/>
              </a:rPr>
              <a:t> </a:t>
            </a:r>
            <a:r>
              <a:rPr lang="tr-TR" sz="900" dirty="0">
                <a:solidFill>
                  <a:srgbClr val="3B3A3B"/>
                </a:solidFill>
                <a:latin typeface="Myriad Pro"/>
                <a:cs typeface="Myriad Pro"/>
              </a:rPr>
              <a:t>İçinden</a:t>
            </a:r>
            <a:r>
              <a:rPr lang="tr-TR" sz="900" spc="-10" dirty="0">
                <a:solidFill>
                  <a:srgbClr val="3B3A3B"/>
                </a:solidFill>
                <a:latin typeface="Myriad Pro"/>
                <a:cs typeface="Myriad Pro"/>
              </a:rPr>
              <a:t> </a:t>
            </a:r>
            <a:r>
              <a:rPr lang="tr-TR" sz="900" dirty="0">
                <a:solidFill>
                  <a:srgbClr val="3B3A3B"/>
                </a:solidFill>
                <a:latin typeface="Myriad Pro"/>
                <a:cs typeface="Myriad Pro"/>
              </a:rPr>
              <a:t>dış</a:t>
            </a:r>
            <a:r>
              <a:rPr lang="tr-TR" sz="900" spc="-15" dirty="0">
                <a:solidFill>
                  <a:srgbClr val="3B3A3B"/>
                </a:solidFill>
                <a:latin typeface="Myriad Pro"/>
                <a:cs typeface="Myriad Pro"/>
              </a:rPr>
              <a:t> </a:t>
            </a:r>
            <a:r>
              <a:rPr lang="tr-TR" sz="900" dirty="0">
                <a:solidFill>
                  <a:srgbClr val="3B3A3B"/>
                </a:solidFill>
                <a:latin typeface="Myriad Pro"/>
                <a:cs typeface="Myriad Pro"/>
              </a:rPr>
              <a:t>kulak</a:t>
            </a:r>
            <a:r>
              <a:rPr lang="tr-TR" sz="900" spc="-15" dirty="0">
                <a:solidFill>
                  <a:srgbClr val="3B3A3B"/>
                </a:solidFill>
                <a:latin typeface="Myriad Pro"/>
                <a:cs typeface="Myriad Pro"/>
              </a:rPr>
              <a:t> </a:t>
            </a:r>
            <a:r>
              <a:rPr lang="tr-TR" sz="900" dirty="0">
                <a:solidFill>
                  <a:srgbClr val="3B3A3B"/>
                </a:solidFill>
                <a:latin typeface="Myriad Pro"/>
                <a:cs typeface="Myriad Pro"/>
              </a:rPr>
              <a:t>yolu</a:t>
            </a:r>
            <a:r>
              <a:rPr lang="tr-TR" sz="900" spc="-15" dirty="0">
                <a:solidFill>
                  <a:srgbClr val="3B3A3B"/>
                </a:solidFill>
                <a:latin typeface="Myriad Pro"/>
                <a:cs typeface="Myriad Pro"/>
              </a:rPr>
              <a:t> </a:t>
            </a:r>
            <a:r>
              <a:rPr lang="tr-TR" sz="900" spc="-10" dirty="0">
                <a:solidFill>
                  <a:srgbClr val="3B3A3B"/>
                </a:solidFill>
                <a:latin typeface="Myriad Pro"/>
                <a:cs typeface="Myriad Pro"/>
              </a:rPr>
              <a:t>geçer.</a:t>
            </a:r>
            <a:r>
              <a:rPr lang="tr-TR" sz="900" spc="-15" dirty="0">
                <a:solidFill>
                  <a:srgbClr val="3B3A3B"/>
                </a:solidFill>
                <a:latin typeface="Myriad Pro"/>
                <a:cs typeface="Myriad Pro"/>
              </a:rPr>
              <a:t> </a:t>
            </a:r>
            <a:r>
              <a:rPr lang="tr-TR" sz="900" dirty="0">
                <a:solidFill>
                  <a:srgbClr val="3B3A3B"/>
                </a:solidFill>
                <a:latin typeface="Myriad Pro"/>
                <a:cs typeface="Myriad Pro"/>
              </a:rPr>
              <a:t>Kulağın</a:t>
            </a:r>
            <a:r>
              <a:rPr lang="tr-TR" sz="900" spc="-15" dirty="0">
                <a:solidFill>
                  <a:srgbClr val="3B3A3B"/>
                </a:solidFill>
                <a:latin typeface="Myriad Pro"/>
                <a:cs typeface="Myriad Pro"/>
              </a:rPr>
              <a:t> </a:t>
            </a:r>
            <a:r>
              <a:rPr lang="tr-TR" sz="900" dirty="0">
                <a:solidFill>
                  <a:srgbClr val="3B3A3B"/>
                </a:solidFill>
                <a:latin typeface="Myriad Pro"/>
                <a:cs typeface="Myriad Pro"/>
              </a:rPr>
              <a:t>arkasında</a:t>
            </a:r>
            <a:r>
              <a:rPr lang="tr-TR" sz="900" spc="-15" dirty="0">
                <a:solidFill>
                  <a:srgbClr val="3B3A3B"/>
                </a:solidFill>
                <a:latin typeface="Myriad Pro"/>
                <a:cs typeface="Myriad Pro"/>
              </a:rPr>
              <a:t> </a:t>
            </a:r>
            <a:r>
              <a:rPr lang="tr-TR" sz="900" dirty="0" err="1">
                <a:solidFill>
                  <a:schemeClr val="accent2"/>
                </a:solidFill>
                <a:latin typeface="Myriad Pro"/>
                <a:cs typeface="Myriad Pro"/>
              </a:rPr>
              <a:t>mastoit</a:t>
            </a:r>
            <a:r>
              <a:rPr lang="tr-TR" sz="900" spc="-10" dirty="0">
                <a:solidFill>
                  <a:srgbClr val="3B3A3B"/>
                </a:solidFill>
                <a:latin typeface="Myriad Pro"/>
                <a:cs typeface="Myriad Pro"/>
              </a:rPr>
              <a:t> çıkıntısı vardır.</a:t>
            </a:r>
            <a:r>
              <a:rPr lang="tr-TR" sz="900" spc="-5" dirty="0">
                <a:solidFill>
                  <a:srgbClr val="3B3A3B"/>
                </a:solidFill>
                <a:latin typeface="Myriad Pro"/>
                <a:cs typeface="Myriad Pro"/>
              </a:rPr>
              <a:t> </a:t>
            </a:r>
            <a:r>
              <a:rPr lang="tr-TR" sz="900" dirty="0">
                <a:solidFill>
                  <a:srgbClr val="3B3A3B"/>
                </a:solidFill>
                <a:latin typeface="Myriad Pro"/>
                <a:cs typeface="Myriad Pro"/>
              </a:rPr>
              <a:t>Şakak kemiği</a:t>
            </a:r>
            <a:r>
              <a:rPr lang="tr-TR" sz="900" spc="-5" dirty="0">
                <a:solidFill>
                  <a:srgbClr val="3B3A3B"/>
                </a:solidFill>
                <a:latin typeface="Myriad Pro"/>
                <a:cs typeface="Myriad Pro"/>
              </a:rPr>
              <a:t> </a:t>
            </a:r>
            <a:r>
              <a:rPr lang="tr-TR" sz="900" dirty="0">
                <a:solidFill>
                  <a:srgbClr val="3B3A3B"/>
                </a:solidFill>
                <a:latin typeface="Myriad Pro"/>
                <a:cs typeface="Myriad Pro"/>
              </a:rPr>
              <a:t>ile alt</a:t>
            </a:r>
            <a:r>
              <a:rPr lang="tr-TR" sz="900" spc="-5" dirty="0">
                <a:solidFill>
                  <a:srgbClr val="3B3A3B"/>
                </a:solidFill>
                <a:latin typeface="Myriad Pro"/>
                <a:cs typeface="Myriad Pro"/>
              </a:rPr>
              <a:t> </a:t>
            </a:r>
            <a:r>
              <a:rPr lang="tr-TR" sz="900" dirty="0">
                <a:solidFill>
                  <a:srgbClr val="3B3A3B"/>
                </a:solidFill>
                <a:latin typeface="Myriad Pro"/>
                <a:cs typeface="Myriad Pro"/>
              </a:rPr>
              <a:t>çene kemiği arasında</a:t>
            </a:r>
            <a:r>
              <a:rPr lang="tr-TR" sz="900" spc="-5" dirty="0">
                <a:solidFill>
                  <a:srgbClr val="3B3A3B"/>
                </a:solidFill>
                <a:latin typeface="Myriad Pro"/>
                <a:cs typeface="Myriad Pro"/>
              </a:rPr>
              <a:t> </a:t>
            </a:r>
            <a:r>
              <a:rPr lang="tr-TR" sz="900" dirty="0">
                <a:solidFill>
                  <a:srgbClr val="3B3A3B"/>
                </a:solidFill>
                <a:latin typeface="Myriad Pro"/>
                <a:cs typeface="Myriad Pro"/>
              </a:rPr>
              <a:t>kafanın tek</a:t>
            </a:r>
            <a:r>
              <a:rPr lang="tr-TR" sz="900" spc="-5" dirty="0">
                <a:solidFill>
                  <a:srgbClr val="3B3A3B"/>
                </a:solidFill>
                <a:latin typeface="Myriad Pro"/>
                <a:cs typeface="Myriad Pro"/>
              </a:rPr>
              <a:t> </a:t>
            </a:r>
            <a:r>
              <a:rPr lang="tr-TR" sz="900" dirty="0">
                <a:solidFill>
                  <a:srgbClr val="3B3A3B"/>
                </a:solidFill>
                <a:latin typeface="Myriad Pro"/>
                <a:cs typeface="Myriad Pro"/>
              </a:rPr>
              <a:t>oynar eklemi </a:t>
            </a:r>
            <a:r>
              <a:rPr lang="tr-TR" sz="900" spc="-10" dirty="0">
                <a:solidFill>
                  <a:srgbClr val="3B3A3B"/>
                </a:solidFill>
                <a:latin typeface="Myriad Pro"/>
                <a:cs typeface="Myriad Pro"/>
              </a:rPr>
              <a:t>bulunur.</a:t>
            </a:r>
            <a:endParaRPr lang="tr-TR" sz="900" dirty="0">
              <a:latin typeface="Myriad Pro"/>
              <a:cs typeface="Myriad Pro"/>
            </a:endParaRPr>
          </a:p>
        </p:txBody>
      </p:sp>
      <p:sp>
        <p:nvSpPr>
          <p:cNvPr id="63" name="Metin kutusu 62">
            <a:extLst>
              <a:ext uri="{FF2B5EF4-FFF2-40B4-BE49-F238E27FC236}">
                <a16:creationId xmlns:a16="http://schemas.microsoft.com/office/drawing/2014/main" id="{8A7B55A5-352F-F09B-D793-0D1D23BC5E07}"/>
              </a:ext>
            </a:extLst>
          </p:cNvPr>
          <p:cNvSpPr txBox="1"/>
          <p:nvPr/>
        </p:nvSpPr>
        <p:spPr>
          <a:xfrm>
            <a:off x="808894" y="5514220"/>
            <a:ext cx="4572000" cy="369332"/>
          </a:xfrm>
          <a:prstGeom prst="rect">
            <a:avLst/>
          </a:prstGeom>
          <a:noFill/>
        </p:spPr>
        <p:txBody>
          <a:bodyPr wrap="square">
            <a:spAutoFit/>
          </a:bodyPr>
          <a:lstStyle/>
          <a:p>
            <a:pPr algn="ctr"/>
            <a:r>
              <a:rPr lang="sv-SE" dirty="0"/>
              <a:t>Kafa ve yüz kemikleri</a:t>
            </a:r>
            <a:endParaRPr lang="tr-TR" dirty="0"/>
          </a:p>
        </p:txBody>
      </p:sp>
      <p:sp>
        <p:nvSpPr>
          <p:cNvPr id="58" name="Slayt Numarası Yer Tutucusu 57">
            <a:extLst>
              <a:ext uri="{FF2B5EF4-FFF2-40B4-BE49-F238E27FC236}">
                <a16:creationId xmlns:a16="http://schemas.microsoft.com/office/drawing/2014/main" id="{90D3650B-30DF-AA87-11C0-101AF6277AAC}"/>
              </a:ext>
            </a:extLst>
          </p:cNvPr>
          <p:cNvSpPr>
            <a:spLocks noGrp="1"/>
          </p:cNvSpPr>
          <p:nvPr>
            <p:ph type="sldNum" sz="quarter" idx="12"/>
          </p:nvPr>
        </p:nvSpPr>
        <p:spPr/>
        <p:txBody>
          <a:bodyPr/>
          <a:lstStyle/>
          <a:p>
            <a:fld id="{60FF87A7-9A7A-4B3D-9625-8440EC4947F9}" type="slidenum">
              <a:rPr lang="tr-TR" smtClean="0"/>
              <a:pPr/>
              <a:t>21</a:t>
            </a:fld>
            <a:endParaRPr lang="tr-TR"/>
          </a:p>
        </p:txBody>
      </p:sp>
    </p:spTree>
    <p:extLst>
      <p:ext uri="{BB962C8B-B14F-4D97-AF65-F5344CB8AC3E}">
        <p14:creationId xmlns:p14="http://schemas.microsoft.com/office/powerpoint/2010/main" val="1635414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C7B793-18FE-030E-E694-0DD522309AEE}"/>
              </a:ext>
            </a:extLst>
          </p:cNvPr>
          <p:cNvSpPr>
            <a:spLocks noGrp="1"/>
          </p:cNvSpPr>
          <p:nvPr>
            <p:ph type="title"/>
          </p:nvPr>
        </p:nvSpPr>
        <p:spPr/>
        <p:txBody>
          <a:bodyPr/>
          <a:lstStyle/>
          <a:p>
            <a:r>
              <a:rPr lang="tr-TR" dirty="0"/>
              <a:t>Yüz kemikleri (</a:t>
            </a:r>
            <a:r>
              <a:rPr lang="tr-TR" dirty="0" err="1"/>
              <a:t>Viscerocranium</a:t>
            </a:r>
            <a:r>
              <a:rPr lang="tr-TR" dirty="0"/>
              <a:t>)</a:t>
            </a:r>
          </a:p>
        </p:txBody>
      </p:sp>
      <p:sp>
        <p:nvSpPr>
          <p:cNvPr id="4" name="Alt Bilgi Yer Tutucusu 3">
            <a:extLst>
              <a:ext uri="{FF2B5EF4-FFF2-40B4-BE49-F238E27FC236}">
                <a16:creationId xmlns:a16="http://schemas.microsoft.com/office/drawing/2014/main" id="{1F5DE785-0D83-7F87-9C15-0E7E4266BCFD}"/>
              </a:ext>
            </a:extLst>
          </p:cNvPr>
          <p:cNvSpPr>
            <a:spLocks noGrp="1"/>
          </p:cNvSpPr>
          <p:nvPr>
            <p:ph type="ftr" sz="quarter" idx="11"/>
          </p:nvPr>
        </p:nvSpPr>
        <p:spPr/>
        <p:txBody>
          <a:bodyPr/>
          <a:lstStyle/>
          <a:p>
            <a:r>
              <a:rPr lang="tr-TR"/>
              <a:t>DR. ALİ TEKİN GÜNER - BİYOMEKANİK</a:t>
            </a:r>
          </a:p>
        </p:txBody>
      </p:sp>
      <p:sp>
        <p:nvSpPr>
          <p:cNvPr id="8" name="object 10">
            <a:extLst>
              <a:ext uri="{FF2B5EF4-FFF2-40B4-BE49-F238E27FC236}">
                <a16:creationId xmlns:a16="http://schemas.microsoft.com/office/drawing/2014/main" id="{29F4CC71-5510-FDBE-DA43-CF85BC1EB441}"/>
              </a:ext>
            </a:extLst>
          </p:cNvPr>
          <p:cNvSpPr txBox="1"/>
          <p:nvPr/>
        </p:nvSpPr>
        <p:spPr>
          <a:xfrm>
            <a:off x="6166824" y="908720"/>
            <a:ext cx="2939770" cy="5358517"/>
          </a:xfrm>
          <a:prstGeom prst="rect">
            <a:avLst/>
          </a:prstGeom>
        </p:spPr>
        <p:txBody>
          <a:bodyPr vert="horz" wrap="square" lIns="0" tIns="48894" rIns="0" bIns="0" rtlCol="0">
            <a:spAutoFit/>
          </a:bodyPr>
          <a:lstStyle/>
          <a:p>
            <a:pPr marR="5080">
              <a:spcAft>
                <a:spcPts val="600"/>
              </a:spcAft>
            </a:pPr>
            <a:r>
              <a:rPr sz="900" dirty="0" err="1">
                <a:solidFill>
                  <a:srgbClr val="3B3A3B"/>
                </a:solidFill>
                <a:latin typeface="Myriad Pro"/>
                <a:cs typeface="Myriad Pro"/>
              </a:rPr>
              <a:t>Kafanın</a:t>
            </a:r>
            <a:r>
              <a:rPr sz="900" dirty="0">
                <a:solidFill>
                  <a:srgbClr val="3B3A3B"/>
                </a:solidFill>
                <a:latin typeface="Myriad Pro"/>
                <a:cs typeface="Myriad Pro"/>
              </a:rPr>
              <a:t> ağız</a:t>
            </a:r>
            <a:r>
              <a:rPr sz="900" spc="5" dirty="0">
                <a:solidFill>
                  <a:srgbClr val="3B3A3B"/>
                </a:solidFill>
                <a:latin typeface="Myriad Pro"/>
                <a:cs typeface="Myriad Pro"/>
              </a:rPr>
              <a:t> </a:t>
            </a:r>
            <a:r>
              <a:rPr sz="900" dirty="0">
                <a:solidFill>
                  <a:srgbClr val="3B3A3B"/>
                </a:solidFill>
                <a:latin typeface="Myriad Pro"/>
                <a:cs typeface="Myriad Pro"/>
              </a:rPr>
              <a:t>ve</a:t>
            </a:r>
            <a:r>
              <a:rPr sz="900" spc="5" dirty="0">
                <a:solidFill>
                  <a:srgbClr val="3B3A3B"/>
                </a:solidFill>
                <a:latin typeface="Myriad Pro"/>
                <a:cs typeface="Myriad Pro"/>
              </a:rPr>
              <a:t> </a:t>
            </a:r>
            <a:r>
              <a:rPr sz="900" dirty="0">
                <a:solidFill>
                  <a:srgbClr val="3B3A3B"/>
                </a:solidFill>
                <a:latin typeface="Myriad Pro"/>
                <a:cs typeface="Myriad Pro"/>
              </a:rPr>
              <a:t>burun boşluklarını</a:t>
            </a:r>
            <a:r>
              <a:rPr sz="900" spc="5" dirty="0">
                <a:solidFill>
                  <a:srgbClr val="3B3A3B"/>
                </a:solidFill>
                <a:latin typeface="Myriad Pro"/>
                <a:cs typeface="Myriad Pro"/>
              </a:rPr>
              <a:t> </a:t>
            </a:r>
            <a:r>
              <a:rPr sz="900" dirty="0">
                <a:solidFill>
                  <a:srgbClr val="3B3A3B"/>
                </a:solidFill>
                <a:latin typeface="Myriad Pro"/>
                <a:cs typeface="Myriad Pro"/>
              </a:rPr>
              <a:t>çevreleyen</a:t>
            </a:r>
            <a:r>
              <a:rPr sz="900" spc="5" dirty="0">
                <a:solidFill>
                  <a:srgbClr val="3B3A3B"/>
                </a:solidFill>
                <a:latin typeface="Myriad Pro"/>
                <a:cs typeface="Myriad Pro"/>
              </a:rPr>
              <a:t> </a:t>
            </a:r>
            <a:r>
              <a:rPr sz="900" dirty="0">
                <a:solidFill>
                  <a:srgbClr val="3B3A3B"/>
                </a:solidFill>
                <a:latin typeface="Myriad Pro"/>
                <a:cs typeface="Myriad Pro"/>
              </a:rPr>
              <a:t>kısmıdır.</a:t>
            </a:r>
            <a:r>
              <a:rPr sz="900" spc="5" dirty="0">
                <a:solidFill>
                  <a:srgbClr val="3B3A3B"/>
                </a:solidFill>
                <a:latin typeface="Myriad Pro"/>
                <a:cs typeface="Myriad Pro"/>
              </a:rPr>
              <a:t> </a:t>
            </a:r>
            <a:r>
              <a:rPr sz="900" dirty="0">
                <a:solidFill>
                  <a:srgbClr val="3B3A3B"/>
                </a:solidFill>
                <a:latin typeface="Myriad Pro"/>
                <a:cs typeface="Myriad Pro"/>
              </a:rPr>
              <a:t>Bu bölgede</a:t>
            </a:r>
            <a:r>
              <a:rPr sz="900" spc="5" dirty="0">
                <a:solidFill>
                  <a:srgbClr val="3B3A3B"/>
                </a:solidFill>
                <a:latin typeface="Myriad Pro"/>
                <a:cs typeface="Myriad Pro"/>
              </a:rPr>
              <a:t> </a:t>
            </a:r>
            <a:r>
              <a:rPr sz="900" spc="-10" dirty="0">
                <a:solidFill>
                  <a:srgbClr val="3B3A3B"/>
                </a:solidFill>
                <a:latin typeface="Myriad Pro"/>
                <a:cs typeface="Myriad Pro"/>
              </a:rPr>
              <a:t>2’si</a:t>
            </a:r>
            <a:r>
              <a:rPr sz="900" spc="5" dirty="0">
                <a:solidFill>
                  <a:srgbClr val="3B3A3B"/>
                </a:solidFill>
                <a:latin typeface="Myriad Pro"/>
                <a:cs typeface="Myriad Pro"/>
              </a:rPr>
              <a:t> </a:t>
            </a:r>
            <a:r>
              <a:rPr sz="900" dirty="0">
                <a:solidFill>
                  <a:srgbClr val="3B3A3B"/>
                </a:solidFill>
                <a:latin typeface="Myriad Pro"/>
                <a:cs typeface="Myriad Pro"/>
              </a:rPr>
              <a:t>tek,</a:t>
            </a:r>
            <a:r>
              <a:rPr sz="900" spc="5" dirty="0">
                <a:solidFill>
                  <a:srgbClr val="3B3A3B"/>
                </a:solidFill>
                <a:latin typeface="Myriad Pro"/>
                <a:cs typeface="Myriad Pro"/>
              </a:rPr>
              <a:t> </a:t>
            </a:r>
            <a:r>
              <a:rPr sz="900" spc="-10" dirty="0">
                <a:solidFill>
                  <a:srgbClr val="3B3A3B"/>
                </a:solidFill>
                <a:latin typeface="Myriad Pro"/>
                <a:cs typeface="Myriad Pro"/>
              </a:rPr>
              <a:t>6’sı</a:t>
            </a:r>
            <a:r>
              <a:rPr sz="900" dirty="0">
                <a:solidFill>
                  <a:srgbClr val="3B3A3B"/>
                </a:solidFill>
                <a:latin typeface="Myriad Pro"/>
                <a:cs typeface="Myriad Pro"/>
              </a:rPr>
              <a:t> çift</a:t>
            </a:r>
            <a:r>
              <a:rPr sz="900" spc="5" dirty="0">
                <a:solidFill>
                  <a:srgbClr val="3B3A3B"/>
                </a:solidFill>
                <a:latin typeface="Myriad Pro"/>
                <a:cs typeface="Myriad Pro"/>
              </a:rPr>
              <a:t> </a:t>
            </a:r>
            <a:r>
              <a:rPr sz="900" dirty="0">
                <a:solidFill>
                  <a:srgbClr val="3B3A3B"/>
                </a:solidFill>
                <a:latin typeface="Myriad Pro"/>
                <a:cs typeface="Myriad Pro"/>
              </a:rPr>
              <a:t>olmak</a:t>
            </a:r>
            <a:r>
              <a:rPr sz="900" spc="5" dirty="0">
                <a:solidFill>
                  <a:srgbClr val="3B3A3B"/>
                </a:solidFill>
                <a:latin typeface="Myriad Pro"/>
                <a:cs typeface="Myriad Pro"/>
              </a:rPr>
              <a:t> </a:t>
            </a:r>
            <a:r>
              <a:rPr sz="900" dirty="0">
                <a:solidFill>
                  <a:srgbClr val="3B3A3B"/>
                </a:solidFill>
                <a:latin typeface="Myriad Pro"/>
                <a:cs typeface="Myriad Pro"/>
              </a:rPr>
              <a:t>üzere</a:t>
            </a:r>
            <a:r>
              <a:rPr sz="900" spc="5" dirty="0">
                <a:solidFill>
                  <a:srgbClr val="3B3A3B"/>
                </a:solidFill>
                <a:latin typeface="Myriad Pro"/>
                <a:cs typeface="Myriad Pro"/>
              </a:rPr>
              <a:t> </a:t>
            </a:r>
            <a:r>
              <a:rPr sz="900" spc="-20" dirty="0">
                <a:solidFill>
                  <a:srgbClr val="3B3A3B"/>
                </a:solidFill>
                <a:latin typeface="Myriad Pro"/>
                <a:cs typeface="Myriad Pro"/>
              </a:rPr>
              <a:t>top- </a:t>
            </a:r>
            <a:r>
              <a:rPr sz="900" dirty="0">
                <a:solidFill>
                  <a:srgbClr val="3B3A3B"/>
                </a:solidFill>
                <a:latin typeface="Myriad Pro"/>
                <a:cs typeface="Myriad Pro"/>
              </a:rPr>
              <a:t>lam</a:t>
            </a:r>
            <a:r>
              <a:rPr sz="900" spc="-15" dirty="0">
                <a:solidFill>
                  <a:srgbClr val="3B3A3B"/>
                </a:solidFill>
                <a:latin typeface="Myriad Pro"/>
                <a:cs typeface="Myriad Pro"/>
              </a:rPr>
              <a:t> </a:t>
            </a:r>
            <a:r>
              <a:rPr sz="900" dirty="0">
                <a:solidFill>
                  <a:srgbClr val="3B3A3B"/>
                </a:solidFill>
                <a:latin typeface="Myriad Pro"/>
                <a:cs typeface="Myriad Pro"/>
              </a:rPr>
              <a:t>14 </a:t>
            </a:r>
            <a:r>
              <a:rPr sz="900" dirty="0" err="1">
                <a:solidFill>
                  <a:srgbClr val="3B3A3B"/>
                </a:solidFill>
                <a:latin typeface="Myriad Pro"/>
                <a:cs typeface="Myriad Pro"/>
              </a:rPr>
              <a:t>kemik</a:t>
            </a:r>
            <a:r>
              <a:rPr sz="900" spc="-5" dirty="0">
                <a:solidFill>
                  <a:srgbClr val="3B3A3B"/>
                </a:solidFill>
                <a:latin typeface="Myriad Pro"/>
                <a:cs typeface="Myriad Pro"/>
              </a:rPr>
              <a:t> </a:t>
            </a:r>
            <a:r>
              <a:rPr sz="900" dirty="0" err="1">
                <a:solidFill>
                  <a:srgbClr val="3B3A3B"/>
                </a:solidFill>
                <a:latin typeface="Myriad Pro"/>
                <a:cs typeface="Myriad Pro"/>
              </a:rPr>
              <a:t>bulunur</a:t>
            </a:r>
            <a:r>
              <a:rPr sz="900" spc="-10" dirty="0">
                <a:solidFill>
                  <a:srgbClr val="3B3A3B"/>
                </a:solidFill>
                <a:latin typeface="Myriad Pro"/>
                <a:cs typeface="Myriad Pro"/>
              </a:rPr>
              <a:t>.</a:t>
            </a:r>
            <a:endParaRPr sz="900" dirty="0">
              <a:latin typeface="Myriad Pro"/>
              <a:cs typeface="Myriad Pro"/>
            </a:endParaRPr>
          </a:p>
          <a:p>
            <a:pPr>
              <a:spcAft>
                <a:spcPts val="600"/>
              </a:spcAft>
            </a:pPr>
            <a:r>
              <a:rPr sz="900" b="1" dirty="0">
                <a:solidFill>
                  <a:srgbClr val="318C6C"/>
                </a:solidFill>
                <a:latin typeface="Myriad Pro"/>
                <a:cs typeface="Myriad Pro"/>
              </a:rPr>
              <a:t>Alt</a:t>
            </a:r>
            <a:r>
              <a:rPr sz="900" b="1" spc="-20" dirty="0">
                <a:solidFill>
                  <a:srgbClr val="318C6C"/>
                </a:solidFill>
                <a:latin typeface="Myriad Pro"/>
                <a:cs typeface="Myriad Pro"/>
              </a:rPr>
              <a:t> </a:t>
            </a:r>
            <a:r>
              <a:rPr sz="900" b="1" dirty="0">
                <a:solidFill>
                  <a:srgbClr val="318C6C"/>
                </a:solidFill>
                <a:latin typeface="Myriad Pro"/>
                <a:cs typeface="Myriad Pro"/>
              </a:rPr>
              <a:t>Çene</a:t>
            </a:r>
            <a:r>
              <a:rPr sz="900" b="1" spc="-15" dirty="0">
                <a:solidFill>
                  <a:srgbClr val="318C6C"/>
                </a:solidFill>
                <a:latin typeface="Myriad Pro"/>
                <a:cs typeface="Myriad Pro"/>
              </a:rPr>
              <a:t> </a:t>
            </a:r>
            <a:r>
              <a:rPr sz="900" b="1" dirty="0">
                <a:solidFill>
                  <a:srgbClr val="318C6C"/>
                </a:solidFill>
                <a:latin typeface="Myriad Pro"/>
                <a:cs typeface="Myriad Pro"/>
              </a:rPr>
              <a:t>Kemiği</a:t>
            </a:r>
            <a:r>
              <a:rPr sz="900" b="1" spc="-15" dirty="0">
                <a:solidFill>
                  <a:srgbClr val="318C6C"/>
                </a:solidFill>
                <a:latin typeface="Myriad Pro"/>
                <a:cs typeface="Myriad Pro"/>
              </a:rPr>
              <a:t> </a:t>
            </a:r>
            <a:r>
              <a:rPr sz="900" b="1" dirty="0">
                <a:solidFill>
                  <a:srgbClr val="318C6C"/>
                </a:solidFill>
                <a:latin typeface="Myriad Pro"/>
                <a:cs typeface="Myriad Pro"/>
              </a:rPr>
              <a:t>(Os</a:t>
            </a:r>
            <a:r>
              <a:rPr sz="900" b="1" spc="-15" dirty="0">
                <a:solidFill>
                  <a:srgbClr val="318C6C"/>
                </a:solidFill>
                <a:latin typeface="Myriad Pro"/>
                <a:cs typeface="Myriad Pro"/>
              </a:rPr>
              <a:t> </a:t>
            </a:r>
            <a:r>
              <a:rPr sz="900" b="1" dirty="0">
                <a:solidFill>
                  <a:srgbClr val="318C6C"/>
                </a:solidFill>
                <a:latin typeface="Myriad Pro"/>
                <a:cs typeface="Myriad Pro"/>
              </a:rPr>
              <a:t>Mandibula)</a:t>
            </a:r>
            <a:r>
              <a:rPr sz="900" b="1" spc="-15" dirty="0">
                <a:solidFill>
                  <a:srgbClr val="318C6C"/>
                </a:solidFill>
                <a:latin typeface="Myriad Pro"/>
                <a:cs typeface="Myriad Pro"/>
              </a:rPr>
              <a:t> </a:t>
            </a:r>
            <a:r>
              <a:rPr sz="900" dirty="0">
                <a:solidFill>
                  <a:srgbClr val="3B3A3B"/>
                </a:solidFill>
                <a:latin typeface="Myriad Pro"/>
                <a:cs typeface="Myriad Pro"/>
              </a:rPr>
              <a:t>(1</a:t>
            </a:r>
            <a:r>
              <a:rPr sz="900" spc="-15" dirty="0">
                <a:solidFill>
                  <a:srgbClr val="3B3A3B"/>
                </a:solidFill>
                <a:latin typeface="Myriad Pro"/>
                <a:cs typeface="Myriad Pro"/>
              </a:rPr>
              <a:t> </a:t>
            </a:r>
            <a:r>
              <a:rPr sz="900" spc="-10" dirty="0">
                <a:solidFill>
                  <a:srgbClr val="3B3A3B"/>
                </a:solidFill>
                <a:latin typeface="Myriad Pro"/>
                <a:cs typeface="Myriad Pro"/>
              </a:rPr>
              <a:t>adet)</a:t>
            </a:r>
            <a:endParaRPr sz="900" dirty="0">
              <a:latin typeface="Myriad Pro"/>
              <a:cs typeface="Myriad Pro"/>
            </a:endParaRPr>
          </a:p>
          <a:p>
            <a:pPr marR="5080">
              <a:spcAft>
                <a:spcPts val="600"/>
              </a:spcAft>
            </a:pPr>
            <a:r>
              <a:rPr sz="900" dirty="0">
                <a:solidFill>
                  <a:srgbClr val="3B3A3B"/>
                </a:solidFill>
                <a:latin typeface="Myriad Pro"/>
                <a:cs typeface="Myriad Pro"/>
              </a:rPr>
              <a:t>Şakak</a:t>
            </a:r>
            <a:r>
              <a:rPr sz="900" spc="80" dirty="0">
                <a:solidFill>
                  <a:srgbClr val="3B3A3B"/>
                </a:solidFill>
                <a:latin typeface="Myriad Pro"/>
                <a:cs typeface="Myriad Pro"/>
              </a:rPr>
              <a:t> </a:t>
            </a:r>
            <a:r>
              <a:rPr sz="900" dirty="0">
                <a:solidFill>
                  <a:srgbClr val="3B3A3B"/>
                </a:solidFill>
                <a:latin typeface="Myriad Pro"/>
                <a:cs typeface="Myriad Pro"/>
              </a:rPr>
              <a:t>kemiği</a:t>
            </a:r>
            <a:r>
              <a:rPr sz="900" spc="90" dirty="0">
                <a:solidFill>
                  <a:srgbClr val="3B3A3B"/>
                </a:solidFill>
                <a:latin typeface="Myriad Pro"/>
                <a:cs typeface="Myriad Pro"/>
              </a:rPr>
              <a:t> </a:t>
            </a:r>
            <a:r>
              <a:rPr sz="900" dirty="0">
                <a:solidFill>
                  <a:srgbClr val="3B3A3B"/>
                </a:solidFill>
                <a:latin typeface="Myriad Pro"/>
                <a:cs typeface="Myriad Pro"/>
              </a:rPr>
              <a:t>ile</a:t>
            </a:r>
            <a:r>
              <a:rPr sz="900" spc="90" dirty="0">
                <a:solidFill>
                  <a:srgbClr val="3B3A3B"/>
                </a:solidFill>
                <a:latin typeface="Myriad Pro"/>
                <a:cs typeface="Myriad Pro"/>
              </a:rPr>
              <a:t> </a:t>
            </a:r>
            <a:r>
              <a:rPr sz="900" b="1" dirty="0">
                <a:solidFill>
                  <a:srgbClr val="3B3A3B"/>
                </a:solidFill>
                <a:latin typeface="Myriad Pro"/>
                <a:cs typeface="Myriad Pro"/>
              </a:rPr>
              <a:t>alt</a:t>
            </a:r>
            <a:r>
              <a:rPr sz="900" b="1" spc="85" dirty="0">
                <a:solidFill>
                  <a:srgbClr val="3B3A3B"/>
                </a:solidFill>
                <a:latin typeface="Myriad Pro"/>
                <a:cs typeface="Myriad Pro"/>
              </a:rPr>
              <a:t> </a:t>
            </a:r>
            <a:r>
              <a:rPr sz="900" b="1" dirty="0">
                <a:solidFill>
                  <a:srgbClr val="3B3A3B"/>
                </a:solidFill>
                <a:latin typeface="Myriad Pro"/>
                <a:cs typeface="Myriad Pro"/>
              </a:rPr>
              <a:t>çene</a:t>
            </a:r>
            <a:r>
              <a:rPr sz="900" b="1" spc="105" dirty="0">
                <a:solidFill>
                  <a:srgbClr val="3B3A3B"/>
                </a:solidFill>
                <a:latin typeface="Myriad Pro"/>
                <a:cs typeface="Myriad Pro"/>
              </a:rPr>
              <a:t> </a:t>
            </a:r>
            <a:r>
              <a:rPr sz="900" b="1" dirty="0">
                <a:solidFill>
                  <a:srgbClr val="3B3A3B"/>
                </a:solidFill>
                <a:latin typeface="Myriad Pro"/>
                <a:cs typeface="Myriad Pro"/>
              </a:rPr>
              <a:t>eklemi</a:t>
            </a:r>
            <a:r>
              <a:rPr sz="900" dirty="0">
                <a:solidFill>
                  <a:srgbClr val="3B3A3B"/>
                </a:solidFill>
                <a:latin typeface="Myriad Pro"/>
                <a:cs typeface="Myriad Pro"/>
              </a:rPr>
              <a:t>ni</a:t>
            </a:r>
            <a:r>
              <a:rPr sz="900" spc="90" dirty="0">
                <a:solidFill>
                  <a:srgbClr val="3B3A3B"/>
                </a:solidFill>
                <a:latin typeface="Myriad Pro"/>
                <a:cs typeface="Myriad Pro"/>
              </a:rPr>
              <a:t> </a:t>
            </a:r>
            <a:r>
              <a:rPr sz="900" dirty="0">
                <a:solidFill>
                  <a:srgbClr val="3B3A3B"/>
                </a:solidFill>
                <a:latin typeface="Myriad Pro"/>
                <a:cs typeface="Myriad Pro"/>
              </a:rPr>
              <a:t>(art.</a:t>
            </a:r>
            <a:r>
              <a:rPr sz="900" spc="90" dirty="0">
                <a:solidFill>
                  <a:srgbClr val="3B3A3B"/>
                </a:solidFill>
                <a:latin typeface="Myriad Pro"/>
                <a:cs typeface="Myriad Pro"/>
              </a:rPr>
              <a:t> </a:t>
            </a:r>
            <a:r>
              <a:rPr sz="900" dirty="0">
                <a:solidFill>
                  <a:srgbClr val="3B3A3B"/>
                </a:solidFill>
                <a:latin typeface="Myriad Pro"/>
                <a:cs typeface="Myriad Pro"/>
              </a:rPr>
              <a:t>temporomandibularis)</a:t>
            </a:r>
            <a:r>
              <a:rPr sz="900" spc="90" dirty="0">
                <a:solidFill>
                  <a:srgbClr val="3B3A3B"/>
                </a:solidFill>
                <a:latin typeface="Myriad Pro"/>
                <a:cs typeface="Myriad Pro"/>
              </a:rPr>
              <a:t> </a:t>
            </a:r>
            <a:r>
              <a:rPr sz="900" dirty="0">
                <a:solidFill>
                  <a:srgbClr val="3B3A3B"/>
                </a:solidFill>
                <a:latin typeface="Myriad Pro"/>
                <a:cs typeface="Myriad Pro"/>
              </a:rPr>
              <a:t>oluşturur.</a:t>
            </a:r>
            <a:r>
              <a:rPr sz="900" spc="90" dirty="0">
                <a:solidFill>
                  <a:srgbClr val="3B3A3B"/>
                </a:solidFill>
                <a:latin typeface="Myriad Pro"/>
                <a:cs typeface="Myriad Pro"/>
              </a:rPr>
              <a:t> </a:t>
            </a:r>
            <a:r>
              <a:rPr sz="900" dirty="0">
                <a:solidFill>
                  <a:srgbClr val="3B3A3B"/>
                </a:solidFill>
                <a:latin typeface="Myriad Pro"/>
                <a:cs typeface="Myriad Pro"/>
              </a:rPr>
              <a:t>Açıklığı,</a:t>
            </a:r>
            <a:r>
              <a:rPr sz="900" spc="90" dirty="0">
                <a:solidFill>
                  <a:srgbClr val="3B3A3B"/>
                </a:solidFill>
                <a:latin typeface="Myriad Pro"/>
                <a:cs typeface="Myriad Pro"/>
              </a:rPr>
              <a:t> </a:t>
            </a:r>
            <a:r>
              <a:rPr sz="900" dirty="0">
                <a:solidFill>
                  <a:srgbClr val="3B3A3B"/>
                </a:solidFill>
                <a:latin typeface="Myriad Pro"/>
                <a:cs typeface="Myriad Pro"/>
              </a:rPr>
              <a:t>arkaya</a:t>
            </a:r>
            <a:r>
              <a:rPr sz="900" spc="90" dirty="0">
                <a:solidFill>
                  <a:srgbClr val="3B3A3B"/>
                </a:solidFill>
                <a:latin typeface="Myriad Pro"/>
                <a:cs typeface="Myriad Pro"/>
              </a:rPr>
              <a:t> </a:t>
            </a:r>
            <a:r>
              <a:rPr sz="900" dirty="0">
                <a:solidFill>
                  <a:srgbClr val="3B3A3B"/>
                </a:solidFill>
                <a:latin typeface="Myriad Pro"/>
                <a:cs typeface="Myriad Pro"/>
              </a:rPr>
              <a:t>bakan</a:t>
            </a:r>
            <a:r>
              <a:rPr sz="900" spc="90" dirty="0">
                <a:solidFill>
                  <a:srgbClr val="3B3A3B"/>
                </a:solidFill>
                <a:latin typeface="Myriad Pro"/>
                <a:cs typeface="Myriad Pro"/>
              </a:rPr>
              <a:t> </a:t>
            </a:r>
            <a:r>
              <a:rPr sz="900" spc="-25" dirty="0">
                <a:solidFill>
                  <a:srgbClr val="3B3A3B"/>
                </a:solidFill>
                <a:latin typeface="Myriad Pro"/>
                <a:cs typeface="Myriad Pro"/>
              </a:rPr>
              <a:t>at </a:t>
            </a:r>
            <a:r>
              <a:rPr sz="900" dirty="0">
                <a:solidFill>
                  <a:srgbClr val="3B3A3B"/>
                </a:solidFill>
                <a:latin typeface="Myriad Pro"/>
                <a:cs typeface="Myriad Pro"/>
              </a:rPr>
              <a:t>nalına</a:t>
            </a:r>
            <a:r>
              <a:rPr sz="900" spc="100" dirty="0">
                <a:solidFill>
                  <a:srgbClr val="3B3A3B"/>
                </a:solidFill>
                <a:latin typeface="Myriad Pro"/>
                <a:cs typeface="Myriad Pro"/>
              </a:rPr>
              <a:t> </a:t>
            </a:r>
            <a:r>
              <a:rPr sz="900" dirty="0">
                <a:solidFill>
                  <a:srgbClr val="3B3A3B"/>
                </a:solidFill>
                <a:latin typeface="Myriad Pro"/>
                <a:cs typeface="Myriad Pro"/>
              </a:rPr>
              <a:t>benzer.</a:t>
            </a:r>
            <a:r>
              <a:rPr sz="900" spc="65" dirty="0">
                <a:solidFill>
                  <a:srgbClr val="3B3A3B"/>
                </a:solidFill>
                <a:latin typeface="Myriad Pro"/>
                <a:cs typeface="Myriad Pro"/>
              </a:rPr>
              <a:t> </a:t>
            </a:r>
            <a:r>
              <a:rPr sz="900" dirty="0">
                <a:solidFill>
                  <a:srgbClr val="3B3A3B"/>
                </a:solidFill>
                <a:latin typeface="Myriad Pro"/>
                <a:cs typeface="Myriad Pro"/>
              </a:rPr>
              <a:t>Yüz</a:t>
            </a:r>
            <a:r>
              <a:rPr sz="900" spc="114" dirty="0">
                <a:solidFill>
                  <a:srgbClr val="3B3A3B"/>
                </a:solidFill>
                <a:latin typeface="Myriad Pro"/>
                <a:cs typeface="Myriad Pro"/>
              </a:rPr>
              <a:t> </a:t>
            </a:r>
            <a:r>
              <a:rPr sz="900" dirty="0">
                <a:solidFill>
                  <a:srgbClr val="3B3A3B"/>
                </a:solidFill>
                <a:latin typeface="Myriad Pro"/>
                <a:cs typeface="Myriad Pro"/>
              </a:rPr>
              <a:t>bölgesinin</a:t>
            </a:r>
            <a:r>
              <a:rPr sz="900" spc="110" dirty="0">
                <a:solidFill>
                  <a:srgbClr val="3B3A3B"/>
                </a:solidFill>
                <a:latin typeface="Myriad Pro"/>
                <a:cs typeface="Myriad Pro"/>
              </a:rPr>
              <a:t> </a:t>
            </a:r>
            <a:r>
              <a:rPr sz="900" dirty="0">
                <a:solidFill>
                  <a:srgbClr val="3B3A3B"/>
                </a:solidFill>
                <a:latin typeface="Myriad Pro"/>
                <a:cs typeface="Myriad Pro"/>
              </a:rPr>
              <a:t>en</a:t>
            </a:r>
            <a:r>
              <a:rPr sz="900" spc="110" dirty="0">
                <a:solidFill>
                  <a:srgbClr val="3B3A3B"/>
                </a:solidFill>
                <a:latin typeface="Myriad Pro"/>
                <a:cs typeface="Myriad Pro"/>
              </a:rPr>
              <a:t> </a:t>
            </a:r>
            <a:r>
              <a:rPr sz="900" dirty="0">
                <a:solidFill>
                  <a:srgbClr val="3B3A3B"/>
                </a:solidFill>
                <a:latin typeface="Myriad Pro"/>
                <a:cs typeface="Myriad Pro"/>
              </a:rPr>
              <a:t>büyük</a:t>
            </a:r>
            <a:r>
              <a:rPr sz="900" spc="110" dirty="0">
                <a:solidFill>
                  <a:srgbClr val="3B3A3B"/>
                </a:solidFill>
                <a:latin typeface="Myriad Pro"/>
                <a:cs typeface="Myriad Pro"/>
              </a:rPr>
              <a:t> </a:t>
            </a:r>
            <a:r>
              <a:rPr sz="900" dirty="0">
                <a:solidFill>
                  <a:srgbClr val="3B3A3B"/>
                </a:solidFill>
                <a:latin typeface="Myriad Pro"/>
                <a:cs typeface="Myriad Pro"/>
              </a:rPr>
              <a:t>ve</a:t>
            </a:r>
            <a:r>
              <a:rPr sz="900" spc="114" dirty="0">
                <a:solidFill>
                  <a:srgbClr val="3B3A3B"/>
                </a:solidFill>
                <a:latin typeface="Myriad Pro"/>
                <a:cs typeface="Myriad Pro"/>
              </a:rPr>
              <a:t> </a:t>
            </a:r>
            <a:r>
              <a:rPr sz="900" dirty="0">
                <a:solidFill>
                  <a:srgbClr val="3B3A3B"/>
                </a:solidFill>
                <a:latin typeface="Myriad Pro"/>
                <a:cs typeface="Myriad Pro"/>
              </a:rPr>
              <a:t>en</a:t>
            </a:r>
            <a:r>
              <a:rPr sz="900" spc="110" dirty="0">
                <a:solidFill>
                  <a:srgbClr val="3B3A3B"/>
                </a:solidFill>
                <a:latin typeface="Myriad Pro"/>
                <a:cs typeface="Myriad Pro"/>
              </a:rPr>
              <a:t> </a:t>
            </a:r>
            <a:r>
              <a:rPr sz="900" dirty="0">
                <a:solidFill>
                  <a:srgbClr val="3B3A3B"/>
                </a:solidFill>
                <a:latin typeface="Myriad Pro"/>
                <a:cs typeface="Myriad Pro"/>
              </a:rPr>
              <a:t>kuvvetli</a:t>
            </a:r>
            <a:r>
              <a:rPr sz="900" spc="110" dirty="0">
                <a:solidFill>
                  <a:srgbClr val="3B3A3B"/>
                </a:solidFill>
                <a:latin typeface="Myriad Pro"/>
                <a:cs typeface="Myriad Pro"/>
              </a:rPr>
              <a:t> </a:t>
            </a:r>
            <a:r>
              <a:rPr sz="900" dirty="0">
                <a:solidFill>
                  <a:srgbClr val="3B3A3B"/>
                </a:solidFill>
                <a:latin typeface="Myriad Pro"/>
                <a:cs typeface="Myriad Pro"/>
              </a:rPr>
              <a:t>kemiğidir.</a:t>
            </a:r>
            <a:r>
              <a:rPr sz="900" spc="110" dirty="0">
                <a:solidFill>
                  <a:srgbClr val="3B3A3B"/>
                </a:solidFill>
                <a:latin typeface="Myriad Pro"/>
                <a:cs typeface="Myriad Pro"/>
              </a:rPr>
              <a:t> </a:t>
            </a:r>
            <a:r>
              <a:rPr sz="900" dirty="0">
                <a:solidFill>
                  <a:srgbClr val="3B3A3B"/>
                </a:solidFill>
                <a:latin typeface="Myriad Pro"/>
                <a:cs typeface="Myriad Pro"/>
              </a:rPr>
              <a:t>Üzerinde</a:t>
            </a:r>
            <a:r>
              <a:rPr sz="900" spc="114" dirty="0">
                <a:solidFill>
                  <a:srgbClr val="3B3A3B"/>
                </a:solidFill>
                <a:latin typeface="Myriad Pro"/>
                <a:cs typeface="Myriad Pro"/>
              </a:rPr>
              <a:t> </a:t>
            </a:r>
            <a:r>
              <a:rPr sz="900" dirty="0">
                <a:solidFill>
                  <a:srgbClr val="3B3A3B"/>
                </a:solidFill>
                <a:latin typeface="Myriad Pro"/>
                <a:cs typeface="Myriad Pro"/>
              </a:rPr>
              <a:t>alt</a:t>
            </a:r>
            <a:r>
              <a:rPr sz="900" spc="110" dirty="0">
                <a:solidFill>
                  <a:srgbClr val="3B3A3B"/>
                </a:solidFill>
                <a:latin typeface="Myriad Pro"/>
                <a:cs typeface="Myriad Pro"/>
              </a:rPr>
              <a:t> </a:t>
            </a:r>
            <a:r>
              <a:rPr sz="900" dirty="0">
                <a:solidFill>
                  <a:srgbClr val="3B3A3B"/>
                </a:solidFill>
                <a:latin typeface="Myriad Pro"/>
                <a:cs typeface="Myriad Pro"/>
              </a:rPr>
              <a:t>dişlerin</a:t>
            </a:r>
            <a:r>
              <a:rPr sz="900" spc="110" dirty="0">
                <a:solidFill>
                  <a:srgbClr val="3B3A3B"/>
                </a:solidFill>
                <a:latin typeface="Myriad Pro"/>
                <a:cs typeface="Myriad Pro"/>
              </a:rPr>
              <a:t> </a:t>
            </a:r>
            <a:r>
              <a:rPr sz="900" dirty="0">
                <a:solidFill>
                  <a:srgbClr val="3B3A3B"/>
                </a:solidFill>
                <a:latin typeface="Myriad Pro"/>
                <a:cs typeface="Myriad Pro"/>
              </a:rPr>
              <a:t>sıralandığı</a:t>
            </a:r>
            <a:r>
              <a:rPr sz="900" spc="114" dirty="0">
                <a:solidFill>
                  <a:srgbClr val="3B3A3B"/>
                </a:solidFill>
                <a:latin typeface="Myriad Pro"/>
                <a:cs typeface="Myriad Pro"/>
              </a:rPr>
              <a:t> </a:t>
            </a:r>
            <a:r>
              <a:rPr sz="900" spc="-25" dirty="0">
                <a:solidFill>
                  <a:srgbClr val="3B3A3B"/>
                </a:solidFill>
                <a:latin typeface="Myriad Pro"/>
                <a:cs typeface="Myriad Pro"/>
              </a:rPr>
              <a:t>diş </a:t>
            </a:r>
            <a:r>
              <a:rPr sz="900" dirty="0">
                <a:solidFill>
                  <a:srgbClr val="3B3A3B"/>
                </a:solidFill>
                <a:latin typeface="Myriad Pro"/>
                <a:cs typeface="Myriad Pro"/>
              </a:rPr>
              <a:t>kemeri </a:t>
            </a:r>
            <a:r>
              <a:rPr sz="900" spc="-10" dirty="0">
                <a:solidFill>
                  <a:srgbClr val="3B3A3B"/>
                </a:solidFill>
                <a:latin typeface="Myriad Pro"/>
                <a:cs typeface="Myriad Pro"/>
              </a:rPr>
              <a:t>bulunur.</a:t>
            </a:r>
            <a:endParaRPr sz="900" dirty="0">
              <a:latin typeface="Myriad Pro"/>
              <a:cs typeface="Myriad Pro"/>
            </a:endParaRPr>
          </a:p>
          <a:p>
            <a:pPr>
              <a:spcAft>
                <a:spcPts val="600"/>
              </a:spcAft>
            </a:pPr>
            <a:r>
              <a:rPr sz="900" b="1" dirty="0">
                <a:solidFill>
                  <a:srgbClr val="D35088"/>
                </a:solidFill>
                <a:latin typeface="Myriad Pro"/>
                <a:cs typeface="Myriad Pro"/>
              </a:rPr>
              <a:t>Sapan</a:t>
            </a:r>
            <a:r>
              <a:rPr sz="900" b="1" spc="-25" dirty="0">
                <a:solidFill>
                  <a:srgbClr val="D35088"/>
                </a:solidFill>
                <a:latin typeface="Myriad Pro"/>
                <a:cs typeface="Myriad Pro"/>
              </a:rPr>
              <a:t> </a:t>
            </a:r>
            <a:r>
              <a:rPr sz="900" b="1" dirty="0">
                <a:solidFill>
                  <a:srgbClr val="D35088"/>
                </a:solidFill>
                <a:latin typeface="Myriad Pro"/>
                <a:cs typeface="Myriad Pro"/>
              </a:rPr>
              <a:t>Kemiği</a:t>
            </a:r>
            <a:r>
              <a:rPr sz="900" b="1" spc="-15" dirty="0">
                <a:solidFill>
                  <a:srgbClr val="D35088"/>
                </a:solidFill>
                <a:latin typeface="Myriad Pro"/>
                <a:cs typeface="Myriad Pro"/>
              </a:rPr>
              <a:t> </a:t>
            </a:r>
            <a:r>
              <a:rPr sz="900" b="1" spc="-10" dirty="0">
                <a:solidFill>
                  <a:srgbClr val="D35088"/>
                </a:solidFill>
                <a:latin typeface="Myriad Pro"/>
                <a:cs typeface="Myriad Pro"/>
              </a:rPr>
              <a:t>(Os</a:t>
            </a:r>
            <a:r>
              <a:rPr sz="900" b="1" spc="-45" dirty="0">
                <a:solidFill>
                  <a:srgbClr val="D35088"/>
                </a:solidFill>
                <a:latin typeface="Myriad Pro"/>
                <a:cs typeface="Myriad Pro"/>
              </a:rPr>
              <a:t> </a:t>
            </a:r>
            <a:r>
              <a:rPr sz="900" b="1" dirty="0">
                <a:solidFill>
                  <a:srgbClr val="D35088"/>
                </a:solidFill>
                <a:latin typeface="Myriad Pro"/>
                <a:cs typeface="Myriad Pro"/>
              </a:rPr>
              <a:t>Vomer)</a:t>
            </a:r>
            <a:r>
              <a:rPr sz="900" b="1" spc="-5" dirty="0">
                <a:solidFill>
                  <a:srgbClr val="D35088"/>
                </a:solidFill>
                <a:latin typeface="Myriad Pro"/>
                <a:cs typeface="Myriad Pro"/>
              </a:rPr>
              <a:t> </a:t>
            </a:r>
            <a:r>
              <a:rPr sz="900" dirty="0">
                <a:solidFill>
                  <a:srgbClr val="3B3A3B"/>
                </a:solidFill>
                <a:latin typeface="Myriad Pro"/>
                <a:cs typeface="Myriad Pro"/>
              </a:rPr>
              <a:t>(1</a:t>
            </a:r>
            <a:r>
              <a:rPr sz="900" spc="-10" dirty="0">
                <a:solidFill>
                  <a:srgbClr val="3B3A3B"/>
                </a:solidFill>
                <a:latin typeface="Myriad Pro"/>
                <a:cs typeface="Myriad Pro"/>
              </a:rPr>
              <a:t> adet)</a:t>
            </a:r>
            <a:endParaRPr sz="900" dirty="0">
              <a:latin typeface="Myriad Pro"/>
              <a:cs typeface="Myriad Pro"/>
            </a:endParaRPr>
          </a:p>
          <a:p>
            <a:pPr>
              <a:spcAft>
                <a:spcPts val="600"/>
              </a:spcAft>
            </a:pPr>
            <a:r>
              <a:rPr sz="900" dirty="0">
                <a:solidFill>
                  <a:srgbClr val="3B3A3B"/>
                </a:solidFill>
                <a:latin typeface="Myriad Pro"/>
                <a:cs typeface="Myriad Pro"/>
              </a:rPr>
              <a:t>Burun</a:t>
            </a:r>
            <a:r>
              <a:rPr sz="900" spc="5" dirty="0">
                <a:solidFill>
                  <a:srgbClr val="3B3A3B"/>
                </a:solidFill>
                <a:latin typeface="Myriad Pro"/>
                <a:cs typeface="Myriad Pro"/>
              </a:rPr>
              <a:t> </a:t>
            </a:r>
            <a:r>
              <a:rPr sz="900" dirty="0">
                <a:solidFill>
                  <a:srgbClr val="3B3A3B"/>
                </a:solidFill>
                <a:latin typeface="Myriad Pro"/>
                <a:cs typeface="Myriad Pro"/>
              </a:rPr>
              <a:t>bölmesinin</a:t>
            </a:r>
            <a:r>
              <a:rPr sz="900" spc="5" dirty="0">
                <a:solidFill>
                  <a:srgbClr val="3B3A3B"/>
                </a:solidFill>
                <a:latin typeface="Myriad Pro"/>
                <a:cs typeface="Myriad Pro"/>
              </a:rPr>
              <a:t> </a:t>
            </a:r>
            <a:r>
              <a:rPr sz="900" dirty="0">
                <a:solidFill>
                  <a:srgbClr val="3B3A3B"/>
                </a:solidFill>
                <a:latin typeface="Myriad Pro"/>
                <a:cs typeface="Myriad Pro"/>
              </a:rPr>
              <a:t>arka</a:t>
            </a:r>
            <a:r>
              <a:rPr sz="900" spc="5" dirty="0">
                <a:solidFill>
                  <a:srgbClr val="3B3A3B"/>
                </a:solidFill>
                <a:latin typeface="Myriad Pro"/>
                <a:cs typeface="Myriad Pro"/>
              </a:rPr>
              <a:t> </a:t>
            </a:r>
            <a:r>
              <a:rPr sz="900" dirty="0">
                <a:solidFill>
                  <a:srgbClr val="3B3A3B"/>
                </a:solidFill>
                <a:latin typeface="Myriad Pro"/>
                <a:cs typeface="Myriad Pro"/>
              </a:rPr>
              <a:t>alt</a:t>
            </a:r>
            <a:r>
              <a:rPr sz="900" spc="5" dirty="0">
                <a:solidFill>
                  <a:srgbClr val="3B3A3B"/>
                </a:solidFill>
                <a:latin typeface="Myriad Pro"/>
                <a:cs typeface="Myriad Pro"/>
              </a:rPr>
              <a:t> </a:t>
            </a:r>
            <a:r>
              <a:rPr sz="900" dirty="0">
                <a:solidFill>
                  <a:srgbClr val="3B3A3B"/>
                </a:solidFill>
                <a:latin typeface="Myriad Pro"/>
                <a:cs typeface="Myriad Pro"/>
              </a:rPr>
              <a:t>kısmını</a:t>
            </a:r>
            <a:r>
              <a:rPr sz="900" spc="10" dirty="0">
                <a:solidFill>
                  <a:srgbClr val="3B3A3B"/>
                </a:solidFill>
                <a:latin typeface="Myriad Pro"/>
                <a:cs typeface="Myriad Pro"/>
              </a:rPr>
              <a:t> </a:t>
            </a:r>
            <a:r>
              <a:rPr sz="900" spc="-10" dirty="0">
                <a:solidFill>
                  <a:srgbClr val="3B3A3B"/>
                </a:solidFill>
                <a:latin typeface="Myriad Pro"/>
                <a:cs typeface="Myriad Pro"/>
              </a:rPr>
              <a:t>oluşturur.</a:t>
            </a:r>
            <a:endParaRPr sz="900" dirty="0">
              <a:latin typeface="Myriad Pro"/>
              <a:cs typeface="Myriad Pro"/>
            </a:endParaRPr>
          </a:p>
          <a:p>
            <a:pPr>
              <a:spcAft>
                <a:spcPts val="600"/>
              </a:spcAft>
            </a:pPr>
            <a:r>
              <a:rPr sz="900" b="1" dirty="0">
                <a:solidFill>
                  <a:srgbClr val="9179A2"/>
                </a:solidFill>
                <a:latin typeface="Myriad Pro"/>
                <a:cs typeface="Myriad Pro"/>
              </a:rPr>
              <a:t>Üst</a:t>
            </a:r>
            <a:r>
              <a:rPr sz="900" b="1" spc="-20" dirty="0">
                <a:solidFill>
                  <a:srgbClr val="9179A2"/>
                </a:solidFill>
                <a:latin typeface="Myriad Pro"/>
                <a:cs typeface="Myriad Pro"/>
              </a:rPr>
              <a:t> </a:t>
            </a:r>
            <a:r>
              <a:rPr sz="900" b="1" dirty="0">
                <a:solidFill>
                  <a:srgbClr val="9179A2"/>
                </a:solidFill>
                <a:latin typeface="Myriad Pro"/>
                <a:cs typeface="Myriad Pro"/>
              </a:rPr>
              <a:t>Çene</a:t>
            </a:r>
            <a:r>
              <a:rPr sz="900" b="1" spc="-15" dirty="0">
                <a:solidFill>
                  <a:srgbClr val="9179A2"/>
                </a:solidFill>
                <a:latin typeface="Myriad Pro"/>
                <a:cs typeface="Myriad Pro"/>
              </a:rPr>
              <a:t> </a:t>
            </a:r>
            <a:r>
              <a:rPr sz="900" b="1" dirty="0">
                <a:solidFill>
                  <a:srgbClr val="9179A2"/>
                </a:solidFill>
                <a:latin typeface="Myriad Pro"/>
                <a:cs typeface="Myriad Pro"/>
              </a:rPr>
              <a:t>Kemiği</a:t>
            </a:r>
            <a:r>
              <a:rPr sz="900" b="1" spc="-15" dirty="0">
                <a:solidFill>
                  <a:srgbClr val="9179A2"/>
                </a:solidFill>
                <a:latin typeface="Myriad Pro"/>
                <a:cs typeface="Myriad Pro"/>
              </a:rPr>
              <a:t> </a:t>
            </a:r>
            <a:r>
              <a:rPr sz="900" b="1" dirty="0">
                <a:solidFill>
                  <a:srgbClr val="9179A2"/>
                </a:solidFill>
                <a:latin typeface="Myriad Pro"/>
                <a:cs typeface="Myriad Pro"/>
              </a:rPr>
              <a:t>(Os</a:t>
            </a:r>
            <a:r>
              <a:rPr sz="900" b="1" spc="-15" dirty="0">
                <a:solidFill>
                  <a:srgbClr val="9179A2"/>
                </a:solidFill>
                <a:latin typeface="Myriad Pro"/>
                <a:cs typeface="Myriad Pro"/>
              </a:rPr>
              <a:t> </a:t>
            </a:r>
            <a:r>
              <a:rPr sz="900" b="1" dirty="0">
                <a:solidFill>
                  <a:srgbClr val="9179A2"/>
                </a:solidFill>
                <a:latin typeface="Myriad Pro"/>
                <a:cs typeface="Myriad Pro"/>
              </a:rPr>
              <a:t>Maxilla)</a:t>
            </a:r>
            <a:r>
              <a:rPr sz="900" b="1" spc="-15" dirty="0">
                <a:solidFill>
                  <a:srgbClr val="9179A2"/>
                </a:solidFill>
                <a:latin typeface="Myriad Pro"/>
                <a:cs typeface="Myriad Pro"/>
              </a:rPr>
              <a:t> </a:t>
            </a:r>
            <a:r>
              <a:rPr sz="900" dirty="0">
                <a:solidFill>
                  <a:srgbClr val="3B3A3B"/>
                </a:solidFill>
                <a:latin typeface="Myriad Pro"/>
                <a:cs typeface="Myriad Pro"/>
              </a:rPr>
              <a:t>(2</a:t>
            </a:r>
            <a:r>
              <a:rPr sz="900" spc="-20" dirty="0">
                <a:solidFill>
                  <a:srgbClr val="3B3A3B"/>
                </a:solidFill>
                <a:latin typeface="Myriad Pro"/>
                <a:cs typeface="Myriad Pro"/>
              </a:rPr>
              <a:t> </a:t>
            </a:r>
            <a:r>
              <a:rPr sz="900" spc="-10" dirty="0">
                <a:solidFill>
                  <a:srgbClr val="3B3A3B"/>
                </a:solidFill>
                <a:latin typeface="Myriad Pro"/>
                <a:cs typeface="Myriad Pro"/>
              </a:rPr>
              <a:t>adet)</a:t>
            </a:r>
            <a:endParaRPr sz="900" dirty="0">
              <a:latin typeface="Myriad Pro"/>
              <a:cs typeface="Myriad Pro"/>
            </a:endParaRPr>
          </a:p>
          <a:p>
            <a:pPr marR="5080" defTabSz="3676650">
              <a:spcAft>
                <a:spcPts val="600"/>
              </a:spcAft>
            </a:pPr>
            <a:r>
              <a:rPr sz="900" dirty="0">
                <a:solidFill>
                  <a:srgbClr val="3B3A3B"/>
                </a:solidFill>
                <a:latin typeface="Myriad Pro"/>
                <a:cs typeface="Myriad Pro"/>
              </a:rPr>
              <a:t>Ağız boşluğu</a:t>
            </a:r>
            <a:r>
              <a:rPr sz="900" spc="10" dirty="0">
                <a:solidFill>
                  <a:srgbClr val="3B3A3B"/>
                </a:solidFill>
                <a:latin typeface="Myriad Pro"/>
                <a:cs typeface="Myriad Pro"/>
              </a:rPr>
              <a:t> </a:t>
            </a:r>
            <a:r>
              <a:rPr sz="900" dirty="0">
                <a:solidFill>
                  <a:srgbClr val="3B3A3B"/>
                </a:solidFill>
                <a:latin typeface="Myriad Pro"/>
                <a:cs typeface="Myriad Pro"/>
              </a:rPr>
              <a:t>tavanının</a:t>
            </a:r>
            <a:r>
              <a:rPr sz="900" spc="15" dirty="0">
                <a:solidFill>
                  <a:srgbClr val="3B3A3B"/>
                </a:solidFill>
                <a:latin typeface="Myriad Pro"/>
                <a:cs typeface="Myriad Pro"/>
              </a:rPr>
              <a:t> </a:t>
            </a:r>
            <a:r>
              <a:rPr sz="900" dirty="0">
                <a:solidFill>
                  <a:srgbClr val="3B3A3B"/>
                </a:solidFill>
                <a:latin typeface="Myriad Pro"/>
                <a:cs typeface="Myriad Pro"/>
              </a:rPr>
              <a:t>(damak)</a:t>
            </a:r>
            <a:r>
              <a:rPr sz="900" spc="10" dirty="0">
                <a:solidFill>
                  <a:srgbClr val="3B3A3B"/>
                </a:solidFill>
                <a:latin typeface="Myriad Pro"/>
                <a:cs typeface="Myriad Pro"/>
              </a:rPr>
              <a:t> </a:t>
            </a:r>
            <a:r>
              <a:rPr sz="900" dirty="0">
                <a:solidFill>
                  <a:srgbClr val="3B3A3B"/>
                </a:solidFill>
                <a:latin typeface="Myriad Pro"/>
                <a:cs typeface="Myriad Pro"/>
              </a:rPr>
              <a:t>büyük</a:t>
            </a:r>
            <a:r>
              <a:rPr sz="900" spc="15" dirty="0">
                <a:solidFill>
                  <a:srgbClr val="3B3A3B"/>
                </a:solidFill>
                <a:latin typeface="Myriad Pro"/>
                <a:cs typeface="Myriad Pro"/>
              </a:rPr>
              <a:t> </a:t>
            </a:r>
            <a:r>
              <a:rPr sz="900" dirty="0">
                <a:solidFill>
                  <a:srgbClr val="3B3A3B"/>
                </a:solidFill>
                <a:latin typeface="Myriad Pro"/>
                <a:cs typeface="Myriad Pro"/>
              </a:rPr>
              <a:t>bölümü</a:t>
            </a:r>
            <a:r>
              <a:rPr sz="900" spc="10" dirty="0">
                <a:solidFill>
                  <a:srgbClr val="3B3A3B"/>
                </a:solidFill>
                <a:latin typeface="Myriad Pro"/>
                <a:cs typeface="Myriad Pro"/>
              </a:rPr>
              <a:t> </a:t>
            </a:r>
            <a:r>
              <a:rPr sz="900" dirty="0">
                <a:solidFill>
                  <a:srgbClr val="3B3A3B"/>
                </a:solidFill>
                <a:latin typeface="Myriad Pro"/>
                <a:cs typeface="Myriad Pro"/>
              </a:rPr>
              <a:t>ile</a:t>
            </a:r>
            <a:r>
              <a:rPr sz="900" spc="10" dirty="0">
                <a:solidFill>
                  <a:srgbClr val="3B3A3B"/>
                </a:solidFill>
                <a:latin typeface="Myriad Pro"/>
                <a:cs typeface="Myriad Pro"/>
              </a:rPr>
              <a:t> </a:t>
            </a:r>
            <a:r>
              <a:rPr sz="900" dirty="0">
                <a:solidFill>
                  <a:srgbClr val="3B3A3B"/>
                </a:solidFill>
                <a:latin typeface="Myriad Pro"/>
                <a:cs typeface="Myriad Pro"/>
              </a:rPr>
              <a:t>göz</a:t>
            </a:r>
            <a:r>
              <a:rPr sz="900" spc="15" dirty="0">
                <a:solidFill>
                  <a:srgbClr val="3B3A3B"/>
                </a:solidFill>
                <a:latin typeface="Myriad Pro"/>
                <a:cs typeface="Myriad Pro"/>
              </a:rPr>
              <a:t> </a:t>
            </a:r>
            <a:r>
              <a:rPr sz="900" dirty="0">
                <a:solidFill>
                  <a:srgbClr val="3B3A3B"/>
                </a:solidFill>
                <a:latin typeface="Myriad Pro"/>
                <a:cs typeface="Myriad Pro"/>
              </a:rPr>
              <a:t>çukurunun</a:t>
            </a:r>
            <a:r>
              <a:rPr sz="900" spc="10" dirty="0">
                <a:solidFill>
                  <a:srgbClr val="3B3A3B"/>
                </a:solidFill>
                <a:latin typeface="Myriad Pro"/>
                <a:cs typeface="Myriad Pro"/>
              </a:rPr>
              <a:t> </a:t>
            </a:r>
            <a:r>
              <a:rPr sz="900" dirty="0">
                <a:solidFill>
                  <a:srgbClr val="3B3A3B"/>
                </a:solidFill>
                <a:latin typeface="Myriad Pro"/>
                <a:cs typeface="Myriad Pro"/>
              </a:rPr>
              <a:t>alt</a:t>
            </a:r>
            <a:r>
              <a:rPr sz="900" spc="15" dirty="0">
                <a:solidFill>
                  <a:srgbClr val="3B3A3B"/>
                </a:solidFill>
                <a:latin typeface="Myriad Pro"/>
                <a:cs typeface="Myriad Pro"/>
              </a:rPr>
              <a:t> </a:t>
            </a:r>
            <a:r>
              <a:rPr sz="900" dirty="0">
                <a:solidFill>
                  <a:srgbClr val="3B3A3B"/>
                </a:solidFill>
                <a:latin typeface="Myriad Pro"/>
                <a:cs typeface="Myriad Pro"/>
              </a:rPr>
              <a:t>kısmını</a:t>
            </a:r>
            <a:r>
              <a:rPr sz="900" spc="10" dirty="0">
                <a:solidFill>
                  <a:srgbClr val="3B3A3B"/>
                </a:solidFill>
                <a:latin typeface="Myriad Pro"/>
                <a:cs typeface="Myriad Pro"/>
              </a:rPr>
              <a:t> </a:t>
            </a:r>
            <a:r>
              <a:rPr sz="900" dirty="0">
                <a:solidFill>
                  <a:srgbClr val="3B3A3B"/>
                </a:solidFill>
                <a:latin typeface="Myriad Pro"/>
                <a:cs typeface="Myriad Pro"/>
              </a:rPr>
              <a:t>oluşturur.</a:t>
            </a:r>
            <a:r>
              <a:rPr sz="900" spc="15" dirty="0">
                <a:solidFill>
                  <a:srgbClr val="3B3A3B"/>
                </a:solidFill>
                <a:latin typeface="Myriad Pro"/>
                <a:cs typeface="Myriad Pro"/>
              </a:rPr>
              <a:t> </a:t>
            </a:r>
            <a:r>
              <a:rPr sz="900" spc="-10" dirty="0">
                <a:solidFill>
                  <a:srgbClr val="3B3A3B"/>
                </a:solidFill>
                <a:latin typeface="Myriad Pro"/>
                <a:cs typeface="Myriad Pro"/>
              </a:rPr>
              <a:t>Gövdesinde </a:t>
            </a:r>
            <a:r>
              <a:rPr sz="900" dirty="0">
                <a:solidFill>
                  <a:srgbClr val="3B3A3B"/>
                </a:solidFill>
                <a:latin typeface="Myriad Pro"/>
                <a:cs typeface="Myriad Pro"/>
              </a:rPr>
              <a:t>2</a:t>
            </a:r>
            <a:r>
              <a:rPr sz="900" spc="-15" dirty="0">
                <a:solidFill>
                  <a:srgbClr val="3B3A3B"/>
                </a:solidFill>
                <a:latin typeface="Myriad Pro"/>
                <a:cs typeface="Myriad Pro"/>
              </a:rPr>
              <a:t> </a:t>
            </a:r>
            <a:r>
              <a:rPr sz="900" dirty="0">
                <a:solidFill>
                  <a:srgbClr val="3B3A3B"/>
                </a:solidFill>
                <a:latin typeface="Myriad Pro"/>
                <a:cs typeface="Myriad Pro"/>
              </a:rPr>
              <a:t>sinüsü</a:t>
            </a:r>
            <a:r>
              <a:rPr sz="900" spc="-5" dirty="0">
                <a:solidFill>
                  <a:srgbClr val="3B3A3B"/>
                </a:solidFill>
                <a:latin typeface="Myriad Pro"/>
                <a:cs typeface="Myriad Pro"/>
              </a:rPr>
              <a:t> </a:t>
            </a:r>
            <a:r>
              <a:rPr sz="900" spc="-10" dirty="0">
                <a:solidFill>
                  <a:srgbClr val="3B3A3B"/>
                </a:solidFill>
                <a:latin typeface="Myriad Pro"/>
                <a:cs typeface="Myriad Pro"/>
              </a:rPr>
              <a:t>vardır.</a:t>
            </a:r>
            <a:r>
              <a:rPr sz="900" spc="-5" dirty="0">
                <a:solidFill>
                  <a:srgbClr val="3B3A3B"/>
                </a:solidFill>
                <a:latin typeface="Myriad Pro"/>
                <a:cs typeface="Myriad Pro"/>
              </a:rPr>
              <a:t> </a:t>
            </a:r>
            <a:r>
              <a:rPr sz="900" dirty="0">
                <a:solidFill>
                  <a:srgbClr val="3B3A3B"/>
                </a:solidFill>
                <a:latin typeface="Myriad Pro"/>
                <a:cs typeface="Myriad Pro"/>
              </a:rPr>
              <a:t>Alt</a:t>
            </a:r>
            <a:r>
              <a:rPr sz="900" spc="-5" dirty="0">
                <a:solidFill>
                  <a:srgbClr val="3B3A3B"/>
                </a:solidFill>
                <a:latin typeface="Myriad Pro"/>
                <a:cs typeface="Myriad Pro"/>
              </a:rPr>
              <a:t> </a:t>
            </a:r>
            <a:r>
              <a:rPr sz="900" dirty="0">
                <a:solidFill>
                  <a:srgbClr val="3B3A3B"/>
                </a:solidFill>
                <a:latin typeface="Myriad Pro"/>
                <a:cs typeface="Myriad Pro"/>
              </a:rPr>
              <a:t>tarafında</a:t>
            </a:r>
            <a:r>
              <a:rPr sz="900" spc="-5" dirty="0">
                <a:solidFill>
                  <a:srgbClr val="3B3A3B"/>
                </a:solidFill>
                <a:latin typeface="Myriad Pro"/>
                <a:cs typeface="Myriad Pro"/>
              </a:rPr>
              <a:t> </a:t>
            </a:r>
            <a:r>
              <a:rPr sz="900" dirty="0">
                <a:solidFill>
                  <a:srgbClr val="3B3A3B"/>
                </a:solidFill>
                <a:latin typeface="Myriad Pro"/>
                <a:cs typeface="Myriad Pro"/>
              </a:rPr>
              <a:t>üst</a:t>
            </a:r>
            <a:r>
              <a:rPr sz="900" spc="-5" dirty="0">
                <a:solidFill>
                  <a:srgbClr val="3B3A3B"/>
                </a:solidFill>
                <a:latin typeface="Myriad Pro"/>
                <a:cs typeface="Myriad Pro"/>
              </a:rPr>
              <a:t> </a:t>
            </a:r>
            <a:r>
              <a:rPr sz="900" dirty="0">
                <a:solidFill>
                  <a:srgbClr val="3B3A3B"/>
                </a:solidFill>
                <a:latin typeface="Myriad Pro"/>
                <a:cs typeface="Myriad Pro"/>
              </a:rPr>
              <a:t>diş</a:t>
            </a:r>
            <a:r>
              <a:rPr sz="900" spc="-5" dirty="0">
                <a:solidFill>
                  <a:srgbClr val="3B3A3B"/>
                </a:solidFill>
                <a:latin typeface="Myriad Pro"/>
                <a:cs typeface="Myriad Pro"/>
              </a:rPr>
              <a:t> </a:t>
            </a:r>
            <a:r>
              <a:rPr sz="900" dirty="0">
                <a:solidFill>
                  <a:srgbClr val="3B3A3B"/>
                </a:solidFill>
                <a:latin typeface="Myriad Pro"/>
                <a:cs typeface="Myriad Pro"/>
              </a:rPr>
              <a:t>kemeri</a:t>
            </a:r>
            <a:r>
              <a:rPr sz="900" spc="-5" dirty="0">
                <a:solidFill>
                  <a:srgbClr val="3B3A3B"/>
                </a:solidFill>
                <a:latin typeface="Myriad Pro"/>
                <a:cs typeface="Myriad Pro"/>
              </a:rPr>
              <a:t> </a:t>
            </a:r>
            <a:r>
              <a:rPr sz="900" dirty="0">
                <a:solidFill>
                  <a:srgbClr val="3B3A3B"/>
                </a:solidFill>
                <a:latin typeface="Myriad Pro"/>
                <a:cs typeface="Myriad Pro"/>
              </a:rPr>
              <a:t>yer </a:t>
            </a:r>
            <a:r>
              <a:rPr sz="900" spc="-10" dirty="0">
                <a:solidFill>
                  <a:srgbClr val="3B3A3B"/>
                </a:solidFill>
                <a:latin typeface="Myriad Pro"/>
                <a:cs typeface="Myriad Pro"/>
              </a:rPr>
              <a:t>alır.</a:t>
            </a:r>
            <a:endParaRPr sz="900" dirty="0">
              <a:latin typeface="Myriad Pro"/>
              <a:cs typeface="Myriad Pro"/>
            </a:endParaRPr>
          </a:p>
          <a:p>
            <a:pPr>
              <a:spcAft>
                <a:spcPts val="600"/>
              </a:spcAft>
            </a:pPr>
            <a:r>
              <a:rPr sz="900" b="1" dirty="0">
                <a:solidFill>
                  <a:srgbClr val="D07B32"/>
                </a:solidFill>
                <a:latin typeface="Myriad Pro"/>
                <a:cs typeface="Myriad Pro"/>
              </a:rPr>
              <a:t>Elmacık</a:t>
            </a:r>
            <a:r>
              <a:rPr sz="900" b="1" spc="-30" dirty="0">
                <a:solidFill>
                  <a:srgbClr val="D07B32"/>
                </a:solidFill>
                <a:latin typeface="Myriad Pro"/>
                <a:cs typeface="Myriad Pro"/>
              </a:rPr>
              <a:t> </a:t>
            </a:r>
            <a:r>
              <a:rPr sz="900" b="1" dirty="0">
                <a:solidFill>
                  <a:srgbClr val="D07B32"/>
                </a:solidFill>
                <a:latin typeface="Myriad Pro"/>
                <a:cs typeface="Myriad Pro"/>
              </a:rPr>
              <a:t>Kemiği</a:t>
            </a:r>
            <a:r>
              <a:rPr sz="900" b="1" spc="-20" dirty="0">
                <a:solidFill>
                  <a:srgbClr val="D07B32"/>
                </a:solidFill>
                <a:latin typeface="Myriad Pro"/>
                <a:cs typeface="Myriad Pro"/>
              </a:rPr>
              <a:t> </a:t>
            </a:r>
            <a:r>
              <a:rPr sz="900" b="1" dirty="0">
                <a:solidFill>
                  <a:srgbClr val="D07B32"/>
                </a:solidFill>
                <a:latin typeface="Myriad Pro"/>
                <a:cs typeface="Myriad Pro"/>
              </a:rPr>
              <a:t>(Os</a:t>
            </a:r>
            <a:r>
              <a:rPr sz="900" b="1" spc="-20" dirty="0">
                <a:solidFill>
                  <a:srgbClr val="D07B32"/>
                </a:solidFill>
                <a:latin typeface="Myriad Pro"/>
                <a:cs typeface="Myriad Pro"/>
              </a:rPr>
              <a:t> </a:t>
            </a:r>
            <a:r>
              <a:rPr sz="900" b="1" dirty="0">
                <a:solidFill>
                  <a:srgbClr val="D07B32"/>
                </a:solidFill>
                <a:latin typeface="Myriad Pro"/>
                <a:cs typeface="Myriad Pro"/>
              </a:rPr>
              <a:t>Zygomaticum)</a:t>
            </a:r>
            <a:r>
              <a:rPr sz="900" b="1" spc="-20" dirty="0">
                <a:solidFill>
                  <a:srgbClr val="D07B32"/>
                </a:solidFill>
                <a:latin typeface="Myriad Pro"/>
                <a:cs typeface="Myriad Pro"/>
              </a:rPr>
              <a:t> </a:t>
            </a:r>
            <a:r>
              <a:rPr sz="900" dirty="0">
                <a:solidFill>
                  <a:srgbClr val="3B3A3B"/>
                </a:solidFill>
                <a:latin typeface="Myriad Pro"/>
                <a:cs typeface="Myriad Pro"/>
              </a:rPr>
              <a:t>(2</a:t>
            </a:r>
            <a:r>
              <a:rPr sz="900" spc="-20" dirty="0">
                <a:solidFill>
                  <a:srgbClr val="3B3A3B"/>
                </a:solidFill>
                <a:latin typeface="Myriad Pro"/>
                <a:cs typeface="Myriad Pro"/>
              </a:rPr>
              <a:t> </a:t>
            </a:r>
            <a:r>
              <a:rPr sz="900" spc="-10" dirty="0">
                <a:solidFill>
                  <a:srgbClr val="3B3A3B"/>
                </a:solidFill>
                <a:latin typeface="Myriad Pro"/>
                <a:cs typeface="Myriad Pro"/>
              </a:rPr>
              <a:t>adet)</a:t>
            </a:r>
            <a:endParaRPr sz="900" dirty="0">
              <a:latin typeface="Myriad Pro"/>
              <a:cs typeface="Myriad Pro"/>
            </a:endParaRPr>
          </a:p>
          <a:p>
            <a:pPr marR="5080">
              <a:spcAft>
                <a:spcPts val="600"/>
              </a:spcAft>
            </a:pPr>
            <a:r>
              <a:rPr sz="900" dirty="0">
                <a:solidFill>
                  <a:srgbClr val="3B3A3B"/>
                </a:solidFill>
                <a:latin typeface="Myriad Pro"/>
                <a:cs typeface="Myriad Pro"/>
              </a:rPr>
              <a:t>Göz</a:t>
            </a:r>
            <a:r>
              <a:rPr sz="900" spc="-25" dirty="0">
                <a:solidFill>
                  <a:srgbClr val="3B3A3B"/>
                </a:solidFill>
                <a:latin typeface="Myriad Pro"/>
                <a:cs typeface="Myriad Pro"/>
              </a:rPr>
              <a:t> </a:t>
            </a:r>
            <a:r>
              <a:rPr sz="900" dirty="0">
                <a:solidFill>
                  <a:srgbClr val="3B3A3B"/>
                </a:solidFill>
                <a:latin typeface="Myriad Pro"/>
                <a:cs typeface="Myriad Pro"/>
              </a:rPr>
              <a:t>çukurunun</a:t>
            </a:r>
            <a:r>
              <a:rPr sz="900" spc="-5" dirty="0">
                <a:solidFill>
                  <a:srgbClr val="3B3A3B"/>
                </a:solidFill>
                <a:latin typeface="Myriad Pro"/>
                <a:cs typeface="Myriad Pro"/>
              </a:rPr>
              <a:t> </a:t>
            </a:r>
            <a:r>
              <a:rPr sz="900" dirty="0">
                <a:solidFill>
                  <a:srgbClr val="3B3A3B"/>
                </a:solidFill>
                <a:latin typeface="Myriad Pro"/>
                <a:cs typeface="Myriad Pro"/>
              </a:rPr>
              <a:t>alt</a:t>
            </a:r>
            <a:r>
              <a:rPr sz="900" spc="-5" dirty="0">
                <a:solidFill>
                  <a:srgbClr val="3B3A3B"/>
                </a:solidFill>
                <a:latin typeface="Myriad Pro"/>
                <a:cs typeface="Myriad Pro"/>
              </a:rPr>
              <a:t> </a:t>
            </a:r>
            <a:r>
              <a:rPr sz="900" dirty="0">
                <a:solidFill>
                  <a:srgbClr val="3B3A3B"/>
                </a:solidFill>
                <a:latin typeface="Myriad Pro"/>
                <a:cs typeface="Myriad Pro"/>
              </a:rPr>
              <a:t>dış</a:t>
            </a:r>
            <a:r>
              <a:rPr sz="900" spc="-5" dirty="0">
                <a:solidFill>
                  <a:srgbClr val="3B3A3B"/>
                </a:solidFill>
                <a:latin typeface="Myriad Pro"/>
                <a:cs typeface="Myriad Pro"/>
              </a:rPr>
              <a:t> </a:t>
            </a:r>
            <a:r>
              <a:rPr sz="900" dirty="0">
                <a:solidFill>
                  <a:srgbClr val="3B3A3B"/>
                </a:solidFill>
                <a:latin typeface="Myriad Pro"/>
                <a:cs typeface="Myriad Pro"/>
              </a:rPr>
              <a:t>bölümünde</a:t>
            </a:r>
            <a:r>
              <a:rPr sz="900" spc="-5" dirty="0">
                <a:solidFill>
                  <a:srgbClr val="3B3A3B"/>
                </a:solidFill>
                <a:latin typeface="Myriad Pro"/>
                <a:cs typeface="Myriad Pro"/>
              </a:rPr>
              <a:t> </a:t>
            </a:r>
            <a:r>
              <a:rPr sz="900" dirty="0">
                <a:solidFill>
                  <a:srgbClr val="3B3A3B"/>
                </a:solidFill>
                <a:latin typeface="Myriad Pro"/>
                <a:cs typeface="Myriad Pro"/>
              </a:rPr>
              <a:t>yer</a:t>
            </a:r>
            <a:r>
              <a:rPr sz="900" spc="-5" dirty="0">
                <a:solidFill>
                  <a:srgbClr val="3B3A3B"/>
                </a:solidFill>
                <a:latin typeface="Myriad Pro"/>
                <a:cs typeface="Myriad Pro"/>
              </a:rPr>
              <a:t> </a:t>
            </a:r>
            <a:r>
              <a:rPr sz="900" spc="-20" dirty="0">
                <a:solidFill>
                  <a:srgbClr val="3B3A3B"/>
                </a:solidFill>
                <a:latin typeface="Myriad Pro"/>
                <a:cs typeface="Myriad Pro"/>
              </a:rPr>
              <a:t>alır.</a:t>
            </a:r>
            <a:r>
              <a:rPr sz="900" spc="-35" dirty="0">
                <a:solidFill>
                  <a:srgbClr val="3B3A3B"/>
                </a:solidFill>
                <a:latin typeface="Myriad Pro"/>
                <a:cs typeface="Myriad Pro"/>
              </a:rPr>
              <a:t> </a:t>
            </a:r>
            <a:r>
              <a:rPr sz="900" dirty="0">
                <a:solidFill>
                  <a:srgbClr val="3B3A3B"/>
                </a:solidFill>
                <a:latin typeface="Myriad Pro"/>
                <a:cs typeface="Myriad Pro"/>
              </a:rPr>
              <a:t>Yüzdeki</a:t>
            </a:r>
            <a:r>
              <a:rPr sz="900" spc="-5" dirty="0">
                <a:solidFill>
                  <a:srgbClr val="3B3A3B"/>
                </a:solidFill>
                <a:latin typeface="Myriad Pro"/>
                <a:cs typeface="Myriad Pro"/>
              </a:rPr>
              <a:t> </a:t>
            </a:r>
            <a:r>
              <a:rPr sz="900" dirty="0">
                <a:solidFill>
                  <a:srgbClr val="3B3A3B"/>
                </a:solidFill>
                <a:latin typeface="Myriad Pro"/>
                <a:cs typeface="Myriad Pro"/>
              </a:rPr>
              <a:t>elmacık</a:t>
            </a:r>
            <a:r>
              <a:rPr sz="900" spc="-5" dirty="0">
                <a:solidFill>
                  <a:srgbClr val="3B3A3B"/>
                </a:solidFill>
                <a:latin typeface="Myriad Pro"/>
                <a:cs typeface="Myriad Pro"/>
              </a:rPr>
              <a:t> </a:t>
            </a:r>
            <a:r>
              <a:rPr sz="900" dirty="0">
                <a:solidFill>
                  <a:srgbClr val="3B3A3B"/>
                </a:solidFill>
                <a:latin typeface="Myriad Pro"/>
                <a:cs typeface="Myriad Pro"/>
              </a:rPr>
              <a:t>tümseğini</a:t>
            </a:r>
            <a:r>
              <a:rPr sz="900" spc="-5" dirty="0">
                <a:solidFill>
                  <a:srgbClr val="3B3A3B"/>
                </a:solidFill>
                <a:latin typeface="Myriad Pro"/>
                <a:cs typeface="Myriad Pro"/>
              </a:rPr>
              <a:t> </a:t>
            </a:r>
            <a:r>
              <a:rPr sz="900" dirty="0">
                <a:solidFill>
                  <a:srgbClr val="3B3A3B"/>
                </a:solidFill>
                <a:latin typeface="Myriad Pro"/>
                <a:cs typeface="Myriad Pro"/>
              </a:rPr>
              <a:t>oluşturur.</a:t>
            </a:r>
            <a:r>
              <a:rPr sz="900" spc="-5" dirty="0">
                <a:solidFill>
                  <a:srgbClr val="3B3A3B"/>
                </a:solidFill>
                <a:latin typeface="Myriad Pro"/>
                <a:cs typeface="Myriad Pro"/>
              </a:rPr>
              <a:t> </a:t>
            </a:r>
            <a:r>
              <a:rPr sz="900" dirty="0">
                <a:solidFill>
                  <a:srgbClr val="3B3A3B"/>
                </a:solidFill>
                <a:latin typeface="Myriad Pro"/>
                <a:cs typeface="Myriad Pro"/>
              </a:rPr>
              <a:t>Sağlam</a:t>
            </a:r>
            <a:r>
              <a:rPr sz="900" spc="-5" dirty="0">
                <a:solidFill>
                  <a:srgbClr val="3B3A3B"/>
                </a:solidFill>
                <a:latin typeface="Myriad Pro"/>
                <a:cs typeface="Myriad Pro"/>
              </a:rPr>
              <a:t> </a:t>
            </a:r>
            <a:r>
              <a:rPr sz="900" dirty="0">
                <a:solidFill>
                  <a:srgbClr val="3B3A3B"/>
                </a:solidFill>
                <a:latin typeface="Myriad Pro"/>
                <a:cs typeface="Myriad Pro"/>
              </a:rPr>
              <a:t>ve </a:t>
            </a:r>
            <a:r>
              <a:rPr sz="900" spc="-10" dirty="0">
                <a:solidFill>
                  <a:srgbClr val="3B3A3B"/>
                </a:solidFill>
                <a:latin typeface="Myriad Pro"/>
                <a:cs typeface="Myriad Pro"/>
              </a:rPr>
              <a:t>dayanıklı </a:t>
            </a:r>
            <a:r>
              <a:rPr sz="900" dirty="0">
                <a:solidFill>
                  <a:srgbClr val="3B3A3B"/>
                </a:solidFill>
                <a:latin typeface="Myriad Pro"/>
                <a:cs typeface="Myriad Pro"/>
              </a:rPr>
              <a:t>bir </a:t>
            </a:r>
            <a:r>
              <a:rPr sz="900" spc="-10" dirty="0" err="1">
                <a:solidFill>
                  <a:srgbClr val="3B3A3B"/>
                </a:solidFill>
                <a:latin typeface="Myriad Pro"/>
                <a:cs typeface="Myriad Pro"/>
              </a:rPr>
              <a:t>kemiktir</a:t>
            </a:r>
            <a:r>
              <a:rPr sz="900" spc="-10" dirty="0">
                <a:solidFill>
                  <a:srgbClr val="3B3A3B"/>
                </a:solidFill>
                <a:latin typeface="Myriad Pro"/>
                <a:cs typeface="Myriad Pro"/>
              </a:rPr>
              <a:t>.</a:t>
            </a:r>
            <a:endParaRPr lang="tr-TR" sz="900" spc="-10" dirty="0">
              <a:solidFill>
                <a:srgbClr val="3B3A3B"/>
              </a:solidFill>
              <a:latin typeface="Myriad Pro"/>
              <a:cs typeface="Myriad Pro"/>
            </a:endParaRPr>
          </a:p>
          <a:p>
            <a:pPr marR="5080">
              <a:spcAft>
                <a:spcPts val="600"/>
              </a:spcAft>
            </a:pPr>
            <a:r>
              <a:rPr lang="tr-TR" sz="900" b="1" dirty="0">
                <a:solidFill>
                  <a:srgbClr val="EBA993"/>
                </a:solidFill>
                <a:latin typeface="Myriad Pro"/>
                <a:cs typeface="Myriad Pro"/>
              </a:rPr>
              <a:t>Burun</a:t>
            </a:r>
            <a:r>
              <a:rPr lang="tr-TR" sz="900" b="1" spc="-25" dirty="0">
                <a:solidFill>
                  <a:srgbClr val="EBA993"/>
                </a:solidFill>
                <a:latin typeface="Myriad Pro"/>
                <a:cs typeface="Myriad Pro"/>
              </a:rPr>
              <a:t> </a:t>
            </a:r>
            <a:r>
              <a:rPr lang="tr-TR" sz="900" b="1" dirty="0">
                <a:solidFill>
                  <a:srgbClr val="EBA993"/>
                </a:solidFill>
                <a:latin typeface="Myriad Pro"/>
                <a:cs typeface="Myriad Pro"/>
              </a:rPr>
              <a:t>Kemiği</a:t>
            </a:r>
            <a:r>
              <a:rPr lang="tr-TR" sz="900" b="1" spc="-10" dirty="0">
                <a:solidFill>
                  <a:srgbClr val="EBA993"/>
                </a:solidFill>
                <a:latin typeface="Myriad Pro"/>
                <a:cs typeface="Myriad Pro"/>
              </a:rPr>
              <a:t> </a:t>
            </a:r>
            <a:r>
              <a:rPr lang="tr-TR" sz="900" b="1" dirty="0">
                <a:solidFill>
                  <a:srgbClr val="EBA993"/>
                </a:solidFill>
                <a:latin typeface="Myriad Pro"/>
                <a:cs typeface="Myriad Pro"/>
              </a:rPr>
              <a:t>(</a:t>
            </a:r>
            <a:r>
              <a:rPr lang="tr-TR" sz="900" b="1" dirty="0" err="1">
                <a:solidFill>
                  <a:srgbClr val="EBA993"/>
                </a:solidFill>
                <a:latin typeface="Myriad Pro"/>
                <a:cs typeface="Myriad Pro"/>
              </a:rPr>
              <a:t>Os</a:t>
            </a:r>
            <a:r>
              <a:rPr lang="tr-TR" sz="900" b="1" spc="-10" dirty="0">
                <a:solidFill>
                  <a:srgbClr val="EBA993"/>
                </a:solidFill>
                <a:latin typeface="Myriad Pro"/>
                <a:cs typeface="Myriad Pro"/>
              </a:rPr>
              <a:t> </a:t>
            </a:r>
            <a:r>
              <a:rPr lang="tr-TR" sz="900" b="1" dirty="0" err="1">
                <a:solidFill>
                  <a:srgbClr val="EBA993"/>
                </a:solidFill>
                <a:latin typeface="Myriad Pro"/>
                <a:cs typeface="Myriad Pro"/>
              </a:rPr>
              <a:t>Nasale</a:t>
            </a:r>
            <a:r>
              <a:rPr lang="tr-TR" sz="900" b="1" dirty="0">
                <a:solidFill>
                  <a:srgbClr val="EBA993"/>
                </a:solidFill>
                <a:latin typeface="Myriad Pro"/>
                <a:cs typeface="Myriad Pro"/>
              </a:rPr>
              <a:t>) </a:t>
            </a:r>
            <a:r>
              <a:rPr lang="tr-TR" sz="900" dirty="0">
                <a:solidFill>
                  <a:srgbClr val="3B3A3B"/>
                </a:solidFill>
                <a:latin typeface="Myriad Pro"/>
                <a:cs typeface="Myriad Pro"/>
              </a:rPr>
              <a:t>(2</a:t>
            </a:r>
            <a:r>
              <a:rPr lang="tr-TR" sz="900" spc="-10" dirty="0">
                <a:solidFill>
                  <a:srgbClr val="3B3A3B"/>
                </a:solidFill>
                <a:latin typeface="Myriad Pro"/>
                <a:cs typeface="Myriad Pro"/>
              </a:rPr>
              <a:t> adet) </a:t>
            </a:r>
            <a:r>
              <a:rPr lang="tr-TR" sz="900" dirty="0">
                <a:solidFill>
                  <a:srgbClr val="3B3A3B"/>
                </a:solidFill>
                <a:latin typeface="Myriad Pro"/>
                <a:cs typeface="Myriad Pro"/>
              </a:rPr>
              <a:t>Burun sırtının</a:t>
            </a:r>
            <a:r>
              <a:rPr lang="tr-TR" sz="900" spc="10" dirty="0">
                <a:solidFill>
                  <a:srgbClr val="3B3A3B"/>
                </a:solidFill>
                <a:latin typeface="Myriad Pro"/>
                <a:cs typeface="Myriad Pro"/>
              </a:rPr>
              <a:t> </a:t>
            </a:r>
            <a:r>
              <a:rPr lang="tr-TR" sz="900" dirty="0">
                <a:solidFill>
                  <a:srgbClr val="3B3A3B"/>
                </a:solidFill>
                <a:latin typeface="Myriad Pro"/>
                <a:cs typeface="Myriad Pro"/>
              </a:rPr>
              <a:t>arka</a:t>
            </a:r>
            <a:r>
              <a:rPr lang="tr-TR" sz="900" spc="10" dirty="0">
                <a:solidFill>
                  <a:srgbClr val="3B3A3B"/>
                </a:solidFill>
                <a:latin typeface="Myriad Pro"/>
                <a:cs typeface="Myriad Pro"/>
              </a:rPr>
              <a:t> </a:t>
            </a:r>
            <a:r>
              <a:rPr lang="tr-TR" sz="900" dirty="0">
                <a:solidFill>
                  <a:srgbClr val="3B3A3B"/>
                </a:solidFill>
                <a:latin typeface="Myriad Pro"/>
                <a:cs typeface="Myriad Pro"/>
              </a:rPr>
              <a:t>bölümünü</a:t>
            </a:r>
            <a:r>
              <a:rPr lang="tr-TR" sz="900" spc="10" dirty="0">
                <a:solidFill>
                  <a:srgbClr val="3B3A3B"/>
                </a:solidFill>
                <a:latin typeface="Myriad Pro"/>
                <a:cs typeface="Myriad Pro"/>
              </a:rPr>
              <a:t> </a:t>
            </a:r>
            <a:r>
              <a:rPr lang="tr-TR" sz="900" spc="-10" dirty="0">
                <a:solidFill>
                  <a:srgbClr val="3B3A3B"/>
                </a:solidFill>
                <a:latin typeface="Myriad Pro"/>
                <a:cs typeface="Myriad Pro"/>
              </a:rPr>
              <a:t>oluşturur.</a:t>
            </a:r>
            <a:endParaRPr lang="tr-TR" sz="900" dirty="0">
              <a:latin typeface="Myriad Pro"/>
              <a:cs typeface="Myriad Pro"/>
            </a:endParaRPr>
          </a:p>
          <a:p>
            <a:pPr>
              <a:spcAft>
                <a:spcPts val="600"/>
              </a:spcAft>
            </a:pPr>
            <a:r>
              <a:rPr lang="tr-TR" sz="900" b="1" dirty="0">
                <a:solidFill>
                  <a:srgbClr val="3B3A3B"/>
                </a:solidFill>
                <a:latin typeface="Myriad Pro"/>
                <a:cs typeface="Myriad Pro"/>
              </a:rPr>
              <a:t>G</a:t>
            </a:r>
            <a:r>
              <a:rPr sz="900" b="1" dirty="0" err="1">
                <a:solidFill>
                  <a:srgbClr val="3B3A3B"/>
                </a:solidFill>
                <a:latin typeface="Myriad Pro"/>
                <a:cs typeface="Myriad Pro"/>
              </a:rPr>
              <a:t>özyaşı</a:t>
            </a:r>
            <a:r>
              <a:rPr sz="900" b="1" spc="-25" dirty="0">
                <a:solidFill>
                  <a:srgbClr val="3B3A3B"/>
                </a:solidFill>
                <a:latin typeface="Myriad Pro"/>
                <a:cs typeface="Myriad Pro"/>
              </a:rPr>
              <a:t> </a:t>
            </a:r>
            <a:r>
              <a:rPr sz="900" b="1" dirty="0">
                <a:solidFill>
                  <a:srgbClr val="3B3A3B"/>
                </a:solidFill>
                <a:latin typeface="Myriad Pro"/>
                <a:cs typeface="Myriad Pro"/>
              </a:rPr>
              <a:t>Kemiği</a:t>
            </a:r>
            <a:r>
              <a:rPr sz="900" b="1" spc="-10" dirty="0">
                <a:solidFill>
                  <a:srgbClr val="3B3A3B"/>
                </a:solidFill>
                <a:latin typeface="Myriad Pro"/>
                <a:cs typeface="Myriad Pro"/>
              </a:rPr>
              <a:t> </a:t>
            </a:r>
            <a:r>
              <a:rPr sz="900" b="1" dirty="0">
                <a:solidFill>
                  <a:srgbClr val="3B3A3B"/>
                </a:solidFill>
                <a:latin typeface="Myriad Pro"/>
                <a:cs typeface="Myriad Pro"/>
              </a:rPr>
              <a:t>(Os</a:t>
            </a:r>
            <a:r>
              <a:rPr sz="900" b="1" spc="-15" dirty="0">
                <a:solidFill>
                  <a:srgbClr val="3B3A3B"/>
                </a:solidFill>
                <a:latin typeface="Myriad Pro"/>
                <a:cs typeface="Myriad Pro"/>
              </a:rPr>
              <a:t> </a:t>
            </a:r>
            <a:r>
              <a:rPr sz="900" b="1" dirty="0">
                <a:solidFill>
                  <a:srgbClr val="3B3A3B"/>
                </a:solidFill>
                <a:latin typeface="Myriad Pro"/>
                <a:cs typeface="Myriad Pro"/>
              </a:rPr>
              <a:t>Lacrimale) </a:t>
            </a:r>
            <a:r>
              <a:rPr lang="tr-TR" sz="900" b="1" dirty="0">
                <a:solidFill>
                  <a:srgbClr val="3B3A3B"/>
                </a:solidFill>
                <a:latin typeface="Myriad Pro"/>
                <a:cs typeface="Myriad Pro"/>
              </a:rPr>
              <a:t>(önceki slaytta) </a:t>
            </a:r>
            <a:r>
              <a:rPr sz="900" dirty="0">
                <a:solidFill>
                  <a:srgbClr val="3B3A3B"/>
                </a:solidFill>
                <a:latin typeface="Myriad Pro"/>
                <a:cs typeface="Myriad Pro"/>
              </a:rPr>
              <a:t>(2</a:t>
            </a:r>
            <a:r>
              <a:rPr sz="900" spc="-10" dirty="0">
                <a:solidFill>
                  <a:srgbClr val="3B3A3B"/>
                </a:solidFill>
                <a:latin typeface="Myriad Pro"/>
                <a:cs typeface="Myriad Pro"/>
              </a:rPr>
              <a:t> adet)</a:t>
            </a:r>
            <a:endParaRPr sz="900" dirty="0">
              <a:latin typeface="Myriad Pro"/>
              <a:cs typeface="Myriad Pro"/>
            </a:endParaRPr>
          </a:p>
          <a:p>
            <a:pPr marR="5080">
              <a:spcAft>
                <a:spcPts val="600"/>
              </a:spcAft>
            </a:pPr>
            <a:r>
              <a:rPr sz="900" dirty="0">
                <a:solidFill>
                  <a:srgbClr val="3B3A3B"/>
                </a:solidFill>
                <a:latin typeface="Myriad Pro"/>
                <a:cs typeface="Myriad Pro"/>
              </a:rPr>
              <a:t>Yüz</a:t>
            </a:r>
            <a:r>
              <a:rPr sz="900" spc="25" dirty="0">
                <a:solidFill>
                  <a:srgbClr val="3B3A3B"/>
                </a:solidFill>
                <a:latin typeface="Myriad Pro"/>
                <a:cs typeface="Myriad Pro"/>
              </a:rPr>
              <a:t> </a:t>
            </a:r>
            <a:r>
              <a:rPr sz="900" dirty="0">
                <a:solidFill>
                  <a:srgbClr val="3B3A3B"/>
                </a:solidFill>
                <a:latin typeface="Myriad Pro"/>
                <a:cs typeface="Myriad Pro"/>
              </a:rPr>
              <a:t>kemiklerinin</a:t>
            </a:r>
            <a:r>
              <a:rPr sz="900" spc="35" dirty="0">
                <a:solidFill>
                  <a:srgbClr val="3B3A3B"/>
                </a:solidFill>
                <a:latin typeface="Myriad Pro"/>
                <a:cs typeface="Myriad Pro"/>
              </a:rPr>
              <a:t> </a:t>
            </a:r>
            <a:r>
              <a:rPr sz="900" dirty="0">
                <a:solidFill>
                  <a:srgbClr val="3B3A3B"/>
                </a:solidFill>
                <a:latin typeface="Myriad Pro"/>
                <a:cs typeface="Myriad Pro"/>
              </a:rPr>
              <a:t>en</a:t>
            </a:r>
            <a:r>
              <a:rPr sz="900" spc="35" dirty="0">
                <a:solidFill>
                  <a:srgbClr val="3B3A3B"/>
                </a:solidFill>
                <a:latin typeface="Myriad Pro"/>
                <a:cs typeface="Myriad Pro"/>
              </a:rPr>
              <a:t> </a:t>
            </a:r>
            <a:r>
              <a:rPr sz="900" dirty="0">
                <a:solidFill>
                  <a:srgbClr val="3B3A3B"/>
                </a:solidFill>
                <a:latin typeface="Myriad Pro"/>
                <a:cs typeface="Myriad Pro"/>
              </a:rPr>
              <a:t>küçüğü</a:t>
            </a:r>
            <a:r>
              <a:rPr sz="900" spc="35" dirty="0">
                <a:solidFill>
                  <a:srgbClr val="3B3A3B"/>
                </a:solidFill>
                <a:latin typeface="Myriad Pro"/>
                <a:cs typeface="Myriad Pro"/>
              </a:rPr>
              <a:t> </a:t>
            </a:r>
            <a:r>
              <a:rPr sz="900" dirty="0">
                <a:solidFill>
                  <a:srgbClr val="3B3A3B"/>
                </a:solidFill>
                <a:latin typeface="Myriad Pro"/>
                <a:cs typeface="Myriad Pro"/>
              </a:rPr>
              <a:t>ve</a:t>
            </a:r>
            <a:r>
              <a:rPr sz="900" spc="35" dirty="0">
                <a:solidFill>
                  <a:srgbClr val="3B3A3B"/>
                </a:solidFill>
                <a:latin typeface="Myriad Pro"/>
                <a:cs typeface="Myriad Pro"/>
              </a:rPr>
              <a:t> </a:t>
            </a:r>
            <a:r>
              <a:rPr sz="900" dirty="0">
                <a:solidFill>
                  <a:srgbClr val="3B3A3B"/>
                </a:solidFill>
                <a:latin typeface="Myriad Pro"/>
                <a:cs typeface="Myriad Pro"/>
              </a:rPr>
              <a:t>en</a:t>
            </a:r>
            <a:r>
              <a:rPr sz="900" spc="35" dirty="0">
                <a:solidFill>
                  <a:srgbClr val="3B3A3B"/>
                </a:solidFill>
                <a:latin typeface="Myriad Pro"/>
                <a:cs typeface="Myriad Pro"/>
              </a:rPr>
              <a:t> </a:t>
            </a:r>
            <a:r>
              <a:rPr sz="900" dirty="0">
                <a:solidFill>
                  <a:srgbClr val="3B3A3B"/>
                </a:solidFill>
                <a:latin typeface="Myriad Pro"/>
                <a:cs typeface="Myriad Pro"/>
              </a:rPr>
              <a:t>incesidir.</a:t>
            </a:r>
            <a:r>
              <a:rPr sz="900" spc="35" dirty="0">
                <a:solidFill>
                  <a:srgbClr val="3B3A3B"/>
                </a:solidFill>
                <a:latin typeface="Myriad Pro"/>
                <a:cs typeface="Myriad Pro"/>
              </a:rPr>
              <a:t> </a:t>
            </a:r>
            <a:r>
              <a:rPr sz="900" dirty="0">
                <a:solidFill>
                  <a:srgbClr val="3B3A3B"/>
                </a:solidFill>
                <a:latin typeface="Myriad Pro"/>
                <a:cs typeface="Myriad Pro"/>
              </a:rPr>
              <a:t>Göz</a:t>
            </a:r>
            <a:r>
              <a:rPr sz="900" spc="40" dirty="0">
                <a:solidFill>
                  <a:srgbClr val="3B3A3B"/>
                </a:solidFill>
                <a:latin typeface="Myriad Pro"/>
                <a:cs typeface="Myriad Pro"/>
              </a:rPr>
              <a:t> </a:t>
            </a:r>
            <a:r>
              <a:rPr sz="900" dirty="0">
                <a:solidFill>
                  <a:srgbClr val="3B3A3B"/>
                </a:solidFill>
                <a:latin typeface="Myriad Pro"/>
                <a:cs typeface="Myriad Pro"/>
              </a:rPr>
              <a:t>çukurunun</a:t>
            </a:r>
            <a:r>
              <a:rPr sz="900" spc="35" dirty="0">
                <a:solidFill>
                  <a:srgbClr val="3B3A3B"/>
                </a:solidFill>
                <a:latin typeface="Myriad Pro"/>
                <a:cs typeface="Myriad Pro"/>
              </a:rPr>
              <a:t> </a:t>
            </a:r>
            <a:r>
              <a:rPr sz="900" dirty="0">
                <a:solidFill>
                  <a:srgbClr val="3B3A3B"/>
                </a:solidFill>
                <a:latin typeface="Myriad Pro"/>
                <a:cs typeface="Myriad Pro"/>
              </a:rPr>
              <a:t>iç</a:t>
            </a:r>
            <a:r>
              <a:rPr sz="900" spc="35" dirty="0">
                <a:solidFill>
                  <a:srgbClr val="3B3A3B"/>
                </a:solidFill>
                <a:latin typeface="Myriad Pro"/>
                <a:cs typeface="Myriad Pro"/>
              </a:rPr>
              <a:t> </a:t>
            </a:r>
            <a:r>
              <a:rPr sz="900" dirty="0">
                <a:solidFill>
                  <a:srgbClr val="3B3A3B"/>
                </a:solidFill>
                <a:latin typeface="Myriad Pro"/>
                <a:cs typeface="Myriad Pro"/>
              </a:rPr>
              <a:t>yan</a:t>
            </a:r>
            <a:r>
              <a:rPr sz="900" spc="35" dirty="0">
                <a:solidFill>
                  <a:srgbClr val="3B3A3B"/>
                </a:solidFill>
                <a:latin typeface="Myriad Pro"/>
                <a:cs typeface="Myriad Pro"/>
              </a:rPr>
              <a:t> </a:t>
            </a:r>
            <a:r>
              <a:rPr sz="900" dirty="0">
                <a:solidFill>
                  <a:srgbClr val="3B3A3B"/>
                </a:solidFill>
                <a:latin typeface="Myriad Pro"/>
                <a:cs typeface="Myriad Pro"/>
              </a:rPr>
              <a:t>duvarının</a:t>
            </a:r>
            <a:r>
              <a:rPr sz="900" spc="35" dirty="0">
                <a:solidFill>
                  <a:srgbClr val="3B3A3B"/>
                </a:solidFill>
                <a:latin typeface="Myriad Pro"/>
                <a:cs typeface="Myriad Pro"/>
              </a:rPr>
              <a:t> </a:t>
            </a:r>
            <a:r>
              <a:rPr sz="900" dirty="0">
                <a:solidFill>
                  <a:srgbClr val="3B3A3B"/>
                </a:solidFill>
                <a:latin typeface="Myriad Pro"/>
                <a:cs typeface="Myriad Pro"/>
              </a:rPr>
              <a:t>ön</a:t>
            </a:r>
            <a:r>
              <a:rPr sz="900" spc="35" dirty="0">
                <a:solidFill>
                  <a:srgbClr val="3B3A3B"/>
                </a:solidFill>
                <a:latin typeface="Myriad Pro"/>
                <a:cs typeface="Myriad Pro"/>
              </a:rPr>
              <a:t> </a:t>
            </a:r>
            <a:r>
              <a:rPr sz="900" dirty="0">
                <a:solidFill>
                  <a:srgbClr val="3B3A3B"/>
                </a:solidFill>
                <a:latin typeface="Myriad Pro"/>
                <a:cs typeface="Myriad Pro"/>
              </a:rPr>
              <a:t>tarafında</a:t>
            </a:r>
            <a:r>
              <a:rPr sz="900" spc="35" dirty="0">
                <a:solidFill>
                  <a:srgbClr val="3B3A3B"/>
                </a:solidFill>
                <a:latin typeface="Myriad Pro"/>
                <a:cs typeface="Myriad Pro"/>
              </a:rPr>
              <a:t> </a:t>
            </a:r>
            <a:r>
              <a:rPr sz="900" dirty="0">
                <a:solidFill>
                  <a:srgbClr val="3B3A3B"/>
                </a:solidFill>
                <a:latin typeface="Myriad Pro"/>
                <a:cs typeface="Myriad Pro"/>
              </a:rPr>
              <a:t>yer</a:t>
            </a:r>
            <a:r>
              <a:rPr sz="900" spc="35" dirty="0">
                <a:solidFill>
                  <a:srgbClr val="3B3A3B"/>
                </a:solidFill>
                <a:latin typeface="Myriad Pro"/>
                <a:cs typeface="Myriad Pro"/>
              </a:rPr>
              <a:t> </a:t>
            </a:r>
            <a:r>
              <a:rPr sz="900" dirty="0">
                <a:solidFill>
                  <a:srgbClr val="3B3A3B"/>
                </a:solidFill>
                <a:latin typeface="Myriad Pro"/>
                <a:cs typeface="Myriad Pro"/>
              </a:rPr>
              <a:t>alır.</a:t>
            </a:r>
            <a:r>
              <a:rPr sz="900" spc="40" dirty="0">
                <a:solidFill>
                  <a:srgbClr val="3B3A3B"/>
                </a:solidFill>
                <a:latin typeface="Myriad Pro"/>
                <a:cs typeface="Myriad Pro"/>
              </a:rPr>
              <a:t> </a:t>
            </a:r>
            <a:r>
              <a:rPr sz="900" spc="-25" dirty="0">
                <a:solidFill>
                  <a:srgbClr val="3B3A3B"/>
                </a:solidFill>
                <a:latin typeface="Myriad Pro"/>
                <a:cs typeface="Myriad Pro"/>
              </a:rPr>
              <a:t>İç </a:t>
            </a:r>
            <a:r>
              <a:rPr sz="900" dirty="0">
                <a:solidFill>
                  <a:srgbClr val="3B3A3B"/>
                </a:solidFill>
                <a:latin typeface="Myriad Pro"/>
                <a:cs typeface="Myriad Pro"/>
              </a:rPr>
              <a:t>tarafta</a:t>
            </a:r>
            <a:r>
              <a:rPr sz="900" spc="-5" dirty="0">
                <a:solidFill>
                  <a:srgbClr val="3B3A3B"/>
                </a:solidFill>
                <a:latin typeface="Myriad Pro"/>
                <a:cs typeface="Myriad Pro"/>
              </a:rPr>
              <a:t> </a:t>
            </a:r>
            <a:r>
              <a:rPr sz="900" dirty="0">
                <a:solidFill>
                  <a:srgbClr val="3B3A3B"/>
                </a:solidFill>
                <a:latin typeface="Myriad Pro"/>
                <a:cs typeface="Myriad Pro"/>
              </a:rPr>
              <a:t>gözyaşı</a:t>
            </a:r>
            <a:r>
              <a:rPr sz="900" spc="5" dirty="0">
                <a:solidFill>
                  <a:srgbClr val="3B3A3B"/>
                </a:solidFill>
                <a:latin typeface="Myriad Pro"/>
                <a:cs typeface="Myriad Pro"/>
              </a:rPr>
              <a:t> </a:t>
            </a:r>
            <a:r>
              <a:rPr sz="900" dirty="0">
                <a:solidFill>
                  <a:srgbClr val="3B3A3B"/>
                </a:solidFill>
                <a:latin typeface="Myriad Pro"/>
                <a:cs typeface="Myriad Pro"/>
              </a:rPr>
              <a:t>kanalı</a:t>
            </a:r>
            <a:r>
              <a:rPr sz="900" spc="5" dirty="0">
                <a:solidFill>
                  <a:srgbClr val="3B3A3B"/>
                </a:solidFill>
                <a:latin typeface="Myriad Pro"/>
                <a:cs typeface="Myriad Pro"/>
              </a:rPr>
              <a:t> </a:t>
            </a:r>
            <a:r>
              <a:rPr sz="900" dirty="0">
                <a:solidFill>
                  <a:srgbClr val="3B3A3B"/>
                </a:solidFill>
                <a:latin typeface="Myriad Pro"/>
                <a:cs typeface="Myriad Pro"/>
              </a:rPr>
              <a:t>ile</a:t>
            </a:r>
            <a:r>
              <a:rPr sz="900" spc="10" dirty="0">
                <a:solidFill>
                  <a:srgbClr val="3B3A3B"/>
                </a:solidFill>
                <a:latin typeface="Myriad Pro"/>
                <a:cs typeface="Myriad Pro"/>
              </a:rPr>
              <a:t> </a:t>
            </a:r>
            <a:r>
              <a:rPr sz="900" spc="-10" dirty="0">
                <a:solidFill>
                  <a:srgbClr val="3B3A3B"/>
                </a:solidFill>
                <a:latin typeface="Myriad Pro"/>
                <a:cs typeface="Myriad Pro"/>
              </a:rPr>
              <a:t>komşudur.</a:t>
            </a:r>
            <a:endParaRPr sz="900" dirty="0">
              <a:latin typeface="Myriad Pro"/>
              <a:cs typeface="Myriad Pro"/>
            </a:endParaRPr>
          </a:p>
          <a:p>
            <a:pPr>
              <a:spcAft>
                <a:spcPts val="600"/>
              </a:spcAft>
            </a:pPr>
            <a:r>
              <a:rPr sz="900" b="1" dirty="0">
                <a:solidFill>
                  <a:srgbClr val="6485A9"/>
                </a:solidFill>
                <a:latin typeface="Myriad Pro"/>
                <a:cs typeface="Myriad Pro"/>
              </a:rPr>
              <a:t>Damak</a:t>
            </a:r>
            <a:r>
              <a:rPr sz="900" b="1" spc="-20" dirty="0">
                <a:solidFill>
                  <a:srgbClr val="6485A9"/>
                </a:solidFill>
                <a:latin typeface="Myriad Pro"/>
                <a:cs typeface="Myriad Pro"/>
              </a:rPr>
              <a:t> </a:t>
            </a:r>
            <a:r>
              <a:rPr sz="900" b="1" dirty="0">
                <a:solidFill>
                  <a:srgbClr val="6485A9"/>
                </a:solidFill>
                <a:latin typeface="Myriad Pro"/>
                <a:cs typeface="Myriad Pro"/>
              </a:rPr>
              <a:t>Kemiği</a:t>
            </a:r>
            <a:r>
              <a:rPr sz="900" b="1" spc="-15" dirty="0">
                <a:solidFill>
                  <a:srgbClr val="6485A9"/>
                </a:solidFill>
                <a:latin typeface="Myriad Pro"/>
                <a:cs typeface="Myriad Pro"/>
              </a:rPr>
              <a:t> </a:t>
            </a:r>
            <a:r>
              <a:rPr sz="900" b="1" dirty="0">
                <a:solidFill>
                  <a:srgbClr val="6485A9"/>
                </a:solidFill>
                <a:latin typeface="Myriad Pro"/>
                <a:cs typeface="Myriad Pro"/>
              </a:rPr>
              <a:t>(Os</a:t>
            </a:r>
            <a:r>
              <a:rPr sz="900" b="1" spc="-15" dirty="0">
                <a:solidFill>
                  <a:srgbClr val="6485A9"/>
                </a:solidFill>
                <a:latin typeface="Myriad Pro"/>
                <a:cs typeface="Myriad Pro"/>
              </a:rPr>
              <a:t> </a:t>
            </a:r>
            <a:r>
              <a:rPr sz="900" b="1" dirty="0">
                <a:solidFill>
                  <a:srgbClr val="6485A9"/>
                </a:solidFill>
                <a:latin typeface="Myriad Pro"/>
                <a:cs typeface="Myriad Pro"/>
              </a:rPr>
              <a:t>Palatinum)</a:t>
            </a:r>
            <a:r>
              <a:rPr sz="900" b="1" spc="-5" dirty="0">
                <a:solidFill>
                  <a:srgbClr val="6485A9"/>
                </a:solidFill>
                <a:latin typeface="Myriad Pro"/>
                <a:cs typeface="Myriad Pro"/>
              </a:rPr>
              <a:t> </a:t>
            </a:r>
            <a:r>
              <a:rPr sz="900" dirty="0">
                <a:solidFill>
                  <a:srgbClr val="3B3A3B"/>
                </a:solidFill>
                <a:latin typeface="Myriad Pro"/>
                <a:cs typeface="Myriad Pro"/>
              </a:rPr>
              <a:t>(2</a:t>
            </a:r>
            <a:r>
              <a:rPr sz="900" spc="-15" dirty="0">
                <a:solidFill>
                  <a:srgbClr val="3B3A3B"/>
                </a:solidFill>
                <a:latin typeface="Myriad Pro"/>
                <a:cs typeface="Myriad Pro"/>
              </a:rPr>
              <a:t> </a:t>
            </a:r>
            <a:r>
              <a:rPr sz="900" spc="-10" dirty="0">
                <a:solidFill>
                  <a:srgbClr val="3B3A3B"/>
                </a:solidFill>
                <a:latin typeface="Myriad Pro"/>
                <a:cs typeface="Myriad Pro"/>
              </a:rPr>
              <a:t>adet)</a:t>
            </a:r>
            <a:endParaRPr sz="900" dirty="0">
              <a:latin typeface="Myriad Pro"/>
              <a:cs typeface="Myriad Pro"/>
            </a:endParaRPr>
          </a:p>
          <a:p>
            <a:pPr>
              <a:spcAft>
                <a:spcPts val="600"/>
              </a:spcAft>
            </a:pPr>
            <a:r>
              <a:rPr sz="900" dirty="0">
                <a:solidFill>
                  <a:srgbClr val="3B3A3B"/>
                </a:solidFill>
                <a:latin typeface="Myriad Pro"/>
                <a:cs typeface="Myriad Pro"/>
              </a:rPr>
              <a:t>Üst</a:t>
            </a:r>
            <a:r>
              <a:rPr sz="900" spc="-20" dirty="0">
                <a:solidFill>
                  <a:srgbClr val="3B3A3B"/>
                </a:solidFill>
                <a:latin typeface="Myriad Pro"/>
                <a:cs typeface="Myriad Pro"/>
              </a:rPr>
              <a:t> </a:t>
            </a:r>
            <a:r>
              <a:rPr sz="900" dirty="0">
                <a:solidFill>
                  <a:srgbClr val="3B3A3B"/>
                </a:solidFill>
                <a:latin typeface="Myriad Pro"/>
                <a:cs typeface="Myriad Pro"/>
              </a:rPr>
              <a:t>çene</a:t>
            </a:r>
            <a:r>
              <a:rPr sz="900" spc="-10" dirty="0">
                <a:solidFill>
                  <a:srgbClr val="3B3A3B"/>
                </a:solidFill>
                <a:latin typeface="Myriad Pro"/>
                <a:cs typeface="Myriad Pro"/>
              </a:rPr>
              <a:t> </a:t>
            </a:r>
            <a:r>
              <a:rPr sz="900" dirty="0">
                <a:solidFill>
                  <a:srgbClr val="3B3A3B"/>
                </a:solidFill>
                <a:latin typeface="Myriad Pro"/>
                <a:cs typeface="Myriad Pro"/>
              </a:rPr>
              <a:t>kemiği</a:t>
            </a:r>
            <a:r>
              <a:rPr sz="900" spc="-5" dirty="0">
                <a:solidFill>
                  <a:srgbClr val="3B3A3B"/>
                </a:solidFill>
                <a:latin typeface="Myriad Pro"/>
                <a:cs typeface="Myriad Pro"/>
              </a:rPr>
              <a:t> </a:t>
            </a:r>
            <a:r>
              <a:rPr sz="900" dirty="0">
                <a:solidFill>
                  <a:srgbClr val="3B3A3B"/>
                </a:solidFill>
                <a:latin typeface="Myriad Pro"/>
                <a:cs typeface="Myriad Pro"/>
              </a:rPr>
              <a:t>ile</a:t>
            </a:r>
            <a:r>
              <a:rPr sz="900" spc="-10" dirty="0">
                <a:solidFill>
                  <a:srgbClr val="3B3A3B"/>
                </a:solidFill>
                <a:latin typeface="Myriad Pro"/>
                <a:cs typeface="Myriad Pro"/>
              </a:rPr>
              <a:t> </a:t>
            </a:r>
            <a:r>
              <a:rPr sz="900" dirty="0">
                <a:solidFill>
                  <a:srgbClr val="3B3A3B"/>
                </a:solidFill>
                <a:latin typeface="Myriad Pro"/>
                <a:cs typeface="Myriad Pro"/>
              </a:rPr>
              <a:t>beraber</a:t>
            </a:r>
            <a:r>
              <a:rPr sz="900" spc="-10" dirty="0">
                <a:solidFill>
                  <a:srgbClr val="3B3A3B"/>
                </a:solidFill>
                <a:latin typeface="Myriad Pro"/>
                <a:cs typeface="Myriad Pro"/>
              </a:rPr>
              <a:t> </a:t>
            </a:r>
            <a:r>
              <a:rPr sz="900" dirty="0">
                <a:solidFill>
                  <a:srgbClr val="3B3A3B"/>
                </a:solidFill>
                <a:latin typeface="Myriad Pro"/>
                <a:cs typeface="Myriad Pro"/>
              </a:rPr>
              <a:t>ağız</a:t>
            </a:r>
            <a:r>
              <a:rPr sz="900" spc="-5" dirty="0">
                <a:solidFill>
                  <a:srgbClr val="3B3A3B"/>
                </a:solidFill>
                <a:latin typeface="Myriad Pro"/>
                <a:cs typeface="Myriad Pro"/>
              </a:rPr>
              <a:t> </a:t>
            </a:r>
            <a:r>
              <a:rPr sz="900" dirty="0">
                <a:solidFill>
                  <a:srgbClr val="3B3A3B"/>
                </a:solidFill>
                <a:latin typeface="Myriad Pro"/>
                <a:cs typeface="Myriad Pro"/>
              </a:rPr>
              <a:t>boşluğunun</a:t>
            </a:r>
            <a:r>
              <a:rPr sz="900" spc="-10" dirty="0">
                <a:solidFill>
                  <a:srgbClr val="3B3A3B"/>
                </a:solidFill>
                <a:latin typeface="Myriad Pro"/>
                <a:cs typeface="Myriad Pro"/>
              </a:rPr>
              <a:t> </a:t>
            </a:r>
            <a:r>
              <a:rPr sz="900" dirty="0">
                <a:solidFill>
                  <a:srgbClr val="3B3A3B"/>
                </a:solidFill>
                <a:latin typeface="Myriad Pro"/>
                <a:cs typeface="Myriad Pro"/>
              </a:rPr>
              <a:t>tavanını</a:t>
            </a:r>
            <a:r>
              <a:rPr sz="900" spc="-5" dirty="0">
                <a:solidFill>
                  <a:srgbClr val="3B3A3B"/>
                </a:solidFill>
                <a:latin typeface="Myriad Pro"/>
                <a:cs typeface="Myriad Pro"/>
              </a:rPr>
              <a:t> </a:t>
            </a:r>
            <a:r>
              <a:rPr sz="900" spc="-10" dirty="0">
                <a:solidFill>
                  <a:srgbClr val="3B3A3B"/>
                </a:solidFill>
                <a:latin typeface="Myriad Pro"/>
                <a:cs typeface="Myriad Pro"/>
              </a:rPr>
              <a:t>oluşturur.</a:t>
            </a:r>
            <a:endParaRPr sz="900" dirty="0">
              <a:latin typeface="Myriad Pro"/>
              <a:cs typeface="Myriad Pro"/>
            </a:endParaRPr>
          </a:p>
          <a:p>
            <a:pPr>
              <a:spcAft>
                <a:spcPts val="600"/>
              </a:spcAft>
            </a:pPr>
            <a:r>
              <a:rPr sz="900" b="1" dirty="0">
                <a:solidFill>
                  <a:srgbClr val="8B485D"/>
                </a:solidFill>
                <a:latin typeface="Myriad Pro"/>
                <a:cs typeface="Myriad Pro"/>
              </a:rPr>
              <a:t>Alt</a:t>
            </a:r>
            <a:r>
              <a:rPr sz="900" b="1" spc="-15" dirty="0">
                <a:solidFill>
                  <a:srgbClr val="8B485D"/>
                </a:solidFill>
                <a:latin typeface="Myriad Pro"/>
                <a:cs typeface="Myriad Pro"/>
              </a:rPr>
              <a:t> </a:t>
            </a:r>
            <a:r>
              <a:rPr sz="900" b="1" dirty="0">
                <a:solidFill>
                  <a:srgbClr val="8B485D"/>
                </a:solidFill>
                <a:latin typeface="Myriad Pro"/>
                <a:cs typeface="Myriad Pro"/>
              </a:rPr>
              <a:t>Burun</a:t>
            </a:r>
            <a:r>
              <a:rPr sz="900" b="1" spc="-15" dirty="0">
                <a:solidFill>
                  <a:srgbClr val="8B485D"/>
                </a:solidFill>
                <a:latin typeface="Myriad Pro"/>
                <a:cs typeface="Myriad Pro"/>
              </a:rPr>
              <a:t> </a:t>
            </a:r>
            <a:r>
              <a:rPr sz="900" b="1" dirty="0">
                <a:solidFill>
                  <a:srgbClr val="8B485D"/>
                </a:solidFill>
                <a:latin typeface="Myriad Pro"/>
                <a:cs typeface="Myriad Pro"/>
              </a:rPr>
              <a:t>Konkası</a:t>
            </a:r>
            <a:r>
              <a:rPr sz="900" b="1" spc="-15" dirty="0">
                <a:solidFill>
                  <a:srgbClr val="8B485D"/>
                </a:solidFill>
                <a:latin typeface="Myriad Pro"/>
                <a:cs typeface="Myriad Pro"/>
              </a:rPr>
              <a:t> </a:t>
            </a:r>
            <a:r>
              <a:rPr sz="900" b="1" dirty="0">
                <a:solidFill>
                  <a:srgbClr val="8B485D"/>
                </a:solidFill>
                <a:latin typeface="Myriad Pro"/>
                <a:cs typeface="Myriad Pro"/>
              </a:rPr>
              <a:t>(Concha</a:t>
            </a:r>
            <a:r>
              <a:rPr sz="900" b="1" spc="-15" dirty="0">
                <a:solidFill>
                  <a:srgbClr val="8B485D"/>
                </a:solidFill>
                <a:latin typeface="Myriad Pro"/>
                <a:cs typeface="Myriad Pro"/>
              </a:rPr>
              <a:t> </a:t>
            </a:r>
            <a:r>
              <a:rPr sz="900" b="1" dirty="0">
                <a:solidFill>
                  <a:srgbClr val="8B485D"/>
                </a:solidFill>
                <a:latin typeface="Myriad Pro"/>
                <a:cs typeface="Myriad Pro"/>
              </a:rPr>
              <a:t>Nasalis</a:t>
            </a:r>
            <a:r>
              <a:rPr sz="900" b="1" spc="-15" dirty="0">
                <a:solidFill>
                  <a:srgbClr val="8B485D"/>
                </a:solidFill>
                <a:latin typeface="Myriad Pro"/>
                <a:cs typeface="Myriad Pro"/>
              </a:rPr>
              <a:t> </a:t>
            </a:r>
            <a:r>
              <a:rPr sz="900" b="1" dirty="0">
                <a:solidFill>
                  <a:srgbClr val="8B485D"/>
                </a:solidFill>
                <a:latin typeface="Myriad Pro"/>
                <a:cs typeface="Myriad Pro"/>
              </a:rPr>
              <a:t>Inferior)</a:t>
            </a:r>
            <a:r>
              <a:rPr sz="900" b="1" spc="-5" dirty="0">
                <a:solidFill>
                  <a:srgbClr val="8B485D"/>
                </a:solidFill>
                <a:latin typeface="Myriad Pro"/>
                <a:cs typeface="Myriad Pro"/>
              </a:rPr>
              <a:t> </a:t>
            </a:r>
            <a:r>
              <a:rPr sz="900" dirty="0">
                <a:solidFill>
                  <a:srgbClr val="3B3A3B"/>
                </a:solidFill>
                <a:latin typeface="Myriad Pro"/>
                <a:cs typeface="Myriad Pro"/>
              </a:rPr>
              <a:t>(2</a:t>
            </a:r>
            <a:r>
              <a:rPr sz="900" spc="-10" dirty="0">
                <a:solidFill>
                  <a:srgbClr val="3B3A3B"/>
                </a:solidFill>
                <a:latin typeface="Myriad Pro"/>
                <a:cs typeface="Myriad Pro"/>
              </a:rPr>
              <a:t> adet)</a:t>
            </a:r>
            <a:endParaRPr sz="900" dirty="0">
              <a:latin typeface="Myriad Pro"/>
              <a:cs typeface="Myriad Pro"/>
            </a:endParaRPr>
          </a:p>
          <a:p>
            <a:pPr marR="5080">
              <a:spcAft>
                <a:spcPts val="600"/>
              </a:spcAft>
            </a:pPr>
            <a:r>
              <a:rPr sz="900" dirty="0">
                <a:solidFill>
                  <a:srgbClr val="3B3A3B"/>
                </a:solidFill>
                <a:latin typeface="Myriad Pro"/>
                <a:cs typeface="Myriad Pro"/>
              </a:rPr>
              <a:t>Burun boşluğunun dış</a:t>
            </a:r>
            <a:r>
              <a:rPr sz="900" spc="5" dirty="0">
                <a:solidFill>
                  <a:srgbClr val="3B3A3B"/>
                </a:solidFill>
                <a:latin typeface="Myriad Pro"/>
                <a:cs typeface="Myriad Pro"/>
              </a:rPr>
              <a:t> </a:t>
            </a:r>
            <a:r>
              <a:rPr sz="900" dirty="0">
                <a:solidFill>
                  <a:srgbClr val="3B3A3B"/>
                </a:solidFill>
                <a:latin typeface="Myriad Pro"/>
                <a:cs typeface="Myriad Pro"/>
              </a:rPr>
              <a:t>yan duvarında</a:t>
            </a:r>
            <a:r>
              <a:rPr sz="900" spc="5" dirty="0">
                <a:solidFill>
                  <a:srgbClr val="3B3A3B"/>
                </a:solidFill>
                <a:latin typeface="Myriad Pro"/>
                <a:cs typeface="Myriad Pro"/>
              </a:rPr>
              <a:t> </a:t>
            </a:r>
            <a:r>
              <a:rPr sz="900" spc="-10" dirty="0">
                <a:solidFill>
                  <a:srgbClr val="3B3A3B"/>
                </a:solidFill>
                <a:latin typeface="Myriad Pro"/>
                <a:cs typeface="Myriad Pro"/>
              </a:rPr>
              <a:t>bulunur.</a:t>
            </a:r>
            <a:r>
              <a:rPr sz="900" dirty="0">
                <a:solidFill>
                  <a:srgbClr val="3B3A3B"/>
                </a:solidFill>
                <a:latin typeface="Myriad Pro"/>
                <a:cs typeface="Myriad Pro"/>
              </a:rPr>
              <a:t> Burun</a:t>
            </a:r>
            <a:r>
              <a:rPr sz="900" spc="5" dirty="0">
                <a:solidFill>
                  <a:srgbClr val="3B3A3B"/>
                </a:solidFill>
                <a:latin typeface="Myriad Pro"/>
                <a:cs typeface="Myriad Pro"/>
              </a:rPr>
              <a:t> </a:t>
            </a:r>
            <a:r>
              <a:rPr sz="900" dirty="0">
                <a:solidFill>
                  <a:srgbClr val="3B3A3B"/>
                </a:solidFill>
                <a:latin typeface="Myriad Pro"/>
                <a:cs typeface="Myriad Pro"/>
              </a:rPr>
              <a:t>boşluğu dış</a:t>
            </a:r>
            <a:r>
              <a:rPr sz="900" spc="5" dirty="0">
                <a:solidFill>
                  <a:srgbClr val="3B3A3B"/>
                </a:solidFill>
                <a:latin typeface="Myriad Pro"/>
                <a:cs typeface="Myriad Pro"/>
              </a:rPr>
              <a:t> </a:t>
            </a:r>
            <a:r>
              <a:rPr sz="900" dirty="0">
                <a:solidFill>
                  <a:srgbClr val="3B3A3B"/>
                </a:solidFill>
                <a:latin typeface="Myriad Pro"/>
                <a:cs typeface="Myriad Pro"/>
              </a:rPr>
              <a:t>yan duvarındaki</a:t>
            </a:r>
            <a:r>
              <a:rPr sz="900" spc="5" dirty="0">
                <a:solidFill>
                  <a:srgbClr val="3B3A3B"/>
                </a:solidFill>
                <a:latin typeface="Myriad Pro"/>
                <a:cs typeface="Myriad Pro"/>
              </a:rPr>
              <a:t> </a:t>
            </a:r>
            <a:r>
              <a:rPr sz="900" dirty="0">
                <a:solidFill>
                  <a:srgbClr val="3B3A3B"/>
                </a:solidFill>
                <a:latin typeface="Myriad Pro"/>
                <a:cs typeface="Myriad Pro"/>
              </a:rPr>
              <a:t>3 </a:t>
            </a:r>
            <a:r>
              <a:rPr sz="900" dirty="0" err="1">
                <a:solidFill>
                  <a:srgbClr val="3B3A3B"/>
                </a:solidFill>
                <a:latin typeface="Myriad Pro"/>
                <a:cs typeface="Myriad Pro"/>
              </a:rPr>
              <a:t>konkadan</a:t>
            </a:r>
            <a:r>
              <a:rPr sz="900" spc="5" dirty="0">
                <a:solidFill>
                  <a:srgbClr val="3B3A3B"/>
                </a:solidFill>
                <a:latin typeface="Myriad Pro"/>
                <a:cs typeface="Myriad Pro"/>
              </a:rPr>
              <a:t> </a:t>
            </a:r>
            <a:r>
              <a:rPr sz="900" spc="-10" dirty="0" err="1">
                <a:solidFill>
                  <a:srgbClr val="3B3A3B"/>
                </a:solidFill>
                <a:latin typeface="Myriad Pro"/>
                <a:cs typeface="Myriad Pro"/>
              </a:rPr>
              <a:t>altta</a:t>
            </a:r>
            <a:r>
              <a:rPr sz="900" dirty="0" err="1">
                <a:solidFill>
                  <a:srgbClr val="3B3A3B"/>
                </a:solidFill>
                <a:latin typeface="Myriad Pro"/>
                <a:cs typeface="Myriad Pro"/>
              </a:rPr>
              <a:t>kini</a:t>
            </a:r>
            <a:r>
              <a:rPr sz="900" spc="15" dirty="0">
                <a:solidFill>
                  <a:srgbClr val="3B3A3B"/>
                </a:solidFill>
                <a:latin typeface="Myriad Pro"/>
                <a:cs typeface="Myriad Pro"/>
              </a:rPr>
              <a:t> </a:t>
            </a:r>
            <a:r>
              <a:rPr sz="900" spc="-10" dirty="0">
                <a:solidFill>
                  <a:srgbClr val="3B3A3B"/>
                </a:solidFill>
                <a:latin typeface="Myriad Pro"/>
                <a:cs typeface="Myriad Pro"/>
              </a:rPr>
              <a:t>oluşturur.</a:t>
            </a:r>
            <a:endParaRPr sz="900" dirty="0">
              <a:latin typeface="Myriad Pro"/>
              <a:cs typeface="Myriad Pro"/>
            </a:endParaRPr>
          </a:p>
        </p:txBody>
      </p:sp>
      <p:sp>
        <p:nvSpPr>
          <p:cNvPr id="9" name="object 11">
            <a:extLst>
              <a:ext uri="{FF2B5EF4-FFF2-40B4-BE49-F238E27FC236}">
                <a16:creationId xmlns:a16="http://schemas.microsoft.com/office/drawing/2014/main" id="{F3D3E77E-02F7-7FB0-A2DF-9EFE4574D7B0}"/>
              </a:ext>
            </a:extLst>
          </p:cNvPr>
          <p:cNvSpPr txBox="1"/>
          <p:nvPr/>
        </p:nvSpPr>
        <p:spPr>
          <a:xfrm>
            <a:off x="589419" y="5047437"/>
            <a:ext cx="4899660" cy="1059264"/>
          </a:xfrm>
          <a:prstGeom prst="rect">
            <a:avLst/>
          </a:prstGeom>
        </p:spPr>
        <p:txBody>
          <a:bodyPr vert="horz" wrap="square" lIns="0" tIns="12700" rIns="0" bIns="0" rtlCol="0">
            <a:spAutoFit/>
          </a:bodyPr>
          <a:lstStyle/>
          <a:p>
            <a:pPr marL="12700">
              <a:lnSpc>
                <a:spcPct val="100000"/>
              </a:lnSpc>
              <a:spcBef>
                <a:spcPts val="100"/>
              </a:spcBef>
              <a:tabLst>
                <a:tab pos="3180080" algn="l"/>
              </a:tabLst>
            </a:pPr>
            <a:r>
              <a:rPr sz="1500" b="1" spc="-37" baseline="2777" dirty="0">
                <a:solidFill>
                  <a:srgbClr val="3B3A3B"/>
                </a:solidFill>
                <a:latin typeface="Myriad Pro"/>
                <a:cs typeface="Myriad Pro"/>
              </a:rPr>
              <a:t>ALTTAN</a:t>
            </a:r>
            <a:r>
              <a:rPr sz="1500" b="1" spc="-15" baseline="2777" dirty="0">
                <a:solidFill>
                  <a:srgbClr val="3B3A3B"/>
                </a:solidFill>
                <a:latin typeface="Myriad Pro"/>
                <a:cs typeface="Myriad Pro"/>
              </a:rPr>
              <a:t> GÖRÜNÜM</a:t>
            </a:r>
            <a:r>
              <a:rPr sz="1500" b="1" baseline="2777" dirty="0">
                <a:solidFill>
                  <a:srgbClr val="3B3A3B"/>
                </a:solidFill>
                <a:latin typeface="Myriad Pro"/>
                <a:cs typeface="Myriad Pro"/>
              </a:rPr>
              <a:t>	</a:t>
            </a:r>
            <a:r>
              <a:rPr sz="1000" b="1" spc="-20" dirty="0">
                <a:solidFill>
                  <a:srgbClr val="3B3A3B"/>
                </a:solidFill>
                <a:latin typeface="Myriad Pro"/>
                <a:cs typeface="Myriad Pro"/>
              </a:rPr>
              <a:t>YANDAN</a:t>
            </a:r>
            <a:r>
              <a:rPr sz="1000" b="1" spc="-5" dirty="0">
                <a:solidFill>
                  <a:srgbClr val="3B3A3B"/>
                </a:solidFill>
                <a:latin typeface="Myriad Pro"/>
                <a:cs typeface="Myriad Pro"/>
              </a:rPr>
              <a:t> </a:t>
            </a:r>
            <a:r>
              <a:rPr sz="1000" b="1" dirty="0">
                <a:solidFill>
                  <a:srgbClr val="3B3A3B"/>
                </a:solidFill>
                <a:latin typeface="Myriad Pro"/>
                <a:cs typeface="Myriad Pro"/>
              </a:rPr>
              <a:t>GÖRÜNÜM</a:t>
            </a:r>
            <a:r>
              <a:rPr sz="1000" b="1" spc="-5" dirty="0">
                <a:solidFill>
                  <a:srgbClr val="3B3A3B"/>
                </a:solidFill>
                <a:latin typeface="Myriad Pro"/>
                <a:cs typeface="Myriad Pro"/>
              </a:rPr>
              <a:t> </a:t>
            </a:r>
            <a:r>
              <a:rPr sz="1000" b="1" dirty="0">
                <a:solidFill>
                  <a:srgbClr val="3B3A3B"/>
                </a:solidFill>
                <a:latin typeface="Myriad Pro"/>
                <a:cs typeface="Myriad Pro"/>
              </a:rPr>
              <a:t>(İÇ</a:t>
            </a:r>
            <a:r>
              <a:rPr sz="1000" b="1" spc="-5" dirty="0">
                <a:solidFill>
                  <a:srgbClr val="3B3A3B"/>
                </a:solidFill>
                <a:latin typeface="Myriad Pro"/>
                <a:cs typeface="Myriad Pro"/>
              </a:rPr>
              <a:t> </a:t>
            </a:r>
            <a:r>
              <a:rPr sz="1000" b="1" spc="-10" dirty="0">
                <a:solidFill>
                  <a:srgbClr val="3B3A3B"/>
                </a:solidFill>
                <a:latin typeface="Myriad Pro"/>
                <a:cs typeface="Myriad Pro"/>
              </a:rPr>
              <a:t>KESİT)</a:t>
            </a:r>
            <a:endParaRPr sz="1000" dirty="0">
              <a:latin typeface="Myriad Pro"/>
              <a:cs typeface="Myriad Pro"/>
            </a:endParaRPr>
          </a:p>
          <a:p>
            <a:pPr marL="491490" algn="ctr">
              <a:lnSpc>
                <a:spcPct val="100000"/>
              </a:lnSpc>
              <a:spcBef>
                <a:spcPts val="5"/>
              </a:spcBef>
            </a:pPr>
            <a:endParaRPr lang="tr-TR" sz="1000" i="1" dirty="0">
              <a:solidFill>
                <a:srgbClr val="4C4D4F"/>
              </a:solidFill>
              <a:latin typeface="Times New Roman"/>
              <a:cs typeface="Times New Roman"/>
            </a:endParaRPr>
          </a:p>
          <a:p>
            <a:pPr marL="491490" algn="ctr">
              <a:lnSpc>
                <a:spcPct val="100000"/>
              </a:lnSpc>
              <a:spcBef>
                <a:spcPts val="5"/>
              </a:spcBef>
            </a:pPr>
            <a:endParaRPr lang="tr-TR" sz="1600" dirty="0"/>
          </a:p>
          <a:p>
            <a:pPr marL="491490" algn="ctr">
              <a:lnSpc>
                <a:spcPct val="100000"/>
              </a:lnSpc>
              <a:spcBef>
                <a:spcPts val="5"/>
              </a:spcBef>
            </a:pPr>
            <a:r>
              <a:rPr sz="1600" dirty="0" err="1"/>
              <a:t>Kafa</a:t>
            </a:r>
            <a:r>
              <a:rPr sz="1600" dirty="0"/>
              <a:t> ve yüz kemiklerinin alttan ve yandan (iç kesit) görünümü</a:t>
            </a:r>
          </a:p>
        </p:txBody>
      </p:sp>
      <p:pic>
        <p:nvPicPr>
          <p:cNvPr id="10" name="object 12">
            <a:extLst>
              <a:ext uri="{FF2B5EF4-FFF2-40B4-BE49-F238E27FC236}">
                <a16:creationId xmlns:a16="http://schemas.microsoft.com/office/drawing/2014/main" id="{25202047-FF8E-7BB5-C3AB-575A681610C0}"/>
              </a:ext>
            </a:extLst>
          </p:cNvPr>
          <p:cNvPicPr/>
          <p:nvPr/>
        </p:nvPicPr>
        <p:blipFill>
          <a:blip r:embed="rId2" cstate="print"/>
          <a:stretch>
            <a:fillRect/>
          </a:stretch>
        </p:blipFill>
        <p:spPr>
          <a:xfrm>
            <a:off x="96083" y="1772816"/>
            <a:ext cx="2270676" cy="3085737"/>
          </a:xfrm>
          <a:prstGeom prst="rect">
            <a:avLst/>
          </a:prstGeom>
        </p:spPr>
      </p:pic>
      <p:pic>
        <p:nvPicPr>
          <p:cNvPr id="11" name="object 13">
            <a:extLst>
              <a:ext uri="{FF2B5EF4-FFF2-40B4-BE49-F238E27FC236}">
                <a16:creationId xmlns:a16="http://schemas.microsoft.com/office/drawing/2014/main" id="{38E7A0C7-5706-F12C-CF3B-AA040E17B9BF}"/>
              </a:ext>
            </a:extLst>
          </p:cNvPr>
          <p:cNvPicPr/>
          <p:nvPr/>
        </p:nvPicPr>
        <p:blipFill>
          <a:blip r:embed="rId3" cstate="print"/>
          <a:stretch>
            <a:fillRect/>
          </a:stretch>
        </p:blipFill>
        <p:spPr>
          <a:xfrm>
            <a:off x="3194901" y="1808833"/>
            <a:ext cx="2726551" cy="2972882"/>
          </a:xfrm>
          <a:prstGeom prst="rect">
            <a:avLst/>
          </a:prstGeom>
        </p:spPr>
      </p:pic>
      <p:sp>
        <p:nvSpPr>
          <p:cNvPr id="12" name="object 14">
            <a:extLst>
              <a:ext uri="{FF2B5EF4-FFF2-40B4-BE49-F238E27FC236}">
                <a16:creationId xmlns:a16="http://schemas.microsoft.com/office/drawing/2014/main" id="{65E4433F-1013-F983-EE76-95BFE623CFCE}"/>
              </a:ext>
            </a:extLst>
          </p:cNvPr>
          <p:cNvSpPr txBox="1"/>
          <p:nvPr/>
        </p:nvSpPr>
        <p:spPr>
          <a:xfrm>
            <a:off x="4436993" y="4055777"/>
            <a:ext cx="480695"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D35088"/>
                </a:solidFill>
                <a:latin typeface="Myriad Pro"/>
                <a:cs typeface="Myriad Pro"/>
              </a:rPr>
              <a:t>Os </a:t>
            </a:r>
            <a:r>
              <a:rPr sz="900" spc="-10" dirty="0">
                <a:solidFill>
                  <a:srgbClr val="D35088"/>
                </a:solidFill>
                <a:latin typeface="Myriad Pro"/>
                <a:cs typeface="Myriad Pro"/>
              </a:rPr>
              <a:t>vomer</a:t>
            </a:r>
            <a:endParaRPr sz="900" dirty="0">
              <a:solidFill>
                <a:srgbClr val="D35088"/>
              </a:solidFill>
              <a:latin typeface="Myriad Pro"/>
              <a:cs typeface="Myriad Pro"/>
            </a:endParaRPr>
          </a:p>
        </p:txBody>
      </p:sp>
      <p:sp>
        <p:nvSpPr>
          <p:cNvPr id="13" name="object 15">
            <a:extLst>
              <a:ext uri="{FF2B5EF4-FFF2-40B4-BE49-F238E27FC236}">
                <a16:creationId xmlns:a16="http://schemas.microsoft.com/office/drawing/2014/main" id="{0BF571AF-CC75-B8E0-84BF-B553BC6E37D5}"/>
              </a:ext>
            </a:extLst>
          </p:cNvPr>
          <p:cNvSpPr txBox="1"/>
          <p:nvPr/>
        </p:nvSpPr>
        <p:spPr>
          <a:xfrm>
            <a:off x="2256035" y="1857789"/>
            <a:ext cx="1135380" cy="1341755"/>
          </a:xfrm>
          <a:prstGeom prst="rect">
            <a:avLst/>
          </a:prstGeom>
        </p:spPr>
        <p:txBody>
          <a:bodyPr vert="horz" wrap="square" lIns="0" tIns="12700" rIns="0" bIns="0" rtlCol="0">
            <a:spAutoFit/>
          </a:bodyPr>
          <a:lstStyle/>
          <a:p>
            <a:pPr marR="298450" algn="ctr">
              <a:lnSpc>
                <a:spcPct val="100000"/>
              </a:lnSpc>
              <a:spcBef>
                <a:spcPts val="100"/>
              </a:spcBef>
            </a:pPr>
            <a:r>
              <a:rPr sz="900" dirty="0">
                <a:solidFill>
                  <a:srgbClr val="D07B32"/>
                </a:solidFill>
                <a:latin typeface="Myriad Pro"/>
                <a:cs typeface="Myriad Pro"/>
              </a:rPr>
              <a:t>Os</a:t>
            </a:r>
            <a:r>
              <a:rPr sz="900" spc="-10" dirty="0">
                <a:solidFill>
                  <a:srgbClr val="D07B32"/>
                </a:solidFill>
                <a:latin typeface="Myriad Pro"/>
                <a:cs typeface="Myriad Pro"/>
              </a:rPr>
              <a:t> zygomaticum</a:t>
            </a:r>
            <a:endParaRPr sz="900" dirty="0">
              <a:solidFill>
                <a:srgbClr val="D07B32"/>
              </a:solidFill>
              <a:latin typeface="Myriad Pro"/>
              <a:cs typeface="Myriad Pro"/>
            </a:endParaRPr>
          </a:p>
          <a:p>
            <a:pPr marL="254635" marR="83820" indent="52069">
              <a:lnSpc>
                <a:spcPts val="2810"/>
              </a:lnSpc>
              <a:spcBef>
                <a:spcPts val="55"/>
              </a:spcBef>
            </a:pPr>
            <a:r>
              <a:rPr sz="900" dirty="0">
                <a:solidFill>
                  <a:srgbClr val="3B3A3B"/>
                </a:solidFill>
                <a:latin typeface="Myriad Pro"/>
                <a:cs typeface="Myriad Pro"/>
              </a:rPr>
              <a:t>Os </a:t>
            </a:r>
            <a:r>
              <a:rPr sz="900" spc="-10" dirty="0">
                <a:solidFill>
                  <a:srgbClr val="3B3A3B"/>
                </a:solidFill>
                <a:latin typeface="Myriad Pro"/>
                <a:cs typeface="Myriad Pro"/>
              </a:rPr>
              <a:t>sphenoidale</a:t>
            </a:r>
            <a:r>
              <a:rPr sz="900" spc="500" dirty="0">
                <a:solidFill>
                  <a:srgbClr val="3B3A3B"/>
                </a:solidFill>
                <a:latin typeface="Myriad Pro"/>
                <a:cs typeface="Myriad Pro"/>
              </a:rPr>
              <a:t> </a:t>
            </a:r>
            <a:r>
              <a:rPr sz="900" dirty="0">
                <a:solidFill>
                  <a:srgbClr val="3B3A3B"/>
                </a:solidFill>
                <a:latin typeface="Myriad Pro"/>
                <a:cs typeface="Myriad Pro"/>
              </a:rPr>
              <a:t>Os </a:t>
            </a:r>
            <a:r>
              <a:rPr sz="900" spc="-10" dirty="0">
                <a:solidFill>
                  <a:srgbClr val="3B3A3B"/>
                </a:solidFill>
                <a:latin typeface="Myriad Pro"/>
                <a:cs typeface="Myriad Pro"/>
              </a:rPr>
              <a:t>vomer</a:t>
            </a:r>
            <a:endParaRPr sz="900" dirty="0">
              <a:latin typeface="Myriad Pro"/>
              <a:cs typeface="Myriad Pro"/>
            </a:endParaRPr>
          </a:p>
          <a:p>
            <a:pPr marR="243204" algn="ctr">
              <a:lnSpc>
                <a:spcPct val="100000"/>
              </a:lnSpc>
              <a:spcBef>
                <a:spcPts val="830"/>
              </a:spcBef>
            </a:pPr>
            <a:r>
              <a:rPr sz="900" dirty="0">
                <a:solidFill>
                  <a:srgbClr val="3B3A3B"/>
                </a:solidFill>
                <a:latin typeface="Myriad Pro"/>
                <a:cs typeface="Myriad Pro"/>
              </a:rPr>
              <a:t>Os </a:t>
            </a:r>
            <a:r>
              <a:rPr sz="900" spc="-10" dirty="0">
                <a:solidFill>
                  <a:srgbClr val="3B3A3B"/>
                </a:solidFill>
                <a:latin typeface="Myriad Pro"/>
                <a:cs typeface="Myriad Pro"/>
              </a:rPr>
              <a:t>temporale</a:t>
            </a:r>
            <a:endParaRPr sz="900" dirty="0">
              <a:latin typeface="Myriad Pro"/>
              <a:cs typeface="Myriad Pro"/>
            </a:endParaRPr>
          </a:p>
          <a:p>
            <a:pPr marL="426084">
              <a:lnSpc>
                <a:spcPct val="100000"/>
              </a:lnSpc>
              <a:spcBef>
                <a:spcPts val="620"/>
              </a:spcBef>
            </a:pPr>
            <a:r>
              <a:rPr sz="900" dirty="0">
                <a:solidFill>
                  <a:srgbClr val="3B3A3B"/>
                </a:solidFill>
                <a:latin typeface="Myriad Pro"/>
                <a:cs typeface="Myriad Pro"/>
              </a:rPr>
              <a:t>Os </a:t>
            </a:r>
            <a:r>
              <a:rPr sz="900" spc="-10" dirty="0">
                <a:solidFill>
                  <a:srgbClr val="3B3A3B"/>
                </a:solidFill>
                <a:latin typeface="Myriad Pro"/>
                <a:cs typeface="Myriad Pro"/>
              </a:rPr>
              <a:t>ethmoidale</a:t>
            </a:r>
            <a:endParaRPr sz="900" dirty="0">
              <a:latin typeface="Myriad Pro"/>
              <a:cs typeface="Myriad Pro"/>
            </a:endParaRPr>
          </a:p>
        </p:txBody>
      </p:sp>
      <p:sp>
        <p:nvSpPr>
          <p:cNvPr id="14" name="object 16">
            <a:extLst>
              <a:ext uri="{FF2B5EF4-FFF2-40B4-BE49-F238E27FC236}">
                <a16:creationId xmlns:a16="http://schemas.microsoft.com/office/drawing/2014/main" id="{C98A4B5A-6B02-0734-C81D-BCB554707AE8}"/>
              </a:ext>
            </a:extLst>
          </p:cNvPr>
          <p:cNvSpPr txBox="1"/>
          <p:nvPr/>
        </p:nvSpPr>
        <p:spPr>
          <a:xfrm>
            <a:off x="4789951" y="4335127"/>
            <a:ext cx="6673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 </a:t>
            </a:r>
            <a:r>
              <a:rPr sz="900" spc="-10" dirty="0">
                <a:solidFill>
                  <a:srgbClr val="3B3A3B"/>
                </a:solidFill>
                <a:latin typeface="Myriad Pro"/>
                <a:cs typeface="Myriad Pro"/>
              </a:rPr>
              <a:t>temporale</a:t>
            </a:r>
            <a:endParaRPr sz="900">
              <a:latin typeface="Myriad Pro"/>
              <a:cs typeface="Myriad Pro"/>
            </a:endParaRPr>
          </a:p>
        </p:txBody>
      </p:sp>
      <p:sp>
        <p:nvSpPr>
          <p:cNvPr id="15" name="object 17">
            <a:extLst>
              <a:ext uri="{FF2B5EF4-FFF2-40B4-BE49-F238E27FC236}">
                <a16:creationId xmlns:a16="http://schemas.microsoft.com/office/drawing/2014/main" id="{6E16A768-5197-1EB6-3691-6D68F236389F}"/>
              </a:ext>
            </a:extLst>
          </p:cNvPr>
          <p:cNvSpPr txBox="1"/>
          <p:nvPr/>
        </p:nvSpPr>
        <p:spPr>
          <a:xfrm>
            <a:off x="2264950" y="4401878"/>
            <a:ext cx="461009" cy="281940"/>
          </a:xfrm>
          <a:prstGeom prst="rect">
            <a:avLst/>
          </a:prstGeom>
        </p:spPr>
        <p:txBody>
          <a:bodyPr vert="horz" wrap="square" lIns="0" tIns="31115" rIns="0" bIns="0" rtlCol="0">
            <a:spAutoFit/>
          </a:bodyPr>
          <a:lstStyle/>
          <a:p>
            <a:pPr marL="12700" marR="5080" indent="5715">
              <a:lnSpc>
                <a:spcPts val="940"/>
              </a:lnSpc>
              <a:spcBef>
                <a:spcPts val="245"/>
              </a:spcBef>
            </a:pPr>
            <a:r>
              <a:rPr sz="900" spc="-10" dirty="0">
                <a:solidFill>
                  <a:srgbClr val="3B3A3B"/>
                </a:solidFill>
                <a:latin typeface="Myriad Pro"/>
                <a:cs typeface="Myriad Pro"/>
              </a:rPr>
              <a:t>Foramen</a:t>
            </a:r>
            <a:r>
              <a:rPr sz="900" spc="500" dirty="0">
                <a:solidFill>
                  <a:srgbClr val="3B3A3B"/>
                </a:solidFill>
                <a:latin typeface="Myriad Pro"/>
                <a:cs typeface="Myriad Pro"/>
              </a:rPr>
              <a:t> </a:t>
            </a:r>
            <a:r>
              <a:rPr sz="900" spc="-10" dirty="0">
                <a:solidFill>
                  <a:srgbClr val="3B3A3B"/>
                </a:solidFill>
                <a:latin typeface="Myriad Pro"/>
                <a:cs typeface="Myriad Pro"/>
              </a:rPr>
              <a:t>magnum</a:t>
            </a:r>
            <a:endParaRPr sz="900">
              <a:latin typeface="Myriad Pro"/>
              <a:cs typeface="Myriad Pro"/>
            </a:endParaRPr>
          </a:p>
        </p:txBody>
      </p:sp>
      <p:sp>
        <p:nvSpPr>
          <p:cNvPr id="16" name="object 18">
            <a:extLst>
              <a:ext uri="{FF2B5EF4-FFF2-40B4-BE49-F238E27FC236}">
                <a16:creationId xmlns:a16="http://schemas.microsoft.com/office/drawing/2014/main" id="{1EE1F744-BEB7-58CF-8AA5-7FB1C174066F}"/>
              </a:ext>
            </a:extLst>
          </p:cNvPr>
          <p:cNvSpPr txBox="1"/>
          <p:nvPr/>
        </p:nvSpPr>
        <p:spPr>
          <a:xfrm>
            <a:off x="1717453" y="4834618"/>
            <a:ext cx="6343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a:t>
            </a:r>
            <a:r>
              <a:rPr sz="900" spc="-10" dirty="0">
                <a:solidFill>
                  <a:srgbClr val="3B3A3B"/>
                </a:solidFill>
                <a:latin typeface="Myriad Pro"/>
                <a:cs typeface="Myriad Pro"/>
              </a:rPr>
              <a:t> occipitale</a:t>
            </a:r>
            <a:endParaRPr sz="900">
              <a:latin typeface="Myriad Pro"/>
              <a:cs typeface="Myriad Pro"/>
            </a:endParaRPr>
          </a:p>
        </p:txBody>
      </p:sp>
      <p:sp>
        <p:nvSpPr>
          <p:cNvPr id="17" name="object 19">
            <a:extLst>
              <a:ext uri="{FF2B5EF4-FFF2-40B4-BE49-F238E27FC236}">
                <a16:creationId xmlns:a16="http://schemas.microsoft.com/office/drawing/2014/main" id="{1BC5C554-A897-233D-A485-E5601234C154}"/>
              </a:ext>
            </a:extLst>
          </p:cNvPr>
          <p:cNvSpPr txBox="1"/>
          <p:nvPr/>
        </p:nvSpPr>
        <p:spPr>
          <a:xfrm>
            <a:off x="5305787" y="4118986"/>
            <a:ext cx="6343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a:t>
            </a:r>
            <a:r>
              <a:rPr sz="900" spc="-10" dirty="0">
                <a:solidFill>
                  <a:srgbClr val="3B3A3B"/>
                </a:solidFill>
                <a:latin typeface="Myriad Pro"/>
                <a:cs typeface="Myriad Pro"/>
              </a:rPr>
              <a:t> occipitale</a:t>
            </a:r>
            <a:endParaRPr sz="900">
              <a:latin typeface="Myriad Pro"/>
              <a:cs typeface="Myriad Pro"/>
            </a:endParaRPr>
          </a:p>
        </p:txBody>
      </p:sp>
      <p:sp>
        <p:nvSpPr>
          <p:cNvPr id="18" name="object 20">
            <a:extLst>
              <a:ext uri="{FF2B5EF4-FFF2-40B4-BE49-F238E27FC236}">
                <a16:creationId xmlns:a16="http://schemas.microsoft.com/office/drawing/2014/main" id="{34127412-609D-3FC4-DC70-1182C2BA678A}"/>
              </a:ext>
            </a:extLst>
          </p:cNvPr>
          <p:cNvSpPr txBox="1"/>
          <p:nvPr/>
        </p:nvSpPr>
        <p:spPr>
          <a:xfrm>
            <a:off x="2051552" y="1527919"/>
            <a:ext cx="662305" cy="151323"/>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6485A9"/>
                </a:solidFill>
                <a:latin typeface="Myriad Pro"/>
              </a:rPr>
              <a:t>Os palatinum</a:t>
            </a:r>
          </a:p>
        </p:txBody>
      </p:sp>
      <p:sp>
        <p:nvSpPr>
          <p:cNvPr id="19" name="object 21">
            <a:extLst>
              <a:ext uri="{FF2B5EF4-FFF2-40B4-BE49-F238E27FC236}">
                <a16:creationId xmlns:a16="http://schemas.microsoft.com/office/drawing/2014/main" id="{B1A4BD75-C02C-7481-A866-34C7833E732E}"/>
              </a:ext>
            </a:extLst>
          </p:cNvPr>
          <p:cNvSpPr txBox="1"/>
          <p:nvPr/>
        </p:nvSpPr>
        <p:spPr>
          <a:xfrm>
            <a:off x="4307034" y="4613333"/>
            <a:ext cx="658495"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6485A9"/>
                </a:solidFill>
                <a:latin typeface="Myriad Pro"/>
                <a:cs typeface="Myriad Pro"/>
              </a:rPr>
              <a:t>Os</a:t>
            </a:r>
            <a:r>
              <a:rPr sz="900" spc="-40" dirty="0">
                <a:solidFill>
                  <a:srgbClr val="6485A9"/>
                </a:solidFill>
                <a:latin typeface="Myriad Pro"/>
                <a:cs typeface="Myriad Pro"/>
              </a:rPr>
              <a:t> </a:t>
            </a:r>
            <a:r>
              <a:rPr sz="900" spc="-10" dirty="0">
                <a:solidFill>
                  <a:srgbClr val="6485A9"/>
                </a:solidFill>
                <a:latin typeface="Myriad Pro"/>
                <a:cs typeface="Myriad Pro"/>
              </a:rPr>
              <a:t>palatinum</a:t>
            </a:r>
            <a:endParaRPr sz="900" dirty="0">
              <a:solidFill>
                <a:srgbClr val="6485A9"/>
              </a:solidFill>
              <a:latin typeface="Myriad Pro"/>
              <a:cs typeface="Myriad Pro"/>
            </a:endParaRPr>
          </a:p>
        </p:txBody>
      </p:sp>
      <p:sp>
        <p:nvSpPr>
          <p:cNvPr id="20" name="object 22">
            <a:extLst>
              <a:ext uri="{FF2B5EF4-FFF2-40B4-BE49-F238E27FC236}">
                <a16:creationId xmlns:a16="http://schemas.microsoft.com/office/drawing/2014/main" id="{03A5896D-00EE-3F3B-AF7D-C9AB1E2D4939}"/>
              </a:ext>
            </a:extLst>
          </p:cNvPr>
          <p:cNvSpPr txBox="1"/>
          <p:nvPr/>
        </p:nvSpPr>
        <p:spPr>
          <a:xfrm>
            <a:off x="2985383" y="4834618"/>
            <a:ext cx="688975"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18C6C"/>
                </a:solidFill>
                <a:latin typeface="Myriad Pro"/>
                <a:cs typeface="Myriad Pro"/>
              </a:rPr>
              <a:t>Os </a:t>
            </a:r>
            <a:r>
              <a:rPr sz="900" spc="-10" dirty="0">
                <a:solidFill>
                  <a:srgbClr val="318C6C"/>
                </a:solidFill>
                <a:latin typeface="Myriad Pro"/>
                <a:cs typeface="Myriad Pro"/>
              </a:rPr>
              <a:t>mandibula</a:t>
            </a:r>
            <a:endParaRPr sz="900" dirty="0">
              <a:solidFill>
                <a:srgbClr val="318C6C"/>
              </a:solidFill>
              <a:latin typeface="Myriad Pro"/>
              <a:cs typeface="Myriad Pro"/>
            </a:endParaRPr>
          </a:p>
        </p:txBody>
      </p:sp>
      <p:sp>
        <p:nvSpPr>
          <p:cNvPr id="21" name="object 23">
            <a:extLst>
              <a:ext uri="{FF2B5EF4-FFF2-40B4-BE49-F238E27FC236}">
                <a16:creationId xmlns:a16="http://schemas.microsoft.com/office/drawing/2014/main" id="{370F8C50-A937-DB96-6C99-8E7DD7DBF786}"/>
              </a:ext>
            </a:extLst>
          </p:cNvPr>
          <p:cNvSpPr txBox="1"/>
          <p:nvPr/>
        </p:nvSpPr>
        <p:spPr>
          <a:xfrm>
            <a:off x="3212954" y="1527919"/>
            <a:ext cx="5467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 </a:t>
            </a:r>
            <a:r>
              <a:rPr sz="900" spc="-10" dirty="0">
                <a:solidFill>
                  <a:srgbClr val="3B3A3B"/>
                </a:solidFill>
                <a:latin typeface="Myriad Pro"/>
                <a:cs typeface="Myriad Pro"/>
              </a:rPr>
              <a:t>frontale</a:t>
            </a:r>
            <a:endParaRPr sz="900">
              <a:latin typeface="Myriad Pro"/>
              <a:cs typeface="Myriad Pro"/>
            </a:endParaRPr>
          </a:p>
        </p:txBody>
      </p:sp>
      <p:sp>
        <p:nvSpPr>
          <p:cNvPr id="22" name="object 24">
            <a:extLst>
              <a:ext uri="{FF2B5EF4-FFF2-40B4-BE49-F238E27FC236}">
                <a16:creationId xmlns:a16="http://schemas.microsoft.com/office/drawing/2014/main" id="{2AEB314A-0956-BEFC-BA41-0B8F5F3D88E5}"/>
              </a:ext>
            </a:extLst>
          </p:cNvPr>
          <p:cNvSpPr txBox="1"/>
          <p:nvPr/>
        </p:nvSpPr>
        <p:spPr>
          <a:xfrm>
            <a:off x="5194116" y="1527919"/>
            <a:ext cx="593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Os</a:t>
            </a:r>
            <a:r>
              <a:rPr sz="900" spc="-10" dirty="0">
                <a:solidFill>
                  <a:srgbClr val="3B3A3B"/>
                </a:solidFill>
                <a:latin typeface="Myriad Pro"/>
                <a:cs typeface="Myriad Pro"/>
              </a:rPr>
              <a:t> parietale</a:t>
            </a:r>
            <a:endParaRPr sz="900">
              <a:latin typeface="Myriad Pro"/>
              <a:cs typeface="Myriad Pro"/>
            </a:endParaRPr>
          </a:p>
        </p:txBody>
      </p:sp>
      <p:sp>
        <p:nvSpPr>
          <p:cNvPr id="23" name="object 25">
            <a:extLst>
              <a:ext uri="{FF2B5EF4-FFF2-40B4-BE49-F238E27FC236}">
                <a16:creationId xmlns:a16="http://schemas.microsoft.com/office/drawing/2014/main" id="{AF004041-557C-3A87-CD37-FB5B1E6CDC2B}"/>
              </a:ext>
            </a:extLst>
          </p:cNvPr>
          <p:cNvSpPr txBox="1"/>
          <p:nvPr/>
        </p:nvSpPr>
        <p:spPr>
          <a:xfrm>
            <a:off x="1284942" y="1527919"/>
            <a:ext cx="5130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9179A2"/>
                </a:solidFill>
                <a:latin typeface="Myriad Pro"/>
                <a:cs typeface="Myriad Pro"/>
              </a:rPr>
              <a:t>Os</a:t>
            </a:r>
            <a:r>
              <a:rPr sz="900" spc="-10" dirty="0">
                <a:solidFill>
                  <a:srgbClr val="9179A2"/>
                </a:solidFill>
                <a:latin typeface="Myriad Pro"/>
                <a:cs typeface="Myriad Pro"/>
              </a:rPr>
              <a:t> maxilla</a:t>
            </a:r>
            <a:endParaRPr sz="900" dirty="0">
              <a:solidFill>
                <a:srgbClr val="9179A2"/>
              </a:solidFill>
              <a:latin typeface="Myriad Pro"/>
              <a:cs typeface="Myriad Pro"/>
            </a:endParaRPr>
          </a:p>
        </p:txBody>
      </p:sp>
      <p:sp>
        <p:nvSpPr>
          <p:cNvPr id="24" name="object 26">
            <a:extLst>
              <a:ext uri="{FF2B5EF4-FFF2-40B4-BE49-F238E27FC236}">
                <a16:creationId xmlns:a16="http://schemas.microsoft.com/office/drawing/2014/main" id="{20C51B52-D8FD-434B-DB8C-6BA8D9E9FF4A}"/>
              </a:ext>
            </a:extLst>
          </p:cNvPr>
          <p:cNvSpPr txBox="1"/>
          <p:nvPr/>
        </p:nvSpPr>
        <p:spPr>
          <a:xfrm>
            <a:off x="2756440" y="4109728"/>
            <a:ext cx="51308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9179A2"/>
                </a:solidFill>
                <a:latin typeface="Myriad Pro"/>
                <a:cs typeface="Myriad Pro"/>
              </a:rPr>
              <a:t>Os</a:t>
            </a:r>
            <a:r>
              <a:rPr sz="900" spc="-10" dirty="0">
                <a:solidFill>
                  <a:srgbClr val="9179A2"/>
                </a:solidFill>
                <a:latin typeface="Myriad Pro"/>
                <a:cs typeface="Myriad Pro"/>
              </a:rPr>
              <a:t> maxilla</a:t>
            </a:r>
            <a:endParaRPr sz="900" dirty="0">
              <a:solidFill>
                <a:srgbClr val="9179A2"/>
              </a:solidFill>
              <a:latin typeface="Myriad Pro"/>
              <a:cs typeface="Myriad Pro"/>
            </a:endParaRPr>
          </a:p>
        </p:txBody>
      </p:sp>
      <p:sp>
        <p:nvSpPr>
          <p:cNvPr id="25" name="object 27">
            <a:extLst>
              <a:ext uri="{FF2B5EF4-FFF2-40B4-BE49-F238E27FC236}">
                <a16:creationId xmlns:a16="http://schemas.microsoft.com/office/drawing/2014/main" id="{05E1D75F-3212-BB3A-4BDB-06883EA7A2F0}"/>
              </a:ext>
            </a:extLst>
          </p:cNvPr>
          <p:cNvSpPr txBox="1"/>
          <p:nvPr/>
        </p:nvSpPr>
        <p:spPr>
          <a:xfrm>
            <a:off x="2586133" y="3662586"/>
            <a:ext cx="711835" cy="262251"/>
          </a:xfrm>
          <a:prstGeom prst="rect">
            <a:avLst/>
          </a:prstGeom>
        </p:spPr>
        <p:txBody>
          <a:bodyPr vert="horz" wrap="square" lIns="0" tIns="31115" rIns="0" bIns="0" rtlCol="0">
            <a:spAutoFit/>
          </a:bodyPr>
          <a:lstStyle/>
          <a:p>
            <a:pPr marL="12700" marR="5080" indent="95250">
              <a:lnSpc>
                <a:spcPts val="940"/>
              </a:lnSpc>
              <a:spcBef>
                <a:spcPts val="245"/>
              </a:spcBef>
            </a:pPr>
            <a:r>
              <a:rPr sz="900" dirty="0">
                <a:solidFill>
                  <a:srgbClr val="8B485D"/>
                </a:solidFill>
                <a:latin typeface="Myriad Pro"/>
                <a:cs typeface="Myriad Pro"/>
              </a:rPr>
              <a:t>Os </a:t>
            </a:r>
            <a:r>
              <a:rPr sz="900" spc="-10" dirty="0">
                <a:solidFill>
                  <a:srgbClr val="8B485D"/>
                </a:solidFill>
                <a:latin typeface="Myriad Pro"/>
                <a:cs typeface="Myriad Pro"/>
              </a:rPr>
              <a:t>concha</a:t>
            </a:r>
            <a:r>
              <a:rPr sz="900" spc="500" dirty="0">
                <a:solidFill>
                  <a:srgbClr val="8B485D"/>
                </a:solidFill>
                <a:latin typeface="Myriad Pro"/>
                <a:cs typeface="Myriad Pro"/>
              </a:rPr>
              <a:t> </a:t>
            </a:r>
            <a:r>
              <a:rPr sz="900" dirty="0">
                <a:solidFill>
                  <a:srgbClr val="8B485D"/>
                </a:solidFill>
                <a:latin typeface="Myriad Pro"/>
                <a:cs typeface="Myriad Pro"/>
              </a:rPr>
              <a:t>nasalis </a:t>
            </a:r>
            <a:r>
              <a:rPr sz="900" spc="-10" dirty="0">
                <a:solidFill>
                  <a:srgbClr val="8B485D"/>
                </a:solidFill>
                <a:latin typeface="Myriad Pro"/>
                <a:cs typeface="Myriad Pro"/>
              </a:rPr>
              <a:t>inferior</a:t>
            </a:r>
            <a:endParaRPr sz="900" dirty="0">
              <a:solidFill>
                <a:srgbClr val="8B485D"/>
              </a:solidFill>
              <a:latin typeface="Myriad Pro"/>
              <a:cs typeface="Myriad Pro"/>
            </a:endParaRPr>
          </a:p>
        </p:txBody>
      </p:sp>
      <p:grpSp>
        <p:nvGrpSpPr>
          <p:cNvPr id="26" name="object 28">
            <a:extLst>
              <a:ext uri="{FF2B5EF4-FFF2-40B4-BE49-F238E27FC236}">
                <a16:creationId xmlns:a16="http://schemas.microsoft.com/office/drawing/2014/main" id="{0F4A0404-C7F9-B1AE-98A4-948E8E5ED349}"/>
              </a:ext>
            </a:extLst>
          </p:cNvPr>
          <p:cNvGrpSpPr/>
          <p:nvPr/>
        </p:nvGrpSpPr>
        <p:grpSpPr>
          <a:xfrm>
            <a:off x="1281828" y="1708121"/>
            <a:ext cx="1547495" cy="3166110"/>
            <a:chOff x="2121658" y="6051587"/>
            <a:chExt cx="1547495" cy="3166110"/>
          </a:xfrm>
        </p:grpSpPr>
        <p:sp>
          <p:nvSpPr>
            <p:cNvPr id="27" name="object 29">
              <a:extLst>
                <a:ext uri="{FF2B5EF4-FFF2-40B4-BE49-F238E27FC236}">
                  <a16:creationId xmlns:a16="http://schemas.microsoft.com/office/drawing/2014/main" id="{6195F307-5472-DD4B-D1D0-734ABBFEF662}"/>
                </a:ext>
              </a:extLst>
            </p:cNvPr>
            <p:cNvSpPr/>
            <p:nvPr/>
          </p:nvSpPr>
          <p:spPr>
            <a:xfrm>
              <a:off x="2164855" y="6058165"/>
              <a:ext cx="177800" cy="338455"/>
            </a:xfrm>
            <a:custGeom>
              <a:avLst/>
              <a:gdLst/>
              <a:ahLst/>
              <a:cxnLst/>
              <a:rect l="l" t="t" r="r" b="b"/>
              <a:pathLst>
                <a:path w="177800" h="338454">
                  <a:moveTo>
                    <a:pt x="177203" y="0"/>
                  </a:moveTo>
                  <a:lnTo>
                    <a:pt x="0" y="337908"/>
                  </a:lnTo>
                </a:path>
              </a:pathLst>
            </a:custGeom>
            <a:ln w="8890">
              <a:solidFill>
                <a:srgbClr val="E15C7C"/>
              </a:solidFill>
            </a:ln>
          </p:spPr>
          <p:txBody>
            <a:bodyPr wrap="square" lIns="0" tIns="0" rIns="0" bIns="0" rtlCol="0"/>
            <a:lstStyle/>
            <a:p>
              <a:endParaRPr/>
            </a:p>
          </p:txBody>
        </p:sp>
        <p:sp>
          <p:nvSpPr>
            <p:cNvPr id="28" name="object 30">
              <a:extLst>
                <a:ext uri="{FF2B5EF4-FFF2-40B4-BE49-F238E27FC236}">
                  <a16:creationId xmlns:a16="http://schemas.microsoft.com/office/drawing/2014/main" id="{EA82A9D3-6F6F-8F47-A6CF-90B26B754BA4}"/>
                </a:ext>
              </a:extLst>
            </p:cNvPr>
            <p:cNvSpPr/>
            <p:nvPr/>
          </p:nvSpPr>
          <p:spPr>
            <a:xfrm>
              <a:off x="2137638" y="6364747"/>
              <a:ext cx="62230" cy="83820"/>
            </a:xfrm>
            <a:custGeom>
              <a:avLst/>
              <a:gdLst/>
              <a:ahLst/>
              <a:cxnLst/>
              <a:rect l="l" t="t" r="r" b="b"/>
              <a:pathLst>
                <a:path w="62230" h="83820">
                  <a:moveTo>
                    <a:pt x="11214" y="0"/>
                  </a:moveTo>
                  <a:lnTo>
                    <a:pt x="0" y="83248"/>
                  </a:lnTo>
                  <a:lnTo>
                    <a:pt x="62102" y="26670"/>
                  </a:lnTo>
                  <a:lnTo>
                    <a:pt x="41683" y="28875"/>
                  </a:lnTo>
                  <a:lnTo>
                    <a:pt x="29576" y="26831"/>
                  </a:lnTo>
                  <a:lnTo>
                    <a:pt x="21010" y="18040"/>
                  </a:lnTo>
                  <a:lnTo>
                    <a:pt x="11214" y="0"/>
                  </a:lnTo>
                  <a:close/>
                </a:path>
              </a:pathLst>
            </a:custGeom>
            <a:solidFill>
              <a:srgbClr val="E15C7C"/>
            </a:solidFill>
          </p:spPr>
          <p:txBody>
            <a:bodyPr wrap="square" lIns="0" tIns="0" rIns="0" bIns="0" rtlCol="0"/>
            <a:lstStyle/>
            <a:p>
              <a:endParaRPr/>
            </a:p>
          </p:txBody>
        </p:sp>
        <p:sp>
          <p:nvSpPr>
            <p:cNvPr id="29" name="object 31">
              <a:extLst>
                <a:ext uri="{FF2B5EF4-FFF2-40B4-BE49-F238E27FC236}">
                  <a16:creationId xmlns:a16="http://schemas.microsoft.com/office/drawing/2014/main" id="{B977ED25-05B3-C580-377E-D62F5C47947A}"/>
                </a:ext>
              </a:extLst>
            </p:cNvPr>
            <p:cNvSpPr/>
            <p:nvPr/>
          </p:nvSpPr>
          <p:spPr>
            <a:xfrm>
              <a:off x="2246968" y="6056032"/>
              <a:ext cx="885825" cy="767080"/>
            </a:xfrm>
            <a:custGeom>
              <a:avLst/>
              <a:gdLst/>
              <a:ahLst/>
              <a:cxnLst/>
              <a:rect l="l" t="t" r="r" b="b"/>
              <a:pathLst>
                <a:path w="885825" h="767079">
                  <a:moveTo>
                    <a:pt x="885774" y="0"/>
                  </a:moveTo>
                  <a:lnTo>
                    <a:pt x="0" y="767054"/>
                  </a:lnTo>
                </a:path>
              </a:pathLst>
            </a:custGeom>
            <a:ln w="8890">
              <a:solidFill>
                <a:srgbClr val="E15C7C"/>
              </a:solidFill>
            </a:ln>
          </p:spPr>
          <p:txBody>
            <a:bodyPr wrap="square" lIns="0" tIns="0" rIns="0" bIns="0" rtlCol="0"/>
            <a:lstStyle/>
            <a:p>
              <a:endParaRPr/>
            </a:p>
          </p:txBody>
        </p:sp>
        <p:pic>
          <p:nvPicPr>
            <p:cNvPr id="30" name="object 32">
              <a:extLst>
                <a:ext uri="{FF2B5EF4-FFF2-40B4-BE49-F238E27FC236}">
                  <a16:creationId xmlns:a16="http://schemas.microsoft.com/office/drawing/2014/main" id="{7DC518B3-31AB-62DA-7519-ACF3558D5633}"/>
                </a:ext>
              </a:extLst>
            </p:cNvPr>
            <p:cNvPicPr/>
            <p:nvPr/>
          </p:nvPicPr>
          <p:blipFill>
            <a:blip r:embed="rId4" cstate="print"/>
            <a:stretch>
              <a:fillRect/>
            </a:stretch>
          </p:blipFill>
          <p:spPr>
            <a:xfrm>
              <a:off x="2202675" y="6788071"/>
              <a:ext cx="78473" cy="73393"/>
            </a:xfrm>
            <a:prstGeom prst="rect">
              <a:avLst/>
            </a:prstGeom>
          </p:spPr>
        </p:pic>
        <p:sp>
          <p:nvSpPr>
            <p:cNvPr id="31" name="object 33">
              <a:extLst>
                <a:ext uri="{FF2B5EF4-FFF2-40B4-BE49-F238E27FC236}">
                  <a16:creationId xmlns:a16="http://schemas.microsoft.com/office/drawing/2014/main" id="{16F63DE8-C7C1-901E-68CB-389D08B00D17}"/>
                </a:ext>
              </a:extLst>
            </p:cNvPr>
            <p:cNvSpPr/>
            <p:nvPr/>
          </p:nvSpPr>
          <p:spPr>
            <a:xfrm>
              <a:off x="2925994" y="6380155"/>
              <a:ext cx="417195" cy="264795"/>
            </a:xfrm>
            <a:custGeom>
              <a:avLst/>
              <a:gdLst/>
              <a:ahLst/>
              <a:cxnLst/>
              <a:rect l="l" t="t" r="r" b="b"/>
              <a:pathLst>
                <a:path w="417195" h="264795">
                  <a:moveTo>
                    <a:pt x="416750" y="0"/>
                  </a:moveTo>
                  <a:lnTo>
                    <a:pt x="0" y="264795"/>
                  </a:lnTo>
                </a:path>
              </a:pathLst>
            </a:custGeom>
            <a:ln w="8890">
              <a:solidFill>
                <a:srgbClr val="E15C7C"/>
              </a:solidFill>
            </a:ln>
          </p:spPr>
          <p:txBody>
            <a:bodyPr wrap="square" lIns="0" tIns="0" rIns="0" bIns="0" rtlCol="0"/>
            <a:lstStyle/>
            <a:p>
              <a:endParaRPr/>
            </a:p>
          </p:txBody>
        </p:sp>
        <p:pic>
          <p:nvPicPr>
            <p:cNvPr id="32" name="object 34">
              <a:extLst>
                <a:ext uri="{FF2B5EF4-FFF2-40B4-BE49-F238E27FC236}">
                  <a16:creationId xmlns:a16="http://schemas.microsoft.com/office/drawing/2014/main" id="{D05C7A90-C912-BA01-7DA6-986959002687}"/>
                </a:ext>
              </a:extLst>
            </p:cNvPr>
            <p:cNvPicPr/>
            <p:nvPr/>
          </p:nvPicPr>
          <p:blipFill>
            <a:blip r:embed="rId5" cstate="print"/>
            <a:stretch>
              <a:fillRect/>
            </a:stretch>
          </p:blipFill>
          <p:spPr>
            <a:xfrm>
              <a:off x="2876533" y="6609799"/>
              <a:ext cx="82029" cy="66573"/>
            </a:xfrm>
            <a:prstGeom prst="rect">
              <a:avLst/>
            </a:prstGeom>
          </p:spPr>
        </p:pic>
        <p:sp>
          <p:nvSpPr>
            <p:cNvPr id="33" name="object 35">
              <a:extLst>
                <a:ext uri="{FF2B5EF4-FFF2-40B4-BE49-F238E27FC236}">
                  <a16:creationId xmlns:a16="http://schemas.microsoft.com/office/drawing/2014/main" id="{3940A5A8-575F-23C6-BDFD-94C3D56B3EF9}"/>
                </a:ext>
              </a:extLst>
            </p:cNvPr>
            <p:cNvSpPr/>
            <p:nvPr/>
          </p:nvSpPr>
          <p:spPr>
            <a:xfrm>
              <a:off x="2245160" y="8212929"/>
              <a:ext cx="825500" cy="683895"/>
            </a:xfrm>
            <a:custGeom>
              <a:avLst/>
              <a:gdLst/>
              <a:ahLst/>
              <a:cxnLst/>
              <a:rect l="l" t="t" r="r" b="b"/>
              <a:pathLst>
                <a:path w="825500" h="683895">
                  <a:moveTo>
                    <a:pt x="825195" y="683437"/>
                  </a:moveTo>
                  <a:lnTo>
                    <a:pt x="0" y="0"/>
                  </a:lnTo>
                </a:path>
              </a:pathLst>
            </a:custGeom>
            <a:ln w="8890">
              <a:solidFill>
                <a:srgbClr val="E15C7C"/>
              </a:solidFill>
            </a:ln>
          </p:spPr>
          <p:txBody>
            <a:bodyPr wrap="square" lIns="0" tIns="0" rIns="0" bIns="0" rtlCol="0"/>
            <a:lstStyle/>
            <a:p>
              <a:endParaRPr/>
            </a:p>
          </p:txBody>
        </p:sp>
        <p:pic>
          <p:nvPicPr>
            <p:cNvPr id="34" name="object 36">
              <a:extLst>
                <a:ext uri="{FF2B5EF4-FFF2-40B4-BE49-F238E27FC236}">
                  <a16:creationId xmlns:a16="http://schemas.microsoft.com/office/drawing/2014/main" id="{86A3FE76-60E8-C7C3-6C50-870874A17D49}"/>
                </a:ext>
              </a:extLst>
            </p:cNvPr>
            <p:cNvPicPr/>
            <p:nvPr/>
          </p:nvPicPr>
          <p:blipFill>
            <a:blip r:embed="rId6" cstate="print"/>
            <a:stretch>
              <a:fillRect/>
            </a:stretch>
          </p:blipFill>
          <p:spPr>
            <a:xfrm>
              <a:off x="2200024" y="8175542"/>
              <a:ext cx="79120" cy="72478"/>
            </a:xfrm>
            <a:prstGeom prst="rect">
              <a:avLst/>
            </a:prstGeom>
          </p:spPr>
        </p:pic>
        <p:sp>
          <p:nvSpPr>
            <p:cNvPr id="35" name="object 37">
              <a:extLst>
                <a:ext uri="{FF2B5EF4-FFF2-40B4-BE49-F238E27FC236}">
                  <a16:creationId xmlns:a16="http://schemas.microsoft.com/office/drawing/2014/main" id="{CDD0F176-C7E2-B19A-5720-34327C9653F9}"/>
                </a:ext>
              </a:extLst>
            </p:cNvPr>
            <p:cNvSpPr/>
            <p:nvPr/>
          </p:nvSpPr>
          <p:spPr>
            <a:xfrm>
              <a:off x="3141855" y="7336946"/>
              <a:ext cx="261620" cy="375920"/>
            </a:xfrm>
            <a:custGeom>
              <a:avLst/>
              <a:gdLst/>
              <a:ahLst/>
              <a:cxnLst/>
              <a:rect l="l" t="t" r="r" b="b"/>
              <a:pathLst>
                <a:path w="261620" h="375920">
                  <a:moveTo>
                    <a:pt x="261531" y="0"/>
                  </a:moveTo>
                  <a:lnTo>
                    <a:pt x="0" y="375640"/>
                  </a:lnTo>
                </a:path>
              </a:pathLst>
            </a:custGeom>
            <a:ln w="8890">
              <a:solidFill>
                <a:srgbClr val="E15C7C"/>
              </a:solidFill>
            </a:ln>
          </p:spPr>
          <p:txBody>
            <a:bodyPr wrap="square" lIns="0" tIns="0" rIns="0" bIns="0" rtlCol="0"/>
            <a:lstStyle/>
            <a:p>
              <a:endParaRPr/>
            </a:p>
          </p:txBody>
        </p:sp>
        <p:pic>
          <p:nvPicPr>
            <p:cNvPr id="36" name="object 38">
              <a:extLst>
                <a:ext uri="{FF2B5EF4-FFF2-40B4-BE49-F238E27FC236}">
                  <a16:creationId xmlns:a16="http://schemas.microsoft.com/office/drawing/2014/main" id="{685F4D8C-3A67-693A-7924-D979C9B6515B}"/>
                </a:ext>
              </a:extLst>
            </p:cNvPr>
            <p:cNvPicPr/>
            <p:nvPr/>
          </p:nvPicPr>
          <p:blipFill>
            <a:blip r:embed="rId7" cstate="print"/>
            <a:stretch>
              <a:fillRect/>
            </a:stretch>
          </p:blipFill>
          <p:spPr>
            <a:xfrm>
              <a:off x="3108368" y="7679493"/>
              <a:ext cx="68668" cy="81191"/>
            </a:xfrm>
            <a:prstGeom prst="rect">
              <a:avLst/>
            </a:prstGeom>
          </p:spPr>
        </p:pic>
        <p:sp>
          <p:nvSpPr>
            <p:cNvPr id="37" name="object 39">
              <a:extLst>
                <a:ext uri="{FF2B5EF4-FFF2-40B4-BE49-F238E27FC236}">
                  <a16:creationId xmlns:a16="http://schemas.microsoft.com/office/drawing/2014/main" id="{E269CBDF-3F53-E3F5-A2E4-E845CCAD6774}"/>
                </a:ext>
              </a:extLst>
            </p:cNvPr>
            <p:cNvSpPr/>
            <p:nvPr/>
          </p:nvSpPr>
          <p:spPr>
            <a:xfrm>
              <a:off x="2179045" y="6985339"/>
              <a:ext cx="1163955" cy="241300"/>
            </a:xfrm>
            <a:custGeom>
              <a:avLst/>
              <a:gdLst/>
              <a:ahLst/>
              <a:cxnLst/>
              <a:rect l="l" t="t" r="r" b="b"/>
              <a:pathLst>
                <a:path w="1163954" h="241300">
                  <a:moveTo>
                    <a:pt x="1163650" y="0"/>
                  </a:moveTo>
                  <a:lnTo>
                    <a:pt x="0" y="240906"/>
                  </a:lnTo>
                </a:path>
              </a:pathLst>
            </a:custGeom>
            <a:ln w="8890">
              <a:solidFill>
                <a:srgbClr val="E15C7C"/>
              </a:solidFill>
            </a:ln>
          </p:spPr>
          <p:txBody>
            <a:bodyPr wrap="square" lIns="0" tIns="0" rIns="0" bIns="0" rtlCol="0"/>
            <a:lstStyle/>
            <a:p>
              <a:endParaRPr/>
            </a:p>
          </p:txBody>
        </p:sp>
        <p:sp>
          <p:nvSpPr>
            <p:cNvPr id="38" name="object 40">
              <a:extLst>
                <a:ext uri="{FF2B5EF4-FFF2-40B4-BE49-F238E27FC236}">
                  <a16:creationId xmlns:a16="http://schemas.microsoft.com/office/drawing/2014/main" id="{868F0887-A479-559B-5E4F-CAC154DAB5D6}"/>
                </a:ext>
              </a:extLst>
            </p:cNvPr>
            <p:cNvSpPr/>
            <p:nvPr/>
          </p:nvSpPr>
          <p:spPr>
            <a:xfrm>
              <a:off x="2121658" y="7193991"/>
              <a:ext cx="83185" cy="56515"/>
            </a:xfrm>
            <a:custGeom>
              <a:avLst/>
              <a:gdLst/>
              <a:ahLst/>
              <a:cxnLst/>
              <a:rect l="l" t="t" r="r" b="b"/>
              <a:pathLst>
                <a:path w="83185" h="56515">
                  <a:moveTo>
                    <a:pt x="71475" y="0"/>
                  </a:moveTo>
                  <a:lnTo>
                    <a:pt x="0" y="44132"/>
                  </a:lnTo>
                  <a:lnTo>
                    <a:pt x="83121" y="56260"/>
                  </a:lnTo>
                  <a:lnTo>
                    <a:pt x="68459" y="41873"/>
                  </a:lnTo>
                  <a:lnTo>
                    <a:pt x="62358" y="31216"/>
                  </a:lnTo>
                  <a:lnTo>
                    <a:pt x="63728" y="19017"/>
                  </a:lnTo>
                  <a:lnTo>
                    <a:pt x="71475" y="0"/>
                  </a:lnTo>
                  <a:close/>
                </a:path>
              </a:pathLst>
            </a:custGeom>
            <a:solidFill>
              <a:srgbClr val="E15C7C"/>
            </a:solidFill>
          </p:spPr>
          <p:txBody>
            <a:bodyPr wrap="square" lIns="0" tIns="0" rIns="0" bIns="0" rtlCol="0"/>
            <a:lstStyle/>
            <a:p>
              <a:endParaRPr/>
            </a:p>
          </p:txBody>
        </p:sp>
        <p:sp>
          <p:nvSpPr>
            <p:cNvPr id="39" name="object 41">
              <a:extLst>
                <a:ext uri="{FF2B5EF4-FFF2-40B4-BE49-F238E27FC236}">
                  <a16:creationId xmlns:a16="http://schemas.microsoft.com/office/drawing/2014/main" id="{8CF05AD8-48B4-C4E2-80E9-45DBFA95D5C2}"/>
                </a:ext>
              </a:extLst>
            </p:cNvPr>
            <p:cNvSpPr/>
            <p:nvPr/>
          </p:nvSpPr>
          <p:spPr>
            <a:xfrm>
              <a:off x="2708234" y="6676248"/>
              <a:ext cx="956310" cy="381000"/>
            </a:xfrm>
            <a:custGeom>
              <a:avLst/>
              <a:gdLst/>
              <a:ahLst/>
              <a:cxnLst/>
              <a:rect l="l" t="t" r="r" b="b"/>
              <a:pathLst>
                <a:path w="956310" h="381000">
                  <a:moveTo>
                    <a:pt x="956106" y="0"/>
                  </a:moveTo>
                  <a:lnTo>
                    <a:pt x="0" y="380403"/>
                  </a:lnTo>
                </a:path>
              </a:pathLst>
            </a:custGeom>
            <a:ln w="8890">
              <a:solidFill>
                <a:srgbClr val="E15C7C"/>
              </a:solidFill>
            </a:ln>
          </p:spPr>
          <p:txBody>
            <a:bodyPr wrap="square" lIns="0" tIns="0" rIns="0" bIns="0" rtlCol="0"/>
            <a:lstStyle/>
            <a:p>
              <a:endParaRPr/>
            </a:p>
          </p:txBody>
        </p:sp>
        <p:sp>
          <p:nvSpPr>
            <p:cNvPr id="40" name="object 42">
              <a:extLst>
                <a:ext uri="{FF2B5EF4-FFF2-40B4-BE49-F238E27FC236}">
                  <a16:creationId xmlns:a16="http://schemas.microsoft.com/office/drawing/2014/main" id="{1A745AA5-71D5-16B6-993C-07856A43DF24}"/>
                </a:ext>
              </a:extLst>
            </p:cNvPr>
            <p:cNvSpPr/>
            <p:nvPr/>
          </p:nvSpPr>
          <p:spPr>
            <a:xfrm>
              <a:off x="2653783" y="7022452"/>
              <a:ext cx="84455" cy="55880"/>
            </a:xfrm>
            <a:custGeom>
              <a:avLst/>
              <a:gdLst/>
              <a:ahLst/>
              <a:cxnLst/>
              <a:rect l="l" t="t" r="r" b="b"/>
              <a:pathLst>
                <a:path w="84455" h="55879">
                  <a:moveTo>
                    <a:pt x="62725" y="0"/>
                  </a:moveTo>
                  <a:lnTo>
                    <a:pt x="0" y="55880"/>
                  </a:lnTo>
                  <a:lnTo>
                    <a:pt x="83959" y="53378"/>
                  </a:lnTo>
                  <a:lnTo>
                    <a:pt x="67025" y="41757"/>
                  </a:lnTo>
                  <a:lnTo>
                    <a:pt x="59169" y="32323"/>
                  </a:lnTo>
                  <a:lnTo>
                    <a:pt x="58399" y="20072"/>
                  </a:lnTo>
                  <a:lnTo>
                    <a:pt x="62725" y="0"/>
                  </a:lnTo>
                  <a:close/>
                </a:path>
              </a:pathLst>
            </a:custGeom>
            <a:solidFill>
              <a:srgbClr val="E15C7C"/>
            </a:solidFill>
          </p:spPr>
          <p:txBody>
            <a:bodyPr wrap="square" lIns="0" tIns="0" rIns="0" bIns="0" rtlCol="0"/>
            <a:lstStyle/>
            <a:p>
              <a:endParaRPr/>
            </a:p>
          </p:txBody>
        </p:sp>
        <p:pic>
          <p:nvPicPr>
            <p:cNvPr id="41" name="object 43">
              <a:extLst>
                <a:ext uri="{FF2B5EF4-FFF2-40B4-BE49-F238E27FC236}">
                  <a16:creationId xmlns:a16="http://schemas.microsoft.com/office/drawing/2014/main" id="{D444E779-87DF-E3E6-20C0-02DFCFC3A31E}"/>
                </a:ext>
              </a:extLst>
            </p:cNvPr>
            <p:cNvPicPr/>
            <p:nvPr/>
          </p:nvPicPr>
          <p:blipFill>
            <a:blip r:embed="rId8" cstate="print"/>
            <a:stretch>
              <a:fillRect/>
            </a:stretch>
          </p:blipFill>
          <p:spPr>
            <a:xfrm>
              <a:off x="2542407" y="8989906"/>
              <a:ext cx="264415" cy="227562"/>
            </a:xfrm>
            <a:prstGeom prst="rect">
              <a:avLst/>
            </a:prstGeom>
          </p:spPr>
        </p:pic>
      </p:grpSp>
      <p:grpSp>
        <p:nvGrpSpPr>
          <p:cNvPr id="42" name="object 44">
            <a:extLst>
              <a:ext uri="{FF2B5EF4-FFF2-40B4-BE49-F238E27FC236}">
                <a16:creationId xmlns:a16="http://schemas.microsoft.com/office/drawing/2014/main" id="{FB541809-E51F-9CAA-6041-88876A883A3E}"/>
              </a:ext>
            </a:extLst>
          </p:cNvPr>
          <p:cNvGrpSpPr/>
          <p:nvPr/>
        </p:nvGrpSpPr>
        <p:grpSpPr>
          <a:xfrm>
            <a:off x="2993412" y="1700014"/>
            <a:ext cx="2644140" cy="3138805"/>
            <a:chOff x="3833242" y="6043480"/>
            <a:chExt cx="2644140" cy="3138805"/>
          </a:xfrm>
        </p:grpSpPr>
        <p:sp>
          <p:nvSpPr>
            <p:cNvPr id="43" name="object 45">
              <a:extLst>
                <a:ext uri="{FF2B5EF4-FFF2-40B4-BE49-F238E27FC236}">
                  <a16:creationId xmlns:a16="http://schemas.microsoft.com/office/drawing/2014/main" id="{B90F0537-0D2D-3461-6E10-60179A117D28}"/>
                </a:ext>
              </a:extLst>
            </p:cNvPr>
            <p:cNvSpPr/>
            <p:nvPr/>
          </p:nvSpPr>
          <p:spPr>
            <a:xfrm>
              <a:off x="5857731" y="7798665"/>
              <a:ext cx="116205" cy="880744"/>
            </a:xfrm>
            <a:custGeom>
              <a:avLst/>
              <a:gdLst/>
              <a:ahLst/>
              <a:cxnLst/>
              <a:rect l="l" t="t" r="r" b="b"/>
              <a:pathLst>
                <a:path w="116204" h="880745">
                  <a:moveTo>
                    <a:pt x="116065" y="880313"/>
                  </a:moveTo>
                  <a:lnTo>
                    <a:pt x="0" y="0"/>
                  </a:lnTo>
                </a:path>
              </a:pathLst>
            </a:custGeom>
            <a:ln w="9525">
              <a:solidFill>
                <a:srgbClr val="E15C7C"/>
              </a:solidFill>
            </a:ln>
          </p:spPr>
          <p:txBody>
            <a:bodyPr wrap="square" lIns="0" tIns="0" rIns="0" bIns="0" rtlCol="0"/>
            <a:lstStyle/>
            <a:p>
              <a:endParaRPr/>
            </a:p>
          </p:txBody>
        </p:sp>
        <p:sp>
          <p:nvSpPr>
            <p:cNvPr id="44" name="object 46">
              <a:extLst>
                <a:ext uri="{FF2B5EF4-FFF2-40B4-BE49-F238E27FC236}">
                  <a16:creationId xmlns:a16="http://schemas.microsoft.com/office/drawing/2014/main" id="{B0D50AB6-517B-27AB-CE54-70E8F052E0B5}"/>
                </a:ext>
              </a:extLst>
            </p:cNvPr>
            <p:cNvSpPr/>
            <p:nvPr/>
          </p:nvSpPr>
          <p:spPr>
            <a:xfrm>
              <a:off x="5831724" y="7739997"/>
              <a:ext cx="57785" cy="83185"/>
            </a:xfrm>
            <a:custGeom>
              <a:avLst/>
              <a:gdLst/>
              <a:ahLst/>
              <a:cxnLst/>
              <a:rect l="l" t="t" r="r" b="b"/>
              <a:pathLst>
                <a:path w="57785" h="83184">
                  <a:moveTo>
                    <a:pt x="18275" y="0"/>
                  </a:moveTo>
                  <a:lnTo>
                    <a:pt x="0" y="82575"/>
                  </a:lnTo>
                  <a:lnTo>
                    <a:pt x="15526" y="69005"/>
                  </a:lnTo>
                  <a:lnTo>
                    <a:pt x="26673" y="63693"/>
                  </a:lnTo>
                  <a:lnTo>
                    <a:pt x="38815" y="65930"/>
                  </a:lnTo>
                  <a:lnTo>
                    <a:pt x="57327" y="75006"/>
                  </a:lnTo>
                  <a:lnTo>
                    <a:pt x="18275" y="0"/>
                  </a:lnTo>
                  <a:close/>
                </a:path>
              </a:pathLst>
            </a:custGeom>
            <a:solidFill>
              <a:srgbClr val="E15C7C"/>
            </a:solidFill>
          </p:spPr>
          <p:txBody>
            <a:bodyPr wrap="square" lIns="0" tIns="0" rIns="0" bIns="0" rtlCol="0"/>
            <a:lstStyle/>
            <a:p>
              <a:endParaRPr/>
            </a:p>
          </p:txBody>
        </p:sp>
        <p:sp>
          <p:nvSpPr>
            <p:cNvPr id="45" name="object 47">
              <a:extLst>
                <a:ext uri="{FF2B5EF4-FFF2-40B4-BE49-F238E27FC236}">
                  <a16:creationId xmlns:a16="http://schemas.microsoft.com/office/drawing/2014/main" id="{B879B18D-8267-35A3-4788-B9BBC3B9530E}"/>
                </a:ext>
              </a:extLst>
            </p:cNvPr>
            <p:cNvSpPr/>
            <p:nvPr/>
          </p:nvSpPr>
          <p:spPr>
            <a:xfrm>
              <a:off x="6312752" y="8040014"/>
              <a:ext cx="160020" cy="427355"/>
            </a:xfrm>
            <a:custGeom>
              <a:avLst/>
              <a:gdLst/>
              <a:ahLst/>
              <a:cxnLst/>
              <a:rect l="l" t="t" r="r" b="b"/>
              <a:pathLst>
                <a:path w="160020" h="427354">
                  <a:moveTo>
                    <a:pt x="159575" y="426859"/>
                  </a:moveTo>
                  <a:lnTo>
                    <a:pt x="0" y="0"/>
                  </a:lnTo>
                </a:path>
              </a:pathLst>
            </a:custGeom>
            <a:ln w="9525">
              <a:solidFill>
                <a:srgbClr val="E15C7C"/>
              </a:solidFill>
            </a:ln>
          </p:spPr>
          <p:txBody>
            <a:bodyPr wrap="square" lIns="0" tIns="0" rIns="0" bIns="0" rtlCol="0"/>
            <a:lstStyle/>
            <a:p>
              <a:endParaRPr/>
            </a:p>
          </p:txBody>
        </p:sp>
        <p:sp>
          <p:nvSpPr>
            <p:cNvPr id="46" name="object 48">
              <a:extLst>
                <a:ext uri="{FF2B5EF4-FFF2-40B4-BE49-F238E27FC236}">
                  <a16:creationId xmlns:a16="http://schemas.microsoft.com/office/drawing/2014/main" id="{35D4A5A0-30E3-0917-1DB4-5F828224CC82}"/>
                </a:ext>
              </a:extLst>
            </p:cNvPr>
            <p:cNvSpPr/>
            <p:nvPr/>
          </p:nvSpPr>
          <p:spPr>
            <a:xfrm>
              <a:off x="6292033" y="7984596"/>
              <a:ext cx="55244" cy="85090"/>
            </a:xfrm>
            <a:custGeom>
              <a:avLst/>
              <a:gdLst/>
              <a:ahLst/>
              <a:cxnLst/>
              <a:rect l="l" t="t" r="r" b="b"/>
              <a:pathLst>
                <a:path w="55245" h="85090">
                  <a:moveTo>
                    <a:pt x="0" y="0"/>
                  </a:moveTo>
                  <a:lnTo>
                    <a:pt x="736" y="84556"/>
                  </a:lnTo>
                  <a:lnTo>
                    <a:pt x="12820" y="67845"/>
                  </a:lnTo>
                  <a:lnTo>
                    <a:pt x="22491" y="60166"/>
                  </a:lnTo>
                  <a:lnTo>
                    <a:pt x="34830" y="59621"/>
                  </a:lnTo>
                  <a:lnTo>
                    <a:pt x="54914" y="64312"/>
                  </a:lnTo>
                  <a:lnTo>
                    <a:pt x="0" y="0"/>
                  </a:lnTo>
                  <a:close/>
                </a:path>
              </a:pathLst>
            </a:custGeom>
            <a:solidFill>
              <a:srgbClr val="E15C7C"/>
            </a:solidFill>
          </p:spPr>
          <p:txBody>
            <a:bodyPr wrap="square" lIns="0" tIns="0" rIns="0" bIns="0" rtlCol="0"/>
            <a:lstStyle/>
            <a:p>
              <a:endParaRPr/>
            </a:p>
          </p:txBody>
        </p:sp>
        <p:sp>
          <p:nvSpPr>
            <p:cNvPr id="47" name="object 49">
              <a:extLst>
                <a:ext uri="{FF2B5EF4-FFF2-40B4-BE49-F238E27FC236}">
                  <a16:creationId xmlns:a16="http://schemas.microsoft.com/office/drawing/2014/main" id="{F5BA6A73-4EF3-C22F-268E-14656E28AE23}"/>
                </a:ext>
              </a:extLst>
            </p:cNvPr>
            <p:cNvSpPr/>
            <p:nvPr/>
          </p:nvSpPr>
          <p:spPr>
            <a:xfrm>
              <a:off x="6228297" y="6048243"/>
              <a:ext cx="76835" cy="400050"/>
            </a:xfrm>
            <a:custGeom>
              <a:avLst/>
              <a:gdLst/>
              <a:ahLst/>
              <a:cxnLst/>
              <a:rect l="l" t="t" r="r" b="b"/>
              <a:pathLst>
                <a:path w="76835" h="400050">
                  <a:moveTo>
                    <a:pt x="76479" y="0"/>
                  </a:moveTo>
                  <a:lnTo>
                    <a:pt x="0" y="399948"/>
                  </a:lnTo>
                </a:path>
              </a:pathLst>
            </a:custGeom>
            <a:ln w="9525">
              <a:solidFill>
                <a:srgbClr val="E15C7C"/>
              </a:solidFill>
            </a:ln>
          </p:spPr>
          <p:txBody>
            <a:bodyPr wrap="square" lIns="0" tIns="0" rIns="0" bIns="0" rtlCol="0"/>
            <a:lstStyle/>
            <a:p>
              <a:endParaRPr/>
            </a:p>
          </p:txBody>
        </p:sp>
        <p:sp>
          <p:nvSpPr>
            <p:cNvPr id="48" name="object 50">
              <a:extLst>
                <a:ext uri="{FF2B5EF4-FFF2-40B4-BE49-F238E27FC236}">
                  <a16:creationId xmlns:a16="http://schemas.microsoft.com/office/drawing/2014/main" id="{C063E84C-54F7-4D0E-17A9-B53140DD4B7B}"/>
                </a:ext>
              </a:extLst>
            </p:cNvPr>
            <p:cNvSpPr/>
            <p:nvPr/>
          </p:nvSpPr>
          <p:spPr>
            <a:xfrm>
              <a:off x="6203706" y="6422822"/>
              <a:ext cx="57150" cy="83820"/>
            </a:xfrm>
            <a:custGeom>
              <a:avLst/>
              <a:gdLst/>
              <a:ahLst/>
              <a:cxnLst/>
              <a:rect l="l" t="t" r="r" b="b"/>
              <a:pathLst>
                <a:path w="57150" h="83820">
                  <a:moveTo>
                    <a:pt x="0" y="0"/>
                  </a:moveTo>
                  <a:lnTo>
                    <a:pt x="13474" y="83464"/>
                  </a:lnTo>
                  <a:lnTo>
                    <a:pt x="56794" y="10858"/>
                  </a:lnTo>
                  <a:lnTo>
                    <a:pt x="37790" y="18854"/>
                  </a:lnTo>
                  <a:lnTo>
                    <a:pt x="25539" y="20388"/>
                  </a:lnTo>
                  <a:lnTo>
                    <a:pt x="14717" y="14442"/>
                  </a:lnTo>
                  <a:lnTo>
                    <a:pt x="0" y="0"/>
                  </a:lnTo>
                  <a:close/>
                </a:path>
              </a:pathLst>
            </a:custGeom>
            <a:solidFill>
              <a:srgbClr val="E15C7C"/>
            </a:solidFill>
          </p:spPr>
          <p:txBody>
            <a:bodyPr wrap="square" lIns="0" tIns="0" rIns="0" bIns="0" rtlCol="0"/>
            <a:lstStyle/>
            <a:p>
              <a:endParaRPr/>
            </a:p>
          </p:txBody>
        </p:sp>
        <p:sp>
          <p:nvSpPr>
            <p:cNvPr id="49" name="object 51">
              <a:extLst>
                <a:ext uri="{FF2B5EF4-FFF2-40B4-BE49-F238E27FC236}">
                  <a16:creationId xmlns:a16="http://schemas.microsoft.com/office/drawing/2014/main" id="{8F0E683F-495B-72BB-D448-6ECF63DC2760}"/>
                </a:ext>
              </a:extLst>
            </p:cNvPr>
            <p:cNvSpPr/>
            <p:nvPr/>
          </p:nvSpPr>
          <p:spPr>
            <a:xfrm>
              <a:off x="4926187" y="8224952"/>
              <a:ext cx="499745" cy="759460"/>
            </a:xfrm>
            <a:custGeom>
              <a:avLst/>
              <a:gdLst/>
              <a:ahLst/>
              <a:cxnLst/>
              <a:rect l="l" t="t" r="r" b="b"/>
              <a:pathLst>
                <a:path w="499745" h="759459">
                  <a:moveTo>
                    <a:pt x="499719" y="758901"/>
                  </a:moveTo>
                  <a:lnTo>
                    <a:pt x="0" y="0"/>
                  </a:lnTo>
                </a:path>
              </a:pathLst>
            </a:custGeom>
            <a:ln w="9525">
              <a:solidFill>
                <a:srgbClr val="E15C7C"/>
              </a:solidFill>
            </a:ln>
          </p:spPr>
          <p:txBody>
            <a:bodyPr wrap="square" lIns="0" tIns="0" rIns="0" bIns="0" rtlCol="0"/>
            <a:lstStyle/>
            <a:p>
              <a:endParaRPr/>
            </a:p>
          </p:txBody>
        </p:sp>
        <p:pic>
          <p:nvPicPr>
            <p:cNvPr id="50" name="object 52">
              <a:extLst>
                <a:ext uri="{FF2B5EF4-FFF2-40B4-BE49-F238E27FC236}">
                  <a16:creationId xmlns:a16="http://schemas.microsoft.com/office/drawing/2014/main" id="{2B723C62-DB75-6F16-650B-9F83F9CA3FAD}"/>
                </a:ext>
              </a:extLst>
            </p:cNvPr>
            <p:cNvPicPr/>
            <p:nvPr/>
          </p:nvPicPr>
          <p:blipFill>
            <a:blip r:embed="rId9" cstate="print"/>
            <a:stretch>
              <a:fillRect/>
            </a:stretch>
          </p:blipFill>
          <p:spPr>
            <a:xfrm>
              <a:off x="4893658" y="8175542"/>
              <a:ext cx="67843" cy="82283"/>
            </a:xfrm>
            <a:prstGeom prst="rect">
              <a:avLst/>
            </a:prstGeom>
          </p:spPr>
        </p:pic>
        <p:sp>
          <p:nvSpPr>
            <p:cNvPr id="51" name="object 53">
              <a:extLst>
                <a:ext uri="{FF2B5EF4-FFF2-40B4-BE49-F238E27FC236}">
                  <a16:creationId xmlns:a16="http://schemas.microsoft.com/office/drawing/2014/main" id="{C6C2CCB4-8023-ABF9-A972-A542108CB024}"/>
                </a:ext>
              </a:extLst>
            </p:cNvPr>
            <p:cNvSpPr/>
            <p:nvPr/>
          </p:nvSpPr>
          <p:spPr>
            <a:xfrm>
              <a:off x="4942183" y="8046031"/>
              <a:ext cx="555625" cy="355600"/>
            </a:xfrm>
            <a:custGeom>
              <a:avLst/>
              <a:gdLst/>
              <a:ahLst/>
              <a:cxnLst/>
              <a:rect l="l" t="t" r="r" b="b"/>
              <a:pathLst>
                <a:path w="555625" h="355600">
                  <a:moveTo>
                    <a:pt x="555459" y="355307"/>
                  </a:moveTo>
                  <a:lnTo>
                    <a:pt x="0" y="0"/>
                  </a:lnTo>
                </a:path>
              </a:pathLst>
            </a:custGeom>
            <a:ln w="9525">
              <a:solidFill>
                <a:srgbClr val="E15C7C"/>
              </a:solidFill>
            </a:ln>
          </p:spPr>
          <p:txBody>
            <a:bodyPr wrap="square" lIns="0" tIns="0" rIns="0" bIns="0" rtlCol="0"/>
            <a:lstStyle/>
            <a:p>
              <a:endParaRPr/>
            </a:p>
          </p:txBody>
        </p:sp>
        <p:pic>
          <p:nvPicPr>
            <p:cNvPr id="52" name="object 54">
              <a:extLst>
                <a:ext uri="{FF2B5EF4-FFF2-40B4-BE49-F238E27FC236}">
                  <a16:creationId xmlns:a16="http://schemas.microsoft.com/office/drawing/2014/main" id="{CE662B40-6373-75CB-0985-5954C5F003C5}"/>
                </a:ext>
              </a:extLst>
            </p:cNvPr>
            <p:cNvPicPr/>
            <p:nvPr/>
          </p:nvPicPr>
          <p:blipFill>
            <a:blip r:embed="rId10" cstate="print"/>
            <a:stretch>
              <a:fillRect/>
            </a:stretch>
          </p:blipFill>
          <p:spPr>
            <a:xfrm>
              <a:off x="4892346" y="8014163"/>
              <a:ext cx="82511" cy="67170"/>
            </a:xfrm>
            <a:prstGeom prst="rect">
              <a:avLst/>
            </a:prstGeom>
          </p:spPr>
        </p:pic>
        <p:sp>
          <p:nvSpPr>
            <p:cNvPr id="53" name="object 55">
              <a:extLst>
                <a:ext uri="{FF2B5EF4-FFF2-40B4-BE49-F238E27FC236}">
                  <a16:creationId xmlns:a16="http://schemas.microsoft.com/office/drawing/2014/main" id="{1D0B6E61-5A85-85F2-3E20-FA04001718FE}"/>
                </a:ext>
              </a:extLst>
            </p:cNvPr>
            <p:cNvSpPr/>
            <p:nvPr/>
          </p:nvSpPr>
          <p:spPr>
            <a:xfrm>
              <a:off x="4180047" y="8942055"/>
              <a:ext cx="246379" cy="235585"/>
            </a:xfrm>
            <a:custGeom>
              <a:avLst/>
              <a:gdLst/>
              <a:ahLst/>
              <a:cxnLst/>
              <a:rect l="l" t="t" r="r" b="b"/>
              <a:pathLst>
                <a:path w="246379" h="235584">
                  <a:moveTo>
                    <a:pt x="0" y="235051"/>
                  </a:moveTo>
                  <a:lnTo>
                    <a:pt x="246062" y="0"/>
                  </a:lnTo>
                </a:path>
              </a:pathLst>
            </a:custGeom>
            <a:ln w="9525">
              <a:solidFill>
                <a:srgbClr val="E15C7C"/>
              </a:solidFill>
            </a:ln>
          </p:spPr>
          <p:txBody>
            <a:bodyPr wrap="square" lIns="0" tIns="0" rIns="0" bIns="0" rtlCol="0"/>
            <a:lstStyle/>
            <a:p>
              <a:endParaRPr/>
            </a:p>
          </p:txBody>
        </p:sp>
        <p:pic>
          <p:nvPicPr>
            <p:cNvPr id="54" name="object 56">
              <a:extLst>
                <a:ext uri="{FF2B5EF4-FFF2-40B4-BE49-F238E27FC236}">
                  <a16:creationId xmlns:a16="http://schemas.microsoft.com/office/drawing/2014/main" id="{9F94B8BE-CA9D-7216-6860-3DE356F5A42C}"/>
                </a:ext>
              </a:extLst>
            </p:cNvPr>
            <p:cNvPicPr/>
            <p:nvPr/>
          </p:nvPicPr>
          <p:blipFill>
            <a:blip r:embed="rId11" cstate="print"/>
            <a:stretch>
              <a:fillRect/>
            </a:stretch>
          </p:blipFill>
          <p:spPr>
            <a:xfrm>
              <a:off x="4390383" y="8897334"/>
              <a:ext cx="82524" cy="80784"/>
            </a:xfrm>
            <a:prstGeom prst="rect">
              <a:avLst/>
            </a:prstGeom>
          </p:spPr>
        </p:pic>
        <p:pic>
          <p:nvPicPr>
            <p:cNvPr id="55" name="object 57">
              <a:extLst>
                <a:ext uri="{FF2B5EF4-FFF2-40B4-BE49-F238E27FC236}">
                  <a16:creationId xmlns:a16="http://schemas.microsoft.com/office/drawing/2014/main" id="{06E1689A-2184-9CD6-8D84-3A239ADD95CE}"/>
                </a:ext>
              </a:extLst>
            </p:cNvPr>
            <p:cNvPicPr/>
            <p:nvPr/>
          </p:nvPicPr>
          <p:blipFill>
            <a:blip r:embed="rId12" cstate="print"/>
            <a:stretch>
              <a:fillRect/>
            </a:stretch>
          </p:blipFill>
          <p:spPr>
            <a:xfrm>
              <a:off x="4024369" y="8339377"/>
              <a:ext cx="253959" cy="122659"/>
            </a:xfrm>
            <a:prstGeom prst="rect">
              <a:avLst/>
            </a:prstGeom>
          </p:spPr>
        </p:pic>
        <p:sp>
          <p:nvSpPr>
            <p:cNvPr id="56" name="object 58">
              <a:extLst>
                <a:ext uri="{FF2B5EF4-FFF2-40B4-BE49-F238E27FC236}">
                  <a16:creationId xmlns:a16="http://schemas.microsoft.com/office/drawing/2014/main" id="{20FE5D84-8C6D-8980-AB26-AC4E1B0C25C5}"/>
                </a:ext>
              </a:extLst>
            </p:cNvPr>
            <p:cNvSpPr/>
            <p:nvPr/>
          </p:nvSpPr>
          <p:spPr>
            <a:xfrm>
              <a:off x="4116475" y="8008165"/>
              <a:ext cx="296545" cy="116205"/>
            </a:xfrm>
            <a:custGeom>
              <a:avLst/>
              <a:gdLst/>
              <a:ahLst/>
              <a:cxnLst/>
              <a:rect l="l" t="t" r="r" b="b"/>
              <a:pathLst>
                <a:path w="296545" h="116204">
                  <a:moveTo>
                    <a:pt x="0" y="115684"/>
                  </a:moveTo>
                  <a:lnTo>
                    <a:pt x="296138" y="0"/>
                  </a:lnTo>
                </a:path>
              </a:pathLst>
            </a:custGeom>
            <a:ln w="9525">
              <a:solidFill>
                <a:srgbClr val="E15C7C"/>
              </a:solidFill>
            </a:ln>
          </p:spPr>
          <p:txBody>
            <a:bodyPr wrap="square" lIns="0" tIns="0" rIns="0" bIns="0" rtlCol="0"/>
            <a:lstStyle/>
            <a:p>
              <a:endParaRPr/>
            </a:p>
          </p:txBody>
        </p:sp>
        <p:sp>
          <p:nvSpPr>
            <p:cNvPr id="57" name="object 59">
              <a:extLst>
                <a:ext uri="{FF2B5EF4-FFF2-40B4-BE49-F238E27FC236}">
                  <a16:creationId xmlns:a16="http://schemas.microsoft.com/office/drawing/2014/main" id="{08F5D3DB-0B4E-67D8-2DD7-95632C090DB1}"/>
                </a:ext>
              </a:extLst>
            </p:cNvPr>
            <p:cNvSpPr/>
            <p:nvPr/>
          </p:nvSpPr>
          <p:spPr>
            <a:xfrm>
              <a:off x="4382801" y="7984596"/>
              <a:ext cx="90170" cy="59690"/>
            </a:xfrm>
            <a:custGeom>
              <a:avLst/>
              <a:gdLst/>
              <a:ahLst/>
              <a:cxnLst/>
              <a:rect l="l" t="t" r="r" b="b"/>
              <a:pathLst>
                <a:path w="90170" h="59690">
                  <a:moveTo>
                    <a:pt x="90106" y="0"/>
                  </a:moveTo>
                  <a:lnTo>
                    <a:pt x="0" y="2108"/>
                  </a:lnTo>
                  <a:lnTo>
                    <a:pt x="17124" y="15071"/>
                  </a:lnTo>
                  <a:lnTo>
                    <a:pt x="25169" y="25373"/>
                  </a:lnTo>
                  <a:lnTo>
                    <a:pt x="26240" y="38396"/>
                  </a:lnTo>
                  <a:lnTo>
                    <a:pt x="22440" y="59524"/>
                  </a:lnTo>
                  <a:lnTo>
                    <a:pt x="90106" y="0"/>
                  </a:lnTo>
                  <a:close/>
                </a:path>
              </a:pathLst>
            </a:custGeom>
            <a:solidFill>
              <a:srgbClr val="E15C7C"/>
            </a:solidFill>
          </p:spPr>
          <p:txBody>
            <a:bodyPr wrap="square" lIns="0" tIns="0" rIns="0" bIns="0" rtlCol="0"/>
            <a:lstStyle/>
            <a:p>
              <a:endParaRPr/>
            </a:p>
          </p:txBody>
        </p:sp>
        <p:sp>
          <p:nvSpPr>
            <p:cNvPr id="58" name="object 60">
              <a:extLst>
                <a:ext uri="{FF2B5EF4-FFF2-40B4-BE49-F238E27FC236}">
                  <a16:creationId xmlns:a16="http://schemas.microsoft.com/office/drawing/2014/main" id="{885203B3-DC88-97E0-39F5-D98A41BC537B}"/>
                </a:ext>
              </a:extLst>
            </p:cNvPr>
            <p:cNvSpPr/>
            <p:nvPr/>
          </p:nvSpPr>
          <p:spPr>
            <a:xfrm>
              <a:off x="4026352" y="7548727"/>
              <a:ext cx="424815" cy="123189"/>
            </a:xfrm>
            <a:custGeom>
              <a:avLst/>
              <a:gdLst/>
              <a:ahLst/>
              <a:cxnLst/>
              <a:rect l="l" t="t" r="r" b="b"/>
              <a:pathLst>
                <a:path w="424814" h="123190">
                  <a:moveTo>
                    <a:pt x="0" y="0"/>
                  </a:moveTo>
                  <a:lnTo>
                    <a:pt x="424764" y="123101"/>
                  </a:lnTo>
                </a:path>
              </a:pathLst>
            </a:custGeom>
            <a:ln w="9525">
              <a:solidFill>
                <a:srgbClr val="E15C7C"/>
              </a:solidFill>
            </a:ln>
          </p:spPr>
          <p:txBody>
            <a:bodyPr wrap="square" lIns="0" tIns="0" rIns="0" bIns="0" rtlCol="0"/>
            <a:lstStyle/>
            <a:p>
              <a:endParaRPr/>
            </a:p>
          </p:txBody>
        </p:sp>
        <p:sp>
          <p:nvSpPr>
            <p:cNvPr id="59" name="object 61">
              <a:extLst>
                <a:ext uri="{FF2B5EF4-FFF2-40B4-BE49-F238E27FC236}">
                  <a16:creationId xmlns:a16="http://schemas.microsoft.com/office/drawing/2014/main" id="{A04E2BDC-4E30-46DB-451A-978F2D1753E1}"/>
                </a:ext>
              </a:extLst>
            </p:cNvPr>
            <p:cNvSpPr/>
            <p:nvPr/>
          </p:nvSpPr>
          <p:spPr>
            <a:xfrm>
              <a:off x="4423361" y="7636667"/>
              <a:ext cx="90170" cy="59690"/>
            </a:xfrm>
            <a:custGeom>
              <a:avLst/>
              <a:gdLst/>
              <a:ahLst/>
              <a:cxnLst/>
              <a:rect l="l" t="t" r="r" b="b"/>
              <a:pathLst>
                <a:path w="90170" h="59690">
                  <a:moveTo>
                    <a:pt x="17157" y="0"/>
                  </a:moveTo>
                  <a:lnTo>
                    <a:pt x="22854" y="20706"/>
                  </a:lnTo>
                  <a:lnTo>
                    <a:pt x="22966" y="33775"/>
                  </a:lnTo>
                  <a:lnTo>
                    <a:pt x="15884" y="44759"/>
                  </a:lnTo>
                  <a:lnTo>
                    <a:pt x="0" y="59207"/>
                  </a:lnTo>
                  <a:lnTo>
                    <a:pt x="89928" y="53174"/>
                  </a:lnTo>
                  <a:lnTo>
                    <a:pt x="17157" y="0"/>
                  </a:lnTo>
                  <a:close/>
                </a:path>
              </a:pathLst>
            </a:custGeom>
            <a:solidFill>
              <a:srgbClr val="E15C7C"/>
            </a:solidFill>
          </p:spPr>
          <p:txBody>
            <a:bodyPr wrap="square" lIns="0" tIns="0" rIns="0" bIns="0" rtlCol="0"/>
            <a:lstStyle/>
            <a:p>
              <a:endParaRPr/>
            </a:p>
          </p:txBody>
        </p:sp>
        <p:sp>
          <p:nvSpPr>
            <p:cNvPr id="60" name="object 62">
              <a:extLst>
                <a:ext uri="{FF2B5EF4-FFF2-40B4-BE49-F238E27FC236}">
                  <a16:creationId xmlns:a16="http://schemas.microsoft.com/office/drawing/2014/main" id="{7E70E592-979C-1D25-C783-B25236704441}"/>
                </a:ext>
              </a:extLst>
            </p:cNvPr>
            <p:cNvSpPr/>
            <p:nvPr/>
          </p:nvSpPr>
          <p:spPr>
            <a:xfrm>
              <a:off x="3838004" y="6676273"/>
              <a:ext cx="1074420" cy="758825"/>
            </a:xfrm>
            <a:custGeom>
              <a:avLst/>
              <a:gdLst/>
              <a:ahLst/>
              <a:cxnLst/>
              <a:rect l="l" t="t" r="r" b="b"/>
              <a:pathLst>
                <a:path w="1074420" h="758825">
                  <a:moveTo>
                    <a:pt x="0" y="0"/>
                  </a:moveTo>
                  <a:lnTo>
                    <a:pt x="1073937" y="758621"/>
                  </a:lnTo>
                </a:path>
              </a:pathLst>
            </a:custGeom>
            <a:ln w="9525">
              <a:solidFill>
                <a:srgbClr val="E15C7C"/>
              </a:solidFill>
            </a:ln>
          </p:spPr>
          <p:txBody>
            <a:bodyPr wrap="square" lIns="0" tIns="0" rIns="0" bIns="0" rtlCol="0"/>
            <a:lstStyle/>
            <a:p>
              <a:endParaRPr/>
            </a:p>
          </p:txBody>
        </p:sp>
        <p:pic>
          <p:nvPicPr>
            <p:cNvPr id="61" name="object 63">
              <a:extLst>
                <a:ext uri="{FF2B5EF4-FFF2-40B4-BE49-F238E27FC236}">
                  <a16:creationId xmlns:a16="http://schemas.microsoft.com/office/drawing/2014/main" id="{E7A564FB-EC10-D1AB-7A80-36CB9870A5E3}"/>
                </a:ext>
              </a:extLst>
            </p:cNvPr>
            <p:cNvPicPr/>
            <p:nvPr/>
          </p:nvPicPr>
          <p:blipFill>
            <a:blip r:embed="rId13" cstate="print"/>
            <a:stretch>
              <a:fillRect/>
            </a:stretch>
          </p:blipFill>
          <p:spPr>
            <a:xfrm>
              <a:off x="4877857" y="7398215"/>
              <a:ext cx="86956" cy="74015"/>
            </a:xfrm>
            <a:prstGeom prst="rect">
              <a:avLst/>
            </a:prstGeom>
          </p:spPr>
        </p:pic>
        <p:sp>
          <p:nvSpPr>
            <p:cNvPr id="62" name="object 64">
              <a:extLst>
                <a:ext uri="{FF2B5EF4-FFF2-40B4-BE49-F238E27FC236}">
                  <a16:creationId xmlns:a16="http://schemas.microsoft.com/office/drawing/2014/main" id="{B0F050AF-77FA-97E3-64ED-1B4BDA93846C}"/>
                </a:ext>
              </a:extLst>
            </p:cNvPr>
            <p:cNvSpPr/>
            <p:nvPr/>
          </p:nvSpPr>
          <p:spPr>
            <a:xfrm>
              <a:off x="4399447" y="6052584"/>
              <a:ext cx="450850" cy="495934"/>
            </a:xfrm>
            <a:custGeom>
              <a:avLst/>
              <a:gdLst/>
              <a:ahLst/>
              <a:cxnLst/>
              <a:rect l="l" t="t" r="r" b="b"/>
              <a:pathLst>
                <a:path w="450850" h="495934">
                  <a:moveTo>
                    <a:pt x="0" y="0"/>
                  </a:moveTo>
                  <a:lnTo>
                    <a:pt x="450672" y="495719"/>
                  </a:lnTo>
                </a:path>
              </a:pathLst>
            </a:custGeom>
            <a:ln w="9525">
              <a:solidFill>
                <a:srgbClr val="E15C7C"/>
              </a:solidFill>
            </a:ln>
          </p:spPr>
          <p:txBody>
            <a:bodyPr wrap="square" lIns="0" tIns="0" rIns="0" bIns="0" rtlCol="0"/>
            <a:lstStyle/>
            <a:p>
              <a:endParaRPr/>
            </a:p>
          </p:txBody>
        </p:sp>
        <p:pic>
          <p:nvPicPr>
            <p:cNvPr id="63" name="object 65">
              <a:extLst>
                <a:ext uri="{FF2B5EF4-FFF2-40B4-BE49-F238E27FC236}">
                  <a16:creationId xmlns:a16="http://schemas.microsoft.com/office/drawing/2014/main" id="{87F63D37-6D55-BAE2-B508-607B3DB4B097}"/>
                </a:ext>
              </a:extLst>
            </p:cNvPr>
            <p:cNvPicPr/>
            <p:nvPr/>
          </p:nvPicPr>
          <p:blipFill>
            <a:blip r:embed="rId14" cstate="print"/>
            <a:stretch>
              <a:fillRect/>
            </a:stretch>
          </p:blipFill>
          <p:spPr>
            <a:xfrm>
              <a:off x="4813876" y="6512815"/>
              <a:ext cx="79781" cy="83388"/>
            </a:xfrm>
            <a:prstGeom prst="rect">
              <a:avLst/>
            </a:prstGeom>
          </p:spPr>
        </p:pic>
      </p:grpSp>
      <p:sp>
        <p:nvSpPr>
          <p:cNvPr id="66" name="Metin kutusu 65">
            <a:extLst>
              <a:ext uri="{FF2B5EF4-FFF2-40B4-BE49-F238E27FC236}">
                <a16:creationId xmlns:a16="http://schemas.microsoft.com/office/drawing/2014/main" id="{0598B5AF-1D20-53CE-60E7-6B3EAD124AA5}"/>
              </a:ext>
            </a:extLst>
          </p:cNvPr>
          <p:cNvSpPr txBox="1"/>
          <p:nvPr/>
        </p:nvSpPr>
        <p:spPr>
          <a:xfrm>
            <a:off x="2485740" y="3312465"/>
            <a:ext cx="822214" cy="230832"/>
          </a:xfrm>
          <a:prstGeom prst="rect">
            <a:avLst/>
          </a:prstGeom>
          <a:noFill/>
        </p:spPr>
        <p:txBody>
          <a:bodyPr wrap="square">
            <a:spAutoFit/>
          </a:bodyPr>
          <a:lstStyle/>
          <a:p>
            <a:r>
              <a:rPr lang="tr-TR" sz="900" dirty="0" err="1">
                <a:solidFill>
                  <a:srgbClr val="EBA993"/>
                </a:solidFill>
                <a:latin typeface="Myriad Pro"/>
                <a:cs typeface="Myriad Pro"/>
              </a:rPr>
              <a:t>Os</a:t>
            </a:r>
            <a:r>
              <a:rPr lang="tr-TR" sz="900" dirty="0">
                <a:solidFill>
                  <a:srgbClr val="EBA993"/>
                </a:solidFill>
                <a:latin typeface="Myriad Pro"/>
                <a:cs typeface="Myriad Pro"/>
              </a:rPr>
              <a:t> </a:t>
            </a:r>
            <a:r>
              <a:rPr lang="tr-TR" sz="900" spc="-10" dirty="0" err="1">
                <a:solidFill>
                  <a:srgbClr val="EBA993"/>
                </a:solidFill>
                <a:latin typeface="Myriad Pro"/>
                <a:cs typeface="Myriad Pro"/>
              </a:rPr>
              <a:t>nasale</a:t>
            </a:r>
            <a:r>
              <a:rPr lang="tr-TR" sz="900" spc="500" dirty="0">
                <a:solidFill>
                  <a:srgbClr val="EBA993"/>
                </a:solidFill>
                <a:latin typeface="Myriad Pro"/>
                <a:cs typeface="Myriad Pro"/>
              </a:rPr>
              <a:t> </a:t>
            </a:r>
            <a:endParaRPr lang="tr-TR" sz="900" dirty="0">
              <a:solidFill>
                <a:srgbClr val="EBA993"/>
              </a:solidFill>
            </a:endParaRPr>
          </a:p>
        </p:txBody>
      </p:sp>
      <p:grpSp>
        <p:nvGrpSpPr>
          <p:cNvPr id="69" name="Grup 68">
            <a:extLst>
              <a:ext uri="{FF2B5EF4-FFF2-40B4-BE49-F238E27FC236}">
                <a16:creationId xmlns:a16="http://schemas.microsoft.com/office/drawing/2014/main" id="{22AE2910-6BF3-9B15-7B35-5F068AAADA6B}"/>
              </a:ext>
            </a:extLst>
          </p:cNvPr>
          <p:cNvGrpSpPr/>
          <p:nvPr/>
        </p:nvGrpSpPr>
        <p:grpSpPr>
          <a:xfrm rot="1188517">
            <a:off x="3074775" y="3404884"/>
            <a:ext cx="187219" cy="71018"/>
            <a:chOff x="3088637" y="3217218"/>
            <a:chExt cx="187219" cy="71018"/>
          </a:xfrm>
        </p:grpSpPr>
        <p:sp>
          <p:nvSpPr>
            <p:cNvPr id="67" name="object 58">
              <a:extLst>
                <a:ext uri="{FF2B5EF4-FFF2-40B4-BE49-F238E27FC236}">
                  <a16:creationId xmlns:a16="http://schemas.microsoft.com/office/drawing/2014/main" id="{DD11D13A-EAA5-BD63-F346-E3C6A5EB45E9}"/>
                </a:ext>
              </a:extLst>
            </p:cNvPr>
            <p:cNvSpPr/>
            <p:nvPr/>
          </p:nvSpPr>
          <p:spPr>
            <a:xfrm>
              <a:off x="3088637" y="3240788"/>
              <a:ext cx="127268" cy="47448"/>
            </a:xfrm>
            <a:custGeom>
              <a:avLst/>
              <a:gdLst/>
              <a:ahLst/>
              <a:cxnLst/>
              <a:rect l="l" t="t" r="r" b="b"/>
              <a:pathLst>
                <a:path w="296545" h="116204">
                  <a:moveTo>
                    <a:pt x="0" y="115684"/>
                  </a:moveTo>
                  <a:lnTo>
                    <a:pt x="296138" y="0"/>
                  </a:lnTo>
                </a:path>
              </a:pathLst>
            </a:custGeom>
            <a:ln w="9525">
              <a:solidFill>
                <a:srgbClr val="E15C7C"/>
              </a:solidFill>
            </a:ln>
          </p:spPr>
          <p:txBody>
            <a:bodyPr wrap="square" lIns="0" tIns="0" rIns="0" bIns="0" rtlCol="0"/>
            <a:lstStyle/>
            <a:p>
              <a:endParaRPr dirty="0"/>
            </a:p>
          </p:txBody>
        </p:sp>
        <p:sp>
          <p:nvSpPr>
            <p:cNvPr id="68" name="object 59">
              <a:extLst>
                <a:ext uri="{FF2B5EF4-FFF2-40B4-BE49-F238E27FC236}">
                  <a16:creationId xmlns:a16="http://schemas.microsoft.com/office/drawing/2014/main" id="{1BC0BAE6-C2C3-B7BC-942F-5B4A7354400B}"/>
                </a:ext>
              </a:extLst>
            </p:cNvPr>
            <p:cNvSpPr/>
            <p:nvPr/>
          </p:nvSpPr>
          <p:spPr>
            <a:xfrm>
              <a:off x="3185686" y="3217218"/>
              <a:ext cx="90170" cy="59690"/>
            </a:xfrm>
            <a:custGeom>
              <a:avLst/>
              <a:gdLst/>
              <a:ahLst/>
              <a:cxnLst/>
              <a:rect l="l" t="t" r="r" b="b"/>
              <a:pathLst>
                <a:path w="90170" h="59690">
                  <a:moveTo>
                    <a:pt x="90106" y="0"/>
                  </a:moveTo>
                  <a:lnTo>
                    <a:pt x="0" y="2108"/>
                  </a:lnTo>
                  <a:lnTo>
                    <a:pt x="17124" y="15071"/>
                  </a:lnTo>
                  <a:lnTo>
                    <a:pt x="25169" y="25373"/>
                  </a:lnTo>
                  <a:lnTo>
                    <a:pt x="26240" y="38396"/>
                  </a:lnTo>
                  <a:lnTo>
                    <a:pt x="22440" y="59524"/>
                  </a:lnTo>
                  <a:lnTo>
                    <a:pt x="90106" y="0"/>
                  </a:lnTo>
                  <a:close/>
                </a:path>
              </a:pathLst>
            </a:custGeom>
            <a:solidFill>
              <a:srgbClr val="E15C7C"/>
            </a:solidFill>
          </p:spPr>
          <p:txBody>
            <a:bodyPr wrap="square" lIns="0" tIns="0" rIns="0" bIns="0" rtlCol="0"/>
            <a:lstStyle/>
            <a:p>
              <a:endParaRPr/>
            </a:p>
          </p:txBody>
        </p:sp>
      </p:grpSp>
      <p:sp>
        <p:nvSpPr>
          <p:cNvPr id="6" name="Slayt Numarası Yer Tutucusu 5">
            <a:extLst>
              <a:ext uri="{FF2B5EF4-FFF2-40B4-BE49-F238E27FC236}">
                <a16:creationId xmlns:a16="http://schemas.microsoft.com/office/drawing/2014/main" id="{BCE138E5-54B3-9B58-9FF4-05851F1C11A9}"/>
              </a:ext>
            </a:extLst>
          </p:cNvPr>
          <p:cNvSpPr>
            <a:spLocks noGrp="1"/>
          </p:cNvSpPr>
          <p:nvPr>
            <p:ph type="sldNum" sz="quarter" idx="12"/>
          </p:nvPr>
        </p:nvSpPr>
        <p:spPr/>
        <p:txBody>
          <a:bodyPr/>
          <a:lstStyle/>
          <a:p>
            <a:fld id="{60FF87A7-9A7A-4B3D-9625-8440EC4947F9}" type="slidenum">
              <a:rPr lang="tr-TR" smtClean="0"/>
              <a:pPr/>
              <a:t>22</a:t>
            </a:fld>
            <a:endParaRPr lang="tr-TR"/>
          </a:p>
        </p:txBody>
      </p:sp>
    </p:spTree>
    <p:extLst>
      <p:ext uri="{BB962C8B-B14F-4D97-AF65-F5344CB8AC3E}">
        <p14:creationId xmlns:p14="http://schemas.microsoft.com/office/powerpoint/2010/main" val="1719414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6358D6-0F51-DC1E-8937-077B2D0033B3}"/>
              </a:ext>
            </a:extLst>
          </p:cNvPr>
          <p:cNvSpPr>
            <a:spLocks noGrp="1"/>
          </p:cNvSpPr>
          <p:nvPr>
            <p:ph type="title"/>
          </p:nvPr>
        </p:nvSpPr>
        <p:spPr/>
        <p:txBody>
          <a:bodyPr/>
          <a:lstStyle/>
          <a:p>
            <a:r>
              <a:rPr lang="tr-TR" dirty="0"/>
              <a:t>Sinüsler</a:t>
            </a:r>
          </a:p>
        </p:txBody>
      </p:sp>
      <p:sp>
        <p:nvSpPr>
          <p:cNvPr id="6" name="İçerik Yer Tutucusu 5">
            <a:extLst>
              <a:ext uri="{FF2B5EF4-FFF2-40B4-BE49-F238E27FC236}">
                <a16:creationId xmlns:a16="http://schemas.microsoft.com/office/drawing/2014/main" id="{1D352B3E-22D7-BB33-FA61-A82453483AEC}"/>
              </a:ext>
            </a:extLst>
          </p:cNvPr>
          <p:cNvSpPr>
            <a:spLocks noGrp="1"/>
          </p:cNvSpPr>
          <p:nvPr>
            <p:ph idx="1"/>
          </p:nvPr>
        </p:nvSpPr>
        <p:spPr>
          <a:xfrm>
            <a:off x="251520" y="895699"/>
            <a:ext cx="8712967" cy="2672775"/>
          </a:xfrm>
        </p:spPr>
        <p:txBody>
          <a:bodyPr>
            <a:normAutofit fontScale="85000" lnSpcReduction="20000"/>
          </a:bodyPr>
          <a:lstStyle/>
          <a:p>
            <a:r>
              <a:rPr lang="tr-TR" sz="2000" dirty="0">
                <a:solidFill>
                  <a:srgbClr val="3B3A3B"/>
                </a:solidFill>
                <a:latin typeface="Myriad Pro"/>
                <a:cs typeface="Myriad Pro"/>
              </a:rPr>
              <a:t>Kafatası</a:t>
            </a:r>
            <a:r>
              <a:rPr lang="tr-TR" sz="2000" spc="25" dirty="0">
                <a:solidFill>
                  <a:srgbClr val="3B3A3B"/>
                </a:solidFill>
                <a:latin typeface="Myriad Pro"/>
                <a:cs typeface="Myriad Pro"/>
              </a:rPr>
              <a:t> </a:t>
            </a:r>
            <a:r>
              <a:rPr lang="tr-TR" sz="2000" dirty="0">
                <a:solidFill>
                  <a:srgbClr val="3B3A3B"/>
                </a:solidFill>
                <a:latin typeface="Myriad Pro"/>
                <a:cs typeface="Myriad Pro"/>
              </a:rPr>
              <a:t>ve</a:t>
            </a:r>
            <a:r>
              <a:rPr lang="tr-TR" sz="2000" spc="25" dirty="0">
                <a:solidFill>
                  <a:srgbClr val="3B3A3B"/>
                </a:solidFill>
                <a:latin typeface="Myriad Pro"/>
                <a:cs typeface="Myriad Pro"/>
              </a:rPr>
              <a:t> </a:t>
            </a:r>
            <a:r>
              <a:rPr lang="tr-TR" sz="2000" dirty="0">
                <a:solidFill>
                  <a:srgbClr val="3B3A3B"/>
                </a:solidFill>
                <a:latin typeface="Myriad Pro"/>
                <a:cs typeface="Myriad Pro"/>
              </a:rPr>
              <a:t>yüz</a:t>
            </a:r>
            <a:r>
              <a:rPr lang="tr-TR" sz="2000" spc="25" dirty="0">
                <a:solidFill>
                  <a:srgbClr val="3B3A3B"/>
                </a:solidFill>
                <a:latin typeface="Myriad Pro"/>
                <a:cs typeface="Myriad Pro"/>
              </a:rPr>
              <a:t> </a:t>
            </a:r>
            <a:r>
              <a:rPr lang="tr-TR" sz="2000" dirty="0">
                <a:solidFill>
                  <a:srgbClr val="3B3A3B"/>
                </a:solidFill>
                <a:latin typeface="Myriad Pro"/>
                <a:cs typeface="Myriad Pro"/>
              </a:rPr>
              <a:t>bölgesinde</a:t>
            </a:r>
            <a:r>
              <a:rPr lang="tr-TR" sz="2000" spc="25" dirty="0">
                <a:solidFill>
                  <a:srgbClr val="3B3A3B"/>
                </a:solidFill>
                <a:latin typeface="Myriad Pro"/>
                <a:cs typeface="Myriad Pro"/>
              </a:rPr>
              <a:t> </a:t>
            </a:r>
            <a:r>
              <a:rPr lang="tr-TR" sz="2000" dirty="0">
                <a:solidFill>
                  <a:srgbClr val="3B3A3B"/>
                </a:solidFill>
                <a:latin typeface="Myriad Pro"/>
                <a:cs typeface="Myriad Pro"/>
              </a:rPr>
              <a:t>bazı</a:t>
            </a:r>
            <a:r>
              <a:rPr lang="tr-TR" sz="2000" spc="25" dirty="0">
                <a:solidFill>
                  <a:srgbClr val="3B3A3B"/>
                </a:solidFill>
                <a:latin typeface="Myriad Pro"/>
                <a:cs typeface="Myriad Pro"/>
              </a:rPr>
              <a:t> </a:t>
            </a:r>
            <a:r>
              <a:rPr lang="tr-TR" sz="2000" dirty="0">
                <a:solidFill>
                  <a:srgbClr val="3B3A3B"/>
                </a:solidFill>
                <a:latin typeface="Myriad Pro"/>
                <a:cs typeface="Myriad Pro"/>
              </a:rPr>
              <a:t>kemiklerin</a:t>
            </a:r>
            <a:r>
              <a:rPr lang="tr-TR" sz="2000" spc="30" dirty="0">
                <a:solidFill>
                  <a:srgbClr val="3B3A3B"/>
                </a:solidFill>
                <a:latin typeface="Myriad Pro"/>
                <a:cs typeface="Myriad Pro"/>
              </a:rPr>
              <a:t> </a:t>
            </a:r>
            <a:r>
              <a:rPr lang="tr-TR" sz="2000" dirty="0">
                <a:solidFill>
                  <a:srgbClr val="3B3A3B"/>
                </a:solidFill>
                <a:latin typeface="Myriad Pro"/>
                <a:cs typeface="Myriad Pro"/>
              </a:rPr>
              <a:t>iç</a:t>
            </a:r>
            <a:r>
              <a:rPr lang="tr-TR" sz="2000" spc="25" dirty="0">
                <a:solidFill>
                  <a:srgbClr val="3B3A3B"/>
                </a:solidFill>
                <a:latin typeface="Myriad Pro"/>
                <a:cs typeface="Myriad Pro"/>
              </a:rPr>
              <a:t> </a:t>
            </a:r>
            <a:r>
              <a:rPr lang="tr-TR" sz="2000" dirty="0">
                <a:solidFill>
                  <a:srgbClr val="3B3A3B"/>
                </a:solidFill>
                <a:latin typeface="Myriad Pro"/>
                <a:cs typeface="Myriad Pro"/>
              </a:rPr>
              <a:t>kısımlarında</a:t>
            </a:r>
            <a:r>
              <a:rPr lang="tr-TR" sz="2000" spc="25" dirty="0">
                <a:solidFill>
                  <a:srgbClr val="3B3A3B"/>
                </a:solidFill>
                <a:latin typeface="Myriad Pro"/>
                <a:cs typeface="Myriad Pro"/>
              </a:rPr>
              <a:t> </a:t>
            </a:r>
            <a:r>
              <a:rPr lang="tr-TR" sz="2000" dirty="0">
                <a:solidFill>
                  <a:srgbClr val="3B3A3B"/>
                </a:solidFill>
                <a:latin typeface="Myriad Pro"/>
                <a:cs typeface="Myriad Pro"/>
              </a:rPr>
              <a:t>sinüsler</a:t>
            </a:r>
            <a:r>
              <a:rPr lang="tr-TR" sz="2000" spc="25" dirty="0">
                <a:solidFill>
                  <a:srgbClr val="3B3A3B"/>
                </a:solidFill>
                <a:latin typeface="Myriad Pro"/>
                <a:cs typeface="Myriad Pro"/>
              </a:rPr>
              <a:t> </a:t>
            </a:r>
            <a:r>
              <a:rPr lang="tr-TR" sz="2000" dirty="0">
                <a:solidFill>
                  <a:srgbClr val="3B3A3B"/>
                </a:solidFill>
                <a:latin typeface="Myriad Pro"/>
                <a:cs typeface="Myriad Pro"/>
              </a:rPr>
              <a:t>bulunur.</a:t>
            </a:r>
            <a:r>
              <a:rPr lang="tr-TR" sz="2000" spc="25" dirty="0">
                <a:solidFill>
                  <a:srgbClr val="3B3A3B"/>
                </a:solidFill>
                <a:latin typeface="Myriad Pro"/>
                <a:cs typeface="Myriad Pro"/>
              </a:rPr>
              <a:t> </a:t>
            </a:r>
            <a:r>
              <a:rPr lang="tr-TR" sz="2000" dirty="0">
                <a:solidFill>
                  <a:srgbClr val="3B3A3B"/>
                </a:solidFill>
                <a:latin typeface="Myriad Pro"/>
                <a:cs typeface="Myriad Pro"/>
              </a:rPr>
              <a:t>Bunlardan</a:t>
            </a:r>
            <a:r>
              <a:rPr lang="tr-TR" sz="2000" spc="25" dirty="0">
                <a:solidFill>
                  <a:srgbClr val="3B3A3B"/>
                </a:solidFill>
                <a:latin typeface="Myriad Pro"/>
                <a:cs typeface="Myriad Pro"/>
              </a:rPr>
              <a:t> </a:t>
            </a:r>
            <a:r>
              <a:rPr lang="tr-TR" sz="2000" dirty="0">
                <a:solidFill>
                  <a:srgbClr val="3B3A3B"/>
                </a:solidFill>
                <a:latin typeface="Myriad Pro"/>
                <a:cs typeface="Myriad Pro"/>
              </a:rPr>
              <a:t>burun</a:t>
            </a:r>
            <a:r>
              <a:rPr lang="tr-TR" sz="2000" spc="30" dirty="0">
                <a:solidFill>
                  <a:srgbClr val="3B3A3B"/>
                </a:solidFill>
                <a:latin typeface="Myriad Pro"/>
                <a:cs typeface="Myriad Pro"/>
              </a:rPr>
              <a:t> </a:t>
            </a:r>
            <a:r>
              <a:rPr lang="tr-TR" sz="2000" spc="-10" dirty="0">
                <a:solidFill>
                  <a:srgbClr val="3B3A3B"/>
                </a:solidFill>
                <a:latin typeface="Myriad Pro"/>
                <a:cs typeface="Myriad Pro"/>
              </a:rPr>
              <a:t>boşlu</a:t>
            </a:r>
            <a:r>
              <a:rPr lang="tr-TR" sz="2000" dirty="0">
                <a:solidFill>
                  <a:srgbClr val="3B3A3B"/>
                </a:solidFill>
                <a:latin typeface="Myriad Pro"/>
                <a:cs typeface="Myriad Pro"/>
              </a:rPr>
              <a:t>ğuyla</a:t>
            </a:r>
            <a:r>
              <a:rPr lang="tr-TR" sz="2000" spc="55" dirty="0">
                <a:solidFill>
                  <a:srgbClr val="3B3A3B"/>
                </a:solidFill>
                <a:latin typeface="Myriad Pro"/>
                <a:cs typeface="Myriad Pro"/>
              </a:rPr>
              <a:t> </a:t>
            </a:r>
            <a:r>
              <a:rPr lang="tr-TR" sz="2000" dirty="0">
                <a:solidFill>
                  <a:srgbClr val="3B3A3B"/>
                </a:solidFill>
                <a:latin typeface="Myriad Pro"/>
                <a:cs typeface="Myriad Pro"/>
              </a:rPr>
              <a:t>bağlantılı</a:t>
            </a:r>
            <a:r>
              <a:rPr lang="tr-TR" sz="2000" spc="55" dirty="0">
                <a:solidFill>
                  <a:srgbClr val="3B3A3B"/>
                </a:solidFill>
                <a:latin typeface="Myriad Pro"/>
                <a:cs typeface="Myriad Pro"/>
              </a:rPr>
              <a:t> </a:t>
            </a:r>
            <a:r>
              <a:rPr lang="tr-TR" sz="2000" dirty="0">
                <a:solidFill>
                  <a:srgbClr val="3B3A3B"/>
                </a:solidFill>
                <a:latin typeface="Myriad Pro"/>
                <a:cs typeface="Myriad Pro"/>
              </a:rPr>
              <a:t>sinüslere</a:t>
            </a:r>
            <a:r>
              <a:rPr lang="tr-TR" sz="2000" spc="55" dirty="0">
                <a:solidFill>
                  <a:srgbClr val="3B3A3B"/>
                </a:solidFill>
                <a:latin typeface="Myriad Pro"/>
                <a:cs typeface="Myriad Pro"/>
              </a:rPr>
              <a:t> </a:t>
            </a:r>
            <a:r>
              <a:rPr lang="tr-TR" sz="2000" b="1" dirty="0">
                <a:solidFill>
                  <a:schemeClr val="accent2"/>
                </a:solidFill>
                <a:latin typeface="Myriad Pro"/>
                <a:cs typeface="Myriad Pro"/>
              </a:rPr>
              <a:t>paranazal</a:t>
            </a:r>
            <a:r>
              <a:rPr lang="tr-TR" sz="2000" b="1" spc="50" dirty="0">
                <a:solidFill>
                  <a:schemeClr val="accent2"/>
                </a:solidFill>
                <a:latin typeface="Myriad Pro"/>
                <a:cs typeface="Myriad Pro"/>
              </a:rPr>
              <a:t> </a:t>
            </a:r>
            <a:r>
              <a:rPr lang="tr-TR" sz="2000" b="1" dirty="0">
                <a:solidFill>
                  <a:schemeClr val="accent2"/>
                </a:solidFill>
                <a:latin typeface="Myriad Pro"/>
                <a:cs typeface="Myriad Pro"/>
              </a:rPr>
              <a:t>sinüs</a:t>
            </a:r>
            <a:r>
              <a:rPr lang="tr-TR" sz="2000" b="1" spc="50" dirty="0">
                <a:solidFill>
                  <a:schemeClr val="accent2"/>
                </a:solidFill>
                <a:latin typeface="Myriad Pro"/>
                <a:cs typeface="Myriad Pro"/>
              </a:rPr>
              <a:t> </a:t>
            </a:r>
            <a:r>
              <a:rPr lang="tr-TR" sz="2000" dirty="0">
                <a:solidFill>
                  <a:srgbClr val="3B3A3B"/>
                </a:solidFill>
                <a:latin typeface="Myriad Pro"/>
                <a:cs typeface="Myriad Pro"/>
              </a:rPr>
              <a:t>denir.</a:t>
            </a:r>
          </a:p>
          <a:p>
            <a:r>
              <a:rPr lang="tr-TR" sz="2000" dirty="0">
                <a:solidFill>
                  <a:srgbClr val="3B3A3B"/>
                </a:solidFill>
                <a:latin typeface="Myriad Pro"/>
                <a:cs typeface="Myriad Pro"/>
              </a:rPr>
              <a:t>4</a:t>
            </a:r>
            <a:r>
              <a:rPr lang="tr-TR" sz="2000" spc="55" dirty="0">
                <a:solidFill>
                  <a:srgbClr val="3B3A3B"/>
                </a:solidFill>
                <a:latin typeface="Myriad Pro"/>
                <a:cs typeface="Myriad Pro"/>
              </a:rPr>
              <a:t> </a:t>
            </a:r>
            <a:r>
              <a:rPr lang="tr-TR" sz="2000" dirty="0">
                <a:solidFill>
                  <a:srgbClr val="3B3A3B"/>
                </a:solidFill>
                <a:latin typeface="Myriad Pro"/>
                <a:cs typeface="Myriad Pro"/>
              </a:rPr>
              <a:t>çift</a:t>
            </a:r>
            <a:r>
              <a:rPr lang="tr-TR" sz="2000" spc="55" dirty="0">
                <a:solidFill>
                  <a:srgbClr val="3B3A3B"/>
                </a:solidFill>
                <a:latin typeface="Myriad Pro"/>
                <a:cs typeface="Myriad Pro"/>
              </a:rPr>
              <a:t> </a:t>
            </a:r>
            <a:r>
              <a:rPr lang="tr-TR" sz="2000" dirty="0">
                <a:solidFill>
                  <a:srgbClr val="3B3A3B"/>
                </a:solidFill>
                <a:latin typeface="Myriad Pro"/>
                <a:cs typeface="Myriad Pro"/>
              </a:rPr>
              <a:t>kemikte</a:t>
            </a:r>
            <a:r>
              <a:rPr lang="tr-TR" sz="2000" spc="55" dirty="0">
                <a:solidFill>
                  <a:srgbClr val="3B3A3B"/>
                </a:solidFill>
                <a:latin typeface="Myriad Pro"/>
                <a:cs typeface="Myriad Pro"/>
              </a:rPr>
              <a:t> </a:t>
            </a:r>
            <a:r>
              <a:rPr lang="tr-TR" sz="2000" dirty="0">
                <a:solidFill>
                  <a:srgbClr val="3B3A3B"/>
                </a:solidFill>
                <a:latin typeface="Myriad Pro"/>
                <a:cs typeface="Myriad Pro"/>
              </a:rPr>
              <a:t>birer</a:t>
            </a:r>
            <a:r>
              <a:rPr lang="tr-TR" sz="2000" spc="55" dirty="0">
                <a:solidFill>
                  <a:srgbClr val="3B3A3B"/>
                </a:solidFill>
                <a:latin typeface="Myriad Pro"/>
                <a:cs typeface="Myriad Pro"/>
              </a:rPr>
              <a:t> </a:t>
            </a:r>
            <a:r>
              <a:rPr lang="tr-TR" sz="2000" dirty="0">
                <a:solidFill>
                  <a:srgbClr val="3B3A3B"/>
                </a:solidFill>
                <a:latin typeface="Myriad Pro"/>
                <a:cs typeface="Myriad Pro"/>
              </a:rPr>
              <a:t>adet</a:t>
            </a:r>
            <a:r>
              <a:rPr lang="tr-TR" sz="2000" spc="55" dirty="0">
                <a:solidFill>
                  <a:srgbClr val="3B3A3B"/>
                </a:solidFill>
                <a:latin typeface="Myriad Pro"/>
                <a:cs typeface="Myriad Pro"/>
              </a:rPr>
              <a:t> </a:t>
            </a:r>
            <a:r>
              <a:rPr lang="tr-TR" sz="2000" dirty="0">
                <a:solidFill>
                  <a:srgbClr val="3B3A3B"/>
                </a:solidFill>
                <a:latin typeface="Myriad Pro"/>
                <a:cs typeface="Myriad Pro"/>
              </a:rPr>
              <a:t>olmak</a:t>
            </a:r>
            <a:r>
              <a:rPr lang="tr-TR" sz="2000" spc="55" dirty="0">
                <a:solidFill>
                  <a:srgbClr val="3B3A3B"/>
                </a:solidFill>
                <a:latin typeface="Myriad Pro"/>
                <a:cs typeface="Myriad Pro"/>
              </a:rPr>
              <a:t> </a:t>
            </a:r>
            <a:r>
              <a:rPr lang="tr-TR" sz="2000" dirty="0">
                <a:solidFill>
                  <a:srgbClr val="3B3A3B"/>
                </a:solidFill>
                <a:latin typeface="Myriad Pro"/>
                <a:cs typeface="Myriad Pro"/>
              </a:rPr>
              <a:t>üzere</a:t>
            </a:r>
            <a:r>
              <a:rPr lang="tr-TR" sz="2000" spc="55" dirty="0">
                <a:solidFill>
                  <a:srgbClr val="3B3A3B"/>
                </a:solidFill>
                <a:latin typeface="Myriad Pro"/>
                <a:cs typeface="Myriad Pro"/>
              </a:rPr>
              <a:t> </a:t>
            </a:r>
            <a:r>
              <a:rPr lang="tr-TR" sz="2000" dirty="0">
                <a:solidFill>
                  <a:srgbClr val="3B3A3B"/>
                </a:solidFill>
                <a:latin typeface="Myriad Pro"/>
                <a:cs typeface="Myriad Pro"/>
              </a:rPr>
              <a:t>toplam</a:t>
            </a:r>
            <a:r>
              <a:rPr lang="tr-TR" sz="2000" spc="55" dirty="0">
                <a:solidFill>
                  <a:srgbClr val="3B3A3B"/>
                </a:solidFill>
                <a:latin typeface="Myriad Pro"/>
                <a:cs typeface="Myriad Pro"/>
              </a:rPr>
              <a:t> </a:t>
            </a:r>
            <a:r>
              <a:rPr lang="tr-TR" sz="2000" dirty="0">
                <a:solidFill>
                  <a:srgbClr val="3B3A3B"/>
                </a:solidFill>
                <a:latin typeface="Myriad Pro"/>
                <a:cs typeface="Myriad Pro"/>
              </a:rPr>
              <a:t>8</a:t>
            </a:r>
            <a:r>
              <a:rPr lang="tr-TR" sz="2000" spc="60" dirty="0">
                <a:solidFill>
                  <a:srgbClr val="3B3A3B"/>
                </a:solidFill>
                <a:latin typeface="Myriad Pro"/>
                <a:cs typeface="Myriad Pro"/>
              </a:rPr>
              <a:t> </a:t>
            </a:r>
            <a:r>
              <a:rPr lang="tr-TR" sz="2000" spc="-10" dirty="0">
                <a:solidFill>
                  <a:srgbClr val="3B3A3B"/>
                </a:solidFill>
                <a:latin typeface="Myriad Pro"/>
                <a:cs typeface="Myriad Pro"/>
              </a:rPr>
              <a:t>sinüs </a:t>
            </a:r>
            <a:r>
              <a:rPr lang="tr-TR" sz="2000" dirty="0">
                <a:solidFill>
                  <a:srgbClr val="3B3A3B"/>
                </a:solidFill>
                <a:latin typeface="Myriad Pro"/>
                <a:cs typeface="Myriad Pro"/>
              </a:rPr>
              <a:t>bulunur</a:t>
            </a:r>
            <a:r>
              <a:rPr lang="tr-TR" sz="2000" spc="80" dirty="0">
                <a:solidFill>
                  <a:srgbClr val="3B3A3B"/>
                </a:solidFill>
                <a:latin typeface="Myriad Pro"/>
                <a:cs typeface="Myriad Pro"/>
              </a:rPr>
              <a:t>.</a:t>
            </a:r>
          </a:p>
          <a:p>
            <a:r>
              <a:rPr lang="tr-TR" sz="2000" dirty="0" err="1">
                <a:solidFill>
                  <a:srgbClr val="3B3A3B"/>
                </a:solidFill>
                <a:latin typeface="Myriad Pro"/>
                <a:cs typeface="Myriad Pro"/>
              </a:rPr>
              <a:t>Sinus</a:t>
            </a:r>
            <a:r>
              <a:rPr lang="tr-TR" sz="2000" spc="90" dirty="0">
                <a:solidFill>
                  <a:srgbClr val="3B3A3B"/>
                </a:solidFill>
                <a:latin typeface="Myriad Pro"/>
                <a:cs typeface="Myriad Pro"/>
              </a:rPr>
              <a:t> </a:t>
            </a:r>
            <a:r>
              <a:rPr lang="tr-TR" sz="2000" dirty="0" err="1">
                <a:solidFill>
                  <a:srgbClr val="3B3A3B"/>
                </a:solidFill>
                <a:latin typeface="Myriad Pro"/>
                <a:cs typeface="Myriad Pro"/>
              </a:rPr>
              <a:t>ethmoidalis</a:t>
            </a:r>
            <a:r>
              <a:rPr lang="tr-TR" sz="2000" spc="90" dirty="0">
                <a:solidFill>
                  <a:srgbClr val="3B3A3B"/>
                </a:solidFill>
                <a:latin typeface="Myriad Pro"/>
                <a:cs typeface="Myriad Pro"/>
              </a:rPr>
              <a:t> </a:t>
            </a:r>
            <a:r>
              <a:rPr lang="tr-TR" sz="2000" dirty="0">
                <a:solidFill>
                  <a:srgbClr val="3B3A3B"/>
                </a:solidFill>
                <a:latin typeface="Myriad Pro"/>
                <a:cs typeface="Myriad Pro"/>
              </a:rPr>
              <a:t>diğerlerinden</a:t>
            </a:r>
            <a:r>
              <a:rPr lang="tr-TR" sz="2000" spc="90" dirty="0">
                <a:solidFill>
                  <a:srgbClr val="3B3A3B"/>
                </a:solidFill>
                <a:latin typeface="Myriad Pro"/>
                <a:cs typeface="Myriad Pro"/>
              </a:rPr>
              <a:t> </a:t>
            </a:r>
            <a:r>
              <a:rPr lang="tr-TR" sz="2000" dirty="0">
                <a:solidFill>
                  <a:srgbClr val="3B3A3B"/>
                </a:solidFill>
                <a:latin typeface="Myriad Pro"/>
                <a:cs typeface="Myriad Pro"/>
              </a:rPr>
              <a:t>farklı</a:t>
            </a:r>
            <a:r>
              <a:rPr lang="tr-TR" sz="2000" spc="90" dirty="0">
                <a:solidFill>
                  <a:srgbClr val="3B3A3B"/>
                </a:solidFill>
                <a:latin typeface="Myriad Pro"/>
                <a:cs typeface="Myriad Pro"/>
              </a:rPr>
              <a:t> </a:t>
            </a:r>
            <a:r>
              <a:rPr lang="tr-TR" sz="2000" dirty="0">
                <a:solidFill>
                  <a:srgbClr val="3B3A3B"/>
                </a:solidFill>
                <a:latin typeface="Myriad Pro"/>
                <a:cs typeface="Myriad Pro"/>
              </a:rPr>
              <a:t>olarak</a:t>
            </a:r>
            <a:r>
              <a:rPr lang="tr-TR" sz="2000" spc="90" dirty="0">
                <a:solidFill>
                  <a:srgbClr val="3B3A3B"/>
                </a:solidFill>
                <a:latin typeface="Myriad Pro"/>
                <a:cs typeface="Myriad Pro"/>
              </a:rPr>
              <a:t> </a:t>
            </a:r>
            <a:r>
              <a:rPr lang="tr-TR" sz="2000" dirty="0">
                <a:solidFill>
                  <a:srgbClr val="3B3A3B"/>
                </a:solidFill>
                <a:latin typeface="Myriad Pro"/>
                <a:cs typeface="Myriad Pro"/>
              </a:rPr>
              <a:t>birçok</a:t>
            </a:r>
            <a:r>
              <a:rPr lang="tr-TR" sz="2000" spc="90" dirty="0">
                <a:solidFill>
                  <a:srgbClr val="3B3A3B"/>
                </a:solidFill>
                <a:latin typeface="Myriad Pro"/>
                <a:cs typeface="Myriad Pro"/>
              </a:rPr>
              <a:t> </a:t>
            </a:r>
            <a:r>
              <a:rPr lang="tr-TR" sz="2000" dirty="0">
                <a:solidFill>
                  <a:srgbClr val="3B3A3B"/>
                </a:solidFill>
                <a:latin typeface="Myriad Pro"/>
                <a:cs typeface="Myriad Pro"/>
              </a:rPr>
              <a:t>küçük</a:t>
            </a:r>
            <a:r>
              <a:rPr lang="tr-TR" sz="2000" spc="90" dirty="0">
                <a:solidFill>
                  <a:srgbClr val="3B3A3B"/>
                </a:solidFill>
                <a:latin typeface="Myriad Pro"/>
                <a:cs typeface="Myriad Pro"/>
              </a:rPr>
              <a:t> </a:t>
            </a:r>
            <a:r>
              <a:rPr lang="tr-TR" sz="2000" dirty="0">
                <a:solidFill>
                  <a:srgbClr val="3B3A3B"/>
                </a:solidFill>
                <a:latin typeface="Myriad Pro"/>
                <a:cs typeface="Myriad Pro"/>
              </a:rPr>
              <a:t>odacığın</a:t>
            </a:r>
            <a:r>
              <a:rPr lang="tr-TR" sz="2000" spc="90" dirty="0">
                <a:solidFill>
                  <a:srgbClr val="3B3A3B"/>
                </a:solidFill>
                <a:latin typeface="Myriad Pro"/>
                <a:cs typeface="Myriad Pro"/>
              </a:rPr>
              <a:t> </a:t>
            </a:r>
            <a:r>
              <a:rPr lang="tr-TR" sz="2000" spc="-10" dirty="0">
                <a:solidFill>
                  <a:srgbClr val="3B3A3B"/>
                </a:solidFill>
                <a:latin typeface="Myriad Pro"/>
                <a:cs typeface="Myriad Pro"/>
              </a:rPr>
              <a:t>birleşmesiyle </a:t>
            </a:r>
            <a:r>
              <a:rPr lang="tr-TR" sz="2000" dirty="0">
                <a:solidFill>
                  <a:srgbClr val="3B3A3B"/>
                </a:solidFill>
                <a:latin typeface="Myriad Pro"/>
                <a:cs typeface="Myriad Pro"/>
              </a:rPr>
              <a:t>oluşmuştur.</a:t>
            </a:r>
            <a:r>
              <a:rPr lang="tr-TR" sz="2000" spc="95" dirty="0">
                <a:solidFill>
                  <a:srgbClr val="3B3A3B"/>
                </a:solidFill>
                <a:latin typeface="Myriad Pro"/>
                <a:cs typeface="Myriad Pro"/>
              </a:rPr>
              <a:t> </a:t>
            </a:r>
          </a:p>
          <a:p>
            <a:r>
              <a:rPr lang="tr-TR" sz="2000" dirty="0">
                <a:solidFill>
                  <a:srgbClr val="3B3A3B"/>
                </a:solidFill>
                <a:latin typeface="Myriad Pro"/>
                <a:cs typeface="Myriad Pro"/>
              </a:rPr>
              <a:t>Sinüslerin</a:t>
            </a:r>
            <a:r>
              <a:rPr lang="tr-TR" sz="2000" spc="95" dirty="0">
                <a:solidFill>
                  <a:srgbClr val="3B3A3B"/>
                </a:solidFill>
                <a:latin typeface="Myriad Pro"/>
                <a:cs typeface="Myriad Pro"/>
              </a:rPr>
              <a:t> </a:t>
            </a:r>
            <a:r>
              <a:rPr lang="tr-TR" sz="2000" dirty="0">
                <a:solidFill>
                  <a:srgbClr val="3B3A3B"/>
                </a:solidFill>
                <a:latin typeface="Myriad Pro"/>
                <a:cs typeface="Myriad Pro"/>
              </a:rPr>
              <a:t>tümü</a:t>
            </a:r>
            <a:r>
              <a:rPr lang="tr-TR" sz="2000" spc="95" dirty="0">
                <a:solidFill>
                  <a:srgbClr val="3B3A3B"/>
                </a:solidFill>
                <a:latin typeface="Myriad Pro"/>
                <a:cs typeface="Myriad Pro"/>
              </a:rPr>
              <a:t> </a:t>
            </a:r>
            <a:r>
              <a:rPr lang="tr-TR" sz="2000" dirty="0">
                <a:solidFill>
                  <a:srgbClr val="3B3A3B"/>
                </a:solidFill>
                <a:latin typeface="Myriad Pro"/>
                <a:cs typeface="Myriad Pro"/>
              </a:rPr>
              <a:t>burun</a:t>
            </a:r>
            <a:r>
              <a:rPr lang="tr-TR" sz="2000" spc="95" dirty="0">
                <a:solidFill>
                  <a:srgbClr val="3B3A3B"/>
                </a:solidFill>
                <a:latin typeface="Myriad Pro"/>
                <a:cs typeface="Myriad Pro"/>
              </a:rPr>
              <a:t> </a:t>
            </a:r>
            <a:r>
              <a:rPr lang="tr-TR" sz="2000" dirty="0">
                <a:solidFill>
                  <a:srgbClr val="3B3A3B"/>
                </a:solidFill>
                <a:latin typeface="Myriad Pro"/>
                <a:cs typeface="Myriad Pro"/>
              </a:rPr>
              <a:t>boşluğu</a:t>
            </a:r>
            <a:r>
              <a:rPr lang="tr-TR" sz="2000" spc="95" dirty="0">
                <a:solidFill>
                  <a:srgbClr val="3B3A3B"/>
                </a:solidFill>
                <a:latin typeface="Myriad Pro"/>
                <a:cs typeface="Myriad Pro"/>
              </a:rPr>
              <a:t> </a:t>
            </a:r>
            <a:r>
              <a:rPr lang="tr-TR" sz="2000" dirty="0">
                <a:solidFill>
                  <a:srgbClr val="3B3A3B"/>
                </a:solidFill>
                <a:latin typeface="Myriad Pro"/>
                <a:cs typeface="Myriad Pro"/>
              </a:rPr>
              <a:t>gibi</a:t>
            </a:r>
            <a:r>
              <a:rPr lang="tr-TR" sz="2000" spc="95" dirty="0">
                <a:solidFill>
                  <a:srgbClr val="3B3A3B"/>
                </a:solidFill>
                <a:latin typeface="Myriad Pro"/>
                <a:cs typeface="Myriad Pro"/>
              </a:rPr>
              <a:t> </a:t>
            </a:r>
            <a:r>
              <a:rPr lang="tr-TR" sz="2000" dirty="0">
                <a:solidFill>
                  <a:srgbClr val="3B3A3B"/>
                </a:solidFill>
                <a:latin typeface="Myriad Pro"/>
                <a:cs typeface="Myriad Pro"/>
              </a:rPr>
              <a:t>mukoza</a:t>
            </a:r>
            <a:r>
              <a:rPr lang="tr-TR" sz="2000" spc="95" dirty="0">
                <a:solidFill>
                  <a:srgbClr val="3B3A3B"/>
                </a:solidFill>
                <a:latin typeface="Myriad Pro"/>
                <a:cs typeface="Myriad Pro"/>
              </a:rPr>
              <a:t> </a:t>
            </a:r>
            <a:r>
              <a:rPr lang="tr-TR" sz="2000" dirty="0">
                <a:solidFill>
                  <a:srgbClr val="3B3A3B"/>
                </a:solidFill>
                <a:latin typeface="Myriad Pro"/>
                <a:cs typeface="Myriad Pro"/>
              </a:rPr>
              <a:t>ile</a:t>
            </a:r>
            <a:r>
              <a:rPr lang="tr-TR" sz="2000" spc="95" dirty="0">
                <a:solidFill>
                  <a:srgbClr val="3B3A3B"/>
                </a:solidFill>
                <a:latin typeface="Myriad Pro"/>
                <a:cs typeface="Myriad Pro"/>
              </a:rPr>
              <a:t> </a:t>
            </a:r>
            <a:r>
              <a:rPr lang="tr-TR" sz="2000" dirty="0">
                <a:solidFill>
                  <a:srgbClr val="3B3A3B"/>
                </a:solidFill>
                <a:latin typeface="Myriad Pro"/>
                <a:cs typeface="Myriad Pro"/>
              </a:rPr>
              <a:t>kaplıdır.</a:t>
            </a:r>
          </a:p>
          <a:p>
            <a:r>
              <a:rPr lang="tr-TR" sz="2000" dirty="0">
                <a:solidFill>
                  <a:srgbClr val="3B3A3B"/>
                </a:solidFill>
                <a:latin typeface="Myriad Pro"/>
                <a:cs typeface="Myriad Pro"/>
              </a:rPr>
              <a:t>Paranazal</a:t>
            </a:r>
            <a:r>
              <a:rPr lang="tr-TR" sz="2000" spc="100" dirty="0">
                <a:solidFill>
                  <a:srgbClr val="3B3A3B"/>
                </a:solidFill>
                <a:latin typeface="Myriad Pro"/>
                <a:cs typeface="Myriad Pro"/>
              </a:rPr>
              <a:t> </a:t>
            </a:r>
            <a:r>
              <a:rPr lang="tr-TR" sz="2000" spc="-10" dirty="0">
                <a:solidFill>
                  <a:srgbClr val="3B3A3B"/>
                </a:solidFill>
                <a:latin typeface="Myriad Pro"/>
                <a:cs typeface="Myriad Pro"/>
              </a:rPr>
              <a:t>sinüslerin </a:t>
            </a:r>
            <a:r>
              <a:rPr lang="tr-TR" sz="2000" dirty="0">
                <a:solidFill>
                  <a:srgbClr val="3B3A3B"/>
                </a:solidFill>
                <a:latin typeface="Myriad Pro"/>
                <a:cs typeface="Myriad Pro"/>
              </a:rPr>
              <a:t>sesin</a:t>
            </a:r>
            <a:r>
              <a:rPr lang="tr-TR" sz="2000" spc="-45" dirty="0">
                <a:solidFill>
                  <a:srgbClr val="3B3A3B"/>
                </a:solidFill>
                <a:latin typeface="Myriad Pro"/>
                <a:cs typeface="Myriad Pro"/>
              </a:rPr>
              <a:t> </a:t>
            </a:r>
            <a:r>
              <a:rPr lang="tr-TR" sz="2000" spc="-10" dirty="0">
                <a:solidFill>
                  <a:srgbClr val="3B3A3B"/>
                </a:solidFill>
                <a:latin typeface="Myriad Pro"/>
                <a:cs typeface="Myriad Pro"/>
              </a:rPr>
              <a:t>rezonansını</a:t>
            </a:r>
            <a:r>
              <a:rPr lang="tr-TR" sz="2000" spc="-35" dirty="0">
                <a:solidFill>
                  <a:srgbClr val="3B3A3B"/>
                </a:solidFill>
                <a:latin typeface="Myriad Pro"/>
                <a:cs typeface="Myriad Pro"/>
              </a:rPr>
              <a:t> </a:t>
            </a:r>
            <a:r>
              <a:rPr lang="tr-TR" sz="2000" dirty="0">
                <a:solidFill>
                  <a:srgbClr val="3B3A3B"/>
                </a:solidFill>
                <a:latin typeface="Myriad Pro"/>
                <a:cs typeface="Myriad Pro"/>
              </a:rPr>
              <a:t>ayarlamak,</a:t>
            </a:r>
            <a:r>
              <a:rPr lang="tr-TR" sz="2000" spc="-35" dirty="0">
                <a:solidFill>
                  <a:srgbClr val="3B3A3B"/>
                </a:solidFill>
                <a:latin typeface="Myriad Pro"/>
                <a:cs typeface="Myriad Pro"/>
              </a:rPr>
              <a:t> </a:t>
            </a:r>
            <a:r>
              <a:rPr lang="tr-TR" sz="2000" dirty="0">
                <a:solidFill>
                  <a:srgbClr val="3B3A3B"/>
                </a:solidFill>
                <a:latin typeface="Myriad Pro"/>
                <a:cs typeface="Myriad Pro"/>
              </a:rPr>
              <a:t>beyin</a:t>
            </a:r>
            <a:r>
              <a:rPr lang="tr-TR" sz="2000" spc="-35" dirty="0">
                <a:solidFill>
                  <a:srgbClr val="3B3A3B"/>
                </a:solidFill>
                <a:latin typeface="Myriad Pro"/>
                <a:cs typeface="Myriad Pro"/>
              </a:rPr>
              <a:t> </a:t>
            </a:r>
            <a:r>
              <a:rPr lang="tr-TR" sz="2000" dirty="0">
                <a:solidFill>
                  <a:srgbClr val="3B3A3B"/>
                </a:solidFill>
                <a:latin typeface="Myriad Pro"/>
                <a:cs typeface="Myriad Pro"/>
              </a:rPr>
              <a:t>dokusunu</a:t>
            </a:r>
            <a:r>
              <a:rPr lang="tr-TR" sz="2000" spc="-35" dirty="0">
                <a:solidFill>
                  <a:srgbClr val="3B3A3B"/>
                </a:solidFill>
                <a:latin typeface="Myriad Pro"/>
                <a:cs typeface="Myriad Pro"/>
              </a:rPr>
              <a:t> </a:t>
            </a:r>
            <a:r>
              <a:rPr lang="tr-TR" sz="2000" dirty="0">
                <a:solidFill>
                  <a:srgbClr val="3B3A3B"/>
                </a:solidFill>
                <a:latin typeface="Myriad Pro"/>
                <a:cs typeface="Myriad Pro"/>
              </a:rPr>
              <a:t>dış</a:t>
            </a:r>
            <a:r>
              <a:rPr lang="tr-TR" sz="2000" spc="-35" dirty="0">
                <a:solidFill>
                  <a:srgbClr val="3B3A3B"/>
                </a:solidFill>
                <a:latin typeface="Myriad Pro"/>
                <a:cs typeface="Myriad Pro"/>
              </a:rPr>
              <a:t> </a:t>
            </a:r>
            <a:r>
              <a:rPr lang="tr-TR" sz="2000" dirty="0">
                <a:solidFill>
                  <a:srgbClr val="3B3A3B"/>
                </a:solidFill>
                <a:latin typeface="Myriad Pro"/>
                <a:cs typeface="Myriad Pro"/>
              </a:rPr>
              <a:t>etkilerden</a:t>
            </a:r>
            <a:r>
              <a:rPr lang="tr-TR" sz="2000" spc="-35" dirty="0">
                <a:solidFill>
                  <a:srgbClr val="3B3A3B"/>
                </a:solidFill>
                <a:latin typeface="Myriad Pro"/>
                <a:cs typeface="Myriad Pro"/>
              </a:rPr>
              <a:t> </a:t>
            </a:r>
            <a:r>
              <a:rPr lang="tr-TR" sz="2000" dirty="0">
                <a:solidFill>
                  <a:srgbClr val="3B3A3B"/>
                </a:solidFill>
                <a:latin typeface="Myriad Pro"/>
                <a:cs typeface="Myriad Pro"/>
              </a:rPr>
              <a:t>korumak</a:t>
            </a:r>
            <a:r>
              <a:rPr lang="tr-TR" sz="2000" spc="-35" dirty="0">
                <a:solidFill>
                  <a:srgbClr val="3B3A3B"/>
                </a:solidFill>
                <a:latin typeface="Myriad Pro"/>
                <a:cs typeface="Myriad Pro"/>
              </a:rPr>
              <a:t> </a:t>
            </a:r>
            <a:r>
              <a:rPr lang="tr-TR" sz="2000" spc="-10" dirty="0">
                <a:solidFill>
                  <a:srgbClr val="3B3A3B"/>
                </a:solidFill>
                <a:latin typeface="Myriad Pro"/>
                <a:cs typeface="Myriad Pro"/>
              </a:rPr>
              <a:t>ve</a:t>
            </a:r>
            <a:r>
              <a:rPr lang="tr-TR" sz="2000" spc="-35" dirty="0">
                <a:solidFill>
                  <a:srgbClr val="3B3A3B"/>
                </a:solidFill>
                <a:latin typeface="Myriad Pro"/>
                <a:cs typeface="Myriad Pro"/>
              </a:rPr>
              <a:t> </a:t>
            </a:r>
            <a:r>
              <a:rPr lang="tr-TR" sz="2000" dirty="0">
                <a:solidFill>
                  <a:srgbClr val="3B3A3B"/>
                </a:solidFill>
                <a:latin typeface="Myriad Pro"/>
                <a:cs typeface="Myriad Pro"/>
              </a:rPr>
              <a:t>yüz</a:t>
            </a:r>
            <a:r>
              <a:rPr lang="tr-TR" sz="2000" spc="-35" dirty="0">
                <a:solidFill>
                  <a:srgbClr val="3B3A3B"/>
                </a:solidFill>
                <a:latin typeface="Myriad Pro"/>
                <a:cs typeface="Myriad Pro"/>
              </a:rPr>
              <a:t> </a:t>
            </a:r>
            <a:r>
              <a:rPr lang="tr-TR" sz="2000" dirty="0">
                <a:solidFill>
                  <a:srgbClr val="3B3A3B"/>
                </a:solidFill>
                <a:latin typeface="Myriad Pro"/>
                <a:cs typeface="Myriad Pro"/>
              </a:rPr>
              <a:t>kemiklerinin</a:t>
            </a:r>
            <a:r>
              <a:rPr lang="tr-TR" sz="2000" spc="-35" dirty="0">
                <a:solidFill>
                  <a:srgbClr val="3B3A3B"/>
                </a:solidFill>
                <a:latin typeface="Myriad Pro"/>
                <a:cs typeface="Myriad Pro"/>
              </a:rPr>
              <a:t> </a:t>
            </a:r>
            <a:r>
              <a:rPr lang="tr-TR" sz="2000" spc="-10" dirty="0">
                <a:solidFill>
                  <a:srgbClr val="3B3A3B"/>
                </a:solidFill>
                <a:latin typeface="Myriad Pro"/>
                <a:cs typeface="Myriad Pro"/>
              </a:rPr>
              <a:t>ağırlığını</a:t>
            </a:r>
            <a:r>
              <a:rPr lang="tr-TR" sz="2000" spc="-30" dirty="0">
                <a:solidFill>
                  <a:srgbClr val="3B3A3B"/>
                </a:solidFill>
                <a:latin typeface="Myriad Pro"/>
                <a:cs typeface="Myriad Pro"/>
              </a:rPr>
              <a:t> </a:t>
            </a:r>
            <a:r>
              <a:rPr lang="tr-TR" sz="2000" spc="-10" dirty="0">
                <a:solidFill>
                  <a:srgbClr val="3B3A3B"/>
                </a:solidFill>
                <a:latin typeface="Myriad Pro"/>
                <a:cs typeface="Myriad Pro"/>
              </a:rPr>
              <a:t>azalt</a:t>
            </a:r>
            <a:r>
              <a:rPr lang="tr-TR" sz="2000" dirty="0">
                <a:solidFill>
                  <a:srgbClr val="3B3A3B"/>
                </a:solidFill>
                <a:latin typeface="Myriad Pro"/>
                <a:cs typeface="Myriad Pro"/>
              </a:rPr>
              <a:t>mak</a:t>
            </a:r>
            <a:r>
              <a:rPr lang="tr-TR" sz="2000" spc="-10" dirty="0">
                <a:solidFill>
                  <a:srgbClr val="3B3A3B"/>
                </a:solidFill>
                <a:latin typeface="Myriad Pro"/>
                <a:cs typeface="Myriad Pro"/>
              </a:rPr>
              <a:t> </a:t>
            </a:r>
            <a:r>
              <a:rPr lang="tr-TR" sz="2000" dirty="0">
                <a:solidFill>
                  <a:srgbClr val="3B3A3B"/>
                </a:solidFill>
                <a:latin typeface="Myriad Pro"/>
                <a:cs typeface="Myriad Pro"/>
              </a:rPr>
              <a:t>gibi</a:t>
            </a:r>
            <a:r>
              <a:rPr lang="tr-TR" sz="2000" spc="-10" dirty="0">
                <a:solidFill>
                  <a:srgbClr val="3B3A3B"/>
                </a:solidFill>
                <a:latin typeface="Myriad Pro"/>
                <a:cs typeface="Myriad Pro"/>
              </a:rPr>
              <a:t> </a:t>
            </a:r>
            <a:r>
              <a:rPr lang="tr-TR" sz="2000" dirty="0">
                <a:solidFill>
                  <a:srgbClr val="3B3A3B"/>
                </a:solidFill>
                <a:latin typeface="Myriad Pro"/>
                <a:cs typeface="Myriad Pro"/>
              </a:rPr>
              <a:t>görevleri</a:t>
            </a:r>
            <a:r>
              <a:rPr lang="tr-TR" sz="2000" spc="-5" dirty="0">
                <a:solidFill>
                  <a:srgbClr val="3B3A3B"/>
                </a:solidFill>
                <a:latin typeface="Myriad Pro"/>
                <a:cs typeface="Myriad Pro"/>
              </a:rPr>
              <a:t> </a:t>
            </a:r>
            <a:r>
              <a:rPr lang="tr-TR" sz="2000" spc="-10" dirty="0">
                <a:solidFill>
                  <a:srgbClr val="3B3A3B"/>
                </a:solidFill>
                <a:latin typeface="Myriad Pro"/>
                <a:cs typeface="Myriad Pro"/>
              </a:rPr>
              <a:t>vardır.</a:t>
            </a:r>
            <a:endParaRPr lang="tr-TR" sz="2000" dirty="0">
              <a:latin typeface="Myriad Pro"/>
              <a:cs typeface="Myriad Pro"/>
            </a:endParaRPr>
          </a:p>
          <a:p>
            <a:endParaRPr lang="tr-TR" dirty="0"/>
          </a:p>
        </p:txBody>
      </p:sp>
      <p:sp>
        <p:nvSpPr>
          <p:cNvPr id="4" name="Alt Bilgi Yer Tutucusu 3">
            <a:extLst>
              <a:ext uri="{FF2B5EF4-FFF2-40B4-BE49-F238E27FC236}">
                <a16:creationId xmlns:a16="http://schemas.microsoft.com/office/drawing/2014/main" id="{8D516BB3-D201-ACAF-C2EB-E58881322303}"/>
              </a:ext>
            </a:extLst>
          </p:cNvPr>
          <p:cNvSpPr>
            <a:spLocks noGrp="1"/>
          </p:cNvSpPr>
          <p:nvPr>
            <p:ph type="ftr" sz="quarter" idx="11"/>
          </p:nvPr>
        </p:nvSpPr>
        <p:spPr/>
        <p:txBody>
          <a:bodyPr/>
          <a:lstStyle/>
          <a:p>
            <a:r>
              <a:rPr lang="tr-TR"/>
              <a:t>DR. ALİ TEKİN GÜNER - BİYOMEKANİK</a:t>
            </a:r>
          </a:p>
        </p:txBody>
      </p:sp>
      <p:graphicFrame>
        <p:nvGraphicFramePr>
          <p:cNvPr id="7" name="object 6">
            <a:extLst>
              <a:ext uri="{FF2B5EF4-FFF2-40B4-BE49-F238E27FC236}">
                <a16:creationId xmlns:a16="http://schemas.microsoft.com/office/drawing/2014/main" id="{4FA5EF03-ABEF-670B-5B49-89B2AB8D56BB}"/>
              </a:ext>
            </a:extLst>
          </p:cNvPr>
          <p:cNvGraphicFramePr>
            <a:graphicFrameLocks noGrp="1"/>
          </p:cNvGraphicFramePr>
          <p:nvPr>
            <p:extLst>
              <p:ext uri="{D42A27DB-BD31-4B8C-83A1-F6EECF244321}">
                <p14:modId xmlns:p14="http://schemas.microsoft.com/office/powerpoint/2010/main" val="2893926061"/>
              </p:ext>
            </p:extLst>
          </p:nvPr>
        </p:nvGraphicFramePr>
        <p:xfrm>
          <a:off x="468550" y="3998264"/>
          <a:ext cx="3347993" cy="1707905"/>
        </p:xfrm>
        <a:graphic>
          <a:graphicData uri="http://schemas.openxmlformats.org/drawingml/2006/table">
            <a:tbl>
              <a:tblPr firstRow="1" bandRow="1">
                <a:tableStyleId>{69012ECD-51FC-41F1-AA8D-1B2483CD663E}</a:tableStyleId>
              </a:tblPr>
              <a:tblGrid>
                <a:gridCol w="1408028">
                  <a:extLst>
                    <a:ext uri="{9D8B030D-6E8A-4147-A177-3AD203B41FA5}">
                      <a16:colId xmlns:a16="http://schemas.microsoft.com/office/drawing/2014/main" val="20000"/>
                    </a:ext>
                  </a:extLst>
                </a:gridCol>
                <a:gridCol w="1358206">
                  <a:extLst>
                    <a:ext uri="{9D8B030D-6E8A-4147-A177-3AD203B41FA5}">
                      <a16:colId xmlns:a16="http://schemas.microsoft.com/office/drawing/2014/main" val="20001"/>
                    </a:ext>
                  </a:extLst>
                </a:gridCol>
                <a:gridCol w="581759">
                  <a:extLst>
                    <a:ext uri="{9D8B030D-6E8A-4147-A177-3AD203B41FA5}">
                      <a16:colId xmlns:a16="http://schemas.microsoft.com/office/drawing/2014/main" val="20002"/>
                    </a:ext>
                  </a:extLst>
                </a:gridCol>
              </a:tblGrid>
              <a:tr h="395473">
                <a:tc>
                  <a:txBody>
                    <a:bodyPr/>
                    <a:lstStyle/>
                    <a:p>
                      <a:pPr marL="50800">
                        <a:lnSpc>
                          <a:spcPct val="100000"/>
                        </a:lnSpc>
                        <a:spcBef>
                          <a:spcPts val="620"/>
                        </a:spcBef>
                      </a:pPr>
                      <a:r>
                        <a:rPr sz="1050" b="1" dirty="0">
                          <a:solidFill>
                            <a:srgbClr val="FFFFFF"/>
                          </a:solidFill>
                        </a:rPr>
                        <a:t>Paranazal</a:t>
                      </a:r>
                      <a:r>
                        <a:rPr sz="1050" b="1" spc="-35" dirty="0">
                          <a:solidFill>
                            <a:srgbClr val="FFFFFF"/>
                          </a:solidFill>
                        </a:rPr>
                        <a:t> </a:t>
                      </a:r>
                      <a:r>
                        <a:rPr sz="1050" b="1" spc="-10" dirty="0">
                          <a:solidFill>
                            <a:srgbClr val="FFFFFF"/>
                          </a:solidFill>
                        </a:rPr>
                        <a:t>Sinüs</a:t>
                      </a:r>
                      <a:endParaRPr sz="1050">
                        <a:latin typeface="Myriad Pro"/>
                        <a:cs typeface="Myriad Pro"/>
                      </a:endParaRPr>
                    </a:p>
                  </a:txBody>
                  <a:tcPr marL="0" marR="0" marT="78740" marB="0"/>
                </a:tc>
                <a:tc>
                  <a:txBody>
                    <a:bodyPr/>
                    <a:lstStyle/>
                    <a:p>
                      <a:pPr marL="50165">
                        <a:lnSpc>
                          <a:spcPct val="100000"/>
                        </a:lnSpc>
                        <a:spcBef>
                          <a:spcPts val="620"/>
                        </a:spcBef>
                      </a:pPr>
                      <a:r>
                        <a:rPr sz="1050" b="1" dirty="0">
                          <a:solidFill>
                            <a:srgbClr val="FFFFFF"/>
                          </a:solidFill>
                        </a:rPr>
                        <a:t>Bulunduğu</a:t>
                      </a:r>
                      <a:r>
                        <a:rPr sz="1050" b="1" spc="-10" dirty="0">
                          <a:solidFill>
                            <a:srgbClr val="FFFFFF"/>
                          </a:solidFill>
                        </a:rPr>
                        <a:t> Kemik</a:t>
                      </a:r>
                      <a:endParaRPr sz="1050">
                        <a:latin typeface="Myriad Pro"/>
                        <a:cs typeface="Myriad Pro"/>
                      </a:endParaRPr>
                    </a:p>
                  </a:txBody>
                  <a:tcPr marL="0" marR="0" marT="78740" marB="0"/>
                </a:tc>
                <a:tc>
                  <a:txBody>
                    <a:bodyPr/>
                    <a:lstStyle/>
                    <a:p>
                      <a:pPr marL="50165">
                        <a:lnSpc>
                          <a:spcPct val="100000"/>
                        </a:lnSpc>
                        <a:spcBef>
                          <a:spcPts val="620"/>
                        </a:spcBef>
                      </a:pPr>
                      <a:r>
                        <a:rPr sz="1050" b="1" spc="-10" dirty="0">
                          <a:solidFill>
                            <a:srgbClr val="FFFFFF"/>
                          </a:solidFill>
                        </a:rPr>
                        <a:t>Sayısı</a:t>
                      </a:r>
                      <a:endParaRPr sz="1050">
                        <a:latin typeface="Myriad Pro"/>
                        <a:cs typeface="Myriad Pro"/>
                      </a:endParaRPr>
                    </a:p>
                  </a:txBody>
                  <a:tcPr marL="0" marR="0" marT="78740" marB="0"/>
                </a:tc>
                <a:extLst>
                  <a:ext uri="{0D108BD9-81ED-4DB2-BD59-A6C34878D82A}">
                    <a16:rowId xmlns:a16="http://schemas.microsoft.com/office/drawing/2014/main" val="10000"/>
                  </a:ext>
                </a:extLst>
              </a:tr>
              <a:tr h="328108">
                <a:tc>
                  <a:txBody>
                    <a:bodyPr/>
                    <a:lstStyle/>
                    <a:p>
                      <a:pPr marL="50800">
                        <a:lnSpc>
                          <a:spcPct val="100000"/>
                        </a:lnSpc>
                        <a:spcBef>
                          <a:spcPts val="409"/>
                        </a:spcBef>
                      </a:pPr>
                      <a:r>
                        <a:rPr sz="1050" dirty="0">
                          <a:solidFill>
                            <a:schemeClr val="accent1"/>
                          </a:solidFill>
                        </a:rPr>
                        <a:t>Sinus </a:t>
                      </a:r>
                      <a:r>
                        <a:rPr sz="1050" spc="-10" dirty="0">
                          <a:solidFill>
                            <a:schemeClr val="accent1"/>
                          </a:solidFill>
                        </a:rPr>
                        <a:t>frontalis</a:t>
                      </a:r>
                      <a:endParaRPr sz="1050" dirty="0">
                        <a:solidFill>
                          <a:schemeClr val="accent1"/>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Alın</a:t>
                      </a:r>
                      <a:r>
                        <a:rPr sz="1050" spc="-5" dirty="0">
                          <a:solidFill>
                            <a:schemeClr val="tx1"/>
                          </a:solidFill>
                        </a:rPr>
                        <a:t> </a:t>
                      </a:r>
                      <a:r>
                        <a:rPr sz="1050" spc="-10" dirty="0">
                          <a:solidFill>
                            <a:schemeClr val="tx1"/>
                          </a:solidFill>
                        </a:rPr>
                        <a:t>kemiği</a:t>
                      </a:r>
                      <a:endParaRPr sz="1050">
                        <a:solidFill>
                          <a:schemeClr val="tx1"/>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2 </a:t>
                      </a:r>
                      <a:r>
                        <a:rPr sz="1050" spc="-20" dirty="0">
                          <a:solidFill>
                            <a:schemeClr val="tx1"/>
                          </a:solidFill>
                        </a:rPr>
                        <a:t>adet</a:t>
                      </a:r>
                      <a:endParaRPr sz="1050">
                        <a:solidFill>
                          <a:schemeClr val="tx1"/>
                        </a:solidFill>
                        <a:latin typeface="Myriad Pro"/>
                        <a:cs typeface="Myriad Pro"/>
                      </a:endParaRPr>
                    </a:p>
                  </a:txBody>
                  <a:tcPr marL="0" marR="0" marT="52069" marB="0"/>
                </a:tc>
                <a:extLst>
                  <a:ext uri="{0D108BD9-81ED-4DB2-BD59-A6C34878D82A}">
                    <a16:rowId xmlns:a16="http://schemas.microsoft.com/office/drawing/2014/main" val="10001"/>
                  </a:ext>
                </a:extLst>
              </a:tr>
              <a:tr h="328108">
                <a:tc>
                  <a:txBody>
                    <a:bodyPr/>
                    <a:lstStyle/>
                    <a:p>
                      <a:pPr marL="50800">
                        <a:lnSpc>
                          <a:spcPct val="100000"/>
                        </a:lnSpc>
                        <a:spcBef>
                          <a:spcPts val="409"/>
                        </a:spcBef>
                      </a:pPr>
                      <a:r>
                        <a:rPr sz="1050" dirty="0">
                          <a:solidFill>
                            <a:schemeClr val="accent2"/>
                          </a:solidFill>
                        </a:rPr>
                        <a:t>Sinus </a:t>
                      </a:r>
                      <a:r>
                        <a:rPr sz="1050" spc="-10" dirty="0">
                          <a:solidFill>
                            <a:schemeClr val="accent2"/>
                          </a:solidFill>
                        </a:rPr>
                        <a:t>sphenoidalis</a:t>
                      </a:r>
                      <a:endParaRPr sz="1050" dirty="0">
                        <a:solidFill>
                          <a:schemeClr val="accent2"/>
                        </a:solidFill>
                        <a:latin typeface="Myriad Pro"/>
                        <a:cs typeface="Myriad Pro"/>
                      </a:endParaRPr>
                    </a:p>
                  </a:txBody>
                  <a:tcPr marL="0" marR="0" marT="52069" marB="0"/>
                </a:tc>
                <a:tc>
                  <a:txBody>
                    <a:bodyPr/>
                    <a:lstStyle/>
                    <a:p>
                      <a:pPr marL="50165">
                        <a:lnSpc>
                          <a:spcPct val="100000"/>
                        </a:lnSpc>
                        <a:spcBef>
                          <a:spcPts val="409"/>
                        </a:spcBef>
                      </a:pPr>
                      <a:r>
                        <a:rPr sz="1050" spc="-10" dirty="0">
                          <a:solidFill>
                            <a:schemeClr val="tx1"/>
                          </a:solidFill>
                        </a:rPr>
                        <a:t>Temel</a:t>
                      </a:r>
                      <a:r>
                        <a:rPr sz="1050" spc="-35" dirty="0">
                          <a:solidFill>
                            <a:schemeClr val="tx1"/>
                          </a:solidFill>
                        </a:rPr>
                        <a:t> </a:t>
                      </a:r>
                      <a:r>
                        <a:rPr sz="1050" spc="-10" dirty="0">
                          <a:solidFill>
                            <a:schemeClr val="tx1"/>
                          </a:solidFill>
                        </a:rPr>
                        <a:t>kemik</a:t>
                      </a:r>
                      <a:endParaRPr sz="1050" dirty="0">
                        <a:solidFill>
                          <a:schemeClr val="tx1"/>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2 </a:t>
                      </a:r>
                      <a:r>
                        <a:rPr sz="1050" spc="-20" dirty="0">
                          <a:solidFill>
                            <a:schemeClr val="tx1"/>
                          </a:solidFill>
                        </a:rPr>
                        <a:t>adet</a:t>
                      </a:r>
                      <a:endParaRPr sz="1050">
                        <a:solidFill>
                          <a:schemeClr val="tx1"/>
                        </a:solidFill>
                        <a:latin typeface="Myriad Pro"/>
                        <a:cs typeface="Myriad Pro"/>
                      </a:endParaRPr>
                    </a:p>
                  </a:txBody>
                  <a:tcPr marL="0" marR="0" marT="52069" marB="0"/>
                </a:tc>
                <a:extLst>
                  <a:ext uri="{0D108BD9-81ED-4DB2-BD59-A6C34878D82A}">
                    <a16:rowId xmlns:a16="http://schemas.microsoft.com/office/drawing/2014/main" val="10002"/>
                  </a:ext>
                </a:extLst>
              </a:tr>
              <a:tr h="328108">
                <a:tc>
                  <a:txBody>
                    <a:bodyPr/>
                    <a:lstStyle/>
                    <a:p>
                      <a:pPr marL="50800">
                        <a:lnSpc>
                          <a:spcPct val="100000"/>
                        </a:lnSpc>
                        <a:spcBef>
                          <a:spcPts val="409"/>
                        </a:spcBef>
                      </a:pPr>
                      <a:r>
                        <a:rPr sz="1050" dirty="0">
                          <a:solidFill>
                            <a:schemeClr val="accent3"/>
                          </a:solidFill>
                        </a:rPr>
                        <a:t>Sinus </a:t>
                      </a:r>
                      <a:r>
                        <a:rPr sz="1050" spc="-10" dirty="0">
                          <a:solidFill>
                            <a:schemeClr val="accent3"/>
                          </a:solidFill>
                        </a:rPr>
                        <a:t>ethmoidalis</a:t>
                      </a:r>
                      <a:endParaRPr sz="1050" dirty="0">
                        <a:solidFill>
                          <a:schemeClr val="accent3"/>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Kalbur</a:t>
                      </a:r>
                      <a:r>
                        <a:rPr sz="1050" spc="15" dirty="0">
                          <a:solidFill>
                            <a:schemeClr val="tx1"/>
                          </a:solidFill>
                        </a:rPr>
                        <a:t> </a:t>
                      </a:r>
                      <a:r>
                        <a:rPr sz="1050" spc="-20" dirty="0">
                          <a:solidFill>
                            <a:schemeClr val="tx1"/>
                          </a:solidFill>
                        </a:rPr>
                        <a:t>kemik</a:t>
                      </a:r>
                      <a:endParaRPr sz="1050" dirty="0">
                        <a:solidFill>
                          <a:schemeClr val="tx1"/>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2 </a:t>
                      </a:r>
                      <a:r>
                        <a:rPr sz="1050" spc="-20" dirty="0">
                          <a:solidFill>
                            <a:schemeClr val="tx1"/>
                          </a:solidFill>
                        </a:rPr>
                        <a:t>adet</a:t>
                      </a:r>
                      <a:endParaRPr sz="1050">
                        <a:solidFill>
                          <a:schemeClr val="tx1"/>
                        </a:solidFill>
                        <a:latin typeface="Myriad Pro"/>
                        <a:cs typeface="Myriad Pro"/>
                      </a:endParaRPr>
                    </a:p>
                  </a:txBody>
                  <a:tcPr marL="0" marR="0" marT="52069" marB="0"/>
                </a:tc>
                <a:extLst>
                  <a:ext uri="{0D108BD9-81ED-4DB2-BD59-A6C34878D82A}">
                    <a16:rowId xmlns:a16="http://schemas.microsoft.com/office/drawing/2014/main" val="10003"/>
                  </a:ext>
                </a:extLst>
              </a:tr>
              <a:tr h="328108">
                <a:tc>
                  <a:txBody>
                    <a:bodyPr/>
                    <a:lstStyle/>
                    <a:p>
                      <a:pPr marL="50800">
                        <a:lnSpc>
                          <a:spcPct val="100000"/>
                        </a:lnSpc>
                        <a:spcBef>
                          <a:spcPts val="409"/>
                        </a:spcBef>
                      </a:pPr>
                      <a:r>
                        <a:rPr sz="1050" dirty="0">
                          <a:solidFill>
                            <a:schemeClr val="accent4"/>
                          </a:solidFill>
                        </a:rPr>
                        <a:t>Sinus </a:t>
                      </a:r>
                      <a:r>
                        <a:rPr sz="1050" spc="-10" dirty="0">
                          <a:solidFill>
                            <a:schemeClr val="accent4"/>
                          </a:solidFill>
                        </a:rPr>
                        <a:t>maxillaris</a:t>
                      </a:r>
                      <a:endParaRPr sz="1050" dirty="0">
                        <a:solidFill>
                          <a:schemeClr val="accent4"/>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Üst</a:t>
                      </a:r>
                      <a:r>
                        <a:rPr sz="1050" spc="-20" dirty="0">
                          <a:solidFill>
                            <a:schemeClr val="tx1"/>
                          </a:solidFill>
                        </a:rPr>
                        <a:t> </a:t>
                      </a:r>
                      <a:r>
                        <a:rPr sz="1050" dirty="0">
                          <a:solidFill>
                            <a:schemeClr val="tx1"/>
                          </a:solidFill>
                        </a:rPr>
                        <a:t>çene</a:t>
                      </a:r>
                      <a:r>
                        <a:rPr sz="1050" spc="-10" dirty="0">
                          <a:solidFill>
                            <a:schemeClr val="tx1"/>
                          </a:solidFill>
                        </a:rPr>
                        <a:t> kemiği</a:t>
                      </a:r>
                      <a:endParaRPr sz="1050" dirty="0">
                        <a:solidFill>
                          <a:schemeClr val="tx1"/>
                        </a:solidFill>
                        <a:latin typeface="Myriad Pro"/>
                        <a:cs typeface="Myriad Pro"/>
                      </a:endParaRPr>
                    </a:p>
                  </a:txBody>
                  <a:tcPr marL="0" marR="0" marT="52069" marB="0"/>
                </a:tc>
                <a:tc>
                  <a:txBody>
                    <a:bodyPr/>
                    <a:lstStyle/>
                    <a:p>
                      <a:pPr marL="50165">
                        <a:lnSpc>
                          <a:spcPct val="100000"/>
                        </a:lnSpc>
                        <a:spcBef>
                          <a:spcPts val="409"/>
                        </a:spcBef>
                      </a:pPr>
                      <a:r>
                        <a:rPr sz="1050" dirty="0">
                          <a:solidFill>
                            <a:schemeClr val="tx1"/>
                          </a:solidFill>
                        </a:rPr>
                        <a:t>2 </a:t>
                      </a:r>
                      <a:r>
                        <a:rPr sz="1050" spc="-20" dirty="0">
                          <a:solidFill>
                            <a:schemeClr val="tx1"/>
                          </a:solidFill>
                        </a:rPr>
                        <a:t>adet</a:t>
                      </a:r>
                      <a:endParaRPr sz="1050" dirty="0">
                        <a:solidFill>
                          <a:schemeClr val="tx1"/>
                        </a:solidFill>
                        <a:latin typeface="Myriad Pro"/>
                        <a:cs typeface="Myriad Pro"/>
                      </a:endParaRPr>
                    </a:p>
                  </a:txBody>
                  <a:tcPr marL="0" marR="0" marT="52069" marB="0"/>
                </a:tc>
                <a:extLst>
                  <a:ext uri="{0D108BD9-81ED-4DB2-BD59-A6C34878D82A}">
                    <a16:rowId xmlns:a16="http://schemas.microsoft.com/office/drawing/2014/main" val="10004"/>
                  </a:ext>
                </a:extLst>
              </a:tr>
            </a:tbl>
          </a:graphicData>
        </a:graphic>
      </p:graphicFrame>
      <p:grpSp>
        <p:nvGrpSpPr>
          <p:cNvPr id="29" name="Grup 28">
            <a:extLst>
              <a:ext uri="{FF2B5EF4-FFF2-40B4-BE49-F238E27FC236}">
                <a16:creationId xmlns:a16="http://schemas.microsoft.com/office/drawing/2014/main" id="{3144739F-582B-664F-1CEC-3E558044950A}"/>
              </a:ext>
            </a:extLst>
          </p:cNvPr>
          <p:cNvGrpSpPr>
            <a:grpSpLocks noChangeAspect="1"/>
          </p:cNvGrpSpPr>
          <p:nvPr/>
        </p:nvGrpSpPr>
        <p:grpSpPr>
          <a:xfrm>
            <a:off x="4869062" y="3674471"/>
            <a:ext cx="3754320" cy="2290057"/>
            <a:chOff x="4572000" y="4227298"/>
            <a:chExt cx="2751397" cy="1678295"/>
          </a:xfrm>
        </p:grpSpPr>
        <p:grpSp>
          <p:nvGrpSpPr>
            <p:cNvPr id="8" name="object 9">
              <a:extLst>
                <a:ext uri="{FF2B5EF4-FFF2-40B4-BE49-F238E27FC236}">
                  <a16:creationId xmlns:a16="http://schemas.microsoft.com/office/drawing/2014/main" id="{69A39468-B24A-C8D5-69F4-F66E54069F4F}"/>
                </a:ext>
              </a:extLst>
            </p:cNvPr>
            <p:cNvGrpSpPr/>
            <p:nvPr/>
          </p:nvGrpSpPr>
          <p:grpSpPr>
            <a:xfrm>
              <a:off x="4572000" y="4273590"/>
              <a:ext cx="2596515" cy="1373505"/>
              <a:chOff x="3864435" y="1961142"/>
              <a:chExt cx="2596515" cy="1373505"/>
            </a:xfrm>
          </p:grpSpPr>
          <p:pic>
            <p:nvPicPr>
              <p:cNvPr id="9" name="object 10">
                <a:extLst>
                  <a:ext uri="{FF2B5EF4-FFF2-40B4-BE49-F238E27FC236}">
                    <a16:creationId xmlns:a16="http://schemas.microsoft.com/office/drawing/2014/main" id="{75957D38-B61E-D0E6-8C05-77E3C591B50B}"/>
                  </a:ext>
                </a:extLst>
              </p:cNvPr>
              <p:cNvPicPr/>
              <p:nvPr/>
            </p:nvPicPr>
            <p:blipFill>
              <a:blip r:embed="rId2" cstate="print"/>
              <a:stretch>
                <a:fillRect/>
              </a:stretch>
            </p:blipFill>
            <p:spPr>
              <a:xfrm>
                <a:off x="3864435" y="1961142"/>
                <a:ext cx="970316" cy="1364480"/>
              </a:xfrm>
              <a:prstGeom prst="rect">
                <a:avLst/>
              </a:prstGeom>
            </p:spPr>
          </p:pic>
          <p:pic>
            <p:nvPicPr>
              <p:cNvPr id="10" name="object 11">
                <a:extLst>
                  <a:ext uri="{FF2B5EF4-FFF2-40B4-BE49-F238E27FC236}">
                    <a16:creationId xmlns:a16="http://schemas.microsoft.com/office/drawing/2014/main" id="{A2C60AC2-F558-A885-2177-38B5474C37E2}"/>
                  </a:ext>
                </a:extLst>
              </p:cNvPr>
              <p:cNvPicPr/>
              <p:nvPr/>
            </p:nvPicPr>
            <p:blipFill>
              <a:blip r:embed="rId3" cstate="print"/>
              <a:stretch>
                <a:fillRect/>
              </a:stretch>
            </p:blipFill>
            <p:spPr>
              <a:xfrm>
                <a:off x="5590208" y="2261241"/>
                <a:ext cx="870446" cy="1073372"/>
              </a:xfrm>
              <a:prstGeom prst="rect">
                <a:avLst/>
              </a:prstGeom>
            </p:spPr>
          </p:pic>
        </p:grpSp>
        <p:sp>
          <p:nvSpPr>
            <p:cNvPr id="11" name="object 12">
              <a:extLst>
                <a:ext uri="{FF2B5EF4-FFF2-40B4-BE49-F238E27FC236}">
                  <a16:creationId xmlns:a16="http://schemas.microsoft.com/office/drawing/2014/main" id="{4E57B24D-7300-873E-B83C-0C114DC43DE8}"/>
                </a:ext>
              </a:extLst>
            </p:cNvPr>
            <p:cNvSpPr txBox="1"/>
            <p:nvPr/>
          </p:nvSpPr>
          <p:spPr>
            <a:xfrm>
              <a:off x="5593050" y="4262180"/>
              <a:ext cx="692150" cy="133455"/>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1"/>
                  </a:solidFill>
                  <a:latin typeface="Myriad Pro"/>
                  <a:cs typeface="Myriad Pro"/>
                </a:rPr>
                <a:t>Sinus </a:t>
              </a:r>
              <a:r>
                <a:rPr sz="1100" spc="-10" dirty="0">
                  <a:solidFill>
                    <a:schemeClr val="accent1"/>
                  </a:solidFill>
                  <a:latin typeface="Myriad Pro"/>
                  <a:cs typeface="Myriad Pro"/>
                </a:rPr>
                <a:t>frontalis</a:t>
              </a:r>
              <a:endParaRPr sz="1100" dirty="0">
                <a:solidFill>
                  <a:schemeClr val="accent1"/>
                </a:solidFill>
                <a:latin typeface="Myriad Pro"/>
                <a:cs typeface="Myriad Pro"/>
              </a:endParaRPr>
            </a:p>
          </p:txBody>
        </p:sp>
        <p:sp>
          <p:nvSpPr>
            <p:cNvPr id="12" name="object 13">
              <a:extLst>
                <a:ext uri="{FF2B5EF4-FFF2-40B4-BE49-F238E27FC236}">
                  <a16:creationId xmlns:a16="http://schemas.microsoft.com/office/drawing/2014/main" id="{EE271990-BFB0-F98B-C025-D3B3B16E9208}"/>
                </a:ext>
              </a:extLst>
            </p:cNvPr>
            <p:cNvSpPr txBox="1"/>
            <p:nvPr/>
          </p:nvSpPr>
          <p:spPr>
            <a:xfrm>
              <a:off x="6695382" y="4227298"/>
              <a:ext cx="628015" cy="196847"/>
            </a:xfrm>
            <a:prstGeom prst="rect">
              <a:avLst/>
            </a:prstGeom>
          </p:spPr>
          <p:txBody>
            <a:bodyPr vert="horz" wrap="square" lIns="0" tIns="31115" rIns="0" bIns="0" rtlCol="0">
              <a:spAutoFit/>
            </a:bodyPr>
            <a:lstStyle/>
            <a:p>
              <a:pPr marL="12700" marR="5080" indent="173355">
                <a:lnSpc>
                  <a:spcPts val="940"/>
                </a:lnSpc>
                <a:spcBef>
                  <a:spcPts val="245"/>
                </a:spcBef>
              </a:pPr>
              <a:r>
                <a:rPr sz="1100" spc="-10" dirty="0">
                  <a:solidFill>
                    <a:schemeClr val="accent2"/>
                  </a:solidFill>
                  <a:latin typeface="Myriad Pro"/>
                  <a:cs typeface="Myriad Pro"/>
                </a:rPr>
                <a:t>Sinus</a:t>
              </a:r>
              <a:r>
                <a:rPr sz="1100" spc="500" dirty="0">
                  <a:solidFill>
                    <a:schemeClr val="accent2"/>
                  </a:solidFill>
                  <a:latin typeface="Myriad Pro"/>
                  <a:cs typeface="Myriad Pro"/>
                </a:rPr>
                <a:t> </a:t>
              </a:r>
              <a:r>
                <a:rPr sz="1100" spc="-10" dirty="0">
                  <a:solidFill>
                    <a:schemeClr val="accent2"/>
                  </a:solidFill>
                  <a:latin typeface="Myriad Pro"/>
                  <a:cs typeface="Myriad Pro"/>
                </a:rPr>
                <a:t>sphenoidalis</a:t>
              </a:r>
              <a:endParaRPr sz="1100" dirty="0">
                <a:solidFill>
                  <a:schemeClr val="accent2"/>
                </a:solidFill>
                <a:latin typeface="Myriad Pro"/>
                <a:cs typeface="Myriad Pro"/>
              </a:endParaRPr>
            </a:p>
          </p:txBody>
        </p:sp>
        <p:sp>
          <p:nvSpPr>
            <p:cNvPr id="13" name="object 14">
              <a:extLst>
                <a:ext uri="{FF2B5EF4-FFF2-40B4-BE49-F238E27FC236}">
                  <a16:creationId xmlns:a16="http://schemas.microsoft.com/office/drawing/2014/main" id="{AA65CD6D-7A9C-0BA7-0F7E-F6C24196817D}"/>
                </a:ext>
              </a:extLst>
            </p:cNvPr>
            <p:cNvSpPr txBox="1"/>
            <p:nvPr/>
          </p:nvSpPr>
          <p:spPr>
            <a:xfrm>
              <a:off x="5214553" y="4678184"/>
              <a:ext cx="1488980" cy="1227409"/>
            </a:xfrm>
            <a:prstGeom prst="rect">
              <a:avLst/>
            </a:prstGeom>
          </p:spPr>
          <p:txBody>
            <a:bodyPr vert="horz" wrap="square" lIns="0" tIns="12700" rIns="0" bIns="0" rtlCol="0">
              <a:spAutoFit/>
            </a:bodyPr>
            <a:lstStyle/>
            <a:p>
              <a:pPr marL="462280">
                <a:lnSpc>
                  <a:spcPct val="100000"/>
                </a:lnSpc>
                <a:spcBef>
                  <a:spcPts val="100"/>
                </a:spcBef>
              </a:pPr>
              <a:r>
                <a:rPr sz="1200" dirty="0">
                  <a:solidFill>
                    <a:schemeClr val="accent3"/>
                  </a:solidFill>
                  <a:latin typeface="Myriad Pro"/>
                  <a:cs typeface="Myriad Pro"/>
                </a:rPr>
                <a:t>Sinus </a:t>
              </a:r>
              <a:r>
                <a:rPr sz="1200" spc="-10" dirty="0" err="1">
                  <a:solidFill>
                    <a:schemeClr val="accent3"/>
                  </a:solidFill>
                  <a:latin typeface="Myriad Pro"/>
                  <a:cs typeface="Myriad Pro"/>
                </a:rPr>
                <a:t>ethmoidalis</a:t>
              </a:r>
              <a:endParaRPr lang="tr-TR" sz="1200" spc="-10" dirty="0">
                <a:solidFill>
                  <a:schemeClr val="accent3"/>
                </a:solidFill>
                <a:latin typeface="Myriad Pro"/>
                <a:cs typeface="Myriad Pro"/>
              </a:endParaRPr>
            </a:p>
            <a:p>
              <a:pPr marL="462280">
                <a:lnSpc>
                  <a:spcPct val="100000"/>
                </a:lnSpc>
                <a:spcBef>
                  <a:spcPts val="100"/>
                </a:spcBef>
              </a:pPr>
              <a:endParaRPr lang="tr-TR" sz="1200" spc="-10" dirty="0">
                <a:solidFill>
                  <a:srgbClr val="3B3A3B"/>
                </a:solidFill>
                <a:latin typeface="Myriad Pro"/>
                <a:cs typeface="Myriad Pro"/>
              </a:endParaRPr>
            </a:p>
            <a:p>
              <a:pPr marL="462280">
                <a:lnSpc>
                  <a:spcPct val="100000"/>
                </a:lnSpc>
                <a:spcBef>
                  <a:spcPts val="100"/>
                </a:spcBef>
              </a:pPr>
              <a:endParaRPr lang="tr-TR" sz="1200" spc="-10" dirty="0">
                <a:solidFill>
                  <a:srgbClr val="3B3A3B"/>
                </a:solidFill>
                <a:latin typeface="Myriad Pro"/>
                <a:cs typeface="Myriad Pro"/>
              </a:endParaRPr>
            </a:p>
            <a:p>
              <a:pPr marL="462280">
                <a:lnSpc>
                  <a:spcPct val="100000"/>
                </a:lnSpc>
                <a:spcBef>
                  <a:spcPts val="100"/>
                </a:spcBef>
              </a:pPr>
              <a:r>
                <a:rPr sz="1200" dirty="0" err="1">
                  <a:solidFill>
                    <a:srgbClr val="3B3A3B"/>
                  </a:solidFill>
                  <a:latin typeface="Myriad Pro"/>
                  <a:cs typeface="Myriad Pro"/>
                </a:rPr>
                <a:t>Burun</a:t>
              </a:r>
              <a:r>
                <a:rPr sz="1200" dirty="0">
                  <a:solidFill>
                    <a:srgbClr val="3B3A3B"/>
                  </a:solidFill>
                  <a:latin typeface="Myriad Pro"/>
                  <a:cs typeface="Myriad Pro"/>
                </a:rPr>
                <a:t> </a:t>
              </a:r>
              <a:r>
                <a:rPr sz="1200" spc="-10" dirty="0" err="1">
                  <a:solidFill>
                    <a:srgbClr val="3B3A3B"/>
                  </a:solidFill>
                  <a:latin typeface="Myriad Pro"/>
                  <a:cs typeface="Myriad Pro"/>
                </a:rPr>
                <a:t>boşluğu</a:t>
              </a:r>
              <a:endParaRPr lang="tr-TR" sz="1200" spc="-10" dirty="0">
                <a:solidFill>
                  <a:srgbClr val="3B3A3B"/>
                </a:solidFill>
                <a:latin typeface="Myriad Pro"/>
                <a:cs typeface="Myriad Pro"/>
              </a:endParaRPr>
            </a:p>
            <a:p>
              <a:pPr marL="462280">
                <a:lnSpc>
                  <a:spcPct val="100000"/>
                </a:lnSpc>
                <a:spcBef>
                  <a:spcPts val="100"/>
                </a:spcBef>
              </a:pPr>
              <a:endParaRPr lang="tr-TR" sz="1200" spc="-10" dirty="0">
                <a:solidFill>
                  <a:srgbClr val="3B3A3B"/>
                </a:solidFill>
                <a:latin typeface="Myriad Pro"/>
                <a:cs typeface="Myriad Pro"/>
              </a:endParaRPr>
            </a:p>
            <a:p>
              <a:pPr marL="462280">
                <a:lnSpc>
                  <a:spcPct val="100000"/>
                </a:lnSpc>
                <a:spcBef>
                  <a:spcPts val="100"/>
                </a:spcBef>
              </a:pPr>
              <a:endParaRPr lang="tr-TR" sz="1200" spc="-10" dirty="0">
                <a:solidFill>
                  <a:srgbClr val="3B3A3B"/>
                </a:solidFill>
                <a:latin typeface="Myriad Pro"/>
                <a:cs typeface="Myriad Pro"/>
              </a:endParaRPr>
            </a:p>
            <a:p>
              <a:pPr marL="462280">
                <a:lnSpc>
                  <a:spcPct val="100000"/>
                </a:lnSpc>
                <a:spcBef>
                  <a:spcPts val="100"/>
                </a:spcBef>
              </a:pPr>
              <a:r>
                <a:rPr sz="1200" dirty="0">
                  <a:solidFill>
                    <a:schemeClr val="accent4"/>
                  </a:solidFill>
                  <a:latin typeface="Myriad Pro"/>
                  <a:cs typeface="Myriad Pro"/>
                </a:rPr>
                <a:t>Sinus </a:t>
              </a:r>
              <a:r>
                <a:rPr sz="1200" spc="-10" dirty="0">
                  <a:solidFill>
                    <a:schemeClr val="accent4"/>
                  </a:solidFill>
                  <a:latin typeface="Myriad Pro"/>
                  <a:cs typeface="Myriad Pro"/>
                </a:rPr>
                <a:t>maxillaris</a:t>
              </a:r>
              <a:endParaRPr sz="1200" dirty="0">
                <a:solidFill>
                  <a:schemeClr val="accent4"/>
                </a:solidFill>
                <a:latin typeface="Myriad Pro"/>
                <a:cs typeface="Myriad Pro"/>
              </a:endParaRPr>
            </a:p>
            <a:p>
              <a:pPr marL="12700" algn="ctr">
                <a:lnSpc>
                  <a:spcPct val="100000"/>
                </a:lnSpc>
                <a:spcBef>
                  <a:spcPts val="580"/>
                </a:spcBef>
              </a:pPr>
              <a:r>
                <a:rPr sz="1400" i="1" dirty="0" err="1">
                  <a:solidFill>
                    <a:srgbClr val="4C4D4F"/>
                  </a:solidFill>
                  <a:latin typeface="Times New Roman"/>
                  <a:cs typeface="Times New Roman"/>
                </a:rPr>
                <a:t>Paranazal</a:t>
              </a:r>
              <a:r>
                <a:rPr sz="1400" i="1" spc="-5" dirty="0">
                  <a:solidFill>
                    <a:srgbClr val="4C4D4F"/>
                  </a:solidFill>
                  <a:latin typeface="Times New Roman"/>
                  <a:cs typeface="Times New Roman"/>
                </a:rPr>
                <a:t> </a:t>
              </a:r>
              <a:r>
                <a:rPr sz="1400" i="1" spc="-10" dirty="0">
                  <a:solidFill>
                    <a:srgbClr val="4C4D4F"/>
                  </a:solidFill>
                  <a:latin typeface="Times New Roman"/>
                  <a:cs typeface="Times New Roman"/>
                </a:rPr>
                <a:t>sinüsler</a:t>
              </a:r>
              <a:endParaRPr sz="1400" dirty="0">
                <a:latin typeface="Times New Roman"/>
                <a:cs typeface="Times New Roman"/>
              </a:endParaRPr>
            </a:p>
          </p:txBody>
        </p:sp>
        <p:grpSp>
          <p:nvGrpSpPr>
            <p:cNvPr id="14" name="object 15">
              <a:extLst>
                <a:ext uri="{FF2B5EF4-FFF2-40B4-BE49-F238E27FC236}">
                  <a16:creationId xmlns:a16="http://schemas.microsoft.com/office/drawing/2014/main" id="{2CC85C86-49CF-671E-6D4B-C8BB17C4CB60}"/>
                </a:ext>
              </a:extLst>
            </p:cNvPr>
            <p:cNvGrpSpPr/>
            <p:nvPr/>
          </p:nvGrpSpPr>
          <p:grpSpPr>
            <a:xfrm>
              <a:off x="5104515" y="4415052"/>
              <a:ext cx="1858645" cy="1163320"/>
              <a:chOff x="4396950" y="2102604"/>
              <a:chExt cx="1858645" cy="1163320"/>
            </a:xfrm>
          </p:grpSpPr>
          <p:sp>
            <p:nvSpPr>
              <p:cNvPr id="15" name="object 16">
                <a:extLst>
                  <a:ext uri="{FF2B5EF4-FFF2-40B4-BE49-F238E27FC236}">
                    <a16:creationId xmlns:a16="http://schemas.microsoft.com/office/drawing/2014/main" id="{31461A62-4E65-A6FC-3A13-03C191C50008}"/>
                  </a:ext>
                </a:extLst>
              </p:cNvPr>
              <p:cNvSpPr/>
              <p:nvPr/>
            </p:nvSpPr>
            <p:spPr>
              <a:xfrm>
                <a:off x="4515274" y="2107052"/>
                <a:ext cx="709930" cy="252729"/>
              </a:xfrm>
              <a:custGeom>
                <a:avLst/>
                <a:gdLst/>
                <a:ahLst/>
                <a:cxnLst/>
                <a:rect l="l" t="t" r="r" b="b"/>
                <a:pathLst>
                  <a:path w="709929" h="252730">
                    <a:moveTo>
                      <a:pt x="0" y="252387"/>
                    </a:moveTo>
                    <a:lnTo>
                      <a:pt x="709612" y="0"/>
                    </a:lnTo>
                  </a:path>
                </a:pathLst>
              </a:custGeom>
              <a:ln w="8890">
                <a:solidFill>
                  <a:srgbClr val="4C4D4F"/>
                </a:solidFill>
              </a:ln>
            </p:spPr>
            <p:txBody>
              <a:bodyPr wrap="square" lIns="0" tIns="0" rIns="0" bIns="0" rtlCol="0"/>
              <a:lstStyle/>
              <a:p>
                <a:endParaRPr sz="2800"/>
              </a:p>
            </p:txBody>
          </p:sp>
          <p:sp>
            <p:nvSpPr>
              <p:cNvPr id="16" name="object 17">
                <a:extLst>
                  <a:ext uri="{FF2B5EF4-FFF2-40B4-BE49-F238E27FC236}">
                    <a16:creationId xmlns:a16="http://schemas.microsoft.com/office/drawing/2014/main" id="{789C4CF1-A93C-5D57-C3CD-2358783D36BA}"/>
                  </a:ext>
                </a:extLst>
              </p:cNvPr>
              <p:cNvSpPr/>
              <p:nvPr/>
            </p:nvSpPr>
            <p:spPr>
              <a:xfrm>
                <a:off x="4460063" y="2325579"/>
                <a:ext cx="84455" cy="54610"/>
              </a:xfrm>
              <a:custGeom>
                <a:avLst/>
                <a:gdLst/>
                <a:ahLst/>
                <a:cxnLst/>
                <a:rect l="l" t="t" r="r" b="b"/>
                <a:pathLst>
                  <a:path w="84454" h="54610">
                    <a:moveTo>
                      <a:pt x="64744" y="0"/>
                    </a:moveTo>
                    <a:lnTo>
                      <a:pt x="0" y="53505"/>
                    </a:lnTo>
                    <a:lnTo>
                      <a:pt x="83997" y="54127"/>
                    </a:lnTo>
                    <a:lnTo>
                      <a:pt x="67502" y="41880"/>
                    </a:lnTo>
                    <a:lnTo>
                      <a:pt x="59997" y="32159"/>
                    </a:lnTo>
                    <a:lnTo>
                      <a:pt x="59680" y="19890"/>
                    </a:lnTo>
                    <a:lnTo>
                      <a:pt x="64744" y="0"/>
                    </a:lnTo>
                    <a:close/>
                  </a:path>
                </a:pathLst>
              </a:custGeom>
              <a:solidFill>
                <a:srgbClr val="4C4D4F"/>
              </a:solidFill>
            </p:spPr>
            <p:txBody>
              <a:bodyPr wrap="square" lIns="0" tIns="0" rIns="0" bIns="0" rtlCol="0"/>
              <a:lstStyle/>
              <a:p>
                <a:endParaRPr sz="2800"/>
              </a:p>
            </p:txBody>
          </p:sp>
          <p:sp>
            <p:nvSpPr>
              <p:cNvPr id="17" name="object 18">
                <a:extLst>
                  <a:ext uri="{FF2B5EF4-FFF2-40B4-BE49-F238E27FC236}">
                    <a16:creationId xmlns:a16="http://schemas.microsoft.com/office/drawing/2014/main" id="{3A4F3F84-13C8-1758-619E-A23F54CD50D9}"/>
                  </a:ext>
                </a:extLst>
              </p:cNvPr>
              <p:cNvSpPr/>
              <p:nvPr/>
            </p:nvSpPr>
            <p:spPr>
              <a:xfrm>
                <a:off x="4535920" y="2429642"/>
                <a:ext cx="260350" cy="55880"/>
              </a:xfrm>
              <a:custGeom>
                <a:avLst/>
                <a:gdLst/>
                <a:ahLst/>
                <a:cxnLst/>
                <a:rect l="l" t="t" r="r" b="b"/>
                <a:pathLst>
                  <a:path w="260350" h="55880">
                    <a:moveTo>
                      <a:pt x="0" y="55829"/>
                    </a:moveTo>
                    <a:lnTo>
                      <a:pt x="260337" y="0"/>
                    </a:lnTo>
                  </a:path>
                </a:pathLst>
              </a:custGeom>
              <a:ln w="8890">
                <a:solidFill>
                  <a:srgbClr val="4C4D4F"/>
                </a:solidFill>
              </a:ln>
            </p:spPr>
            <p:txBody>
              <a:bodyPr wrap="square" lIns="0" tIns="0" rIns="0" bIns="0" rtlCol="0"/>
              <a:lstStyle/>
              <a:p>
                <a:endParaRPr sz="2800"/>
              </a:p>
            </p:txBody>
          </p:sp>
          <p:sp>
            <p:nvSpPr>
              <p:cNvPr id="18" name="object 19">
                <a:extLst>
                  <a:ext uri="{FF2B5EF4-FFF2-40B4-BE49-F238E27FC236}">
                    <a16:creationId xmlns:a16="http://schemas.microsoft.com/office/drawing/2014/main" id="{17BEAD6E-C348-359F-2264-6F1807AEFD46}"/>
                  </a:ext>
                </a:extLst>
              </p:cNvPr>
              <p:cNvSpPr/>
              <p:nvPr/>
            </p:nvSpPr>
            <p:spPr>
              <a:xfrm>
                <a:off x="4478625" y="2453122"/>
                <a:ext cx="83820" cy="56515"/>
              </a:xfrm>
              <a:custGeom>
                <a:avLst/>
                <a:gdLst/>
                <a:ahLst/>
                <a:cxnLst/>
                <a:rect l="l" t="t" r="r" b="b"/>
                <a:pathLst>
                  <a:path w="83820" h="56514">
                    <a:moveTo>
                      <a:pt x="71158" y="0"/>
                    </a:moveTo>
                    <a:lnTo>
                      <a:pt x="0" y="44653"/>
                    </a:lnTo>
                    <a:lnTo>
                      <a:pt x="83210" y="56184"/>
                    </a:lnTo>
                    <a:lnTo>
                      <a:pt x="68441" y="41898"/>
                    </a:lnTo>
                    <a:lnTo>
                      <a:pt x="62263" y="31283"/>
                    </a:lnTo>
                    <a:lnTo>
                      <a:pt x="63545" y="19073"/>
                    </a:lnTo>
                    <a:lnTo>
                      <a:pt x="71158" y="0"/>
                    </a:lnTo>
                    <a:close/>
                  </a:path>
                </a:pathLst>
              </a:custGeom>
              <a:solidFill>
                <a:srgbClr val="4C4D4F"/>
              </a:solidFill>
            </p:spPr>
            <p:txBody>
              <a:bodyPr wrap="square" lIns="0" tIns="0" rIns="0" bIns="0" rtlCol="0"/>
              <a:lstStyle/>
              <a:p>
                <a:endParaRPr sz="2800"/>
              </a:p>
            </p:txBody>
          </p:sp>
          <p:sp>
            <p:nvSpPr>
              <p:cNvPr id="19" name="object 20">
                <a:extLst>
                  <a:ext uri="{FF2B5EF4-FFF2-40B4-BE49-F238E27FC236}">
                    <a16:creationId xmlns:a16="http://schemas.microsoft.com/office/drawing/2014/main" id="{596579F3-B3C6-5126-63F0-FFDE9328E059}"/>
                  </a:ext>
                </a:extLst>
              </p:cNvPr>
              <p:cNvSpPr/>
              <p:nvPr/>
            </p:nvSpPr>
            <p:spPr>
              <a:xfrm>
                <a:off x="4550087" y="2758248"/>
                <a:ext cx="619760" cy="503555"/>
              </a:xfrm>
              <a:custGeom>
                <a:avLst/>
                <a:gdLst/>
                <a:ahLst/>
                <a:cxnLst/>
                <a:rect l="l" t="t" r="r" b="b"/>
                <a:pathLst>
                  <a:path w="619760" h="503554">
                    <a:moveTo>
                      <a:pt x="0" y="0"/>
                    </a:moveTo>
                    <a:lnTo>
                      <a:pt x="619150" y="503212"/>
                    </a:lnTo>
                  </a:path>
                </a:pathLst>
              </a:custGeom>
              <a:ln w="8890">
                <a:solidFill>
                  <a:srgbClr val="4C4D4F"/>
                </a:solidFill>
              </a:ln>
            </p:spPr>
            <p:txBody>
              <a:bodyPr wrap="square" lIns="0" tIns="0" rIns="0" bIns="0" rtlCol="0"/>
              <a:lstStyle/>
              <a:p>
                <a:endParaRPr sz="2800"/>
              </a:p>
            </p:txBody>
          </p:sp>
          <p:pic>
            <p:nvPicPr>
              <p:cNvPr id="20" name="object 21">
                <a:extLst>
                  <a:ext uri="{FF2B5EF4-FFF2-40B4-BE49-F238E27FC236}">
                    <a16:creationId xmlns:a16="http://schemas.microsoft.com/office/drawing/2014/main" id="{DC44370D-9838-C69C-873A-2508A2A0D377}"/>
                  </a:ext>
                </a:extLst>
              </p:cNvPr>
              <p:cNvPicPr/>
              <p:nvPr/>
            </p:nvPicPr>
            <p:blipFill>
              <a:blip r:embed="rId4" cstate="print"/>
              <a:stretch>
                <a:fillRect/>
              </a:stretch>
            </p:blipFill>
            <p:spPr>
              <a:xfrm>
                <a:off x="4504613" y="2721290"/>
                <a:ext cx="79375" cy="72085"/>
              </a:xfrm>
              <a:prstGeom prst="rect">
                <a:avLst/>
              </a:prstGeom>
            </p:spPr>
          </p:pic>
          <p:sp>
            <p:nvSpPr>
              <p:cNvPr id="21" name="object 22">
                <a:extLst>
                  <a:ext uri="{FF2B5EF4-FFF2-40B4-BE49-F238E27FC236}">
                    <a16:creationId xmlns:a16="http://schemas.microsoft.com/office/drawing/2014/main" id="{285F3230-F1FF-14E9-A262-C6BFDC54A42B}"/>
                  </a:ext>
                </a:extLst>
              </p:cNvPr>
              <p:cNvSpPr/>
              <p:nvPr/>
            </p:nvSpPr>
            <p:spPr>
              <a:xfrm>
                <a:off x="4453629" y="2624502"/>
                <a:ext cx="686435" cy="180340"/>
              </a:xfrm>
              <a:custGeom>
                <a:avLst/>
                <a:gdLst/>
                <a:ahLst/>
                <a:cxnLst/>
                <a:rect l="l" t="t" r="r" b="b"/>
                <a:pathLst>
                  <a:path w="686435" h="180339">
                    <a:moveTo>
                      <a:pt x="0" y="0"/>
                    </a:moveTo>
                    <a:lnTo>
                      <a:pt x="685863" y="180060"/>
                    </a:lnTo>
                  </a:path>
                </a:pathLst>
              </a:custGeom>
              <a:ln w="8890">
                <a:solidFill>
                  <a:srgbClr val="4C4D4F"/>
                </a:solidFill>
              </a:ln>
            </p:spPr>
            <p:txBody>
              <a:bodyPr wrap="square" lIns="0" tIns="0" rIns="0" bIns="0" rtlCol="0"/>
              <a:lstStyle/>
              <a:p>
                <a:endParaRPr sz="2800"/>
              </a:p>
            </p:txBody>
          </p:sp>
          <p:sp>
            <p:nvSpPr>
              <p:cNvPr id="22" name="object 23">
                <a:extLst>
                  <a:ext uri="{FF2B5EF4-FFF2-40B4-BE49-F238E27FC236}">
                    <a16:creationId xmlns:a16="http://schemas.microsoft.com/office/drawing/2014/main" id="{5E4DE35D-0AED-9321-6316-86871585F439}"/>
                  </a:ext>
                </a:extLst>
              </p:cNvPr>
              <p:cNvSpPr/>
              <p:nvPr/>
            </p:nvSpPr>
            <p:spPr>
              <a:xfrm>
                <a:off x="4396950" y="2601884"/>
                <a:ext cx="83820" cy="55880"/>
              </a:xfrm>
              <a:custGeom>
                <a:avLst/>
                <a:gdLst/>
                <a:ahLst/>
                <a:cxnLst/>
                <a:rect l="l" t="t" r="r" b="b"/>
                <a:pathLst>
                  <a:path w="83820" h="55880">
                    <a:moveTo>
                      <a:pt x="83642" y="0"/>
                    </a:moveTo>
                    <a:lnTo>
                      <a:pt x="0" y="7734"/>
                    </a:lnTo>
                    <a:lnTo>
                      <a:pt x="69049" y="55587"/>
                    </a:lnTo>
                    <a:lnTo>
                      <a:pt x="62319" y="36174"/>
                    </a:lnTo>
                    <a:lnTo>
                      <a:pt x="61596" y="23912"/>
                    </a:lnTo>
                    <a:lnTo>
                      <a:pt x="68248" y="13591"/>
                    </a:lnTo>
                    <a:lnTo>
                      <a:pt x="83642" y="0"/>
                    </a:lnTo>
                    <a:close/>
                  </a:path>
                </a:pathLst>
              </a:custGeom>
              <a:solidFill>
                <a:srgbClr val="4C4D4F"/>
              </a:solidFill>
            </p:spPr>
            <p:txBody>
              <a:bodyPr wrap="square" lIns="0" tIns="0" rIns="0" bIns="0" rtlCol="0"/>
              <a:lstStyle/>
              <a:p>
                <a:endParaRPr sz="2800"/>
              </a:p>
            </p:txBody>
          </p:sp>
          <p:sp>
            <p:nvSpPr>
              <p:cNvPr id="23" name="object 24">
                <a:extLst>
                  <a:ext uri="{FF2B5EF4-FFF2-40B4-BE49-F238E27FC236}">
                    <a16:creationId xmlns:a16="http://schemas.microsoft.com/office/drawing/2014/main" id="{B67F611E-AC5C-51DC-565A-A40B0816380A}"/>
                  </a:ext>
                </a:extLst>
              </p:cNvPr>
              <p:cNvSpPr/>
              <p:nvPr/>
            </p:nvSpPr>
            <p:spPr>
              <a:xfrm>
                <a:off x="6157592" y="2158470"/>
                <a:ext cx="93345" cy="325120"/>
              </a:xfrm>
              <a:custGeom>
                <a:avLst/>
                <a:gdLst/>
                <a:ahLst/>
                <a:cxnLst/>
                <a:rect l="l" t="t" r="r" b="b"/>
                <a:pathLst>
                  <a:path w="93345" h="325119">
                    <a:moveTo>
                      <a:pt x="0" y="324942"/>
                    </a:moveTo>
                    <a:lnTo>
                      <a:pt x="92964" y="0"/>
                    </a:lnTo>
                  </a:path>
                </a:pathLst>
              </a:custGeom>
              <a:ln w="8890">
                <a:solidFill>
                  <a:srgbClr val="4C4D4F"/>
                </a:solidFill>
              </a:ln>
            </p:spPr>
            <p:txBody>
              <a:bodyPr wrap="square" lIns="0" tIns="0" rIns="0" bIns="0" rtlCol="0"/>
              <a:lstStyle/>
              <a:p>
                <a:endParaRPr sz="2800"/>
              </a:p>
            </p:txBody>
          </p:sp>
          <p:sp>
            <p:nvSpPr>
              <p:cNvPr id="24" name="object 25">
                <a:extLst>
                  <a:ext uri="{FF2B5EF4-FFF2-40B4-BE49-F238E27FC236}">
                    <a16:creationId xmlns:a16="http://schemas.microsoft.com/office/drawing/2014/main" id="{081E51FC-D334-C1CF-3AA4-2B158487DCA8}"/>
                  </a:ext>
                </a:extLst>
              </p:cNvPr>
              <p:cNvSpPr/>
              <p:nvPr/>
            </p:nvSpPr>
            <p:spPr>
              <a:xfrm>
                <a:off x="6135568" y="2455949"/>
                <a:ext cx="55244" cy="83820"/>
              </a:xfrm>
              <a:custGeom>
                <a:avLst/>
                <a:gdLst/>
                <a:ahLst/>
                <a:cxnLst/>
                <a:rect l="l" t="t" r="r" b="b"/>
                <a:pathLst>
                  <a:path w="55245" h="83819">
                    <a:moveTo>
                      <a:pt x="0" y="0"/>
                    </a:moveTo>
                    <a:lnTo>
                      <a:pt x="5905" y="83794"/>
                    </a:lnTo>
                    <a:lnTo>
                      <a:pt x="55232" y="15798"/>
                    </a:lnTo>
                    <a:lnTo>
                      <a:pt x="35688" y="22109"/>
                    </a:lnTo>
                    <a:lnTo>
                      <a:pt x="23420" y="22567"/>
                    </a:lnTo>
                    <a:lnTo>
                      <a:pt x="13250" y="15691"/>
                    </a:lnTo>
                    <a:lnTo>
                      <a:pt x="0" y="0"/>
                    </a:lnTo>
                    <a:close/>
                  </a:path>
                </a:pathLst>
              </a:custGeom>
              <a:solidFill>
                <a:srgbClr val="4C4D4F"/>
              </a:solidFill>
            </p:spPr>
            <p:txBody>
              <a:bodyPr wrap="square" lIns="0" tIns="0" rIns="0" bIns="0" rtlCol="0"/>
              <a:lstStyle/>
              <a:p>
                <a:endParaRPr sz="2800"/>
              </a:p>
            </p:txBody>
          </p:sp>
          <p:sp>
            <p:nvSpPr>
              <p:cNvPr id="25" name="object 26">
                <a:extLst>
                  <a:ext uri="{FF2B5EF4-FFF2-40B4-BE49-F238E27FC236}">
                    <a16:creationId xmlns:a16="http://schemas.microsoft.com/office/drawing/2014/main" id="{5E9901D5-13D0-44E5-141E-016E3AF5EAE3}"/>
                  </a:ext>
                </a:extLst>
              </p:cNvPr>
              <p:cNvSpPr/>
              <p:nvPr/>
            </p:nvSpPr>
            <p:spPr>
              <a:xfrm>
                <a:off x="5254457" y="2107049"/>
                <a:ext cx="486409" cy="285115"/>
              </a:xfrm>
              <a:custGeom>
                <a:avLst/>
                <a:gdLst/>
                <a:ahLst/>
                <a:cxnLst/>
                <a:rect l="l" t="t" r="r" b="b"/>
                <a:pathLst>
                  <a:path w="486410" h="285114">
                    <a:moveTo>
                      <a:pt x="485978" y="284759"/>
                    </a:moveTo>
                    <a:lnTo>
                      <a:pt x="0" y="0"/>
                    </a:lnTo>
                  </a:path>
                </a:pathLst>
              </a:custGeom>
              <a:ln w="8890">
                <a:solidFill>
                  <a:srgbClr val="4C4D4F"/>
                </a:solidFill>
              </a:ln>
            </p:spPr>
            <p:txBody>
              <a:bodyPr wrap="square" lIns="0" tIns="0" rIns="0" bIns="0" rtlCol="0"/>
              <a:lstStyle/>
              <a:p>
                <a:endParaRPr sz="2800"/>
              </a:p>
            </p:txBody>
          </p:sp>
          <p:pic>
            <p:nvPicPr>
              <p:cNvPr id="26" name="object 27">
                <a:extLst>
                  <a:ext uri="{FF2B5EF4-FFF2-40B4-BE49-F238E27FC236}">
                    <a16:creationId xmlns:a16="http://schemas.microsoft.com/office/drawing/2014/main" id="{6EB28686-63F0-6186-25A8-0E2FF9CA9588}"/>
                  </a:ext>
                </a:extLst>
              </p:cNvPr>
              <p:cNvPicPr/>
              <p:nvPr/>
            </p:nvPicPr>
            <p:blipFill>
              <a:blip r:embed="rId5" cstate="print"/>
              <a:stretch>
                <a:fillRect/>
              </a:stretch>
            </p:blipFill>
            <p:spPr>
              <a:xfrm>
                <a:off x="5708368" y="2356731"/>
                <a:ext cx="82626" cy="64693"/>
              </a:xfrm>
              <a:prstGeom prst="rect">
                <a:avLst/>
              </a:prstGeom>
            </p:spPr>
          </p:pic>
          <p:sp>
            <p:nvSpPr>
              <p:cNvPr id="27" name="object 28">
                <a:extLst>
                  <a:ext uri="{FF2B5EF4-FFF2-40B4-BE49-F238E27FC236}">
                    <a16:creationId xmlns:a16="http://schemas.microsoft.com/office/drawing/2014/main" id="{F0493695-C6BF-E5EA-60A5-700D2B39C63B}"/>
                  </a:ext>
                </a:extLst>
              </p:cNvPr>
              <p:cNvSpPr/>
              <p:nvPr/>
            </p:nvSpPr>
            <p:spPr>
              <a:xfrm>
                <a:off x="5191149" y="2653970"/>
                <a:ext cx="634365" cy="149860"/>
              </a:xfrm>
              <a:custGeom>
                <a:avLst/>
                <a:gdLst/>
                <a:ahLst/>
                <a:cxnLst/>
                <a:rect l="l" t="t" r="r" b="b"/>
                <a:pathLst>
                  <a:path w="634364" h="149860">
                    <a:moveTo>
                      <a:pt x="633768" y="0"/>
                    </a:moveTo>
                    <a:lnTo>
                      <a:pt x="0" y="149542"/>
                    </a:lnTo>
                  </a:path>
                </a:pathLst>
              </a:custGeom>
              <a:ln w="8889">
                <a:solidFill>
                  <a:srgbClr val="4C4D4F"/>
                </a:solidFill>
              </a:ln>
            </p:spPr>
            <p:txBody>
              <a:bodyPr wrap="square" lIns="0" tIns="0" rIns="0" bIns="0" rtlCol="0"/>
              <a:lstStyle/>
              <a:p>
                <a:endParaRPr sz="2800"/>
              </a:p>
            </p:txBody>
          </p:sp>
          <p:sp>
            <p:nvSpPr>
              <p:cNvPr id="28" name="object 29">
                <a:extLst>
                  <a:ext uri="{FF2B5EF4-FFF2-40B4-BE49-F238E27FC236}">
                    <a16:creationId xmlns:a16="http://schemas.microsoft.com/office/drawing/2014/main" id="{75DD3344-95C8-3E21-7912-89D3E23B7580}"/>
                  </a:ext>
                </a:extLst>
              </p:cNvPr>
              <p:cNvSpPr/>
              <p:nvPr/>
            </p:nvSpPr>
            <p:spPr>
              <a:xfrm>
                <a:off x="5798524" y="2630683"/>
                <a:ext cx="83820" cy="56515"/>
              </a:xfrm>
              <a:custGeom>
                <a:avLst/>
                <a:gdLst/>
                <a:ahLst/>
                <a:cxnLst/>
                <a:rect l="l" t="t" r="r" b="b"/>
                <a:pathLst>
                  <a:path w="83820" h="56514">
                    <a:moveTo>
                      <a:pt x="0" y="0"/>
                    </a:moveTo>
                    <a:lnTo>
                      <a:pt x="15050" y="13975"/>
                    </a:lnTo>
                    <a:lnTo>
                      <a:pt x="21442" y="24460"/>
                    </a:lnTo>
                    <a:lnTo>
                      <a:pt x="20411" y="36697"/>
                    </a:lnTo>
                    <a:lnTo>
                      <a:pt x="13195" y="55930"/>
                    </a:lnTo>
                    <a:lnTo>
                      <a:pt x="83426" y="9842"/>
                    </a:lnTo>
                    <a:lnTo>
                      <a:pt x="0" y="0"/>
                    </a:lnTo>
                    <a:close/>
                  </a:path>
                </a:pathLst>
              </a:custGeom>
              <a:solidFill>
                <a:srgbClr val="4C4D4F"/>
              </a:solidFill>
            </p:spPr>
            <p:txBody>
              <a:bodyPr wrap="square" lIns="0" tIns="0" rIns="0" bIns="0" rtlCol="0"/>
              <a:lstStyle/>
              <a:p>
                <a:endParaRPr sz="2800"/>
              </a:p>
            </p:txBody>
          </p:sp>
        </p:grpSp>
      </p:grpSp>
      <p:sp>
        <p:nvSpPr>
          <p:cNvPr id="30" name="Slayt Numarası Yer Tutucusu 29">
            <a:extLst>
              <a:ext uri="{FF2B5EF4-FFF2-40B4-BE49-F238E27FC236}">
                <a16:creationId xmlns:a16="http://schemas.microsoft.com/office/drawing/2014/main" id="{334F8F54-067A-D076-A6D6-21CCD4D91F23}"/>
              </a:ext>
            </a:extLst>
          </p:cNvPr>
          <p:cNvSpPr>
            <a:spLocks noGrp="1"/>
          </p:cNvSpPr>
          <p:nvPr>
            <p:ph type="sldNum" sz="quarter" idx="12"/>
          </p:nvPr>
        </p:nvSpPr>
        <p:spPr/>
        <p:txBody>
          <a:bodyPr/>
          <a:lstStyle/>
          <a:p>
            <a:fld id="{60FF87A7-9A7A-4B3D-9625-8440EC4947F9}" type="slidenum">
              <a:rPr lang="tr-TR" smtClean="0"/>
              <a:pPr/>
              <a:t>23</a:t>
            </a:fld>
            <a:endParaRPr lang="tr-TR"/>
          </a:p>
        </p:txBody>
      </p:sp>
    </p:spTree>
    <p:extLst>
      <p:ext uri="{BB962C8B-B14F-4D97-AF65-F5344CB8AC3E}">
        <p14:creationId xmlns:p14="http://schemas.microsoft.com/office/powerpoint/2010/main" val="2531959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0EEB69-40C5-B6B4-0BCD-6DB2485F6687}"/>
              </a:ext>
            </a:extLst>
          </p:cNvPr>
          <p:cNvSpPr>
            <a:spLocks noGrp="1"/>
          </p:cNvSpPr>
          <p:nvPr>
            <p:ph type="title"/>
          </p:nvPr>
        </p:nvSpPr>
        <p:spPr/>
        <p:txBody>
          <a:bodyPr/>
          <a:lstStyle/>
          <a:p>
            <a:r>
              <a:rPr lang="tr-TR" dirty="0"/>
              <a:t>Gövde kemikleri</a:t>
            </a:r>
          </a:p>
        </p:txBody>
      </p:sp>
      <p:sp>
        <p:nvSpPr>
          <p:cNvPr id="3" name="İçerik Yer Tutucusu 2">
            <a:extLst>
              <a:ext uri="{FF2B5EF4-FFF2-40B4-BE49-F238E27FC236}">
                <a16:creationId xmlns:a16="http://schemas.microsoft.com/office/drawing/2014/main" id="{B08A1341-30CD-E825-0182-46F5244B6AC3}"/>
              </a:ext>
            </a:extLst>
          </p:cNvPr>
          <p:cNvSpPr>
            <a:spLocks noGrp="1"/>
          </p:cNvSpPr>
          <p:nvPr>
            <p:ph idx="1"/>
          </p:nvPr>
        </p:nvSpPr>
        <p:spPr>
          <a:xfrm>
            <a:off x="251520" y="895699"/>
            <a:ext cx="4104456" cy="5273527"/>
          </a:xfrm>
        </p:spPr>
        <p:txBody>
          <a:bodyPr/>
          <a:lstStyle/>
          <a:p>
            <a:r>
              <a:rPr lang="tr-TR" b="1" dirty="0">
                <a:solidFill>
                  <a:schemeClr val="accent2"/>
                </a:solidFill>
              </a:rPr>
              <a:t>Gövde</a:t>
            </a:r>
            <a:r>
              <a:rPr lang="tr-TR" dirty="0"/>
              <a:t>, her iki tarafına ekstremitelerin tutunduğu vücudun ana bölümüdür.</a:t>
            </a:r>
          </a:p>
          <a:p>
            <a:r>
              <a:rPr lang="tr-TR" dirty="0"/>
              <a:t>Omurga ve göğüs kafesini çevreleyen toplam 51 kemikten oluşur. </a:t>
            </a:r>
          </a:p>
          <a:p>
            <a:r>
              <a:rPr lang="tr-TR" b="1" dirty="0">
                <a:solidFill>
                  <a:schemeClr val="accent2"/>
                </a:solidFill>
              </a:rPr>
              <a:t>Omurga kemikleri </a:t>
            </a:r>
            <a:r>
              <a:rPr lang="tr-TR" dirty="0"/>
              <a:t>ve </a:t>
            </a:r>
            <a:r>
              <a:rPr lang="tr-TR" b="1" dirty="0">
                <a:solidFill>
                  <a:schemeClr val="accent2"/>
                </a:solidFill>
              </a:rPr>
              <a:t>göğüs kafesi kemikleri (</a:t>
            </a:r>
            <a:r>
              <a:rPr lang="tr-TR" b="1" dirty="0" err="1">
                <a:solidFill>
                  <a:schemeClr val="accent2"/>
                </a:solidFill>
              </a:rPr>
              <a:t>karburgalar</a:t>
            </a:r>
            <a:r>
              <a:rPr lang="tr-TR" b="1" dirty="0">
                <a:solidFill>
                  <a:schemeClr val="accent2"/>
                </a:solidFill>
              </a:rPr>
              <a:t> ve göğüs tahtası)</a:t>
            </a:r>
            <a:r>
              <a:rPr lang="tr-TR" dirty="0"/>
              <a:t> gövdeye dahildir.</a:t>
            </a:r>
          </a:p>
          <a:p>
            <a:endParaRPr lang="tr-TR" dirty="0"/>
          </a:p>
        </p:txBody>
      </p:sp>
      <p:sp>
        <p:nvSpPr>
          <p:cNvPr id="5" name="Alt Bilgi Yer Tutucusu 4">
            <a:extLst>
              <a:ext uri="{FF2B5EF4-FFF2-40B4-BE49-F238E27FC236}">
                <a16:creationId xmlns:a16="http://schemas.microsoft.com/office/drawing/2014/main" id="{8E33D22C-A580-53F9-1E16-B073DA913821}"/>
              </a:ext>
            </a:extLst>
          </p:cNvPr>
          <p:cNvSpPr>
            <a:spLocks noGrp="1"/>
          </p:cNvSpPr>
          <p:nvPr>
            <p:ph type="ftr" sz="quarter" idx="11"/>
          </p:nvPr>
        </p:nvSpPr>
        <p:spPr/>
        <p:txBody>
          <a:bodyPr/>
          <a:lstStyle/>
          <a:p>
            <a:r>
              <a:rPr lang="tr-TR"/>
              <a:t>DR. ALİ TEKİN GÜNER - BİYOMEKANİK</a:t>
            </a:r>
          </a:p>
        </p:txBody>
      </p:sp>
      <p:pic>
        <p:nvPicPr>
          <p:cNvPr id="8" name="object 27">
            <a:extLst>
              <a:ext uri="{FF2B5EF4-FFF2-40B4-BE49-F238E27FC236}">
                <a16:creationId xmlns:a16="http://schemas.microsoft.com/office/drawing/2014/main" id="{0E574EC7-6197-8464-9684-EBF4BC31A756}"/>
              </a:ext>
            </a:extLst>
          </p:cNvPr>
          <p:cNvPicPr/>
          <p:nvPr/>
        </p:nvPicPr>
        <p:blipFill>
          <a:blip r:embed="rId2" cstate="print"/>
          <a:stretch>
            <a:fillRect/>
          </a:stretch>
        </p:blipFill>
        <p:spPr>
          <a:xfrm>
            <a:off x="4945757" y="1371500"/>
            <a:ext cx="1407013" cy="4484458"/>
          </a:xfrm>
          <a:prstGeom prst="rect">
            <a:avLst/>
          </a:prstGeom>
        </p:spPr>
      </p:pic>
      <p:pic>
        <p:nvPicPr>
          <p:cNvPr id="12" name="object 31">
            <a:extLst>
              <a:ext uri="{FF2B5EF4-FFF2-40B4-BE49-F238E27FC236}">
                <a16:creationId xmlns:a16="http://schemas.microsoft.com/office/drawing/2014/main" id="{67CCFB26-DC64-DED6-5B56-D85657211323}"/>
              </a:ext>
            </a:extLst>
          </p:cNvPr>
          <p:cNvPicPr/>
          <p:nvPr/>
        </p:nvPicPr>
        <p:blipFill>
          <a:blip r:embed="rId3" cstate="print"/>
          <a:stretch>
            <a:fillRect/>
          </a:stretch>
        </p:blipFill>
        <p:spPr>
          <a:xfrm>
            <a:off x="7164288" y="1274279"/>
            <a:ext cx="1407664" cy="4386969"/>
          </a:xfrm>
          <a:prstGeom prst="rect">
            <a:avLst/>
          </a:prstGeom>
        </p:spPr>
      </p:pic>
      <p:sp>
        <p:nvSpPr>
          <p:cNvPr id="14" name="object 33">
            <a:extLst>
              <a:ext uri="{FF2B5EF4-FFF2-40B4-BE49-F238E27FC236}">
                <a16:creationId xmlns:a16="http://schemas.microsoft.com/office/drawing/2014/main" id="{2975E5AB-1DAE-1C89-92E7-072321C13B99}"/>
              </a:ext>
            </a:extLst>
          </p:cNvPr>
          <p:cNvSpPr txBox="1"/>
          <p:nvPr/>
        </p:nvSpPr>
        <p:spPr>
          <a:xfrm>
            <a:off x="6037487" y="2268254"/>
            <a:ext cx="1442085" cy="320601"/>
          </a:xfrm>
          <a:prstGeom prst="rect">
            <a:avLst/>
          </a:prstGeom>
        </p:spPr>
        <p:txBody>
          <a:bodyPr vert="horz" wrap="square" lIns="0" tIns="12700" rIns="0" bIns="0" rtlCol="0">
            <a:spAutoFit/>
          </a:bodyPr>
          <a:lstStyle/>
          <a:p>
            <a:pPr marR="5080" algn="ctr">
              <a:lnSpc>
                <a:spcPct val="100000"/>
              </a:lnSpc>
              <a:spcBef>
                <a:spcPts val="100"/>
              </a:spcBef>
            </a:pPr>
            <a:r>
              <a:rPr sz="2000" spc="-10" dirty="0" err="1">
                <a:solidFill>
                  <a:srgbClr val="3B3A3B"/>
                </a:solidFill>
                <a:latin typeface="Myriad Pro"/>
                <a:cs typeface="Myriad Pro"/>
              </a:rPr>
              <a:t>Gövde</a:t>
            </a:r>
            <a:endParaRPr sz="2000" dirty="0">
              <a:latin typeface="Myriad Pro"/>
              <a:cs typeface="Myriad Pro"/>
            </a:endParaRPr>
          </a:p>
        </p:txBody>
      </p:sp>
      <p:sp>
        <p:nvSpPr>
          <p:cNvPr id="16" name="object 35">
            <a:extLst>
              <a:ext uri="{FF2B5EF4-FFF2-40B4-BE49-F238E27FC236}">
                <a16:creationId xmlns:a16="http://schemas.microsoft.com/office/drawing/2014/main" id="{7FC5B92D-1100-47C1-2F12-33C870E15754}"/>
              </a:ext>
            </a:extLst>
          </p:cNvPr>
          <p:cNvSpPr/>
          <p:nvPr/>
        </p:nvSpPr>
        <p:spPr>
          <a:xfrm>
            <a:off x="7380312" y="1700808"/>
            <a:ext cx="217170" cy="1776095"/>
          </a:xfrm>
          <a:custGeom>
            <a:avLst/>
            <a:gdLst/>
            <a:ahLst/>
            <a:cxnLst/>
            <a:rect l="l" t="t" r="r" b="b"/>
            <a:pathLst>
              <a:path w="217170" h="1776095">
                <a:moveTo>
                  <a:pt x="216649" y="0"/>
                </a:moveTo>
                <a:lnTo>
                  <a:pt x="0" y="2603"/>
                </a:lnTo>
                <a:lnTo>
                  <a:pt x="0" y="1775714"/>
                </a:lnTo>
                <a:lnTo>
                  <a:pt x="105613" y="1775714"/>
                </a:lnTo>
              </a:path>
            </a:pathLst>
          </a:custGeom>
          <a:ln w="11938">
            <a:solidFill>
              <a:srgbClr val="90AD63"/>
            </a:solidFill>
          </a:ln>
        </p:spPr>
        <p:txBody>
          <a:bodyPr wrap="square" lIns="0" tIns="0" rIns="0" bIns="0" rtlCol="0"/>
          <a:lstStyle/>
          <a:p>
            <a:endParaRPr sz="2800"/>
          </a:p>
        </p:txBody>
      </p:sp>
      <p:graphicFrame>
        <p:nvGraphicFramePr>
          <p:cNvPr id="17" name="object 4">
            <a:extLst>
              <a:ext uri="{FF2B5EF4-FFF2-40B4-BE49-F238E27FC236}">
                <a16:creationId xmlns:a16="http://schemas.microsoft.com/office/drawing/2014/main" id="{284D08A6-3E5B-9775-42FB-6326B6D6C81F}"/>
              </a:ext>
            </a:extLst>
          </p:cNvPr>
          <p:cNvGraphicFramePr>
            <a:graphicFrameLocks noGrp="1"/>
          </p:cNvGraphicFramePr>
          <p:nvPr>
            <p:extLst>
              <p:ext uri="{D42A27DB-BD31-4B8C-83A1-F6EECF244321}">
                <p14:modId xmlns:p14="http://schemas.microsoft.com/office/powerpoint/2010/main" val="2063601081"/>
              </p:ext>
            </p:extLst>
          </p:nvPr>
        </p:nvGraphicFramePr>
        <p:xfrm>
          <a:off x="251520" y="4082710"/>
          <a:ext cx="4176464" cy="2086515"/>
        </p:xfrm>
        <a:graphic>
          <a:graphicData uri="http://schemas.openxmlformats.org/drawingml/2006/table">
            <a:tbl>
              <a:tblPr firstRow="1" bandRow="1">
                <a:tableStyleId>{2D5ABB26-0587-4C30-8999-92F81FD0307C}</a:tableStyleId>
              </a:tblPr>
              <a:tblGrid>
                <a:gridCol w="2660494">
                  <a:extLst>
                    <a:ext uri="{9D8B030D-6E8A-4147-A177-3AD203B41FA5}">
                      <a16:colId xmlns:a16="http://schemas.microsoft.com/office/drawing/2014/main" val="20000"/>
                    </a:ext>
                  </a:extLst>
                </a:gridCol>
                <a:gridCol w="1515970">
                  <a:extLst>
                    <a:ext uri="{9D8B030D-6E8A-4147-A177-3AD203B41FA5}">
                      <a16:colId xmlns:a16="http://schemas.microsoft.com/office/drawing/2014/main" val="20001"/>
                    </a:ext>
                  </a:extLst>
                </a:gridCol>
              </a:tblGrid>
              <a:tr h="364720">
                <a:tc>
                  <a:txBody>
                    <a:bodyPr/>
                    <a:lstStyle/>
                    <a:p>
                      <a:pPr marL="50800">
                        <a:lnSpc>
                          <a:spcPct val="100000"/>
                        </a:lnSpc>
                        <a:spcBef>
                          <a:spcPts val="295"/>
                        </a:spcBef>
                      </a:pPr>
                      <a:r>
                        <a:rPr lang="tr-TR" sz="1600" b="1" spc="-10" dirty="0">
                          <a:solidFill>
                            <a:srgbClr val="FFFFFF"/>
                          </a:solidFill>
                          <a:latin typeface="Myriad Pro"/>
                          <a:cs typeface="Myriad Pro"/>
                        </a:rPr>
                        <a:t>Gövde </a:t>
                      </a:r>
                      <a:r>
                        <a:rPr sz="1600" b="1" spc="-10" dirty="0" err="1">
                          <a:solidFill>
                            <a:srgbClr val="FFFFFF"/>
                          </a:solidFill>
                          <a:latin typeface="Myriad Pro"/>
                          <a:cs typeface="Myriad Pro"/>
                        </a:rPr>
                        <a:t>Kemikler</a:t>
                      </a:r>
                      <a:r>
                        <a:rPr lang="tr-TR" sz="1600" b="1" spc="-10" dirty="0">
                          <a:solidFill>
                            <a:srgbClr val="FFFFFF"/>
                          </a:solidFill>
                          <a:latin typeface="Myriad Pro"/>
                          <a:cs typeface="Myriad Pro"/>
                        </a:rPr>
                        <a:t>i</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800">
                        <a:lnSpc>
                          <a:spcPct val="100000"/>
                        </a:lnSpc>
                        <a:spcBef>
                          <a:spcPts val="295"/>
                        </a:spcBef>
                      </a:pPr>
                      <a:r>
                        <a:rPr sz="1600" b="1" spc="-20" dirty="0">
                          <a:solidFill>
                            <a:srgbClr val="FFFFFF"/>
                          </a:solidFill>
                          <a:latin typeface="Myriad Pro"/>
                          <a:cs typeface="Myriad Pro"/>
                        </a:rPr>
                        <a:t>Sayı</a:t>
                      </a:r>
                      <a:endParaRPr sz="16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0000"/>
                  </a:ext>
                </a:extLst>
              </a:tr>
              <a:tr h="364720">
                <a:tc>
                  <a:txBody>
                    <a:bodyPr/>
                    <a:lstStyle/>
                    <a:p>
                      <a:pPr marL="50800">
                        <a:lnSpc>
                          <a:spcPct val="100000"/>
                        </a:lnSpc>
                        <a:spcBef>
                          <a:spcPts val="295"/>
                        </a:spcBef>
                      </a:pPr>
                      <a:r>
                        <a:rPr lang="tr-TR" sz="1600" dirty="0">
                          <a:solidFill>
                            <a:srgbClr val="FFFFFF"/>
                          </a:solidFill>
                          <a:latin typeface="Myriad Pro"/>
                          <a:cs typeface="Myriad Pro"/>
                        </a:rPr>
                        <a:t>Omurga (</a:t>
                      </a:r>
                      <a:r>
                        <a:rPr sz="1600" dirty="0" err="1">
                          <a:solidFill>
                            <a:srgbClr val="FFFFFF"/>
                          </a:solidFill>
                          <a:latin typeface="Myriad Pro"/>
                          <a:cs typeface="Myriad Pro"/>
                        </a:rPr>
                        <a:t>Columna</a:t>
                      </a:r>
                      <a:r>
                        <a:rPr sz="1600" spc="-15" dirty="0">
                          <a:solidFill>
                            <a:srgbClr val="FFFFFF"/>
                          </a:solidFill>
                          <a:latin typeface="Myriad Pro"/>
                          <a:cs typeface="Myriad Pro"/>
                        </a:rPr>
                        <a:t> </a:t>
                      </a:r>
                      <a:r>
                        <a:rPr sz="1600" spc="-10" dirty="0" err="1">
                          <a:solidFill>
                            <a:srgbClr val="FFFFFF"/>
                          </a:solidFill>
                          <a:latin typeface="Myriad Pro"/>
                          <a:cs typeface="Myriad Pro"/>
                        </a:rPr>
                        <a:t>vertebralis</a:t>
                      </a:r>
                      <a:r>
                        <a:rPr lang="tr-TR" sz="1600" spc="-10" dirty="0">
                          <a:solidFill>
                            <a:srgbClr val="FFFFFF"/>
                          </a:solidFill>
                          <a:latin typeface="Myriad Pro"/>
                          <a:cs typeface="Myriad Pro"/>
                        </a:rPr>
                        <a:t>)</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295"/>
                        </a:spcBef>
                      </a:pPr>
                      <a:r>
                        <a:rPr sz="1600" b="1" spc="-25" dirty="0">
                          <a:solidFill>
                            <a:srgbClr val="FFFFFF"/>
                          </a:solidFill>
                          <a:latin typeface="Myriad Pro"/>
                          <a:cs typeface="Myriad Pro"/>
                        </a:rPr>
                        <a:t>26</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1"/>
                  </a:ext>
                </a:extLst>
              </a:tr>
              <a:tr h="627635">
                <a:tc>
                  <a:txBody>
                    <a:bodyPr/>
                    <a:lstStyle/>
                    <a:p>
                      <a:pPr marL="50800">
                        <a:lnSpc>
                          <a:spcPct val="100000"/>
                        </a:lnSpc>
                        <a:spcBef>
                          <a:spcPts val="295"/>
                        </a:spcBef>
                      </a:pPr>
                      <a:r>
                        <a:rPr lang="tr-TR" sz="1600" dirty="0">
                          <a:solidFill>
                            <a:srgbClr val="FFFFFF"/>
                          </a:solidFill>
                          <a:latin typeface="Myriad Pro"/>
                          <a:cs typeface="Myriad Pro"/>
                        </a:rPr>
                        <a:t>Göğüs Tahtası Kemiği </a:t>
                      </a:r>
                      <a:br>
                        <a:rPr lang="tr-TR" sz="1600" dirty="0">
                          <a:solidFill>
                            <a:srgbClr val="FFFFFF"/>
                          </a:solidFill>
                          <a:latin typeface="Myriad Pro"/>
                          <a:cs typeface="Myriad Pro"/>
                        </a:rPr>
                      </a:br>
                      <a:r>
                        <a:rPr lang="tr-TR" sz="1600" dirty="0">
                          <a:solidFill>
                            <a:srgbClr val="FFFFFF"/>
                          </a:solidFill>
                          <a:latin typeface="Myriad Pro"/>
                          <a:cs typeface="Myriad Pro"/>
                        </a:rPr>
                        <a:t>(</a:t>
                      </a:r>
                      <a:r>
                        <a:rPr sz="1600" dirty="0" err="1">
                          <a:solidFill>
                            <a:srgbClr val="FFFFFF"/>
                          </a:solidFill>
                          <a:latin typeface="Myriad Pro"/>
                          <a:cs typeface="Myriad Pro"/>
                        </a:rPr>
                        <a:t>Os</a:t>
                      </a:r>
                      <a:r>
                        <a:rPr sz="1600" dirty="0">
                          <a:solidFill>
                            <a:srgbClr val="FFFFFF"/>
                          </a:solidFill>
                          <a:latin typeface="Myriad Pro"/>
                          <a:cs typeface="Myriad Pro"/>
                        </a:rPr>
                        <a:t> </a:t>
                      </a:r>
                      <a:r>
                        <a:rPr sz="1600" spc="-10" dirty="0">
                          <a:solidFill>
                            <a:srgbClr val="FFFFFF"/>
                          </a:solidFill>
                          <a:latin typeface="Myriad Pro"/>
                          <a:cs typeface="Myriad Pro"/>
                        </a:rPr>
                        <a:t>sternum</a:t>
                      </a:r>
                      <a:r>
                        <a:rPr lang="tr-TR" sz="1600" spc="-10" dirty="0">
                          <a:solidFill>
                            <a:srgbClr val="FFFFFF"/>
                          </a:solidFill>
                          <a:latin typeface="Myriad Pro"/>
                          <a:cs typeface="Myriad Pro"/>
                        </a:rPr>
                        <a:t>)</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295"/>
                        </a:spcBef>
                      </a:pPr>
                      <a:r>
                        <a:rPr sz="1600" b="1" dirty="0">
                          <a:solidFill>
                            <a:srgbClr val="FFFFFF"/>
                          </a:solidFill>
                          <a:latin typeface="Myriad Pro"/>
                          <a:cs typeface="Myriad Pro"/>
                        </a:rPr>
                        <a:t>1</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2"/>
                  </a:ext>
                </a:extLst>
              </a:tr>
              <a:tr h="364720">
                <a:tc>
                  <a:txBody>
                    <a:bodyPr/>
                    <a:lstStyle/>
                    <a:p>
                      <a:pPr marL="50800">
                        <a:lnSpc>
                          <a:spcPct val="100000"/>
                        </a:lnSpc>
                        <a:spcBef>
                          <a:spcPts val="295"/>
                        </a:spcBef>
                      </a:pPr>
                      <a:r>
                        <a:rPr lang="tr-TR" sz="1600" dirty="0">
                          <a:solidFill>
                            <a:srgbClr val="FFFFFF"/>
                          </a:solidFill>
                          <a:latin typeface="Myriad Pro"/>
                          <a:cs typeface="Myriad Pro"/>
                        </a:rPr>
                        <a:t>Kaburgalar (</a:t>
                      </a:r>
                      <a:r>
                        <a:rPr sz="1600" dirty="0">
                          <a:solidFill>
                            <a:srgbClr val="FFFFFF"/>
                          </a:solidFill>
                          <a:latin typeface="Myriad Pro"/>
                          <a:cs typeface="Myriad Pro"/>
                        </a:rPr>
                        <a:t>Ossa </a:t>
                      </a:r>
                      <a:r>
                        <a:rPr sz="1600" spc="-10" dirty="0">
                          <a:solidFill>
                            <a:srgbClr val="FFFFFF"/>
                          </a:solidFill>
                          <a:latin typeface="Myriad Pro"/>
                          <a:cs typeface="Myriad Pro"/>
                        </a:rPr>
                        <a:t>costae</a:t>
                      </a:r>
                      <a:r>
                        <a:rPr lang="tr-TR" sz="1600" spc="-10" dirty="0">
                          <a:solidFill>
                            <a:srgbClr val="FFFFFF"/>
                          </a:solidFill>
                          <a:latin typeface="Myriad Pro"/>
                          <a:cs typeface="Myriad Pro"/>
                        </a:rPr>
                        <a:t>)</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295"/>
                        </a:spcBef>
                      </a:pPr>
                      <a:r>
                        <a:rPr sz="1600" b="1" dirty="0">
                          <a:solidFill>
                            <a:srgbClr val="FFFFFF"/>
                          </a:solidFill>
                          <a:latin typeface="Myriad Pro"/>
                          <a:cs typeface="Myriad Pro"/>
                        </a:rPr>
                        <a:t>(12 x 2) = </a:t>
                      </a:r>
                      <a:r>
                        <a:rPr sz="1600" b="1" spc="-25" dirty="0">
                          <a:solidFill>
                            <a:srgbClr val="FFFFFF"/>
                          </a:solidFill>
                          <a:latin typeface="Myriad Pro"/>
                          <a:cs typeface="Myriad Pro"/>
                        </a:rPr>
                        <a:t>24</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3"/>
                  </a:ext>
                </a:extLst>
              </a:tr>
              <a:tr h="364720">
                <a:tc>
                  <a:txBody>
                    <a:bodyPr/>
                    <a:lstStyle/>
                    <a:p>
                      <a:pPr marR="42545" algn="r">
                        <a:lnSpc>
                          <a:spcPct val="100000"/>
                        </a:lnSpc>
                        <a:spcBef>
                          <a:spcPts val="295"/>
                        </a:spcBef>
                      </a:pPr>
                      <a:r>
                        <a:rPr sz="1600" b="1" spc="-10" dirty="0">
                          <a:solidFill>
                            <a:srgbClr val="FFFFFF"/>
                          </a:solidFill>
                          <a:latin typeface="Myriad Pro"/>
                          <a:cs typeface="Myriad Pro"/>
                        </a:rPr>
                        <a:t>Toplam</a:t>
                      </a:r>
                      <a:endParaRPr sz="16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295"/>
                        </a:spcBef>
                      </a:pPr>
                      <a:r>
                        <a:rPr sz="1600" b="1" spc="-25" dirty="0">
                          <a:solidFill>
                            <a:srgbClr val="FFFFFF"/>
                          </a:solidFill>
                          <a:latin typeface="Myriad Pro"/>
                          <a:cs typeface="Myriad Pro"/>
                        </a:rPr>
                        <a:t>51</a:t>
                      </a:r>
                      <a:endParaRPr sz="16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4"/>
                  </a:ext>
                </a:extLst>
              </a:tr>
            </a:tbl>
          </a:graphicData>
        </a:graphic>
      </p:graphicFrame>
      <p:sp>
        <p:nvSpPr>
          <p:cNvPr id="19" name="object 35">
            <a:extLst>
              <a:ext uri="{FF2B5EF4-FFF2-40B4-BE49-F238E27FC236}">
                <a16:creationId xmlns:a16="http://schemas.microsoft.com/office/drawing/2014/main" id="{56201C0C-AE1F-F096-441D-345E033D611A}"/>
              </a:ext>
            </a:extLst>
          </p:cNvPr>
          <p:cNvSpPr/>
          <p:nvPr/>
        </p:nvSpPr>
        <p:spPr>
          <a:xfrm flipH="1">
            <a:off x="5940152" y="1916832"/>
            <a:ext cx="217170" cy="1344047"/>
          </a:xfrm>
          <a:custGeom>
            <a:avLst/>
            <a:gdLst/>
            <a:ahLst/>
            <a:cxnLst/>
            <a:rect l="l" t="t" r="r" b="b"/>
            <a:pathLst>
              <a:path w="217170" h="1776095">
                <a:moveTo>
                  <a:pt x="216649" y="0"/>
                </a:moveTo>
                <a:lnTo>
                  <a:pt x="0" y="2603"/>
                </a:lnTo>
                <a:lnTo>
                  <a:pt x="0" y="1775714"/>
                </a:lnTo>
                <a:lnTo>
                  <a:pt x="105613" y="1775714"/>
                </a:lnTo>
              </a:path>
            </a:pathLst>
          </a:custGeom>
          <a:ln w="11938">
            <a:solidFill>
              <a:srgbClr val="90AD63"/>
            </a:solidFill>
          </a:ln>
        </p:spPr>
        <p:txBody>
          <a:bodyPr wrap="square" lIns="0" tIns="0" rIns="0" bIns="0" rtlCol="0"/>
          <a:lstStyle/>
          <a:p>
            <a:endParaRPr sz="2800"/>
          </a:p>
        </p:txBody>
      </p:sp>
      <p:sp>
        <p:nvSpPr>
          <p:cNvPr id="7" name="Slayt Numarası Yer Tutucusu 6">
            <a:extLst>
              <a:ext uri="{FF2B5EF4-FFF2-40B4-BE49-F238E27FC236}">
                <a16:creationId xmlns:a16="http://schemas.microsoft.com/office/drawing/2014/main" id="{2C83EBB4-7AD9-B0BA-9F6F-8ED3E7AF9295}"/>
              </a:ext>
            </a:extLst>
          </p:cNvPr>
          <p:cNvSpPr>
            <a:spLocks noGrp="1"/>
          </p:cNvSpPr>
          <p:nvPr>
            <p:ph type="sldNum" sz="quarter" idx="12"/>
          </p:nvPr>
        </p:nvSpPr>
        <p:spPr/>
        <p:txBody>
          <a:bodyPr/>
          <a:lstStyle/>
          <a:p>
            <a:fld id="{60FF87A7-9A7A-4B3D-9625-8440EC4947F9}" type="slidenum">
              <a:rPr lang="tr-TR" smtClean="0"/>
              <a:pPr/>
              <a:t>24</a:t>
            </a:fld>
            <a:endParaRPr lang="tr-TR"/>
          </a:p>
        </p:txBody>
      </p:sp>
    </p:spTree>
    <p:extLst>
      <p:ext uri="{BB962C8B-B14F-4D97-AF65-F5344CB8AC3E}">
        <p14:creationId xmlns:p14="http://schemas.microsoft.com/office/powerpoint/2010/main" val="4215367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D3D38D2-F152-553F-849C-92CF27D0884F}"/>
              </a:ext>
            </a:extLst>
          </p:cNvPr>
          <p:cNvSpPr>
            <a:spLocks noGrp="1"/>
          </p:cNvSpPr>
          <p:nvPr>
            <p:ph type="title"/>
          </p:nvPr>
        </p:nvSpPr>
        <p:spPr>
          <a:xfrm>
            <a:off x="3858509" y="620688"/>
            <a:ext cx="4803797" cy="1450757"/>
          </a:xfrm>
        </p:spPr>
        <p:txBody>
          <a:bodyPr>
            <a:normAutofit/>
          </a:bodyPr>
          <a:lstStyle/>
          <a:p>
            <a:r>
              <a:rPr lang="tr-TR" dirty="0"/>
              <a:t>Omurga</a:t>
            </a:r>
          </a:p>
        </p:txBody>
      </p:sp>
      <p:pic>
        <p:nvPicPr>
          <p:cNvPr id="1026" name="Picture 2">
            <a:extLst>
              <a:ext uri="{FF2B5EF4-FFF2-40B4-BE49-F238E27FC236}">
                <a16:creationId xmlns:a16="http://schemas.microsoft.com/office/drawing/2014/main" id="{C660A4CD-D315-9B6C-3A83-20F72659A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9" r="5" b="5"/>
          <a:stretch/>
        </p:blipFill>
        <p:spPr bwMode="auto">
          <a:xfrm>
            <a:off x="475499" y="304792"/>
            <a:ext cx="3015223"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anatomy of the spine">
            <a:extLst>
              <a:ext uri="{FF2B5EF4-FFF2-40B4-BE49-F238E27FC236}">
                <a16:creationId xmlns:a16="http://schemas.microsoft.com/office/drawing/2014/main" id="{C06CE908-032A-1AF9-5C12-2B0875C94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78" r="2" b="6231"/>
          <a:stretch/>
        </p:blipFill>
        <p:spPr bwMode="auto">
          <a:xfrm>
            <a:off x="332642" y="2848434"/>
            <a:ext cx="3015222" cy="338887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72E5F15A-380C-6803-9258-1868143E410A}"/>
              </a:ext>
            </a:extLst>
          </p:cNvPr>
          <p:cNvSpPr>
            <a:spLocks noGrp="1"/>
          </p:cNvSpPr>
          <p:nvPr>
            <p:ph idx="1"/>
          </p:nvPr>
        </p:nvSpPr>
        <p:spPr>
          <a:xfrm>
            <a:off x="3858509" y="2198913"/>
            <a:ext cx="4803797" cy="4024141"/>
          </a:xfrm>
        </p:spPr>
        <p:txBody>
          <a:bodyPr>
            <a:normAutofit lnSpcReduction="10000"/>
          </a:bodyPr>
          <a:lstStyle/>
          <a:p>
            <a:pPr marL="12700" marR="5080" indent="0">
              <a:lnSpc>
                <a:spcPct val="150000"/>
              </a:lnSpc>
              <a:spcBef>
                <a:spcPts val="225"/>
              </a:spcBef>
              <a:buNone/>
            </a:pPr>
            <a:r>
              <a:rPr lang="tr-TR" sz="1700" dirty="0">
                <a:latin typeface="Myriad Pro"/>
                <a:cs typeface="Myriad Pro"/>
              </a:rPr>
              <a:t>Gövdenin</a:t>
            </a:r>
            <a:r>
              <a:rPr lang="tr-TR" sz="1700" spc="30" dirty="0">
                <a:latin typeface="Myriad Pro"/>
                <a:cs typeface="Myriad Pro"/>
              </a:rPr>
              <a:t> </a:t>
            </a:r>
            <a:r>
              <a:rPr lang="tr-TR" sz="1700" b="1" dirty="0">
                <a:latin typeface="Myriad Pro"/>
                <a:cs typeface="Myriad Pro"/>
              </a:rPr>
              <a:t>yükünü</a:t>
            </a:r>
            <a:r>
              <a:rPr lang="tr-TR" sz="1700" b="1" spc="40" dirty="0">
                <a:latin typeface="Myriad Pro"/>
                <a:cs typeface="Myriad Pro"/>
              </a:rPr>
              <a:t> </a:t>
            </a:r>
            <a:r>
              <a:rPr lang="tr-TR" sz="1700" b="1" dirty="0">
                <a:latin typeface="Myriad Pro"/>
                <a:cs typeface="Myriad Pro"/>
              </a:rPr>
              <a:t>taşıyan</a:t>
            </a:r>
            <a:r>
              <a:rPr lang="tr-TR" sz="1700" b="1" spc="40" dirty="0">
                <a:latin typeface="Myriad Pro"/>
                <a:cs typeface="Myriad Pro"/>
              </a:rPr>
              <a:t> </a:t>
            </a:r>
            <a:r>
              <a:rPr lang="tr-TR" sz="1700" dirty="0">
                <a:latin typeface="Myriad Pro"/>
                <a:cs typeface="Myriad Pro"/>
              </a:rPr>
              <a:t>kemik</a:t>
            </a:r>
            <a:r>
              <a:rPr lang="tr-TR" sz="1700" spc="40" dirty="0">
                <a:latin typeface="Myriad Pro"/>
                <a:cs typeface="Myriad Pro"/>
              </a:rPr>
              <a:t> </a:t>
            </a:r>
            <a:r>
              <a:rPr lang="tr-TR" sz="1700" dirty="0">
                <a:latin typeface="Myriad Pro"/>
                <a:cs typeface="Myriad Pro"/>
              </a:rPr>
              <a:t>kolondur.</a:t>
            </a:r>
            <a:r>
              <a:rPr lang="tr-TR" sz="1700" spc="40" dirty="0">
                <a:latin typeface="Myriad Pro"/>
                <a:cs typeface="Myriad Pro"/>
              </a:rPr>
              <a:t> </a:t>
            </a:r>
          </a:p>
          <a:p>
            <a:pPr marL="12700" marR="5080" indent="0">
              <a:lnSpc>
                <a:spcPct val="150000"/>
              </a:lnSpc>
              <a:spcBef>
                <a:spcPts val="225"/>
              </a:spcBef>
              <a:buNone/>
            </a:pPr>
            <a:r>
              <a:rPr lang="tr-TR" sz="1700" dirty="0">
                <a:latin typeface="Myriad Pro"/>
                <a:cs typeface="Myriad Pro"/>
              </a:rPr>
              <a:t>Uzunluğu</a:t>
            </a:r>
            <a:r>
              <a:rPr lang="tr-TR" sz="1700" spc="40" dirty="0">
                <a:latin typeface="Myriad Pro"/>
                <a:cs typeface="Myriad Pro"/>
              </a:rPr>
              <a:t> </a:t>
            </a:r>
            <a:r>
              <a:rPr lang="tr-TR" sz="1700" dirty="0">
                <a:latin typeface="Myriad Pro"/>
                <a:cs typeface="Myriad Pro"/>
              </a:rPr>
              <a:t>erişkin</a:t>
            </a:r>
            <a:r>
              <a:rPr lang="tr-TR" sz="1700" spc="40" dirty="0">
                <a:latin typeface="Myriad Pro"/>
                <a:cs typeface="Myriad Pro"/>
              </a:rPr>
              <a:t> </a:t>
            </a:r>
            <a:r>
              <a:rPr lang="tr-TR" sz="1700" dirty="0">
                <a:latin typeface="Myriad Pro"/>
                <a:cs typeface="Myriad Pro"/>
              </a:rPr>
              <a:t>bir</a:t>
            </a:r>
            <a:r>
              <a:rPr lang="tr-TR" sz="1700" spc="40" dirty="0">
                <a:latin typeface="Myriad Pro"/>
                <a:cs typeface="Myriad Pro"/>
              </a:rPr>
              <a:t> </a:t>
            </a:r>
            <a:r>
              <a:rPr lang="tr-TR" sz="1700" dirty="0">
                <a:latin typeface="Myriad Pro"/>
                <a:cs typeface="Myriad Pro"/>
              </a:rPr>
              <a:t>erkekte</a:t>
            </a:r>
            <a:r>
              <a:rPr lang="tr-TR" sz="1700" spc="40" dirty="0">
                <a:latin typeface="Myriad Pro"/>
                <a:cs typeface="Myriad Pro"/>
              </a:rPr>
              <a:t> </a:t>
            </a:r>
            <a:r>
              <a:rPr lang="tr-TR" sz="1700" dirty="0">
                <a:latin typeface="Myriad Pro"/>
                <a:cs typeface="Myriad Pro"/>
              </a:rPr>
              <a:t>yaklaşık</a:t>
            </a:r>
            <a:r>
              <a:rPr lang="tr-TR" sz="1700" spc="40" dirty="0">
                <a:latin typeface="Myriad Pro"/>
                <a:cs typeface="Myriad Pro"/>
              </a:rPr>
              <a:t> </a:t>
            </a:r>
            <a:r>
              <a:rPr lang="tr-TR" sz="1700" dirty="0">
                <a:latin typeface="Myriad Pro"/>
                <a:cs typeface="Myriad Pro"/>
              </a:rPr>
              <a:t>70</a:t>
            </a:r>
            <a:r>
              <a:rPr lang="tr-TR" sz="1700" spc="40" dirty="0">
                <a:latin typeface="Myriad Pro"/>
                <a:cs typeface="Myriad Pro"/>
              </a:rPr>
              <a:t> </a:t>
            </a:r>
            <a:r>
              <a:rPr lang="tr-TR" sz="1700" dirty="0">
                <a:latin typeface="Myriad Pro"/>
                <a:cs typeface="Myriad Pro"/>
              </a:rPr>
              <a:t>cm,</a:t>
            </a:r>
            <a:r>
              <a:rPr lang="tr-TR" sz="1700" spc="40" dirty="0">
                <a:latin typeface="Myriad Pro"/>
                <a:cs typeface="Myriad Pro"/>
              </a:rPr>
              <a:t> </a:t>
            </a:r>
            <a:r>
              <a:rPr lang="tr-TR" sz="1700" dirty="0">
                <a:latin typeface="Myriad Pro"/>
                <a:cs typeface="Myriad Pro"/>
              </a:rPr>
              <a:t>kadında</a:t>
            </a:r>
            <a:r>
              <a:rPr lang="tr-TR" sz="1700" spc="40" dirty="0">
                <a:latin typeface="Myriad Pro"/>
                <a:cs typeface="Myriad Pro"/>
              </a:rPr>
              <a:t> </a:t>
            </a:r>
            <a:r>
              <a:rPr lang="tr-TR" sz="1700" spc="-25" dirty="0">
                <a:latin typeface="Myriad Pro"/>
                <a:cs typeface="Myriad Pro"/>
              </a:rPr>
              <a:t>ise </a:t>
            </a:r>
            <a:r>
              <a:rPr lang="tr-TR" sz="1700" dirty="0">
                <a:latin typeface="Myriad Pro"/>
                <a:cs typeface="Myriad Pro"/>
              </a:rPr>
              <a:t>60</a:t>
            </a:r>
            <a:r>
              <a:rPr lang="tr-TR" sz="1700" spc="-60" dirty="0">
                <a:latin typeface="Myriad Pro"/>
                <a:cs typeface="Myriad Pro"/>
              </a:rPr>
              <a:t> </a:t>
            </a:r>
            <a:r>
              <a:rPr lang="tr-TR" sz="1700" spc="-35" dirty="0">
                <a:latin typeface="Myriad Pro"/>
                <a:cs typeface="Myriad Pro"/>
              </a:rPr>
              <a:t>cm’dir.</a:t>
            </a:r>
            <a:r>
              <a:rPr lang="tr-TR" sz="1700" spc="-25" dirty="0">
                <a:latin typeface="Myriad Pro"/>
                <a:cs typeface="Myriad Pro"/>
              </a:rPr>
              <a:t> </a:t>
            </a:r>
          </a:p>
          <a:p>
            <a:pPr marL="12700" marR="5080" indent="0">
              <a:lnSpc>
                <a:spcPct val="150000"/>
              </a:lnSpc>
              <a:spcBef>
                <a:spcPts val="225"/>
              </a:spcBef>
              <a:buNone/>
            </a:pPr>
            <a:r>
              <a:rPr lang="tr-TR" sz="1700" dirty="0">
                <a:latin typeface="Myriad Pro"/>
                <a:cs typeface="Myriad Pro"/>
              </a:rPr>
              <a:t>Vücudun</a:t>
            </a:r>
            <a:r>
              <a:rPr lang="tr-TR" sz="1700" spc="-45" dirty="0">
                <a:latin typeface="Myriad Pro"/>
                <a:cs typeface="Myriad Pro"/>
              </a:rPr>
              <a:t> </a:t>
            </a:r>
            <a:r>
              <a:rPr lang="tr-TR" sz="1700" dirty="0" err="1">
                <a:latin typeface="Myriad Pro"/>
                <a:cs typeface="Myriad Pro"/>
              </a:rPr>
              <a:t>dorsal</a:t>
            </a:r>
            <a:r>
              <a:rPr lang="tr-TR" sz="1700" baseline="30000" dirty="0">
                <a:latin typeface="Myriad Pro"/>
                <a:cs typeface="Myriad Pro"/>
              </a:rPr>
              <a:t>*sırt tarafı</a:t>
            </a:r>
            <a:r>
              <a:rPr lang="tr-TR" sz="1700" spc="-30" baseline="30000" dirty="0">
                <a:latin typeface="Myriad Pro"/>
                <a:cs typeface="Myriad Pro"/>
              </a:rPr>
              <a:t> </a:t>
            </a:r>
            <a:r>
              <a:rPr lang="tr-TR" sz="1700" dirty="0">
                <a:latin typeface="Myriad Pro"/>
                <a:cs typeface="Myriad Pro"/>
              </a:rPr>
              <a:t>bölgesinde </a:t>
            </a:r>
            <a:r>
              <a:rPr lang="tr-TR" sz="1700" dirty="0" err="1">
                <a:latin typeface="Myriad Pro"/>
                <a:cs typeface="Myriad Pro"/>
              </a:rPr>
              <a:t>artkafa</a:t>
            </a:r>
            <a:r>
              <a:rPr lang="tr-TR" sz="1700" spc="-30" dirty="0">
                <a:latin typeface="Myriad Pro"/>
                <a:cs typeface="Myriad Pro"/>
              </a:rPr>
              <a:t> </a:t>
            </a:r>
            <a:r>
              <a:rPr lang="tr-TR" sz="1700" dirty="0">
                <a:latin typeface="Myriad Pro"/>
                <a:cs typeface="Myriad Pro"/>
              </a:rPr>
              <a:t>kemiğinin</a:t>
            </a:r>
            <a:r>
              <a:rPr lang="tr-TR" sz="1700" spc="-25" dirty="0">
                <a:latin typeface="Myriad Pro"/>
                <a:cs typeface="Myriad Pro"/>
              </a:rPr>
              <a:t> </a:t>
            </a:r>
            <a:r>
              <a:rPr lang="tr-TR" sz="1700" dirty="0">
                <a:latin typeface="Myriad Pro"/>
                <a:cs typeface="Myriad Pro"/>
              </a:rPr>
              <a:t>altından</a:t>
            </a:r>
            <a:r>
              <a:rPr lang="tr-TR" sz="1700" spc="-30" dirty="0">
                <a:latin typeface="Myriad Pro"/>
                <a:cs typeface="Myriad Pro"/>
              </a:rPr>
              <a:t> </a:t>
            </a:r>
            <a:r>
              <a:rPr lang="tr-TR" sz="1700" dirty="0">
                <a:latin typeface="Myriad Pro"/>
                <a:cs typeface="Myriad Pro"/>
              </a:rPr>
              <a:t>başlayıp</a:t>
            </a:r>
            <a:r>
              <a:rPr lang="tr-TR" sz="1700" spc="-30" dirty="0">
                <a:latin typeface="Myriad Pro"/>
                <a:cs typeface="Myriad Pro"/>
              </a:rPr>
              <a:t> </a:t>
            </a:r>
            <a:r>
              <a:rPr lang="tr-TR" sz="1700" dirty="0">
                <a:latin typeface="Myriad Pro"/>
                <a:cs typeface="Myriad Pro"/>
              </a:rPr>
              <a:t>pelvise</a:t>
            </a:r>
            <a:r>
              <a:rPr lang="tr-TR" sz="1700" spc="-25" dirty="0">
                <a:latin typeface="Myriad Pro"/>
                <a:cs typeface="Myriad Pro"/>
              </a:rPr>
              <a:t> </a:t>
            </a:r>
            <a:r>
              <a:rPr lang="tr-TR" sz="1700" dirty="0">
                <a:latin typeface="Myriad Pro"/>
                <a:cs typeface="Myriad Pro"/>
              </a:rPr>
              <a:t>kadar</a:t>
            </a:r>
            <a:r>
              <a:rPr lang="tr-TR" sz="1700" spc="-30" dirty="0">
                <a:latin typeface="Myriad Pro"/>
                <a:cs typeface="Myriad Pro"/>
              </a:rPr>
              <a:t> </a:t>
            </a:r>
            <a:r>
              <a:rPr lang="tr-TR" sz="1700" spc="-10" dirty="0">
                <a:latin typeface="Myriad Pro"/>
                <a:cs typeface="Myriad Pro"/>
              </a:rPr>
              <a:t>uzanır.</a:t>
            </a:r>
            <a:r>
              <a:rPr lang="tr-TR" sz="1700" spc="-30" dirty="0">
                <a:latin typeface="Myriad Pro"/>
                <a:cs typeface="Myriad Pro"/>
              </a:rPr>
              <a:t> </a:t>
            </a:r>
          </a:p>
          <a:p>
            <a:pPr marL="12700" marR="5080" indent="0">
              <a:lnSpc>
                <a:spcPct val="150000"/>
              </a:lnSpc>
              <a:spcBef>
                <a:spcPts val="225"/>
              </a:spcBef>
              <a:buNone/>
            </a:pPr>
            <a:r>
              <a:rPr lang="tr-TR" sz="1700" dirty="0">
                <a:latin typeface="Myriad Pro"/>
                <a:cs typeface="Myriad Pro"/>
              </a:rPr>
              <a:t>Bu</a:t>
            </a:r>
            <a:r>
              <a:rPr lang="tr-TR" sz="1700" spc="-25" dirty="0">
                <a:latin typeface="Myriad Pro"/>
                <a:cs typeface="Myriad Pro"/>
              </a:rPr>
              <a:t> </a:t>
            </a:r>
            <a:r>
              <a:rPr lang="tr-TR" sz="1700" spc="-10" dirty="0">
                <a:latin typeface="Myriad Pro"/>
                <a:cs typeface="Myriad Pro"/>
              </a:rPr>
              <a:t>kemik </a:t>
            </a:r>
            <a:r>
              <a:rPr lang="tr-TR" sz="1700" dirty="0">
                <a:latin typeface="Myriad Pro"/>
                <a:cs typeface="Myriad Pro"/>
              </a:rPr>
              <a:t>kolonunda</a:t>
            </a:r>
            <a:r>
              <a:rPr lang="tr-TR" sz="1700" spc="5" dirty="0">
                <a:latin typeface="Myriad Pro"/>
                <a:cs typeface="Myriad Pro"/>
              </a:rPr>
              <a:t> </a:t>
            </a:r>
            <a:r>
              <a:rPr lang="tr-TR" sz="1700" dirty="0">
                <a:latin typeface="Myriad Pro"/>
                <a:cs typeface="Myriad Pro"/>
              </a:rPr>
              <a:t>her</a:t>
            </a:r>
            <a:r>
              <a:rPr lang="tr-TR" sz="1700" spc="10" dirty="0">
                <a:latin typeface="Myriad Pro"/>
                <a:cs typeface="Myriad Pro"/>
              </a:rPr>
              <a:t> </a:t>
            </a:r>
            <a:r>
              <a:rPr lang="tr-TR" sz="1700" dirty="0">
                <a:latin typeface="Myriad Pro"/>
                <a:cs typeface="Myriad Pro"/>
              </a:rPr>
              <a:t>bir</a:t>
            </a:r>
            <a:r>
              <a:rPr lang="tr-TR" sz="1700" spc="5" dirty="0">
                <a:latin typeface="Myriad Pro"/>
                <a:cs typeface="Myriad Pro"/>
              </a:rPr>
              <a:t> </a:t>
            </a:r>
            <a:r>
              <a:rPr lang="tr-TR" sz="1700" dirty="0">
                <a:latin typeface="Myriad Pro"/>
                <a:cs typeface="Myriad Pro"/>
              </a:rPr>
              <a:t>omur</a:t>
            </a:r>
            <a:r>
              <a:rPr lang="tr-TR" sz="1700" spc="10" dirty="0">
                <a:latin typeface="Myriad Pro"/>
                <a:cs typeface="Myriad Pro"/>
              </a:rPr>
              <a:t> </a:t>
            </a:r>
            <a:r>
              <a:rPr lang="tr-TR" sz="1700" dirty="0">
                <a:latin typeface="Myriad Pro"/>
                <a:cs typeface="Myriad Pro"/>
              </a:rPr>
              <a:t>deliğinin</a:t>
            </a:r>
            <a:r>
              <a:rPr lang="tr-TR" sz="1700" spc="5" dirty="0">
                <a:latin typeface="Myriad Pro"/>
                <a:cs typeface="Myriad Pro"/>
              </a:rPr>
              <a:t> </a:t>
            </a:r>
            <a:r>
              <a:rPr lang="tr-TR" sz="1700" dirty="0">
                <a:latin typeface="Myriad Pro"/>
                <a:cs typeface="Myriad Pro"/>
              </a:rPr>
              <a:t>üst</a:t>
            </a:r>
            <a:r>
              <a:rPr lang="tr-TR" sz="1700" spc="10" dirty="0">
                <a:latin typeface="Myriad Pro"/>
                <a:cs typeface="Myriad Pro"/>
              </a:rPr>
              <a:t> </a:t>
            </a:r>
            <a:r>
              <a:rPr lang="tr-TR" sz="1700" dirty="0">
                <a:latin typeface="Myriad Pro"/>
                <a:cs typeface="Myriad Pro"/>
              </a:rPr>
              <a:t>üste</a:t>
            </a:r>
            <a:r>
              <a:rPr lang="tr-TR" sz="1700" spc="5" dirty="0">
                <a:latin typeface="Myriad Pro"/>
                <a:cs typeface="Myriad Pro"/>
              </a:rPr>
              <a:t> </a:t>
            </a:r>
            <a:r>
              <a:rPr lang="tr-TR" sz="1700" dirty="0">
                <a:latin typeface="Myriad Pro"/>
                <a:cs typeface="Myriad Pro"/>
              </a:rPr>
              <a:t>gelmesiyle</a:t>
            </a:r>
            <a:r>
              <a:rPr lang="tr-TR" sz="1700" spc="10" dirty="0">
                <a:latin typeface="Myriad Pro"/>
                <a:cs typeface="Myriad Pro"/>
              </a:rPr>
              <a:t> </a:t>
            </a:r>
            <a:r>
              <a:rPr lang="tr-TR" sz="1700" b="1" dirty="0">
                <a:latin typeface="Myriad Pro"/>
                <a:cs typeface="Myriad Pro"/>
              </a:rPr>
              <a:t>omurga kanalı</a:t>
            </a:r>
            <a:r>
              <a:rPr lang="tr-TR" sz="1700" b="1" spc="20" dirty="0">
                <a:latin typeface="Myriad Pro"/>
                <a:cs typeface="Myriad Pro"/>
              </a:rPr>
              <a:t> </a:t>
            </a:r>
            <a:r>
              <a:rPr lang="tr-TR" sz="1700" dirty="0">
                <a:latin typeface="Myriad Pro"/>
                <a:cs typeface="Myriad Pro"/>
              </a:rPr>
              <a:t>(</a:t>
            </a:r>
            <a:r>
              <a:rPr lang="tr-TR" sz="1700" b="1" dirty="0" err="1">
                <a:latin typeface="Myriad Pro"/>
                <a:cs typeface="Myriad Pro"/>
              </a:rPr>
              <a:t>canalis</a:t>
            </a:r>
            <a:r>
              <a:rPr lang="tr-TR" sz="1700" b="1" spc="5" dirty="0">
                <a:latin typeface="Myriad Pro"/>
                <a:cs typeface="Myriad Pro"/>
              </a:rPr>
              <a:t> </a:t>
            </a:r>
            <a:r>
              <a:rPr lang="tr-TR" sz="1700" b="1" dirty="0" err="1">
                <a:latin typeface="Myriad Pro"/>
                <a:cs typeface="Myriad Pro"/>
              </a:rPr>
              <a:t>vertebralis</a:t>
            </a:r>
            <a:r>
              <a:rPr lang="tr-TR" sz="1700" dirty="0">
                <a:latin typeface="Myriad Pro"/>
                <a:cs typeface="Myriad Pro"/>
              </a:rPr>
              <a:t>)</a:t>
            </a:r>
            <a:r>
              <a:rPr lang="tr-TR" sz="1700" spc="10" dirty="0">
                <a:latin typeface="Myriad Pro"/>
                <a:cs typeface="Myriad Pro"/>
              </a:rPr>
              <a:t> </a:t>
            </a:r>
            <a:r>
              <a:rPr lang="tr-TR" sz="1700" dirty="0">
                <a:latin typeface="Myriad Pro"/>
                <a:cs typeface="Myriad Pro"/>
              </a:rPr>
              <a:t>oluşur.</a:t>
            </a:r>
            <a:r>
              <a:rPr lang="tr-TR" sz="1700" spc="10" dirty="0">
                <a:latin typeface="Myriad Pro"/>
                <a:cs typeface="Myriad Pro"/>
              </a:rPr>
              <a:t> </a:t>
            </a:r>
          </a:p>
          <a:p>
            <a:pPr marL="12700" marR="5080" indent="0">
              <a:lnSpc>
                <a:spcPct val="150000"/>
              </a:lnSpc>
              <a:spcBef>
                <a:spcPts val="225"/>
              </a:spcBef>
              <a:buNone/>
            </a:pPr>
            <a:r>
              <a:rPr lang="tr-TR" sz="1700" spc="-10" dirty="0">
                <a:latin typeface="Myriad Pro"/>
                <a:cs typeface="Myriad Pro"/>
              </a:rPr>
              <a:t>Omurga </a:t>
            </a:r>
            <a:r>
              <a:rPr lang="tr-TR" sz="1700" dirty="0">
                <a:latin typeface="Myriad Pro"/>
                <a:cs typeface="Myriad Pro"/>
              </a:rPr>
              <a:t>kanalı içerisinde merkezi sinir sisteminin bir parçası olan </a:t>
            </a:r>
            <a:r>
              <a:rPr lang="tr-TR" sz="1700" b="1" dirty="0">
                <a:latin typeface="Myriad Pro"/>
                <a:cs typeface="Myriad Pro"/>
              </a:rPr>
              <a:t>omurilik</a:t>
            </a:r>
            <a:r>
              <a:rPr lang="tr-TR" sz="1700" b="1" spc="5" dirty="0">
                <a:latin typeface="Myriad Pro"/>
                <a:cs typeface="Myriad Pro"/>
              </a:rPr>
              <a:t> </a:t>
            </a:r>
            <a:r>
              <a:rPr lang="tr-TR" sz="1700" spc="-10" dirty="0">
                <a:latin typeface="Myriad Pro"/>
                <a:cs typeface="Myriad Pro"/>
              </a:rPr>
              <a:t>bulunur.</a:t>
            </a:r>
          </a:p>
        </p:txBody>
      </p:sp>
      <p:sp>
        <p:nvSpPr>
          <p:cNvPr id="1037" name="Rectangle 103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39" name="Rectangle 103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Alt Bilgi Yer Tutucusu 4">
            <a:extLst>
              <a:ext uri="{FF2B5EF4-FFF2-40B4-BE49-F238E27FC236}">
                <a16:creationId xmlns:a16="http://schemas.microsoft.com/office/drawing/2014/main" id="{EDF5CBE7-4D42-94D8-A486-4E8EAB307BED}"/>
              </a:ext>
            </a:extLst>
          </p:cNvPr>
          <p:cNvSpPr>
            <a:spLocks noGrp="1"/>
          </p:cNvSpPr>
          <p:nvPr>
            <p:ph type="ftr" sz="quarter" idx="11"/>
          </p:nvPr>
        </p:nvSpPr>
        <p:spPr>
          <a:xfrm>
            <a:off x="2764638" y="6459785"/>
            <a:ext cx="3617103" cy="365125"/>
          </a:xfrm>
        </p:spPr>
        <p:txBody>
          <a:bodyPr>
            <a:normAutofit/>
          </a:bodyPr>
          <a:lstStyle/>
          <a:p>
            <a:pPr>
              <a:spcAft>
                <a:spcPts val="600"/>
              </a:spcAft>
            </a:pPr>
            <a:r>
              <a:rPr lang="tr-TR"/>
              <a:t>DR. ALİ TEKİN GÜNER - BİYOMEKANİK</a:t>
            </a:r>
          </a:p>
        </p:txBody>
      </p:sp>
      <p:sp>
        <p:nvSpPr>
          <p:cNvPr id="7" name="Slayt Numarası Yer Tutucusu 6">
            <a:extLst>
              <a:ext uri="{FF2B5EF4-FFF2-40B4-BE49-F238E27FC236}">
                <a16:creationId xmlns:a16="http://schemas.microsoft.com/office/drawing/2014/main" id="{F87BD063-17A6-1F3A-1966-381063D945EC}"/>
              </a:ext>
            </a:extLst>
          </p:cNvPr>
          <p:cNvSpPr>
            <a:spLocks noGrp="1"/>
          </p:cNvSpPr>
          <p:nvPr>
            <p:ph type="sldNum" sz="quarter" idx="12"/>
          </p:nvPr>
        </p:nvSpPr>
        <p:spPr/>
        <p:txBody>
          <a:bodyPr/>
          <a:lstStyle/>
          <a:p>
            <a:fld id="{60FF87A7-9A7A-4B3D-9625-8440EC4947F9}" type="slidenum">
              <a:rPr lang="tr-TR" smtClean="0"/>
              <a:pPr/>
              <a:t>25</a:t>
            </a:fld>
            <a:endParaRPr lang="tr-TR"/>
          </a:p>
        </p:txBody>
      </p:sp>
    </p:spTree>
    <p:extLst>
      <p:ext uri="{BB962C8B-B14F-4D97-AF65-F5344CB8AC3E}">
        <p14:creationId xmlns:p14="http://schemas.microsoft.com/office/powerpoint/2010/main" val="2735951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4AE3C7-E1CE-76FB-F72C-F9211585F7E3}"/>
              </a:ext>
            </a:extLst>
          </p:cNvPr>
          <p:cNvSpPr>
            <a:spLocks noGrp="1"/>
          </p:cNvSpPr>
          <p:nvPr>
            <p:ph type="title"/>
          </p:nvPr>
        </p:nvSpPr>
        <p:spPr/>
        <p:txBody>
          <a:bodyPr/>
          <a:lstStyle/>
          <a:p>
            <a:r>
              <a:rPr lang="tr-TR" dirty="0"/>
              <a:t>Omurga</a:t>
            </a:r>
          </a:p>
        </p:txBody>
      </p:sp>
      <p:sp>
        <p:nvSpPr>
          <p:cNvPr id="3" name="İçerik Yer Tutucusu 2">
            <a:extLst>
              <a:ext uri="{FF2B5EF4-FFF2-40B4-BE49-F238E27FC236}">
                <a16:creationId xmlns:a16="http://schemas.microsoft.com/office/drawing/2014/main" id="{93764AE8-74E8-11E6-8339-85CA12734BE9}"/>
              </a:ext>
            </a:extLst>
          </p:cNvPr>
          <p:cNvSpPr>
            <a:spLocks noGrp="1"/>
          </p:cNvSpPr>
          <p:nvPr>
            <p:ph idx="1"/>
          </p:nvPr>
        </p:nvSpPr>
        <p:spPr>
          <a:xfrm>
            <a:off x="251521" y="895699"/>
            <a:ext cx="3816423" cy="5026585"/>
          </a:xfrm>
        </p:spPr>
        <p:txBody>
          <a:bodyPr>
            <a:normAutofit lnSpcReduction="10000"/>
          </a:bodyPr>
          <a:lstStyle/>
          <a:p>
            <a:pPr marL="12700" marR="5080" indent="0" algn="just">
              <a:lnSpc>
                <a:spcPct val="170000"/>
              </a:lnSpc>
              <a:spcBef>
                <a:spcPts val="225"/>
              </a:spcBef>
              <a:buNone/>
            </a:pPr>
            <a:r>
              <a:rPr lang="tr-TR" sz="2000" dirty="0">
                <a:solidFill>
                  <a:srgbClr val="3B3A3B"/>
                </a:solidFill>
                <a:latin typeface="Myriad Pro"/>
                <a:cs typeface="Myriad Pro"/>
              </a:rPr>
              <a:t>Omurgaya</a:t>
            </a:r>
            <a:r>
              <a:rPr lang="tr-TR" sz="2000" spc="-5" dirty="0">
                <a:solidFill>
                  <a:srgbClr val="3B3A3B"/>
                </a:solidFill>
                <a:latin typeface="Myriad Pro"/>
                <a:cs typeface="Myriad Pro"/>
              </a:rPr>
              <a:t> </a:t>
            </a:r>
            <a:r>
              <a:rPr lang="tr-TR" sz="2000" dirty="0">
                <a:solidFill>
                  <a:srgbClr val="3B3A3B"/>
                </a:solidFill>
                <a:latin typeface="Myriad Pro"/>
                <a:cs typeface="Myriad Pro"/>
              </a:rPr>
              <a:t>yandan</a:t>
            </a:r>
            <a:r>
              <a:rPr lang="tr-TR" sz="2000" spc="5" dirty="0">
                <a:solidFill>
                  <a:srgbClr val="3B3A3B"/>
                </a:solidFill>
                <a:latin typeface="Myriad Pro"/>
                <a:cs typeface="Myriad Pro"/>
              </a:rPr>
              <a:t> </a:t>
            </a:r>
            <a:r>
              <a:rPr lang="tr-TR" sz="2000" dirty="0">
                <a:solidFill>
                  <a:srgbClr val="3B3A3B"/>
                </a:solidFill>
                <a:latin typeface="Myriad Pro"/>
                <a:cs typeface="Myriad Pro"/>
              </a:rPr>
              <a:t>bakıldığında</a:t>
            </a:r>
            <a:r>
              <a:rPr lang="tr-TR" sz="2000" spc="5" dirty="0">
                <a:solidFill>
                  <a:srgbClr val="3B3A3B"/>
                </a:solidFill>
                <a:latin typeface="Myriad Pro"/>
                <a:cs typeface="Myriad Pro"/>
              </a:rPr>
              <a:t> </a:t>
            </a:r>
            <a:r>
              <a:rPr lang="tr-TR" sz="2000" dirty="0">
                <a:solidFill>
                  <a:srgbClr val="3B3A3B"/>
                </a:solidFill>
                <a:latin typeface="Myriad Pro"/>
                <a:cs typeface="Myriad Pro"/>
              </a:rPr>
              <a:t>dört</a:t>
            </a:r>
            <a:r>
              <a:rPr lang="tr-TR" sz="2000" spc="5" dirty="0">
                <a:solidFill>
                  <a:srgbClr val="3B3A3B"/>
                </a:solidFill>
                <a:latin typeface="Myriad Pro"/>
                <a:cs typeface="Myriad Pro"/>
              </a:rPr>
              <a:t> </a:t>
            </a:r>
            <a:r>
              <a:rPr lang="tr-TR" sz="2000" dirty="0">
                <a:solidFill>
                  <a:srgbClr val="3B3A3B"/>
                </a:solidFill>
                <a:latin typeface="Myriad Pro"/>
                <a:cs typeface="Myriad Pro"/>
              </a:rPr>
              <a:t>eğrilik</a:t>
            </a:r>
            <a:r>
              <a:rPr lang="tr-TR" sz="2000" spc="5" dirty="0">
                <a:solidFill>
                  <a:srgbClr val="3B3A3B"/>
                </a:solidFill>
                <a:latin typeface="Myriad Pro"/>
                <a:cs typeface="Myriad Pro"/>
              </a:rPr>
              <a:t> </a:t>
            </a:r>
            <a:r>
              <a:rPr lang="tr-TR" sz="2000" dirty="0">
                <a:solidFill>
                  <a:srgbClr val="3B3A3B"/>
                </a:solidFill>
                <a:latin typeface="Myriad Pro"/>
                <a:cs typeface="Myriad Pro"/>
              </a:rPr>
              <a:t>görülür.</a:t>
            </a:r>
            <a:r>
              <a:rPr lang="tr-TR" sz="2000" spc="5" dirty="0">
                <a:solidFill>
                  <a:srgbClr val="3B3A3B"/>
                </a:solidFill>
                <a:latin typeface="Myriad Pro"/>
                <a:cs typeface="Myriad Pro"/>
              </a:rPr>
              <a:t> </a:t>
            </a:r>
          </a:p>
          <a:p>
            <a:pPr marL="648208" marR="5080" lvl="1" indent="-342900" algn="just">
              <a:lnSpc>
                <a:spcPct val="170000"/>
              </a:lnSpc>
              <a:spcBef>
                <a:spcPts val="225"/>
              </a:spcBef>
            </a:pPr>
            <a:r>
              <a:rPr lang="tr-TR" dirty="0">
                <a:solidFill>
                  <a:srgbClr val="3B3A3B"/>
                </a:solidFill>
                <a:latin typeface="Myriad Pro"/>
                <a:cs typeface="Myriad Pro"/>
              </a:rPr>
              <a:t>Bunlar,</a:t>
            </a:r>
            <a:r>
              <a:rPr lang="tr-TR" spc="5" dirty="0">
                <a:solidFill>
                  <a:srgbClr val="3B3A3B"/>
                </a:solidFill>
                <a:latin typeface="Myriad Pro"/>
                <a:cs typeface="Myriad Pro"/>
              </a:rPr>
              <a:t> </a:t>
            </a:r>
            <a:r>
              <a:rPr lang="tr-TR" dirty="0">
                <a:solidFill>
                  <a:srgbClr val="3B3A3B"/>
                </a:solidFill>
                <a:latin typeface="Myriad Pro"/>
                <a:cs typeface="Myriad Pro"/>
              </a:rPr>
              <a:t>boyun</a:t>
            </a:r>
            <a:r>
              <a:rPr lang="tr-TR" spc="5" dirty="0">
                <a:solidFill>
                  <a:srgbClr val="3B3A3B"/>
                </a:solidFill>
                <a:latin typeface="Myriad Pro"/>
                <a:cs typeface="Myriad Pro"/>
              </a:rPr>
              <a:t> </a:t>
            </a:r>
            <a:r>
              <a:rPr lang="tr-TR" dirty="0">
                <a:solidFill>
                  <a:srgbClr val="3B3A3B"/>
                </a:solidFill>
                <a:latin typeface="Myriad Pro"/>
                <a:cs typeface="Myriad Pro"/>
              </a:rPr>
              <a:t>ve</a:t>
            </a:r>
            <a:r>
              <a:rPr lang="tr-TR" spc="5" dirty="0">
                <a:solidFill>
                  <a:srgbClr val="3B3A3B"/>
                </a:solidFill>
                <a:latin typeface="Myriad Pro"/>
                <a:cs typeface="Myriad Pro"/>
              </a:rPr>
              <a:t> </a:t>
            </a:r>
            <a:r>
              <a:rPr lang="tr-TR" dirty="0">
                <a:solidFill>
                  <a:srgbClr val="3B3A3B"/>
                </a:solidFill>
                <a:latin typeface="Myriad Pro"/>
                <a:cs typeface="Myriad Pro"/>
              </a:rPr>
              <a:t>bel</a:t>
            </a:r>
            <a:r>
              <a:rPr lang="tr-TR" spc="5" dirty="0">
                <a:solidFill>
                  <a:srgbClr val="3B3A3B"/>
                </a:solidFill>
                <a:latin typeface="Myriad Pro"/>
                <a:cs typeface="Myriad Pro"/>
              </a:rPr>
              <a:t> </a:t>
            </a:r>
            <a:r>
              <a:rPr lang="tr-TR" dirty="0">
                <a:solidFill>
                  <a:srgbClr val="3B3A3B"/>
                </a:solidFill>
                <a:latin typeface="Myriad Pro"/>
                <a:cs typeface="Myriad Pro"/>
              </a:rPr>
              <a:t>bölgesinde</a:t>
            </a:r>
            <a:r>
              <a:rPr lang="tr-TR" spc="-10" dirty="0">
                <a:solidFill>
                  <a:srgbClr val="3B3A3B"/>
                </a:solidFill>
                <a:latin typeface="Myriad Pro"/>
                <a:cs typeface="Myriad Pro"/>
              </a:rPr>
              <a:t> </a:t>
            </a:r>
            <a:r>
              <a:rPr lang="tr-TR" b="1" dirty="0">
                <a:solidFill>
                  <a:schemeClr val="accent2"/>
                </a:solidFill>
                <a:latin typeface="Myriad Pro"/>
                <a:cs typeface="Myriad Pro"/>
              </a:rPr>
              <a:t>lordoz</a:t>
            </a:r>
            <a:r>
              <a:rPr lang="tr-TR" b="1" spc="20" dirty="0">
                <a:solidFill>
                  <a:srgbClr val="3B3A3B"/>
                </a:solidFill>
                <a:latin typeface="Myriad Pro"/>
                <a:cs typeface="Myriad Pro"/>
              </a:rPr>
              <a:t> </a:t>
            </a:r>
            <a:r>
              <a:rPr lang="tr-TR" spc="-10" dirty="0">
                <a:solidFill>
                  <a:srgbClr val="3B3A3B"/>
                </a:solidFill>
                <a:latin typeface="Myriad Pro"/>
                <a:cs typeface="Myriad Pro"/>
              </a:rPr>
              <a:t>(omur</a:t>
            </a:r>
            <a:r>
              <a:rPr lang="tr-TR" dirty="0">
                <a:solidFill>
                  <a:srgbClr val="3B3A3B"/>
                </a:solidFill>
                <a:latin typeface="Myriad Pro"/>
                <a:cs typeface="Myriad Pro"/>
              </a:rPr>
              <a:t>ganın</a:t>
            </a:r>
            <a:r>
              <a:rPr lang="tr-TR" spc="45" dirty="0">
                <a:solidFill>
                  <a:srgbClr val="3B3A3B"/>
                </a:solidFill>
                <a:latin typeface="Myriad Pro"/>
                <a:cs typeface="Myriad Pro"/>
              </a:rPr>
              <a:t> </a:t>
            </a:r>
            <a:r>
              <a:rPr lang="tr-TR" dirty="0">
                <a:solidFill>
                  <a:srgbClr val="3B3A3B"/>
                </a:solidFill>
                <a:latin typeface="Myriad Pro"/>
                <a:cs typeface="Myriad Pro"/>
              </a:rPr>
              <a:t>arkaya</a:t>
            </a:r>
            <a:r>
              <a:rPr lang="tr-TR" spc="45" dirty="0">
                <a:solidFill>
                  <a:srgbClr val="3B3A3B"/>
                </a:solidFill>
                <a:latin typeface="Myriad Pro"/>
                <a:cs typeface="Myriad Pro"/>
              </a:rPr>
              <a:t> </a:t>
            </a:r>
            <a:r>
              <a:rPr lang="tr-TR" dirty="0">
                <a:solidFill>
                  <a:srgbClr val="3B3A3B"/>
                </a:solidFill>
                <a:latin typeface="Myriad Pro"/>
                <a:cs typeface="Myriad Pro"/>
              </a:rPr>
              <a:t>doğru</a:t>
            </a:r>
            <a:r>
              <a:rPr lang="tr-TR" spc="45" dirty="0">
                <a:solidFill>
                  <a:srgbClr val="3B3A3B"/>
                </a:solidFill>
                <a:latin typeface="Myriad Pro"/>
                <a:cs typeface="Myriad Pro"/>
              </a:rPr>
              <a:t> </a:t>
            </a:r>
            <a:r>
              <a:rPr lang="tr-TR" dirty="0">
                <a:solidFill>
                  <a:srgbClr val="3B3A3B"/>
                </a:solidFill>
                <a:latin typeface="Myriad Pro"/>
                <a:cs typeface="Myriad Pro"/>
              </a:rPr>
              <a:t>eğilmesi),</a:t>
            </a:r>
            <a:r>
              <a:rPr lang="tr-TR" spc="45" dirty="0">
                <a:solidFill>
                  <a:srgbClr val="3B3A3B"/>
                </a:solidFill>
                <a:latin typeface="Myriad Pro"/>
                <a:cs typeface="Myriad Pro"/>
              </a:rPr>
              <a:t> </a:t>
            </a:r>
          </a:p>
          <a:p>
            <a:pPr marL="648208" marR="5080" lvl="1" indent="-342900" algn="just">
              <a:lnSpc>
                <a:spcPct val="170000"/>
              </a:lnSpc>
              <a:spcBef>
                <a:spcPts val="225"/>
              </a:spcBef>
            </a:pPr>
            <a:r>
              <a:rPr lang="tr-TR" dirty="0">
                <a:solidFill>
                  <a:srgbClr val="3B3A3B"/>
                </a:solidFill>
                <a:latin typeface="Myriad Pro"/>
                <a:cs typeface="Myriad Pro"/>
              </a:rPr>
              <a:t>göğüs</a:t>
            </a:r>
            <a:r>
              <a:rPr lang="tr-TR" spc="45" dirty="0">
                <a:solidFill>
                  <a:srgbClr val="3B3A3B"/>
                </a:solidFill>
                <a:latin typeface="Myriad Pro"/>
                <a:cs typeface="Myriad Pro"/>
              </a:rPr>
              <a:t> </a:t>
            </a:r>
            <a:r>
              <a:rPr lang="tr-TR" dirty="0">
                <a:solidFill>
                  <a:srgbClr val="3B3A3B"/>
                </a:solidFill>
                <a:latin typeface="Myriad Pro"/>
                <a:cs typeface="Myriad Pro"/>
              </a:rPr>
              <a:t>ve</a:t>
            </a:r>
            <a:r>
              <a:rPr lang="tr-TR" spc="45" dirty="0">
                <a:solidFill>
                  <a:srgbClr val="3B3A3B"/>
                </a:solidFill>
                <a:latin typeface="Myriad Pro"/>
                <a:cs typeface="Myriad Pro"/>
              </a:rPr>
              <a:t> </a:t>
            </a:r>
            <a:r>
              <a:rPr lang="tr-TR" dirty="0" err="1">
                <a:solidFill>
                  <a:srgbClr val="3B3A3B"/>
                </a:solidFill>
                <a:latin typeface="Myriad Pro"/>
                <a:cs typeface="Myriad Pro"/>
              </a:rPr>
              <a:t>sakrum</a:t>
            </a:r>
            <a:r>
              <a:rPr lang="tr-TR" spc="45" dirty="0">
                <a:solidFill>
                  <a:srgbClr val="3B3A3B"/>
                </a:solidFill>
                <a:latin typeface="Myriad Pro"/>
                <a:cs typeface="Myriad Pro"/>
              </a:rPr>
              <a:t> </a:t>
            </a:r>
            <a:r>
              <a:rPr lang="tr-TR" dirty="0">
                <a:solidFill>
                  <a:srgbClr val="3B3A3B"/>
                </a:solidFill>
                <a:latin typeface="Myriad Pro"/>
                <a:cs typeface="Myriad Pro"/>
              </a:rPr>
              <a:t>bölgesinde</a:t>
            </a:r>
            <a:r>
              <a:rPr lang="tr-TR" spc="45" dirty="0">
                <a:solidFill>
                  <a:srgbClr val="3B3A3B"/>
                </a:solidFill>
                <a:latin typeface="Myriad Pro"/>
                <a:cs typeface="Myriad Pro"/>
              </a:rPr>
              <a:t> </a:t>
            </a:r>
            <a:r>
              <a:rPr lang="tr-TR" b="1" dirty="0" err="1">
                <a:solidFill>
                  <a:schemeClr val="accent2"/>
                </a:solidFill>
                <a:latin typeface="Myriad Pro"/>
                <a:cs typeface="Myriad Pro"/>
              </a:rPr>
              <a:t>kifozdur</a:t>
            </a:r>
            <a:r>
              <a:rPr lang="tr-TR" spc="45" dirty="0">
                <a:solidFill>
                  <a:srgbClr val="3B3A3B"/>
                </a:solidFill>
                <a:latin typeface="Myriad Pro"/>
                <a:cs typeface="Myriad Pro"/>
              </a:rPr>
              <a:t> </a:t>
            </a:r>
            <a:r>
              <a:rPr lang="tr-TR" dirty="0">
                <a:solidFill>
                  <a:srgbClr val="3B3A3B"/>
                </a:solidFill>
                <a:latin typeface="Myriad Pro"/>
                <a:cs typeface="Myriad Pro"/>
              </a:rPr>
              <a:t>(omurganın</a:t>
            </a:r>
            <a:r>
              <a:rPr lang="tr-TR" spc="45" dirty="0">
                <a:solidFill>
                  <a:srgbClr val="3B3A3B"/>
                </a:solidFill>
                <a:latin typeface="Myriad Pro"/>
                <a:cs typeface="Myriad Pro"/>
              </a:rPr>
              <a:t> </a:t>
            </a:r>
            <a:r>
              <a:rPr lang="tr-TR" dirty="0">
                <a:solidFill>
                  <a:srgbClr val="3B3A3B"/>
                </a:solidFill>
                <a:latin typeface="Myriad Pro"/>
                <a:cs typeface="Myriad Pro"/>
              </a:rPr>
              <a:t>öne</a:t>
            </a:r>
            <a:r>
              <a:rPr lang="tr-TR" spc="45" dirty="0">
                <a:solidFill>
                  <a:srgbClr val="3B3A3B"/>
                </a:solidFill>
                <a:latin typeface="Myriad Pro"/>
                <a:cs typeface="Myriad Pro"/>
              </a:rPr>
              <a:t> </a:t>
            </a:r>
            <a:r>
              <a:rPr lang="tr-TR" dirty="0">
                <a:solidFill>
                  <a:srgbClr val="3B3A3B"/>
                </a:solidFill>
                <a:latin typeface="Myriad Pro"/>
                <a:cs typeface="Myriad Pro"/>
              </a:rPr>
              <a:t>doğru</a:t>
            </a:r>
            <a:r>
              <a:rPr lang="tr-TR" spc="45" dirty="0">
                <a:solidFill>
                  <a:srgbClr val="3B3A3B"/>
                </a:solidFill>
                <a:latin typeface="Myriad Pro"/>
                <a:cs typeface="Myriad Pro"/>
              </a:rPr>
              <a:t> </a:t>
            </a:r>
            <a:r>
              <a:rPr lang="tr-TR" spc="-10" dirty="0">
                <a:solidFill>
                  <a:srgbClr val="3B3A3B"/>
                </a:solidFill>
                <a:latin typeface="Myriad Pro"/>
                <a:cs typeface="Myriad Pro"/>
              </a:rPr>
              <a:t>eğilmesi).</a:t>
            </a:r>
          </a:p>
          <a:p>
            <a:pPr marL="12700" marR="5080" indent="0" algn="just">
              <a:lnSpc>
                <a:spcPct val="170000"/>
              </a:lnSpc>
              <a:spcBef>
                <a:spcPts val="225"/>
              </a:spcBef>
              <a:buNone/>
            </a:pPr>
            <a:r>
              <a:rPr lang="tr-TR" dirty="0">
                <a:solidFill>
                  <a:srgbClr val="3B3A3B"/>
                </a:solidFill>
                <a:latin typeface="Myriad Pro"/>
                <a:cs typeface="Myriad Pro"/>
              </a:rPr>
              <a:t>Omurganın</a:t>
            </a:r>
            <a:r>
              <a:rPr lang="tr-TR" spc="-20" dirty="0">
                <a:solidFill>
                  <a:srgbClr val="3B3A3B"/>
                </a:solidFill>
                <a:latin typeface="Myriad Pro"/>
                <a:cs typeface="Myriad Pro"/>
              </a:rPr>
              <a:t> </a:t>
            </a:r>
            <a:r>
              <a:rPr lang="tr-TR" dirty="0">
                <a:solidFill>
                  <a:srgbClr val="3B3A3B"/>
                </a:solidFill>
                <a:latin typeface="Myriad Pro"/>
                <a:cs typeface="Myriad Pro"/>
              </a:rPr>
              <a:t>en</a:t>
            </a:r>
            <a:r>
              <a:rPr lang="tr-TR" spc="-10" dirty="0">
                <a:solidFill>
                  <a:srgbClr val="3B3A3B"/>
                </a:solidFill>
                <a:latin typeface="Myriad Pro"/>
                <a:cs typeface="Myriad Pro"/>
              </a:rPr>
              <a:t> </a:t>
            </a:r>
            <a:r>
              <a:rPr lang="tr-TR" dirty="0">
                <a:solidFill>
                  <a:srgbClr val="3B3A3B"/>
                </a:solidFill>
                <a:latin typeface="Myriad Pro"/>
                <a:cs typeface="Myriad Pro"/>
              </a:rPr>
              <a:t>hareketli</a:t>
            </a:r>
            <a:r>
              <a:rPr lang="tr-TR" spc="-5" dirty="0">
                <a:solidFill>
                  <a:srgbClr val="3B3A3B"/>
                </a:solidFill>
                <a:latin typeface="Myriad Pro"/>
                <a:cs typeface="Myriad Pro"/>
              </a:rPr>
              <a:t> </a:t>
            </a:r>
            <a:r>
              <a:rPr lang="tr-TR" dirty="0">
                <a:solidFill>
                  <a:srgbClr val="3B3A3B"/>
                </a:solidFill>
                <a:latin typeface="Myriad Pro"/>
                <a:cs typeface="Myriad Pro"/>
              </a:rPr>
              <a:t>yeri</a:t>
            </a:r>
            <a:r>
              <a:rPr lang="tr-TR" spc="-10" dirty="0">
                <a:solidFill>
                  <a:srgbClr val="3B3A3B"/>
                </a:solidFill>
                <a:latin typeface="Myriad Pro"/>
                <a:cs typeface="Myriad Pro"/>
              </a:rPr>
              <a:t> </a:t>
            </a:r>
            <a:r>
              <a:rPr lang="tr-TR" dirty="0">
                <a:solidFill>
                  <a:srgbClr val="3B3A3B"/>
                </a:solidFill>
                <a:latin typeface="Myriad Pro"/>
                <a:cs typeface="Myriad Pro"/>
              </a:rPr>
              <a:t>boyun</a:t>
            </a:r>
            <a:r>
              <a:rPr lang="tr-TR" spc="-10" dirty="0">
                <a:solidFill>
                  <a:srgbClr val="3B3A3B"/>
                </a:solidFill>
                <a:latin typeface="Myriad Pro"/>
                <a:cs typeface="Myriad Pro"/>
              </a:rPr>
              <a:t> </a:t>
            </a:r>
            <a:r>
              <a:rPr lang="tr-TR" dirty="0">
                <a:solidFill>
                  <a:srgbClr val="3B3A3B"/>
                </a:solidFill>
                <a:latin typeface="Myriad Pro"/>
                <a:cs typeface="Myriad Pro"/>
              </a:rPr>
              <a:t>ve</a:t>
            </a:r>
            <a:r>
              <a:rPr lang="tr-TR" spc="-5" dirty="0">
                <a:solidFill>
                  <a:srgbClr val="3B3A3B"/>
                </a:solidFill>
                <a:latin typeface="Myriad Pro"/>
                <a:cs typeface="Myriad Pro"/>
              </a:rPr>
              <a:t> </a:t>
            </a:r>
            <a:r>
              <a:rPr lang="tr-TR" dirty="0">
                <a:solidFill>
                  <a:srgbClr val="3B3A3B"/>
                </a:solidFill>
                <a:latin typeface="Myriad Pro"/>
                <a:cs typeface="Myriad Pro"/>
              </a:rPr>
              <a:t>bel</a:t>
            </a:r>
            <a:r>
              <a:rPr lang="tr-TR" spc="-10" dirty="0">
                <a:solidFill>
                  <a:srgbClr val="3B3A3B"/>
                </a:solidFill>
                <a:latin typeface="Myriad Pro"/>
                <a:cs typeface="Myriad Pro"/>
              </a:rPr>
              <a:t> </a:t>
            </a:r>
            <a:r>
              <a:rPr lang="tr-TR" dirty="0">
                <a:solidFill>
                  <a:srgbClr val="3B3A3B"/>
                </a:solidFill>
                <a:latin typeface="Myriad Pro"/>
                <a:cs typeface="Myriad Pro"/>
              </a:rPr>
              <a:t>bölgesidir.</a:t>
            </a:r>
            <a:endParaRPr lang="tr-TR" dirty="0"/>
          </a:p>
        </p:txBody>
      </p:sp>
      <p:sp>
        <p:nvSpPr>
          <p:cNvPr id="5" name="Alt Bilgi Yer Tutucusu 4">
            <a:extLst>
              <a:ext uri="{FF2B5EF4-FFF2-40B4-BE49-F238E27FC236}">
                <a16:creationId xmlns:a16="http://schemas.microsoft.com/office/drawing/2014/main" id="{FB04CF2D-D8CB-CB09-D875-D9D23159F4E3}"/>
              </a:ext>
            </a:extLst>
          </p:cNvPr>
          <p:cNvSpPr>
            <a:spLocks noGrp="1"/>
          </p:cNvSpPr>
          <p:nvPr>
            <p:ph type="ftr" sz="quarter" idx="11"/>
          </p:nvPr>
        </p:nvSpPr>
        <p:spPr/>
        <p:txBody>
          <a:bodyPr/>
          <a:lstStyle/>
          <a:p>
            <a:r>
              <a:rPr lang="tr-TR"/>
              <a:t>DR. ALİ TEKİN GÜNER - BİYOMEKANİK</a:t>
            </a:r>
          </a:p>
        </p:txBody>
      </p:sp>
      <p:grpSp>
        <p:nvGrpSpPr>
          <p:cNvPr id="317" name="Grup 316">
            <a:extLst>
              <a:ext uri="{FF2B5EF4-FFF2-40B4-BE49-F238E27FC236}">
                <a16:creationId xmlns:a16="http://schemas.microsoft.com/office/drawing/2014/main" id="{4D9A0947-DE6C-73D6-EDC6-BD2E467990FA}"/>
              </a:ext>
            </a:extLst>
          </p:cNvPr>
          <p:cNvGrpSpPr/>
          <p:nvPr/>
        </p:nvGrpSpPr>
        <p:grpSpPr>
          <a:xfrm>
            <a:off x="7291368" y="4292599"/>
            <a:ext cx="790575" cy="807720"/>
            <a:chOff x="7064311" y="3994080"/>
            <a:chExt cx="790575" cy="807720"/>
          </a:xfrm>
        </p:grpSpPr>
        <p:sp>
          <p:nvSpPr>
            <p:cNvPr id="254" name="object 130">
              <a:extLst>
                <a:ext uri="{FF2B5EF4-FFF2-40B4-BE49-F238E27FC236}">
                  <a16:creationId xmlns:a16="http://schemas.microsoft.com/office/drawing/2014/main" id="{301E6E03-D8D5-2C1E-3E42-700870EDE841}"/>
                </a:ext>
              </a:extLst>
            </p:cNvPr>
            <p:cNvSpPr/>
            <p:nvPr/>
          </p:nvSpPr>
          <p:spPr>
            <a:xfrm>
              <a:off x="7240371" y="4455407"/>
              <a:ext cx="440690" cy="342900"/>
            </a:xfrm>
            <a:custGeom>
              <a:avLst/>
              <a:gdLst/>
              <a:ahLst/>
              <a:cxnLst/>
              <a:rect l="l" t="t" r="r" b="b"/>
              <a:pathLst>
                <a:path w="440689" h="342900">
                  <a:moveTo>
                    <a:pt x="393115" y="142074"/>
                  </a:moveTo>
                  <a:lnTo>
                    <a:pt x="385584" y="92468"/>
                  </a:lnTo>
                  <a:lnTo>
                    <a:pt x="357771" y="54597"/>
                  </a:lnTo>
                  <a:lnTo>
                    <a:pt x="318744" y="36360"/>
                  </a:lnTo>
                  <a:lnTo>
                    <a:pt x="273240" y="31153"/>
                  </a:lnTo>
                  <a:lnTo>
                    <a:pt x="219087" y="32626"/>
                  </a:lnTo>
                  <a:lnTo>
                    <a:pt x="167055" y="31153"/>
                  </a:lnTo>
                  <a:lnTo>
                    <a:pt x="121564" y="36360"/>
                  </a:lnTo>
                  <a:lnTo>
                    <a:pt x="82511" y="54597"/>
                  </a:lnTo>
                  <a:lnTo>
                    <a:pt x="54711" y="92468"/>
                  </a:lnTo>
                  <a:lnTo>
                    <a:pt x="47180" y="142074"/>
                  </a:lnTo>
                  <a:lnTo>
                    <a:pt x="61074" y="189865"/>
                  </a:lnTo>
                  <a:lnTo>
                    <a:pt x="90766" y="230416"/>
                  </a:lnTo>
                  <a:lnTo>
                    <a:pt x="130644" y="258318"/>
                  </a:lnTo>
                  <a:lnTo>
                    <a:pt x="177101" y="277863"/>
                  </a:lnTo>
                  <a:lnTo>
                    <a:pt x="220154" y="285356"/>
                  </a:lnTo>
                  <a:lnTo>
                    <a:pt x="243916" y="282549"/>
                  </a:lnTo>
                  <a:lnTo>
                    <a:pt x="281698" y="270929"/>
                  </a:lnTo>
                  <a:lnTo>
                    <a:pt x="349529" y="230416"/>
                  </a:lnTo>
                  <a:lnTo>
                    <a:pt x="379222" y="189865"/>
                  </a:lnTo>
                  <a:lnTo>
                    <a:pt x="393115" y="142074"/>
                  </a:lnTo>
                  <a:close/>
                </a:path>
                <a:path w="440689" h="342900">
                  <a:moveTo>
                    <a:pt x="440296" y="143332"/>
                  </a:moveTo>
                  <a:lnTo>
                    <a:pt x="432803" y="83566"/>
                  </a:lnTo>
                  <a:lnTo>
                    <a:pt x="404456" y="38442"/>
                  </a:lnTo>
                  <a:lnTo>
                    <a:pt x="394944" y="31635"/>
                  </a:lnTo>
                  <a:lnTo>
                    <a:pt x="394944" y="139877"/>
                  </a:lnTo>
                  <a:lnTo>
                    <a:pt x="390804" y="164896"/>
                  </a:lnTo>
                  <a:lnTo>
                    <a:pt x="368007" y="211759"/>
                  </a:lnTo>
                  <a:lnTo>
                    <a:pt x="331889" y="247307"/>
                  </a:lnTo>
                  <a:lnTo>
                    <a:pt x="282409" y="272300"/>
                  </a:lnTo>
                  <a:lnTo>
                    <a:pt x="244754" y="284010"/>
                  </a:lnTo>
                  <a:lnTo>
                    <a:pt x="221208" y="286842"/>
                  </a:lnTo>
                  <a:lnTo>
                    <a:pt x="221208" y="287020"/>
                  </a:lnTo>
                  <a:lnTo>
                    <a:pt x="220827" y="286956"/>
                  </a:lnTo>
                  <a:lnTo>
                    <a:pt x="220522" y="286956"/>
                  </a:lnTo>
                  <a:lnTo>
                    <a:pt x="220141" y="286905"/>
                  </a:lnTo>
                  <a:lnTo>
                    <a:pt x="219760" y="286956"/>
                  </a:lnTo>
                  <a:lnTo>
                    <a:pt x="219456" y="286956"/>
                  </a:lnTo>
                  <a:lnTo>
                    <a:pt x="219075" y="287020"/>
                  </a:lnTo>
                  <a:lnTo>
                    <a:pt x="219075" y="286842"/>
                  </a:lnTo>
                  <a:lnTo>
                    <a:pt x="195580" y="284010"/>
                  </a:lnTo>
                  <a:lnTo>
                    <a:pt x="176364" y="279273"/>
                  </a:lnTo>
                  <a:lnTo>
                    <a:pt x="130009" y="259676"/>
                  </a:lnTo>
                  <a:lnTo>
                    <a:pt x="88988" y="231127"/>
                  </a:lnTo>
                  <a:lnTo>
                    <a:pt x="59042" y="189801"/>
                  </a:lnTo>
                  <a:lnTo>
                    <a:pt x="45389" y="139877"/>
                  </a:lnTo>
                  <a:lnTo>
                    <a:pt x="46621" y="115341"/>
                  </a:lnTo>
                  <a:lnTo>
                    <a:pt x="53263" y="91897"/>
                  </a:lnTo>
                  <a:lnTo>
                    <a:pt x="81902" y="53441"/>
                  </a:lnTo>
                  <a:lnTo>
                    <a:pt x="122034" y="34950"/>
                  </a:lnTo>
                  <a:lnTo>
                    <a:pt x="168084" y="29654"/>
                  </a:lnTo>
                  <a:lnTo>
                    <a:pt x="214363" y="30810"/>
                  </a:lnTo>
                  <a:lnTo>
                    <a:pt x="220141" y="31127"/>
                  </a:lnTo>
                  <a:lnTo>
                    <a:pt x="225996" y="30810"/>
                  </a:lnTo>
                  <a:lnTo>
                    <a:pt x="271030" y="29654"/>
                  </a:lnTo>
                  <a:lnTo>
                    <a:pt x="272275" y="29616"/>
                  </a:lnTo>
                  <a:lnTo>
                    <a:pt x="318338" y="34925"/>
                  </a:lnTo>
                  <a:lnTo>
                    <a:pt x="358495" y="53454"/>
                  </a:lnTo>
                  <a:lnTo>
                    <a:pt x="387083" y="91897"/>
                  </a:lnTo>
                  <a:lnTo>
                    <a:pt x="393712" y="115341"/>
                  </a:lnTo>
                  <a:lnTo>
                    <a:pt x="394944" y="139877"/>
                  </a:lnTo>
                  <a:lnTo>
                    <a:pt x="394944" y="31635"/>
                  </a:lnTo>
                  <a:lnTo>
                    <a:pt x="344436" y="6197"/>
                  </a:lnTo>
                  <a:lnTo>
                    <a:pt x="343484" y="5969"/>
                  </a:lnTo>
                  <a:lnTo>
                    <a:pt x="325450" y="1638"/>
                  </a:lnTo>
                  <a:lnTo>
                    <a:pt x="305498" y="50"/>
                  </a:lnTo>
                  <a:lnTo>
                    <a:pt x="298462" y="241"/>
                  </a:lnTo>
                  <a:lnTo>
                    <a:pt x="291172" y="787"/>
                  </a:lnTo>
                  <a:lnTo>
                    <a:pt x="283603" y="1714"/>
                  </a:lnTo>
                  <a:lnTo>
                    <a:pt x="275704" y="3035"/>
                  </a:lnTo>
                  <a:lnTo>
                    <a:pt x="272503" y="3670"/>
                  </a:lnTo>
                  <a:lnTo>
                    <a:pt x="269176" y="4279"/>
                  </a:lnTo>
                  <a:lnTo>
                    <a:pt x="265709" y="4597"/>
                  </a:lnTo>
                  <a:lnTo>
                    <a:pt x="255219" y="5715"/>
                  </a:lnTo>
                  <a:lnTo>
                    <a:pt x="248310" y="5969"/>
                  </a:lnTo>
                  <a:lnTo>
                    <a:pt x="234911" y="5969"/>
                  </a:lnTo>
                  <a:lnTo>
                    <a:pt x="220141" y="5715"/>
                  </a:lnTo>
                  <a:lnTo>
                    <a:pt x="205371" y="5969"/>
                  </a:lnTo>
                  <a:lnTo>
                    <a:pt x="191985" y="5969"/>
                  </a:lnTo>
                  <a:lnTo>
                    <a:pt x="185064" y="5715"/>
                  </a:lnTo>
                  <a:lnTo>
                    <a:pt x="174574" y="4597"/>
                  </a:lnTo>
                  <a:lnTo>
                    <a:pt x="171183" y="4279"/>
                  </a:lnTo>
                  <a:lnTo>
                    <a:pt x="167855" y="3670"/>
                  </a:lnTo>
                  <a:lnTo>
                    <a:pt x="164579" y="3035"/>
                  </a:lnTo>
                  <a:lnTo>
                    <a:pt x="134861" y="0"/>
                  </a:lnTo>
                  <a:lnTo>
                    <a:pt x="83324" y="10769"/>
                  </a:lnTo>
                  <a:lnTo>
                    <a:pt x="35890" y="38455"/>
                  </a:lnTo>
                  <a:lnTo>
                    <a:pt x="7505" y="83591"/>
                  </a:lnTo>
                  <a:lnTo>
                    <a:pt x="0" y="143332"/>
                  </a:lnTo>
                  <a:lnTo>
                    <a:pt x="4000" y="174790"/>
                  </a:lnTo>
                  <a:lnTo>
                    <a:pt x="26238" y="235140"/>
                  </a:lnTo>
                  <a:lnTo>
                    <a:pt x="63830" y="282409"/>
                  </a:lnTo>
                  <a:lnTo>
                    <a:pt x="115366" y="315112"/>
                  </a:lnTo>
                  <a:lnTo>
                    <a:pt x="176225" y="335153"/>
                  </a:lnTo>
                  <a:lnTo>
                    <a:pt x="220141" y="342506"/>
                  </a:lnTo>
                  <a:lnTo>
                    <a:pt x="238391" y="340499"/>
                  </a:lnTo>
                  <a:lnTo>
                    <a:pt x="294030" y="326644"/>
                  </a:lnTo>
                  <a:lnTo>
                    <a:pt x="352298" y="300723"/>
                  </a:lnTo>
                  <a:lnTo>
                    <a:pt x="397167" y="260464"/>
                  </a:lnTo>
                  <a:lnTo>
                    <a:pt x="427482" y="205752"/>
                  </a:lnTo>
                  <a:lnTo>
                    <a:pt x="436295" y="174790"/>
                  </a:lnTo>
                  <a:lnTo>
                    <a:pt x="440296" y="143332"/>
                  </a:lnTo>
                  <a:close/>
                </a:path>
              </a:pathLst>
            </a:custGeom>
            <a:solidFill>
              <a:srgbClr val="D3BEA6"/>
            </a:solidFill>
          </p:spPr>
          <p:txBody>
            <a:bodyPr wrap="square" lIns="0" tIns="0" rIns="0" bIns="0" rtlCol="0"/>
            <a:lstStyle/>
            <a:p>
              <a:endParaRPr/>
            </a:p>
          </p:txBody>
        </p:sp>
        <p:pic>
          <p:nvPicPr>
            <p:cNvPr id="255" name="object 131">
              <a:extLst>
                <a:ext uri="{FF2B5EF4-FFF2-40B4-BE49-F238E27FC236}">
                  <a16:creationId xmlns:a16="http://schemas.microsoft.com/office/drawing/2014/main" id="{56547E74-2BA9-2A7E-05B5-DC78D7A00393}"/>
                </a:ext>
              </a:extLst>
            </p:cNvPr>
            <p:cNvPicPr/>
            <p:nvPr/>
          </p:nvPicPr>
          <p:blipFill>
            <a:blip r:embed="rId2" cstate="print"/>
            <a:stretch>
              <a:fillRect/>
            </a:stretch>
          </p:blipFill>
          <p:spPr>
            <a:xfrm>
              <a:off x="7219993" y="4010565"/>
              <a:ext cx="232028" cy="366115"/>
            </a:xfrm>
            <a:prstGeom prst="rect">
              <a:avLst/>
            </a:prstGeom>
          </p:spPr>
        </p:pic>
        <p:pic>
          <p:nvPicPr>
            <p:cNvPr id="256" name="object 132">
              <a:extLst>
                <a:ext uri="{FF2B5EF4-FFF2-40B4-BE49-F238E27FC236}">
                  <a16:creationId xmlns:a16="http://schemas.microsoft.com/office/drawing/2014/main" id="{6CF33DB9-8A7B-B819-9565-BAB3FAD2876D}"/>
                </a:ext>
              </a:extLst>
            </p:cNvPr>
            <p:cNvPicPr/>
            <p:nvPr/>
          </p:nvPicPr>
          <p:blipFill>
            <a:blip r:embed="rId3" cstate="print"/>
            <a:stretch>
              <a:fillRect/>
            </a:stretch>
          </p:blipFill>
          <p:spPr>
            <a:xfrm>
              <a:off x="7469077" y="4010565"/>
              <a:ext cx="232006" cy="366115"/>
            </a:xfrm>
            <a:prstGeom prst="rect">
              <a:avLst/>
            </a:prstGeom>
          </p:spPr>
        </p:pic>
        <p:sp>
          <p:nvSpPr>
            <p:cNvPr id="257" name="object 133">
              <a:extLst>
                <a:ext uri="{FF2B5EF4-FFF2-40B4-BE49-F238E27FC236}">
                  <a16:creationId xmlns:a16="http://schemas.microsoft.com/office/drawing/2014/main" id="{7D4B2849-B82E-9591-515B-8A595BA7DF81}"/>
                </a:ext>
              </a:extLst>
            </p:cNvPr>
            <p:cNvSpPr/>
            <p:nvPr/>
          </p:nvSpPr>
          <p:spPr>
            <a:xfrm>
              <a:off x="7067498" y="3997655"/>
              <a:ext cx="786130" cy="499109"/>
            </a:xfrm>
            <a:custGeom>
              <a:avLst/>
              <a:gdLst/>
              <a:ahLst/>
              <a:cxnLst/>
              <a:rect l="l" t="t" r="r" b="b"/>
              <a:pathLst>
                <a:path w="786130" h="499109">
                  <a:moveTo>
                    <a:pt x="397751" y="0"/>
                  </a:moveTo>
                  <a:lnTo>
                    <a:pt x="396049" y="635"/>
                  </a:lnTo>
                  <a:lnTo>
                    <a:pt x="394220" y="1930"/>
                  </a:lnTo>
                  <a:lnTo>
                    <a:pt x="394728" y="2311"/>
                  </a:lnTo>
                  <a:lnTo>
                    <a:pt x="393598" y="3441"/>
                  </a:lnTo>
                  <a:lnTo>
                    <a:pt x="393026" y="2984"/>
                  </a:lnTo>
                  <a:lnTo>
                    <a:pt x="392468" y="3441"/>
                  </a:lnTo>
                  <a:lnTo>
                    <a:pt x="391401" y="2311"/>
                  </a:lnTo>
                  <a:lnTo>
                    <a:pt x="391833" y="1930"/>
                  </a:lnTo>
                  <a:lnTo>
                    <a:pt x="390017" y="635"/>
                  </a:lnTo>
                  <a:lnTo>
                    <a:pt x="388315" y="0"/>
                  </a:lnTo>
                  <a:lnTo>
                    <a:pt x="381660" y="254"/>
                  </a:lnTo>
                  <a:lnTo>
                    <a:pt x="372224" y="10845"/>
                  </a:lnTo>
                  <a:lnTo>
                    <a:pt x="371384" y="26786"/>
                  </a:lnTo>
                  <a:lnTo>
                    <a:pt x="372586" y="41767"/>
                  </a:lnTo>
                  <a:lnTo>
                    <a:pt x="375178" y="56247"/>
                  </a:lnTo>
                  <a:lnTo>
                    <a:pt x="382738" y="89396"/>
                  </a:lnTo>
                  <a:lnTo>
                    <a:pt x="384413" y="99125"/>
                  </a:lnTo>
                  <a:lnTo>
                    <a:pt x="385546" y="109181"/>
                  </a:lnTo>
                  <a:lnTo>
                    <a:pt x="386091" y="126393"/>
                  </a:lnTo>
                  <a:lnTo>
                    <a:pt x="385360" y="143225"/>
                  </a:lnTo>
                  <a:lnTo>
                    <a:pt x="383780" y="159707"/>
                  </a:lnTo>
                  <a:lnTo>
                    <a:pt x="379793" y="192271"/>
                  </a:lnTo>
                  <a:lnTo>
                    <a:pt x="376961" y="221185"/>
                  </a:lnTo>
                  <a:lnTo>
                    <a:pt x="369582" y="260502"/>
                  </a:lnTo>
                  <a:lnTo>
                    <a:pt x="341483" y="295155"/>
                  </a:lnTo>
                  <a:lnTo>
                    <a:pt x="300126" y="317055"/>
                  </a:lnTo>
                  <a:lnTo>
                    <a:pt x="292468" y="319735"/>
                  </a:lnTo>
                  <a:lnTo>
                    <a:pt x="291420" y="331357"/>
                  </a:lnTo>
                  <a:lnTo>
                    <a:pt x="279155" y="368846"/>
                  </a:lnTo>
                  <a:lnTo>
                    <a:pt x="259143" y="381698"/>
                  </a:lnTo>
                  <a:lnTo>
                    <a:pt x="256451" y="381698"/>
                  </a:lnTo>
                  <a:lnTo>
                    <a:pt x="236651" y="375876"/>
                  </a:lnTo>
                  <a:lnTo>
                    <a:pt x="217031" y="361326"/>
                  </a:lnTo>
                  <a:lnTo>
                    <a:pt x="199110" y="342420"/>
                  </a:lnTo>
                  <a:lnTo>
                    <a:pt x="184404" y="323532"/>
                  </a:lnTo>
                  <a:lnTo>
                    <a:pt x="182107" y="333348"/>
                  </a:lnTo>
                  <a:lnTo>
                    <a:pt x="178673" y="341334"/>
                  </a:lnTo>
                  <a:lnTo>
                    <a:pt x="174081" y="347535"/>
                  </a:lnTo>
                  <a:lnTo>
                    <a:pt x="168313" y="351993"/>
                  </a:lnTo>
                  <a:lnTo>
                    <a:pt x="152850" y="355752"/>
                  </a:lnTo>
                  <a:lnTo>
                    <a:pt x="134204" y="353225"/>
                  </a:lnTo>
                  <a:lnTo>
                    <a:pt x="113552" y="346563"/>
                  </a:lnTo>
                  <a:lnTo>
                    <a:pt x="92075" y="337921"/>
                  </a:lnTo>
                  <a:lnTo>
                    <a:pt x="70371" y="329147"/>
                  </a:lnTo>
                  <a:lnTo>
                    <a:pt x="49530" y="322414"/>
                  </a:lnTo>
                  <a:lnTo>
                    <a:pt x="30774" y="319901"/>
                  </a:lnTo>
                  <a:lnTo>
                    <a:pt x="15328" y="323786"/>
                  </a:lnTo>
                  <a:lnTo>
                    <a:pt x="4825" y="329882"/>
                  </a:lnTo>
                  <a:lnTo>
                    <a:pt x="0" y="336042"/>
                  </a:lnTo>
                  <a:lnTo>
                    <a:pt x="876" y="342214"/>
                  </a:lnTo>
                  <a:lnTo>
                    <a:pt x="10598" y="354951"/>
                  </a:lnTo>
                  <a:lnTo>
                    <a:pt x="29464" y="364912"/>
                  </a:lnTo>
                  <a:lnTo>
                    <a:pt x="48225" y="371496"/>
                  </a:lnTo>
                  <a:lnTo>
                    <a:pt x="57632" y="374103"/>
                  </a:lnTo>
                  <a:lnTo>
                    <a:pt x="70864" y="378094"/>
                  </a:lnTo>
                  <a:lnTo>
                    <a:pt x="83502" y="383252"/>
                  </a:lnTo>
                  <a:lnTo>
                    <a:pt x="95683" y="389161"/>
                  </a:lnTo>
                  <a:lnTo>
                    <a:pt x="117731" y="400773"/>
                  </a:lnTo>
                  <a:lnTo>
                    <a:pt x="128185" y="405961"/>
                  </a:lnTo>
                  <a:lnTo>
                    <a:pt x="138970" y="410692"/>
                  </a:lnTo>
                  <a:lnTo>
                    <a:pt x="150152" y="414693"/>
                  </a:lnTo>
                  <a:lnTo>
                    <a:pt x="178317" y="427755"/>
                  </a:lnTo>
                  <a:lnTo>
                    <a:pt x="194841" y="445657"/>
                  </a:lnTo>
                  <a:lnTo>
                    <a:pt x="202410" y="469162"/>
                  </a:lnTo>
                  <a:lnTo>
                    <a:pt x="203708" y="499033"/>
                  </a:lnTo>
                  <a:lnTo>
                    <a:pt x="209471" y="493467"/>
                  </a:lnTo>
                  <a:lnTo>
                    <a:pt x="253194" y="468082"/>
                  </a:lnTo>
                  <a:lnTo>
                    <a:pt x="299682" y="456470"/>
                  </a:lnTo>
                  <a:lnTo>
                    <a:pt x="325462" y="457365"/>
                  </a:lnTo>
                  <a:lnTo>
                    <a:pt x="315885" y="453194"/>
                  </a:lnTo>
                  <a:lnTo>
                    <a:pt x="288847" y="415953"/>
                  </a:lnTo>
                  <a:lnTo>
                    <a:pt x="289462" y="405381"/>
                  </a:lnTo>
                  <a:lnTo>
                    <a:pt x="317131" y="360521"/>
                  </a:lnTo>
                  <a:lnTo>
                    <a:pt x="353809" y="333248"/>
                  </a:lnTo>
                  <a:lnTo>
                    <a:pt x="361628" y="327380"/>
                  </a:lnTo>
                  <a:lnTo>
                    <a:pt x="370258" y="323965"/>
                  </a:lnTo>
                  <a:lnTo>
                    <a:pt x="379666" y="322173"/>
                  </a:lnTo>
                  <a:lnTo>
                    <a:pt x="391960" y="320979"/>
                  </a:lnTo>
                  <a:lnTo>
                    <a:pt x="392023" y="320802"/>
                  </a:lnTo>
                  <a:lnTo>
                    <a:pt x="394093" y="320802"/>
                  </a:lnTo>
                  <a:lnTo>
                    <a:pt x="394093" y="320979"/>
                  </a:lnTo>
                  <a:lnTo>
                    <a:pt x="406421" y="322174"/>
                  </a:lnTo>
                  <a:lnTo>
                    <a:pt x="415864" y="323972"/>
                  </a:lnTo>
                  <a:lnTo>
                    <a:pt x="424541" y="327401"/>
                  </a:lnTo>
                  <a:lnTo>
                    <a:pt x="432434" y="333298"/>
                  </a:lnTo>
                  <a:lnTo>
                    <a:pt x="451266" y="346161"/>
                  </a:lnTo>
                  <a:lnTo>
                    <a:pt x="483718" y="376493"/>
                  </a:lnTo>
                  <a:lnTo>
                    <a:pt x="497217" y="415953"/>
                  </a:lnTo>
                  <a:lnTo>
                    <a:pt x="495373" y="425825"/>
                  </a:lnTo>
                  <a:lnTo>
                    <a:pt x="460603" y="457365"/>
                  </a:lnTo>
                  <a:lnTo>
                    <a:pt x="486383" y="456470"/>
                  </a:lnTo>
                  <a:lnTo>
                    <a:pt x="532880" y="468082"/>
                  </a:lnTo>
                  <a:lnTo>
                    <a:pt x="570437" y="488367"/>
                  </a:lnTo>
                  <a:lnTo>
                    <a:pt x="582358" y="499033"/>
                  </a:lnTo>
                  <a:lnTo>
                    <a:pt x="583647" y="469140"/>
                  </a:lnTo>
                  <a:lnTo>
                    <a:pt x="591210" y="445638"/>
                  </a:lnTo>
                  <a:lnTo>
                    <a:pt x="607736" y="427748"/>
                  </a:lnTo>
                  <a:lnTo>
                    <a:pt x="635914" y="414693"/>
                  </a:lnTo>
                  <a:lnTo>
                    <a:pt x="647093" y="410692"/>
                  </a:lnTo>
                  <a:lnTo>
                    <a:pt x="657879" y="405961"/>
                  </a:lnTo>
                  <a:lnTo>
                    <a:pt x="668350" y="400773"/>
                  </a:lnTo>
                  <a:lnTo>
                    <a:pt x="690411" y="389161"/>
                  </a:lnTo>
                  <a:lnTo>
                    <a:pt x="702584" y="383252"/>
                  </a:lnTo>
                  <a:lnTo>
                    <a:pt x="715217" y="378094"/>
                  </a:lnTo>
                  <a:lnTo>
                    <a:pt x="728421" y="374103"/>
                  </a:lnTo>
                  <a:lnTo>
                    <a:pt x="737836" y="371496"/>
                  </a:lnTo>
                  <a:lnTo>
                    <a:pt x="756610" y="364912"/>
                  </a:lnTo>
                  <a:lnTo>
                    <a:pt x="775482" y="354951"/>
                  </a:lnTo>
                  <a:lnTo>
                    <a:pt x="785190" y="342214"/>
                  </a:lnTo>
                  <a:lnTo>
                    <a:pt x="786130" y="336042"/>
                  </a:lnTo>
                  <a:lnTo>
                    <a:pt x="781227" y="329882"/>
                  </a:lnTo>
                  <a:lnTo>
                    <a:pt x="770788" y="323786"/>
                  </a:lnTo>
                  <a:lnTo>
                    <a:pt x="755330" y="319901"/>
                  </a:lnTo>
                  <a:lnTo>
                    <a:pt x="736563" y="322414"/>
                  </a:lnTo>
                  <a:lnTo>
                    <a:pt x="715722" y="329147"/>
                  </a:lnTo>
                  <a:lnTo>
                    <a:pt x="672555" y="346563"/>
                  </a:lnTo>
                  <a:lnTo>
                    <a:pt x="651887" y="353225"/>
                  </a:lnTo>
                  <a:lnTo>
                    <a:pt x="611990" y="347535"/>
                  </a:lnTo>
                  <a:lnTo>
                    <a:pt x="601637" y="323532"/>
                  </a:lnTo>
                  <a:lnTo>
                    <a:pt x="586972" y="342420"/>
                  </a:lnTo>
                  <a:lnTo>
                    <a:pt x="569064" y="361326"/>
                  </a:lnTo>
                  <a:lnTo>
                    <a:pt x="549437" y="375876"/>
                  </a:lnTo>
                  <a:lnTo>
                    <a:pt x="529615" y="381698"/>
                  </a:lnTo>
                  <a:lnTo>
                    <a:pt x="526910" y="381698"/>
                  </a:lnTo>
                  <a:lnTo>
                    <a:pt x="498471" y="350096"/>
                  </a:lnTo>
                  <a:lnTo>
                    <a:pt x="493598" y="319735"/>
                  </a:lnTo>
                  <a:lnTo>
                    <a:pt x="488569" y="318058"/>
                  </a:lnTo>
                  <a:lnTo>
                    <a:pt x="444588" y="295155"/>
                  </a:lnTo>
                  <a:lnTo>
                    <a:pt x="416547" y="260502"/>
                  </a:lnTo>
                  <a:lnTo>
                    <a:pt x="409121" y="221154"/>
                  </a:lnTo>
                  <a:lnTo>
                    <a:pt x="407152" y="200590"/>
                  </a:lnTo>
                  <a:lnTo>
                    <a:pt x="402301" y="159707"/>
                  </a:lnTo>
                  <a:lnTo>
                    <a:pt x="400724" y="143225"/>
                  </a:lnTo>
                  <a:lnTo>
                    <a:pt x="399998" y="126393"/>
                  </a:lnTo>
                  <a:lnTo>
                    <a:pt x="400570" y="109181"/>
                  </a:lnTo>
                  <a:lnTo>
                    <a:pt x="401677" y="99125"/>
                  </a:lnTo>
                  <a:lnTo>
                    <a:pt x="403352" y="89396"/>
                  </a:lnTo>
                  <a:lnTo>
                    <a:pt x="405378" y="79937"/>
                  </a:lnTo>
                  <a:lnTo>
                    <a:pt x="410916" y="56247"/>
                  </a:lnTo>
                  <a:lnTo>
                    <a:pt x="413519" y="41767"/>
                  </a:lnTo>
                  <a:lnTo>
                    <a:pt x="414706" y="26786"/>
                  </a:lnTo>
                  <a:lnTo>
                    <a:pt x="413829" y="10845"/>
                  </a:lnTo>
                  <a:lnTo>
                    <a:pt x="408876" y="5041"/>
                  </a:lnTo>
                  <a:lnTo>
                    <a:pt x="404469" y="254"/>
                  </a:lnTo>
                  <a:lnTo>
                    <a:pt x="397751" y="0"/>
                  </a:lnTo>
                  <a:close/>
                </a:path>
              </a:pathLst>
            </a:custGeom>
            <a:solidFill>
              <a:srgbClr val="D3BEA6"/>
            </a:solidFill>
          </p:spPr>
          <p:txBody>
            <a:bodyPr wrap="square" lIns="0" tIns="0" rIns="0" bIns="0" rtlCol="0"/>
            <a:lstStyle/>
            <a:p>
              <a:endParaRPr/>
            </a:p>
          </p:txBody>
        </p:sp>
        <p:pic>
          <p:nvPicPr>
            <p:cNvPr id="258" name="object 134">
              <a:extLst>
                <a:ext uri="{FF2B5EF4-FFF2-40B4-BE49-F238E27FC236}">
                  <a16:creationId xmlns:a16="http://schemas.microsoft.com/office/drawing/2014/main" id="{E7CAA2C4-5519-9C8D-7F13-0D8BB4B2FA5A}"/>
                </a:ext>
              </a:extLst>
            </p:cNvPr>
            <p:cNvPicPr/>
            <p:nvPr/>
          </p:nvPicPr>
          <p:blipFill>
            <a:blip r:embed="rId4" cstate="print"/>
            <a:stretch>
              <a:fillRect/>
            </a:stretch>
          </p:blipFill>
          <p:spPr>
            <a:xfrm>
              <a:off x="7287252" y="4487041"/>
              <a:ext cx="346675" cy="254151"/>
            </a:xfrm>
            <a:prstGeom prst="rect">
              <a:avLst/>
            </a:prstGeom>
          </p:spPr>
        </p:pic>
        <p:sp>
          <p:nvSpPr>
            <p:cNvPr id="259" name="object 135">
              <a:extLst>
                <a:ext uri="{FF2B5EF4-FFF2-40B4-BE49-F238E27FC236}">
                  <a16:creationId xmlns:a16="http://schemas.microsoft.com/office/drawing/2014/main" id="{F075DEB8-6724-3059-2F4E-D5D10349759C}"/>
                </a:ext>
              </a:extLst>
            </p:cNvPr>
            <p:cNvSpPr/>
            <p:nvPr/>
          </p:nvSpPr>
          <p:spPr>
            <a:xfrm>
              <a:off x="7066231" y="4310840"/>
              <a:ext cx="786130" cy="186055"/>
            </a:xfrm>
            <a:custGeom>
              <a:avLst/>
              <a:gdLst/>
              <a:ahLst/>
              <a:cxnLst/>
              <a:rect l="l" t="t" r="r" b="b"/>
              <a:pathLst>
                <a:path w="786130" h="186054">
                  <a:moveTo>
                    <a:pt x="379380" y="0"/>
                  </a:moveTo>
                  <a:lnTo>
                    <a:pt x="354317" y="4923"/>
                  </a:lnTo>
                  <a:lnTo>
                    <a:pt x="351561" y="6078"/>
                  </a:lnTo>
                  <a:lnTo>
                    <a:pt x="346595" y="7805"/>
                  </a:lnTo>
                  <a:lnTo>
                    <a:pt x="322346" y="22169"/>
                  </a:lnTo>
                  <a:lnTo>
                    <a:pt x="304714" y="40843"/>
                  </a:lnTo>
                  <a:lnTo>
                    <a:pt x="291420" y="63525"/>
                  </a:lnTo>
                  <a:lnTo>
                    <a:pt x="274209" y="104142"/>
                  </a:lnTo>
                  <a:lnTo>
                    <a:pt x="266747" y="117538"/>
                  </a:lnTo>
                  <a:lnTo>
                    <a:pt x="256966" y="128618"/>
                  </a:lnTo>
                  <a:lnTo>
                    <a:pt x="244030" y="135898"/>
                  </a:lnTo>
                  <a:lnTo>
                    <a:pt x="232698" y="136121"/>
                  </a:lnTo>
                  <a:lnTo>
                    <a:pt x="221710" y="131048"/>
                  </a:lnTo>
                  <a:lnTo>
                    <a:pt x="211683" y="123291"/>
                  </a:lnTo>
                  <a:lnTo>
                    <a:pt x="203238" y="115463"/>
                  </a:lnTo>
                  <a:lnTo>
                    <a:pt x="175352" y="95493"/>
                  </a:lnTo>
                  <a:lnTo>
                    <a:pt x="144719" y="81753"/>
                  </a:lnTo>
                  <a:lnTo>
                    <a:pt x="112919" y="70292"/>
                  </a:lnTo>
                  <a:lnTo>
                    <a:pt x="81534" y="57158"/>
                  </a:lnTo>
                  <a:lnTo>
                    <a:pt x="64919" y="47851"/>
                  </a:lnTo>
                  <a:lnTo>
                    <a:pt x="49845" y="36612"/>
                  </a:lnTo>
                  <a:lnTo>
                    <a:pt x="37523" y="23064"/>
                  </a:lnTo>
                  <a:lnTo>
                    <a:pt x="29159" y="6828"/>
                  </a:lnTo>
                  <a:lnTo>
                    <a:pt x="24053" y="7107"/>
                  </a:lnTo>
                  <a:lnTo>
                    <a:pt x="19380" y="8237"/>
                  </a:lnTo>
                  <a:lnTo>
                    <a:pt x="4851" y="16695"/>
                  </a:lnTo>
                  <a:lnTo>
                    <a:pt x="0" y="22855"/>
                  </a:lnTo>
                  <a:lnTo>
                    <a:pt x="889" y="29040"/>
                  </a:lnTo>
                  <a:lnTo>
                    <a:pt x="10616" y="41770"/>
                  </a:lnTo>
                  <a:lnTo>
                    <a:pt x="29481" y="51727"/>
                  </a:lnTo>
                  <a:lnTo>
                    <a:pt x="48239" y="58310"/>
                  </a:lnTo>
                  <a:lnTo>
                    <a:pt x="57645" y="60917"/>
                  </a:lnTo>
                  <a:lnTo>
                    <a:pt x="70876" y="64909"/>
                  </a:lnTo>
                  <a:lnTo>
                    <a:pt x="83515" y="70070"/>
                  </a:lnTo>
                  <a:lnTo>
                    <a:pt x="95696" y="75979"/>
                  </a:lnTo>
                  <a:lnTo>
                    <a:pt x="117748" y="87586"/>
                  </a:lnTo>
                  <a:lnTo>
                    <a:pt x="128198" y="92775"/>
                  </a:lnTo>
                  <a:lnTo>
                    <a:pt x="138979" y="97506"/>
                  </a:lnTo>
                  <a:lnTo>
                    <a:pt x="150164" y="101506"/>
                  </a:lnTo>
                  <a:lnTo>
                    <a:pt x="178335" y="114570"/>
                  </a:lnTo>
                  <a:lnTo>
                    <a:pt x="194859" y="132475"/>
                  </a:lnTo>
                  <a:lnTo>
                    <a:pt x="202424" y="155981"/>
                  </a:lnTo>
                  <a:lnTo>
                    <a:pt x="203720" y="185847"/>
                  </a:lnTo>
                  <a:lnTo>
                    <a:pt x="209484" y="180281"/>
                  </a:lnTo>
                  <a:lnTo>
                    <a:pt x="253214" y="154897"/>
                  </a:lnTo>
                  <a:lnTo>
                    <a:pt x="299697" y="143289"/>
                  </a:lnTo>
                  <a:lnTo>
                    <a:pt x="325462" y="144178"/>
                  </a:lnTo>
                  <a:lnTo>
                    <a:pt x="315899" y="140008"/>
                  </a:lnTo>
                  <a:lnTo>
                    <a:pt x="288856" y="102767"/>
                  </a:lnTo>
                  <a:lnTo>
                    <a:pt x="289469" y="92195"/>
                  </a:lnTo>
                  <a:lnTo>
                    <a:pt x="317138" y="47334"/>
                  </a:lnTo>
                  <a:lnTo>
                    <a:pt x="353822" y="20061"/>
                  </a:lnTo>
                  <a:lnTo>
                    <a:pt x="361641" y="14193"/>
                  </a:lnTo>
                  <a:lnTo>
                    <a:pt x="370273" y="10779"/>
                  </a:lnTo>
                  <a:lnTo>
                    <a:pt x="379684" y="8986"/>
                  </a:lnTo>
                  <a:lnTo>
                    <a:pt x="391972" y="7793"/>
                  </a:lnTo>
                  <a:lnTo>
                    <a:pt x="392036" y="7615"/>
                  </a:lnTo>
                  <a:lnTo>
                    <a:pt x="394106" y="7615"/>
                  </a:lnTo>
                  <a:lnTo>
                    <a:pt x="394106" y="7793"/>
                  </a:lnTo>
                  <a:lnTo>
                    <a:pt x="406439" y="8987"/>
                  </a:lnTo>
                  <a:lnTo>
                    <a:pt x="415880" y="10787"/>
                  </a:lnTo>
                  <a:lnTo>
                    <a:pt x="424559" y="14220"/>
                  </a:lnTo>
                  <a:lnTo>
                    <a:pt x="432460" y="20124"/>
                  </a:lnTo>
                  <a:lnTo>
                    <a:pt x="451282" y="32980"/>
                  </a:lnTo>
                  <a:lnTo>
                    <a:pt x="483725" y="63307"/>
                  </a:lnTo>
                  <a:lnTo>
                    <a:pt x="497230" y="102767"/>
                  </a:lnTo>
                  <a:lnTo>
                    <a:pt x="495386" y="112638"/>
                  </a:lnTo>
                  <a:lnTo>
                    <a:pt x="460603" y="144178"/>
                  </a:lnTo>
                  <a:lnTo>
                    <a:pt x="486397" y="143289"/>
                  </a:lnTo>
                  <a:lnTo>
                    <a:pt x="532900" y="154897"/>
                  </a:lnTo>
                  <a:lnTo>
                    <a:pt x="570449" y="175180"/>
                  </a:lnTo>
                  <a:lnTo>
                    <a:pt x="582358" y="185847"/>
                  </a:lnTo>
                  <a:lnTo>
                    <a:pt x="583656" y="155954"/>
                  </a:lnTo>
                  <a:lnTo>
                    <a:pt x="591224" y="132451"/>
                  </a:lnTo>
                  <a:lnTo>
                    <a:pt x="607749" y="114561"/>
                  </a:lnTo>
                  <a:lnTo>
                    <a:pt x="635914" y="101506"/>
                  </a:lnTo>
                  <a:lnTo>
                    <a:pt x="647102" y="97506"/>
                  </a:lnTo>
                  <a:lnTo>
                    <a:pt x="657893" y="92775"/>
                  </a:lnTo>
                  <a:lnTo>
                    <a:pt x="668363" y="87586"/>
                  </a:lnTo>
                  <a:lnTo>
                    <a:pt x="690418" y="75979"/>
                  </a:lnTo>
                  <a:lnTo>
                    <a:pt x="702595" y="70070"/>
                  </a:lnTo>
                  <a:lnTo>
                    <a:pt x="715230" y="64909"/>
                  </a:lnTo>
                  <a:lnTo>
                    <a:pt x="728433" y="60917"/>
                  </a:lnTo>
                  <a:lnTo>
                    <a:pt x="737850" y="58310"/>
                  </a:lnTo>
                  <a:lnTo>
                    <a:pt x="756626" y="51727"/>
                  </a:lnTo>
                  <a:lnTo>
                    <a:pt x="775495" y="41770"/>
                  </a:lnTo>
                  <a:lnTo>
                    <a:pt x="785190" y="29040"/>
                  </a:lnTo>
                  <a:lnTo>
                    <a:pt x="786130" y="22855"/>
                  </a:lnTo>
                  <a:lnTo>
                    <a:pt x="781240" y="16695"/>
                  </a:lnTo>
                  <a:lnTo>
                    <a:pt x="770801" y="10599"/>
                  </a:lnTo>
                  <a:lnTo>
                    <a:pt x="770039" y="10231"/>
                  </a:lnTo>
                  <a:lnTo>
                    <a:pt x="761803" y="24836"/>
                  </a:lnTo>
                  <a:lnTo>
                    <a:pt x="747442" y="35506"/>
                  </a:lnTo>
                  <a:lnTo>
                    <a:pt x="730448" y="43044"/>
                  </a:lnTo>
                  <a:lnTo>
                    <a:pt x="714311" y="48255"/>
                  </a:lnTo>
                  <a:lnTo>
                    <a:pt x="699994" y="52238"/>
                  </a:lnTo>
                  <a:lnTo>
                    <a:pt x="671232" y="59765"/>
                  </a:lnTo>
                  <a:lnTo>
                    <a:pt x="657009" y="64041"/>
                  </a:lnTo>
                  <a:lnTo>
                    <a:pt x="644364" y="69884"/>
                  </a:lnTo>
                  <a:lnTo>
                    <a:pt x="633634" y="77898"/>
                  </a:lnTo>
                  <a:lnTo>
                    <a:pt x="623933" y="87496"/>
                  </a:lnTo>
                  <a:lnTo>
                    <a:pt x="614375" y="98090"/>
                  </a:lnTo>
                  <a:lnTo>
                    <a:pt x="595850" y="117921"/>
                  </a:lnTo>
                  <a:lnTo>
                    <a:pt x="574668" y="135250"/>
                  </a:lnTo>
                  <a:lnTo>
                    <a:pt x="551067" y="144092"/>
                  </a:lnTo>
                  <a:lnTo>
                    <a:pt x="525284" y="138463"/>
                  </a:lnTo>
                  <a:lnTo>
                    <a:pt x="514520" y="129630"/>
                  </a:lnTo>
                  <a:lnTo>
                    <a:pt x="507057" y="118013"/>
                  </a:lnTo>
                  <a:lnTo>
                    <a:pt x="501988" y="104762"/>
                  </a:lnTo>
                  <a:lnTo>
                    <a:pt x="492541" y="68890"/>
                  </a:lnTo>
                  <a:lnTo>
                    <a:pt x="484122" y="47872"/>
                  </a:lnTo>
                  <a:lnTo>
                    <a:pt x="471709" y="29719"/>
                  </a:lnTo>
                  <a:lnTo>
                    <a:pt x="453859" y="16175"/>
                  </a:lnTo>
                  <a:lnTo>
                    <a:pt x="430160" y="6475"/>
                  </a:lnTo>
                  <a:lnTo>
                    <a:pt x="404998" y="800"/>
                  </a:lnTo>
                  <a:lnTo>
                    <a:pt x="379380" y="0"/>
                  </a:lnTo>
                  <a:close/>
                </a:path>
              </a:pathLst>
            </a:custGeom>
            <a:solidFill>
              <a:srgbClr val="A18C73"/>
            </a:solidFill>
          </p:spPr>
          <p:txBody>
            <a:bodyPr wrap="square" lIns="0" tIns="0" rIns="0" bIns="0" rtlCol="0"/>
            <a:lstStyle/>
            <a:p>
              <a:endParaRPr/>
            </a:p>
          </p:txBody>
        </p:sp>
        <p:sp>
          <p:nvSpPr>
            <p:cNvPr id="260" name="object 136">
              <a:extLst>
                <a:ext uri="{FF2B5EF4-FFF2-40B4-BE49-F238E27FC236}">
                  <a16:creationId xmlns:a16="http://schemas.microsoft.com/office/drawing/2014/main" id="{2FE164A3-680E-201E-F15B-80389F71A576}"/>
                </a:ext>
              </a:extLst>
            </p:cNvPr>
            <p:cNvSpPr/>
            <p:nvPr/>
          </p:nvSpPr>
          <p:spPr>
            <a:xfrm>
              <a:off x="7240375" y="4498626"/>
              <a:ext cx="440690" cy="299720"/>
            </a:xfrm>
            <a:custGeom>
              <a:avLst/>
              <a:gdLst/>
              <a:ahLst/>
              <a:cxnLst/>
              <a:rect l="l" t="t" r="r" b="b"/>
              <a:pathLst>
                <a:path w="440689" h="299720">
                  <a:moveTo>
                    <a:pt x="409227" y="0"/>
                  </a:moveTo>
                  <a:lnTo>
                    <a:pt x="407970" y="1371"/>
                  </a:lnTo>
                  <a:lnTo>
                    <a:pt x="423369" y="65987"/>
                  </a:lnTo>
                  <a:lnTo>
                    <a:pt x="425502" y="113226"/>
                  </a:lnTo>
                  <a:lnTo>
                    <a:pt x="416936" y="156845"/>
                  </a:lnTo>
                  <a:lnTo>
                    <a:pt x="397149" y="198374"/>
                  </a:lnTo>
                  <a:lnTo>
                    <a:pt x="359875" y="233997"/>
                  </a:lnTo>
                  <a:lnTo>
                    <a:pt x="294916" y="265339"/>
                  </a:lnTo>
                  <a:lnTo>
                    <a:pt x="223489" y="274878"/>
                  </a:lnTo>
                  <a:lnTo>
                    <a:pt x="212308" y="274712"/>
                  </a:lnTo>
                  <a:lnTo>
                    <a:pt x="129233" y="260921"/>
                  </a:lnTo>
                  <a:lnTo>
                    <a:pt x="86229" y="240164"/>
                  </a:lnTo>
                  <a:lnTo>
                    <a:pt x="49914" y="208980"/>
                  </a:lnTo>
                  <a:lnTo>
                    <a:pt x="22690" y="166751"/>
                  </a:lnTo>
                  <a:lnTo>
                    <a:pt x="6292" y="110877"/>
                  </a:lnTo>
                  <a:lnTo>
                    <a:pt x="3425" y="79965"/>
                  </a:lnTo>
                  <a:lnTo>
                    <a:pt x="4935" y="49136"/>
                  </a:lnTo>
                  <a:lnTo>
                    <a:pt x="3221" y="55562"/>
                  </a:lnTo>
                  <a:lnTo>
                    <a:pt x="1887" y="62255"/>
                  </a:lnTo>
                  <a:lnTo>
                    <a:pt x="1036" y="69240"/>
                  </a:lnTo>
                  <a:lnTo>
                    <a:pt x="0" y="100107"/>
                  </a:lnTo>
                  <a:lnTo>
                    <a:pt x="4002" y="131562"/>
                  </a:lnTo>
                  <a:lnTo>
                    <a:pt x="26246" y="191922"/>
                  </a:lnTo>
                  <a:lnTo>
                    <a:pt x="63833" y="239190"/>
                  </a:lnTo>
                  <a:lnTo>
                    <a:pt x="115374" y="271894"/>
                  </a:lnTo>
                  <a:lnTo>
                    <a:pt x="176229" y="291934"/>
                  </a:lnTo>
                  <a:lnTo>
                    <a:pt x="220149" y="299288"/>
                  </a:lnTo>
                  <a:lnTo>
                    <a:pt x="238398" y="297279"/>
                  </a:lnTo>
                  <a:lnTo>
                    <a:pt x="294030" y="283418"/>
                  </a:lnTo>
                  <a:lnTo>
                    <a:pt x="352297" y="257503"/>
                  </a:lnTo>
                  <a:lnTo>
                    <a:pt x="397164" y="217235"/>
                  </a:lnTo>
                  <a:lnTo>
                    <a:pt x="427486" y="162527"/>
                  </a:lnTo>
                  <a:lnTo>
                    <a:pt x="440301" y="100107"/>
                  </a:lnTo>
                  <a:lnTo>
                    <a:pt x="439262" y="69240"/>
                  </a:lnTo>
                  <a:lnTo>
                    <a:pt x="435416" y="49031"/>
                  </a:lnTo>
                  <a:lnTo>
                    <a:pt x="429055" y="30638"/>
                  </a:lnTo>
                  <a:lnTo>
                    <a:pt x="420289" y="14237"/>
                  </a:lnTo>
                  <a:lnTo>
                    <a:pt x="409227" y="0"/>
                  </a:lnTo>
                  <a:close/>
                </a:path>
              </a:pathLst>
            </a:custGeom>
            <a:solidFill>
              <a:srgbClr val="988D7D"/>
            </a:solidFill>
          </p:spPr>
          <p:txBody>
            <a:bodyPr wrap="square" lIns="0" tIns="0" rIns="0" bIns="0" rtlCol="0"/>
            <a:lstStyle/>
            <a:p>
              <a:endParaRPr/>
            </a:p>
          </p:txBody>
        </p:sp>
        <p:sp>
          <p:nvSpPr>
            <p:cNvPr id="261" name="object 137">
              <a:extLst>
                <a:ext uri="{FF2B5EF4-FFF2-40B4-BE49-F238E27FC236}">
                  <a16:creationId xmlns:a16="http://schemas.microsoft.com/office/drawing/2014/main" id="{19A64FA4-EB41-9C2E-B79A-C3AC4351C970}"/>
                </a:ext>
              </a:extLst>
            </p:cNvPr>
            <p:cNvSpPr/>
            <p:nvPr/>
          </p:nvSpPr>
          <p:spPr>
            <a:xfrm>
              <a:off x="7064311" y="3994080"/>
              <a:ext cx="790575" cy="807720"/>
            </a:xfrm>
            <a:custGeom>
              <a:avLst/>
              <a:gdLst/>
              <a:ahLst/>
              <a:cxnLst/>
              <a:rect l="l" t="t" r="r" b="b"/>
              <a:pathLst>
                <a:path w="790575" h="807720">
                  <a:moveTo>
                    <a:pt x="570890" y="603783"/>
                  </a:moveTo>
                  <a:lnTo>
                    <a:pt x="566470" y="574675"/>
                  </a:lnTo>
                  <a:lnTo>
                    <a:pt x="566470" y="603745"/>
                  </a:lnTo>
                  <a:lnTo>
                    <a:pt x="552704" y="651027"/>
                  </a:lnTo>
                  <a:lnTo>
                    <a:pt x="523316" y="691146"/>
                  </a:lnTo>
                  <a:lnTo>
                    <a:pt x="483908" y="718743"/>
                  </a:lnTo>
                  <a:lnTo>
                    <a:pt x="437718" y="738276"/>
                  </a:lnTo>
                  <a:lnTo>
                    <a:pt x="395008" y="745756"/>
                  </a:lnTo>
                  <a:lnTo>
                    <a:pt x="371462" y="742975"/>
                  </a:lnTo>
                  <a:lnTo>
                    <a:pt x="333908" y="731342"/>
                  </a:lnTo>
                  <a:lnTo>
                    <a:pt x="266674" y="691146"/>
                  </a:lnTo>
                  <a:lnTo>
                    <a:pt x="237299" y="651027"/>
                  </a:lnTo>
                  <a:lnTo>
                    <a:pt x="223520" y="603745"/>
                  </a:lnTo>
                  <a:lnTo>
                    <a:pt x="230924" y="554685"/>
                  </a:lnTo>
                  <a:lnTo>
                    <a:pt x="258419" y="517296"/>
                  </a:lnTo>
                  <a:lnTo>
                    <a:pt x="297091" y="499300"/>
                  </a:lnTo>
                  <a:lnTo>
                    <a:pt x="342239" y="494169"/>
                  </a:lnTo>
                  <a:lnTo>
                    <a:pt x="389064" y="495414"/>
                  </a:lnTo>
                  <a:lnTo>
                    <a:pt x="393992" y="495642"/>
                  </a:lnTo>
                  <a:lnTo>
                    <a:pt x="395008" y="495693"/>
                  </a:lnTo>
                  <a:lnTo>
                    <a:pt x="396036" y="495744"/>
                  </a:lnTo>
                  <a:lnTo>
                    <a:pt x="400951" y="495401"/>
                  </a:lnTo>
                  <a:lnTo>
                    <a:pt x="447497" y="494169"/>
                  </a:lnTo>
                  <a:lnTo>
                    <a:pt x="447776" y="494169"/>
                  </a:lnTo>
                  <a:lnTo>
                    <a:pt x="492925" y="499300"/>
                  </a:lnTo>
                  <a:lnTo>
                    <a:pt x="531596" y="517296"/>
                  </a:lnTo>
                  <a:lnTo>
                    <a:pt x="559079" y="554685"/>
                  </a:lnTo>
                  <a:lnTo>
                    <a:pt x="566470" y="603745"/>
                  </a:lnTo>
                  <a:lnTo>
                    <a:pt x="566470" y="574675"/>
                  </a:lnTo>
                  <a:lnTo>
                    <a:pt x="563156" y="552831"/>
                  </a:lnTo>
                  <a:lnTo>
                    <a:pt x="534238" y="513765"/>
                  </a:lnTo>
                  <a:lnTo>
                    <a:pt x="493737" y="494957"/>
                  </a:lnTo>
                  <a:lnTo>
                    <a:pt x="486956" y="494169"/>
                  </a:lnTo>
                  <a:lnTo>
                    <a:pt x="459892" y="491020"/>
                  </a:lnTo>
                  <a:lnTo>
                    <a:pt x="447332" y="489572"/>
                  </a:lnTo>
                  <a:lnTo>
                    <a:pt x="400748" y="490753"/>
                  </a:lnTo>
                  <a:lnTo>
                    <a:pt x="395008" y="491020"/>
                  </a:lnTo>
                  <a:lnTo>
                    <a:pt x="389267" y="490753"/>
                  </a:lnTo>
                  <a:lnTo>
                    <a:pt x="342658" y="489572"/>
                  </a:lnTo>
                  <a:lnTo>
                    <a:pt x="296252" y="494957"/>
                  </a:lnTo>
                  <a:lnTo>
                    <a:pt x="255765" y="513765"/>
                  </a:lnTo>
                  <a:lnTo>
                    <a:pt x="226860" y="552831"/>
                  </a:lnTo>
                  <a:lnTo>
                    <a:pt x="219113" y="603783"/>
                  </a:lnTo>
                  <a:lnTo>
                    <a:pt x="233273" y="652843"/>
                  </a:lnTo>
                  <a:lnTo>
                    <a:pt x="263601" y="694448"/>
                  </a:lnTo>
                  <a:lnTo>
                    <a:pt x="304342" y="723023"/>
                  </a:lnTo>
                  <a:lnTo>
                    <a:pt x="350913" y="742734"/>
                  </a:lnTo>
                  <a:lnTo>
                    <a:pt x="394017" y="750366"/>
                  </a:lnTo>
                  <a:lnTo>
                    <a:pt x="394042" y="750519"/>
                  </a:lnTo>
                  <a:lnTo>
                    <a:pt x="395008" y="750443"/>
                  </a:lnTo>
                  <a:lnTo>
                    <a:pt x="395986" y="750519"/>
                  </a:lnTo>
                  <a:lnTo>
                    <a:pt x="395998" y="750366"/>
                  </a:lnTo>
                  <a:lnTo>
                    <a:pt x="419722" y="747509"/>
                  </a:lnTo>
                  <a:lnTo>
                    <a:pt x="426808" y="745756"/>
                  </a:lnTo>
                  <a:lnTo>
                    <a:pt x="479018" y="726084"/>
                  </a:lnTo>
                  <a:lnTo>
                    <a:pt x="526402" y="694448"/>
                  </a:lnTo>
                  <a:lnTo>
                    <a:pt x="556729" y="652843"/>
                  </a:lnTo>
                  <a:lnTo>
                    <a:pt x="570890" y="603783"/>
                  </a:lnTo>
                  <a:close/>
                </a:path>
                <a:path w="790575" h="807720">
                  <a:moveTo>
                    <a:pt x="790016" y="346710"/>
                  </a:moveTo>
                  <a:lnTo>
                    <a:pt x="789559" y="341630"/>
                  </a:lnTo>
                  <a:lnTo>
                    <a:pt x="786739" y="335280"/>
                  </a:lnTo>
                  <a:lnTo>
                    <a:pt x="786333" y="334886"/>
                  </a:lnTo>
                  <a:lnTo>
                    <a:pt x="786333" y="340360"/>
                  </a:lnTo>
                  <a:lnTo>
                    <a:pt x="785622" y="345440"/>
                  </a:lnTo>
                  <a:lnTo>
                    <a:pt x="746175" y="372110"/>
                  </a:lnTo>
                  <a:lnTo>
                    <a:pt x="716635" y="381000"/>
                  </a:lnTo>
                  <a:lnTo>
                    <a:pt x="703922" y="386080"/>
                  </a:lnTo>
                  <a:lnTo>
                    <a:pt x="691680" y="392430"/>
                  </a:lnTo>
                  <a:lnTo>
                    <a:pt x="679792" y="398780"/>
                  </a:lnTo>
                  <a:lnTo>
                    <a:pt x="669607" y="403860"/>
                  </a:lnTo>
                  <a:lnTo>
                    <a:pt x="659193" y="408940"/>
                  </a:lnTo>
                  <a:lnTo>
                    <a:pt x="648474" y="414020"/>
                  </a:lnTo>
                  <a:lnTo>
                    <a:pt x="637374" y="417830"/>
                  </a:lnTo>
                  <a:lnTo>
                    <a:pt x="609422" y="430530"/>
                  </a:lnTo>
                  <a:lnTo>
                    <a:pt x="592645" y="448310"/>
                  </a:lnTo>
                  <a:lnTo>
                    <a:pt x="584568" y="471170"/>
                  </a:lnTo>
                  <a:lnTo>
                    <a:pt x="582752" y="500380"/>
                  </a:lnTo>
                  <a:lnTo>
                    <a:pt x="577405" y="495300"/>
                  </a:lnTo>
                  <a:lnTo>
                    <a:pt x="537654" y="472440"/>
                  </a:lnTo>
                  <a:lnTo>
                    <a:pt x="495058" y="459740"/>
                  </a:lnTo>
                  <a:lnTo>
                    <a:pt x="472033" y="459740"/>
                  </a:lnTo>
                  <a:lnTo>
                    <a:pt x="479171" y="454660"/>
                  </a:lnTo>
                  <a:lnTo>
                    <a:pt x="485444" y="450850"/>
                  </a:lnTo>
                  <a:lnTo>
                    <a:pt x="494957" y="439420"/>
                  </a:lnTo>
                  <a:lnTo>
                    <a:pt x="498906" y="429260"/>
                  </a:lnTo>
                  <a:lnTo>
                    <a:pt x="500545" y="419100"/>
                  </a:lnTo>
                  <a:lnTo>
                    <a:pt x="499859" y="408940"/>
                  </a:lnTo>
                  <a:lnTo>
                    <a:pt x="496836" y="397510"/>
                  </a:lnTo>
                  <a:lnTo>
                    <a:pt x="496176" y="396341"/>
                  </a:lnTo>
                  <a:lnTo>
                    <a:pt x="496176" y="419100"/>
                  </a:lnTo>
                  <a:lnTo>
                    <a:pt x="494728" y="427990"/>
                  </a:lnTo>
                  <a:lnTo>
                    <a:pt x="456895" y="459740"/>
                  </a:lnTo>
                  <a:lnTo>
                    <a:pt x="430225" y="464820"/>
                  </a:lnTo>
                  <a:lnTo>
                    <a:pt x="359778" y="464820"/>
                  </a:lnTo>
                  <a:lnTo>
                    <a:pt x="318706" y="454660"/>
                  </a:lnTo>
                  <a:lnTo>
                    <a:pt x="293827" y="419100"/>
                  </a:lnTo>
                  <a:lnTo>
                    <a:pt x="294500" y="410210"/>
                  </a:lnTo>
                  <a:lnTo>
                    <a:pt x="321386" y="367030"/>
                  </a:lnTo>
                  <a:lnTo>
                    <a:pt x="357733" y="339090"/>
                  </a:lnTo>
                  <a:lnTo>
                    <a:pt x="392049" y="327660"/>
                  </a:lnTo>
                  <a:lnTo>
                    <a:pt x="397967" y="327660"/>
                  </a:lnTo>
                  <a:lnTo>
                    <a:pt x="407962" y="328930"/>
                  </a:lnTo>
                  <a:lnTo>
                    <a:pt x="416979" y="331470"/>
                  </a:lnTo>
                  <a:lnTo>
                    <a:pt x="425157" y="334010"/>
                  </a:lnTo>
                  <a:lnTo>
                    <a:pt x="432650" y="340360"/>
                  </a:lnTo>
                  <a:lnTo>
                    <a:pt x="451243" y="353060"/>
                  </a:lnTo>
                  <a:lnTo>
                    <a:pt x="483095" y="382270"/>
                  </a:lnTo>
                  <a:lnTo>
                    <a:pt x="496176" y="419100"/>
                  </a:lnTo>
                  <a:lnTo>
                    <a:pt x="496176" y="396341"/>
                  </a:lnTo>
                  <a:lnTo>
                    <a:pt x="486829" y="379730"/>
                  </a:lnTo>
                  <a:lnTo>
                    <a:pt x="471995" y="363220"/>
                  </a:lnTo>
                  <a:lnTo>
                    <a:pt x="454202" y="349250"/>
                  </a:lnTo>
                  <a:lnTo>
                    <a:pt x="435343" y="336550"/>
                  </a:lnTo>
                  <a:lnTo>
                    <a:pt x="427189" y="330200"/>
                  </a:lnTo>
                  <a:lnTo>
                    <a:pt x="421271" y="327660"/>
                  </a:lnTo>
                  <a:lnTo>
                    <a:pt x="418312" y="326390"/>
                  </a:lnTo>
                  <a:lnTo>
                    <a:pt x="398335" y="323850"/>
                  </a:lnTo>
                  <a:lnTo>
                    <a:pt x="391680" y="323850"/>
                  </a:lnTo>
                  <a:lnTo>
                    <a:pt x="371754" y="326390"/>
                  </a:lnTo>
                  <a:lnTo>
                    <a:pt x="362978" y="330200"/>
                  </a:lnTo>
                  <a:lnTo>
                    <a:pt x="355053" y="336550"/>
                  </a:lnTo>
                  <a:lnTo>
                    <a:pt x="335978" y="349250"/>
                  </a:lnTo>
                  <a:lnTo>
                    <a:pt x="303187" y="379730"/>
                  </a:lnTo>
                  <a:lnTo>
                    <a:pt x="289458" y="419100"/>
                  </a:lnTo>
                  <a:lnTo>
                    <a:pt x="291096" y="429260"/>
                  </a:lnTo>
                  <a:lnTo>
                    <a:pt x="295059" y="439420"/>
                  </a:lnTo>
                  <a:lnTo>
                    <a:pt x="304571" y="450850"/>
                  </a:lnTo>
                  <a:lnTo>
                    <a:pt x="310832" y="454660"/>
                  </a:lnTo>
                  <a:lnTo>
                    <a:pt x="317982" y="459740"/>
                  </a:lnTo>
                  <a:lnTo>
                    <a:pt x="294957" y="459740"/>
                  </a:lnTo>
                  <a:lnTo>
                    <a:pt x="273431" y="464820"/>
                  </a:lnTo>
                  <a:lnTo>
                    <a:pt x="230632" y="482600"/>
                  </a:lnTo>
                  <a:lnTo>
                    <a:pt x="207264" y="500380"/>
                  </a:lnTo>
                  <a:lnTo>
                    <a:pt x="205435" y="471170"/>
                  </a:lnTo>
                  <a:lnTo>
                    <a:pt x="197370" y="448310"/>
                  </a:lnTo>
                  <a:lnTo>
                    <a:pt x="180581" y="430530"/>
                  </a:lnTo>
                  <a:lnTo>
                    <a:pt x="152641" y="417830"/>
                  </a:lnTo>
                  <a:lnTo>
                    <a:pt x="141528" y="414020"/>
                  </a:lnTo>
                  <a:lnTo>
                    <a:pt x="130810" y="408940"/>
                  </a:lnTo>
                  <a:lnTo>
                    <a:pt x="120396" y="403860"/>
                  </a:lnTo>
                  <a:lnTo>
                    <a:pt x="110223" y="398780"/>
                  </a:lnTo>
                  <a:lnTo>
                    <a:pt x="98323" y="392430"/>
                  </a:lnTo>
                  <a:lnTo>
                    <a:pt x="86093" y="386080"/>
                  </a:lnTo>
                  <a:lnTo>
                    <a:pt x="73380" y="381000"/>
                  </a:lnTo>
                  <a:lnTo>
                    <a:pt x="60058" y="377190"/>
                  </a:lnTo>
                  <a:lnTo>
                    <a:pt x="43840" y="372110"/>
                  </a:lnTo>
                  <a:lnTo>
                    <a:pt x="26009" y="364490"/>
                  </a:lnTo>
                  <a:lnTo>
                    <a:pt x="11290" y="355600"/>
                  </a:lnTo>
                  <a:lnTo>
                    <a:pt x="4394" y="345440"/>
                  </a:lnTo>
                  <a:lnTo>
                    <a:pt x="3683" y="340360"/>
                  </a:lnTo>
                  <a:lnTo>
                    <a:pt x="8293" y="335280"/>
                  </a:lnTo>
                  <a:lnTo>
                    <a:pt x="18084" y="328930"/>
                  </a:lnTo>
                  <a:lnTo>
                    <a:pt x="33159" y="325120"/>
                  </a:lnTo>
                  <a:lnTo>
                    <a:pt x="51612" y="327660"/>
                  </a:lnTo>
                  <a:lnTo>
                    <a:pt x="72186" y="335280"/>
                  </a:lnTo>
                  <a:lnTo>
                    <a:pt x="116192" y="353060"/>
                  </a:lnTo>
                  <a:lnTo>
                    <a:pt x="137274" y="359410"/>
                  </a:lnTo>
                  <a:lnTo>
                    <a:pt x="177126" y="353060"/>
                  </a:lnTo>
                  <a:lnTo>
                    <a:pt x="187312" y="331470"/>
                  </a:lnTo>
                  <a:lnTo>
                    <a:pt x="203415" y="351790"/>
                  </a:lnTo>
                  <a:lnTo>
                    <a:pt x="221221" y="369570"/>
                  </a:lnTo>
                  <a:lnTo>
                    <a:pt x="239814" y="382270"/>
                  </a:lnTo>
                  <a:lnTo>
                    <a:pt x="258318" y="387350"/>
                  </a:lnTo>
                  <a:lnTo>
                    <a:pt x="264007" y="387350"/>
                  </a:lnTo>
                  <a:lnTo>
                    <a:pt x="266788" y="386080"/>
                  </a:lnTo>
                  <a:lnTo>
                    <a:pt x="271741" y="382270"/>
                  </a:lnTo>
                  <a:lnTo>
                    <a:pt x="281660" y="374650"/>
                  </a:lnTo>
                  <a:lnTo>
                    <a:pt x="290360" y="356870"/>
                  </a:lnTo>
                  <a:lnTo>
                    <a:pt x="294551" y="337820"/>
                  </a:lnTo>
                  <a:lnTo>
                    <a:pt x="295719" y="326390"/>
                  </a:lnTo>
                  <a:lnTo>
                    <a:pt x="295859" y="325120"/>
                  </a:lnTo>
                  <a:lnTo>
                    <a:pt x="298069" y="323850"/>
                  </a:lnTo>
                  <a:lnTo>
                    <a:pt x="300329" y="323850"/>
                  </a:lnTo>
                  <a:lnTo>
                    <a:pt x="302615" y="322580"/>
                  </a:lnTo>
                  <a:lnTo>
                    <a:pt x="344373" y="300990"/>
                  </a:lnTo>
                  <a:lnTo>
                    <a:pt x="372745" y="265430"/>
                  </a:lnTo>
                  <a:lnTo>
                    <a:pt x="380352" y="224790"/>
                  </a:lnTo>
                  <a:lnTo>
                    <a:pt x="382308" y="204470"/>
                  </a:lnTo>
                  <a:lnTo>
                    <a:pt x="383184" y="196850"/>
                  </a:lnTo>
                  <a:lnTo>
                    <a:pt x="384162" y="187960"/>
                  </a:lnTo>
                  <a:lnTo>
                    <a:pt x="385203" y="180340"/>
                  </a:lnTo>
                  <a:lnTo>
                    <a:pt x="387184" y="163830"/>
                  </a:lnTo>
                  <a:lnTo>
                    <a:pt x="388759" y="147320"/>
                  </a:lnTo>
                  <a:lnTo>
                    <a:pt x="389331" y="133350"/>
                  </a:lnTo>
                  <a:lnTo>
                    <a:pt x="389369" y="125730"/>
                  </a:lnTo>
                  <a:lnTo>
                    <a:pt x="388937" y="113030"/>
                  </a:lnTo>
                  <a:lnTo>
                    <a:pt x="387794" y="102870"/>
                  </a:lnTo>
                  <a:lnTo>
                    <a:pt x="386105" y="92710"/>
                  </a:lnTo>
                  <a:lnTo>
                    <a:pt x="385064" y="87541"/>
                  </a:lnTo>
                  <a:lnTo>
                    <a:pt x="385064" y="129540"/>
                  </a:lnTo>
                  <a:lnTo>
                    <a:pt x="384327" y="147320"/>
                  </a:lnTo>
                  <a:lnTo>
                    <a:pt x="382765" y="162560"/>
                  </a:lnTo>
                  <a:lnTo>
                    <a:pt x="380809" y="179070"/>
                  </a:lnTo>
                  <a:lnTo>
                    <a:pt x="379768" y="187960"/>
                  </a:lnTo>
                  <a:lnTo>
                    <a:pt x="378777" y="195580"/>
                  </a:lnTo>
                  <a:lnTo>
                    <a:pt x="377901" y="204470"/>
                  </a:lnTo>
                  <a:lnTo>
                    <a:pt x="375958" y="224790"/>
                  </a:lnTo>
                  <a:lnTo>
                    <a:pt x="374167" y="236220"/>
                  </a:lnTo>
                  <a:lnTo>
                    <a:pt x="371983" y="247650"/>
                  </a:lnTo>
                  <a:lnTo>
                    <a:pt x="369570" y="259080"/>
                  </a:lnTo>
                  <a:lnTo>
                    <a:pt x="368782" y="262890"/>
                  </a:lnTo>
                  <a:lnTo>
                    <a:pt x="341439" y="297180"/>
                  </a:lnTo>
                  <a:lnTo>
                    <a:pt x="301142" y="318770"/>
                  </a:lnTo>
                  <a:lnTo>
                    <a:pt x="291338" y="321551"/>
                  </a:lnTo>
                  <a:lnTo>
                    <a:pt x="291338" y="326390"/>
                  </a:lnTo>
                  <a:lnTo>
                    <a:pt x="289331" y="342900"/>
                  </a:lnTo>
                  <a:lnTo>
                    <a:pt x="284746" y="359410"/>
                  </a:lnTo>
                  <a:lnTo>
                    <a:pt x="276999" y="373380"/>
                  </a:lnTo>
                  <a:lnTo>
                    <a:pt x="265531" y="382270"/>
                  </a:lnTo>
                  <a:lnTo>
                    <a:pt x="244792" y="379730"/>
                  </a:lnTo>
                  <a:lnTo>
                    <a:pt x="223469" y="365760"/>
                  </a:lnTo>
                  <a:lnTo>
                    <a:pt x="203733" y="345440"/>
                  </a:lnTo>
                  <a:lnTo>
                    <a:pt x="193421" y="331470"/>
                  </a:lnTo>
                  <a:lnTo>
                    <a:pt x="187794" y="323850"/>
                  </a:lnTo>
                  <a:lnTo>
                    <a:pt x="177507" y="308610"/>
                  </a:lnTo>
                  <a:lnTo>
                    <a:pt x="165023" y="285750"/>
                  </a:lnTo>
                  <a:lnTo>
                    <a:pt x="156121" y="260350"/>
                  </a:lnTo>
                  <a:lnTo>
                    <a:pt x="156578" y="238760"/>
                  </a:lnTo>
                  <a:lnTo>
                    <a:pt x="159600" y="233680"/>
                  </a:lnTo>
                  <a:lnTo>
                    <a:pt x="164172" y="229870"/>
                  </a:lnTo>
                  <a:lnTo>
                    <a:pt x="170256" y="226060"/>
                  </a:lnTo>
                  <a:lnTo>
                    <a:pt x="177850" y="223520"/>
                  </a:lnTo>
                  <a:lnTo>
                    <a:pt x="182384" y="223520"/>
                  </a:lnTo>
                  <a:lnTo>
                    <a:pt x="214376" y="260350"/>
                  </a:lnTo>
                  <a:lnTo>
                    <a:pt x="219443" y="289560"/>
                  </a:lnTo>
                  <a:lnTo>
                    <a:pt x="223926" y="303530"/>
                  </a:lnTo>
                  <a:lnTo>
                    <a:pt x="230568" y="313690"/>
                  </a:lnTo>
                  <a:lnTo>
                    <a:pt x="239356" y="322580"/>
                  </a:lnTo>
                  <a:lnTo>
                    <a:pt x="249834" y="327660"/>
                  </a:lnTo>
                  <a:lnTo>
                    <a:pt x="262013" y="330200"/>
                  </a:lnTo>
                  <a:lnTo>
                    <a:pt x="275856" y="328930"/>
                  </a:lnTo>
                  <a:lnTo>
                    <a:pt x="291338" y="326390"/>
                  </a:lnTo>
                  <a:lnTo>
                    <a:pt x="291338" y="321551"/>
                  </a:lnTo>
                  <a:lnTo>
                    <a:pt x="283222" y="323850"/>
                  </a:lnTo>
                  <a:lnTo>
                    <a:pt x="267423" y="325120"/>
                  </a:lnTo>
                  <a:lnTo>
                    <a:pt x="253796" y="323850"/>
                  </a:lnTo>
                  <a:lnTo>
                    <a:pt x="242379" y="318770"/>
                  </a:lnTo>
                  <a:lnTo>
                    <a:pt x="242519" y="314960"/>
                  </a:lnTo>
                  <a:lnTo>
                    <a:pt x="242582" y="292100"/>
                  </a:lnTo>
                  <a:lnTo>
                    <a:pt x="251155" y="251460"/>
                  </a:lnTo>
                  <a:lnTo>
                    <a:pt x="258241" y="250190"/>
                  </a:lnTo>
                  <a:lnTo>
                    <a:pt x="263563" y="254000"/>
                  </a:lnTo>
                  <a:lnTo>
                    <a:pt x="276987" y="264160"/>
                  </a:lnTo>
                  <a:lnTo>
                    <a:pt x="281051" y="266700"/>
                  </a:lnTo>
                  <a:lnTo>
                    <a:pt x="295884" y="273050"/>
                  </a:lnTo>
                  <a:lnTo>
                    <a:pt x="310057" y="274320"/>
                  </a:lnTo>
                  <a:lnTo>
                    <a:pt x="323367" y="271780"/>
                  </a:lnTo>
                  <a:lnTo>
                    <a:pt x="325120" y="270510"/>
                  </a:lnTo>
                  <a:lnTo>
                    <a:pt x="335635" y="262890"/>
                  </a:lnTo>
                  <a:lnTo>
                    <a:pt x="355041" y="234950"/>
                  </a:lnTo>
                  <a:lnTo>
                    <a:pt x="366344" y="199390"/>
                  </a:lnTo>
                  <a:lnTo>
                    <a:pt x="369773" y="162560"/>
                  </a:lnTo>
                  <a:lnTo>
                    <a:pt x="365569" y="133350"/>
                  </a:lnTo>
                  <a:lnTo>
                    <a:pt x="362229" y="125730"/>
                  </a:lnTo>
                  <a:lnTo>
                    <a:pt x="357860" y="119380"/>
                  </a:lnTo>
                  <a:lnTo>
                    <a:pt x="352818" y="113030"/>
                  </a:lnTo>
                  <a:lnTo>
                    <a:pt x="347510" y="106680"/>
                  </a:lnTo>
                  <a:lnTo>
                    <a:pt x="338378" y="95250"/>
                  </a:lnTo>
                  <a:lnTo>
                    <a:pt x="332079" y="85090"/>
                  </a:lnTo>
                  <a:lnTo>
                    <a:pt x="330758" y="71120"/>
                  </a:lnTo>
                  <a:lnTo>
                    <a:pt x="336562" y="55880"/>
                  </a:lnTo>
                  <a:lnTo>
                    <a:pt x="340652" y="49530"/>
                  </a:lnTo>
                  <a:lnTo>
                    <a:pt x="346062" y="43180"/>
                  </a:lnTo>
                  <a:lnTo>
                    <a:pt x="352196" y="38100"/>
                  </a:lnTo>
                  <a:lnTo>
                    <a:pt x="358495" y="31750"/>
                  </a:lnTo>
                  <a:lnTo>
                    <a:pt x="363054" y="27940"/>
                  </a:lnTo>
                  <a:lnTo>
                    <a:pt x="367030" y="24130"/>
                  </a:lnTo>
                  <a:lnTo>
                    <a:pt x="368871" y="22860"/>
                  </a:lnTo>
                  <a:lnTo>
                    <a:pt x="370636" y="20320"/>
                  </a:lnTo>
                  <a:lnTo>
                    <a:pt x="370598" y="35560"/>
                  </a:lnTo>
                  <a:lnTo>
                    <a:pt x="372084" y="49530"/>
                  </a:lnTo>
                  <a:lnTo>
                    <a:pt x="374586" y="62230"/>
                  </a:lnTo>
                  <a:lnTo>
                    <a:pt x="377571" y="74930"/>
                  </a:lnTo>
                  <a:lnTo>
                    <a:pt x="379730" y="83820"/>
                  </a:lnTo>
                  <a:lnTo>
                    <a:pt x="381736" y="93980"/>
                  </a:lnTo>
                  <a:lnTo>
                    <a:pt x="383400" y="102870"/>
                  </a:lnTo>
                  <a:lnTo>
                    <a:pt x="384517" y="113030"/>
                  </a:lnTo>
                  <a:lnTo>
                    <a:pt x="385064" y="129540"/>
                  </a:lnTo>
                  <a:lnTo>
                    <a:pt x="385064" y="87541"/>
                  </a:lnTo>
                  <a:lnTo>
                    <a:pt x="384060" y="82550"/>
                  </a:lnTo>
                  <a:lnTo>
                    <a:pt x="381863" y="73660"/>
                  </a:lnTo>
                  <a:lnTo>
                    <a:pt x="378574" y="59690"/>
                  </a:lnTo>
                  <a:lnTo>
                    <a:pt x="376008" y="45720"/>
                  </a:lnTo>
                  <a:lnTo>
                    <a:pt x="374904" y="31750"/>
                  </a:lnTo>
                  <a:lnTo>
                    <a:pt x="375005" y="26670"/>
                  </a:lnTo>
                  <a:lnTo>
                    <a:pt x="375323" y="20320"/>
                  </a:lnTo>
                  <a:lnTo>
                    <a:pt x="375589" y="15240"/>
                  </a:lnTo>
                  <a:lnTo>
                    <a:pt x="378968" y="11430"/>
                  </a:lnTo>
                  <a:lnTo>
                    <a:pt x="382181" y="7620"/>
                  </a:lnTo>
                  <a:lnTo>
                    <a:pt x="387502" y="5080"/>
                  </a:lnTo>
                  <a:lnTo>
                    <a:pt x="390410" y="3810"/>
                  </a:lnTo>
                  <a:lnTo>
                    <a:pt x="394639" y="7620"/>
                  </a:lnTo>
                  <a:lnTo>
                    <a:pt x="395376" y="7620"/>
                  </a:lnTo>
                  <a:lnTo>
                    <a:pt x="399618" y="3810"/>
                  </a:lnTo>
                  <a:lnTo>
                    <a:pt x="402539" y="5080"/>
                  </a:lnTo>
                  <a:lnTo>
                    <a:pt x="407822" y="7620"/>
                  </a:lnTo>
                  <a:lnTo>
                    <a:pt x="411048" y="11430"/>
                  </a:lnTo>
                  <a:lnTo>
                    <a:pt x="414413" y="15240"/>
                  </a:lnTo>
                  <a:lnTo>
                    <a:pt x="414997" y="26670"/>
                  </a:lnTo>
                  <a:lnTo>
                    <a:pt x="415099" y="31750"/>
                  </a:lnTo>
                  <a:lnTo>
                    <a:pt x="413994" y="45720"/>
                  </a:lnTo>
                  <a:lnTo>
                    <a:pt x="411429" y="59690"/>
                  </a:lnTo>
                  <a:lnTo>
                    <a:pt x="408152" y="73660"/>
                  </a:lnTo>
                  <a:lnTo>
                    <a:pt x="405955" y="82550"/>
                  </a:lnTo>
                  <a:lnTo>
                    <a:pt x="403910" y="92710"/>
                  </a:lnTo>
                  <a:lnTo>
                    <a:pt x="402221" y="102870"/>
                  </a:lnTo>
                  <a:lnTo>
                    <a:pt x="401078" y="113030"/>
                  </a:lnTo>
                  <a:lnTo>
                    <a:pt x="400519" y="129540"/>
                  </a:lnTo>
                  <a:lnTo>
                    <a:pt x="401243" y="147320"/>
                  </a:lnTo>
                  <a:lnTo>
                    <a:pt x="402831" y="163830"/>
                  </a:lnTo>
                  <a:lnTo>
                    <a:pt x="404825" y="180340"/>
                  </a:lnTo>
                  <a:lnTo>
                    <a:pt x="405841" y="187960"/>
                  </a:lnTo>
                  <a:lnTo>
                    <a:pt x="406831" y="196850"/>
                  </a:lnTo>
                  <a:lnTo>
                    <a:pt x="407695" y="204470"/>
                  </a:lnTo>
                  <a:lnTo>
                    <a:pt x="408406" y="213360"/>
                  </a:lnTo>
                  <a:lnTo>
                    <a:pt x="409663" y="224790"/>
                  </a:lnTo>
                  <a:lnTo>
                    <a:pt x="416979" y="264160"/>
                  </a:lnTo>
                  <a:lnTo>
                    <a:pt x="445643" y="300990"/>
                  </a:lnTo>
                  <a:lnTo>
                    <a:pt x="487400" y="322580"/>
                  </a:lnTo>
                  <a:lnTo>
                    <a:pt x="489686" y="323850"/>
                  </a:lnTo>
                  <a:lnTo>
                    <a:pt x="491947" y="323850"/>
                  </a:lnTo>
                  <a:lnTo>
                    <a:pt x="494157" y="325120"/>
                  </a:lnTo>
                  <a:lnTo>
                    <a:pt x="495465" y="337820"/>
                  </a:lnTo>
                  <a:lnTo>
                    <a:pt x="499643" y="356870"/>
                  </a:lnTo>
                  <a:lnTo>
                    <a:pt x="508355" y="374650"/>
                  </a:lnTo>
                  <a:lnTo>
                    <a:pt x="523227" y="386080"/>
                  </a:lnTo>
                  <a:lnTo>
                    <a:pt x="526008" y="387350"/>
                  </a:lnTo>
                  <a:lnTo>
                    <a:pt x="531710" y="387350"/>
                  </a:lnTo>
                  <a:lnTo>
                    <a:pt x="550202" y="382270"/>
                  </a:lnTo>
                  <a:lnTo>
                    <a:pt x="568794" y="369570"/>
                  </a:lnTo>
                  <a:lnTo>
                    <a:pt x="586587" y="351790"/>
                  </a:lnTo>
                  <a:lnTo>
                    <a:pt x="602703" y="331470"/>
                  </a:lnTo>
                  <a:lnTo>
                    <a:pt x="605116" y="340360"/>
                  </a:lnTo>
                  <a:lnTo>
                    <a:pt x="608507" y="346710"/>
                  </a:lnTo>
                  <a:lnTo>
                    <a:pt x="612876" y="353060"/>
                  </a:lnTo>
                  <a:lnTo>
                    <a:pt x="618261" y="356870"/>
                  </a:lnTo>
                  <a:lnTo>
                    <a:pt x="633933" y="361950"/>
                  </a:lnTo>
                  <a:lnTo>
                    <a:pt x="652729" y="359410"/>
                  </a:lnTo>
                  <a:lnTo>
                    <a:pt x="661174" y="356870"/>
                  </a:lnTo>
                  <a:lnTo>
                    <a:pt x="673823" y="353060"/>
                  </a:lnTo>
                  <a:lnTo>
                    <a:pt x="717816" y="335280"/>
                  </a:lnTo>
                  <a:lnTo>
                    <a:pt x="738390" y="327660"/>
                  </a:lnTo>
                  <a:lnTo>
                    <a:pt x="756843" y="325120"/>
                  </a:lnTo>
                  <a:lnTo>
                    <a:pt x="771918" y="328930"/>
                  </a:lnTo>
                  <a:lnTo>
                    <a:pt x="781723" y="335280"/>
                  </a:lnTo>
                  <a:lnTo>
                    <a:pt x="786333" y="340360"/>
                  </a:lnTo>
                  <a:lnTo>
                    <a:pt x="786333" y="334886"/>
                  </a:lnTo>
                  <a:lnTo>
                    <a:pt x="781570" y="330200"/>
                  </a:lnTo>
                  <a:lnTo>
                    <a:pt x="774052" y="325120"/>
                  </a:lnTo>
                  <a:lnTo>
                    <a:pt x="757758" y="321310"/>
                  </a:lnTo>
                  <a:lnTo>
                    <a:pt x="738314" y="323850"/>
                  </a:lnTo>
                  <a:lnTo>
                    <a:pt x="716915" y="330200"/>
                  </a:lnTo>
                  <a:lnTo>
                    <a:pt x="673506" y="347980"/>
                  </a:lnTo>
                  <a:lnTo>
                    <a:pt x="653199" y="354330"/>
                  </a:lnTo>
                  <a:lnTo>
                    <a:pt x="615391" y="349250"/>
                  </a:lnTo>
                  <a:lnTo>
                    <a:pt x="606336" y="326390"/>
                  </a:lnTo>
                  <a:lnTo>
                    <a:pt x="618134" y="308610"/>
                  </a:lnTo>
                  <a:lnTo>
                    <a:pt x="630555" y="284480"/>
                  </a:lnTo>
                  <a:lnTo>
                    <a:pt x="638670" y="259080"/>
                  </a:lnTo>
                  <a:lnTo>
                    <a:pt x="637565" y="237490"/>
                  </a:lnTo>
                  <a:lnTo>
                    <a:pt x="633984" y="231140"/>
                  </a:lnTo>
                  <a:lnTo>
                    <a:pt x="633882" y="260350"/>
                  </a:lnTo>
                  <a:lnTo>
                    <a:pt x="624979" y="285750"/>
                  </a:lnTo>
                  <a:lnTo>
                    <a:pt x="602208" y="323850"/>
                  </a:lnTo>
                  <a:lnTo>
                    <a:pt x="566572" y="365760"/>
                  </a:lnTo>
                  <a:lnTo>
                    <a:pt x="524484" y="382270"/>
                  </a:lnTo>
                  <a:lnTo>
                    <a:pt x="513003" y="373380"/>
                  </a:lnTo>
                  <a:lnTo>
                    <a:pt x="505256" y="359410"/>
                  </a:lnTo>
                  <a:lnTo>
                    <a:pt x="500672" y="342900"/>
                  </a:lnTo>
                  <a:lnTo>
                    <a:pt x="498678" y="326390"/>
                  </a:lnTo>
                  <a:lnTo>
                    <a:pt x="514146" y="328930"/>
                  </a:lnTo>
                  <a:lnTo>
                    <a:pt x="527989" y="330200"/>
                  </a:lnTo>
                  <a:lnTo>
                    <a:pt x="540169" y="327660"/>
                  </a:lnTo>
                  <a:lnTo>
                    <a:pt x="542785" y="326390"/>
                  </a:lnTo>
                  <a:lnTo>
                    <a:pt x="545401" y="325120"/>
                  </a:lnTo>
                  <a:lnTo>
                    <a:pt x="550646" y="322580"/>
                  </a:lnTo>
                  <a:lnTo>
                    <a:pt x="558177" y="314960"/>
                  </a:lnTo>
                  <a:lnTo>
                    <a:pt x="559435" y="313690"/>
                  </a:lnTo>
                  <a:lnTo>
                    <a:pt x="566077" y="303530"/>
                  </a:lnTo>
                  <a:lnTo>
                    <a:pt x="570560" y="289560"/>
                  </a:lnTo>
                  <a:lnTo>
                    <a:pt x="572846" y="273050"/>
                  </a:lnTo>
                  <a:lnTo>
                    <a:pt x="575640" y="260350"/>
                  </a:lnTo>
                  <a:lnTo>
                    <a:pt x="602818" y="226060"/>
                  </a:lnTo>
                  <a:lnTo>
                    <a:pt x="608761" y="223520"/>
                  </a:lnTo>
                  <a:lnTo>
                    <a:pt x="612165" y="223520"/>
                  </a:lnTo>
                  <a:lnTo>
                    <a:pt x="633882" y="260350"/>
                  </a:lnTo>
                  <a:lnTo>
                    <a:pt x="633882" y="231051"/>
                  </a:lnTo>
                  <a:lnTo>
                    <a:pt x="608164" y="218440"/>
                  </a:lnTo>
                  <a:lnTo>
                    <a:pt x="601268" y="220980"/>
                  </a:lnTo>
                  <a:lnTo>
                    <a:pt x="571423" y="259080"/>
                  </a:lnTo>
                  <a:lnTo>
                    <a:pt x="566648" y="287020"/>
                  </a:lnTo>
                  <a:lnTo>
                    <a:pt x="563295" y="298450"/>
                  </a:lnTo>
                  <a:lnTo>
                    <a:pt x="558406" y="307340"/>
                  </a:lnTo>
                  <a:lnTo>
                    <a:pt x="551980" y="314960"/>
                  </a:lnTo>
                  <a:lnTo>
                    <a:pt x="551891" y="292100"/>
                  </a:lnTo>
                  <a:lnTo>
                    <a:pt x="551497" y="280670"/>
                  </a:lnTo>
                  <a:lnTo>
                    <a:pt x="550392" y="269240"/>
                  </a:lnTo>
                  <a:lnTo>
                    <a:pt x="548246" y="260350"/>
                  </a:lnTo>
                  <a:lnTo>
                    <a:pt x="547636" y="258851"/>
                  </a:lnTo>
                  <a:lnTo>
                    <a:pt x="547636" y="318770"/>
                  </a:lnTo>
                  <a:lnTo>
                    <a:pt x="536219" y="323850"/>
                  </a:lnTo>
                  <a:lnTo>
                    <a:pt x="522592" y="325120"/>
                  </a:lnTo>
                  <a:lnTo>
                    <a:pt x="506793" y="323850"/>
                  </a:lnTo>
                  <a:lnTo>
                    <a:pt x="488873" y="318770"/>
                  </a:lnTo>
                  <a:lnTo>
                    <a:pt x="448564" y="297180"/>
                  </a:lnTo>
                  <a:lnTo>
                    <a:pt x="421220" y="262890"/>
                  </a:lnTo>
                  <a:lnTo>
                    <a:pt x="414058" y="224790"/>
                  </a:lnTo>
                  <a:lnTo>
                    <a:pt x="412102" y="204470"/>
                  </a:lnTo>
                  <a:lnTo>
                    <a:pt x="411226" y="195580"/>
                  </a:lnTo>
                  <a:lnTo>
                    <a:pt x="410235" y="187960"/>
                  </a:lnTo>
                  <a:lnTo>
                    <a:pt x="407250" y="162560"/>
                  </a:lnTo>
                  <a:lnTo>
                    <a:pt x="405688" y="147320"/>
                  </a:lnTo>
                  <a:lnTo>
                    <a:pt x="405117" y="133350"/>
                  </a:lnTo>
                  <a:lnTo>
                    <a:pt x="405206" y="121920"/>
                  </a:lnTo>
                  <a:lnTo>
                    <a:pt x="410286" y="83820"/>
                  </a:lnTo>
                  <a:lnTo>
                    <a:pt x="412457" y="74930"/>
                  </a:lnTo>
                  <a:lnTo>
                    <a:pt x="415429" y="62230"/>
                  </a:lnTo>
                  <a:lnTo>
                    <a:pt x="417918" y="49530"/>
                  </a:lnTo>
                  <a:lnTo>
                    <a:pt x="419404" y="35560"/>
                  </a:lnTo>
                  <a:lnTo>
                    <a:pt x="419366" y="20320"/>
                  </a:lnTo>
                  <a:lnTo>
                    <a:pt x="421144" y="22860"/>
                  </a:lnTo>
                  <a:lnTo>
                    <a:pt x="422986" y="24130"/>
                  </a:lnTo>
                  <a:lnTo>
                    <a:pt x="425005" y="26670"/>
                  </a:lnTo>
                  <a:lnTo>
                    <a:pt x="426948" y="27940"/>
                  </a:lnTo>
                  <a:lnTo>
                    <a:pt x="431507" y="31750"/>
                  </a:lnTo>
                  <a:lnTo>
                    <a:pt x="437807" y="38100"/>
                  </a:lnTo>
                  <a:lnTo>
                    <a:pt x="443941" y="43180"/>
                  </a:lnTo>
                  <a:lnTo>
                    <a:pt x="449351" y="49530"/>
                  </a:lnTo>
                  <a:lnTo>
                    <a:pt x="453440" y="55880"/>
                  </a:lnTo>
                  <a:lnTo>
                    <a:pt x="459244" y="71120"/>
                  </a:lnTo>
                  <a:lnTo>
                    <a:pt x="457923" y="85090"/>
                  </a:lnTo>
                  <a:lnTo>
                    <a:pt x="451624" y="95250"/>
                  </a:lnTo>
                  <a:lnTo>
                    <a:pt x="442506" y="106680"/>
                  </a:lnTo>
                  <a:lnTo>
                    <a:pt x="437184" y="113030"/>
                  </a:lnTo>
                  <a:lnTo>
                    <a:pt x="432155" y="119380"/>
                  </a:lnTo>
                  <a:lnTo>
                    <a:pt x="427786" y="125730"/>
                  </a:lnTo>
                  <a:lnTo>
                    <a:pt x="424446" y="133350"/>
                  </a:lnTo>
                  <a:lnTo>
                    <a:pt x="420230" y="162560"/>
                  </a:lnTo>
                  <a:lnTo>
                    <a:pt x="423672" y="199390"/>
                  </a:lnTo>
                  <a:lnTo>
                    <a:pt x="434975" y="234950"/>
                  </a:lnTo>
                  <a:lnTo>
                    <a:pt x="454393" y="262890"/>
                  </a:lnTo>
                  <a:lnTo>
                    <a:pt x="466648" y="271780"/>
                  </a:lnTo>
                  <a:lnTo>
                    <a:pt x="479958" y="274320"/>
                  </a:lnTo>
                  <a:lnTo>
                    <a:pt x="494118" y="273050"/>
                  </a:lnTo>
                  <a:lnTo>
                    <a:pt x="500049" y="270510"/>
                  </a:lnTo>
                  <a:lnTo>
                    <a:pt x="508952" y="266700"/>
                  </a:lnTo>
                  <a:lnTo>
                    <a:pt x="513016" y="264160"/>
                  </a:lnTo>
                  <a:lnTo>
                    <a:pt x="526440" y="254000"/>
                  </a:lnTo>
                  <a:lnTo>
                    <a:pt x="531723" y="248920"/>
                  </a:lnTo>
                  <a:lnTo>
                    <a:pt x="538861" y="251460"/>
                  </a:lnTo>
                  <a:lnTo>
                    <a:pt x="547420" y="292100"/>
                  </a:lnTo>
                  <a:lnTo>
                    <a:pt x="547497" y="314960"/>
                  </a:lnTo>
                  <a:lnTo>
                    <a:pt x="547636" y="318770"/>
                  </a:lnTo>
                  <a:lnTo>
                    <a:pt x="547636" y="258851"/>
                  </a:lnTo>
                  <a:lnTo>
                    <a:pt x="545147" y="252730"/>
                  </a:lnTo>
                  <a:lnTo>
                    <a:pt x="542493" y="248920"/>
                  </a:lnTo>
                  <a:lnTo>
                    <a:pt x="541616" y="247650"/>
                  </a:lnTo>
                  <a:lnTo>
                    <a:pt x="530847" y="243840"/>
                  </a:lnTo>
                  <a:lnTo>
                    <a:pt x="517626" y="255270"/>
                  </a:lnTo>
                  <a:lnTo>
                    <a:pt x="514172" y="257810"/>
                  </a:lnTo>
                  <a:lnTo>
                    <a:pt x="510603" y="260350"/>
                  </a:lnTo>
                  <a:lnTo>
                    <a:pt x="506818" y="262890"/>
                  </a:lnTo>
                  <a:lnTo>
                    <a:pt x="493217" y="267970"/>
                  </a:lnTo>
                  <a:lnTo>
                    <a:pt x="480390" y="270510"/>
                  </a:lnTo>
                  <a:lnTo>
                    <a:pt x="468388" y="266700"/>
                  </a:lnTo>
                  <a:lnTo>
                    <a:pt x="457263" y="259080"/>
                  </a:lnTo>
                  <a:lnTo>
                    <a:pt x="438912" y="232410"/>
                  </a:lnTo>
                  <a:lnTo>
                    <a:pt x="428117" y="198120"/>
                  </a:lnTo>
                  <a:lnTo>
                    <a:pt x="424726" y="162560"/>
                  </a:lnTo>
                  <a:lnTo>
                    <a:pt x="428612" y="134620"/>
                  </a:lnTo>
                  <a:lnTo>
                    <a:pt x="455193" y="99060"/>
                  </a:lnTo>
                  <a:lnTo>
                    <a:pt x="462089" y="86360"/>
                  </a:lnTo>
                  <a:lnTo>
                    <a:pt x="452882" y="46990"/>
                  </a:lnTo>
                  <a:lnTo>
                    <a:pt x="434327" y="29210"/>
                  </a:lnTo>
                  <a:lnTo>
                    <a:pt x="429844" y="24130"/>
                  </a:lnTo>
                  <a:lnTo>
                    <a:pt x="424573" y="20320"/>
                  </a:lnTo>
                  <a:lnTo>
                    <a:pt x="410883" y="3810"/>
                  </a:lnTo>
                  <a:lnTo>
                    <a:pt x="408178" y="2540"/>
                  </a:lnTo>
                  <a:lnTo>
                    <a:pt x="402767" y="0"/>
                  </a:lnTo>
                  <a:lnTo>
                    <a:pt x="398894" y="0"/>
                  </a:lnTo>
                  <a:lnTo>
                    <a:pt x="395008" y="2540"/>
                  </a:lnTo>
                  <a:lnTo>
                    <a:pt x="391134" y="0"/>
                  </a:lnTo>
                  <a:lnTo>
                    <a:pt x="387248" y="0"/>
                  </a:lnTo>
                  <a:lnTo>
                    <a:pt x="379133" y="3810"/>
                  </a:lnTo>
                  <a:lnTo>
                    <a:pt x="365442" y="20320"/>
                  </a:lnTo>
                  <a:lnTo>
                    <a:pt x="360172" y="24130"/>
                  </a:lnTo>
                  <a:lnTo>
                    <a:pt x="355676" y="29210"/>
                  </a:lnTo>
                  <a:lnTo>
                    <a:pt x="349148" y="34290"/>
                  </a:lnTo>
                  <a:lnTo>
                    <a:pt x="342773" y="40640"/>
                  </a:lnTo>
                  <a:lnTo>
                    <a:pt x="337108" y="46990"/>
                  </a:lnTo>
                  <a:lnTo>
                    <a:pt x="332740" y="53340"/>
                  </a:lnTo>
                  <a:lnTo>
                    <a:pt x="326313" y="71120"/>
                  </a:lnTo>
                  <a:lnTo>
                    <a:pt x="327914" y="86360"/>
                  </a:lnTo>
                  <a:lnTo>
                    <a:pt x="334810" y="99060"/>
                  </a:lnTo>
                  <a:lnTo>
                    <a:pt x="344284" y="109220"/>
                  </a:lnTo>
                  <a:lnTo>
                    <a:pt x="349364" y="115570"/>
                  </a:lnTo>
                  <a:lnTo>
                    <a:pt x="354164" y="121920"/>
                  </a:lnTo>
                  <a:lnTo>
                    <a:pt x="358305" y="128270"/>
                  </a:lnTo>
                  <a:lnTo>
                    <a:pt x="361403" y="134620"/>
                  </a:lnTo>
                  <a:lnTo>
                    <a:pt x="365290" y="162560"/>
                  </a:lnTo>
                  <a:lnTo>
                    <a:pt x="361899" y="198120"/>
                  </a:lnTo>
                  <a:lnTo>
                    <a:pt x="351091" y="232410"/>
                  </a:lnTo>
                  <a:lnTo>
                    <a:pt x="332752" y="259080"/>
                  </a:lnTo>
                  <a:lnTo>
                    <a:pt x="321627" y="266700"/>
                  </a:lnTo>
                  <a:lnTo>
                    <a:pt x="309626" y="270510"/>
                  </a:lnTo>
                  <a:lnTo>
                    <a:pt x="296799" y="267970"/>
                  </a:lnTo>
                  <a:lnTo>
                    <a:pt x="259168" y="243840"/>
                  </a:lnTo>
                  <a:lnTo>
                    <a:pt x="248412" y="247650"/>
                  </a:lnTo>
                  <a:lnTo>
                    <a:pt x="238112" y="292100"/>
                  </a:lnTo>
                  <a:lnTo>
                    <a:pt x="238036" y="314960"/>
                  </a:lnTo>
                  <a:lnTo>
                    <a:pt x="231597" y="307340"/>
                  </a:lnTo>
                  <a:lnTo>
                    <a:pt x="226707" y="298450"/>
                  </a:lnTo>
                  <a:lnTo>
                    <a:pt x="223354" y="287020"/>
                  </a:lnTo>
                  <a:lnTo>
                    <a:pt x="221589" y="273050"/>
                  </a:lnTo>
                  <a:lnTo>
                    <a:pt x="218579" y="259080"/>
                  </a:lnTo>
                  <a:lnTo>
                    <a:pt x="212432" y="246380"/>
                  </a:lnTo>
                  <a:lnTo>
                    <a:pt x="204495" y="236220"/>
                  </a:lnTo>
                  <a:lnTo>
                    <a:pt x="196075" y="227330"/>
                  </a:lnTo>
                  <a:lnTo>
                    <a:pt x="191681" y="223520"/>
                  </a:lnTo>
                  <a:lnTo>
                    <a:pt x="188760" y="220980"/>
                  </a:lnTo>
                  <a:lnTo>
                    <a:pt x="181851" y="218440"/>
                  </a:lnTo>
                  <a:lnTo>
                    <a:pt x="177101" y="219710"/>
                  </a:lnTo>
                  <a:lnTo>
                    <a:pt x="168376" y="222250"/>
                  </a:lnTo>
                  <a:lnTo>
                    <a:pt x="161353" y="226060"/>
                  </a:lnTo>
                  <a:lnTo>
                    <a:pt x="156032" y="231140"/>
                  </a:lnTo>
                  <a:lnTo>
                    <a:pt x="152450" y="237490"/>
                  </a:lnTo>
                  <a:lnTo>
                    <a:pt x="151345" y="259080"/>
                  </a:lnTo>
                  <a:lnTo>
                    <a:pt x="159461" y="284480"/>
                  </a:lnTo>
                  <a:lnTo>
                    <a:pt x="171881" y="308610"/>
                  </a:lnTo>
                  <a:lnTo>
                    <a:pt x="183680" y="326390"/>
                  </a:lnTo>
                  <a:lnTo>
                    <a:pt x="181660" y="335280"/>
                  </a:lnTo>
                  <a:lnTo>
                    <a:pt x="178638" y="342900"/>
                  </a:lnTo>
                  <a:lnTo>
                    <a:pt x="174612" y="349250"/>
                  </a:lnTo>
                  <a:lnTo>
                    <a:pt x="169545" y="353060"/>
                  </a:lnTo>
                  <a:lnTo>
                    <a:pt x="154914" y="356870"/>
                  </a:lnTo>
                  <a:lnTo>
                    <a:pt x="136817" y="354330"/>
                  </a:lnTo>
                  <a:lnTo>
                    <a:pt x="116497" y="347980"/>
                  </a:lnTo>
                  <a:lnTo>
                    <a:pt x="73075" y="330200"/>
                  </a:lnTo>
                  <a:lnTo>
                    <a:pt x="55956" y="325120"/>
                  </a:lnTo>
                  <a:lnTo>
                    <a:pt x="51676" y="323850"/>
                  </a:lnTo>
                  <a:lnTo>
                    <a:pt x="32245" y="321310"/>
                  </a:lnTo>
                  <a:lnTo>
                    <a:pt x="15963" y="325120"/>
                  </a:lnTo>
                  <a:lnTo>
                    <a:pt x="8445" y="330200"/>
                  </a:lnTo>
                  <a:lnTo>
                    <a:pt x="3263" y="335280"/>
                  </a:lnTo>
                  <a:lnTo>
                    <a:pt x="444" y="341630"/>
                  </a:lnTo>
                  <a:lnTo>
                    <a:pt x="0" y="346710"/>
                  </a:lnTo>
                  <a:lnTo>
                    <a:pt x="9550" y="360680"/>
                  </a:lnTo>
                  <a:lnTo>
                    <a:pt x="28371" y="370840"/>
                  </a:lnTo>
                  <a:lnTo>
                    <a:pt x="47777" y="378460"/>
                  </a:lnTo>
                  <a:lnTo>
                    <a:pt x="59067" y="381000"/>
                  </a:lnTo>
                  <a:lnTo>
                    <a:pt x="72034" y="384810"/>
                  </a:lnTo>
                  <a:lnTo>
                    <a:pt x="84480" y="389890"/>
                  </a:lnTo>
                  <a:lnTo>
                    <a:pt x="118529" y="407670"/>
                  </a:lnTo>
                  <a:lnTo>
                    <a:pt x="129095" y="412750"/>
                  </a:lnTo>
                  <a:lnTo>
                    <a:pt x="140017" y="417830"/>
                  </a:lnTo>
                  <a:lnTo>
                    <a:pt x="151371" y="421640"/>
                  </a:lnTo>
                  <a:lnTo>
                    <a:pt x="178600" y="434340"/>
                  </a:lnTo>
                  <a:lnTo>
                    <a:pt x="194462" y="452120"/>
                  </a:lnTo>
                  <a:lnTo>
                    <a:pt x="201625" y="474980"/>
                  </a:lnTo>
                  <a:lnTo>
                    <a:pt x="202730" y="504190"/>
                  </a:lnTo>
                  <a:lnTo>
                    <a:pt x="191795" y="519430"/>
                  </a:lnTo>
                  <a:lnTo>
                    <a:pt x="183134" y="535940"/>
                  </a:lnTo>
                  <a:lnTo>
                    <a:pt x="176834" y="553720"/>
                  </a:lnTo>
                  <a:lnTo>
                    <a:pt x="173024" y="574040"/>
                  </a:lnTo>
                  <a:lnTo>
                    <a:pt x="171958" y="605790"/>
                  </a:lnTo>
                  <a:lnTo>
                    <a:pt x="176009" y="637540"/>
                  </a:lnTo>
                  <a:lnTo>
                    <a:pt x="198551" y="699770"/>
                  </a:lnTo>
                  <a:lnTo>
                    <a:pt x="236740" y="746760"/>
                  </a:lnTo>
                  <a:lnTo>
                    <a:pt x="289102" y="781050"/>
                  </a:lnTo>
                  <a:lnTo>
                    <a:pt x="375119" y="806450"/>
                  </a:lnTo>
                  <a:lnTo>
                    <a:pt x="393890" y="807720"/>
                  </a:lnTo>
                  <a:lnTo>
                    <a:pt x="396138" y="807720"/>
                  </a:lnTo>
                  <a:lnTo>
                    <a:pt x="470319" y="792480"/>
                  </a:lnTo>
                  <a:lnTo>
                    <a:pt x="528688" y="765810"/>
                  </a:lnTo>
                  <a:lnTo>
                    <a:pt x="574281" y="725170"/>
                  </a:lnTo>
                  <a:lnTo>
                    <a:pt x="605066" y="669290"/>
                  </a:lnTo>
                  <a:lnTo>
                    <a:pt x="618058" y="605790"/>
                  </a:lnTo>
                  <a:lnTo>
                    <a:pt x="616991" y="574040"/>
                  </a:lnTo>
                  <a:lnTo>
                    <a:pt x="613625" y="556158"/>
                  </a:lnTo>
                  <a:lnTo>
                    <a:pt x="613625" y="605790"/>
                  </a:lnTo>
                  <a:lnTo>
                    <a:pt x="609663" y="636270"/>
                  </a:lnTo>
                  <a:lnTo>
                    <a:pt x="587629" y="697230"/>
                  </a:lnTo>
                  <a:lnTo>
                    <a:pt x="550354" y="744220"/>
                  </a:lnTo>
                  <a:lnTo>
                    <a:pt x="499237" y="775970"/>
                  </a:lnTo>
                  <a:lnTo>
                    <a:pt x="438696" y="796290"/>
                  </a:lnTo>
                  <a:lnTo>
                    <a:pt x="395008" y="803910"/>
                  </a:lnTo>
                  <a:lnTo>
                    <a:pt x="376872" y="801370"/>
                  </a:lnTo>
                  <a:lnTo>
                    <a:pt x="321551" y="787400"/>
                  </a:lnTo>
                  <a:lnTo>
                    <a:pt x="263639" y="762000"/>
                  </a:lnTo>
                  <a:lnTo>
                    <a:pt x="219138" y="722630"/>
                  </a:lnTo>
                  <a:lnTo>
                    <a:pt x="189090" y="668020"/>
                  </a:lnTo>
                  <a:lnTo>
                    <a:pt x="176377" y="605790"/>
                  </a:lnTo>
                  <a:lnTo>
                    <a:pt x="177419" y="575310"/>
                  </a:lnTo>
                  <a:lnTo>
                    <a:pt x="183769" y="546100"/>
                  </a:lnTo>
                  <a:lnTo>
                    <a:pt x="195313" y="521970"/>
                  </a:lnTo>
                  <a:lnTo>
                    <a:pt x="211709" y="501650"/>
                  </a:lnTo>
                  <a:lnTo>
                    <a:pt x="213461" y="500380"/>
                  </a:lnTo>
                  <a:lnTo>
                    <a:pt x="232625" y="486410"/>
                  </a:lnTo>
                  <a:lnTo>
                    <a:pt x="258648" y="473710"/>
                  </a:lnTo>
                  <a:lnTo>
                    <a:pt x="283629" y="466090"/>
                  </a:lnTo>
                  <a:lnTo>
                    <a:pt x="309753" y="463550"/>
                  </a:lnTo>
                  <a:lnTo>
                    <a:pt x="339204" y="466090"/>
                  </a:lnTo>
                  <a:lnTo>
                    <a:pt x="342480" y="467360"/>
                  </a:lnTo>
                  <a:lnTo>
                    <a:pt x="345846" y="467360"/>
                  </a:lnTo>
                  <a:lnTo>
                    <a:pt x="359879" y="469900"/>
                  </a:lnTo>
                  <a:lnTo>
                    <a:pt x="430136" y="469900"/>
                  </a:lnTo>
                  <a:lnTo>
                    <a:pt x="444169" y="467360"/>
                  </a:lnTo>
                  <a:lnTo>
                    <a:pt x="447535" y="467360"/>
                  </a:lnTo>
                  <a:lnTo>
                    <a:pt x="450811" y="466090"/>
                  </a:lnTo>
                  <a:lnTo>
                    <a:pt x="465531" y="464820"/>
                  </a:lnTo>
                  <a:lnTo>
                    <a:pt x="480250" y="463550"/>
                  </a:lnTo>
                  <a:lnTo>
                    <a:pt x="531355" y="473710"/>
                  </a:lnTo>
                  <a:lnTo>
                    <a:pt x="578294" y="501650"/>
                  </a:lnTo>
                  <a:lnTo>
                    <a:pt x="606234" y="546100"/>
                  </a:lnTo>
                  <a:lnTo>
                    <a:pt x="613625" y="605790"/>
                  </a:lnTo>
                  <a:lnTo>
                    <a:pt x="613625" y="556158"/>
                  </a:lnTo>
                  <a:lnTo>
                    <a:pt x="613168" y="553720"/>
                  </a:lnTo>
                  <a:lnTo>
                    <a:pt x="606882" y="535940"/>
                  </a:lnTo>
                  <a:lnTo>
                    <a:pt x="598208" y="519430"/>
                  </a:lnTo>
                  <a:lnTo>
                    <a:pt x="587286" y="504190"/>
                  </a:lnTo>
                  <a:lnTo>
                    <a:pt x="587425" y="500380"/>
                  </a:lnTo>
                  <a:lnTo>
                    <a:pt x="595541" y="452120"/>
                  </a:lnTo>
                  <a:lnTo>
                    <a:pt x="638632" y="421640"/>
                  </a:lnTo>
                  <a:lnTo>
                    <a:pt x="649986" y="417830"/>
                  </a:lnTo>
                  <a:lnTo>
                    <a:pt x="660895" y="412750"/>
                  </a:lnTo>
                  <a:lnTo>
                    <a:pt x="671474" y="407670"/>
                  </a:lnTo>
                  <a:lnTo>
                    <a:pt x="705523" y="389890"/>
                  </a:lnTo>
                  <a:lnTo>
                    <a:pt x="717969" y="384810"/>
                  </a:lnTo>
                  <a:lnTo>
                    <a:pt x="730948" y="381000"/>
                  </a:lnTo>
                  <a:lnTo>
                    <a:pt x="742226" y="378460"/>
                  </a:lnTo>
                  <a:lnTo>
                    <a:pt x="761631" y="370840"/>
                  </a:lnTo>
                  <a:lnTo>
                    <a:pt x="780453" y="360680"/>
                  </a:lnTo>
                  <a:lnTo>
                    <a:pt x="790016" y="346710"/>
                  </a:lnTo>
                  <a:close/>
                </a:path>
              </a:pathLst>
            </a:custGeom>
            <a:solidFill>
              <a:srgbClr val="897863"/>
            </a:solidFill>
          </p:spPr>
          <p:txBody>
            <a:bodyPr wrap="square" lIns="0" tIns="0" rIns="0" bIns="0" rtlCol="0"/>
            <a:lstStyle/>
            <a:p>
              <a:endParaRPr/>
            </a:p>
          </p:txBody>
        </p:sp>
      </p:grpSp>
      <p:grpSp>
        <p:nvGrpSpPr>
          <p:cNvPr id="316" name="Grup 315">
            <a:extLst>
              <a:ext uri="{FF2B5EF4-FFF2-40B4-BE49-F238E27FC236}">
                <a16:creationId xmlns:a16="http://schemas.microsoft.com/office/drawing/2014/main" id="{2CF3B983-2C4C-8B07-B858-7CE5CE7CCEA8}"/>
              </a:ext>
            </a:extLst>
          </p:cNvPr>
          <p:cNvGrpSpPr/>
          <p:nvPr/>
        </p:nvGrpSpPr>
        <p:grpSpPr>
          <a:xfrm>
            <a:off x="7348607" y="3103510"/>
            <a:ext cx="675640" cy="655320"/>
            <a:chOff x="7121550" y="2804991"/>
            <a:chExt cx="675640" cy="655320"/>
          </a:xfrm>
        </p:grpSpPr>
        <p:sp>
          <p:nvSpPr>
            <p:cNvPr id="263" name="object 139">
              <a:extLst>
                <a:ext uri="{FF2B5EF4-FFF2-40B4-BE49-F238E27FC236}">
                  <a16:creationId xmlns:a16="http://schemas.microsoft.com/office/drawing/2014/main" id="{D46549BE-DD2F-7CC1-CFC7-D4418B43415A}"/>
                </a:ext>
              </a:extLst>
            </p:cNvPr>
            <p:cNvSpPr/>
            <p:nvPr/>
          </p:nvSpPr>
          <p:spPr>
            <a:xfrm>
              <a:off x="7326219" y="3218818"/>
              <a:ext cx="269240" cy="201295"/>
            </a:xfrm>
            <a:custGeom>
              <a:avLst/>
              <a:gdLst/>
              <a:ahLst/>
              <a:cxnLst/>
              <a:rect l="l" t="t" r="r" b="b"/>
              <a:pathLst>
                <a:path w="269239" h="201295">
                  <a:moveTo>
                    <a:pt x="192021" y="0"/>
                  </a:moveTo>
                  <a:lnTo>
                    <a:pt x="159425" y="2770"/>
                  </a:lnTo>
                  <a:lnTo>
                    <a:pt x="143220" y="4535"/>
                  </a:lnTo>
                  <a:lnTo>
                    <a:pt x="136196" y="5005"/>
                  </a:lnTo>
                  <a:lnTo>
                    <a:pt x="132526" y="4891"/>
                  </a:lnTo>
                  <a:lnTo>
                    <a:pt x="125503" y="4535"/>
                  </a:lnTo>
                  <a:lnTo>
                    <a:pt x="109298" y="2770"/>
                  </a:lnTo>
                  <a:lnTo>
                    <a:pt x="76707" y="0"/>
                  </a:lnTo>
                  <a:lnTo>
                    <a:pt x="44950" y="1980"/>
                  </a:lnTo>
                  <a:lnTo>
                    <a:pt x="18694" y="13861"/>
                  </a:lnTo>
                  <a:lnTo>
                    <a:pt x="2605" y="40794"/>
                  </a:lnTo>
                  <a:lnTo>
                    <a:pt x="0" y="76280"/>
                  </a:lnTo>
                  <a:lnTo>
                    <a:pt x="8630" y="113257"/>
                  </a:lnTo>
                  <a:lnTo>
                    <a:pt x="26964" y="147714"/>
                  </a:lnTo>
                  <a:lnTo>
                    <a:pt x="53469" y="175642"/>
                  </a:lnTo>
                  <a:lnTo>
                    <a:pt x="90135" y="194413"/>
                  </a:lnTo>
                  <a:lnTo>
                    <a:pt x="134355" y="200992"/>
                  </a:lnTo>
                  <a:lnTo>
                    <a:pt x="157965" y="198724"/>
                  </a:lnTo>
                  <a:lnTo>
                    <a:pt x="197359" y="187054"/>
                  </a:lnTo>
                  <a:lnTo>
                    <a:pt x="241764" y="147714"/>
                  </a:lnTo>
                  <a:lnTo>
                    <a:pt x="260098" y="113257"/>
                  </a:lnTo>
                  <a:lnTo>
                    <a:pt x="268725" y="76280"/>
                  </a:lnTo>
                  <a:lnTo>
                    <a:pt x="266117" y="40794"/>
                  </a:lnTo>
                  <a:lnTo>
                    <a:pt x="250031" y="13861"/>
                  </a:lnTo>
                  <a:lnTo>
                    <a:pt x="223777" y="1980"/>
                  </a:lnTo>
                  <a:lnTo>
                    <a:pt x="192021" y="0"/>
                  </a:lnTo>
                  <a:close/>
                </a:path>
              </a:pathLst>
            </a:custGeom>
            <a:solidFill>
              <a:srgbClr val="D3BEA6"/>
            </a:solidFill>
          </p:spPr>
          <p:txBody>
            <a:bodyPr wrap="square" lIns="0" tIns="0" rIns="0" bIns="0" rtlCol="0"/>
            <a:lstStyle/>
            <a:p>
              <a:endParaRPr/>
            </a:p>
          </p:txBody>
        </p:sp>
        <p:pic>
          <p:nvPicPr>
            <p:cNvPr id="264" name="object 140">
              <a:extLst>
                <a:ext uri="{FF2B5EF4-FFF2-40B4-BE49-F238E27FC236}">
                  <a16:creationId xmlns:a16="http://schemas.microsoft.com/office/drawing/2014/main" id="{783901DE-F7C4-4A0E-15C3-66EA34C9ADFC}"/>
                </a:ext>
              </a:extLst>
            </p:cNvPr>
            <p:cNvPicPr/>
            <p:nvPr/>
          </p:nvPicPr>
          <p:blipFill>
            <a:blip r:embed="rId5" cstate="print"/>
            <a:stretch>
              <a:fillRect/>
            </a:stretch>
          </p:blipFill>
          <p:spPr>
            <a:xfrm>
              <a:off x="7247382" y="3082931"/>
              <a:ext cx="88004" cy="256730"/>
            </a:xfrm>
            <a:prstGeom prst="rect">
              <a:avLst/>
            </a:prstGeom>
          </p:spPr>
        </p:pic>
        <p:pic>
          <p:nvPicPr>
            <p:cNvPr id="265" name="object 141">
              <a:extLst>
                <a:ext uri="{FF2B5EF4-FFF2-40B4-BE49-F238E27FC236}">
                  <a16:creationId xmlns:a16="http://schemas.microsoft.com/office/drawing/2014/main" id="{60ED6F66-02EB-8202-9780-F16B3A86F91E}"/>
                </a:ext>
              </a:extLst>
            </p:cNvPr>
            <p:cNvPicPr/>
            <p:nvPr/>
          </p:nvPicPr>
          <p:blipFill>
            <a:blip r:embed="rId6" cstate="print"/>
            <a:stretch>
              <a:fillRect/>
            </a:stretch>
          </p:blipFill>
          <p:spPr>
            <a:xfrm>
              <a:off x="7580566" y="3083400"/>
              <a:ext cx="92596" cy="235953"/>
            </a:xfrm>
            <a:prstGeom prst="rect">
              <a:avLst/>
            </a:prstGeom>
          </p:spPr>
        </p:pic>
        <p:pic>
          <p:nvPicPr>
            <p:cNvPr id="266" name="object 142">
              <a:extLst>
                <a:ext uri="{FF2B5EF4-FFF2-40B4-BE49-F238E27FC236}">
                  <a16:creationId xmlns:a16="http://schemas.microsoft.com/office/drawing/2014/main" id="{68D7FBD3-F36E-E64A-991B-908840CA069E}"/>
                </a:ext>
              </a:extLst>
            </p:cNvPr>
            <p:cNvPicPr/>
            <p:nvPr/>
          </p:nvPicPr>
          <p:blipFill>
            <a:blip r:embed="rId7" cstate="print"/>
            <a:stretch>
              <a:fillRect/>
            </a:stretch>
          </p:blipFill>
          <p:spPr>
            <a:xfrm>
              <a:off x="7126052" y="2936005"/>
              <a:ext cx="59741" cy="97345"/>
            </a:xfrm>
            <a:prstGeom prst="rect">
              <a:avLst/>
            </a:prstGeom>
          </p:spPr>
        </p:pic>
        <p:pic>
          <p:nvPicPr>
            <p:cNvPr id="267" name="object 143">
              <a:extLst>
                <a:ext uri="{FF2B5EF4-FFF2-40B4-BE49-F238E27FC236}">
                  <a16:creationId xmlns:a16="http://schemas.microsoft.com/office/drawing/2014/main" id="{91BE2F4E-CB2B-C38C-8EAE-7BE068B2A7F6}"/>
                </a:ext>
              </a:extLst>
            </p:cNvPr>
            <p:cNvPicPr/>
            <p:nvPr/>
          </p:nvPicPr>
          <p:blipFill>
            <a:blip r:embed="rId8" cstate="print"/>
            <a:stretch>
              <a:fillRect/>
            </a:stretch>
          </p:blipFill>
          <p:spPr>
            <a:xfrm>
              <a:off x="7727708" y="2944374"/>
              <a:ext cx="67035" cy="96418"/>
            </a:xfrm>
            <a:prstGeom prst="rect">
              <a:avLst/>
            </a:prstGeom>
          </p:spPr>
        </p:pic>
        <p:sp>
          <p:nvSpPr>
            <p:cNvPr id="268" name="object 144">
              <a:extLst>
                <a:ext uri="{FF2B5EF4-FFF2-40B4-BE49-F238E27FC236}">
                  <a16:creationId xmlns:a16="http://schemas.microsoft.com/office/drawing/2014/main" id="{2877AA33-4006-D981-125D-41141605F84B}"/>
                </a:ext>
              </a:extLst>
            </p:cNvPr>
            <p:cNvSpPr/>
            <p:nvPr/>
          </p:nvSpPr>
          <p:spPr>
            <a:xfrm>
              <a:off x="7131353" y="2808624"/>
              <a:ext cx="663575" cy="648970"/>
            </a:xfrm>
            <a:custGeom>
              <a:avLst/>
              <a:gdLst/>
              <a:ahLst/>
              <a:cxnLst/>
              <a:rect l="l" t="t" r="r" b="b"/>
              <a:pathLst>
                <a:path w="663575" h="648970">
                  <a:moveTo>
                    <a:pt x="84351" y="127000"/>
                  </a:moveTo>
                  <a:lnTo>
                    <a:pt x="10541" y="127000"/>
                  </a:lnTo>
                  <a:lnTo>
                    <a:pt x="20540" y="129540"/>
                  </a:lnTo>
                  <a:lnTo>
                    <a:pt x="29737" y="135890"/>
                  </a:lnTo>
                  <a:lnTo>
                    <a:pt x="37871" y="142240"/>
                  </a:lnTo>
                  <a:lnTo>
                    <a:pt x="47939" y="157479"/>
                  </a:lnTo>
                  <a:lnTo>
                    <a:pt x="54738" y="180340"/>
                  </a:lnTo>
                  <a:lnTo>
                    <a:pt x="55911" y="203200"/>
                  </a:lnTo>
                  <a:lnTo>
                    <a:pt x="49098" y="219710"/>
                  </a:lnTo>
                  <a:lnTo>
                    <a:pt x="45275" y="223520"/>
                  </a:lnTo>
                  <a:lnTo>
                    <a:pt x="38671" y="226060"/>
                  </a:lnTo>
                  <a:lnTo>
                    <a:pt x="31597" y="226060"/>
                  </a:lnTo>
                  <a:lnTo>
                    <a:pt x="42005" y="233679"/>
                  </a:lnTo>
                  <a:lnTo>
                    <a:pt x="53138" y="240029"/>
                  </a:lnTo>
                  <a:lnTo>
                    <a:pt x="64721" y="246379"/>
                  </a:lnTo>
                  <a:lnTo>
                    <a:pt x="84819" y="256540"/>
                  </a:lnTo>
                  <a:lnTo>
                    <a:pt x="93138" y="261620"/>
                  </a:lnTo>
                  <a:lnTo>
                    <a:pt x="101328" y="265430"/>
                  </a:lnTo>
                  <a:lnTo>
                    <a:pt x="109283" y="270509"/>
                  </a:lnTo>
                  <a:lnTo>
                    <a:pt x="116667" y="273050"/>
                  </a:lnTo>
                  <a:lnTo>
                    <a:pt x="124788" y="276859"/>
                  </a:lnTo>
                  <a:lnTo>
                    <a:pt x="133535" y="279400"/>
                  </a:lnTo>
                  <a:lnTo>
                    <a:pt x="170130" y="290830"/>
                  </a:lnTo>
                  <a:lnTo>
                    <a:pt x="203846" y="320040"/>
                  </a:lnTo>
                  <a:lnTo>
                    <a:pt x="205723" y="330200"/>
                  </a:lnTo>
                  <a:lnTo>
                    <a:pt x="204685" y="340359"/>
                  </a:lnTo>
                  <a:lnTo>
                    <a:pt x="202437" y="347980"/>
                  </a:lnTo>
                  <a:lnTo>
                    <a:pt x="196926" y="355600"/>
                  </a:lnTo>
                  <a:lnTo>
                    <a:pt x="188823" y="359409"/>
                  </a:lnTo>
                  <a:lnTo>
                    <a:pt x="194561" y="378459"/>
                  </a:lnTo>
                  <a:lnTo>
                    <a:pt x="196556" y="398780"/>
                  </a:lnTo>
                  <a:lnTo>
                    <a:pt x="194786" y="417830"/>
                  </a:lnTo>
                  <a:lnTo>
                    <a:pt x="189229" y="435609"/>
                  </a:lnTo>
                  <a:lnTo>
                    <a:pt x="182353" y="450850"/>
                  </a:lnTo>
                  <a:lnTo>
                    <a:pt x="174664" y="464820"/>
                  </a:lnTo>
                  <a:lnTo>
                    <a:pt x="165863" y="481330"/>
                  </a:lnTo>
                  <a:lnTo>
                    <a:pt x="155727" y="497840"/>
                  </a:lnTo>
                  <a:lnTo>
                    <a:pt x="149199" y="534670"/>
                  </a:lnTo>
                  <a:lnTo>
                    <a:pt x="158820" y="554990"/>
                  </a:lnTo>
                  <a:lnTo>
                    <a:pt x="181667" y="590550"/>
                  </a:lnTo>
                  <a:lnTo>
                    <a:pt x="228066" y="628650"/>
                  </a:lnTo>
                  <a:lnTo>
                    <a:pt x="264079" y="641350"/>
                  </a:lnTo>
                  <a:lnTo>
                    <a:pt x="329234" y="648970"/>
                  </a:lnTo>
                  <a:lnTo>
                    <a:pt x="359111" y="647700"/>
                  </a:lnTo>
                  <a:lnTo>
                    <a:pt x="394377" y="641350"/>
                  </a:lnTo>
                  <a:lnTo>
                    <a:pt x="430384" y="628650"/>
                  </a:lnTo>
                  <a:lnTo>
                    <a:pt x="453042" y="613410"/>
                  </a:lnTo>
                  <a:lnTo>
                    <a:pt x="327456" y="613410"/>
                  </a:lnTo>
                  <a:lnTo>
                    <a:pt x="304447" y="610870"/>
                  </a:lnTo>
                  <a:lnTo>
                    <a:pt x="265124" y="599440"/>
                  </a:lnTo>
                  <a:lnTo>
                    <a:pt x="220437" y="558800"/>
                  </a:lnTo>
                  <a:lnTo>
                    <a:pt x="201907" y="524510"/>
                  </a:lnTo>
                  <a:lnTo>
                    <a:pt x="193193" y="487680"/>
                  </a:lnTo>
                  <a:lnTo>
                    <a:pt x="195833" y="450850"/>
                  </a:lnTo>
                  <a:lnTo>
                    <a:pt x="218407" y="419100"/>
                  </a:lnTo>
                  <a:lnTo>
                    <a:pt x="274150" y="408940"/>
                  </a:lnTo>
                  <a:lnTo>
                    <a:pt x="457668" y="408940"/>
                  </a:lnTo>
                  <a:lnTo>
                    <a:pt x="453981" y="403859"/>
                  </a:lnTo>
                  <a:lnTo>
                    <a:pt x="448182" y="389890"/>
                  </a:lnTo>
                  <a:lnTo>
                    <a:pt x="448287" y="386080"/>
                  </a:lnTo>
                  <a:lnTo>
                    <a:pt x="327393" y="386080"/>
                  </a:lnTo>
                  <a:lnTo>
                    <a:pt x="327393" y="384809"/>
                  </a:lnTo>
                  <a:lnTo>
                    <a:pt x="317310" y="384809"/>
                  </a:lnTo>
                  <a:lnTo>
                    <a:pt x="308840" y="382270"/>
                  </a:lnTo>
                  <a:lnTo>
                    <a:pt x="301391" y="379730"/>
                  </a:lnTo>
                  <a:lnTo>
                    <a:pt x="294373" y="377190"/>
                  </a:lnTo>
                  <a:lnTo>
                    <a:pt x="288709" y="374650"/>
                  </a:lnTo>
                  <a:lnTo>
                    <a:pt x="282854" y="372109"/>
                  </a:lnTo>
                  <a:lnTo>
                    <a:pt x="275170" y="369570"/>
                  </a:lnTo>
                  <a:lnTo>
                    <a:pt x="262281" y="365759"/>
                  </a:lnTo>
                  <a:lnTo>
                    <a:pt x="251507" y="359409"/>
                  </a:lnTo>
                  <a:lnTo>
                    <a:pt x="242995" y="350520"/>
                  </a:lnTo>
                  <a:lnTo>
                    <a:pt x="236893" y="341630"/>
                  </a:lnTo>
                  <a:lnTo>
                    <a:pt x="232969" y="330200"/>
                  </a:lnTo>
                  <a:lnTo>
                    <a:pt x="232517" y="316230"/>
                  </a:lnTo>
                  <a:lnTo>
                    <a:pt x="235514" y="302259"/>
                  </a:lnTo>
                  <a:lnTo>
                    <a:pt x="258311" y="266700"/>
                  </a:lnTo>
                  <a:lnTo>
                    <a:pt x="300822" y="246379"/>
                  </a:lnTo>
                  <a:lnTo>
                    <a:pt x="327393" y="243840"/>
                  </a:lnTo>
                  <a:lnTo>
                    <a:pt x="599746" y="243840"/>
                  </a:lnTo>
                  <a:lnTo>
                    <a:pt x="608420" y="238760"/>
                  </a:lnTo>
                  <a:lnTo>
                    <a:pt x="616788" y="233679"/>
                  </a:lnTo>
                  <a:lnTo>
                    <a:pt x="607110" y="233679"/>
                  </a:lnTo>
                  <a:lnTo>
                    <a:pt x="604735" y="232410"/>
                  </a:lnTo>
                  <a:lnTo>
                    <a:pt x="599211" y="228600"/>
                  </a:lnTo>
                  <a:lnTo>
                    <a:pt x="595871" y="222250"/>
                  </a:lnTo>
                  <a:lnTo>
                    <a:pt x="174269" y="222250"/>
                  </a:lnTo>
                  <a:lnTo>
                    <a:pt x="134088" y="203200"/>
                  </a:lnTo>
                  <a:lnTo>
                    <a:pt x="100598" y="148590"/>
                  </a:lnTo>
                  <a:lnTo>
                    <a:pt x="84351" y="127000"/>
                  </a:lnTo>
                  <a:close/>
                </a:path>
                <a:path w="663575" h="648970">
                  <a:moveTo>
                    <a:pt x="457668" y="408940"/>
                  </a:moveTo>
                  <a:lnTo>
                    <a:pt x="403097" y="408940"/>
                  </a:lnTo>
                  <a:lnTo>
                    <a:pt x="426019" y="412750"/>
                  </a:lnTo>
                  <a:lnTo>
                    <a:pt x="445325" y="422909"/>
                  </a:lnTo>
                  <a:lnTo>
                    <a:pt x="465262" y="487680"/>
                  </a:lnTo>
                  <a:lnTo>
                    <a:pt x="456549" y="524510"/>
                  </a:lnTo>
                  <a:lnTo>
                    <a:pt x="438019" y="558800"/>
                  </a:lnTo>
                  <a:lnTo>
                    <a:pt x="411213" y="588010"/>
                  </a:lnTo>
                  <a:lnTo>
                    <a:pt x="374526" y="605790"/>
                  </a:lnTo>
                  <a:lnTo>
                    <a:pt x="331000" y="613410"/>
                  </a:lnTo>
                  <a:lnTo>
                    <a:pt x="453042" y="613410"/>
                  </a:lnTo>
                  <a:lnTo>
                    <a:pt x="492945" y="566420"/>
                  </a:lnTo>
                  <a:lnTo>
                    <a:pt x="515797" y="520700"/>
                  </a:lnTo>
                  <a:lnTo>
                    <a:pt x="516280" y="520700"/>
                  </a:lnTo>
                  <a:lnTo>
                    <a:pt x="517093" y="518159"/>
                  </a:lnTo>
                  <a:lnTo>
                    <a:pt x="519671" y="505459"/>
                  </a:lnTo>
                  <a:lnTo>
                    <a:pt x="520042" y="492759"/>
                  </a:lnTo>
                  <a:lnTo>
                    <a:pt x="518189" y="481330"/>
                  </a:lnTo>
                  <a:lnTo>
                    <a:pt x="492214" y="444500"/>
                  </a:lnTo>
                  <a:lnTo>
                    <a:pt x="478244" y="431800"/>
                  </a:lnTo>
                  <a:lnTo>
                    <a:pt x="473354" y="426720"/>
                  </a:lnTo>
                  <a:lnTo>
                    <a:pt x="468616" y="422909"/>
                  </a:lnTo>
                  <a:lnTo>
                    <a:pt x="464121" y="417830"/>
                  </a:lnTo>
                  <a:lnTo>
                    <a:pt x="457668" y="408940"/>
                  </a:lnTo>
                  <a:close/>
                </a:path>
                <a:path w="663575" h="648970">
                  <a:moveTo>
                    <a:pt x="345097" y="412750"/>
                  </a:moveTo>
                  <a:lnTo>
                    <a:pt x="313372" y="412750"/>
                  </a:lnTo>
                  <a:lnTo>
                    <a:pt x="321881" y="414020"/>
                  </a:lnTo>
                  <a:lnTo>
                    <a:pt x="336575" y="414020"/>
                  </a:lnTo>
                  <a:lnTo>
                    <a:pt x="345097" y="412750"/>
                  </a:lnTo>
                  <a:close/>
                </a:path>
                <a:path w="663575" h="648970">
                  <a:moveTo>
                    <a:pt x="403097" y="408940"/>
                  </a:moveTo>
                  <a:lnTo>
                    <a:pt x="274150" y="408940"/>
                  </a:lnTo>
                  <a:lnTo>
                    <a:pt x="304368" y="412750"/>
                  </a:lnTo>
                  <a:lnTo>
                    <a:pt x="354088" y="412750"/>
                  </a:lnTo>
                  <a:lnTo>
                    <a:pt x="378481" y="410209"/>
                  </a:lnTo>
                  <a:lnTo>
                    <a:pt x="403097" y="408940"/>
                  </a:lnTo>
                  <a:close/>
                </a:path>
                <a:path w="663575" h="648970">
                  <a:moveTo>
                    <a:pt x="599746" y="243840"/>
                  </a:moveTo>
                  <a:lnTo>
                    <a:pt x="331063" y="243840"/>
                  </a:lnTo>
                  <a:lnTo>
                    <a:pt x="357634" y="246379"/>
                  </a:lnTo>
                  <a:lnTo>
                    <a:pt x="380588" y="254000"/>
                  </a:lnTo>
                  <a:lnTo>
                    <a:pt x="400145" y="266700"/>
                  </a:lnTo>
                  <a:lnTo>
                    <a:pt x="416521" y="288290"/>
                  </a:lnTo>
                  <a:lnTo>
                    <a:pt x="422937" y="302259"/>
                  </a:lnTo>
                  <a:lnTo>
                    <a:pt x="425934" y="316230"/>
                  </a:lnTo>
                  <a:lnTo>
                    <a:pt x="425485" y="330200"/>
                  </a:lnTo>
                  <a:lnTo>
                    <a:pt x="396180" y="365759"/>
                  </a:lnTo>
                  <a:lnTo>
                    <a:pt x="383298" y="369570"/>
                  </a:lnTo>
                  <a:lnTo>
                    <a:pt x="375602" y="372109"/>
                  </a:lnTo>
                  <a:lnTo>
                    <a:pt x="369735" y="374650"/>
                  </a:lnTo>
                  <a:lnTo>
                    <a:pt x="364096" y="377190"/>
                  </a:lnTo>
                  <a:lnTo>
                    <a:pt x="357075" y="379730"/>
                  </a:lnTo>
                  <a:lnTo>
                    <a:pt x="349623" y="382270"/>
                  </a:lnTo>
                  <a:lnTo>
                    <a:pt x="341148" y="384809"/>
                  </a:lnTo>
                  <a:lnTo>
                    <a:pt x="331063" y="384809"/>
                  </a:lnTo>
                  <a:lnTo>
                    <a:pt x="331063" y="386080"/>
                  </a:lnTo>
                  <a:lnTo>
                    <a:pt x="448287" y="386080"/>
                  </a:lnTo>
                  <a:lnTo>
                    <a:pt x="448565" y="375920"/>
                  </a:lnTo>
                  <a:lnTo>
                    <a:pt x="457111" y="358140"/>
                  </a:lnTo>
                  <a:lnTo>
                    <a:pt x="452475" y="356870"/>
                  </a:lnTo>
                  <a:lnTo>
                    <a:pt x="449338" y="353059"/>
                  </a:lnTo>
                  <a:lnTo>
                    <a:pt x="447916" y="347980"/>
                  </a:lnTo>
                  <a:lnTo>
                    <a:pt x="447729" y="334009"/>
                  </a:lnTo>
                  <a:lnTo>
                    <a:pt x="453620" y="317500"/>
                  </a:lnTo>
                  <a:lnTo>
                    <a:pt x="464695" y="303530"/>
                  </a:lnTo>
                  <a:lnTo>
                    <a:pt x="480059" y="292100"/>
                  </a:lnTo>
                  <a:lnTo>
                    <a:pt x="505132" y="284480"/>
                  </a:lnTo>
                  <a:lnTo>
                    <a:pt x="531506" y="276859"/>
                  </a:lnTo>
                  <a:lnTo>
                    <a:pt x="539937" y="274320"/>
                  </a:lnTo>
                  <a:lnTo>
                    <a:pt x="547941" y="271780"/>
                  </a:lnTo>
                  <a:lnTo>
                    <a:pt x="551484" y="269240"/>
                  </a:lnTo>
                  <a:lnTo>
                    <a:pt x="555091" y="266700"/>
                  </a:lnTo>
                  <a:lnTo>
                    <a:pt x="559244" y="264159"/>
                  </a:lnTo>
                  <a:lnTo>
                    <a:pt x="559523" y="264159"/>
                  </a:lnTo>
                  <a:lnTo>
                    <a:pt x="566864" y="260350"/>
                  </a:lnTo>
                  <a:lnTo>
                    <a:pt x="581990" y="252729"/>
                  </a:lnTo>
                  <a:lnTo>
                    <a:pt x="590893" y="247650"/>
                  </a:lnTo>
                  <a:lnTo>
                    <a:pt x="599746" y="243840"/>
                  </a:lnTo>
                  <a:close/>
                </a:path>
                <a:path w="663575" h="648970">
                  <a:moveTo>
                    <a:pt x="341274" y="48260"/>
                  </a:moveTo>
                  <a:lnTo>
                    <a:pt x="317169" y="48260"/>
                  </a:lnTo>
                  <a:lnTo>
                    <a:pt x="314945" y="67310"/>
                  </a:lnTo>
                  <a:lnTo>
                    <a:pt x="313635" y="83820"/>
                  </a:lnTo>
                  <a:lnTo>
                    <a:pt x="313435" y="97790"/>
                  </a:lnTo>
                  <a:lnTo>
                    <a:pt x="311011" y="128270"/>
                  </a:lnTo>
                  <a:lnTo>
                    <a:pt x="282853" y="179070"/>
                  </a:lnTo>
                  <a:lnTo>
                    <a:pt x="236383" y="209550"/>
                  </a:lnTo>
                  <a:lnTo>
                    <a:pt x="174269" y="222250"/>
                  </a:lnTo>
                  <a:lnTo>
                    <a:pt x="484184" y="222250"/>
                  </a:lnTo>
                  <a:lnTo>
                    <a:pt x="422072" y="209550"/>
                  </a:lnTo>
                  <a:lnTo>
                    <a:pt x="375597" y="179070"/>
                  </a:lnTo>
                  <a:lnTo>
                    <a:pt x="347472" y="128270"/>
                  </a:lnTo>
                  <a:lnTo>
                    <a:pt x="344853" y="83820"/>
                  </a:lnTo>
                  <a:lnTo>
                    <a:pt x="343519" y="67310"/>
                  </a:lnTo>
                  <a:lnTo>
                    <a:pt x="341274" y="48260"/>
                  </a:lnTo>
                  <a:close/>
                </a:path>
                <a:path w="663575" h="648970">
                  <a:moveTo>
                    <a:pt x="625767" y="109220"/>
                  </a:moveTo>
                  <a:lnTo>
                    <a:pt x="595939" y="113029"/>
                  </a:lnTo>
                  <a:lnTo>
                    <a:pt x="574103" y="127000"/>
                  </a:lnTo>
                  <a:lnTo>
                    <a:pt x="557858" y="148590"/>
                  </a:lnTo>
                  <a:lnTo>
                    <a:pt x="538299" y="182879"/>
                  </a:lnTo>
                  <a:lnTo>
                    <a:pt x="531609" y="194310"/>
                  </a:lnTo>
                  <a:lnTo>
                    <a:pt x="524366" y="203200"/>
                  </a:lnTo>
                  <a:lnTo>
                    <a:pt x="516204" y="210820"/>
                  </a:lnTo>
                  <a:lnTo>
                    <a:pt x="484184" y="222250"/>
                  </a:lnTo>
                  <a:lnTo>
                    <a:pt x="595871" y="222250"/>
                  </a:lnTo>
                  <a:lnTo>
                    <a:pt x="607990" y="170179"/>
                  </a:lnTo>
                  <a:lnTo>
                    <a:pt x="641502" y="135890"/>
                  </a:lnTo>
                  <a:lnTo>
                    <a:pt x="649541" y="133350"/>
                  </a:lnTo>
                  <a:lnTo>
                    <a:pt x="661090" y="133350"/>
                  </a:lnTo>
                  <a:lnTo>
                    <a:pt x="660565" y="132079"/>
                  </a:lnTo>
                  <a:lnTo>
                    <a:pt x="658113" y="127000"/>
                  </a:lnTo>
                  <a:lnTo>
                    <a:pt x="652595" y="120650"/>
                  </a:lnTo>
                  <a:lnTo>
                    <a:pt x="645340" y="115570"/>
                  </a:lnTo>
                  <a:lnTo>
                    <a:pt x="636386" y="111760"/>
                  </a:lnTo>
                  <a:lnTo>
                    <a:pt x="625767" y="109220"/>
                  </a:lnTo>
                  <a:close/>
                </a:path>
                <a:path w="663575" h="648970">
                  <a:moveTo>
                    <a:pt x="661090" y="133350"/>
                  </a:moveTo>
                  <a:lnTo>
                    <a:pt x="649541" y="133350"/>
                  </a:lnTo>
                  <a:lnTo>
                    <a:pt x="656818" y="135890"/>
                  </a:lnTo>
                  <a:lnTo>
                    <a:pt x="663016" y="142240"/>
                  </a:lnTo>
                  <a:lnTo>
                    <a:pt x="662139" y="135890"/>
                  </a:lnTo>
                  <a:lnTo>
                    <a:pt x="661090" y="133350"/>
                  </a:lnTo>
                  <a:close/>
                </a:path>
                <a:path w="663575" h="648970">
                  <a:moveTo>
                    <a:pt x="205" y="128245"/>
                  </a:moveTo>
                  <a:lnTo>
                    <a:pt x="0" y="128270"/>
                  </a:lnTo>
                  <a:lnTo>
                    <a:pt x="203" y="128270"/>
                  </a:lnTo>
                  <a:close/>
                </a:path>
                <a:path w="663575" h="648970">
                  <a:moveTo>
                    <a:pt x="32677" y="109220"/>
                  </a:moveTo>
                  <a:lnTo>
                    <a:pt x="205" y="128245"/>
                  </a:lnTo>
                  <a:lnTo>
                    <a:pt x="10541" y="127000"/>
                  </a:lnTo>
                  <a:lnTo>
                    <a:pt x="84351" y="127000"/>
                  </a:lnTo>
                  <a:lnTo>
                    <a:pt x="62511" y="113029"/>
                  </a:lnTo>
                  <a:lnTo>
                    <a:pt x="32677" y="109220"/>
                  </a:lnTo>
                  <a:close/>
                </a:path>
                <a:path w="663575" h="648970">
                  <a:moveTo>
                    <a:pt x="339305" y="0"/>
                  </a:moveTo>
                  <a:lnTo>
                    <a:pt x="319150" y="0"/>
                  </a:lnTo>
                  <a:lnTo>
                    <a:pt x="312204" y="2540"/>
                  </a:lnTo>
                  <a:lnTo>
                    <a:pt x="308736" y="7620"/>
                  </a:lnTo>
                  <a:lnTo>
                    <a:pt x="306109" y="19050"/>
                  </a:lnTo>
                  <a:lnTo>
                    <a:pt x="309365" y="33020"/>
                  </a:lnTo>
                  <a:lnTo>
                    <a:pt x="314384" y="43179"/>
                  </a:lnTo>
                  <a:lnTo>
                    <a:pt x="317042" y="48260"/>
                  </a:lnTo>
                  <a:lnTo>
                    <a:pt x="341414" y="48260"/>
                  </a:lnTo>
                  <a:lnTo>
                    <a:pt x="344104" y="43179"/>
                  </a:lnTo>
                  <a:lnTo>
                    <a:pt x="349119" y="33020"/>
                  </a:lnTo>
                  <a:lnTo>
                    <a:pt x="352358" y="19050"/>
                  </a:lnTo>
                  <a:lnTo>
                    <a:pt x="349719" y="7620"/>
                  </a:lnTo>
                  <a:lnTo>
                    <a:pt x="346252" y="2540"/>
                  </a:lnTo>
                  <a:lnTo>
                    <a:pt x="339305" y="0"/>
                  </a:lnTo>
                  <a:close/>
                </a:path>
              </a:pathLst>
            </a:custGeom>
            <a:solidFill>
              <a:srgbClr val="D3BEA6"/>
            </a:solidFill>
          </p:spPr>
          <p:txBody>
            <a:bodyPr wrap="square" lIns="0" tIns="0" rIns="0" bIns="0" rtlCol="0"/>
            <a:lstStyle/>
            <a:p>
              <a:endParaRPr/>
            </a:p>
          </p:txBody>
        </p:sp>
        <p:pic>
          <p:nvPicPr>
            <p:cNvPr id="269" name="object 145">
              <a:extLst>
                <a:ext uri="{FF2B5EF4-FFF2-40B4-BE49-F238E27FC236}">
                  <a16:creationId xmlns:a16="http://schemas.microsoft.com/office/drawing/2014/main" id="{8DE8BA70-81E5-2004-683C-EF3E0F162894}"/>
                </a:ext>
              </a:extLst>
            </p:cNvPr>
            <p:cNvPicPr/>
            <p:nvPr/>
          </p:nvPicPr>
          <p:blipFill>
            <a:blip r:embed="rId9" cstate="print"/>
            <a:stretch>
              <a:fillRect/>
            </a:stretch>
          </p:blipFill>
          <p:spPr>
            <a:xfrm>
              <a:off x="7326307" y="3219042"/>
              <a:ext cx="269481" cy="200914"/>
            </a:xfrm>
            <a:prstGeom prst="rect">
              <a:avLst/>
            </a:prstGeom>
          </p:spPr>
        </p:pic>
        <p:sp>
          <p:nvSpPr>
            <p:cNvPr id="270" name="object 146">
              <a:extLst>
                <a:ext uri="{FF2B5EF4-FFF2-40B4-BE49-F238E27FC236}">
                  <a16:creationId xmlns:a16="http://schemas.microsoft.com/office/drawing/2014/main" id="{213EC3DF-3967-D5C6-8731-F29F73C38C6D}"/>
                </a:ext>
              </a:extLst>
            </p:cNvPr>
            <p:cNvSpPr/>
            <p:nvPr/>
          </p:nvSpPr>
          <p:spPr>
            <a:xfrm>
              <a:off x="7470549" y="2808843"/>
              <a:ext cx="292100" cy="241935"/>
            </a:xfrm>
            <a:custGeom>
              <a:avLst/>
              <a:gdLst/>
              <a:ahLst/>
              <a:cxnLst/>
              <a:rect l="l" t="t" r="r" b="b"/>
              <a:pathLst>
                <a:path w="292100" h="241934">
                  <a:moveTo>
                    <a:pt x="0" y="0"/>
                  </a:moveTo>
                  <a:lnTo>
                    <a:pt x="1621" y="76918"/>
                  </a:lnTo>
                  <a:lnTo>
                    <a:pt x="1943" y="102565"/>
                  </a:lnTo>
                  <a:lnTo>
                    <a:pt x="1106" y="138560"/>
                  </a:lnTo>
                  <a:lnTo>
                    <a:pt x="1866" y="156743"/>
                  </a:lnTo>
                  <a:lnTo>
                    <a:pt x="27795" y="206249"/>
                  </a:lnTo>
                  <a:lnTo>
                    <a:pt x="67402" y="228811"/>
                  </a:lnTo>
                  <a:lnTo>
                    <a:pt x="113499" y="240983"/>
                  </a:lnTo>
                  <a:lnTo>
                    <a:pt x="155651" y="241909"/>
                  </a:lnTo>
                  <a:lnTo>
                    <a:pt x="192460" y="227680"/>
                  </a:lnTo>
                  <a:lnTo>
                    <a:pt x="214315" y="201664"/>
                  </a:lnTo>
                  <a:lnTo>
                    <a:pt x="229803" y="169698"/>
                  </a:lnTo>
                  <a:lnTo>
                    <a:pt x="247510" y="137617"/>
                  </a:lnTo>
                  <a:lnTo>
                    <a:pt x="256716" y="127197"/>
                  </a:lnTo>
                  <a:lnTo>
                    <a:pt x="267344" y="119206"/>
                  </a:lnTo>
                  <a:lnTo>
                    <a:pt x="279139" y="113405"/>
                  </a:lnTo>
                  <a:lnTo>
                    <a:pt x="291845" y="109550"/>
                  </a:lnTo>
                  <a:lnTo>
                    <a:pt x="286575" y="108902"/>
                  </a:lnTo>
                  <a:lnTo>
                    <a:pt x="234911" y="126653"/>
                  </a:lnTo>
                  <a:lnTo>
                    <a:pt x="205612" y="170103"/>
                  </a:lnTo>
                  <a:lnTo>
                    <a:pt x="199106" y="182070"/>
                  </a:lnTo>
                  <a:lnTo>
                    <a:pt x="192412" y="193105"/>
                  </a:lnTo>
                  <a:lnTo>
                    <a:pt x="185169" y="202598"/>
                  </a:lnTo>
                  <a:lnTo>
                    <a:pt x="177012" y="209943"/>
                  </a:lnTo>
                  <a:lnTo>
                    <a:pt x="144990" y="221622"/>
                  </a:lnTo>
                  <a:lnTo>
                    <a:pt x="112166" y="219163"/>
                  </a:lnTo>
                  <a:lnTo>
                    <a:pt x="61455" y="197751"/>
                  </a:lnTo>
                  <a:lnTo>
                    <a:pt x="18559" y="154530"/>
                  </a:lnTo>
                  <a:lnTo>
                    <a:pt x="5905" y="97459"/>
                  </a:lnTo>
                  <a:lnTo>
                    <a:pt x="5656" y="83205"/>
                  </a:lnTo>
                  <a:lnTo>
                    <a:pt x="4322" y="66865"/>
                  </a:lnTo>
                  <a:lnTo>
                    <a:pt x="2082" y="47345"/>
                  </a:lnTo>
                  <a:lnTo>
                    <a:pt x="4907" y="42646"/>
                  </a:lnTo>
                  <a:lnTo>
                    <a:pt x="9923" y="31938"/>
                  </a:lnTo>
                  <a:lnTo>
                    <a:pt x="13164" y="18714"/>
                  </a:lnTo>
                  <a:lnTo>
                    <a:pt x="10528" y="6629"/>
                  </a:lnTo>
                  <a:lnTo>
                    <a:pt x="8381" y="3429"/>
                  </a:lnTo>
                  <a:lnTo>
                    <a:pt x="4737" y="1308"/>
                  </a:lnTo>
                  <a:lnTo>
                    <a:pt x="0" y="0"/>
                  </a:lnTo>
                  <a:close/>
                </a:path>
              </a:pathLst>
            </a:custGeom>
            <a:solidFill>
              <a:srgbClr val="A79988"/>
            </a:solidFill>
          </p:spPr>
          <p:txBody>
            <a:bodyPr wrap="square" lIns="0" tIns="0" rIns="0" bIns="0" rtlCol="0"/>
            <a:lstStyle/>
            <a:p>
              <a:endParaRPr/>
            </a:p>
          </p:txBody>
        </p:sp>
        <p:pic>
          <p:nvPicPr>
            <p:cNvPr id="271" name="object 147">
              <a:extLst>
                <a:ext uri="{FF2B5EF4-FFF2-40B4-BE49-F238E27FC236}">
                  <a16:creationId xmlns:a16="http://schemas.microsoft.com/office/drawing/2014/main" id="{EDDFD213-1F7A-9246-5D42-4A7D4878D68F}"/>
                </a:ext>
              </a:extLst>
            </p:cNvPr>
            <p:cNvPicPr/>
            <p:nvPr/>
          </p:nvPicPr>
          <p:blipFill>
            <a:blip r:embed="rId10" cstate="print"/>
            <a:stretch>
              <a:fillRect/>
            </a:stretch>
          </p:blipFill>
          <p:spPr>
            <a:xfrm>
              <a:off x="7162951" y="3031651"/>
              <a:ext cx="175488" cy="85991"/>
            </a:xfrm>
            <a:prstGeom prst="rect">
              <a:avLst/>
            </a:prstGeom>
          </p:spPr>
        </p:pic>
        <p:sp>
          <p:nvSpPr>
            <p:cNvPr id="272" name="object 148">
              <a:extLst>
                <a:ext uri="{FF2B5EF4-FFF2-40B4-BE49-F238E27FC236}">
                  <a16:creationId xmlns:a16="http://schemas.microsoft.com/office/drawing/2014/main" id="{CEA65E75-5930-3863-BFA5-7F3AB678CCA4}"/>
                </a:ext>
              </a:extLst>
            </p:cNvPr>
            <p:cNvSpPr/>
            <p:nvPr/>
          </p:nvSpPr>
          <p:spPr>
            <a:xfrm>
              <a:off x="7280543" y="3266172"/>
              <a:ext cx="371475" cy="191770"/>
            </a:xfrm>
            <a:custGeom>
              <a:avLst/>
              <a:gdLst/>
              <a:ahLst/>
              <a:cxnLst/>
              <a:rect l="l" t="t" r="r" b="b"/>
              <a:pathLst>
                <a:path w="371475" h="191770">
                  <a:moveTo>
                    <a:pt x="356095" y="0"/>
                  </a:moveTo>
                  <a:lnTo>
                    <a:pt x="355272" y="57551"/>
                  </a:lnTo>
                  <a:lnTo>
                    <a:pt x="325970" y="110845"/>
                  </a:lnTo>
                  <a:lnTo>
                    <a:pt x="269524" y="156851"/>
                  </a:lnTo>
                  <a:lnTo>
                    <a:pt x="233314" y="172238"/>
                  </a:lnTo>
                  <a:lnTo>
                    <a:pt x="182793" y="174751"/>
                  </a:lnTo>
                  <a:lnTo>
                    <a:pt x="167776" y="174159"/>
                  </a:lnTo>
                  <a:lnTo>
                    <a:pt x="101854" y="157752"/>
                  </a:lnTo>
                  <a:lnTo>
                    <a:pt x="45065" y="113599"/>
                  </a:lnTo>
                  <a:lnTo>
                    <a:pt x="24302" y="69451"/>
                  </a:lnTo>
                  <a:lnTo>
                    <a:pt x="18681" y="28016"/>
                  </a:lnTo>
                  <a:lnTo>
                    <a:pt x="19265" y="21043"/>
                  </a:lnTo>
                  <a:lnTo>
                    <a:pt x="19786" y="17348"/>
                  </a:lnTo>
                  <a:lnTo>
                    <a:pt x="6540" y="39624"/>
                  </a:lnTo>
                  <a:lnTo>
                    <a:pt x="2839" y="47173"/>
                  </a:lnTo>
                  <a:lnTo>
                    <a:pt x="931" y="54563"/>
                  </a:lnTo>
                  <a:lnTo>
                    <a:pt x="212" y="62142"/>
                  </a:lnTo>
                  <a:lnTo>
                    <a:pt x="0" y="76949"/>
                  </a:lnTo>
                  <a:lnTo>
                    <a:pt x="9628" y="96352"/>
                  </a:lnTo>
                  <a:lnTo>
                    <a:pt x="32480" y="132743"/>
                  </a:lnTo>
                  <a:lnTo>
                    <a:pt x="78877" y="170758"/>
                  </a:lnTo>
                  <a:lnTo>
                    <a:pt x="114885" y="183703"/>
                  </a:lnTo>
                  <a:lnTo>
                    <a:pt x="180035" y="191427"/>
                  </a:lnTo>
                  <a:lnTo>
                    <a:pt x="209917" y="189817"/>
                  </a:lnTo>
                  <a:lnTo>
                    <a:pt x="281192" y="170758"/>
                  </a:lnTo>
                  <a:lnTo>
                    <a:pt x="313296" y="148653"/>
                  </a:lnTo>
                  <a:lnTo>
                    <a:pt x="343758" y="108516"/>
                  </a:lnTo>
                  <a:lnTo>
                    <a:pt x="367906" y="60223"/>
                  </a:lnTo>
                  <a:lnTo>
                    <a:pt x="370851" y="34529"/>
                  </a:lnTo>
                  <a:lnTo>
                    <a:pt x="368997" y="23263"/>
                  </a:lnTo>
                  <a:lnTo>
                    <a:pt x="364909" y="12750"/>
                  </a:lnTo>
                  <a:lnTo>
                    <a:pt x="362673" y="8420"/>
                  </a:lnTo>
                  <a:lnTo>
                    <a:pt x="359613" y="4178"/>
                  </a:lnTo>
                  <a:lnTo>
                    <a:pt x="356095" y="0"/>
                  </a:lnTo>
                  <a:close/>
                </a:path>
              </a:pathLst>
            </a:custGeom>
            <a:solidFill>
              <a:srgbClr val="A79988"/>
            </a:solidFill>
          </p:spPr>
          <p:txBody>
            <a:bodyPr wrap="square" lIns="0" tIns="0" rIns="0" bIns="0" rtlCol="0"/>
            <a:lstStyle/>
            <a:p>
              <a:endParaRPr/>
            </a:p>
          </p:txBody>
        </p:sp>
        <p:pic>
          <p:nvPicPr>
            <p:cNvPr id="273" name="object 149">
              <a:extLst>
                <a:ext uri="{FF2B5EF4-FFF2-40B4-BE49-F238E27FC236}">
                  <a16:creationId xmlns:a16="http://schemas.microsoft.com/office/drawing/2014/main" id="{31B4A5A5-8F19-2748-4884-76B8A0491BEA}"/>
                </a:ext>
              </a:extLst>
            </p:cNvPr>
            <p:cNvPicPr/>
            <p:nvPr/>
          </p:nvPicPr>
          <p:blipFill>
            <a:blip r:embed="rId11" cstate="print"/>
            <a:stretch>
              <a:fillRect/>
            </a:stretch>
          </p:blipFill>
          <p:spPr>
            <a:xfrm>
              <a:off x="7363744" y="3040158"/>
              <a:ext cx="203766" cy="157735"/>
            </a:xfrm>
            <a:prstGeom prst="rect">
              <a:avLst/>
            </a:prstGeom>
          </p:spPr>
        </p:pic>
        <p:pic>
          <p:nvPicPr>
            <p:cNvPr id="274" name="object 150">
              <a:extLst>
                <a:ext uri="{FF2B5EF4-FFF2-40B4-BE49-F238E27FC236}">
                  <a16:creationId xmlns:a16="http://schemas.microsoft.com/office/drawing/2014/main" id="{DCF26CE7-4B49-0E48-FEDF-3C8C05788543}"/>
                </a:ext>
              </a:extLst>
            </p:cNvPr>
            <p:cNvPicPr/>
            <p:nvPr/>
          </p:nvPicPr>
          <p:blipFill>
            <a:blip r:embed="rId12" cstate="print"/>
            <a:stretch>
              <a:fillRect/>
            </a:stretch>
          </p:blipFill>
          <p:spPr>
            <a:xfrm>
              <a:off x="7590251" y="3038289"/>
              <a:ext cx="157886" cy="79438"/>
            </a:xfrm>
            <a:prstGeom prst="rect">
              <a:avLst/>
            </a:prstGeom>
          </p:spPr>
        </p:pic>
        <p:sp>
          <p:nvSpPr>
            <p:cNvPr id="275" name="object 151">
              <a:extLst>
                <a:ext uri="{FF2B5EF4-FFF2-40B4-BE49-F238E27FC236}">
                  <a16:creationId xmlns:a16="http://schemas.microsoft.com/office/drawing/2014/main" id="{2E37C827-C60A-BE27-02F3-A6C180F13BE9}"/>
                </a:ext>
              </a:extLst>
            </p:cNvPr>
            <p:cNvSpPr/>
            <p:nvPr/>
          </p:nvSpPr>
          <p:spPr>
            <a:xfrm>
              <a:off x="7140684" y="2808544"/>
              <a:ext cx="313055" cy="228600"/>
            </a:xfrm>
            <a:custGeom>
              <a:avLst/>
              <a:gdLst/>
              <a:ahLst/>
              <a:cxnLst/>
              <a:rect l="l" t="t" r="r" b="b"/>
              <a:pathLst>
                <a:path w="313055" h="228600">
                  <a:moveTo>
                    <a:pt x="311035" y="0"/>
                  </a:moveTo>
                  <a:lnTo>
                    <a:pt x="305714" y="1244"/>
                  </a:lnTo>
                  <a:lnTo>
                    <a:pt x="301713" y="3479"/>
                  </a:lnTo>
                  <a:lnTo>
                    <a:pt x="299402" y="6921"/>
                  </a:lnTo>
                  <a:lnTo>
                    <a:pt x="296774" y="19008"/>
                  </a:lnTo>
                  <a:lnTo>
                    <a:pt x="300031" y="32235"/>
                  </a:lnTo>
                  <a:lnTo>
                    <a:pt x="305049" y="42943"/>
                  </a:lnTo>
                  <a:lnTo>
                    <a:pt x="307847" y="47891"/>
                  </a:lnTo>
                  <a:lnTo>
                    <a:pt x="305617" y="67165"/>
                  </a:lnTo>
                  <a:lnTo>
                    <a:pt x="304306" y="83505"/>
                  </a:lnTo>
                  <a:lnTo>
                    <a:pt x="304101" y="97764"/>
                  </a:lnTo>
                  <a:lnTo>
                    <a:pt x="301683" y="127717"/>
                  </a:lnTo>
                  <a:lnTo>
                    <a:pt x="273531" y="178492"/>
                  </a:lnTo>
                  <a:lnTo>
                    <a:pt x="227054" y="209341"/>
                  </a:lnTo>
                  <a:lnTo>
                    <a:pt x="164940" y="221925"/>
                  </a:lnTo>
                  <a:lnTo>
                    <a:pt x="132918" y="210248"/>
                  </a:lnTo>
                  <a:lnTo>
                    <a:pt x="124761" y="202905"/>
                  </a:lnTo>
                  <a:lnTo>
                    <a:pt x="117517" y="193413"/>
                  </a:lnTo>
                  <a:lnTo>
                    <a:pt x="110824" y="182375"/>
                  </a:lnTo>
                  <a:lnTo>
                    <a:pt x="104317" y="170395"/>
                  </a:lnTo>
                  <a:lnTo>
                    <a:pt x="91263" y="147463"/>
                  </a:lnTo>
                  <a:lnTo>
                    <a:pt x="75018" y="126976"/>
                  </a:lnTo>
                  <a:lnTo>
                    <a:pt x="53182" y="112901"/>
                  </a:lnTo>
                  <a:lnTo>
                    <a:pt x="23355" y="109207"/>
                  </a:lnTo>
                  <a:lnTo>
                    <a:pt x="13842" y="109969"/>
                  </a:lnTo>
                  <a:lnTo>
                    <a:pt x="6032" y="112585"/>
                  </a:lnTo>
                  <a:lnTo>
                    <a:pt x="0" y="117017"/>
                  </a:lnTo>
                  <a:lnTo>
                    <a:pt x="20373" y="118870"/>
                  </a:lnTo>
                  <a:lnTo>
                    <a:pt x="39276" y="123971"/>
                  </a:lnTo>
                  <a:lnTo>
                    <a:pt x="56676" y="132919"/>
                  </a:lnTo>
                  <a:lnTo>
                    <a:pt x="72542" y="146316"/>
                  </a:lnTo>
                  <a:lnTo>
                    <a:pt x="89087" y="169609"/>
                  </a:lnTo>
                  <a:lnTo>
                    <a:pt x="104139" y="195319"/>
                  </a:lnTo>
                  <a:lnTo>
                    <a:pt x="122859" y="216914"/>
                  </a:lnTo>
                  <a:lnTo>
                    <a:pt x="150406" y="227863"/>
                  </a:lnTo>
                  <a:lnTo>
                    <a:pt x="169860" y="228552"/>
                  </a:lnTo>
                  <a:lnTo>
                    <a:pt x="192111" y="226974"/>
                  </a:lnTo>
                  <a:lnTo>
                    <a:pt x="239560" y="216750"/>
                  </a:lnTo>
                  <a:lnTo>
                    <a:pt x="276388" y="195192"/>
                  </a:lnTo>
                  <a:lnTo>
                    <a:pt x="312978" y="131648"/>
                  </a:lnTo>
                  <a:lnTo>
                    <a:pt x="313004" y="103479"/>
                  </a:lnTo>
                  <a:lnTo>
                    <a:pt x="311035" y="0"/>
                  </a:lnTo>
                  <a:close/>
                </a:path>
              </a:pathLst>
            </a:custGeom>
            <a:solidFill>
              <a:srgbClr val="A79988"/>
            </a:solidFill>
          </p:spPr>
          <p:txBody>
            <a:bodyPr wrap="square" lIns="0" tIns="0" rIns="0" bIns="0" rtlCol="0"/>
            <a:lstStyle/>
            <a:p>
              <a:endParaRPr/>
            </a:p>
          </p:txBody>
        </p:sp>
        <p:pic>
          <p:nvPicPr>
            <p:cNvPr id="276" name="object 152">
              <a:extLst>
                <a:ext uri="{FF2B5EF4-FFF2-40B4-BE49-F238E27FC236}">
                  <a16:creationId xmlns:a16="http://schemas.microsoft.com/office/drawing/2014/main" id="{9C279BAC-2F6F-CB38-C620-1F00C15F0705}"/>
                </a:ext>
              </a:extLst>
            </p:cNvPr>
            <p:cNvPicPr/>
            <p:nvPr/>
          </p:nvPicPr>
          <p:blipFill>
            <a:blip r:embed="rId13" cstate="print"/>
            <a:stretch>
              <a:fillRect/>
            </a:stretch>
          </p:blipFill>
          <p:spPr>
            <a:xfrm>
              <a:off x="7361194" y="3050475"/>
              <a:ext cx="196249" cy="144272"/>
            </a:xfrm>
            <a:prstGeom prst="rect">
              <a:avLst/>
            </a:prstGeom>
          </p:spPr>
        </p:pic>
        <p:sp>
          <p:nvSpPr>
            <p:cNvPr id="277" name="object 153">
              <a:extLst>
                <a:ext uri="{FF2B5EF4-FFF2-40B4-BE49-F238E27FC236}">
                  <a16:creationId xmlns:a16="http://schemas.microsoft.com/office/drawing/2014/main" id="{E08D7AC5-FC71-8B53-2DBF-360244392AEC}"/>
                </a:ext>
              </a:extLst>
            </p:cNvPr>
            <p:cNvSpPr/>
            <p:nvPr/>
          </p:nvSpPr>
          <p:spPr>
            <a:xfrm>
              <a:off x="7121550" y="2804991"/>
              <a:ext cx="675640" cy="655320"/>
            </a:xfrm>
            <a:custGeom>
              <a:avLst/>
              <a:gdLst/>
              <a:ahLst/>
              <a:cxnLst/>
              <a:rect l="l" t="t" r="r" b="b"/>
              <a:pathLst>
                <a:path w="675639" h="655320">
                  <a:moveTo>
                    <a:pt x="475322" y="489966"/>
                  </a:moveTo>
                  <a:lnTo>
                    <a:pt x="472655" y="453694"/>
                  </a:lnTo>
                  <a:lnTo>
                    <a:pt x="470649" y="450367"/>
                  </a:lnTo>
                  <a:lnTo>
                    <a:pt x="470649" y="489826"/>
                  </a:lnTo>
                  <a:lnTo>
                    <a:pt x="462102" y="526376"/>
                  </a:lnTo>
                  <a:lnTo>
                    <a:pt x="443966" y="560451"/>
                  </a:lnTo>
                  <a:lnTo>
                    <a:pt x="400050" y="599313"/>
                  </a:lnTo>
                  <a:lnTo>
                    <a:pt x="361124" y="610831"/>
                  </a:lnTo>
                  <a:lnTo>
                    <a:pt x="337769" y="613092"/>
                  </a:lnTo>
                  <a:lnTo>
                    <a:pt x="314413" y="610831"/>
                  </a:lnTo>
                  <a:lnTo>
                    <a:pt x="275475" y="599313"/>
                  </a:lnTo>
                  <a:lnTo>
                    <a:pt x="231571" y="560451"/>
                  </a:lnTo>
                  <a:lnTo>
                    <a:pt x="213423" y="526376"/>
                  </a:lnTo>
                  <a:lnTo>
                    <a:pt x="204876" y="489826"/>
                  </a:lnTo>
                  <a:lnTo>
                    <a:pt x="207441" y="454736"/>
                  </a:lnTo>
                  <a:lnTo>
                    <a:pt x="223227" y="428485"/>
                  </a:lnTo>
                  <a:lnTo>
                    <a:pt x="249085" y="416941"/>
                  </a:lnTo>
                  <a:lnTo>
                    <a:pt x="280403" y="415061"/>
                  </a:lnTo>
                  <a:lnTo>
                    <a:pt x="312559" y="417804"/>
                  </a:lnTo>
                  <a:lnTo>
                    <a:pt x="328904" y="419557"/>
                  </a:lnTo>
                  <a:lnTo>
                    <a:pt x="335978" y="419900"/>
                  </a:lnTo>
                  <a:lnTo>
                    <a:pt x="335991" y="420065"/>
                  </a:lnTo>
                  <a:lnTo>
                    <a:pt x="337769" y="419989"/>
                  </a:lnTo>
                  <a:lnTo>
                    <a:pt x="339534" y="420065"/>
                  </a:lnTo>
                  <a:lnTo>
                    <a:pt x="339547" y="419900"/>
                  </a:lnTo>
                  <a:lnTo>
                    <a:pt x="346633" y="419557"/>
                  </a:lnTo>
                  <a:lnTo>
                    <a:pt x="362966" y="417804"/>
                  </a:lnTo>
                  <a:lnTo>
                    <a:pt x="388988" y="415582"/>
                  </a:lnTo>
                  <a:lnTo>
                    <a:pt x="395122" y="415061"/>
                  </a:lnTo>
                  <a:lnTo>
                    <a:pt x="426440" y="416941"/>
                  </a:lnTo>
                  <a:lnTo>
                    <a:pt x="452297" y="428485"/>
                  </a:lnTo>
                  <a:lnTo>
                    <a:pt x="468083" y="454736"/>
                  </a:lnTo>
                  <a:lnTo>
                    <a:pt x="470649" y="489826"/>
                  </a:lnTo>
                  <a:lnTo>
                    <a:pt x="470649" y="450367"/>
                  </a:lnTo>
                  <a:lnTo>
                    <a:pt x="455587" y="425348"/>
                  </a:lnTo>
                  <a:lnTo>
                    <a:pt x="432816" y="415061"/>
                  </a:lnTo>
                  <a:lnTo>
                    <a:pt x="427926" y="412851"/>
                  </a:lnTo>
                  <a:lnTo>
                    <a:pt x="395058" y="410705"/>
                  </a:lnTo>
                  <a:lnTo>
                    <a:pt x="362432" y="413435"/>
                  </a:lnTo>
                  <a:lnTo>
                    <a:pt x="345071" y="415302"/>
                  </a:lnTo>
                  <a:lnTo>
                    <a:pt x="337769" y="415582"/>
                  </a:lnTo>
                  <a:lnTo>
                    <a:pt x="330466" y="415302"/>
                  </a:lnTo>
                  <a:lnTo>
                    <a:pt x="328193" y="415061"/>
                  </a:lnTo>
                  <a:lnTo>
                    <a:pt x="313093" y="413435"/>
                  </a:lnTo>
                  <a:lnTo>
                    <a:pt x="280479" y="410705"/>
                  </a:lnTo>
                  <a:lnTo>
                    <a:pt x="247611" y="412851"/>
                  </a:lnTo>
                  <a:lnTo>
                    <a:pt x="219938" y="425348"/>
                  </a:lnTo>
                  <a:lnTo>
                    <a:pt x="202882" y="453694"/>
                  </a:lnTo>
                  <a:lnTo>
                    <a:pt x="200215" y="489966"/>
                  </a:lnTo>
                  <a:lnTo>
                    <a:pt x="209016" y="527748"/>
                  </a:lnTo>
                  <a:lnTo>
                    <a:pt x="227736" y="562940"/>
                  </a:lnTo>
                  <a:lnTo>
                    <a:pt x="254812" y="591439"/>
                  </a:lnTo>
                  <a:lnTo>
                    <a:pt x="292023" y="610552"/>
                  </a:lnTo>
                  <a:lnTo>
                    <a:pt x="336067" y="617385"/>
                  </a:lnTo>
                  <a:lnTo>
                    <a:pt x="336080" y="617626"/>
                  </a:lnTo>
                  <a:lnTo>
                    <a:pt x="337769" y="617512"/>
                  </a:lnTo>
                  <a:lnTo>
                    <a:pt x="339445" y="617626"/>
                  </a:lnTo>
                  <a:lnTo>
                    <a:pt x="339458" y="617385"/>
                  </a:lnTo>
                  <a:lnTo>
                    <a:pt x="362737" y="615022"/>
                  </a:lnTo>
                  <a:lnTo>
                    <a:pt x="371678" y="613092"/>
                  </a:lnTo>
                  <a:lnTo>
                    <a:pt x="420712" y="591439"/>
                  </a:lnTo>
                  <a:lnTo>
                    <a:pt x="447802" y="562940"/>
                  </a:lnTo>
                  <a:lnTo>
                    <a:pt x="466521" y="527748"/>
                  </a:lnTo>
                  <a:lnTo>
                    <a:pt x="475322" y="489966"/>
                  </a:lnTo>
                  <a:close/>
                </a:path>
                <a:path w="675639" h="655320">
                  <a:moveTo>
                    <a:pt x="675525" y="149860"/>
                  </a:moveTo>
                  <a:lnTo>
                    <a:pt x="673150" y="140970"/>
                  </a:lnTo>
                  <a:lnTo>
                    <a:pt x="670509" y="131102"/>
                  </a:lnTo>
                  <a:lnTo>
                    <a:pt x="670509" y="148590"/>
                  </a:lnTo>
                  <a:lnTo>
                    <a:pt x="670344" y="163830"/>
                  </a:lnTo>
                  <a:lnTo>
                    <a:pt x="653135" y="209550"/>
                  </a:lnTo>
                  <a:lnTo>
                    <a:pt x="622401" y="234950"/>
                  </a:lnTo>
                  <a:lnTo>
                    <a:pt x="617842" y="234950"/>
                  </a:lnTo>
                  <a:lnTo>
                    <a:pt x="610171" y="229870"/>
                  </a:lnTo>
                  <a:lnTo>
                    <a:pt x="607441" y="224790"/>
                  </a:lnTo>
                  <a:lnTo>
                    <a:pt x="606399" y="215900"/>
                  </a:lnTo>
                  <a:lnTo>
                    <a:pt x="609066" y="198120"/>
                  </a:lnTo>
                  <a:lnTo>
                    <a:pt x="618858" y="176530"/>
                  </a:lnTo>
                  <a:lnTo>
                    <a:pt x="633323" y="154940"/>
                  </a:lnTo>
                  <a:lnTo>
                    <a:pt x="650049" y="142240"/>
                  </a:lnTo>
                  <a:lnTo>
                    <a:pt x="657872" y="139700"/>
                  </a:lnTo>
                  <a:lnTo>
                    <a:pt x="664565" y="140970"/>
                  </a:lnTo>
                  <a:lnTo>
                    <a:pt x="670509" y="148590"/>
                  </a:lnTo>
                  <a:lnTo>
                    <a:pt x="670509" y="131102"/>
                  </a:lnTo>
                  <a:lnTo>
                    <a:pt x="670433" y="130810"/>
                  </a:lnTo>
                  <a:lnTo>
                    <a:pt x="669188" y="129209"/>
                  </a:lnTo>
                  <a:lnTo>
                    <a:pt x="669188" y="140970"/>
                  </a:lnTo>
                  <a:lnTo>
                    <a:pt x="667639" y="139700"/>
                  </a:lnTo>
                  <a:lnTo>
                    <a:pt x="662978" y="135890"/>
                  </a:lnTo>
                  <a:lnTo>
                    <a:pt x="655853" y="135890"/>
                  </a:lnTo>
                  <a:lnTo>
                    <a:pt x="614781" y="173990"/>
                  </a:lnTo>
                  <a:lnTo>
                    <a:pt x="601726" y="217170"/>
                  </a:lnTo>
                  <a:lnTo>
                    <a:pt x="602957" y="226060"/>
                  </a:lnTo>
                  <a:lnTo>
                    <a:pt x="606386" y="232410"/>
                  </a:lnTo>
                  <a:lnTo>
                    <a:pt x="614260" y="237490"/>
                  </a:lnTo>
                  <a:lnTo>
                    <a:pt x="616991" y="238760"/>
                  </a:lnTo>
                  <a:lnTo>
                    <a:pt x="619963" y="238760"/>
                  </a:lnTo>
                  <a:lnTo>
                    <a:pt x="612635" y="242570"/>
                  </a:lnTo>
                  <a:lnTo>
                    <a:pt x="589889" y="254000"/>
                  </a:lnTo>
                  <a:lnTo>
                    <a:pt x="584174" y="257810"/>
                  </a:lnTo>
                  <a:lnTo>
                    <a:pt x="572770" y="262890"/>
                  </a:lnTo>
                  <a:lnTo>
                    <a:pt x="567143" y="266700"/>
                  </a:lnTo>
                  <a:lnTo>
                    <a:pt x="566623" y="266700"/>
                  </a:lnTo>
                  <a:lnTo>
                    <a:pt x="562914" y="269240"/>
                  </a:lnTo>
                  <a:lnTo>
                    <a:pt x="559295" y="270510"/>
                  </a:lnTo>
                  <a:lnTo>
                    <a:pt x="555764" y="273050"/>
                  </a:lnTo>
                  <a:lnTo>
                    <a:pt x="547865" y="276860"/>
                  </a:lnTo>
                  <a:lnTo>
                    <a:pt x="541883" y="278688"/>
                  </a:lnTo>
                  <a:lnTo>
                    <a:pt x="541883" y="283210"/>
                  </a:lnTo>
                  <a:lnTo>
                    <a:pt x="526770" y="298450"/>
                  </a:lnTo>
                  <a:lnTo>
                    <a:pt x="517740" y="313690"/>
                  </a:lnTo>
                  <a:lnTo>
                    <a:pt x="513930" y="327660"/>
                  </a:lnTo>
                  <a:lnTo>
                    <a:pt x="514451" y="342900"/>
                  </a:lnTo>
                  <a:lnTo>
                    <a:pt x="506437" y="349250"/>
                  </a:lnTo>
                  <a:lnTo>
                    <a:pt x="496049" y="354330"/>
                  </a:lnTo>
                  <a:lnTo>
                    <a:pt x="484606" y="359410"/>
                  </a:lnTo>
                  <a:lnTo>
                    <a:pt x="473456" y="360680"/>
                  </a:lnTo>
                  <a:lnTo>
                    <a:pt x="465759" y="360680"/>
                  </a:lnTo>
                  <a:lnTo>
                    <a:pt x="461010" y="356870"/>
                  </a:lnTo>
                  <a:lnTo>
                    <a:pt x="459346" y="350520"/>
                  </a:lnTo>
                  <a:lnTo>
                    <a:pt x="459613" y="336550"/>
                  </a:lnTo>
                  <a:lnTo>
                    <a:pt x="490004" y="298450"/>
                  </a:lnTo>
                  <a:lnTo>
                    <a:pt x="514616" y="290830"/>
                  </a:lnTo>
                  <a:lnTo>
                    <a:pt x="523049" y="288290"/>
                  </a:lnTo>
                  <a:lnTo>
                    <a:pt x="535686" y="285750"/>
                  </a:lnTo>
                  <a:lnTo>
                    <a:pt x="541883" y="283210"/>
                  </a:lnTo>
                  <a:lnTo>
                    <a:pt x="541883" y="278688"/>
                  </a:lnTo>
                  <a:lnTo>
                    <a:pt x="539521" y="279400"/>
                  </a:lnTo>
                  <a:lnTo>
                    <a:pt x="530821" y="281940"/>
                  </a:lnTo>
                  <a:lnTo>
                    <a:pt x="487972" y="294640"/>
                  </a:lnTo>
                  <a:lnTo>
                    <a:pt x="454901" y="336550"/>
                  </a:lnTo>
                  <a:lnTo>
                    <a:pt x="454761" y="350520"/>
                  </a:lnTo>
                  <a:lnTo>
                    <a:pt x="456082" y="356870"/>
                  </a:lnTo>
                  <a:lnTo>
                    <a:pt x="459079" y="360680"/>
                  </a:lnTo>
                  <a:lnTo>
                    <a:pt x="463435" y="363220"/>
                  </a:lnTo>
                  <a:lnTo>
                    <a:pt x="454571" y="384810"/>
                  </a:lnTo>
                  <a:lnTo>
                    <a:pt x="459219" y="405130"/>
                  </a:lnTo>
                  <a:lnTo>
                    <a:pt x="472795" y="422910"/>
                  </a:lnTo>
                  <a:lnTo>
                    <a:pt x="490689" y="440690"/>
                  </a:lnTo>
                  <a:lnTo>
                    <a:pt x="499656" y="448310"/>
                  </a:lnTo>
                  <a:lnTo>
                    <a:pt x="508165" y="457200"/>
                  </a:lnTo>
                  <a:lnTo>
                    <a:pt x="515581" y="466090"/>
                  </a:lnTo>
                  <a:lnTo>
                    <a:pt x="521284" y="474980"/>
                  </a:lnTo>
                  <a:lnTo>
                    <a:pt x="525284" y="485140"/>
                  </a:lnTo>
                  <a:lnTo>
                    <a:pt x="527100" y="496570"/>
                  </a:lnTo>
                  <a:lnTo>
                    <a:pt x="526745" y="508000"/>
                  </a:lnTo>
                  <a:lnTo>
                    <a:pt x="512140" y="547370"/>
                  </a:lnTo>
                  <a:lnTo>
                    <a:pt x="486473" y="590550"/>
                  </a:lnTo>
                  <a:lnTo>
                    <a:pt x="438175" y="631190"/>
                  </a:lnTo>
                  <a:lnTo>
                    <a:pt x="367449" y="650240"/>
                  </a:lnTo>
                  <a:lnTo>
                    <a:pt x="337769" y="651510"/>
                  </a:lnTo>
                  <a:lnTo>
                    <a:pt x="308089" y="650240"/>
                  </a:lnTo>
                  <a:lnTo>
                    <a:pt x="237363" y="631190"/>
                  </a:lnTo>
                  <a:lnTo>
                    <a:pt x="205562" y="609600"/>
                  </a:lnTo>
                  <a:lnTo>
                    <a:pt x="179324" y="576580"/>
                  </a:lnTo>
                  <a:lnTo>
                    <a:pt x="159219" y="538480"/>
                  </a:lnTo>
                  <a:lnTo>
                    <a:pt x="159334" y="528320"/>
                  </a:lnTo>
                  <a:lnTo>
                    <a:pt x="175742" y="485140"/>
                  </a:lnTo>
                  <a:lnTo>
                    <a:pt x="184594" y="468630"/>
                  </a:lnTo>
                  <a:lnTo>
                    <a:pt x="192303" y="454660"/>
                  </a:lnTo>
                  <a:lnTo>
                    <a:pt x="199110" y="439420"/>
                  </a:lnTo>
                  <a:lnTo>
                    <a:pt x="204685" y="421640"/>
                  </a:lnTo>
                  <a:lnTo>
                    <a:pt x="206540" y="402590"/>
                  </a:lnTo>
                  <a:lnTo>
                    <a:pt x="204698" y="382270"/>
                  </a:lnTo>
                  <a:lnTo>
                    <a:pt x="201841" y="372427"/>
                  </a:lnTo>
                  <a:lnTo>
                    <a:pt x="201841" y="402590"/>
                  </a:lnTo>
                  <a:lnTo>
                    <a:pt x="200063" y="421640"/>
                  </a:lnTo>
                  <a:lnTo>
                    <a:pt x="194779" y="438150"/>
                  </a:lnTo>
                  <a:lnTo>
                    <a:pt x="188010" y="452120"/>
                  </a:lnTo>
                  <a:lnTo>
                    <a:pt x="180403" y="467360"/>
                  </a:lnTo>
                  <a:lnTo>
                    <a:pt x="157797" y="506730"/>
                  </a:lnTo>
                  <a:lnTo>
                    <a:pt x="155765" y="514350"/>
                  </a:lnTo>
                  <a:lnTo>
                    <a:pt x="154851" y="520700"/>
                  </a:lnTo>
                  <a:lnTo>
                    <a:pt x="154609" y="528320"/>
                  </a:lnTo>
                  <a:lnTo>
                    <a:pt x="148297" y="514350"/>
                  </a:lnTo>
                  <a:lnTo>
                    <a:pt x="146177" y="510540"/>
                  </a:lnTo>
                  <a:lnTo>
                    <a:pt x="134175" y="478790"/>
                  </a:lnTo>
                  <a:lnTo>
                    <a:pt x="130073" y="448310"/>
                  </a:lnTo>
                  <a:lnTo>
                    <a:pt x="133845" y="417830"/>
                  </a:lnTo>
                  <a:lnTo>
                    <a:pt x="145503" y="386080"/>
                  </a:lnTo>
                  <a:lnTo>
                    <a:pt x="148069" y="381000"/>
                  </a:lnTo>
                  <a:lnTo>
                    <a:pt x="149288" y="378460"/>
                  </a:lnTo>
                  <a:lnTo>
                    <a:pt x="157314" y="374650"/>
                  </a:lnTo>
                  <a:lnTo>
                    <a:pt x="164706" y="373380"/>
                  </a:lnTo>
                  <a:lnTo>
                    <a:pt x="171081" y="372110"/>
                  </a:lnTo>
                  <a:lnTo>
                    <a:pt x="183845" y="369570"/>
                  </a:lnTo>
                  <a:lnTo>
                    <a:pt x="191744" y="367030"/>
                  </a:lnTo>
                  <a:lnTo>
                    <a:pt x="193408" y="367030"/>
                  </a:lnTo>
                  <a:lnTo>
                    <a:pt x="194995" y="365760"/>
                  </a:lnTo>
                  <a:lnTo>
                    <a:pt x="200139" y="383540"/>
                  </a:lnTo>
                  <a:lnTo>
                    <a:pt x="201841" y="402590"/>
                  </a:lnTo>
                  <a:lnTo>
                    <a:pt x="201841" y="372427"/>
                  </a:lnTo>
                  <a:lnTo>
                    <a:pt x="199910" y="365760"/>
                  </a:lnTo>
                  <a:lnTo>
                    <a:pt x="199174" y="363220"/>
                  </a:lnTo>
                  <a:lnTo>
                    <a:pt x="204749" y="359410"/>
                  </a:lnTo>
                  <a:lnTo>
                    <a:pt x="209283" y="354330"/>
                  </a:lnTo>
                  <a:lnTo>
                    <a:pt x="212699" y="349250"/>
                  </a:lnTo>
                  <a:lnTo>
                    <a:pt x="214896" y="342900"/>
                  </a:lnTo>
                  <a:lnTo>
                    <a:pt x="215696" y="332740"/>
                  </a:lnTo>
                  <a:lnTo>
                    <a:pt x="213614" y="322580"/>
                  </a:lnTo>
                  <a:lnTo>
                    <a:pt x="211010" y="317754"/>
                  </a:lnTo>
                  <a:lnTo>
                    <a:pt x="211010" y="332740"/>
                  </a:lnTo>
                  <a:lnTo>
                    <a:pt x="210312" y="341630"/>
                  </a:lnTo>
                  <a:lnTo>
                    <a:pt x="165176" y="368300"/>
                  </a:lnTo>
                  <a:lnTo>
                    <a:pt x="158648" y="370840"/>
                  </a:lnTo>
                  <a:lnTo>
                    <a:pt x="151828" y="372110"/>
                  </a:lnTo>
                  <a:lnTo>
                    <a:pt x="160007" y="349250"/>
                  </a:lnTo>
                  <a:lnTo>
                    <a:pt x="161467" y="326390"/>
                  </a:lnTo>
                  <a:lnTo>
                    <a:pt x="153466" y="304800"/>
                  </a:lnTo>
                  <a:lnTo>
                    <a:pt x="133311" y="283210"/>
                  </a:lnTo>
                  <a:lnTo>
                    <a:pt x="138709" y="284480"/>
                  </a:lnTo>
                  <a:lnTo>
                    <a:pt x="150291" y="288290"/>
                  </a:lnTo>
                  <a:lnTo>
                    <a:pt x="164007" y="292100"/>
                  </a:lnTo>
                  <a:lnTo>
                    <a:pt x="177126" y="297180"/>
                  </a:lnTo>
                  <a:lnTo>
                    <a:pt x="209130" y="323850"/>
                  </a:lnTo>
                  <a:lnTo>
                    <a:pt x="211010" y="332740"/>
                  </a:lnTo>
                  <a:lnTo>
                    <a:pt x="211010" y="317754"/>
                  </a:lnTo>
                  <a:lnTo>
                    <a:pt x="179324" y="293370"/>
                  </a:lnTo>
                  <a:lnTo>
                    <a:pt x="151688" y="284480"/>
                  </a:lnTo>
                  <a:lnTo>
                    <a:pt x="148640" y="283210"/>
                  </a:lnTo>
                  <a:lnTo>
                    <a:pt x="142532" y="280670"/>
                  </a:lnTo>
                  <a:lnTo>
                    <a:pt x="133832" y="278130"/>
                  </a:lnTo>
                  <a:lnTo>
                    <a:pt x="125768" y="275590"/>
                  </a:lnTo>
                  <a:lnTo>
                    <a:pt x="118554" y="273050"/>
                  </a:lnTo>
                  <a:lnTo>
                    <a:pt x="110528" y="267970"/>
                  </a:lnTo>
                  <a:lnTo>
                    <a:pt x="102336" y="262890"/>
                  </a:lnTo>
                  <a:lnTo>
                    <a:pt x="93992" y="259080"/>
                  </a:lnTo>
                  <a:lnTo>
                    <a:pt x="74841" y="248920"/>
                  </a:lnTo>
                  <a:lnTo>
                    <a:pt x="64173" y="243840"/>
                  </a:lnTo>
                  <a:lnTo>
                    <a:pt x="53848" y="237490"/>
                  </a:lnTo>
                  <a:lnTo>
                    <a:pt x="44094" y="231140"/>
                  </a:lnTo>
                  <a:lnTo>
                    <a:pt x="49530" y="229870"/>
                  </a:lnTo>
                  <a:lnTo>
                    <a:pt x="55143" y="227330"/>
                  </a:lnTo>
                  <a:lnTo>
                    <a:pt x="66357" y="198120"/>
                  </a:lnTo>
                  <a:lnTo>
                    <a:pt x="64554" y="181610"/>
                  </a:lnTo>
                  <a:lnTo>
                    <a:pt x="61899" y="171996"/>
                  </a:lnTo>
                  <a:lnTo>
                    <a:pt x="61899" y="208280"/>
                  </a:lnTo>
                  <a:lnTo>
                    <a:pt x="59664" y="217170"/>
                  </a:lnTo>
                  <a:lnTo>
                    <a:pt x="51714" y="223520"/>
                  </a:lnTo>
                  <a:lnTo>
                    <a:pt x="45059" y="227330"/>
                  </a:lnTo>
                  <a:lnTo>
                    <a:pt x="39357" y="226060"/>
                  </a:lnTo>
                  <a:lnTo>
                    <a:pt x="38036" y="226060"/>
                  </a:lnTo>
                  <a:lnTo>
                    <a:pt x="12814" y="191770"/>
                  </a:lnTo>
                  <a:lnTo>
                    <a:pt x="4711" y="152400"/>
                  </a:lnTo>
                  <a:lnTo>
                    <a:pt x="8521" y="134620"/>
                  </a:lnTo>
                  <a:lnTo>
                    <a:pt x="18097" y="133350"/>
                  </a:lnTo>
                  <a:lnTo>
                    <a:pt x="27368" y="135890"/>
                  </a:lnTo>
                  <a:lnTo>
                    <a:pt x="56019" y="167640"/>
                  </a:lnTo>
                  <a:lnTo>
                    <a:pt x="61899" y="208280"/>
                  </a:lnTo>
                  <a:lnTo>
                    <a:pt x="61899" y="171996"/>
                  </a:lnTo>
                  <a:lnTo>
                    <a:pt x="60350" y="166370"/>
                  </a:lnTo>
                  <a:lnTo>
                    <a:pt x="54381" y="153670"/>
                  </a:lnTo>
                  <a:lnTo>
                    <a:pt x="47345" y="143510"/>
                  </a:lnTo>
                  <a:lnTo>
                    <a:pt x="39751" y="138430"/>
                  </a:lnTo>
                  <a:lnTo>
                    <a:pt x="32905" y="133350"/>
                  </a:lnTo>
                  <a:lnTo>
                    <a:pt x="31203" y="132080"/>
                  </a:lnTo>
                  <a:lnTo>
                    <a:pt x="24980" y="129540"/>
                  </a:lnTo>
                  <a:lnTo>
                    <a:pt x="21869" y="128270"/>
                  </a:lnTo>
                  <a:lnTo>
                    <a:pt x="11938" y="129540"/>
                  </a:lnTo>
                  <a:lnTo>
                    <a:pt x="17221" y="123190"/>
                  </a:lnTo>
                  <a:lnTo>
                    <a:pt x="23888" y="119380"/>
                  </a:lnTo>
                  <a:lnTo>
                    <a:pt x="31915" y="115570"/>
                  </a:lnTo>
                  <a:lnTo>
                    <a:pt x="41287" y="114300"/>
                  </a:lnTo>
                  <a:lnTo>
                    <a:pt x="70561" y="118110"/>
                  </a:lnTo>
                  <a:lnTo>
                    <a:pt x="91998" y="132080"/>
                  </a:lnTo>
                  <a:lnTo>
                    <a:pt x="107975" y="152400"/>
                  </a:lnTo>
                  <a:lnTo>
                    <a:pt x="120815" y="175260"/>
                  </a:lnTo>
                  <a:lnTo>
                    <a:pt x="127406" y="186690"/>
                  </a:lnTo>
                  <a:lnTo>
                    <a:pt x="134200" y="198120"/>
                  </a:lnTo>
                  <a:lnTo>
                    <a:pt x="141566" y="208280"/>
                  </a:lnTo>
                  <a:lnTo>
                    <a:pt x="149910" y="215900"/>
                  </a:lnTo>
                  <a:lnTo>
                    <a:pt x="182448" y="227330"/>
                  </a:lnTo>
                  <a:lnTo>
                    <a:pt x="215760" y="224790"/>
                  </a:lnTo>
                  <a:lnTo>
                    <a:pt x="219468" y="223520"/>
                  </a:lnTo>
                  <a:lnTo>
                    <a:pt x="245440" y="214630"/>
                  </a:lnTo>
                  <a:lnTo>
                    <a:pt x="292506" y="182880"/>
                  </a:lnTo>
                  <a:lnTo>
                    <a:pt x="321017" y="132080"/>
                  </a:lnTo>
                  <a:lnTo>
                    <a:pt x="323659" y="87630"/>
                  </a:lnTo>
                  <a:lnTo>
                    <a:pt x="324980" y="71120"/>
                  </a:lnTo>
                  <a:lnTo>
                    <a:pt x="326453" y="57150"/>
                  </a:lnTo>
                  <a:lnTo>
                    <a:pt x="327279" y="50800"/>
                  </a:lnTo>
                  <a:lnTo>
                    <a:pt x="326847" y="50800"/>
                  </a:lnTo>
                  <a:lnTo>
                    <a:pt x="324307" y="45720"/>
                  </a:lnTo>
                  <a:lnTo>
                    <a:pt x="319493" y="36830"/>
                  </a:lnTo>
                  <a:lnTo>
                    <a:pt x="316179" y="24130"/>
                  </a:lnTo>
                  <a:lnTo>
                    <a:pt x="318147" y="12700"/>
                  </a:lnTo>
                  <a:lnTo>
                    <a:pt x="321195" y="7620"/>
                  </a:lnTo>
                  <a:lnTo>
                    <a:pt x="327812" y="3810"/>
                  </a:lnTo>
                  <a:lnTo>
                    <a:pt x="347726" y="3810"/>
                  </a:lnTo>
                  <a:lnTo>
                    <a:pt x="354342" y="7620"/>
                  </a:lnTo>
                  <a:lnTo>
                    <a:pt x="357378" y="12700"/>
                  </a:lnTo>
                  <a:lnTo>
                    <a:pt x="359346" y="24130"/>
                  </a:lnTo>
                  <a:lnTo>
                    <a:pt x="356031" y="36830"/>
                  </a:lnTo>
                  <a:lnTo>
                    <a:pt x="351205" y="45720"/>
                  </a:lnTo>
                  <a:lnTo>
                    <a:pt x="348678" y="50800"/>
                  </a:lnTo>
                  <a:lnTo>
                    <a:pt x="348246" y="50800"/>
                  </a:lnTo>
                  <a:lnTo>
                    <a:pt x="349072" y="57150"/>
                  </a:lnTo>
                  <a:lnTo>
                    <a:pt x="350545" y="71120"/>
                  </a:lnTo>
                  <a:lnTo>
                    <a:pt x="351866" y="87630"/>
                  </a:lnTo>
                  <a:lnTo>
                    <a:pt x="352107" y="101600"/>
                  </a:lnTo>
                  <a:lnTo>
                    <a:pt x="354520" y="132080"/>
                  </a:lnTo>
                  <a:lnTo>
                    <a:pt x="383032" y="182880"/>
                  </a:lnTo>
                  <a:lnTo>
                    <a:pt x="430098" y="214630"/>
                  </a:lnTo>
                  <a:lnTo>
                    <a:pt x="493077" y="227330"/>
                  </a:lnTo>
                  <a:lnTo>
                    <a:pt x="503923" y="223520"/>
                  </a:lnTo>
                  <a:lnTo>
                    <a:pt x="525614" y="215900"/>
                  </a:lnTo>
                  <a:lnTo>
                    <a:pt x="554710" y="175260"/>
                  </a:lnTo>
                  <a:lnTo>
                    <a:pt x="567575" y="152400"/>
                  </a:lnTo>
                  <a:lnTo>
                    <a:pt x="583565" y="132080"/>
                  </a:lnTo>
                  <a:lnTo>
                    <a:pt x="605015" y="118110"/>
                  </a:lnTo>
                  <a:lnTo>
                    <a:pt x="634238" y="114300"/>
                  </a:lnTo>
                  <a:lnTo>
                    <a:pt x="644944" y="116840"/>
                  </a:lnTo>
                  <a:lnTo>
                    <a:pt x="669188" y="140970"/>
                  </a:lnTo>
                  <a:lnTo>
                    <a:pt x="669188" y="129209"/>
                  </a:lnTo>
                  <a:lnTo>
                    <a:pt x="664514" y="123190"/>
                  </a:lnTo>
                  <a:lnTo>
                    <a:pt x="656551" y="116840"/>
                  </a:lnTo>
                  <a:lnTo>
                    <a:pt x="651573" y="114300"/>
                  </a:lnTo>
                  <a:lnTo>
                    <a:pt x="646595" y="111760"/>
                  </a:lnTo>
                  <a:lnTo>
                    <a:pt x="603465" y="114300"/>
                  </a:lnTo>
                  <a:lnTo>
                    <a:pt x="563930" y="149860"/>
                  </a:lnTo>
                  <a:lnTo>
                    <a:pt x="544118" y="184150"/>
                  </a:lnTo>
                  <a:lnTo>
                    <a:pt x="537591" y="195580"/>
                  </a:lnTo>
                  <a:lnTo>
                    <a:pt x="530593" y="204470"/>
                  </a:lnTo>
                  <a:lnTo>
                    <a:pt x="522820" y="212090"/>
                  </a:lnTo>
                  <a:lnTo>
                    <a:pt x="491998" y="223520"/>
                  </a:lnTo>
                  <a:lnTo>
                    <a:pt x="460235" y="220980"/>
                  </a:lnTo>
                  <a:lnTo>
                    <a:pt x="410997" y="199390"/>
                  </a:lnTo>
                  <a:lnTo>
                    <a:pt x="369150" y="157480"/>
                  </a:lnTo>
                  <a:lnTo>
                    <a:pt x="356793" y="101600"/>
                  </a:lnTo>
                  <a:lnTo>
                    <a:pt x="356641" y="88900"/>
                  </a:lnTo>
                  <a:lnTo>
                    <a:pt x="355511" y="73660"/>
                  </a:lnTo>
                  <a:lnTo>
                    <a:pt x="354101" y="59690"/>
                  </a:lnTo>
                  <a:lnTo>
                    <a:pt x="353123" y="52070"/>
                  </a:lnTo>
                  <a:lnTo>
                    <a:pt x="356781" y="45720"/>
                  </a:lnTo>
                  <a:lnTo>
                    <a:pt x="361518" y="34290"/>
                  </a:lnTo>
                  <a:lnTo>
                    <a:pt x="364147" y="21590"/>
                  </a:lnTo>
                  <a:lnTo>
                    <a:pt x="361492" y="10160"/>
                  </a:lnTo>
                  <a:lnTo>
                    <a:pt x="357784" y="3810"/>
                  </a:lnTo>
                  <a:lnTo>
                    <a:pt x="350405" y="0"/>
                  </a:lnTo>
                  <a:lnTo>
                    <a:pt x="325120" y="0"/>
                  </a:lnTo>
                  <a:lnTo>
                    <a:pt x="317741" y="3810"/>
                  </a:lnTo>
                  <a:lnTo>
                    <a:pt x="314032" y="10160"/>
                  </a:lnTo>
                  <a:lnTo>
                    <a:pt x="311391" y="21590"/>
                  </a:lnTo>
                  <a:lnTo>
                    <a:pt x="314020" y="34290"/>
                  </a:lnTo>
                  <a:lnTo>
                    <a:pt x="318744" y="45720"/>
                  </a:lnTo>
                  <a:lnTo>
                    <a:pt x="322402" y="52070"/>
                  </a:lnTo>
                  <a:lnTo>
                    <a:pt x="321437" y="59690"/>
                  </a:lnTo>
                  <a:lnTo>
                    <a:pt x="320027" y="73660"/>
                  </a:lnTo>
                  <a:lnTo>
                    <a:pt x="318884" y="88900"/>
                  </a:lnTo>
                  <a:lnTo>
                    <a:pt x="318731" y="101600"/>
                  </a:lnTo>
                  <a:lnTo>
                    <a:pt x="316407" y="130810"/>
                  </a:lnTo>
                  <a:lnTo>
                    <a:pt x="288975" y="180340"/>
                  </a:lnTo>
                  <a:lnTo>
                    <a:pt x="243725" y="210820"/>
                  </a:lnTo>
                  <a:lnTo>
                    <a:pt x="183540" y="223520"/>
                  </a:lnTo>
                  <a:lnTo>
                    <a:pt x="152704" y="212090"/>
                  </a:lnTo>
                  <a:lnTo>
                    <a:pt x="144932" y="204470"/>
                  </a:lnTo>
                  <a:lnTo>
                    <a:pt x="137934" y="195580"/>
                  </a:lnTo>
                  <a:lnTo>
                    <a:pt x="131406" y="184150"/>
                  </a:lnTo>
                  <a:lnTo>
                    <a:pt x="125018" y="172720"/>
                  </a:lnTo>
                  <a:lnTo>
                    <a:pt x="111594" y="149860"/>
                  </a:lnTo>
                  <a:lnTo>
                    <a:pt x="94792" y="128270"/>
                  </a:lnTo>
                  <a:lnTo>
                    <a:pt x="72072" y="114300"/>
                  </a:lnTo>
                  <a:lnTo>
                    <a:pt x="40894" y="110490"/>
                  </a:lnTo>
                  <a:lnTo>
                    <a:pt x="28943" y="111760"/>
                  </a:lnTo>
                  <a:lnTo>
                    <a:pt x="18973" y="116840"/>
                  </a:lnTo>
                  <a:lnTo>
                    <a:pt x="11010" y="123190"/>
                  </a:lnTo>
                  <a:lnTo>
                    <a:pt x="5092" y="130810"/>
                  </a:lnTo>
                  <a:lnTo>
                    <a:pt x="0" y="149860"/>
                  </a:lnTo>
                  <a:lnTo>
                    <a:pt x="1562" y="171450"/>
                  </a:lnTo>
                  <a:lnTo>
                    <a:pt x="18453" y="212090"/>
                  </a:lnTo>
                  <a:lnTo>
                    <a:pt x="31737" y="227330"/>
                  </a:lnTo>
                  <a:lnTo>
                    <a:pt x="32753" y="228600"/>
                  </a:lnTo>
                  <a:lnTo>
                    <a:pt x="34036" y="228600"/>
                  </a:lnTo>
                  <a:lnTo>
                    <a:pt x="35547" y="229870"/>
                  </a:lnTo>
                  <a:lnTo>
                    <a:pt x="46558" y="237490"/>
                  </a:lnTo>
                  <a:lnTo>
                    <a:pt x="58432" y="245110"/>
                  </a:lnTo>
                  <a:lnTo>
                    <a:pt x="95465" y="264160"/>
                  </a:lnTo>
                  <a:lnTo>
                    <a:pt x="107365" y="270510"/>
                  </a:lnTo>
                  <a:lnTo>
                    <a:pt x="118732" y="278130"/>
                  </a:lnTo>
                  <a:lnTo>
                    <a:pt x="129209" y="285750"/>
                  </a:lnTo>
                  <a:lnTo>
                    <a:pt x="150482" y="308610"/>
                  </a:lnTo>
                  <a:lnTo>
                    <a:pt x="156997" y="332740"/>
                  </a:lnTo>
                  <a:lnTo>
                    <a:pt x="152603" y="358140"/>
                  </a:lnTo>
                  <a:lnTo>
                    <a:pt x="141198" y="384810"/>
                  </a:lnTo>
                  <a:lnTo>
                    <a:pt x="129374" y="416560"/>
                  </a:lnTo>
                  <a:lnTo>
                    <a:pt x="129705" y="478790"/>
                  </a:lnTo>
                  <a:lnTo>
                    <a:pt x="143979" y="516890"/>
                  </a:lnTo>
                  <a:lnTo>
                    <a:pt x="148234" y="525780"/>
                  </a:lnTo>
                  <a:lnTo>
                    <a:pt x="158940" y="548640"/>
                  </a:lnTo>
                  <a:lnTo>
                    <a:pt x="185216" y="593090"/>
                  </a:lnTo>
                  <a:lnTo>
                    <a:pt x="234302" y="635000"/>
                  </a:lnTo>
                  <a:lnTo>
                    <a:pt x="270281" y="647700"/>
                  </a:lnTo>
                  <a:lnTo>
                    <a:pt x="335927" y="655320"/>
                  </a:lnTo>
                  <a:lnTo>
                    <a:pt x="339598" y="655320"/>
                  </a:lnTo>
                  <a:lnTo>
                    <a:pt x="369887" y="654050"/>
                  </a:lnTo>
                  <a:lnTo>
                    <a:pt x="384035" y="651510"/>
                  </a:lnTo>
                  <a:lnTo>
                    <a:pt x="405257" y="647700"/>
                  </a:lnTo>
                  <a:lnTo>
                    <a:pt x="441223" y="635000"/>
                  </a:lnTo>
                  <a:lnTo>
                    <a:pt x="473341" y="612140"/>
                  </a:lnTo>
                  <a:lnTo>
                    <a:pt x="504494" y="571500"/>
                  </a:lnTo>
                  <a:lnTo>
                    <a:pt x="527304" y="525780"/>
                  </a:lnTo>
                  <a:lnTo>
                    <a:pt x="531545" y="516890"/>
                  </a:lnTo>
                  <a:lnTo>
                    <a:pt x="533654" y="511810"/>
                  </a:lnTo>
                  <a:lnTo>
                    <a:pt x="535990" y="505460"/>
                  </a:lnTo>
                  <a:lnTo>
                    <a:pt x="545833" y="478790"/>
                  </a:lnTo>
                  <a:lnTo>
                    <a:pt x="549998" y="448310"/>
                  </a:lnTo>
                  <a:lnTo>
                    <a:pt x="546163" y="416560"/>
                  </a:lnTo>
                  <a:lnTo>
                    <a:pt x="545414" y="414553"/>
                  </a:lnTo>
                  <a:lnTo>
                    <a:pt x="545414" y="445770"/>
                  </a:lnTo>
                  <a:lnTo>
                    <a:pt x="542163" y="474980"/>
                  </a:lnTo>
                  <a:lnTo>
                    <a:pt x="531622" y="505460"/>
                  </a:lnTo>
                  <a:lnTo>
                    <a:pt x="531723" y="496570"/>
                  </a:lnTo>
                  <a:lnTo>
                    <a:pt x="530745" y="488950"/>
                  </a:lnTo>
                  <a:lnTo>
                    <a:pt x="511911" y="454660"/>
                  </a:lnTo>
                  <a:lnTo>
                    <a:pt x="476453" y="420370"/>
                  </a:lnTo>
                  <a:lnTo>
                    <a:pt x="463537" y="403860"/>
                  </a:lnTo>
                  <a:lnTo>
                    <a:pt x="459333" y="384810"/>
                  </a:lnTo>
                  <a:lnTo>
                    <a:pt x="467931" y="364490"/>
                  </a:lnTo>
                  <a:lnTo>
                    <a:pt x="473456" y="364490"/>
                  </a:lnTo>
                  <a:lnTo>
                    <a:pt x="484530" y="363220"/>
                  </a:lnTo>
                  <a:lnTo>
                    <a:pt x="492163" y="360680"/>
                  </a:lnTo>
                  <a:lnTo>
                    <a:pt x="495973" y="359410"/>
                  </a:lnTo>
                  <a:lnTo>
                    <a:pt x="506653" y="354330"/>
                  </a:lnTo>
                  <a:lnTo>
                    <a:pt x="515454" y="347980"/>
                  </a:lnTo>
                  <a:lnTo>
                    <a:pt x="517956" y="358140"/>
                  </a:lnTo>
                  <a:lnTo>
                    <a:pt x="521322" y="367030"/>
                  </a:lnTo>
                  <a:lnTo>
                    <a:pt x="530034" y="386080"/>
                  </a:lnTo>
                  <a:lnTo>
                    <a:pt x="541375" y="416560"/>
                  </a:lnTo>
                  <a:lnTo>
                    <a:pt x="545414" y="445770"/>
                  </a:lnTo>
                  <a:lnTo>
                    <a:pt x="545414" y="414553"/>
                  </a:lnTo>
                  <a:lnTo>
                    <a:pt x="534327" y="384810"/>
                  </a:lnTo>
                  <a:lnTo>
                    <a:pt x="522922" y="358140"/>
                  </a:lnTo>
                  <a:lnTo>
                    <a:pt x="521157" y="347980"/>
                  </a:lnTo>
                  <a:lnTo>
                    <a:pt x="525043" y="308610"/>
                  </a:lnTo>
                  <a:lnTo>
                    <a:pt x="554075" y="279400"/>
                  </a:lnTo>
                  <a:lnTo>
                    <a:pt x="562089" y="275590"/>
                  </a:lnTo>
                  <a:lnTo>
                    <a:pt x="565759" y="273050"/>
                  </a:lnTo>
                  <a:lnTo>
                    <a:pt x="569175" y="270510"/>
                  </a:lnTo>
                  <a:lnTo>
                    <a:pt x="574852" y="267970"/>
                  </a:lnTo>
                  <a:lnTo>
                    <a:pt x="580580" y="264160"/>
                  </a:lnTo>
                  <a:lnTo>
                    <a:pt x="586346" y="261620"/>
                  </a:lnTo>
                  <a:lnTo>
                    <a:pt x="601853" y="254000"/>
                  </a:lnTo>
                  <a:lnTo>
                    <a:pt x="611517" y="248920"/>
                  </a:lnTo>
                  <a:lnTo>
                    <a:pt x="620953" y="242570"/>
                  </a:lnTo>
                  <a:lnTo>
                    <a:pt x="630021" y="237490"/>
                  </a:lnTo>
                  <a:lnTo>
                    <a:pt x="630504" y="237490"/>
                  </a:lnTo>
                  <a:lnTo>
                    <a:pt x="633514" y="234950"/>
                  </a:lnTo>
                  <a:lnTo>
                    <a:pt x="638035" y="231140"/>
                  </a:lnTo>
                  <a:lnTo>
                    <a:pt x="645045" y="226060"/>
                  </a:lnTo>
                  <a:lnTo>
                    <a:pt x="651433" y="218440"/>
                  </a:lnTo>
                  <a:lnTo>
                    <a:pt x="657072" y="212090"/>
                  </a:lnTo>
                  <a:lnTo>
                    <a:pt x="667321" y="193040"/>
                  </a:lnTo>
                  <a:lnTo>
                    <a:pt x="673976" y="171450"/>
                  </a:lnTo>
                  <a:lnTo>
                    <a:pt x="675525" y="149860"/>
                  </a:lnTo>
                  <a:close/>
                </a:path>
              </a:pathLst>
            </a:custGeom>
            <a:solidFill>
              <a:srgbClr val="897863"/>
            </a:solidFill>
          </p:spPr>
          <p:txBody>
            <a:bodyPr wrap="square" lIns="0" tIns="0" rIns="0" bIns="0" rtlCol="0"/>
            <a:lstStyle/>
            <a:p>
              <a:endParaRPr/>
            </a:p>
          </p:txBody>
        </p:sp>
      </p:grpSp>
      <p:grpSp>
        <p:nvGrpSpPr>
          <p:cNvPr id="315" name="Grup 314">
            <a:extLst>
              <a:ext uri="{FF2B5EF4-FFF2-40B4-BE49-F238E27FC236}">
                <a16:creationId xmlns:a16="http://schemas.microsoft.com/office/drawing/2014/main" id="{D5A328CF-7CB8-326D-7737-A6354DFEC945}"/>
              </a:ext>
            </a:extLst>
          </p:cNvPr>
          <p:cNvGrpSpPr/>
          <p:nvPr/>
        </p:nvGrpSpPr>
        <p:grpSpPr>
          <a:xfrm>
            <a:off x="7415982" y="1981002"/>
            <a:ext cx="541020" cy="491490"/>
            <a:chOff x="7188925" y="1682483"/>
            <a:chExt cx="541020" cy="491490"/>
          </a:xfrm>
        </p:grpSpPr>
        <p:pic>
          <p:nvPicPr>
            <p:cNvPr id="279" name="object 155">
              <a:extLst>
                <a:ext uri="{FF2B5EF4-FFF2-40B4-BE49-F238E27FC236}">
                  <a16:creationId xmlns:a16="http://schemas.microsoft.com/office/drawing/2014/main" id="{1BFCA361-1A13-A7F0-E6CF-7637BE44E31C}"/>
                </a:ext>
              </a:extLst>
            </p:cNvPr>
            <p:cNvPicPr/>
            <p:nvPr/>
          </p:nvPicPr>
          <p:blipFill>
            <a:blip r:embed="rId14" cstate="print"/>
            <a:stretch>
              <a:fillRect/>
            </a:stretch>
          </p:blipFill>
          <p:spPr>
            <a:xfrm>
              <a:off x="7231786" y="1908054"/>
              <a:ext cx="105867" cy="67894"/>
            </a:xfrm>
            <a:prstGeom prst="rect">
              <a:avLst/>
            </a:prstGeom>
          </p:spPr>
        </p:pic>
        <p:pic>
          <p:nvPicPr>
            <p:cNvPr id="280" name="object 156">
              <a:extLst>
                <a:ext uri="{FF2B5EF4-FFF2-40B4-BE49-F238E27FC236}">
                  <a16:creationId xmlns:a16="http://schemas.microsoft.com/office/drawing/2014/main" id="{9D54F530-9486-042F-E4B7-08E32E12D1DC}"/>
                </a:ext>
              </a:extLst>
            </p:cNvPr>
            <p:cNvPicPr/>
            <p:nvPr/>
          </p:nvPicPr>
          <p:blipFill>
            <a:blip r:embed="rId15" cstate="print"/>
            <a:stretch>
              <a:fillRect/>
            </a:stretch>
          </p:blipFill>
          <p:spPr>
            <a:xfrm>
              <a:off x="7579284" y="1908054"/>
              <a:ext cx="105867" cy="67894"/>
            </a:xfrm>
            <a:prstGeom prst="rect">
              <a:avLst/>
            </a:prstGeom>
          </p:spPr>
        </p:pic>
        <p:pic>
          <p:nvPicPr>
            <p:cNvPr id="281" name="object 157">
              <a:extLst>
                <a:ext uri="{FF2B5EF4-FFF2-40B4-BE49-F238E27FC236}">
                  <a16:creationId xmlns:a16="http://schemas.microsoft.com/office/drawing/2014/main" id="{490A55B5-FF58-620A-74B5-A793F9314BEA}"/>
                </a:ext>
              </a:extLst>
            </p:cNvPr>
            <p:cNvPicPr/>
            <p:nvPr/>
          </p:nvPicPr>
          <p:blipFill>
            <a:blip r:embed="rId16" cstate="print"/>
            <a:stretch>
              <a:fillRect/>
            </a:stretch>
          </p:blipFill>
          <p:spPr>
            <a:xfrm>
              <a:off x="7367646" y="2007204"/>
              <a:ext cx="181724" cy="165036"/>
            </a:xfrm>
            <a:prstGeom prst="rect">
              <a:avLst/>
            </a:prstGeom>
          </p:spPr>
        </p:pic>
        <p:sp>
          <p:nvSpPr>
            <p:cNvPr id="282" name="object 158">
              <a:extLst>
                <a:ext uri="{FF2B5EF4-FFF2-40B4-BE49-F238E27FC236}">
                  <a16:creationId xmlns:a16="http://schemas.microsoft.com/office/drawing/2014/main" id="{C96F0262-77B0-D828-E2B8-F1BE89E517F8}"/>
                </a:ext>
              </a:extLst>
            </p:cNvPr>
            <p:cNvSpPr/>
            <p:nvPr/>
          </p:nvSpPr>
          <p:spPr>
            <a:xfrm>
              <a:off x="7190580" y="1683763"/>
              <a:ext cx="535940" cy="477520"/>
            </a:xfrm>
            <a:custGeom>
              <a:avLst/>
              <a:gdLst/>
              <a:ahLst/>
              <a:cxnLst/>
              <a:rect l="l" t="t" r="r" b="b"/>
              <a:pathLst>
                <a:path w="535939" h="477520">
                  <a:moveTo>
                    <a:pt x="175697" y="405129"/>
                  </a:moveTo>
                  <a:lnTo>
                    <a:pt x="110072" y="405129"/>
                  </a:lnTo>
                  <a:lnTo>
                    <a:pt x="121415" y="406399"/>
                  </a:lnTo>
                  <a:lnTo>
                    <a:pt x="133464" y="412750"/>
                  </a:lnTo>
                  <a:lnTo>
                    <a:pt x="161315" y="441959"/>
                  </a:lnTo>
                  <a:lnTo>
                    <a:pt x="169947" y="453389"/>
                  </a:lnTo>
                  <a:lnTo>
                    <a:pt x="178992" y="462280"/>
                  </a:lnTo>
                  <a:lnTo>
                    <a:pt x="189034" y="471169"/>
                  </a:lnTo>
                  <a:lnTo>
                    <a:pt x="200659" y="477519"/>
                  </a:lnTo>
                  <a:lnTo>
                    <a:pt x="189492" y="463550"/>
                  </a:lnTo>
                  <a:lnTo>
                    <a:pt x="181683" y="445769"/>
                  </a:lnTo>
                  <a:lnTo>
                    <a:pt x="177049" y="426719"/>
                  </a:lnTo>
                  <a:lnTo>
                    <a:pt x="175412" y="411479"/>
                  </a:lnTo>
                  <a:lnTo>
                    <a:pt x="175697" y="405129"/>
                  </a:lnTo>
                  <a:close/>
                </a:path>
                <a:path w="535939" h="477520">
                  <a:moveTo>
                    <a:pt x="330019" y="172719"/>
                  </a:moveTo>
                  <a:lnTo>
                    <a:pt x="270713" y="172719"/>
                  </a:lnTo>
                  <a:lnTo>
                    <a:pt x="290041" y="176529"/>
                  </a:lnTo>
                  <a:lnTo>
                    <a:pt x="306555" y="185419"/>
                  </a:lnTo>
                  <a:lnTo>
                    <a:pt x="339775" y="212089"/>
                  </a:lnTo>
                  <a:lnTo>
                    <a:pt x="365228" y="247649"/>
                  </a:lnTo>
                  <a:lnTo>
                    <a:pt x="370534" y="284480"/>
                  </a:lnTo>
                  <a:lnTo>
                    <a:pt x="370429" y="288289"/>
                  </a:lnTo>
                  <a:lnTo>
                    <a:pt x="346537" y="332739"/>
                  </a:lnTo>
                  <a:lnTo>
                    <a:pt x="331203" y="337819"/>
                  </a:lnTo>
                  <a:lnTo>
                    <a:pt x="334454" y="340359"/>
                  </a:lnTo>
                  <a:lnTo>
                    <a:pt x="355853" y="373380"/>
                  </a:lnTo>
                  <a:lnTo>
                    <a:pt x="360451" y="411479"/>
                  </a:lnTo>
                  <a:lnTo>
                    <a:pt x="358776" y="426719"/>
                  </a:lnTo>
                  <a:lnTo>
                    <a:pt x="354123" y="445769"/>
                  </a:lnTo>
                  <a:lnTo>
                    <a:pt x="346303" y="463550"/>
                  </a:lnTo>
                  <a:lnTo>
                    <a:pt x="335127" y="477519"/>
                  </a:lnTo>
                  <a:lnTo>
                    <a:pt x="346752" y="471169"/>
                  </a:lnTo>
                  <a:lnTo>
                    <a:pt x="356795" y="462280"/>
                  </a:lnTo>
                  <a:lnTo>
                    <a:pt x="365840" y="453389"/>
                  </a:lnTo>
                  <a:lnTo>
                    <a:pt x="374472" y="441959"/>
                  </a:lnTo>
                  <a:lnTo>
                    <a:pt x="380775" y="434339"/>
                  </a:lnTo>
                  <a:lnTo>
                    <a:pt x="414407" y="406399"/>
                  </a:lnTo>
                  <a:lnTo>
                    <a:pt x="425762" y="405129"/>
                  </a:lnTo>
                  <a:lnTo>
                    <a:pt x="495128" y="405129"/>
                  </a:lnTo>
                  <a:lnTo>
                    <a:pt x="495388" y="402589"/>
                  </a:lnTo>
                  <a:lnTo>
                    <a:pt x="534822" y="402589"/>
                  </a:lnTo>
                  <a:lnTo>
                    <a:pt x="535736" y="401319"/>
                  </a:lnTo>
                  <a:lnTo>
                    <a:pt x="535800" y="393699"/>
                  </a:lnTo>
                  <a:lnTo>
                    <a:pt x="531939" y="389889"/>
                  </a:lnTo>
                  <a:lnTo>
                    <a:pt x="528675" y="387349"/>
                  </a:lnTo>
                  <a:lnTo>
                    <a:pt x="527481" y="386079"/>
                  </a:lnTo>
                  <a:lnTo>
                    <a:pt x="518909" y="380999"/>
                  </a:lnTo>
                  <a:lnTo>
                    <a:pt x="446805" y="380999"/>
                  </a:lnTo>
                  <a:lnTo>
                    <a:pt x="440205" y="379729"/>
                  </a:lnTo>
                  <a:lnTo>
                    <a:pt x="409654" y="344169"/>
                  </a:lnTo>
                  <a:lnTo>
                    <a:pt x="411441" y="332739"/>
                  </a:lnTo>
                  <a:lnTo>
                    <a:pt x="411759" y="332739"/>
                  </a:lnTo>
                  <a:lnTo>
                    <a:pt x="416620" y="328930"/>
                  </a:lnTo>
                  <a:lnTo>
                    <a:pt x="423832" y="325119"/>
                  </a:lnTo>
                  <a:lnTo>
                    <a:pt x="432685" y="322580"/>
                  </a:lnTo>
                  <a:lnTo>
                    <a:pt x="506884" y="322580"/>
                  </a:lnTo>
                  <a:lnTo>
                    <a:pt x="505987" y="321309"/>
                  </a:lnTo>
                  <a:lnTo>
                    <a:pt x="494398" y="313689"/>
                  </a:lnTo>
                  <a:lnTo>
                    <a:pt x="493255" y="313689"/>
                  </a:lnTo>
                  <a:lnTo>
                    <a:pt x="499647" y="306069"/>
                  </a:lnTo>
                  <a:lnTo>
                    <a:pt x="504345" y="299719"/>
                  </a:lnTo>
                  <a:lnTo>
                    <a:pt x="506902" y="294639"/>
                  </a:lnTo>
                  <a:lnTo>
                    <a:pt x="475310" y="294639"/>
                  </a:lnTo>
                  <a:lnTo>
                    <a:pt x="468185" y="292099"/>
                  </a:lnTo>
                  <a:lnTo>
                    <a:pt x="460755" y="290830"/>
                  </a:lnTo>
                  <a:lnTo>
                    <a:pt x="455434" y="289559"/>
                  </a:lnTo>
                  <a:lnTo>
                    <a:pt x="420490" y="289559"/>
                  </a:lnTo>
                  <a:lnTo>
                    <a:pt x="387845" y="262889"/>
                  </a:lnTo>
                  <a:lnTo>
                    <a:pt x="387248" y="259079"/>
                  </a:lnTo>
                  <a:lnTo>
                    <a:pt x="387045" y="257809"/>
                  </a:lnTo>
                  <a:lnTo>
                    <a:pt x="416063" y="226059"/>
                  </a:lnTo>
                  <a:lnTo>
                    <a:pt x="426155" y="223519"/>
                  </a:lnTo>
                  <a:lnTo>
                    <a:pt x="493237" y="223519"/>
                  </a:lnTo>
                  <a:lnTo>
                    <a:pt x="481805" y="214629"/>
                  </a:lnTo>
                  <a:lnTo>
                    <a:pt x="462232" y="207009"/>
                  </a:lnTo>
                  <a:lnTo>
                    <a:pt x="441388" y="203199"/>
                  </a:lnTo>
                  <a:lnTo>
                    <a:pt x="419607" y="201929"/>
                  </a:lnTo>
                  <a:lnTo>
                    <a:pt x="401775" y="201929"/>
                  </a:lnTo>
                  <a:lnTo>
                    <a:pt x="384016" y="199389"/>
                  </a:lnTo>
                  <a:lnTo>
                    <a:pt x="366704" y="194309"/>
                  </a:lnTo>
                  <a:lnTo>
                    <a:pt x="350215" y="186689"/>
                  </a:lnTo>
                  <a:lnTo>
                    <a:pt x="348018" y="185419"/>
                  </a:lnTo>
                  <a:lnTo>
                    <a:pt x="332966" y="175259"/>
                  </a:lnTo>
                  <a:lnTo>
                    <a:pt x="330019" y="172719"/>
                  </a:lnTo>
                  <a:close/>
                </a:path>
                <a:path w="535939" h="477520">
                  <a:moveTo>
                    <a:pt x="175811" y="402589"/>
                  </a:moveTo>
                  <a:lnTo>
                    <a:pt x="40398" y="402589"/>
                  </a:lnTo>
                  <a:lnTo>
                    <a:pt x="40601" y="403859"/>
                  </a:lnTo>
                  <a:lnTo>
                    <a:pt x="41338" y="411479"/>
                  </a:lnTo>
                  <a:lnTo>
                    <a:pt x="44195" y="417829"/>
                  </a:lnTo>
                  <a:lnTo>
                    <a:pt x="49187" y="420369"/>
                  </a:lnTo>
                  <a:lnTo>
                    <a:pt x="55435" y="422909"/>
                  </a:lnTo>
                  <a:lnTo>
                    <a:pt x="63179" y="422909"/>
                  </a:lnTo>
                  <a:lnTo>
                    <a:pt x="72032" y="421639"/>
                  </a:lnTo>
                  <a:lnTo>
                    <a:pt x="81610" y="417829"/>
                  </a:lnTo>
                  <a:lnTo>
                    <a:pt x="86004" y="415289"/>
                  </a:lnTo>
                  <a:lnTo>
                    <a:pt x="88137" y="414019"/>
                  </a:lnTo>
                  <a:lnTo>
                    <a:pt x="99093" y="408939"/>
                  </a:lnTo>
                  <a:lnTo>
                    <a:pt x="110072" y="405129"/>
                  </a:lnTo>
                  <a:lnTo>
                    <a:pt x="175697" y="405129"/>
                  </a:lnTo>
                  <a:lnTo>
                    <a:pt x="175811" y="402589"/>
                  </a:lnTo>
                  <a:close/>
                </a:path>
                <a:path w="535939" h="477520">
                  <a:moveTo>
                    <a:pt x="495128" y="405129"/>
                  </a:moveTo>
                  <a:lnTo>
                    <a:pt x="425762" y="405129"/>
                  </a:lnTo>
                  <a:lnTo>
                    <a:pt x="436729" y="408939"/>
                  </a:lnTo>
                  <a:lnTo>
                    <a:pt x="447649" y="414019"/>
                  </a:lnTo>
                  <a:lnTo>
                    <a:pt x="454177" y="417829"/>
                  </a:lnTo>
                  <a:lnTo>
                    <a:pt x="463781" y="421639"/>
                  </a:lnTo>
                  <a:lnTo>
                    <a:pt x="472633" y="422909"/>
                  </a:lnTo>
                  <a:lnTo>
                    <a:pt x="480366" y="422909"/>
                  </a:lnTo>
                  <a:lnTo>
                    <a:pt x="486613" y="420369"/>
                  </a:lnTo>
                  <a:lnTo>
                    <a:pt x="491591" y="417829"/>
                  </a:lnTo>
                  <a:lnTo>
                    <a:pt x="494525" y="411479"/>
                  </a:lnTo>
                  <a:lnTo>
                    <a:pt x="495128" y="405129"/>
                  </a:lnTo>
                  <a:close/>
                </a:path>
                <a:path w="535939" h="477520">
                  <a:moveTo>
                    <a:pt x="237426" y="0"/>
                  </a:moveTo>
                  <a:lnTo>
                    <a:pt x="196126" y="17779"/>
                  </a:lnTo>
                  <a:lnTo>
                    <a:pt x="186105" y="34289"/>
                  </a:lnTo>
                  <a:lnTo>
                    <a:pt x="186495" y="44449"/>
                  </a:lnTo>
                  <a:lnTo>
                    <a:pt x="187032" y="55879"/>
                  </a:lnTo>
                  <a:lnTo>
                    <a:pt x="187159" y="60959"/>
                  </a:lnTo>
                  <a:lnTo>
                    <a:pt x="186969" y="64769"/>
                  </a:lnTo>
                  <a:lnTo>
                    <a:pt x="201175" y="69849"/>
                  </a:lnTo>
                  <a:lnTo>
                    <a:pt x="213844" y="76199"/>
                  </a:lnTo>
                  <a:lnTo>
                    <a:pt x="238718" y="111759"/>
                  </a:lnTo>
                  <a:lnTo>
                    <a:pt x="239142" y="120649"/>
                  </a:lnTo>
                  <a:lnTo>
                    <a:pt x="237756" y="129539"/>
                  </a:lnTo>
                  <a:lnTo>
                    <a:pt x="217590" y="162559"/>
                  </a:lnTo>
                  <a:lnTo>
                    <a:pt x="185572" y="186689"/>
                  </a:lnTo>
                  <a:lnTo>
                    <a:pt x="134012" y="201929"/>
                  </a:lnTo>
                  <a:lnTo>
                    <a:pt x="116179" y="201929"/>
                  </a:lnTo>
                  <a:lnTo>
                    <a:pt x="94405" y="203199"/>
                  </a:lnTo>
                  <a:lnTo>
                    <a:pt x="54011" y="214629"/>
                  </a:lnTo>
                  <a:lnTo>
                    <a:pt x="25155" y="245109"/>
                  </a:lnTo>
                  <a:lnTo>
                    <a:pt x="21602" y="265430"/>
                  </a:lnTo>
                  <a:lnTo>
                    <a:pt x="21666" y="274319"/>
                  </a:lnTo>
                  <a:lnTo>
                    <a:pt x="23520" y="281939"/>
                  </a:lnTo>
                  <a:lnTo>
                    <a:pt x="26987" y="290830"/>
                  </a:lnTo>
                  <a:lnTo>
                    <a:pt x="29827" y="295909"/>
                  </a:lnTo>
                  <a:lnTo>
                    <a:pt x="33251" y="302259"/>
                  </a:lnTo>
                  <a:lnTo>
                    <a:pt x="37213" y="307339"/>
                  </a:lnTo>
                  <a:lnTo>
                    <a:pt x="41668" y="312419"/>
                  </a:lnTo>
                  <a:lnTo>
                    <a:pt x="42608" y="313689"/>
                  </a:lnTo>
                  <a:lnTo>
                    <a:pt x="41401" y="313689"/>
                  </a:lnTo>
                  <a:lnTo>
                    <a:pt x="29812" y="321309"/>
                  </a:lnTo>
                  <a:lnTo>
                    <a:pt x="23536" y="330199"/>
                  </a:lnTo>
                  <a:lnTo>
                    <a:pt x="20760" y="342899"/>
                  </a:lnTo>
                  <a:lnTo>
                    <a:pt x="19672" y="356869"/>
                  </a:lnTo>
                  <a:lnTo>
                    <a:pt x="19469" y="360680"/>
                  </a:lnTo>
                  <a:lnTo>
                    <a:pt x="19265" y="363219"/>
                  </a:lnTo>
                  <a:lnTo>
                    <a:pt x="18135" y="379729"/>
                  </a:lnTo>
                  <a:lnTo>
                    <a:pt x="16865" y="380999"/>
                  </a:lnTo>
                  <a:lnTo>
                    <a:pt x="8305" y="386079"/>
                  </a:lnTo>
                  <a:lnTo>
                    <a:pt x="7175" y="387349"/>
                  </a:lnTo>
                  <a:lnTo>
                    <a:pt x="3911" y="389889"/>
                  </a:lnTo>
                  <a:lnTo>
                    <a:pt x="0" y="393699"/>
                  </a:lnTo>
                  <a:lnTo>
                    <a:pt x="126" y="401319"/>
                  </a:lnTo>
                  <a:lnTo>
                    <a:pt x="2857" y="405129"/>
                  </a:lnTo>
                  <a:lnTo>
                    <a:pt x="8166" y="408939"/>
                  </a:lnTo>
                  <a:lnTo>
                    <a:pt x="15528" y="411479"/>
                  </a:lnTo>
                  <a:lnTo>
                    <a:pt x="24309" y="410209"/>
                  </a:lnTo>
                  <a:lnTo>
                    <a:pt x="32778" y="407669"/>
                  </a:lnTo>
                  <a:lnTo>
                    <a:pt x="39204" y="403859"/>
                  </a:lnTo>
                  <a:lnTo>
                    <a:pt x="40398" y="402589"/>
                  </a:lnTo>
                  <a:lnTo>
                    <a:pt x="175811" y="402589"/>
                  </a:lnTo>
                  <a:lnTo>
                    <a:pt x="176325" y="391159"/>
                  </a:lnTo>
                  <a:lnTo>
                    <a:pt x="178408" y="380999"/>
                  </a:lnTo>
                  <a:lnTo>
                    <a:pt x="73901" y="380999"/>
                  </a:lnTo>
                  <a:lnTo>
                    <a:pt x="66065" y="378459"/>
                  </a:lnTo>
                  <a:lnTo>
                    <a:pt x="60934" y="374649"/>
                  </a:lnTo>
                  <a:lnTo>
                    <a:pt x="56719" y="368299"/>
                  </a:lnTo>
                  <a:lnTo>
                    <a:pt x="55043" y="360680"/>
                  </a:lnTo>
                  <a:lnTo>
                    <a:pt x="55932" y="351789"/>
                  </a:lnTo>
                  <a:lnTo>
                    <a:pt x="82240" y="323849"/>
                  </a:lnTo>
                  <a:lnTo>
                    <a:pt x="93383" y="322580"/>
                  </a:lnTo>
                  <a:lnTo>
                    <a:pt x="176767" y="322580"/>
                  </a:lnTo>
                  <a:lnTo>
                    <a:pt x="169704" y="311149"/>
                  </a:lnTo>
                  <a:lnTo>
                    <a:pt x="166027" y="295909"/>
                  </a:lnTo>
                  <a:lnTo>
                    <a:pt x="165917" y="294639"/>
                  </a:lnTo>
                  <a:lnTo>
                    <a:pt x="49250" y="294639"/>
                  </a:lnTo>
                  <a:lnTo>
                    <a:pt x="45529" y="293369"/>
                  </a:lnTo>
                  <a:lnTo>
                    <a:pt x="42735" y="289559"/>
                  </a:lnTo>
                  <a:lnTo>
                    <a:pt x="42341" y="288289"/>
                  </a:lnTo>
                  <a:lnTo>
                    <a:pt x="41998" y="288289"/>
                  </a:lnTo>
                  <a:lnTo>
                    <a:pt x="39801" y="283209"/>
                  </a:lnTo>
                  <a:lnTo>
                    <a:pt x="39865" y="276859"/>
                  </a:lnTo>
                  <a:lnTo>
                    <a:pt x="42075" y="266699"/>
                  </a:lnTo>
                  <a:lnTo>
                    <a:pt x="49414" y="247649"/>
                  </a:lnTo>
                  <a:lnTo>
                    <a:pt x="61833" y="234949"/>
                  </a:lnTo>
                  <a:lnTo>
                    <a:pt x="78676" y="226059"/>
                  </a:lnTo>
                  <a:lnTo>
                    <a:pt x="99288" y="223519"/>
                  </a:lnTo>
                  <a:lnTo>
                    <a:pt x="185141" y="223519"/>
                  </a:lnTo>
                  <a:lnTo>
                    <a:pt x="196011" y="212089"/>
                  </a:lnTo>
                  <a:lnTo>
                    <a:pt x="229271" y="185419"/>
                  </a:lnTo>
                  <a:lnTo>
                    <a:pt x="265061" y="172719"/>
                  </a:lnTo>
                  <a:lnTo>
                    <a:pt x="330019" y="172719"/>
                  </a:lnTo>
                  <a:lnTo>
                    <a:pt x="318228" y="162559"/>
                  </a:lnTo>
                  <a:lnTo>
                    <a:pt x="305907" y="148589"/>
                  </a:lnTo>
                  <a:lnTo>
                    <a:pt x="298107" y="129539"/>
                  </a:lnTo>
                  <a:lnTo>
                    <a:pt x="296710" y="120649"/>
                  </a:lnTo>
                  <a:lnTo>
                    <a:pt x="297114" y="111759"/>
                  </a:lnTo>
                  <a:lnTo>
                    <a:pt x="321983" y="76199"/>
                  </a:lnTo>
                  <a:lnTo>
                    <a:pt x="348881" y="64769"/>
                  </a:lnTo>
                  <a:lnTo>
                    <a:pt x="348614" y="60959"/>
                  </a:lnTo>
                  <a:lnTo>
                    <a:pt x="349021" y="52069"/>
                  </a:lnTo>
                  <a:lnTo>
                    <a:pt x="349304" y="44449"/>
                  </a:lnTo>
                  <a:lnTo>
                    <a:pt x="265137" y="44449"/>
                  </a:lnTo>
                  <a:lnTo>
                    <a:pt x="265010" y="41909"/>
                  </a:lnTo>
                  <a:lnTo>
                    <a:pt x="265468" y="41909"/>
                  </a:lnTo>
                  <a:lnTo>
                    <a:pt x="260159" y="39369"/>
                  </a:lnTo>
                  <a:lnTo>
                    <a:pt x="257225" y="30479"/>
                  </a:lnTo>
                  <a:lnTo>
                    <a:pt x="254228" y="22859"/>
                  </a:lnTo>
                  <a:lnTo>
                    <a:pt x="251322" y="15239"/>
                  </a:lnTo>
                  <a:lnTo>
                    <a:pt x="247870" y="7619"/>
                  </a:lnTo>
                  <a:lnTo>
                    <a:pt x="243396" y="2539"/>
                  </a:lnTo>
                  <a:lnTo>
                    <a:pt x="237426" y="0"/>
                  </a:lnTo>
                  <a:close/>
                </a:path>
                <a:path w="535939" h="477520">
                  <a:moveTo>
                    <a:pt x="534822" y="402589"/>
                  </a:moveTo>
                  <a:lnTo>
                    <a:pt x="495388" y="402589"/>
                  </a:lnTo>
                  <a:lnTo>
                    <a:pt x="496646" y="403859"/>
                  </a:lnTo>
                  <a:lnTo>
                    <a:pt x="503072" y="407669"/>
                  </a:lnTo>
                  <a:lnTo>
                    <a:pt x="511533" y="410209"/>
                  </a:lnTo>
                  <a:lnTo>
                    <a:pt x="520295" y="411479"/>
                  </a:lnTo>
                  <a:lnTo>
                    <a:pt x="527621" y="408939"/>
                  </a:lnTo>
                  <a:lnTo>
                    <a:pt x="532993" y="405129"/>
                  </a:lnTo>
                  <a:lnTo>
                    <a:pt x="534822" y="402589"/>
                  </a:lnTo>
                  <a:close/>
                </a:path>
                <a:path w="535939" h="477520">
                  <a:moveTo>
                    <a:pt x="176767" y="322580"/>
                  </a:moveTo>
                  <a:lnTo>
                    <a:pt x="103136" y="322580"/>
                  </a:lnTo>
                  <a:lnTo>
                    <a:pt x="111971" y="325119"/>
                  </a:lnTo>
                  <a:lnTo>
                    <a:pt x="119170" y="328930"/>
                  </a:lnTo>
                  <a:lnTo>
                    <a:pt x="124015" y="332739"/>
                  </a:lnTo>
                  <a:lnTo>
                    <a:pt x="124358" y="332739"/>
                  </a:lnTo>
                  <a:lnTo>
                    <a:pt x="126150" y="344169"/>
                  </a:lnTo>
                  <a:lnTo>
                    <a:pt x="102025" y="377189"/>
                  </a:lnTo>
                  <a:lnTo>
                    <a:pt x="88983" y="380999"/>
                  </a:lnTo>
                  <a:lnTo>
                    <a:pt x="178408" y="380999"/>
                  </a:lnTo>
                  <a:lnTo>
                    <a:pt x="195541" y="345439"/>
                  </a:lnTo>
                  <a:lnTo>
                    <a:pt x="204584" y="337819"/>
                  </a:lnTo>
                  <a:lnTo>
                    <a:pt x="189276" y="332739"/>
                  </a:lnTo>
                  <a:lnTo>
                    <a:pt x="177552" y="323849"/>
                  </a:lnTo>
                  <a:lnTo>
                    <a:pt x="176767" y="322580"/>
                  </a:lnTo>
                  <a:close/>
                </a:path>
                <a:path w="535939" h="477520">
                  <a:moveTo>
                    <a:pt x="506884" y="322580"/>
                  </a:moveTo>
                  <a:lnTo>
                    <a:pt x="442467" y="322580"/>
                  </a:lnTo>
                  <a:lnTo>
                    <a:pt x="453601" y="323849"/>
                  </a:lnTo>
                  <a:lnTo>
                    <a:pt x="463168" y="327659"/>
                  </a:lnTo>
                  <a:lnTo>
                    <a:pt x="470878" y="334009"/>
                  </a:lnTo>
                  <a:lnTo>
                    <a:pt x="476440" y="342899"/>
                  </a:lnTo>
                  <a:lnTo>
                    <a:pt x="479891" y="351789"/>
                  </a:lnTo>
                  <a:lnTo>
                    <a:pt x="480775" y="360680"/>
                  </a:lnTo>
                  <a:lnTo>
                    <a:pt x="479096" y="368299"/>
                  </a:lnTo>
                  <a:lnTo>
                    <a:pt x="474852" y="374649"/>
                  </a:lnTo>
                  <a:lnTo>
                    <a:pt x="469722" y="378459"/>
                  </a:lnTo>
                  <a:lnTo>
                    <a:pt x="461886" y="380999"/>
                  </a:lnTo>
                  <a:lnTo>
                    <a:pt x="518909" y="380999"/>
                  </a:lnTo>
                  <a:lnTo>
                    <a:pt x="517651" y="379729"/>
                  </a:lnTo>
                  <a:lnTo>
                    <a:pt x="516521" y="363219"/>
                  </a:lnTo>
                  <a:lnTo>
                    <a:pt x="516127" y="356869"/>
                  </a:lnTo>
                  <a:lnTo>
                    <a:pt x="515040" y="342899"/>
                  </a:lnTo>
                  <a:lnTo>
                    <a:pt x="512264" y="330199"/>
                  </a:lnTo>
                  <a:lnTo>
                    <a:pt x="506884" y="322580"/>
                  </a:lnTo>
                  <a:close/>
                </a:path>
                <a:path w="535939" h="477520">
                  <a:moveTo>
                    <a:pt x="93713" y="288289"/>
                  </a:moveTo>
                  <a:lnTo>
                    <a:pt x="86474" y="288289"/>
                  </a:lnTo>
                  <a:lnTo>
                    <a:pt x="80416" y="289559"/>
                  </a:lnTo>
                  <a:lnTo>
                    <a:pt x="75031" y="290830"/>
                  </a:lnTo>
                  <a:lnTo>
                    <a:pt x="67665" y="292099"/>
                  </a:lnTo>
                  <a:lnTo>
                    <a:pt x="60540" y="294639"/>
                  </a:lnTo>
                  <a:lnTo>
                    <a:pt x="165917" y="294639"/>
                  </a:lnTo>
                  <a:lnTo>
                    <a:pt x="165476" y="289559"/>
                  </a:lnTo>
                  <a:lnTo>
                    <a:pt x="104609" y="289559"/>
                  </a:lnTo>
                  <a:lnTo>
                    <a:pt x="93713" y="288289"/>
                  </a:lnTo>
                  <a:close/>
                </a:path>
                <a:path w="535939" h="477520">
                  <a:moveTo>
                    <a:pt x="493237" y="223519"/>
                  </a:moveTo>
                  <a:lnTo>
                    <a:pt x="436486" y="223519"/>
                  </a:lnTo>
                  <a:lnTo>
                    <a:pt x="457101" y="226059"/>
                  </a:lnTo>
                  <a:lnTo>
                    <a:pt x="473957" y="234949"/>
                  </a:lnTo>
                  <a:lnTo>
                    <a:pt x="486403" y="247649"/>
                  </a:lnTo>
                  <a:lnTo>
                    <a:pt x="493788" y="266699"/>
                  </a:lnTo>
                  <a:lnTo>
                    <a:pt x="495249" y="273049"/>
                  </a:lnTo>
                  <a:lnTo>
                    <a:pt x="495782" y="278130"/>
                  </a:lnTo>
                  <a:lnTo>
                    <a:pt x="495249" y="281939"/>
                  </a:lnTo>
                  <a:lnTo>
                    <a:pt x="494918" y="285749"/>
                  </a:lnTo>
                  <a:lnTo>
                    <a:pt x="494055" y="288289"/>
                  </a:lnTo>
                  <a:lnTo>
                    <a:pt x="492594" y="289559"/>
                  </a:lnTo>
                  <a:lnTo>
                    <a:pt x="490258" y="293369"/>
                  </a:lnTo>
                  <a:lnTo>
                    <a:pt x="486536" y="294639"/>
                  </a:lnTo>
                  <a:lnTo>
                    <a:pt x="506902" y="294639"/>
                  </a:lnTo>
                  <a:lnTo>
                    <a:pt x="514261" y="265430"/>
                  </a:lnTo>
                  <a:lnTo>
                    <a:pt x="513409" y="255269"/>
                  </a:lnTo>
                  <a:lnTo>
                    <a:pt x="510678" y="245109"/>
                  </a:lnTo>
                  <a:lnTo>
                    <a:pt x="506115" y="236219"/>
                  </a:lnTo>
                  <a:lnTo>
                    <a:pt x="499770" y="228599"/>
                  </a:lnTo>
                  <a:lnTo>
                    <a:pt x="493237" y="223519"/>
                  </a:lnTo>
                  <a:close/>
                </a:path>
                <a:path w="535939" h="477520">
                  <a:moveTo>
                    <a:pt x="185141" y="223519"/>
                  </a:moveTo>
                  <a:lnTo>
                    <a:pt x="109620" y="223519"/>
                  </a:lnTo>
                  <a:lnTo>
                    <a:pt x="119708" y="226059"/>
                  </a:lnTo>
                  <a:lnTo>
                    <a:pt x="129308" y="228599"/>
                  </a:lnTo>
                  <a:lnTo>
                    <a:pt x="138175" y="233679"/>
                  </a:lnTo>
                  <a:lnTo>
                    <a:pt x="144627" y="238759"/>
                  </a:lnTo>
                  <a:lnTo>
                    <a:pt x="148412" y="246379"/>
                  </a:lnTo>
                  <a:lnTo>
                    <a:pt x="148767" y="255269"/>
                  </a:lnTo>
                  <a:lnTo>
                    <a:pt x="148755" y="257809"/>
                  </a:lnTo>
                  <a:lnTo>
                    <a:pt x="148551" y="259079"/>
                  </a:lnTo>
                  <a:lnTo>
                    <a:pt x="148488" y="260349"/>
                  </a:lnTo>
                  <a:lnTo>
                    <a:pt x="115340" y="289559"/>
                  </a:lnTo>
                  <a:lnTo>
                    <a:pt x="165476" y="289559"/>
                  </a:lnTo>
                  <a:lnTo>
                    <a:pt x="165366" y="288289"/>
                  </a:lnTo>
                  <a:lnTo>
                    <a:pt x="165268" y="284480"/>
                  </a:lnTo>
                  <a:lnTo>
                    <a:pt x="165391" y="274319"/>
                  </a:lnTo>
                  <a:lnTo>
                    <a:pt x="176709" y="234949"/>
                  </a:lnTo>
                  <a:lnTo>
                    <a:pt x="185141" y="223519"/>
                  </a:lnTo>
                  <a:close/>
                </a:path>
                <a:path w="535939" h="477520">
                  <a:moveTo>
                    <a:pt x="449389" y="288289"/>
                  </a:moveTo>
                  <a:lnTo>
                    <a:pt x="442074" y="288289"/>
                  </a:lnTo>
                  <a:lnTo>
                    <a:pt x="431241" y="289559"/>
                  </a:lnTo>
                  <a:lnTo>
                    <a:pt x="455434" y="289559"/>
                  </a:lnTo>
                  <a:lnTo>
                    <a:pt x="449389" y="288289"/>
                  </a:lnTo>
                  <a:close/>
                </a:path>
                <a:path w="535939" h="477520">
                  <a:moveTo>
                    <a:pt x="267931" y="43179"/>
                  </a:moveTo>
                  <a:lnTo>
                    <a:pt x="266141" y="44449"/>
                  </a:lnTo>
                  <a:lnTo>
                    <a:pt x="269659" y="44449"/>
                  </a:lnTo>
                  <a:lnTo>
                    <a:pt x="267931" y="43179"/>
                  </a:lnTo>
                  <a:close/>
                </a:path>
                <a:path w="535939" h="477520">
                  <a:moveTo>
                    <a:pt x="298373" y="0"/>
                  </a:moveTo>
                  <a:lnTo>
                    <a:pt x="292410" y="2539"/>
                  </a:lnTo>
                  <a:lnTo>
                    <a:pt x="287947" y="7619"/>
                  </a:lnTo>
                  <a:lnTo>
                    <a:pt x="284493" y="15239"/>
                  </a:lnTo>
                  <a:lnTo>
                    <a:pt x="281558" y="22859"/>
                  </a:lnTo>
                  <a:lnTo>
                    <a:pt x="278561" y="30479"/>
                  </a:lnTo>
                  <a:lnTo>
                    <a:pt x="275628" y="39369"/>
                  </a:lnTo>
                  <a:lnTo>
                    <a:pt x="270319" y="41909"/>
                  </a:lnTo>
                  <a:lnTo>
                    <a:pt x="270789" y="41909"/>
                  </a:lnTo>
                  <a:lnTo>
                    <a:pt x="270649" y="44449"/>
                  </a:lnTo>
                  <a:lnTo>
                    <a:pt x="349304" y="44449"/>
                  </a:lnTo>
                  <a:lnTo>
                    <a:pt x="349745" y="34289"/>
                  </a:lnTo>
                  <a:lnTo>
                    <a:pt x="347357" y="27939"/>
                  </a:lnTo>
                  <a:lnTo>
                    <a:pt x="339693" y="17779"/>
                  </a:lnTo>
                  <a:lnTo>
                    <a:pt x="326028" y="7619"/>
                  </a:lnTo>
                  <a:lnTo>
                    <a:pt x="310781" y="1269"/>
                  </a:lnTo>
                  <a:lnTo>
                    <a:pt x="298373" y="0"/>
                  </a:lnTo>
                  <a:close/>
                </a:path>
              </a:pathLst>
            </a:custGeom>
            <a:solidFill>
              <a:srgbClr val="D3BEA6"/>
            </a:solidFill>
          </p:spPr>
          <p:txBody>
            <a:bodyPr wrap="square" lIns="0" tIns="0" rIns="0" bIns="0" rtlCol="0"/>
            <a:lstStyle/>
            <a:p>
              <a:endParaRPr/>
            </a:p>
          </p:txBody>
        </p:sp>
        <p:sp>
          <p:nvSpPr>
            <p:cNvPr id="283" name="object 159">
              <a:extLst>
                <a:ext uri="{FF2B5EF4-FFF2-40B4-BE49-F238E27FC236}">
                  <a16:creationId xmlns:a16="http://schemas.microsoft.com/office/drawing/2014/main" id="{242510D7-5B66-8C72-0615-C4182532CA4C}"/>
                </a:ext>
              </a:extLst>
            </p:cNvPr>
            <p:cNvSpPr/>
            <p:nvPr/>
          </p:nvSpPr>
          <p:spPr>
            <a:xfrm>
              <a:off x="7388034" y="2034952"/>
              <a:ext cx="140335" cy="110489"/>
            </a:xfrm>
            <a:custGeom>
              <a:avLst/>
              <a:gdLst/>
              <a:ahLst/>
              <a:cxnLst/>
              <a:rect l="l" t="t" r="r" b="b"/>
              <a:pathLst>
                <a:path w="140335" h="110489">
                  <a:moveTo>
                    <a:pt x="139" y="51574"/>
                  </a:moveTo>
                  <a:lnTo>
                    <a:pt x="25" y="51447"/>
                  </a:lnTo>
                  <a:lnTo>
                    <a:pt x="12" y="51625"/>
                  </a:lnTo>
                  <a:lnTo>
                    <a:pt x="12" y="51816"/>
                  </a:lnTo>
                  <a:lnTo>
                    <a:pt x="0" y="52006"/>
                  </a:lnTo>
                  <a:lnTo>
                    <a:pt x="88" y="51816"/>
                  </a:lnTo>
                  <a:lnTo>
                    <a:pt x="139" y="51574"/>
                  </a:lnTo>
                  <a:close/>
                </a:path>
                <a:path w="140335" h="110489">
                  <a:moveTo>
                    <a:pt x="7404" y="54686"/>
                  </a:moveTo>
                  <a:lnTo>
                    <a:pt x="6997" y="53365"/>
                  </a:lnTo>
                  <a:lnTo>
                    <a:pt x="6426" y="51549"/>
                  </a:lnTo>
                  <a:lnTo>
                    <a:pt x="5905" y="49733"/>
                  </a:lnTo>
                  <a:lnTo>
                    <a:pt x="5245" y="47752"/>
                  </a:lnTo>
                  <a:lnTo>
                    <a:pt x="4610" y="47574"/>
                  </a:lnTo>
                  <a:lnTo>
                    <a:pt x="3835" y="48247"/>
                  </a:lnTo>
                  <a:lnTo>
                    <a:pt x="3225" y="48869"/>
                  </a:lnTo>
                  <a:lnTo>
                    <a:pt x="2514" y="49796"/>
                  </a:lnTo>
                  <a:lnTo>
                    <a:pt x="2501" y="50469"/>
                  </a:lnTo>
                  <a:lnTo>
                    <a:pt x="3594" y="51663"/>
                  </a:lnTo>
                  <a:lnTo>
                    <a:pt x="4584" y="52539"/>
                  </a:lnTo>
                  <a:lnTo>
                    <a:pt x="5410" y="53327"/>
                  </a:lnTo>
                  <a:lnTo>
                    <a:pt x="5118" y="54495"/>
                  </a:lnTo>
                  <a:lnTo>
                    <a:pt x="5054" y="55041"/>
                  </a:lnTo>
                  <a:lnTo>
                    <a:pt x="5511" y="55270"/>
                  </a:lnTo>
                  <a:lnTo>
                    <a:pt x="6311" y="54800"/>
                  </a:lnTo>
                  <a:lnTo>
                    <a:pt x="7404" y="54686"/>
                  </a:lnTo>
                  <a:close/>
                </a:path>
                <a:path w="140335" h="110489">
                  <a:moveTo>
                    <a:pt x="11252" y="83705"/>
                  </a:moveTo>
                  <a:lnTo>
                    <a:pt x="11150" y="82892"/>
                  </a:lnTo>
                  <a:lnTo>
                    <a:pt x="10947" y="82257"/>
                  </a:lnTo>
                  <a:lnTo>
                    <a:pt x="10706" y="81673"/>
                  </a:lnTo>
                  <a:lnTo>
                    <a:pt x="10045" y="81495"/>
                  </a:lnTo>
                  <a:lnTo>
                    <a:pt x="9385" y="82511"/>
                  </a:lnTo>
                  <a:lnTo>
                    <a:pt x="8750" y="83426"/>
                  </a:lnTo>
                  <a:lnTo>
                    <a:pt x="7975" y="85242"/>
                  </a:lnTo>
                  <a:lnTo>
                    <a:pt x="7835" y="86169"/>
                  </a:lnTo>
                  <a:lnTo>
                    <a:pt x="7620" y="87337"/>
                  </a:lnTo>
                  <a:lnTo>
                    <a:pt x="7632" y="87909"/>
                  </a:lnTo>
                  <a:lnTo>
                    <a:pt x="7823" y="88290"/>
                  </a:lnTo>
                  <a:lnTo>
                    <a:pt x="8204" y="88226"/>
                  </a:lnTo>
                  <a:lnTo>
                    <a:pt x="8597" y="88226"/>
                  </a:lnTo>
                  <a:lnTo>
                    <a:pt x="9296" y="87693"/>
                  </a:lnTo>
                  <a:lnTo>
                    <a:pt x="9563" y="87122"/>
                  </a:lnTo>
                  <a:lnTo>
                    <a:pt x="9982" y="86741"/>
                  </a:lnTo>
                  <a:lnTo>
                    <a:pt x="10350" y="86410"/>
                  </a:lnTo>
                  <a:lnTo>
                    <a:pt x="10820" y="86182"/>
                  </a:lnTo>
                  <a:lnTo>
                    <a:pt x="11239" y="85915"/>
                  </a:lnTo>
                  <a:lnTo>
                    <a:pt x="9283" y="84848"/>
                  </a:lnTo>
                  <a:lnTo>
                    <a:pt x="9855" y="84531"/>
                  </a:lnTo>
                  <a:lnTo>
                    <a:pt x="10210" y="84366"/>
                  </a:lnTo>
                  <a:lnTo>
                    <a:pt x="11252" y="83705"/>
                  </a:lnTo>
                  <a:close/>
                </a:path>
                <a:path w="140335" h="110489">
                  <a:moveTo>
                    <a:pt x="11328" y="90233"/>
                  </a:moveTo>
                  <a:lnTo>
                    <a:pt x="10871" y="89839"/>
                  </a:lnTo>
                  <a:lnTo>
                    <a:pt x="10591" y="89763"/>
                  </a:lnTo>
                  <a:lnTo>
                    <a:pt x="9880" y="89598"/>
                  </a:lnTo>
                  <a:lnTo>
                    <a:pt x="9144" y="89496"/>
                  </a:lnTo>
                  <a:lnTo>
                    <a:pt x="8407" y="89369"/>
                  </a:lnTo>
                  <a:lnTo>
                    <a:pt x="8661" y="89801"/>
                  </a:lnTo>
                  <a:lnTo>
                    <a:pt x="8864" y="90284"/>
                  </a:lnTo>
                  <a:lnTo>
                    <a:pt x="9118" y="90703"/>
                  </a:lnTo>
                  <a:lnTo>
                    <a:pt x="9525" y="91313"/>
                  </a:lnTo>
                  <a:lnTo>
                    <a:pt x="9944" y="91871"/>
                  </a:lnTo>
                  <a:lnTo>
                    <a:pt x="10350" y="92456"/>
                  </a:lnTo>
                  <a:lnTo>
                    <a:pt x="10515" y="92367"/>
                  </a:lnTo>
                  <a:lnTo>
                    <a:pt x="10998" y="91871"/>
                  </a:lnTo>
                  <a:lnTo>
                    <a:pt x="11137" y="91059"/>
                  </a:lnTo>
                  <a:lnTo>
                    <a:pt x="11290" y="90398"/>
                  </a:lnTo>
                  <a:lnTo>
                    <a:pt x="11328" y="90233"/>
                  </a:lnTo>
                  <a:close/>
                </a:path>
                <a:path w="140335" h="110489">
                  <a:moveTo>
                    <a:pt x="13665" y="27330"/>
                  </a:moveTo>
                  <a:lnTo>
                    <a:pt x="12763" y="26695"/>
                  </a:lnTo>
                  <a:lnTo>
                    <a:pt x="12090" y="25844"/>
                  </a:lnTo>
                  <a:lnTo>
                    <a:pt x="11963" y="25361"/>
                  </a:lnTo>
                  <a:lnTo>
                    <a:pt x="11315" y="24536"/>
                  </a:lnTo>
                  <a:lnTo>
                    <a:pt x="10871" y="24155"/>
                  </a:lnTo>
                  <a:lnTo>
                    <a:pt x="10464" y="23736"/>
                  </a:lnTo>
                  <a:lnTo>
                    <a:pt x="10134" y="24218"/>
                  </a:lnTo>
                  <a:lnTo>
                    <a:pt x="9677" y="24663"/>
                  </a:lnTo>
                  <a:lnTo>
                    <a:pt x="9093" y="26327"/>
                  </a:lnTo>
                  <a:lnTo>
                    <a:pt x="9969" y="26428"/>
                  </a:lnTo>
                  <a:lnTo>
                    <a:pt x="11455" y="27000"/>
                  </a:lnTo>
                  <a:lnTo>
                    <a:pt x="12382" y="27533"/>
                  </a:lnTo>
                  <a:lnTo>
                    <a:pt x="9956" y="30314"/>
                  </a:lnTo>
                  <a:lnTo>
                    <a:pt x="8178" y="31965"/>
                  </a:lnTo>
                  <a:lnTo>
                    <a:pt x="6273" y="33972"/>
                  </a:lnTo>
                  <a:lnTo>
                    <a:pt x="6210" y="34404"/>
                  </a:lnTo>
                  <a:lnTo>
                    <a:pt x="6070" y="34747"/>
                  </a:lnTo>
                  <a:lnTo>
                    <a:pt x="8343" y="35737"/>
                  </a:lnTo>
                  <a:lnTo>
                    <a:pt x="8724" y="34658"/>
                  </a:lnTo>
                  <a:lnTo>
                    <a:pt x="8902" y="34099"/>
                  </a:lnTo>
                  <a:lnTo>
                    <a:pt x="9131" y="34239"/>
                  </a:lnTo>
                  <a:lnTo>
                    <a:pt x="9525" y="33528"/>
                  </a:lnTo>
                  <a:lnTo>
                    <a:pt x="9855" y="32766"/>
                  </a:lnTo>
                  <a:lnTo>
                    <a:pt x="10795" y="31394"/>
                  </a:lnTo>
                  <a:lnTo>
                    <a:pt x="11417" y="30797"/>
                  </a:lnTo>
                  <a:lnTo>
                    <a:pt x="12534" y="29286"/>
                  </a:lnTo>
                  <a:lnTo>
                    <a:pt x="13182" y="28473"/>
                  </a:lnTo>
                  <a:lnTo>
                    <a:pt x="13665" y="27330"/>
                  </a:lnTo>
                  <a:close/>
                </a:path>
                <a:path w="140335" h="110489">
                  <a:moveTo>
                    <a:pt x="16306" y="45974"/>
                  </a:moveTo>
                  <a:lnTo>
                    <a:pt x="14833" y="44246"/>
                  </a:lnTo>
                  <a:lnTo>
                    <a:pt x="13754" y="43078"/>
                  </a:lnTo>
                  <a:lnTo>
                    <a:pt x="13335" y="42824"/>
                  </a:lnTo>
                  <a:lnTo>
                    <a:pt x="12941" y="42532"/>
                  </a:lnTo>
                  <a:lnTo>
                    <a:pt x="12903" y="43548"/>
                  </a:lnTo>
                  <a:lnTo>
                    <a:pt x="12839" y="44208"/>
                  </a:lnTo>
                  <a:lnTo>
                    <a:pt x="12763" y="44373"/>
                  </a:lnTo>
                  <a:lnTo>
                    <a:pt x="12661" y="44729"/>
                  </a:lnTo>
                  <a:lnTo>
                    <a:pt x="12065" y="44361"/>
                  </a:lnTo>
                  <a:lnTo>
                    <a:pt x="11557" y="43954"/>
                  </a:lnTo>
                  <a:lnTo>
                    <a:pt x="10998" y="43738"/>
                  </a:lnTo>
                  <a:lnTo>
                    <a:pt x="10541" y="43548"/>
                  </a:lnTo>
                  <a:lnTo>
                    <a:pt x="10007" y="43599"/>
                  </a:lnTo>
                  <a:lnTo>
                    <a:pt x="9512" y="43535"/>
                  </a:lnTo>
                  <a:lnTo>
                    <a:pt x="9804" y="43980"/>
                  </a:lnTo>
                  <a:lnTo>
                    <a:pt x="9982" y="44564"/>
                  </a:lnTo>
                  <a:lnTo>
                    <a:pt x="10363" y="44869"/>
                  </a:lnTo>
                  <a:lnTo>
                    <a:pt x="11074" y="45402"/>
                  </a:lnTo>
                  <a:lnTo>
                    <a:pt x="11912" y="45758"/>
                  </a:lnTo>
                  <a:lnTo>
                    <a:pt x="12268" y="45961"/>
                  </a:lnTo>
                  <a:lnTo>
                    <a:pt x="13487" y="48945"/>
                  </a:lnTo>
                  <a:lnTo>
                    <a:pt x="16306" y="45974"/>
                  </a:lnTo>
                  <a:close/>
                </a:path>
                <a:path w="140335" h="110489">
                  <a:moveTo>
                    <a:pt x="21386" y="66306"/>
                  </a:moveTo>
                  <a:lnTo>
                    <a:pt x="16852" y="66306"/>
                  </a:lnTo>
                  <a:lnTo>
                    <a:pt x="16421" y="66814"/>
                  </a:lnTo>
                  <a:lnTo>
                    <a:pt x="17272" y="68059"/>
                  </a:lnTo>
                  <a:lnTo>
                    <a:pt x="18059" y="69342"/>
                  </a:lnTo>
                  <a:lnTo>
                    <a:pt x="19202" y="70739"/>
                  </a:lnTo>
                  <a:lnTo>
                    <a:pt x="19926" y="70548"/>
                  </a:lnTo>
                  <a:lnTo>
                    <a:pt x="20408" y="70548"/>
                  </a:lnTo>
                  <a:lnTo>
                    <a:pt x="20281" y="70180"/>
                  </a:lnTo>
                  <a:lnTo>
                    <a:pt x="20078" y="69799"/>
                  </a:lnTo>
                  <a:lnTo>
                    <a:pt x="20078" y="69418"/>
                  </a:lnTo>
                  <a:lnTo>
                    <a:pt x="20802" y="67094"/>
                  </a:lnTo>
                  <a:lnTo>
                    <a:pt x="21386" y="66306"/>
                  </a:lnTo>
                  <a:close/>
                </a:path>
                <a:path w="140335" h="110489">
                  <a:moveTo>
                    <a:pt x="22961" y="7912"/>
                  </a:moveTo>
                  <a:lnTo>
                    <a:pt x="22860" y="7747"/>
                  </a:lnTo>
                  <a:lnTo>
                    <a:pt x="22682" y="7861"/>
                  </a:lnTo>
                  <a:lnTo>
                    <a:pt x="22961" y="7912"/>
                  </a:lnTo>
                  <a:close/>
                </a:path>
                <a:path w="140335" h="110489">
                  <a:moveTo>
                    <a:pt x="24320" y="34683"/>
                  </a:moveTo>
                  <a:lnTo>
                    <a:pt x="23863" y="33197"/>
                  </a:lnTo>
                  <a:lnTo>
                    <a:pt x="23368" y="32435"/>
                  </a:lnTo>
                  <a:lnTo>
                    <a:pt x="22644" y="32613"/>
                  </a:lnTo>
                  <a:lnTo>
                    <a:pt x="21831" y="33032"/>
                  </a:lnTo>
                  <a:lnTo>
                    <a:pt x="21475" y="33426"/>
                  </a:lnTo>
                  <a:lnTo>
                    <a:pt x="21247" y="33629"/>
                  </a:lnTo>
                  <a:lnTo>
                    <a:pt x="20713" y="32715"/>
                  </a:lnTo>
                  <a:lnTo>
                    <a:pt x="20294" y="31915"/>
                  </a:lnTo>
                  <a:lnTo>
                    <a:pt x="19799" y="31191"/>
                  </a:lnTo>
                  <a:lnTo>
                    <a:pt x="19697" y="31026"/>
                  </a:lnTo>
                  <a:lnTo>
                    <a:pt x="19291" y="31089"/>
                  </a:lnTo>
                  <a:lnTo>
                    <a:pt x="19024" y="31051"/>
                  </a:lnTo>
                  <a:lnTo>
                    <a:pt x="18999" y="31369"/>
                  </a:lnTo>
                  <a:lnTo>
                    <a:pt x="18834" y="31864"/>
                  </a:lnTo>
                  <a:lnTo>
                    <a:pt x="18961" y="31991"/>
                  </a:lnTo>
                  <a:lnTo>
                    <a:pt x="19977" y="32893"/>
                  </a:lnTo>
                  <a:lnTo>
                    <a:pt x="19342" y="33845"/>
                  </a:lnTo>
                  <a:lnTo>
                    <a:pt x="19024" y="35280"/>
                  </a:lnTo>
                  <a:lnTo>
                    <a:pt x="19011" y="35788"/>
                  </a:lnTo>
                  <a:lnTo>
                    <a:pt x="18948" y="36283"/>
                  </a:lnTo>
                  <a:lnTo>
                    <a:pt x="20447" y="35826"/>
                  </a:lnTo>
                  <a:lnTo>
                    <a:pt x="21501" y="35458"/>
                  </a:lnTo>
                  <a:lnTo>
                    <a:pt x="22250" y="33934"/>
                  </a:lnTo>
                  <a:lnTo>
                    <a:pt x="23761" y="35077"/>
                  </a:lnTo>
                  <a:lnTo>
                    <a:pt x="24320" y="34683"/>
                  </a:lnTo>
                  <a:close/>
                </a:path>
                <a:path w="140335" h="110489">
                  <a:moveTo>
                    <a:pt x="25463" y="76390"/>
                  </a:moveTo>
                  <a:lnTo>
                    <a:pt x="24803" y="75717"/>
                  </a:lnTo>
                  <a:lnTo>
                    <a:pt x="24460" y="75298"/>
                  </a:lnTo>
                  <a:lnTo>
                    <a:pt x="24574" y="74218"/>
                  </a:lnTo>
                  <a:lnTo>
                    <a:pt x="24599" y="74079"/>
                  </a:lnTo>
                  <a:lnTo>
                    <a:pt x="22479" y="74218"/>
                  </a:lnTo>
                  <a:lnTo>
                    <a:pt x="22618" y="73355"/>
                  </a:lnTo>
                  <a:lnTo>
                    <a:pt x="22834" y="71958"/>
                  </a:lnTo>
                  <a:lnTo>
                    <a:pt x="22872" y="70599"/>
                  </a:lnTo>
                  <a:lnTo>
                    <a:pt x="22644" y="70294"/>
                  </a:lnTo>
                  <a:lnTo>
                    <a:pt x="22174" y="70319"/>
                  </a:lnTo>
                  <a:lnTo>
                    <a:pt x="21399" y="71958"/>
                  </a:lnTo>
                  <a:lnTo>
                    <a:pt x="19913" y="71183"/>
                  </a:lnTo>
                  <a:lnTo>
                    <a:pt x="18237" y="71882"/>
                  </a:lnTo>
                  <a:lnTo>
                    <a:pt x="17068" y="72440"/>
                  </a:lnTo>
                  <a:lnTo>
                    <a:pt x="18681" y="73113"/>
                  </a:lnTo>
                  <a:lnTo>
                    <a:pt x="19608" y="73456"/>
                  </a:lnTo>
                  <a:lnTo>
                    <a:pt x="19786" y="73355"/>
                  </a:lnTo>
                  <a:lnTo>
                    <a:pt x="20015" y="76352"/>
                  </a:lnTo>
                  <a:lnTo>
                    <a:pt x="22428" y="75298"/>
                  </a:lnTo>
                  <a:lnTo>
                    <a:pt x="22898" y="79184"/>
                  </a:lnTo>
                  <a:lnTo>
                    <a:pt x="23914" y="78117"/>
                  </a:lnTo>
                  <a:lnTo>
                    <a:pt x="24714" y="77330"/>
                  </a:lnTo>
                  <a:lnTo>
                    <a:pt x="25463" y="76390"/>
                  </a:lnTo>
                  <a:close/>
                </a:path>
                <a:path w="140335" h="110489">
                  <a:moveTo>
                    <a:pt x="29946" y="58166"/>
                  </a:moveTo>
                  <a:lnTo>
                    <a:pt x="29921" y="57924"/>
                  </a:lnTo>
                  <a:lnTo>
                    <a:pt x="28117" y="57391"/>
                  </a:lnTo>
                  <a:lnTo>
                    <a:pt x="26924" y="58826"/>
                  </a:lnTo>
                  <a:lnTo>
                    <a:pt x="25666" y="60058"/>
                  </a:lnTo>
                  <a:lnTo>
                    <a:pt x="23622" y="60629"/>
                  </a:lnTo>
                  <a:lnTo>
                    <a:pt x="23279" y="61188"/>
                  </a:lnTo>
                  <a:lnTo>
                    <a:pt x="23583" y="62141"/>
                  </a:lnTo>
                  <a:lnTo>
                    <a:pt x="23977" y="62839"/>
                  </a:lnTo>
                  <a:lnTo>
                    <a:pt x="24384" y="63715"/>
                  </a:lnTo>
                  <a:lnTo>
                    <a:pt x="26289" y="61874"/>
                  </a:lnTo>
                  <a:lnTo>
                    <a:pt x="26403" y="59842"/>
                  </a:lnTo>
                  <a:lnTo>
                    <a:pt x="28435" y="61087"/>
                  </a:lnTo>
                  <a:lnTo>
                    <a:pt x="29946" y="58166"/>
                  </a:lnTo>
                  <a:close/>
                </a:path>
                <a:path w="140335" h="110489">
                  <a:moveTo>
                    <a:pt x="31635" y="82626"/>
                  </a:moveTo>
                  <a:lnTo>
                    <a:pt x="30149" y="82410"/>
                  </a:lnTo>
                  <a:lnTo>
                    <a:pt x="30302" y="81648"/>
                  </a:lnTo>
                  <a:lnTo>
                    <a:pt x="30530" y="80759"/>
                  </a:lnTo>
                  <a:lnTo>
                    <a:pt x="30619" y="79844"/>
                  </a:lnTo>
                  <a:lnTo>
                    <a:pt x="30632" y="79578"/>
                  </a:lnTo>
                  <a:lnTo>
                    <a:pt x="30238" y="79273"/>
                  </a:lnTo>
                  <a:lnTo>
                    <a:pt x="30035" y="78981"/>
                  </a:lnTo>
                  <a:lnTo>
                    <a:pt x="29832" y="79235"/>
                  </a:lnTo>
                  <a:lnTo>
                    <a:pt x="29527" y="79438"/>
                  </a:lnTo>
                  <a:lnTo>
                    <a:pt x="29438" y="79730"/>
                  </a:lnTo>
                  <a:lnTo>
                    <a:pt x="28575" y="82867"/>
                  </a:lnTo>
                  <a:lnTo>
                    <a:pt x="28295" y="83045"/>
                  </a:lnTo>
                  <a:lnTo>
                    <a:pt x="25730" y="81864"/>
                  </a:lnTo>
                  <a:lnTo>
                    <a:pt x="25336" y="82308"/>
                  </a:lnTo>
                  <a:lnTo>
                    <a:pt x="24828" y="82702"/>
                  </a:lnTo>
                  <a:lnTo>
                    <a:pt x="24358" y="83642"/>
                  </a:lnTo>
                  <a:lnTo>
                    <a:pt x="24434" y="84226"/>
                  </a:lnTo>
                  <a:lnTo>
                    <a:pt x="24396" y="84734"/>
                  </a:lnTo>
                  <a:lnTo>
                    <a:pt x="25171" y="84810"/>
                  </a:lnTo>
                  <a:lnTo>
                    <a:pt x="26225" y="85242"/>
                  </a:lnTo>
                  <a:lnTo>
                    <a:pt x="26670" y="84874"/>
                  </a:lnTo>
                  <a:lnTo>
                    <a:pt x="27584" y="84112"/>
                  </a:lnTo>
                  <a:lnTo>
                    <a:pt x="28346" y="84086"/>
                  </a:lnTo>
                  <a:lnTo>
                    <a:pt x="29337" y="84442"/>
                  </a:lnTo>
                  <a:lnTo>
                    <a:pt x="29781" y="84620"/>
                  </a:lnTo>
                  <a:lnTo>
                    <a:pt x="30543" y="84670"/>
                  </a:lnTo>
                  <a:lnTo>
                    <a:pt x="31242" y="83972"/>
                  </a:lnTo>
                  <a:lnTo>
                    <a:pt x="31369" y="83235"/>
                  </a:lnTo>
                  <a:lnTo>
                    <a:pt x="31635" y="82626"/>
                  </a:lnTo>
                  <a:close/>
                </a:path>
                <a:path w="140335" h="110489">
                  <a:moveTo>
                    <a:pt x="34023" y="35953"/>
                  </a:moveTo>
                  <a:lnTo>
                    <a:pt x="32740" y="35306"/>
                  </a:lnTo>
                  <a:lnTo>
                    <a:pt x="33718" y="32321"/>
                  </a:lnTo>
                  <a:lnTo>
                    <a:pt x="31127" y="33172"/>
                  </a:lnTo>
                  <a:lnTo>
                    <a:pt x="31356" y="32448"/>
                  </a:lnTo>
                  <a:lnTo>
                    <a:pt x="30721" y="31191"/>
                  </a:lnTo>
                  <a:lnTo>
                    <a:pt x="30226" y="31076"/>
                  </a:lnTo>
                  <a:lnTo>
                    <a:pt x="30048" y="30911"/>
                  </a:lnTo>
                  <a:lnTo>
                    <a:pt x="28194" y="30111"/>
                  </a:lnTo>
                  <a:lnTo>
                    <a:pt x="27863" y="30314"/>
                  </a:lnTo>
                  <a:lnTo>
                    <a:pt x="27686" y="32321"/>
                  </a:lnTo>
                  <a:lnTo>
                    <a:pt x="25730" y="31838"/>
                  </a:lnTo>
                  <a:lnTo>
                    <a:pt x="26720" y="33845"/>
                  </a:lnTo>
                  <a:lnTo>
                    <a:pt x="25857" y="34709"/>
                  </a:lnTo>
                  <a:lnTo>
                    <a:pt x="26022" y="35306"/>
                  </a:lnTo>
                  <a:lnTo>
                    <a:pt x="26035" y="35712"/>
                  </a:lnTo>
                  <a:lnTo>
                    <a:pt x="26416" y="35572"/>
                  </a:lnTo>
                  <a:lnTo>
                    <a:pt x="26911" y="35534"/>
                  </a:lnTo>
                  <a:lnTo>
                    <a:pt x="27990" y="34366"/>
                  </a:lnTo>
                  <a:lnTo>
                    <a:pt x="28727" y="33362"/>
                  </a:lnTo>
                  <a:lnTo>
                    <a:pt x="29654" y="32207"/>
                  </a:lnTo>
                  <a:lnTo>
                    <a:pt x="29933" y="33210"/>
                  </a:lnTo>
                  <a:lnTo>
                    <a:pt x="30187" y="33870"/>
                  </a:lnTo>
                  <a:lnTo>
                    <a:pt x="30645" y="36461"/>
                  </a:lnTo>
                  <a:lnTo>
                    <a:pt x="32232" y="36385"/>
                  </a:lnTo>
                  <a:lnTo>
                    <a:pt x="33489" y="36804"/>
                  </a:lnTo>
                  <a:lnTo>
                    <a:pt x="33845" y="36245"/>
                  </a:lnTo>
                  <a:lnTo>
                    <a:pt x="34023" y="35953"/>
                  </a:lnTo>
                  <a:close/>
                </a:path>
                <a:path w="140335" h="110489">
                  <a:moveTo>
                    <a:pt x="35991" y="98399"/>
                  </a:moveTo>
                  <a:lnTo>
                    <a:pt x="35953" y="97675"/>
                  </a:lnTo>
                  <a:lnTo>
                    <a:pt x="35699" y="96532"/>
                  </a:lnTo>
                  <a:lnTo>
                    <a:pt x="35128" y="95770"/>
                  </a:lnTo>
                  <a:lnTo>
                    <a:pt x="35229" y="95110"/>
                  </a:lnTo>
                  <a:lnTo>
                    <a:pt x="35560" y="93065"/>
                  </a:lnTo>
                  <a:lnTo>
                    <a:pt x="34378" y="92265"/>
                  </a:lnTo>
                  <a:lnTo>
                    <a:pt x="31343" y="90855"/>
                  </a:lnTo>
                  <a:lnTo>
                    <a:pt x="28194" y="89420"/>
                  </a:lnTo>
                  <a:lnTo>
                    <a:pt x="28460" y="88861"/>
                  </a:lnTo>
                  <a:lnTo>
                    <a:pt x="28790" y="88341"/>
                  </a:lnTo>
                  <a:lnTo>
                    <a:pt x="29095" y="87134"/>
                  </a:lnTo>
                  <a:lnTo>
                    <a:pt x="29070" y="86474"/>
                  </a:lnTo>
                  <a:lnTo>
                    <a:pt x="29133" y="85813"/>
                  </a:lnTo>
                  <a:lnTo>
                    <a:pt x="27432" y="87439"/>
                  </a:lnTo>
                  <a:lnTo>
                    <a:pt x="27114" y="87591"/>
                  </a:lnTo>
                  <a:lnTo>
                    <a:pt x="25666" y="86753"/>
                  </a:lnTo>
                  <a:lnTo>
                    <a:pt x="25209" y="88734"/>
                  </a:lnTo>
                  <a:lnTo>
                    <a:pt x="27724" y="91681"/>
                  </a:lnTo>
                  <a:lnTo>
                    <a:pt x="30797" y="91770"/>
                  </a:lnTo>
                  <a:lnTo>
                    <a:pt x="32524" y="94145"/>
                  </a:lnTo>
                  <a:lnTo>
                    <a:pt x="31750" y="96151"/>
                  </a:lnTo>
                  <a:lnTo>
                    <a:pt x="32004" y="96443"/>
                  </a:lnTo>
                  <a:lnTo>
                    <a:pt x="34531" y="96151"/>
                  </a:lnTo>
                  <a:lnTo>
                    <a:pt x="34378" y="96723"/>
                  </a:lnTo>
                  <a:lnTo>
                    <a:pt x="34213" y="97053"/>
                  </a:lnTo>
                  <a:lnTo>
                    <a:pt x="34188" y="97866"/>
                  </a:lnTo>
                  <a:lnTo>
                    <a:pt x="34277" y="98348"/>
                  </a:lnTo>
                  <a:lnTo>
                    <a:pt x="34328" y="98831"/>
                  </a:lnTo>
                  <a:lnTo>
                    <a:pt x="34823" y="98742"/>
                  </a:lnTo>
                  <a:lnTo>
                    <a:pt x="35420" y="98818"/>
                  </a:lnTo>
                  <a:lnTo>
                    <a:pt x="35991" y="98399"/>
                  </a:lnTo>
                  <a:close/>
                </a:path>
                <a:path w="140335" h="110489">
                  <a:moveTo>
                    <a:pt x="36245" y="20967"/>
                  </a:moveTo>
                  <a:lnTo>
                    <a:pt x="35788" y="21183"/>
                  </a:lnTo>
                  <a:lnTo>
                    <a:pt x="35179" y="21297"/>
                  </a:lnTo>
                  <a:lnTo>
                    <a:pt x="34036" y="22885"/>
                  </a:lnTo>
                  <a:lnTo>
                    <a:pt x="33274" y="24193"/>
                  </a:lnTo>
                  <a:lnTo>
                    <a:pt x="32702" y="25095"/>
                  </a:lnTo>
                  <a:lnTo>
                    <a:pt x="32461" y="26174"/>
                  </a:lnTo>
                  <a:lnTo>
                    <a:pt x="32334" y="26911"/>
                  </a:lnTo>
                  <a:lnTo>
                    <a:pt x="32131" y="27609"/>
                  </a:lnTo>
                  <a:lnTo>
                    <a:pt x="32016" y="28003"/>
                  </a:lnTo>
                  <a:lnTo>
                    <a:pt x="31724" y="28359"/>
                  </a:lnTo>
                  <a:lnTo>
                    <a:pt x="31584" y="28981"/>
                  </a:lnTo>
                  <a:lnTo>
                    <a:pt x="31750" y="29298"/>
                  </a:lnTo>
                  <a:lnTo>
                    <a:pt x="31889" y="29514"/>
                  </a:lnTo>
                  <a:lnTo>
                    <a:pt x="32296" y="29616"/>
                  </a:lnTo>
                  <a:lnTo>
                    <a:pt x="33121" y="28270"/>
                  </a:lnTo>
                  <a:lnTo>
                    <a:pt x="34709" y="25603"/>
                  </a:lnTo>
                  <a:lnTo>
                    <a:pt x="36055" y="25717"/>
                  </a:lnTo>
                  <a:lnTo>
                    <a:pt x="35052" y="23901"/>
                  </a:lnTo>
                  <a:lnTo>
                    <a:pt x="35255" y="23571"/>
                  </a:lnTo>
                  <a:lnTo>
                    <a:pt x="35674" y="23063"/>
                  </a:lnTo>
                  <a:lnTo>
                    <a:pt x="36131" y="22034"/>
                  </a:lnTo>
                  <a:lnTo>
                    <a:pt x="36156" y="21475"/>
                  </a:lnTo>
                  <a:lnTo>
                    <a:pt x="36245" y="20967"/>
                  </a:lnTo>
                  <a:close/>
                </a:path>
                <a:path w="140335" h="110489">
                  <a:moveTo>
                    <a:pt x="36906" y="2501"/>
                  </a:moveTo>
                  <a:lnTo>
                    <a:pt x="34874" y="2971"/>
                  </a:lnTo>
                  <a:lnTo>
                    <a:pt x="32918" y="3543"/>
                  </a:lnTo>
                  <a:lnTo>
                    <a:pt x="31000" y="4191"/>
                  </a:lnTo>
                  <a:lnTo>
                    <a:pt x="30861" y="4356"/>
                  </a:lnTo>
                  <a:lnTo>
                    <a:pt x="30619" y="4635"/>
                  </a:lnTo>
                  <a:lnTo>
                    <a:pt x="29781" y="4876"/>
                  </a:lnTo>
                  <a:lnTo>
                    <a:pt x="28994" y="5232"/>
                  </a:lnTo>
                  <a:lnTo>
                    <a:pt x="28359" y="5778"/>
                  </a:lnTo>
                  <a:lnTo>
                    <a:pt x="28143" y="5969"/>
                  </a:lnTo>
                  <a:lnTo>
                    <a:pt x="28321" y="6629"/>
                  </a:lnTo>
                  <a:lnTo>
                    <a:pt x="28308" y="7073"/>
                  </a:lnTo>
                  <a:lnTo>
                    <a:pt x="28905" y="6896"/>
                  </a:lnTo>
                  <a:lnTo>
                    <a:pt x="29514" y="6743"/>
                  </a:lnTo>
                  <a:lnTo>
                    <a:pt x="30137" y="6565"/>
                  </a:lnTo>
                  <a:lnTo>
                    <a:pt x="30264" y="7391"/>
                  </a:lnTo>
                  <a:lnTo>
                    <a:pt x="31635" y="7645"/>
                  </a:lnTo>
                  <a:lnTo>
                    <a:pt x="32588" y="7874"/>
                  </a:lnTo>
                  <a:lnTo>
                    <a:pt x="33985" y="7874"/>
                  </a:lnTo>
                  <a:lnTo>
                    <a:pt x="34455" y="7543"/>
                  </a:lnTo>
                  <a:lnTo>
                    <a:pt x="35013" y="7112"/>
                  </a:lnTo>
                  <a:lnTo>
                    <a:pt x="35013" y="6718"/>
                  </a:lnTo>
                  <a:lnTo>
                    <a:pt x="35077" y="6451"/>
                  </a:lnTo>
                  <a:lnTo>
                    <a:pt x="33540" y="6108"/>
                  </a:lnTo>
                  <a:lnTo>
                    <a:pt x="33185" y="6007"/>
                  </a:lnTo>
                  <a:lnTo>
                    <a:pt x="32905" y="5943"/>
                  </a:lnTo>
                  <a:lnTo>
                    <a:pt x="34709" y="4203"/>
                  </a:lnTo>
                  <a:lnTo>
                    <a:pt x="36055" y="4800"/>
                  </a:lnTo>
                  <a:lnTo>
                    <a:pt x="36233" y="4737"/>
                  </a:lnTo>
                  <a:lnTo>
                    <a:pt x="36906" y="2501"/>
                  </a:lnTo>
                  <a:close/>
                </a:path>
                <a:path w="140335" h="110489">
                  <a:moveTo>
                    <a:pt x="44145" y="93776"/>
                  </a:moveTo>
                  <a:lnTo>
                    <a:pt x="43510" y="92557"/>
                  </a:lnTo>
                  <a:lnTo>
                    <a:pt x="43332" y="92189"/>
                  </a:lnTo>
                  <a:lnTo>
                    <a:pt x="43700" y="91528"/>
                  </a:lnTo>
                  <a:lnTo>
                    <a:pt x="43840" y="90652"/>
                  </a:lnTo>
                  <a:lnTo>
                    <a:pt x="43878" y="89916"/>
                  </a:lnTo>
                  <a:lnTo>
                    <a:pt x="43548" y="90004"/>
                  </a:lnTo>
                  <a:lnTo>
                    <a:pt x="43141" y="90017"/>
                  </a:lnTo>
                  <a:lnTo>
                    <a:pt x="41160" y="91389"/>
                  </a:lnTo>
                  <a:lnTo>
                    <a:pt x="39776" y="91122"/>
                  </a:lnTo>
                  <a:lnTo>
                    <a:pt x="38519" y="88519"/>
                  </a:lnTo>
                  <a:lnTo>
                    <a:pt x="38239" y="87680"/>
                  </a:lnTo>
                  <a:lnTo>
                    <a:pt x="37744" y="86690"/>
                  </a:lnTo>
                  <a:lnTo>
                    <a:pt x="37414" y="86614"/>
                  </a:lnTo>
                  <a:lnTo>
                    <a:pt x="37096" y="86423"/>
                  </a:lnTo>
                  <a:lnTo>
                    <a:pt x="36410" y="87668"/>
                  </a:lnTo>
                  <a:lnTo>
                    <a:pt x="35255" y="86842"/>
                  </a:lnTo>
                  <a:lnTo>
                    <a:pt x="33820" y="86207"/>
                  </a:lnTo>
                  <a:lnTo>
                    <a:pt x="34848" y="84162"/>
                  </a:lnTo>
                  <a:lnTo>
                    <a:pt x="34734" y="83756"/>
                  </a:lnTo>
                  <a:lnTo>
                    <a:pt x="34163" y="83388"/>
                  </a:lnTo>
                  <a:lnTo>
                    <a:pt x="33693" y="83223"/>
                  </a:lnTo>
                  <a:lnTo>
                    <a:pt x="33235" y="83019"/>
                  </a:lnTo>
                  <a:lnTo>
                    <a:pt x="33108" y="83502"/>
                  </a:lnTo>
                  <a:lnTo>
                    <a:pt x="32931" y="83972"/>
                  </a:lnTo>
                  <a:lnTo>
                    <a:pt x="32842" y="84810"/>
                  </a:lnTo>
                  <a:lnTo>
                    <a:pt x="32893" y="85229"/>
                  </a:lnTo>
                  <a:lnTo>
                    <a:pt x="33591" y="86791"/>
                  </a:lnTo>
                  <a:lnTo>
                    <a:pt x="34086" y="88112"/>
                  </a:lnTo>
                  <a:lnTo>
                    <a:pt x="34836" y="89217"/>
                  </a:lnTo>
                  <a:lnTo>
                    <a:pt x="35064" y="89522"/>
                  </a:lnTo>
                  <a:lnTo>
                    <a:pt x="36068" y="89255"/>
                  </a:lnTo>
                  <a:lnTo>
                    <a:pt x="36791" y="89255"/>
                  </a:lnTo>
                  <a:lnTo>
                    <a:pt x="38455" y="95732"/>
                  </a:lnTo>
                  <a:lnTo>
                    <a:pt x="38277" y="95783"/>
                  </a:lnTo>
                  <a:lnTo>
                    <a:pt x="38049" y="95796"/>
                  </a:lnTo>
                  <a:lnTo>
                    <a:pt x="37477" y="96050"/>
                  </a:lnTo>
                  <a:lnTo>
                    <a:pt x="36766" y="96456"/>
                  </a:lnTo>
                  <a:lnTo>
                    <a:pt x="37147" y="96659"/>
                  </a:lnTo>
                  <a:lnTo>
                    <a:pt x="37541" y="97028"/>
                  </a:lnTo>
                  <a:lnTo>
                    <a:pt x="39522" y="97116"/>
                  </a:lnTo>
                  <a:lnTo>
                    <a:pt x="40081" y="96278"/>
                  </a:lnTo>
                  <a:lnTo>
                    <a:pt x="40157" y="93802"/>
                  </a:lnTo>
                  <a:lnTo>
                    <a:pt x="40678" y="92570"/>
                  </a:lnTo>
                  <a:lnTo>
                    <a:pt x="42341" y="91909"/>
                  </a:lnTo>
                  <a:lnTo>
                    <a:pt x="42519" y="93916"/>
                  </a:lnTo>
                  <a:lnTo>
                    <a:pt x="44145" y="93776"/>
                  </a:lnTo>
                  <a:close/>
                </a:path>
                <a:path w="140335" h="110489">
                  <a:moveTo>
                    <a:pt x="46520" y="22618"/>
                  </a:moveTo>
                  <a:lnTo>
                    <a:pt x="44183" y="21640"/>
                  </a:lnTo>
                  <a:lnTo>
                    <a:pt x="42532" y="22402"/>
                  </a:lnTo>
                  <a:lnTo>
                    <a:pt x="41300" y="24917"/>
                  </a:lnTo>
                  <a:lnTo>
                    <a:pt x="40995" y="24231"/>
                  </a:lnTo>
                  <a:lnTo>
                    <a:pt x="40703" y="23279"/>
                  </a:lnTo>
                  <a:lnTo>
                    <a:pt x="40690" y="21361"/>
                  </a:lnTo>
                  <a:lnTo>
                    <a:pt x="40220" y="20853"/>
                  </a:lnTo>
                  <a:lnTo>
                    <a:pt x="38938" y="21361"/>
                  </a:lnTo>
                  <a:lnTo>
                    <a:pt x="38379" y="22656"/>
                  </a:lnTo>
                  <a:lnTo>
                    <a:pt x="39509" y="23939"/>
                  </a:lnTo>
                  <a:lnTo>
                    <a:pt x="38950" y="25120"/>
                  </a:lnTo>
                  <a:lnTo>
                    <a:pt x="38417" y="26085"/>
                  </a:lnTo>
                  <a:lnTo>
                    <a:pt x="39814" y="26619"/>
                  </a:lnTo>
                  <a:lnTo>
                    <a:pt x="39535" y="29883"/>
                  </a:lnTo>
                  <a:lnTo>
                    <a:pt x="40208" y="30048"/>
                  </a:lnTo>
                  <a:lnTo>
                    <a:pt x="40665" y="29006"/>
                  </a:lnTo>
                  <a:lnTo>
                    <a:pt x="40982" y="27876"/>
                  </a:lnTo>
                  <a:lnTo>
                    <a:pt x="42252" y="25946"/>
                  </a:lnTo>
                  <a:lnTo>
                    <a:pt x="43167" y="25120"/>
                  </a:lnTo>
                  <a:lnTo>
                    <a:pt x="43345" y="24917"/>
                  </a:lnTo>
                  <a:lnTo>
                    <a:pt x="43980" y="24231"/>
                  </a:lnTo>
                  <a:lnTo>
                    <a:pt x="45961" y="25425"/>
                  </a:lnTo>
                  <a:lnTo>
                    <a:pt x="46189" y="24231"/>
                  </a:lnTo>
                  <a:lnTo>
                    <a:pt x="46520" y="22618"/>
                  </a:lnTo>
                  <a:close/>
                </a:path>
                <a:path w="140335" h="110489">
                  <a:moveTo>
                    <a:pt x="46659" y="81876"/>
                  </a:moveTo>
                  <a:lnTo>
                    <a:pt x="46494" y="81267"/>
                  </a:lnTo>
                  <a:lnTo>
                    <a:pt x="43332" y="81267"/>
                  </a:lnTo>
                  <a:lnTo>
                    <a:pt x="44373" y="80187"/>
                  </a:lnTo>
                  <a:lnTo>
                    <a:pt x="45453" y="79578"/>
                  </a:lnTo>
                  <a:lnTo>
                    <a:pt x="45605" y="78790"/>
                  </a:lnTo>
                  <a:lnTo>
                    <a:pt x="45732" y="78041"/>
                  </a:lnTo>
                  <a:lnTo>
                    <a:pt x="44894" y="77101"/>
                  </a:lnTo>
                  <a:lnTo>
                    <a:pt x="44475" y="76238"/>
                  </a:lnTo>
                  <a:lnTo>
                    <a:pt x="43713" y="76466"/>
                  </a:lnTo>
                  <a:lnTo>
                    <a:pt x="43738" y="77241"/>
                  </a:lnTo>
                  <a:lnTo>
                    <a:pt x="43789" y="78003"/>
                  </a:lnTo>
                  <a:lnTo>
                    <a:pt x="43827" y="78841"/>
                  </a:lnTo>
                  <a:lnTo>
                    <a:pt x="42710" y="79006"/>
                  </a:lnTo>
                  <a:lnTo>
                    <a:pt x="42265" y="78143"/>
                  </a:lnTo>
                  <a:lnTo>
                    <a:pt x="41744" y="76695"/>
                  </a:lnTo>
                  <a:lnTo>
                    <a:pt x="41630" y="76187"/>
                  </a:lnTo>
                  <a:lnTo>
                    <a:pt x="41503" y="75704"/>
                  </a:lnTo>
                  <a:lnTo>
                    <a:pt x="41084" y="76225"/>
                  </a:lnTo>
                  <a:lnTo>
                    <a:pt x="40335" y="76733"/>
                  </a:lnTo>
                  <a:lnTo>
                    <a:pt x="40335" y="78054"/>
                  </a:lnTo>
                  <a:lnTo>
                    <a:pt x="40640" y="79298"/>
                  </a:lnTo>
                  <a:lnTo>
                    <a:pt x="42227" y="80124"/>
                  </a:lnTo>
                  <a:lnTo>
                    <a:pt x="41998" y="80949"/>
                  </a:lnTo>
                  <a:lnTo>
                    <a:pt x="42494" y="82397"/>
                  </a:lnTo>
                  <a:lnTo>
                    <a:pt x="43281" y="83464"/>
                  </a:lnTo>
                  <a:lnTo>
                    <a:pt x="44665" y="83108"/>
                  </a:lnTo>
                  <a:lnTo>
                    <a:pt x="45643" y="82410"/>
                  </a:lnTo>
                  <a:lnTo>
                    <a:pt x="46659" y="81876"/>
                  </a:lnTo>
                  <a:close/>
                </a:path>
                <a:path w="140335" h="110489">
                  <a:moveTo>
                    <a:pt x="51600" y="91173"/>
                  </a:moveTo>
                  <a:lnTo>
                    <a:pt x="51092" y="90500"/>
                  </a:lnTo>
                  <a:lnTo>
                    <a:pt x="50419" y="89192"/>
                  </a:lnTo>
                  <a:lnTo>
                    <a:pt x="50025" y="88557"/>
                  </a:lnTo>
                  <a:lnTo>
                    <a:pt x="49301" y="87160"/>
                  </a:lnTo>
                  <a:lnTo>
                    <a:pt x="48463" y="85331"/>
                  </a:lnTo>
                  <a:lnTo>
                    <a:pt x="47358" y="87630"/>
                  </a:lnTo>
                  <a:lnTo>
                    <a:pt x="48260" y="90398"/>
                  </a:lnTo>
                  <a:lnTo>
                    <a:pt x="49745" y="91135"/>
                  </a:lnTo>
                  <a:lnTo>
                    <a:pt x="48831" y="92557"/>
                  </a:lnTo>
                  <a:lnTo>
                    <a:pt x="49301" y="92697"/>
                  </a:lnTo>
                  <a:lnTo>
                    <a:pt x="49847" y="93052"/>
                  </a:lnTo>
                  <a:lnTo>
                    <a:pt x="50787" y="92748"/>
                  </a:lnTo>
                  <a:lnTo>
                    <a:pt x="51600" y="92214"/>
                  </a:lnTo>
                  <a:lnTo>
                    <a:pt x="51600" y="91833"/>
                  </a:lnTo>
                  <a:lnTo>
                    <a:pt x="51600" y="91173"/>
                  </a:lnTo>
                  <a:close/>
                </a:path>
                <a:path w="140335" h="110489">
                  <a:moveTo>
                    <a:pt x="52044" y="16598"/>
                  </a:moveTo>
                  <a:lnTo>
                    <a:pt x="51816" y="16103"/>
                  </a:lnTo>
                  <a:lnTo>
                    <a:pt x="51435" y="15836"/>
                  </a:lnTo>
                  <a:lnTo>
                    <a:pt x="49949" y="15633"/>
                  </a:lnTo>
                  <a:lnTo>
                    <a:pt x="47307" y="15392"/>
                  </a:lnTo>
                  <a:lnTo>
                    <a:pt x="46215" y="16713"/>
                  </a:lnTo>
                  <a:lnTo>
                    <a:pt x="48120" y="18110"/>
                  </a:lnTo>
                  <a:lnTo>
                    <a:pt x="48704" y="18834"/>
                  </a:lnTo>
                  <a:lnTo>
                    <a:pt x="50038" y="18440"/>
                  </a:lnTo>
                  <a:lnTo>
                    <a:pt x="50914" y="17830"/>
                  </a:lnTo>
                  <a:lnTo>
                    <a:pt x="51943" y="17157"/>
                  </a:lnTo>
                  <a:lnTo>
                    <a:pt x="52044" y="16598"/>
                  </a:lnTo>
                  <a:close/>
                </a:path>
                <a:path w="140335" h="110489">
                  <a:moveTo>
                    <a:pt x="53670" y="33769"/>
                  </a:moveTo>
                  <a:lnTo>
                    <a:pt x="53594" y="33642"/>
                  </a:lnTo>
                  <a:lnTo>
                    <a:pt x="53136" y="32219"/>
                  </a:lnTo>
                  <a:lnTo>
                    <a:pt x="52044" y="32156"/>
                  </a:lnTo>
                  <a:lnTo>
                    <a:pt x="50888" y="32258"/>
                  </a:lnTo>
                  <a:lnTo>
                    <a:pt x="52400" y="31165"/>
                  </a:lnTo>
                  <a:lnTo>
                    <a:pt x="50101" y="29464"/>
                  </a:lnTo>
                  <a:lnTo>
                    <a:pt x="48336" y="32537"/>
                  </a:lnTo>
                  <a:lnTo>
                    <a:pt x="47790" y="32270"/>
                  </a:lnTo>
                  <a:lnTo>
                    <a:pt x="47828" y="31750"/>
                  </a:lnTo>
                  <a:lnTo>
                    <a:pt x="47929" y="31216"/>
                  </a:lnTo>
                  <a:lnTo>
                    <a:pt x="47828" y="30302"/>
                  </a:lnTo>
                  <a:lnTo>
                    <a:pt x="47574" y="29933"/>
                  </a:lnTo>
                  <a:lnTo>
                    <a:pt x="47421" y="29540"/>
                  </a:lnTo>
                  <a:lnTo>
                    <a:pt x="47129" y="29845"/>
                  </a:lnTo>
                  <a:lnTo>
                    <a:pt x="46761" y="30111"/>
                  </a:lnTo>
                  <a:lnTo>
                    <a:pt x="46329" y="30924"/>
                  </a:lnTo>
                  <a:lnTo>
                    <a:pt x="46228" y="31445"/>
                  </a:lnTo>
                  <a:lnTo>
                    <a:pt x="46126" y="31800"/>
                  </a:lnTo>
                  <a:lnTo>
                    <a:pt x="45427" y="31800"/>
                  </a:lnTo>
                  <a:lnTo>
                    <a:pt x="44831" y="31661"/>
                  </a:lnTo>
                  <a:lnTo>
                    <a:pt x="43853" y="32054"/>
                  </a:lnTo>
                  <a:lnTo>
                    <a:pt x="43065" y="32740"/>
                  </a:lnTo>
                  <a:lnTo>
                    <a:pt x="43434" y="33934"/>
                  </a:lnTo>
                  <a:lnTo>
                    <a:pt x="43776" y="35153"/>
                  </a:lnTo>
                  <a:lnTo>
                    <a:pt x="45224" y="34734"/>
                  </a:lnTo>
                  <a:lnTo>
                    <a:pt x="46177" y="34442"/>
                  </a:lnTo>
                  <a:lnTo>
                    <a:pt x="47117" y="34061"/>
                  </a:lnTo>
                  <a:lnTo>
                    <a:pt x="48082" y="33731"/>
                  </a:lnTo>
                  <a:lnTo>
                    <a:pt x="48107" y="35941"/>
                  </a:lnTo>
                  <a:lnTo>
                    <a:pt x="50761" y="35229"/>
                  </a:lnTo>
                  <a:lnTo>
                    <a:pt x="52768" y="36385"/>
                  </a:lnTo>
                  <a:lnTo>
                    <a:pt x="53378" y="35369"/>
                  </a:lnTo>
                  <a:lnTo>
                    <a:pt x="53403" y="35229"/>
                  </a:lnTo>
                  <a:lnTo>
                    <a:pt x="53670" y="33769"/>
                  </a:lnTo>
                  <a:close/>
                </a:path>
                <a:path w="140335" h="110489">
                  <a:moveTo>
                    <a:pt x="54546" y="101257"/>
                  </a:moveTo>
                  <a:lnTo>
                    <a:pt x="54178" y="101092"/>
                  </a:lnTo>
                  <a:lnTo>
                    <a:pt x="54000" y="101028"/>
                  </a:lnTo>
                  <a:lnTo>
                    <a:pt x="54140" y="100215"/>
                  </a:lnTo>
                  <a:lnTo>
                    <a:pt x="54432" y="99390"/>
                  </a:lnTo>
                  <a:lnTo>
                    <a:pt x="54368" y="97828"/>
                  </a:lnTo>
                  <a:lnTo>
                    <a:pt x="54000" y="97078"/>
                  </a:lnTo>
                  <a:lnTo>
                    <a:pt x="53784" y="96329"/>
                  </a:lnTo>
                  <a:lnTo>
                    <a:pt x="53441" y="96697"/>
                  </a:lnTo>
                  <a:lnTo>
                    <a:pt x="53136" y="97104"/>
                  </a:lnTo>
                  <a:lnTo>
                    <a:pt x="52298" y="97815"/>
                  </a:lnTo>
                  <a:lnTo>
                    <a:pt x="51777" y="98107"/>
                  </a:lnTo>
                  <a:lnTo>
                    <a:pt x="51587" y="98234"/>
                  </a:lnTo>
                  <a:lnTo>
                    <a:pt x="51473" y="99225"/>
                  </a:lnTo>
                  <a:lnTo>
                    <a:pt x="51435" y="99936"/>
                  </a:lnTo>
                  <a:lnTo>
                    <a:pt x="51308" y="100622"/>
                  </a:lnTo>
                  <a:lnTo>
                    <a:pt x="51155" y="101701"/>
                  </a:lnTo>
                  <a:lnTo>
                    <a:pt x="52222" y="102819"/>
                  </a:lnTo>
                  <a:lnTo>
                    <a:pt x="53289" y="102641"/>
                  </a:lnTo>
                  <a:lnTo>
                    <a:pt x="54546" y="101257"/>
                  </a:lnTo>
                  <a:close/>
                </a:path>
                <a:path w="140335" h="110489">
                  <a:moveTo>
                    <a:pt x="55511" y="103187"/>
                  </a:moveTo>
                  <a:lnTo>
                    <a:pt x="53289" y="102641"/>
                  </a:lnTo>
                  <a:lnTo>
                    <a:pt x="53771" y="104482"/>
                  </a:lnTo>
                  <a:lnTo>
                    <a:pt x="53860" y="105943"/>
                  </a:lnTo>
                  <a:lnTo>
                    <a:pt x="50863" y="105740"/>
                  </a:lnTo>
                  <a:lnTo>
                    <a:pt x="49987" y="106807"/>
                  </a:lnTo>
                  <a:lnTo>
                    <a:pt x="50050" y="107988"/>
                  </a:lnTo>
                  <a:lnTo>
                    <a:pt x="50774" y="108623"/>
                  </a:lnTo>
                  <a:lnTo>
                    <a:pt x="51193" y="109283"/>
                  </a:lnTo>
                  <a:lnTo>
                    <a:pt x="51460" y="109004"/>
                  </a:lnTo>
                  <a:lnTo>
                    <a:pt x="51828" y="108737"/>
                  </a:lnTo>
                  <a:lnTo>
                    <a:pt x="52044" y="108204"/>
                  </a:lnTo>
                  <a:lnTo>
                    <a:pt x="51727" y="107835"/>
                  </a:lnTo>
                  <a:lnTo>
                    <a:pt x="52755" y="107099"/>
                  </a:lnTo>
                  <a:lnTo>
                    <a:pt x="53784" y="106654"/>
                  </a:lnTo>
                  <a:lnTo>
                    <a:pt x="55003" y="105168"/>
                  </a:lnTo>
                  <a:lnTo>
                    <a:pt x="55156" y="104101"/>
                  </a:lnTo>
                  <a:lnTo>
                    <a:pt x="55511" y="103187"/>
                  </a:lnTo>
                  <a:close/>
                </a:path>
                <a:path w="140335" h="110489">
                  <a:moveTo>
                    <a:pt x="58864" y="19583"/>
                  </a:moveTo>
                  <a:lnTo>
                    <a:pt x="58826" y="18935"/>
                  </a:lnTo>
                  <a:lnTo>
                    <a:pt x="58305" y="18580"/>
                  </a:lnTo>
                  <a:lnTo>
                    <a:pt x="57340" y="18808"/>
                  </a:lnTo>
                  <a:lnTo>
                    <a:pt x="56857" y="18910"/>
                  </a:lnTo>
                  <a:lnTo>
                    <a:pt x="56400" y="19138"/>
                  </a:lnTo>
                  <a:lnTo>
                    <a:pt x="55943" y="19291"/>
                  </a:lnTo>
                  <a:lnTo>
                    <a:pt x="55727" y="17500"/>
                  </a:lnTo>
                  <a:lnTo>
                    <a:pt x="56540" y="17043"/>
                  </a:lnTo>
                  <a:lnTo>
                    <a:pt x="56946" y="16827"/>
                  </a:lnTo>
                  <a:lnTo>
                    <a:pt x="56311" y="16052"/>
                  </a:lnTo>
                  <a:lnTo>
                    <a:pt x="55676" y="15303"/>
                  </a:lnTo>
                  <a:lnTo>
                    <a:pt x="54991" y="14465"/>
                  </a:lnTo>
                  <a:lnTo>
                    <a:pt x="56248" y="14008"/>
                  </a:lnTo>
                  <a:lnTo>
                    <a:pt x="56134" y="13030"/>
                  </a:lnTo>
                  <a:lnTo>
                    <a:pt x="55410" y="12103"/>
                  </a:lnTo>
                  <a:lnTo>
                    <a:pt x="55054" y="11607"/>
                  </a:lnTo>
                  <a:lnTo>
                    <a:pt x="54406" y="11328"/>
                  </a:lnTo>
                  <a:lnTo>
                    <a:pt x="53848" y="11036"/>
                  </a:lnTo>
                  <a:lnTo>
                    <a:pt x="53581" y="10883"/>
                  </a:lnTo>
                  <a:lnTo>
                    <a:pt x="53213" y="10909"/>
                  </a:lnTo>
                  <a:lnTo>
                    <a:pt x="52908" y="10871"/>
                  </a:lnTo>
                  <a:lnTo>
                    <a:pt x="52908" y="11239"/>
                  </a:lnTo>
                  <a:lnTo>
                    <a:pt x="52870" y="11633"/>
                  </a:lnTo>
                  <a:lnTo>
                    <a:pt x="52971" y="12585"/>
                  </a:lnTo>
                  <a:lnTo>
                    <a:pt x="53365" y="13411"/>
                  </a:lnTo>
                  <a:lnTo>
                    <a:pt x="53136" y="13703"/>
                  </a:lnTo>
                  <a:lnTo>
                    <a:pt x="52133" y="14909"/>
                  </a:lnTo>
                  <a:lnTo>
                    <a:pt x="52946" y="15354"/>
                  </a:lnTo>
                  <a:lnTo>
                    <a:pt x="53771" y="15913"/>
                  </a:lnTo>
                  <a:lnTo>
                    <a:pt x="54432" y="16383"/>
                  </a:lnTo>
                  <a:lnTo>
                    <a:pt x="55054" y="16941"/>
                  </a:lnTo>
                  <a:lnTo>
                    <a:pt x="55676" y="17475"/>
                  </a:lnTo>
                  <a:lnTo>
                    <a:pt x="54800" y="17932"/>
                  </a:lnTo>
                  <a:lnTo>
                    <a:pt x="53721" y="20345"/>
                  </a:lnTo>
                  <a:lnTo>
                    <a:pt x="54102" y="21183"/>
                  </a:lnTo>
                  <a:lnTo>
                    <a:pt x="54203" y="21399"/>
                  </a:lnTo>
                  <a:lnTo>
                    <a:pt x="54698" y="21399"/>
                  </a:lnTo>
                  <a:lnTo>
                    <a:pt x="55003" y="21488"/>
                  </a:lnTo>
                  <a:lnTo>
                    <a:pt x="55283" y="19951"/>
                  </a:lnTo>
                  <a:lnTo>
                    <a:pt x="56375" y="20764"/>
                  </a:lnTo>
                  <a:lnTo>
                    <a:pt x="57302" y="20447"/>
                  </a:lnTo>
                  <a:lnTo>
                    <a:pt x="56680" y="21031"/>
                  </a:lnTo>
                  <a:lnTo>
                    <a:pt x="55829" y="21844"/>
                  </a:lnTo>
                  <a:lnTo>
                    <a:pt x="56070" y="22072"/>
                  </a:lnTo>
                  <a:lnTo>
                    <a:pt x="56311" y="22491"/>
                  </a:lnTo>
                  <a:lnTo>
                    <a:pt x="57111" y="22428"/>
                  </a:lnTo>
                  <a:lnTo>
                    <a:pt x="57886" y="22377"/>
                  </a:lnTo>
                  <a:lnTo>
                    <a:pt x="58216" y="21983"/>
                  </a:lnTo>
                  <a:lnTo>
                    <a:pt x="58610" y="21488"/>
                  </a:lnTo>
                  <a:lnTo>
                    <a:pt x="58699" y="20688"/>
                  </a:lnTo>
                  <a:lnTo>
                    <a:pt x="58864" y="19583"/>
                  </a:lnTo>
                  <a:close/>
                </a:path>
                <a:path w="140335" h="110489">
                  <a:moveTo>
                    <a:pt x="60921" y="53886"/>
                  </a:moveTo>
                  <a:lnTo>
                    <a:pt x="60794" y="53555"/>
                  </a:lnTo>
                  <a:lnTo>
                    <a:pt x="60718" y="53213"/>
                  </a:lnTo>
                  <a:lnTo>
                    <a:pt x="60109" y="52095"/>
                  </a:lnTo>
                  <a:lnTo>
                    <a:pt x="59588" y="51333"/>
                  </a:lnTo>
                  <a:lnTo>
                    <a:pt x="59156" y="50520"/>
                  </a:lnTo>
                  <a:lnTo>
                    <a:pt x="58699" y="49669"/>
                  </a:lnTo>
                  <a:lnTo>
                    <a:pt x="58458" y="48272"/>
                  </a:lnTo>
                  <a:lnTo>
                    <a:pt x="57035" y="47790"/>
                  </a:lnTo>
                  <a:lnTo>
                    <a:pt x="55841" y="48298"/>
                  </a:lnTo>
                  <a:lnTo>
                    <a:pt x="54000" y="49415"/>
                  </a:lnTo>
                  <a:lnTo>
                    <a:pt x="54025" y="50393"/>
                  </a:lnTo>
                  <a:lnTo>
                    <a:pt x="54991" y="51409"/>
                  </a:lnTo>
                  <a:lnTo>
                    <a:pt x="55791" y="50355"/>
                  </a:lnTo>
                  <a:lnTo>
                    <a:pt x="56172" y="49885"/>
                  </a:lnTo>
                  <a:lnTo>
                    <a:pt x="58051" y="51752"/>
                  </a:lnTo>
                  <a:lnTo>
                    <a:pt x="56591" y="52641"/>
                  </a:lnTo>
                  <a:lnTo>
                    <a:pt x="56476" y="53479"/>
                  </a:lnTo>
                  <a:lnTo>
                    <a:pt x="57721" y="54737"/>
                  </a:lnTo>
                  <a:lnTo>
                    <a:pt x="57797" y="55079"/>
                  </a:lnTo>
                  <a:lnTo>
                    <a:pt x="58026" y="55651"/>
                  </a:lnTo>
                  <a:lnTo>
                    <a:pt x="58216" y="56261"/>
                  </a:lnTo>
                  <a:lnTo>
                    <a:pt x="58508" y="56121"/>
                  </a:lnTo>
                  <a:lnTo>
                    <a:pt x="58877" y="56070"/>
                  </a:lnTo>
                  <a:lnTo>
                    <a:pt x="59690" y="55181"/>
                  </a:lnTo>
                  <a:lnTo>
                    <a:pt x="59651" y="53873"/>
                  </a:lnTo>
                  <a:lnTo>
                    <a:pt x="60921" y="53886"/>
                  </a:lnTo>
                  <a:close/>
                </a:path>
                <a:path w="140335" h="110489">
                  <a:moveTo>
                    <a:pt x="61480" y="103809"/>
                  </a:moveTo>
                  <a:lnTo>
                    <a:pt x="58115" y="102362"/>
                  </a:lnTo>
                  <a:lnTo>
                    <a:pt x="58864" y="101904"/>
                  </a:lnTo>
                  <a:lnTo>
                    <a:pt x="59182" y="101815"/>
                  </a:lnTo>
                  <a:lnTo>
                    <a:pt x="59309" y="101600"/>
                  </a:lnTo>
                  <a:lnTo>
                    <a:pt x="59626" y="101142"/>
                  </a:lnTo>
                  <a:lnTo>
                    <a:pt x="59855" y="100609"/>
                  </a:lnTo>
                  <a:lnTo>
                    <a:pt x="60109" y="100101"/>
                  </a:lnTo>
                  <a:lnTo>
                    <a:pt x="59639" y="99974"/>
                  </a:lnTo>
                  <a:lnTo>
                    <a:pt x="59156" y="99733"/>
                  </a:lnTo>
                  <a:lnTo>
                    <a:pt x="56972" y="99733"/>
                  </a:lnTo>
                  <a:lnTo>
                    <a:pt x="57315" y="101371"/>
                  </a:lnTo>
                  <a:lnTo>
                    <a:pt x="56692" y="102920"/>
                  </a:lnTo>
                  <a:lnTo>
                    <a:pt x="56718" y="103759"/>
                  </a:lnTo>
                  <a:lnTo>
                    <a:pt x="57251" y="104889"/>
                  </a:lnTo>
                  <a:lnTo>
                    <a:pt x="57912" y="105689"/>
                  </a:lnTo>
                  <a:lnTo>
                    <a:pt x="59626" y="105702"/>
                  </a:lnTo>
                  <a:lnTo>
                    <a:pt x="60909" y="105410"/>
                  </a:lnTo>
                  <a:lnTo>
                    <a:pt x="61480" y="103809"/>
                  </a:lnTo>
                  <a:close/>
                </a:path>
                <a:path w="140335" h="110489">
                  <a:moveTo>
                    <a:pt x="63804" y="31305"/>
                  </a:moveTo>
                  <a:lnTo>
                    <a:pt x="63474" y="30949"/>
                  </a:lnTo>
                  <a:lnTo>
                    <a:pt x="63258" y="30619"/>
                  </a:lnTo>
                  <a:lnTo>
                    <a:pt x="61506" y="29756"/>
                  </a:lnTo>
                  <a:lnTo>
                    <a:pt x="59702" y="29552"/>
                  </a:lnTo>
                  <a:lnTo>
                    <a:pt x="59728" y="27063"/>
                  </a:lnTo>
                  <a:lnTo>
                    <a:pt x="59283" y="26860"/>
                  </a:lnTo>
                  <a:lnTo>
                    <a:pt x="59055" y="26657"/>
                  </a:lnTo>
                  <a:lnTo>
                    <a:pt x="58877" y="26924"/>
                  </a:lnTo>
                  <a:lnTo>
                    <a:pt x="58597" y="27178"/>
                  </a:lnTo>
                  <a:lnTo>
                    <a:pt x="58534" y="27863"/>
                  </a:lnTo>
                  <a:lnTo>
                    <a:pt x="58712" y="28282"/>
                  </a:lnTo>
                  <a:lnTo>
                    <a:pt x="58915" y="30454"/>
                  </a:lnTo>
                  <a:lnTo>
                    <a:pt x="57975" y="31445"/>
                  </a:lnTo>
                  <a:lnTo>
                    <a:pt x="53987" y="31153"/>
                  </a:lnTo>
                  <a:lnTo>
                    <a:pt x="53771" y="32105"/>
                  </a:lnTo>
                  <a:lnTo>
                    <a:pt x="53682" y="33769"/>
                  </a:lnTo>
                  <a:lnTo>
                    <a:pt x="57200" y="34378"/>
                  </a:lnTo>
                  <a:lnTo>
                    <a:pt x="57454" y="34683"/>
                  </a:lnTo>
                  <a:lnTo>
                    <a:pt x="57213" y="36385"/>
                  </a:lnTo>
                  <a:lnTo>
                    <a:pt x="58839" y="35521"/>
                  </a:lnTo>
                  <a:lnTo>
                    <a:pt x="58318" y="33769"/>
                  </a:lnTo>
                  <a:lnTo>
                    <a:pt x="58204" y="32105"/>
                  </a:lnTo>
                  <a:lnTo>
                    <a:pt x="59131" y="31445"/>
                  </a:lnTo>
                  <a:lnTo>
                    <a:pt x="59842" y="30949"/>
                  </a:lnTo>
                  <a:lnTo>
                    <a:pt x="60782" y="31165"/>
                  </a:lnTo>
                  <a:lnTo>
                    <a:pt x="61722" y="31419"/>
                  </a:lnTo>
                  <a:lnTo>
                    <a:pt x="63017" y="31610"/>
                  </a:lnTo>
                  <a:lnTo>
                    <a:pt x="63423" y="31394"/>
                  </a:lnTo>
                  <a:lnTo>
                    <a:pt x="63804" y="31305"/>
                  </a:lnTo>
                  <a:close/>
                </a:path>
                <a:path w="140335" h="110489">
                  <a:moveTo>
                    <a:pt x="65100" y="73342"/>
                  </a:moveTo>
                  <a:lnTo>
                    <a:pt x="65049" y="73075"/>
                  </a:lnTo>
                  <a:lnTo>
                    <a:pt x="65074" y="72631"/>
                  </a:lnTo>
                  <a:lnTo>
                    <a:pt x="63258" y="71780"/>
                  </a:lnTo>
                  <a:lnTo>
                    <a:pt x="63766" y="70853"/>
                  </a:lnTo>
                  <a:lnTo>
                    <a:pt x="64820" y="69684"/>
                  </a:lnTo>
                  <a:lnTo>
                    <a:pt x="64782" y="69189"/>
                  </a:lnTo>
                  <a:lnTo>
                    <a:pt x="64490" y="68910"/>
                  </a:lnTo>
                  <a:lnTo>
                    <a:pt x="64046" y="68884"/>
                  </a:lnTo>
                  <a:lnTo>
                    <a:pt x="61404" y="71374"/>
                  </a:lnTo>
                  <a:lnTo>
                    <a:pt x="59893" y="72986"/>
                  </a:lnTo>
                  <a:lnTo>
                    <a:pt x="59677" y="73558"/>
                  </a:lnTo>
                  <a:lnTo>
                    <a:pt x="59397" y="75387"/>
                  </a:lnTo>
                  <a:lnTo>
                    <a:pt x="59143" y="78193"/>
                  </a:lnTo>
                  <a:lnTo>
                    <a:pt x="58597" y="78066"/>
                  </a:lnTo>
                  <a:lnTo>
                    <a:pt x="58166" y="77876"/>
                  </a:lnTo>
                  <a:lnTo>
                    <a:pt x="57315" y="77952"/>
                  </a:lnTo>
                  <a:lnTo>
                    <a:pt x="56553" y="78168"/>
                  </a:lnTo>
                  <a:lnTo>
                    <a:pt x="56464" y="78905"/>
                  </a:lnTo>
                  <a:lnTo>
                    <a:pt x="56667" y="79883"/>
                  </a:lnTo>
                  <a:lnTo>
                    <a:pt x="58280" y="80264"/>
                  </a:lnTo>
                  <a:lnTo>
                    <a:pt x="58039" y="81356"/>
                  </a:lnTo>
                  <a:lnTo>
                    <a:pt x="58343" y="83375"/>
                  </a:lnTo>
                  <a:lnTo>
                    <a:pt x="58610" y="84404"/>
                  </a:lnTo>
                  <a:lnTo>
                    <a:pt x="58801" y="85305"/>
                  </a:lnTo>
                  <a:lnTo>
                    <a:pt x="56337" y="87566"/>
                  </a:lnTo>
                  <a:lnTo>
                    <a:pt x="54927" y="88912"/>
                  </a:lnTo>
                  <a:lnTo>
                    <a:pt x="54800" y="89242"/>
                  </a:lnTo>
                  <a:lnTo>
                    <a:pt x="54749" y="89712"/>
                  </a:lnTo>
                  <a:lnTo>
                    <a:pt x="54876" y="90017"/>
                  </a:lnTo>
                  <a:lnTo>
                    <a:pt x="55181" y="90208"/>
                  </a:lnTo>
                  <a:lnTo>
                    <a:pt x="55600" y="90170"/>
                  </a:lnTo>
                  <a:lnTo>
                    <a:pt x="56007" y="88798"/>
                  </a:lnTo>
                  <a:lnTo>
                    <a:pt x="56997" y="89382"/>
                  </a:lnTo>
                  <a:lnTo>
                    <a:pt x="57759" y="89319"/>
                  </a:lnTo>
                  <a:lnTo>
                    <a:pt x="58432" y="88595"/>
                  </a:lnTo>
                  <a:lnTo>
                    <a:pt x="59105" y="87972"/>
                  </a:lnTo>
                  <a:lnTo>
                    <a:pt x="60401" y="86372"/>
                  </a:lnTo>
                  <a:lnTo>
                    <a:pt x="61696" y="85801"/>
                  </a:lnTo>
                  <a:lnTo>
                    <a:pt x="61264" y="84264"/>
                  </a:lnTo>
                  <a:lnTo>
                    <a:pt x="59588" y="82918"/>
                  </a:lnTo>
                  <a:lnTo>
                    <a:pt x="60566" y="81699"/>
                  </a:lnTo>
                  <a:lnTo>
                    <a:pt x="60337" y="81292"/>
                  </a:lnTo>
                  <a:lnTo>
                    <a:pt x="59905" y="80873"/>
                  </a:lnTo>
                  <a:lnTo>
                    <a:pt x="59994" y="79717"/>
                  </a:lnTo>
                  <a:lnTo>
                    <a:pt x="60337" y="78981"/>
                  </a:lnTo>
                  <a:lnTo>
                    <a:pt x="60553" y="78232"/>
                  </a:lnTo>
                  <a:lnTo>
                    <a:pt x="60883" y="78486"/>
                  </a:lnTo>
                  <a:lnTo>
                    <a:pt x="61252" y="78689"/>
                  </a:lnTo>
                  <a:lnTo>
                    <a:pt x="61798" y="79324"/>
                  </a:lnTo>
                  <a:lnTo>
                    <a:pt x="61963" y="79730"/>
                  </a:lnTo>
                  <a:lnTo>
                    <a:pt x="62191" y="80111"/>
                  </a:lnTo>
                  <a:lnTo>
                    <a:pt x="63004" y="78562"/>
                  </a:lnTo>
                  <a:lnTo>
                    <a:pt x="63309" y="78206"/>
                  </a:lnTo>
                  <a:lnTo>
                    <a:pt x="63195" y="77520"/>
                  </a:lnTo>
                  <a:lnTo>
                    <a:pt x="62826" y="76809"/>
                  </a:lnTo>
                  <a:lnTo>
                    <a:pt x="61277" y="77038"/>
                  </a:lnTo>
                  <a:lnTo>
                    <a:pt x="60794" y="76682"/>
                  </a:lnTo>
                  <a:lnTo>
                    <a:pt x="61468" y="74726"/>
                  </a:lnTo>
                  <a:lnTo>
                    <a:pt x="61150" y="74104"/>
                  </a:lnTo>
                  <a:lnTo>
                    <a:pt x="60934" y="72961"/>
                  </a:lnTo>
                  <a:lnTo>
                    <a:pt x="62052" y="73164"/>
                  </a:lnTo>
                  <a:lnTo>
                    <a:pt x="62865" y="73367"/>
                  </a:lnTo>
                  <a:lnTo>
                    <a:pt x="64135" y="73507"/>
                  </a:lnTo>
                  <a:lnTo>
                    <a:pt x="64617" y="73393"/>
                  </a:lnTo>
                  <a:lnTo>
                    <a:pt x="65100" y="73342"/>
                  </a:lnTo>
                  <a:close/>
                </a:path>
                <a:path w="140335" h="110489">
                  <a:moveTo>
                    <a:pt x="67119" y="5080"/>
                  </a:moveTo>
                  <a:lnTo>
                    <a:pt x="66814" y="4546"/>
                  </a:lnTo>
                  <a:lnTo>
                    <a:pt x="65760" y="4724"/>
                  </a:lnTo>
                  <a:lnTo>
                    <a:pt x="64897" y="4978"/>
                  </a:lnTo>
                  <a:lnTo>
                    <a:pt x="64490" y="5080"/>
                  </a:lnTo>
                  <a:lnTo>
                    <a:pt x="67119" y="5080"/>
                  </a:lnTo>
                  <a:close/>
                </a:path>
                <a:path w="140335" h="110489">
                  <a:moveTo>
                    <a:pt x="70332" y="87820"/>
                  </a:moveTo>
                  <a:lnTo>
                    <a:pt x="69011" y="86131"/>
                  </a:lnTo>
                  <a:lnTo>
                    <a:pt x="69672" y="84810"/>
                  </a:lnTo>
                  <a:lnTo>
                    <a:pt x="69938" y="84239"/>
                  </a:lnTo>
                  <a:lnTo>
                    <a:pt x="69303" y="84264"/>
                  </a:lnTo>
                  <a:lnTo>
                    <a:pt x="68326" y="84023"/>
                  </a:lnTo>
                  <a:lnTo>
                    <a:pt x="68059" y="84353"/>
                  </a:lnTo>
                  <a:lnTo>
                    <a:pt x="67030" y="85725"/>
                  </a:lnTo>
                  <a:lnTo>
                    <a:pt x="65633" y="84797"/>
                  </a:lnTo>
                  <a:lnTo>
                    <a:pt x="64236" y="85267"/>
                  </a:lnTo>
                  <a:lnTo>
                    <a:pt x="63779" y="84975"/>
                  </a:lnTo>
                  <a:lnTo>
                    <a:pt x="63436" y="85356"/>
                  </a:lnTo>
                  <a:lnTo>
                    <a:pt x="63169" y="85979"/>
                  </a:lnTo>
                  <a:lnTo>
                    <a:pt x="63919" y="86804"/>
                  </a:lnTo>
                  <a:lnTo>
                    <a:pt x="64681" y="87401"/>
                  </a:lnTo>
                  <a:lnTo>
                    <a:pt x="65405" y="88036"/>
                  </a:lnTo>
                  <a:lnTo>
                    <a:pt x="67144" y="86131"/>
                  </a:lnTo>
                  <a:lnTo>
                    <a:pt x="67576" y="86093"/>
                  </a:lnTo>
                  <a:lnTo>
                    <a:pt x="68478" y="88150"/>
                  </a:lnTo>
                  <a:lnTo>
                    <a:pt x="67919" y="87909"/>
                  </a:lnTo>
                  <a:lnTo>
                    <a:pt x="67627" y="87693"/>
                  </a:lnTo>
                  <a:lnTo>
                    <a:pt x="67081" y="87642"/>
                  </a:lnTo>
                  <a:lnTo>
                    <a:pt x="66827" y="87833"/>
                  </a:lnTo>
                  <a:lnTo>
                    <a:pt x="66573" y="87934"/>
                  </a:lnTo>
                  <a:lnTo>
                    <a:pt x="66700" y="88226"/>
                  </a:lnTo>
                  <a:lnTo>
                    <a:pt x="66776" y="88747"/>
                  </a:lnTo>
                  <a:lnTo>
                    <a:pt x="68770" y="89192"/>
                  </a:lnTo>
                  <a:lnTo>
                    <a:pt x="68707" y="90424"/>
                  </a:lnTo>
                  <a:lnTo>
                    <a:pt x="68338" y="91922"/>
                  </a:lnTo>
                  <a:lnTo>
                    <a:pt x="68249" y="92265"/>
                  </a:lnTo>
                  <a:lnTo>
                    <a:pt x="68567" y="92697"/>
                  </a:lnTo>
                  <a:lnTo>
                    <a:pt x="68707" y="93091"/>
                  </a:lnTo>
                  <a:lnTo>
                    <a:pt x="68973" y="92773"/>
                  </a:lnTo>
                  <a:lnTo>
                    <a:pt x="69329" y="92494"/>
                  </a:lnTo>
                  <a:lnTo>
                    <a:pt x="70307" y="89954"/>
                  </a:lnTo>
                  <a:lnTo>
                    <a:pt x="70332" y="87820"/>
                  </a:lnTo>
                  <a:close/>
                </a:path>
                <a:path w="140335" h="110489">
                  <a:moveTo>
                    <a:pt x="70573" y="34810"/>
                  </a:moveTo>
                  <a:lnTo>
                    <a:pt x="70243" y="33909"/>
                  </a:lnTo>
                  <a:lnTo>
                    <a:pt x="69532" y="33718"/>
                  </a:lnTo>
                  <a:lnTo>
                    <a:pt x="69075" y="32880"/>
                  </a:lnTo>
                  <a:lnTo>
                    <a:pt x="69126" y="32283"/>
                  </a:lnTo>
                  <a:lnTo>
                    <a:pt x="69062" y="31762"/>
                  </a:lnTo>
                  <a:lnTo>
                    <a:pt x="68770" y="31851"/>
                  </a:lnTo>
                  <a:lnTo>
                    <a:pt x="68287" y="31877"/>
                  </a:lnTo>
                  <a:lnTo>
                    <a:pt x="67906" y="32791"/>
                  </a:lnTo>
                  <a:lnTo>
                    <a:pt x="67754" y="33553"/>
                  </a:lnTo>
                  <a:lnTo>
                    <a:pt x="67424" y="34709"/>
                  </a:lnTo>
                  <a:lnTo>
                    <a:pt x="65874" y="35128"/>
                  </a:lnTo>
                  <a:lnTo>
                    <a:pt x="65874" y="38976"/>
                  </a:lnTo>
                  <a:lnTo>
                    <a:pt x="65341" y="39128"/>
                  </a:lnTo>
                  <a:lnTo>
                    <a:pt x="64770" y="39243"/>
                  </a:lnTo>
                  <a:lnTo>
                    <a:pt x="64033" y="39611"/>
                  </a:lnTo>
                  <a:lnTo>
                    <a:pt x="63906" y="40017"/>
                  </a:lnTo>
                  <a:lnTo>
                    <a:pt x="63741" y="40297"/>
                  </a:lnTo>
                  <a:lnTo>
                    <a:pt x="64046" y="40487"/>
                  </a:lnTo>
                  <a:lnTo>
                    <a:pt x="64439" y="40906"/>
                  </a:lnTo>
                  <a:lnTo>
                    <a:pt x="66268" y="40132"/>
                  </a:lnTo>
                  <a:lnTo>
                    <a:pt x="66408" y="41351"/>
                  </a:lnTo>
                  <a:lnTo>
                    <a:pt x="66713" y="42240"/>
                  </a:lnTo>
                  <a:lnTo>
                    <a:pt x="65151" y="43091"/>
                  </a:lnTo>
                  <a:lnTo>
                    <a:pt x="66090" y="43815"/>
                  </a:lnTo>
                  <a:lnTo>
                    <a:pt x="66573" y="44145"/>
                  </a:lnTo>
                  <a:lnTo>
                    <a:pt x="66713" y="44221"/>
                  </a:lnTo>
                  <a:lnTo>
                    <a:pt x="66916" y="44183"/>
                  </a:lnTo>
                  <a:lnTo>
                    <a:pt x="67094" y="44196"/>
                  </a:lnTo>
                  <a:lnTo>
                    <a:pt x="65062" y="44653"/>
                  </a:lnTo>
                  <a:lnTo>
                    <a:pt x="64439" y="46088"/>
                  </a:lnTo>
                  <a:lnTo>
                    <a:pt x="64770" y="47879"/>
                  </a:lnTo>
                  <a:lnTo>
                    <a:pt x="64096" y="47269"/>
                  </a:lnTo>
                  <a:lnTo>
                    <a:pt x="63436" y="46609"/>
                  </a:lnTo>
                  <a:lnTo>
                    <a:pt x="62293" y="45758"/>
                  </a:lnTo>
                  <a:lnTo>
                    <a:pt x="61747" y="45656"/>
                  </a:lnTo>
                  <a:lnTo>
                    <a:pt x="61277" y="45453"/>
                  </a:lnTo>
                  <a:lnTo>
                    <a:pt x="61506" y="47002"/>
                  </a:lnTo>
                  <a:lnTo>
                    <a:pt x="61620" y="47675"/>
                  </a:lnTo>
                  <a:lnTo>
                    <a:pt x="62052" y="48755"/>
                  </a:lnTo>
                  <a:lnTo>
                    <a:pt x="60490" y="50038"/>
                  </a:lnTo>
                  <a:lnTo>
                    <a:pt x="60604" y="50495"/>
                  </a:lnTo>
                  <a:lnTo>
                    <a:pt x="62534" y="50761"/>
                  </a:lnTo>
                  <a:lnTo>
                    <a:pt x="62788" y="51269"/>
                  </a:lnTo>
                  <a:lnTo>
                    <a:pt x="64058" y="51219"/>
                  </a:lnTo>
                  <a:lnTo>
                    <a:pt x="65100" y="51142"/>
                  </a:lnTo>
                  <a:lnTo>
                    <a:pt x="66281" y="50825"/>
                  </a:lnTo>
                  <a:lnTo>
                    <a:pt x="66192" y="49898"/>
                  </a:lnTo>
                  <a:lnTo>
                    <a:pt x="66370" y="49415"/>
                  </a:lnTo>
                  <a:lnTo>
                    <a:pt x="66776" y="48171"/>
                  </a:lnTo>
                  <a:lnTo>
                    <a:pt x="67221" y="46951"/>
                  </a:lnTo>
                  <a:lnTo>
                    <a:pt x="67843" y="45389"/>
                  </a:lnTo>
                  <a:lnTo>
                    <a:pt x="68097" y="45085"/>
                  </a:lnTo>
                  <a:lnTo>
                    <a:pt x="68313" y="44754"/>
                  </a:lnTo>
                  <a:lnTo>
                    <a:pt x="67144" y="44157"/>
                  </a:lnTo>
                  <a:lnTo>
                    <a:pt x="68694" y="42506"/>
                  </a:lnTo>
                  <a:lnTo>
                    <a:pt x="68948" y="42214"/>
                  </a:lnTo>
                  <a:lnTo>
                    <a:pt x="69138" y="41859"/>
                  </a:lnTo>
                  <a:lnTo>
                    <a:pt x="69354" y="41529"/>
                  </a:lnTo>
                  <a:lnTo>
                    <a:pt x="69037" y="41389"/>
                  </a:lnTo>
                  <a:lnTo>
                    <a:pt x="68694" y="41275"/>
                  </a:lnTo>
                  <a:lnTo>
                    <a:pt x="68021" y="40830"/>
                  </a:lnTo>
                  <a:lnTo>
                    <a:pt x="67551" y="40386"/>
                  </a:lnTo>
                  <a:lnTo>
                    <a:pt x="69240" y="39217"/>
                  </a:lnTo>
                  <a:lnTo>
                    <a:pt x="67983" y="37896"/>
                  </a:lnTo>
                  <a:lnTo>
                    <a:pt x="67106" y="37312"/>
                  </a:lnTo>
                  <a:lnTo>
                    <a:pt x="67703" y="35547"/>
                  </a:lnTo>
                  <a:lnTo>
                    <a:pt x="68884" y="35521"/>
                  </a:lnTo>
                  <a:lnTo>
                    <a:pt x="70294" y="36220"/>
                  </a:lnTo>
                  <a:lnTo>
                    <a:pt x="70358" y="35445"/>
                  </a:lnTo>
                  <a:lnTo>
                    <a:pt x="70573" y="34810"/>
                  </a:lnTo>
                  <a:close/>
                </a:path>
                <a:path w="140335" h="110489">
                  <a:moveTo>
                    <a:pt x="72834" y="10896"/>
                  </a:moveTo>
                  <a:lnTo>
                    <a:pt x="72504" y="10477"/>
                  </a:lnTo>
                  <a:lnTo>
                    <a:pt x="72326" y="10134"/>
                  </a:lnTo>
                  <a:lnTo>
                    <a:pt x="72072" y="9639"/>
                  </a:lnTo>
                  <a:lnTo>
                    <a:pt x="70358" y="10134"/>
                  </a:lnTo>
                  <a:lnTo>
                    <a:pt x="69710" y="9093"/>
                  </a:lnTo>
                  <a:lnTo>
                    <a:pt x="68440" y="7708"/>
                  </a:lnTo>
                  <a:lnTo>
                    <a:pt x="68046" y="7645"/>
                  </a:lnTo>
                  <a:lnTo>
                    <a:pt x="66763" y="7442"/>
                  </a:lnTo>
                  <a:lnTo>
                    <a:pt x="66205" y="7353"/>
                  </a:lnTo>
                  <a:lnTo>
                    <a:pt x="65443" y="7442"/>
                  </a:lnTo>
                  <a:lnTo>
                    <a:pt x="64693" y="7442"/>
                  </a:lnTo>
                  <a:lnTo>
                    <a:pt x="64604" y="6629"/>
                  </a:lnTo>
                  <a:lnTo>
                    <a:pt x="66001" y="6096"/>
                  </a:lnTo>
                  <a:lnTo>
                    <a:pt x="66903" y="5676"/>
                  </a:lnTo>
                  <a:lnTo>
                    <a:pt x="67081" y="5422"/>
                  </a:lnTo>
                  <a:lnTo>
                    <a:pt x="67271" y="5245"/>
                  </a:lnTo>
                  <a:lnTo>
                    <a:pt x="64008" y="5207"/>
                  </a:lnTo>
                  <a:lnTo>
                    <a:pt x="64782" y="3314"/>
                  </a:lnTo>
                  <a:lnTo>
                    <a:pt x="62458" y="3886"/>
                  </a:lnTo>
                  <a:lnTo>
                    <a:pt x="62255" y="2768"/>
                  </a:lnTo>
                  <a:lnTo>
                    <a:pt x="63601" y="1968"/>
                  </a:lnTo>
                  <a:lnTo>
                    <a:pt x="63779" y="1143"/>
                  </a:lnTo>
                  <a:lnTo>
                    <a:pt x="63207" y="0"/>
                  </a:lnTo>
                  <a:lnTo>
                    <a:pt x="62712" y="12"/>
                  </a:lnTo>
                  <a:lnTo>
                    <a:pt x="62204" y="0"/>
                  </a:lnTo>
                  <a:lnTo>
                    <a:pt x="61696" y="12"/>
                  </a:lnTo>
                  <a:lnTo>
                    <a:pt x="62141" y="1016"/>
                  </a:lnTo>
                  <a:lnTo>
                    <a:pt x="61658" y="1447"/>
                  </a:lnTo>
                  <a:lnTo>
                    <a:pt x="60375" y="1676"/>
                  </a:lnTo>
                  <a:lnTo>
                    <a:pt x="59931" y="1752"/>
                  </a:lnTo>
                  <a:lnTo>
                    <a:pt x="59524" y="2641"/>
                  </a:lnTo>
                  <a:lnTo>
                    <a:pt x="59296" y="3238"/>
                  </a:lnTo>
                  <a:lnTo>
                    <a:pt x="59258" y="3378"/>
                  </a:lnTo>
                  <a:lnTo>
                    <a:pt x="59994" y="3975"/>
                  </a:lnTo>
                  <a:lnTo>
                    <a:pt x="61607" y="4572"/>
                  </a:lnTo>
                  <a:lnTo>
                    <a:pt x="62814" y="4864"/>
                  </a:lnTo>
                  <a:lnTo>
                    <a:pt x="63957" y="5207"/>
                  </a:lnTo>
                  <a:lnTo>
                    <a:pt x="61912" y="5207"/>
                  </a:lnTo>
                  <a:lnTo>
                    <a:pt x="61569" y="6096"/>
                  </a:lnTo>
                  <a:lnTo>
                    <a:pt x="61277" y="6781"/>
                  </a:lnTo>
                  <a:lnTo>
                    <a:pt x="60871" y="8039"/>
                  </a:lnTo>
                  <a:lnTo>
                    <a:pt x="60845" y="8902"/>
                  </a:lnTo>
                  <a:lnTo>
                    <a:pt x="61214" y="8813"/>
                  </a:lnTo>
                  <a:lnTo>
                    <a:pt x="61658" y="8851"/>
                  </a:lnTo>
                  <a:lnTo>
                    <a:pt x="63030" y="7645"/>
                  </a:lnTo>
                  <a:lnTo>
                    <a:pt x="63804" y="8064"/>
                  </a:lnTo>
                  <a:lnTo>
                    <a:pt x="65709" y="9499"/>
                  </a:lnTo>
                  <a:lnTo>
                    <a:pt x="66433" y="11061"/>
                  </a:lnTo>
                  <a:lnTo>
                    <a:pt x="68110" y="10096"/>
                  </a:lnTo>
                  <a:lnTo>
                    <a:pt x="69329" y="11684"/>
                  </a:lnTo>
                  <a:lnTo>
                    <a:pt x="69456" y="11950"/>
                  </a:lnTo>
                  <a:lnTo>
                    <a:pt x="70523" y="11823"/>
                  </a:lnTo>
                  <a:lnTo>
                    <a:pt x="71208" y="11836"/>
                  </a:lnTo>
                  <a:lnTo>
                    <a:pt x="72212" y="11557"/>
                  </a:lnTo>
                  <a:lnTo>
                    <a:pt x="72504" y="11163"/>
                  </a:lnTo>
                  <a:lnTo>
                    <a:pt x="72834" y="10896"/>
                  </a:lnTo>
                  <a:close/>
                </a:path>
                <a:path w="140335" h="110489">
                  <a:moveTo>
                    <a:pt x="75577" y="103009"/>
                  </a:moveTo>
                  <a:lnTo>
                    <a:pt x="74523" y="102374"/>
                  </a:lnTo>
                  <a:lnTo>
                    <a:pt x="73875" y="101968"/>
                  </a:lnTo>
                  <a:lnTo>
                    <a:pt x="74015" y="101790"/>
                  </a:lnTo>
                  <a:lnTo>
                    <a:pt x="74269" y="101574"/>
                  </a:lnTo>
                  <a:lnTo>
                    <a:pt x="74472" y="100749"/>
                  </a:lnTo>
                  <a:lnTo>
                    <a:pt x="74510" y="100177"/>
                  </a:lnTo>
                  <a:lnTo>
                    <a:pt x="74587" y="99606"/>
                  </a:lnTo>
                  <a:lnTo>
                    <a:pt x="74129" y="99949"/>
                  </a:lnTo>
                  <a:lnTo>
                    <a:pt x="73609" y="100241"/>
                  </a:lnTo>
                  <a:lnTo>
                    <a:pt x="73240" y="100672"/>
                  </a:lnTo>
                  <a:lnTo>
                    <a:pt x="72415" y="101574"/>
                  </a:lnTo>
                  <a:lnTo>
                    <a:pt x="71615" y="102514"/>
                  </a:lnTo>
                  <a:lnTo>
                    <a:pt x="70523" y="104101"/>
                  </a:lnTo>
                  <a:lnTo>
                    <a:pt x="70358" y="104838"/>
                  </a:lnTo>
                  <a:lnTo>
                    <a:pt x="70091" y="105511"/>
                  </a:lnTo>
                  <a:lnTo>
                    <a:pt x="70700" y="105270"/>
                  </a:lnTo>
                  <a:lnTo>
                    <a:pt x="71907" y="104736"/>
                  </a:lnTo>
                  <a:lnTo>
                    <a:pt x="72110" y="104724"/>
                  </a:lnTo>
                  <a:lnTo>
                    <a:pt x="72313" y="104711"/>
                  </a:lnTo>
                  <a:lnTo>
                    <a:pt x="72669" y="105333"/>
                  </a:lnTo>
                  <a:lnTo>
                    <a:pt x="72961" y="106070"/>
                  </a:lnTo>
                  <a:lnTo>
                    <a:pt x="73698" y="106921"/>
                  </a:lnTo>
                  <a:lnTo>
                    <a:pt x="74282" y="106870"/>
                  </a:lnTo>
                  <a:lnTo>
                    <a:pt x="74714" y="106997"/>
                  </a:lnTo>
                  <a:lnTo>
                    <a:pt x="74637" y="106578"/>
                  </a:lnTo>
                  <a:lnTo>
                    <a:pt x="74612" y="106133"/>
                  </a:lnTo>
                  <a:lnTo>
                    <a:pt x="74180" y="105143"/>
                  </a:lnTo>
                  <a:lnTo>
                    <a:pt x="73837" y="104597"/>
                  </a:lnTo>
                  <a:lnTo>
                    <a:pt x="73609" y="104165"/>
                  </a:lnTo>
                  <a:lnTo>
                    <a:pt x="74498" y="103644"/>
                  </a:lnTo>
                  <a:lnTo>
                    <a:pt x="75044" y="103339"/>
                  </a:lnTo>
                  <a:lnTo>
                    <a:pt x="75577" y="103009"/>
                  </a:lnTo>
                  <a:close/>
                </a:path>
                <a:path w="140335" h="110489">
                  <a:moveTo>
                    <a:pt x="75895" y="57251"/>
                  </a:moveTo>
                  <a:lnTo>
                    <a:pt x="75539" y="57226"/>
                  </a:lnTo>
                  <a:lnTo>
                    <a:pt x="75184" y="57124"/>
                  </a:lnTo>
                  <a:lnTo>
                    <a:pt x="74320" y="57277"/>
                  </a:lnTo>
                  <a:lnTo>
                    <a:pt x="73774" y="57734"/>
                  </a:lnTo>
                  <a:lnTo>
                    <a:pt x="71526" y="57150"/>
                  </a:lnTo>
                  <a:lnTo>
                    <a:pt x="69735" y="56515"/>
                  </a:lnTo>
                  <a:lnTo>
                    <a:pt x="67945" y="55943"/>
                  </a:lnTo>
                  <a:lnTo>
                    <a:pt x="67424" y="55803"/>
                  </a:lnTo>
                  <a:lnTo>
                    <a:pt x="66624" y="55930"/>
                  </a:lnTo>
                  <a:lnTo>
                    <a:pt x="66090" y="56375"/>
                  </a:lnTo>
                  <a:lnTo>
                    <a:pt x="65709" y="56692"/>
                  </a:lnTo>
                  <a:lnTo>
                    <a:pt x="65659" y="57467"/>
                  </a:lnTo>
                  <a:lnTo>
                    <a:pt x="65468" y="58026"/>
                  </a:lnTo>
                  <a:lnTo>
                    <a:pt x="65798" y="58115"/>
                  </a:lnTo>
                  <a:lnTo>
                    <a:pt x="66332" y="58369"/>
                  </a:lnTo>
                  <a:lnTo>
                    <a:pt x="67424" y="56997"/>
                  </a:lnTo>
                  <a:lnTo>
                    <a:pt x="68110" y="57315"/>
                  </a:lnTo>
                  <a:lnTo>
                    <a:pt x="68795" y="58750"/>
                  </a:lnTo>
                  <a:lnTo>
                    <a:pt x="69329" y="58851"/>
                  </a:lnTo>
                  <a:lnTo>
                    <a:pt x="70485" y="59143"/>
                  </a:lnTo>
                  <a:lnTo>
                    <a:pt x="72821" y="59677"/>
                  </a:lnTo>
                  <a:lnTo>
                    <a:pt x="72669" y="60363"/>
                  </a:lnTo>
                  <a:lnTo>
                    <a:pt x="71767" y="60121"/>
                  </a:lnTo>
                  <a:lnTo>
                    <a:pt x="70853" y="59855"/>
                  </a:lnTo>
                  <a:lnTo>
                    <a:pt x="69646" y="59588"/>
                  </a:lnTo>
                  <a:lnTo>
                    <a:pt x="69329" y="59702"/>
                  </a:lnTo>
                  <a:lnTo>
                    <a:pt x="69024" y="59740"/>
                  </a:lnTo>
                  <a:lnTo>
                    <a:pt x="69075" y="60007"/>
                  </a:lnTo>
                  <a:lnTo>
                    <a:pt x="69037" y="60375"/>
                  </a:lnTo>
                  <a:lnTo>
                    <a:pt x="70637" y="62014"/>
                  </a:lnTo>
                  <a:lnTo>
                    <a:pt x="72644" y="62382"/>
                  </a:lnTo>
                  <a:lnTo>
                    <a:pt x="74498" y="59893"/>
                  </a:lnTo>
                  <a:lnTo>
                    <a:pt x="75158" y="59169"/>
                  </a:lnTo>
                  <a:lnTo>
                    <a:pt x="75895" y="58089"/>
                  </a:lnTo>
                  <a:lnTo>
                    <a:pt x="75844" y="57619"/>
                  </a:lnTo>
                  <a:lnTo>
                    <a:pt x="75895" y="57251"/>
                  </a:lnTo>
                  <a:close/>
                </a:path>
                <a:path w="140335" h="110489">
                  <a:moveTo>
                    <a:pt x="77647" y="46380"/>
                  </a:moveTo>
                  <a:lnTo>
                    <a:pt x="77622" y="45339"/>
                  </a:lnTo>
                  <a:lnTo>
                    <a:pt x="77444" y="45237"/>
                  </a:lnTo>
                  <a:lnTo>
                    <a:pt x="76238" y="44640"/>
                  </a:lnTo>
                  <a:lnTo>
                    <a:pt x="74968" y="44208"/>
                  </a:lnTo>
                  <a:lnTo>
                    <a:pt x="73507" y="43637"/>
                  </a:lnTo>
                  <a:lnTo>
                    <a:pt x="73367" y="43040"/>
                  </a:lnTo>
                  <a:lnTo>
                    <a:pt x="73190" y="42595"/>
                  </a:lnTo>
                  <a:lnTo>
                    <a:pt x="72631" y="42570"/>
                  </a:lnTo>
                  <a:lnTo>
                    <a:pt x="72351" y="43268"/>
                  </a:lnTo>
                  <a:lnTo>
                    <a:pt x="72085" y="43903"/>
                  </a:lnTo>
                  <a:lnTo>
                    <a:pt x="72085" y="44767"/>
                  </a:lnTo>
                  <a:lnTo>
                    <a:pt x="72694" y="45085"/>
                  </a:lnTo>
                  <a:lnTo>
                    <a:pt x="73583" y="45453"/>
                  </a:lnTo>
                  <a:lnTo>
                    <a:pt x="74142" y="45542"/>
                  </a:lnTo>
                  <a:lnTo>
                    <a:pt x="74714" y="45694"/>
                  </a:lnTo>
                  <a:lnTo>
                    <a:pt x="74625" y="46024"/>
                  </a:lnTo>
                  <a:lnTo>
                    <a:pt x="74371" y="46443"/>
                  </a:lnTo>
                  <a:lnTo>
                    <a:pt x="74485" y="46685"/>
                  </a:lnTo>
                  <a:lnTo>
                    <a:pt x="74739" y="47180"/>
                  </a:lnTo>
                  <a:lnTo>
                    <a:pt x="75285" y="47993"/>
                  </a:lnTo>
                  <a:lnTo>
                    <a:pt x="76200" y="47701"/>
                  </a:lnTo>
                  <a:lnTo>
                    <a:pt x="76898" y="47231"/>
                  </a:lnTo>
                  <a:lnTo>
                    <a:pt x="77419" y="46659"/>
                  </a:lnTo>
                  <a:lnTo>
                    <a:pt x="77647" y="46380"/>
                  </a:lnTo>
                  <a:close/>
                </a:path>
                <a:path w="140335" h="110489">
                  <a:moveTo>
                    <a:pt x="80606" y="81343"/>
                  </a:moveTo>
                  <a:lnTo>
                    <a:pt x="80429" y="80733"/>
                  </a:lnTo>
                  <a:lnTo>
                    <a:pt x="80225" y="79616"/>
                  </a:lnTo>
                  <a:lnTo>
                    <a:pt x="79133" y="79667"/>
                  </a:lnTo>
                  <a:lnTo>
                    <a:pt x="78206" y="79984"/>
                  </a:lnTo>
                  <a:lnTo>
                    <a:pt x="77279" y="80200"/>
                  </a:lnTo>
                  <a:lnTo>
                    <a:pt x="77584" y="80530"/>
                  </a:lnTo>
                  <a:lnTo>
                    <a:pt x="77190" y="81102"/>
                  </a:lnTo>
                  <a:lnTo>
                    <a:pt x="76771" y="81661"/>
                  </a:lnTo>
                  <a:lnTo>
                    <a:pt x="75133" y="84480"/>
                  </a:lnTo>
                  <a:lnTo>
                    <a:pt x="74460" y="85966"/>
                  </a:lnTo>
                  <a:lnTo>
                    <a:pt x="74739" y="86474"/>
                  </a:lnTo>
                  <a:lnTo>
                    <a:pt x="74815" y="86906"/>
                  </a:lnTo>
                  <a:lnTo>
                    <a:pt x="75158" y="86664"/>
                  </a:lnTo>
                  <a:lnTo>
                    <a:pt x="75526" y="86461"/>
                  </a:lnTo>
                  <a:lnTo>
                    <a:pt x="76174" y="85750"/>
                  </a:lnTo>
                  <a:lnTo>
                    <a:pt x="76466" y="84924"/>
                  </a:lnTo>
                  <a:lnTo>
                    <a:pt x="77812" y="84874"/>
                  </a:lnTo>
                  <a:lnTo>
                    <a:pt x="77774" y="84391"/>
                  </a:lnTo>
                  <a:lnTo>
                    <a:pt x="78079" y="83566"/>
                  </a:lnTo>
                  <a:lnTo>
                    <a:pt x="78447" y="82600"/>
                  </a:lnTo>
                  <a:lnTo>
                    <a:pt x="79082" y="81203"/>
                  </a:lnTo>
                  <a:lnTo>
                    <a:pt x="80606" y="81343"/>
                  </a:lnTo>
                  <a:close/>
                </a:path>
                <a:path w="140335" h="110489">
                  <a:moveTo>
                    <a:pt x="85839" y="44538"/>
                  </a:moveTo>
                  <a:lnTo>
                    <a:pt x="85064" y="44627"/>
                  </a:lnTo>
                  <a:lnTo>
                    <a:pt x="81432" y="45504"/>
                  </a:lnTo>
                  <a:lnTo>
                    <a:pt x="79806" y="45910"/>
                  </a:lnTo>
                  <a:lnTo>
                    <a:pt x="79425" y="46012"/>
                  </a:lnTo>
                  <a:lnTo>
                    <a:pt x="79044" y="46088"/>
                  </a:lnTo>
                  <a:lnTo>
                    <a:pt x="78651" y="46189"/>
                  </a:lnTo>
                  <a:lnTo>
                    <a:pt x="78905" y="46545"/>
                  </a:lnTo>
                  <a:lnTo>
                    <a:pt x="79070" y="47078"/>
                  </a:lnTo>
                  <a:lnTo>
                    <a:pt x="79387" y="47244"/>
                  </a:lnTo>
                  <a:lnTo>
                    <a:pt x="80035" y="47548"/>
                  </a:lnTo>
                  <a:lnTo>
                    <a:pt x="80772" y="47612"/>
                  </a:lnTo>
                  <a:lnTo>
                    <a:pt x="81978" y="48018"/>
                  </a:lnTo>
                  <a:lnTo>
                    <a:pt x="82448" y="48323"/>
                  </a:lnTo>
                  <a:lnTo>
                    <a:pt x="82943" y="48564"/>
                  </a:lnTo>
                  <a:lnTo>
                    <a:pt x="83731" y="46710"/>
                  </a:lnTo>
                  <a:lnTo>
                    <a:pt x="84429" y="47091"/>
                  </a:lnTo>
                  <a:lnTo>
                    <a:pt x="85458" y="48171"/>
                  </a:lnTo>
                  <a:lnTo>
                    <a:pt x="85217" y="45847"/>
                  </a:lnTo>
                  <a:lnTo>
                    <a:pt x="85458" y="45720"/>
                  </a:lnTo>
                  <a:lnTo>
                    <a:pt x="85648" y="45224"/>
                  </a:lnTo>
                  <a:lnTo>
                    <a:pt x="85839" y="44538"/>
                  </a:lnTo>
                  <a:close/>
                </a:path>
                <a:path w="140335" h="110489">
                  <a:moveTo>
                    <a:pt x="87909" y="27774"/>
                  </a:moveTo>
                  <a:lnTo>
                    <a:pt x="87744" y="27419"/>
                  </a:lnTo>
                  <a:lnTo>
                    <a:pt x="87706" y="25781"/>
                  </a:lnTo>
                  <a:lnTo>
                    <a:pt x="87464" y="25628"/>
                  </a:lnTo>
                  <a:lnTo>
                    <a:pt x="86321" y="26377"/>
                  </a:lnTo>
                  <a:lnTo>
                    <a:pt x="85039" y="27216"/>
                  </a:lnTo>
                  <a:lnTo>
                    <a:pt x="83489" y="27584"/>
                  </a:lnTo>
                  <a:lnTo>
                    <a:pt x="82092" y="28206"/>
                  </a:lnTo>
                  <a:lnTo>
                    <a:pt x="81597" y="28409"/>
                  </a:lnTo>
                  <a:lnTo>
                    <a:pt x="81153" y="28752"/>
                  </a:lnTo>
                  <a:lnTo>
                    <a:pt x="80708" y="29032"/>
                  </a:lnTo>
                  <a:lnTo>
                    <a:pt x="81038" y="29387"/>
                  </a:lnTo>
                  <a:lnTo>
                    <a:pt x="81318" y="29895"/>
                  </a:lnTo>
                  <a:lnTo>
                    <a:pt x="81724" y="30060"/>
                  </a:lnTo>
                  <a:lnTo>
                    <a:pt x="82219" y="30238"/>
                  </a:lnTo>
                  <a:lnTo>
                    <a:pt x="82804" y="30137"/>
                  </a:lnTo>
                  <a:lnTo>
                    <a:pt x="83350" y="30149"/>
                  </a:lnTo>
                  <a:lnTo>
                    <a:pt x="83718" y="29781"/>
                  </a:lnTo>
                  <a:lnTo>
                    <a:pt x="83972" y="29324"/>
                  </a:lnTo>
                  <a:lnTo>
                    <a:pt x="85026" y="29083"/>
                  </a:lnTo>
                  <a:lnTo>
                    <a:pt x="85750" y="29146"/>
                  </a:lnTo>
                  <a:lnTo>
                    <a:pt x="86753" y="29083"/>
                  </a:lnTo>
                  <a:lnTo>
                    <a:pt x="87249" y="29349"/>
                  </a:lnTo>
                  <a:lnTo>
                    <a:pt x="87680" y="29552"/>
                  </a:lnTo>
                  <a:lnTo>
                    <a:pt x="87757" y="29083"/>
                  </a:lnTo>
                  <a:lnTo>
                    <a:pt x="87884" y="28600"/>
                  </a:lnTo>
                  <a:lnTo>
                    <a:pt x="87909" y="27774"/>
                  </a:lnTo>
                  <a:close/>
                </a:path>
                <a:path w="140335" h="110489">
                  <a:moveTo>
                    <a:pt x="89090" y="34569"/>
                  </a:moveTo>
                  <a:lnTo>
                    <a:pt x="88976" y="34099"/>
                  </a:lnTo>
                  <a:lnTo>
                    <a:pt x="88646" y="33870"/>
                  </a:lnTo>
                  <a:lnTo>
                    <a:pt x="88252" y="33921"/>
                  </a:lnTo>
                  <a:lnTo>
                    <a:pt x="87782" y="34226"/>
                  </a:lnTo>
                  <a:lnTo>
                    <a:pt x="87591" y="34531"/>
                  </a:lnTo>
                  <a:lnTo>
                    <a:pt x="87414" y="34734"/>
                  </a:lnTo>
                  <a:lnTo>
                    <a:pt x="86372" y="33502"/>
                  </a:lnTo>
                  <a:lnTo>
                    <a:pt x="85458" y="35521"/>
                  </a:lnTo>
                  <a:lnTo>
                    <a:pt x="85102" y="36347"/>
                  </a:lnTo>
                  <a:lnTo>
                    <a:pt x="85039" y="35204"/>
                  </a:lnTo>
                  <a:lnTo>
                    <a:pt x="80048" y="32016"/>
                  </a:lnTo>
                  <a:lnTo>
                    <a:pt x="79794" y="32410"/>
                  </a:lnTo>
                  <a:lnTo>
                    <a:pt x="79705" y="32804"/>
                  </a:lnTo>
                  <a:lnTo>
                    <a:pt x="79908" y="33108"/>
                  </a:lnTo>
                  <a:lnTo>
                    <a:pt x="81203" y="33794"/>
                  </a:lnTo>
                  <a:lnTo>
                    <a:pt x="83972" y="35153"/>
                  </a:lnTo>
                  <a:lnTo>
                    <a:pt x="82283" y="36182"/>
                  </a:lnTo>
                  <a:lnTo>
                    <a:pt x="81737" y="36474"/>
                  </a:lnTo>
                  <a:lnTo>
                    <a:pt x="81864" y="36715"/>
                  </a:lnTo>
                  <a:lnTo>
                    <a:pt x="81940" y="37020"/>
                  </a:lnTo>
                  <a:lnTo>
                    <a:pt x="83210" y="38227"/>
                  </a:lnTo>
                  <a:lnTo>
                    <a:pt x="83566" y="40106"/>
                  </a:lnTo>
                  <a:lnTo>
                    <a:pt x="85750" y="40297"/>
                  </a:lnTo>
                  <a:lnTo>
                    <a:pt x="86055" y="40538"/>
                  </a:lnTo>
                  <a:lnTo>
                    <a:pt x="86385" y="40703"/>
                  </a:lnTo>
                  <a:lnTo>
                    <a:pt x="86423" y="40309"/>
                  </a:lnTo>
                  <a:lnTo>
                    <a:pt x="86614" y="39890"/>
                  </a:lnTo>
                  <a:lnTo>
                    <a:pt x="86245" y="38938"/>
                  </a:lnTo>
                  <a:lnTo>
                    <a:pt x="85852" y="38354"/>
                  </a:lnTo>
                  <a:lnTo>
                    <a:pt x="85394" y="37566"/>
                  </a:lnTo>
                  <a:lnTo>
                    <a:pt x="86080" y="37172"/>
                  </a:lnTo>
                  <a:lnTo>
                    <a:pt x="87109" y="36639"/>
                  </a:lnTo>
                  <a:lnTo>
                    <a:pt x="88480" y="35725"/>
                  </a:lnTo>
                  <a:lnTo>
                    <a:pt x="89090" y="34569"/>
                  </a:lnTo>
                  <a:close/>
                </a:path>
                <a:path w="140335" h="110489">
                  <a:moveTo>
                    <a:pt x="89217" y="108750"/>
                  </a:moveTo>
                  <a:lnTo>
                    <a:pt x="88620" y="107937"/>
                  </a:lnTo>
                  <a:lnTo>
                    <a:pt x="87820" y="107708"/>
                  </a:lnTo>
                  <a:lnTo>
                    <a:pt x="86906" y="107188"/>
                  </a:lnTo>
                  <a:lnTo>
                    <a:pt x="87096" y="107099"/>
                  </a:lnTo>
                  <a:lnTo>
                    <a:pt x="87401" y="107048"/>
                  </a:lnTo>
                  <a:lnTo>
                    <a:pt x="87515" y="106883"/>
                  </a:lnTo>
                  <a:lnTo>
                    <a:pt x="87807" y="106464"/>
                  </a:lnTo>
                  <a:lnTo>
                    <a:pt x="88011" y="105981"/>
                  </a:lnTo>
                  <a:lnTo>
                    <a:pt x="88277" y="105537"/>
                  </a:lnTo>
                  <a:lnTo>
                    <a:pt x="87820" y="105587"/>
                  </a:lnTo>
                  <a:lnTo>
                    <a:pt x="87350" y="105600"/>
                  </a:lnTo>
                  <a:lnTo>
                    <a:pt x="86893" y="105714"/>
                  </a:lnTo>
                  <a:lnTo>
                    <a:pt x="85293" y="106057"/>
                  </a:lnTo>
                  <a:lnTo>
                    <a:pt x="83743" y="106413"/>
                  </a:lnTo>
                  <a:lnTo>
                    <a:pt x="82448" y="104406"/>
                  </a:lnTo>
                  <a:lnTo>
                    <a:pt x="82067" y="104330"/>
                  </a:lnTo>
                  <a:lnTo>
                    <a:pt x="81813" y="104190"/>
                  </a:lnTo>
                  <a:lnTo>
                    <a:pt x="79959" y="106070"/>
                  </a:lnTo>
                  <a:lnTo>
                    <a:pt x="81889" y="107035"/>
                  </a:lnTo>
                  <a:lnTo>
                    <a:pt x="82931" y="108381"/>
                  </a:lnTo>
                  <a:lnTo>
                    <a:pt x="84175" y="107861"/>
                  </a:lnTo>
                  <a:lnTo>
                    <a:pt x="85115" y="107721"/>
                  </a:lnTo>
                  <a:lnTo>
                    <a:pt x="88366" y="110312"/>
                  </a:lnTo>
                  <a:lnTo>
                    <a:pt x="88633" y="109626"/>
                  </a:lnTo>
                  <a:lnTo>
                    <a:pt x="89217" y="108750"/>
                  </a:lnTo>
                  <a:close/>
                </a:path>
                <a:path w="140335" h="110489">
                  <a:moveTo>
                    <a:pt x="91351" y="17424"/>
                  </a:moveTo>
                  <a:lnTo>
                    <a:pt x="91198" y="16852"/>
                  </a:lnTo>
                  <a:lnTo>
                    <a:pt x="90893" y="15582"/>
                  </a:lnTo>
                  <a:lnTo>
                    <a:pt x="90385" y="14376"/>
                  </a:lnTo>
                  <a:lnTo>
                    <a:pt x="89966" y="13157"/>
                  </a:lnTo>
                  <a:lnTo>
                    <a:pt x="88442" y="13296"/>
                  </a:lnTo>
                  <a:lnTo>
                    <a:pt x="87223" y="13830"/>
                  </a:lnTo>
                  <a:lnTo>
                    <a:pt x="86690" y="15519"/>
                  </a:lnTo>
                  <a:lnTo>
                    <a:pt x="86575" y="15887"/>
                  </a:lnTo>
                  <a:lnTo>
                    <a:pt x="86093" y="16256"/>
                  </a:lnTo>
                  <a:lnTo>
                    <a:pt x="85712" y="16395"/>
                  </a:lnTo>
                  <a:lnTo>
                    <a:pt x="84226" y="16878"/>
                  </a:lnTo>
                  <a:lnTo>
                    <a:pt x="84569" y="17970"/>
                  </a:lnTo>
                  <a:lnTo>
                    <a:pt x="84696" y="19380"/>
                  </a:lnTo>
                  <a:lnTo>
                    <a:pt x="86588" y="18376"/>
                  </a:lnTo>
                  <a:lnTo>
                    <a:pt x="87464" y="17894"/>
                  </a:lnTo>
                  <a:lnTo>
                    <a:pt x="87414" y="18186"/>
                  </a:lnTo>
                  <a:lnTo>
                    <a:pt x="87312" y="18440"/>
                  </a:lnTo>
                  <a:lnTo>
                    <a:pt x="87426" y="19075"/>
                  </a:lnTo>
                  <a:lnTo>
                    <a:pt x="87591" y="19456"/>
                  </a:lnTo>
                  <a:lnTo>
                    <a:pt x="87718" y="19850"/>
                  </a:lnTo>
                  <a:lnTo>
                    <a:pt x="87985" y="19532"/>
                  </a:lnTo>
                  <a:lnTo>
                    <a:pt x="88315" y="19253"/>
                  </a:lnTo>
                  <a:lnTo>
                    <a:pt x="89103" y="17754"/>
                  </a:lnTo>
                  <a:lnTo>
                    <a:pt x="88912" y="16840"/>
                  </a:lnTo>
                  <a:lnTo>
                    <a:pt x="87452" y="16395"/>
                  </a:lnTo>
                  <a:lnTo>
                    <a:pt x="88963" y="14554"/>
                  </a:lnTo>
                  <a:lnTo>
                    <a:pt x="89319" y="15722"/>
                  </a:lnTo>
                  <a:lnTo>
                    <a:pt x="89484" y="16611"/>
                  </a:lnTo>
                  <a:lnTo>
                    <a:pt x="90119" y="17919"/>
                  </a:lnTo>
                  <a:lnTo>
                    <a:pt x="90665" y="18288"/>
                  </a:lnTo>
                  <a:lnTo>
                    <a:pt x="91084" y="18757"/>
                  </a:lnTo>
                  <a:lnTo>
                    <a:pt x="91135" y="18110"/>
                  </a:lnTo>
                  <a:lnTo>
                    <a:pt x="91351" y="17424"/>
                  </a:lnTo>
                  <a:close/>
                </a:path>
                <a:path w="140335" h="110489">
                  <a:moveTo>
                    <a:pt x="92913" y="77381"/>
                  </a:moveTo>
                  <a:lnTo>
                    <a:pt x="92824" y="77190"/>
                  </a:lnTo>
                  <a:lnTo>
                    <a:pt x="92684" y="76860"/>
                  </a:lnTo>
                  <a:lnTo>
                    <a:pt x="92329" y="76555"/>
                  </a:lnTo>
                  <a:lnTo>
                    <a:pt x="91643" y="76288"/>
                  </a:lnTo>
                  <a:lnTo>
                    <a:pt x="91198" y="76365"/>
                  </a:lnTo>
                  <a:lnTo>
                    <a:pt x="90322" y="76428"/>
                  </a:lnTo>
                  <a:lnTo>
                    <a:pt x="89344" y="76517"/>
                  </a:lnTo>
                  <a:lnTo>
                    <a:pt x="89992" y="77330"/>
                  </a:lnTo>
                  <a:lnTo>
                    <a:pt x="90373" y="77787"/>
                  </a:lnTo>
                  <a:lnTo>
                    <a:pt x="90284" y="77927"/>
                  </a:lnTo>
                  <a:lnTo>
                    <a:pt x="90144" y="78105"/>
                  </a:lnTo>
                  <a:lnTo>
                    <a:pt x="89560" y="79781"/>
                  </a:lnTo>
                  <a:lnTo>
                    <a:pt x="89001" y="81229"/>
                  </a:lnTo>
                  <a:lnTo>
                    <a:pt x="88582" y="82943"/>
                  </a:lnTo>
                  <a:lnTo>
                    <a:pt x="89446" y="83743"/>
                  </a:lnTo>
                  <a:lnTo>
                    <a:pt x="90246" y="83527"/>
                  </a:lnTo>
                  <a:lnTo>
                    <a:pt x="91109" y="82753"/>
                  </a:lnTo>
                  <a:lnTo>
                    <a:pt x="90322" y="80606"/>
                  </a:lnTo>
                  <a:lnTo>
                    <a:pt x="90792" y="79171"/>
                  </a:lnTo>
                  <a:lnTo>
                    <a:pt x="92405" y="78028"/>
                  </a:lnTo>
                  <a:lnTo>
                    <a:pt x="92646" y="77876"/>
                  </a:lnTo>
                  <a:lnTo>
                    <a:pt x="92913" y="77381"/>
                  </a:lnTo>
                  <a:close/>
                </a:path>
                <a:path w="140335" h="110489">
                  <a:moveTo>
                    <a:pt x="94297" y="91808"/>
                  </a:moveTo>
                  <a:lnTo>
                    <a:pt x="93484" y="90995"/>
                  </a:lnTo>
                  <a:lnTo>
                    <a:pt x="91211" y="90728"/>
                  </a:lnTo>
                  <a:lnTo>
                    <a:pt x="90601" y="90474"/>
                  </a:lnTo>
                  <a:lnTo>
                    <a:pt x="89954" y="90297"/>
                  </a:lnTo>
                  <a:lnTo>
                    <a:pt x="89941" y="90068"/>
                  </a:lnTo>
                  <a:lnTo>
                    <a:pt x="89903" y="89852"/>
                  </a:lnTo>
                  <a:lnTo>
                    <a:pt x="89877" y="89623"/>
                  </a:lnTo>
                  <a:lnTo>
                    <a:pt x="91300" y="89179"/>
                  </a:lnTo>
                  <a:lnTo>
                    <a:pt x="92011" y="88938"/>
                  </a:lnTo>
                  <a:lnTo>
                    <a:pt x="92468" y="87960"/>
                  </a:lnTo>
                  <a:lnTo>
                    <a:pt x="92049" y="87490"/>
                  </a:lnTo>
                  <a:lnTo>
                    <a:pt x="90017" y="87464"/>
                  </a:lnTo>
                  <a:lnTo>
                    <a:pt x="88836" y="87693"/>
                  </a:lnTo>
                  <a:lnTo>
                    <a:pt x="88633" y="90360"/>
                  </a:lnTo>
                  <a:lnTo>
                    <a:pt x="88912" y="91503"/>
                  </a:lnTo>
                  <a:lnTo>
                    <a:pt x="91554" y="92100"/>
                  </a:lnTo>
                  <a:lnTo>
                    <a:pt x="93002" y="92075"/>
                  </a:lnTo>
                  <a:lnTo>
                    <a:pt x="93218" y="93992"/>
                  </a:lnTo>
                  <a:lnTo>
                    <a:pt x="93726" y="94195"/>
                  </a:lnTo>
                  <a:lnTo>
                    <a:pt x="94081" y="94005"/>
                  </a:lnTo>
                  <a:lnTo>
                    <a:pt x="94259" y="93649"/>
                  </a:lnTo>
                  <a:lnTo>
                    <a:pt x="94272" y="93395"/>
                  </a:lnTo>
                  <a:lnTo>
                    <a:pt x="94297" y="91808"/>
                  </a:lnTo>
                  <a:close/>
                </a:path>
                <a:path w="140335" h="110489">
                  <a:moveTo>
                    <a:pt x="96888" y="9258"/>
                  </a:moveTo>
                  <a:lnTo>
                    <a:pt x="96494" y="8382"/>
                  </a:lnTo>
                  <a:lnTo>
                    <a:pt x="94754" y="8026"/>
                  </a:lnTo>
                  <a:lnTo>
                    <a:pt x="94234" y="8064"/>
                  </a:lnTo>
                  <a:lnTo>
                    <a:pt x="93764" y="8026"/>
                  </a:lnTo>
                  <a:lnTo>
                    <a:pt x="93649" y="7480"/>
                  </a:lnTo>
                  <a:lnTo>
                    <a:pt x="93637" y="6997"/>
                  </a:lnTo>
                  <a:lnTo>
                    <a:pt x="92684" y="4622"/>
                  </a:lnTo>
                  <a:lnTo>
                    <a:pt x="91884" y="2717"/>
                  </a:lnTo>
                  <a:lnTo>
                    <a:pt x="92659" y="762"/>
                  </a:lnTo>
                  <a:lnTo>
                    <a:pt x="91224" y="622"/>
                  </a:lnTo>
                  <a:lnTo>
                    <a:pt x="90538" y="1981"/>
                  </a:lnTo>
                  <a:lnTo>
                    <a:pt x="90589" y="3340"/>
                  </a:lnTo>
                  <a:lnTo>
                    <a:pt x="91554" y="4838"/>
                  </a:lnTo>
                  <a:lnTo>
                    <a:pt x="92036" y="5600"/>
                  </a:lnTo>
                  <a:lnTo>
                    <a:pt x="92024" y="9829"/>
                  </a:lnTo>
                  <a:lnTo>
                    <a:pt x="92163" y="10020"/>
                  </a:lnTo>
                  <a:lnTo>
                    <a:pt x="94310" y="9639"/>
                  </a:lnTo>
                  <a:lnTo>
                    <a:pt x="94589" y="9652"/>
                  </a:lnTo>
                  <a:lnTo>
                    <a:pt x="95186" y="9613"/>
                  </a:lnTo>
                  <a:lnTo>
                    <a:pt x="94716" y="10541"/>
                  </a:lnTo>
                  <a:lnTo>
                    <a:pt x="94310" y="11226"/>
                  </a:lnTo>
                  <a:lnTo>
                    <a:pt x="93853" y="12382"/>
                  </a:lnTo>
                  <a:lnTo>
                    <a:pt x="93853" y="12865"/>
                  </a:lnTo>
                  <a:lnTo>
                    <a:pt x="93789" y="13309"/>
                  </a:lnTo>
                  <a:lnTo>
                    <a:pt x="94234" y="13157"/>
                  </a:lnTo>
                  <a:lnTo>
                    <a:pt x="94856" y="13144"/>
                  </a:lnTo>
                  <a:lnTo>
                    <a:pt x="95592" y="12115"/>
                  </a:lnTo>
                  <a:lnTo>
                    <a:pt x="95935" y="11277"/>
                  </a:lnTo>
                  <a:lnTo>
                    <a:pt x="96888" y="9258"/>
                  </a:lnTo>
                  <a:close/>
                </a:path>
                <a:path w="140335" h="110489">
                  <a:moveTo>
                    <a:pt x="103708" y="108915"/>
                  </a:moveTo>
                  <a:lnTo>
                    <a:pt x="103022" y="107226"/>
                  </a:lnTo>
                  <a:lnTo>
                    <a:pt x="102603" y="106400"/>
                  </a:lnTo>
                  <a:lnTo>
                    <a:pt x="102489" y="106197"/>
                  </a:lnTo>
                  <a:lnTo>
                    <a:pt x="102019" y="106133"/>
                  </a:lnTo>
                  <a:lnTo>
                    <a:pt x="101727" y="106146"/>
                  </a:lnTo>
                  <a:lnTo>
                    <a:pt x="101434" y="106654"/>
                  </a:lnTo>
                  <a:lnTo>
                    <a:pt x="101498" y="106895"/>
                  </a:lnTo>
                  <a:lnTo>
                    <a:pt x="101650" y="107569"/>
                  </a:lnTo>
                  <a:lnTo>
                    <a:pt x="102133" y="109105"/>
                  </a:lnTo>
                  <a:lnTo>
                    <a:pt x="103149" y="108978"/>
                  </a:lnTo>
                  <a:lnTo>
                    <a:pt x="103708" y="108915"/>
                  </a:lnTo>
                  <a:close/>
                </a:path>
                <a:path w="140335" h="110489">
                  <a:moveTo>
                    <a:pt x="106006" y="83629"/>
                  </a:moveTo>
                  <a:lnTo>
                    <a:pt x="105740" y="83286"/>
                  </a:lnTo>
                  <a:lnTo>
                    <a:pt x="105511" y="82842"/>
                  </a:lnTo>
                  <a:lnTo>
                    <a:pt x="105181" y="82626"/>
                  </a:lnTo>
                  <a:lnTo>
                    <a:pt x="104406" y="82156"/>
                  </a:lnTo>
                  <a:lnTo>
                    <a:pt x="103581" y="81749"/>
                  </a:lnTo>
                  <a:lnTo>
                    <a:pt x="102743" y="81419"/>
                  </a:lnTo>
                  <a:lnTo>
                    <a:pt x="102387" y="81280"/>
                  </a:lnTo>
                  <a:lnTo>
                    <a:pt x="101942" y="81419"/>
                  </a:lnTo>
                  <a:lnTo>
                    <a:pt x="101536" y="81432"/>
                  </a:lnTo>
                  <a:lnTo>
                    <a:pt x="101752" y="81864"/>
                  </a:lnTo>
                  <a:lnTo>
                    <a:pt x="101955" y="82308"/>
                  </a:lnTo>
                  <a:lnTo>
                    <a:pt x="102095" y="82588"/>
                  </a:lnTo>
                  <a:lnTo>
                    <a:pt x="100838" y="84912"/>
                  </a:lnTo>
                  <a:lnTo>
                    <a:pt x="102108" y="84645"/>
                  </a:lnTo>
                  <a:lnTo>
                    <a:pt x="102616" y="84531"/>
                  </a:lnTo>
                  <a:lnTo>
                    <a:pt x="103314" y="85064"/>
                  </a:lnTo>
                  <a:lnTo>
                    <a:pt x="104711" y="86169"/>
                  </a:lnTo>
                  <a:lnTo>
                    <a:pt x="104889" y="84251"/>
                  </a:lnTo>
                  <a:lnTo>
                    <a:pt x="105194" y="84074"/>
                  </a:lnTo>
                  <a:lnTo>
                    <a:pt x="105613" y="83858"/>
                  </a:lnTo>
                  <a:lnTo>
                    <a:pt x="106006" y="83629"/>
                  </a:lnTo>
                  <a:close/>
                </a:path>
                <a:path w="140335" h="110489">
                  <a:moveTo>
                    <a:pt x="108038" y="54838"/>
                  </a:moveTo>
                  <a:lnTo>
                    <a:pt x="107810" y="54483"/>
                  </a:lnTo>
                  <a:lnTo>
                    <a:pt x="107581" y="53835"/>
                  </a:lnTo>
                  <a:lnTo>
                    <a:pt x="105435" y="53746"/>
                  </a:lnTo>
                  <a:lnTo>
                    <a:pt x="105422" y="52628"/>
                  </a:lnTo>
                  <a:lnTo>
                    <a:pt x="105841" y="50914"/>
                  </a:lnTo>
                  <a:lnTo>
                    <a:pt x="105625" y="50609"/>
                  </a:lnTo>
                  <a:lnTo>
                    <a:pt x="105511" y="50304"/>
                  </a:lnTo>
                  <a:lnTo>
                    <a:pt x="104419" y="50330"/>
                  </a:lnTo>
                  <a:lnTo>
                    <a:pt x="103416" y="50266"/>
                  </a:lnTo>
                  <a:lnTo>
                    <a:pt x="103403" y="48666"/>
                  </a:lnTo>
                  <a:lnTo>
                    <a:pt x="103403" y="48298"/>
                  </a:lnTo>
                  <a:lnTo>
                    <a:pt x="102857" y="47929"/>
                  </a:lnTo>
                  <a:lnTo>
                    <a:pt x="102565" y="47561"/>
                  </a:lnTo>
                  <a:lnTo>
                    <a:pt x="102298" y="48018"/>
                  </a:lnTo>
                  <a:lnTo>
                    <a:pt x="101752" y="48628"/>
                  </a:lnTo>
                  <a:lnTo>
                    <a:pt x="102425" y="50304"/>
                  </a:lnTo>
                  <a:lnTo>
                    <a:pt x="101739" y="51092"/>
                  </a:lnTo>
                  <a:lnTo>
                    <a:pt x="100965" y="52044"/>
                  </a:lnTo>
                  <a:lnTo>
                    <a:pt x="100507" y="52628"/>
                  </a:lnTo>
                  <a:lnTo>
                    <a:pt x="100507" y="53568"/>
                  </a:lnTo>
                  <a:lnTo>
                    <a:pt x="100291" y="54356"/>
                  </a:lnTo>
                  <a:lnTo>
                    <a:pt x="100761" y="53911"/>
                  </a:lnTo>
                  <a:lnTo>
                    <a:pt x="101219" y="53428"/>
                  </a:lnTo>
                  <a:lnTo>
                    <a:pt x="102374" y="52552"/>
                  </a:lnTo>
                  <a:lnTo>
                    <a:pt x="102679" y="51079"/>
                  </a:lnTo>
                  <a:lnTo>
                    <a:pt x="103962" y="52108"/>
                  </a:lnTo>
                  <a:lnTo>
                    <a:pt x="103644" y="52717"/>
                  </a:lnTo>
                  <a:lnTo>
                    <a:pt x="103060" y="53886"/>
                  </a:lnTo>
                  <a:lnTo>
                    <a:pt x="104457" y="54419"/>
                  </a:lnTo>
                  <a:lnTo>
                    <a:pt x="105638" y="54927"/>
                  </a:lnTo>
                  <a:lnTo>
                    <a:pt x="107188" y="55384"/>
                  </a:lnTo>
                  <a:lnTo>
                    <a:pt x="107645" y="54991"/>
                  </a:lnTo>
                  <a:lnTo>
                    <a:pt x="108038" y="54838"/>
                  </a:lnTo>
                  <a:close/>
                </a:path>
                <a:path w="140335" h="110489">
                  <a:moveTo>
                    <a:pt x="109689" y="24282"/>
                  </a:moveTo>
                  <a:lnTo>
                    <a:pt x="108927" y="23342"/>
                  </a:lnTo>
                  <a:lnTo>
                    <a:pt x="108585" y="22733"/>
                  </a:lnTo>
                  <a:lnTo>
                    <a:pt x="107823" y="22174"/>
                  </a:lnTo>
                  <a:lnTo>
                    <a:pt x="107238" y="22263"/>
                  </a:lnTo>
                  <a:lnTo>
                    <a:pt x="106260" y="22771"/>
                  </a:lnTo>
                  <a:lnTo>
                    <a:pt x="105740" y="23406"/>
                  </a:lnTo>
                  <a:lnTo>
                    <a:pt x="105079" y="23660"/>
                  </a:lnTo>
                  <a:lnTo>
                    <a:pt x="103251" y="24320"/>
                  </a:lnTo>
                  <a:lnTo>
                    <a:pt x="102933" y="24790"/>
                  </a:lnTo>
                  <a:lnTo>
                    <a:pt x="103365" y="26695"/>
                  </a:lnTo>
                  <a:lnTo>
                    <a:pt x="103403" y="26860"/>
                  </a:lnTo>
                  <a:lnTo>
                    <a:pt x="103530" y="27063"/>
                  </a:lnTo>
                  <a:lnTo>
                    <a:pt x="102463" y="29387"/>
                  </a:lnTo>
                  <a:lnTo>
                    <a:pt x="104622" y="28486"/>
                  </a:lnTo>
                  <a:lnTo>
                    <a:pt x="106070" y="29730"/>
                  </a:lnTo>
                  <a:lnTo>
                    <a:pt x="106375" y="28930"/>
                  </a:lnTo>
                  <a:lnTo>
                    <a:pt x="106553" y="28130"/>
                  </a:lnTo>
                  <a:lnTo>
                    <a:pt x="106616" y="27914"/>
                  </a:lnTo>
                  <a:lnTo>
                    <a:pt x="107061" y="27800"/>
                  </a:lnTo>
                  <a:lnTo>
                    <a:pt x="107137" y="27571"/>
                  </a:lnTo>
                  <a:lnTo>
                    <a:pt x="107327" y="27127"/>
                  </a:lnTo>
                  <a:lnTo>
                    <a:pt x="107480" y="26606"/>
                  </a:lnTo>
                  <a:lnTo>
                    <a:pt x="107467" y="25717"/>
                  </a:lnTo>
                  <a:lnTo>
                    <a:pt x="107226" y="25311"/>
                  </a:lnTo>
                  <a:lnTo>
                    <a:pt x="107175" y="25133"/>
                  </a:lnTo>
                  <a:lnTo>
                    <a:pt x="108851" y="24574"/>
                  </a:lnTo>
                  <a:lnTo>
                    <a:pt x="109689" y="24282"/>
                  </a:lnTo>
                  <a:close/>
                </a:path>
                <a:path w="140335" h="110489">
                  <a:moveTo>
                    <a:pt x="110058" y="68338"/>
                  </a:moveTo>
                  <a:lnTo>
                    <a:pt x="109905" y="67818"/>
                  </a:lnTo>
                  <a:lnTo>
                    <a:pt x="109880" y="67195"/>
                  </a:lnTo>
                  <a:lnTo>
                    <a:pt x="109321" y="66395"/>
                  </a:lnTo>
                  <a:lnTo>
                    <a:pt x="108788" y="66141"/>
                  </a:lnTo>
                  <a:lnTo>
                    <a:pt x="107823" y="65862"/>
                  </a:lnTo>
                  <a:lnTo>
                    <a:pt x="106959" y="66141"/>
                  </a:lnTo>
                  <a:lnTo>
                    <a:pt x="105841" y="64643"/>
                  </a:lnTo>
                  <a:lnTo>
                    <a:pt x="104635" y="64833"/>
                  </a:lnTo>
                  <a:lnTo>
                    <a:pt x="103479" y="64731"/>
                  </a:lnTo>
                  <a:lnTo>
                    <a:pt x="104267" y="66001"/>
                  </a:lnTo>
                  <a:lnTo>
                    <a:pt x="104889" y="66941"/>
                  </a:lnTo>
                  <a:lnTo>
                    <a:pt x="104825" y="67779"/>
                  </a:lnTo>
                  <a:lnTo>
                    <a:pt x="104787" y="68440"/>
                  </a:lnTo>
                  <a:lnTo>
                    <a:pt x="106210" y="68237"/>
                  </a:lnTo>
                  <a:lnTo>
                    <a:pt x="106921" y="68148"/>
                  </a:lnTo>
                  <a:lnTo>
                    <a:pt x="107480" y="68097"/>
                  </a:lnTo>
                  <a:lnTo>
                    <a:pt x="108038" y="68008"/>
                  </a:lnTo>
                  <a:lnTo>
                    <a:pt x="108597" y="68046"/>
                  </a:lnTo>
                  <a:lnTo>
                    <a:pt x="109093" y="68059"/>
                  </a:lnTo>
                  <a:lnTo>
                    <a:pt x="109575" y="68237"/>
                  </a:lnTo>
                  <a:lnTo>
                    <a:pt x="110058" y="68338"/>
                  </a:lnTo>
                  <a:close/>
                </a:path>
                <a:path w="140335" h="110489">
                  <a:moveTo>
                    <a:pt x="110731" y="14566"/>
                  </a:moveTo>
                  <a:lnTo>
                    <a:pt x="110591" y="14109"/>
                  </a:lnTo>
                  <a:lnTo>
                    <a:pt x="110490" y="13639"/>
                  </a:lnTo>
                  <a:lnTo>
                    <a:pt x="110096" y="12763"/>
                  </a:lnTo>
                  <a:lnTo>
                    <a:pt x="109804" y="12369"/>
                  </a:lnTo>
                  <a:lnTo>
                    <a:pt x="109550" y="11963"/>
                  </a:lnTo>
                  <a:lnTo>
                    <a:pt x="110058" y="11506"/>
                  </a:lnTo>
                  <a:lnTo>
                    <a:pt x="109664" y="11087"/>
                  </a:lnTo>
                  <a:lnTo>
                    <a:pt x="109232" y="10668"/>
                  </a:lnTo>
                  <a:lnTo>
                    <a:pt x="107823" y="8978"/>
                  </a:lnTo>
                  <a:lnTo>
                    <a:pt x="105727" y="10096"/>
                  </a:lnTo>
                  <a:lnTo>
                    <a:pt x="104952" y="8280"/>
                  </a:lnTo>
                  <a:lnTo>
                    <a:pt x="104406" y="8394"/>
                  </a:lnTo>
                  <a:lnTo>
                    <a:pt x="103479" y="9715"/>
                  </a:lnTo>
                  <a:lnTo>
                    <a:pt x="104051" y="11277"/>
                  </a:lnTo>
                  <a:lnTo>
                    <a:pt x="105295" y="11734"/>
                  </a:lnTo>
                  <a:lnTo>
                    <a:pt x="105791" y="11925"/>
                  </a:lnTo>
                  <a:lnTo>
                    <a:pt x="106210" y="12395"/>
                  </a:lnTo>
                  <a:lnTo>
                    <a:pt x="107480" y="13436"/>
                  </a:lnTo>
                  <a:lnTo>
                    <a:pt x="108242" y="14236"/>
                  </a:lnTo>
                  <a:lnTo>
                    <a:pt x="109524" y="14986"/>
                  </a:lnTo>
                  <a:lnTo>
                    <a:pt x="110185" y="14643"/>
                  </a:lnTo>
                  <a:lnTo>
                    <a:pt x="110731" y="14566"/>
                  </a:lnTo>
                  <a:close/>
                </a:path>
                <a:path w="140335" h="110489">
                  <a:moveTo>
                    <a:pt x="112141" y="32232"/>
                  </a:moveTo>
                  <a:lnTo>
                    <a:pt x="112077" y="31927"/>
                  </a:lnTo>
                  <a:lnTo>
                    <a:pt x="112077" y="31559"/>
                  </a:lnTo>
                  <a:lnTo>
                    <a:pt x="111556" y="30645"/>
                  </a:lnTo>
                  <a:lnTo>
                    <a:pt x="111125" y="30022"/>
                  </a:lnTo>
                  <a:lnTo>
                    <a:pt x="110705" y="29375"/>
                  </a:lnTo>
                  <a:lnTo>
                    <a:pt x="109651" y="28079"/>
                  </a:lnTo>
                  <a:lnTo>
                    <a:pt x="108559" y="29146"/>
                  </a:lnTo>
                  <a:lnTo>
                    <a:pt x="107911" y="29705"/>
                  </a:lnTo>
                  <a:lnTo>
                    <a:pt x="107315" y="30213"/>
                  </a:lnTo>
                  <a:lnTo>
                    <a:pt x="107188" y="31432"/>
                  </a:lnTo>
                  <a:lnTo>
                    <a:pt x="107010" y="32727"/>
                  </a:lnTo>
                  <a:lnTo>
                    <a:pt x="107581" y="33159"/>
                  </a:lnTo>
                  <a:lnTo>
                    <a:pt x="107873" y="33553"/>
                  </a:lnTo>
                  <a:lnTo>
                    <a:pt x="108064" y="33134"/>
                  </a:lnTo>
                  <a:lnTo>
                    <a:pt x="108343" y="32740"/>
                  </a:lnTo>
                  <a:lnTo>
                    <a:pt x="108585" y="31102"/>
                  </a:lnTo>
                  <a:lnTo>
                    <a:pt x="109156" y="30822"/>
                  </a:lnTo>
                  <a:lnTo>
                    <a:pt x="110426" y="31788"/>
                  </a:lnTo>
                  <a:lnTo>
                    <a:pt x="110731" y="32143"/>
                  </a:lnTo>
                  <a:lnTo>
                    <a:pt x="111074" y="32270"/>
                  </a:lnTo>
                  <a:lnTo>
                    <a:pt x="111404" y="32372"/>
                  </a:lnTo>
                  <a:lnTo>
                    <a:pt x="111785" y="32245"/>
                  </a:lnTo>
                  <a:lnTo>
                    <a:pt x="112141" y="32232"/>
                  </a:lnTo>
                  <a:close/>
                </a:path>
                <a:path w="140335" h="110489">
                  <a:moveTo>
                    <a:pt x="113195" y="106273"/>
                  </a:moveTo>
                  <a:lnTo>
                    <a:pt x="112280" y="106121"/>
                  </a:lnTo>
                  <a:lnTo>
                    <a:pt x="111366" y="105359"/>
                  </a:lnTo>
                  <a:lnTo>
                    <a:pt x="110782" y="104660"/>
                  </a:lnTo>
                  <a:lnTo>
                    <a:pt x="110032" y="104343"/>
                  </a:lnTo>
                  <a:lnTo>
                    <a:pt x="109829" y="104241"/>
                  </a:lnTo>
                  <a:lnTo>
                    <a:pt x="109169" y="105283"/>
                  </a:lnTo>
                  <a:lnTo>
                    <a:pt x="108724" y="105803"/>
                  </a:lnTo>
                  <a:lnTo>
                    <a:pt x="110578" y="106870"/>
                  </a:lnTo>
                  <a:lnTo>
                    <a:pt x="110464" y="107124"/>
                  </a:lnTo>
                  <a:lnTo>
                    <a:pt x="110324" y="107467"/>
                  </a:lnTo>
                  <a:lnTo>
                    <a:pt x="111290" y="107175"/>
                  </a:lnTo>
                  <a:lnTo>
                    <a:pt x="112229" y="106832"/>
                  </a:lnTo>
                  <a:lnTo>
                    <a:pt x="113144" y="106451"/>
                  </a:lnTo>
                  <a:lnTo>
                    <a:pt x="113195" y="106273"/>
                  </a:lnTo>
                  <a:close/>
                </a:path>
                <a:path w="140335" h="110489">
                  <a:moveTo>
                    <a:pt x="114071" y="75526"/>
                  </a:moveTo>
                  <a:lnTo>
                    <a:pt x="114007" y="75082"/>
                  </a:lnTo>
                  <a:lnTo>
                    <a:pt x="114007" y="74676"/>
                  </a:lnTo>
                  <a:lnTo>
                    <a:pt x="113614" y="74777"/>
                  </a:lnTo>
                  <a:lnTo>
                    <a:pt x="113195" y="74853"/>
                  </a:lnTo>
                  <a:lnTo>
                    <a:pt x="112204" y="75196"/>
                  </a:lnTo>
                  <a:lnTo>
                    <a:pt x="111201" y="75603"/>
                  </a:lnTo>
                  <a:lnTo>
                    <a:pt x="110972" y="74650"/>
                  </a:lnTo>
                  <a:lnTo>
                    <a:pt x="110718" y="73507"/>
                  </a:lnTo>
                  <a:lnTo>
                    <a:pt x="110312" y="73952"/>
                  </a:lnTo>
                  <a:lnTo>
                    <a:pt x="109855" y="74371"/>
                  </a:lnTo>
                  <a:lnTo>
                    <a:pt x="109207" y="75272"/>
                  </a:lnTo>
                  <a:lnTo>
                    <a:pt x="108953" y="75768"/>
                  </a:lnTo>
                  <a:lnTo>
                    <a:pt x="108610" y="76911"/>
                  </a:lnTo>
                  <a:lnTo>
                    <a:pt x="108369" y="77609"/>
                  </a:lnTo>
                  <a:lnTo>
                    <a:pt x="108483" y="78435"/>
                  </a:lnTo>
                  <a:lnTo>
                    <a:pt x="109474" y="78498"/>
                  </a:lnTo>
                  <a:lnTo>
                    <a:pt x="110210" y="78663"/>
                  </a:lnTo>
                  <a:lnTo>
                    <a:pt x="110782" y="80683"/>
                  </a:lnTo>
                  <a:lnTo>
                    <a:pt x="110020" y="80683"/>
                  </a:lnTo>
                  <a:lnTo>
                    <a:pt x="109474" y="80530"/>
                  </a:lnTo>
                  <a:lnTo>
                    <a:pt x="108521" y="80937"/>
                  </a:lnTo>
                  <a:lnTo>
                    <a:pt x="108115" y="81432"/>
                  </a:lnTo>
                  <a:lnTo>
                    <a:pt x="107670" y="81800"/>
                  </a:lnTo>
                  <a:lnTo>
                    <a:pt x="109347" y="82867"/>
                  </a:lnTo>
                  <a:lnTo>
                    <a:pt x="109270" y="83566"/>
                  </a:lnTo>
                  <a:lnTo>
                    <a:pt x="109474" y="84112"/>
                  </a:lnTo>
                  <a:lnTo>
                    <a:pt x="110236" y="85166"/>
                  </a:lnTo>
                  <a:lnTo>
                    <a:pt x="110794" y="85699"/>
                  </a:lnTo>
                  <a:lnTo>
                    <a:pt x="111302" y="86258"/>
                  </a:lnTo>
                  <a:lnTo>
                    <a:pt x="111480" y="85915"/>
                  </a:lnTo>
                  <a:lnTo>
                    <a:pt x="111798" y="85572"/>
                  </a:lnTo>
                  <a:lnTo>
                    <a:pt x="111848" y="84188"/>
                  </a:lnTo>
                  <a:lnTo>
                    <a:pt x="111340" y="82842"/>
                  </a:lnTo>
                  <a:lnTo>
                    <a:pt x="112864" y="80556"/>
                  </a:lnTo>
                  <a:lnTo>
                    <a:pt x="112382" y="79476"/>
                  </a:lnTo>
                  <a:lnTo>
                    <a:pt x="111213" y="78054"/>
                  </a:lnTo>
                  <a:lnTo>
                    <a:pt x="111277" y="77635"/>
                  </a:lnTo>
                  <a:lnTo>
                    <a:pt x="111239" y="77317"/>
                  </a:lnTo>
                  <a:lnTo>
                    <a:pt x="111607" y="77279"/>
                  </a:lnTo>
                  <a:lnTo>
                    <a:pt x="111963" y="77190"/>
                  </a:lnTo>
                  <a:lnTo>
                    <a:pt x="112610" y="77304"/>
                  </a:lnTo>
                  <a:lnTo>
                    <a:pt x="112877" y="77533"/>
                  </a:lnTo>
                  <a:lnTo>
                    <a:pt x="113309" y="77762"/>
                  </a:lnTo>
                  <a:lnTo>
                    <a:pt x="113563" y="77063"/>
                  </a:lnTo>
                  <a:lnTo>
                    <a:pt x="113830" y="76492"/>
                  </a:lnTo>
                  <a:lnTo>
                    <a:pt x="114071" y="75526"/>
                  </a:lnTo>
                  <a:close/>
                </a:path>
                <a:path w="140335" h="110489">
                  <a:moveTo>
                    <a:pt x="114338" y="43510"/>
                  </a:moveTo>
                  <a:lnTo>
                    <a:pt x="113665" y="42659"/>
                  </a:lnTo>
                  <a:lnTo>
                    <a:pt x="114198" y="40919"/>
                  </a:lnTo>
                  <a:lnTo>
                    <a:pt x="112496" y="40906"/>
                  </a:lnTo>
                  <a:lnTo>
                    <a:pt x="111340" y="40868"/>
                  </a:lnTo>
                  <a:lnTo>
                    <a:pt x="110693" y="40792"/>
                  </a:lnTo>
                  <a:lnTo>
                    <a:pt x="109931" y="41973"/>
                  </a:lnTo>
                  <a:lnTo>
                    <a:pt x="109410" y="40665"/>
                  </a:lnTo>
                  <a:lnTo>
                    <a:pt x="109270" y="40538"/>
                  </a:lnTo>
                  <a:lnTo>
                    <a:pt x="107734" y="41262"/>
                  </a:lnTo>
                  <a:lnTo>
                    <a:pt x="107683" y="42557"/>
                  </a:lnTo>
                  <a:lnTo>
                    <a:pt x="107835" y="44297"/>
                  </a:lnTo>
                  <a:lnTo>
                    <a:pt x="109080" y="43421"/>
                  </a:lnTo>
                  <a:lnTo>
                    <a:pt x="109982" y="42443"/>
                  </a:lnTo>
                  <a:lnTo>
                    <a:pt x="111582" y="44399"/>
                  </a:lnTo>
                  <a:lnTo>
                    <a:pt x="112903" y="44069"/>
                  </a:lnTo>
                  <a:lnTo>
                    <a:pt x="113982" y="44030"/>
                  </a:lnTo>
                  <a:lnTo>
                    <a:pt x="114338" y="43510"/>
                  </a:lnTo>
                  <a:close/>
                </a:path>
                <a:path w="140335" h="110489">
                  <a:moveTo>
                    <a:pt x="115798" y="62001"/>
                  </a:moveTo>
                  <a:lnTo>
                    <a:pt x="115582" y="61264"/>
                  </a:lnTo>
                  <a:lnTo>
                    <a:pt x="115582" y="60769"/>
                  </a:lnTo>
                  <a:lnTo>
                    <a:pt x="115176" y="60807"/>
                  </a:lnTo>
                  <a:lnTo>
                    <a:pt x="114744" y="60769"/>
                  </a:lnTo>
                  <a:lnTo>
                    <a:pt x="113957" y="61074"/>
                  </a:lnTo>
                  <a:lnTo>
                    <a:pt x="113588" y="61379"/>
                  </a:lnTo>
                  <a:lnTo>
                    <a:pt x="113195" y="61633"/>
                  </a:lnTo>
                  <a:lnTo>
                    <a:pt x="113144" y="61493"/>
                  </a:lnTo>
                  <a:lnTo>
                    <a:pt x="113030" y="61252"/>
                  </a:lnTo>
                  <a:lnTo>
                    <a:pt x="111950" y="61506"/>
                  </a:lnTo>
                  <a:lnTo>
                    <a:pt x="112077" y="61925"/>
                  </a:lnTo>
                  <a:lnTo>
                    <a:pt x="112229" y="62331"/>
                  </a:lnTo>
                  <a:lnTo>
                    <a:pt x="112306" y="62750"/>
                  </a:lnTo>
                  <a:lnTo>
                    <a:pt x="112420" y="63296"/>
                  </a:lnTo>
                  <a:lnTo>
                    <a:pt x="112483" y="63868"/>
                  </a:lnTo>
                  <a:lnTo>
                    <a:pt x="112534" y="64833"/>
                  </a:lnTo>
                  <a:lnTo>
                    <a:pt x="112306" y="65506"/>
                  </a:lnTo>
                  <a:lnTo>
                    <a:pt x="113296" y="66179"/>
                  </a:lnTo>
                  <a:lnTo>
                    <a:pt x="114211" y="66586"/>
                  </a:lnTo>
                  <a:lnTo>
                    <a:pt x="115087" y="67056"/>
                  </a:lnTo>
                  <a:lnTo>
                    <a:pt x="115227" y="66497"/>
                  </a:lnTo>
                  <a:lnTo>
                    <a:pt x="115633" y="65544"/>
                  </a:lnTo>
                  <a:lnTo>
                    <a:pt x="113830" y="64274"/>
                  </a:lnTo>
                  <a:lnTo>
                    <a:pt x="114312" y="63309"/>
                  </a:lnTo>
                  <a:lnTo>
                    <a:pt x="115557" y="62204"/>
                  </a:lnTo>
                  <a:lnTo>
                    <a:pt x="115798" y="62001"/>
                  </a:lnTo>
                  <a:close/>
                </a:path>
                <a:path w="140335" h="110489">
                  <a:moveTo>
                    <a:pt x="119684" y="56286"/>
                  </a:moveTo>
                  <a:lnTo>
                    <a:pt x="119456" y="55473"/>
                  </a:lnTo>
                  <a:lnTo>
                    <a:pt x="118668" y="55524"/>
                  </a:lnTo>
                  <a:lnTo>
                    <a:pt x="117640" y="55270"/>
                  </a:lnTo>
                  <a:lnTo>
                    <a:pt x="117157" y="55702"/>
                  </a:lnTo>
                  <a:lnTo>
                    <a:pt x="115316" y="57251"/>
                  </a:lnTo>
                  <a:lnTo>
                    <a:pt x="114769" y="54457"/>
                  </a:lnTo>
                  <a:lnTo>
                    <a:pt x="113411" y="54673"/>
                  </a:lnTo>
                  <a:lnTo>
                    <a:pt x="113487" y="53975"/>
                  </a:lnTo>
                  <a:lnTo>
                    <a:pt x="113639" y="53289"/>
                  </a:lnTo>
                  <a:lnTo>
                    <a:pt x="113626" y="51917"/>
                  </a:lnTo>
                  <a:lnTo>
                    <a:pt x="113347" y="50507"/>
                  </a:lnTo>
                  <a:lnTo>
                    <a:pt x="112725" y="50444"/>
                  </a:lnTo>
                  <a:lnTo>
                    <a:pt x="112153" y="51130"/>
                  </a:lnTo>
                  <a:lnTo>
                    <a:pt x="111340" y="52438"/>
                  </a:lnTo>
                  <a:lnTo>
                    <a:pt x="111455" y="52616"/>
                  </a:lnTo>
                  <a:lnTo>
                    <a:pt x="111188" y="53174"/>
                  </a:lnTo>
                  <a:lnTo>
                    <a:pt x="111036" y="53797"/>
                  </a:lnTo>
                  <a:lnTo>
                    <a:pt x="108978" y="55232"/>
                  </a:lnTo>
                  <a:lnTo>
                    <a:pt x="108673" y="56400"/>
                  </a:lnTo>
                  <a:lnTo>
                    <a:pt x="109639" y="58293"/>
                  </a:lnTo>
                  <a:lnTo>
                    <a:pt x="110286" y="58356"/>
                  </a:lnTo>
                  <a:lnTo>
                    <a:pt x="110832" y="58445"/>
                  </a:lnTo>
                  <a:lnTo>
                    <a:pt x="111760" y="58445"/>
                  </a:lnTo>
                  <a:lnTo>
                    <a:pt x="112115" y="58305"/>
                  </a:lnTo>
                  <a:lnTo>
                    <a:pt x="112471" y="58216"/>
                  </a:lnTo>
                  <a:lnTo>
                    <a:pt x="112356" y="57873"/>
                  </a:lnTo>
                  <a:lnTo>
                    <a:pt x="112217" y="57531"/>
                  </a:lnTo>
                  <a:lnTo>
                    <a:pt x="111963" y="56667"/>
                  </a:lnTo>
                  <a:lnTo>
                    <a:pt x="111721" y="55702"/>
                  </a:lnTo>
                  <a:lnTo>
                    <a:pt x="112750" y="56235"/>
                  </a:lnTo>
                  <a:lnTo>
                    <a:pt x="113461" y="56578"/>
                  </a:lnTo>
                  <a:lnTo>
                    <a:pt x="114338" y="57035"/>
                  </a:lnTo>
                  <a:lnTo>
                    <a:pt x="112331" y="58610"/>
                  </a:lnTo>
                  <a:lnTo>
                    <a:pt x="114300" y="59067"/>
                  </a:lnTo>
                  <a:lnTo>
                    <a:pt x="115087" y="60007"/>
                  </a:lnTo>
                  <a:lnTo>
                    <a:pt x="118198" y="57505"/>
                  </a:lnTo>
                  <a:lnTo>
                    <a:pt x="119684" y="56286"/>
                  </a:lnTo>
                  <a:close/>
                </a:path>
                <a:path w="140335" h="110489">
                  <a:moveTo>
                    <a:pt x="124104" y="35699"/>
                  </a:moveTo>
                  <a:lnTo>
                    <a:pt x="119697" y="33718"/>
                  </a:lnTo>
                  <a:lnTo>
                    <a:pt x="119075" y="33845"/>
                  </a:lnTo>
                  <a:lnTo>
                    <a:pt x="118338" y="34175"/>
                  </a:lnTo>
                  <a:lnTo>
                    <a:pt x="118046" y="34912"/>
                  </a:lnTo>
                  <a:lnTo>
                    <a:pt x="118935" y="36055"/>
                  </a:lnTo>
                  <a:lnTo>
                    <a:pt x="119811" y="36957"/>
                  </a:lnTo>
                  <a:lnTo>
                    <a:pt x="120662" y="37909"/>
                  </a:lnTo>
                  <a:lnTo>
                    <a:pt x="120434" y="38290"/>
                  </a:lnTo>
                  <a:lnTo>
                    <a:pt x="120027" y="37985"/>
                  </a:lnTo>
                  <a:lnTo>
                    <a:pt x="118999" y="37160"/>
                  </a:lnTo>
                  <a:lnTo>
                    <a:pt x="118770" y="36728"/>
                  </a:lnTo>
                  <a:lnTo>
                    <a:pt x="117792" y="36741"/>
                  </a:lnTo>
                  <a:lnTo>
                    <a:pt x="116941" y="36715"/>
                  </a:lnTo>
                  <a:lnTo>
                    <a:pt x="115836" y="37338"/>
                  </a:lnTo>
                  <a:lnTo>
                    <a:pt x="115570" y="38125"/>
                  </a:lnTo>
                  <a:lnTo>
                    <a:pt x="115328" y="38735"/>
                  </a:lnTo>
                  <a:lnTo>
                    <a:pt x="115252" y="38976"/>
                  </a:lnTo>
                  <a:lnTo>
                    <a:pt x="115531" y="39357"/>
                  </a:lnTo>
                  <a:lnTo>
                    <a:pt x="115633" y="39662"/>
                  </a:lnTo>
                  <a:lnTo>
                    <a:pt x="116001" y="39306"/>
                  </a:lnTo>
                  <a:lnTo>
                    <a:pt x="116370" y="38925"/>
                  </a:lnTo>
                  <a:lnTo>
                    <a:pt x="116827" y="38506"/>
                  </a:lnTo>
                  <a:lnTo>
                    <a:pt x="117068" y="38442"/>
                  </a:lnTo>
                  <a:lnTo>
                    <a:pt x="119862" y="40005"/>
                  </a:lnTo>
                  <a:lnTo>
                    <a:pt x="120713" y="39928"/>
                  </a:lnTo>
                  <a:lnTo>
                    <a:pt x="122516" y="37693"/>
                  </a:lnTo>
                  <a:lnTo>
                    <a:pt x="120446" y="36588"/>
                  </a:lnTo>
                  <a:lnTo>
                    <a:pt x="121069" y="35839"/>
                  </a:lnTo>
                  <a:lnTo>
                    <a:pt x="121500" y="36068"/>
                  </a:lnTo>
                  <a:lnTo>
                    <a:pt x="121894" y="36410"/>
                  </a:lnTo>
                  <a:lnTo>
                    <a:pt x="122339" y="36512"/>
                  </a:lnTo>
                  <a:lnTo>
                    <a:pt x="122821" y="36588"/>
                  </a:lnTo>
                  <a:lnTo>
                    <a:pt x="123342" y="36487"/>
                  </a:lnTo>
                  <a:lnTo>
                    <a:pt x="123825" y="36334"/>
                  </a:lnTo>
                  <a:lnTo>
                    <a:pt x="123952" y="36309"/>
                  </a:lnTo>
                  <a:lnTo>
                    <a:pt x="124104" y="35699"/>
                  </a:lnTo>
                  <a:close/>
                </a:path>
                <a:path w="140335" h="110489">
                  <a:moveTo>
                    <a:pt x="127317" y="49745"/>
                  </a:moveTo>
                  <a:lnTo>
                    <a:pt x="127063" y="49276"/>
                  </a:lnTo>
                  <a:lnTo>
                    <a:pt x="126860" y="46888"/>
                  </a:lnTo>
                  <a:lnTo>
                    <a:pt x="125387" y="47498"/>
                  </a:lnTo>
                  <a:lnTo>
                    <a:pt x="123977" y="47713"/>
                  </a:lnTo>
                  <a:lnTo>
                    <a:pt x="123583" y="48793"/>
                  </a:lnTo>
                  <a:lnTo>
                    <a:pt x="123113" y="49415"/>
                  </a:lnTo>
                  <a:lnTo>
                    <a:pt x="125793" y="49352"/>
                  </a:lnTo>
                  <a:lnTo>
                    <a:pt x="125590" y="51485"/>
                  </a:lnTo>
                  <a:lnTo>
                    <a:pt x="124790" y="51117"/>
                  </a:lnTo>
                  <a:lnTo>
                    <a:pt x="124040" y="50711"/>
                  </a:lnTo>
                  <a:lnTo>
                    <a:pt x="122834" y="50304"/>
                  </a:lnTo>
                  <a:lnTo>
                    <a:pt x="122364" y="50431"/>
                  </a:lnTo>
                  <a:lnTo>
                    <a:pt x="121920" y="50444"/>
                  </a:lnTo>
                  <a:lnTo>
                    <a:pt x="122389" y="51257"/>
                  </a:lnTo>
                  <a:lnTo>
                    <a:pt x="122656" y="51689"/>
                  </a:lnTo>
                  <a:lnTo>
                    <a:pt x="122440" y="51752"/>
                  </a:lnTo>
                  <a:lnTo>
                    <a:pt x="122199" y="51752"/>
                  </a:lnTo>
                  <a:lnTo>
                    <a:pt x="121589" y="52057"/>
                  </a:lnTo>
                  <a:lnTo>
                    <a:pt x="120827" y="52514"/>
                  </a:lnTo>
                  <a:lnTo>
                    <a:pt x="121907" y="53124"/>
                  </a:lnTo>
                  <a:lnTo>
                    <a:pt x="122275" y="53352"/>
                  </a:lnTo>
                  <a:lnTo>
                    <a:pt x="122796" y="53517"/>
                  </a:lnTo>
                  <a:lnTo>
                    <a:pt x="122999" y="53860"/>
                  </a:lnTo>
                  <a:lnTo>
                    <a:pt x="123621" y="55016"/>
                  </a:lnTo>
                  <a:lnTo>
                    <a:pt x="124460" y="55092"/>
                  </a:lnTo>
                  <a:lnTo>
                    <a:pt x="125831" y="54406"/>
                  </a:lnTo>
                  <a:lnTo>
                    <a:pt x="126123" y="54076"/>
                  </a:lnTo>
                  <a:lnTo>
                    <a:pt x="126453" y="53822"/>
                  </a:lnTo>
                  <a:lnTo>
                    <a:pt x="126072" y="53682"/>
                  </a:lnTo>
                  <a:lnTo>
                    <a:pt x="125704" y="53581"/>
                  </a:lnTo>
                  <a:lnTo>
                    <a:pt x="124891" y="53225"/>
                  </a:lnTo>
                  <a:lnTo>
                    <a:pt x="124002" y="52793"/>
                  </a:lnTo>
                  <a:lnTo>
                    <a:pt x="124294" y="52578"/>
                  </a:lnTo>
                  <a:lnTo>
                    <a:pt x="125145" y="52578"/>
                  </a:lnTo>
                  <a:lnTo>
                    <a:pt x="126174" y="52882"/>
                  </a:lnTo>
                  <a:lnTo>
                    <a:pt x="126796" y="52476"/>
                  </a:lnTo>
                  <a:lnTo>
                    <a:pt x="127254" y="52209"/>
                  </a:lnTo>
                  <a:lnTo>
                    <a:pt x="127215" y="51015"/>
                  </a:lnTo>
                  <a:lnTo>
                    <a:pt x="127317" y="49745"/>
                  </a:lnTo>
                  <a:close/>
                </a:path>
                <a:path w="140335" h="110489">
                  <a:moveTo>
                    <a:pt x="127723" y="89484"/>
                  </a:moveTo>
                  <a:lnTo>
                    <a:pt x="127419" y="88379"/>
                  </a:lnTo>
                  <a:lnTo>
                    <a:pt x="126898" y="87744"/>
                  </a:lnTo>
                  <a:lnTo>
                    <a:pt x="126695" y="87020"/>
                  </a:lnTo>
                  <a:lnTo>
                    <a:pt x="126352" y="85890"/>
                  </a:lnTo>
                  <a:lnTo>
                    <a:pt x="126288" y="84670"/>
                  </a:lnTo>
                  <a:lnTo>
                    <a:pt x="125857" y="83578"/>
                  </a:lnTo>
                  <a:lnTo>
                    <a:pt x="125628" y="83007"/>
                  </a:lnTo>
                  <a:lnTo>
                    <a:pt x="124891" y="82677"/>
                  </a:lnTo>
                  <a:lnTo>
                    <a:pt x="124371" y="82232"/>
                  </a:lnTo>
                  <a:lnTo>
                    <a:pt x="124345" y="82727"/>
                  </a:lnTo>
                  <a:lnTo>
                    <a:pt x="124345" y="83235"/>
                  </a:lnTo>
                  <a:lnTo>
                    <a:pt x="124218" y="84162"/>
                  </a:lnTo>
                  <a:lnTo>
                    <a:pt x="124079" y="84594"/>
                  </a:lnTo>
                  <a:lnTo>
                    <a:pt x="123964" y="85026"/>
                  </a:lnTo>
                  <a:lnTo>
                    <a:pt x="123329" y="85267"/>
                  </a:lnTo>
                  <a:lnTo>
                    <a:pt x="124002" y="82613"/>
                  </a:lnTo>
                  <a:lnTo>
                    <a:pt x="122529" y="82727"/>
                  </a:lnTo>
                  <a:lnTo>
                    <a:pt x="121119" y="82778"/>
                  </a:lnTo>
                  <a:lnTo>
                    <a:pt x="121551" y="80784"/>
                  </a:lnTo>
                  <a:lnTo>
                    <a:pt x="119443" y="81089"/>
                  </a:lnTo>
                  <a:lnTo>
                    <a:pt x="118999" y="79756"/>
                  </a:lnTo>
                  <a:lnTo>
                    <a:pt x="116217" y="82384"/>
                  </a:lnTo>
                  <a:lnTo>
                    <a:pt x="116052" y="81826"/>
                  </a:lnTo>
                  <a:lnTo>
                    <a:pt x="116230" y="81394"/>
                  </a:lnTo>
                  <a:lnTo>
                    <a:pt x="116357" y="80708"/>
                  </a:lnTo>
                  <a:lnTo>
                    <a:pt x="116319" y="80314"/>
                  </a:lnTo>
                  <a:lnTo>
                    <a:pt x="116001" y="80073"/>
                  </a:lnTo>
                  <a:lnTo>
                    <a:pt x="115481" y="80149"/>
                  </a:lnTo>
                  <a:lnTo>
                    <a:pt x="115138" y="81064"/>
                  </a:lnTo>
                  <a:lnTo>
                    <a:pt x="114744" y="81915"/>
                  </a:lnTo>
                  <a:lnTo>
                    <a:pt x="114769" y="82727"/>
                  </a:lnTo>
                  <a:lnTo>
                    <a:pt x="114769" y="83096"/>
                  </a:lnTo>
                  <a:lnTo>
                    <a:pt x="115684" y="83451"/>
                  </a:lnTo>
                  <a:lnTo>
                    <a:pt x="116941" y="84315"/>
                  </a:lnTo>
                  <a:lnTo>
                    <a:pt x="117627" y="84632"/>
                  </a:lnTo>
                  <a:lnTo>
                    <a:pt x="117944" y="84632"/>
                  </a:lnTo>
                  <a:lnTo>
                    <a:pt x="118249" y="84683"/>
                  </a:lnTo>
                  <a:lnTo>
                    <a:pt x="118237" y="84328"/>
                  </a:lnTo>
                  <a:lnTo>
                    <a:pt x="118262" y="83947"/>
                  </a:lnTo>
                  <a:lnTo>
                    <a:pt x="118071" y="83312"/>
                  </a:lnTo>
                  <a:lnTo>
                    <a:pt x="117843" y="83045"/>
                  </a:lnTo>
                  <a:lnTo>
                    <a:pt x="117360" y="82245"/>
                  </a:lnTo>
                  <a:lnTo>
                    <a:pt x="118910" y="82473"/>
                  </a:lnTo>
                  <a:lnTo>
                    <a:pt x="119989" y="82651"/>
                  </a:lnTo>
                  <a:lnTo>
                    <a:pt x="121069" y="82816"/>
                  </a:lnTo>
                  <a:lnTo>
                    <a:pt x="121691" y="83959"/>
                  </a:lnTo>
                  <a:lnTo>
                    <a:pt x="122186" y="85966"/>
                  </a:lnTo>
                  <a:lnTo>
                    <a:pt x="124853" y="86360"/>
                  </a:lnTo>
                  <a:lnTo>
                    <a:pt x="125247" y="87376"/>
                  </a:lnTo>
                  <a:lnTo>
                    <a:pt x="125463" y="89357"/>
                  </a:lnTo>
                  <a:lnTo>
                    <a:pt x="125679" y="89839"/>
                  </a:lnTo>
                  <a:lnTo>
                    <a:pt x="126301" y="90309"/>
                  </a:lnTo>
                  <a:lnTo>
                    <a:pt x="126923" y="90512"/>
                  </a:lnTo>
                  <a:lnTo>
                    <a:pt x="127495" y="90195"/>
                  </a:lnTo>
                  <a:lnTo>
                    <a:pt x="127723" y="89484"/>
                  </a:lnTo>
                  <a:close/>
                </a:path>
                <a:path w="140335" h="110489">
                  <a:moveTo>
                    <a:pt x="127825" y="46088"/>
                  </a:moveTo>
                  <a:lnTo>
                    <a:pt x="126212" y="42748"/>
                  </a:lnTo>
                  <a:lnTo>
                    <a:pt x="125031" y="41008"/>
                  </a:lnTo>
                  <a:lnTo>
                    <a:pt x="124040" y="41224"/>
                  </a:lnTo>
                  <a:lnTo>
                    <a:pt x="122758" y="41122"/>
                  </a:lnTo>
                  <a:lnTo>
                    <a:pt x="122110" y="41109"/>
                  </a:lnTo>
                  <a:lnTo>
                    <a:pt x="121475" y="40982"/>
                  </a:lnTo>
                  <a:lnTo>
                    <a:pt x="121043" y="40894"/>
                  </a:lnTo>
                  <a:lnTo>
                    <a:pt x="120434" y="40386"/>
                  </a:lnTo>
                  <a:lnTo>
                    <a:pt x="119875" y="40855"/>
                  </a:lnTo>
                  <a:lnTo>
                    <a:pt x="119545" y="41452"/>
                  </a:lnTo>
                  <a:lnTo>
                    <a:pt x="119380" y="43129"/>
                  </a:lnTo>
                  <a:lnTo>
                    <a:pt x="119748" y="44310"/>
                  </a:lnTo>
                  <a:lnTo>
                    <a:pt x="118529" y="45745"/>
                  </a:lnTo>
                  <a:lnTo>
                    <a:pt x="118783" y="46621"/>
                  </a:lnTo>
                  <a:lnTo>
                    <a:pt x="118783" y="47421"/>
                  </a:lnTo>
                  <a:lnTo>
                    <a:pt x="121310" y="46443"/>
                  </a:lnTo>
                  <a:lnTo>
                    <a:pt x="121666" y="45567"/>
                  </a:lnTo>
                  <a:lnTo>
                    <a:pt x="121107" y="42748"/>
                  </a:lnTo>
                  <a:lnTo>
                    <a:pt x="121526" y="43116"/>
                  </a:lnTo>
                  <a:lnTo>
                    <a:pt x="122250" y="43421"/>
                  </a:lnTo>
                  <a:lnTo>
                    <a:pt x="122643" y="45554"/>
                  </a:lnTo>
                  <a:lnTo>
                    <a:pt x="123405" y="45288"/>
                  </a:lnTo>
                  <a:lnTo>
                    <a:pt x="125399" y="43827"/>
                  </a:lnTo>
                  <a:lnTo>
                    <a:pt x="126072" y="44018"/>
                  </a:lnTo>
                  <a:lnTo>
                    <a:pt x="126415" y="45631"/>
                  </a:lnTo>
                  <a:lnTo>
                    <a:pt x="126441" y="45974"/>
                  </a:lnTo>
                  <a:lnTo>
                    <a:pt x="126809" y="46482"/>
                  </a:lnTo>
                  <a:lnTo>
                    <a:pt x="127139" y="46659"/>
                  </a:lnTo>
                  <a:lnTo>
                    <a:pt x="127431" y="46888"/>
                  </a:lnTo>
                  <a:lnTo>
                    <a:pt x="127533" y="46545"/>
                  </a:lnTo>
                  <a:lnTo>
                    <a:pt x="127825" y="46088"/>
                  </a:lnTo>
                  <a:close/>
                </a:path>
                <a:path w="140335" h="110489">
                  <a:moveTo>
                    <a:pt x="133870" y="74383"/>
                  </a:moveTo>
                  <a:lnTo>
                    <a:pt x="133273" y="72478"/>
                  </a:lnTo>
                  <a:lnTo>
                    <a:pt x="132372" y="71577"/>
                  </a:lnTo>
                  <a:lnTo>
                    <a:pt x="131470" y="71564"/>
                  </a:lnTo>
                  <a:lnTo>
                    <a:pt x="130911" y="71742"/>
                  </a:lnTo>
                  <a:lnTo>
                    <a:pt x="129844" y="72097"/>
                  </a:lnTo>
                  <a:lnTo>
                    <a:pt x="128816" y="72644"/>
                  </a:lnTo>
                  <a:lnTo>
                    <a:pt x="127508" y="73444"/>
                  </a:lnTo>
                  <a:lnTo>
                    <a:pt x="127355" y="74015"/>
                  </a:lnTo>
                  <a:lnTo>
                    <a:pt x="127127" y="74422"/>
                  </a:lnTo>
                  <a:lnTo>
                    <a:pt x="127609" y="74625"/>
                  </a:lnTo>
                  <a:lnTo>
                    <a:pt x="128193" y="75095"/>
                  </a:lnTo>
                  <a:lnTo>
                    <a:pt x="129286" y="74701"/>
                  </a:lnTo>
                  <a:lnTo>
                    <a:pt x="129895" y="74091"/>
                  </a:lnTo>
                  <a:lnTo>
                    <a:pt x="130594" y="73609"/>
                  </a:lnTo>
                  <a:lnTo>
                    <a:pt x="130733" y="73736"/>
                  </a:lnTo>
                  <a:lnTo>
                    <a:pt x="130848" y="73875"/>
                  </a:lnTo>
                  <a:lnTo>
                    <a:pt x="131699" y="74333"/>
                  </a:lnTo>
                  <a:lnTo>
                    <a:pt x="132410" y="74752"/>
                  </a:lnTo>
                  <a:lnTo>
                    <a:pt x="133159" y="75044"/>
                  </a:lnTo>
                  <a:lnTo>
                    <a:pt x="133870" y="74383"/>
                  </a:lnTo>
                  <a:close/>
                </a:path>
                <a:path w="140335" h="110489">
                  <a:moveTo>
                    <a:pt x="133908" y="40284"/>
                  </a:moveTo>
                  <a:lnTo>
                    <a:pt x="133680" y="39649"/>
                  </a:lnTo>
                  <a:lnTo>
                    <a:pt x="133184" y="38595"/>
                  </a:lnTo>
                  <a:lnTo>
                    <a:pt x="132588" y="38214"/>
                  </a:lnTo>
                  <a:lnTo>
                    <a:pt x="132473" y="37693"/>
                  </a:lnTo>
                  <a:lnTo>
                    <a:pt x="132118" y="36322"/>
                  </a:lnTo>
                  <a:lnTo>
                    <a:pt x="131559" y="36525"/>
                  </a:lnTo>
                  <a:lnTo>
                    <a:pt x="130416" y="37719"/>
                  </a:lnTo>
                  <a:lnTo>
                    <a:pt x="129933" y="38112"/>
                  </a:lnTo>
                  <a:lnTo>
                    <a:pt x="129413" y="39166"/>
                  </a:lnTo>
                  <a:lnTo>
                    <a:pt x="129311" y="39827"/>
                  </a:lnTo>
                  <a:lnTo>
                    <a:pt x="129222" y="40551"/>
                  </a:lnTo>
                  <a:lnTo>
                    <a:pt x="129794" y="40894"/>
                  </a:lnTo>
                  <a:lnTo>
                    <a:pt x="130302" y="40487"/>
                  </a:lnTo>
                  <a:lnTo>
                    <a:pt x="131013" y="39636"/>
                  </a:lnTo>
                  <a:lnTo>
                    <a:pt x="131114" y="39509"/>
                  </a:lnTo>
                  <a:lnTo>
                    <a:pt x="131152" y="39319"/>
                  </a:lnTo>
                  <a:lnTo>
                    <a:pt x="131279" y="38989"/>
                  </a:lnTo>
                  <a:lnTo>
                    <a:pt x="131775" y="39687"/>
                  </a:lnTo>
                  <a:lnTo>
                    <a:pt x="132232" y="40271"/>
                  </a:lnTo>
                  <a:lnTo>
                    <a:pt x="132588" y="40919"/>
                  </a:lnTo>
                  <a:lnTo>
                    <a:pt x="132829" y="41313"/>
                  </a:lnTo>
                  <a:lnTo>
                    <a:pt x="132918" y="41795"/>
                  </a:lnTo>
                  <a:lnTo>
                    <a:pt x="133083" y="42227"/>
                  </a:lnTo>
                  <a:lnTo>
                    <a:pt x="133362" y="41783"/>
                  </a:lnTo>
                  <a:lnTo>
                    <a:pt x="133832" y="41338"/>
                  </a:lnTo>
                  <a:lnTo>
                    <a:pt x="133908" y="40284"/>
                  </a:lnTo>
                  <a:close/>
                </a:path>
                <a:path w="140335" h="110489">
                  <a:moveTo>
                    <a:pt x="135407" y="64236"/>
                  </a:moveTo>
                  <a:lnTo>
                    <a:pt x="135166" y="63893"/>
                  </a:lnTo>
                  <a:lnTo>
                    <a:pt x="134747" y="63766"/>
                  </a:lnTo>
                  <a:lnTo>
                    <a:pt x="132905" y="64630"/>
                  </a:lnTo>
                  <a:lnTo>
                    <a:pt x="130632" y="63969"/>
                  </a:lnTo>
                  <a:lnTo>
                    <a:pt x="129578" y="66230"/>
                  </a:lnTo>
                  <a:lnTo>
                    <a:pt x="129413" y="66573"/>
                  </a:lnTo>
                  <a:lnTo>
                    <a:pt x="128549" y="66522"/>
                  </a:lnTo>
                  <a:lnTo>
                    <a:pt x="127685" y="66916"/>
                  </a:lnTo>
                  <a:lnTo>
                    <a:pt x="127088" y="67246"/>
                  </a:lnTo>
                  <a:lnTo>
                    <a:pt x="127076" y="68059"/>
                  </a:lnTo>
                  <a:lnTo>
                    <a:pt x="127266" y="68935"/>
                  </a:lnTo>
                  <a:lnTo>
                    <a:pt x="128346" y="69443"/>
                  </a:lnTo>
                  <a:lnTo>
                    <a:pt x="130238" y="69469"/>
                  </a:lnTo>
                  <a:lnTo>
                    <a:pt x="130492" y="68935"/>
                  </a:lnTo>
                  <a:lnTo>
                    <a:pt x="130594" y="68618"/>
                  </a:lnTo>
                  <a:lnTo>
                    <a:pt x="130695" y="68237"/>
                  </a:lnTo>
                  <a:lnTo>
                    <a:pt x="130683" y="67805"/>
                  </a:lnTo>
                  <a:lnTo>
                    <a:pt x="130708" y="67462"/>
                  </a:lnTo>
                  <a:lnTo>
                    <a:pt x="132168" y="66662"/>
                  </a:lnTo>
                  <a:lnTo>
                    <a:pt x="134950" y="65100"/>
                  </a:lnTo>
                  <a:lnTo>
                    <a:pt x="135191" y="64960"/>
                  </a:lnTo>
                  <a:lnTo>
                    <a:pt x="135280" y="64592"/>
                  </a:lnTo>
                  <a:lnTo>
                    <a:pt x="135407" y="64236"/>
                  </a:lnTo>
                  <a:close/>
                </a:path>
                <a:path w="140335" h="110489">
                  <a:moveTo>
                    <a:pt x="139776" y="64236"/>
                  </a:moveTo>
                  <a:lnTo>
                    <a:pt x="139560" y="64274"/>
                  </a:lnTo>
                  <a:lnTo>
                    <a:pt x="139192" y="64579"/>
                  </a:lnTo>
                  <a:lnTo>
                    <a:pt x="139077" y="64985"/>
                  </a:lnTo>
                  <a:lnTo>
                    <a:pt x="138887" y="65303"/>
                  </a:lnTo>
                  <a:lnTo>
                    <a:pt x="139115" y="65392"/>
                  </a:lnTo>
                  <a:lnTo>
                    <a:pt x="139331" y="65519"/>
                  </a:lnTo>
                  <a:lnTo>
                    <a:pt x="139547" y="65608"/>
                  </a:lnTo>
                  <a:lnTo>
                    <a:pt x="139611" y="65138"/>
                  </a:lnTo>
                  <a:lnTo>
                    <a:pt x="139712" y="64706"/>
                  </a:lnTo>
                  <a:lnTo>
                    <a:pt x="139776" y="64236"/>
                  </a:lnTo>
                  <a:close/>
                </a:path>
                <a:path w="140335" h="110489">
                  <a:moveTo>
                    <a:pt x="140296" y="55118"/>
                  </a:moveTo>
                  <a:lnTo>
                    <a:pt x="140233" y="54521"/>
                  </a:lnTo>
                  <a:lnTo>
                    <a:pt x="140220" y="53898"/>
                  </a:lnTo>
                  <a:lnTo>
                    <a:pt x="140004" y="54051"/>
                  </a:lnTo>
                  <a:lnTo>
                    <a:pt x="139763" y="54152"/>
                  </a:lnTo>
                  <a:lnTo>
                    <a:pt x="139382" y="54533"/>
                  </a:lnTo>
                  <a:lnTo>
                    <a:pt x="139179" y="55003"/>
                  </a:lnTo>
                  <a:lnTo>
                    <a:pt x="139280" y="55219"/>
                  </a:lnTo>
                  <a:lnTo>
                    <a:pt x="139382" y="55460"/>
                  </a:lnTo>
                  <a:lnTo>
                    <a:pt x="139788" y="55626"/>
                  </a:lnTo>
                  <a:lnTo>
                    <a:pt x="140157" y="55714"/>
                  </a:lnTo>
                  <a:lnTo>
                    <a:pt x="140296" y="55727"/>
                  </a:lnTo>
                  <a:lnTo>
                    <a:pt x="140296" y="55118"/>
                  </a:lnTo>
                  <a:close/>
                </a:path>
              </a:pathLst>
            </a:custGeom>
            <a:solidFill>
              <a:srgbClr val="928778"/>
            </a:solidFill>
          </p:spPr>
          <p:txBody>
            <a:bodyPr wrap="square" lIns="0" tIns="0" rIns="0" bIns="0" rtlCol="0"/>
            <a:lstStyle/>
            <a:p>
              <a:endParaRPr/>
            </a:p>
          </p:txBody>
        </p:sp>
        <p:sp>
          <p:nvSpPr>
            <p:cNvPr id="284" name="object 160">
              <a:extLst>
                <a:ext uri="{FF2B5EF4-FFF2-40B4-BE49-F238E27FC236}">
                  <a16:creationId xmlns:a16="http://schemas.microsoft.com/office/drawing/2014/main" id="{216122BC-07C6-63C9-6D4C-3B5274EF8476}"/>
                </a:ext>
              </a:extLst>
            </p:cNvPr>
            <p:cNvSpPr/>
            <p:nvPr/>
          </p:nvSpPr>
          <p:spPr>
            <a:xfrm>
              <a:off x="7388161" y="2035054"/>
              <a:ext cx="140335" cy="111125"/>
            </a:xfrm>
            <a:custGeom>
              <a:avLst/>
              <a:gdLst/>
              <a:ahLst/>
              <a:cxnLst/>
              <a:rect l="l" t="t" r="r" b="b"/>
              <a:pathLst>
                <a:path w="140335" h="111125">
                  <a:moveTo>
                    <a:pt x="2171" y="49009"/>
                  </a:moveTo>
                  <a:lnTo>
                    <a:pt x="1765" y="46558"/>
                  </a:lnTo>
                  <a:lnTo>
                    <a:pt x="1701" y="46177"/>
                  </a:lnTo>
                  <a:lnTo>
                    <a:pt x="1841" y="45745"/>
                  </a:lnTo>
                  <a:lnTo>
                    <a:pt x="1701" y="45072"/>
                  </a:lnTo>
                  <a:lnTo>
                    <a:pt x="1485" y="44653"/>
                  </a:lnTo>
                  <a:lnTo>
                    <a:pt x="1282" y="44602"/>
                  </a:lnTo>
                  <a:lnTo>
                    <a:pt x="1041" y="44564"/>
                  </a:lnTo>
                  <a:lnTo>
                    <a:pt x="635" y="44767"/>
                  </a:lnTo>
                  <a:lnTo>
                    <a:pt x="495" y="44996"/>
                  </a:lnTo>
                  <a:lnTo>
                    <a:pt x="342" y="46113"/>
                  </a:lnTo>
                  <a:lnTo>
                    <a:pt x="127" y="47218"/>
                  </a:lnTo>
                  <a:lnTo>
                    <a:pt x="25" y="48336"/>
                  </a:lnTo>
                  <a:lnTo>
                    <a:pt x="2171" y="49047"/>
                  </a:lnTo>
                  <a:close/>
                </a:path>
                <a:path w="140335" h="111125">
                  <a:moveTo>
                    <a:pt x="3873" y="61074"/>
                  </a:moveTo>
                  <a:lnTo>
                    <a:pt x="3721" y="60642"/>
                  </a:lnTo>
                  <a:lnTo>
                    <a:pt x="3594" y="60604"/>
                  </a:lnTo>
                  <a:lnTo>
                    <a:pt x="3378" y="60515"/>
                  </a:lnTo>
                  <a:lnTo>
                    <a:pt x="2971" y="60502"/>
                  </a:lnTo>
                  <a:lnTo>
                    <a:pt x="2133" y="61493"/>
                  </a:lnTo>
                  <a:lnTo>
                    <a:pt x="1435" y="61849"/>
                  </a:lnTo>
                  <a:lnTo>
                    <a:pt x="508" y="60947"/>
                  </a:lnTo>
                  <a:lnTo>
                    <a:pt x="203" y="60896"/>
                  </a:lnTo>
                  <a:lnTo>
                    <a:pt x="0" y="60972"/>
                  </a:lnTo>
                  <a:lnTo>
                    <a:pt x="38" y="61391"/>
                  </a:lnTo>
                  <a:lnTo>
                    <a:pt x="38" y="61810"/>
                  </a:lnTo>
                  <a:lnTo>
                    <a:pt x="76" y="62217"/>
                  </a:lnTo>
                  <a:lnTo>
                    <a:pt x="203" y="62382"/>
                  </a:lnTo>
                  <a:lnTo>
                    <a:pt x="292" y="62547"/>
                  </a:lnTo>
                  <a:lnTo>
                    <a:pt x="431" y="62725"/>
                  </a:lnTo>
                  <a:lnTo>
                    <a:pt x="254" y="62865"/>
                  </a:lnTo>
                  <a:lnTo>
                    <a:pt x="241" y="62992"/>
                  </a:lnTo>
                  <a:lnTo>
                    <a:pt x="127" y="63131"/>
                  </a:lnTo>
                  <a:lnTo>
                    <a:pt x="228" y="63995"/>
                  </a:lnTo>
                  <a:lnTo>
                    <a:pt x="381" y="64820"/>
                  </a:lnTo>
                  <a:lnTo>
                    <a:pt x="482" y="65684"/>
                  </a:lnTo>
                  <a:lnTo>
                    <a:pt x="711" y="65963"/>
                  </a:lnTo>
                  <a:lnTo>
                    <a:pt x="825" y="66128"/>
                  </a:lnTo>
                  <a:lnTo>
                    <a:pt x="2857" y="62801"/>
                  </a:lnTo>
                  <a:lnTo>
                    <a:pt x="3810" y="61188"/>
                  </a:lnTo>
                  <a:close/>
                </a:path>
                <a:path w="140335" h="111125">
                  <a:moveTo>
                    <a:pt x="9334" y="75311"/>
                  </a:moveTo>
                  <a:lnTo>
                    <a:pt x="9194" y="74536"/>
                  </a:lnTo>
                  <a:lnTo>
                    <a:pt x="9055" y="73850"/>
                  </a:lnTo>
                  <a:lnTo>
                    <a:pt x="8877" y="73190"/>
                  </a:lnTo>
                  <a:lnTo>
                    <a:pt x="8712" y="72517"/>
                  </a:lnTo>
                  <a:lnTo>
                    <a:pt x="8953" y="72428"/>
                  </a:lnTo>
                  <a:lnTo>
                    <a:pt x="8737" y="71983"/>
                  </a:lnTo>
                  <a:lnTo>
                    <a:pt x="8445" y="71475"/>
                  </a:lnTo>
                  <a:lnTo>
                    <a:pt x="7569" y="71018"/>
                  </a:lnTo>
                  <a:lnTo>
                    <a:pt x="6985" y="71069"/>
                  </a:lnTo>
                  <a:lnTo>
                    <a:pt x="6464" y="70993"/>
                  </a:lnTo>
                  <a:lnTo>
                    <a:pt x="6616" y="71907"/>
                  </a:lnTo>
                  <a:lnTo>
                    <a:pt x="6718" y="72351"/>
                  </a:lnTo>
                  <a:lnTo>
                    <a:pt x="6781" y="72682"/>
                  </a:lnTo>
                  <a:lnTo>
                    <a:pt x="6807" y="73050"/>
                  </a:lnTo>
                  <a:lnTo>
                    <a:pt x="7366" y="74104"/>
                  </a:lnTo>
                  <a:lnTo>
                    <a:pt x="7797" y="74853"/>
                  </a:lnTo>
                  <a:lnTo>
                    <a:pt x="8305" y="75539"/>
                  </a:lnTo>
                  <a:lnTo>
                    <a:pt x="8407" y="75692"/>
                  </a:lnTo>
                  <a:lnTo>
                    <a:pt x="9004" y="75641"/>
                  </a:lnTo>
                  <a:lnTo>
                    <a:pt x="9334" y="75311"/>
                  </a:lnTo>
                  <a:close/>
                </a:path>
                <a:path w="140335" h="111125">
                  <a:moveTo>
                    <a:pt x="11925" y="70319"/>
                  </a:moveTo>
                  <a:lnTo>
                    <a:pt x="9715" y="70573"/>
                  </a:lnTo>
                  <a:lnTo>
                    <a:pt x="9029" y="69545"/>
                  </a:lnTo>
                  <a:lnTo>
                    <a:pt x="8305" y="69913"/>
                  </a:lnTo>
                  <a:lnTo>
                    <a:pt x="8813" y="71374"/>
                  </a:lnTo>
                  <a:lnTo>
                    <a:pt x="9347" y="72758"/>
                  </a:lnTo>
                  <a:lnTo>
                    <a:pt x="9982" y="74231"/>
                  </a:lnTo>
                  <a:lnTo>
                    <a:pt x="10591" y="74269"/>
                  </a:lnTo>
                  <a:lnTo>
                    <a:pt x="11061" y="73698"/>
                  </a:lnTo>
                  <a:lnTo>
                    <a:pt x="11315" y="73152"/>
                  </a:lnTo>
                  <a:lnTo>
                    <a:pt x="11620" y="72656"/>
                  </a:lnTo>
                  <a:lnTo>
                    <a:pt x="11925" y="70319"/>
                  </a:lnTo>
                  <a:close/>
                </a:path>
                <a:path w="140335" h="111125">
                  <a:moveTo>
                    <a:pt x="15265" y="88353"/>
                  </a:moveTo>
                  <a:lnTo>
                    <a:pt x="14439" y="87757"/>
                  </a:lnTo>
                  <a:lnTo>
                    <a:pt x="13639" y="87223"/>
                  </a:lnTo>
                  <a:lnTo>
                    <a:pt x="12788" y="86753"/>
                  </a:lnTo>
                  <a:lnTo>
                    <a:pt x="12331" y="86969"/>
                  </a:lnTo>
                  <a:lnTo>
                    <a:pt x="12065" y="87261"/>
                  </a:lnTo>
                  <a:lnTo>
                    <a:pt x="12115" y="87503"/>
                  </a:lnTo>
                  <a:lnTo>
                    <a:pt x="12115" y="88290"/>
                  </a:lnTo>
                  <a:lnTo>
                    <a:pt x="12026" y="88912"/>
                  </a:lnTo>
                  <a:lnTo>
                    <a:pt x="12115" y="89509"/>
                  </a:lnTo>
                  <a:lnTo>
                    <a:pt x="12242" y="90474"/>
                  </a:lnTo>
                  <a:lnTo>
                    <a:pt x="12484" y="91427"/>
                  </a:lnTo>
                  <a:lnTo>
                    <a:pt x="12674" y="92367"/>
                  </a:lnTo>
                  <a:lnTo>
                    <a:pt x="12839" y="92392"/>
                  </a:lnTo>
                  <a:lnTo>
                    <a:pt x="13004" y="92430"/>
                  </a:lnTo>
                  <a:lnTo>
                    <a:pt x="13169" y="92456"/>
                  </a:lnTo>
                  <a:lnTo>
                    <a:pt x="13525" y="91846"/>
                  </a:lnTo>
                  <a:lnTo>
                    <a:pt x="14185" y="91224"/>
                  </a:lnTo>
                  <a:lnTo>
                    <a:pt x="14198" y="89877"/>
                  </a:lnTo>
                  <a:lnTo>
                    <a:pt x="13919" y="89255"/>
                  </a:lnTo>
                  <a:lnTo>
                    <a:pt x="14884" y="89014"/>
                  </a:lnTo>
                  <a:lnTo>
                    <a:pt x="15049" y="88963"/>
                  </a:lnTo>
                  <a:lnTo>
                    <a:pt x="15265" y="88353"/>
                  </a:lnTo>
                  <a:close/>
                </a:path>
                <a:path w="140335" h="111125">
                  <a:moveTo>
                    <a:pt x="20485" y="13423"/>
                  </a:moveTo>
                  <a:lnTo>
                    <a:pt x="20116" y="13271"/>
                  </a:lnTo>
                  <a:lnTo>
                    <a:pt x="19685" y="13131"/>
                  </a:lnTo>
                  <a:lnTo>
                    <a:pt x="18935" y="12649"/>
                  </a:lnTo>
                  <a:lnTo>
                    <a:pt x="18618" y="12306"/>
                  </a:lnTo>
                  <a:lnTo>
                    <a:pt x="18300" y="12026"/>
                  </a:lnTo>
                  <a:lnTo>
                    <a:pt x="19037" y="11747"/>
                  </a:lnTo>
                  <a:lnTo>
                    <a:pt x="19596" y="11607"/>
                  </a:lnTo>
                  <a:lnTo>
                    <a:pt x="20078" y="11303"/>
                  </a:lnTo>
                  <a:lnTo>
                    <a:pt x="19951" y="10312"/>
                  </a:lnTo>
                  <a:lnTo>
                    <a:pt x="19380" y="10160"/>
                  </a:lnTo>
                  <a:lnTo>
                    <a:pt x="18935" y="10223"/>
                  </a:lnTo>
                  <a:lnTo>
                    <a:pt x="18529" y="10350"/>
                  </a:lnTo>
                  <a:lnTo>
                    <a:pt x="18084" y="10668"/>
                  </a:lnTo>
                  <a:lnTo>
                    <a:pt x="17195" y="11366"/>
                  </a:lnTo>
                  <a:lnTo>
                    <a:pt x="16878" y="12026"/>
                  </a:lnTo>
                  <a:lnTo>
                    <a:pt x="17018" y="12852"/>
                  </a:lnTo>
                  <a:lnTo>
                    <a:pt x="17716" y="13716"/>
                  </a:lnTo>
                  <a:lnTo>
                    <a:pt x="18135" y="14224"/>
                  </a:lnTo>
                  <a:lnTo>
                    <a:pt x="18275" y="14973"/>
                  </a:lnTo>
                  <a:lnTo>
                    <a:pt x="18745" y="15913"/>
                  </a:lnTo>
                  <a:lnTo>
                    <a:pt x="18999" y="16192"/>
                  </a:lnTo>
                  <a:lnTo>
                    <a:pt x="19215" y="16484"/>
                  </a:lnTo>
                  <a:lnTo>
                    <a:pt x="19431" y="16256"/>
                  </a:lnTo>
                  <a:lnTo>
                    <a:pt x="19761" y="16065"/>
                  </a:lnTo>
                  <a:lnTo>
                    <a:pt x="19875" y="15773"/>
                  </a:lnTo>
                  <a:lnTo>
                    <a:pt x="20104" y="15125"/>
                  </a:lnTo>
                  <a:lnTo>
                    <a:pt x="20218" y="14427"/>
                  </a:lnTo>
                  <a:lnTo>
                    <a:pt x="20485" y="13423"/>
                  </a:lnTo>
                  <a:close/>
                </a:path>
                <a:path w="140335" h="111125">
                  <a:moveTo>
                    <a:pt x="22161" y="60401"/>
                  </a:moveTo>
                  <a:lnTo>
                    <a:pt x="21907" y="60121"/>
                  </a:lnTo>
                  <a:lnTo>
                    <a:pt x="21704" y="59740"/>
                  </a:lnTo>
                  <a:lnTo>
                    <a:pt x="19481" y="58788"/>
                  </a:lnTo>
                  <a:lnTo>
                    <a:pt x="17043" y="59677"/>
                  </a:lnTo>
                  <a:lnTo>
                    <a:pt x="15100" y="62255"/>
                  </a:lnTo>
                  <a:lnTo>
                    <a:pt x="14973" y="63576"/>
                  </a:lnTo>
                  <a:lnTo>
                    <a:pt x="15824" y="63957"/>
                  </a:lnTo>
                  <a:lnTo>
                    <a:pt x="16611" y="63576"/>
                  </a:lnTo>
                  <a:lnTo>
                    <a:pt x="17297" y="63030"/>
                  </a:lnTo>
                  <a:lnTo>
                    <a:pt x="17399" y="60883"/>
                  </a:lnTo>
                  <a:lnTo>
                    <a:pt x="18542" y="60744"/>
                  </a:lnTo>
                  <a:lnTo>
                    <a:pt x="20167" y="60477"/>
                  </a:lnTo>
                  <a:lnTo>
                    <a:pt x="20701" y="60667"/>
                  </a:lnTo>
                  <a:lnTo>
                    <a:pt x="21602" y="60782"/>
                  </a:lnTo>
                  <a:lnTo>
                    <a:pt x="22059" y="60477"/>
                  </a:lnTo>
                  <a:close/>
                </a:path>
                <a:path w="140335" h="111125">
                  <a:moveTo>
                    <a:pt x="24155" y="23558"/>
                  </a:moveTo>
                  <a:lnTo>
                    <a:pt x="23736" y="23126"/>
                  </a:lnTo>
                  <a:lnTo>
                    <a:pt x="22186" y="22707"/>
                  </a:lnTo>
                  <a:lnTo>
                    <a:pt x="20231" y="23533"/>
                  </a:lnTo>
                  <a:lnTo>
                    <a:pt x="19278" y="21209"/>
                  </a:lnTo>
                  <a:lnTo>
                    <a:pt x="18694" y="21767"/>
                  </a:lnTo>
                  <a:lnTo>
                    <a:pt x="17856" y="22225"/>
                  </a:lnTo>
                  <a:lnTo>
                    <a:pt x="17881" y="22631"/>
                  </a:lnTo>
                  <a:lnTo>
                    <a:pt x="17919" y="23533"/>
                  </a:lnTo>
                  <a:lnTo>
                    <a:pt x="18338" y="24460"/>
                  </a:lnTo>
                  <a:lnTo>
                    <a:pt x="18846" y="25450"/>
                  </a:lnTo>
                  <a:lnTo>
                    <a:pt x="19951" y="25361"/>
                  </a:lnTo>
                  <a:lnTo>
                    <a:pt x="20548" y="23672"/>
                  </a:lnTo>
                  <a:lnTo>
                    <a:pt x="21640" y="23990"/>
                  </a:lnTo>
                  <a:lnTo>
                    <a:pt x="22580" y="24295"/>
                  </a:lnTo>
                  <a:lnTo>
                    <a:pt x="23444" y="24561"/>
                  </a:lnTo>
                  <a:lnTo>
                    <a:pt x="23914" y="24447"/>
                  </a:lnTo>
                  <a:lnTo>
                    <a:pt x="24155" y="23558"/>
                  </a:lnTo>
                  <a:close/>
                </a:path>
                <a:path w="140335" h="111125">
                  <a:moveTo>
                    <a:pt x="24942" y="65087"/>
                  </a:moveTo>
                  <a:lnTo>
                    <a:pt x="24511" y="64795"/>
                  </a:lnTo>
                  <a:lnTo>
                    <a:pt x="24053" y="64554"/>
                  </a:lnTo>
                  <a:lnTo>
                    <a:pt x="23685" y="64198"/>
                  </a:lnTo>
                  <a:lnTo>
                    <a:pt x="23152" y="63715"/>
                  </a:lnTo>
                  <a:lnTo>
                    <a:pt x="22618" y="62661"/>
                  </a:lnTo>
                  <a:lnTo>
                    <a:pt x="21551" y="64414"/>
                  </a:lnTo>
                  <a:lnTo>
                    <a:pt x="21602" y="65544"/>
                  </a:lnTo>
                  <a:lnTo>
                    <a:pt x="21780" y="66382"/>
                  </a:lnTo>
                  <a:lnTo>
                    <a:pt x="21869" y="66802"/>
                  </a:lnTo>
                  <a:lnTo>
                    <a:pt x="22707" y="67030"/>
                  </a:lnTo>
                  <a:lnTo>
                    <a:pt x="23215" y="67348"/>
                  </a:lnTo>
                  <a:lnTo>
                    <a:pt x="23558" y="65938"/>
                  </a:lnTo>
                  <a:lnTo>
                    <a:pt x="24485" y="65354"/>
                  </a:lnTo>
                  <a:lnTo>
                    <a:pt x="24942" y="65087"/>
                  </a:lnTo>
                  <a:close/>
                </a:path>
                <a:path w="140335" h="111125">
                  <a:moveTo>
                    <a:pt x="27368" y="17526"/>
                  </a:moveTo>
                  <a:lnTo>
                    <a:pt x="26987" y="17030"/>
                  </a:lnTo>
                  <a:lnTo>
                    <a:pt x="26555" y="16408"/>
                  </a:lnTo>
                  <a:lnTo>
                    <a:pt x="26047" y="15735"/>
                  </a:lnTo>
                  <a:lnTo>
                    <a:pt x="25895" y="15735"/>
                  </a:lnTo>
                  <a:lnTo>
                    <a:pt x="25247" y="16065"/>
                  </a:lnTo>
                  <a:lnTo>
                    <a:pt x="24676" y="16395"/>
                  </a:lnTo>
                  <a:lnTo>
                    <a:pt x="23990" y="17005"/>
                  </a:lnTo>
                  <a:lnTo>
                    <a:pt x="23850" y="17487"/>
                  </a:lnTo>
                  <a:lnTo>
                    <a:pt x="24218" y="18542"/>
                  </a:lnTo>
                  <a:lnTo>
                    <a:pt x="24587" y="19316"/>
                  </a:lnTo>
                  <a:lnTo>
                    <a:pt x="24968" y="20078"/>
                  </a:lnTo>
                  <a:lnTo>
                    <a:pt x="25323" y="20066"/>
                  </a:lnTo>
                  <a:lnTo>
                    <a:pt x="26060" y="19202"/>
                  </a:lnTo>
                  <a:lnTo>
                    <a:pt x="26670" y="18402"/>
                  </a:lnTo>
                  <a:lnTo>
                    <a:pt x="27368" y="17526"/>
                  </a:lnTo>
                  <a:close/>
                </a:path>
                <a:path w="140335" h="111125">
                  <a:moveTo>
                    <a:pt x="29730" y="11569"/>
                  </a:moveTo>
                  <a:lnTo>
                    <a:pt x="29603" y="11125"/>
                  </a:lnTo>
                  <a:lnTo>
                    <a:pt x="29616" y="10807"/>
                  </a:lnTo>
                  <a:lnTo>
                    <a:pt x="28943" y="10960"/>
                  </a:lnTo>
                  <a:lnTo>
                    <a:pt x="28625" y="11074"/>
                  </a:lnTo>
                  <a:lnTo>
                    <a:pt x="27914" y="11303"/>
                  </a:lnTo>
                  <a:lnTo>
                    <a:pt x="27216" y="11671"/>
                  </a:lnTo>
                  <a:lnTo>
                    <a:pt x="26492" y="11760"/>
                  </a:lnTo>
                  <a:lnTo>
                    <a:pt x="25920" y="11849"/>
                  </a:lnTo>
                  <a:lnTo>
                    <a:pt x="25323" y="11620"/>
                  </a:lnTo>
                  <a:lnTo>
                    <a:pt x="24726" y="11531"/>
                  </a:lnTo>
                  <a:lnTo>
                    <a:pt x="24765" y="12204"/>
                  </a:lnTo>
                  <a:lnTo>
                    <a:pt x="24688" y="12941"/>
                  </a:lnTo>
                  <a:lnTo>
                    <a:pt x="25057" y="14147"/>
                  </a:lnTo>
                  <a:lnTo>
                    <a:pt x="25527" y="14630"/>
                  </a:lnTo>
                  <a:lnTo>
                    <a:pt x="26098" y="15506"/>
                  </a:lnTo>
                  <a:lnTo>
                    <a:pt x="27381" y="14147"/>
                  </a:lnTo>
                  <a:lnTo>
                    <a:pt x="28511" y="12966"/>
                  </a:lnTo>
                  <a:lnTo>
                    <a:pt x="29578" y="11734"/>
                  </a:lnTo>
                  <a:lnTo>
                    <a:pt x="29730" y="11569"/>
                  </a:lnTo>
                  <a:close/>
                </a:path>
                <a:path w="140335" h="111125">
                  <a:moveTo>
                    <a:pt x="32918" y="67983"/>
                  </a:moveTo>
                  <a:lnTo>
                    <a:pt x="32677" y="67475"/>
                  </a:lnTo>
                  <a:lnTo>
                    <a:pt x="32613" y="67043"/>
                  </a:lnTo>
                  <a:lnTo>
                    <a:pt x="32296" y="67195"/>
                  </a:lnTo>
                  <a:lnTo>
                    <a:pt x="31877" y="67259"/>
                  </a:lnTo>
                  <a:lnTo>
                    <a:pt x="31661" y="67500"/>
                  </a:lnTo>
                  <a:lnTo>
                    <a:pt x="30175" y="69265"/>
                  </a:lnTo>
                  <a:lnTo>
                    <a:pt x="29311" y="70700"/>
                  </a:lnTo>
                  <a:lnTo>
                    <a:pt x="29349" y="71374"/>
                  </a:lnTo>
                  <a:lnTo>
                    <a:pt x="29248" y="71945"/>
                  </a:lnTo>
                  <a:lnTo>
                    <a:pt x="30149" y="71475"/>
                  </a:lnTo>
                  <a:lnTo>
                    <a:pt x="31102" y="70942"/>
                  </a:lnTo>
                  <a:lnTo>
                    <a:pt x="31356" y="70815"/>
                  </a:lnTo>
                  <a:lnTo>
                    <a:pt x="31851" y="69938"/>
                  </a:lnTo>
                  <a:lnTo>
                    <a:pt x="32397" y="69176"/>
                  </a:lnTo>
                  <a:lnTo>
                    <a:pt x="32918" y="67983"/>
                  </a:lnTo>
                  <a:close/>
                </a:path>
                <a:path w="140335" h="111125">
                  <a:moveTo>
                    <a:pt x="35953" y="54457"/>
                  </a:moveTo>
                  <a:lnTo>
                    <a:pt x="35852" y="54063"/>
                  </a:lnTo>
                  <a:lnTo>
                    <a:pt x="35483" y="53898"/>
                  </a:lnTo>
                  <a:lnTo>
                    <a:pt x="35318" y="53936"/>
                  </a:lnTo>
                  <a:lnTo>
                    <a:pt x="33578" y="54419"/>
                  </a:lnTo>
                  <a:lnTo>
                    <a:pt x="31902" y="54419"/>
                  </a:lnTo>
                  <a:lnTo>
                    <a:pt x="30314" y="53047"/>
                  </a:lnTo>
                  <a:lnTo>
                    <a:pt x="29616" y="55562"/>
                  </a:lnTo>
                  <a:lnTo>
                    <a:pt x="29489" y="55981"/>
                  </a:lnTo>
                  <a:lnTo>
                    <a:pt x="30454" y="55981"/>
                  </a:lnTo>
                  <a:lnTo>
                    <a:pt x="31953" y="56007"/>
                  </a:lnTo>
                  <a:lnTo>
                    <a:pt x="33985" y="56070"/>
                  </a:lnTo>
                  <a:lnTo>
                    <a:pt x="34188" y="56565"/>
                  </a:lnTo>
                  <a:lnTo>
                    <a:pt x="34721" y="56057"/>
                  </a:lnTo>
                  <a:lnTo>
                    <a:pt x="35293" y="55549"/>
                  </a:lnTo>
                  <a:lnTo>
                    <a:pt x="35763" y="55003"/>
                  </a:lnTo>
                  <a:lnTo>
                    <a:pt x="35928" y="54825"/>
                  </a:lnTo>
                  <a:lnTo>
                    <a:pt x="35953" y="54457"/>
                  </a:lnTo>
                  <a:close/>
                </a:path>
                <a:path w="140335" h="111125">
                  <a:moveTo>
                    <a:pt x="37350" y="65532"/>
                  </a:moveTo>
                  <a:lnTo>
                    <a:pt x="37109" y="64782"/>
                  </a:lnTo>
                  <a:lnTo>
                    <a:pt x="36931" y="64300"/>
                  </a:lnTo>
                  <a:lnTo>
                    <a:pt x="36741" y="63779"/>
                  </a:lnTo>
                  <a:lnTo>
                    <a:pt x="36436" y="63284"/>
                  </a:lnTo>
                  <a:lnTo>
                    <a:pt x="36093" y="62865"/>
                  </a:lnTo>
                  <a:lnTo>
                    <a:pt x="35801" y="62484"/>
                  </a:lnTo>
                  <a:lnTo>
                    <a:pt x="35369" y="62217"/>
                  </a:lnTo>
                  <a:lnTo>
                    <a:pt x="35013" y="61899"/>
                  </a:lnTo>
                  <a:lnTo>
                    <a:pt x="34759" y="62268"/>
                  </a:lnTo>
                  <a:lnTo>
                    <a:pt x="34264" y="62687"/>
                  </a:lnTo>
                  <a:lnTo>
                    <a:pt x="34302" y="63004"/>
                  </a:lnTo>
                  <a:lnTo>
                    <a:pt x="34442" y="63779"/>
                  </a:lnTo>
                  <a:lnTo>
                    <a:pt x="34836" y="64516"/>
                  </a:lnTo>
                  <a:lnTo>
                    <a:pt x="35217" y="65493"/>
                  </a:lnTo>
                  <a:lnTo>
                    <a:pt x="35242" y="65887"/>
                  </a:lnTo>
                  <a:lnTo>
                    <a:pt x="35293" y="66471"/>
                  </a:lnTo>
                  <a:lnTo>
                    <a:pt x="35356" y="67017"/>
                  </a:lnTo>
                  <a:lnTo>
                    <a:pt x="35966" y="66636"/>
                  </a:lnTo>
                  <a:lnTo>
                    <a:pt x="36690" y="66332"/>
                  </a:lnTo>
                  <a:lnTo>
                    <a:pt x="37350" y="65532"/>
                  </a:lnTo>
                  <a:close/>
                </a:path>
                <a:path w="140335" h="111125">
                  <a:moveTo>
                    <a:pt x="39458" y="82651"/>
                  </a:moveTo>
                  <a:lnTo>
                    <a:pt x="39281" y="82296"/>
                  </a:lnTo>
                  <a:lnTo>
                    <a:pt x="39103" y="82105"/>
                  </a:lnTo>
                  <a:lnTo>
                    <a:pt x="37998" y="81038"/>
                  </a:lnTo>
                  <a:lnTo>
                    <a:pt x="36207" y="81102"/>
                  </a:lnTo>
                  <a:lnTo>
                    <a:pt x="35344" y="79629"/>
                  </a:lnTo>
                  <a:lnTo>
                    <a:pt x="35077" y="79895"/>
                  </a:lnTo>
                  <a:lnTo>
                    <a:pt x="34594" y="80162"/>
                  </a:lnTo>
                  <a:lnTo>
                    <a:pt x="34455" y="82473"/>
                  </a:lnTo>
                  <a:lnTo>
                    <a:pt x="35394" y="83299"/>
                  </a:lnTo>
                  <a:lnTo>
                    <a:pt x="37757" y="83197"/>
                  </a:lnTo>
                  <a:lnTo>
                    <a:pt x="37973" y="83223"/>
                  </a:lnTo>
                  <a:lnTo>
                    <a:pt x="38379" y="83337"/>
                  </a:lnTo>
                  <a:lnTo>
                    <a:pt x="38989" y="83273"/>
                  </a:lnTo>
                  <a:lnTo>
                    <a:pt x="39319" y="83045"/>
                  </a:lnTo>
                  <a:lnTo>
                    <a:pt x="39458" y="82651"/>
                  </a:lnTo>
                  <a:close/>
                </a:path>
                <a:path w="140335" h="111125">
                  <a:moveTo>
                    <a:pt x="39712" y="55321"/>
                  </a:moveTo>
                  <a:lnTo>
                    <a:pt x="39001" y="54622"/>
                  </a:lnTo>
                  <a:lnTo>
                    <a:pt x="38303" y="54102"/>
                  </a:lnTo>
                  <a:lnTo>
                    <a:pt x="37477" y="52997"/>
                  </a:lnTo>
                  <a:lnTo>
                    <a:pt x="37515" y="52273"/>
                  </a:lnTo>
                  <a:lnTo>
                    <a:pt x="36969" y="51435"/>
                  </a:lnTo>
                  <a:lnTo>
                    <a:pt x="36449" y="51282"/>
                  </a:lnTo>
                  <a:lnTo>
                    <a:pt x="36055" y="51028"/>
                  </a:lnTo>
                  <a:lnTo>
                    <a:pt x="36017" y="51485"/>
                  </a:lnTo>
                  <a:lnTo>
                    <a:pt x="35826" y="51981"/>
                  </a:lnTo>
                  <a:lnTo>
                    <a:pt x="36499" y="54190"/>
                  </a:lnTo>
                  <a:lnTo>
                    <a:pt x="37109" y="55981"/>
                  </a:lnTo>
                  <a:lnTo>
                    <a:pt x="37769" y="57759"/>
                  </a:lnTo>
                  <a:lnTo>
                    <a:pt x="37922" y="58127"/>
                  </a:lnTo>
                  <a:lnTo>
                    <a:pt x="38315" y="58407"/>
                  </a:lnTo>
                  <a:lnTo>
                    <a:pt x="38608" y="58724"/>
                  </a:lnTo>
                  <a:lnTo>
                    <a:pt x="38773" y="58356"/>
                  </a:lnTo>
                  <a:lnTo>
                    <a:pt x="38976" y="58000"/>
                  </a:lnTo>
                  <a:lnTo>
                    <a:pt x="39331" y="56845"/>
                  </a:lnTo>
                  <a:lnTo>
                    <a:pt x="39509" y="56083"/>
                  </a:lnTo>
                  <a:lnTo>
                    <a:pt x="39712" y="55321"/>
                  </a:lnTo>
                  <a:close/>
                </a:path>
                <a:path w="140335" h="111125">
                  <a:moveTo>
                    <a:pt x="40043" y="37426"/>
                  </a:moveTo>
                  <a:lnTo>
                    <a:pt x="39509" y="37426"/>
                  </a:lnTo>
                  <a:lnTo>
                    <a:pt x="38709" y="37185"/>
                  </a:lnTo>
                  <a:lnTo>
                    <a:pt x="38341" y="37490"/>
                  </a:lnTo>
                  <a:lnTo>
                    <a:pt x="37909" y="37858"/>
                  </a:lnTo>
                  <a:lnTo>
                    <a:pt x="37833" y="38722"/>
                  </a:lnTo>
                  <a:lnTo>
                    <a:pt x="37401" y="40436"/>
                  </a:lnTo>
                  <a:lnTo>
                    <a:pt x="37249" y="41529"/>
                  </a:lnTo>
                  <a:lnTo>
                    <a:pt x="36791" y="42989"/>
                  </a:lnTo>
                  <a:lnTo>
                    <a:pt x="36347" y="43307"/>
                  </a:lnTo>
                  <a:lnTo>
                    <a:pt x="36042" y="43675"/>
                  </a:lnTo>
                  <a:lnTo>
                    <a:pt x="36550" y="43611"/>
                  </a:lnTo>
                  <a:lnTo>
                    <a:pt x="37134" y="43688"/>
                  </a:lnTo>
                  <a:lnTo>
                    <a:pt x="37973" y="43192"/>
                  </a:lnTo>
                  <a:lnTo>
                    <a:pt x="38379" y="42684"/>
                  </a:lnTo>
                  <a:lnTo>
                    <a:pt x="39065" y="40792"/>
                  </a:lnTo>
                  <a:lnTo>
                    <a:pt x="39458" y="39319"/>
                  </a:lnTo>
                  <a:lnTo>
                    <a:pt x="40043" y="37426"/>
                  </a:lnTo>
                  <a:close/>
                </a:path>
                <a:path w="140335" h="111125">
                  <a:moveTo>
                    <a:pt x="41897" y="68745"/>
                  </a:moveTo>
                  <a:lnTo>
                    <a:pt x="41681" y="68351"/>
                  </a:lnTo>
                  <a:lnTo>
                    <a:pt x="41554" y="67729"/>
                  </a:lnTo>
                  <a:lnTo>
                    <a:pt x="41249" y="67627"/>
                  </a:lnTo>
                  <a:lnTo>
                    <a:pt x="40805" y="67462"/>
                  </a:lnTo>
                  <a:lnTo>
                    <a:pt x="40144" y="67500"/>
                  </a:lnTo>
                  <a:lnTo>
                    <a:pt x="39751" y="67754"/>
                  </a:lnTo>
                  <a:lnTo>
                    <a:pt x="38747" y="68376"/>
                  </a:lnTo>
                  <a:lnTo>
                    <a:pt x="36918" y="69913"/>
                  </a:lnTo>
                  <a:lnTo>
                    <a:pt x="36753" y="70040"/>
                  </a:lnTo>
                  <a:lnTo>
                    <a:pt x="36652" y="70497"/>
                  </a:lnTo>
                  <a:lnTo>
                    <a:pt x="36753" y="70662"/>
                  </a:lnTo>
                  <a:lnTo>
                    <a:pt x="36842" y="70840"/>
                  </a:lnTo>
                  <a:lnTo>
                    <a:pt x="37198" y="70929"/>
                  </a:lnTo>
                  <a:lnTo>
                    <a:pt x="37452" y="70954"/>
                  </a:lnTo>
                  <a:lnTo>
                    <a:pt x="38023" y="70980"/>
                  </a:lnTo>
                  <a:lnTo>
                    <a:pt x="38608" y="70942"/>
                  </a:lnTo>
                  <a:lnTo>
                    <a:pt x="39966" y="70942"/>
                  </a:lnTo>
                  <a:lnTo>
                    <a:pt x="41516" y="70967"/>
                  </a:lnTo>
                  <a:lnTo>
                    <a:pt x="39751" y="69278"/>
                  </a:lnTo>
                  <a:lnTo>
                    <a:pt x="40462" y="69151"/>
                  </a:lnTo>
                  <a:lnTo>
                    <a:pt x="41135" y="68973"/>
                  </a:lnTo>
                  <a:lnTo>
                    <a:pt x="41516" y="68846"/>
                  </a:lnTo>
                  <a:lnTo>
                    <a:pt x="41897" y="68745"/>
                  </a:lnTo>
                  <a:close/>
                </a:path>
                <a:path w="140335" h="111125">
                  <a:moveTo>
                    <a:pt x="42532" y="12433"/>
                  </a:moveTo>
                  <a:lnTo>
                    <a:pt x="42189" y="12306"/>
                  </a:lnTo>
                  <a:lnTo>
                    <a:pt x="41617" y="11963"/>
                  </a:lnTo>
                  <a:lnTo>
                    <a:pt x="40386" y="13512"/>
                  </a:lnTo>
                  <a:lnTo>
                    <a:pt x="39281" y="12763"/>
                  </a:lnTo>
                  <a:lnTo>
                    <a:pt x="37807" y="12065"/>
                  </a:lnTo>
                  <a:lnTo>
                    <a:pt x="37160" y="12801"/>
                  </a:lnTo>
                  <a:lnTo>
                    <a:pt x="36703" y="13144"/>
                  </a:lnTo>
                  <a:lnTo>
                    <a:pt x="36995" y="13474"/>
                  </a:lnTo>
                  <a:lnTo>
                    <a:pt x="37261" y="13982"/>
                  </a:lnTo>
                  <a:lnTo>
                    <a:pt x="37630" y="14097"/>
                  </a:lnTo>
                  <a:lnTo>
                    <a:pt x="38265" y="14300"/>
                  </a:lnTo>
                  <a:lnTo>
                    <a:pt x="38989" y="14262"/>
                  </a:lnTo>
                  <a:lnTo>
                    <a:pt x="40043" y="14338"/>
                  </a:lnTo>
                  <a:lnTo>
                    <a:pt x="40525" y="14122"/>
                  </a:lnTo>
                  <a:lnTo>
                    <a:pt x="41389" y="13779"/>
                  </a:lnTo>
                  <a:lnTo>
                    <a:pt x="42379" y="13195"/>
                  </a:lnTo>
                  <a:lnTo>
                    <a:pt x="42405" y="12738"/>
                  </a:lnTo>
                  <a:lnTo>
                    <a:pt x="42532" y="12433"/>
                  </a:lnTo>
                  <a:close/>
                </a:path>
                <a:path w="140335" h="111125">
                  <a:moveTo>
                    <a:pt x="44831" y="1701"/>
                  </a:moveTo>
                  <a:lnTo>
                    <a:pt x="44462" y="1485"/>
                  </a:lnTo>
                  <a:lnTo>
                    <a:pt x="44170" y="1333"/>
                  </a:lnTo>
                  <a:lnTo>
                    <a:pt x="43840" y="1143"/>
                  </a:lnTo>
                  <a:lnTo>
                    <a:pt x="43027" y="1257"/>
                  </a:lnTo>
                  <a:lnTo>
                    <a:pt x="42202" y="1346"/>
                  </a:lnTo>
                  <a:lnTo>
                    <a:pt x="41402" y="1473"/>
                  </a:lnTo>
                  <a:lnTo>
                    <a:pt x="41859" y="2463"/>
                  </a:lnTo>
                  <a:lnTo>
                    <a:pt x="42367" y="3441"/>
                  </a:lnTo>
                  <a:lnTo>
                    <a:pt x="42989" y="4673"/>
                  </a:lnTo>
                  <a:lnTo>
                    <a:pt x="43726" y="3479"/>
                  </a:lnTo>
                  <a:lnTo>
                    <a:pt x="44259" y="2641"/>
                  </a:lnTo>
                  <a:lnTo>
                    <a:pt x="44831" y="1701"/>
                  </a:lnTo>
                  <a:close/>
                </a:path>
                <a:path w="140335" h="111125">
                  <a:moveTo>
                    <a:pt x="45313" y="109918"/>
                  </a:moveTo>
                  <a:lnTo>
                    <a:pt x="44729" y="109626"/>
                  </a:lnTo>
                  <a:lnTo>
                    <a:pt x="44234" y="109372"/>
                  </a:lnTo>
                  <a:lnTo>
                    <a:pt x="44030" y="109283"/>
                  </a:lnTo>
                  <a:lnTo>
                    <a:pt x="43916" y="109448"/>
                  </a:lnTo>
                  <a:lnTo>
                    <a:pt x="43751" y="109728"/>
                  </a:lnTo>
                  <a:lnTo>
                    <a:pt x="44323" y="109804"/>
                  </a:lnTo>
                  <a:lnTo>
                    <a:pt x="44792" y="109855"/>
                  </a:lnTo>
                  <a:lnTo>
                    <a:pt x="45313" y="109918"/>
                  </a:lnTo>
                  <a:close/>
                </a:path>
                <a:path w="140335" h="111125">
                  <a:moveTo>
                    <a:pt x="49542" y="69202"/>
                  </a:moveTo>
                  <a:lnTo>
                    <a:pt x="49149" y="68770"/>
                  </a:lnTo>
                  <a:lnTo>
                    <a:pt x="48641" y="69037"/>
                  </a:lnTo>
                  <a:lnTo>
                    <a:pt x="47739" y="69634"/>
                  </a:lnTo>
                  <a:lnTo>
                    <a:pt x="47383" y="69519"/>
                  </a:lnTo>
                  <a:lnTo>
                    <a:pt x="47650" y="69037"/>
                  </a:lnTo>
                  <a:lnTo>
                    <a:pt x="47967" y="68567"/>
                  </a:lnTo>
                  <a:lnTo>
                    <a:pt x="48323" y="67830"/>
                  </a:lnTo>
                  <a:lnTo>
                    <a:pt x="48463" y="67462"/>
                  </a:lnTo>
                  <a:lnTo>
                    <a:pt x="48374" y="67284"/>
                  </a:lnTo>
                  <a:lnTo>
                    <a:pt x="48272" y="67106"/>
                  </a:lnTo>
                  <a:lnTo>
                    <a:pt x="47790" y="66916"/>
                  </a:lnTo>
                  <a:lnTo>
                    <a:pt x="47167" y="67424"/>
                  </a:lnTo>
                  <a:lnTo>
                    <a:pt x="46393" y="67894"/>
                  </a:lnTo>
                  <a:lnTo>
                    <a:pt x="46329" y="68427"/>
                  </a:lnTo>
                  <a:lnTo>
                    <a:pt x="46240" y="69303"/>
                  </a:lnTo>
                  <a:lnTo>
                    <a:pt x="46863" y="71132"/>
                  </a:lnTo>
                  <a:lnTo>
                    <a:pt x="48044" y="71069"/>
                  </a:lnTo>
                  <a:lnTo>
                    <a:pt x="48488" y="70764"/>
                  </a:lnTo>
                  <a:lnTo>
                    <a:pt x="48945" y="70459"/>
                  </a:lnTo>
                  <a:lnTo>
                    <a:pt x="49199" y="69799"/>
                  </a:lnTo>
                  <a:lnTo>
                    <a:pt x="49542" y="69202"/>
                  </a:lnTo>
                  <a:close/>
                </a:path>
                <a:path w="140335" h="111125">
                  <a:moveTo>
                    <a:pt x="50761" y="101561"/>
                  </a:moveTo>
                  <a:lnTo>
                    <a:pt x="49657" y="99174"/>
                  </a:lnTo>
                  <a:lnTo>
                    <a:pt x="48336" y="99314"/>
                  </a:lnTo>
                  <a:lnTo>
                    <a:pt x="46888" y="100203"/>
                  </a:lnTo>
                  <a:lnTo>
                    <a:pt x="46532" y="100418"/>
                  </a:lnTo>
                  <a:lnTo>
                    <a:pt x="45974" y="100850"/>
                  </a:lnTo>
                  <a:lnTo>
                    <a:pt x="46012" y="101028"/>
                  </a:lnTo>
                  <a:lnTo>
                    <a:pt x="46164" y="101536"/>
                  </a:lnTo>
                  <a:lnTo>
                    <a:pt x="46596" y="102374"/>
                  </a:lnTo>
                  <a:lnTo>
                    <a:pt x="46863" y="102336"/>
                  </a:lnTo>
                  <a:lnTo>
                    <a:pt x="48120" y="102235"/>
                  </a:lnTo>
                  <a:lnTo>
                    <a:pt x="49339" y="101866"/>
                  </a:lnTo>
                  <a:lnTo>
                    <a:pt x="50761" y="101561"/>
                  </a:lnTo>
                  <a:close/>
                </a:path>
                <a:path w="140335" h="111125">
                  <a:moveTo>
                    <a:pt x="50901" y="50723"/>
                  </a:moveTo>
                  <a:lnTo>
                    <a:pt x="50647" y="50406"/>
                  </a:lnTo>
                  <a:lnTo>
                    <a:pt x="50266" y="50406"/>
                  </a:lnTo>
                  <a:lnTo>
                    <a:pt x="49847" y="50558"/>
                  </a:lnTo>
                  <a:lnTo>
                    <a:pt x="49555" y="52146"/>
                  </a:lnTo>
                  <a:lnTo>
                    <a:pt x="48717" y="52031"/>
                  </a:lnTo>
                  <a:lnTo>
                    <a:pt x="47650" y="51790"/>
                  </a:lnTo>
                  <a:lnTo>
                    <a:pt x="47142" y="51663"/>
                  </a:lnTo>
                  <a:lnTo>
                    <a:pt x="46520" y="51930"/>
                  </a:lnTo>
                  <a:lnTo>
                    <a:pt x="45783" y="52273"/>
                  </a:lnTo>
                  <a:lnTo>
                    <a:pt x="45580" y="52768"/>
                  </a:lnTo>
                  <a:lnTo>
                    <a:pt x="45618" y="53035"/>
                  </a:lnTo>
                  <a:lnTo>
                    <a:pt x="45656" y="53263"/>
                  </a:lnTo>
                  <a:lnTo>
                    <a:pt x="46164" y="53695"/>
                  </a:lnTo>
                  <a:lnTo>
                    <a:pt x="48006" y="52654"/>
                  </a:lnTo>
                  <a:lnTo>
                    <a:pt x="49339" y="53721"/>
                  </a:lnTo>
                  <a:lnTo>
                    <a:pt x="50723" y="54559"/>
                  </a:lnTo>
                  <a:lnTo>
                    <a:pt x="50812" y="53301"/>
                  </a:lnTo>
                  <a:lnTo>
                    <a:pt x="50888" y="52108"/>
                  </a:lnTo>
                  <a:lnTo>
                    <a:pt x="50901" y="50723"/>
                  </a:lnTo>
                  <a:close/>
                </a:path>
                <a:path w="140335" h="111125">
                  <a:moveTo>
                    <a:pt x="52070" y="79997"/>
                  </a:moveTo>
                  <a:lnTo>
                    <a:pt x="51295" y="79413"/>
                  </a:lnTo>
                  <a:lnTo>
                    <a:pt x="50634" y="78892"/>
                  </a:lnTo>
                  <a:lnTo>
                    <a:pt x="49974" y="78397"/>
                  </a:lnTo>
                  <a:lnTo>
                    <a:pt x="47891" y="80797"/>
                  </a:lnTo>
                  <a:lnTo>
                    <a:pt x="47904" y="81064"/>
                  </a:lnTo>
                  <a:lnTo>
                    <a:pt x="50126" y="82626"/>
                  </a:lnTo>
                  <a:lnTo>
                    <a:pt x="50800" y="81711"/>
                  </a:lnTo>
                  <a:lnTo>
                    <a:pt x="51409" y="80899"/>
                  </a:lnTo>
                  <a:lnTo>
                    <a:pt x="52070" y="79997"/>
                  </a:lnTo>
                  <a:close/>
                </a:path>
                <a:path w="140335" h="111125">
                  <a:moveTo>
                    <a:pt x="52120" y="58381"/>
                  </a:moveTo>
                  <a:lnTo>
                    <a:pt x="51701" y="57632"/>
                  </a:lnTo>
                  <a:lnTo>
                    <a:pt x="51473" y="57619"/>
                  </a:lnTo>
                  <a:lnTo>
                    <a:pt x="50838" y="57556"/>
                  </a:lnTo>
                  <a:lnTo>
                    <a:pt x="49644" y="57645"/>
                  </a:lnTo>
                  <a:lnTo>
                    <a:pt x="49606" y="57823"/>
                  </a:lnTo>
                  <a:lnTo>
                    <a:pt x="49441" y="59093"/>
                  </a:lnTo>
                  <a:lnTo>
                    <a:pt x="48361" y="59169"/>
                  </a:lnTo>
                  <a:lnTo>
                    <a:pt x="47320" y="60096"/>
                  </a:lnTo>
                  <a:lnTo>
                    <a:pt x="47294" y="60820"/>
                  </a:lnTo>
                  <a:lnTo>
                    <a:pt x="47117" y="61379"/>
                  </a:lnTo>
                  <a:lnTo>
                    <a:pt x="47586" y="61252"/>
                  </a:lnTo>
                  <a:lnTo>
                    <a:pt x="48107" y="61188"/>
                  </a:lnTo>
                  <a:lnTo>
                    <a:pt x="48856" y="60871"/>
                  </a:lnTo>
                  <a:lnTo>
                    <a:pt x="49085" y="60553"/>
                  </a:lnTo>
                  <a:lnTo>
                    <a:pt x="49352" y="60325"/>
                  </a:lnTo>
                  <a:lnTo>
                    <a:pt x="49872" y="60071"/>
                  </a:lnTo>
                  <a:lnTo>
                    <a:pt x="50419" y="59855"/>
                  </a:lnTo>
                  <a:lnTo>
                    <a:pt x="50901" y="59550"/>
                  </a:lnTo>
                  <a:lnTo>
                    <a:pt x="51320" y="59270"/>
                  </a:lnTo>
                  <a:lnTo>
                    <a:pt x="51765" y="58940"/>
                  </a:lnTo>
                  <a:lnTo>
                    <a:pt x="52120" y="58381"/>
                  </a:lnTo>
                  <a:close/>
                </a:path>
                <a:path w="140335" h="111125">
                  <a:moveTo>
                    <a:pt x="52552" y="110731"/>
                  </a:moveTo>
                  <a:lnTo>
                    <a:pt x="52374" y="110667"/>
                  </a:lnTo>
                  <a:lnTo>
                    <a:pt x="52552" y="110731"/>
                  </a:lnTo>
                  <a:close/>
                </a:path>
                <a:path w="140335" h="111125">
                  <a:moveTo>
                    <a:pt x="54000" y="63614"/>
                  </a:moveTo>
                  <a:lnTo>
                    <a:pt x="53797" y="63309"/>
                  </a:lnTo>
                  <a:lnTo>
                    <a:pt x="53708" y="63055"/>
                  </a:lnTo>
                  <a:lnTo>
                    <a:pt x="53555" y="62979"/>
                  </a:lnTo>
                  <a:lnTo>
                    <a:pt x="52514" y="62903"/>
                  </a:lnTo>
                  <a:lnTo>
                    <a:pt x="51473" y="62839"/>
                  </a:lnTo>
                  <a:lnTo>
                    <a:pt x="50406" y="62763"/>
                  </a:lnTo>
                  <a:lnTo>
                    <a:pt x="50152" y="62306"/>
                  </a:lnTo>
                  <a:lnTo>
                    <a:pt x="49809" y="62687"/>
                  </a:lnTo>
                  <a:lnTo>
                    <a:pt x="49149" y="63093"/>
                  </a:lnTo>
                  <a:lnTo>
                    <a:pt x="49314" y="64668"/>
                  </a:lnTo>
                  <a:lnTo>
                    <a:pt x="51803" y="66675"/>
                  </a:lnTo>
                  <a:lnTo>
                    <a:pt x="52908" y="66230"/>
                  </a:lnTo>
                  <a:lnTo>
                    <a:pt x="53479" y="66027"/>
                  </a:lnTo>
                  <a:lnTo>
                    <a:pt x="53657" y="64681"/>
                  </a:lnTo>
                  <a:lnTo>
                    <a:pt x="54000" y="63614"/>
                  </a:lnTo>
                  <a:close/>
                </a:path>
                <a:path w="140335" h="111125">
                  <a:moveTo>
                    <a:pt x="56045" y="84670"/>
                  </a:moveTo>
                  <a:lnTo>
                    <a:pt x="55143" y="84429"/>
                  </a:lnTo>
                  <a:lnTo>
                    <a:pt x="54686" y="84315"/>
                  </a:lnTo>
                  <a:lnTo>
                    <a:pt x="54470" y="84277"/>
                  </a:lnTo>
                  <a:lnTo>
                    <a:pt x="54190" y="84353"/>
                  </a:lnTo>
                  <a:lnTo>
                    <a:pt x="52895" y="83388"/>
                  </a:lnTo>
                  <a:lnTo>
                    <a:pt x="52197" y="84302"/>
                  </a:lnTo>
                  <a:lnTo>
                    <a:pt x="51816" y="85051"/>
                  </a:lnTo>
                  <a:lnTo>
                    <a:pt x="51574" y="85559"/>
                  </a:lnTo>
                  <a:lnTo>
                    <a:pt x="51803" y="86588"/>
                  </a:lnTo>
                  <a:lnTo>
                    <a:pt x="52197" y="87096"/>
                  </a:lnTo>
                  <a:lnTo>
                    <a:pt x="52666" y="87668"/>
                  </a:lnTo>
                  <a:lnTo>
                    <a:pt x="53492" y="87947"/>
                  </a:lnTo>
                  <a:lnTo>
                    <a:pt x="54254" y="88303"/>
                  </a:lnTo>
                  <a:lnTo>
                    <a:pt x="54724" y="87591"/>
                  </a:lnTo>
                  <a:lnTo>
                    <a:pt x="54203" y="87058"/>
                  </a:lnTo>
                  <a:lnTo>
                    <a:pt x="53644" y="86639"/>
                  </a:lnTo>
                  <a:lnTo>
                    <a:pt x="53111" y="86182"/>
                  </a:lnTo>
                  <a:lnTo>
                    <a:pt x="52971" y="86004"/>
                  </a:lnTo>
                  <a:lnTo>
                    <a:pt x="52908" y="85775"/>
                  </a:lnTo>
                  <a:lnTo>
                    <a:pt x="52933" y="85636"/>
                  </a:lnTo>
                  <a:lnTo>
                    <a:pt x="52933" y="85483"/>
                  </a:lnTo>
                  <a:lnTo>
                    <a:pt x="53327" y="85559"/>
                  </a:lnTo>
                  <a:lnTo>
                    <a:pt x="53721" y="85712"/>
                  </a:lnTo>
                  <a:lnTo>
                    <a:pt x="54686" y="85623"/>
                  </a:lnTo>
                  <a:lnTo>
                    <a:pt x="55270" y="85471"/>
                  </a:lnTo>
                  <a:lnTo>
                    <a:pt x="55956" y="85255"/>
                  </a:lnTo>
                  <a:lnTo>
                    <a:pt x="55981" y="84886"/>
                  </a:lnTo>
                  <a:lnTo>
                    <a:pt x="56045" y="84670"/>
                  </a:lnTo>
                  <a:close/>
                </a:path>
                <a:path w="140335" h="111125">
                  <a:moveTo>
                    <a:pt x="58381" y="41173"/>
                  </a:moveTo>
                  <a:lnTo>
                    <a:pt x="56959" y="41173"/>
                  </a:lnTo>
                  <a:lnTo>
                    <a:pt x="56629" y="40093"/>
                  </a:lnTo>
                  <a:lnTo>
                    <a:pt x="54914" y="38950"/>
                  </a:lnTo>
                  <a:lnTo>
                    <a:pt x="54724" y="40043"/>
                  </a:lnTo>
                  <a:lnTo>
                    <a:pt x="53174" y="40665"/>
                  </a:lnTo>
                  <a:lnTo>
                    <a:pt x="54457" y="41808"/>
                  </a:lnTo>
                  <a:lnTo>
                    <a:pt x="55079" y="42354"/>
                  </a:lnTo>
                  <a:lnTo>
                    <a:pt x="55892" y="42646"/>
                  </a:lnTo>
                  <a:lnTo>
                    <a:pt x="56832" y="43180"/>
                  </a:lnTo>
                  <a:lnTo>
                    <a:pt x="56984" y="43053"/>
                  </a:lnTo>
                  <a:lnTo>
                    <a:pt x="57429" y="42773"/>
                  </a:lnTo>
                  <a:lnTo>
                    <a:pt x="57759" y="42392"/>
                  </a:lnTo>
                  <a:lnTo>
                    <a:pt x="58026" y="42037"/>
                  </a:lnTo>
                  <a:lnTo>
                    <a:pt x="58178" y="41579"/>
                  </a:lnTo>
                  <a:lnTo>
                    <a:pt x="58381" y="41173"/>
                  </a:lnTo>
                  <a:close/>
                </a:path>
                <a:path w="140335" h="111125">
                  <a:moveTo>
                    <a:pt x="58915" y="73190"/>
                  </a:moveTo>
                  <a:lnTo>
                    <a:pt x="58331" y="72504"/>
                  </a:lnTo>
                  <a:lnTo>
                    <a:pt x="58039" y="72148"/>
                  </a:lnTo>
                  <a:lnTo>
                    <a:pt x="57404" y="71335"/>
                  </a:lnTo>
                  <a:lnTo>
                    <a:pt x="57099" y="70929"/>
                  </a:lnTo>
                  <a:lnTo>
                    <a:pt x="56908" y="71437"/>
                  </a:lnTo>
                  <a:lnTo>
                    <a:pt x="56730" y="71945"/>
                  </a:lnTo>
                  <a:lnTo>
                    <a:pt x="55727" y="72288"/>
                  </a:lnTo>
                  <a:lnTo>
                    <a:pt x="54940" y="72415"/>
                  </a:lnTo>
                  <a:lnTo>
                    <a:pt x="54038" y="72847"/>
                  </a:lnTo>
                  <a:lnTo>
                    <a:pt x="54089" y="73545"/>
                  </a:lnTo>
                  <a:lnTo>
                    <a:pt x="54025" y="73977"/>
                  </a:lnTo>
                  <a:lnTo>
                    <a:pt x="54584" y="73939"/>
                  </a:lnTo>
                  <a:lnTo>
                    <a:pt x="55130" y="73914"/>
                  </a:lnTo>
                  <a:lnTo>
                    <a:pt x="55727" y="73875"/>
                  </a:lnTo>
                  <a:lnTo>
                    <a:pt x="56451" y="75349"/>
                  </a:lnTo>
                  <a:lnTo>
                    <a:pt x="57238" y="75209"/>
                  </a:lnTo>
                  <a:lnTo>
                    <a:pt x="58915" y="73190"/>
                  </a:lnTo>
                  <a:close/>
                </a:path>
                <a:path w="140335" h="111125">
                  <a:moveTo>
                    <a:pt x="59156" y="92519"/>
                  </a:moveTo>
                  <a:lnTo>
                    <a:pt x="58356" y="91605"/>
                  </a:lnTo>
                  <a:lnTo>
                    <a:pt x="57708" y="90678"/>
                  </a:lnTo>
                  <a:lnTo>
                    <a:pt x="55714" y="91249"/>
                  </a:lnTo>
                  <a:lnTo>
                    <a:pt x="54800" y="91655"/>
                  </a:lnTo>
                  <a:lnTo>
                    <a:pt x="54673" y="92379"/>
                  </a:lnTo>
                  <a:lnTo>
                    <a:pt x="55486" y="92722"/>
                  </a:lnTo>
                  <a:lnTo>
                    <a:pt x="56261" y="92951"/>
                  </a:lnTo>
                  <a:lnTo>
                    <a:pt x="56896" y="93167"/>
                  </a:lnTo>
                  <a:lnTo>
                    <a:pt x="56984" y="94195"/>
                  </a:lnTo>
                  <a:lnTo>
                    <a:pt x="57023" y="94780"/>
                  </a:lnTo>
                  <a:lnTo>
                    <a:pt x="57378" y="94399"/>
                  </a:lnTo>
                  <a:lnTo>
                    <a:pt x="57734" y="94043"/>
                  </a:lnTo>
                  <a:lnTo>
                    <a:pt x="58077" y="93662"/>
                  </a:lnTo>
                  <a:lnTo>
                    <a:pt x="59156" y="92519"/>
                  </a:lnTo>
                  <a:close/>
                </a:path>
                <a:path w="140335" h="111125">
                  <a:moveTo>
                    <a:pt x="61874" y="61823"/>
                  </a:moveTo>
                  <a:lnTo>
                    <a:pt x="61518" y="61747"/>
                  </a:lnTo>
                  <a:lnTo>
                    <a:pt x="61061" y="61480"/>
                  </a:lnTo>
                  <a:lnTo>
                    <a:pt x="60807" y="61620"/>
                  </a:lnTo>
                  <a:lnTo>
                    <a:pt x="60007" y="62103"/>
                  </a:lnTo>
                  <a:lnTo>
                    <a:pt x="59258" y="62725"/>
                  </a:lnTo>
                  <a:lnTo>
                    <a:pt x="58483" y="63296"/>
                  </a:lnTo>
                  <a:lnTo>
                    <a:pt x="58445" y="63449"/>
                  </a:lnTo>
                  <a:lnTo>
                    <a:pt x="57962" y="63817"/>
                  </a:lnTo>
                  <a:lnTo>
                    <a:pt x="57518" y="64135"/>
                  </a:lnTo>
                  <a:lnTo>
                    <a:pt x="57061" y="64427"/>
                  </a:lnTo>
                  <a:lnTo>
                    <a:pt x="57607" y="64808"/>
                  </a:lnTo>
                  <a:lnTo>
                    <a:pt x="58127" y="65290"/>
                  </a:lnTo>
                  <a:lnTo>
                    <a:pt x="61734" y="62179"/>
                  </a:lnTo>
                  <a:lnTo>
                    <a:pt x="61874" y="61823"/>
                  </a:lnTo>
                  <a:close/>
                </a:path>
                <a:path w="140335" h="111125">
                  <a:moveTo>
                    <a:pt x="63588" y="36791"/>
                  </a:moveTo>
                  <a:lnTo>
                    <a:pt x="63296" y="36207"/>
                  </a:lnTo>
                  <a:lnTo>
                    <a:pt x="62992" y="35636"/>
                  </a:lnTo>
                  <a:lnTo>
                    <a:pt x="62585" y="34848"/>
                  </a:lnTo>
                  <a:lnTo>
                    <a:pt x="62496" y="34632"/>
                  </a:lnTo>
                  <a:lnTo>
                    <a:pt x="62420" y="34404"/>
                  </a:lnTo>
                  <a:lnTo>
                    <a:pt x="62064" y="33477"/>
                  </a:lnTo>
                  <a:lnTo>
                    <a:pt x="61671" y="33642"/>
                  </a:lnTo>
                  <a:lnTo>
                    <a:pt x="60325" y="34721"/>
                  </a:lnTo>
                  <a:lnTo>
                    <a:pt x="59474" y="35001"/>
                  </a:lnTo>
                  <a:lnTo>
                    <a:pt x="58699" y="35407"/>
                  </a:lnTo>
                  <a:lnTo>
                    <a:pt x="58839" y="35839"/>
                  </a:lnTo>
                  <a:lnTo>
                    <a:pt x="58902" y="36525"/>
                  </a:lnTo>
                  <a:lnTo>
                    <a:pt x="59156" y="36626"/>
                  </a:lnTo>
                  <a:lnTo>
                    <a:pt x="59931" y="36918"/>
                  </a:lnTo>
                  <a:lnTo>
                    <a:pt x="60794" y="37058"/>
                  </a:lnTo>
                  <a:lnTo>
                    <a:pt x="61633" y="37084"/>
                  </a:lnTo>
                  <a:lnTo>
                    <a:pt x="62280" y="37122"/>
                  </a:lnTo>
                  <a:lnTo>
                    <a:pt x="62928" y="36906"/>
                  </a:lnTo>
                  <a:lnTo>
                    <a:pt x="63588" y="36791"/>
                  </a:lnTo>
                  <a:close/>
                </a:path>
                <a:path w="140335" h="111125">
                  <a:moveTo>
                    <a:pt x="70256" y="81280"/>
                  </a:moveTo>
                  <a:lnTo>
                    <a:pt x="69494" y="80429"/>
                  </a:lnTo>
                  <a:lnTo>
                    <a:pt x="68872" y="79908"/>
                  </a:lnTo>
                  <a:lnTo>
                    <a:pt x="69024" y="78308"/>
                  </a:lnTo>
                  <a:lnTo>
                    <a:pt x="69075" y="77647"/>
                  </a:lnTo>
                  <a:lnTo>
                    <a:pt x="67779" y="77597"/>
                  </a:lnTo>
                  <a:lnTo>
                    <a:pt x="66497" y="77533"/>
                  </a:lnTo>
                  <a:lnTo>
                    <a:pt x="65214" y="77508"/>
                  </a:lnTo>
                  <a:lnTo>
                    <a:pt x="64960" y="77495"/>
                  </a:lnTo>
                  <a:lnTo>
                    <a:pt x="64490" y="77558"/>
                  </a:lnTo>
                  <a:lnTo>
                    <a:pt x="64427" y="77965"/>
                  </a:lnTo>
                  <a:lnTo>
                    <a:pt x="64439" y="78435"/>
                  </a:lnTo>
                  <a:lnTo>
                    <a:pt x="64617" y="78600"/>
                  </a:lnTo>
                  <a:lnTo>
                    <a:pt x="65976" y="79756"/>
                  </a:lnTo>
                  <a:lnTo>
                    <a:pt x="68910" y="82092"/>
                  </a:lnTo>
                  <a:lnTo>
                    <a:pt x="70256" y="81280"/>
                  </a:lnTo>
                  <a:close/>
                </a:path>
                <a:path w="140335" h="111125">
                  <a:moveTo>
                    <a:pt x="71577" y="28257"/>
                  </a:moveTo>
                  <a:lnTo>
                    <a:pt x="71145" y="27368"/>
                  </a:lnTo>
                  <a:lnTo>
                    <a:pt x="69862" y="26809"/>
                  </a:lnTo>
                  <a:lnTo>
                    <a:pt x="69049" y="26441"/>
                  </a:lnTo>
                  <a:lnTo>
                    <a:pt x="68072" y="26149"/>
                  </a:lnTo>
                  <a:lnTo>
                    <a:pt x="68453" y="24472"/>
                  </a:lnTo>
                  <a:lnTo>
                    <a:pt x="68287" y="24079"/>
                  </a:lnTo>
                  <a:lnTo>
                    <a:pt x="68224" y="23710"/>
                  </a:lnTo>
                  <a:lnTo>
                    <a:pt x="67868" y="23914"/>
                  </a:lnTo>
                  <a:lnTo>
                    <a:pt x="67259" y="24053"/>
                  </a:lnTo>
                  <a:lnTo>
                    <a:pt x="66903" y="25577"/>
                  </a:lnTo>
                  <a:lnTo>
                    <a:pt x="66789" y="26860"/>
                  </a:lnTo>
                  <a:lnTo>
                    <a:pt x="66611" y="28130"/>
                  </a:lnTo>
                  <a:lnTo>
                    <a:pt x="68986" y="27444"/>
                  </a:lnTo>
                  <a:lnTo>
                    <a:pt x="69265" y="28168"/>
                  </a:lnTo>
                  <a:lnTo>
                    <a:pt x="70573" y="30213"/>
                  </a:lnTo>
                  <a:lnTo>
                    <a:pt x="70916" y="29845"/>
                  </a:lnTo>
                  <a:lnTo>
                    <a:pt x="71577" y="28257"/>
                  </a:lnTo>
                  <a:close/>
                </a:path>
                <a:path w="140335" h="111125">
                  <a:moveTo>
                    <a:pt x="72986" y="52070"/>
                  </a:moveTo>
                  <a:lnTo>
                    <a:pt x="71818" y="51015"/>
                  </a:lnTo>
                  <a:lnTo>
                    <a:pt x="71589" y="51142"/>
                  </a:lnTo>
                  <a:lnTo>
                    <a:pt x="70853" y="51574"/>
                  </a:lnTo>
                  <a:lnTo>
                    <a:pt x="70027" y="52222"/>
                  </a:lnTo>
                  <a:lnTo>
                    <a:pt x="69507" y="53581"/>
                  </a:lnTo>
                  <a:lnTo>
                    <a:pt x="70053" y="54483"/>
                  </a:lnTo>
                  <a:lnTo>
                    <a:pt x="70269" y="55245"/>
                  </a:lnTo>
                  <a:lnTo>
                    <a:pt x="70510" y="55308"/>
                  </a:lnTo>
                  <a:lnTo>
                    <a:pt x="70751" y="55359"/>
                  </a:lnTo>
                  <a:lnTo>
                    <a:pt x="71005" y="55397"/>
                  </a:lnTo>
                  <a:lnTo>
                    <a:pt x="71678" y="54330"/>
                  </a:lnTo>
                  <a:lnTo>
                    <a:pt x="72377" y="53289"/>
                  </a:lnTo>
                  <a:lnTo>
                    <a:pt x="72948" y="52158"/>
                  </a:lnTo>
                  <a:close/>
                </a:path>
                <a:path w="140335" h="111125">
                  <a:moveTo>
                    <a:pt x="75844" y="93751"/>
                  </a:moveTo>
                  <a:lnTo>
                    <a:pt x="73406" y="92062"/>
                  </a:lnTo>
                  <a:lnTo>
                    <a:pt x="72224" y="92684"/>
                  </a:lnTo>
                  <a:lnTo>
                    <a:pt x="71945" y="92849"/>
                  </a:lnTo>
                  <a:lnTo>
                    <a:pt x="71589" y="93332"/>
                  </a:lnTo>
                  <a:lnTo>
                    <a:pt x="71729" y="94462"/>
                  </a:lnTo>
                  <a:lnTo>
                    <a:pt x="72021" y="95300"/>
                  </a:lnTo>
                  <a:lnTo>
                    <a:pt x="72288" y="96380"/>
                  </a:lnTo>
                  <a:lnTo>
                    <a:pt x="72936" y="96012"/>
                  </a:lnTo>
                  <a:lnTo>
                    <a:pt x="73609" y="95669"/>
                  </a:lnTo>
                  <a:lnTo>
                    <a:pt x="74256" y="95313"/>
                  </a:lnTo>
                  <a:lnTo>
                    <a:pt x="74714" y="95529"/>
                  </a:lnTo>
                  <a:lnTo>
                    <a:pt x="75095" y="95732"/>
                  </a:lnTo>
                  <a:lnTo>
                    <a:pt x="75526" y="95834"/>
                  </a:lnTo>
                  <a:lnTo>
                    <a:pt x="75793" y="95364"/>
                  </a:lnTo>
                  <a:lnTo>
                    <a:pt x="75806" y="95123"/>
                  </a:lnTo>
                  <a:lnTo>
                    <a:pt x="75844" y="93751"/>
                  </a:lnTo>
                  <a:close/>
                </a:path>
                <a:path w="140335" h="111125">
                  <a:moveTo>
                    <a:pt x="78752" y="6248"/>
                  </a:moveTo>
                  <a:lnTo>
                    <a:pt x="78384" y="5295"/>
                  </a:lnTo>
                  <a:lnTo>
                    <a:pt x="75831" y="4368"/>
                  </a:lnTo>
                  <a:lnTo>
                    <a:pt x="75476" y="4254"/>
                  </a:lnTo>
                  <a:lnTo>
                    <a:pt x="74803" y="4318"/>
                  </a:lnTo>
                  <a:lnTo>
                    <a:pt x="74676" y="4533"/>
                  </a:lnTo>
                  <a:lnTo>
                    <a:pt x="74472" y="4914"/>
                  </a:lnTo>
                  <a:lnTo>
                    <a:pt x="74358" y="5689"/>
                  </a:lnTo>
                  <a:lnTo>
                    <a:pt x="74599" y="5943"/>
                  </a:lnTo>
                  <a:lnTo>
                    <a:pt x="75387" y="6870"/>
                  </a:lnTo>
                  <a:lnTo>
                    <a:pt x="76327" y="7632"/>
                  </a:lnTo>
                  <a:lnTo>
                    <a:pt x="77241" y="8483"/>
                  </a:lnTo>
                  <a:lnTo>
                    <a:pt x="78752" y="6248"/>
                  </a:lnTo>
                  <a:close/>
                </a:path>
                <a:path w="140335" h="111125">
                  <a:moveTo>
                    <a:pt x="84582" y="977"/>
                  </a:moveTo>
                  <a:lnTo>
                    <a:pt x="84442" y="76"/>
                  </a:lnTo>
                  <a:lnTo>
                    <a:pt x="82969" y="0"/>
                  </a:lnTo>
                  <a:lnTo>
                    <a:pt x="82981" y="127"/>
                  </a:lnTo>
                  <a:lnTo>
                    <a:pt x="83045" y="317"/>
                  </a:lnTo>
                  <a:lnTo>
                    <a:pt x="83146" y="571"/>
                  </a:lnTo>
                  <a:lnTo>
                    <a:pt x="83019" y="622"/>
                  </a:lnTo>
                  <a:lnTo>
                    <a:pt x="83146" y="1905"/>
                  </a:lnTo>
                  <a:lnTo>
                    <a:pt x="83210" y="2654"/>
                  </a:lnTo>
                  <a:lnTo>
                    <a:pt x="84480" y="1892"/>
                  </a:lnTo>
                  <a:lnTo>
                    <a:pt x="84582" y="977"/>
                  </a:lnTo>
                  <a:close/>
                </a:path>
                <a:path w="140335" h="111125">
                  <a:moveTo>
                    <a:pt x="87668" y="59969"/>
                  </a:moveTo>
                  <a:lnTo>
                    <a:pt x="87071" y="59905"/>
                  </a:lnTo>
                  <a:lnTo>
                    <a:pt x="86271" y="58229"/>
                  </a:lnTo>
                  <a:lnTo>
                    <a:pt x="85839" y="57404"/>
                  </a:lnTo>
                  <a:lnTo>
                    <a:pt x="85534" y="56832"/>
                  </a:lnTo>
                  <a:lnTo>
                    <a:pt x="85267" y="56184"/>
                  </a:lnTo>
                  <a:lnTo>
                    <a:pt x="84594" y="55575"/>
                  </a:lnTo>
                  <a:lnTo>
                    <a:pt x="83743" y="55651"/>
                  </a:lnTo>
                  <a:lnTo>
                    <a:pt x="83350" y="56349"/>
                  </a:lnTo>
                  <a:lnTo>
                    <a:pt x="83248" y="57480"/>
                  </a:lnTo>
                  <a:lnTo>
                    <a:pt x="85344" y="58051"/>
                  </a:lnTo>
                  <a:lnTo>
                    <a:pt x="84772" y="59702"/>
                  </a:lnTo>
                  <a:lnTo>
                    <a:pt x="84785" y="61366"/>
                  </a:lnTo>
                  <a:lnTo>
                    <a:pt x="85534" y="61849"/>
                  </a:lnTo>
                  <a:lnTo>
                    <a:pt x="86372" y="61239"/>
                  </a:lnTo>
                  <a:lnTo>
                    <a:pt x="87007" y="60579"/>
                  </a:lnTo>
                  <a:lnTo>
                    <a:pt x="87668" y="59969"/>
                  </a:lnTo>
                  <a:close/>
                </a:path>
                <a:path w="140335" h="111125">
                  <a:moveTo>
                    <a:pt x="88163" y="87388"/>
                  </a:moveTo>
                  <a:lnTo>
                    <a:pt x="87706" y="87464"/>
                  </a:lnTo>
                  <a:lnTo>
                    <a:pt x="87249" y="87477"/>
                  </a:lnTo>
                  <a:lnTo>
                    <a:pt x="86842" y="87642"/>
                  </a:lnTo>
                  <a:lnTo>
                    <a:pt x="86220" y="87858"/>
                  </a:lnTo>
                  <a:lnTo>
                    <a:pt x="85648" y="88188"/>
                  </a:lnTo>
                  <a:lnTo>
                    <a:pt x="85051" y="88468"/>
                  </a:lnTo>
                  <a:lnTo>
                    <a:pt x="84848" y="87820"/>
                  </a:lnTo>
                  <a:lnTo>
                    <a:pt x="85140" y="87541"/>
                  </a:lnTo>
                  <a:lnTo>
                    <a:pt x="85585" y="87325"/>
                  </a:lnTo>
                  <a:lnTo>
                    <a:pt x="85712" y="86995"/>
                  </a:lnTo>
                  <a:lnTo>
                    <a:pt x="85826" y="86639"/>
                  </a:lnTo>
                  <a:lnTo>
                    <a:pt x="85763" y="85953"/>
                  </a:lnTo>
                  <a:lnTo>
                    <a:pt x="85534" y="85788"/>
                  </a:lnTo>
                  <a:lnTo>
                    <a:pt x="85191" y="85521"/>
                  </a:lnTo>
                  <a:lnTo>
                    <a:pt x="84493" y="85382"/>
                  </a:lnTo>
                  <a:lnTo>
                    <a:pt x="82702" y="86601"/>
                  </a:lnTo>
                  <a:lnTo>
                    <a:pt x="82689" y="87960"/>
                  </a:lnTo>
                  <a:lnTo>
                    <a:pt x="85102" y="90106"/>
                  </a:lnTo>
                  <a:lnTo>
                    <a:pt x="86575" y="89916"/>
                  </a:lnTo>
                  <a:lnTo>
                    <a:pt x="87744" y="88620"/>
                  </a:lnTo>
                  <a:lnTo>
                    <a:pt x="87998" y="88328"/>
                  </a:lnTo>
                  <a:lnTo>
                    <a:pt x="88023" y="87807"/>
                  </a:lnTo>
                  <a:lnTo>
                    <a:pt x="88163" y="87388"/>
                  </a:lnTo>
                  <a:close/>
                </a:path>
                <a:path w="140335" h="111125">
                  <a:moveTo>
                    <a:pt x="88163" y="80543"/>
                  </a:moveTo>
                  <a:lnTo>
                    <a:pt x="88023" y="79590"/>
                  </a:lnTo>
                  <a:lnTo>
                    <a:pt x="87210" y="78828"/>
                  </a:lnTo>
                  <a:lnTo>
                    <a:pt x="87020" y="78651"/>
                  </a:lnTo>
                  <a:lnTo>
                    <a:pt x="86194" y="78803"/>
                  </a:lnTo>
                  <a:lnTo>
                    <a:pt x="85890" y="80365"/>
                  </a:lnTo>
                  <a:lnTo>
                    <a:pt x="85686" y="81826"/>
                  </a:lnTo>
                  <a:lnTo>
                    <a:pt x="85394" y="83794"/>
                  </a:lnTo>
                  <a:lnTo>
                    <a:pt x="86194" y="84785"/>
                  </a:lnTo>
                  <a:lnTo>
                    <a:pt x="86842" y="85458"/>
                  </a:lnTo>
                  <a:lnTo>
                    <a:pt x="87274" y="85369"/>
                  </a:lnTo>
                  <a:lnTo>
                    <a:pt x="87464" y="85026"/>
                  </a:lnTo>
                  <a:lnTo>
                    <a:pt x="87541" y="84569"/>
                  </a:lnTo>
                  <a:lnTo>
                    <a:pt x="86131" y="83413"/>
                  </a:lnTo>
                  <a:lnTo>
                    <a:pt x="87007" y="82499"/>
                  </a:lnTo>
                  <a:lnTo>
                    <a:pt x="88163" y="80543"/>
                  </a:lnTo>
                  <a:close/>
                </a:path>
                <a:path w="140335" h="111125">
                  <a:moveTo>
                    <a:pt x="88468" y="5816"/>
                  </a:moveTo>
                  <a:lnTo>
                    <a:pt x="88417" y="5118"/>
                  </a:lnTo>
                  <a:lnTo>
                    <a:pt x="88239" y="4813"/>
                  </a:lnTo>
                  <a:lnTo>
                    <a:pt x="87769" y="4076"/>
                  </a:lnTo>
                  <a:lnTo>
                    <a:pt x="86626" y="3683"/>
                  </a:lnTo>
                  <a:lnTo>
                    <a:pt x="87160" y="2374"/>
                  </a:lnTo>
                  <a:lnTo>
                    <a:pt x="86258" y="1866"/>
                  </a:lnTo>
                  <a:lnTo>
                    <a:pt x="85483" y="1612"/>
                  </a:lnTo>
                  <a:lnTo>
                    <a:pt x="85140" y="1816"/>
                  </a:lnTo>
                  <a:lnTo>
                    <a:pt x="84823" y="1892"/>
                  </a:lnTo>
                  <a:lnTo>
                    <a:pt x="85217" y="2565"/>
                  </a:lnTo>
                  <a:lnTo>
                    <a:pt x="85432" y="3022"/>
                  </a:lnTo>
                  <a:lnTo>
                    <a:pt x="85483" y="3187"/>
                  </a:lnTo>
                  <a:lnTo>
                    <a:pt x="84277" y="4978"/>
                  </a:lnTo>
                  <a:lnTo>
                    <a:pt x="86055" y="4610"/>
                  </a:lnTo>
                  <a:lnTo>
                    <a:pt x="86474" y="4953"/>
                  </a:lnTo>
                  <a:lnTo>
                    <a:pt x="86614" y="5753"/>
                  </a:lnTo>
                  <a:lnTo>
                    <a:pt x="86817" y="6731"/>
                  </a:lnTo>
                  <a:lnTo>
                    <a:pt x="87312" y="6489"/>
                  </a:lnTo>
                  <a:lnTo>
                    <a:pt x="87884" y="6350"/>
                  </a:lnTo>
                  <a:lnTo>
                    <a:pt x="88468" y="5816"/>
                  </a:lnTo>
                  <a:close/>
                </a:path>
                <a:path w="140335" h="111125">
                  <a:moveTo>
                    <a:pt x="89154" y="64452"/>
                  </a:moveTo>
                  <a:lnTo>
                    <a:pt x="88773" y="64033"/>
                  </a:lnTo>
                  <a:lnTo>
                    <a:pt x="88506" y="63512"/>
                  </a:lnTo>
                  <a:lnTo>
                    <a:pt x="87591" y="63080"/>
                  </a:lnTo>
                  <a:lnTo>
                    <a:pt x="86982" y="63106"/>
                  </a:lnTo>
                  <a:lnTo>
                    <a:pt x="86423" y="63030"/>
                  </a:lnTo>
                  <a:lnTo>
                    <a:pt x="86448" y="63487"/>
                  </a:lnTo>
                  <a:lnTo>
                    <a:pt x="86487" y="63944"/>
                  </a:lnTo>
                  <a:lnTo>
                    <a:pt x="86487" y="64401"/>
                  </a:lnTo>
                  <a:lnTo>
                    <a:pt x="86487" y="64909"/>
                  </a:lnTo>
                  <a:lnTo>
                    <a:pt x="86372" y="65062"/>
                  </a:lnTo>
                  <a:lnTo>
                    <a:pt x="85191" y="66433"/>
                  </a:lnTo>
                  <a:lnTo>
                    <a:pt x="86118" y="67500"/>
                  </a:lnTo>
                  <a:lnTo>
                    <a:pt x="86906" y="68503"/>
                  </a:lnTo>
                  <a:lnTo>
                    <a:pt x="87122" y="68821"/>
                  </a:lnTo>
                  <a:lnTo>
                    <a:pt x="87591" y="68910"/>
                  </a:lnTo>
                  <a:lnTo>
                    <a:pt x="87960" y="69100"/>
                  </a:lnTo>
                  <a:lnTo>
                    <a:pt x="87972" y="68694"/>
                  </a:lnTo>
                  <a:lnTo>
                    <a:pt x="88138" y="68160"/>
                  </a:lnTo>
                  <a:lnTo>
                    <a:pt x="87960" y="67881"/>
                  </a:lnTo>
                  <a:lnTo>
                    <a:pt x="87249" y="66827"/>
                  </a:lnTo>
                  <a:lnTo>
                    <a:pt x="86995" y="65976"/>
                  </a:lnTo>
                  <a:lnTo>
                    <a:pt x="88709" y="65252"/>
                  </a:lnTo>
                  <a:lnTo>
                    <a:pt x="88849" y="64846"/>
                  </a:lnTo>
                  <a:lnTo>
                    <a:pt x="89154" y="64452"/>
                  </a:lnTo>
                  <a:close/>
                </a:path>
                <a:path w="140335" h="111125">
                  <a:moveTo>
                    <a:pt x="93433" y="109499"/>
                  </a:moveTo>
                  <a:lnTo>
                    <a:pt x="93167" y="109169"/>
                  </a:lnTo>
                  <a:lnTo>
                    <a:pt x="92938" y="108699"/>
                  </a:lnTo>
                  <a:lnTo>
                    <a:pt x="92595" y="108534"/>
                  </a:lnTo>
                  <a:lnTo>
                    <a:pt x="92227" y="108369"/>
                  </a:lnTo>
                  <a:lnTo>
                    <a:pt x="91732" y="108496"/>
                  </a:lnTo>
                  <a:lnTo>
                    <a:pt x="91160" y="108496"/>
                  </a:lnTo>
                  <a:lnTo>
                    <a:pt x="91414" y="107734"/>
                  </a:lnTo>
                  <a:lnTo>
                    <a:pt x="91681" y="107086"/>
                  </a:lnTo>
                  <a:lnTo>
                    <a:pt x="91833" y="106400"/>
                  </a:lnTo>
                  <a:lnTo>
                    <a:pt x="91922" y="106057"/>
                  </a:lnTo>
                  <a:lnTo>
                    <a:pt x="91833" y="105664"/>
                  </a:lnTo>
                  <a:lnTo>
                    <a:pt x="91808" y="105295"/>
                  </a:lnTo>
                  <a:lnTo>
                    <a:pt x="91427" y="105435"/>
                  </a:lnTo>
                  <a:lnTo>
                    <a:pt x="90754" y="105498"/>
                  </a:lnTo>
                  <a:lnTo>
                    <a:pt x="90424" y="106895"/>
                  </a:lnTo>
                  <a:lnTo>
                    <a:pt x="90182" y="108102"/>
                  </a:lnTo>
                  <a:lnTo>
                    <a:pt x="90258" y="109524"/>
                  </a:lnTo>
                  <a:lnTo>
                    <a:pt x="91579" y="109778"/>
                  </a:lnTo>
                  <a:lnTo>
                    <a:pt x="92659" y="109931"/>
                  </a:lnTo>
                  <a:lnTo>
                    <a:pt x="93052" y="109639"/>
                  </a:lnTo>
                  <a:lnTo>
                    <a:pt x="93433" y="109499"/>
                  </a:lnTo>
                  <a:close/>
                </a:path>
                <a:path w="140335" h="111125">
                  <a:moveTo>
                    <a:pt x="96850" y="50800"/>
                  </a:moveTo>
                  <a:lnTo>
                    <a:pt x="96545" y="50355"/>
                  </a:lnTo>
                  <a:lnTo>
                    <a:pt x="96291" y="49847"/>
                  </a:lnTo>
                  <a:lnTo>
                    <a:pt x="95910" y="49491"/>
                  </a:lnTo>
                  <a:lnTo>
                    <a:pt x="95237" y="48882"/>
                  </a:lnTo>
                  <a:lnTo>
                    <a:pt x="94068" y="50253"/>
                  </a:lnTo>
                  <a:lnTo>
                    <a:pt x="93522" y="48895"/>
                  </a:lnTo>
                  <a:lnTo>
                    <a:pt x="93357" y="49161"/>
                  </a:lnTo>
                  <a:lnTo>
                    <a:pt x="93091" y="49415"/>
                  </a:lnTo>
                  <a:lnTo>
                    <a:pt x="93065" y="49695"/>
                  </a:lnTo>
                  <a:lnTo>
                    <a:pt x="93027" y="50012"/>
                  </a:lnTo>
                  <a:lnTo>
                    <a:pt x="93357" y="50457"/>
                  </a:lnTo>
                  <a:lnTo>
                    <a:pt x="92786" y="51828"/>
                  </a:lnTo>
                  <a:lnTo>
                    <a:pt x="93078" y="52666"/>
                  </a:lnTo>
                  <a:lnTo>
                    <a:pt x="94411" y="52933"/>
                  </a:lnTo>
                  <a:lnTo>
                    <a:pt x="94856" y="51816"/>
                  </a:lnTo>
                  <a:lnTo>
                    <a:pt x="95288" y="51092"/>
                  </a:lnTo>
                  <a:lnTo>
                    <a:pt x="96291" y="50888"/>
                  </a:lnTo>
                  <a:lnTo>
                    <a:pt x="96850" y="50800"/>
                  </a:lnTo>
                  <a:close/>
                </a:path>
                <a:path w="140335" h="111125">
                  <a:moveTo>
                    <a:pt x="97866" y="27520"/>
                  </a:moveTo>
                  <a:lnTo>
                    <a:pt x="96888" y="27927"/>
                  </a:lnTo>
                  <a:lnTo>
                    <a:pt x="95758" y="28130"/>
                  </a:lnTo>
                  <a:lnTo>
                    <a:pt x="92976" y="30429"/>
                  </a:lnTo>
                  <a:lnTo>
                    <a:pt x="93154" y="31407"/>
                  </a:lnTo>
                  <a:lnTo>
                    <a:pt x="95453" y="32486"/>
                  </a:lnTo>
                  <a:lnTo>
                    <a:pt x="95872" y="32689"/>
                  </a:lnTo>
                  <a:lnTo>
                    <a:pt x="96367" y="32689"/>
                  </a:lnTo>
                  <a:lnTo>
                    <a:pt x="96824" y="32791"/>
                  </a:lnTo>
                  <a:lnTo>
                    <a:pt x="96634" y="32258"/>
                  </a:lnTo>
                  <a:lnTo>
                    <a:pt x="96520" y="31686"/>
                  </a:lnTo>
                  <a:lnTo>
                    <a:pt x="96062" y="30873"/>
                  </a:lnTo>
                  <a:lnTo>
                    <a:pt x="95681" y="30670"/>
                  </a:lnTo>
                  <a:lnTo>
                    <a:pt x="95250" y="30302"/>
                  </a:lnTo>
                  <a:lnTo>
                    <a:pt x="95554" y="30010"/>
                  </a:lnTo>
                  <a:lnTo>
                    <a:pt x="95745" y="29857"/>
                  </a:lnTo>
                  <a:lnTo>
                    <a:pt x="95897" y="29679"/>
                  </a:lnTo>
                  <a:lnTo>
                    <a:pt x="97205" y="28257"/>
                  </a:lnTo>
                  <a:lnTo>
                    <a:pt x="97866" y="27520"/>
                  </a:lnTo>
                  <a:close/>
                </a:path>
                <a:path w="140335" h="111125">
                  <a:moveTo>
                    <a:pt x="99314" y="41084"/>
                  </a:moveTo>
                  <a:lnTo>
                    <a:pt x="99136" y="40462"/>
                  </a:lnTo>
                  <a:lnTo>
                    <a:pt x="98044" y="39116"/>
                  </a:lnTo>
                  <a:lnTo>
                    <a:pt x="96418" y="39598"/>
                  </a:lnTo>
                  <a:lnTo>
                    <a:pt x="96088" y="40551"/>
                  </a:lnTo>
                  <a:lnTo>
                    <a:pt x="95796" y="41389"/>
                  </a:lnTo>
                  <a:lnTo>
                    <a:pt x="95427" y="42189"/>
                  </a:lnTo>
                  <a:lnTo>
                    <a:pt x="95250" y="43040"/>
                  </a:lnTo>
                  <a:lnTo>
                    <a:pt x="95186" y="43434"/>
                  </a:lnTo>
                  <a:lnTo>
                    <a:pt x="95427" y="44246"/>
                  </a:lnTo>
                  <a:lnTo>
                    <a:pt x="96469" y="44424"/>
                  </a:lnTo>
                  <a:lnTo>
                    <a:pt x="97332" y="44348"/>
                  </a:lnTo>
                  <a:lnTo>
                    <a:pt x="98196" y="44361"/>
                  </a:lnTo>
                  <a:lnTo>
                    <a:pt x="98158" y="44094"/>
                  </a:lnTo>
                  <a:lnTo>
                    <a:pt x="98183" y="43751"/>
                  </a:lnTo>
                  <a:lnTo>
                    <a:pt x="98056" y="43573"/>
                  </a:lnTo>
                  <a:lnTo>
                    <a:pt x="97802" y="43256"/>
                  </a:lnTo>
                  <a:lnTo>
                    <a:pt x="97447" y="43053"/>
                  </a:lnTo>
                  <a:lnTo>
                    <a:pt x="96812" y="42545"/>
                  </a:lnTo>
                  <a:lnTo>
                    <a:pt x="97409" y="42125"/>
                  </a:lnTo>
                  <a:lnTo>
                    <a:pt x="97828" y="41706"/>
                  </a:lnTo>
                  <a:lnTo>
                    <a:pt x="99314" y="41084"/>
                  </a:lnTo>
                  <a:close/>
                </a:path>
                <a:path w="140335" h="111125">
                  <a:moveTo>
                    <a:pt x="101917" y="103060"/>
                  </a:moveTo>
                  <a:lnTo>
                    <a:pt x="100253" y="101422"/>
                  </a:lnTo>
                  <a:lnTo>
                    <a:pt x="99923" y="101104"/>
                  </a:lnTo>
                  <a:lnTo>
                    <a:pt x="99656" y="100558"/>
                  </a:lnTo>
                  <a:lnTo>
                    <a:pt x="99288" y="100457"/>
                  </a:lnTo>
                  <a:lnTo>
                    <a:pt x="98971" y="100368"/>
                  </a:lnTo>
                  <a:lnTo>
                    <a:pt x="98183" y="100774"/>
                  </a:lnTo>
                  <a:lnTo>
                    <a:pt x="98221" y="102450"/>
                  </a:lnTo>
                  <a:lnTo>
                    <a:pt x="98272" y="103987"/>
                  </a:lnTo>
                  <a:lnTo>
                    <a:pt x="99707" y="104914"/>
                  </a:lnTo>
                  <a:lnTo>
                    <a:pt x="101815" y="103682"/>
                  </a:lnTo>
                  <a:lnTo>
                    <a:pt x="101917" y="103060"/>
                  </a:lnTo>
                  <a:close/>
                </a:path>
                <a:path w="140335" h="111125">
                  <a:moveTo>
                    <a:pt x="102387" y="92798"/>
                  </a:moveTo>
                  <a:lnTo>
                    <a:pt x="102260" y="92379"/>
                  </a:lnTo>
                  <a:lnTo>
                    <a:pt x="102235" y="91998"/>
                  </a:lnTo>
                  <a:lnTo>
                    <a:pt x="101879" y="92062"/>
                  </a:lnTo>
                  <a:lnTo>
                    <a:pt x="101473" y="92036"/>
                  </a:lnTo>
                  <a:lnTo>
                    <a:pt x="100330" y="92798"/>
                  </a:lnTo>
                  <a:lnTo>
                    <a:pt x="99352" y="93370"/>
                  </a:lnTo>
                  <a:lnTo>
                    <a:pt x="100177" y="94767"/>
                  </a:lnTo>
                  <a:lnTo>
                    <a:pt x="100279" y="94957"/>
                  </a:lnTo>
                  <a:lnTo>
                    <a:pt x="99949" y="95478"/>
                  </a:lnTo>
                  <a:lnTo>
                    <a:pt x="99504" y="96329"/>
                  </a:lnTo>
                  <a:lnTo>
                    <a:pt x="99072" y="96812"/>
                  </a:lnTo>
                  <a:lnTo>
                    <a:pt x="98933" y="97358"/>
                  </a:lnTo>
                  <a:lnTo>
                    <a:pt x="98869" y="97726"/>
                  </a:lnTo>
                  <a:lnTo>
                    <a:pt x="99148" y="98234"/>
                  </a:lnTo>
                  <a:lnTo>
                    <a:pt x="99466" y="98742"/>
                  </a:lnTo>
                  <a:lnTo>
                    <a:pt x="100050" y="98755"/>
                  </a:lnTo>
                  <a:lnTo>
                    <a:pt x="100698" y="97599"/>
                  </a:lnTo>
                  <a:lnTo>
                    <a:pt x="101206" y="96532"/>
                  </a:lnTo>
                  <a:lnTo>
                    <a:pt x="101752" y="95478"/>
                  </a:lnTo>
                  <a:lnTo>
                    <a:pt x="101396" y="95262"/>
                  </a:lnTo>
                  <a:lnTo>
                    <a:pt x="101688" y="94551"/>
                  </a:lnTo>
                  <a:lnTo>
                    <a:pt x="102044" y="93865"/>
                  </a:lnTo>
                  <a:lnTo>
                    <a:pt x="102273" y="93129"/>
                  </a:lnTo>
                  <a:lnTo>
                    <a:pt x="102387" y="92798"/>
                  </a:lnTo>
                  <a:close/>
                </a:path>
                <a:path w="140335" h="111125">
                  <a:moveTo>
                    <a:pt x="105524" y="3009"/>
                  </a:moveTo>
                  <a:lnTo>
                    <a:pt x="105105" y="2895"/>
                  </a:lnTo>
                  <a:lnTo>
                    <a:pt x="105270" y="3048"/>
                  </a:lnTo>
                  <a:lnTo>
                    <a:pt x="105448" y="3060"/>
                  </a:lnTo>
                  <a:close/>
                </a:path>
                <a:path w="140335" h="111125">
                  <a:moveTo>
                    <a:pt x="107327" y="76327"/>
                  </a:moveTo>
                  <a:lnTo>
                    <a:pt x="107175" y="75412"/>
                  </a:lnTo>
                  <a:lnTo>
                    <a:pt x="107251" y="74307"/>
                  </a:lnTo>
                  <a:lnTo>
                    <a:pt x="106273" y="72999"/>
                  </a:lnTo>
                  <a:lnTo>
                    <a:pt x="105156" y="72364"/>
                  </a:lnTo>
                  <a:lnTo>
                    <a:pt x="103644" y="72669"/>
                  </a:lnTo>
                  <a:lnTo>
                    <a:pt x="103098" y="73685"/>
                  </a:lnTo>
                  <a:lnTo>
                    <a:pt x="103898" y="75336"/>
                  </a:lnTo>
                  <a:lnTo>
                    <a:pt x="103847" y="75984"/>
                  </a:lnTo>
                  <a:lnTo>
                    <a:pt x="104127" y="76873"/>
                  </a:lnTo>
                  <a:lnTo>
                    <a:pt x="104419" y="77152"/>
                  </a:lnTo>
                  <a:lnTo>
                    <a:pt x="104635" y="77470"/>
                  </a:lnTo>
                  <a:lnTo>
                    <a:pt x="104838" y="77114"/>
                  </a:lnTo>
                  <a:lnTo>
                    <a:pt x="105219" y="76746"/>
                  </a:lnTo>
                  <a:lnTo>
                    <a:pt x="105168" y="75539"/>
                  </a:lnTo>
                  <a:lnTo>
                    <a:pt x="104952" y="74688"/>
                  </a:lnTo>
                  <a:lnTo>
                    <a:pt x="104813" y="73825"/>
                  </a:lnTo>
                  <a:lnTo>
                    <a:pt x="104952" y="73799"/>
                  </a:lnTo>
                  <a:lnTo>
                    <a:pt x="105092" y="73748"/>
                  </a:lnTo>
                  <a:lnTo>
                    <a:pt x="105232" y="73710"/>
                  </a:lnTo>
                  <a:lnTo>
                    <a:pt x="105359" y="73888"/>
                  </a:lnTo>
                  <a:lnTo>
                    <a:pt x="105473" y="74079"/>
                  </a:lnTo>
                  <a:lnTo>
                    <a:pt x="105613" y="74244"/>
                  </a:lnTo>
                  <a:lnTo>
                    <a:pt x="107327" y="76327"/>
                  </a:lnTo>
                  <a:close/>
                </a:path>
                <a:path w="140335" h="111125">
                  <a:moveTo>
                    <a:pt x="111302" y="91020"/>
                  </a:moveTo>
                  <a:lnTo>
                    <a:pt x="110782" y="90322"/>
                  </a:lnTo>
                  <a:lnTo>
                    <a:pt x="110629" y="89865"/>
                  </a:lnTo>
                  <a:lnTo>
                    <a:pt x="109093" y="89217"/>
                  </a:lnTo>
                  <a:lnTo>
                    <a:pt x="106349" y="90627"/>
                  </a:lnTo>
                  <a:lnTo>
                    <a:pt x="105879" y="92252"/>
                  </a:lnTo>
                  <a:lnTo>
                    <a:pt x="106045" y="92595"/>
                  </a:lnTo>
                  <a:lnTo>
                    <a:pt x="106108" y="92925"/>
                  </a:lnTo>
                  <a:lnTo>
                    <a:pt x="106387" y="92824"/>
                  </a:lnTo>
                  <a:lnTo>
                    <a:pt x="106832" y="92837"/>
                  </a:lnTo>
                  <a:lnTo>
                    <a:pt x="107683" y="91554"/>
                  </a:lnTo>
                  <a:lnTo>
                    <a:pt x="108407" y="91046"/>
                  </a:lnTo>
                  <a:lnTo>
                    <a:pt x="109677" y="91821"/>
                  </a:lnTo>
                  <a:lnTo>
                    <a:pt x="109918" y="91986"/>
                  </a:lnTo>
                  <a:lnTo>
                    <a:pt x="110604" y="91389"/>
                  </a:lnTo>
                  <a:lnTo>
                    <a:pt x="111302" y="91020"/>
                  </a:lnTo>
                  <a:close/>
                </a:path>
                <a:path w="140335" h="111125">
                  <a:moveTo>
                    <a:pt x="112014" y="32131"/>
                  </a:moveTo>
                  <a:lnTo>
                    <a:pt x="111950" y="31826"/>
                  </a:lnTo>
                  <a:lnTo>
                    <a:pt x="111950" y="31457"/>
                  </a:lnTo>
                  <a:lnTo>
                    <a:pt x="111429" y="30543"/>
                  </a:lnTo>
                  <a:lnTo>
                    <a:pt x="110998" y="29921"/>
                  </a:lnTo>
                  <a:lnTo>
                    <a:pt x="110578" y="29273"/>
                  </a:lnTo>
                  <a:lnTo>
                    <a:pt x="109524" y="27978"/>
                  </a:lnTo>
                  <a:lnTo>
                    <a:pt x="108432" y="29044"/>
                  </a:lnTo>
                  <a:lnTo>
                    <a:pt x="107784" y="29603"/>
                  </a:lnTo>
                  <a:lnTo>
                    <a:pt x="107188" y="30111"/>
                  </a:lnTo>
                  <a:lnTo>
                    <a:pt x="107061" y="31330"/>
                  </a:lnTo>
                  <a:lnTo>
                    <a:pt x="106883" y="32626"/>
                  </a:lnTo>
                  <a:lnTo>
                    <a:pt x="107454" y="33058"/>
                  </a:lnTo>
                  <a:lnTo>
                    <a:pt x="107746" y="33451"/>
                  </a:lnTo>
                  <a:lnTo>
                    <a:pt x="107937" y="33032"/>
                  </a:lnTo>
                  <a:lnTo>
                    <a:pt x="108216" y="32639"/>
                  </a:lnTo>
                  <a:lnTo>
                    <a:pt x="108458" y="31000"/>
                  </a:lnTo>
                  <a:lnTo>
                    <a:pt x="109029" y="30721"/>
                  </a:lnTo>
                  <a:lnTo>
                    <a:pt x="110299" y="31686"/>
                  </a:lnTo>
                  <a:lnTo>
                    <a:pt x="110604" y="32042"/>
                  </a:lnTo>
                  <a:lnTo>
                    <a:pt x="110947" y="32169"/>
                  </a:lnTo>
                  <a:lnTo>
                    <a:pt x="111277" y="32270"/>
                  </a:lnTo>
                  <a:lnTo>
                    <a:pt x="111658" y="32143"/>
                  </a:lnTo>
                  <a:lnTo>
                    <a:pt x="112014" y="32131"/>
                  </a:lnTo>
                  <a:close/>
                </a:path>
                <a:path w="140335" h="111125">
                  <a:moveTo>
                    <a:pt x="115811" y="7378"/>
                  </a:moveTo>
                  <a:lnTo>
                    <a:pt x="115798" y="7112"/>
                  </a:lnTo>
                  <a:lnTo>
                    <a:pt x="115747" y="6870"/>
                  </a:lnTo>
                  <a:lnTo>
                    <a:pt x="115112" y="6553"/>
                  </a:lnTo>
                  <a:lnTo>
                    <a:pt x="113817" y="5969"/>
                  </a:lnTo>
                  <a:lnTo>
                    <a:pt x="113334" y="6375"/>
                  </a:lnTo>
                  <a:lnTo>
                    <a:pt x="113169" y="6985"/>
                  </a:lnTo>
                  <a:lnTo>
                    <a:pt x="113080" y="7480"/>
                  </a:lnTo>
                  <a:lnTo>
                    <a:pt x="112979" y="8051"/>
                  </a:lnTo>
                  <a:lnTo>
                    <a:pt x="113068" y="8648"/>
                  </a:lnTo>
                  <a:lnTo>
                    <a:pt x="113080" y="9232"/>
                  </a:lnTo>
                  <a:lnTo>
                    <a:pt x="113995" y="8724"/>
                  </a:lnTo>
                  <a:lnTo>
                    <a:pt x="114566" y="8420"/>
                  </a:lnTo>
                  <a:lnTo>
                    <a:pt x="115214" y="8712"/>
                  </a:lnTo>
                  <a:lnTo>
                    <a:pt x="115582" y="8890"/>
                  </a:lnTo>
                  <a:lnTo>
                    <a:pt x="115646" y="8470"/>
                  </a:lnTo>
                  <a:lnTo>
                    <a:pt x="115747" y="8051"/>
                  </a:lnTo>
                  <a:lnTo>
                    <a:pt x="115811" y="7378"/>
                  </a:lnTo>
                  <a:close/>
                </a:path>
                <a:path w="140335" h="111125">
                  <a:moveTo>
                    <a:pt x="115824" y="14909"/>
                  </a:moveTo>
                  <a:lnTo>
                    <a:pt x="115062" y="13843"/>
                  </a:lnTo>
                  <a:lnTo>
                    <a:pt x="114414" y="12966"/>
                  </a:lnTo>
                  <a:lnTo>
                    <a:pt x="113474" y="11938"/>
                  </a:lnTo>
                  <a:lnTo>
                    <a:pt x="113030" y="11899"/>
                  </a:lnTo>
                  <a:lnTo>
                    <a:pt x="112610" y="11836"/>
                  </a:lnTo>
                  <a:lnTo>
                    <a:pt x="112356" y="12496"/>
                  </a:lnTo>
                  <a:lnTo>
                    <a:pt x="113538" y="13627"/>
                  </a:lnTo>
                  <a:lnTo>
                    <a:pt x="112661" y="14757"/>
                  </a:lnTo>
                  <a:lnTo>
                    <a:pt x="112636" y="15862"/>
                  </a:lnTo>
                  <a:lnTo>
                    <a:pt x="112623" y="16497"/>
                  </a:lnTo>
                  <a:lnTo>
                    <a:pt x="112674" y="17195"/>
                  </a:lnTo>
                  <a:lnTo>
                    <a:pt x="113068" y="18072"/>
                  </a:lnTo>
                  <a:lnTo>
                    <a:pt x="113677" y="18122"/>
                  </a:lnTo>
                  <a:lnTo>
                    <a:pt x="114071" y="18300"/>
                  </a:lnTo>
                  <a:lnTo>
                    <a:pt x="114185" y="17907"/>
                  </a:lnTo>
                  <a:lnTo>
                    <a:pt x="114388" y="17513"/>
                  </a:lnTo>
                  <a:lnTo>
                    <a:pt x="114376" y="17132"/>
                  </a:lnTo>
                  <a:lnTo>
                    <a:pt x="114338" y="16624"/>
                  </a:lnTo>
                  <a:lnTo>
                    <a:pt x="114147" y="16129"/>
                  </a:lnTo>
                  <a:lnTo>
                    <a:pt x="114071" y="15773"/>
                  </a:lnTo>
                  <a:lnTo>
                    <a:pt x="115277" y="15595"/>
                  </a:lnTo>
                  <a:lnTo>
                    <a:pt x="115811" y="15506"/>
                  </a:lnTo>
                  <a:lnTo>
                    <a:pt x="115785" y="15240"/>
                  </a:lnTo>
                  <a:lnTo>
                    <a:pt x="115824" y="14909"/>
                  </a:lnTo>
                  <a:close/>
                </a:path>
                <a:path w="140335" h="111125">
                  <a:moveTo>
                    <a:pt x="116687" y="104063"/>
                  </a:moveTo>
                  <a:lnTo>
                    <a:pt x="116649" y="103797"/>
                  </a:lnTo>
                  <a:lnTo>
                    <a:pt x="116624" y="103466"/>
                  </a:lnTo>
                  <a:lnTo>
                    <a:pt x="116014" y="103073"/>
                  </a:lnTo>
                  <a:lnTo>
                    <a:pt x="115595" y="102958"/>
                  </a:lnTo>
                  <a:lnTo>
                    <a:pt x="115303" y="102882"/>
                  </a:lnTo>
                  <a:lnTo>
                    <a:pt x="114922" y="103212"/>
                  </a:lnTo>
                  <a:lnTo>
                    <a:pt x="114566" y="103365"/>
                  </a:lnTo>
                  <a:lnTo>
                    <a:pt x="114820" y="103759"/>
                  </a:lnTo>
                  <a:lnTo>
                    <a:pt x="115074" y="104140"/>
                  </a:lnTo>
                  <a:lnTo>
                    <a:pt x="115316" y="104533"/>
                  </a:lnTo>
                  <a:lnTo>
                    <a:pt x="115404" y="104686"/>
                  </a:lnTo>
                  <a:lnTo>
                    <a:pt x="115455" y="104838"/>
                  </a:lnTo>
                  <a:lnTo>
                    <a:pt x="115531" y="104990"/>
                  </a:lnTo>
                  <a:lnTo>
                    <a:pt x="114960" y="104990"/>
                  </a:lnTo>
                  <a:lnTo>
                    <a:pt x="114960" y="105498"/>
                  </a:lnTo>
                  <a:lnTo>
                    <a:pt x="115519" y="105232"/>
                  </a:lnTo>
                  <a:lnTo>
                    <a:pt x="116052" y="104927"/>
                  </a:lnTo>
                  <a:lnTo>
                    <a:pt x="116598" y="104622"/>
                  </a:lnTo>
                  <a:lnTo>
                    <a:pt x="116624" y="104343"/>
                  </a:lnTo>
                  <a:lnTo>
                    <a:pt x="116687" y="104063"/>
                  </a:lnTo>
                  <a:close/>
                </a:path>
                <a:path w="140335" h="111125">
                  <a:moveTo>
                    <a:pt x="116890" y="29552"/>
                  </a:moveTo>
                  <a:lnTo>
                    <a:pt x="116687" y="29210"/>
                  </a:lnTo>
                  <a:lnTo>
                    <a:pt x="116509" y="28587"/>
                  </a:lnTo>
                  <a:lnTo>
                    <a:pt x="114528" y="28308"/>
                  </a:lnTo>
                  <a:lnTo>
                    <a:pt x="112776" y="28155"/>
                  </a:lnTo>
                  <a:lnTo>
                    <a:pt x="111023" y="28079"/>
                  </a:lnTo>
                  <a:lnTo>
                    <a:pt x="110896" y="28067"/>
                  </a:lnTo>
                  <a:lnTo>
                    <a:pt x="110731" y="28854"/>
                  </a:lnTo>
                  <a:lnTo>
                    <a:pt x="110578" y="29273"/>
                  </a:lnTo>
                  <a:lnTo>
                    <a:pt x="111493" y="29781"/>
                  </a:lnTo>
                  <a:lnTo>
                    <a:pt x="112420" y="30251"/>
                  </a:lnTo>
                  <a:lnTo>
                    <a:pt x="113588" y="30911"/>
                  </a:lnTo>
                  <a:lnTo>
                    <a:pt x="113842" y="31115"/>
                  </a:lnTo>
                  <a:lnTo>
                    <a:pt x="114109" y="31280"/>
                  </a:lnTo>
                  <a:lnTo>
                    <a:pt x="114261" y="31000"/>
                  </a:lnTo>
                  <a:lnTo>
                    <a:pt x="114363" y="30657"/>
                  </a:lnTo>
                  <a:lnTo>
                    <a:pt x="114960" y="30137"/>
                  </a:lnTo>
                  <a:lnTo>
                    <a:pt x="115417" y="29870"/>
                  </a:lnTo>
                  <a:lnTo>
                    <a:pt x="116166" y="29540"/>
                  </a:lnTo>
                  <a:lnTo>
                    <a:pt x="116547" y="29591"/>
                  </a:lnTo>
                  <a:lnTo>
                    <a:pt x="116890" y="29552"/>
                  </a:lnTo>
                  <a:close/>
                </a:path>
                <a:path w="140335" h="111125">
                  <a:moveTo>
                    <a:pt x="117729" y="23710"/>
                  </a:moveTo>
                  <a:lnTo>
                    <a:pt x="117487" y="21856"/>
                  </a:lnTo>
                  <a:lnTo>
                    <a:pt x="117360" y="21170"/>
                  </a:lnTo>
                  <a:lnTo>
                    <a:pt x="117309" y="20815"/>
                  </a:lnTo>
                  <a:lnTo>
                    <a:pt x="117017" y="21005"/>
                  </a:lnTo>
                  <a:lnTo>
                    <a:pt x="116674" y="21145"/>
                  </a:lnTo>
                  <a:lnTo>
                    <a:pt x="115824" y="22009"/>
                  </a:lnTo>
                  <a:lnTo>
                    <a:pt x="115354" y="22885"/>
                  </a:lnTo>
                  <a:lnTo>
                    <a:pt x="114655" y="23279"/>
                  </a:lnTo>
                  <a:lnTo>
                    <a:pt x="112801" y="24320"/>
                  </a:lnTo>
                  <a:lnTo>
                    <a:pt x="112725" y="24472"/>
                  </a:lnTo>
                  <a:lnTo>
                    <a:pt x="114477" y="26517"/>
                  </a:lnTo>
                  <a:lnTo>
                    <a:pt x="114769" y="25857"/>
                  </a:lnTo>
                  <a:lnTo>
                    <a:pt x="114985" y="25019"/>
                  </a:lnTo>
                  <a:lnTo>
                    <a:pt x="117373" y="25031"/>
                  </a:lnTo>
                  <a:lnTo>
                    <a:pt x="117729" y="23710"/>
                  </a:lnTo>
                  <a:close/>
                </a:path>
                <a:path w="140335" h="111125">
                  <a:moveTo>
                    <a:pt x="118249" y="49149"/>
                  </a:moveTo>
                  <a:lnTo>
                    <a:pt x="118148" y="47637"/>
                  </a:lnTo>
                  <a:lnTo>
                    <a:pt x="117830" y="46850"/>
                  </a:lnTo>
                  <a:lnTo>
                    <a:pt x="117627" y="46050"/>
                  </a:lnTo>
                  <a:lnTo>
                    <a:pt x="117233" y="46482"/>
                  </a:lnTo>
                  <a:lnTo>
                    <a:pt x="116471" y="47282"/>
                  </a:lnTo>
                  <a:lnTo>
                    <a:pt x="115976" y="47345"/>
                  </a:lnTo>
                  <a:lnTo>
                    <a:pt x="114871" y="47447"/>
                  </a:lnTo>
                  <a:lnTo>
                    <a:pt x="115379" y="48412"/>
                  </a:lnTo>
                  <a:lnTo>
                    <a:pt x="115646" y="48882"/>
                  </a:lnTo>
                  <a:lnTo>
                    <a:pt x="115862" y="49288"/>
                  </a:lnTo>
                  <a:lnTo>
                    <a:pt x="116039" y="49796"/>
                  </a:lnTo>
                  <a:lnTo>
                    <a:pt x="116789" y="50342"/>
                  </a:lnTo>
                  <a:lnTo>
                    <a:pt x="117348" y="50419"/>
                  </a:lnTo>
                  <a:lnTo>
                    <a:pt x="117856" y="50571"/>
                  </a:lnTo>
                  <a:lnTo>
                    <a:pt x="117983" y="49860"/>
                  </a:lnTo>
                  <a:lnTo>
                    <a:pt x="118249" y="49149"/>
                  </a:lnTo>
                  <a:close/>
                </a:path>
                <a:path w="140335" h="111125">
                  <a:moveTo>
                    <a:pt x="121780" y="28587"/>
                  </a:moveTo>
                  <a:lnTo>
                    <a:pt x="119468" y="27114"/>
                  </a:lnTo>
                  <a:lnTo>
                    <a:pt x="119176" y="27241"/>
                  </a:lnTo>
                  <a:lnTo>
                    <a:pt x="118745" y="29400"/>
                  </a:lnTo>
                  <a:lnTo>
                    <a:pt x="118656" y="29870"/>
                  </a:lnTo>
                  <a:lnTo>
                    <a:pt x="118452" y="30340"/>
                  </a:lnTo>
                  <a:lnTo>
                    <a:pt x="118452" y="31330"/>
                  </a:lnTo>
                  <a:lnTo>
                    <a:pt x="118630" y="31851"/>
                  </a:lnTo>
                  <a:lnTo>
                    <a:pt x="118719" y="32372"/>
                  </a:lnTo>
                  <a:lnTo>
                    <a:pt x="119380" y="32080"/>
                  </a:lnTo>
                  <a:lnTo>
                    <a:pt x="120180" y="31915"/>
                  </a:lnTo>
                  <a:lnTo>
                    <a:pt x="120802" y="31191"/>
                  </a:lnTo>
                  <a:lnTo>
                    <a:pt x="120256" y="30276"/>
                  </a:lnTo>
                  <a:lnTo>
                    <a:pt x="120040" y="29667"/>
                  </a:lnTo>
                  <a:lnTo>
                    <a:pt x="120548" y="29362"/>
                  </a:lnTo>
                  <a:lnTo>
                    <a:pt x="121780" y="28587"/>
                  </a:lnTo>
                  <a:close/>
                </a:path>
                <a:path w="140335" h="111125">
                  <a:moveTo>
                    <a:pt x="124256" y="93713"/>
                  </a:moveTo>
                  <a:lnTo>
                    <a:pt x="123621" y="93980"/>
                  </a:lnTo>
                  <a:lnTo>
                    <a:pt x="122770" y="94081"/>
                  </a:lnTo>
                  <a:lnTo>
                    <a:pt x="122415" y="94564"/>
                  </a:lnTo>
                  <a:lnTo>
                    <a:pt x="121907" y="95300"/>
                  </a:lnTo>
                  <a:lnTo>
                    <a:pt x="121551" y="96304"/>
                  </a:lnTo>
                  <a:lnTo>
                    <a:pt x="121500" y="97205"/>
                  </a:lnTo>
                  <a:lnTo>
                    <a:pt x="121462" y="97878"/>
                  </a:lnTo>
                  <a:lnTo>
                    <a:pt x="121996" y="98602"/>
                  </a:lnTo>
                  <a:lnTo>
                    <a:pt x="122453" y="99720"/>
                  </a:lnTo>
                  <a:lnTo>
                    <a:pt x="122923" y="98945"/>
                  </a:lnTo>
                  <a:lnTo>
                    <a:pt x="123202" y="98653"/>
                  </a:lnTo>
                  <a:lnTo>
                    <a:pt x="123545" y="97243"/>
                  </a:lnTo>
                  <a:lnTo>
                    <a:pt x="123723" y="96164"/>
                  </a:lnTo>
                  <a:lnTo>
                    <a:pt x="124028" y="94627"/>
                  </a:lnTo>
                  <a:lnTo>
                    <a:pt x="124256" y="93713"/>
                  </a:lnTo>
                  <a:close/>
                </a:path>
                <a:path w="140335" h="111125">
                  <a:moveTo>
                    <a:pt x="128041" y="30543"/>
                  </a:moveTo>
                  <a:lnTo>
                    <a:pt x="127317" y="30911"/>
                  </a:lnTo>
                  <a:lnTo>
                    <a:pt x="126542" y="31216"/>
                  </a:lnTo>
                  <a:lnTo>
                    <a:pt x="125653" y="31877"/>
                  </a:lnTo>
                  <a:lnTo>
                    <a:pt x="125666" y="32448"/>
                  </a:lnTo>
                  <a:lnTo>
                    <a:pt x="125514" y="33134"/>
                  </a:lnTo>
                  <a:lnTo>
                    <a:pt x="125069" y="32778"/>
                  </a:lnTo>
                  <a:lnTo>
                    <a:pt x="124866" y="32575"/>
                  </a:lnTo>
                  <a:lnTo>
                    <a:pt x="124206" y="32181"/>
                  </a:lnTo>
                  <a:lnTo>
                    <a:pt x="123761" y="31965"/>
                  </a:lnTo>
                  <a:lnTo>
                    <a:pt x="123317" y="31724"/>
                  </a:lnTo>
                  <a:lnTo>
                    <a:pt x="123405" y="32270"/>
                  </a:lnTo>
                  <a:lnTo>
                    <a:pt x="123329" y="33083"/>
                  </a:lnTo>
                  <a:lnTo>
                    <a:pt x="124764" y="34048"/>
                  </a:lnTo>
                  <a:lnTo>
                    <a:pt x="126022" y="34620"/>
                  </a:lnTo>
                  <a:lnTo>
                    <a:pt x="127228" y="35267"/>
                  </a:lnTo>
                  <a:lnTo>
                    <a:pt x="127368" y="34836"/>
                  </a:lnTo>
                  <a:lnTo>
                    <a:pt x="127596" y="34404"/>
                  </a:lnTo>
                  <a:lnTo>
                    <a:pt x="127622" y="33972"/>
                  </a:lnTo>
                  <a:lnTo>
                    <a:pt x="127673" y="33375"/>
                  </a:lnTo>
                  <a:lnTo>
                    <a:pt x="127508" y="32766"/>
                  </a:lnTo>
                  <a:lnTo>
                    <a:pt x="127635" y="31623"/>
                  </a:lnTo>
                  <a:lnTo>
                    <a:pt x="127876" y="31076"/>
                  </a:lnTo>
                  <a:lnTo>
                    <a:pt x="128041" y="30543"/>
                  </a:lnTo>
                  <a:close/>
                </a:path>
                <a:path w="140335" h="111125">
                  <a:moveTo>
                    <a:pt x="131152" y="52654"/>
                  </a:moveTo>
                  <a:lnTo>
                    <a:pt x="131076" y="52489"/>
                  </a:lnTo>
                  <a:lnTo>
                    <a:pt x="130479" y="51219"/>
                  </a:lnTo>
                  <a:lnTo>
                    <a:pt x="129857" y="49961"/>
                  </a:lnTo>
                  <a:lnTo>
                    <a:pt x="129171" y="48729"/>
                  </a:lnTo>
                  <a:lnTo>
                    <a:pt x="129044" y="48488"/>
                  </a:lnTo>
                  <a:lnTo>
                    <a:pt x="128651" y="48387"/>
                  </a:lnTo>
                  <a:lnTo>
                    <a:pt x="128371" y="48209"/>
                  </a:lnTo>
                  <a:lnTo>
                    <a:pt x="128244" y="48501"/>
                  </a:lnTo>
                  <a:lnTo>
                    <a:pt x="127990" y="48793"/>
                  </a:lnTo>
                  <a:lnTo>
                    <a:pt x="127977" y="49098"/>
                  </a:lnTo>
                  <a:lnTo>
                    <a:pt x="127914" y="49860"/>
                  </a:lnTo>
                  <a:lnTo>
                    <a:pt x="127965" y="50634"/>
                  </a:lnTo>
                  <a:lnTo>
                    <a:pt x="127965" y="51892"/>
                  </a:lnTo>
                  <a:lnTo>
                    <a:pt x="128104" y="52438"/>
                  </a:lnTo>
                  <a:lnTo>
                    <a:pt x="129171" y="52908"/>
                  </a:lnTo>
                  <a:lnTo>
                    <a:pt x="130848" y="53213"/>
                  </a:lnTo>
                  <a:lnTo>
                    <a:pt x="131152" y="52654"/>
                  </a:lnTo>
                  <a:close/>
                </a:path>
                <a:path w="140335" h="111125">
                  <a:moveTo>
                    <a:pt x="132638" y="23139"/>
                  </a:moveTo>
                  <a:lnTo>
                    <a:pt x="132219" y="22390"/>
                  </a:lnTo>
                  <a:lnTo>
                    <a:pt x="131762" y="21704"/>
                  </a:lnTo>
                  <a:lnTo>
                    <a:pt x="131318" y="21018"/>
                  </a:lnTo>
                  <a:lnTo>
                    <a:pt x="130873" y="21412"/>
                  </a:lnTo>
                  <a:lnTo>
                    <a:pt x="130403" y="21780"/>
                  </a:lnTo>
                  <a:lnTo>
                    <a:pt x="129997" y="22212"/>
                  </a:lnTo>
                  <a:lnTo>
                    <a:pt x="129819" y="22415"/>
                  </a:lnTo>
                  <a:lnTo>
                    <a:pt x="129755" y="23088"/>
                  </a:lnTo>
                  <a:lnTo>
                    <a:pt x="129921" y="23253"/>
                  </a:lnTo>
                  <a:lnTo>
                    <a:pt x="130517" y="23888"/>
                  </a:lnTo>
                  <a:lnTo>
                    <a:pt x="131749" y="23685"/>
                  </a:lnTo>
                  <a:lnTo>
                    <a:pt x="132638" y="23139"/>
                  </a:lnTo>
                  <a:close/>
                </a:path>
                <a:path w="140335" h="111125">
                  <a:moveTo>
                    <a:pt x="133438" y="54165"/>
                  </a:moveTo>
                  <a:lnTo>
                    <a:pt x="133007" y="54254"/>
                  </a:lnTo>
                  <a:lnTo>
                    <a:pt x="132549" y="54292"/>
                  </a:lnTo>
                  <a:lnTo>
                    <a:pt x="131914" y="54559"/>
                  </a:lnTo>
                  <a:lnTo>
                    <a:pt x="131762" y="54864"/>
                  </a:lnTo>
                  <a:lnTo>
                    <a:pt x="131572" y="55079"/>
                  </a:lnTo>
                  <a:lnTo>
                    <a:pt x="130644" y="54508"/>
                  </a:lnTo>
                  <a:lnTo>
                    <a:pt x="130048" y="54127"/>
                  </a:lnTo>
                  <a:lnTo>
                    <a:pt x="129400" y="55219"/>
                  </a:lnTo>
                  <a:lnTo>
                    <a:pt x="127990" y="56108"/>
                  </a:lnTo>
                  <a:lnTo>
                    <a:pt x="130327" y="56946"/>
                  </a:lnTo>
                  <a:lnTo>
                    <a:pt x="130416" y="57365"/>
                  </a:lnTo>
                  <a:lnTo>
                    <a:pt x="130606" y="57581"/>
                  </a:lnTo>
                  <a:lnTo>
                    <a:pt x="131216" y="58331"/>
                  </a:lnTo>
                  <a:lnTo>
                    <a:pt x="131597" y="58115"/>
                  </a:lnTo>
                  <a:lnTo>
                    <a:pt x="132257" y="56616"/>
                  </a:lnTo>
                  <a:lnTo>
                    <a:pt x="132753" y="56045"/>
                  </a:lnTo>
                  <a:lnTo>
                    <a:pt x="133286" y="55016"/>
                  </a:lnTo>
                  <a:lnTo>
                    <a:pt x="133337" y="54571"/>
                  </a:lnTo>
                  <a:lnTo>
                    <a:pt x="133438" y="54165"/>
                  </a:lnTo>
                  <a:close/>
                </a:path>
                <a:path w="140335" h="111125">
                  <a:moveTo>
                    <a:pt x="135051" y="59842"/>
                  </a:moveTo>
                  <a:lnTo>
                    <a:pt x="134124" y="59270"/>
                  </a:lnTo>
                  <a:lnTo>
                    <a:pt x="133184" y="59436"/>
                  </a:lnTo>
                  <a:lnTo>
                    <a:pt x="132422" y="59563"/>
                  </a:lnTo>
                  <a:lnTo>
                    <a:pt x="131800" y="60464"/>
                  </a:lnTo>
                  <a:lnTo>
                    <a:pt x="131102" y="60998"/>
                  </a:lnTo>
                  <a:lnTo>
                    <a:pt x="131991" y="61595"/>
                  </a:lnTo>
                  <a:lnTo>
                    <a:pt x="132842" y="62217"/>
                  </a:lnTo>
                  <a:lnTo>
                    <a:pt x="133908" y="62738"/>
                  </a:lnTo>
                  <a:lnTo>
                    <a:pt x="134429" y="61937"/>
                  </a:lnTo>
                  <a:lnTo>
                    <a:pt x="134772" y="61531"/>
                  </a:lnTo>
                  <a:lnTo>
                    <a:pt x="134645" y="61442"/>
                  </a:lnTo>
                  <a:lnTo>
                    <a:pt x="134518" y="61366"/>
                  </a:lnTo>
                  <a:lnTo>
                    <a:pt x="134391" y="61277"/>
                  </a:lnTo>
                  <a:lnTo>
                    <a:pt x="135051" y="59842"/>
                  </a:lnTo>
                  <a:close/>
                </a:path>
                <a:path w="140335" h="111125">
                  <a:moveTo>
                    <a:pt x="136817" y="44234"/>
                  </a:moveTo>
                  <a:lnTo>
                    <a:pt x="136652" y="43535"/>
                  </a:lnTo>
                  <a:lnTo>
                    <a:pt x="136512" y="42862"/>
                  </a:lnTo>
                  <a:lnTo>
                    <a:pt x="135915" y="42291"/>
                  </a:lnTo>
                  <a:lnTo>
                    <a:pt x="135509" y="41681"/>
                  </a:lnTo>
                  <a:lnTo>
                    <a:pt x="135077" y="42252"/>
                  </a:lnTo>
                  <a:lnTo>
                    <a:pt x="134632" y="42824"/>
                  </a:lnTo>
                  <a:lnTo>
                    <a:pt x="134213" y="43395"/>
                  </a:lnTo>
                  <a:lnTo>
                    <a:pt x="134086" y="43586"/>
                  </a:lnTo>
                  <a:lnTo>
                    <a:pt x="133985" y="43827"/>
                  </a:lnTo>
                  <a:lnTo>
                    <a:pt x="133946" y="44056"/>
                  </a:lnTo>
                  <a:lnTo>
                    <a:pt x="133819" y="44754"/>
                  </a:lnTo>
                  <a:lnTo>
                    <a:pt x="133718" y="45491"/>
                  </a:lnTo>
                  <a:lnTo>
                    <a:pt x="133642" y="46253"/>
                  </a:lnTo>
                  <a:lnTo>
                    <a:pt x="134175" y="46418"/>
                  </a:lnTo>
                  <a:lnTo>
                    <a:pt x="134518" y="45821"/>
                  </a:lnTo>
                  <a:lnTo>
                    <a:pt x="135153" y="44450"/>
                  </a:lnTo>
                  <a:lnTo>
                    <a:pt x="135686" y="45364"/>
                  </a:lnTo>
                  <a:lnTo>
                    <a:pt x="135928" y="45796"/>
                  </a:lnTo>
                  <a:lnTo>
                    <a:pt x="136118" y="45808"/>
                  </a:lnTo>
                  <a:lnTo>
                    <a:pt x="136296" y="45808"/>
                  </a:lnTo>
                  <a:lnTo>
                    <a:pt x="136474" y="45821"/>
                  </a:lnTo>
                  <a:lnTo>
                    <a:pt x="136550" y="45046"/>
                  </a:lnTo>
                  <a:lnTo>
                    <a:pt x="136817" y="44234"/>
                  </a:lnTo>
                  <a:close/>
                </a:path>
                <a:path w="140335" h="111125">
                  <a:moveTo>
                    <a:pt x="138950" y="68465"/>
                  </a:moveTo>
                  <a:lnTo>
                    <a:pt x="136652" y="66865"/>
                  </a:lnTo>
                  <a:lnTo>
                    <a:pt x="135623" y="68072"/>
                  </a:lnTo>
                  <a:lnTo>
                    <a:pt x="135064" y="68732"/>
                  </a:lnTo>
                  <a:lnTo>
                    <a:pt x="134340" y="69253"/>
                  </a:lnTo>
                  <a:lnTo>
                    <a:pt x="133477" y="70231"/>
                  </a:lnTo>
                  <a:lnTo>
                    <a:pt x="133261" y="70688"/>
                  </a:lnTo>
                  <a:lnTo>
                    <a:pt x="133210" y="71285"/>
                  </a:lnTo>
                  <a:lnTo>
                    <a:pt x="133794" y="71780"/>
                  </a:lnTo>
                  <a:lnTo>
                    <a:pt x="134251" y="71513"/>
                  </a:lnTo>
                  <a:lnTo>
                    <a:pt x="134543" y="71170"/>
                  </a:lnTo>
                  <a:lnTo>
                    <a:pt x="134785" y="70815"/>
                  </a:lnTo>
                  <a:lnTo>
                    <a:pt x="135597" y="69545"/>
                  </a:lnTo>
                  <a:lnTo>
                    <a:pt x="136855" y="69303"/>
                  </a:lnTo>
                  <a:lnTo>
                    <a:pt x="138036" y="68834"/>
                  </a:lnTo>
                  <a:lnTo>
                    <a:pt x="138214" y="69253"/>
                  </a:lnTo>
                  <a:lnTo>
                    <a:pt x="138442" y="69164"/>
                  </a:lnTo>
                  <a:lnTo>
                    <a:pt x="138722" y="69075"/>
                  </a:lnTo>
                  <a:lnTo>
                    <a:pt x="138861" y="68961"/>
                  </a:lnTo>
                  <a:lnTo>
                    <a:pt x="138950" y="68465"/>
                  </a:lnTo>
                  <a:close/>
                </a:path>
                <a:path w="140335" h="111125">
                  <a:moveTo>
                    <a:pt x="139827" y="53301"/>
                  </a:moveTo>
                  <a:lnTo>
                    <a:pt x="139712" y="52628"/>
                  </a:lnTo>
                  <a:lnTo>
                    <a:pt x="139623" y="52285"/>
                  </a:lnTo>
                  <a:lnTo>
                    <a:pt x="139534" y="52019"/>
                  </a:lnTo>
                  <a:lnTo>
                    <a:pt x="139306" y="51790"/>
                  </a:lnTo>
                  <a:lnTo>
                    <a:pt x="139153" y="51549"/>
                  </a:lnTo>
                  <a:lnTo>
                    <a:pt x="139547" y="51282"/>
                  </a:lnTo>
                  <a:lnTo>
                    <a:pt x="139344" y="50965"/>
                  </a:lnTo>
                  <a:lnTo>
                    <a:pt x="138963" y="50342"/>
                  </a:lnTo>
                  <a:lnTo>
                    <a:pt x="138404" y="50774"/>
                  </a:lnTo>
                  <a:lnTo>
                    <a:pt x="137312" y="51358"/>
                  </a:lnTo>
                  <a:lnTo>
                    <a:pt x="137845" y="53555"/>
                  </a:lnTo>
                  <a:lnTo>
                    <a:pt x="136613" y="53644"/>
                  </a:lnTo>
                  <a:lnTo>
                    <a:pt x="135102" y="54000"/>
                  </a:lnTo>
                  <a:lnTo>
                    <a:pt x="134835" y="54305"/>
                  </a:lnTo>
                  <a:lnTo>
                    <a:pt x="134543" y="54521"/>
                  </a:lnTo>
                  <a:lnTo>
                    <a:pt x="134823" y="54749"/>
                  </a:lnTo>
                  <a:lnTo>
                    <a:pt x="135178" y="55219"/>
                  </a:lnTo>
                  <a:lnTo>
                    <a:pt x="136842" y="54622"/>
                  </a:lnTo>
                  <a:lnTo>
                    <a:pt x="138290" y="54013"/>
                  </a:lnTo>
                  <a:lnTo>
                    <a:pt x="139827" y="53301"/>
                  </a:lnTo>
                  <a:close/>
                </a:path>
              </a:pathLst>
            </a:custGeom>
            <a:solidFill>
              <a:srgbClr val="928778"/>
            </a:solidFill>
          </p:spPr>
          <p:txBody>
            <a:bodyPr wrap="square" lIns="0" tIns="0" rIns="0" bIns="0" rtlCol="0"/>
            <a:lstStyle/>
            <a:p>
              <a:endParaRPr/>
            </a:p>
          </p:txBody>
        </p:sp>
        <p:sp>
          <p:nvSpPr>
            <p:cNvPr id="285" name="object 161">
              <a:extLst>
                <a:ext uri="{FF2B5EF4-FFF2-40B4-BE49-F238E27FC236}">
                  <a16:creationId xmlns:a16="http://schemas.microsoft.com/office/drawing/2014/main" id="{50876BBB-9F60-222A-146A-F83374F0D18F}"/>
                </a:ext>
              </a:extLst>
            </p:cNvPr>
            <p:cNvSpPr/>
            <p:nvPr/>
          </p:nvSpPr>
          <p:spPr>
            <a:xfrm>
              <a:off x="7387920" y="2034940"/>
              <a:ext cx="139065" cy="109220"/>
            </a:xfrm>
            <a:custGeom>
              <a:avLst/>
              <a:gdLst/>
              <a:ahLst/>
              <a:cxnLst/>
              <a:rect l="l" t="t" r="r" b="b"/>
              <a:pathLst>
                <a:path w="139064" h="109220">
                  <a:moveTo>
                    <a:pt x="1054" y="58127"/>
                  </a:moveTo>
                  <a:lnTo>
                    <a:pt x="660" y="57708"/>
                  </a:lnTo>
                  <a:lnTo>
                    <a:pt x="342" y="57378"/>
                  </a:lnTo>
                  <a:lnTo>
                    <a:pt x="0" y="57010"/>
                  </a:lnTo>
                  <a:lnTo>
                    <a:pt x="25" y="57848"/>
                  </a:lnTo>
                  <a:lnTo>
                    <a:pt x="101" y="58648"/>
                  </a:lnTo>
                  <a:lnTo>
                    <a:pt x="152" y="59474"/>
                  </a:lnTo>
                  <a:lnTo>
                    <a:pt x="381" y="59118"/>
                  </a:lnTo>
                  <a:lnTo>
                    <a:pt x="635" y="58762"/>
                  </a:lnTo>
                  <a:lnTo>
                    <a:pt x="1054" y="58127"/>
                  </a:lnTo>
                  <a:close/>
                </a:path>
                <a:path w="139064" h="109220">
                  <a:moveTo>
                    <a:pt x="4089" y="32994"/>
                  </a:moveTo>
                  <a:lnTo>
                    <a:pt x="4051" y="32245"/>
                  </a:lnTo>
                  <a:lnTo>
                    <a:pt x="3860" y="32042"/>
                  </a:lnTo>
                  <a:lnTo>
                    <a:pt x="3733" y="31953"/>
                  </a:lnTo>
                  <a:lnTo>
                    <a:pt x="3517" y="32588"/>
                  </a:lnTo>
                  <a:lnTo>
                    <a:pt x="3263" y="33172"/>
                  </a:lnTo>
                  <a:lnTo>
                    <a:pt x="3060" y="33845"/>
                  </a:lnTo>
                  <a:lnTo>
                    <a:pt x="2959" y="34163"/>
                  </a:lnTo>
                  <a:lnTo>
                    <a:pt x="2921" y="34493"/>
                  </a:lnTo>
                  <a:lnTo>
                    <a:pt x="2819" y="34810"/>
                  </a:lnTo>
                  <a:lnTo>
                    <a:pt x="2984" y="34709"/>
                  </a:lnTo>
                  <a:lnTo>
                    <a:pt x="3162" y="34632"/>
                  </a:lnTo>
                  <a:lnTo>
                    <a:pt x="3289" y="34493"/>
                  </a:lnTo>
                  <a:lnTo>
                    <a:pt x="3746" y="33909"/>
                  </a:lnTo>
                  <a:lnTo>
                    <a:pt x="4089" y="32994"/>
                  </a:lnTo>
                  <a:close/>
                </a:path>
                <a:path w="139064" h="109220">
                  <a:moveTo>
                    <a:pt x="7378" y="84607"/>
                  </a:moveTo>
                  <a:lnTo>
                    <a:pt x="6540" y="83807"/>
                  </a:lnTo>
                  <a:lnTo>
                    <a:pt x="5880" y="83146"/>
                  </a:lnTo>
                  <a:lnTo>
                    <a:pt x="5168" y="82537"/>
                  </a:lnTo>
                  <a:lnTo>
                    <a:pt x="5600" y="83566"/>
                  </a:lnTo>
                  <a:lnTo>
                    <a:pt x="6019" y="84594"/>
                  </a:lnTo>
                  <a:lnTo>
                    <a:pt x="6502" y="85598"/>
                  </a:lnTo>
                  <a:lnTo>
                    <a:pt x="7035" y="84988"/>
                  </a:lnTo>
                  <a:lnTo>
                    <a:pt x="7378" y="84607"/>
                  </a:lnTo>
                  <a:close/>
                </a:path>
                <a:path w="139064" h="109220">
                  <a:moveTo>
                    <a:pt x="8801" y="23990"/>
                  </a:moveTo>
                  <a:lnTo>
                    <a:pt x="8763" y="23533"/>
                  </a:lnTo>
                  <a:lnTo>
                    <a:pt x="8737" y="22974"/>
                  </a:lnTo>
                  <a:lnTo>
                    <a:pt x="8585" y="22390"/>
                  </a:lnTo>
                  <a:lnTo>
                    <a:pt x="8343" y="21882"/>
                  </a:lnTo>
                  <a:lnTo>
                    <a:pt x="8001" y="22466"/>
                  </a:lnTo>
                  <a:lnTo>
                    <a:pt x="7620" y="22974"/>
                  </a:lnTo>
                  <a:lnTo>
                    <a:pt x="7302" y="23558"/>
                  </a:lnTo>
                  <a:lnTo>
                    <a:pt x="7391" y="23749"/>
                  </a:lnTo>
                  <a:lnTo>
                    <a:pt x="7416" y="23964"/>
                  </a:lnTo>
                  <a:lnTo>
                    <a:pt x="7518" y="24142"/>
                  </a:lnTo>
                  <a:lnTo>
                    <a:pt x="7670" y="24485"/>
                  </a:lnTo>
                  <a:lnTo>
                    <a:pt x="8166" y="24663"/>
                  </a:lnTo>
                  <a:lnTo>
                    <a:pt x="8509" y="24904"/>
                  </a:lnTo>
                  <a:lnTo>
                    <a:pt x="8610" y="24447"/>
                  </a:lnTo>
                  <a:lnTo>
                    <a:pt x="8801" y="23990"/>
                  </a:lnTo>
                  <a:close/>
                </a:path>
                <a:path w="139064" h="109220">
                  <a:moveTo>
                    <a:pt x="12750" y="65303"/>
                  </a:moveTo>
                  <a:lnTo>
                    <a:pt x="12674" y="64465"/>
                  </a:lnTo>
                  <a:lnTo>
                    <a:pt x="12573" y="63754"/>
                  </a:lnTo>
                  <a:lnTo>
                    <a:pt x="12547" y="63512"/>
                  </a:lnTo>
                  <a:lnTo>
                    <a:pt x="12001" y="63334"/>
                  </a:lnTo>
                  <a:lnTo>
                    <a:pt x="11684" y="63131"/>
                  </a:lnTo>
                  <a:lnTo>
                    <a:pt x="11506" y="64300"/>
                  </a:lnTo>
                  <a:lnTo>
                    <a:pt x="11417" y="64947"/>
                  </a:lnTo>
                  <a:lnTo>
                    <a:pt x="11391" y="65239"/>
                  </a:lnTo>
                  <a:lnTo>
                    <a:pt x="10972" y="65468"/>
                  </a:lnTo>
                  <a:lnTo>
                    <a:pt x="10464" y="65570"/>
                  </a:lnTo>
                  <a:lnTo>
                    <a:pt x="9893" y="66230"/>
                  </a:lnTo>
                  <a:lnTo>
                    <a:pt x="9817" y="66789"/>
                  </a:lnTo>
                  <a:lnTo>
                    <a:pt x="9639" y="67233"/>
                  </a:lnTo>
                  <a:lnTo>
                    <a:pt x="10083" y="67170"/>
                  </a:lnTo>
                  <a:lnTo>
                    <a:pt x="10566" y="67195"/>
                  </a:lnTo>
                  <a:lnTo>
                    <a:pt x="10960" y="67005"/>
                  </a:lnTo>
                  <a:lnTo>
                    <a:pt x="11506" y="66725"/>
                  </a:lnTo>
                  <a:lnTo>
                    <a:pt x="12242" y="66408"/>
                  </a:lnTo>
                  <a:lnTo>
                    <a:pt x="12471" y="65900"/>
                  </a:lnTo>
                  <a:lnTo>
                    <a:pt x="12750" y="65303"/>
                  </a:lnTo>
                  <a:close/>
                </a:path>
                <a:path w="139064" h="109220">
                  <a:moveTo>
                    <a:pt x="16256" y="73609"/>
                  </a:moveTo>
                  <a:lnTo>
                    <a:pt x="16040" y="72478"/>
                  </a:lnTo>
                  <a:lnTo>
                    <a:pt x="15455" y="71932"/>
                  </a:lnTo>
                  <a:lnTo>
                    <a:pt x="14973" y="71450"/>
                  </a:lnTo>
                  <a:lnTo>
                    <a:pt x="14617" y="71107"/>
                  </a:lnTo>
                  <a:lnTo>
                    <a:pt x="14109" y="70942"/>
                  </a:lnTo>
                  <a:lnTo>
                    <a:pt x="13677" y="70700"/>
                  </a:lnTo>
                  <a:lnTo>
                    <a:pt x="13462" y="71297"/>
                  </a:lnTo>
                  <a:lnTo>
                    <a:pt x="12966" y="71983"/>
                  </a:lnTo>
                  <a:lnTo>
                    <a:pt x="13119" y="72440"/>
                  </a:lnTo>
                  <a:lnTo>
                    <a:pt x="13246" y="72859"/>
                  </a:lnTo>
                  <a:lnTo>
                    <a:pt x="14084" y="73037"/>
                  </a:lnTo>
                  <a:lnTo>
                    <a:pt x="14681" y="73342"/>
                  </a:lnTo>
                  <a:lnTo>
                    <a:pt x="14732" y="73698"/>
                  </a:lnTo>
                  <a:lnTo>
                    <a:pt x="14820" y="74206"/>
                  </a:lnTo>
                  <a:lnTo>
                    <a:pt x="14884" y="74688"/>
                  </a:lnTo>
                  <a:lnTo>
                    <a:pt x="15100" y="74739"/>
                  </a:lnTo>
                  <a:lnTo>
                    <a:pt x="15532" y="74866"/>
                  </a:lnTo>
                  <a:lnTo>
                    <a:pt x="15748" y="74269"/>
                  </a:lnTo>
                  <a:lnTo>
                    <a:pt x="16256" y="73609"/>
                  </a:lnTo>
                  <a:close/>
                </a:path>
                <a:path w="139064" h="109220">
                  <a:moveTo>
                    <a:pt x="22402" y="56883"/>
                  </a:moveTo>
                  <a:lnTo>
                    <a:pt x="21526" y="56134"/>
                  </a:lnTo>
                  <a:lnTo>
                    <a:pt x="20916" y="55549"/>
                  </a:lnTo>
                  <a:lnTo>
                    <a:pt x="19405" y="54419"/>
                  </a:lnTo>
                  <a:lnTo>
                    <a:pt x="18910" y="54952"/>
                  </a:lnTo>
                  <a:lnTo>
                    <a:pt x="17983" y="56527"/>
                  </a:lnTo>
                  <a:lnTo>
                    <a:pt x="18288" y="56756"/>
                  </a:lnTo>
                  <a:lnTo>
                    <a:pt x="19050" y="57251"/>
                  </a:lnTo>
                  <a:lnTo>
                    <a:pt x="20256" y="58026"/>
                  </a:lnTo>
                  <a:lnTo>
                    <a:pt x="21107" y="57619"/>
                  </a:lnTo>
                  <a:lnTo>
                    <a:pt x="22402" y="56883"/>
                  </a:lnTo>
                  <a:close/>
                </a:path>
                <a:path w="139064" h="109220">
                  <a:moveTo>
                    <a:pt x="24142" y="99288"/>
                  </a:moveTo>
                  <a:lnTo>
                    <a:pt x="23825" y="99148"/>
                  </a:lnTo>
                  <a:lnTo>
                    <a:pt x="23507" y="98894"/>
                  </a:lnTo>
                  <a:lnTo>
                    <a:pt x="22123" y="98844"/>
                  </a:lnTo>
                  <a:lnTo>
                    <a:pt x="21043" y="98831"/>
                  </a:lnTo>
                  <a:lnTo>
                    <a:pt x="19608" y="98945"/>
                  </a:lnTo>
                  <a:lnTo>
                    <a:pt x="19240" y="99314"/>
                  </a:lnTo>
                  <a:lnTo>
                    <a:pt x="18872" y="99517"/>
                  </a:lnTo>
                  <a:lnTo>
                    <a:pt x="19481" y="100457"/>
                  </a:lnTo>
                  <a:lnTo>
                    <a:pt x="19685" y="100749"/>
                  </a:lnTo>
                  <a:lnTo>
                    <a:pt x="21170" y="100507"/>
                  </a:lnTo>
                  <a:lnTo>
                    <a:pt x="22301" y="100355"/>
                  </a:lnTo>
                  <a:lnTo>
                    <a:pt x="23393" y="100088"/>
                  </a:lnTo>
                  <a:lnTo>
                    <a:pt x="23698" y="100025"/>
                  </a:lnTo>
                  <a:lnTo>
                    <a:pt x="23901" y="99568"/>
                  </a:lnTo>
                  <a:lnTo>
                    <a:pt x="24142" y="99288"/>
                  </a:lnTo>
                  <a:close/>
                </a:path>
                <a:path w="139064" h="109220">
                  <a:moveTo>
                    <a:pt x="24371" y="44208"/>
                  </a:moveTo>
                  <a:lnTo>
                    <a:pt x="24244" y="43129"/>
                  </a:lnTo>
                  <a:lnTo>
                    <a:pt x="24193" y="42214"/>
                  </a:lnTo>
                  <a:lnTo>
                    <a:pt x="23761" y="42024"/>
                  </a:lnTo>
                  <a:lnTo>
                    <a:pt x="23533" y="41808"/>
                  </a:lnTo>
                  <a:lnTo>
                    <a:pt x="23355" y="42075"/>
                  </a:lnTo>
                  <a:lnTo>
                    <a:pt x="23126" y="42316"/>
                  </a:lnTo>
                  <a:lnTo>
                    <a:pt x="22948" y="42875"/>
                  </a:lnTo>
                  <a:lnTo>
                    <a:pt x="23012" y="43180"/>
                  </a:lnTo>
                  <a:lnTo>
                    <a:pt x="23012" y="43662"/>
                  </a:lnTo>
                  <a:lnTo>
                    <a:pt x="22174" y="43726"/>
                  </a:lnTo>
                  <a:lnTo>
                    <a:pt x="21831" y="43726"/>
                  </a:lnTo>
                  <a:lnTo>
                    <a:pt x="21209" y="43751"/>
                  </a:lnTo>
                  <a:lnTo>
                    <a:pt x="20574" y="43738"/>
                  </a:lnTo>
                  <a:lnTo>
                    <a:pt x="19951" y="43751"/>
                  </a:lnTo>
                  <a:lnTo>
                    <a:pt x="20485" y="44196"/>
                  </a:lnTo>
                  <a:lnTo>
                    <a:pt x="20980" y="44932"/>
                  </a:lnTo>
                  <a:lnTo>
                    <a:pt x="22364" y="45110"/>
                  </a:lnTo>
                  <a:lnTo>
                    <a:pt x="23368" y="44907"/>
                  </a:lnTo>
                  <a:lnTo>
                    <a:pt x="24371" y="44208"/>
                  </a:lnTo>
                  <a:close/>
                </a:path>
                <a:path w="139064" h="109220">
                  <a:moveTo>
                    <a:pt x="25222" y="40259"/>
                  </a:moveTo>
                  <a:lnTo>
                    <a:pt x="23863" y="38912"/>
                  </a:lnTo>
                  <a:lnTo>
                    <a:pt x="22377" y="38049"/>
                  </a:lnTo>
                  <a:lnTo>
                    <a:pt x="20599" y="38608"/>
                  </a:lnTo>
                  <a:lnTo>
                    <a:pt x="20370" y="39560"/>
                  </a:lnTo>
                  <a:lnTo>
                    <a:pt x="20320" y="39789"/>
                  </a:lnTo>
                  <a:lnTo>
                    <a:pt x="20828" y="40335"/>
                  </a:lnTo>
                  <a:lnTo>
                    <a:pt x="21158" y="40436"/>
                  </a:lnTo>
                  <a:lnTo>
                    <a:pt x="21717" y="40589"/>
                  </a:lnTo>
                  <a:lnTo>
                    <a:pt x="22352" y="40576"/>
                  </a:lnTo>
                  <a:lnTo>
                    <a:pt x="23710" y="40487"/>
                  </a:lnTo>
                  <a:lnTo>
                    <a:pt x="24472" y="40360"/>
                  </a:lnTo>
                  <a:lnTo>
                    <a:pt x="25222" y="40259"/>
                  </a:lnTo>
                  <a:close/>
                </a:path>
                <a:path w="139064" h="109220">
                  <a:moveTo>
                    <a:pt x="26314" y="102082"/>
                  </a:moveTo>
                  <a:lnTo>
                    <a:pt x="26263" y="101295"/>
                  </a:lnTo>
                  <a:lnTo>
                    <a:pt x="26111" y="100571"/>
                  </a:lnTo>
                  <a:lnTo>
                    <a:pt x="26111" y="100139"/>
                  </a:lnTo>
                  <a:lnTo>
                    <a:pt x="25806" y="99517"/>
                  </a:lnTo>
                  <a:lnTo>
                    <a:pt x="25450" y="99377"/>
                  </a:lnTo>
                  <a:lnTo>
                    <a:pt x="25209" y="99187"/>
                  </a:lnTo>
                  <a:lnTo>
                    <a:pt x="25044" y="99415"/>
                  </a:lnTo>
                  <a:lnTo>
                    <a:pt x="24726" y="99695"/>
                  </a:lnTo>
                  <a:lnTo>
                    <a:pt x="24777" y="99847"/>
                  </a:lnTo>
                  <a:lnTo>
                    <a:pt x="25107" y="100990"/>
                  </a:lnTo>
                  <a:lnTo>
                    <a:pt x="24574" y="101447"/>
                  </a:lnTo>
                  <a:lnTo>
                    <a:pt x="23634" y="101815"/>
                  </a:lnTo>
                  <a:lnTo>
                    <a:pt x="23329" y="101917"/>
                  </a:lnTo>
                  <a:lnTo>
                    <a:pt x="23177" y="102565"/>
                  </a:lnTo>
                  <a:lnTo>
                    <a:pt x="23063" y="103009"/>
                  </a:lnTo>
                  <a:lnTo>
                    <a:pt x="23037" y="103149"/>
                  </a:lnTo>
                  <a:lnTo>
                    <a:pt x="23380" y="103517"/>
                  </a:lnTo>
                  <a:lnTo>
                    <a:pt x="24599" y="103771"/>
                  </a:lnTo>
                  <a:lnTo>
                    <a:pt x="26314" y="102082"/>
                  </a:lnTo>
                  <a:close/>
                </a:path>
                <a:path w="139064" h="109220">
                  <a:moveTo>
                    <a:pt x="28206" y="96329"/>
                  </a:moveTo>
                  <a:lnTo>
                    <a:pt x="28194" y="95986"/>
                  </a:lnTo>
                  <a:lnTo>
                    <a:pt x="28194" y="94881"/>
                  </a:lnTo>
                  <a:lnTo>
                    <a:pt x="27000" y="93878"/>
                  </a:lnTo>
                  <a:lnTo>
                    <a:pt x="27965" y="92697"/>
                  </a:lnTo>
                  <a:lnTo>
                    <a:pt x="27609" y="92481"/>
                  </a:lnTo>
                  <a:lnTo>
                    <a:pt x="27012" y="92036"/>
                  </a:lnTo>
                  <a:lnTo>
                    <a:pt x="26555" y="92557"/>
                  </a:lnTo>
                  <a:lnTo>
                    <a:pt x="26263" y="93129"/>
                  </a:lnTo>
                  <a:lnTo>
                    <a:pt x="25946" y="93662"/>
                  </a:lnTo>
                  <a:lnTo>
                    <a:pt x="26352" y="94691"/>
                  </a:lnTo>
                  <a:lnTo>
                    <a:pt x="26657" y="95592"/>
                  </a:lnTo>
                  <a:lnTo>
                    <a:pt x="27216" y="96710"/>
                  </a:lnTo>
                  <a:lnTo>
                    <a:pt x="27647" y="96850"/>
                  </a:lnTo>
                  <a:lnTo>
                    <a:pt x="27940" y="97053"/>
                  </a:lnTo>
                  <a:lnTo>
                    <a:pt x="28028" y="96697"/>
                  </a:lnTo>
                  <a:lnTo>
                    <a:pt x="28206" y="96329"/>
                  </a:lnTo>
                  <a:close/>
                </a:path>
                <a:path w="139064" h="109220">
                  <a:moveTo>
                    <a:pt x="30734" y="38404"/>
                  </a:moveTo>
                  <a:lnTo>
                    <a:pt x="30238" y="37973"/>
                  </a:lnTo>
                  <a:lnTo>
                    <a:pt x="28905" y="36753"/>
                  </a:lnTo>
                  <a:lnTo>
                    <a:pt x="28638" y="37668"/>
                  </a:lnTo>
                  <a:lnTo>
                    <a:pt x="28321" y="38569"/>
                  </a:lnTo>
                  <a:lnTo>
                    <a:pt x="28143" y="39497"/>
                  </a:lnTo>
                  <a:lnTo>
                    <a:pt x="28041" y="39992"/>
                  </a:lnTo>
                  <a:lnTo>
                    <a:pt x="28130" y="40576"/>
                  </a:lnTo>
                  <a:lnTo>
                    <a:pt x="28321" y="41198"/>
                  </a:lnTo>
                  <a:lnTo>
                    <a:pt x="29159" y="41275"/>
                  </a:lnTo>
                  <a:lnTo>
                    <a:pt x="29768" y="40373"/>
                  </a:lnTo>
                  <a:lnTo>
                    <a:pt x="30149" y="39535"/>
                  </a:lnTo>
                  <a:lnTo>
                    <a:pt x="30734" y="38404"/>
                  </a:lnTo>
                  <a:close/>
                </a:path>
                <a:path w="139064" h="109220">
                  <a:moveTo>
                    <a:pt x="33159" y="68097"/>
                  </a:moveTo>
                  <a:lnTo>
                    <a:pt x="32918" y="67589"/>
                  </a:lnTo>
                  <a:lnTo>
                    <a:pt x="32854" y="67157"/>
                  </a:lnTo>
                  <a:lnTo>
                    <a:pt x="32537" y="67310"/>
                  </a:lnTo>
                  <a:lnTo>
                    <a:pt x="32118" y="67373"/>
                  </a:lnTo>
                  <a:lnTo>
                    <a:pt x="31902" y="67614"/>
                  </a:lnTo>
                  <a:lnTo>
                    <a:pt x="30416" y="69380"/>
                  </a:lnTo>
                  <a:lnTo>
                    <a:pt x="29552" y="70815"/>
                  </a:lnTo>
                  <a:lnTo>
                    <a:pt x="29591" y="71488"/>
                  </a:lnTo>
                  <a:lnTo>
                    <a:pt x="29489" y="72059"/>
                  </a:lnTo>
                  <a:lnTo>
                    <a:pt x="30391" y="71589"/>
                  </a:lnTo>
                  <a:lnTo>
                    <a:pt x="31343" y="71056"/>
                  </a:lnTo>
                  <a:lnTo>
                    <a:pt x="31597" y="70929"/>
                  </a:lnTo>
                  <a:lnTo>
                    <a:pt x="32092" y="70053"/>
                  </a:lnTo>
                  <a:lnTo>
                    <a:pt x="32639" y="69291"/>
                  </a:lnTo>
                  <a:lnTo>
                    <a:pt x="33159" y="68097"/>
                  </a:lnTo>
                  <a:close/>
                </a:path>
                <a:path w="139064" h="109220">
                  <a:moveTo>
                    <a:pt x="34785" y="38836"/>
                  </a:moveTo>
                  <a:lnTo>
                    <a:pt x="34658" y="38709"/>
                  </a:lnTo>
                  <a:lnTo>
                    <a:pt x="33985" y="38239"/>
                  </a:lnTo>
                  <a:lnTo>
                    <a:pt x="33350" y="37731"/>
                  </a:lnTo>
                  <a:lnTo>
                    <a:pt x="31699" y="36779"/>
                  </a:lnTo>
                  <a:lnTo>
                    <a:pt x="31140" y="37236"/>
                  </a:lnTo>
                  <a:lnTo>
                    <a:pt x="31292" y="38265"/>
                  </a:lnTo>
                  <a:lnTo>
                    <a:pt x="34290" y="40233"/>
                  </a:lnTo>
                  <a:lnTo>
                    <a:pt x="34785" y="38836"/>
                  </a:lnTo>
                  <a:close/>
                </a:path>
                <a:path w="139064" h="109220">
                  <a:moveTo>
                    <a:pt x="36626" y="106921"/>
                  </a:moveTo>
                  <a:lnTo>
                    <a:pt x="36499" y="106692"/>
                  </a:lnTo>
                  <a:lnTo>
                    <a:pt x="36334" y="106337"/>
                  </a:lnTo>
                  <a:lnTo>
                    <a:pt x="36106" y="106006"/>
                  </a:lnTo>
                  <a:lnTo>
                    <a:pt x="35877" y="105638"/>
                  </a:lnTo>
                  <a:lnTo>
                    <a:pt x="35344" y="104978"/>
                  </a:lnTo>
                  <a:lnTo>
                    <a:pt x="35140" y="105397"/>
                  </a:lnTo>
                  <a:lnTo>
                    <a:pt x="34912" y="105816"/>
                  </a:lnTo>
                  <a:lnTo>
                    <a:pt x="34417" y="106794"/>
                  </a:lnTo>
                  <a:lnTo>
                    <a:pt x="34175" y="107365"/>
                  </a:lnTo>
                  <a:lnTo>
                    <a:pt x="33769" y="108064"/>
                  </a:lnTo>
                  <a:lnTo>
                    <a:pt x="33642" y="108242"/>
                  </a:lnTo>
                  <a:lnTo>
                    <a:pt x="33515" y="108407"/>
                  </a:lnTo>
                  <a:lnTo>
                    <a:pt x="34074" y="108508"/>
                  </a:lnTo>
                  <a:lnTo>
                    <a:pt x="34632" y="108623"/>
                  </a:lnTo>
                  <a:lnTo>
                    <a:pt x="35204" y="108712"/>
                  </a:lnTo>
                  <a:lnTo>
                    <a:pt x="35687" y="108204"/>
                  </a:lnTo>
                  <a:lnTo>
                    <a:pt x="36106" y="107594"/>
                  </a:lnTo>
                  <a:lnTo>
                    <a:pt x="36626" y="106921"/>
                  </a:lnTo>
                  <a:close/>
                </a:path>
                <a:path w="139064" h="109220">
                  <a:moveTo>
                    <a:pt x="42024" y="5245"/>
                  </a:moveTo>
                  <a:lnTo>
                    <a:pt x="41960" y="4851"/>
                  </a:lnTo>
                  <a:lnTo>
                    <a:pt x="41529" y="2463"/>
                  </a:lnTo>
                  <a:lnTo>
                    <a:pt x="40703" y="2247"/>
                  </a:lnTo>
                  <a:lnTo>
                    <a:pt x="38354" y="4318"/>
                  </a:lnTo>
                  <a:lnTo>
                    <a:pt x="38277" y="4851"/>
                  </a:lnTo>
                  <a:lnTo>
                    <a:pt x="38087" y="5257"/>
                  </a:lnTo>
                  <a:lnTo>
                    <a:pt x="38569" y="5283"/>
                  </a:lnTo>
                  <a:lnTo>
                    <a:pt x="39065" y="5397"/>
                  </a:lnTo>
                  <a:lnTo>
                    <a:pt x="39509" y="5295"/>
                  </a:lnTo>
                  <a:lnTo>
                    <a:pt x="39827" y="5207"/>
                  </a:lnTo>
                  <a:lnTo>
                    <a:pt x="40081" y="4813"/>
                  </a:lnTo>
                  <a:lnTo>
                    <a:pt x="40449" y="4483"/>
                  </a:lnTo>
                  <a:lnTo>
                    <a:pt x="40614" y="4800"/>
                  </a:lnTo>
                  <a:lnTo>
                    <a:pt x="40690" y="5029"/>
                  </a:lnTo>
                  <a:lnTo>
                    <a:pt x="40843" y="5181"/>
                  </a:lnTo>
                  <a:lnTo>
                    <a:pt x="41148" y="5511"/>
                  </a:lnTo>
                  <a:lnTo>
                    <a:pt x="41490" y="5791"/>
                  </a:lnTo>
                  <a:lnTo>
                    <a:pt x="41821" y="6096"/>
                  </a:lnTo>
                  <a:lnTo>
                    <a:pt x="41871" y="5676"/>
                  </a:lnTo>
                  <a:lnTo>
                    <a:pt x="42024" y="5245"/>
                  </a:lnTo>
                  <a:close/>
                </a:path>
                <a:path w="139064" h="109220">
                  <a:moveTo>
                    <a:pt x="44132" y="43040"/>
                  </a:moveTo>
                  <a:lnTo>
                    <a:pt x="43878" y="42646"/>
                  </a:lnTo>
                  <a:lnTo>
                    <a:pt x="43548" y="42278"/>
                  </a:lnTo>
                  <a:lnTo>
                    <a:pt x="43408" y="41846"/>
                  </a:lnTo>
                  <a:lnTo>
                    <a:pt x="43281" y="41376"/>
                  </a:lnTo>
                  <a:lnTo>
                    <a:pt x="43243" y="40843"/>
                  </a:lnTo>
                  <a:lnTo>
                    <a:pt x="43281" y="40347"/>
                  </a:lnTo>
                  <a:lnTo>
                    <a:pt x="43332" y="39916"/>
                  </a:lnTo>
                  <a:lnTo>
                    <a:pt x="43522" y="39484"/>
                  </a:lnTo>
                  <a:lnTo>
                    <a:pt x="43662" y="39052"/>
                  </a:lnTo>
                  <a:lnTo>
                    <a:pt x="43141" y="39204"/>
                  </a:lnTo>
                  <a:lnTo>
                    <a:pt x="42494" y="39204"/>
                  </a:lnTo>
                  <a:lnTo>
                    <a:pt x="42176" y="39547"/>
                  </a:lnTo>
                  <a:lnTo>
                    <a:pt x="41783" y="39966"/>
                  </a:lnTo>
                  <a:lnTo>
                    <a:pt x="41681" y="40652"/>
                  </a:lnTo>
                  <a:lnTo>
                    <a:pt x="41554" y="40957"/>
                  </a:lnTo>
                  <a:lnTo>
                    <a:pt x="41605" y="41668"/>
                  </a:lnTo>
                  <a:lnTo>
                    <a:pt x="41516" y="42202"/>
                  </a:lnTo>
                  <a:lnTo>
                    <a:pt x="42189" y="42760"/>
                  </a:lnTo>
                  <a:lnTo>
                    <a:pt x="42799" y="43053"/>
                  </a:lnTo>
                  <a:lnTo>
                    <a:pt x="43573" y="43383"/>
                  </a:lnTo>
                  <a:lnTo>
                    <a:pt x="43878" y="43129"/>
                  </a:lnTo>
                  <a:lnTo>
                    <a:pt x="44132" y="43040"/>
                  </a:lnTo>
                  <a:close/>
                </a:path>
                <a:path w="139064" h="109220">
                  <a:moveTo>
                    <a:pt x="45897" y="60223"/>
                  </a:moveTo>
                  <a:lnTo>
                    <a:pt x="45542" y="59855"/>
                  </a:lnTo>
                  <a:lnTo>
                    <a:pt x="45237" y="59385"/>
                  </a:lnTo>
                  <a:lnTo>
                    <a:pt x="44386" y="58839"/>
                  </a:lnTo>
                  <a:lnTo>
                    <a:pt x="43853" y="58775"/>
                  </a:lnTo>
                  <a:lnTo>
                    <a:pt x="43370" y="58610"/>
                  </a:lnTo>
                  <a:lnTo>
                    <a:pt x="42811" y="59131"/>
                  </a:lnTo>
                  <a:lnTo>
                    <a:pt x="42252" y="59601"/>
                  </a:lnTo>
                  <a:lnTo>
                    <a:pt x="41719" y="60109"/>
                  </a:lnTo>
                  <a:lnTo>
                    <a:pt x="41452" y="60350"/>
                  </a:lnTo>
                  <a:lnTo>
                    <a:pt x="41262" y="60667"/>
                  </a:lnTo>
                  <a:lnTo>
                    <a:pt x="41046" y="60934"/>
                  </a:lnTo>
                  <a:lnTo>
                    <a:pt x="41427" y="61010"/>
                  </a:lnTo>
                  <a:lnTo>
                    <a:pt x="41846" y="61226"/>
                  </a:lnTo>
                  <a:lnTo>
                    <a:pt x="42989" y="60883"/>
                  </a:lnTo>
                  <a:lnTo>
                    <a:pt x="43726" y="60439"/>
                  </a:lnTo>
                  <a:lnTo>
                    <a:pt x="44945" y="60071"/>
                  </a:lnTo>
                  <a:lnTo>
                    <a:pt x="45440" y="60210"/>
                  </a:lnTo>
                  <a:lnTo>
                    <a:pt x="45897" y="60223"/>
                  </a:lnTo>
                  <a:close/>
                </a:path>
                <a:path w="139064" h="109220">
                  <a:moveTo>
                    <a:pt x="45974" y="102374"/>
                  </a:moveTo>
                  <a:lnTo>
                    <a:pt x="45072" y="101384"/>
                  </a:lnTo>
                  <a:lnTo>
                    <a:pt x="44196" y="100431"/>
                  </a:lnTo>
                  <a:lnTo>
                    <a:pt x="43357" y="99504"/>
                  </a:lnTo>
                  <a:lnTo>
                    <a:pt x="43141" y="99606"/>
                  </a:lnTo>
                  <a:lnTo>
                    <a:pt x="42951" y="99656"/>
                  </a:lnTo>
                  <a:lnTo>
                    <a:pt x="42913" y="100444"/>
                  </a:lnTo>
                  <a:lnTo>
                    <a:pt x="42646" y="101650"/>
                  </a:lnTo>
                  <a:lnTo>
                    <a:pt x="43764" y="102323"/>
                  </a:lnTo>
                  <a:lnTo>
                    <a:pt x="44831" y="102412"/>
                  </a:lnTo>
                  <a:lnTo>
                    <a:pt x="45808" y="102628"/>
                  </a:lnTo>
                  <a:lnTo>
                    <a:pt x="45974" y="102374"/>
                  </a:lnTo>
                  <a:close/>
                </a:path>
                <a:path w="139064" h="109220">
                  <a:moveTo>
                    <a:pt x="46418" y="72580"/>
                  </a:moveTo>
                  <a:lnTo>
                    <a:pt x="46253" y="71005"/>
                  </a:lnTo>
                  <a:lnTo>
                    <a:pt x="46151" y="69837"/>
                  </a:lnTo>
                  <a:lnTo>
                    <a:pt x="45923" y="68364"/>
                  </a:lnTo>
                  <a:lnTo>
                    <a:pt x="45580" y="68097"/>
                  </a:lnTo>
                  <a:lnTo>
                    <a:pt x="45364" y="67805"/>
                  </a:lnTo>
                  <a:lnTo>
                    <a:pt x="45161" y="68046"/>
                  </a:lnTo>
                  <a:lnTo>
                    <a:pt x="44919" y="68275"/>
                  </a:lnTo>
                  <a:lnTo>
                    <a:pt x="44754" y="68554"/>
                  </a:lnTo>
                  <a:lnTo>
                    <a:pt x="44056" y="69900"/>
                  </a:lnTo>
                  <a:lnTo>
                    <a:pt x="44259" y="71170"/>
                  </a:lnTo>
                  <a:lnTo>
                    <a:pt x="45034" y="72428"/>
                  </a:lnTo>
                  <a:lnTo>
                    <a:pt x="45770" y="73609"/>
                  </a:lnTo>
                  <a:lnTo>
                    <a:pt x="46037" y="73177"/>
                  </a:lnTo>
                  <a:lnTo>
                    <a:pt x="46316" y="72758"/>
                  </a:lnTo>
                  <a:lnTo>
                    <a:pt x="46418" y="72580"/>
                  </a:lnTo>
                  <a:close/>
                </a:path>
                <a:path w="139064" h="109220">
                  <a:moveTo>
                    <a:pt x="52832" y="67805"/>
                  </a:moveTo>
                  <a:lnTo>
                    <a:pt x="52552" y="67678"/>
                  </a:lnTo>
                  <a:lnTo>
                    <a:pt x="52260" y="67424"/>
                  </a:lnTo>
                  <a:lnTo>
                    <a:pt x="51981" y="67449"/>
                  </a:lnTo>
                  <a:lnTo>
                    <a:pt x="50368" y="67551"/>
                  </a:lnTo>
                  <a:lnTo>
                    <a:pt x="49809" y="68846"/>
                  </a:lnTo>
                  <a:lnTo>
                    <a:pt x="50342" y="71882"/>
                  </a:lnTo>
                  <a:lnTo>
                    <a:pt x="52616" y="70091"/>
                  </a:lnTo>
                  <a:lnTo>
                    <a:pt x="51917" y="69240"/>
                  </a:lnTo>
                  <a:lnTo>
                    <a:pt x="52425" y="68541"/>
                  </a:lnTo>
                  <a:lnTo>
                    <a:pt x="52832" y="67805"/>
                  </a:lnTo>
                  <a:close/>
                </a:path>
                <a:path w="139064" h="109220">
                  <a:moveTo>
                    <a:pt x="53289" y="25501"/>
                  </a:moveTo>
                  <a:lnTo>
                    <a:pt x="53162" y="24980"/>
                  </a:lnTo>
                  <a:lnTo>
                    <a:pt x="53111" y="24726"/>
                  </a:lnTo>
                  <a:lnTo>
                    <a:pt x="52158" y="24930"/>
                  </a:lnTo>
                  <a:lnTo>
                    <a:pt x="51181" y="25095"/>
                  </a:lnTo>
                  <a:lnTo>
                    <a:pt x="50266" y="25400"/>
                  </a:lnTo>
                  <a:lnTo>
                    <a:pt x="50431" y="26441"/>
                  </a:lnTo>
                  <a:lnTo>
                    <a:pt x="50520" y="26962"/>
                  </a:lnTo>
                  <a:lnTo>
                    <a:pt x="49771" y="28257"/>
                  </a:lnTo>
                  <a:lnTo>
                    <a:pt x="50266" y="28206"/>
                  </a:lnTo>
                  <a:lnTo>
                    <a:pt x="50939" y="28333"/>
                  </a:lnTo>
                  <a:lnTo>
                    <a:pt x="51231" y="28041"/>
                  </a:lnTo>
                  <a:lnTo>
                    <a:pt x="52019" y="27305"/>
                  </a:lnTo>
                  <a:lnTo>
                    <a:pt x="52616" y="26365"/>
                  </a:lnTo>
                  <a:lnTo>
                    <a:pt x="53289" y="25501"/>
                  </a:lnTo>
                  <a:close/>
                </a:path>
                <a:path w="139064" h="109220">
                  <a:moveTo>
                    <a:pt x="63944" y="83972"/>
                  </a:moveTo>
                  <a:lnTo>
                    <a:pt x="63766" y="83439"/>
                  </a:lnTo>
                  <a:lnTo>
                    <a:pt x="63601" y="83337"/>
                  </a:lnTo>
                  <a:lnTo>
                    <a:pt x="62649" y="82765"/>
                  </a:lnTo>
                  <a:lnTo>
                    <a:pt x="61645" y="82245"/>
                  </a:lnTo>
                  <a:lnTo>
                    <a:pt x="60680" y="81711"/>
                  </a:lnTo>
                  <a:lnTo>
                    <a:pt x="59702" y="82931"/>
                  </a:lnTo>
                  <a:lnTo>
                    <a:pt x="60553" y="83591"/>
                  </a:lnTo>
                  <a:lnTo>
                    <a:pt x="61379" y="84264"/>
                  </a:lnTo>
                  <a:lnTo>
                    <a:pt x="61937" y="84340"/>
                  </a:lnTo>
                  <a:lnTo>
                    <a:pt x="62496" y="84442"/>
                  </a:lnTo>
                  <a:lnTo>
                    <a:pt x="63334" y="84442"/>
                  </a:lnTo>
                  <a:lnTo>
                    <a:pt x="63665" y="84251"/>
                  </a:lnTo>
                  <a:lnTo>
                    <a:pt x="63855" y="84035"/>
                  </a:lnTo>
                  <a:close/>
                </a:path>
                <a:path w="139064" h="109220">
                  <a:moveTo>
                    <a:pt x="64541" y="92824"/>
                  </a:moveTo>
                  <a:lnTo>
                    <a:pt x="64439" y="92214"/>
                  </a:lnTo>
                  <a:lnTo>
                    <a:pt x="63842" y="91719"/>
                  </a:lnTo>
                  <a:lnTo>
                    <a:pt x="63373" y="91325"/>
                  </a:lnTo>
                  <a:lnTo>
                    <a:pt x="62750" y="91109"/>
                  </a:lnTo>
                  <a:lnTo>
                    <a:pt x="62179" y="90805"/>
                  </a:lnTo>
                  <a:lnTo>
                    <a:pt x="61810" y="90932"/>
                  </a:lnTo>
                  <a:lnTo>
                    <a:pt x="61379" y="90944"/>
                  </a:lnTo>
                  <a:lnTo>
                    <a:pt x="61137" y="91363"/>
                  </a:lnTo>
                  <a:lnTo>
                    <a:pt x="61341" y="91782"/>
                  </a:lnTo>
                  <a:lnTo>
                    <a:pt x="61404" y="92100"/>
                  </a:lnTo>
                  <a:lnTo>
                    <a:pt x="61493" y="92468"/>
                  </a:lnTo>
                  <a:lnTo>
                    <a:pt x="61658" y="92824"/>
                  </a:lnTo>
                  <a:lnTo>
                    <a:pt x="61747" y="93624"/>
                  </a:lnTo>
                  <a:lnTo>
                    <a:pt x="61696" y="94043"/>
                  </a:lnTo>
                  <a:lnTo>
                    <a:pt x="61696" y="94475"/>
                  </a:lnTo>
                  <a:lnTo>
                    <a:pt x="62064" y="94208"/>
                  </a:lnTo>
                  <a:lnTo>
                    <a:pt x="62407" y="93929"/>
                  </a:lnTo>
                  <a:lnTo>
                    <a:pt x="63055" y="93497"/>
                  </a:lnTo>
                  <a:lnTo>
                    <a:pt x="64541" y="92824"/>
                  </a:lnTo>
                  <a:close/>
                </a:path>
                <a:path w="139064" h="109220">
                  <a:moveTo>
                    <a:pt x="64541" y="15481"/>
                  </a:moveTo>
                  <a:lnTo>
                    <a:pt x="64262" y="13639"/>
                  </a:lnTo>
                  <a:lnTo>
                    <a:pt x="64185" y="13208"/>
                  </a:lnTo>
                  <a:lnTo>
                    <a:pt x="64300" y="12738"/>
                  </a:lnTo>
                  <a:lnTo>
                    <a:pt x="64325" y="12280"/>
                  </a:lnTo>
                  <a:lnTo>
                    <a:pt x="63919" y="12509"/>
                  </a:lnTo>
                  <a:lnTo>
                    <a:pt x="63423" y="12674"/>
                  </a:lnTo>
                  <a:lnTo>
                    <a:pt x="63106" y="13004"/>
                  </a:lnTo>
                  <a:lnTo>
                    <a:pt x="62623" y="13474"/>
                  </a:lnTo>
                  <a:lnTo>
                    <a:pt x="62280" y="14097"/>
                  </a:lnTo>
                  <a:lnTo>
                    <a:pt x="61518" y="14947"/>
                  </a:lnTo>
                  <a:lnTo>
                    <a:pt x="61125" y="15163"/>
                  </a:lnTo>
                  <a:lnTo>
                    <a:pt x="60756" y="15443"/>
                  </a:lnTo>
                  <a:lnTo>
                    <a:pt x="61175" y="15671"/>
                  </a:lnTo>
                  <a:lnTo>
                    <a:pt x="61595" y="15887"/>
                  </a:lnTo>
                  <a:lnTo>
                    <a:pt x="61785" y="16014"/>
                  </a:lnTo>
                  <a:lnTo>
                    <a:pt x="63525" y="15938"/>
                  </a:lnTo>
                  <a:lnTo>
                    <a:pt x="64541" y="15481"/>
                  </a:lnTo>
                  <a:close/>
                </a:path>
                <a:path w="139064" h="109220">
                  <a:moveTo>
                    <a:pt x="70383" y="76"/>
                  </a:moveTo>
                  <a:lnTo>
                    <a:pt x="69062" y="76"/>
                  </a:lnTo>
                  <a:lnTo>
                    <a:pt x="69126" y="304"/>
                  </a:lnTo>
                  <a:lnTo>
                    <a:pt x="69227" y="495"/>
                  </a:lnTo>
                  <a:lnTo>
                    <a:pt x="69126" y="800"/>
                  </a:lnTo>
                  <a:lnTo>
                    <a:pt x="69469" y="749"/>
                  </a:lnTo>
                  <a:lnTo>
                    <a:pt x="70053" y="838"/>
                  </a:lnTo>
                  <a:lnTo>
                    <a:pt x="70154" y="635"/>
                  </a:lnTo>
                  <a:lnTo>
                    <a:pt x="70243" y="457"/>
                  </a:lnTo>
                  <a:lnTo>
                    <a:pt x="70294" y="266"/>
                  </a:lnTo>
                  <a:lnTo>
                    <a:pt x="70383" y="76"/>
                  </a:lnTo>
                  <a:close/>
                </a:path>
                <a:path w="139064" h="109220">
                  <a:moveTo>
                    <a:pt x="71513" y="65620"/>
                  </a:moveTo>
                  <a:lnTo>
                    <a:pt x="71348" y="65341"/>
                  </a:lnTo>
                  <a:lnTo>
                    <a:pt x="71221" y="65024"/>
                  </a:lnTo>
                  <a:lnTo>
                    <a:pt x="70993" y="64820"/>
                  </a:lnTo>
                  <a:lnTo>
                    <a:pt x="70396" y="64287"/>
                  </a:lnTo>
                  <a:lnTo>
                    <a:pt x="69786" y="63728"/>
                  </a:lnTo>
                  <a:lnTo>
                    <a:pt x="69100" y="63334"/>
                  </a:lnTo>
                  <a:lnTo>
                    <a:pt x="68795" y="63169"/>
                  </a:lnTo>
                  <a:lnTo>
                    <a:pt x="68300" y="63360"/>
                  </a:lnTo>
                  <a:lnTo>
                    <a:pt x="67894" y="63385"/>
                  </a:lnTo>
                  <a:lnTo>
                    <a:pt x="67919" y="63804"/>
                  </a:lnTo>
                  <a:lnTo>
                    <a:pt x="67805" y="64439"/>
                  </a:lnTo>
                  <a:lnTo>
                    <a:pt x="68021" y="64604"/>
                  </a:lnTo>
                  <a:lnTo>
                    <a:pt x="68757" y="65214"/>
                  </a:lnTo>
                  <a:lnTo>
                    <a:pt x="69621" y="65659"/>
                  </a:lnTo>
                  <a:lnTo>
                    <a:pt x="70561" y="66243"/>
                  </a:lnTo>
                  <a:lnTo>
                    <a:pt x="71221" y="65798"/>
                  </a:lnTo>
                  <a:lnTo>
                    <a:pt x="71513" y="65620"/>
                  </a:lnTo>
                  <a:close/>
                </a:path>
                <a:path w="139064" h="109220">
                  <a:moveTo>
                    <a:pt x="72618" y="5727"/>
                  </a:moveTo>
                  <a:lnTo>
                    <a:pt x="72301" y="5359"/>
                  </a:lnTo>
                  <a:lnTo>
                    <a:pt x="71767" y="4622"/>
                  </a:lnTo>
                  <a:lnTo>
                    <a:pt x="70904" y="5194"/>
                  </a:lnTo>
                  <a:lnTo>
                    <a:pt x="70142" y="5791"/>
                  </a:lnTo>
                  <a:lnTo>
                    <a:pt x="69469" y="6489"/>
                  </a:lnTo>
                  <a:lnTo>
                    <a:pt x="69342" y="6616"/>
                  </a:lnTo>
                  <a:lnTo>
                    <a:pt x="69507" y="7378"/>
                  </a:lnTo>
                  <a:lnTo>
                    <a:pt x="70269" y="7874"/>
                  </a:lnTo>
                  <a:lnTo>
                    <a:pt x="70929" y="8039"/>
                  </a:lnTo>
                  <a:lnTo>
                    <a:pt x="71539" y="8267"/>
                  </a:lnTo>
                  <a:lnTo>
                    <a:pt x="71628" y="7975"/>
                  </a:lnTo>
                  <a:lnTo>
                    <a:pt x="71856" y="7594"/>
                  </a:lnTo>
                  <a:lnTo>
                    <a:pt x="71767" y="7391"/>
                  </a:lnTo>
                  <a:lnTo>
                    <a:pt x="71602" y="7073"/>
                  </a:lnTo>
                  <a:lnTo>
                    <a:pt x="71221" y="6870"/>
                  </a:lnTo>
                  <a:lnTo>
                    <a:pt x="72136" y="6057"/>
                  </a:lnTo>
                  <a:lnTo>
                    <a:pt x="72618" y="5727"/>
                  </a:lnTo>
                  <a:close/>
                </a:path>
                <a:path w="139064" h="109220">
                  <a:moveTo>
                    <a:pt x="74129" y="16687"/>
                  </a:moveTo>
                  <a:lnTo>
                    <a:pt x="73914" y="16167"/>
                  </a:lnTo>
                  <a:lnTo>
                    <a:pt x="73685" y="15849"/>
                  </a:lnTo>
                  <a:lnTo>
                    <a:pt x="73482" y="15532"/>
                  </a:lnTo>
                  <a:lnTo>
                    <a:pt x="72948" y="15087"/>
                  </a:lnTo>
                  <a:lnTo>
                    <a:pt x="72796" y="15163"/>
                  </a:lnTo>
                  <a:lnTo>
                    <a:pt x="72186" y="15494"/>
                  </a:lnTo>
                  <a:lnTo>
                    <a:pt x="71678" y="16002"/>
                  </a:lnTo>
                  <a:lnTo>
                    <a:pt x="71120" y="16446"/>
                  </a:lnTo>
                  <a:lnTo>
                    <a:pt x="72440" y="17157"/>
                  </a:lnTo>
                  <a:lnTo>
                    <a:pt x="72313" y="18592"/>
                  </a:lnTo>
                  <a:lnTo>
                    <a:pt x="72567" y="18605"/>
                  </a:lnTo>
                  <a:lnTo>
                    <a:pt x="72974" y="18757"/>
                  </a:lnTo>
                  <a:lnTo>
                    <a:pt x="73444" y="18148"/>
                  </a:lnTo>
                  <a:lnTo>
                    <a:pt x="73837" y="17602"/>
                  </a:lnTo>
                  <a:lnTo>
                    <a:pt x="74028" y="17018"/>
                  </a:lnTo>
                  <a:lnTo>
                    <a:pt x="74129" y="16687"/>
                  </a:lnTo>
                  <a:close/>
                </a:path>
                <a:path w="139064" h="109220">
                  <a:moveTo>
                    <a:pt x="76428" y="800"/>
                  </a:moveTo>
                  <a:lnTo>
                    <a:pt x="76365" y="152"/>
                  </a:lnTo>
                  <a:lnTo>
                    <a:pt x="76314" y="0"/>
                  </a:lnTo>
                  <a:lnTo>
                    <a:pt x="74282" y="0"/>
                  </a:lnTo>
                  <a:lnTo>
                    <a:pt x="74282" y="203"/>
                  </a:lnTo>
                  <a:lnTo>
                    <a:pt x="74244" y="406"/>
                  </a:lnTo>
                  <a:lnTo>
                    <a:pt x="74295" y="584"/>
                  </a:lnTo>
                  <a:lnTo>
                    <a:pt x="74422" y="1193"/>
                  </a:lnTo>
                  <a:lnTo>
                    <a:pt x="75145" y="1651"/>
                  </a:lnTo>
                  <a:lnTo>
                    <a:pt x="75603" y="2171"/>
                  </a:lnTo>
                  <a:lnTo>
                    <a:pt x="75869" y="1498"/>
                  </a:lnTo>
                  <a:lnTo>
                    <a:pt x="76428" y="800"/>
                  </a:lnTo>
                  <a:close/>
                </a:path>
                <a:path w="139064" h="109220">
                  <a:moveTo>
                    <a:pt x="77736" y="30784"/>
                  </a:moveTo>
                  <a:lnTo>
                    <a:pt x="77711" y="29641"/>
                  </a:lnTo>
                  <a:lnTo>
                    <a:pt x="76809" y="28956"/>
                  </a:lnTo>
                  <a:lnTo>
                    <a:pt x="76161" y="28600"/>
                  </a:lnTo>
                  <a:lnTo>
                    <a:pt x="75704" y="28359"/>
                  </a:lnTo>
                  <a:lnTo>
                    <a:pt x="75006" y="28600"/>
                  </a:lnTo>
                  <a:lnTo>
                    <a:pt x="74422" y="28625"/>
                  </a:lnTo>
                  <a:lnTo>
                    <a:pt x="74510" y="29108"/>
                  </a:lnTo>
                  <a:lnTo>
                    <a:pt x="74510" y="29654"/>
                  </a:lnTo>
                  <a:lnTo>
                    <a:pt x="74726" y="30060"/>
                  </a:lnTo>
                  <a:lnTo>
                    <a:pt x="75057" y="30721"/>
                  </a:lnTo>
                  <a:lnTo>
                    <a:pt x="75539" y="31280"/>
                  </a:lnTo>
                  <a:lnTo>
                    <a:pt x="76123" y="32131"/>
                  </a:lnTo>
                  <a:lnTo>
                    <a:pt x="76796" y="31369"/>
                  </a:lnTo>
                  <a:lnTo>
                    <a:pt x="77736" y="30784"/>
                  </a:lnTo>
                  <a:close/>
                </a:path>
                <a:path w="139064" h="109220">
                  <a:moveTo>
                    <a:pt x="78676" y="17475"/>
                  </a:moveTo>
                  <a:lnTo>
                    <a:pt x="78333" y="17513"/>
                  </a:lnTo>
                  <a:lnTo>
                    <a:pt x="77965" y="17487"/>
                  </a:lnTo>
                  <a:lnTo>
                    <a:pt x="77647" y="17602"/>
                  </a:lnTo>
                  <a:lnTo>
                    <a:pt x="77089" y="17818"/>
                  </a:lnTo>
                  <a:lnTo>
                    <a:pt x="76542" y="18110"/>
                  </a:lnTo>
                  <a:lnTo>
                    <a:pt x="75984" y="18376"/>
                  </a:lnTo>
                  <a:lnTo>
                    <a:pt x="75488" y="17754"/>
                  </a:lnTo>
                  <a:lnTo>
                    <a:pt x="75082" y="18338"/>
                  </a:lnTo>
                  <a:lnTo>
                    <a:pt x="74625" y="18897"/>
                  </a:lnTo>
                  <a:lnTo>
                    <a:pt x="74218" y="19621"/>
                  </a:lnTo>
                  <a:lnTo>
                    <a:pt x="74701" y="20231"/>
                  </a:lnTo>
                  <a:lnTo>
                    <a:pt x="76022" y="19697"/>
                  </a:lnTo>
                  <a:lnTo>
                    <a:pt x="77228" y="19151"/>
                  </a:lnTo>
                  <a:lnTo>
                    <a:pt x="78409" y="18529"/>
                  </a:lnTo>
                  <a:lnTo>
                    <a:pt x="78613" y="18415"/>
                  </a:lnTo>
                  <a:lnTo>
                    <a:pt x="78587" y="17843"/>
                  </a:lnTo>
                  <a:lnTo>
                    <a:pt x="78676" y="17475"/>
                  </a:lnTo>
                  <a:close/>
                </a:path>
                <a:path w="139064" h="109220">
                  <a:moveTo>
                    <a:pt x="80505" y="57365"/>
                  </a:moveTo>
                  <a:lnTo>
                    <a:pt x="79032" y="56489"/>
                  </a:lnTo>
                  <a:lnTo>
                    <a:pt x="78168" y="55994"/>
                  </a:lnTo>
                  <a:lnTo>
                    <a:pt x="77800" y="57442"/>
                  </a:lnTo>
                  <a:lnTo>
                    <a:pt x="77495" y="58572"/>
                  </a:lnTo>
                  <a:lnTo>
                    <a:pt x="77203" y="59715"/>
                  </a:lnTo>
                  <a:lnTo>
                    <a:pt x="77508" y="59766"/>
                  </a:lnTo>
                  <a:lnTo>
                    <a:pt x="77660" y="59804"/>
                  </a:lnTo>
                  <a:lnTo>
                    <a:pt x="80505" y="57365"/>
                  </a:lnTo>
                  <a:close/>
                </a:path>
                <a:path w="139064" h="109220">
                  <a:moveTo>
                    <a:pt x="81407" y="100063"/>
                  </a:moveTo>
                  <a:lnTo>
                    <a:pt x="80949" y="100164"/>
                  </a:lnTo>
                  <a:lnTo>
                    <a:pt x="80492" y="100291"/>
                  </a:lnTo>
                  <a:lnTo>
                    <a:pt x="79870" y="100431"/>
                  </a:lnTo>
                  <a:lnTo>
                    <a:pt x="79629" y="100012"/>
                  </a:lnTo>
                  <a:lnTo>
                    <a:pt x="79108" y="99542"/>
                  </a:lnTo>
                  <a:lnTo>
                    <a:pt x="78740" y="99402"/>
                  </a:lnTo>
                  <a:lnTo>
                    <a:pt x="78435" y="99212"/>
                  </a:lnTo>
                  <a:lnTo>
                    <a:pt x="78181" y="100139"/>
                  </a:lnTo>
                  <a:lnTo>
                    <a:pt x="77914" y="101066"/>
                  </a:lnTo>
                  <a:lnTo>
                    <a:pt x="77698" y="102133"/>
                  </a:lnTo>
                  <a:lnTo>
                    <a:pt x="77978" y="102362"/>
                  </a:lnTo>
                  <a:lnTo>
                    <a:pt x="78130" y="102501"/>
                  </a:lnTo>
                  <a:lnTo>
                    <a:pt x="78346" y="102489"/>
                  </a:lnTo>
                  <a:lnTo>
                    <a:pt x="79133" y="102400"/>
                  </a:lnTo>
                  <a:lnTo>
                    <a:pt x="80860" y="102235"/>
                  </a:lnTo>
                  <a:lnTo>
                    <a:pt x="80975" y="101739"/>
                  </a:lnTo>
                  <a:lnTo>
                    <a:pt x="81407" y="100063"/>
                  </a:lnTo>
                  <a:close/>
                </a:path>
                <a:path w="139064" h="109220">
                  <a:moveTo>
                    <a:pt x="82245" y="96278"/>
                  </a:moveTo>
                  <a:lnTo>
                    <a:pt x="82029" y="95948"/>
                  </a:lnTo>
                  <a:lnTo>
                    <a:pt x="81902" y="95465"/>
                  </a:lnTo>
                  <a:lnTo>
                    <a:pt x="81622" y="95326"/>
                  </a:lnTo>
                  <a:lnTo>
                    <a:pt x="81165" y="95123"/>
                  </a:lnTo>
                  <a:lnTo>
                    <a:pt x="80403" y="94894"/>
                  </a:lnTo>
                  <a:lnTo>
                    <a:pt x="79502" y="95758"/>
                  </a:lnTo>
                  <a:lnTo>
                    <a:pt x="79019" y="96596"/>
                  </a:lnTo>
                  <a:lnTo>
                    <a:pt x="78562" y="97409"/>
                  </a:lnTo>
                  <a:lnTo>
                    <a:pt x="78435" y="97663"/>
                  </a:lnTo>
                  <a:lnTo>
                    <a:pt x="78651" y="98120"/>
                  </a:lnTo>
                  <a:lnTo>
                    <a:pt x="78701" y="98488"/>
                  </a:lnTo>
                  <a:lnTo>
                    <a:pt x="79006" y="98298"/>
                  </a:lnTo>
                  <a:lnTo>
                    <a:pt x="79362" y="98145"/>
                  </a:lnTo>
                  <a:lnTo>
                    <a:pt x="79590" y="97891"/>
                  </a:lnTo>
                  <a:lnTo>
                    <a:pt x="80022" y="97396"/>
                  </a:lnTo>
                  <a:lnTo>
                    <a:pt x="80403" y="96837"/>
                  </a:lnTo>
                  <a:lnTo>
                    <a:pt x="80797" y="96316"/>
                  </a:lnTo>
                  <a:lnTo>
                    <a:pt x="81089" y="96659"/>
                  </a:lnTo>
                  <a:lnTo>
                    <a:pt x="81241" y="96850"/>
                  </a:lnTo>
                  <a:lnTo>
                    <a:pt x="81572" y="96659"/>
                  </a:lnTo>
                  <a:lnTo>
                    <a:pt x="81902" y="96456"/>
                  </a:lnTo>
                  <a:lnTo>
                    <a:pt x="82245" y="96278"/>
                  </a:lnTo>
                  <a:close/>
                </a:path>
                <a:path w="139064" h="109220">
                  <a:moveTo>
                    <a:pt x="82245" y="24993"/>
                  </a:moveTo>
                  <a:lnTo>
                    <a:pt x="81597" y="24460"/>
                  </a:lnTo>
                  <a:lnTo>
                    <a:pt x="81470" y="24345"/>
                  </a:lnTo>
                  <a:lnTo>
                    <a:pt x="79578" y="24345"/>
                  </a:lnTo>
                  <a:lnTo>
                    <a:pt x="77597" y="27381"/>
                  </a:lnTo>
                  <a:lnTo>
                    <a:pt x="78346" y="28702"/>
                  </a:lnTo>
                  <a:lnTo>
                    <a:pt x="78486" y="28943"/>
                  </a:lnTo>
                  <a:lnTo>
                    <a:pt x="78841" y="29121"/>
                  </a:lnTo>
                  <a:lnTo>
                    <a:pt x="79108" y="29159"/>
                  </a:lnTo>
                  <a:lnTo>
                    <a:pt x="79552" y="28689"/>
                  </a:lnTo>
                  <a:lnTo>
                    <a:pt x="79514" y="28511"/>
                  </a:lnTo>
                  <a:lnTo>
                    <a:pt x="79044" y="26708"/>
                  </a:lnTo>
                  <a:lnTo>
                    <a:pt x="80314" y="26314"/>
                  </a:lnTo>
                  <a:lnTo>
                    <a:pt x="81762" y="25603"/>
                  </a:lnTo>
                  <a:lnTo>
                    <a:pt x="81978" y="25260"/>
                  </a:lnTo>
                  <a:lnTo>
                    <a:pt x="82245" y="24993"/>
                  </a:lnTo>
                  <a:close/>
                </a:path>
                <a:path w="139064" h="109220">
                  <a:moveTo>
                    <a:pt x="83896" y="22644"/>
                  </a:moveTo>
                  <a:lnTo>
                    <a:pt x="82575" y="20916"/>
                  </a:lnTo>
                  <a:lnTo>
                    <a:pt x="81991" y="20142"/>
                  </a:lnTo>
                  <a:lnTo>
                    <a:pt x="81597" y="20929"/>
                  </a:lnTo>
                  <a:lnTo>
                    <a:pt x="80962" y="21691"/>
                  </a:lnTo>
                  <a:lnTo>
                    <a:pt x="80899" y="22517"/>
                  </a:lnTo>
                  <a:lnTo>
                    <a:pt x="80860" y="22910"/>
                  </a:lnTo>
                  <a:lnTo>
                    <a:pt x="81826" y="23622"/>
                  </a:lnTo>
                  <a:lnTo>
                    <a:pt x="82804" y="23850"/>
                  </a:lnTo>
                  <a:lnTo>
                    <a:pt x="83337" y="23088"/>
                  </a:lnTo>
                  <a:lnTo>
                    <a:pt x="83896" y="22644"/>
                  </a:lnTo>
                  <a:close/>
                </a:path>
                <a:path w="139064" h="109220">
                  <a:moveTo>
                    <a:pt x="85178" y="92417"/>
                  </a:moveTo>
                  <a:lnTo>
                    <a:pt x="85102" y="92151"/>
                  </a:lnTo>
                  <a:lnTo>
                    <a:pt x="85013" y="91884"/>
                  </a:lnTo>
                  <a:lnTo>
                    <a:pt x="84950" y="91617"/>
                  </a:lnTo>
                  <a:lnTo>
                    <a:pt x="84137" y="91795"/>
                  </a:lnTo>
                  <a:lnTo>
                    <a:pt x="83312" y="91986"/>
                  </a:lnTo>
                  <a:lnTo>
                    <a:pt x="82423" y="92176"/>
                  </a:lnTo>
                  <a:lnTo>
                    <a:pt x="82334" y="91757"/>
                  </a:lnTo>
                  <a:lnTo>
                    <a:pt x="82207" y="91059"/>
                  </a:lnTo>
                  <a:lnTo>
                    <a:pt x="81978" y="90411"/>
                  </a:lnTo>
                  <a:lnTo>
                    <a:pt x="81876" y="90157"/>
                  </a:lnTo>
                  <a:lnTo>
                    <a:pt x="81508" y="90004"/>
                  </a:lnTo>
                  <a:lnTo>
                    <a:pt x="81267" y="89814"/>
                  </a:lnTo>
                  <a:lnTo>
                    <a:pt x="81102" y="90106"/>
                  </a:lnTo>
                  <a:lnTo>
                    <a:pt x="80784" y="90411"/>
                  </a:lnTo>
                  <a:lnTo>
                    <a:pt x="80822" y="90652"/>
                  </a:lnTo>
                  <a:lnTo>
                    <a:pt x="81026" y="91744"/>
                  </a:lnTo>
                  <a:lnTo>
                    <a:pt x="81343" y="92811"/>
                  </a:lnTo>
                  <a:lnTo>
                    <a:pt x="81673" y="94119"/>
                  </a:lnTo>
                  <a:lnTo>
                    <a:pt x="84099" y="92925"/>
                  </a:lnTo>
                  <a:lnTo>
                    <a:pt x="85178" y="92417"/>
                  </a:lnTo>
                  <a:close/>
                </a:path>
                <a:path w="139064" h="109220">
                  <a:moveTo>
                    <a:pt x="86398" y="70904"/>
                  </a:moveTo>
                  <a:lnTo>
                    <a:pt x="86360" y="70675"/>
                  </a:lnTo>
                  <a:lnTo>
                    <a:pt x="86283" y="69989"/>
                  </a:lnTo>
                  <a:lnTo>
                    <a:pt x="86017" y="69329"/>
                  </a:lnTo>
                  <a:lnTo>
                    <a:pt x="85712" y="68389"/>
                  </a:lnTo>
                  <a:lnTo>
                    <a:pt x="85585" y="68110"/>
                  </a:lnTo>
                  <a:lnTo>
                    <a:pt x="85394" y="67602"/>
                  </a:lnTo>
                  <a:lnTo>
                    <a:pt x="84594" y="68783"/>
                  </a:lnTo>
                  <a:lnTo>
                    <a:pt x="84035" y="69430"/>
                  </a:lnTo>
                  <a:lnTo>
                    <a:pt x="83489" y="70548"/>
                  </a:lnTo>
                  <a:lnTo>
                    <a:pt x="83680" y="71526"/>
                  </a:lnTo>
                  <a:lnTo>
                    <a:pt x="84289" y="71818"/>
                  </a:lnTo>
                  <a:lnTo>
                    <a:pt x="84810" y="71247"/>
                  </a:lnTo>
                  <a:lnTo>
                    <a:pt x="85140" y="70624"/>
                  </a:lnTo>
                  <a:lnTo>
                    <a:pt x="85750" y="71488"/>
                  </a:lnTo>
                  <a:lnTo>
                    <a:pt x="85966" y="71221"/>
                  </a:lnTo>
                  <a:lnTo>
                    <a:pt x="86398" y="70904"/>
                  </a:lnTo>
                  <a:close/>
                </a:path>
                <a:path w="139064" h="109220">
                  <a:moveTo>
                    <a:pt x="86931" y="54660"/>
                  </a:moveTo>
                  <a:lnTo>
                    <a:pt x="86741" y="53517"/>
                  </a:lnTo>
                  <a:lnTo>
                    <a:pt x="86652" y="52705"/>
                  </a:lnTo>
                  <a:lnTo>
                    <a:pt x="86321" y="51498"/>
                  </a:lnTo>
                  <a:lnTo>
                    <a:pt x="85940" y="51168"/>
                  </a:lnTo>
                  <a:lnTo>
                    <a:pt x="85686" y="50800"/>
                  </a:lnTo>
                  <a:lnTo>
                    <a:pt x="85458" y="51269"/>
                  </a:lnTo>
                  <a:lnTo>
                    <a:pt x="85013" y="51739"/>
                  </a:lnTo>
                  <a:lnTo>
                    <a:pt x="85039" y="52959"/>
                  </a:lnTo>
                  <a:lnTo>
                    <a:pt x="85318" y="53708"/>
                  </a:lnTo>
                  <a:lnTo>
                    <a:pt x="85534" y="54444"/>
                  </a:lnTo>
                  <a:lnTo>
                    <a:pt x="85699" y="54965"/>
                  </a:lnTo>
                  <a:lnTo>
                    <a:pt x="85953" y="55435"/>
                  </a:lnTo>
                  <a:lnTo>
                    <a:pt x="86169" y="55918"/>
                  </a:lnTo>
                  <a:lnTo>
                    <a:pt x="86448" y="55448"/>
                  </a:lnTo>
                  <a:lnTo>
                    <a:pt x="86931" y="54660"/>
                  </a:lnTo>
                  <a:close/>
                </a:path>
                <a:path w="139064" h="109220">
                  <a:moveTo>
                    <a:pt x="87261" y="76314"/>
                  </a:moveTo>
                  <a:lnTo>
                    <a:pt x="85902" y="74193"/>
                  </a:lnTo>
                  <a:lnTo>
                    <a:pt x="83908" y="77597"/>
                  </a:lnTo>
                  <a:lnTo>
                    <a:pt x="84518" y="78384"/>
                  </a:lnTo>
                  <a:lnTo>
                    <a:pt x="85369" y="77597"/>
                  </a:lnTo>
                  <a:lnTo>
                    <a:pt x="86245" y="76923"/>
                  </a:lnTo>
                  <a:lnTo>
                    <a:pt x="87261" y="76314"/>
                  </a:lnTo>
                  <a:close/>
                </a:path>
                <a:path w="139064" h="109220">
                  <a:moveTo>
                    <a:pt x="87503" y="32385"/>
                  </a:moveTo>
                  <a:lnTo>
                    <a:pt x="87299" y="31559"/>
                  </a:lnTo>
                  <a:lnTo>
                    <a:pt x="87096" y="30861"/>
                  </a:lnTo>
                  <a:lnTo>
                    <a:pt x="86715" y="30340"/>
                  </a:lnTo>
                  <a:lnTo>
                    <a:pt x="86601" y="30200"/>
                  </a:lnTo>
                  <a:lnTo>
                    <a:pt x="85788" y="30645"/>
                  </a:lnTo>
                  <a:lnTo>
                    <a:pt x="85293" y="30810"/>
                  </a:lnTo>
                  <a:lnTo>
                    <a:pt x="84759" y="30594"/>
                  </a:lnTo>
                  <a:lnTo>
                    <a:pt x="84150" y="30327"/>
                  </a:lnTo>
                  <a:lnTo>
                    <a:pt x="83527" y="30073"/>
                  </a:lnTo>
                  <a:lnTo>
                    <a:pt x="83769" y="30899"/>
                  </a:lnTo>
                  <a:lnTo>
                    <a:pt x="83883" y="31927"/>
                  </a:lnTo>
                  <a:lnTo>
                    <a:pt x="84429" y="32296"/>
                  </a:lnTo>
                  <a:lnTo>
                    <a:pt x="85102" y="32766"/>
                  </a:lnTo>
                  <a:lnTo>
                    <a:pt x="86131" y="32727"/>
                  </a:lnTo>
                  <a:lnTo>
                    <a:pt x="86995" y="32842"/>
                  </a:lnTo>
                  <a:lnTo>
                    <a:pt x="87134" y="32854"/>
                  </a:lnTo>
                  <a:lnTo>
                    <a:pt x="87503" y="32385"/>
                  </a:lnTo>
                  <a:close/>
                </a:path>
                <a:path w="139064" h="109220">
                  <a:moveTo>
                    <a:pt x="92570" y="46964"/>
                  </a:moveTo>
                  <a:lnTo>
                    <a:pt x="91935" y="45567"/>
                  </a:lnTo>
                  <a:lnTo>
                    <a:pt x="91338" y="44577"/>
                  </a:lnTo>
                  <a:lnTo>
                    <a:pt x="90563" y="43395"/>
                  </a:lnTo>
                  <a:lnTo>
                    <a:pt x="90106" y="43395"/>
                  </a:lnTo>
                  <a:lnTo>
                    <a:pt x="89801" y="43294"/>
                  </a:lnTo>
                  <a:lnTo>
                    <a:pt x="89712" y="43662"/>
                  </a:lnTo>
                  <a:lnTo>
                    <a:pt x="89573" y="44005"/>
                  </a:lnTo>
                  <a:lnTo>
                    <a:pt x="89560" y="44386"/>
                  </a:lnTo>
                  <a:lnTo>
                    <a:pt x="89535" y="44831"/>
                  </a:lnTo>
                  <a:lnTo>
                    <a:pt x="89585" y="45288"/>
                  </a:lnTo>
                  <a:lnTo>
                    <a:pt x="89649" y="46113"/>
                  </a:lnTo>
                  <a:lnTo>
                    <a:pt x="89687" y="46482"/>
                  </a:lnTo>
                  <a:lnTo>
                    <a:pt x="89712" y="46863"/>
                  </a:lnTo>
                  <a:lnTo>
                    <a:pt x="90512" y="46469"/>
                  </a:lnTo>
                  <a:lnTo>
                    <a:pt x="91059" y="46215"/>
                  </a:lnTo>
                  <a:lnTo>
                    <a:pt x="91122" y="46405"/>
                  </a:lnTo>
                  <a:lnTo>
                    <a:pt x="91173" y="46736"/>
                  </a:lnTo>
                  <a:lnTo>
                    <a:pt x="91338" y="46951"/>
                  </a:lnTo>
                  <a:lnTo>
                    <a:pt x="91592" y="47332"/>
                  </a:lnTo>
                  <a:lnTo>
                    <a:pt x="91935" y="47650"/>
                  </a:lnTo>
                  <a:lnTo>
                    <a:pt x="92240" y="47980"/>
                  </a:lnTo>
                  <a:lnTo>
                    <a:pt x="92303" y="47523"/>
                  </a:lnTo>
                  <a:lnTo>
                    <a:pt x="92570" y="46964"/>
                  </a:lnTo>
                  <a:close/>
                </a:path>
                <a:path w="139064" h="109220">
                  <a:moveTo>
                    <a:pt x="92671" y="30264"/>
                  </a:moveTo>
                  <a:lnTo>
                    <a:pt x="92405" y="29845"/>
                  </a:lnTo>
                  <a:lnTo>
                    <a:pt x="91109" y="29756"/>
                  </a:lnTo>
                  <a:lnTo>
                    <a:pt x="88658" y="32067"/>
                  </a:lnTo>
                  <a:lnTo>
                    <a:pt x="88430" y="32296"/>
                  </a:lnTo>
                  <a:lnTo>
                    <a:pt x="88658" y="32524"/>
                  </a:lnTo>
                  <a:lnTo>
                    <a:pt x="88861" y="32791"/>
                  </a:lnTo>
                  <a:lnTo>
                    <a:pt x="90792" y="33870"/>
                  </a:lnTo>
                  <a:lnTo>
                    <a:pt x="91033" y="32283"/>
                  </a:lnTo>
                  <a:lnTo>
                    <a:pt x="92671" y="30264"/>
                  </a:lnTo>
                  <a:close/>
                </a:path>
                <a:path w="139064" h="109220">
                  <a:moveTo>
                    <a:pt x="94361" y="58851"/>
                  </a:moveTo>
                  <a:lnTo>
                    <a:pt x="93319" y="58191"/>
                  </a:lnTo>
                  <a:lnTo>
                    <a:pt x="92773" y="57823"/>
                  </a:lnTo>
                  <a:lnTo>
                    <a:pt x="92773" y="56349"/>
                  </a:lnTo>
                  <a:lnTo>
                    <a:pt x="92265" y="56515"/>
                  </a:lnTo>
                  <a:lnTo>
                    <a:pt x="91643" y="56527"/>
                  </a:lnTo>
                  <a:lnTo>
                    <a:pt x="91274" y="56845"/>
                  </a:lnTo>
                  <a:lnTo>
                    <a:pt x="90119" y="57899"/>
                  </a:lnTo>
                  <a:lnTo>
                    <a:pt x="91401" y="58445"/>
                  </a:lnTo>
                  <a:lnTo>
                    <a:pt x="91909" y="58877"/>
                  </a:lnTo>
                  <a:lnTo>
                    <a:pt x="92417" y="59321"/>
                  </a:lnTo>
                  <a:lnTo>
                    <a:pt x="93243" y="59372"/>
                  </a:lnTo>
                  <a:lnTo>
                    <a:pt x="93941" y="59512"/>
                  </a:lnTo>
                  <a:lnTo>
                    <a:pt x="94208" y="59080"/>
                  </a:lnTo>
                  <a:lnTo>
                    <a:pt x="94361" y="58851"/>
                  </a:lnTo>
                  <a:close/>
                </a:path>
                <a:path w="139064" h="109220">
                  <a:moveTo>
                    <a:pt x="94665" y="38265"/>
                  </a:moveTo>
                  <a:lnTo>
                    <a:pt x="94030" y="37312"/>
                  </a:lnTo>
                  <a:lnTo>
                    <a:pt x="93662" y="36271"/>
                  </a:lnTo>
                  <a:lnTo>
                    <a:pt x="93827" y="35090"/>
                  </a:lnTo>
                  <a:lnTo>
                    <a:pt x="93421" y="35204"/>
                  </a:lnTo>
                  <a:lnTo>
                    <a:pt x="92900" y="35179"/>
                  </a:lnTo>
                  <a:lnTo>
                    <a:pt x="92659" y="35433"/>
                  </a:lnTo>
                  <a:lnTo>
                    <a:pt x="92329" y="35788"/>
                  </a:lnTo>
                  <a:lnTo>
                    <a:pt x="92202" y="36334"/>
                  </a:lnTo>
                  <a:lnTo>
                    <a:pt x="91986" y="36804"/>
                  </a:lnTo>
                  <a:lnTo>
                    <a:pt x="91884" y="38150"/>
                  </a:lnTo>
                  <a:lnTo>
                    <a:pt x="92748" y="38404"/>
                  </a:lnTo>
                  <a:lnTo>
                    <a:pt x="93637" y="38531"/>
                  </a:lnTo>
                  <a:lnTo>
                    <a:pt x="93967" y="38557"/>
                  </a:lnTo>
                  <a:lnTo>
                    <a:pt x="94322" y="38354"/>
                  </a:lnTo>
                  <a:lnTo>
                    <a:pt x="94665" y="38265"/>
                  </a:lnTo>
                  <a:close/>
                </a:path>
                <a:path w="139064" h="109220">
                  <a:moveTo>
                    <a:pt x="100939" y="81241"/>
                  </a:moveTo>
                  <a:lnTo>
                    <a:pt x="100850" y="81076"/>
                  </a:lnTo>
                  <a:lnTo>
                    <a:pt x="100736" y="80899"/>
                  </a:lnTo>
                  <a:lnTo>
                    <a:pt x="100355" y="80784"/>
                  </a:lnTo>
                  <a:lnTo>
                    <a:pt x="100126" y="80822"/>
                  </a:lnTo>
                  <a:lnTo>
                    <a:pt x="99199" y="80949"/>
                  </a:lnTo>
                  <a:lnTo>
                    <a:pt x="98285" y="81165"/>
                  </a:lnTo>
                  <a:lnTo>
                    <a:pt x="97370" y="81343"/>
                  </a:lnTo>
                  <a:lnTo>
                    <a:pt x="97663" y="82334"/>
                  </a:lnTo>
                  <a:lnTo>
                    <a:pt x="98031" y="83312"/>
                  </a:lnTo>
                  <a:lnTo>
                    <a:pt x="98386" y="84289"/>
                  </a:lnTo>
                  <a:lnTo>
                    <a:pt x="99364" y="83273"/>
                  </a:lnTo>
                  <a:lnTo>
                    <a:pt x="100063" y="82575"/>
                  </a:lnTo>
                  <a:lnTo>
                    <a:pt x="100698" y="81838"/>
                  </a:lnTo>
                  <a:lnTo>
                    <a:pt x="100850" y="81661"/>
                  </a:lnTo>
                  <a:lnTo>
                    <a:pt x="100939" y="81241"/>
                  </a:lnTo>
                  <a:close/>
                </a:path>
                <a:path w="139064" h="109220">
                  <a:moveTo>
                    <a:pt x="101777" y="35140"/>
                  </a:moveTo>
                  <a:lnTo>
                    <a:pt x="101650" y="34328"/>
                  </a:lnTo>
                  <a:lnTo>
                    <a:pt x="101587" y="33794"/>
                  </a:lnTo>
                  <a:lnTo>
                    <a:pt x="101180" y="33299"/>
                  </a:lnTo>
                  <a:lnTo>
                    <a:pt x="100888" y="32829"/>
                  </a:lnTo>
                  <a:lnTo>
                    <a:pt x="100380" y="32969"/>
                  </a:lnTo>
                  <a:lnTo>
                    <a:pt x="99796" y="33616"/>
                  </a:lnTo>
                  <a:lnTo>
                    <a:pt x="99453" y="34150"/>
                  </a:lnTo>
                  <a:lnTo>
                    <a:pt x="98844" y="34975"/>
                  </a:lnTo>
                  <a:lnTo>
                    <a:pt x="99237" y="35560"/>
                  </a:lnTo>
                  <a:lnTo>
                    <a:pt x="99745" y="36385"/>
                  </a:lnTo>
                  <a:lnTo>
                    <a:pt x="100330" y="37160"/>
                  </a:lnTo>
                  <a:lnTo>
                    <a:pt x="100520" y="37388"/>
                  </a:lnTo>
                  <a:lnTo>
                    <a:pt x="100926" y="37515"/>
                  </a:lnTo>
                  <a:lnTo>
                    <a:pt x="101219" y="37490"/>
                  </a:lnTo>
                  <a:lnTo>
                    <a:pt x="101384" y="37477"/>
                  </a:lnTo>
                  <a:lnTo>
                    <a:pt x="101625" y="37071"/>
                  </a:lnTo>
                  <a:lnTo>
                    <a:pt x="101650" y="36830"/>
                  </a:lnTo>
                  <a:lnTo>
                    <a:pt x="101701" y="35991"/>
                  </a:lnTo>
                  <a:lnTo>
                    <a:pt x="101777" y="35140"/>
                  </a:lnTo>
                  <a:close/>
                </a:path>
                <a:path w="139064" h="109220">
                  <a:moveTo>
                    <a:pt x="102196" y="45097"/>
                  </a:moveTo>
                  <a:lnTo>
                    <a:pt x="101968" y="43967"/>
                  </a:lnTo>
                  <a:lnTo>
                    <a:pt x="101358" y="43078"/>
                  </a:lnTo>
                  <a:lnTo>
                    <a:pt x="101180" y="42837"/>
                  </a:lnTo>
                  <a:lnTo>
                    <a:pt x="100850" y="42710"/>
                  </a:lnTo>
                  <a:lnTo>
                    <a:pt x="100584" y="42532"/>
                  </a:lnTo>
                  <a:lnTo>
                    <a:pt x="100203" y="43408"/>
                  </a:lnTo>
                  <a:lnTo>
                    <a:pt x="100063" y="43713"/>
                  </a:lnTo>
                  <a:lnTo>
                    <a:pt x="99949" y="44030"/>
                  </a:lnTo>
                  <a:lnTo>
                    <a:pt x="99377" y="44983"/>
                  </a:lnTo>
                  <a:lnTo>
                    <a:pt x="98945" y="45618"/>
                  </a:lnTo>
                  <a:lnTo>
                    <a:pt x="98526" y="46266"/>
                  </a:lnTo>
                  <a:lnTo>
                    <a:pt x="99199" y="46113"/>
                  </a:lnTo>
                  <a:lnTo>
                    <a:pt x="99872" y="45948"/>
                  </a:lnTo>
                  <a:lnTo>
                    <a:pt x="100672" y="45770"/>
                  </a:lnTo>
                  <a:lnTo>
                    <a:pt x="101612" y="46202"/>
                  </a:lnTo>
                  <a:lnTo>
                    <a:pt x="102108" y="46443"/>
                  </a:lnTo>
                  <a:lnTo>
                    <a:pt x="102108" y="45783"/>
                  </a:lnTo>
                  <a:lnTo>
                    <a:pt x="102196" y="45097"/>
                  </a:lnTo>
                  <a:close/>
                </a:path>
                <a:path w="139064" h="109220">
                  <a:moveTo>
                    <a:pt x="102336" y="3543"/>
                  </a:moveTo>
                  <a:lnTo>
                    <a:pt x="102298" y="3136"/>
                  </a:lnTo>
                  <a:lnTo>
                    <a:pt x="102260" y="2806"/>
                  </a:lnTo>
                  <a:lnTo>
                    <a:pt x="101917" y="2489"/>
                  </a:lnTo>
                  <a:lnTo>
                    <a:pt x="101549" y="2120"/>
                  </a:lnTo>
                  <a:lnTo>
                    <a:pt x="101282" y="2070"/>
                  </a:lnTo>
                  <a:lnTo>
                    <a:pt x="101142" y="2032"/>
                  </a:lnTo>
                  <a:lnTo>
                    <a:pt x="100863" y="2667"/>
                  </a:lnTo>
                  <a:lnTo>
                    <a:pt x="100545" y="3314"/>
                  </a:lnTo>
                  <a:lnTo>
                    <a:pt x="99809" y="3403"/>
                  </a:lnTo>
                  <a:lnTo>
                    <a:pt x="99212" y="3416"/>
                  </a:lnTo>
                  <a:lnTo>
                    <a:pt x="98640" y="3581"/>
                  </a:lnTo>
                  <a:lnTo>
                    <a:pt x="98513" y="4470"/>
                  </a:lnTo>
                  <a:lnTo>
                    <a:pt x="99237" y="4711"/>
                  </a:lnTo>
                  <a:lnTo>
                    <a:pt x="99923" y="4914"/>
                  </a:lnTo>
                  <a:lnTo>
                    <a:pt x="100596" y="4953"/>
                  </a:lnTo>
                  <a:lnTo>
                    <a:pt x="100939" y="4965"/>
                  </a:lnTo>
                  <a:lnTo>
                    <a:pt x="101396" y="4724"/>
                  </a:lnTo>
                  <a:lnTo>
                    <a:pt x="101650" y="4445"/>
                  </a:lnTo>
                  <a:lnTo>
                    <a:pt x="101968" y="4076"/>
                  </a:lnTo>
                  <a:lnTo>
                    <a:pt x="102336" y="3543"/>
                  </a:lnTo>
                  <a:close/>
                </a:path>
                <a:path w="139064" h="109220">
                  <a:moveTo>
                    <a:pt x="104025" y="13373"/>
                  </a:moveTo>
                  <a:lnTo>
                    <a:pt x="103924" y="13182"/>
                  </a:lnTo>
                  <a:lnTo>
                    <a:pt x="103797" y="12979"/>
                  </a:lnTo>
                  <a:lnTo>
                    <a:pt x="103327" y="12763"/>
                  </a:lnTo>
                  <a:lnTo>
                    <a:pt x="102654" y="13258"/>
                  </a:lnTo>
                  <a:lnTo>
                    <a:pt x="102158" y="13779"/>
                  </a:lnTo>
                  <a:lnTo>
                    <a:pt x="101650" y="14249"/>
                  </a:lnTo>
                  <a:lnTo>
                    <a:pt x="101244" y="14643"/>
                  </a:lnTo>
                  <a:lnTo>
                    <a:pt x="100838" y="15024"/>
                  </a:lnTo>
                  <a:lnTo>
                    <a:pt x="100215" y="15646"/>
                  </a:lnTo>
                  <a:lnTo>
                    <a:pt x="99961" y="15875"/>
                  </a:lnTo>
                  <a:lnTo>
                    <a:pt x="99872" y="16154"/>
                  </a:lnTo>
                  <a:lnTo>
                    <a:pt x="100215" y="16598"/>
                  </a:lnTo>
                  <a:lnTo>
                    <a:pt x="100444" y="16675"/>
                  </a:lnTo>
                  <a:lnTo>
                    <a:pt x="100926" y="16827"/>
                  </a:lnTo>
                  <a:lnTo>
                    <a:pt x="101434" y="16878"/>
                  </a:lnTo>
                  <a:lnTo>
                    <a:pt x="101803" y="16941"/>
                  </a:lnTo>
                  <a:lnTo>
                    <a:pt x="102577" y="15824"/>
                  </a:lnTo>
                  <a:lnTo>
                    <a:pt x="103225" y="14909"/>
                  </a:lnTo>
                  <a:lnTo>
                    <a:pt x="103962" y="13779"/>
                  </a:lnTo>
                  <a:lnTo>
                    <a:pt x="104025" y="13373"/>
                  </a:lnTo>
                  <a:close/>
                </a:path>
                <a:path w="139064" h="109220">
                  <a:moveTo>
                    <a:pt x="105791" y="98247"/>
                  </a:moveTo>
                  <a:lnTo>
                    <a:pt x="105714" y="98082"/>
                  </a:lnTo>
                  <a:lnTo>
                    <a:pt x="105638" y="97917"/>
                  </a:lnTo>
                  <a:lnTo>
                    <a:pt x="105270" y="97675"/>
                  </a:lnTo>
                  <a:lnTo>
                    <a:pt x="104000" y="98552"/>
                  </a:lnTo>
                  <a:lnTo>
                    <a:pt x="102806" y="99390"/>
                  </a:lnTo>
                  <a:lnTo>
                    <a:pt x="101523" y="100444"/>
                  </a:lnTo>
                  <a:lnTo>
                    <a:pt x="101739" y="101053"/>
                  </a:lnTo>
                  <a:lnTo>
                    <a:pt x="101790" y="101485"/>
                  </a:lnTo>
                  <a:lnTo>
                    <a:pt x="102171" y="101396"/>
                  </a:lnTo>
                  <a:lnTo>
                    <a:pt x="102311" y="101409"/>
                  </a:lnTo>
                  <a:lnTo>
                    <a:pt x="103479" y="100482"/>
                  </a:lnTo>
                  <a:lnTo>
                    <a:pt x="104546" y="99618"/>
                  </a:lnTo>
                  <a:lnTo>
                    <a:pt x="105613" y="98717"/>
                  </a:lnTo>
                  <a:lnTo>
                    <a:pt x="105791" y="98247"/>
                  </a:lnTo>
                  <a:close/>
                </a:path>
                <a:path w="139064" h="109220">
                  <a:moveTo>
                    <a:pt x="110070" y="62153"/>
                  </a:moveTo>
                  <a:lnTo>
                    <a:pt x="109347" y="60960"/>
                  </a:lnTo>
                  <a:lnTo>
                    <a:pt x="109156" y="60667"/>
                  </a:lnTo>
                  <a:lnTo>
                    <a:pt x="109067" y="60286"/>
                  </a:lnTo>
                  <a:lnTo>
                    <a:pt x="108775" y="59690"/>
                  </a:lnTo>
                  <a:lnTo>
                    <a:pt x="108610" y="59423"/>
                  </a:lnTo>
                  <a:lnTo>
                    <a:pt x="108458" y="59143"/>
                  </a:lnTo>
                  <a:lnTo>
                    <a:pt x="108191" y="59385"/>
                  </a:lnTo>
                  <a:lnTo>
                    <a:pt x="107696" y="59639"/>
                  </a:lnTo>
                  <a:lnTo>
                    <a:pt x="107696" y="59867"/>
                  </a:lnTo>
                  <a:lnTo>
                    <a:pt x="107759" y="61087"/>
                  </a:lnTo>
                  <a:lnTo>
                    <a:pt x="107950" y="62293"/>
                  </a:lnTo>
                  <a:lnTo>
                    <a:pt x="108127" y="63792"/>
                  </a:lnTo>
                  <a:lnTo>
                    <a:pt x="109893" y="63030"/>
                  </a:lnTo>
                  <a:lnTo>
                    <a:pt x="110070" y="62153"/>
                  </a:lnTo>
                  <a:close/>
                </a:path>
                <a:path w="139064" h="109220">
                  <a:moveTo>
                    <a:pt x="113131" y="94754"/>
                  </a:moveTo>
                  <a:lnTo>
                    <a:pt x="113068" y="92722"/>
                  </a:lnTo>
                  <a:lnTo>
                    <a:pt x="112864" y="92646"/>
                  </a:lnTo>
                  <a:lnTo>
                    <a:pt x="112306" y="92316"/>
                  </a:lnTo>
                  <a:lnTo>
                    <a:pt x="111252" y="93637"/>
                  </a:lnTo>
                  <a:lnTo>
                    <a:pt x="110134" y="92925"/>
                  </a:lnTo>
                  <a:lnTo>
                    <a:pt x="109029" y="92773"/>
                  </a:lnTo>
                  <a:lnTo>
                    <a:pt x="108775" y="92722"/>
                  </a:lnTo>
                  <a:lnTo>
                    <a:pt x="108458" y="92964"/>
                  </a:lnTo>
                  <a:lnTo>
                    <a:pt x="108191" y="93065"/>
                  </a:lnTo>
                  <a:lnTo>
                    <a:pt x="108331" y="93345"/>
                  </a:lnTo>
                  <a:lnTo>
                    <a:pt x="108407" y="93776"/>
                  </a:lnTo>
                  <a:lnTo>
                    <a:pt x="108623" y="93865"/>
                  </a:lnTo>
                  <a:lnTo>
                    <a:pt x="109334" y="94195"/>
                  </a:lnTo>
                  <a:lnTo>
                    <a:pt x="110083" y="94386"/>
                  </a:lnTo>
                  <a:lnTo>
                    <a:pt x="112382" y="95288"/>
                  </a:lnTo>
                  <a:lnTo>
                    <a:pt x="113131" y="94754"/>
                  </a:lnTo>
                  <a:close/>
                </a:path>
                <a:path w="139064" h="109220">
                  <a:moveTo>
                    <a:pt x="116141" y="69938"/>
                  </a:moveTo>
                  <a:lnTo>
                    <a:pt x="115938" y="69723"/>
                  </a:lnTo>
                  <a:lnTo>
                    <a:pt x="115277" y="69049"/>
                  </a:lnTo>
                  <a:lnTo>
                    <a:pt x="114300" y="68694"/>
                  </a:lnTo>
                  <a:lnTo>
                    <a:pt x="113449" y="68224"/>
                  </a:lnTo>
                  <a:lnTo>
                    <a:pt x="113411" y="68707"/>
                  </a:lnTo>
                  <a:lnTo>
                    <a:pt x="113245" y="69240"/>
                  </a:lnTo>
                  <a:lnTo>
                    <a:pt x="113461" y="69888"/>
                  </a:lnTo>
                  <a:lnTo>
                    <a:pt x="114084" y="69888"/>
                  </a:lnTo>
                  <a:lnTo>
                    <a:pt x="114439" y="70002"/>
                  </a:lnTo>
                  <a:lnTo>
                    <a:pt x="114122" y="70358"/>
                  </a:lnTo>
                  <a:lnTo>
                    <a:pt x="114846" y="71285"/>
                  </a:lnTo>
                  <a:lnTo>
                    <a:pt x="115227" y="71755"/>
                  </a:lnTo>
                  <a:lnTo>
                    <a:pt x="115493" y="71043"/>
                  </a:lnTo>
                  <a:lnTo>
                    <a:pt x="116141" y="69938"/>
                  </a:lnTo>
                  <a:close/>
                </a:path>
                <a:path w="139064" h="109220">
                  <a:moveTo>
                    <a:pt x="117436" y="98450"/>
                  </a:moveTo>
                  <a:lnTo>
                    <a:pt x="116230" y="98615"/>
                  </a:lnTo>
                  <a:lnTo>
                    <a:pt x="115290" y="98691"/>
                  </a:lnTo>
                  <a:lnTo>
                    <a:pt x="114223" y="98907"/>
                  </a:lnTo>
                  <a:lnTo>
                    <a:pt x="113982" y="99428"/>
                  </a:lnTo>
                  <a:lnTo>
                    <a:pt x="114058" y="99580"/>
                  </a:lnTo>
                  <a:lnTo>
                    <a:pt x="114376" y="100241"/>
                  </a:lnTo>
                  <a:lnTo>
                    <a:pt x="114769" y="100876"/>
                  </a:lnTo>
                  <a:lnTo>
                    <a:pt x="115227" y="101460"/>
                  </a:lnTo>
                  <a:lnTo>
                    <a:pt x="115925" y="101346"/>
                  </a:lnTo>
                  <a:lnTo>
                    <a:pt x="116509" y="100418"/>
                  </a:lnTo>
                  <a:lnTo>
                    <a:pt x="116852" y="99631"/>
                  </a:lnTo>
                  <a:lnTo>
                    <a:pt x="117436" y="98450"/>
                  </a:lnTo>
                  <a:close/>
                </a:path>
                <a:path w="139064" h="109220">
                  <a:moveTo>
                    <a:pt x="118706" y="86296"/>
                  </a:moveTo>
                  <a:lnTo>
                    <a:pt x="118567" y="85991"/>
                  </a:lnTo>
                  <a:lnTo>
                    <a:pt x="118503" y="85686"/>
                  </a:lnTo>
                  <a:lnTo>
                    <a:pt x="118364" y="85623"/>
                  </a:lnTo>
                  <a:lnTo>
                    <a:pt x="118135" y="85547"/>
                  </a:lnTo>
                  <a:lnTo>
                    <a:pt x="117779" y="85521"/>
                  </a:lnTo>
                  <a:lnTo>
                    <a:pt x="117602" y="85661"/>
                  </a:lnTo>
                  <a:lnTo>
                    <a:pt x="116636" y="86360"/>
                  </a:lnTo>
                  <a:lnTo>
                    <a:pt x="115633" y="87033"/>
                  </a:lnTo>
                  <a:lnTo>
                    <a:pt x="114528" y="88188"/>
                  </a:lnTo>
                  <a:lnTo>
                    <a:pt x="114706" y="88988"/>
                  </a:lnTo>
                  <a:lnTo>
                    <a:pt x="114681" y="89573"/>
                  </a:lnTo>
                  <a:lnTo>
                    <a:pt x="115100" y="89509"/>
                  </a:lnTo>
                  <a:lnTo>
                    <a:pt x="115570" y="89560"/>
                  </a:lnTo>
                  <a:lnTo>
                    <a:pt x="115925" y="89369"/>
                  </a:lnTo>
                  <a:lnTo>
                    <a:pt x="116408" y="89090"/>
                  </a:lnTo>
                  <a:lnTo>
                    <a:pt x="117195" y="88226"/>
                  </a:lnTo>
                  <a:lnTo>
                    <a:pt x="117716" y="87630"/>
                  </a:lnTo>
                  <a:lnTo>
                    <a:pt x="118198" y="86956"/>
                  </a:lnTo>
                  <a:lnTo>
                    <a:pt x="118706" y="86296"/>
                  </a:lnTo>
                  <a:close/>
                </a:path>
                <a:path w="139064" h="109220">
                  <a:moveTo>
                    <a:pt x="120269" y="50406"/>
                  </a:moveTo>
                  <a:lnTo>
                    <a:pt x="119545" y="50507"/>
                  </a:lnTo>
                  <a:lnTo>
                    <a:pt x="118808" y="50596"/>
                  </a:lnTo>
                  <a:lnTo>
                    <a:pt x="118097" y="50673"/>
                  </a:lnTo>
                  <a:lnTo>
                    <a:pt x="117919" y="51257"/>
                  </a:lnTo>
                  <a:lnTo>
                    <a:pt x="117551" y="51854"/>
                  </a:lnTo>
                  <a:lnTo>
                    <a:pt x="117640" y="52374"/>
                  </a:lnTo>
                  <a:lnTo>
                    <a:pt x="117754" y="53111"/>
                  </a:lnTo>
                  <a:lnTo>
                    <a:pt x="118084" y="53886"/>
                  </a:lnTo>
                  <a:lnTo>
                    <a:pt x="118554" y="54457"/>
                  </a:lnTo>
                  <a:lnTo>
                    <a:pt x="118745" y="54673"/>
                  </a:lnTo>
                  <a:lnTo>
                    <a:pt x="119532" y="54343"/>
                  </a:lnTo>
                  <a:lnTo>
                    <a:pt x="120040" y="54241"/>
                  </a:lnTo>
                  <a:lnTo>
                    <a:pt x="120192" y="53632"/>
                  </a:lnTo>
                  <a:lnTo>
                    <a:pt x="119646" y="53340"/>
                  </a:lnTo>
                  <a:lnTo>
                    <a:pt x="118694" y="52806"/>
                  </a:lnTo>
                  <a:lnTo>
                    <a:pt x="119367" y="51790"/>
                  </a:lnTo>
                  <a:lnTo>
                    <a:pt x="119811" y="51092"/>
                  </a:lnTo>
                  <a:lnTo>
                    <a:pt x="120269" y="50406"/>
                  </a:lnTo>
                  <a:close/>
                </a:path>
                <a:path w="139064" h="109220">
                  <a:moveTo>
                    <a:pt x="122999" y="100368"/>
                  </a:moveTo>
                  <a:lnTo>
                    <a:pt x="122872" y="100431"/>
                  </a:lnTo>
                  <a:lnTo>
                    <a:pt x="122999" y="100368"/>
                  </a:lnTo>
                  <a:close/>
                </a:path>
                <a:path w="139064" h="109220">
                  <a:moveTo>
                    <a:pt x="123405" y="55867"/>
                  </a:moveTo>
                  <a:lnTo>
                    <a:pt x="123063" y="55168"/>
                  </a:lnTo>
                  <a:lnTo>
                    <a:pt x="122796" y="54368"/>
                  </a:lnTo>
                  <a:lnTo>
                    <a:pt x="122301" y="53784"/>
                  </a:lnTo>
                  <a:lnTo>
                    <a:pt x="120230" y="56400"/>
                  </a:lnTo>
                  <a:lnTo>
                    <a:pt x="120497" y="56730"/>
                  </a:lnTo>
                  <a:lnTo>
                    <a:pt x="120637" y="57023"/>
                  </a:lnTo>
                  <a:lnTo>
                    <a:pt x="120904" y="56845"/>
                  </a:lnTo>
                  <a:lnTo>
                    <a:pt x="121234" y="56730"/>
                  </a:lnTo>
                  <a:lnTo>
                    <a:pt x="121386" y="56476"/>
                  </a:lnTo>
                  <a:lnTo>
                    <a:pt x="121564" y="56222"/>
                  </a:lnTo>
                  <a:lnTo>
                    <a:pt x="121577" y="55841"/>
                  </a:lnTo>
                  <a:lnTo>
                    <a:pt x="123405" y="55867"/>
                  </a:lnTo>
                  <a:close/>
                </a:path>
                <a:path w="139064" h="109220">
                  <a:moveTo>
                    <a:pt x="124358" y="70281"/>
                  </a:moveTo>
                  <a:lnTo>
                    <a:pt x="123101" y="70154"/>
                  </a:lnTo>
                  <a:lnTo>
                    <a:pt x="122085" y="69646"/>
                  </a:lnTo>
                  <a:lnTo>
                    <a:pt x="121666" y="69888"/>
                  </a:lnTo>
                  <a:lnTo>
                    <a:pt x="122364" y="72186"/>
                  </a:lnTo>
                  <a:lnTo>
                    <a:pt x="122669" y="72555"/>
                  </a:lnTo>
                  <a:lnTo>
                    <a:pt x="122999" y="72910"/>
                  </a:lnTo>
                  <a:lnTo>
                    <a:pt x="123317" y="73279"/>
                  </a:lnTo>
                  <a:lnTo>
                    <a:pt x="123494" y="72809"/>
                  </a:lnTo>
                  <a:lnTo>
                    <a:pt x="123875" y="71856"/>
                  </a:lnTo>
                  <a:lnTo>
                    <a:pt x="124358" y="70281"/>
                  </a:lnTo>
                  <a:close/>
                </a:path>
                <a:path w="139064" h="109220">
                  <a:moveTo>
                    <a:pt x="125374" y="76339"/>
                  </a:moveTo>
                  <a:lnTo>
                    <a:pt x="124498" y="75920"/>
                  </a:lnTo>
                  <a:lnTo>
                    <a:pt x="124079" y="75996"/>
                  </a:lnTo>
                  <a:lnTo>
                    <a:pt x="123571" y="76073"/>
                  </a:lnTo>
                  <a:lnTo>
                    <a:pt x="123113" y="76492"/>
                  </a:lnTo>
                  <a:lnTo>
                    <a:pt x="122631" y="76784"/>
                  </a:lnTo>
                  <a:lnTo>
                    <a:pt x="124053" y="80149"/>
                  </a:lnTo>
                  <a:lnTo>
                    <a:pt x="124231" y="80187"/>
                  </a:lnTo>
                  <a:lnTo>
                    <a:pt x="124599" y="80238"/>
                  </a:lnTo>
                  <a:lnTo>
                    <a:pt x="124879" y="78968"/>
                  </a:lnTo>
                  <a:lnTo>
                    <a:pt x="125171" y="77711"/>
                  </a:lnTo>
                  <a:lnTo>
                    <a:pt x="125374" y="76339"/>
                  </a:lnTo>
                  <a:close/>
                </a:path>
                <a:path w="139064" h="109220">
                  <a:moveTo>
                    <a:pt x="125780" y="24828"/>
                  </a:moveTo>
                  <a:lnTo>
                    <a:pt x="125196" y="24028"/>
                  </a:lnTo>
                  <a:lnTo>
                    <a:pt x="124714" y="23177"/>
                  </a:lnTo>
                  <a:lnTo>
                    <a:pt x="124015" y="23088"/>
                  </a:lnTo>
                  <a:lnTo>
                    <a:pt x="123456" y="24130"/>
                  </a:lnTo>
                  <a:lnTo>
                    <a:pt x="123037" y="25146"/>
                  </a:lnTo>
                  <a:lnTo>
                    <a:pt x="122580" y="26149"/>
                  </a:lnTo>
                  <a:lnTo>
                    <a:pt x="123024" y="26225"/>
                  </a:lnTo>
                  <a:lnTo>
                    <a:pt x="123571" y="26149"/>
                  </a:lnTo>
                  <a:lnTo>
                    <a:pt x="123888" y="26390"/>
                  </a:lnTo>
                  <a:lnTo>
                    <a:pt x="125120" y="27330"/>
                  </a:lnTo>
                  <a:lnTo>
                    <a:pt x="125590" y="26136"/>
                  </a:lnTo>
                  <a:lnTo>
                    <a:pt x="125679" y="25463"/>
                  </a:lnTo>
                  <a:lnTo>
                    <a:pt x="125780" y="24828"/>
                  </a:lnTo>
                  <a:close/>
                </a:path>
                <a:path w="139064" h="109220">
                  <a:moveTo>
                    <a:pt x="127114" y="19265"/>
                  </a:moveTo>
                  <a:lnTo>
                    <a:pt x="127076" y="18542"/>
                  </a:lnTo>
                  <a:lnTo>
                    <a:pt x="126517" y="17983"/>
                  </a:lnTo>
                  <a:lnTo>
                    <a:pt x="125996" y="17780"/>
                  </a:lnTo>
                  <a:lnTo>
                    <a:pt x="125780" y="17653"/>
                  </a:lnTo>
                  <a:lnTo>
                    <a:pt x="124891" y="18453"/>
                  </a:lnTo>
                  <a:lnTo>
                    <a:pt x="124142" y="18961"/>
                  </a:lnTo>
                  <a:lnTo>
                    <a:pt x="123240" y="20142"/>
                  </a:lnTo>
                  <a:lnTo>
                    <a:pt x="123164" y="20878"/>
                  </a:lnTo>
                  <a:lnTo>
                    <a:pt x="122948" y="21501"/>
                  </a:lnTo>
                  <a:lnTo>
                    <a:pt x="123418" y="21653"/>
                  </a:lnTo>
                  <a:lnTo>
                    <a:pt x="124599" y="20904"/>
                  </a:lnTo>
                  <a:lnTo>
                    <a:pt x="125818" y="20180"/>
                  </a:lnTo>
                  <a:lnTo>
                    <a:pt x="126961" y="19367"/>
                  </a:lnTo>
                  <a:lnTo>
                    <a:pt x="127114" y="19265"/>
                  </a:lnTo>
                  <a:close/>
                </a:path>
                <a:path w="139064" h="109220">
                  <a:moveTo>
                    <a:pt x="128219" y="94805"/>
                  </a:moveTo>
                  <a:lnTo>
                    <a:pt x="128092" y="94424"/>
                  </a:lnTo>
                  <a:lnTo>
                    <a:pt x="127977" y="94043"/>
                  </a:lnTo>
                  <a:lnTo>
                    <a:pt x="127838" y="93446"/>
                  </a:lnTo>
                  <a:lnTo>
                    <a:pt x="127965" y="93141"/>
                  </a:lnTo>
                  <a:lnTo>
                    <a:pt x="127863" y="92989"/>
                  </a:lnTo>
                  <a:lnTo>
                    <a:pt x="127533" y="92494"/>
                  </a:lnTo>
                  <a:lnTo>
                    <a:pt x="127127" y="92062"/>
                  </a:lnTo>
                  <a:lnTo>
                    <a:pt x="126758" y="91605"/>
                  </a:lnTo>
                  <a:lnTo>
                    <a:pt x="126136" y="92430"/>
                  </a:lnTo>
                  <a:lnTo>
                    <a:pt x="125945" y="92697"/>
                  </a:lnTo>
                  <a:lnTo>
                    <a:pt x="126072" y="93357"/>
                  </a:lnTo>
                  <a:lnTo>
                    <a:pt x="126034" y="93878"/>
                  </a:lnTo>
                  <a:lnTo>
                    <a:pt x="126225" y="94030"/>
                  </a:lnTo>
                  <a:lnTo>
                    <a:pt x="126784" y="94424"/>
                  </a:lnTo>
                  <a:lnTo>
                    <a:pt x="127419" y="94716"/>
                  </a:lnTo>
                  <a:lnTo>
                    <a:pt x="128028" y="95034"/>
                  </a:lnTo>
                  <a:lnTo>
                    <a:pt x="128155" y="94894"/>
                  </a:lnTo>
                  <a:close/>
                </a:path>
                <a:path w="139064" h="109220">
                  <a:moveTo>
                    <a:pt x="129374" y="25184"/>
                  </a:moveTo>
                  <a:lnTo>
                    <a:pt x="128816" y="24625"/>
                  </a:lnTo>
                  <a:lnTo>
                    <a:pt x="128562" y="24155"/>
                  </a:lnTo>
                  <a:lnTo>
                    <a:pt x="128244" y="24434"/>
                  </a:lnTo>
                  <a:lnTo>
                    <a:pt x="127800" y="24638"/>
                  </a:lnTo>
                  <a:lnTo>
                    <a:pt x="127660" y="24993"/>
                  </a:lnTo>
                  <a:lnTo>
                    <a:pt x="127292" y="25908"/>
                  </a:lnTo>
                  <a:lnTo>
                    <a:pt x="126974" y="26885"/>
                  </a:lnTo>
                  <a:lnTo>
                    <a:pt x="126822" y="27863"/>
                  </a:lnTo>
                  <a:lnTo>
                    <a:pt x="126771" y="28244"/>
                  </a:lnTo>
                  <a:lnTo>
                    <a:pt x="127228" y="28727"/>
                  </a:lnTo>
                  <a:lnTo>
                    <a:pt x="127508" y="29273"/>
                  </a:lnTo>
                  <a:lnTo>
                    <a:pt x="128041" y="28905"/>
                  </a:lnTo>
                  <a:lnTo>
                    <a:pt x="128562" y="28600"/>
                  </a:lnTo>
                  <a:lnTo>
                    <a:pt x="128041" y="27317"/>
                  </a:lnTo>
                  <a:lnTo>
                    <a:pt x="129006" y="26543"/>
                  </a:lnTo>
                  <a:lnTo>
                    <a:pt x="129374" y="25184"/>
                  </a:lnTo>
                  <a:close/>
                </a:path>
                <a:path w="139064" h="109220">
                  <a:moveTo>
                    <a:pt x="130721" y="85686"/>
                  </a:moveTo>
                  <a:lnTo>
                    <a:pt x="130365" y="84594"/>
                  </a:lnTo>
                  <a:lnTo>
                    <a:pt x="129578" y="83604"/>
                  </a:lnTo>
                  <a:lnTo>
                    <a:pt x="128638" y="83693"/>
                  </a:lnTo>
                  <a:lnTo>
                    <a:pt x="127977" y="83667"/>
                  </a:lnTo>
                  <a:lnTo>
                    <a:pt x="127838" y="83667"/>
                  </a:lnTo>
                  <a:lnTo>
                    <a:pt x="127698" y="84099"/>
                  </a:lnTo>
                  <a:lnTo>
                    <a:pt x="127546" y="84340"/>
                  </a:lnTo>
                  <a:lnTo>
                    <a:pt x="128803" y="85140"/>
                  </a:lnTo>
                  <a:lnTo>
                    <a:pt x="128498" y="87274"/>
                  </a:lnTo>
                  <a:lnTo>
                    <a:pt x="129209" y="86982"/>
                  </a:lnTo>
                  <a:lnTo>
                    <a:pt x="130340" y="86829"/>
                  </a:lnTo>
                  <a:lnTo>
                    <a:pt x="130721" y="85686"/>
                  </a:lnTo>
                  <a:close/>
                </a:path>
                <a:path w="139064" h="109220">
                  <a:moveTo>
                    <a:pt x="133591" y="30594"/>
                  </a:moveTo>
                  <a:lnTo>
                    <a:pt x="133197" y="29781"/>
                  </a:lnTo>
                  <a:lnTo>
                    <a:pt x="131445" y="29552"/>
                  </a:lnTo>
                  <a:lnTo>
                    <a:pt x="130924" y="29578"/>
                  </a:lnTo>
                  <a:lnTo>
                    <a:pt x="130657" y="29984"/>
                  </a:lnTo>
                  <a:lnTo>
                    <a:pt x="130860" y="30403"/>
                  </a:lnTo>
                  <a:lnTo>
                    <a:pt x="130911" y="30721"/>
                  </a:lnTo>
                  <a:lnTo>
                    <a:pt x="130962" y="31115"/>
                  </a:lnTo>
                  <a:lnTo>
                    <a:pt x="131178" y="31673"/>
                  </a:lnTo>
                  <a:lnTo>
                    <a:pt x="131000" y="31864"/>
                  </a:lnTo>
                  <a:lnTo>
                    <a:pt x="130073" y="32931"/>
                  </a:lnTo>
                  <a:lnTo>
                    <a:pt x="131152" y="33591"/>
                  </a:lnTo>
                  <a:lnTo>
                    <a:pt x="131419" y="34404"/>
                  </a:lnTo>
                  <a:lnTo>
                    <a:pt x="131457" y="34531"/>
                  </a:lnTo>
                  <a:lnTo>
                    <a:pt x="131978" y="34632"/>
                  </a:lnTo>
                  <a:lnTo>
                    <a:pt x="132308" y="34429"/>
                  </a:lnTo>
                  <a:lnTo>
                    <a:pt x="132448" y="33909"/>
                  </a:lnTo>
                  <a:lnTo>
                    <a:pt x="131610" y="32969"/>
                  </a:lnTo>
                  <a:lnTo>
                    <a:pt x="132270" y="32512"/>
                  </a:lnTo>
                  <a:lnTo>
                    <a:pt x="132715" y="31877"/>
                  </a:lnTo>
                  <a:lnTo>
                    <a:pt x="133591" y="30594"/>
                  </a:lnTo>
                  <a:close/>
                </a:path>
                <a:path w="139064" h="109220">
                  <a:moveTo>
                    <a:pt x="137312" y="36118"/>
                  </a:moveTo>
                  <a:lnTo>
                    <a:pt x="134696" y="35140"/>
                  </a:lnTo>
                  <a:lnTo>
                    <a:pt x="133324" y="35788"/>
                  </a:lnTo>
                  <a:lnTo>
                    <a:pt x="133362" y="37630"/>
                  </a:lnTo>
                  <a:lnTo>
                    <a:pt x="133362" y="37947"/>
                  </a:lnTo>
                  <a:lnTo>
                    <a:pt x="134099" y="38569"/>
                  </a:lnTo>
                  <a:lnTo>
                    <a:pt x="135166" y="37846"/>
                  </a:lnTo>
                  <a:lnTo>
                    <a:pt x="136105" y="37071"/>
                  </a:lnTo>
                  <a:lnTo>
                    <a:pt x="137312" y="36118"/>
                  </a:lnTo>
                  <a:close/>
                </a:path>
                <a:path w="139064" h="109220">
                  <a:moveTo>
                    <a:pt x="138976" y="40589"/>
                  </a:moveTo>
                  <a:lnTo>
                    <a:pt x="138899" y="40157"/>
                  </a:lnTo>
                  <a:lnTo>
                    <a:pt x="138760" y="39751"/>
                  </a:lnTo>
                  <a:lnTo>
                    <a:pt x="138671" y="39331"/>
                  </a:lnTo>
                  <a:lnTo>
                    <a:pt x="137655" y="39611"/>
                  </a:lnTo>
                  <a:lnTo>
                    <a:pt x="136652" y="39878"/>
                  </a:lnTo>
                  <a:lnTo>
                    <a:pt x="135636" y="40220"/>
                  </a:lnTo>
                  <a:lnTo>
                    <a:pt x="135661" y="41046"/>
                  </a:lnTo>
                  <a:lnTo>
                    <a:pt x="135864" y="41186"/>
                  </a:lnTo>
                  <a:lnTo>
                    <a:pt x="136258" y="41465"/>
                  </a:lnTo>
                  <a:lnTo>
                    <a:pt x="136791" y="41529"/>
                  </a:lnTo>
                  <a:lnTo>
                    <a:pt x="137579" y="41770"/>
                  </a:lnTo>
                  <a:lnTo>
                    <a:pt x="137998" y="41465"/>
                  </a:lnTo>
                  <a:lnTo>
                    <a:pt x="138633" y="41186"/>
                  </a:lnTo>
                  <a:lnTo>
                    <a:pt x="138963" y="40690"/>
                  </a:lnTo>
                  <a:close/>
                </a:path>
              </a:pathLst>
            </a:custGeom>
            <a:solidFill>
              <a:srgbClr val="928778"/>
            </a:solidFill>
          </p:spPr>
          <p:txBody>
            <a:bodyPr wrap="square" lIns="0" tIns="0" rIns="0" bIns="0" rtlCol="0"/>
            <a:lstStyle/>
            <a:p>
              <a:endParaRPr/>
            </a:p>
          </p:txBody>
        </p:sp>
        <p:sp>
          <p:nvSpPr>
            <p:cNvPr id="286" name="object 162">
              <a:extLst>
                <a:ext uri="{FF2B5EF4-FFF2-40B4-BE49-F238E27FC236}">
                  <a16:creationId xmlns:a16="http://schemas.microsoft.com/office/drawing/2014/main" id="{27728E18-0EB9-D4F2-281B-5AFB18B69CBA}"/>
                </a:ext>
              </a:extLst>
            </p:cNvPr>
            <p:cNvSpPr/>
            <p:nvPr/>
          </p:nvSpPr>
          <p:spPr>
            <a:xfrm>
              <a:off x="7391247" y="2035587"/>
              <a:ext cx="133985" cy="111125"/>
            </a:xfrm>
            <a:custGeom>
              <a:avLst/>
              <a:gdLst/>
              <a:ahLst/>
              <a:cxnLst/>
              <a:rect l="l" t="t" r="r" b="b"/>
              <a:pathLst>
                <a:path w="133985" h="111125">
                  <a:moveTo>
                    <a:pt x="2959" y="36423"/>
                  </a:moveTo>
                  <a:lnTo>
                    <a:pt x="2374" y="35674"/>
                  </a:lnTo>
                  <a:lnTo>
                    <a:pt x="1968" y="35166"/>
                  </a:lnTo>
                  <a:lnTo>
                    <a:pt x="1574" y="34658"/>
                  </a:lnTo>
                  <a:lnTo>
                    <a:pt x="1041" y="35128"/>
                  </a:lnTo>
                  <a:lnTo>
                    <a:pt x="533" y="35585"/>
                  </a:lnTo>
                  <a:lnTo>
                    <a:pt x="0" y="36055"/>
                  </a:lnTo>
                  <a:lnTo>
                    <a:pt x="469" y="36588"/>
                  </a:lnTo>
                  <a:lnTo>
                    <a:pt x="863" y="37274"/>
                  </a:lnTo>
                  <a:lnTo>
                    <a:pt x="1435" y="37566"/>
                  </a:lnTo>
                  <a:lnTo>
                    <a:pt x="1663" y="37680"/>
                  </a:lnTo>
                  <a:lnTo>
                    <a:pt x="2311" y="36931"/>
                  </a:lnTo>
                  <a:lnTo>
                    <a:pt x="2959" y="36423"/>
                  </a:lnTo>
                  <a:close/>
                </a:path>
                <a:path w="133985" h="111125">
                  <a:moveTo>
                    <a:pt x="3632" y="43268"/>
                  </a:moveTo>
                  <a:lnTo>
                    <a:pt x="3251" y="42900"/>
                  </a:lnTo>
                  <a:lnTo>
                    <a:pt x="2844" y="42240"/>
                  </a:lnTo>
                  <a:lnTo>
                    <a:pt x="1879" y="42278"/>
                  </a:lnTo>
                  <a:lnTo>
                    <a:pt x="1320" y="42760"/>
                  </a:lnTo>
                  <a:lnTo>
                    <a:pt x="736" y="43040"/>
                  </a:lnTo>
                  <a:lnTo>
                    <a:pt x="1231" y="43484"/>
                  </a:lnTo>
                  <a:lnTo>
                    <a:pt x="1739" y="43903"/>
                  </a:lnTo>
                  <a:lnTo>
                    <a:pt x="2463" y="44526"/>
                  </a:lnTo>
                  <a:lnTo>
                    <a:pt x="2971" y="43967"/>
                  </a:lnTo>
                  <a:lnTo>
                    <a:pt x="3302" y="43624"/>
                  </a:lnTo>
                  <a:lnTo>
                    <a:pt x="3632" y="43268"/>
                  </a:lnTo>
                  <a:close/>
                </a:path>
                <a:path w="133985" h="111125">
                  <a:moveTo>
                    <a:pt x="6870" y="62725"/>
                  </a:moveTo>
                  <a:lnTo>
                    <a:pt x="6565" y="62496"/>
                  </a:lnTo>
                  <a:lnTo>
                    <a:pt x="6083" y="62052"/>
                  </a:lnTo>
                  <a:lnTo>
                    <a:pt x="5245" y="62877"/>
                  </a:lnTo>
                  <a:lnTo>
                    <a:pt x="4521" y="63715"/>
                  </a:lnTo>
                  <a:lnTo>
                    <a:pt x="3784" y="64528"/>
                  </a:lnTo>
                  <a:lnTo>
                    <a:pt x="4140" y="64820"/>
                  </a:lnTo>
                  <a:lnTo>
                    <a:pt x="4775" y="65379"/>
                  </a:lnTo>
                  <a:lnTo>
                    <a:pt x="5486" y="64566"/>
                  </a:lnTo>
                  <a:lnTo>
                    <a:pt x="6121" y="63715"/>
                  </a:lnTo>
                  <a:lnTo>
                    <a:pt x="6870" y="62725"/>
                  </a:lnTo>
                  <a:close/>
                </a:path>
                <a:path w="133985" h="111125">
                  <a:moveTo>
                    <a:pt x="7264" y="53174"/>
                  </a:moveTo>
                  <a:lnTo>
                    <a:pt x="6946" y="52781"/>
                  </a:lnTo>
                  <a:lnTo>
                    <a:pt x="6680" y="52311"/>
                  </a:lnTo>
                  <a:lnTo>
                    <a:pt x="5689" y="51549"/>
                  </a:lnTo>
                  <a:lnTo>
                    <a:pt x="4965" y="51269"/>
                  </a:lnTo>
                  <a:lnTo>
                    <a:pt x="4737" y="52387"/>
                  </a:lnTo>
                  <a:lnTo>
                    <a:pt x="4635" y="52959"/>
                  </a:lnTo>
                  <a:lnTo>
                    <a:pt x="4787" y="53581"/>
                  </a:lnTo>
                  <a:lnTo>
                    <a:pt x="4826" y="54178"/>
                  </a:lnTo>
                  <a:lnTo>
                    <a:pt x="5918" y="53378"/>
                  </a:lnTo>
                  <a:lnTo>
                    <a:pt x="6451" y="53289"/>
                  </a:lnTo>
                  <a:lnTo>
                    <a:pt x="6858" y="53238"/>
                  </a:lnTo>
                  <a:lnTo>
                    <a:pt x="7264" y="53174"/>
                  </a:lnTo>
                  <a:close/>
                </a:path>
                <a:path w="133985" h="111125">
                  <a:moveTo>
                    <a:pt x="10312" y="14859"/>
                  </a:moveTo>
                  <a:lnTo>
                    <a:pt x="9956" y="14833"/>
                  </a:lnTo>
                  <a:lnTo>
                    <a:pt x="9779" y="14808"/>
                  </a:lnTo>
                  <a:lnTo>
                    <a:pt x="9182" y="15468"/>
                  </a:lnTo>
                  <a:lnTo>
                    <a:pt x="8623" y="16192"/>
                  </a:lnTo>
                  <a:lnTo>
                    <a:pt x="8064" y="16878"/>
                  </a:lnTo>
                  <a:lnTo>
                    <a:pt x="8051" y="17068"/>
                  </a:lnTo>
                  <a:lnTo>
                    <a:pt x="8026" y="17259"/>
                  </a:lnTo>
                  <a:lnTo>
                    <a:pt x="8013" y="17449"/>
                  </a:lnTo>
                  <a:lnTo>
                    <a:pt x="8369" y="17399"/>
                  </a:lnTo>
                  <a:lnTo>
                    <a:pt x="8890" y="17500"/>
                  </a:lnTo>
                  <a:lnTo>
                    <a:pt x="9042" y="17297"/>
                  </a:lnTo>
                  <a:lnTo>
                    <a:pt x="9461" y="16738"/>
                  </a:lnTo>
                  <a:lnTo>
                    <a:pt x="9715" y="16040"/>
                  </a:lnTo>
                  <a:lnTo>
                    <a:pt x="10312" y="14859"/>
                  </a:lnTo>
                  <a:close/>
                </a:path>
                <a:path w="133985" h="111125">
                  <a:moveTo>
                    <a:pt x="11811" y="24244"/>
                  </a:moveTo>
                  <a:lnTo>
                    <a:pt x="10579" y="23660"/>
                  </a:lnTo>
                  <a:lnTo>
                    <a:pt x="11379" y="22402"/>
                  </a:lnTo>
                  <a:lnTo>
                    <a:pt x="10985" y="21539"/>
                  </a:lnTo>
                  <a:lnTo>
                    <a:pt x="10515" y="21818"/>
                  </a:lnTo>
                  <a:lnTo>
                    <a:pt x="9944" y="22034"/>
                  </a:lnTo>
                  <a:lnTo>
                    <a:pt x="9334" y="22834"/>
                  </a:lnTo>
                  <a:lnTo>
                    <a:pt x="9080" y="23799"/>
                  </a:lnTo>
                  <a:lnTo>
                    <a:pt x="9880" y="24345"/>
                  </a:lnTo>
                  <a:lnTo>
                    <a:pt x="10680" y="24625"/>
                  </a:lnTo>
                  <a:lnTo>
                    <a:pt x="11480" y="24942"/>
                  </a:lnTo>
                  <a:lnTo>
                    <a:pt x="11684" y="24472"/>
                  </a:lnTo>
                  <a:lnTo>
                    <a:pt x="11811" y="24244"/>
                  </a:lnTo>
                  <a:close/>
                </a:path>
                <a:path w="133985" h="111125">
                  <a:moveTo>
                    <a:pt x="15087" y="32956"/>
                  </a:moveTo>
                  <a:lnTo>
                    <a:pt x="14363" y="32359"/>
                  </a:lnTo>
                  <a:lnTo>
                    <a:pt x="13716" y="31750"/>
                  </a:lnTo>
                  <a:lnTo>
                    <a:pt x="13081" y="32385"/>
                  </a:lnTo>
                  <a:lnTo>
                    <a:pt x="12598" y="33058"/>
                  </a:lnTo>
                  <a:lnTo>
                    <a:pt x="12090" y="33718"/>
                  </a:lnTo>
                  <a:lnTo>
                    <a:pt x="12357" y="33921"/>
                  </a:lnTo>
                  <a:lnTo>
                    <a:pt x="12738" y="34366"/>
                  </a:lnTo>
                  <a:lnTo>
                    <a:pt x="13576" y="33985"/>
                  </a:lnTo>
                  <a:lnTo>
                    <a:pt x="14173" y="33540"/>
                  </a:lnTo>
                  <a:lnTo>
                    <a:pt x="15087" y="32956"/>
                  </a:lnTo>
                  <a:close/>
                </a:path>
                <a:path w="133985" h="111125">
                  <a:moveTo>
                    <a:pt x="18440" y="78854"/>
                  </a:moveTo>
                  <a:lnTo>
                    <a:pt x="18300" y="78625"/>
                  </a:lnTo>
                  <a:lnTo>
                    <a:pt x="17868" y="77914"/>
                  </a:lnTo>
                  <a:lnTo>
                    <a:pt x="17195" y="77330"/>
                  </a:lnTo>
                  <a:lnTo>
                    <a:pt x="16535" y="76796"/>
                  </a:lnTo>
                  <a:lnTo>
                    <a:pt x="15938" y="77139"/>
                  </a:lnTo>
                  <a:lnTo>
                    <a:pt x="15608" y="77330"/>
                  </a:lnTo>
                  <a:lnTo>
                    <a:pt x="15786" y="77597"/>
                  </a:lnTo>
                  <a:lnTo>
                    <a:pt x="15938" y="77889"/>
                  </a:lnTo>
                  <a:lnTo>
                    <a:pt x="16522" y="78663"/>
                  </a:lnTo>
                  <a:lnTo>
                    <a:pt x="17640" y="80124"/>
                  </a:lnTo>
                  <a:lnTo>
                    <a:pt x="17907" y="79527"/>
                  </a:lnTo>
                  <a:lnTo>
                    <a:pt x="18440" y="78854"/>
                  </a:lnTo>
                  <a:close/>
                </a:path>
                <a:path w="133985" h="111125">
                  <a:moveTo>
                    <a:pt x="22352" y="22110"/>
                  </a:moveTo>
                  <a:lnTo>
                    <a:pt x="22288" y="21907"/>
                  </a:lnTo>
                  <a:lnTo>
                    <a:pt x="22059" y="21209"/>
                  </a:lnTo>
                  <a:lnTo>
                    <a:pt x="21564" y="20561"/>
                  </a:lnTo>
                  <a:lnTo>
                    <a:pt x="20802" y="19761"/>
                  </a:lnTo>
                  <a:lnTo>
                    <a:pt x="20294" y="19786"/>
                  </a:lnTo>
                  <a:lnTo>
                    <a:pt x="19900" y="19685"/>
                  </a:lnTo>
                  <a:lnTo>
                    <a:pt x="19913" y="20129"/>
                  </a:lnTo>
                  <a:lnTo>
                    <a:pt x="19850" y="20586"/>
                  </a:lnTo>
                  <a:lnTo>
                    <a:pt x="20116" y="21551"/>
                  </a:lnTo>
                  <a:lnTo>
                    <a:pt x="20421" y="22072"/>
                  </a:lnTo>
                  <a:lnTo>
                    <a:pt x="20650" y="22593"/>
                  </a:lnTo>
                  <a:lnTo>
                    <a:pt x="20789" y="22745"/>
                  </a:lnTo>
                  <a:lnTo>
                    <a:pt x="20942" y="22885"/>
                  </a:lnTo>
                  <a:lnTo>
                    <a:pt x="21069" y="23025"/>
                  </a:lnTo>
                  <a:lnTo>
                    <a:pt x="21513" y="22644"/>
                  </a:lnTo>
                  <a:lnTo>
                    <a:pt x="22352" y="22110"/>
                  </a:lnTo>
                  <a:close/>
                </a:path>
                <a:path w="133985" h="111125">
                  <a:moveTo>
                    <a:pt x="23152" y="51485"/>
                  </a:moveTo>
                  <a:lnTo>
                    <a:pt x="22098" y="50990"/>
                  </a:lnTo>
                  <a:lnTo>
                    <a:pt x="21501" y="50584"/>
                  </a:lnTo>
                  <a:lnTo>
                    <a:pt x="20535" y="50431"/>
                  </a:lnTo>
                  <a:lnTo>
                    <a:pt x="20116" y="50927"/>
                  </a:lnTo>
                  <a:lnTo>
                    <a:pt x="19735" y="51155"/>
                  </a:lnTo>
                  <a:lnTo>
                    <a:pt x="20231" y="51701"/>
                  </a:lnTo>
                  <a:lnTo>
                    <a:pt x="20637" y="52438"/>
                  </a:lnTo>
                  <a:lnTo>
                    <a:pt x="21526" y="52857"/>
                  </a:lnTo>
                  <a:lnTo>
                    <a:pt x="22174" y="52133"/>
                  </a:lnTo>
                  <a:lnTo>
                    <a:pt x="23152" y="51485"/>
                  </a:lnTo>
                  <a:close/>
                </a:path>
                <a:path w="133985" h="111125">
                  <a:moveTo>
                    <a:pt x="24371" y="73469"/>
                  </a:moveTo>
                  <a:lnTo>
                    <a:pt x="23850" y="72504"/>
                  </a:lnTo>
                  <a:lnTo>
                    <a:pt x="22999" y="72123"/>
                  </a:lnTo>
                  <a:lnTo>
                    <a:pt x="22352" y="71640"/>
                  </a:lnTo>
                  <a:lnTo>
                    <a:pt x="22136" y="71780"/>
                  </a:lnTo>
                  <a:lnTo>
                    <a:pt x="21907" y="71920"/>
                  </a:lnTo>
                  <a:lnTo>
                    <a:pt x="21691" y="72059"/>
                  </a:lnTo>
                  <a:lnTo>
                    <a:pt x="22021" y="72999"/>
                  </a:lnTo>
                  <a:lnTo>
                    <a:pt x="22707" y="74891"/>
                  </a:lnTo>
                  <a:lnTo>
                    <a:pt x="23253" y="74955"/>
                  </a:lnTo>
                  <a:lnTo>
                    <a:pt x="23596" y="74333"/>
                  </a:lnTo>
                  <a:lnTo>
                    <a:pt x="24371" y="73469"/>
                  </a:lnTo>
                  <a:close/>
                </a:path>
                <a:path w="133985" h="111125">
                  <a:moveTo>
                    <a:pt x="30149" y="69875"/>
                  </a:moveTo>
                  <a:lnTo>
                    <a:pt x="29502" y="69430"/>
                  </a:lnTo>
                  <a:lnTo>
                    <a:pt x="29210" y="69481"/>
                  </a:lnTo>
                  <a:lnTo>
                    <a:pt x="28879" y="69557"/>
                  </a:lnTo>
                  <a:lnTo>
                    <a:pt x="28613" y="69964"/>
                  </a:lnTo>
                  <a:lnTo>
                    <a:pt x="28295" y="70231"/>
                  </a:lnTo>
                  <a:lnTo>
                    <a:pt x="28105" y="71069"/>
                  </a:lnTo>
                  <a:lnTo>
                    <a:pt x="27914" y="71869"/>
                  </a:lnTo>
                  <a:lnTo>
                    <a:pt x="27800" y="72669"/>
                  </a:lnTo>
                  <a:lnTo>
                    <a:pt x="27762" y="72974"/>
                  </a:lnTo>
                  <a:lnTo>
                    <a:pt x="27901" y="73304"/>
                  </a:lnTo>
                  <a:lnTo>
                    <a:pt x="27952" y="73621"/>
                  </a:lnTo>
                  <a:lnTo>
                    <a:pt x="28244" y="73533"/>
                  </a:lnTo>
                  <a:lnTo>
                    <a:pt x="28714" y="73533"/>
                  </a:lnTo>
                  <a:lnTo>
                    <a:pt x="28816" y="73329"/>
                  </a:lnTo>
                  <a:lnTo>
                    <a:pt x="29311" y="72224"/>
                  </a:lnTo>
                  <a:lnTo>
                    <a:pt x="29743" y="71081"/>
                  </a:lnTo>
                  <a:lnTo>
                    <a:pt x="30124" y="69913"/>
                  </a:lnTo>
                  <a:close/>
                </a:path>
                <a:path w="133985" h="111125">
                  <a:moveTo>
                    <a:pt x="30568" y="16217"/>
                  </a:moveTo>
                  <a:lnTo>
                    <a:pt x="29705" y="16408"/>
                  </a:lnTo>
                  <a:lnTo>
                    <a:pt x="28244" y="16713"/>
                  </a:lnTo>
                  <a:lnTo>
                    <a:pt x="28600" y="18224"/>
                  </a:lnTo>
                  <a:lnTo>
                    <a:pt x="28790" y="18973"/>
                  </a:lnTo>
                  <a:lnTo>
                    <a:pt x="29146" y="18884"/>
                  </a:lnTo>
                  <a:lnTo>
                    <a:pt x="29692" y="18897"/>
                  </a:lnTo>
                  <a:lnTo>
                    <a:pt x="29806" y="18669"/>
                  </a:lnTo>
                  <a:lnTo>
                    <a:pt x="30111" y="18059"/>
                  </a:lnTo>
                  <a:lnTo>
                    <a:pt x="30238" y="17348"/>
                  </a:lnTo>
                  <a:lnTo>
                    <a:pt x="30568" y="16217"/>
                  </a:lnTo>
                  <a:close/>
                </a:path>
                <a:path w="133985" h="111125">
                  <a:moveTo>
                    <a:pt x="36195" y="34734"/>
                  </a:moveTo>
                  <a:lnTo>
                    <a:pt x="35636" y="34188"/>
                  </a:lnTo>
                  <a:lnTo>
                    <a:pt x="35191" y="33464"/>
                  </a:lnTo>
                  <a:lnTo>
                    <a:pt x="34048" y="33134"/>
                  </a:lnTo>
                  <a:lnTo>
                    <a:pt x="33324" y="33540"/>
                  </a:lnTo>
                  <a:lnTo>
                    <a:pt x="32689" y="33756"/>
                  </a:lnTo>
                  <a:lnTo>
                    <a:pt x="32588" y="34480"/>
                  </a:lnTo>
                  <a:lnTo>
                    <a:pt x="33629" y="34861"/>
                  </a:lnTo>
                  <a:lnTo>
                    <a:pt x="34607" y="35166"/>
                  </a:lnTo>
                  <a:lnTo>
                    <a:pt x="35598" y="35407"/>
                  </a:lnTo>
                  <a:lnTo>
                    <a:pt x="35725" y="35445"/>
                  </a:lnTo>
                  <a:lnTo>
                    <a:pt x="35941" y="35039"/>
                  </a:lnTo>
                  <a:lnTo>
                    <a:pt x="36195" y="34734"/>
                  </a:lnTo>
                  <a:close/>
                </a:path>
                <a:path w="133985" h="111125">
                  <a:moveTo>
                    <a:pt x="38963" y="106819"/>
                  </a:moveTo>
                  <a:lnTo>
                    <a:pt x="38760" y="106565"/>
                  </a:lnTo>
                  <a:lnTo>
                    <a:pt x="38595" y="106159"/>
                  </a:lnTo>
                  <a:lnTo>
                    <a:pt x="38442" y="106159"/>
                  </a:lnTo>
                  <a:lnTo>
                    <a:pt x="37249" y="106248"/>
                  </a:lnTo>
                  <a:lnTo>
                    <a:pt x="36042" y="106387"/>
                  </a:lnTo>
                  <a:lnTo>
                    <a:pt x="34861" y="106591"/>
                  </a:lnTo>
                  <a:lnTo>
                    <a:pt x="34747" y="107429"/>
                  </a:lnTo>
                  <a:lnTo>
                    <a:pt x="35928" y="107607"/>
                  </a:lnTo>
                  <a:lnTo>
                    <a:pt x="37084" y="107797"/>
                  </a:lnTo>
                  <a:lnTo>
                    <a:pt x="38252" y="107848"/>
                  </a:lnTo>
                  <a:lnTo>
                    <a:pt x="38468" y="107848"/>
                  </a:lnTo>
                  <a:lnTo>
                    <a:pt x="38696" y="107226"/>
                  </a:lnTo>
                  <a:lnTo>
                    <a:pt x="38963" y="106819"/>
                  </a:lnTo>
                  <a:close/>
                </a:path>
                <a:path w="133985" h="111125">
                  <a:moveTo>
                    <a:pt x="39192" y="97409"/>
                  </a:moveTo>
                  <a:lnTo>
                    <a:pt x="38277" y="97358"/>
                  </a:lnTo>
                  <a:lnTo>
                    <a:pt x="37388" y="97320"/>
                  </a:lnTo>
                  <a:lnTo>
                    <a:pt x="36474" y="97269"/>
                  </a:lnTo>
                  <a:lnTo>
                    <a:pt x="36537" y="97739"/>
                  </a:lnTo>
                  <a:lnTo>
                    <a:pt x="36436" y="98437"/>
                  </a:lnTo>
                  <a:lnTo>
                    <a:pt x="36690" y="98640"/>
                  </a:lnTo>
                  <a:lnTo>
                    <a:pt x="37617" y="99402"/>
                  </a:lnTo>
                  <a:lnTo>
                    <a:pt x="38455" y="98983"/>
                  </a:lnTo>
                  <a:lnTo>
                    <a:pt x="39154" y="98183"/>
                  </a:lnTo>
                  <a:lnTo>
                    <a:pt x="39192" y="97409"/>
                  </a:lnTo>
                  <a:close/>
                </a:path>
                <a:path w="133985" h="111125">
                  <a:moveTo>
                    <a:pt x="39624" y="54343"/>
                  </a:moveTo>
                  <a:lnTo>
                    <a:pt x="38862" y="53492"/>
                  </a:lnTo>
                  <a:lnTo>
                    <a:pt x="38277" y="52857"/>
                  </a:lnTo>
                  <a:lnTo>
                    <a:pt x="37871" y="52425"/>
                  </a:lnTo>
                  <a:lnTo>
                    <a:pt x="37477" y="51993"/>
                  </a:lnTo>
                  <a:lnTo>
                    <a:pt x="37185" y="52654"/>
                  </a:lnTo>
                  <a:lnTo>
                    <a:pt x="36868" y="53314"/>
                  </a:lnTo>
                  <a:lnTo>
                    <a:pt x="36601" y="53975"/>
                  </a:lnTo>
                  <a:lnTo>
                    <a:pt x="36525" y="54178"/>
                  </a:lnTo>
                  <a:lnTo>
                    <a:pt x="36550" y="54444"/>
                  </a:lnTo>
                  <a:lnTo>
                    <a:pt x="36525" y="54686"/>
                  </a:lnTo>
                  <a:lnTo>
                    <a:pt x="37503" y="54648"/>
                  </a:lnTo>
                  <a:lnTo>
                    <a:pt x="38366" y="54533"/>
                  </a:lnTo>
                  <a:lnTo>
                    <a:pt x="39624" y="54343"/>
                  </a:lnTo>
                  <a:close/>
                </a:path>
                <a:path w="133985" h="111125">
                  <a:moveTo>
                    <a:pt x="40043" y="58000"/>
                  </a:moveTo>
                  <a:lnTo>
                    <a:pt x="39992" y="57505"/>
                  </a:lnTo>
                  <a:lnTo>
                    <a:pt x="39992" y="57023"/>
                  </a:lnTo>
                  <a:lnTo>
                    <a:pt x="39878" y="56578"/>
                  </a:lnTo>
                  <a:lnTo>
                    <a:pt x="39763" y="56121"/>
                  </a:lnTo>
                  <a:lnTo>
                    <a:pt x="39547" y="55689"/>
                  </a:lnTo>
                  <a:lnTo>
                    <a:pt x="39382" y="55245"/>
                  </a:lnTo>
                  <a:lnTo>
                    <a:pt x="39128" y="55638"/>
                  </a:lnTo>
                  <a:lnTo>
                    <a:pt x="38874" y="56019"/>
                  </a:lnTo>
                  <a:lnTo>
                    <a:pt x="38646" y="56413"/>
                  </a:lnTo>
                  <a:lnTo>
                    <a:pt x="38468" y="56680"/>
                  </a:lnTo>
                  <a:lnTo>
                    <a:pt x="38328" y="56984"/>
                  </a:lnTo>
                  <a:lnTo>
                    <a:pt x="38150" y="57238"/>
                  </a:lnTo>
                  <a:lnTo>
                    <a:pt x="37909" y="57569"/>
                  </a:lnTo>
                  <a:lnTo>
                    <a:pt x="37642" y="57873"/>
                  </a:lnTo>
                  <a:lnTo>
                    <a:pt x="37401" y="58178"/>
                  </a:lnTo>
                  <a:lnTo>
                    <a:pt x="37846" y="58267"/>
                  </a:lnTo>
                  <a:lnTo>
                    <a:pt x="38315" y="58432"/>
                  </a:lnTo>
                  <a:lnTo>
                    <a:pt x="38747" y="58407"/>
                  </a:lnTo>
                  <a:lnTo>
                    <a:pt x="39179" y="58369"/>
                  </a:lnTo>
                  <a:lnTo>
                    <a:pt x="39611" y="58140"/>
                  </a:lnTo>
                  <a:lnTo>
                    <a:pt x="40043" y="58000"/>
                  </a:lnTo>
                  <a:close/>
                </a:path>
                <a:path w="133985" h="111125">
                  <a:moveTo>
                    <a:pt x="40995" y="18351"/>
                  </a:moveTo>
                  <a:lnTo>
                    <a:pt x="40398" y="17195"/>
                  </a:lnTo>
                  <a:lnTo>
                    <a:pt x="39420" y="17462"/>
                  </a:lnTo>
                  <a:lnTo>
                    <a:pt x="38430" y="17703"/>
                  </a:lnTo>
                  <a:lnTo>
                    <a:pt x="37503" y="18072"/>
                  </a:lnTo>
                  <a:lnTo>
                    <a:pt x="37338" y="18135"/>
                  </a:lnTo>
                  <a:lnTo>
                    <a:pt x="37363" y="18770"/>
                  </a:lnTo>
                  <a:lnTo>
                    <a:pt x="37287" y="19138"/>
                  </a:lnTo>
                  <a:lnTo>
                    <a:pt x="37998" y="19113"/>
                  </a:lnTo>
                  <a:lnTo>
                    <a:pt x="38773" y="19265"/>
                  </a:lnTo>
                  <a:lnTo>
                    <a:pt x="39408" y="19037"/>
                  </a:lnTo>
                  <a:lnTo>
                    <a:pt x="40093" y="18770"/>
                  </a:lnTo>
                  <a:lnTo>
                    <a:pt x="40995" y="18351"/>
                  </a:lnTo>
                  <a:close/>
                </a:path>
                <a:path w="133985" h="111125">
                  <a:moveTo>
                    <a:pt x="42646" y="101727"/>
                  </a:moveTo>
                  <a:lnTo>
                    <a:pt x="41744" y="100736"/>
                  </a:lnTo>
                  <a:lnTo>
                    <a:pt x="40868" y="99783"/>
                  </a:lnTo>
                  <a:lnTo>
                    <a:pt x="40030" y="98856"/>
                  </a:lnTo>
                  <a:lnTo>
                    <a:pt x="39814" y="98958"/>
                  </a:lnTo>
                  <a:lnTo>
                    <a:pt x="39624" y="99009"/>
                  </a:lnTo>
                  <a:lnTo>
                    <a:pt x="39585" y="99796"/>
                  </a:lnTo>
                  <a:lnTo>
                    <a:pt x="39319" y="101003"/>
                  </a:lnTo>
                  <a:lnTo>
                    <a:pt x="40436" y="101676"/>
                  </a:lnTo>
                  <a:lnTo>
                    <a:pt x="41503" y="101765"/>
                  </a:lnTo>
                  <a:lnTo>
                    <a:pt x="42481" y="101981"/>
                  </a:lnTo>
                  <a:lnTo>
                    <a:pt x="42646" y="101727"/>
                  </a:lnTo>
                  <a:close/>
                </a:path>
                <a:path w="133985" h="111125">
                  <a:moveTo>
                    <a:pt x="46799" y="47726"/>
                  </a:moveTo>
                  <a:lnTo>
                    <a:pt x="46126" y="47167"/>
                  </a:lnTo>
                  <a:lnTo>
                    <a:pt x="45491" y="46367"/>
                  </a:lnTo>
                  <a:lnTo>
                    <a:pt x="44970" y="47472"/>
                  </a:lnTo>
                  <a:lnTo>
                    <a:pt x="44538" y="48183"/>
                  </a:lnTo>
                  <a:lnTo>
                    <a:pt x="44297" y="49187"/>
                  </a:lnTo>
                  <a:lnTo>
                    <a:pt x="44970" y="49606"/>
                  </a:lnTo>
                  <a:lnTo>
                    <a:pt x="45326" y="49936"/>
                  </a:lnTo>
                  <a:lnTo>
                    <a:pt x="45808" y="49276"/>
                  </a:lnTo>
                  <a:lnTo>
                    <a:pt x="46393" y="48679"/>
                  </a:lnTo>
                  <a:lnTo>
                    <a:pt x="46799" y="47726"/>
                  </a:lnTo>
                  <a:close/>
                </a:path>
                <a:path w="133985" h="111125">
                  <a:moveTo>
                    <a:pt x="47167" y="96545"/>
                  </a:moveTo>
                  <a:lnTo>
                    <a:pt x="47104" y="96151"/>
                  </a:lnTo>
                  <a:lnTo>
                    <a:pt x="46951" y="95313"/>
                  </a:lnTo>
                  <a:lnTo>
                    <a:pt x="46456" y="94526"/>
                  </a:lnTo>
                  <a:lnTo>
                    <a:pt x="46113" y="93726"/>
                  </a:lnTo>
                  <a:lnTo>
                    <a:pt x="45923" y="93764"/>
                  </a:lnTo>
                  <a:lnTo>
                    <a:pt x="45732" y="93789"/>
                  </a:lnTo>
                  <a:lnTo>
                    <a:pt x="45542" y="93827"/>
                  </a:lnTo>
                  <a:lnTo>
                    <a:pt x="45440" y="94399"/>
                  </a:lnTo>
                  <a:lnTo>
                    <a:pt x="45161" y="95008"/>
                  </a:lnTo>
                  <a:lnTo>
                    <a:pt x="45288" y="95516"/>
                  </a:lnTo>
                  <a:lnTo>
                    <a:pt x="45453" y="96227"/>
                  </a:lnTo>
                  <a:lnTo>
                    <a:pt x="45935" y="96862"/>
                  </a:lnTo>
                  <a:lnTo>
                    <a:pt x="46291" y="97523"/>
                  </a:lnTo>
                  <a:lnTo>
                    <a:pt x="46570" y="97066"/>
                  </a:lnTo>
                  <a:lnTo>
                    <a:pt x="47167" y="96545"/>
                  </a:lnTo>
                  <a:close/>
                </a:path>
                <a:path w="133985" h="111125">
                  <a:moveTo>
                    <a:pt x="48323" y="2070"/>
                  </a:moveTo>
                  <a:lnTo>
                    <a:pt x="48171" y="1727"/>
                  </a:lnTo>
                  <a:lnTo>
                    <a:pt x="48107" y="1168"/>
                  </a:lnTo>
                  <a:lnTo>
                    <a:pt x="47879" y="1066"/>
                  </a:lnTo>
                  <a:lnTo>
                    <a:pt x="47040" y="723"/>
                  </a:lnTo>
                  <a:lnTo>
                    <a:pt x="46126" y="495"/>
                  </a:lnTo>
                  <a:lnTo>
                    <a:pt x="44843" y="101"/>
                  </a:lnTo>
                  <a:lnTo>
                    <a:pt x="44488" y="139"/>
                  </a:lnTo>
                  <a:lnTo>
                    <a:pt x="44691" y="901"/>
                  </a:lnTo>
                  <a:lnTo>
                    <a:pt x="44767" y="1778"/>
                  </a:lnTo>
                  <a:lnTo>
                    <a:pt x="45021" y="1841"/>
                  </a:lnTo>
                  <a:lnTo>
                    <a:pt x="46088" y="2070"/>
                  </a:lnTo>
                  <a:lnTo>
                    <a:pt x="47218" y="2019"/>
                  </a:lnTo>
                  <a:lnTo>
                    <a:pt x="48323" y="2070"/>
                  </a:lnTo>
                  <a:close/>
                </a:path>
                <a:path w="133985" h="111125">
                  <a:moveTo>
                    <a:pt x="49771" y="93764"/>
                  </a:moveTo>
                  <a:lnTo>
                    <a:pt x="48831" y="93586"/>
                  </a:lnTo>
                  <a:lnTo>
                    <a:pt x="47980" y="93522"/>
                  </a:lnTo>
                  <a:lnTo>
                    <a:pt x="47129" y="93433"/>
                  </a:lnTo>
                  <a:lnTo>
                    <a:pt x="47688" y="95300"/>
                  </a:lnTo>
                  <a:lnTo>
                    <a:pt x="47980" y="96227"/>
                  </a:lnTo>
                  <a:lnTo>
                    <a:pt x="48514" y="96189"/>
                  </a:lnTo>
                  <a:lnTo>
                    <a:pt x="49352" y="94564"/>
                  </a:lnTo>
                  <a:lnTo>
                    <a:pt x="49771" y="93764"/>
                  </a:lnTo>
                  <a:close/>
                </a:path>
                <a:path w="133985" h="111125">
                  <a:moveTo>
                    <a:pt x="50342" y="50939"/>
                  </a:moveTo>
                  <a:lnTo>
                    <a:pt x="50279" y="50139"/>
                  </a:lnTo>
                  <a:lnTo>
                    <a:pt x="50203" y="49453"/>
                  </a:lnTo>
                  <a:lnTo>
                    <a:pt x="50139" y="48768"/>
                  </a:lnTo>
                  <a:lnTo>
                    <a:pt x="49034" y="50901"/>
                  </a:lnTo>
                  <a:lnTo>
                    <a:pt x="49034" y="51079"/>
                  </a:lnTo>
                  <a:lnTo>
                    <a:pt x="48818" y="51193"/>
                  </a:lnTo>
                  <a:lnTo>
                    <a:pt x="49631" y="52755"/>
                  </a:lnTo>
                  <a:lnTo>
                    <a:pt x="49847" y="52235"/>
                  </a:lnTo>
                  <a:lnTo>
                    <a:pt x="50076" y="51714"/>
                  </a:lnTo>
                  <a:lnTo>
                    <a:pt x="50279" y="51181"/>
                  </a:lnTo>
                  <a:lnTo>
                    <a:pt x="50342" y="50939"/>
                  </a:lnTo>
                  <a:close/>
                </a:path>
                <a:path w="133985" h="111125">
                  <a:moveTo>
                    <a:pt x="50673" y="75374"/>
                  </a:moveTo>
                  <a:lnTo>
                    <a:pt x="49733" y="74637"/>
                  </a:lnTo>
                  <a:lnTo>
                    <a:pt x="49580" y="74536"/>
                  </a:lnTo>
                  <a:lnTo>
                    <a:pt x="48768" y="74930"/>
                  </a:lnTo>
                  <a:lnTo>
                    <a:pt x="48628" y="76200"/>
                  </a:lnTo>
                  <a:lnTo>
                    <a:pt x="48704" y="77254"/>
                  </a:lnTo>
                  <a:lnTo>
                    <a:pt x="48704" y="78663"/>
                  </a:lnTo>
                  <a:lnTo>
                    <a:pt x="50292" y="77660"/>
                  </a:lnTo>
                  <a:lnTo>
                    <a:pt x="50673" y="75374"/>
                  </a:lnTo>
                  <a:close/>
                </a:path>
                <a:path w="133985" h="111125">
                  <a:moveTo>
                    <a:pt x="50711" y="39065"/>
                  </a:moveTo>
                  <a:lnTo>
                    <a:pt x="50355" y="38100"/>
                  </a:lnTo>
                  <a:lnTo>
                    <a:pt x="49898" y="37363"/>
                  </a:lnTo>
                  <a:lnTo>
                    <a:pt x="49276" y="36182"/>
                  </a:lnTo>
                  <a:lnTo>
                    <a:pt x="48768" y="36995"/>
                  </a:lnTo>
                  <a:lnTo>
                    <a:pt x="48361" y="37414"/>
                  </a:lnTo>
                  <a:lnTo>
                    <a:pt x="48437" y="37566"/>
                  </a:lnTo>
                  <a:lnTo>
                    <a:pt x="48856" y="38341"/>
                  </a:lnTo>
                  <a:lnTo>
                    <a:pt x="49390" y="39065"/>
                  </a:lnTo>
                  <a:lnTo>
                    <a:pt x="49872" y="39789"/>
                  </a:lnTo>
                  <a:lnTo>
                    <a:pt x="50139" y="39484"/>
                  </a:lnTo>
                  <a:lnTo>
                    <a:pt x="50711" y="39065"/>
                  </a:lnTo>
                  <a:close/>
                </a:path>
                <a:path w="133985" h="111125">
                  <a:moveTo>
                    <a:pt x="52247" y="673"/>
                  </a:moveTo>
                  <a:lnTo>
                    <a:pt x="51752" y="0"/>
                  </a:lnTo>
                  <a:lnTo>
                    <a:pt x="51028" y="254"/>
                  </a:lnTo>
                  <a:lnTo>
                    <a:pt x="50419" y="609"/>
                  </a:lnTo>
                  <a:lnTo>
                    <a:pt x="49796" y="927"/>
                  </a:lnTo>
                  <a:lnTo>
                    <a:pt x="50660" y="2400"/>
                  </a:lnTo>
                  <a:lnTo>
                    <a:pt x="51092" y="3124"/>
                  </a:lnTo>
                  <a:lnTo>
                    <a:pt x="51422" y="3098"/>
                  </a:lnTo>
                  <a:lnTo>
                    <a:pt x="51587" y="3098"/>
                  </a:lnTo>
                  <a:lnTo>
                    <a:pt x="51816" y="2400"/>
                  </a:lnTo>
                  <a:lnTo>
                    <a:pt x="52108" y="1701"/>
                  </a:lnTo>
                  <a:lnTo>
                    <a:pt x="52209" y="977"/>
                  </a:lnTo>
                  <a:lnTo>
                    <a:pt x="52247" y="673"/>
                  </a:lnTo>
                  <a:close/>
                </a:path>
                <a:path w="133985" h="111125">
                  <a:moveTo>
                    <a:pt x="54673" y="26238"/>
                  </a:moveTo>
                  <a:lnTo>
                    <a:pt x="54178" y="25895"/>
                  </a:lnTo>
                  <a:lnTo>
                    <a:pt x="53733" y="25514"/>
                  </a:lnTo>
                  <a:lnTo>
                    <a:pt x="52946" y="26263"/>
                  </a:lnTo>
                  <a:lnTo>
                    <a:pt x="52235" y="26987"/>
                  </a:lnTo>
                  <a:lnTo>
                    <a:pt x="51600" y="27774"/>
                  </a:lnTo>
                  <a:lnTo>
                    <a:pt x="51854" y="28308"/>
                  </a:lnTo>
                  <a:lnTo>
                    <a:pt x="51993" y="28600"/>
                  </a:lnTo>
                  <a:lnTo>
                    <a:pt x="54673" y="26238"/>
                  </a:lnTo>
                  <a:close/>
                </a:path>
                <a:path w="133985" h="111125">
                  <a:moveTo>
                    <a:pt x="55079" y="38963"/>
                  </a:moveTo>
                  <a:lnTo>
                    <a:pt x="54330" y="37896"/>
                  </a:lnTo>
                  <a:lnTo>
                    <a:pt x="53721" y="37033"/>
                  </a:lnTo>
                  <a:lnTo>
                    <a:pt x="52971" y="36360"/>
                  </a:lnTo>
                  <a:lnTo>
                    <a:pt x="52514" y="36131"/>
                  </a:lnTo>
                  <a:lnTo>
                    <a:pt x="52095" y="35877"/>
                  </a:lnTo>
                  <a:lnTo>
                    <a:pt x="52158" y="36499"/>
                  </a:lnTo>
                  <a:lnTo>
                    <a:pt x="52095" y="37185"/>
                  </a:lnTo>
                  <a:lnTo>
                    <a:pt x="52336" y="37731"/>
                  </a:lnTo>
                  <a:lnTo>
                    <a:pt x="52603" y="38404"/>
                  </a:lnTo>
                  <a:lnTo>
                    <a:pt x="53111" y="38963"/>
                  </a:lnTo>
                  <a:lnTo>
                    <a:pt x="53543" y="39573"/>
                  </a:lnTo>
                  <a:lnTo>
                    <a:pt x="54787" y="39522"/>
                  </a:lnTo>
                  <a:lnTo>
                    <a:pt x="55079" y="38963"/>
                  </a:lnTo>
                  <a:close/>
                </a:path>
                <a:path w="133985" h="111125">
                  <a:moveTo>
                    <a:pt x="55283" y="24384"/>
                  </a:moveTo>
                  <a:lnTo>
                    <a:pt x="55067" y="23901"/>
                  </a:lnTo>
                  <a:lnTo>
                    <a:pt x="54952" y="23329"/>
                  </a:lnTo>
                  <a:lnTo>
                    <a:pt x="54267" y="22593"/>
                  </a:lnTo>
                  <a:lnTo>
                    <a:pt x="53721" y="22415"/>
                  </a:lnTo>
                  <a:lnTo>
                    <a:pt x="53174" y="22110"/>
                  </a:lnTo>
                  <a:lnTo>
                    <a:pt x="52666" y="22402"/>
                  </a:lnTo>
                  <a:lnTo>
                    <a:pt x="51892" y="22872"/>
                  </a:lnTo>
                  <a:lnTo>
                    <a:pt x="52247" y="23114"/>
                  </a:lnTo>
                  <a:lnTo>
                    <a:pt x="52590" y="23393"/>
                  </a:lnTo>
                  <a:lnTo>
                    <a:pt x="52984" y="23596"/>
                  </a:lnTo>
                  <a:lnTo>
                    <a:pt x="53263" y="23749"/>
                  </a:lnTo>
                  <a:lnTo>
                    <a:pt x="53594" y="23837"/>
                  </a:lnTo>
                  <a:lnTo>
                    <a:pt x="54381" y="24091"/>
                  </a:lnTo>
                  <a:lnTo>
                    <a:pt x="54838" y="24231"/>
                  </a:lnTo>
                  <a:lnTo>
                    <a:pt x="55283" y="24384"/>
                  </a:lnTo>
                  <a:close/>
                </a:path>
                <a:path w="133985" h="111125">
                  <a:moveTo>
                    <a:pt x="58915" y="69380"/>
                  </a:moveTo>
                  <a:lnTo>
                    <a:pt x="58547" y="68643"/>
                  </a:lnTo>
                  <a:lnTo>
                    <a:pt x="58077" y="68097"/>
                  </a:lnTo>
                  <a:lnTo>
                    <a:pt x="57658" y="67513"/>
                  </a:lnTo>
                  <a:lnTo>
                    <a:pt x="55867" y="69215"/>
                  </a:lnTo>
                  <a:lnTo>
                    <a:pt x="56857" y="69621"/>
                  </a:lnTo>
                  <a:lnTo>
                    <a:pt x="57467" y="69977"/>
                  </a:lnTo>
                  <a:lnTo>
                    <a:pt x="58318" y="70116"/>
                  </a:lnTo>
                  <a:lnTo>
                    <a:pt x="58915" y="69380"/>
                  </a:lnTo>
                  <a:close/>
                </a:path>
                <a:path w="133985" h="111125">
                  <a:moveTo>
                    <a:pt x="60617" y="105486"/>
                  </a:moveTo>
                  <a:lnTo>
                    <a:pt x="58775" y="108064"/>
                  </a:lnTo>
                  <a:lnTo>
                    <a:pt x="58369" y="106591"/>
                  </a:lnTo>
                  <a:lnTo>
                    <a:pt x="57950" y="106908"/>
                  </a:lnTo>
                  <a:lnTo>
                    <a:pt x="57429" y="107327"/>
                  </a:lnTo>
                  <a:lnTo>
                    <a:pt x="58153" y="108026"/>
                  </a:lnTo>
                  <a:lnTo>
                    <a:pt x="58889" y="108750"/>
                  </a:lnTo>
                  <a:lnTo>
                    <a:pt x="59626" y="109461"/>
                  </a:lnTo>
                  <a:lnTo>
                    <a:pt x="59931" y="108889"/>
                  </a:lnTo>
                  <a:lnTo>
                    <a:pt x="60502" y="108356"/>
                  </a:lnTo>
                  <a:lnTo>
                    <a:pt x="60617" y="105486"/>
                  </a:lnTo>
                  <a:close/>
                </a:path>
                <a:path w="133985" h="111125">
                  <a:moveTo>
                    <a:pt x="61772" y="21437"/>
                  </a:moveTo>
                  <a:lnTo>
                    <a:pt x="60350" y="19177"/>
                  </a:lnTo>
                  <a:lnTo>
                    <a:pt x="60147" y="19608"/>
                  </a:lnTo>
                  <a:lnTo>
                    <a:pt x="59715" y="20104"/>
                  </a:lnTo>
                  <a:lnTo>
                    <a:pt x="59804" y="20459"/>
                  </a:lnTo>
                  <a:lnTo>
                    <a:pt x="60007" y="21272"/>
                  </a:lnTo>
                  <a:lnTo>
                    <a:pt x="60464" y="22021"/>
                  </a:lnTo>
                  <a:lnTo>
                    <a:pt x="60833" y="22783"/>
                  </a:lnTo>
                  <a:lnTo>
                    <a:pt x="61772" y="21437"/>
                  </a:lnTo>
                  <a:close/>
                </a:path>
                <a:path w="133985" h="111125">
                  <a:moveTo>
                    <a:pt x="63550" y="32461"/>
                  </a:moveTo>
                  <a:lnTo>
                    <a:pt x="63373" y="32385"/>
                  </a:lnTo>
                  <a:lnTo>
                    <a:pt x="62674" y="32054"/>
                  </a:lnTo>
                  <a:lnTo>
                    <a:pt x="61899" y="31889"/>
                  </a:lnTo>
                  <a:lnTo>
                    <a:pt x="61252" y="31699"/>
                  </a:lnTo>
                  <a:lnTo>
                    <a:pt x="60706" y="31813"/>
                  </a:lnTo>
                  <a:lnTo>
                    <a:pt x="60312" y="31838"/>
                  </a:lnTo>
                  <a:lnTo>
                    <a:pt x="60007" y="32016"/>
                  </a:lnTo>
                  <a:lnTo>
                    <a:pt x="59944" y="32753"/>
                  </a:lnTo>
                  <a:lnTo>
                    <a:pt x="61150" y="33070"/>
                  </a:lnTo>
                  <a:lnTo>
                    <a:pt x="62306" y="33312"/>
                  </a:lnTo>
                  <a:lnTo>
                    <a:pt x="63461" y="33566"/>
                  </a:lnTo>
                  <a:lnTo>
                    <a:pt x="63436" y="33147"/>
                  </a:lnTo>
                  <a:lnTo>
                    <a:pt x="63550" y="32461"/>
                  </a:lnTo>
                  <a:close/>
                </a:path>
                <a:path w="133985" h="111125">
                  <a:moveTo>
                    <a:pt x="63563" y="67424"/>
                  </a:moveTo>
                  <a:lnTo>
                    <a:pt x="62687" y="66306"/>
                  </a:lnTo>
                  <a:lnTo>
                    <a:pt x="62090" y="65557"/>
                  </a:lnTo>
                  <a:lnTo>
                    <a:pt x="61493" y="64757"/>
                  </a:lnTo>
                  <a:lnTo>
                    <a:pt x="60413" y="65798"/>
                  </a:lnTo>
                  <a:lnTo>
                    <a:pt x="60629" y="66776"/>
                  </a:lnTo>
                  <a:lnTo>
                    <a:pt x="61391" y="67360"/>
                  </a:lnTo>
                  <a:lnTo>
                    <a:pt x="61823" y="67703"/>
                  </a:lnTo>
                  <a:lnTo>
                    <a:pt x="62687" y="67424"/>
                  </a:lnTo>
                  <a:lnTo>
                    <a:pt x="63563" y="67424"/>
                  </a:lnTo>
                  <a:close/>
                </a:path>
                <a:path w="133985" h="111125">
                  <a:moveTo>
                    <a:pt x="66598" y="110921"/>
                  </a:moveTo>
                  <a:lnTo>
                    <a:pt x="66090" y="110185"/>
                  </a:lnTo>
                  <a:lnTo>
                    <a:pt x="65570" y="109474"/>
                  </a:lnTo>
                  <a:lnTo>
                    <a:pt x="64985" y="108661"/>
                  </a:lnTo>
                  <a:lnTo>
                    <a:pt x="64287" y="109054"/>
                  </a:lnTo>
                  <a:lnTo>
                    <a:pt x="63944" y="109181"/>
                  </a:lnTo>
                  <a:lnTo>
                    <a:pt x="63703" y="109423"/>
                  </a:lnTo>
                  <a:lnTo>
                    <a:pt x="63817" y="109969"/>
                  </a:lnTo>
                  <a:lnTo>
                    <a:pt x="64008" y="110134"/>
                  </a:lnTo>
                  <a:lnTo>
                    <a:pt x="64274" y="110401"/>
                  </a:lnTo>
                  <a:lnTo>
                    <a:pt x="64579" y="110642"/>
                  </a:lnTo>
                  <a:lnTo>
                    <a:pt x="64858" y="110883"/>
                  </a:lnTo>
                  <a:lnTo>
                    <a:pt x="66598" y="110921"/>
                  </a:lnTo>
                  <a:close/>
                </a:path>
                <a:path w="133985" h="111125">
                  <a:moveTo>
                    <a:pt x="68122" y="37973"/>
                  </a:moveTo>
                  <a:lnTo>
                    <a:pt x="67564" y="37236"/>
                  </a:lnTo>
                  <a:lnTo>
                    <a:pt x="67157" y="36995"/>
                  </a:lnTo>
                  <a:lnTo>
                    <a:pt x="66332" y="36474"/>
                  </a:lnTo>
                  <a:lnTo>
                    <a:pt x="65328" y="35890"/>
                  </a:lnTo>
                  <a:lnTo>
                    <a:pt x="65189" y="37693"/>
                  </a:lnTo>
                  <a:lnTo>
                    <a:pt x="66040" y="38582"/>
                  </a:lnTo>
                  <a:lnTo>
                    <a:pt x="66890" y="39509"/>
                  </a:lnTo>
                  <a:lnTo>
                    <a:pt x="67589" y="39090"/>
                  </a:lnTo>
                  <a:lnTo>
                    <a:pt x="68021" y="38188"/>
                  </a:lnTo>
                  <a:lnTo>
                    <a:pt x="68122" y="37973"/>
                  </a:lnTo>
                  <a:close/>
                </a:path>
                <a:path w="133985" h="111125">
                  <a:moveTo>
                    <a:pt x="69481" y="75615"/>
                  </a:moveTo>
                  <a:lnTo>
                    <a:pt x="69405" y="75222"/>
                  </a:lnTo>
                  <a:lnTo>
                    <a:pt x="69430" y="74917"/>
                  </a:lnTo>
                  <a:lnTo>
                    <a:pt x="69138" y="74917"/>
                  </a:lnTo>
                  <a:lnTo>
                    <a:pt x="68808" y="74841"/>
                  </a:lnTo>
                  <a:lnTo>
                    <a:pt x="68541" y="74955"/>
                  </a:lnTo>
                  <a:lnTo>
                    <a:pt x="68033" y="75158"/>
                  </a:lnTo>
                  <a:lnTo>
                    <a:pt x="67513" y="75412"/>
                  </a:lnTo>
                  <a:lnTo>
                    <a:pt x="66662" y="76136"/>
                  </a:lnTo>
                  <a:lnTo>
                    <a:pt x="66344" y="76657"/>
                  </a:lnTo>
                  <a:lnTo>
                    <a:pt x="65976" y="77101"/>
                  </a:lnTo>
                  <a:lnTo>
                    <a:pt x="67233" y="77089"/>
                  </a:lnTo>
                  <a:lnTo>
                    <a:pt x="68554" y="77190"/>
                  </a:lnTo>
                  <a:lnTo>
                    <a:pt x="69329" y="75857"/>
                  </a:lnTo>
                  <a:lnTo>
                    <a:pt x="69481" y="75615"/>
                  </a:lnTo>
                  <a:close/>
                </a:path>
                <a:path w="133985" h="111125">
                  <a:moveTo>
                    <a:pt x="70091" y="108864"/>
                  </a:moveTo>
                  <a:lnTo>
                    <a:pt x="70040" y="108546"/>
                  </a:lnTo>
                  <a:lnTo>
                    <a:pt x="69951" y="108089"/>
                  </a:lnTo>
                  <a:lnTo>
                    <a:pt x="69672" y="107657"/>
                  </a:lnTo>
                  <a:lnTo>
                    <a:pt x="69469" y="107226"/>
                  </a:lnTo>
                  <a:lnTo>
                    <a:pt x="68897" y="107848"/>
                  </a:lnTo>
                  <a:lnTo>
                    <a:pt x="68491" y="108343"/>
                  </a:lnTo>
                  <a:lnTo>
                    <a:pt x="68414" y="108559"/>
                  </a:lnTo>
                  <a:lnTo>
                    <a:pt x="67754" y="108712"/>
                  </a:lnTo>
                  <a:lnTo>
                    <a:pt x="67271" y="108788"/>
                  </a:lnTo>
                  <a:lnTo>
                    <a:pt x="66840" y="108978"/>
                  </a:lnTo>
                  <a:lnTo>
                    <a:pt x="66802" y="109689"/>
                  </a:lnTo>
                  <a:lnTo>
                    <a:pt x="66929" y="109740"/>
                  </a:lnTo>
                  <a:lnTo>
                    <a:pt x="67348" y="109931"/>
                  </a:lnTo>
                  <a:lnTo>
                    <a:pt x="67856" y="110083"/>
                  </a:lnTo>
                  <a:lnTo>
                    <a:pt x="68808" y="110007"/>
                  </a:lnTo>
                  <a:lnTo>
                    <a:pt x="69291" y="109753"/>
                  </a:lnTo>
                  <a:lnTo>
                    <a:pt x="69786" y="109588"/>
                  </a:lnTo>
                  <a:lnTo>
                    <a:pt x="69875" y="109232"/>
                  </a:lnTo>
                  <a:lnTo>
                    <a:pt x="70091" y="108864"/>
                  </a:lnTo>
                  <a:close/>
                </a:path>
                <a:path w="133985" h="111125">
                  <a:moveTo>
                    <a:pt x="74295" y="97586"/>
                  </a:moveTo>
                  <a:lnTo>
                    <a:pt x="73507" y="96951"/>
                  </a:lnTo>
                  <a:lnTo>
                    <a:pt x="72847" y="96431"/>
                  </a:lnTo>
                  <a:lnTo>
                    <a:pt x="72123" y="95846"/>
                  </a:lnTo>
                  <a:lnTo>
                    <a:pt x="71628" y="96329"/>
                  </a:lnTo>
                  <a:lnTo>
                    <a:pt x="71145" y="96685"/>
                  </a:lnTo>
                  <a:lnTo>
                    <a:pt x="70688" y="97370"/>
                  </a:lnTo>
                  <a:lnTo>
                    <a:pt x="70789" y="98132"/>
                  </a:lnTo>
                  <a:lnTo>
                    <a:pt x="70929" y="98158"/>
                  </a:lnTo>
                  <a:lnTo>
                    <a:pt x="72047" y="98488"/>
                  </a:lnTo>
                  <a:lnTo>
                    <a:pt x="73202" y="98818"/>
                  </a:lnTo>
                  <a:lnTo>
                    <a:pt x="74295" y="97586"/>
                  </a:lnTo>
                  <a:close/>
                </a:path>
                <a:path w="133985" h="111125">
                  <a:moveTo>
                    <a:pt x="77546" y="53771"/>
                  </a:moveTo>
                  <a:lnTo>
                    <a:pt x="77241" y="53505"/>
                  </a:lnTo>
                  <a:lnTo>
                    <a:pt x="76936" y="53251"/>
                  </a:lnTo>
                  <a:lnTo>
                    <a:pt x="76657" y="52984"/>
                  </a:lnTo>
                  <a:lnTo>
                    <a:pt x="76263" y="52628"/>
                  </a:lnTo>
                  <a:lnTo>
                    <a:pt x="75882" y="52235"/>
                  </a:lnTo>
                  <a:lnTo>
                    <a:pt x="75476" y="51904"/>
                  </a:lnTo>
                  <a:lnTo>
                    <a:pt x="75272" y="51765"/>
                  </a:lnTo>
                  <a:lnTo>
                    <a:pt x="74930" y="51600"/>
                  </a:lnTo>
                  <a:lnTo>
                    <a:pt x="74549" y="51752"/>
                  </a:lnTo>
                  <a:lnTo>
                    <a:pt x="74307" y="52222"/>
                  </a:lnTo>
                  <a:lnTo>
                    <a:pt x="74383" y="52362"/>
                  </a:lnTo>
                  <a:lnTo>
                    <a:pt x="74828" y="53225"/>
                  </a:lnTo>
                  <a:lnTo>
                    <a:pt x="74879" y="54622"/>
                  </a:lnTo>
                  <a:lnTo>
                    <a:pt x="76504" y="54457"/>
                  </a:lnTo>
                  <a:lnTo>
                    <a:pt x="76860" y="54229"/>
                  </a:lnTo>
                  <a:lnTo>
                    <a:pt x="77546" y="53771"/>
                  </a:lnTo>
                  <a:close/>
                </a:path>
                <a:path w="133985" h="111125">
                  <a:moveTo>
                    <a:pt x="77774" y="70942"/>
                  </a:moveTo>
                  <a:lnTo>
                    <a:pt x="77241" y="70739"/>
                  </a:lnTo>
                  <a:lnTo>
                    <a:pt x="76644" y="71704"/>
                  </a:lnTo>
                  <a:lnTo>
                    <a:pt x="76123" y="72669"/>
                  </a:lnTo>
                  <a:lnTo>
                    <a:pt x="75565" y="73685"/>
                  </a:lnTo>
                  <a:lnTo>
                    <a:pt x="75806" y="74142"/>
                  </a:lnTo>
                  <a:lnTo>
                    <a:pt x="75984" y="74460"/>
                  </a:lnTo>
                  <a:lnTo>
                    <a:pt x="76149" y="74790"/>
                  </a:lnTo>
                  <a:lnTo>
                    <a:pt x="76441" y="74498"/>
                  </a:lnTo>
                  <a:lnTo>
                    <a:pt x="76885" y="74269"/>
                  </a:lnTo>
                  <a:lnTo>
                    <a:pt x="77012" y="73914"/>
                  </a:lnTo>
                  <a:lnTo>
                    <a:pt x="77343" y="72961"/>
                  </a:lnTo>
                  <a:lnTo>
                    <a:pt x="77546" y="71945"/>
                  </a:lnTo>
                  <a:lnTo>
                    <a:pt x="77774" y="70967"/>
                  </a:lnTo>
                  <a:close/>
                </a:path>
                <a:path w="133985" h="111125">
                  <a:moveTo>
                    <a:pt x="77952" y="43307"/>
                  </a:moveTo>
                  <a:lnTo>
                    <a:pt x="77901" y="43180"/>
                  </a:lnTo>
                  <a:lnTo>
                    <a:pt x="77470" y="42252"/>
                  </a:lnTo>
                  <a:lnTo>
                    <a:pt x="77038" y="41300"/>
                  </a:lnTo>
                  <a:lnTo>
                    <a:pt x="76288" y="40347"/>
                  </a:lnTo>
                  <a:lnTo>
                    <a:pt x="75361" y="40881"/>
                  </a:lnTo>
                  <a:lnTo>
                    <a:pt x="74803" y="41084"/>
                  </a:lnTo>
                  <a:lnTo>
                    <a:pt x="75653" y="42011"/>
                  </a:lnTo>
                  <a:lnTo>
                    <a:pt x="76301" y="42735"/>
                  </a:lnTo>
                  <a:lnTo>
                    <a:pt x="76619" y="43116"/>
                  </a:lnTo>
                  <a:lnTo>
                    <a:pt x="76835" y="43345"/>
                  </a:lnTo>
                  <a:lnTo>
                    <a:pt x="77050" y="43586"/>
                  </a:lnTo>
                  <a:lnTo>
                    <a:pt x="77355" y="43942"/>
                  </a:lnTo>
                  <a:lnTo>
                    <a:pt x="77609" y="43599"/>
                  </a:lnTo>
                  <a:lnTo>
                    <a:pt x="77952" y="43307"/>
                  </a:lnTo>
                  <a:close/>
                </a:path>
                <a:path w="133985" h="111125">
                  <a:moveTo>
                    <a:pt x="78244" y="16865"/>
                  </a:moveTo>
                  <a:lnTo>
                    <a:pt x="77406" y="16243"/>
                  </a:lnTo>
                  <a:lnTo>
                    <a:pt x="76898" y="15875"/>
                  </a:lnTo>
                  <a:lnTo>
                    <a:pt x="76263" y="16357"/>
                  </a:lnTo>
                  <a:lnTo>
                    <a:pt x="75857" y="16700"/>
                  </a:lnTo>
                  <a:lnTo>
                    <a:pt x="76619" y="18669"/>
                  </a:lnTo>
                  <a:lnTo>
                    <a:pt x="76949" y="19545"/>
                  </a:lnTo>
                  <a:lnTo>
                    <a:pt x="77393" y="18770"/>
                  </a:lnTo>
                  <a:lnTo>
                    <a:pt x="78016" y="18059"/>
                  </a:lnTo>
                  <a:lnTo>
                    <a:pt x="78181" y="17233"/>
                  </a:lnTo>
                  <a:lnTo>
                    <a:pt x="78244" y="16865"/>
                  </a:lnTo>
                  <a:close/>
                </a:path>
                <a:path w="133985" h="111125">
                  <a:moveTo>
                    <a:pt x="79667" y="5473"/>
                  </a:moveTo>
                  <a:lnTo>
                    <a:pt x="79133" y="5067"/>
                  </a:lnTo>
                  <a:lnTo>
                    <a:pt x="78752" y="4660"/>
                  </a:lnTo>
                  <a:lnTo>
                    <a:pt x="77597" y="5435"/>
                  </a:lnTo>
                  <a:lnTo>
                    <a:pt x="76542" y="6184"/>
                  </a:lnTo>
                  <a:lnTo>
                    <a:pt x="75539" y="6997"/>
                  </a:lnTo>
                  <a:lnTo>
                    <a:pt x="75603" y="7620"/>
                  </a:lnTo>
                  <a:lnTo>
                    <a:pt x="75653" y="7950"/>
                  </a:lnTo>
                  <a:lnTo>
                    <a:pt x="75920" y="7899"/>
                  </a:lnTo>
                  <a:lnTo>
                    <a:pt x="76225" y="7937"/>
                  </a:lnTo>
                  <a:lnTo>
                    <a:pt x="76428" y="7797"/>
                  </a:lnTo>
                  <a:lnTo>
                    <a:pt x="77177" y="7289"/>
                  </a:lnTo>
                  <a:lnTo>
                    <a:pt x="77889" y="6692"/>
                  </a:lnTo>
                  <a:lnTo>
                    <a:pt x="78638" y="6159"/>
                  </a:lnTo>
                  <a:lnTo>
                    <a:pt x="78905" y="5956"/>
                  </a:lnTo>
                  <a:lnTo>
                    <a:pt x="79197" y="5778"/>
                  </a:lnTo>
                  <a:lnTo>
                    <a:pt x="79667" y="5473"/>
                  </a:lnTo>
                  <a:close/>
                </a:path>
                <a:path w="133985" h="111125">
                  <a:moveTo>
                    <a:pt x="82765" y="7035"/>
                  </a:moveTo>
                  <a:lnTo>
                    <a:pt x="82283" y="6578"/>
                  </a:lnTo>
                  <a:lnTo>
                    <a:pt x="81775" y="5727"/>
                  </a:lnTo>
                  <a:lnTo>
                    <a:pt x="81343" y="5753"/>
                  </a:lnTo>
                  <a:lnTo>
                    <a:pt x="80733" y="5803"/>
                  </a:lnTo>
                  <a:lnTo>
                    <a:pt x="80162" y="6515"/>
                  </a:lnTo>
                  <a:lnTo>
                    <a:pt x="79578" y="6946"/>
                  </a:lnTo>
                  <a:lnTo>
                    <a:pt x="81000" y="7480"/>
                  </a:lnTo>
                  <a:lnTo>
                    <a:pt x="81927" y="7848"/>
                  </a:lnTo>
                  <a:lnTo>
                    <a:pt x="82219" y="7556"/>
                  </a:lnTo>
                  <a:lnTo>
                    <a:pt x="82499" y="7302"/>
                  </a:lnTo>
                  <a:lnTo>
                    <a:pt x="82765" y="7035"/>
                  </a:lnTo>
                  <a:close/>
                </a:path>
                <a:path w="133985" h="111125">
                  <a:moveTo>
                    <a:pt x="83718" y="108991"/>
                  </a:moveTo>
                  <a:lnTo>
                    <a:pt x="83350" y="108559"/>
                  </a:lnTo>
                  <a:lnTo>
                    <a:pt x="82448" y="108508"/>
                  </a:lnTo>
                  <a:lnTo>
                    <a:pt x="81419" y="108432"/>
                  </a:lnTo>
                  <a:lnTo>
                    <a:pt x="80454" y="108546"/>
                  </a:lnTo>
                  <a:lnTo>
                    <a:pt x="80010" y="108737"/>
                  </a:lnTo>
                  <a:lnTo>
                    <a:pt x="79552" y="108877"/>
                  </a:lnTo>
                  <a:lnTo>
                    <a:pt x="79946" y="109334"/>
                  </a:lnTo>
                  <a:lnTo>
                    <a:pt x="80276" y="110096"/>
                  </a:lnTo>
                  <a:lnTo>
                    <a:pt x="80746" y="110172"/>
                  </a:lnTo>
                  <a:lnTo>
                    <a:pt x="81546" y="110324"/>
                  </a:lnTo>
                  <a:lnTo>
                    <a:pt x="82423" y="110058"/>
                  </a:lnTo>
                  <a:lnTo>
                    <a:pt x="83273" y="109956"/>
                  </a:lnTo>
                  <a:lnTo>
                    <a:pt x="83718" y="108991"/>
                  </a:lnTo>
                  <a:close/>
                </a:path>
                <a:path w="133985" h="111125">
                  <a:moveTo>
                    <a:pt x="86194" y="93332"/>
                  </a:moveTo>
                  <a:lnTo>
                    <a:pt x="85826" y="93014"/>
                  </a:lnTo>
                  <a:lnTo>
                    <a:pt x="85255" y="92354"/>
                  </a:lnTo>
                  <a:lnTo>
                    <a:pt x="85115" y="92430"/>
                  </a:lnTo>
                  <a:lnTo>
                    <a:pt x="84366" y="92900"/>
                  </a:lnTo>
                  <a:lnTo>
                    <a:pt x="83718" y="93560"/>
                  </a:lnTo>
                  <a:lnTo>
                    <a:pt x="83032" y="94157"/>
                  </a:lnTo>
                  <a:lnTo>
                    <a:pt x="84505" y="95402"/>
                  </a:lnTo>
                  <a:lnTo>
                    <a:pt x="85153" y="94627"/>
                  </a:lnTo>
                  <a:lnTo>
                    <a:pt x="85674" y="93967"/>
                  </a:lnTo>
                  <a:lnTo>
                    <a:pt x="86194" y="93332"/>
                  </a:lnTo>
                  <a:close/>
                </a:path>
                <a:path w="133985" h="111125">
                  <a:moveTo>
                    <a:pt x="87960" y="40817"/>
                  </a:moveTo>
                  <a:lnTo>
                    <a:pt x="87134" y="40093"/>
                  </a:lnTo>
                  <a:lnTo>
                    <a:pt x="86563" y="39458"/>
                  </a:lnTo>
                  <a:lnTo>
                    <a:pt x="85864" y="39052"/>
                  </a:lnTo>
                  <a:lnTo>
                    <a:pt x="85725" y="38976"/>
                  </a:lnTo>
                  <a:lnTo>
                    <a:pt x="85140" y="39712"/>
                  </a:lnTo>
                  <a:lnTo>
                    <a:pt x="84759" y="40081"/>
                  </a:lnTo>
                  <a:lnTo>
                    <a:pt x="85458" y="40601"/>
                  </a:lnTo>
                  <a:lnTo>
                    <a:pt x="86144" y="41173"/>
                  </a:lnTo>
                  <a:lnTo>
                    <a:pt x="86893" y="41605"/>
                  </a:lnTo>
                  <a:lnTo>
                    <a:pt x="87426" y="41224"/>
                  </a:lnTo>
                  <a:lnTo>
                    <a:pt x="87960" y="40817"/>
                  </a:lnTo>
                  <a:close/>
                </a:path>
                <a:path w="133985" h="111125">
                  <a:moveTo>
                    <a:pt x="88468" y="73533"/>
                  </a:moveTo>
                  <a:lnTo>
                    <a:pt x="88201" y="73164"/>
                  </a:lnTo>
                  <a:lnTo>
                    <a:pt x="88049" y="72771"/>
                  </a:lnTo>
                  <a:lnTo>
                    <a:pt x="87871" y="72732"/>
                  </a:lnTo>
                  <a:lnTo>
                    <a:pt x="87058" y="72618"/>
                  </a:lnTo>
                  <a:lnTo>
                    <a:pt x="86220" y="72580"/>
                  </a:lnTo>
                  <a:lnTo>
                    <a:pt x="85305" y="72567"/>
                  </a:lnTo>
                  <a:lnTo>
                    <a:pt x="85077" y="72885"/>
                  </a:lnTo>
                  <a:lnTo>
                    <a:pt x="85369" y="73431"/>
                  </a:lnTo>
                  <a:lnTo>
                    <a:pt x="85598" y="74002"/>
                  </a:lnTo>
                  <a:lnTo>
                    <a:pt x="86004" y="74320"/>
                  </a:lnTo>
                  <a:lnTo>
                    <a:pt x="86309" y="74574"/>
                  </a:lnTo>
                  <a:lnTo>
                    <a:pt x="86906" y="74650"/>
                  </a:lnTo>
                  <a:lnTo>
                    <a:pt x="87287" y="74510"/>
                  </a:lnTo>
                  <a:lnTo>
                    <a:pt x="87718" y="74383"/>
                  </a:lnTo>
                  <a:lnTo>
                    <a:pt x="88036" y="73914"/>
                  </a:lnTo>
                  <a:lnTo>
                    <a:pt x="88468" y="73533"/>
                  </a:lnTo>
                  <a:close/>
                </a:path>
                <a:path w="133985" h="111125">
                  <a:moveTo>
                    <a:pt x="89115" y="27355"/>
                  </a:moveTo>
                  <a:lnTo>
                    <a:pt x="88760" y="27000"/>
                  </a:lnTo>
                  <a:lnTo>
                    <a:pt x="88607" y="26771"/>
                  </a:lnTo>
                  <a:lnTo>
                    <a:pt x="88176" y="27139"/>
                  </a:lnTo>
                  <a:lnTo>
                    <a:pt x="87731" y="27482"/>
                  </a:lnTo>
                  <a:lnTo>
                    <a:pt x="87223" y="27914"/>
                  </a:lnTo>
                  <a:lnTo>
                    <a:pt x="86956" y="27698"/>
                  </a:lnTo>
                  <a:lnTo>
                    <a:pt x="86626" y="27381"/>
                  </a:lnTo>
                  <a:lnTo>
                    <a:pt x="86233" y="27152"/>
                  </a:lnTo>
                  <a:lnTo>
                    <a:pt x="86093" y="27063"/>
                  </a:lnTo>
                  <a:lnTo>
                    <a:pt x="85763" y="27139"/>
                  </a:lnTo>
                  <a:lnTo>
                    <a:pt x="85509" y="27393"/>
                  </a:lnTo>
                  <a:lnTo>
                    <a:pt x="85432" y="27800"/>
                  </a:lnTo>
                  <a:lnTo>
                    <a:pt x="86156" y="28524"/>
                  </a:lnTo>
                  <a:lnTo>
                    <a:pt x="86461" y="29870"/>
                  </a:lnTo>
                  <a:lnTo>
                    <a:pt x="87769" y="29108"/>
                  </a:lnTo>
                  <a:lnTo>
                    <a:pt x="88226" y="28549"/>
                  </a:lnTo>
                  <a:lnTo>
                    <a:pt x="88684" y="28016"/>
                  </a:lnTo>
                  <a:lnTo>
                    <a:pt x="89065" y="27432"/>
                  </a:lnTo>
                  <a:close/>
                </a:path>
                <a:path w="133985" h="111125">
                  <a:moveTo>
                    <a:pt x="90170" y="69278"/>
                  </a:moveTo>
                  <a:lnTo>
                    <a:pt x="89496" y="68072"/>
                  </a:lnTo>
                  <a:lnTo>
                    <a:pt x="89179" y="67487"/>
                  </a:lnTo>
                  <a:lnTo>
                    <a:pt x="88747" y="67830"/>
                  </a:lnTo>
                  <a:lnTo>
                    <a:pt x="88011" y="68148"/>
                  </a:lnTo>
                  <a:lnTo>
                    <a:pt x="87972" y="68529"/>
                  </a:lnTo>
                  <a:lnTo>
                    <a:pt x="87896" y="69430"/>
                  </a:lnTo>
                  <a:lnTo>
                    <a:pt x="88138" y="70370"/>
                  </a:lnTo>
                  <a:lnTo>
                    <a:pt x="88341" y="71285"/>
                  </a:lnTo>
                  <a:lnTo>
                    <a:pt x="89077" y="71462"/>
                  </a:lnTo>
                  <a:lnTo>
                    <a:pt x="89535" y="70713"/>
                  </a:lnTo>
                  <a:lnTo>
                    <a:pt x="89814" y="70015"/>
                  </a:lnTo>
                  <a:lnTo>
                    <a:pt x="90170" y="69278"/>
                  </a:lnTo>
                  <a:close/>
                </a:path>
                <a:path w="133985" h="111125">
                  <a:moveTo>
                    <a:pt x="91071" y="106540"/>
                  </a:moveTo>
                  <a:lnTo>
                    <a:pt x="89369" y="106311"/>
                  </a:lnTo>
                  <a:lnTo>
                    <a:pt x="89560" y="107213"/>
                  </a:lnTo>
                  <a:lnTo>
                    <a:pt x="90347" y="106870"/>
                  </a:lnTo>
                  <a:lnTo>
                    <a:pt x="91071" y="106540"/>
                  </a:lnTo>
                  <a:close/>
                </a:path>
                <a:path w="133985" h="111125">
                  <a:moveTo>
                    <a:pt x="91389" y="61658"/>
                  </a:moveTo>
                  <a:lnTo>
                    <a:pt x="91186" y="61417"/>
                  </a:lnTo>
                  <a:lnTo>
                    <a:pt x="91020" y="61137"/>
                  </a:lnTo>
                  <a:lnTo>
                    <a:pt x="90792" y="60909"/>
                  </a:lnTo>
                  <a:lnTo>
                    <a:pt x="88722" y="59207"/>
                  </a:lnTo>
                  <a:lnTo>
                    <a:pt x="88366" y="59372"/>
                  </a:lnTo>
                  <a:lnTo>
                    <a:pt x="88188" y="59804"/>
                  </a:lnTo>
                  <a:lnTo>
                    <a:pt x="88252" y="60007"/>
                  </a:lnTo>
                  <a:lnTo>
                    <a:pt x="88620" y="61074"/>
                  </a:lnTo>
                  <a:lnTo>
                    <a:pt x="89014" y="62191"/>
                  </a:lnTo>
                  <a:lnTo>
                    <a:pt x="90563" y="62255"/>
                  </a:lnTo>
                  <a:lnTo>
                    <a:pt x="91389" y="61658"/>
                  </a:lnTo>
                  <a:close/>
                </a:path>
                <a:path w="133985" h="111125">
                  <a:moveTo>
                    <a:pt x="91897" y="106172"/>
                  </a:moveTo>
                  <a:lnTo>
                    <a:pt x="91567" y="105194"/>
                  </a:lnTo>
                  <a:lnTo>
                    <a:pt x="91478" y="104228"/>
                  </a:lnTo>
                  <a:lnTo>
                    <a:pt x="89408" y="103695"/>
                  </a:lnTo>
                  <a:lnTo>
                    <a:pt x="91071" y="106540"/>
                  </a:lnTo>
                  <a:lnTo>
                    <a:pt x="91897" y="106172"/>
                  </a:lnTo>
                  <a:close/>
                </a:path>
                <a:path w="133985" h="111125">
                  <a:moveTo>
                    <a:pt x="95173" y="17348"/>
                  </a:moveTo>
                  <a:lnTo>
                    <a:pt x="94970" y="16954"/>
                  </a:lnTo>
                  <a:lnTo>
                    <a:pt x="94856" y="16421"/>
                  </a:lnTo>
                  <a:lnTo>
                    <a:pt x="94551" y="16179"/>
                  </a:lnTo>
                  <a:lnTo>
                    <a:pt x="94234" y="15951"/>
                  </a:lnTo>
                  <a:lnTo>
                    <a:pt x="93522" y="15786"/>
                  </a:lnTo>
                  <a:lnTo>
                    <a:pt x="93345" y="15963"/>
                  </a:lnTo>
                  <a:lnTo>
                    <a:pt x="92862" y="16484"/>
                  </a:lnTo>
                  <a:lnTo>
                    <a:pt x="92583" y="17195"/>
                  </a:lnTo>
                  <a:lnTo>
                    <a:pt x="92214" y="17818"/>
                  </a:lnTo>
                  <a:lnTo>
                    <a:pt x="92405" y="17919"/>
                  </a:lnTo>
                  <a:lnTo>
                    <a:pt x="92748" y="18135"/>
                  </a:lnTo>
                  <a:lnTo>
                    <a:pt x="93230" y="17995"/>
                  </a:lnTo>
                  <a:lnTo>
                    <a:pt x="93713" y="17881"/>
                  </a:lnTo>
                  <a:lnTo>
                    <a:pt x="94183" y="17729"/>
                  </a:lnTo>
                  <a:lnTo>
                    <a:pt x="94526" y="17627"/>
                  </a:lnTo>
                  <a:lnTo>
                    <a:pt x="94843" y="17475"/>
                  </a:lnTo>
                  <a:lnTo>
                    <a:pt x="95173" y="17348"/>
                  </a:lnTo>
                  <a:close/>
                </a:path>
                <a:path w="133985" h="111125">
                  <a:moveTo>
                    <a:pt x="96862" y="78270"/>
                  </a:moveTo>
                  <a:lnTo>
                    <a:pt x="96532" y="78244"/>
                  </a:lnTo>
                  <a:lnTo>
                    <a:pt x="96139" y="78079"/>
                  </a:lnTo>
                  <a:lnTo>
                    <a:pt x="95859" y="78206"/>
                  </a:lnTo>
                  <a:lnTo>
                    <a:pt x="93306" y="79832"/>
                  </a:lnTo>
                  <a:lnTo>
                    <a:pt x="93065" y="80111"/>
                  </a:lnTo>
                  <a:lnTo>
                    <a:pt x="93383" y="80314"/>
                  </a:lnTo>
                  <a:lnTo>
                    <a:pt x="93687" y="80530"/>
                  </a:lnTo>
                  <a:lnTo>
                    <a:pt x="93992" y="80733"/>
                  </a:lnTo>
                  <a:lnTo>
                    <a:pt x="94818" y="80213"/>
                  </a:lnTo>
                  <a:lnTo>
                    <a:pt x="95618" y="79781"/>
                  </a:lnTo>
                  <a:lnTo>
                    <a:pt x="96354" y="79235"/>
                  </a:lnTo>
                  <a:lnTo>
                    <a:pt x="96608" y="79044"/>
                  </a:lnTo>
                  <a:lnTo>
                    <a:pt x="96710" y="78600"/>
                  </a:lnTo>
                  <a:lnTo>
                    <a:pt x="96862" y="78270"/>
                  </a:lnTo>
                  <a:close/>
                </a:path>
                <a:path w="133985" h="111125">
                  <a:moveTo>
                    <a:pt x="97421" y="58737"/>
                  </a:moveTo>
                  <a:lnTo>
                    <a:pt x="97231" y="58166"/>
                  </a:lnTo>
                  <a:lnTo>
                    <a:pt x="97053" y="57594"/>
                  </a:lnTo>
                  <a:lnTo>
                    <a:pt x="96939" y="57302"/>
                  </a:lnTo>
                  <a:lnTo>
                    <a:pt x="96939" y="55295"/>
                  </a:lnTo>
                  <a:lnTo>
                    <a:pt x="96456" y="55702"/>
                  </a:lnTo>
                  <a:lnTo>
                    <a:pt x="95846" y="56019"/>
                  </a:lnTo>
                  <a:lnTo>
                    <a:pt x="95554" y="56527"/>
                  </a:lnTo>
                  <a:lnTo>
                    <a:pt x="95364" y="56883"/>
                  </a:lnTo>
                  <a:lnTo>
                    <a:pt x="95478" y="57696"/>
                  </a:lnTo>
                  <a:lnTo>
                    <a:pt x="95770" y="57975"/>
                  </a:lnTo>
                  <a:lnTo>
                    <a:pt x="96177" y="58381"/>
                  </a:lnTo>
                  <a:lnTo>
                    <a:pt x="96850" y="58496"/>
                  </a:lnTo>
                  <a:lnTo>
                    <a:pt x="97421" y="58737"/>
                  </a:lnTo>
                  <a:close/>
                </a:path>
                <a:path w="133985" h="111125">
                  <a:moveTo>
                    <a:pt x="97624" y="26085"/>
                  </a:moveTo>
                  <a:lnTo>
                    <a:pt x="96685" y="25450"/>
                  </a:lnTo>
                  <a:lnTo>
                    <a:pt x="95986" y="24866"/>
                  </a:lnTo>
                  <a:lnTo>
                    <a:pt x="95186" y="24536"/>
                  </a:lnTo>
                  <a:lnTo>
                    <a:pt x="94983" y="24447"/>
                  </a:lnTo>
                  <a:lnTo>
                    <a:pt x="94475" y="25095"/>
                  </a:lnTo>
                  <a:lnTo>
                    <a:pt x="94107" y="25400"/>
                  </a:lnTo>
                  <a:lnTo>
                    <a:pt x="94932" y="25857"/>
                  </a:lnTo>
                  <a:lnTo>
                    <a:pt x="95758" y="26377"/>
                  </a:lnTo>
                  <a:lnTo>
                    <a:pt x="96621" y="26771"/>
                  </a:lnTo>
                  <a:lnTo>
                    <a:pt x="96761" y="26847"/>
                  </a:lnTo>
                  <a:lnTo>
                    <a:pt x="97104" y="26454"/>
                  </a:lnTo>
                  <a:lnTo>
                    <a:pt x="97624" y="26085"/>
                  </a:lnTo>
                  <a:close/>
                </a:path>
                <a:path w="133985" h="111125">
                  <a:moveTo>
                    <a:pt x="99390" y="73609"/>
                  </a:moveTo>
                  <a:lnTo>
                    <a:pt x="98971" y="73431"/>
                  </a:lnTo>
                  <a:lnTo>
                    <a:pt x="98564" y="73164"/>
                  </a:lnTo>
                  <a:lnTo>
                    <a:pt x="98132" y="73088"/>
                  </a:lnTo>
                  <a:lnTo>
                    <a:pt x="97701" y="72999"/>
                  </a:lnTo>
                  <a:lnTo>
                    <a:pt x="97243" y="73113"/>
                  </a:lnTo>
                  <a:lnTo>
                    <a:pt x="96786" y="73126"/>
                  </a:lnTo>
                  <a:lnTo>
                    <a:pt x="97066" y="72707"/>
                  </a:lnTo>
                  <a:lnTo>
                    <a:pt x="97624" y="71894"/>
                  </a:lnTo>
                  <a:lnTo>
                    <a:pt x="97193" y="71793"/>
                  </a:lnTo>
                  <a:lnTo>
                    <a:pt x="96748" y="71729"/>
                  </a:lnTo>
                  <a:lnTo>
                    <a:pt x="96342" y="71564"/>
                  </a:lnTo>
                  <a:lnTo>
                    <a:pt x="96100" y="71450"/>
                  </a:lnTo>
                  <a:lnTo>
                    <a:pt x="95935" y="71170"/>
                  </a:lnTo>
                  <a:lnTo>
                    <a:pt x="95745" y="70967"/>
                  </a:lnTo>
                  <a:lnTo>
                    <a:pt x="95465" y="71399"/>
                  </a:lnTo>
                  <a:lnTo>
                    <a:pt x="94957" y="71843"/>
                  </a:lnTo>
                  <a:lnTo>
                    <a:pt x="94996" y="72250"/>
                  </a:lnTo>
                  <a:lnTo>
                    <a:pt x="95046" y="72936"/>
                  </a:lnTo>
                  <a:lnTo>
                    <a:pt x="95440" y="73571"/>
                  </a:lnTo>
                  <a:lnTo>
                    <a:pt x="95681" y="74231"/>
                  </a:lnTo>
                  <a:lnTo>
                    <a:pt x="96062" y="73875"/>
                  </a:lnTo>
                  <a:lnTo>
                    <a:pt x="95694" y="74244"/>
                  </a:lnTo>
                  <a:lnTo>
                    <a:pt x="96520" y="74587"/>
                  </a:lnTo>
                  <a:lnTo>
                    <a:pt x="97320" y="75133"/>
                  </a:lnTo>
                  <a:lnTo>
                    <a:pt x="98158" y="75145"/>
                  </a:lnTo>
                  <a:lnTo>
                    <a:pt x="98564" y="75158"/>
                  </a:lnTo>
                  <a:lnTo>
                    <a:pt x="98983" y="74155"/>
                  </a:lnTo>
                  <a:lnTo>
                    <a:pt x="99390" y="73609"/>
                  </a:lnTo>
                  <a:close/>
                </a:path>
                <a:path w="133985" h="111125">
                  <a:moveTo>
                    <a:pt x="99402" y="21717"/>
                  </a:moveTo>
                  <a:lnTo>
                    <a:pt x="98844" y="20764"/>
                  </a:lnTo>
                  <a:lnTo>
                    <a:pt x="98247" y="19964"/>
                  </a:lnTo>
                  <a:lnTo>
                    <a:pt x="97688" y="19164"/>
                  </a:lnTo>
                  <a:lnTo>
                    <a:pt x="97485" y="19443"/>
                  </a:lnTo>
                  <a:lnTo>
                    <a:pt x="97282" y="19735"/>
                  </a:lnTo>
                  <a:lnTo>
                    <a:pt x="96850" y="20332"/>
                  </a:lnTo>
                  <a:lnTo>
                    <a:pt x="97485" y="21107"/>
                  </a:lnTo>
                  <a:lnTo>
                    <a:pt x="98031" y="21805"/>
                  </a:lnTo>
                  <a:lnTo>
                    <a:pt x="98602" y="22504"/>
                  </a:lnTo>
                  <a:lnTo>
                    <a:pt x="98856" y="22199"/>
                  </a:lnTo>
                  <a:lnTo>
                    <a:pt x="99402" y="21717"/>
                  </a:lnTo>
                  <a:close/>
                </a:path>
                <a:path w="133985" h="111125">
                  <a:moveTo>
                    <a:pt x="103873" y="48526"/>
                  </a:moveTo>
                  <a:lnTo>
                    <a:pt x="103759" y="48323"/>
                  </a:lnTo>
                  <a:lnTo>
                    <a:pt x="103428" y="47764"/>
                  </a:lnTo>
                  <a:lnTo>
                    <a:pt x="102870" y="47205"/>
                  </a:lnTo>
                  <a:lnTo>
                    <a:pt x="102006" y="46901"/>
                  </a:lnTo>
                  <a:lnTo>
                    <a:pt x="101473" y="47599"/>
                  </a:lnTo>
                  <a:lnTo>
                    <a:pt x="101053" y="47942"/>
                  </a:lnTo>
                  <a:lnTo>
                    <a:pt x="101384" y="48310"/>
                  </a:lnTo>
                  <a:lnTo>
                    <a:pt x="101727" y="48679"/>
                  </a:lnTo>
                  <a:lnTo>
                    <a:pt x="102019" y="49060"/>
                  </a:lnTo>
                  <a:lnTo>
                    <a:pt x="102158" y="49225"/>
                  </a:lnTo>
                  <a:lnTo>
                    <a:pt x="102209" y="49466"/>
                  </a:lnTo>
                  <a:lnTo>
                    <a:pt x="102311" y="49682"/>
                  </a:lnTo>
                  <a:lnTo>
                    <a:pt x="102539" y="49657"/>
                  </a:lnTo>
                  <a:lnTo>
                    <a:pt x="102870" y="49733"/>
                  </a:lnTo>
                  <a:lnTo>
                    <a:pt x="102971" y="49593"/>
                  </a:lnTo>
                  <a:lnTo>
                    <a:pt x="103873" y="48526"/>
                  </a:lnTo>
                  <a:close/>
                </a:path>
                <a:path w="133985" h="111125">
                  <a:moveTo>
                    <a:pt x="113195" y="34378"/>
                  </a:moveTo>
                  <a:lnTo>
                    <a:pt x="112483" y="33324"/>
                  </a:lnTo>
                  <a:lnTo>
                    <a:pt x="110782" y="30848"/>
                  </a:lnTo>
                  <a:lnTo>
                    <a:pt x="110147" y="33439"/>
                  </a:lnTo>
                  <a:lnTo>
                    <a:pt x="110642" y="34544"/>
                  </a:lnTo>
                  <a:lnTo>
                    <a:pt x="112534" y="35052"/>
                  </a:lnTo>
                  <a:lnTo>
                    <a:pt x="112890" y="34594"/>
                  </a:lnTo>
                  <a:lnTo>
                    <a:pt x="113195" y="34378"/>
                  </a:lnTo>
                  <a:close/>
                </a:path>
                <a:path w="133985" h="111125">
                  <a:moveTo>
                    <a:pt x="114300" y="77990"/>
                  </a:moveTo>
                  <a:lnTo>
                    <a:pt x="113639" y="76822"/>
                  </a:lnTo>
                  <a:lnTo>
                    <a:pt x="113042" y="75793"/>
                  </a:lnTo>
                  <a:lnTo>
                    <a:pt x="112471" y="74764"/>
                  </a:lnTo>
                  <a:lnTo>
                    <a:pt x="112217" y="74930"/>
                  </a:lnTo>
                  <a:lnTo>
                    <a:pt x="111823" y="75044"/>
                  </a:lnTo>
                  <a:lnTo>
                    <a:pt x="111747" y="75272"/>
                  </a:lnTo>
                  <a:lnTo>
                    <a:pt x="111467" y="76047"/>
                  </a:lnTo>
                  <a:lnTo>
                    <a:pt x="112661" y="78130"/>
                  </a:lnTo>
                  <a:lnTo>
                    <a:pt x="113461" y="78295"/>
                  </a:lnTo>
                  <a:lnTo>
                    <a:pt x="113703" y="78346"/>
                  </a:lnTo>
                  <a:lnTo>
                    <a:pt x="114007" y="78105"/>
                  </a:lnTo>
                  <a:lnTo>
                    <a:pt x="114300" y="77990"/>
                  </a:lnTo>
                  <a:close/>
                </a:path>
                <a:path w="133985" h="111125">
                  <a:moveTo>
                    <a:pt x="123469" y="61150"/>
                  </a:moveTo>
                  <a:lnTo>
                    <a:pt x="123240" y="60947"/>
                  </a:lnTo>
                  <a:lnTo>
                    <a:pt x="122707" y="60490"/>
                  </a:lnTo>
                  <a:lnTo>
                    <a:pt x="121920" y="60363"/>
                  </a:lnTo>
                  <a:lnTo>
                    <a:pt x="121234" y="60096"/>
                  </a:lnTo>
                  <a:lnTo>
                    <a:pt x="121424" y="60693"/>
                  </a:lnTo>
                  <a:lnTo>
                    <a:pt x="121589" y="61277"/>
                  </a:lnTo>
                  <a:lnTo>
                    <a:pt x="121716" y="61658"/>
                  </a:lnTo>
                  <a:lnTo>
                    <a:pt x="121513" y="62153"/>
                  </a:lnTo>
                  <a:lnTo>
                    <a:pt x="121361" y="62585"/>
                  </a:lnTo>
                  <a:lnTo>
                    <a:pt x="121170" y="63017"/>
                  </a:lnTo>
                  <a:lnTo>
                    <a:pt x="121843" y="62852"/>
                  </a:lnTo>
                  <a:lnTo>
                    <a:pt x="122618" y="62852"/>
                  </a:lnTo>
                  <a:lnTo>
                    <a:pt x="123139" y="62484"/>
                  </a:lnTo>
                  <a:lnTo>
                    <a:pt x="123405" y="62293"/>
                  </a:lnTo>
                  <a:lnTo>
                    <a:pt x="123469" y="61150"/>
                  </a:lnTo>
                  <a:close/>
                </a:path>
                <a:path w="133985" h="111125">
                  <a:moveTo>
                    <a:pt x="125958" y="21742"/>
                  </a:moveTo>
                  <a:lnTo>
                    <a:pt x="125526" y="21653"/>
                  </a:lnTo>
                  <a:lnTo>
                    <a:pt x="125107" y="21526"/>
                  </a:lnTo>
                  <a:lnTo>
                    <a:pt x="124675" y="21513"/>
                  </a:lnTo>
                  <a:lnTo>
                    <a:pt x="122567" y="22021"/>
                  </a:lnTo>
                  <a:lnTo>
                    <a:pt x="122110" y="22225"/>
                  </a:lnTo>
                  <a:lnTo>
                    <a:pt x="123012" y="22834"/>
                  </a:lnTo>
                  <a:lnTo>
                    <a:pt x="123329" y="23037"/>
                  </a:lnTo>
                  <a:lnTo>
                    <a:pt x="124066" y="22872"/>
                  </a:lnTo>
                  <a:lnTo>
                    <a:pt x="124548" y="22860"/>
                  </a:lnTo>
                  <a:lnTo>
                    <a:pt x="125323" y="22453"/>
                  </a:lnTo>
                  <a:lnTo>
                    <a:pt x="125615" y="22059"/>
                  </a:lnTo>
                  <a:lnTo>
                    <a:pt x="125958" y="21742"/>
                  </a:lnTo>
                  <a:close/>
                </a:path>
                <a:path w="133985" h="111125">
                  <a:moveTo>
                    <a:pt x="131813" y="27774"/>
                  </a:moveTo>
                  <a:lnTo>
                    <a:pt x="130670" y="27241"/>
                  </a:lnTo>
                  <a:lnTo>
                    <a:pt x="129552" y="26733"/>
                  </a:lnTo>
                  <a:lnTo>
                    <a:pt x="128244" y="26289"/>
                  </a:lnTo>
                  <a:lnTo>
                    <a:pt x="127825" y="26835"/>
                  </a:lnTo>
                  <a:lnTo>
                    <a:pt x="127685" y="27178"/>
                  </a:lnTo>
                  <a:lnTo>
                    <a:pt x="127609" y="27317"/>
                  </a:lnTo>
                  <a:lnTo>
                    <a:pt x="127889" y="27813"/>
                  </a:lnTo>
                  <a:lnTo>
                    <a:pt x="128054" y="27838"/>
                  </a:lnTo>
                  <a:lnTo>
                    <a:pt x="129133" y="28067"/>
                  </a:lnTo>
                  <a:lnTo>
                    <a:pt x="130213" y="28194"/>
                  </a:lnTo>
                  <a:lnTo>
                    <a:pt x="131584" y="28397"/>
                  </a:lnTo>
                  <a:lnTo>
                    <a:pt x="131813" y="27774"/>
                  </a:lnTo>
                  <a:close/>
                </a:path>
                <a:path w="133985" h="111125">
                  <a:moveTo>
                    <a:pt x="131851" y="76720"/>
                  </a:moveTo>
                  <a:lnTo>
                    <a:pt x="130911" y="76263"/>
                  </a:lnTo>
                  <a:lnTo>
                    <a:pt x="130454" y="76034"/>
                  </a:lnTo>
                  <a:lnTo>
                    <a:pt x="129311" y="75857"/>
                  </a:lnTo>
                  <a:lnTo>
                    <a:pt x="128765" y="76314"/>
                  </a:lnTo>
                  <a:lnTo>
                    <a:pt x="128676" y="77355"/>
                  </a:lnTo>
                  <a:lnTo>
                    <a:pt x="128663" y="77584"/>
                  </a:lnTo>
                  <a:lnTo>
                    <a:pt x="129260" y="78130"/>
                  </a:lnTo>
                  <a:lnTo>
                    <a:pt x="129387" y="78066"/>
                  </a:lnTo>
                  <a:lnTo>
                    <a:pt x="130238" y="77698"/>
                  </a:lnTo>
                  <a:lnTo>
                    <a:pt x="131038" y="77190"/>
                  </a:lnTo>
                  <a:lnTo>
                    <a:pt x="131851" y="76720"/>
                  </a:lnTo>
                  <a:close/>
                </a:path>
                <a:path w="133985" h="111125">
                  <a:moveTo>
                    <a:pt x="132880" y="79197"/>
                  </a:moveTo>
                  <a:lnTo>
                    <a:pt x="132638" y="78816"/>
                  </a:lnTo>
                  <a:lnTo>
                    <a:pt x="132372" y="78359"/>
                  </a:lnTo>
                  <a:lnTo>
                    <a:pt x="132130" y="77990"/>
                  </a:lnTo>
                  <a:lnTo>
                    <a:pt x="131914" y="78193"/>
                  </a:lnTo>
                  <a:lnTo>
                    <a:pt x="131457" y="78498"/>
                  </a:lnTo>
                  <a:lnTo>
                    <a:pt x="131762" y="79235"/>
                  </a:lnTo>
                  <a:lnTo>
                    <a:pt x="132067" y="79883"/>
                  </a:lnTo>
                  <a:lnTo>
                    <a:pt x="132384" y="80505"/>
                  </a:lnTo>
                  <a:lnTo>
                    <a:pt x="132537" y="80073"/>
                  </a:lnTo>
                  <a:lnTo>
                    <a:pt x="132727" y="79641"/>
                  </a:lnTo>
                  <a:lnTo>
                    <a:pt x="132880" y="79197"/>
                  </a:lnTo>
                  <a:close/>
                </a:path>
                <a:path w="133985" h="111125">
                  <a:moveTo>
                    <a:pt x="133604" y="50850"/>
                  </a:moveTo>
                  <a:lnTo>
                    <a:pt x="132727" y="50584"/>
                  </a:lnTo>
                  <a:lnTo>
                    <a:pt x="131864" y="50253"/>
                  </a:lnTo>
                  <a:lnTo>
                    <a:pt x="130962" y="50088"/>
                  </a:lnTo>
                  <a:lnTo>
                    <a:pt x="130721" y="50050"/>
                  </a:lnTo>
                  <a:lnTo>
                    <a:pt x="130390" y="50495"/>
                  </a:lnTo>
                  <a:lnTo>
                    <a:pt x="130098" y="50723"/>
                  </a:lnTo>
                  <a:lnTo>
                    <a:pt x="130810" y="51333"/>
                  </a:lnTo>
                  <a:lnTo>
                    <a:pt x="132435" y="52692"/>
                  </a:lnTo>
                  <a:lnTo>
                    <a:pt x="133248" y="51422"/>
                  </a:lnTo>
                  <a:lnTo>
                    <a:pt x="133604" y="50850"/>
                  </a:lnTo>
                  <a:close/>
                </a:path>
              </a:pathLst>
            </a:custGeom>
            <a:solidFill>
              <a:srgbClr val="928778"/>
            </a:solidFill>
          </p:spPr>
          <p:txBody>
            <a:bodyPr wrap="square" lIns="0" tIns="0" rIns="0" bIns="0" rtlCol="0"/>
            <a:lstStyle/>
            <a:p>
              <a:endParaRPr/>
            </a:p>
          </p:txBody>
        </p:sp>
        <p:sp>
          <p:nvSpPr>
            <p:cNvPr id="287" name="object 163">
              <a:extLst>
                <a:ext uri="{FF2B5EF4-FFF2-40B4-BE49-F238E27FC236}">
                  <a16:creationId xmlns:a16="http://schemas.microsoft.com/office/drawing/2014/main" id="{267A9B5A-F3DD-D329-C9DB-813D801B4351}"/>
                </a:ext>
              </a:extLst>
            </p:cNvPr>
            <p:cNvSpPr/>
            <p:nvPr/>
          </p:nvSpPr>
          <p:spPr>
            <a:xfrm>
              <a:off x="7390028" y="2035003"/>
              <a:ext cx="138430" cy="111125"/>
            </a:xfrm>
            <a:custGeom>
              <a:avLst/>
              <a:gdLst/>
              <a:ahLst/>
              <a:cxnLst/>
              <a:rect l="l" t="t" r="r" b="b"/>
              <a:pathLst>
                <a:path w="138430" h="111125">
                  <a:moveTo>
                    <a:pt x="2273" y="72809"/>
                  </a:moveTo>
                  <a:lnTo>
                    <a:pt x="838" y="70764"/>
                  </a:lnTo>
                  <a:lnTo>
                    <a:pt x="0" y="71272"/>
                  </a:lnTo>
                  <a:lnTo>
                    <a:pt x="342" y="72047"/>
                  </a:lnTo>
                  <a:lnTo>
                    <a:pt x="673" y="72809"/>
                  </a:lnTo>
                  <a:lnTo>
                    <a:pt x="1016" y="73583"/>
                  </a:lnTo>
                  <a:lnTo>
                    <a:pt x="1447" y="73329"/>
                  </a:lnTo>
                  <a:lnTo>
                    <a:pt x="2273" y="72809"/>
                  </a:lnTo>
                  <a:close/>
                </a:path>
                <a:path w="138430" h="111125">
                  <a:moveTo>
                    <a:pt x="7315" y="28994"/>
                  </a:moveTo>
                  <a:lnTo>
                    <a:pt x="5930" y="26962"/>
                  </a:lnTo>
                  <a:lnTo>
                    <a:pt x="5753" y="27279"/>
                  </a:lnTo>
                  <a:lnTo>
                    <a:pt x="5346" y="27622"/>
                  </a:lnTo>
                  <a:lnTo>
                    <a:pt x="5600" y="28676"/>
                  </a:lnTo>
                  <a:lnTo>
                    <a:pt x="5943" y="29438"/>
                  </a:lnTo>
                  <a:lnTo>
                    <a:pt x="6223" y="30226"/>
                  </a:lnTo>
                  <a:lnTo>
                    <a:pt x="6540" y="29883"/>
                  </a:lnTo>
                  <a:lnTo>
                    <a:pt x="6845" y="29527"/>
                  </a:lnTo>
                  <a:lnTo>
                    <a:pt x="7315" y="28994"/>
                  </a:lnTo>
                  <a:close/>
                </a:path>
                <a:path w="138430" h="111125">
                  <a:moveTo>
                    <a:pt x="7861" y="78790"/>
                  </a:moveTo>
                  <a:lnTo>
                    <a:pt x="7315" y="78473"/>
                  </a:lnTo>
                  <a:lnTo>
                    <a:pt x="6870" y="78130"/>
                  </a:lnTo>
                  <a:lnTo>
                    <a:pt x="6184" y="78841"/>
                  </a:lnTo>
                  <a:lnTo>
                    <a:pt x="5613" y="79527"/>
                  </a:lnTo>
                  <a:lnTo>
                    <a:pt x="5029" y="80213"/>
                  </a:lnTo>
                  <a:lnTo>
                    <a:pt x="5257" y="80403"/>
                  </a:lnTo>
                  <a:lnTo>
                    <a:pt x="5651" y="80784"/>
                  </a:lnTo>
                  <a:lnTo>
                    <a:pt x="6400" y="80175"/>
                  </a:lnTo>
                  <a:lnTo>
                    <a:pt x="7035" y="79552"/>
                  </a:lnTo>
                  <a:lnTo>
                    <a:pt x="7861" y="78790"/>
                  </a:lnTo>
                  <a:close/>
                </a:path>
                <a:path w="138430" h="111125">
                  <a:moveTo>
                    <a:pt x="8940" y="47091"/>
                  </a:moveTo>
                  <a:lnTo>
                    <a:pt x="8547" y="46672"/>
                  </a:lnTo>
                  <a:lnTo>
                    <a:pt x="8369" y="46418"/>
                  </a:lnTo>
                  <a:lnTo>
                    <a:pt x="7721" y="47053"/>
                  </a:lnTo>
                  <a:lnTo>
                    <a:pt x="7061" y="47663"/>
                  </a:lnTo>
                  <a:lnTo>
                    <a:pt x="6451" y="48336"/>
                  </a:lnTo>
                  <a:lnTo>
                    <a:pt x="6705" y="48844"/>
                  </a:lnTo>
                  <a:lnTo>
                    <a:pt x="7048" y="49466"/>
                  </a:lnTo>
                  <a:lnTo>
                    <a:pt x="7785" y="48564"/>
                  </a:lnTo>
                  <a:lnTo>
                    <a:pt x="8382" y="47891"/>
                  </a:lnTo>
                  <a:lnTo>
                    <a:pt x="8890" y="47167"/>
                  </a:lnTo>
                  <a:close/>
                </a:path>
                <a:path w="138430" h="111125">
                  <a:moveTo>
                    <a:pt x="12674" y="68592"/>
                  </a:moveTo>
                  <a:lnTo>
                    <a:pt x="12166" y="67894"/>
                  </a:lnTo>
                  <a:lnTo>
                    <a:pt x="11620" y="67271"/>
                  </a:lnTo>
                  <a:lnTo>
                    <a:pt x="11087" y="66649"/>
                  </a:lnTo>
                  <a:lnTo>
                    <a:pt x="10871" y="66916"/>
                  </a:lnTo>
                  <a:lnTo>
                    <a:pt x="10629" y="67183"/>
                  </a:lnTo>
                  <a:lnTo>
                    <a:pt x="10172" y="67703"/>
                  </a:lnTo>
                  <a:lnTo>
                    <a:pt x="10820" y="68338"/>
                  </a:lnTo>
                  <a:lnTo>
                    <a:pt x="11290" y="68884"/>
                  </a:lnTo>
                  <a:lnTo>
                    <a:pt x="11849" y="69316"/>
                  </a:lnTo>
                  <a:lnTo>
                    <a:pt x="12674" y="68592"/>
                  </a:lnTo>
                  <a:close/>
                </a:path>
                <a:path w="138430" h="111125">
                  <a:moveTo>
                    <a:pt x="13830" y="21805"/>
                  </a:moveTo>
                  <a:lnTo>
                    <a:pt x="12750" y="20193"/>
                  </a:lnTo>
                  <a:lnTo>
                    <a:pt x="11734" y="19862"/>
                  </a:lnTo>
                  <a:lnTo>
                    <a:pt x="10947" y="19354"/>
                  </a:lnTo>
                  <a:lnTo>
                    <a:pt x="10896" y="19862"/>
                  </a:lnTo>
                  <a:lnTo>
                    <a:pt x="10756" y="20231"/>
                  </a:lnTo>
                  <a:lnTo>
                    <a:pt x="11252" y="21107"/>
                  </a:lnTo>
                  <a:lnTo>
                    <a:pt x="11760" y="21577"/>
                  </a:lnTo>
                  <a:lnTo>
                    <a:pt x="12204" y="22110"/>
                  </a:lnTo>
                  <a:lnTo>
                    <a:pt x="12966" y="22072"/>
                  </a:lnTo>
                  <a:lnTo>
                    <a:pt x="13830" y="21805"/>
                  </a:lnTo>
                  <a:close/>
                </a:path>
                <a:path w="138430" h="111125">
                  <a:moveTo>
                    <a:pt x="15074" y="29438"/>
                  </a:moveTo>
                  <a:lnTo>
                    <a:pt x="14681" y="29400"/>
                  </a:lnTo>
                  <a:lnTo>
                    <a:pt x="14274" y="29324"/>
                  </a:lnTo>
                  <a:lnTo>
                    <a:pt x="13881" y="29324"/>
                  </a:lnTo>
                  <a:lnTo>
                    <a:pt x="13665" y="29311"/>
                  </a:lnTo>
                  <a:lnTo>
                    <a:pt x="13436" y="29375"/>
                  </a:lnTo>
                  <a:lnTo>
                    <a:pt x="13233" y="29400"/>
                  </a:lnTo>
                  <a:lnTo>
                    <a:pt x="13169" y="29197"/>
                  </a:lnTo>
                  <a:lnTo>
                    <a:pt x="12738" y="29260"/>
                  </a:lnTo>
                  <a:lnTo>
                    <a:pt x="11950" y="29565"/>
                  </a:lnTo>
                  <a:lnTo>
                    <a:pt x="12293" y="29870"/>
                  </a:lnTo>
                  <a:lnTo>
                    <a:pt x="12636" y="30187"/>
                  </a:lnTo>
                  <a:lnTo>
                    <a:pt x="12966" y="30480"/>
                  </a:lnTo>
                  <a:lnTo>
                    <a:pt x="13144" y="30645"/>
                  </a:lnTo>
                  <a:lnTo>
                    <a:pt x="13360" y="30924"/>
                  </a:lnTo>
                  <a:lnTo>
                    <a:pt x="13512" y="30886"/>
                  </a:lnTo>
                  <a:lnTo>
                    <a:pt x="13970" y="30797"/>
                  </a:lnTo>
                  <a:lnTo>
                    <a:pt x="14439" y="30645"/>
                  </a:lnTo>
                  <a:lnTo>
                    <a:pt x="14998" y="30200"/>
                  </a:lnTo>
                  <a:lnTo>
                    <a:pt x="14986" y="29756"/>
                  </a:lnTo>
                  <a:lnTo>
                    <a:pt x="15074" y="29438"/>
                  </a:lnTo>
                  <a:close/>
                </a:path>
                <a:path w="138430" h="111125">
                  <a:moveTo>
                    <a:pt x="16052" y="43878"/>
                  </a:moveTo>
                  <a:lnTo>
                    <a:pt x="15494" y="43243"/>
                  </a:lnTo>
                  <a:lnTo>
                    <a:pt x="14909" y="42849"/>
                  </a:lnTo>
                  <a:lnTo>
                    <a:pt x="14338" y="42481"/>
                  </a:lnTo>
                  <a:lnTo>
                    <a:pt x="13703" y="43014"/>
                  </a:lnTo>
                  <a:lnTo>
                    <a:pt x="14160" y="43688"/>
                  </a:lnTo>
                  <a:lnTo>
                    <a:pt x="14643" y="44297"/>
                  </a:lnTo>
                  <a:lnTo>
                    <a:pt x="15367" y="45224"/>
                  </a:lnTo>
                  <a:lnTo>
                    <a:pt x="15671" y="44475"/>
                  </a:lnTo>
                  <a:lnTo>
                    <a:pt x="16052" y="43878"/>
                  </a:lnTo>
                  <a:close/>
                </a:path>
                <a:path w="138430" h="111125">
                  <a:moveTo>
                    <a:pt x="16344" y="92494"/>
                  </a:moveTo>
                  <a:lnTo>
                    <a:pt x="15684" y="91732"/>
                  </a:lnTo>
                  <a:lnTo>
                    <a:pt x="15024" y="90957"/>
                  </a:lnTo>
                  <a:lnTo>
                    <a:pt x="14173" y="90119"/>
                  </a:lnTo>
                  <a:lnTo>
                    <a:pt x="13716" y="90119"/>
                  </a:lnTo>
                  <a:lnTo>
                    <a:pt x="13563" y="90258"/>
                  </a:lnTo>
                  <a:lnTo>
                    <a:pt x="13411" y="90385"/>
                  </a:lnTo>
                  <a:lnTo>
                    <a:pt x="13347" y="90944"/>
                  </a:lnTo>
                  <a:lnTo>
                    <a:pt x="14351" y="91592"/>
                  </a:lnTo>
                  <a:lnTo>
                    <a:pt x="14782" y="93256"/>
                  </a:lnTo>
                  <a:lnTo>
                    <a:pt x="16344" y="92494"/>
                  </a:lnTo>
                  <a:close/>
                </a:path>
                <a:path w="138430" h="111125">
                  <a:moveTo>
                    <a:pt x="19075" y="46888"/>
                  </a:moveTo>
                  <a:lnTo>
                    <a:pt x="18986" y="46697"/>
                  </a:lnTo>
                  <a:lnTo>
                    <a:pt x="18872" y="46507"/>
                  </a:lnTo>
                  <a:lnTo>
                    <a:pt x="18783" y="46316"/>
                  </a:lnTo>
                  <a:lnTo>
                    <a:pt x="18046" y="46431"/>
                  </a:lnTo>
                  <a:lnTo>
                    <a:pt x="17183" y="46355"/>
                  </a:lnTo>
                  <a:lnTo>
                    <a:pt x="16611" y="46736"/>
                  </a:lnTo>
                  <a:lnTo>
                    <a:pt x="16383" y="46901"/>
                  </a:lnTo>
                  <a:lnTo>
                    <a:pt x="16725" y="48018"/>
                  </a:lnTo>
                  <a:lnTo>
                    <a:pt x="16814" y="48717"/>
                  </a:lnTo>
                  <a:lnTo>
                    <a:pt x="17043" y="48755"/>
                  </a:lnTo>
                  <a:lnTo>
                    <a:pt x="17284" y="48780"/>
                  </a:lnTo>
                  <a:lnTo>
                    <a:pt x="17513" y="48818"/>
                  </a:lnTo>
                  <a:lnTo>
                    <a:pt x="18567" y="47536"/>
                  </a:lnTo>
                  <a:lnTo>
                    <a:pt x="19075" y="46888"/>
                  </a:lnTo>
                  <a:close/>
                </a:path>
                <a:path w="138430" h="111125">
                  <a:moveTo>
                    <a:pt x="19621" y="88138"/>
                  </a:moveTo>
                  <a:lnTo>
                    <a:pt x="19126" y="87591"/>
                  </a:lnTo>
                  <a:lnTo>
                    <a:pt x="18643" y="87033"/>
                  </a:lnTo>
                  <a:lnTo>
                    <a:pt x="18161" y="86499"/>
                  </a:lnTo>
                  <a:lnTo>
                    <a:pt x="17703" y="86969"/>
                  </a:lnTo>
                  <a:lnTo>
                    <a:pt x="17195" y="87401"/>
                  </a:lnTo>
                  <a:lnTo>
                    <a:pt x="16840" y="87934"/>
                  </a:lnTo>
                  <a:lnTo>
                    <a:pt x="16738" y="88074"/>
                  </a:lnTo>
                  <a:lnTo>
                    <a:pt x="17068" y="88531"/>
                  </a:lnTo>
                  <a:lnTo>
                    <a:pt x="17894" y="88582"/>
                  </a:lnTo>
                  <a:lnTo>
                    <a:pt x="18338" y="88722"/>
                  </a:lnTo>
                  <a:lnTo>
                    <a:pt x="19062" y="88633"/>
                  </a:lnTo>
                  <a:lnTo>
                    <a:pt x="19329" y="88328"/>
                  </a:lnTo>
                  <a:lnTo>
                    <a:pt x="19621" y="88138"/>
                  </a:lnTo>
                  <a:close/>
                </a:path>
                <a:path w="138430" h="111125">
                  <a:moveTo>
                    <a:pt x="21412" y="31102"/>
                  </a:moveTo>
                  <a:lnTo>
                    <a:pt x="21323" y="30873"/>
                  </a:lnTo>
                  <a:lnTo>
                    <a:pt x="21094" y="30238"/>
                  </a:lnTo>
                  <a:lnTo>
                    <a:pt x="20662" y="29679"/>
                  </a:lnTo>
                  <a:lnTo>
                    <a:pt x="20320" y="29083"/>
                  </a:lnTo>
                  <a:lnTo>
                    <a:pt x="19951" y="29552"/>
                  </a:lnTo>
                  <a:lnTo>
                    <a:pt x="19278" y="30022"/>
                  </a:lnTo>
                  <a:lnTo>
                    <a:pt x="19291" y="30480"/>
                  </a:lnTo>
                  <a:lnTo>
                    <a:pt x="19291" y="31115"/>
                  </a:lnTo>
                  <a:lnTo>
                    <a:pt x="19824" y="31750"/>
                  </a:lnTo>
                  <a:lnTo>
                    <a:pt x="20116" y="32385"/>
                  </a:lnTo>
                  <a:lnTo>
                    <a:pt x="20396" y="32194"/>
                  </a:lnTo>
                  <a:lnTo>
                    <a:pt x="20929" y="31813"/>
                  </a:lnTo>
                  <a:lnTo>
                    <a:pt x="21082" y="31508"/>
                  </a:lnTo>
                  <a:lnTo>
                    <a:pt x="21412" y="31102"/>
                  </a:lnTo>
                  <a:close/>
                </a:path>
                <a:path w="138430" h="111125">
                  <a:moveTo>
                    <a:pt x="23101" y="87553"/>
                  </a:moveTo>
                  <a:lnTo>
                    <a:pt x="22352" y="86728"/>
                  </a:lnTo>
                  <a:lnTo>
                    <a:pt x="21145" y="85420"/>
                  </a:lnTo>
                  <a:lnTo>
                    <a:pt x="20967" y="85661"/>
                  </a:lnTo>
                  <a:lnTo>
                    <a:pt x="20574" y="86017"/>
                  </a:lnTo>
                  <a:lnTo>
                    <a:pt x="21069" y="86906"/>
                  </a:lnTo>
                  <a:lnTo>
                    <a:pt x="21577" y="87642"/>
                  </a:lnTo>
                  <a:lnTo>
                    <a:pt x="22072" y="88392"/>
                  </a:lnTo>
                  <a:lnTo>
                    <a:pt x="23101" y="87553"/>
                  </a:lnTo>
                  <a:close/>
                </a:path>
                <a:path w="138430" h="111125">
                  <a:moveTo>
                    <a:pt x="25158" y="29108"/>
                  </a:moveTo>
                  <a:lnTo>
                    <a:pt x="24714" y="28232"/>
                  </a:lnTo>
                  <a:lnTo>
                    <a:pt x="24269" y="27419"/>
                  </a:lnTo>
                  <a:lnTo>
                    <a:pt x="23672" y="26276"/>
                  </a:lnTo>
                  <a:lnTo>
                    <a:pt x="22961" y="26936"/>
                  </a:lnTo>
                  <a:lnTo>
                    <a:pt x="22669" y="27216"/>
                  </a:lnTo>
                  <a:lnTo>
                    <a:pt x="22364" y="27495"/>
                  </a:lnTo>
                  <a:lnTo>
                    <a:pt x="23025" y="28155"/>
                  </a:lnTo>
                  <a:lnTo>
                    <a:pt x="23672" y="28841"/>
                  </a:lnTo>
                  <a:lnTo>
                    <a:pt x="24371" y="29464"/>
                  </a:lnTo>
                  <a:lnTo>
                    <a:pt x="24841" y="29324"/>
                  </a:lnTo>
                  <a:lnTo>
                    <a:pt x="25069" y="29235"/>
                  </a:lnTo>
                  <a:lnTo>
                    <a:pt x="25158" y="29108"/>
                  </a:lnTo>
                  <a:close/>
                </a:path>
                <a:path w="138430" h="111125">
                  <a:moveTo>
                    <a:pt x="25361" y="24257"/>
                  </a:moveTo>
                  <a:lnTo>
                    <a:pt x="25323" y="23622"/>
                  </a:lnTo>
                  <a:lnTo>
                    <a:pt x="25260" y="22987"/>
                  </a:lnTo>
                  <a:lnTo>
                    <a:pt x="25209" y="22352"/>
                  </a:lnTo>
                  <a:lnTo>
                    <a:pt x="24841" y="22733"/>
                  </a:lnTo>
                  <a:lnTo>
                    <a:pt x="24460" y="23114"/>
                  </a:lnTo>
                  <a:lnTo>
                    <a:pt x="24079" y="23507"/>
                  </a:lnTo>
                  <a:lnTo>
                    <a:pt x="23926" y="23672"/>
                  </a:lnTo>
                  <a:lnTo>
                    <a:pt x="23710" y="23825"/>
                  </a:lnTo>
                  <a:lnTo>
                    <a:pt x="23634" y="24028"/>
                  </a:lnTo>
                  <a:lnTo>
                    <a:pt x="23533" y="24320"/>
                  </a:lnTo>
                  <a:lnTo>
                    <a:pt x="23533" y="24663"/>
                  </a:lnTo>
                  <a:lnTo>
                    <a:pt x="23469" y="24980"/>
                  </a:lnTo>
                  <a:lnTo>
                    <a:pt x="23812" y="24955"/>
                  </a:lnTo>
                  <a:lnTo>
                    <a:pt x="24180" y="25006"/>
                  </a:lnTo>
                  <a:lnTo>
                    <a:pt x="24485" y="24892"/>
                  </a:lnTo>
                  <a:lnTo>
                    <a:pt x="24790" y="24765"/>
                  </a:lnTo>
                  <a:lnTo>
                    <a:pt x="25057" y="24498"/>
                  </a:lnTo>
                  <a:lnTo>
                    <a:pt x="25323" y="24295"/>
                  </a:lnTo>
                  <a:close/>
                </a:path>
                <a:path w="138430" h="111125">
                  <a:moveTo>
                    <a:pt x="25387" y="57213"/>
                  </a:moveTo>
                  <a:lnTo>
                    <a:pt x="24777" y="56705"/>
                  </a:lnTo>
                  <a:lnTo>
                    <a:pt x="24472" y="56438"/>
                  </a:lnTo>
                  <a:lnTo>
                    <a:pt x="24168" y="56184"/>
                  </a:lnTo>
                  <a:lnTo>
                    <a:pt x="23164" y="57518"/>
                  </a:lnTo>
                  <a:lnTo>
                    <a:pt x="22694" y="58216"/>
                  </a:lnTo>
                  <a:lnTo>
                    <a:pt x="23241" y="58788"/>
                  </a:lnTo>
                  <a:lnTo>
                    <a:pt x="23964" y="58343"/>
                  </a:lnTo>
                  <a:lnTo>
                    <a:pt x="24536" y="57861"/>
                  </a:lnTo>
                  <a:lnTo>
                    <a:pt x="25387" y="57213"/>
                  </a:lnTo>
                  <a:close/>
                </a:path>
                <a:path w="138430" h="111125">
                  <a:moveTo>
                    <a:pt x="25946" y="61722"/>
                  </a:moveTo>
                  <a:lnTo>
                    <a:pt x="24320" y="61810"/>
                  </a:lnTo>
                  <a:lnTo>
                    <a:pt x="24333" y="62534"/>
                  </a:lnTo>
                  <a:lnTo>
                    <a:pt x="24295" y="63258"/>
                  </a:lnTo>
                  <a:lnTo>
                    <a:pt x="24384" y="63957"/>
                  </a:lnTo>
                  <a:lnTo>
                    <a:pt x="24434" y="64300"/>
                  </a:lnTo>
                  <a:lnTo>
                    <a:pt x="24726" y="64604"/>
                  </a:lnTo>
                  <a:lnTo>
                    <a:pt x="24904" y="64922"/>
                  </a:lnTo>
                  <a:lnTo>
                    <a:pt x="25222" y="64643"/>
                  </a:lnTo>
                  <a:lnTo>
                    <a:pt x="25869" y="64287"/>
                  </a:lnTo>
                  <a:lnTo>
                    <a:pt x="25819" y="64071"/>
                  </a:lnTo>
                  <a:lnTo>
                    <a:pt x="25641" y="63131"/>
                  </a:lnTo>
                  <a:lnTo>
                    <a:pt x="25946" y="61722"/>
                  </a:lnTo>
                  <a:close/>
                </a:path>
                <a:path w="138430" h="111125">
                  <a:moveTo>
                    <a:pt x="30276" y="75082"/>
                  </a:moveTo>
                  <a:lnTo>
                    <a:pt x="29476" y="74739"/>
                  </a:lnTo>
                  <a:lnTo>
                    <a:pt x="27736" y="75603"/>
                  </a:lnTo>
                  <a:lnTo>
                    <a:pt x="27508" y="75717"/>
                  </a:lnTo>
                  <a:lnTo>
                    <a:pt x="27368" y="76085"/>
                  </a:lnTo>
                  <a:lnTo>
                    <a:pt x="27165" y="76339"/>
                  </a:lnTo>
                  <a:lnTo>
                    <a:pt x="27432" y="76504"/>
                  </a:lnTo>
                  <a:lnTo>
                    <a:pt x="27698" y="76796"/>
                  </a:lnTo>
                  <a:lnTo>
                    <a:pt x="27965" y="76809"/>
                  </a:lnTo>
                  <a:lnTo>
                    <a:pt x="28702" y="76809"/>
                  </a:lnTo>
                  <a:lnTo>
                    <a:pt x="29438" y="76695"/>
                  </a:lnTo>
                  <a:lnTo>
                    <a:pt x="30175" y="76631"/>
                  </a:lnTo>
                  <a:lnTo>
                    <a:pt x="30276" y="75082"/>
                  </a:lnTo>
                  <a:close/>
                </a:path>
                <a:path w="138430" h="111125">
                  <a:moveTo>
                    <a:pt x="30695" y="49098"/>
                  </a:moveTo>
                  <a:lnTo>
                    <a:pt x="30505" y="48920"/>
                  </a:lnTo>
                  <a:lnTo>
                    <a:pt x="30213" y="48552"/>
                  </a:lnTo>
                  <a:lnTo>
                    <a:pt x="29235" y="48983"/>
                  </a:lnTo>
                  <a:lnTo>
                    <a:pt x="28371" y="49403"/>
                  </a:lnTo>
                  <a:lnTo>
                    <a:pt x="27470" y="50012"/>
                  </a:lnTo>
                  <a:lnTo>
                    <a:pt x="27762" y="50723"/>
                  </a:lnTo>
                  <a:lnTo>
                    <a:pt x="27940" y="51320"/>
                  </a:lnTo>
                  <a:lnTo>
                    <a:pt x="28143" y="51155"/>
                  </a:lnTo>
                  <a:lnTo>
                    <a:pt x="28282" y="51130"/>
                  </a:lnTo>
                  <a:lnTo>
                    <a:pt x="30099" y="49618"/>
                  </a:lnTo>
                  <a:lnTo>
                    <a:pt x="30695" y="49098"/>
                  </a:lnTo>
                  <a:close/>
                </a:path>
                <a:path w="138430" h="111125">
                  <a:moveTo>
                    <a:pt x="30734" y="64338"/>
                  </a:moveTo>
                  <a:lnTo>
                    <a:pt x="30695" y="64173"/>
                  </a:lnTo>
                  <a:lnTo>
                    <a:pt x="30480" y="63373"/>
                  </a:lnTo>
                  <a:lnTo>
                    <a:pt x="30124" y="62611"/>
                  </a:lnTo>
                  <a:lnTo>
                    <a:pt x="29692" y="61493"/>
                  </a:lnTo>
                  <a:lnTo>
                    <a:pt x="29235" y="62115"/>
                  </a:lnTo>
                  <a:lnTo>
                    <a:pt x="28854" y="62433"/>
                  </a:lnTo>
                  <a:lnTo>
                    <a:pt x="28917" y="62585"/>
                  </a:lnTo>
                  <a:lnTo>
                    <a:pt x="29197" y="63385"/>
                  </a:lnTo>
                  <a:lnTo>
                    <a:pt x="29603" y="64135"/>
                  </a:lnTo>
                  <a:lnTo>
                    <a:pt x="29984" y="64897"/>
                  </a:lnTo>
                  <a:lnTo>
                    <a:pt x="30238" y="64655"/>
                  </a:lnTo>
                  <a:lnTo>
                    <a:pt x="30734" y="64338"/>
                  </a:lnTo>
                  <a:close/>
                </a:path>
                <a:path w="138430" h="111125">
                  <a:moveTo>
                    <a:pt x="31826" y="41859"/>
                  </a:moveTo>
                  <a:lnTo>
                    <a:pt x="31369" y="41960"/>
                  </a:lnTo>
                  <a:lnTo>
                    <a:pt x="30759" y="41910"/>
                  </a:lnTo>
                  <a:lnTo>
                    <a:pt x="30060" y="42646"/>
                  </a:lnTo>
                  <a:lnTo>
                    <a:pt x="29832" y="43307"/>
                  </a:lnTo>
                  <a:lnTo>
                    <a:pt x="29552" y="44145"/>
                  </a:lnTo>
                  <a:lnTo>
                    <a:pt x="29832" y="44488"/>
                  </a:lnTo>
                  <a:lnTo>
                    <a:pt x="30022" y="44983"/>
                  </a:lnTo>
                  <a:lnTo>
                    <a:pt x="30607" y="44234"/>
                  </a:lnTo>
                  <a:lnTo>
                    <a:pt x="31102" y="43713"/>
                  </a:lnTo>
                  <a:lnTo>
                    <a:pt x="31470" y="43103"/>
                  </a:lnTo>
                  <a:lnTo>
                    <a:pt x="31686" y="42760"/>
                  </a:lnTo>
                  <a:lnTo>
                    <a:pt x="31724" y="42291"/>
                  </a:lnTo>
                  <a:lnTo>
                    <a:pt x="31826" y="41859"/>
                  </a:lnTo>
                  <a:close/>
                </a:path>
                <a:path w="138430" h="111125">
                  <a:moveTo>
                    <a:pt x="33553" y="74790"/>
                  </a:moveTo>
                  <a:lnTo>
                    <a:pt x="33362" y="73787"/>
                  </a:lnTo>
                  <a:lnTo>
                    <a:pt x="32651" y="73939"/>
                  </a:lnTo>
                  <a:lnTo>
                    <a:pt x="31902" y="73990"/>
                  </a:lnTo>
                  <a:lnTo>
                    <a:pt x="31089" y="74358"/>
                  </a:lnTo>
                  <a:lnTo>
                    <a:pt x="31229" y="75158"/>
                  </a:lnTo>
                  <a:lnTo>
                    <a:pt x="31229" y="75641"/>
                  </a:lnTo>
                  <a:lnTo>
                    <a:pt x="32778" y="75082"/>
                  </a:lnTo>
                  <a:lnTo>
                    <a:pt x="33553" y="74790"/>
                  </a:lnTo>
                  <a:close/>
                </a:path>
                <a:path w="138430" h="111125">
                  <a:moveTo>
                    <a:pt x="36080" y="15925"/>
                  </a:moveTo>
                  <a:lnTo>
                    <a:pt x="35864" y="15100"/>
                  </a:lnTo>
                  <a:lnTo>
                    <a:pt x="34175" y="14655"/>
                  </a:lnTo>
                  <a:lnTo>
                    <a:pt x="33210" y="15887"/>
                  </a:lnTo>
                  <a:lnTo>
                    <a:pt x="33756" y="17767"/>
                  </a:lnTo>
                  <a:lnTo>
                    <a:pt x="34594" y="17132"/>
                  </a:lnTo>
                  <a:lnTo>
                    <a:pt x="35331" y="16637"/>
                  </a:lnTo>
                  <a:lnTo>
                    <a:pt x="35979" y="16027"/>
                  </a:lnTo>
                  <a:close/>
                </a:path>
                <a:path w="138430" h="111125">
                  <a:moveTo>
                    <a:pt x="36690" y="29819"/>
                  </a:moveTo>
                  <a:lnTo>
                    <a:pt x="36296" y="29324"/>
                  </a:lnTo>
                  <a:lnTo>
                    <a:pt x="35966" y="28867"/>
                  </a:lnTo>
                  <a:lnTo>
                    <a:pt x="35636" y="28435"/>
                  </a:lnTo>
                  <a:lnTo>
                    <a:pt x="35420" y="28917"/>
                  </a:lnTo>
                  <a:lnTo>
                    <a:pt x="35026" y="29413"/>
                  </a:lnTo>
                  <a:lnTo>
                    <a:pt x="35052" y="29883"/>
                  </a:lnTo>
                  <a:lnTo>
                    <a:pt x="35090" y="30607"/>
                  </a:lnTo>
                  <a:lnTo>
                    <a:pt x="35433" y="31318"/>
                  </a:lnTo>
                  <a:lnTo>
                    <a:pt x="35648" y="32042"/>
                  </a:lnTo>
                  <a:lnTo>
                    <a:pt x="36690" y="29819"/>
                  </a:lnTo>
                  <a:close/>
                </a:path>
                <a:path w="138430" h="111125">
                  <a:moveTo>
                    <a:pt x="37071" y="103847"/>
                  </a:moveTo>
                  <a:lnTo>
                    <a:pt x="36995" y="103339"/>
                  </a:lnTo>
                  <a:lnTo>
                    <a:pt x="36893" y="102819"/>
                  </a:lnTo>
                  <a:lnTo>
                    <a:pt x="36855" y="102298"/>
                  </a:lnTo>
                  <a:lnTo>
                    <a:pt x="36842" y="101955"/>
                  </a:lnTo>
                  <a:lnTo>
                    <a:pt x="36969" y="101612"/>
                  </a:lnTo>
                  <a:lnTo>
                    <a:pt x="36918" y="101269"/>
                  </a:lnTo>
                  <a:lnTo>
                    <a:pt x="36893" y="101028"/>
                  </a:lnTo>
                  <a:lnTo>
                    <a:pt x="36690" y="100685"/>
                  </a:lnTo>
                  <a:lnTo>
                    <a:pt x="36309" y="100584"/>
                  </a:lnTo>
                  <a:lnTo>
                    <a:pt x="35941" y="100774"/>
                  </a:lnTo>
                  <a:lnTo>
                    <a:pt x="35839" y="100965"/>
                  </a:lnTo>
                  <a:lnTo>
                    <a:pt x="35636" y="101320"/>
                  </a:lnTo>
                  <a:lnTo>
                    <a:pt x="35572" y="101752"/>
                  </a:lnTo>
                  <a:lnTo>
                    <a:pt x="35382" y="102463"/>
                  </a:lnTo>
                  <a:lnTo>
                    <a:pt x="35610" y="102806"/>
                  </a:lnTo>
                  <a:lnTo>
                    <a:pt x="35902" y="103352"/>
                  </a:lnTo>
                  <a:lnTo>
                    <a:pt x="36296" y="103784"/>
                  </a:lnTo>
                  <a:lnTo>
                    <a:pt x="36423" y="103936"/>
                  </a:lnTo>
                  <a:lnTo>
                    <a:pt x="36804" y="103835"/>
                  </a:lnTo>
                  <a:lnTo>
                    <a:pt x="37071" y="103847"/>
                  </a:lnTo>
                  <a:close/>
                </a:path>
                <a:path w="138430" h="111125">
                  <a:moveTo>
                    <a:pt x="39141" y="63449"/>
                  </a:moveTo>
                  <a:lnTo>
                    <a:pt x="38608" y="62725"/>
                  </a:lnTo>
                  <a:lnTo>
                    <a:pt x="38315" y="62344"/>
                  </a:lnTo>
                  <a:lnTo>
                    <a:pt x="38036" y="61950"/>
                  </a:lnTo>
                  <a:lnTo>
                    <a:pt x="36487" y="63652"/>
                  </a:lnTo>
                  <a:lnTo>
                    <a:pt x="36906" y="63944"/>
                  </a:lnTo>
                  <a:lnTo>
                    <a:pt x="37325" y="64490"/>
                  </a:lnTo>
                  <a:lnTo>
                    <a:pt x="37769" y="64516"/>
                  </a:lnTo>
                  <a:lnTo>
                    <a:pt x="38138" y="64528"/>
                  </a:lnTo>
                  <a:lnTo>
                    <a:pt x="38531" y="63944"/>
                  </a:lnTo>
                  <a:lnTo>
                    <a:pt x="39141" y="63449"/>
                  </a:lnTo>
                  <a:close/>
                </a:path>
                <a:path w="138430" h="111125">
                  <a:moveTo>
                    <a:pt x="41770" y="46634"/>
                  </a:moveTo>
                  <a:lnTo>
                    <a:pt x="41478" y="46431"/>
                  </a:lnTo>
                  <a:lnTo>
                    <a:pt x="41135" y="46012"/>
                  </a:lnTo>
                  <a:lnTo>
                    <a:pt x="40919" y="46088"/>
                  </a:lnTo>
                  <a:lnTo>
                    <a:pt x="40220" y="46291"/>
                  </a:lnTo>
                  <a:lnTo>
                    <a:pt x="39585" y="46685"/>
                  </a:lnTo>
                  <a:lnTo>
                    <a:pt x="38938" y="47002"/>
                  </a:lnTo>
                  <a:lnTo>
                    <a:pt x="39725" y="47586"/>
                  </a:lnTo>
                  <a:lnTo>
                    <a:pt x="40398" y="48069"/>
                  </a:lnTo>
                  <a:lnTo>
                    <a:pt x="41351" y="47066"/>
                  </a:lnTo>
                  <a:lnTo>
                    <a:pt x="41770" y="46634"/>
                  </a:lnTo>
                  <a:close/>
                </a:path>
                <a:path w="138430" h="111125">
                  <a:moveTo>
                    <a:pt x="42900" y="17145"/>
                  </a:moveTo>
                  <a:lnTo>
                    <a:pt x="42887" y="16967"/>
                  </a:lnTo>
                  <a:lnTo>
                    <a:pt x="42837" y="16649"/>
                  </a:lnTo>
                  <a:lnTo>
                    <a:pt x="42075" y="16306"/>
                  </a:lnTo>
                  <a:lnTo>
                    <a:pt x="41313" y="15913"/>
                  </a:lnTo>
                  <a:lnTo>
                    <a:pt x="40513" y="15671"/>
                  </a:lnTo>
                  <a:lnTo>
                    <a:pt x="40297" y="15621"/>
                  </a:lnTo>
                  <a:lnTo>
                    <a:pt x="39941" y="16078"/>
                  </a:lnTo>
                  <a:lnTo>
                    <a:pt x="39649" y="16306"/>
                  </a:lnTo>
                  <a:lnTo>
                    <a:pt x="39865" y="16535"/>
                  </a:lnTo>
                  <a:lnTo>
                    <a:pt x="40043" y="16840"/>
                  </a:lnTo>
                  <a:lnTo>
                    <a:pt x="40284" y="17018"/>
                  </a:lnTo>
                  <a:lnTo>
                    <a:pt x="40703" y="17310"/>
                  </a:lnTo>
                  <a:lnTo>
                    <a:pt x="41160" y="17526"/>
                  </a:lnTo>
                  <a:lnTo>
                    <a:pt x="41605" y="17780"/>
                  </a:lnTo>
                  <a:lnTo>
                    <a:pt x="42468" y="17348"/>
                  </a:lnTo>
                  <a:lnTo>
                    <a:pt x="42900" y="17145"/>
                  </a:lnTo>
                  <a:close/>
                </a:path>
                <a:path w="138430" h="111125">
                  <a:moveTo>
                    <a:pt x="44513" y="45961"/>
                  </a:moveTo>
                  <a:lnTo>
                    <a:pt x="43891" y="45466"/>
                  </a:lnTo>
                  <a:lnTo>
                    <a:pt x="43561" y="44996"/>
                  </a:lnTo>
                  <a:lnTo>
                    <a:pt x="43268" y="45770"/>
                  </a:lnTo>
                  <a:lnTo>
                    <a:pt x="42938" y="46532"/>
                  </a:lnTo>
                  <a:lnTo>
                    <a:pt x="42735" y="47332"/>
                  </a:lnTo>
                  <a:lnTo>
                    <a:pt x="42697" y="47510"/>
                  </a:lnTo>
                  <a:lnTo>
                    <a:pt x="43065" y="47802"/>
                  </a:lnTo>
                  <a:lnTo>
                    <a:pt x="43459" y="48336"/>
                  </a:lnTo>
                  <a:lnTo>
                    <a:pt x="43916" y="47548"/>
                  </a:lnTo>
                  <a:lnTo>
                    <a:pt x="44475" y="47002"/>
                  </a:lnTo>
                  <a:lnTo>
                    <a:pt x="44500" y="46431"/>
                  </a:lnTo>
                  <a:lnTo>
                    <a:pt x="44513" y="45961"/>
                  </a:lnTo>
                  <a:close/>
                </a:path>
                <a:path w="138430" h="111125">
                  <a:moveTo>
                    <a:pt x="46596" y="5880"/>
                  </a:moveTo>
                  <a:lnTo>
                    <a:pt x="46228" y="5575"/>
                  </a:lnTo>
                  <a:lnTo>
                    <a:pt x="45707" y="4940"/>
                  </a:lnTo>
                  <a:lnTo>
                    <a:pt x="45504" y="5041"/>
                  </a:lnTo>
                  <a:lnTo>
                    <a:pt x="44754" y="5372"/>
                  </a:lnTo>
                  <a:lnTo>
                    <a:pt x="44107" y="5981"/>
                  </a:lnTo>
                  <a:lnTo>
                    <a:pt x="43459" y="6515"/>
                  </a:lnTo>
                  <a:lnTo>
                    <a:pt x="43751" y="6985"/>
                  </a:lnTo>
                  <a:lnTo>
                    <a:pt x="43865" y="7200"/>
                  </a:lnTo>
                  <a:lnTo>
                    <a:pt x="45046" y="6705"/>
                  </a:lnTo>
                  <a:lnTo>
                    <a:pt x="45542" y="6477"/>
                  </a:lnTo>
                  <a:lnTo>
                    <a:pt x="45910" y="6311"/>
                  </a:lnTo>
                  <a:lnTo>
                    <a:pt x="46240" y="6083"/>
                  </a:lnTo>
                  <a:lnTo>
                    <a:pt x="46596" y="5880"/>
                  </a:lnTo>
                  <a:close/>
                </a:path>
                <a:path w="138430" h="111125">
                  <a:moveTo>
                    <a:pt x="52768" y="94259"/>
                  </a:moveTo>
                  <a:lnTo>
                    <a:pt x="51993" y="92837"/>
                  </a:lnTo>
                  <a:lnTo>
                    <a:pt x="52095" y="91935"/>
                  </a:lnTo>
                  <a:lnTo>
                    <a:pt x="52133" y="91592"/>
                  </a:lnTo>
                  <a:lnTo>
                    <a:pt x="51790" y="91198"/>
                  </a:lnTo>
                  <a:lnTo>
                    <a:pt x="51612" y="90830"/>
                  </a:lnTo>
                  <a:lnTo>
                    <a:pt x="51333" y="91147"/>
                  </a:lnTo>
                  <a:lnTo>
                    <a:pt x="50850" y="91440"/>
                  </a:lnTo>
                  <a:lnTo>
                    <a:pt x="50723" y="92595"/>
                  </a:lnTo>
                  <a:lnTo>
                    <a:pt x="50850" y="93421"/>
                  </a:lnTo>
                  <a:lnTo>
                    <a:pt x="50888" y="94234"/>
                  </a:lnTo>
                  <a:lnTo>
                    <a:pt x="52768" y="94259"/>
                  </a:lnTo>
                  <a:close/>
                </a:path>
                <a:path w="138430" h="111125">
                  <a:moveTo>
                    <a:pt x="58559" y="90639"/>
                  </a:moveTo>
                  <a:lnTo>
                    <a:pt x="58470" y="90322"/>
                  </a:lnTo>
                  <a:lnTo>
                    <a:pt x="58381" y="89928"/>
                  </a:lnTo>
                  <a:lnTo>
                    <a:pt x="58026" y="89458"/>
                  </a:lnTo>
                  <a:lnTo>
                    <a:pt x="57696" y="89344"/>
                  </a:lnTo>
                  <a:lnTo>
                    <a:pt x="57111" y="89179"/>
                  </a:lnTo>
                  <a:lnTo>
                    <a:pt x="56438" y="89242"/>
                  </a:lnTo>
                  <a:lnTo>
                    <a:pt x="55816" y="89204"/>
                  </a:lnTo>
                  <a:lnTo>
                    <a:pt x="55740" y="90627"/>
                  </a:lnTo>
                  <a:lnTo>
                    <a:pt x="56261" y="90830"/>
                  </a:lnTo>
                  <a:lnTo>
                    <a:pt x="56692" y="90893"/>
                  </a:lnTo>
                  <a:lnTo>
                    <a:pt x="57099" y="91020"/>
                  </a:lnTo>
                  <a:lnTo>
                    <a:pt x="57467" y="91122"/>
                  </a:lnTo>
                  <a:lnTo>
                    <a:pt x="57810" y="91300"/>
                  </a:lnTo>
                  <a:lnTo>
                    <a:pt x="58178" y="91452"/>
                  </a:lnTo>
                  <a:lnTo>
                    <a:pt x="58293" y="91059"/>
                  </a:lnTo>
                  <a:lnTo>
                    <a:pt x="58559" y="90639"/>
                  </a:lnTo>
                  <a:close/>
                </a:path>
                <a:path w="138430" h="111125">
                  <a:moveTo>
                    <a:pt x="63538" y="74980"/>
                  </a:moveTo>
                  <a:lnTo>
                    <a:pt x="63004" y="74726"/>
                  </a:lnTo>
                  <a:lnTo>
                    <a:pt x="62496" y="74282"/>
                  </a:lnTo>
                  <a:lnTo>
                    <a:pt x="61506" y="74231"/>
                  </a:lnTo>
                  <a:lnTo>
                    <a:pt x="61061" y="74726"/>
                  </a:lnTo>
                  <a:lnTo>
                    <a:pt x="60617" y="74980"/>
                  </a:lnTo>
                  <a:lnTo>
                    <a:pt x="60642" y="75158"/>
                  </a:lnTo>
                  <a:lnTo>
                    <a:pt x="60655" y="75349"/>
                  </a:lnTo>
                  <a:lnTo>
                    <a:pt x="60680" y="75526"/>
                  </a:lnTo>
                  <a:lnTo>
                    <a:pt x="61353" y="75615"/>
                  </a:lnTo>
                  <a:lnTo>
                    <a:pt x="62014" y="75793"/>
                  </a:lnTo>
                  <a:lnTo>
                    <a:pt x="62966" y="75717"/>
                  </a:lnTo>
                  <a:lnTo>
                    <a:pt x="63246" y="75247"/>
                  </a:lnTo>
                  <a:lnTo>
                    <a:pt x="63538" y="74980"/>
                  </a:lnTo>
                  <a:close/>
                </a:path>
                <a:path w="138430" h="111125">
                  <a:moveTo>
                    <a:pt x="65176" y="17183"/>
                  </a:moveTo>
                  <a:lnTo>
                    <a:pt x="64808" y="16878"/>
                  </a:lnTo>
                  <a:lnTo>
                    <a:pt x="64579" y="16675"/>
                  </a:lnTo>
                  <a:lnTo>
                    <a:pt x="64338" y="16484"/>
                  </a:lnTo>
                  <a:lnTo>
                    <a:pt x="63830" y="17284"/>
                  </a:lnTo>
                  <a:lnTo>
                    <a:pt x="63271" y="18059"/>
                  </a:lnTo>
                  <a:lnTo>
                    <a:pt x="62826" y="18897"/>
                  </a:lnTo>
                  <a:lnTo>
                    <a:pt x="62750" y="19062"/>
                  </a:lnTo>
                  <a:lnTo>
                    <a:pt x="63169" y="19481"/>
                  </a:lnTo>
                  <a:lnTo>
                    <a:pt x="63347" y="19786"/>
                  </a:lnTo>
                  <a:lnTo>
                    <a:pt x="63931" y="18948"/>
                  </a:lnTo>
                  <a:lnTo>
                    <a:pt x="65176" y="17183"/>
                  </a:lnTo>
                  <a:close/>
                </a:path>
                <a:path w="138430" h="111125">
                  <a:moveTo>
                    <a:pt x="67030" y="49961"/>
                  </a:moveTo>
                  <a:lnTo>
                    <a:pt x="66636" y="49161"/>
                  </a:lnTo>
                  <a:lnTo>
                    <a:pt x="66179" y="48552"/>
                  </a:lnTo>
                  <a:lnTo>
                    <a:pt x="65760" y="47891"/>
                  </a:lnTo>
                  <a:lnTo>
                    <a:pt x="65544" y="48260"/>
                  </a:lnTo>
                  <a:lnTo>
                    <a:pt x="65125" y="48641"/>
                  </a:lnTo>
                  <a:lnTo>
                    <a:pt x="65163" y="48945"/>
                  </a:lnTo>
                  <a:lnTo>
                    <a:pt x="65265" y="49555"/>
                  </a:lnTo>
                  <a:lnTo>
                    <a:pt x="65633" y="50088"/>
                  </a:lnTo>
                  <a:lnTo>
                    <a:pt x="66040" y="51015"/>
                  </a:lnTo>
                  <a:lnTo>
                    <a:pt x="66573" y="50368"/>
                  </a:lnTo>
                  <a:lnTo>
                    <a:pt x="67030" y="49961"/>
                  </a:lnTo>
                  <a:close/>
                </a:path>
                <a:path w="138430" h="111125">
                  <a:moveTo>
                    <a:pt x="67360" y="13411"/>
                  </a:moveTo>
                  <a:lnTo>
                    <a:pt x="66040" y="12128"/>
                  </a:lnTo>
                  <a:lnTo>
                    <a:pt x="64503" y="13868"/>
                  </a:lnTo>
                  <a:lnTo>
                    <a:pt x="64795" y="14058"/>
                  </a:lnTo>
                  <a:lnTo>
                    <a:pt x="65163" y="14452"/>
                  </a:lnTo>
                  <a:lnTo>
                    <a:pt x="65392" y="14389"/>
                  </a:lnTo>
                  <a:lnTo>
                    <a:pt x="66065" y="14160"/>
                  </a:lnTo>
                  <a:lnTo>
                    <a:pt x="66700" y="13754"/>
                  </a:lnTo>
                  <a:lnTo>
                    <a:pt x="67360" y="13411"/>
                  </a:lnTo>
                  <a:close/>
                </a:path>
                <a:path w="138430" h="111125">
                  <a:moveTo>
                    <a:pt x="68846" y="67246"/>
                  </a:moveTo>
                  <a:lnTo>
                    <a:pt x="68707" y="67043"/>
                  </a:lnTo>
                  <a:lnTo>
                    <a:pt x="68592" y="66802"/>
                  </a:lnTo>
                  <a:lnTo>
                    <a:pt x="68440" y="66725"/>
                  </a:lnTo>
                  <a:lnTo>
                    <a:pt x="68249" y="66649"/>
                  </a:lnTo>
                  <a:lnTo>
                    <a:pt x="67894" y="66687"/>
                  </a:lnTo>
                  <a:lnTo>
                    <a:pt x="67271" y="67703"/>
                  </a:lnTo>
                  <a:lnTo>
                    <a:pt x="66751" y="68643"/>
                  </a:lnTo>
                  <a:lnTo>
                    <a:pt x="66205" y="69723"/>
                  </a:lnTo>
                  <a:lnTo>
                    <a:pt x="66382" y="70154"/>
                  </a:lnTo>
                  <a:lnTo>
                    <a:pt x="66738" y="70269"/>
                  </a:lnTo>
                  <a:lnTo>
                    <a:pt x="67170" y="70243"/>
                  </a:lnTo>
                  <a:lnTo>
                    <a:pt x="67259" y="70091"/>
                  </a:lnTo>
                  <a:lnTo>
                    <a:pt x="67818" y="69189"/>
                  </a:lnTo>
                  <a:lnTo>
                    <a:pt x="68300" y="68237"/>
                  </a:lnTo>
                  <a:lnTo>
                    <a:pt x="68846" y="67246"/>
                  </a:lnTo>
                  <a:close/>
                </a:path>
                <a:path w="138430" h="111125">
                  <a:moveTo>
                    <a:pt x="71132" y="99034"/>
                  </a:moveTo>
                  <a:lnTo>
                    <a:pt x="71005" y="98933"/>
                  </a:lnTo>
                  <a:lnTo>
                    <a:pt x="70472" y="98463"/>
                  </a:lnTo>
                  <a:lnTo>
                    <a:pt x="69659" y="97637"/>
                  </a:lnTo>
                  <a:lnTo>
                    <a:pt x="69342" y="97790"/>
                  </a:lnTo>
                  <a:lnTo>
                    <a:pt x="68707" y="98107"/>
                  </a:lnTo>
                  <a:lnTo>
                    <a:pt x="68338" y="98996"/>
                  </a:lnTo>
                  <a:lnTo>
                    <a:pt x="67856" y="99631"/>
                  </a:lnTo>
                  <a:lnTo>
                    <a:pt x="67462" y="99695"/>
                  </a:lnTo>
                  <a:lnTo>
                    <a:pt x="67056" y="99745"/>
                  </a:lnTo>
                  <a:lnTo>
                    <a:pt x="66649" y="99809"/>
                  </a:lnTo>
                  <a:lnTo>
                    <a:pt x="67462" y="101384"/>
                  </a:lnTo>
                  <a:lnTo>
                    <a:pt x="67856" y="102184"/>
                  </a:lnTo>
                  <a:lnTo>
                    <a:pt x="69557" y="101104"/>
                  </a:lnTo>
                  <a:lnTo>
                    <a:pt x="69532" y="100749"/>
                  </a:lnTo>
                  <a:lnTo>
                    <a:pt x="67957" y="99733"/>
                  </a:lnTo>
                  <a:lnTo>
                    <a:pt x="69583" y="99860"/>
                  </a:lnTo>
                  <a:lnTo>
                    <a:pt x="70396" y="99885"/>
                  </a:lnTo>
                  <a:lnTo>
                    <a:pt x="70599" y="99898"/>
                  </a:lnTo>
                  <a:lnTo>
                    <a:pt x="70916" y="99834"/>
                  </a:lnTo>
                  <a:lnTo>
                    <a:pt x="70980" y="99695"/>
                  </a:lnTo>
                  <a:lnTo>
                    <a:pt x="71081" y="99466"/>
                  </a:lnTo>
                  <a:lnTo>
                    <a:pt x="71132" y="99034"/>
                  </a:lnTo>
                  <a:close/>
                </a:path>
                <a:path w="138430" h="111125">
                  <a:moveTo>
                    <a:pt x="76034" y="73329"/>
                  </a:moveTo>
                  <a:lnTo>
                    <a:pt x="75463" y="72732"/>
                  </a:lnTo>
                  <a:lnTo>
                    <a:pt x="74879" y="72186"/>
                  </a:lnTo>
                  <a:lnTo>
                    <a:pt x="74244" y="71704"/>
                  </a:lnTo>
                  <a:lnTo>
                    <a:pt x="73774" y="72047"/>
                  </a:lnTo>
                  <a:lnTo>
                    <a:pt x="73533" y="72224"/>
                  </a:lnTo>
                  <a:lnTo>
                    <a:pt x="74079" y="72847"/>
                  </a:lnTo>
                  <a:lnTo>
                    <a:pt x="74637" y="73456"/>
                  </a:lnTo>
                  <a:lnTo>
                    <a:pt x="75298" y="74193"/>
                  </a:lnTo>
                  <a:lnTo>
                    <a:pt x="75641" y="73761"/>
                  </a:lnTo>
                  <a:lnTo>
                    <a:pt x="76034" y="73329"/>
                  </a:lnTo>
                  <a:close/>
                </a:path>
                <a:path w="138430" h="111125">
                  <a:moveTo>
                    <a:pt x="78625" y="81292"/>
                  </a:moveTo>
                  <a:close/>
                </a:path>
                <a:path w="138430" h="111125">
                  <a:moveTo>
                    <a:pt x="80302" y="81089"/>
                  </a:moveTo>
                  <a:lnTo>
                    <a:pt x="80238" y="80403"/>
                  </a:lnTo>
                  <a:lnTo>
                    <a:pt x="80276" y="79743"/>
                  </a:lnTo>
                  <a:lnTo>
                    <a:pt x="79819" y="80137"/>
                  </a:lnTo>
                  <a:lnTo>
                    <a:pt x="79375" y="80505"/>
                  </a:lnTo>
                  <a:lnTo>
                    <a:pt x="78943" y="80899"/>
                  </a:lnTo>
                  <a:lnTo>
                    <a:pt x="78816" y="81000"/>
                  </a:lnTo>
                  <a:lnTo>
                    <a:pt x="78727" y="81165"/>
                  </a:lnTo>
                  <a:lnTo>
                    <a:pt x="78625" y="81292"/>
                  </a:lnTo>
                  <a:lnTo>
                    <a:pt x="78828" y="81724"/>
                  </a:lnTo>
                  <a:lnTo>
                    <a:pt x="79209" y="82588"/>
                  </a:lnTo>
                  <a:lnTo>
                    <a:pt x="79527" y="82296"/>
                  </a:lnTo>
                  <a:lnTo>
                    <a:pt x="80022" y="82067"/>
                  </a:lnTo>
                  <a:lnTo>
                    <a:pt x="80124" y="81699"/>
                  </a:lnTo>
                  <a:lnTo>
                    <a:pt x="80302" y="81089"/>
                  </a:lnTo>
                  <a:close/>
                </a:path>
                <a:path w="138430" h="111125">
                  <a:moveTo>
                    <a:pt x="81178" y="62026"/>
                  </a:moveTo>
                  <a:lnTo>
                    <a:pt x="80721" y="61734"/>
                  </a:lnTo>
                  <a:lnTo>
                    <a:pt x="80213" y="61150"/>
                  </a:lnTo>
                  <a:lnTo>
                    <a:pt x="79286" y="61328"/>
                  </a:lnTo>
                  <a:lnTo>
                    <a:pt x="78676" y="61836"/>
                  </a:lnTo>
                  <a:lnTo>
                    <a:pt x="78409" y="62344"/>
                  </a:lnTo>
                  <a:lnTo>
                    <a:pt x="78244" y="62674"/>
                  </a:lnTo>
                  <a:lnTo>
                    <a:pt x="78651" y="63334"/>
                  </a:lnTo>
                  <a:lnTo>
                    <a:pt x="78803" y="63830"/>
                  </a:lnTo>
                  <a:lnTo>
                    <a:pt x="79641" y="63347"/>
                  </a:lnTo>
                  <a:lnTo>
                    <a:pt x="80670" y="62471"/>
                  </a:lnTo>
                  <a:lnTo>
                    <a:pt x="81178" y="62026"/>
                  </a:lnTo>
                  <a:close/>
                </a:path>
                <a:path w="138430" h="111125">
                  <a:moveTo>
                    <a:pt x="81280" y="609"/>
                  </a:moveTo>
                  <a:lnTo>
                    <a:pt x="81216" y="482"/>
                  </a:lnTo>
                  <a:lnTo>
                    <a:pt x="81114" y="215"/>
                  </a:lnTo>
                  <a:lnTo>
                    <a:pt x="81038" y="63"/>
                  </a:lnTo>
                  <a:lnTo>
                    <a:pt x="80352" y="25"/>
                  </a:lnTo>
                  <a:lnTo>
                    <a:pt x="78955" y="0"/>
                  </a:lnTo>
                  <a:lnTo>
                    <a:pt x="79273" y="368"/>
                  </a:lnTo>
                  <a:lnTo>
                    <a:pt x="79603" y="723"/>
                  </a:lnTo>
                  <a:lnTo>
                    <a:pt x="79984" y="965"/>
                  </a:lnTo>
                  <a:lnTo>
                    <a:pt x="80225" y="1130"/>
                  </a:lnTo>
                  <a:lnTo>
                    <a:pt x="80733" y="825"/>
                  </a:lnTo>
                  <a:lnTo>
                    <a:pt x="81153" y="673"/>
                  </a:lnTo>
                  <a:lnTo>
                    <a:pt x="81280" y="609"/>
                  </a:lnTo>
                  <a:close/>
                </a:path>
                <a:path w="138430" h="111125">
                  <a:moveTo>
                    <a:pt x="83261" y="100761"/>
                  </a:moveTo>
                  <a:lnTo>
                    <a:pt x="82638" y="100431"/>
                  </a:lnTo>
                  <a:lnTo>
                    <a:pt x="82054" y="99961"/>
                  </a:lnTo>
                  <a:lnTo>
                    <a:pt x="81394" y="99796"/>
                  </a:lnTo>
                  <a:lnTo>
                    <a:pt x="81026" y="99720"/>
                  </a:lnTo>
                  <a:lnTo>
                    <a:pt x="80556" y="100126"/>
                  </a:lnTo>
                  <a:lnTo>
                    <a:pt x="80137" y="100330"/>
                  </a:lnTo>
                  <a:lnTo>
                    <a:pt x="80797" y="100723"/>
                  </a:lnTo>
                  <a:lnTo>
                    <a:pt x="81457" y="101130"/>
                  </a:lnTo>
                  <a:lnTo>
                    <a:pt x="82296" y="101625"/>
                  </a:lnTo>
                  <a:lnTo>
                    <a:pt x="82689" y="101257"/>
                  </a:lnTo>
                  <a:lnTo>
                    <a:pt x="83261" y="100761"/>
                  </a:lnTo>
                  <a:close/>
                </a:path>
                <a:path w="138430" h="111125">
                  <a:moveTo>
                    <a:pt x="85191" y="110794"/>
                  </a:moveTo>
                  <a:lnTo>
                    <a:pt x="84963" y="110705"/>
                  </a:lnTo>
                  <a:lnTo>
                    <a:pt x="84721" y="110617"/>
                  </a:lnTo>
                  <a:lnTo>
                    <a:pt x="84518" y="110502"/>
                  </a:lnTo>
                  <a:lnTo>
                    <a:pt x="84480" y="110642"/>
                  </a:lnTo>
                  <a:lnTo>
                    <a:pt x="84493" y="110845"/>
                  </a:lnTo>
                  <a:lnTo>
                    <a:pt x="84709" y="110845"/>
                  </a:lnTo>
                  <a:lnTo>
                    <a:pt x="84963" y="110820"/>
                  </a:lnTo>
                  <a:lnTo>
                    <a:pt x="85191" y="110794"/>
                  </a:lnTo>
                  <a:close/>
                </a:path>
                <a:path w="138430" h="111125">
                  <a:moveTo>
                    <a:pt x="89001" y="99974"/>
                  </a:moveTo>
                  <a:lnTo>
                    <a:pt x="87757" y="98412"/>
                  </a:lnTo>
                  <a:lnTo>
                    <a:pt x="87160" y="97675"/>
                  </a:lnTo>
                  <a:lnTo>
                    <a:pt x="86995" y="97942"/>
                  </a:lnTo>
                  <a:lnTo>
                    <a:pt x="86639" y="98336"/>
                  </a:lnTo>
                  <a:lnTo>
                    <a:pt x="87160" y="99225"/>
                  </a:lnTo>
                  <a:lnTo>
                    <a:pt x="87693" y="99936"/>
                  </a:lnTo>
                  <a:lnTo>
                    <a:pt x="88188" y="100660"/>
                  </a:lnTo>
                  <a:lnTo>
                    <a:pt x="88442" y="100457"/>
                  </a:lnTo>
                  <a:lnTo>
                    <a:pt x="88671" y="100253"/>
                  </a:lnTo>
                  <a:lnTo>
                    <a:pt x="89001" y="99974"/>
                  </a:lnTo>
                  <a:close/>
                </a:path>
                <a:path w="138430" h="111125">
                  <a:moveTo>
                    <a:pt x="90436" y="49618"/>
                  </a:moveTo>
                  <a:lnTo>
                    <a:pt x="90055" y="49517"/>
                  </a:lnTo>
                  <a:lnTo>
                    <a:pt x="89547" y="49212"/>
                  </a:lnTo>
                  <a:lnTo>
                    <a:pt x="89306" y="49352"/>
                  </a:lnTo>
                  <a:lnTo>
                    <a:pt x="88709" y="49745"/>
                  </a:lnTo>
                  <a:lnTo>
                    <a:pt x="87757" y="50876"/>
                  </a:lnTo>
                  <a:lnTo>
                    <a:pt x="88315" y="51663"/>
                  </a:lnTo>
                  <a:lnTo>
                    <a:pt x="88976" y="51320"/>
                  </a:lnTo>
                  <a:lnTo>
                    <a:pt x="89496" y="50901"/>
                  </a:lnTo>
                  <a:lnTo>
                    <a:pt x="90043" y="50520"/>
                  </a:lnTo>
                  <a:lnTo>
                    <a:pt x="90436" y="49618"/>
                  </a:lnTo>
                  <a:close/>
                </a:path>
                <a:path w="138430" h="111125">
                  <a:moveTo>
                    <a:pt x="90741" y="11950"/>
                  </a:moveTo>
                  <a:lnTo>
                    <a:pt x="90614" y="11798"/>
                  </a:lnTo>
                  <a:lnTo>
                    <a:pt x="90335" y="11442"/>
                  </a:lnTo>
                  <a:lnTo>
                    <a:pt x="89535" y="11010"/>
                  </a:lnTo>
                  <a:lnTo>
                    <a:pt x="89408" y="11125"/>
                  </a:lnTo>
                  <a:lnTo>
                    <a:pt x="88836" y="11684"/>
                  </a:lnTo>
                  <a:lnTo>
                    <a:pt x="88417" y="12420"/>
                  </a:lnTo>
                  <a:lnTo>
                    <a:pt x="87960" y="13081"/>
                  </a:lnTo>
                  <a:lnTo>
                    <a:pt x="88684" y="13055"/>
                  </a:lnTo>
                  <a:lnTo>
                    <a:pt x="89446" y="13131"/>
                  </a:lnTo>
                  <a:lnTo>
                    <a:pt x="90398" y="12852"/>
                  </a:lnTo>
                  <a:lnTo>
                    <a:pt x="90741" y="11950"/>
                  </a:lnTo>
                  <a:close/>
                </a:path>
                <a:path w="138430" h="111125">
                  <a:moveTo>
                    <a:pt x="95250" y="70065"/>
                  </a:moveTo>
                  <a:lnTo>
                    <a:pt x="94538" y="69570"/>
                  </a:lnTo>
                  <a:lnTo>
                    <a:pt x="93980" y="69113"/>
                  </a:lnTo>
                  <a:lnTo>
                    <a:pt x="93357" y="68770"/>
                  </a:lnTo>
                  <a:lnTo>
                    <a:pt x="93078" y="68630"/>
                  </a:lnTo>
                  <a:lnTo>
                    <a:pt x="92684" y="68694"/>
                  </a:lnTo>
                  <a:lnTo>
                    <a:pt x="92341" y="68681"/>
                  </a:lnTo>
                  <a:lnTo>
                    <a:pt x="92354" y="69062"/>
                  </a:lnTo>
                  <a:lnTo>
                    <a:pt x="92227" y="69697"/>
                  </a:lnTo>
                  <a:lnTo>
                    <a:pt x="93052" y="70180"/>
                  </a:lnTo>
                  <a:lnTo>
                    <a:pt x="93776" y="70434"/>
                  </a:lnTo>
                  <a:lnTo>
                    <a:pt x="94500" y="70637"/>
                  </a:lnTo>
                  <a:lnTo>
                    <a:pt x="94653" y="70700"/>
                  </a:lnTo>
                  <a:lnTo>
                    <a:pt x="94894" y="70358"/>
                  </a:lnTo>
                  <a:lnTo>
                    <a:pt x="95250" y="70065"/>
                  </a:lnTo>
                  <a:close/>
                </a:path>
                <a:path w="138430" h="111125">
                  <a:moveTo>
                    <a:pt x="95885" y="101663"/>
                  </a:moveTo>
                  <a:lnTo>
                    <a:pt x="95821" y="101346"/>
                  </a:lnTo>
                  <a:lnTo>
                    <a:pt x="95707" y="100558"/>
                  </a:lnTo>
                  <a:lnTo>
                    <a:pt x="95351" y="99796"/>
                  </a:lnTo>
                  <a:lnTo>
                    <a:pt x="95097" y="99021"/>
                  </a:lnTo>
                  <a:lnTo>
                    <a:pt x="94957" y="99034"/>
                  </a:lnTo>
                  <a:lnTo>
                    <a:pt x="94805" y="99034"/>
                  </a:lnTo>
                  <a:lnTo>
                    <a:pt x="94653" y="99047"/>
                  </a:lnTo>
                  <a:lnTo>
                    <a:pt x="94526" y="99364"/>
                  </a:lnTo>
                  <a:lnTo>
                    <a:pt x="94221" y="99745"/>
                  </a:lnTo>
                  <a:lnTo>
                    <a:pt x="94284" y="100012"/>
                  </a:lnTo>
                  <a:lnTo>
                    <a:pt x="94526" y="100825"/>
                  </a:lnTo>
                  <a:lnTo>
                    <a:pt x="94881" y="101612"/>
                  </a:lnTo>
                  <a:lnTo>
                    <a:pt x="95211" y="102412"/>
                  </a:lnTo>
                  <a:lnTo>
                    <a:pt x="95427" y="102057"/>
                  </a:lnTo>
                  <a:lnTo>
                    <a:pt x="95885" y="101663"/>
                  </a:lnTo>
                  <a:close/>
                </a:path>
                <a:path w="138430" h="111125">
                  <a:moveTo>
                    <a:pt x="97650" y="10160"/>
                  </a:moveTo>
                  <a:lnTo>
                    <a:pt x="97282" y="9880"/>
                  </a:lnTo>
                  <a:lnTo>
                    <a:pt x="97053" y="9563"/>
                  </a:lnTo>
                  <a:lnTo>
                    <a:pt x="96862" y="9575"/>
                  </a:lnTo>
                  <a:lnTo>
                    <a:pt x="96456" y="9626"/>
                  </a:lnTo>
                  <a:lnTo>
                    <a:pt x="95872" y="9715"/>
                  </a:lnTo>
                  <a:lnTo>
                    <a:pt x="95364" y="10566"/>
                  </a:lnTo>
                  <a:lnTo>
                    <a:pt x="95224" y="11277"/>
                  </a:lnTo>
                  <a:lnTo>
                    <a:pt x="95034" y="11976"/>
                  </a:lnTo>
                  <a:lnTo>
                    <a:pt x="95377" y="12242"/>
                  </a:lnTo>
                  <a:lnTo>
                    <a:pt x="96139" y="11569"/>
                  </a:lnTo>
                  <a:lnTo>
                    <a:pt x="96837" y="10909"/>
                  </a:lnTo>
                  <a:lnTo>
                    <a:pt x="97650" y="10160"/>
                  </a:lnTo>
                  <a:close/>
                </a:path>
                <a:path w="138430" h="111125">
                  <a:moveTo>
                    <a:pt x="99199" y="87566"/>
                  </a:moveTo>
                  <a:lnTo>
                    <a:pt x="98869" y="87210"/>
                  </a:lnTo>
                  <a:lnTo>
                    <a:pt x="98539" y="86842"/>
                  </a:lnTo>
                  <a:lnTo>
                    <a:pt x="98221" y="86474"/>
                  </a:lnTo>
                  <a:lnTo>
                    <a:pt x="97180" y="87541"/>
                  </a:lnTo>
                  <a:lnTo>
                    <a:pt x="96735" y="88112"/>
                  </a:lnTo>
                  <a:lnTo>
                    <a:pt x="97142" y="88620"/>
                  </a:lnTo>
                  <a:lnTo>
                    <a:pt x="97561" y="89128"/>
                  </a:lnTo>
                  <a:lnTo>
                    <a:pt x="98704" y="88023"/>
                  </a:lnTo>
                  <a:lnTo>
                    <a:pt x="99199" y="87566"/>
                  </a:lnTo>
                  <a:close/>
                </a:path>
                <a:path w="138430" h="111125">
                  <a:moveTo>
                    <a:pt x="99555" y="69786"/>
                  </a:moveTo>
                  <a:lnTo>
                    <a:pt x="98336" y="68249"/>
                  </a:lnTo>
                  <a:lnTo>
                    <a:pt x="98018" y="68122"/>
                  </a:lnTo>
                  <a:lnTo>
                    <a:pt x="97777" y="68110"/>
                  </a:lnTo>
                  <a:lnTo>
                    <a:pt x="97637" y="68110"/>
                  </a:lnTo>
                  <a:lnTo>
                    <a:pt x="97421" y="68427"/>
                  </a:lnTo>
                  <a:lnTo>
                    <a:pt x="97383" y="68618"/>
                  </a:lnTo>
                  <a:lnTo>
                    <a:pt x="97218" y="69583"/>
                  </a:lnTo>
                  <a:lnTo>
                    <a:pt x="97091" y="70573"/>
                  </a:lnTo>
                  <a:lnTo>
                    <a:pt x="96951" y="71564"/>
                  </a:lnTo>
                  <a:lnTo>
                    <a:pt x="97231" y="71513"/>
                  </a:lnTo>
                  <a:lnTo>
                    <a:pt x="97548" y="71526"/>
                  </a:lnTo>
                  <a:lnTo>
                    <a:pt x="97790" y="71412"/>
                  </a:lnTo>
                  <a:lnTo>
                    <a:pt x="99339" y="70713"/>
                  </a:lnTo>
                  <a:lnTo>
                    <a:pt x="99555" y="69786"/>
                  </a:lnTo>
                  <a:close/>
                </a:path>
                <a:path w="138430" h="111125">
                  <a:moveTo>
                    <a:pt x="102590" y="62636"/>
                  </a:moveTo>
                  <a:lnTo>
                    <a:pt x="101904" y="62649"/>
                  </a:lnTo>
                  <a:lnTo>
                    <a:pt x="101180" y="62547"/>
                  </a:lnTo>
                  <a:lnTo>
                    <a:pt x="100279" y="62776"/>
                  </a:lnTo>
                  <a:lnTo>
                    <a:pt x="99949" y="63690"/>
                  </a:lnTo>
                  <a:lnTo>
                    <a:pt x="100406" y="64236"/>
                  </a:lnTo>
                  <a:lnTo>
                    <a:pt x="100965" y="64439"/>
                  </a:lnTo>
                  <a:lnTo>
                    <a:pt x="101434" y="64719"/>
                  </a:lnTo>
                  <a:lnTo>
                    <a:pt x="101841" y="63995"/>
                  </a:lnTo>
                  <a:lnTo>
                    <a:pt x="102590" y="62636"/>
                  </a:lnTo>
                  <a:close/>
                </a:path>
                <a:path w="138430" h="111125">
                  <a:moveTo>
                    <a:pt x="103784" y="99580"/>
                  </a:moveTo>
                  <a:lnTo>
                    <a:pt x="103289" y="99847"/>
                  </a:lnTo>
                  <a:lnTo>
                    <a:pt x="102743" y="100076"/>
                  </a:lnTo>
                  <a:lnTo>
                    <a:pt x="101955" y="100685"/>
                  </a:lnTo>
                  <a:lnTo>
                    <a:pt x="100939" y="102336"/>
                  </a:lnTo>
                  <a:lnTo>
                    <a:pt x="101168" y="102831"/>
                  </a:lnTo>
                  <a:lnTo>
                    <a:pt x="102120" y="102958"/>
                  </a:lnTo>
                  <a:lnTo>
                    <a:pt x="101676" y="103530"/>
                  </a:lnTo>
                  <a:lnTo>
                    <a:pt x="100190" y="102958"/>
                  </a:lnTo>
                  <a:lnTo>
                    <a:pt x="100698" y="104355"/>
                  </a:lnTo>
                  <a:lnTo>
                    <a:pt x="100799" y="104622"/>
                  </a:lnTo>
                  <a:lnTo>
                    <a:pt x="101739" y="104736"/>
                  </a:lnTo>
                  <a:lnTo>
                    <a:pt x="102222" y="104622"/>
                  </a:lnTo>
                  <a:lnTo>
                    <a:pt x="102628" y="104533"/>
                  </a:lnTo>
                  <a:lnTo>
                    <a:pt x="102958" y="104013"/>
                  </a:lnTo>
                  <a:lnTo>
                    <a:pt x="103314" y="103682"/>
                  </a:lnTo>
                  <a:lnTo>
                    <a:pt x="102158" y="102933"/>
                  </a:lnTo>
                  <a:lnTo>
                    <a:pt x="102501" y="102374"/>
                  </a:lnTo>
                  <a:lnTo>
                    <a:pt x="102882" y="101854"/>
                  </a:lnTo>
                  <a:lnTo>
                    <a:pt x="103416" y="100749"/>
                  </a:lnTo>
                  <a:lnTo>
                    <a:pt x="103581" y="100152"/>
                  </a:lnTo>
                  <a:lnTo>
                    <a:pt x="103784" y="99580"/>
                  </a:lnTo>
                  <a:close/>
                </a:path>
                <a:path w="138430" h="111125">
                  <a:moveTo>
                    <a:pt x="106095" y="45262"/>
                  </a:moveTo>
                  <a:lnTo>
                    <a:pt x="105664" y="44958"/>
                  </a:lnTo>
                  <a:lnTo>
                    <a:pt x="104559" y="44145"/>
                  </a:lnTo>
                  <a:lnTo>
                    <a:pt x="103898" y="44729"/>
                  </a:lnTo>
                  <a:lnTo>
                    <a:pt x="102933" y="45618"/>
                  </a:lnTo>
                  <a:lnTo>
                    <a:pt x="103174" y="45796"/>
                  </a:lnTo>
                  <a:lnTo>
                    <a:pt x="103479" y="46189"/>
                  </a:lnTo>
                  <a:lnTo>
                    <a:pt x="103670" y="46126"/>
                  </a:lnTo>
                  <a:lnTo>
                    <a:pt x="104495" y="45923"/>
                  </a:lnTo>
                  <a:lnTo>
                    <a:pt x="105295" y="45567"/>
                  </a:lnTo>
                  <a:lnTo>
                    <a:pt x="106095" y="45262"/>
                  </a:lnTo>
                  <a:close/>
                </a:path>
                <a:path w="138430" h="111125">
                  <a:moveTo>
                    <a:pt x="107746" y="7518"/>
                  </a:moveTo>
                  <a:lnTo>
                    <a:pt x="106883" y="6959"/>
                  </a:lnTo>
                  <a:lnTo>
                    <a:pt x="106184" y="6489"/>
                  </a:lnTo>
                  <a:lnTo>
                    <a:pt x="105448" y="6045"/>
                  </a:lnTo>
                  <a:lnTo>
                    <a:pt x="104978" y="6769"/>
                  </a:lnTo>
                  <a:lnTo>
                    <a:pt x="105600" y="7327"/>
                  </a:lnTo>
                  <a:lnTo>
                    <a:pt x="106222" y="7823"/>
                  </a:lnTo>
                  <a:lnTo>
                    <a:pt x="106895" y="8255"/>
                  </a:lnTo>
                  <a:lnTo>
                    <a:pt x="107340" y="7886"/>
                  </a:lnTo>
                  <a:lnTo>
                    <a:pt x="107746" y="7518"/>
                  </a:lnTo>
                  <a:close/>
                </a:path>
                <a:path w="138430" h="111125">
                  <a:moveTo>
                    <a:pt x="109677" y="39141"/>
                  </a:moveTo>
                  <a:lnTo>
                    <a:pt x="106146" y="38823"/>
                  </a:lnTo>
                  <a:lnTo>
                    <a:pt x="106857" y="37604"/>
                  </a:lnTo>
                  <a:lnTo>
                    <a:pt x="106400" y="37261"/>
                  </a:lnTo>
                  <a:lnTo>
                    <a:pt x="106159" y="37058"/>
                  </a:lnTo>
                  <a:lnTo>
                    <a:pt x="106006" y="37388"/>
                  </a:lnTo>
                  <a:lnTo>
                    <a:pt x="105651" y="37820"/>
                  </a:lnTo>
                  <a:lnTo>
                    <a:pt x="105727" y="38023"/>
                  </a:lnTo>
                  <a:lnTo>
                    <a:pt x="106159" y="38874"/>
                  </a:lnTo>
                  <a:lnTo>
                    <a:pt x="106705" y="39649"/>
                  </a:lnTo>
                  <a:lnTo>
                    <a:pt x="107200" y="40449"/>
                  </a:lnTo>
                  <a:lnTo>
                    <a:pt x="107416" y="40614"/>
                  </a:lnTo>
                  <a:lnTo>
                    <a:pt x="109677" y="39141"/>
                  </a:lnTo>
                  <a:close/>
                </a:path>
                <a:path w="138430" h="111125">
                  <a:moveTo>
                    <a:pt x="112039" y="39865"/>
                  </a:moveTo>
                  <a:lnTo>
                    <a:pt x="112001" y="39293"/>
                  </a:lnTo>
                  <a:lnTo>
                    <a:pt x="111950" y="38862"/>
                  </a:lnTo>
                  <a:lnTo>
                    <a:pt x="111937" y="38722"/>
                  </a:lnTo>
                  <a:lnTo>
                    <a:pt x="111366" y="38481"/>
                  </a:lnTo>
                  <a:lnTo>
                    <a:pt x="110604" y="39268"/>
                  </a:lnTo>
                  <a:lnTo>
                    <a:pt x="109969" y="40055"/>
                  </a:lnTo>
                  <a:lnTo>
                    <a:pt x="109334" y="40830"/>
                  </a:lnTo>
                  <a:lnTo>
                    <a:pt x="109715" y="40830"/>
                  </a:lnTo>
                  <a:lnTo>
                    <a:pt x="110502" y="40855"/>
                  </a:lnTo>
                  <a:lnTo>
                    <a:pt x="110947" y="40627"/>
                  </a:lnTo>
                  <a:lnTo>
                    <a:pt x="111506" y="40500"/>
                  </a:lnTo>
                  <a:lnTo>
                    <a:pt x="111810" y="40132"/>
                  </a:lnTo>
                  <a:lnTo>
                    <a:pt x="112039" y="39865"/>
                  </a:lnTo>
                  <a:close/>
                </a:path>
                <a:path w="138430" h="111125">
                  <a:moveTo>
                    <a:pt x="112928" y="83400"/>
                  </a:moveTo>
                  <a:lnTo>
                    <a:pt x="112052" y="83007"/>
                  </a:lnTo>
                  <a:lnTo>
                    <a:pt x="111874" y="82931"/>
                  </a:lnTo>
                  <a:lnTo>
                    <a:pt x="111226" y="83350"/>
                  </a:lnTo>
                  <a:lnTo>
                    <a:pt x="111252" y="83489"/>
                  </a:lnTo>
                  <a:lnTo>
                    <a:pt x="111328" y="84518"/>
                  </a:lnTo>
                  <a:lnTo>
                    <a:pt x="111531" y="85534"/>
                  </a:lnTo>
                  <a:lnTo>
                    <a:pt x="111709" y="86677"/>
                  </a:lnTo>
                  <a:lnTo>
                    <a:pt x="112826" y="85915"/>
                  </a:lnTo>
                  <a:lnTo>
                    <a:pt x="112928" y="83400"/>
                  </a:lnTo>
                  <a:close/>
                </a:path>
                <a:path w="138430" h="111125">
                  <a:moveTo>
                    <a:pt x="115519" y="78574"/>
                  </a:moveTo>
                  <a:lnTo>
                    <a:pt x="114858" y="77406"/>
                  </a:lnTo>
                  <a:lnTo>
                    <a:pt x="114261" y="76377"/>
                  </a:lnTo>
                  <a:lnTo>
                    <a:pt x="113690" y="75349"/>
                  </a:lnTo>
                  <a:lnTo>
                    <a:pt x="113436" y="75514"/>
                  </a:lnTo>
                  <a:lnTo>
                    <a:pt x="113042" y="75628"/>
                  </a:lnTo>
                  <a:lnTo>
                    <a:pt x="112966" y="75857"/>
                  </a:lnTo>
                  <a:lnTo>
                    <a:pt x="112687" y="76631"/>
                  </a:lnTo>
                  <a:lnTo>
                    <a:pt x="113880" y="78714"/>
                  </a:lnTo>
                  <a:lnTo>
                    <a:pt x="114681" y="78879"/>
                  </a:lnTo>
                  <a:lnTo>
                    <a:pt x="114922" y="78930"/>
                  </a:lnTo>
                  <a:lnTo>
                    <a:pt x="115227" y="78689"/>
                  </a:lnTo>
                  <a:lnTo>
                    <a:pt x="115519" y="78574"/>
                  </a:lnTo>
                  <a:close/>
                </a:path>
                <a:path w="138430" h="111125">
                  <a:moveTo>
                    <a:pt x="117157" y="63525"/>
                  </a:moveTo>
                  <a:lnTo>
                    <a:pt x="116471" y="63055"/>
                  </a:lnTo>
                  <a:lnTo>
                    <a:pt x="115798" y="62585"/>
                  </a:lnTo>
                  <a:lnTo>
                    <a:pt x="115023" y="62052"/>
                  </a:lnTo>
                  <a:lnTo>
                    <a:pt x="114338" y="62915"/>
                  </a:lnTo>
                  <a:lnTo>
                    <a:pt x="115023" y="63360"/>
                  </a:lnTo>
                  <a:lnTo>
                    <a:pt x="115671" y="63830"/>
                  </a:lnTo>
                  <a:lnTo>
                    <a:pt x="116509" y="64249"/>
                  </a:lnTo>
                  <a:lnTo>
                    <a:pt x="116890" y="63754"/>
                  </a:lnTo>
                  <a:lnTo>
                    <a:pt x="117157" y="63525"/>
                  </a:lnTo>
                  <a:close/>
                </a:path>
                <a:path w="138430" h="111125">
                  <a:moveTo>
                    <a:pt x="118224" y="97485"/>
                  </a:moveTo>
                  <a:lnTo>
                    <a:pt x="117767" y="97066"/>
                  </a:lnTo>
                  <a:lnTo>
                    <a:pt x="117513" y="96824"/>
                  </a:lnTo>
                  <a:lnTo>
                    <a:pt x="117259" y="96596"/>
                  </a:lnTo>
                  <a:lnTo>
                    <a:pt x="116751" y="97472"/>
                  </a:lnTo>
                  <a:lnTo>
                    <a:pt x="116205" y="98348"/>
                  </a:lnTo>
                  <a:lnTo>
                    <a:pt x="115747" y="99250"/>
                  </a:lnTo>
                  <a:lnTo>
                    <a:pt x="116116" y="99682"/>
                  </a:lnTo>
                  <a:lnTo>
                    <a:pt x="116332" y="99898"/>
                  </a:lnTo>
                  <a:lnTo>
                    <a:pt x="116916" y="99148"/>
                  </a:lnTo>
                  <a:lnTo>
                    <a:pt x="117513" y="98399"/>
                  </a:lnTo>
                  <a:lnTo>
                    <a:pt x="118224" y="97485"/>
                  </a:lnTo>
                  <a:close/>
                </a:path>
                <a:path w="138430" h="111125">
                  <a:moveTo>
                    <a:pt x="118859" y="18491"/>
                  </a:moveTo>
                  <a:lnTo>
                    <a:pt x="118656" y="18249"/>
                  </a:lnTo>
                  <a:lnTo>
                    <a:pt x="118262" y="17729"/>
                  </a:lnTo>
                  <a:lnTo>
                    <a:pt x="117652" y="18059"/>
                  </a:lnTo>
                  <a:lnTo>
                    <a:pt x="117043" y="18402"/>
                  </a:lnTo>
                  <a:lnTo>
                    <a:pt x="116420" y="18732"/>
                  </a:lnTo>
                  <a:lnTo>
                    <a:pt x="116763" y="19329"/>
                  </a:lnTo>
                  <a:lnTo>
                    <a:pt x="117449" y="20497"/>
                  </a:lnTo>
                  <a:lnTo>
                    <a:pt x="117919" y="19824"/>
                  </a:lnTo>
                  <a:lnTo>
                    <a:pt x="118389" y="19164"/>
                  </a:lnTo>
                  <a:lnTo>
                    <a:pt x="118859" y="18491"/>
                  </a:lnTo>
                  <a:close/>
                </a:path>
                <a:path w="138430" h="111125">
                  <a:moveTo>
                    <a:pt x="120319" y="61379"/>
                  </a:moveTo>
                  <a:lnTo>
                    <a:pt x="119849" y="60960"/>
                  </a:lnTo>
                  <a:lnTo>
                    <a:pt x="119557" y="60629"/>
                  </a:lnTo>
                  <a:lnTo>
                    <a:pt x="118872" y="61074"/>
                  </a:lnTo>
                  <a:lnTo>
                    <a:pt x="118325" y="61417"/>
                  </a:lnTo>
                  <a:lnTo>
                    <a:pt x="117805" y="61772"/>
                  </a:lnTo>
                  <a:lnTo>
                    <a:pt x="118262" y="62115"/>
                  </a:lnTo>
                  <a:lnTo>
                    <a:pt x="118757" y="62750"/>
                  </a:lnTo>
                  <a:lnTo>
                    <a:pt x="119189" y="62712"/>
                  </a:lnTo>
                  <a:lnTo>
                    <a:pt x="119595" y="62674"/>
                  </a:lnTo>
                  <a:lnTo>
                    <a:pt x="119976" y="61950"/>
                  </a:lnTo>
                  <a:lnTo>
                    <a:pt x="120281" y="61455"/>
                  </a:lnTo>
                  <a:close/>
                </a:path>
                <a:path w="138430" h="111125">
                  <a:moveTo>
                    <a:pt x="124917" y="70446"/>
                  </a:moveTo>
                  <a:lnTo>
                    <a:pt x="124320" y="70015"/>
                  </a:lnTo>
                  <a:lnTo>
                    <a:pt x="123761" y="69545"/>
                  </a:lnTo>
                  <a:lnTo>
                    <a:pt x="122923" y="69113"/>
                  </a:lnTo>
                  <a:lnTo>
                    <a:pt x="122529" y="69443"/>
                  </a:lnTo>
                  <a:lnTo>
                    <a:pt x="121767" y="69773"/>
                  </a:lnTo>
                  <a:lnTo>
                    <a:pt x="122796" y="70485"/>
                  </a:lnTo>
                  <a:lnTo>
                    <a:pt x="123456" y="70993"/>
                  </a:lnTo>
                  <a:lnTo>
                    <a:pt x="124244" y="71412"/>
                  </a:lnTo>
                  <a:lnTo>
                    <a:pt x="124663" y="70777"/>
                  </a:lnTo>
                  <a:lnTo>
                    <a:pt x="124917" y="70446"/>
                  </a:lnTo>
                  <a:close/>
                </a:path>
                <a:path w="138430" h="111125">
                  <a:moveTo>
                    <a:pt x="125095" y="15328"/>
                  </a:moveTo>
                  <a:lnTo>
                    <a:pt x="124828" y="15049"/>
                  </a:lnTo>
                  <a:lnTo>
                    <a:pt x="124548" y="14808"/>
                  </a:lnTo>
                  <a:lnTo>
                    <a:pt x="124294" y="14528"/>
                  </a:lnTo>
                  <a:lnTo>
                    <a:pt x="123659" y="14820"/>
                  </a:lnTo>
                  <a:lnTo>
                    <a:pt x="123050" y="15151"/>
                  </a:lnTo>
                  <a:lnTo>
                    <a:pt x="122364" y="15621"/>
                  </a:lnTo>
                  <a:lnTo>
                    <a:pt x="122504" y="16129"/>
                  </a:lnTo>
                  <a:lnTo>
                    <a:pt x="122529" y="16446"/>
                  </a:lnTo>
                  <a:lnTo>
                    <a:pt x="123253" y="16192"/>
                  </a:lnTo>
                  <a:lnTo>
                    <a:pt x="124002" y="15976"/>
                  </a:lnTo>
                  <a:lnTo>
                    <a:pt x="124701" y="15671"/>
                  </a:lnTo>
                  <a:lnTo>
                    <a:pt x="124828" y="15608"/>
                  </a:lnTo>
                  <a:lnTo>
                    <a:pt x="124968" y="15430"/>
                  </a:lnTo>
                  <a:lnTo>
                    <a:pt x="125095" y="15328"/>
                  </a:lnTo>
                  <a:close/>
                </a:path>
                <a:path w="138430" h="111125">
                  <a:moveTo>
                    <a:pt x="128803" y="20015"/>
                  </a:moveTo>
                  <a:lnTo>
                    <a:pt x="128219" y="19177"/>
                  </a:lnTo>
                  <a:lnTo>
                    <a:pt x="127927" y="18770"/>
                  </a:lnTo>
                  <a:lnTo>
                    <a:pt x="127876" y="18935"/>
                  </a:lnTo>
                  <a:lnTo>
                    <a:pt x="127812" y="19100"/>
                  </a:lnTo>
                  <a:lnTo>
                    <a:pt x="127762" y="19773"/>
                  </a:lnTo>
                  <a:lnTo>
                    <a:pt x="128066" y="20320"/>
                  </a:lnTo>
                  <a:lnTo>
                    <a:pt x="128231" y="20840"/>
                  </a:lnTo>
                  <a:lnTo>
                    <a:pt x="128422" y="20574"/>
                  </a:lnTo>
                  <a:lnTo>
                    <a:pt x="128803" y="20015"/>
                  </a:lnTo>
                  <a:close/>
                </a:path>
                <a:path w="138430" h="111125">
                  <a:moveTo>
                    <a:pt x="137807" y="47028"/>
                  </a:moveTo>
                  <a:lnTo>
                    <a:pt x="137782" y="46888"/>
                  </a:lnTo>
                  <a:lnTo>
                    <a:pt x="136436" y="45720"/>
                  </a:lnTo>
                  <a:lnTo>
                    <a:pt x="135966" y="46431"/>
                  </a:lnTo>
                  <a:lnTo>
                    <a:pt x="135559" y="46951"/>
                  </a:lnTo>
                  <a:lnTo>
                    <a:pt x="135267" y="47523"/>
                  </a:lnTo>
                  <a:lnTo>
                    <a:pt x="135140" y="47777"/>
                  </a:lnTo>
                  <a:lnTo>
                    <a:pt x="135255" y="48171"/>
                  </a:lnTo>
                  <a:lnTo>
                    <a:pt x="135255" y="48501"/>
                  </a:lnTo>
                  <a:lnTo>
                    <a:pt x="135661" y="48247"/>
                  </a:lnTo>
                  <a:lnTo>
                    <a:pt x="136055" y="47980"/>
                  </a:lnTo>
                  <a:lnTo>
                    <a:pt x="136601" y="47675"/>
                  </a:lnTo>
                  <a:lnTo>
                    <a:pt x="136804" y="47701"/>
                  </a:lnTo>
                  <a:lnTo>
                    <a:pt x="137236" y="47434"/>
                  </a:lnTo>
                  <a:lnTo>
                    <a:pt x="137515" y="47218"/>
                  </a:lnTo>
                  <a:lnTo>
                    <a:pt x="137807" y="47028"/>
                  </a:lnTo>
                  <a:close/>
                </a:path>
              </a:pathLst>
            </a:custGeom>
            <a:solidFill>
              <a:srgbClr val="928778"/>
            </a:solidFill>
          </p:spPr>
          <p:txBody>
            <a:bodyPr wrap="square" lIns="0" tIns="0" rIns="0" bIns="0" rtlCol="0"/>
            <a:lstStyle/>
            <a:p>
              <a:endParaRPr/>
            </a:p>
          </p:txBody>
        </p:sp>
        <p:sp>
          <p:nvSpPr>
            <p:cNvPr id="288" name="object 164">
              <a:extLst>
                <a:ext uri="{FF2B5EF4-FFF2-40B4-BE49-F238E27FC236}">
                  <a16:creationId xmlns:a16="http://schemas.microsoft.com/office/drawing/2014/main" id="{7D117BC3-96CF-F4FF-6C60-0ADA41D70F98}"/>
                </a:ext>
              </a:extLst>
            </p:cNvPr>
            <p:cNvSpPr/>
            <p:nvPr/>
          </p:nvSpPr>
          <p:spPr>
            <a:xfrm>
              <a:off x="7402970" y="2037099"/>
              <a:ext cx="125730" cy="109855"/>
            </a:xfrm>
            <a:custGeom>
              <a:avLst/>
              <a:gdLst/>
              <a:ahLst/>
              <a:cxnLst/>
              <a:rect l="l" t="t" r="r" b="b"/>
              <a:pathLst>
                <a:path w="125730" h="109854">
                  <a:moveTo>
                    <a:pt x="1854" y="93268"/>
                  </a:moveTo>
                  <a:lnTo>
                    <a:pt x="1447" y="92925"/>
                  </a:lnTo>
                  <a:lnTo>
                    <a:pt x="1244" y="92697"/>
                  </a:lnTo>
                  <a:lnTo>
                    <a:pt x="838" y="93205"/>
                  </a:lnTo>
                  <a:lnTo>
                    <a:pt x="406" y="93700"/>
                  </a:lnTo>
                  <a:lnTo>
                    <a:pt x="76" y="94259"/>
                  </a:lnTo>
                  <a:lnTo>
                    <a:pt x="342" y="94754"/>
                  </a:lnTo>
                  <a:lnTo>
                    <a:pt x="660" y="95275"/>
                  </a:lnTo>
                  <a:lnTo>
                    <a:pt x="1143" y="94500"/>
                  </a:lnTo>
                  <a:lnTo>
                    <a:pt x="1524" y="93967"/>
                  </a:lnTo>
                  <a:lnTo>
                    <a:pt x="1816" y="93357"/>
                  </a:lnTo>
                  <a:close/>
                </a:path>
                <a:path w="125730" h="109854">
                  <a:moveTo>
                    <a:pt x="2387" y="51244"/>
                  </a:moveTo>
                  <a:lnTo>
                    <a:pt x="1981" y="50571"/>
                  </a:lnTo>
                  <a:lnTo>
                    <a:pt x="1638" y="49987"/>
                  </a:lnTo>
                  <a:lnTo>
                    <a:pt x="1270" y="49390"/>
                  </a:lnTo>
                  <a:lnTo>
                    <a:pt x="1079" y="49631"/>
                  </a:lnTo>
                  <a:lnTo>
                    <a:pt x="685" y="49961"/>
                  </a:lnTo>
                  <a:lnTo>
                    <a:pt x="965" y="50761"/>
                  </a:lnTo>
                  <a:lnTo>
                    <a:pt x="1320" y="51358"/>
                  </a:lnTo>
                  <a:lnTo>
                    <a:pt x="1638" y="51981"/>
                  </a:lnTo>
                  <a:lnTo>
                    <a:pt x="1854" y="51777"/>
                  </a:lnTo>
                  <a:lnTo>
                    <a:pt x="2387" y="51244"/>
                  </a:lnTo>
                  <a:close/>
                </a:path>
                <a:path w="125730" h="109854">
                  <a:moveTo>
                    <a:pt x="2794" y="68326"/>
                  </a:moveTo>
                  <a:lnTo>
                    <a:pt x="2120" y="67716"/>
                  </a:lnTo>
                  <a:lnTo>
                    <a:pt x="1600" y="67195"/>
                  </a:lnTo>
                  <a:lnTo>
                    <a:pt x="1016" y="66776"/>
                  </a:lnTo>
                  <a:lnTo>
                    <a:pt x="546" y="67246"/>
                  </a:lnTo>
                  <a:lnTo>
                    <a:pt x="304" y="67487"/>
                  </a:lnTo>
                  <a:lnTo>
                    <a:pt x="812" y="67983"/>
                  </a:lnTo>
                  <a:lnTo>
                    <a:pt x="1308" y="68516"/>
                  </a:lnTo>
                  <a:lnTo>
                    <a:pt x="1866" y="68935"/>
                  </a:lnTo>
                  <a:lnTo>
                    <a:pt x="2336" y="68630"/>
                  </a:lnTo>
                  <a:lnTo>
                    <a:pt x="2794" y="68326"/>
                  </a:lnTo>
                  <a:close/>
                </a:path>
                <a:path w="125730" h="109854">
                  <a:moveTo>
                    <a:pt x="3187" y="75768"/>
                  </a:moveTo>
                  <a:lnTo>
                    <a:pt x="2730" y="74752"/>
                  </a:lnTo>
                  <a:lnTo>
                    <a:pt x="2501" y="74269"/>
                  </a:lnTo>
                  <a:lnTo>
                    <a:pt x="1892" y="73990"/>
                  </a:lnTo>
                  <a:lnTo>
                    <a:pt x="1447" y="73596"/>
                  </a:lnTo>
                  <a:lnTo>
                    <a:pt x="1473" y="74155"/>
                  </a:lnTo>
                  <a:lnTo>
                    <a:pt x="1485" y="74714"/>
                  </a:lnTo>
                  <a:lnTo>
                    <a:pt x="1524" y="75260"/>
                  </a:lnTo>
                  <a:lnTo>
                    <a:pt x="1549" y="75488"/>
                  </a:lnTo>
                  <a:lnTo>
                    <a:pt x="1625" y="75717"/>
                  </a:lnTo>
                  <a:lnTo>
                    <a:pt x="1676" y="75946"/>
                  </a:lnTo>
                  <a:lnTo>
                    <a:pt x="2425" y="75920"/>
                  </a:lnTo>
                  <a:lnTo>
                    <a:pt x="3187" y="75768"/>
                  </a:lnTo>
                  <a:close/>
                </a:path>
                <a:path w="125730" h="109854">
                  <a:moveTo>
                    <a:pt x="3619" y="16687"/>
                  </a:moveTo>
                  <a:lnTo>
                    <a:pt x="3009" y="16116"/>
                  </a:lnTo>
                  <a:lnTo>
                    <a:pt x="2400" y="16548"/>
                  </a:lnTo>
                  <a:lnTo>
                    <a:pt x="1917" y="17018"/>
                  </a:lnTo>
                  <a:lnTo>
                    <a:pt x="1447" y="17526"/>
                  </a:lnTo>
                  <a:lnTo>
                    <a:pt x="1892" y="18021"/>
                  </a:lnTo>
                  <a:lnTo>
                    <a:pt x="2324" y="18529"/>
                  </a:lnTo>
                  <a:lnTo>
                    <a:pt x="2870" y="17792"/>
                  </a:lnTo>
                  <a:lnTo>
                    <a:pt x="3263" y="17284"/>
                  </a:lnTo>
                  <a:lnTo>
                    <a:pt x="3606" y="16725"/>
                  </a:lnTo>
                  <a:close/>
                </a:path>
                <a:path w="125730" h="109854">
                  <a:moveTo>
                    <a:pt x="5638" y="92214"/>
                  </a:moveTo>
                  <a:lnTo>
                    <a:pt x="4165" y="90995"/>
                  </a:lnTo>
                  <a:lnTo>
                    <a:pt x="3416" y="90398"/>
                  </a:lnTo>
                  <a:lnTo>
                    <a:pt x="5067" y="92773"/>
                  </a:lnTo>
                  <a:lnTo>
                    <a:pt x="5257" y="92583"/>
                  </a:lnTo>
                  <a:lnTo>
                    <a:pt x="5448" y="92405"/>
                  </a:lnTo>
                  <a:lnTo>
                    <a:pt x="5638" y="92214"/>
                  </a:lnTo>
                  <a:close/>
                </a:path>
                <a:path w="125730" h="109854">
                  <a:moveTo>
                    <a:pt x="8369" y="94246"/>
                  </a:moveTo>
                  <a:lnTo>
                    <a:pt x="7645" y="93764"/>
                  </a:lnTo>
                  <a:lnTo>
                    <a:pt x="7112" y="93370"/>
                  </a:lnTo>
                  <a:lnTo>
                    <a:pt x="6540" y="93091"/>
                  </a:lnTo>
                  <a:lnTo>
                    <a:pt x="6134" y="93484"/>
                  </a:lnTo>
                  <a:lnTo>
                    <a:pt x="5930" y="93687"/>
                  </a:lnTo>
                  <a:lnTo>
                    <a:pt x="6413" y="94119"/>
                  </a:lnTo>
                  <a:lnTo>
                    <a:pt x="6896" y="94576"/>
                  </a:lnTo>
                  <a:lnTo>
                    <a:pt x="7531" y="94983"/>
                  </a:lnTo>
                  <a:lnTo>
                    <a:pt x="7899" y="94602"/>
                  </a:lnTo>
                  <a:lnTo>
                    <a:pt x="8369" y="94246"/>
                  </a:lnTo>
                  <a:close/>
                </a:path>
                <a:path w="125730" h="109854">
                  <a:moveTo>
                    <a:pt x="10134" y="46469"/>
                  </a:moveTo>
                  <a:lnTo>
                    <a:pt x="10109" y="45631"/>
                  </a:lnTo>
                  <a:lnTo>
                    <a:pt x="9766" y="45173"/>
                  </a:lnTo>
                  <a:lnTo>
                    <a:pt x="9563" y="44716"/>
                  </a:lnTo>
                  <a:lnTo>
                    <a:pt x="9296" y="45097"/>
                  </a:lnTo>
                  <a:lnTo>
                    <a:pt x="9042" y="45478"/>
                  </a:lnTo>
                  <a:lnTo>
                    <a:pt x="8712" y="45961"/>
                  </a:lnTo>
                  <a:lnTo>
                    <a:pt x="9029" y="46469"/>
                  </a:lnTo>
                  <a:lnTo>
                    <a:pt x="9283" y="46863"/>
                  </a:lnTo>
                  <a:lnTo>
                    <a:pt x="9525" y="47269"/>
                  </a:lnTo>
                  <a:lnTo>
                    <a:pt x="9740" y="46863"/>
                  </a:lnTo>
                  <a:lnTo>
                    <a:pt x="10134" y="46469"/>
                  </a:lnTo>
                  <a:close/>
                </a:path>
                <a:path w="125730" h="109854">
                  <a:moveTo>
                    <a:pt x="12217" y="7670"/>
                  </a:moveTo>
                  <a:lnTo>
                    <a:pt x="11747" y="7035"/>
                  </a:lnTo>
                  <a:lnTo>
                    <a:pt x="11252" y="6502"/>
                  </a:lnTo>
                  <a:lnTo>
                    <a:pt x="10655" y="5842"/>
                  </a:lnTo>
                  <a:lnTo>
                    <a:pt x="10388" y="6210"/>
                  </a:lnTo>
                  <a:lnTo>
                    <a:pt x="10071" y="6565"/>
                  </a:lnTo>
                  <a:lnTo>
                    <a:pt x="10591" y="7200"/>
                  </a:lnTo>
                  <a:lnTo>
                    <a:pt x="11633" y="8318"/>
                  </a:lnTo>
                  <a:lnTo>
                    <a:pt x="11823" y="8077"/>
                  </a:lnTo>
                  <a:lnTo>
                    <a:pt x="12217" y="7670"/>
                  </a:lnTo>
                  <a:close/>
                </a:path>
                <a:path w="125730" h="109854">
                  <a:moveTo>
                    <a:pt x="16383" y="58407"/>
                  </a:moveTo>
                  <a:lnTo>
                    <a:pt x="16370" y="58051"/>
                  </a:lnTo>
                  <a:lnTo>
                    <a:pt x="16332" y="57569"/>
                  </a:lnTo>
                  <a:lnTo>
                    <a:pt x="16027" y="57099"/>
                  </a:lnTo>
                  <a:lnTo>
                    <a:pt x="15836" y="56616"/>
                  </a:lnTo>
                  <a:lnTo>
                    <a:pt x="15290" y="57340"/>
                  </a:lnTo>
                  <a:lnTo>
                    <a:pt x="14871" y="57886"/>
                  </a:lnTo>
                  <a:lnTo>
                    <a:pt x="15278" y="58394"/>
                  </a:lnTo>
                  <a:lnTo>
                    <a:pt x="15570" y="58788"/>
                  </a:lnTo>
                  <a:lnTo>
                    <a:pt x="15887" y="59182"/>
                  </a:lnTo>
                  <a:lnTo>
                    <a:pt x="16052" y="58801"/>
                  </a:lnTo>
                  <a:lnTo>
                    <a:pt x="16383" y="58407"/>
                  </a:lnTo>
                  <a:close/>
                </a:path>
                <a:path w="125730" h="109854">
                  <a:moveTo>
                    <a:pt x="18821" y="77139"/>
                  </a:moveTo>
                  <a:lnTo>
                    <a:pt x="18694" y="76212"/>
                  </a:lnTo>
                  <a:lnTo>
                    <a:pt x="18503" y="75450"/>
                  </a:lnTo>
                  <a:lnTo>
                    <a:pt x="18122" y="74549"/>
                  </a:lnTo>
                  <a:lnTo>
                    <a:pt x="17589" y="74561"/>
                  </a:lnTo>
                  <a:lnTo>
                    <a:pt x="17259" y="74485"/>
                  </a:lnTo>
                  <a:lnTo>
                    <a:pt x="17284" y="74993"/>
                  </a:lnTo>
                  <a:lnTo>
                    <a:pt x="17284" y="75488"/>
                  </a:lnTo>
                  <a:lnTo>
                    <a:pt x="17424" y="75920"/>
                  </a:lnTo>
                  <a:lnTo>
                    <a:pt x="17602" y="76492"/>
                  </a:lnTo>
                  <a:lnTo>
                    <a:pt x="17894" y="77025"/>
                  </a:lnTo>
                  <a:lnTo>
                    <a:pt x="18135" y="77597"/>
                  </a:lnTo>
                  <a:lnTo>
                    <a:pt x="18376" y="77381"/>
                  </a:lnTo>
                  <a:lnTo>
                    <a:pt x="18821" y="77139"/>
                  </a:lnTo>
                  <a:close/>
                </a:path>
                <a:path w="125730" h="109854">
                  <a:moveTo>
                    <a:pt x="19837" y="100774"/>
                  </a:moveTo>
                  <a:lnTo>
                    <a:pt x="19646" y="100571"/>
                  </a:lnTo>
                  <a:lnTo>
                    <a:pt x="19240" y="100101"/>
                  </a:lnTo>
                  <a:lnTo>
                    <a:pt x="17335" y="101536"/>
                  </a:lnTo>
                  <a:lnTo>
                    <a:pt x="17564" y="101752"/>
                  </a:lnTo>
                  <a:lnTo>
                    <a:pt x="17907" y="102171"/>
                  </a:lnTo>
                  <a:lnTo>
                    <a:pt x="18630" y="101714"/>
                  </a:lnTo>
                  <a:lnTo>
                    <a:pt x="19227" y="101231"/>
                  </a:lnTo>
                  <a:lnTo>
                    <a:pt x="19837" y="100774"/>
                  </a:lnTo>
                  <a:close/>
                </a:path>
                <a:path w="125730" h="109854">
                  <a:moveTo>
                    <a:pt x="21463" y="35598"/>
                  </a:moveTo>
                  <a:lnTo>
                    <a:pt x="21336" y="34925"/>
                  </a:lnTo>
                  <a:lnTo>
                    <a:pt x="21374" y="34391"/>
                  </a:lnTo>
                  <a:lnTo>
                    <a:pt x="20929" y="34594"/>
                  </a:lnTo>
                  <a:lnTo>
                    <a:pt x="20345" y="34709"/>
                  </a:lnTo>
                  <a:lnTo>
                    <a:pt x="20053" y="35064"/>
                  </a:lnTo>
                  <a:lnTo>
                    <a:pt x="19761" y="35433"/>
                  </a:lnTo>
                  <a:lnTo>
                    <a:pt x="19748" y="36055"/>
                  </a:lnTo>
                  <a:lnTo>
                    <a:pt x="19608" y="36563"/>
                  </a:lnTo>
                  <a:lnTo>
                    <a:pt x="19735" y="36690"/>
                  </a:lnTo>
                  <a:lnTo>
                    <a:pt x="20243" y="36449"/>
                  </a:lnTo>
                  <a:lnTo>
                    <a:pt x="20891" y="36334"/>
                  </a:lnTo>
                  <a:lnTo>
                    <a:pt x="21196" y="35928"/>
                  </a:lnTo>
                  <a:lnTo>
                    <a:pt x="21463" y="35598"/>
                  </a:lnTo>
                  <a:close/>
                </a:path>
                <a:path w="125730" h="109854">
                  <a:moveTo>
                    <a:pt x="22872" y="72377"/>
                  </a:moveTo>
                  <a:lnTo>
                    <a:pt x="22250" y="71589"/>
                  </a:lnTo>
                  <a:lnTo>
                    <a:pt x="21767" y="70942"/>
                  </a:lnTo>
                  <a:lnTo>
                    <a:pt x="21272" y="70307"/>
                  </a:lnTo>
                  <a:lnTo>
                    <a:pt x="21107" y="70573"/>
                  </a:lnTo>
                  <a:lnTo>
                    <a:pt x="20764" y="70904"/>
                  </a:lnTo>
                  <a:lnTo>
                    <a:pt x="20828" y="71081"/>
                  </a:lnTo>
                  <a:lnTo>
                    <a:pt x="21069" y="71843"/>
                  </a:lnTo>
                  <a:lnTo>
                    <a:pt x="21437" y="72555"/>
                  </a:lnTo>
                  <a:lnTo>
                    <a:pt x="21767" y="73279"/>
                  </a:lnTo>
                  <a:lnTo>
                    <a:pt x="22085" y="73012"/>
                  </a:lnTo>
                  <a:lnTo>
                    <a:pt x="22872" y="72377"/>
                  </a:lnTo>
                  <a:close/>
                </a:path>
                <a:path w="125730" h="109854">
                  <a:moveTo>
                    <a:pt x="25031" y="74028"/>
                  </a:moveTo>
                  <a:lnTo>
                    <a:pt x="24561" y="73634"/>
                  </a:lnTo>
                  <a:lnTo>
                    <a:pt x="24206" y="73329"/>
                  </a:lnTo>
                  <a:lnTo>
                    <a:pt x="23596" y="73774"/>
                  </a:lnTo>
                  <a:lnTo>
                    <a:pt x="23063" y="74180"/>
                  </a:lnTo>
                  <a:lnTo>
                    <a:pt x="22517" y="74587"/>
                  </a:lnTo>
                  <a:lnTo>
                    <a:pt x="22771" y="74752"/>
                  </a:lnTo>
                  <a:lnTo>
                    <a:pt x="23101" y="75107"/>
                  </a:lnTo>
                  <a:lnTo>
                    <a:pt x="23266" y="75044"/>
                  </a:lnTo>
                  <a:lnTo>
                    <a:pt x="23888" y="74777"/>
                  </a:lnTo>
                  <a:lnTo>
                    <a:pt x="24434" y="74383"/>
                  </a:lnTo>
                  <a:lnTo>
                    <a:pt x="25031" y="74028"/>
                  </a:lnTo>
                  <a:close/>
                </a:path>
                <a:path w="125730" h="109854">
                  <a:moveTo>
                    <a:pt x="26847" y="42799"/>
                  </a:moveTo>
                  <a:lnTo>
                    <a:pt x="26022" y="42227"/>
                  </a:lnTo>
                  <a:lnTo>
                    <a:pt x="25463" y="41808"/>
                  </a:lnTo>
                  <a:lnTo>
                    <a:pt x="24853" y="41465"/>
                  </a:lnTo>
                  <a:lnTo>
                    <a:pt x="24257" y="42049"/>
                  </a:lnTo>
                  <a:lnTo>
                    <a:pt x="24739" y="42646"/>
                  </a:lnTo>
                  <a:lnTo>
                    <a:pt x="25222" y="43192"/>
                  </a:lnTo>
                  <a:lnTo>
                    <a:pt x="25768" y="43675"/>
                  </a:lnTo>
                  <a:lnTo>
                    <a:pt x="26276" y="43268"/>
                  </a:lnTo>
                  <a:lnTo>
                    <a:pt x="26847" y="42799"/>
                  </a:lnTo>
                  <a:close/>
                </a:path>
                <a:path w="125730" h="109854">
                  <a:moveTo>
                    <a:pt x="27546" y="63868"/>
                  </a:moveTo>
                  <a:lnTo>
                    <a:pt x="27038" y="63627"/>
                  </a:lnTo>
                  <a:lnTo>
                    <a:pt x="26555" y="63296"/>
                  </a:lnTo>
                  <a:lnTo>
                    <a:pt x="26022" y="63207"/>
                  </a:lnTo>
                  <a:lnTo>
                    <a:pt x="25704" y="63144"/>
                  </a:lnTo>
                  <a:lnTo>
                    <a:pt x="25311" y="63461"/>
                  </a:lnTo>
                  <a:lnTo>
                    <a:pt x="24968" y="63627"/>
                  </a:lnTo>
                  <a:lnTo>
                    <a:pt x="25476" y="63944"/>
                  </a:lnTo>
                  <a:lnTo>
                    <a:pt x="25971" y="64350"/>
                  </a:lnTo>
                  <a:lnTo>
                    <a:pt x="26517" y="64554"/>
                  </a:lnTo>
                  <a:lnTo>
                    <a:pt x="26784" y="64668"/>
                  </a:lnTo>
                  <a:lnTo>
                    <a:pt x="27165" y="64427"/>
                  </a:lnTo>
                  <a:lnTo>
                    <a:pt x="27482" y="64325"/>
                  </a:lnTo>
                  <a:lnTo>
                    <a:pt x="27508" y="64173"/>
                  </a:lnTo>
                  <a:lnTo>
                    <a:pt x="27520" y="64020"/>
                  </a:lnTo>
                  <a:lnTo>
                    <a:pt x="27546" y="63868"/>
                  </a:lnTo>
                  <a:close/>
                </a:path>
                <a:path w="125730" h="109854">
                  <a:moveTo>
                    <a:pt x="30238" y="86131"/>
                  </a:moveTo>
                  <a:lnTo>
                    <a:pt x="29781" y="85750"/>
                  </a:lnTo>
                  <a:lnTo>
                    <a:pt x="29349" y="85356"/>
                  </a:lnTo>
                  <a:lnTo>
                    <a:pt x="28752" y="84848"/>
                  </a:lnTo>
                  <a:lnTo>
                    <a:pt x="28016" y="85432"/>
                  </a:lnTo>
                  <a:lnTo>
                    <a:pt x="27724" y="85674"/>
                  </a:lnTo>
                  <a:lnTo>
                    <a:pt x="28257" y="85991"/>
                  </a:lnTo>
                  <a:lnTo>
                    <a:pt x="28778" y="86398"/>
                  </a:lnTo>
                  <a:lnTo>
                    <a:pt x="29565" y="86677"/>
                  </a:lnTo>
                  <a:lnTo>
                    <a:pt x="29921" y="86296"/>
                  </a:lnTo>
                  <a:lnTo>
                    <a:pt x="30238" y="86131"/>
                  </a:lnTo>
                  <a:close/>
                </a:path>
                <a:path w="125730" h="109854">
                  <a:moveTo>
                    <a:pt x="32956" y="10312"/>
                  </a:moveTo>
                  <a:lnTo>
                    <a:pt x="32486" y="9550"/>
                  </a:lnTo>
                  <a:lnTo>
                    <a:pt x="31419" y="8026"/>
                  </a:lnTo>
                  <a:lnTo>
                    <a:pt x="30822" y="8724"/>
                  </a:lnTo>
                  <a:lnTo>
                    <a:pt x="30505" y="9080"/>
                  </a:lnTo>
                  <a:lnTo>
                    <a:pt x="31089" y="9702"/>
                  </a:lnTo>
                  <a:lnTo>
                    <a:pt x="31661" y="10287"/>
                  </a:lnTo>
                  <a:lnTo>
                    <a:pt x="32296" y="10820"/>
                  </a:lnTo>
                  <a:lnTo>
                    <a:pt x="32956" y="10312"/>
                  </a:lnTo>
                  <a:close/>
                </a:path>
                <a:path w="125730" h="109854">
                  <a:moveTo>
                    <a:pt x="33731" y="56248"/>
                  </a:moveTo>
                  <a:lnTo>
                    <a:pt x="33108" y="55803"/>
                  </a:lnTo>
                  <a:lnTo>
                    <a:pt x="32740" y="55372"/>
                  </a:lnTo>
                  <a:lnTo>
                    <a:pt x="32550" y="55448"/>
                  </a:lnTo>
                  <a:lnTo>
                    <a:pt x="32042" y="55638"/>
                  </a:lnTo>
                  <a:lnTo>
                    <a:pt x="31623" y="56057"/>
                  </a:lnTo>
                  <a:lnTo>
                    <a:pt x="31178" y="56388"/>
                  </a:lnTo>
                  <a:lnTo>
                    <a:pt x="31381" y="56603"/>
                  </a:lnTo>
                  <a:lnTo>
                    <a:pt x="31635" y="57061"/>
                  </a:lnTo>
                  <a:lnTo>
                    <a:pt x="31788" y="57023"/>
                  </a:lnTo>
                  <a:lnTo>
                    <a:pt x="32346" y="56896"/>
                  </a:lnTo>
                  <a:lnTo>
                    <a:pt x="32854" y="56603"/>
                  </a:lnTo>
                  <a:lnTo>
                    <a:pt x="33731" y="56248"/>
                  </a:lnTo>
                  <a:close/>
                </a:path>
                <a:path w="125730" h="109854">
                  <a:moveTo>
                    <a:pt x="34023" y="19265"/>
                  </a:moveTo>
                  <a:lnTo>
                    <a:pt x="33604" y="18935"/>
                  </a:lnTo>
                  <a:lnTo>
                    <a:pt x="33401" y="18719"/>
                  </a:lnTo>
                  <a:lnTo>
                    <a:pt x="33007" y="19329"/>
                  </a:lnTo>
                  <a:lnTo>
                    <a:pt x="32562" y="19926"/>
                  </a:lnTo>
                  <a:lnTo>
                    <a:pt x="32245" y="20574"/>
                  </a:lnTo>
                  <a:lnTo>
                    <a:pt x="32169" y="20739"/>
                  </a:lnTo>
                  <a:lnTo>
                    <a:pt x="32473" y="21120"/>
                  </a:lnTo>
                  <a:lnTo>
                    <a:pt x="32766" y="21742"/>
                  </a:lnTo>
                  <a:lnTo>
                    <a:pt x="33286" y="20751"/>
                  </a:lnTo>
                  <a:lnTo>
                    <a:pt x="33680" y="20078"/>
                  </a:lnTo>
                  <a:lnTo>
                    <a:pt x="33985" y="19367"/>
                  </a:lnTo>
                  <a:close/>
                </a:path>
                <a:path w="125730" h="109854">
                  <a:moveTo>
                    <a:pt x="34810" y="53606"/>
                  </a:moveTo>
                  <a:lnTo>
                    <a:pt x="34137" y="53263"/>
                  </a:lnTo>
                  <a:lnTo>
                    <a:pt x="33769" y="52946"/>
                  </a:lnTo>
                  <a:lnTo>
                    <a:pt x="33629" y="53035"/>
                  </a:lnTo>
                  <a:lnTo>
                    <a:pt x="32994" y="53428"/>
                  </a:lnTo>
                  <a:lnTo>
                    <a:pt x="32448" y="53936"/>
                  </a:lnTo>
                  <a:lnTo>
                    <a:pt x="31864" y="54406"/>
                  </a:lnTo>
                  <a:lnTo>
                    <a:pt x="32067" y="54571"/>
                  </a:lnTo>
                  <a:lnTo>
                    <a:pt x="32359" y="54902"/>
                  </a:lnTo>
                  <a:lnTo>
                    <a:pt x="32486" y="54851"/>
                  </a:lnTo>
                  <a:lnTo>
                    <a:pt x="33172" y="54546"/>
                  </a:lnTo>
                  <a:lnTo>
                    <a:pt x="33820" y="54140"/>
                  </a:lnTo>
                  <a:lnTo>
                    <a:pt x="34810" y="53606"/>
                  </a:lnTo>
                  <a:close/>
                </a:path>
                <a:path w="125730" h="109854">
                  <a:moveTo>
                    <a:pt x="36766" y="41186"/>
                  </a:moveTo>
                  <a:lnTo>
                    <a:pt x="36118" y="40640"/>
                  </a:lnTo>
                  <a:lnTo>
                    <a:pt x="35687" y="41059"/>
                  </a:lnTo>
                  <a:lnTo>
                    <a:pt x="35280" y="41478"/>
                  </a:lnTo>
                  <a:lnTo>
                    <a:pt x="34988" y="41973"/>
                  </a:lnTo>
                  <a:lnTo>
                    <a:pt x="35306" y="42443"/>
                  </a:lnTo>
                  <a:lnTo>
                    <a:pt x="35648" y="42938"/>
                  </a:lnTo>
                  <a:lnTo>
                    <a:pt x="36106" y="42252"/>
                  </a:lnTo>
                  <a:lnTo>
                    <a:pt x="36474" y="41783"/>
                  </a:lnTo>
                  <a:lnTo>
                    <a:pt x="36741" y="41249"/>
                  </a:lnTo>
                  <a:close/>
                </a:path>
                <a:path w="125730" h="109854">
                  <a:moveTo>
                    <a:pt x="37096" y="53378"/>
                  </a:moveTo>
                  <a:lnTo>
                    <a:pt x="36334" y="52768"/>
                  </a:lnTo>
                  <a:lnTo>
                    <a:pt x="35941" y="52476"/>
                  </a:lnTo>
                  <a:lnTo>
                    <a:pt x="35648" y="52946"/>
                  </a:lnTo>
                  <a:lnTo>
                    <a:pt x="35293" y="53365"/>
                  </a:lnTo>
                  <a:lnTo>
                    <a:pt x="35179" y="53835"/>
                  </a:lnTo>
                  <a:lnTo>
                    <a:pt x="35102" y="54127"/>
                  </a:lnTo>
                  <a:lnTo>
                    <a:pt x="35394" y="54521"/>
                  </a:lnTo>
                  <a:lnTo>
                    <a:pt x="35521" y="54864"/>
                  </a:lnTo>
                  <a:lnTo>
                    <a:pt x="36563" y="53873"/>
                  </a:lnTo>
                  <a:lnTo>
                    <a:pt x="37096" y="53378"/>
                  </a:lnTo>
                  <a:close/>
                </a:path>
                <a:path w="125730" h="109854">
                  <a:moveTo>
                    <a:pt x="39954" y="4635"/>
                  </a:moveTo>
                  <a:lnTo>
                    <a:pt x="39624" y="4241"/>
                  </a:lnTo>
                  <a:lnTo>
                    <a:pt x="39484" y="3949"/>
                  </a:lnTo>
                  <a:lnTo>
                    <a:pt x="39027" y="4254"/>
                  </a:lnTo>
                  <a:lnTo>
                    <a:pt x="38493" y="4483"/>
                  </a:lnTo>
                  <a:lnTo>
                    <a:pt x="37871" y="5245"/>
                  </a:lnTo>
                  <a:lnTo>
                    <a:pt x="37820" y="5829"/>
                  </a:lnTo>
                  <a:lnTo>
                    <a:pt x="37655" y="6311"/>
                  </a:lnTo>
                  <a:lnTo>
                    <a:pt x="37287" y="6032"/>
                  </a:lnTo>
                  <a:lnTo>
                    <a:pt x="36969" y="5676"/>
                  </a:lnTo>
                  <a:lnTo>
                    <a:pt x="36563" y="5511"/>
                  </a:lnTo>
                  <a:lnTo>
                    <a:pt x="36347" y="5410"/>
                  </a:lnTo>
                  <a:lnTo>
                    <a:pt x="36004" y="5626"/>
                  </a:lnTo>
                  <a:lnTo>
                    <a:pt x="35725" y="5715"/>
                  </a:lnTo>
                  <a:lnTo>
                    <a:pt x="35941" y="6134"/>
                  </a:lnTo>
                  <a:lnTo>
                    <a:pt x="36118" y="6629"/>
                  </a:lnTo>
                  <a:lnTo>
                    <a:pt x="36690" y="7251"/>
                  </a:lnTo>
                  <a:lnTo>
                    <a:pt x="37134" y="7353"/>
                  </a:lnTo>
                  <a:lnTo>
                    <a:pt x="37503" y="7543"/>
                  </a:lnTo>
                  <a:lnTo>
                    <a:pt x="37668" y="6311"/>
                  </a:lnTo>
                  <a:lnTo>
                    <a:pt x="37998" y="6311"/>
                  </a:lnTo>
                  <a:lnTo>
                    <a:pt x="38455" y="6438"/>
                  </a:lnTo>
                  <a:lnTo>
                    <a:pt x="38658" y="6273"/>
                  </a:lnTo>
                  <a:lnTo>
                    <a:pt x="39141" y="5867"/>
                  </a:lnTo>
                  <a:lnTo>
                    <a:pt x="39547" y="5334"/>
                  </a:lnTo>
                  <a:lnTo>
                    <a:pt x="39865" y="4775"/>
                  </a:lnTo>
                  <a:lnTo>
                    <a:pt x="39954" y="4635"/>
                  </a:lnTo>
                  <a:close/>
                </a:path>
                <a:path w="125730" h="109854">
                  <a:moveTo>
                    <a:pt x="40830" y="56197"/>
                  </a:moveTo>
                  <a:lnTo>
                    <a:pt x="39446" y="54889"/>
                  </a:lnTo>
                  <a:lnTo>
                    <a:pt x="38963" y="54444"/>
                  </a:lnTo>
                  <a:lnTo>
                    <a:pt x="38785" y="54686"/>
                  </a:lnTo>
                  <a:lnTo>
                    <a:pt x="38430" y="55079"/>
                  </a:lnTo>
                  <a:lnTo>
                    <a:pt x="38836" y="55714"/>
                  </a:lnTo>
                  <a:lnTo>
                    <a:pt x="39243" y="56235"/>
                  </a:lnTo>
                  <a:lnTo>
                    <a:pt x="39738" y="56642"/>
                  </a:lnTo>
                  <a:lnTo>
                    <a:pt x="40309" y="56413"/>
                  </a:lnTo>
                  <a:lnTo>
                    <a:pt x="40830" y="56197"/>
                  </a:lnTo>
                  <a:close/>
                </a:path>
                <a:path w="125730" h="109854">
                  <a:moveTo>
                    <a:pt x="43002" y="59702"/>
                  </a:moveTo>
                  <a:lnTo>
                    <a:pt x="42430" y="59270"/>
                  </a:lnTo>
                  <a:lnTo>
                    <a:pt x="41884" y="58813"/>
                  </a:lnTo>
                  <a:lnTo>
                    <a:pt x="41262" y="58470"/>
                  </a:lnTo>
                  <a:lnTo>
                    <a:pt x="41135" y="58394"/>
                  </a:lnTo>
                  <a:lnTo>
                    <a:pt x="40779" y="58750"/>
                  </a:lnTo>
                  <a:lnTo>
                    <a:pt x="40525" y="58915"/>
                  </a:lnTo>
                  <a:lnTo>
                    <a:pt x="41656" y="59918"/>
                  </a:lnTo>
                  <a:lnTo>
                    <a:pt x="42316" y="60490"/>
                  </a:lnTo>
                  <a:lnTo>
                    <a:pt x="42595" y="60159"/>
                  </a:lnTo>
                  <a:lnTo>
                    <a:pt x="43002" y="59702"/>
                  </a:lnTo>
                  <a:close/>
                </a:path>
                <a:path w="125730" h="109854">
                  <a:moveTo>
                    <a:pt x="43992" y="105956"/>
                  </a:moveTo>
                  <a:lnTo>
                    <a:pt x="43319" y="105295"/>
                  </a:lnTo>
                  <a:lnTo>
                    <a:pt x="42811" y="104762"/>
                  </a:lnTo>
                  <a:lnTo>
                    <a:pt x="42252" y="104317"/>
                  </a:lnTo>
                  <a:lnTo>
                    <a:pt x="41783" y="104622"/>
                  </a:lnTo>
                  <a:lnTo>
                    <a:pt x="41554" y="104787"/>
                  </a:lnTo>
                  <a:lnTo>
                    <a:pt x="42011" y="105359"/>
                  </a:lnTo>
                  <a:lnTo>
                    <a:pt x="42456" y="105943"/>
                  </a:lnTo>
                  <a:lnTo>
                    <a:pt x="43053" y="106527"/>
                  </a:lnTo>
                  <a:lnTo>
                    <a:pt x="43472" y="106210"/>
                  </a:lnTo>
                  <a:lnTo>
                    <a:pt x="43992" y="105956"/>
                  </a:lnTo>
                  <a:close/>
                </a:path>
                <a:path w="125730" h="109854">
                  <a:moveTo>
                    <a:pt x="46393" y="4267"/>
                  </a:moveTo>
                  <a:lnTo>
                    <a:pt x="45999" y="3898"/>
                  </a:lnTo>
                  <a:lnTo>
                    <a:pt x="45681" y="3556"/>
                  </a:lnTo>
                  <a:lnTo>
                    <a:pt x="45072" y="4076"/>
                  </a:lnTo>
                  <a:lnTo>
                    <a:pt x="44513" y="4622"/>
                  </a:lnTo>
                  <a:lnTo>
                    <a:pt x="43967" y="5207"/>
                  </a:lnTo>
                  <a:lnTo>
                    <a:pt x="44411" y="5778"/>
                  </a:lnTo>
                  <a:lnTo>
                    <a:pt x="45059" y="5321"/>
                  </a:lnTo>
                  <a:lnTo>
                    <a:pt x="46393" y="4267"/>
                  </a:lnTo>
                  <a:close/>
                </a:path>
                <a:path w="125730" h="109854">
                  <a:moveTo>
                    <a:pt x="46799" y="9588"/>
                  </a:moveTo>
                  <a:lnTo>
                    <a:pt x="46291" y="8864"/>
                  </a:lnTo>
                  <a:lnTo>
                    <a:pt x="45758" y="8242"/>
                  </a:lnTo>
                  <a:lnTo>
                    <a:pt x="45123" y="7480"/>
                  </a:lnTo>
                  <a:lnTo>
                    <a:pt x="44538" y="8204"/>
                  </a:lnTo>
                  <a:lnTo>
                    <a:pt x="44335" y="8432"/>
                  </a:lnTo>
                  <a:lnTo>
                    <a:pt x="44983" y="9004"/>
                  </a:lnTo>
                  <a:lnTo>
                    <a:pt x="45631" y="9563"/>
                  </a:lnTo>
                  <a:lnTo>
                    <a:pt x="46316" y="10109"/>
                  </a:lnTo>
                  <a:lnTo>
                    <a:pt x="46799" y="9588"/>
                  </a:lnTo>
                  <a:close/>
                </a:path>
                <a:path w="125730" h="109854">
                  <a:moveTo>
                    <a:pt x="47205" y="20129"/>
                  </a:moveTo>
                  <a:lnTo>
                    <a:pt x="47155" y="19964"/>
                  </a:lnTo>
                  <a:lnTo>
                    <a:pt x="46951" y="19278"/>
                  </a:lnTo>
                  <a:lnTo>
                    <a:pt x="46621" y="18643"/>
                  </a:lnTo>
                  <a:lnTo>
                    <a:pt x="46329" y="17995"/>
                  </a:lnTo>
                  <a:lnTo>
                    <a:pt x="46113" y="18199"/>
                  </a:lnTo>
                  <a:lnTo>
                    <a:pt x="45694" y="18453"/>
                  </a:lnTo>
                  <a:lnTo>
                    <a:pt x="45821" y="19316"/>
                  </a:lnTo>
                  <a:lnTo>
                    <a:pt x="46075" y="19989"/>
                  </a:lnTo>
                  <a:lnTo>
                    <a:pt x="46367" y="21005"/>
                  </a:lnTo>
                  <a:lnTo>
                    <a:pt x="46812" y="20434"/>
                  </a:lnTo>
                  <a:lnTo>
                    <a:pt x="47205" y="20129"/>
                  </a:lnTo>
                  <a:close/>
                </a:path>
                <a:path w="125730" h="109854">
                  <a:moveTo>
                    <a:pt x="48196" y="38811"/>
                  </a:moveTo>
                  <a:lnTo>
                    <a:pt x="47802" y="38582"/>
                  </a:lnTo>
                  <a:lnTo>
                    <a:pt x="47396" y="38188"/>
                  </a:lnTo>
                  <a:lnTo>
                    <a:pt x="47015" y="38214"/>
                  </a:lnTo>
                  <a:lnTo>
                    <a:pt x="46570" y="38227"/>
                  </a:lnTo>
                  <a:lnTo>
                    <a:pt x="46139" y="38620"/>
                  </a:lnTo>
                  <a:lnTo>
                    <a:pt x="45707" y="38849"/>
                  </a:lnTo>
                  <a:lnTo>
                    <a:pt x="46088" y="39090"/>
                  </a:lnTo>
                  <a:lnTo>
                    <a:pt x="46469" y="39344"/>
                  </a:lnTo>
                  <a:lnTo>
                    <a:pt x="46990" y="39674"/>
                  </a:lnTo>
                  <a:lnTo>
                    <a:pt x="47459" y="39331"/>
                  </a:lnTo>
                  <a:lnTo>
                    <a:pt x="47828" y="39077"/>
                  </a:lnTo>
                  <a:lnTo>
                    <a:pt x="48196" y="38811"/>
                  </a:lnTo>
                  <a:close/>
                </a:path>
                <a:path w="125730" h="109854">
                  <a:moveTo>
                    <a:pt x="48501" y="63563"/>
                  </a:moveTo>
                  <a:lnTo>
                    <a:pt x="48196" y="63373"/>
                  </a:lnTo>
                  <a:lnTo>
                    <a:pt x="47802" y="62941"/>
                  </a:lnTo>
                  <a:lnTo>
                    <a:pt x="47599" y="63030"/>
                  </a:lnTo>
                  <a:lnTo>
                    <a:pt x="47040" y="63271"/>
                  </a:lnTo>
                  <a:lnTo>
                    <a:pt x="46570" y="63728"/>
                  </a:lnTo>
                  <a:lnTo>
                    <a:pt x="46062" y="64096"/>
                  </a:lnTo>
                  <a:lnTo>
                    <a:pt x="46316" y="64325"/>
                  </a:lnTo>
                  <a:lnTo>
                    <a:pt x="46583" y="64541"/>
                  </a:lnTo>
                  <a:lnTo>
                    <a:pt x="47015" y="64909"/>
                  </a:lnTo>
                  <a:lnTo>
                    <a:pt x="47599" y="64401"/>
                  </a:lnTo>
                  <a:lnTo>
                    <a:pt x="48044" y="63982"/>
                  </a:lnTo>
                  <a:lnTo>
                    <a:pt x="48501" y="63563"/>
                  </a:lnTo>
                  <a:close/>
                </a:path>
                <a:path w="125730" h="109854">
                  <a:moveTo>
                    <a:pt x="48895" y="95275"/>
                  </a:moveTo>
                  <a:lnTo>
                    <a:pt x="48615" y="94462"/>
                  </a:lnTo>
                  <a:lnTo>
                    <a:pt x="48209" y="93954"/>
                  </a:lnTo>
                  <a:lnTo>
                    <a:pt x="47904" y="93408"/>
                  </a:lnTo>
                  <a:lnTo>
                    <a:pt x="47485" y="93992"/>
                  </a:lnTo>
                  <a:lnTo>
                    <a:pt x="47180" y="94437"/>
                  </a:lnTo>
                  <a:lnTo>
                    <a:pt x="48412" y="95999"/>
                  </a:lnTo>
                  <a:lnTo>
                    <a:pt x="48564" y="95669"/>
                  </a:lnTo>
                  <a:lnTo>
                    <a:pt x="48895" y="95275"/>
                  </a:lnTo>
                  <a:close/>
                </a:path>
                <a:path w="125730" h="109854">
                  <a:moveTo>
                    <a:pt x="52692" y="800"/>
                  </a:moveTo>
                  <a:lnTo>
                    <a:pt x="52298" y="571"/>
                  </a:lnTo>
                  <a:lnTo>
                    <a:pt x="51904" y="317"/>
                  </a:lnTo>
                  <a:lnTo>
                    <a:pt x="51371" y="0"/>
                  </a:lnTo>
                  <a:lnTo>
                    <a:pt x="50914" y="342"/>
                  </a:lnTo>
                  <a:lnTo>
                    <a:pt x="50571" y="609"/>
                  </a:lnTo>
                  <a:lnTo>
                    <a:pt x="50203" y="876"/>
                  </a:lnTo>
                  <a:lnTo>
                    <a:pt x="50647" y="1092"/>
                  </a:lnTo>
                  <a:lnTo>
                    <a:pt x="51104" y="1460"/>
                  </a:lnTo>
                  <a:lnTo>
                    <a:pt x="51562" y="1473"/>
                  </a:lnTo>
                  <a:lnTo>
                    <a:pt x="51930" y="1473"/>
                  </a:lnTo>
                  <a:lnTo>
                    <a:pt x="52311" y="1041"/>
                  </a:lnTo>
                  <a:lnTo>
                    <a:pt x="52692" y="800"/>
                  </a:lnTo>
                  <a:close/>
                </a:path>
                <a:path w="125730" h="109854">
                  <a:moveTo>
                    <a:pt x="56819" y="19011"/>
                  </a:moveTo>
                  <a:lnTo>
                    <a:pt x="56324" y="18669"/>
                  </a:lnTo>
                  <a:lnTo>
                    <a:pt x="55968" y="18300"/>
                  </a:lnTo>
                  <a:lnTo>
                    <a:pt x="55841" y="18364"/>
                  </a:lnTo>
                  <a:lnTo>
                    <a:pt x="55194" y="18745"/>
                  </a:lnTo>
                  <a:lnTo>
                    <a:pt x="54597" y="19227"/>
                  </a:lnTo>
                  <a:lnTo>
                    <a:pt x="53987" y="19672"/>
                  </a:lnTo>
                  <a:lnTo>
                    <a:pt x="54267" y="19989"/>
                  </a:lnTo>
                  <a:lnTo>
                    <a:pt x="54724" y="20612"/>
                  </a:lnTo>
                  <a:lnTo>
                    <a:pt x="55460" y="20167"/>
                  </a:lnTo>
                  <a:lnTo>
                    <a:pt x="56032" y="19646"/>
                  </a:lnTo>
                  <a:lnTo>
                    <a:pt x="56819" y="19011"/>
                  </a:lnTo>
                  <a:close/>
                </a:path>
                <a:path w="125730" h="109854">
                  <a:moveTo>
                    <a:pt x="56857" y="89281"/>
                  </a:moveTo>
                  <a:lnTo>
                    <a:pt x="56438" y="88950"/>
                  </a:lnTo>
                  <a:lnTo>
                    <a:pt x="56248" y="88722"/>
                  </a:lnTo>
                  <a:lnTo>
                    <a:pt x="55841" y="89242"/>
                  </a:lnTo>
                  <a:lnTo>
                    <a:pt x="55410" y="89738"/>
                  </a:lnTo>
                  <a:lnTo>
                    <a:pt x="55003" y="90398"/>
                  </a:lnTo>
                  <a:lnTo>
                    <a:pt x="55346" y="90792"/>
                  </a:lnTo>
                  <a:lnTo>
                    <a:pt x="55664" y="91300"/>
                  </a:lnTo>
                  <a:lnTo>
                    <a:pt x="56146" y="90525"/>
                  </a:lnTo>
                  <a:lnTo>
                    <a:pt x="56540" y="89979"/>
                  </a:lnTo>
                  <a:lnTo>
                    <a:pt x="56857" y="89281"/>
                  </a:lnTo>
                  <a:close/>
                </a:path>
                <a:path w="125730" h="109854">
                  <a:moveTo>
                    <a:pt x="57454" y="29133"/>
                  </a:moveTo>
                  <a:lnTo>
                    <a:pt x="56997" y="29032"/>
                  </a:lnTo>
                  <a:lnTo>
                    <a:pt x="56540" y="28943"/>
                  </a:lnTo>
                  <a:lnTo>
                    <a:pt x="56070" y="28841"/>
                  </a:lnTo>
                  <a:lnTo>
                    <a:pt x="56045" y="29552"/>
                  </a:lnTo>
                  <a:lnTo>
                    <a:pt x="55968" y="30975"/>
                  </a:lnTo>
                  <a:lnTo>
                    <a:pt x="56286" y="31038"/>
                  </a:lnTo>
                  <a:lnTo>
                    <a:pt x="56603" y="31115"/>
                  </a:lnTo>
                  <a:lnTo>
                    <a:pt x="56934" y="31178"/>
                  </a:lnTo>
                  <a:lnTo>
                    <a:pt x="57099" y="30492"/>
                  </a:lnTo>
                  <a:lnTo>
                    <a:pt x="57454" y="29133"/>
                  </a:lnTo>
                  <a:close/>
                </a:path>
                <a:path w="125730" h="109854">
                  <a:moveTo>
                    <a:pt x="58585" y="71526"/>
                  </a:moveTo>
                  <a:lnTo>
                    <a:pt x="58521" y="71297"/>
                  </a:lnTo>
                  <a:lnTo>
                    <a:pt x="58331" y="70700"/>
                  </a:lnTo>
                  <a:lnTo>
                    <a:pt x="57950" y="70167"/>
                  </a:lnTo>
                  <a:lnTo>
                    <a:pt x="57658" y="69596"/>
                  </a:lnTo>
                  <a:lnTo>
                    <a:pt x="56845" y="70497"/>
                  </a:lnTo>
                  <a:lnTo>
                    <a:pt x="57670" y="71666"/>
                  </a:lnTo>
                  <a:lnTo>
                    <a:pt x="58039" y="72199"/>
                  </a:lnTo>
                  <a:lnTo>
                    <a:pt x="58216" y="71894"/>
                  </a:lnTo>
                  <a:lnTo>
                    <a:pt x="58585" y="71526"/>
                  </a:lnTo>
                  <a:close/>
                </a:path>
                <a:path w="125730" h="109854">
                  <a:moveTo>
                    <a:pt x="59258" y="108902"/>
                  </a:moveTo>
                  <a:lnTo>
                    <a:pt x="58864" y="108635"/>
                  </a:lnTo>
                  <a:lnTo>
                    <a:pt x="58470" y="108343"/>
                  </a:lnTo>
                  <a:lnTo>
                    <a:pt x="58077" y="108064"/>
                  </a:lnTo>
                  <a:lnTo>
                    <a:pt x="57759" y="109359"/>
                  </a:lnTo>
                  <a:lnTo>
                    <a:pt x="58648" y="109359"/>
                  </a:lnTo>
                  <a:lnTo>
                    <a:pt x="59042" y="109347"/>
                  </a:lnTo>
                  <a:lnTo>
                    <a:pt x="59105" y="109181"/>
                  </a:lnTo>
                  <a:lnTo>
                    <a:pt x="59169" y="109029"/>
                  </a:lnTo>
                  <a:lnTo>
                    <a:pt x="59258" y="108902"/>
                  </a:lnTo>
                  <a:close/>
                </a:path>
                <a:path w="125730" h="109854">
                  <a:moveTo>
                    <a:pt x="59994" y="10299"/>
                  </a:moveTo>
                  <a:lnTo>
                    <a:pt x="59702" y="9918"/>
                  </a:lnTo>
                  <a:lnTo>
                    <a:pt x="59423" y="9232"/>
                  </a:lnTo>
                  <a:lnTo>
                    <a:pt x="58889" y="10185"/>
                  </a:lnTo>
                  <a:lnTo>
                    <a:pt x="58483" y="10782"/>
                  </a:lnTo>
                  <a:lnTo>
                    <a:pt x="58140" y="11633"/>
                  </a:lnTo>
                  <a:lnTo>
                    <a:pt x="58445" y="12014"/>
                  </a:lnTo>
                  <a:lnTo>
                    <a:pt x="58572" y="12293"/>
                  </a:lnTo>
                  <a:lnTo>
                    <a:pt x="59016" y="11684"/>
                  </a:lnTo>
                  <a:lnTo>
                    <a:pt x="59524" y="11112"/>
                  </a:lnTo>
                  <a:lnTo>
                    <a:pt x="59905" y="10452"/>
                  </a:lnTo>
                  <a:lnTo>
                    <a:pt x="59994" y="10299"/>
                  </a:lnTo>
                  <a:close/>
                </a:path>
                <a:path w="125730" h="109854">
                  <a:moveTo>
                    <a:pt x="60172" y="60604"/>
                  </a:moveTo>
                  <a:lnTo>
                    <a:pt x="59220" y="60337"/>
                  </a:lnTo>
                  <a:lnTo>
                    <a:pt x="58762" y="60071"/>
                  </a:lnTo>
                  <a:lnTo>
                    <a:pt x="58356" y="60134"/>
                  </a:lnTo>
                  <a:lnTo>
                    <a:pt x="58026" y="60185"/>
                  </a:lnTo>
                  <a:lnTo>
                    <a:pt x="57772" y="60642"/>
                  </a:lnTo>
                  <a:lnTo>
                    <a:pt x="57467" y="60934"/>
                  </a:lnTo>
                  <a:lnTo>
                    <a:pt x="57848" y="61201"/>
                  </a:lnTo>
                  <a:lnTo>
                    <a:pt x="58204" y="61696"/>
                  </a:lnTo>
                  <a:lnTo>
                    <a:pt x="58966" y="61671"/>
                  </a:lnTo>
                  <a:lnTo>
                    <a:pt x="59334" y="61201"/>
                  </a:lnTo>
                  <a:lnTo>
                    <a:pt x="60172" y="60604"/>
                  </a:lnTo>
                  <a:close/>
                </a:path>
                <a:path w="125730" h="109854">
                  <a:moveTo>
                    <a:pt x="63398" y="8013"/>
                  </a:moveTo>
                  <a:lnTo>
                    <a:pt x="62877" y="7531"/>
                  </a:lnTo>
                  <a:lnTo>
                    <a:pt x="62318" y="8077"/>
                  </a:lnTo>
                  <a:lnTo>
                    <a:pt x="61785" y="8648"/>
                  </a:lnTo>
                  <a:lnTo>
                    <a:pt x="61302" y="9245"/>
                  </a:lnTo>
                  <a:lnTo>
                    <a:pt x="61582" y="9626"/>
                  </a:lnTo>
                  <a:lnTo>
                    <a:pt x="61899" y="10071"/>
                  </a:lnTo>
                  <a:lnTo>
                    <a:pt x="62484" y="9309"/>
                  </a:lnTo>
                  <a:lnTo>
                    <a:pt x="62953" y="8686"/>
                  </a:lnTo>
                  <a:lnTo>
                    <a:pt x="63385" y="8039"/>
                  </a:lnTo>
                  <a:close/>
                </a:path>
                <a:path w="125730" h="109854">
                  <a:moveTo>
                    <a:pt x="64198" y="75907"/>
                  </a:moveTo>
                  <a:lnTo>
                    <a:pt x="64046" y="75018"/>
                  </a:lnTo>
                  <a:lnTo>
                    <a:pt x="63373" y="75120"/>
                  </a:lnTo>
                  <a:lnTo>
                    <a:pt x="62699" y="75209"/>
                  </a:lnTo>
                  <a:lnTo>
                    <a:pt x="62039" y="75311"/>
                  </a:lnTo>
                  <a:lnTo>
                    <a:pt x="62166" y="76073"/>
                  </a:lnTo>
                  <a:lnTo>
                    <a:pt x="62217" y="76428"/>
                  </a:lnTo>
                  <a:lnTo>
                    <a:pt x="62877" y="76263"/>
                  </a:lnTo>
                  <a:lnTo>
                    <a:pt x="64198" y="75907"/>
                  </a:lnTo>
                  <a:close/>
                </a:path>
                <a:path w="125730" h="109854">
                  <a:moveTo>
                    <a:pt x="65913" y="2628"/>
                  </a:moveTo>
                  <a:lnTo>
                    <a:pt x="65849" y="2387"/>
                  </a:lnTo>
                  <a:lnTo>
                    <a:pt x="65709" y="1841"/>
                  </a:lnTo>
                  <a:lnTo>
                    <a:pt x="65316" y="1358"/>
                  </a:lnTo>
                  <a:lnTo>
                    <a:pt x="64820" y="520"/>
                  </a:lnTo>
                  <a:lnTo>
                    <a:pt x="64414" y="1270"/>
                  </a:lnTo>
                  <a:lnTo>
                    <a:pt x="63957" y="1752"/>
                  </a:lnTo>
                  <a:lnTo>
                    <a:pt x="64071" y="1968"/>
                  </a:lnTo>
                  <a:lnTo>
                    <a:pt x="64300" y="2489"/>
                  </a:lnTo>
                  <a:lnTo>
                    <a:pt x="64808" y="2895"/>
                  </a:lnTo>
                  <a:lnTo>
                    <a:pt x="65214" y="3340"/>
                  </a:lnTo>
                  <a:lnTo>
                    <a:pt x="65430" y="3022"/>
                  </a:lnTo>
                  <a:lnTo>
                    <a:pt x="65913" y="2628"/>
                  </a:lnTo>
                  <a:close/>
                </a:path>
                <a:path w="125730" h="109854">
                  <a:moveTo>
                    <a:pt x="68554" y="82994"/>
                  </a:moveTo>
                  <a:lnTo>
                    <a:pt x="67957" y="82892"/>
                  </a:lnTo>
                  <a:lnTo>
                    <a:pt x="66725" y="82715"/>
                  </a:lnTo>
                  <a:lnTo>
                    <a:pt x="66395" y="82791"/>
                  </a:lnTo>
                  <a:lnTo>
                    <a:pt x="66967" y="81343"/>
                  </a:lnTo>
                  <a:lnTo>
                    <a:pt x="65824" y="81381"/>
                  </a:lnTo>
                  <a:lnTo>
                    <a:pt x="65062" y="81229"/>
                  </a:lnTo>
                  <a:lnTo>
                    <a:pt x="64757" y="81153"/>
                  </a:lnTo>
                  <a:lnTo>
                    <a:pt x="64401" y="81432"/>
                  </a:lnTo>
                  <a:lnTo>
                    <a:pt x="64058" y="81559"/>
                  </a:lnTo>
                  <a:lnTo>
                    <a:pt x="64274" y="81838"/>
                  </a:lnTo>
                  <a:lnTo>
                    <a:pt x="64439" y="82232"/>
                  </a:lnTo>
                  <a:lnTo>
                    <a:pt x="64719" y="82359"/>
                  </a:lnTo>
                  <a:lnTo>
                    <a:pt x="65227" y="82613"/>
                  </a:lnTo>
                  <a:lnTo>
                    <a:pt x="65811" y="82689"/>
                  </a:lnTo>
                  <a:lnTo>
                    <a:pt x="66357" y="82829"/>
                  </a:lnTo>
                  <a:lnTo>
                    <a:pt x="66344" y="83743"/>
                  </a:lnTo>
                  <a:lnTo>
                    <a:pt x="66573" y="84480"/>
                  </a:lnTo>
                  <a:lnTo>
                    <a:pt x="67627" y="84086"/>
                  </a:lnTo>
                  <a:lnTo>
                    <a:pt x="68021" y="83934"/>
                  </a:lnTo>
                  <a:lnTo>
                    <a:pt x="68262" y="83375"/>
                  </a:lnTo>
                  <a:lnTo>
                    <a:pt x="68554" y="82994"/>
                  </a:lnTo>
                  <a:close/>
                </a:path>
                <a:path w="125730" h="109854">
                  <a:moveTo>
                    <a:pt x="71691" y="11404"/>
                  </a:moveTo>
                  <a:lnTo>
                    <a:pt x="71323" y="10807"/>
                  </a:lnTo>
                  <a:lnTo>
                    <a:pt x="70929" y="10299"/>
                  </a:lnTo>
                  <a:lnTo>
                    <a:pt x="70345" y="9525"/>
                  </a:lnTo>
                  <a:lnTo>
                    <a:pt x="69951" y="10147"/>
                  </a:lnTo>
                  <a:lnTo>
                    <a:pt x="69557" y="10655"/>
                  </a:lnTo>
                  <a:lnTo>
                    <a:pt x="70027" y="11176"/>
                  </a:lnTo>
                  <a:lnTo>
                    <a:pt x="70510" y="11595"/>
                  </a:lnTo>
                  <a:lnTo>
                    <a:pt x="71018" y="11912"/>
                  </a:lnTo>
                  <a:lnTo>
                    <a:pt x="71691" y="11404"/>
                  </a:lnTo>
                  <a:close/>
                </a:path>
                <a:path w="125730" h="109854">
                  <a:moveTo>
                    <a:pt x="75869" y="53174"/>
                  </a:moveTo>
                  <a:lnTo>
                    <a:pt x="75298" y="52578"/>
                  </a:lnTo>
                  <a:lnTo>
                    <a:pt x="74828" y="52895"/>
                  </a:lnTo>
                  <a:lnTo>
                    <a:pt x="74383" y="53213"/>
                  </a:lnTo>
                  <a:lnTo>
                    <a:pt x="74117" y="53644"/>
                  </a:lnTo>
                  <a:lnTo>
                    <a:pt x="74002" y="53809"/>
                  </a:lnTo>
                  <a:lnTo>
                    <a:pt x="74307" y="54279"/>
                  </a:lnTo>
                  <a:lnTo>
                    <a:pt x="74549" y="54978"/>
                  </a:lnTo>
                  <a:lnTo>
                    <a:pt x="75145" y="54203"/>
                  </a:lnTo>
                  <a:lnTo>
                    <a:pt x="75526" y="53746"/>
                  </a:lnTo>
                  <a:lnTo>
                    <a:pt x="75869" y="53174"/>
                  </a:lnTo>
                  <a:close/>
                </a:path>
                <a:path w="125730" h="109854">
                  <a:moveTo>
                    <a:pt x="76060" y="97878"/>
                  </a:moveTo>
                  <a:lnTo>
                    <a:pt x="74815" y="96316"/>
                  </a:lnTo>
                  <a:lnTo>
                    <a:pt x="74218" y="95580"/>
                  </a:lnTo>
                  <a:lnTo>
                    <a:pt x="74053" y="95846"/>
                  </a:lnTo>
                  <a:lnTo>
                    <a:pt x="73698" y="96240"/>
                  </a:lnTo>
                  <a:lnTo>
                    <a:pt x="74218" y="97129"/>
                  </a:lnTo>
                  <a:lnTo>
                    <a:pt x="74752" y="97840"/>
                  </a:lnTo>
                  <a:lnTo>
                    <a:pt x="75247" y="98564"/>
                  </a:lnTo>
                  <a:lnTo>
                    <a:pt x="75501" y="98361"/>
                  </a:lnTo>
                  <a:lnTo>
                    <a:pt x="75730" y="98158"/>
                  </a:lnTo>
                  <a:lnTo>
                    <a:pt x="76060" y="97878"/>
                  </a:lnTo>
                  <a:close/>
                </a:path>
                <a:path w="125730" h="109854">
                  <a:moveTo>
                    <a:pt x="77914" y="93865"/>
                  </a:moveTo>
                  <a:lnTo>
                    <a:pt x="77520" y="93586"/>
                  </a:lnTo>
                  <a:lnTo>
                    <a:pt x="77101" y="93040"/>
                  </a:lnTo>
                  <a:lnTo>
                    <a:pt x="76720" y="93065"/>
                  </a:lnTo>
                  <a:lnTo>
                    <a:pt x="76288" y="93103"/>
                  </a:lnTo>
                  <a:lnTo>
                    <a:pt x="75895" y="93649"/>
                  </a:lnTo>
                  <a:lnTo>
                    <a:pt x="75476" y="93967"/>
                  </a:lnTo>
                  <a:lnTo>
                    <a:pt x="75819" y="94272"/>
                  </a:lnTo>
                  <a:lnTo>
                    <a:pt x="76149" y="94589"/>
                  </a:lnTo>
                  <a:lnTo>
                    <a:pt x="76669" y="95072"/>
                  </a:lnTo>
                  <a:lnTo>
                    <a:pt x="77177" y="94589"/>
                  </a:lnTo>
                  <a:lnTo>
                    <a:pt x="77558" y="94221"/>
                  </a:lnTo>
                  <a:lnTo>
                    <a:pt x="77914" y="93865"/>
                  </a:lnTo>
                  <a:close/>
                </a:path>
                <a:path w="125730" h="109854">
                  <a:moveTo>
                    <a:pt x="79730" y="14935"/>
                  </a:moveTo>
                  <a:lnTo>
                    <a:pt x="79641" y="14795"/>
                  </a:lnTo>
                  <a:lnTo>
                    <a:pt x="79260" y="14135"/>
                  </a:lnTo>
                  <a:lnTo>
                    <a:pt x="78765" y="13563"/>
                  </a:lnTo>
                  <a:lnTo>
                    <a:pt x="78320" y="12941"/>
                  </a:lnTo>
                  <a:lnTo>
                    <a:pt x="78181" y="13233"/>
                  </a:lnTo>
                  <a:lnTo>
                    <a:pt x="77863" y="13576"/>
                  </a:lnTo>
                  <a:lnTo>
                    <a:pt x="78206" y="14427"/>
                  </a:lnTo>
                  <a:lnTo>
                    <a:pt x="78600" y="15036"/>
                  </a:lnTo>
                  <a:lnTo>
                    <a:pt x="79095" y="15963"/>
                  </a:lnTo>
                  <a:lnTo>
                    <a:pt x="79413" y="15328"/>
                  </a:lnTo>
                  <a:lnTo>
                    <a:pt x="79730" y="14935"/>
                  </a:lnTo>
                  <a:close/>
                </a:path>
                <a:path w="125730" h="109854">
                  <a:moveTo>
                    <a:pt x="82042" y="107594"/>
                  </a:moveTo>
                  <a:lnTo>
                    <a:pt x="81292" y="106641"/>
                  </a:lnTo>
                  <a:lnTo>
                    <a:pt x="80860" y="106083"/>
                  </a:lnTo>
                  <a:lnTo>
                    <a:pt x="80403" y="106502"/>
                  </a:lnTo>
                  <a:lnTo>
                    <a:pt x="80187" y="106718"/>
                  </a:lnTo>
                  <a:lnTo>
                    <a:pt x="79959" y="106921"/>
                  </a:lnTo>
                  <a:lnTo>
                    <a:pt x="80238" y="107200"/>
                  </a:lnTo>
                  <a:lnTo>
                    <a:pt x="80530" y="107467"/>
                  </a:lnTo>
                  <a:lnTo>
                    <a:pt x="80810" y="107746"/>
                  </a:lnTo>
                  <a:lnTo>
                    <a:pt x="80975" y="107734"/>
                  </a:lnTo>
                  <a:lnTo>
                    <a:pt x="81102" y="107708"/>
                  </a:lnTo>
                  <a:lnTo>
                    <a:pt x="81267" y="107696"/>
                  </a:lnTo>
                  <a:lnTo>
                    <a:pt x="81508" y="107657"/>
                  </a:lnTo>
                  <a:lnTo>
                    <a:pt x="81788" y="107619"/>
                  </a:lnTo>
                  <a:lnTo>
                    <a:pt x="82042" y="107594"/>
                  </a:lnTo>
                  <a:close/>
                </a:path>
                <a:path w="125730" h="109854">
                  <a:moveTo>
                    <a:pt x="83375" y="21361"/>
                  </a:moveTo>
                  <a:lnTo>
                    <a:pt x="82689" y="20751"/>
                  </a:lnTo>
                  <a:lnTo>
                    <a:pt x="82156" y="20269"/>
                  </a:lnTo>
                  <a:lnTo>
                    <a:pt x="81584" y="19837"/>
                  </a:lnTo>
                  <a:lnTo>
                    <a:pt x="81000" y="20408"/>
                  </a:lnTo>
                  <a:lnTo>
                    <a:pt x="81483" y="20993"/>
                  </a:lnTo>
                  <a:lnTo>
                    <a:pt x="81965" y="21539"/>
                  </a:lnTo>
                  <a:lnTo>
                    <a:pt x="82499" y="22009"/>
                  </a:lnTo>
                  <a:lnTo>
                    <a:pt x="82956" y="21678"/>
                  </a:lnTo>
                  <a:lnTo>
                    <a:pt x="83375" y="21361"/>
                  </a:lnTo>
                  <a:close/>
                </a:path>
                <a:path w="125730" h="109854">
                  <a:moveTo>
                    <a:pt x="84493" y="46939"/>
                  </a:moveTo>
                  <a:lnTo>
                    <a:pt x="84086" y="46545"/>
                  </a:lnTo>
                  <a:lnTo>
                    <a:pt x="83858" y="46177"/>
                  </a:lnTo>
                  <a:lnTo>
                    <a:pt x="83083" y="47536"/>
                  </a:lnTo>
                  <a:lnTo>
                    <a:pt x="83413" y="47993"/>
                  </a:lnTo>
                  <a:lnTo>
                    <a:pt x="83693" y="48361"/>
                  </a:lnTo>
                  <a:lnTo>
                    <a:pt x="83959" y="48729"/>
                  </a:lnTo>
                  <a:lnTo>
                    <a:pt x="84150" y="48260"/>
                  </a:lnTo>
                  <a:lnTo>
                    <a:pt x="84493" y="47777"/>
                  </a:lnTo>
                  <a:lnTo>
                    <a:pt x="84493" y="47307"/>
                  </a:lnTo>
                  <a:lnTo>
                    <a:pt x="84493" y="46939"/>
                  </a:lnTo>
                  <a:close/>
                </a:path>
                <a:path w="125730" h="109854">
                  <a:moveTo>
                    <a:pt x="88074" y="4991"/>
                  </a:moveTo>
                  <a:lnTo>
                    <a:pt x="88023" y="4686"/>
                  </a:lnTo>
                  <a:lnTo>
                    <a:pt x="87922" y="4127"/>
                  </a:lnTo>
                  <a:lnTo>
                    <a:pt x="87541" y="3619"/>
                  </a:lnTo>
                  <a:lnTo>
                    <a:pt x="87045" y="2641"/>
                  </a:lnTo>
                  <a:lnTo>
                    <a:pt x="86753" y="3467"/>
                  </a:lnTo>
                  <a:lnTo>
                    <a:pt x="86461" y="3860"/>
                  </a:lnTo>
                  <a:lnTo>
                    <a:pt x="86550" y="4127"/>
                  </a:lnTo>
                  <a:lnTo>
                    <a:pt x="86766" y="4711"/>
                  </a:lnTo>
                  <a:lnTo>
                    <a:pt x="87160" y="5232"/>
                  </a:lnTo>
                  <a:lnTo>
                    <a:pt x="87477" y="5778"/>
                  </a:lnTo>
                  <a:lnTo>
                    <a:pt x="87668" y="5397"/>
                  </a:lnTo>
                  <a:lnTo>
                    <a:pt x="88074" y="4991"/>
                  </a:lnTo>
                  <a:close/>
                </a:path>
                <a:path w="125730" h="109854">
                  <a:moveTo>
                    <a:pt x="89344" y="42887"/>
                  </a:moveTo>
                  <a:lnTo>
                    <a:pt x="89077" y="42062"/>
                  </a:lnTo>
                  <a:lnTo>
                    <a:pt x="88747" y="41351"/>
                  </a:lnTo>
                  <a:lnTo>
                    <a:pt x="88277" y="40271"/>
                  </a:lnTo>
                  <a:lnTo>
                    <a:pt x="87845" y="40944"/>
                  </a:lnTo>
                  <a:lnTo>
                    <a:pt x="87439" y="41338"/>
                  </a:lnTo>
                  <a:lnTo>
                    <a:pt x="87503" y="41516"/>
                  </a:lnTo>
                  <a:lnTo>
                    <a:pt x="87782" y="42164"/>
                  </a:lnTo>
                  <a:lnTo>
                    <a:pt x="88226" y="42735"/>
                  </a:lnTo>
                  <a:lnTo>
                    <a:pt x="88607" y="43332"/>
                  </a:lnTo>
                  <a:lnTo>
                    <a:pt x="88849" y="43154"/>
                  </a:lnTo>
                  <a:lnTo>
                    <a:pt x="89344" y="42887"/>
                  </a:lnTo>
                  <a:close/>
                </a:path>
                <a:path w="125730" h="109854">
                  <a:moveTo>
                    <a:pt x="91770" y="31991"/>
                  </a:moveTo>
                  <a:lnTo>
                    <a:pt x="91211" y="31470"/>
                  </a:lnTo>
                  <a:lnTo>
                    <a:pt x="89966" y="30340"/>
                  </a:lnTo>
                  <a:lnTo>
                    <a:pt x="89458" y="31013"/>
                  </a:lnTo>
                  <a:lnTo>
                    <a:pt x="89281" y="31242"/>
                  </a:lnTo>
                  <a:lnTo>
                    <a:pt x="89916" y="31673"/>
                  </a:lnTo>
                  <a:lnTo>
                    <a:pt x="90525" y="32131"/>
                  </a:lnTo>
                  <a:lnTo>
                    <a:pt x="91274" y="32550"/>
                  </a:lnTo>
                  <a:lnTo>
                    <a:pt x="91567" y="32169"/>
                  </a:lnTo>
                  <a:lnTo>
                    <a:pt x="91770" y="31991"/>
                  </a:lnTo>
                  <a:close/>
                </a:path>
                <a:path w="125730" h="109854">
                  <a:moveTo>
                    <a:pt x="94335" y="17919"/>
                  </a:moveTo>
                  <a:lnTo>
                    <a:pt x="93662" y="17589"/>
                  </a:lnTo>
                  <a:lnTo>
                    <a:pt x="93230" y="17221"/>
                  </a:lnTo>
                  <a:lnTo>
                    <a:pt x="93091" y="17322"/>
                  </a:lnTo>
                  <a:lnTo>
                    <a:pt x="92570" y="17627"/>
                  </a:lnTo>
                  <a:lnTo>
                    <a:pt x="92163" y="18122"/>
                  </a:lnTo>
                  <a:lnTo>
                    <a:pt x="91719" y="18542"/>
                  </a:lnTo>
                  <a:lnTo>
                    <a:pt x="92049" y="18783"/>
                  </a:lnTo>
                  <a:lnTo>
                    <a:pt x="92481" y="19291"/>
                  </a:lnTo>
                  <a:lnTo>
                    <a:pt x="92684" y="19215"/>
                  </a:lnTo>
                  <a:lnTo>
                    <a:pt x="93192" y="19011"/>
                  </a:lnTo>
                  <a:lnTo>
                    <a:pt x="93599" y="18529"/>
                  </a:lnTo>
                  <a:lnTo>
                    <a:pt x="94335" y="17919"/>
                  </a:lnTo>
                  <a:close/>
                </a:path>
                <a:path w="125730" h="109854">
                  <a:moveTo>
                    <a:pt x="99314" y="70637"/>
                  </a:moveTo>
                  <a:lnTo>
                    <a:pt x="98640" y="70116"/>
                  </a:lnTo>
                  <a:lnTo>
                    <a:pt x="98234" y="69583"/>
                  </a:lnTo>
                  <a:lnTo>
                    <a:pt x="97447" y="69684"/>
                  </a:lnTo>
                  <a:lnTo>
                    <a:pt x="97028" y="70167"/>
                  </a:lnTo>
                  <a:lnTo>
                    <a:pt x="96570" y="70472"/>
                  </a:lnTo>
                  <a:lnTo>
                    <a:pt x="96977" y="70802"/>
                  </a:lnTo>
                  <a:lnTo>
                    <a:pt x="97345" y="71323"/>
                  </a:lnTo>
                  <a:lnTo>
                    <a:pt x="97802" y="71437"/>
                  </a:lnTo>
                  <a:lnTo>
                    <a:pt x="98120" y="71513"/>
                  </a:lnTo>
                  <a:lnTo>
                    <a:pt x="98564" y="71056"/>
                  </a:lnTo>
                  <a:lnTo>
                    <a:pt x="99314" y="70637"/>
                  </a:lnTo>
                  <a:close/>
                </a:path>
                <a:path w="125730" h="109854">
                  <a:moveTo>
                    <a:pt x="99529" y="102171"/>
                  </a:moveTo>
                  <a:lnTo>
                    <a:pt x="98933" y="101676"/>
                  </a:lnTo>
                  <a:lnTo>
                    <a:pt x="98158" y="101003"/>
                  </a:lnTo>
                  <a:lnTo>
                    <a:pt x="97967" y="101295"/>
                  </a:lnTo>
                  <a:lnTo>
                    <a:pt x="97561" y="101663"/>
                  </a:lnTo>
                  <a:lnTo>
                    <a:pt x="97624" y="101866"/>
                  </a:lnTo>
                  <a:lnTo>
                    <a:pt x="97790" y="102362"/>
                  </a:lnTo>
                  <a:lnTo>
                    <a:pt x="98183" y="102768"/>
                  </a:lnTo>
                  <a:lnTo>
                    <a:pt x="98463" y="103212"/>
                  </a:lnTo>
                  <a:lnTo>
                    <a:pt x="98755" y="102933"/>
                  </a:lnTo>
                  <a:lnTo>
                    <a:pt x="99047" y="102641"/>
                  </a:lnTo>
                  <a:lnTo>
                    <a:pt x="99529" y="102171"/>
                  </a:lnTo>
                  <a:close/>
                </a:path>
                <a:path w="125730" h="109854">
                  <a:moveTo>
                    <a:pt x="100774" y="43802"/>
                  </a:moveTo>
                  <a:lnTo>
                    <a:pt x="100037" y="43281"/>
                  </a:lnTo>
                  <a:lnTo>
                    <a:pt x="99580" y="42951"/>
                  </a:lnTo>
                  <a:lnTo>
                    <a:pt x="99047" y="43268"/>
                  </a:lnTo>
                  <a:lnTo>
                    <a:pt x="98666" y="43522"/>
                  </a:lnTo>
                  <a:lnTo>
                    <a:pt x="98285" y="43764"/>
                  </a:lnTo>
                  <a:lnTo>
                    <a:pt x="98717" y="43992"/>
                  </a:lnTo>
                  <a:lnTo>
                    <a:pt x="99148" y="44399"/>
                  </a:lnTo>
                  <a:lnTo>
                    <a:pt x="99580" y="44411"/>
                  </a:lnTo>
                  <a:lnTo>
                    <a:pt x="99974" y="44437"/>
                  </a:lnTo>
                  <a:lnTo>
                    <a:pt x="100380" y="44018"/>
                  </a:lnTo>
                  <a:lnTo>
                    <a:pt x="100774" y="43802"/>
                  </a:lnTo>
                  <a:close/>
                </a:path>
                <a:path w="125730" h="109854">
                  <a:moveTo>
                    <a:pt x="104965" y="86194"/>
                  </a:moveTo>
                  <a:lnTo>
                    <a:pt x="104444" y="85674"/>
                  </a:lnTo>
                  <a:lnTo>
                    <a:pt x="103987" y="85064"/>
                  </a:lnTo>
                  <a:lnTo>
                    <a:pt x="103593" y="85737"/>
                  </a:lnTo>
                  <a:lnTo>
                    <a:pt x="103251" y="86118"/>
                  </a:lnTo>
                  <a:lnTo>
                    <a:pt x="103162" y="86550"/>
                  </a:lnTo>
                  <a:lnTo>
                    <a:pt x="103124" y="86779"/>
                  </a:lnTo>
                  <a:lnTo>
                    <a:pt x="103543" y="87096"/>
                  </a:lnTo>
                  <a:lnTo>
                    <a:pt x="103759" y="87376"/>
                  </a:lnTo>
                  <a:lnTo>
                    <a:pt x="104152" y="87020"/>
                  </a:lnTo>
                  <a:lnTo>
                    <a:pt x="104609" y="86741"/>
                  </a:lnTo>
                  <a:lnTo>
                    <a:pt x="104889" y="86309"/>
                  </a:lnTo>
                  <a:close/>
                </a:path>
                <a:path w="125730" h="109854">
                  <a:moveTo>
                    <a:pt x="105968" y="22491"/>
                  </a:moveTo>
                  <a:lnTo>
                    <a:pt x="105905" y="22364"/>
                  </a:lnTo>
                  <a:lnTo>
                    <a:pt x="105549" y="21717"/>
                  </a:lnTo>
                  <a:lnTo>
                    <a:pt x="105092" y="21132"/>
                  </a:lnTo>
                  <a:lnTo>
                    <a:pt x="104457" y="20193"/>
                  </a:lnTo>
                  <a:lnTo>
                    <a:pt x="104076" y="21107"/>
                  </a:lnTo>
                  <a:lnTo>
                    <a:pt x="103797" y="21539"/>
                  </a:lnTo>
                  <a:lnTo>
                    <a:pt x="104343" y="22174"/>
                  </a:lnTo>
                  <a:lnTo>
                    <a:pt x="104914" y="22631"/>
                  </a:lnTo>
                  <a:lnTo>
                    <a:pt x="105448" y="23126"/>
                  </a:lnTo>
                  <a:lnTo>
                    <a:pt x="105600" y="22860"/>
                  </a:lnTo>
                  <a:lnTo>
                    <a:pt x="105968" y="22491"/>
                  </a:lnTo>
                  <a:close/>
                </a:path>
                <a:path w="125730" h="109854">
                  <a:moveTo>
                    <a:pt x="109766" y="28308"/>
                  </a:moveTo>
                  <a:lnTo>
                    <a:pt x="109169" y="27813"/>
                  </a:lnTo>
                  <a:lnTo>
                    <a:pt x="108585" y="27317"/>
                  </a:lnTo>
                  <a:lnTo>
                    <a:pt x="107810" y="26682"/>
                  </a:lnTo>
                  <a:lnTo>
                    <a:pt x="107429" y="27165"/>
                  </a:lnTo>
                  <a:lnTo>
                    <a:pt x="106921" y="27825"/>
                  </a:lnTo>
                  <a:lnTo>
                    <a:pt x="107632" y="28194"/>
                  </a:lnTo>
                  <a:lnTo>
                    <a:pt x="108331" y="28587"/>
                  </a:lnTo>
                  <a:lnTo>
                    <a:pt x="109080" y="28879"/>
                  </a:lnTo>
                  <a:lnTo>
                    <a:pt x="109220" y="28930"/>
                  </a:lnTo>
                  <a:lnTo>
                    <a:pt x="109537" y="28511"/>
                  </a:lnTo>
                  <a:lnTo>
                    <a:pt x="109766" y="28308"/>
                  </a:lnTo>
                  <a:close/>
                </a:path>
                <a:path w="125730" h="109854">
                  <a:moveTo>
                    <a:pt x="112877" y="54686"/>
                  </a:moveTo>
                  <a:lnTo>
                    <a:pt x="111721" y="53682"/>
                  </a:lnTo>
                  <a:lnTo>
                    <a:pt x="111036" y="53073"/>
                  </a:lnTo>
                  <a:lnTo>
                    <a:pt x="110718" y="53517"/>
                  </a:lnTo>
                  <a:lnTo>
                    <a:pt x="110566" y="53771"/>
                  </a:lnTo>
                  <a:lnTo>
                    <a:pt x="110388" y="54013"/>
                  </a:lnTo>
                  <a:lnTo>
                    <a:pt x="111036" y="54432"/>
                  </a:lnTo>
                  <a:lnTo>
                    <a:pt x="111658" y="54864"/>
                  </a:lnTo>
                  <a:lnTo>
                    <a:pt x="112331" y="55232"/>
                  </a:lnTo>
                  <a:lnTo>
                    <a:pt x="112687" y="54876"/>
                  </a:lnTo>
                  <a:lnTo>
                    <a:pt x="112877" y="54686"/>
                  </a:lnTo>
                  <a:close/>
                </a:path>
                <a:path w="125730" h="109854">
                  <a:moveTo>
                    <a:pt x="115633" y="44196"/>
                  </a:moveTo>
                  <a:lnTo>
                    <a:pt x="115112" y="43815"/>
                  </a:lnTo>
                  <a:lnTo>
                    <a:pt x="114744" y="43535"/>
                  </a:lnTo>
                  <a:lnTo>
                    <a:pt x="114376" y="43268"/>
                  </a:lnTo>
                  <a:lnTo>
                    <a:pt x="114173" y="43637"/>
                  </a:lnTo>
                  <a:lnTo>
                    <a:pt x="113766" y="44005"/>
                  </a:lnTo>
                  <a:lnTo>
                    <a:pt x="113804" y="44335"/>
                  </a:lnTo>
                  <a:lnTo>
                    <a:pt x="113842" y="44729"/>
                  </a:lnTo>
                  <a:lnTo>
                    <a:pt x="114236" y="45097"/>
                  </a:lnTo>
                  <a:lnTo>
                    <a:pt x="114490" y="45466"/>
                  </a:lnTo>
                  <a:lnTo>
                    <a:pt x="114808" y="45110"/>
                  </a:lnTo>
                  <a:lnTo>
                    <a:pt x="115138" y="44767"/>
                  </a:lnTo>
                  <a:lnTo>
                    <a:pt x="115633" y="44196"/>
                  </a:lnTo>
                  <a:close/>
                </a:path>
                <a:path w="125730" h="109854">
                  <a:moveTo>
                    <a:pt x="117995" y="49009"/>
                  </a:moveTo>
                  <a:lnTo>
                    <a:pt x="117348" y="48450"/>
                  </a:lnTo>
                  <a:lnTo>
                    <a:pt x="116827" y="47955"/>
                  </a:lnTo>
                  <a:lnTo>
                    <a:pt x="116268" y="47536"/>
                  </a:lnTo>
                  <a:lnTo>
                    <a:pt x="115608" y="48247"/>
                  </a:lnTo>
                  <a:lnTo>
                    <a:pt x="116103" y="48844"/>
                  </a:lnTo>
                  <a:lnTo>
                    <a:pt x="116636" y="49339"/>
                  </a:lnTo>
                  <a:lnTo>
                    <a:pt x="117195" y="49796"/>
                  </a:lnTo>
                  <a:lnTo>
                    <a:pt x="117602" y="49390"/>
                  </a:lnTo>
                  <a:lnTo>
                    <a:pt x="117995" y="49009"/>
                  </a:lnTo>
                  <a:close/>
                </a:path>
                <a:path w="125730" h="109854">
                  <a:moveTo>
                    <a:pt x="119202" y="78397"/>
                  </a:moveTo>
                  <a:lnTo>
                    <a:pt x="118021" y="77114"/>
                  </a:lnTo>
                  <a:lnTo>
                    <a:pt x="117271" y="77279"/>
                  </a:lnTo>
                  <a:lnTo>
                    <a:pt x="116649" y="78079"/>
                  </a:lnTo>
                  <a:lnTo>
                    <a:pt x="116433" y="78359"/>
                  </a:lnTo>
                  <a:lnTo>
                    <a:pt x="116547" y="78892"/>
                  </a:lnTo>
                  <a:lnTo>
                    <a:pt x="116497" y="79298"/>
                  </a:lnTo>
                  <a:lnTo>
                    <a:pt x="117284" y="79044"/>
                  </a:lnTo>
                  <a:lnTo>
                    <a:pt x="119202" y="78397"/>
                  </a:lnTo>
                  <a:close/>
                </a:path>
                <a:path w="125730" h="109854">
                  <a:moveTo>
                    <a:pt x="125336" y="54571"/>
                  </a:moveTo>
                  <a:lnTo>
                    <a:pt x="125145" y="54800"/>
                  </a:lnTo>
                  <a:lnTo>
                    <a:pt x="124904" y="55054"/>
                  </a:lnTo>
                  <a:lnTo>
                    <a:pt x="125044" y="55333"/>
                  </a:lnTo>
                  <a:lnTo>
                    <a:pt x="125171" y="55511"/>
                  </a:lnTo>
                  <a:lnTo>
                    <a:pt x="125272" y="55676"/>
                  </a:lnTo>
                  <a:lnTo>
                    <a:pt x="125285" y="55308"/>
                  </a:lnTo>
                  <a:lnTo>
                    <a:pt x="125336" y="54952"/>
                  </a:lnTo>
                  <a:lnTo>
                    <a:pt x="125336" y="54571"/>
                  </a:lnTo>
                  <a:close/>
                </a:path>
              </a:pathLst>
            </a:custGeom>
            <a:solidFill>
              <a:srgbClr val="928778"/>
            </a:solidFill>
          </p:spPr>
          <p:txBody>
            <a:bodyPr wrap="square" lIns="0" tIns="0" rIns="0" bIns="0" rtlCol="0"/>
            <a:lstStyle/>
            <a:p>
              <a:endParaRPr/>
            </a:p>
          </p:txBody>
        </p:sp>
        <p:sp>
          <p:nvSpPr>
            <p:cNvPr id="289" name="object 165">
              <a:extLst>
                <a:ext uri="{FF2B5EF4-FFF2-40B4-BE49-F238E27FC236}">
                  <a16:creationId xmlns:a16="http://schemas.microsoft.com/office/drawing/2014/main" id="{8F098635-522E-0052-84B4-6B0223B10CFC}"/>
                </a:ext>
              </a:extLst>
            </p:cNvPr>
            <p:cNvSpPr/>
            <p:nvPr/>
          </p:nvSpPr>
          <p:spPr>
            <a:xfrm>
              <a:off x="7389825" y="2035308"/>
              <a:ext cx="125730" cy="111125"/>
            </a:xfrm>
            <a:custGeom>
              <a:avLst/>
              <a:gdLst/>
              <a:ahLst/>
              <a:cxnLst/>
              <a:rect l="l" t="t" r="r" b="b"/>
              <a:pathLst>
                <a:path w="125730" h="111125">
                  <a:moveTo>
                    <a:pt x="1524" y="52933"/>
                  </a:moveTo>
                  <a:lnTo>
                    <a:pt x="1485" y="52768"/>
                  </a:lnTo>
                  <a:lnTo>
                    <a:pt x="1371" y="52197"/>
                  </a:lnTo>
                  <a:lnTo>
                    <a:pt x="1092" y="51663"/>
                  </a:lnTo>
                  <a:lnTo>
                    <a:pt x="762" y="50800"/>
                  </a:lnTo>
                  <a:lnTo>
                    <a:pt x="368" y="51358"/>
                  </a:lnTo>
                  <a:lnTo>
                    <a:pt x="0" y="51663"/>
                  </a:lnTo>
                  <a:lnTo>
                    <a:pt x="50" y="51828"/>
                  </a:lnTo>
                  <a:lnTo>
                    <a:pt x="241" y="52387"/>
                  </a:lnTo>
                  <a:lnTo>
                    <a:pt x="571" y="52895"/>
                  </a:lnTo>
                  <a:lnTo>
                    <a:pt x="863" y="53416"/>
                  </a:lnTo>
                  <a:lnTo>
                    <a:pt x="1079" y="53200"/>
                  </a:lnTo>
                  <a:lnTo>
                    <a:pt x="1524" y="52933"/>
                  </a:lnTo>
                  <a:close/>
                </a:path>
                <a:path w="125730" h="111125">
                  <a:moveTo>
                    <a:pt x="3530" y="77939"/>
                  </a:moveTo>
                  <a:lnTo>
                    <a:pt x="2882" y="77482"/>
                  </a:lnTo>
                  <a:lnTo>
                    <a:pt x="2425" y="77127"/>
                  </a:lnTo>
                  <a:lnTo>
                    <a:pt x="1930" y="76835"/>
                  </a:lnTo>
                  <a:lnTo>
                    <a:pt x="1422" y="77330"/>
                  </a:lnTo>
                  <a:lnTo>
                    <a:pt x="1816" y="77838"/>
                  </a:lnTo>
                  <a:lnTo>
                    <a:pt x="2197" y="78282"/>
                  </a:lnTo>
                  <a:lnTo>
                    <a:pt x="2628" y="78663"/>
                  </a:lnTo>
                  <a:lnTo>
                    <a:pt x="3086" y="78320"/>
                  </a:lnTo>
                  <a:lnTo>
                    <a:pt x="3530" y="77939"/>
                  </a:lnTo>
                  <a:close/>
                </a:path>
                <a:path w="125730" h="111125">
                  <a:moveTo>
                    <a:pt x="3886" y="40716"/>
                  </a:moveTo>
                  <a:lnTo>
                    <a:pt x="3098" y="40398"/>
                  </a:lnTo>
                  <a:lnTo>
                    <a:pt x="2565" y="40132"/>
                  </a:lnTo>
                  <a:lnTo>
                    <a:pt x="2006" y="40017"/>
                  </a:lnTo>
                  <a:lnTo>
                    <a:pt x="1866" y="39979"/>
                  </a:lnTo>
                  <a:lnTo>
                    <a:pt x="1638" y="40449"/>
                  </a:lnTo>
                  <a:lnTo>
                    <a:pt x="1435" y="40690"/>
                  </a:lnTo>
                  <a:lnTo>
                    <a:pt x="1955" y="40982"/>
                  </a:lnTo>
                  <a:lnTo>
                    <a:pt x="2438" y="41325"/>
                  </a:lnTo>
                  <a:lnTo>
                    <a:pt x="3111" y="41567"/>
                  </a:lnTo>
                  <a:lnTo>
                    <a:pt x="3416" y="41135"/>
                  </a:lnTo>
                  <a:lnTo>
                    <a:pt x="3886" y="40716"/>
                  </a:lnTo>
                  <a:close/>
                </a:path>
                <a:path w="125730" h="111125">
                  <a:moveTo>
                    <a:pt x="10604" y="21170"/>
                  </a:moveTo>
                  <a:lnTo>
                    <a:pt x="10147" y="20739"/>
                  </a:lnTo>
                  <a:lnTo>
                    <a:pt x="9842" y="20472"/>
                  </a:lnTo>
                  <a:lnTo>
                    <a:pt x="9550" y="20193"/>
                  </a:lnTo>
                  <a:lnTo>
                    <a:pt x="9347" y="20612"/>
                  </a:lnTo>
                  <a:lnTo>
                    <a:pt x="9029" y="21005"/>
                  </a:lnTo>
                  <a:lnTo>
                    <a:pt x="8966" y="21729"/>
                  </a:lnTo>
                  <a:lnTo>
                    <a:pt x="9347" y="22059"/>
                  </a:lnTo>
                  <a:lnTo>
                    <a:pt x="9550" y="22352"/>
                  </a:lnTo>
                  <a:lnTo>
                    <a:pt x="9842" y="22009"/>
                  </a:lnTo>
                  <a:lnTo>
                    <a:pt x="10160" y="21666"/>
                  </a:lnTo>
                  <a:lnTo>
                    <a:pt x="10604" y="21170"/>
                  </a:lnTo>
                  <a:close/>
                </a:path>
                <a:path w="125730" h="111125">
                  <a:moveTo>
                    <a:pt x="14122" y="84137"/>
                  </a:moveTo>
                  <a:lnTo>
                    <a:pt x="13309" y="83858"/>
                  </a:lnTo>
                  <a:lnTo>
                    <a:pt x="12903" y="83578"/>
                  </a:lnTo>
                  <a:lnTo>
                    <a:pt x="12674" y="83680"/>
                  </a:lnTo>
                  <a:lnTo>
                    <a:pt x="12217" y="83896"/>
                  </a:lnTo>
                  <a:lnTo>
                    <a:pt x="11861" y="84315"/>
                  </a:lnTo>
                  <a:lnTo>
                    <a:pt x="11468" y="84645"/>
                  </a:lnTo>
                  <a:lnTo>
                    <a:pt x="11760" y="84823"/>
                  </a:lnTo>
                  <a:lnTo>
                    <a:pt x="12115" y="85178"/>
                  </a:lnTo>
                  <a:lnTo>
                    <a:pt x="12357" y="85115"/>
                  </a:lnTo>
                  <a:lnTo>
                    <a:pt x="12827" y="85001"/>
                  </a:lnTo>
                  <a:lnTo>
                    <a:pt x="13258" y="84645"/>
                  </a:lnTo>
                  <a:lnTo>
                    <a:pt x="14122" y="84137"/>
                  </a:lnTo>
                  <a:close/>
                </a:path>
                <a:path w="125730" h="111125">
                  <a:moveTo>
                    <a:pt x="14249" y="65976"/>
                  </a:moveTo>
                  <a:lnTo>
                    <a:pt x="13601" y="65544"/>
                  </a:lnTo>
                  <a:lnTo>
                    <a:pt x="13131" y="65201"/>
                  </a:lnTo>
                  <a:lnTo>
                    <a:pt x="12611" y="64909"/>
                  </a:lnTo>
                  <a:lnTo>
                    <a:pt x="12153" y="65455"/>
                  </a:lnTo>
                  <a:lnTo>
                    <a:pt x="12547" y="65951"/>
                  </a:lnTo>
                  <a:lnTo>
                    <a:pt x="12954" y="66382"/>
                  </a:lnTo>
                  <a:lnTo>
                    <a:pt x="13398" y="66751"/>
                  </a:lnTo>
                  <a:lnTo>
                    <a:pt x="13817" y="66370"/>
                  </a:lnTo>
                  <a:lnTo>
                    <a:pt x="14249" y="65976"/>
                  </a:lnTo>
                  <a:close/>
                </a:path>
                <a:path w="125730" h="111125">
                  <a:moveTo>
                    <a:pt x="15519" y="79552"/>
                  </a:moveTo>
                  <a:lnTo>
                    <a:pt x="15201" y="78651"/>
                  </a:lnTo>
                  <a:lnTo>
                    <a:pt x="14833" y="77749"/>
                  </a:lnTo>
                  <a:lnTo>
                    <a:pt x="13208" y="78181"/>
                  </a:lnTo>
                  <a:lnTo>
                    <a:pt x="13690" y="79108"/>
                  </a:lnTo>
                  <a:lnTo>
                    <a:pt x="14236" y="80213"/>
                  </a:lnTo>
                  <a:lnTo>
                    <a:pt x="15519" y="79552"/>
                  </a:lnTo>
                  <a:close/>
                </a:path>
                <a:path w="125730" h="111125">
                  <a:moveTo>
                    <a:pt x="16789" y="96964"/>
                  </a:moveTo>
                  <a:lnTo>
                    <a:pt x="16497" y="96431"/>
                  </a:lnTo>
                  <a:lnTo>
                    <a:pt x="16395" y="96037"/>
                  </a:lnTo>
                  <a:lnTo>
                    <a:pt x="15989" y="95999"/>
                  </a:lnTo>
                  <a:lnTo>
                    <a:pt x="15595" y="95986"/>
                  </a:lnTo>
                  <a:lnTo>
                    <a:pt x="15189" y="95948"/>
                  </a:lnTo>
                  <a:lnTo>
                    <a:pt x="14986" y="96494"/>
                  </a:lnTo>
                  <a:lnTo>
                    <a:pt x="14719" y="97028"/>
                  </a:lnTo>
                  <a:lnTo>
                    <a:pt x="14630" y="97586"/>
                  </a:lnTo>
                  <a:lnTo>
                    <a:pt x="14605" y="97726"/>
                  </a:lnTo>
                  <a:lnTo>
                    <a:pt x="15227" y="98196"/>
                  </a:lnTo>
                  <a:lnTo>
                    <a:pt x="15875" y="97942"/>
                  </a:lnTo>
                  <a:lnTo>
                    <a:pt x="16370" y="97612"/>
                  </a:lnTo>
                  <a:lnTo>
                    <a:pt x="16789" y="96964"/>
                  </a:lnTo>
                  <a:close/>
                </a:path>
                <a:path w="125730" h="111125">
                  <a:moveTo>
                    <a:pt x="18719" y="84772"/>
                  </a:moveTo>
                  <a:lnTo>
                    <a:pt x="17983" y="84328"/>
                  </a:lnTo>
                  <a:lnTo>
                    <a:pt x="17437" y="83959"/>
                  </a:lnTo>
                  <a:lnTo>
                    <a:pt x="16852" y="83705"/>
                  </a:lnTo>
                  <a:lnTo>
                    <a:pt x="16484" y="84137"/>
                  </a:lnTo>
                  <a:lnTo>
                    <a:pt x="16306" y="84366"/>
                  </a:lnTo>
                  <a:lnTo>
                    <a:pt x="16814" y="84759"/>
                  </a:lnTo>
                  <a:lnTo>
                    <a:pt x="17322" y="85204"/>
                  </a:lnTo>
                  <a:lnTo>
                    <a:pt x="17957" y="85572"/>
                  </a:lnTo>
                  <a:lnTo>
                    <a:pt x="18300" y="85140"/>
                  </a:lnTo>
                  <a:lnTo>
                    <a:pt x="18719" y="84772"/>
                  </a:lnTo>
                  <a:close/>
                </a:path>
                <a:path w="125730" h="111125">
                  <a:moveTo>
                    <a:pt x="19507" y="19405"/>
                  </a:moveTo>
                  <a:lnTo>
                    <a:pt x="19469" y="19253"/>
                  </a:lnTo>
                  <a:lnTo>
                    <a:pt x="19291" y="18694"/>
                  </a:lnTo>
                  <a:lnTo>
                    <a:pt x="18961" y="18173"/>
                  </a:lnTo>
                  <a:lnTo>
                    <a:pt x="18681" y="17640"/>
                  </a:lnTo>
                  <a:lnTo>
                    <a:pt x="18453" y="17843"/>
                  </a:lnTo>
                  <a:lnTo>
                    <a:pt x="18021" y="18084"/>
                  </a:lnTo>
                  <a:lnTo>
                    <a:pt x="18034" y="18237"/>
                  </a:lnTo>
                  <a:lnTo>
                    <a:pt x="18148" y="18821"/>
                  </a:lnTo>
                  <a:lnTo>
                    <a:pt x="18389" y="19367"/>
                  </a:lnTo>
                  <a:lnTo>
                    <a:pt x="18694" y="20205"/>
                  </a:lnTo>
                  <a:lnTo>
                    <a:pt x="19100" y="19697"/>
                  </a:lnTo>
                  <a:lnTo>
                    <a:pt x="19507" y="19405"/>
                  </a:lnTo>
                  <a:close/>
                </a:path>
                <a:path w="125730" h="111125">
                  <a:moveTo>
                    <a:pt x="19672" y="101968"/>
                  </a:moveTo>
                  <a:lnTo>
                    <a:pt x="18783" y="101485"/>
                  </a:lnTo>
                  <a:lnTo>
                    <a:pt x="18364" y="101142"/>
                  </a:lnTo>
                  <a:lnTo>
                    <a:pt x="17881" y="101041"/>
                  </a:lnTo>
                  <a:lnTo>
                    <a:pt x="17678" y="101003"/>
                  </a:lnTo>
                  <a:lnTo>
                    <a:pt x="17437" y="101219"/>
                  </a:lnTo>
                  <a:lnTo>
                    <a:pt x="17183" y="101409"/>
                  </a:lnTo>
                  <a:lnTo>
                    <a:pt x="17627" y="101739"/>
                  </a:lnTo>
                  <a:lnTo>
                    <a:pt x="18072" y="102095"/>
                  </a:lnTo>
                  <a:lnTo>
                    <a:pt x="18529" y="102412"/>
                  </a:lnTo>
                  <a:lnTo>
                    <a:pt x="18770" y="102349"/>
                  </a:lnTo>
                  <a:lnTo>
                    <a:pt x="19100" y="102184"/>
                  </a:lnTo>
                  <a:lnTo>
                    <a:pt x="19672" y="101968"/>
                  </a:lnTo>
                  <a:close/>
                </a:path>
                <a:path w="125730" h="111125">
                  <a:moveTo>
                    <a:pt x="20662" y="50012"/>
                  </a:moveTo>
                  <a:lnTo>
                    <a:pt x="19939" y="49377"/>
                  </a:lnTo>
                  <a:lnTo>
                    <a:pt x="19532" y="49987"/>
                  </a:lnTo>
                  <a:lnTo>
                    <a:pt x="19100" y="50584"/>
                  </a:lnTo>
                  <a:lnTo>
                    <a:pt x="18719" y="51346"/>
                  </a:lnTo>
                  <a:lnTo>
                    <a:pt x="19138" y="51714"/>
                  </a:lnTo>
                  <a:lnTo>
                    <a:pt x="19329" y="51943"/>
                  </a:lnTo>
                  <a:lnTo>
                    <a:pt x="19761" y="51333"/>
                  </a:lnTo>
                  <a:lnTo>
                    <a:pt x="20662" y="50012"/>
                  </a:lnTo>
                  <a:close/>
                </a:path>
                <a:path w="125730" h="111125">
                  <a:moveTo>
                    <a:pt x="23926" y="78613"/>
                  </a:moveTo>
                  <a:lnTo>
                    <a:pt x="22974" y="77889"/>
                  </a:lnTo>
                  <a:lnTo>
                    <a:pt x="22694" y="78359"/>
                  </a:lnTo>
                  <a:lnTo>
                    <a:pt x="22352" y="78803"/>
                  </a:lnTo>
                  <a:lnTo>
                    <a:pt x="22186" y="79336"/>
                  </a:lnTo>
                  <a:lnTo>
                    <a:pt x="22148" y="79502"/>
                  </a:lnTo>
                  <a:lnTo>
                    <a:pt x="22593" y="79844"/>
                  </a:lnTo>
                  <a:lnTo>
                    <a:pt x="22821" y="80098"/>
                  </a:lnTo>
                  <a:lnTo>
                    <a:pt x="23469" y="79222"/>
                  </a:lnTo>
                  <a:lnTo>
                    <a:pt x="23926" y="78613"/>
                  </a:lnTo>
                  <a:close/>
                </a:path>
                <a:path w="125730" h="111125">
                  <a:moveTo>
                    <a:pt x="26720" y="25476"/>
                  </a:moveTo>
                  <a:lnTo>
                    <a:pt x="26644" y="25234"/>
                  </a:lnTo>
                  <a:lnTo>
                    <a:pt x="26479" y="24739"/>
                  </a:lnTo>
                  <a:lnTo>
                    <a:pt x="25958" y="24371"/>
                  </a:lnTo>
                  <a:lnTo>
                    <a:pt x="25565" y="23952"/>
                  </a:lnTo>
                  <a:lnTo>
                    <a:pt x="25476" y="24345"/>
                  </a:lnTo>
                  <a:lnTo>
                    <a:pt x="25336" y="24701"/>
                  </a:lnTo>
                  <a:lnTo>
                    <a:pt x="25387" y="25031"/>
                  </a:lnTo>
                  <a:lnTo>
                    <a:pt x="25450" y="25488"/>
                  </a:lnTo>
                  <a:lnTo>
                    <a:pt x="25654" y="25895"/>
                  </a:lnTo>
                  <a:lnTo>
                    <a:pt x="25793" y="26339"/>
                  </a:lnTo>
                  <a:lnTo>
                    <a:pt x="26098" y="25958"/>
                  </a:lnTo>
                  <a:lnTo>
                    <a:pt x="26720" y="25476"/>
                  </a:lnTo>
                  <a:close/>
                </a:path>
                <a:path w="125730" h="111125">
                  <a:moveTo>
                    <a:pt x="27813" y="46037"/>
                  </a:moveTo>
                  <a:lnTo>
                    <a:pt x="27495" y="45593"/>
                  </a:lnTo>
                  <a:lnTo>
                    <a:pt x="27216" y="45085"/>
                  </a:lnTo>
                  <a:lnTo>
                    <a:pt x="26733" y="45656"/>
                  </a:lnTo>
                  <a:lnTo>
                    <a:pt x="26314" y="46024"/>
                  </a:lnTo>
                  <a:lnTo>
                    <a:pt x="25971" y="46634"/>
                  </a:lnTo>
                  <a:lnTo>
                    <a:pt x="26289" y="47015"/>
                  </a:lnTo>
                  <a:lnTo>
                    <a:pt x="26441" y="47294"/>
                  </a:lnTo>
                  <a:lnTo>
                    <a:pt x="26885" y="46913"/>
                  </a:lnTo>
                  <a:lnTo>
                    <a:pt x="27355" y="46545"/>
                  </a:lnTo>
                  <a:lnTo>
                    <a:pt x="27749" y="46101"/>
                  </a:lnTo>
                  <a:close/>
                </a:path>
                <a:path w="125730" h="111125">
                  <a:moveTo>
                    <a:pt x="28092" y="15976"/>
                  </a:moveTo>
                  <a:lnTo>
                    <a:pt x="27749" y="15760"/>
                  </a:lnTo>
                  <a:lnTo>
                    <a:pt x="27406" y="15379"/>
                  </a:lnTo>
                  <a:lnTo>
                    <a:pt x="27051" y="15379"/>
                  </a:lnTo>
                  <a:lnTo>
                    <a:pt x="26708" y="15379"/>
                  </a:lnTo>
                  <a:lnTo>
                    <a:pt x="26377" y="15773"/>
                  </a:lnTo>
                  <a:lnTo>
                    <a:pt x="26035" y="16002"/>
                  </a:lnTo>
                  <a:lnTo>
                    <a:pt x="26555" y="16598"/>
                  </a:lnTo>
                  <a:lnTo>
                    <a:pt x="26949" y="17081"/>
                  </a:lnTo>
                  <a:lnTo>
                    <a:pt x="27457" y="16598"/>
                  </a:lnTo>
                  <a:lnTo>
                    <a:pt x="27762" y="16281"/>
                  </a:lnTo>
                  <a:lnTo>
                    <a:pt x="28092" y="15976"/>
                  </a:lnTo>
                  <a:close/>
                </a:path>
                <a:path w="125730" h="111125">
                  <a:moveTo>
                    <a:pt x="28816" y="8750"/>
                  </a:moveTo>
                  <a:lnTo>
                    <a:pt x="28359" y="8242"/>
                  </a:lnTo>
                  <a:lnTo>
                    <a:pt x="27876" y="7810"/>
                  </a:lnTo>
                  <a:lnTo>
                    <a:pt x="27254" y="7226"/>
                  </a:lnTo>
                  <a:lnTo>
                    <a:pt x="26987" y="7683"/>
                  </a:lnTo>
                  <a:lnTo>
                    <a:pt x="26670" y="8140"/>
                  </a:lnTo>
                  <a:lnTo>
                    <a:pt x="27190" y="8623"/>
                  </a:lnTo>
                  <a:lnTo>
                    <a:pt x="27698" y="9029"/>
                  </a:lnTo>
                  <a:lnTo>
                    <a:pt x="28244" y="9372"/>
                  </a:lnTo>
                  <a:lnTo>
                    <a:pt x="28816" y="8750"/>
                  </a:lnTo>
                  <a:close/>
                </a:path>
                <a:path w="125730" h="111125">
                  <a:moveTo>
                    <a:pt x="28879" y="22707"/>
                  </a:moveTo>
                  <a:lnTo>
                    <a:pt x="28524" y="22517"/>
                  </a:lnTo>
                  <a:lnTo>
                    <a:pt x="28168" y="22212"/>
                  </a:lnTo>
                  <a:lnTo>
                    <a:pt x="27457" y="22237"/>
                  </a:lnTo>
                  <a:lnTo>
                    <a:pt x="27089" y="22555"/>
                  </a:lnTo>
                  <a:lnTo>
                    <a:pt x="26720" y="22745"/>
                  </a:lnTo>
                  <a:lnTo>
                    <a:pt x="27000" y="23025"/>
                  </a:lnTo>
                  <a:lnTo>
                    <a:pt x="27254" y="23495"/>
                  </a:lnTo>
                  <a:lnTo>
                    <a:pt x="27559" y="23533"/>
                  </a:lnTo>
                  <a:lnTo>
                    <a:pt x="27965" y="23596"/>
                  </a:lnTo>
                  <a:lnTo>
                    <a:pt x="28422" y="23317"/>
                  </a:lnTo>
                  <a:lnTo>
                    <a:pt x="28841" y="23177"/>
                  </a:lnTo>
                  <a:lnTo>
                    <a:pt x="28879" y="22707"/>
                  </a:lnTo>
                  <a:close/>
                </a:path>
                <a:path w="125730" h="111125">
                  <a:moveTo>
                    <a:pt x="29159" y="51358"/>
                  </a:moveTo>
                  <a:lnTo>
                    <a:pt x="28930" y="51181"/>
                  </a:lnTo>
                  <a:lnTo>
                    <a:pt x="28638" y="50812"/>
                  </a:lnTo>
                  <a:lnTo>
                    <a:pt x="28498" y="50825"/>
                  </a:lnTo>
                  <a:lnTo>
                    <a:pt x="28346" y="50850"/>
                  </a:lnTo>
                  <a:lnTo>
                    <a:pt x="27774" y="51244"/>
                  </a:lnTo>
                  <a:lnTo>
                    <a:pt x="27038" y="51765"/>
                  </a:lnTo>
                  <a:lnTo>
                    <a:pt x="27800" y="52641"/>
                  </a:lnTo>
                  <a:lnTo>
                    <a:pt x="29159" y="51358"/>
                  </a:lnTo>
                  <a:close/>
                </a:path>
                <a:path w="125730" h="111125">
                  <a:moveTo>
                    <a:pt x="29743" y="19583"/>
                  </a:moveTo>
                  <a:lnTo>
                    <a:pt x="29578" y="19354"/>
                  </a:lnTo>
                  <a:lnTo>
                    <a:pt x="29413" y="19100"/>
                  </a:lnTo>
                  <a:lnTo>
                    <a:pt x="29248" y="18872"/>
                  </a:lnTo>
                  <a:lnTo>
                    <a:pt x="29019" y="18694"/>
                  </a:lnTo>
                  <a:lnTo>
                    <a:pt x="28600" y="18338"/>
                  </a:lnTo>
                  <a:lnTo>
                    <a:pt x="28143" y="18834"/>
                  </a:lnTo>
                  <a:lnTo>
                    <a:pt x="27736" y="19367"/>
                  </a:lnTo>
                  <a:lnTo>
                    <a:pt x="27393" y="19926"/>
                  </a:lnTo>
                  <a:lnTo>
                    <a:pt x="27838" y="20574"/>
                  </a:lnTo>
                  <a:lnTo>
                    <a:pt x="28562" y="20281"/>
                  </a:lnTo>
                  <a:lnTo>
                    <a:pt x="29159" y="19913"/>
                  </a:lnTo>
                  <a:lnTo>
                    <a:pt x="29743" y="19583"/>
                  </a:lnTo>
                  <a:close/>
                </a:path>
                <a:path w="125730" h="111125">
                  <a:moveTo>
                    <a:pt x="36449" y="98983"/>
                  </a:moveTo>
                  <a:lnTo>
                    <a:pt x="36410" y="98742"/>
                  </a:lnTo>
                  <a:lnTo>
                    <a:pt x="36322" y="98234"/>
                  </a:lnTo>
                  <a:lnTo>
                    <a:pt x="35991" y="97777"/>
                  </a:lnTo>
                  <a:lnTo>
                    <a:pt x="35636" y="97002"/>
                  </a:lnTo>
                  <a:lnTo>
                    <a:pt x="35280" y="97574"/>
                  </a:lnTo>
                  <a:lnTo>
                    <a:pt x="34925" y="97904"/>
                  </a:lnTo>
                  <a:lnTo>
                    <a:pt x="35191" y="98615"/>
                  </a:lnTo>
                  <a:lnTo>
                    <a:pt x="35547" y="99098"/>
                  </a:lnTo>
                  <a:lnTo>
                    <a:pt x="35839" y="99606"/>
                  </a:lnTo>
                  <a:lnTo>
                    <a:pt x="36042" y="99314"/>
                  </a:lnTo>
                  <a:lnTo>
                    <a:pt x="36449" y="98983"/>
                  </a:lnTo>
                  <a:close/>
                </a:path>
                <a:path w="125730" h="111125">
                  <a:moveTo>
                    <a:pt x="37465" y="8864"/>
                  </a:moveTo>
                  <a:lnTo>
                    <a:pt x="37147" y="8318"/>
                  </a:lnTo>
                  <a:lnTo>
                    <a:pt x="36791" y="7848"/>
                  </a:lnTo>
                  <a:lnTo>
                    <a:pt x="36309" y="7175"/>
                  </a:lnTo>
                  <a:lnTo>
                    <a:pt x="35991" y="7683"/>
                  </a:lnTo>
                  <a:lnTo>
                    <a:pt x="35648" y="8064"/>
                  </a:lnTo>
                  <a:lnTo>
                    <a:pt x="36004" y="8623"/>
                  </a:lnTo>
                  <a:lnTo>
                    <a:pt x="36398" y="9029"/>
                  </a:lnTo>
                  <a:lnTo>
                    <a:pt x="36804" y="9385"/>
                  </a:lnTo>
                  <a:lnTo>
                    <a:pt x="37465" y="8864"/>
                  </a:lnTo>
                  <a:close/>
                </a:path>
                <a:path w="125730" h="111125">
                  <a:moveTo>
                    <a:pt x="37871" y="84378"/>
                  </a:moveTo>
                  <a:lnTo>
                    <a:pt x="37503" y="84213"/>
                  </a:lnTo>
                  <a:lnTo>
                    <a:pt x="37122" y="83908"/>
                  </a:lnTo>
                  <a:lnTo>
                    <a:pt x="36766" y="83947"/>
                  </a:lnTo>
                  <a:lnTo>
                    <a:pt x="36410" y="83959"/>
                  </a:lnTo>
                  <a:lnTo>
                    <a:pt x="36080" y="84340"/>
                  </a:lnTo>
                  <a:lnTo>
                    <a:pt x="35737" y="84556"/>
                  </a:lnTo>
                  <a:lnTo>
                    <a:pt x="36080" y="84810"/>
                  </a:lnTo>
                  <a:lnTo>
                    <a:pt x="36385" y="85204"/>
                  </a:lnTo>
                  <a:lnTo>
                    <a:pt x="36741" y="85255"/>
                  </a:lnTo>
                  <a:lnTo>
                    <a:pt x="37096" y="85293"/>
                  </a:lnTo>
                  <a:lnTo>
                    <a:pt x="37490" y="85001"/>
                  </a:lnTo>
                  <a:lnTo>
                    <a:pt x="37858" y="84848"/>
                  </a:lnTo>
                  <a:lnTo>
                    <a:pt x="37871" y="84378"/>
                  </a:lnTo>
                  <a:close/>
                </a:path>
                <a:path w="125730" h="111125">
                  <a:moveTo>
                    <a:pt x="40855" y="94068"/>
                  </a:moveTo>
                  <a:lnTo>
                    <a:pt x="40817" y="93853"/>
                  </a:lnTo>
                  <a:lnTo>
                    <a:pt x="40830" y="93675"/>
                  </a:lnTo>
                  <a:lnTo>
                    <a:pt x="39916" y="93205"/>
                  </a:lnTo>
                  <a:lnTo>
                    <a:pt x="39370" y="93383"/>
                  </a:lnTo>
                  <a:lnTo>
                    <a:pt x="39408" y="94399"/>
                  </a:lnTo>
                  <a:lnTo>
                    <a:pt x="39420" y="94805"/>
                  </a:lnTo>
                  <a:lnTo>
                    <a:pt x="39712" y="95199"/>
                  </a:lnTo>
                  <a:lnTo>
                    <a:pt x="39878" y="95592"/>
                  </a:lnTo>
                  <a:lnTo>
                    <a:pt x="40182" y="95135"/>
                  </a:lnTo>
                  <a:lnTo>
                    <a:pt x="40513" y="94678"/>
                  </a:lnTo>
                  <a:lnTo>
                    <a:pt x="40779" y="94195"/>
                  </a:lnTo>
                  <a:lnTo>
                    <a:pt x="40855" y="94068"/>
                  </a:lnTo>
                  <a:close/>
                </a:path>
                <a:path w="125730" h="111125">
                  <a:moveTo>
                    <a:pt x="44030" y="97485"/>
                  </a:moveTo>
                  <a:lnTo>
                    <a:pt x="43599" y="97104"/>
                  </a:lnTo>
                  <a:lnTo>
                    <a:pt x="43218" y="96723"/>
                  </a:lnTo>
                  <a:lnTo>
                    <a:pt x="42824" y="97320"/>
                  </a:lnTo>
                  <a:lnTo>
                    <a:pt x="42481" y="97751"/>
                  </a:lnTo>
                  <a:lnTo>
                    <a:pt x="42265" y="98247"/>
                  </a:lnTo>
                  <a:lnTo>
                    <a:pt x="42646" y="98666"/>
                  </a:lnTo>
                  <a:lnTo>
                    <a:pt x="42862" y="98894"/>
                  </a:lnTo>
                  <a:lnTo>
                    <a:pt x="43256" y="98450"/>
                  </a:lnTo>
                  <a:lnTo>
                    <a:pt x="43662" y="98005"/>
                  </a:lnTo>
                  <a:lnTo>
                    <a:pt x="44030" y="97485"/>
                  </a:lnTo>
                  <a:close/>
                </a:path>
                <a:path w="125730" h="111125">
                  <a:moveTo>
                    <a:pt x="44450" y="49618"/>
                  </a:moveTo>
                  <a:lnTo>
                    <a:pt x="44424" y="49288"/>
                  </a:lnTo>
                  <a:lnTo>
                    <a:pt x="44005" y="49149"/>
                  </a:lnTo>
                  <a:lnTo>
                    <a:pt x="43573" y="48907"/>
                  </a:lnTo>
                  <a:lnTo>
                    <a:pt x="43167" y="48933"/>
                  </a:lnTo>
                  <a:lnTo>
                    <a:pt x="42862" y="48958"/>
                  </a:lnTo>
                  <a:lnTo>
                    <a:pt x="42570" y="49326"/>
                  </a:lnTo>
                  <a:lnTo>
                    <a:pt x="42291" y="49542"/>
                  </a:lnTo>
                  <a:lnTo>
                    <a:pt x="42659" y="49796"/>
                  </a:lnTo>
                  <a:lnTo>
                    <a:pt x="43002" y="50190"/>
                  </a:lnTo>
                  <a:lnTo>
                    <a:pt x="43395" y="50253"/>
                  </a:lnTo>
                  <a:lnTo>
                    <a:pt x="43713" y="50292"/>
                  </a:lnTo>
                  <a:lnTo>
                    <a:pt x="44094" y="49949"/>
                  </a:lnTo>
                  <a:lnTo>
                    <a:pt x="44450" y="49771"/>
                  </a:lnTo>
                  <a:lnTo>
                    <a:pt x="44450" y="49618"/>
                  </a:lnTo>
                  <a:close/>
                </a:path>
                <a:path w="125730" h="111125">
                  <a:moveTo>
                    <a:pt x="45262" y="18605"/>
                  </a:moveTo>
                  <a:lnTo>
                    <a:pt x="44500" y="18249"/>
                  </a:lnTo>
                  <a:lnTo>
                    <a:pt x="44132" y="17907"/>
                  </a:lnTo>
                  <a:lnTo>
                    <a:pt x="43903" y="17983"/>
                  </a:lnTo>
                  <a:lnTo>
                    <a:pt x="43434" y="18161"/>
                  </a:lnTo>
                  <a:lnTo>
                    <a:pt x="43027" y="18580"/>
                  </a:lnTo>
                  <a:lnTo>
                    <a:pt x="42608" y="18872"/>
                  </a:lnTo>
                  <a:lnTo>
                    <a:pt x="42811" y="19100"/>
                  </a:lnTo>
                  <a:lnTo>
                    <a:pt x="43078" y="19519"/>
                  </a:lnTo>
                  <a:lnTo>
                    <a:pt x="43243" y="19481"/>
                  </a:lnTo>
                  <a:lnTo>
                    <a:pt x="43789" y="19342"/>
                  </a:lnTo>
                  <a:lnTo>
                    <a:pt x="44297" y="19050"/>
                  </a:lnTo>
                  <a:lnTo>
                    <a:pt x="45262" y="18605"/>
                  </a:lnTo>
                  <a:close/>
                </a:path>
                <a:path w="125730" h="111125">
                  <a:moveTo>
                    <a:pt x="49885" y="21983"/>
                  </a:moveTo>
                  <a:lnTo>
                    <a:pt x="49237" y="21539"/>
                  </a:lnTo>
                  <a:lnTo>
                    <a:pt x="48780" y="21170"/>
                  </a:lnTo>
                  <a:lnTo>
                    <a:pt x="48221" y="20866"/>
                  </a:lnTo>
                  <a:lnTo>
                    <a:pt x="47790" y="21412"/>
                  </a:lnTo>
                  <a:lnTo>
                    <a:pt x="48171" y="21907"/>
                  </a:lnTo>
                  <a:lnTo>
                    <a:pt x="48564" y="22352"/>
                  </a:lnTo>
                  <a:lnTo>
                    <a:pt x="48996" y="22733"/>
                  </a:lnTo>
                  <a:lnTo>
                    <a:pt x="49441" y="22364"/>
                  </a:lnTo>
                  <a:lnTo>
                    <a:pt x="49885" y="21983"/>
                  </a:lnTo>
                  <a:close/>
                </a:path>
                <a:path w="125730" h="111125">
                  <a:moveTo>
                    <a:pt x="49911" y="42976"/>
                  </a:moveTo>
                  <a:lnTo>
                    <a:pt x="49263" y="42430"/>
                  </a:lnTo>
                  <a:lnTo>
                    <a:pt x="48831" y="42849"/>
                  </a:lnTo>
                  <a:lnTo>
                    <a:pt x="48425" y="43268"/>
                  </a:lnTo>
                  <a:lnTo>
                    <a:pt x="48133" y="43764"/>
                  </a:lnTo>
                  <a:lnTo>
                    <a:pt x="48450" y="44234"/>
                  </a:lnTo>
                  <a:lnTo>
                    <a:pt x="48793" y="44729"/>
                  </a:lnTo>
                  <a:lnTo>
                    <a:pt x="49250" y="44043"/>
                  </a:lnTo>
                  <a:lnTo>
                    <a:pt x="49618" y="43573"/>
                  </a:lnTo>
                  <a:lnTo>
                    <a:pt x="49885" y="43040"/>
                  </a:lnTo>
                  <a:close/>
                </a:path>
                <a:path w="125730" h="111125">
                  <a:moveTo>
                    <a:pt x="49987" y="60998"/>
                  </a:moveTo>
                  <a:lnTo>
                    <a:pt x="49974" y="60756"/>
                  </a:lnTo>
                  <a:lnTo>
                    <a:pt x="49923" y="60286"/>
                  </a:lnTo>
                  <a:lnTo>
                    <a:pt x="47701" y="60058"/>
                  </a:lnTo>
                  <a:lnTo>
                    <a:pt x="47942" y="60528"/>
                  </a:lnTo>
                  <a:lnTo>
                    <a:pt x="48120" y="61252"/>
                  </a:lnTo>
                  <a:lnTo>
                    <a:pt x="48488" y="61391"/>
                  </a:lnTo>
                  <a:lnTo>
                    <a:pt x="48895" y="61544"/>
                  </a:lnTo>
                  <a:lnTo>
                    <a:pt x="49479" y="61163"/>
                  </a:lnTo>
                  <a:lnTo>
                    <a:pt x="49987" y="60998"/>
                  </a:lnTo>
                  <a:close/>
                </a:path>
                <a:path w="125730" h="111125">
                  <a:moveTo>
                    <a:pt x="50723" y="40855"/>
                  </a:moveTo>
                  <a:lnTo>
                    <a:pt x="50012" y="40424"/>
                  </a:lnTo>
                  <a:lnTo>
                    <a:pt x="49631" y="39979"/>
                  </a:lnTo>
                  <a:lnTo>
                    <a:pt x="49301" y="40030"/>
                  </a:lnTo>
                  <a:lnTo>
                    <a:pt x="48983" y="40068"/>
                  </a:lnTo>
                  <a:lnTo>
                    <a:pt x="48742" y="40614"/>
                  </a:lnTo>
                  <a:lnTo>
                    <a:pt x="48463" y="40932"/>
                  </a:lnTo>
                  <a:lnTo>
                    <a:pt x="48755" y="41160"/>
                  </a:lnTo>
                  <a:lnTo>
                    <a:pt x="49034" y="41579"/>
                  </a:lnTo>
                  <a:lnTo>
                    <a:pt x="49314" y="41592"/>
                  </a:lnTo>
                  <a:lnTo>
                    <a:pt x="49669" y="41592"/>
                  </a:lnTo>
                  <a:lnTo>
                    <a:pt x="50025" y="41236"/>
                  </a:lnTo>
                  <a:lnTo>
                    <a:pt x="50723" y="40855"/>
                  </a:lnTo>
                  <a:close/>
                </a:path>
                <a:path w="125730" h="111125">
                  <a:moveTo>
                    <a:pt x="56476" y="1206"/>
                  </a:moveTo>
                  <a:lnTo>
                    <a:pt x="55143" y="0"/>
                  </a:lnTo>
                  <a:lnTo>
                    <a:pt x="54800" y="393"/>
                  </a:lnTo>
                  <a:lnTo>
                    <a:pt x="54584" y="660"/>
                  </a:lnTo>
                  <a:lnTo>
                    <a:pt x="54368" y="914"/>
                  </a:lnTo>
                  <a:lnTo>
                    <a:pt x="54787" y="1219"/>
                  </a:lnTo>
                  <a:lnTo>
                    <a:pt x="55181" y="1638"/>
                  </a:lnTo>
                  <a:lnTo>
                    <a:pt x="55841" y="1866"/>
                  </a:lnTo>
                  <a:lnTo>
                    <a:pt x="56197" y="1422"/>
                  </a:lnTo>
                  <a:lnTo>
                    <a:pt x="56476" y="1206"/>
                  </a:lnTo>
                  <a:close/>
                </a:path>
                <a:path w="125730" h="111125">
                  <a:moveTo>
                    <a:pt x="61976" y="105371"/>
                  </a:moveTo>
                  <a:lnTo>
                    <a:pt x="61556" y="104990"/>
                  </a:lnTo>
                  <a:lnTo>
                    <a:pt x="61201" y="104559"/>
                  </a:lnTo>
                  <a:lnTo>
                    <a:pt x="60693" y="104902"/>
                  </a:lnTo>
                  <a:lnTo>
                    <a:pt x="60274" y="105257"/>
                  </a:lnTo>
                  <a:lnTo>
                    <a:pt x="59944" y="105689"/>
                  </a:lnTo>
                  <a:lnTo>
                    <a:pt x="60210" y="106197"/>
                  </a:lnTo>
                  <a:lnTo>
                    <a:pt x="60363" y="106464"/>
                  </a:lnTo>
                  <a:lnTo>
                    <a:pt x="61328" y="105803"/>
                  </a:lnTo>
                  <a:lnTo>
                    <a:pt x="61976" y="105371"/>
                  </a:lnTo>
                  <a:close/>
                </a:path>
                <a:path w="125730" h="111125">
                  <a:moveTo>
                    <a:pt x="62725" y="100533"/>
                  </a:moveTo>
                  <a:lnTo>
                    <a:pt x="62649" y="100317"/>
                  </a:lnTo>
                  <a:lnTo>
                    <a:pt x="62522" y="99974"/>
                  </a:lnTo>
                  <a:lnTo>
                    <a:pt x="62052" y="99618"/>
                  </a:lnTo>
                  <a:lnTo>
                    <a:pt x="61683" y="99555"/>
                  </a:lnTo>
                  <a:lnTo>
                    <a:pt x="61468" y="99517"/>
                  </a:lnTo>
                  <a:lnTo>
                    <a:pt x="60972" y="100063"/>
                  </a:lnTo>
                  <a:lnTo>
                    <a:pt x="60972" y="100342"/>
                  </a:lnTo>
                  <a:lnTo>
                    <a:pt x="60985" y="100672"/>
                  </a:lnTo>
                  <a:lnTo>
                    <a:pt x="61391" y="100990"/>
                  </a:lnTo>
                  <a:lnTo>
                    <a:pt x="61849" y="101600"/>
                  </a:lnTo>
                  <a:lnTo>
                    <a:pt x="62255" y="100977"/>
                  </a:lnTo>
                  <a:lnTo>
                    <a:pt x="62725" y="100533"/>
                  </a:lnTo>
                  <a:close/>
                </a:path>
                <a:path w="125730" h="111125">
                  <a:moveTo>
                    <a:pt x="65036" y="27990"/>
                  </a:moveTo>
                  <a:lnTo>
                    <a:pt x="63982" y="27381"/>
                  </a:lnTo>
                  <a:lnTo>
                    <a:pt x="63550" y="27927"/>
                  </a:lnTo>
                  <a:lnTo>
                    <a:pt x="63411" y="28816"/>
                  </a:lnTo>
                  <a:lnTo>
                    <a:pt x="63360" y="29159"/>
                  </a:lnTo>
                  <a:lnTo>
                    <a:pt x="63576" y="29527"/>
                  </a:lnTo>
                  <a:lnTo>
                    <a:pt x="63677" y="29908"/>
                  </a:lnTo>
                  <a:lnTo>
                    <a:pt x="64084" y="29438"/>
                  </a:lnTo>
                  <a:lnTo>
                    <a:pt x="64503" y="28981"/>
                  </a:lnTo>
                  <a:lnTo>
                    <a:pt x="64884" y="28498"/>
                  </a:lnTo>
                  <a:lnTo>
                    <a:pt x="64973" y="28371"/>
                  </a:lnTo>
                  <a:lnTo>
                    <a:pt x="64973" y="28155"/>
                  </a:lnTo>
                  <a:lnTo>
                    <a:pt x="65036" y="27990"/>
                  </a:lnTo>
                  <a:close/>
                </a:path>
                <a:path w="125730" h="111125">
                  <a:moveTo>
                    <a:pt x="67271" y="104444"/>
                  </a:moveTo>
                  <a:lnTo>
                    <a:pt x="66929" y="104051"/>
                  </a:lnTo>
                  <a:lnTo>
                    <a:pt x="66611" y="103517"/>
                  </a:lnTo>
                  <a:lnTo>
                    <a:pt x="66116" y="104292"/>
                  </a:lnTo>
                  <a:lnTo>
                    <a:pt x="65735" y="104825"/>
                  </a:lnTo>
                  <a:lnTo>
                    <a:pt x="65455" y="105410"/>
                  </a:lnTo>
                  <a:lnTo>
                    <a:pt x="65798" y="105867"/>
                  </a:lnTo>
                  <a:lnTo>
                    <a:pt x="65989" y="106108"/>
                  </a:lnTo>
                  <a:lnTo>
                    <a:pt x="66395" y="105600"/>
                  </a:lnTo>
                  <a:lnTo>
                    <a:pt x="66852" y="105105"/>
                  </a:lnTo>
                  <a:lnTo>
                    <a:pt x="67208" y="104559"/>
                  </a:lnTo>
                  <a:close/>
                </a:path>
                <a:path w="125730" h="111125">
                  <a:moveTo>
                    <a:pt x="70345" y="41351"/>
                  </a:moveTo>
                  <a:lnTo>
                    <a:pt x="69951" y="40830"/>
                  </a:lnTo>
                  <a:lnTo>
                    <a:pt x="69532" y="40424"/>
                  </a:lnTo>
                  <a:lnTo>
                    <a:pt x="69126" y="39992"/>
                  </a:lnTo>
                  <a:lnTo>
                    <a:pt x="68922" y="40220"/>
                  </a:lnTo>
                  <a:lnTo>
                    <a:pt x="68516" y="40563"/>
                  </a:lnTo>
                  <a:lnTo>
                    <a:pt x="68821" y="41135"/>
                  </a:lnTo>
                  <a:lnTo>
                    <a:pt x="69176" y="41554"/>
                  </a:lnTo>
                  <a:lnTo>
                    <a:pt x="69596" y="42138"/>
                  </a:lnTo>
                  <a:lnTo>
                    <a:pt x="69938" y="41757"/>
                  </a:lnTo>
                  <a:lnTo>
                    <a:pt x="70345" y="41351"/>
                  </a:lnTo>
                  <a:close/>
                </a:path>
                <a:path w="125730" h="111125">
                  <a:moveTo>
                    <a:pt x="71031" y="82042"/>
                  </a:moveTo>
                  <a:lnTo>
                    <a:pt x="70269" y="81521"/>
                  </a:lnTo>
                  <a:lnTo>
                    <a:pt x="69748" y="81114"/>
                  </a:lnTo>
                  <a:lnTo>
                    <a:pt x="69075" y="80746"/>
                  </a:lnTo>
                  <a:lnTo>
                    <a:pt x="68783" y="81076"/>
                  </a:lnTo>
                  <a:lnTo>
                    <a:pt x="68567" y="81229"/>
                  </a:lnTo>
                  <a:lnTo>
                    <a:pt x="69024" y="81711"/>
                  </a:lnTo>
                  <a:lnTo>
                    <a:pt x="69469" y="82219"/>
                  </a:lnTo>
                  <a:lnTo>
                    <a:pt x="69964" y="82638"/>
                  </a:lnTo>
                  <a:lnTo>
                    <a:pt x="70472" y="82359"/>
                  </a:lnTo>
                  <a:lnTo>
                    <a:pt x="71031" y="82042"/>
                  </a:lnTo>
                  <a:close/>
                </a:path>
                <a:path w="125730" h="111125">
                  <a:moveTo>
                    <a:pt x="72009" y="67665"/>
                  </a:moveTo>
                  <a:lnTo>
                    <a:pt x="71640" y="67437"/>
                  </a:lnTo>
                  <a:lnTo>
                    <a:pt x="71272" y="67017"/>
                  </a:lnTo>
                  <a:lnTo>
                    <a:pt x="70891" y="66992"/>
                  </a:lnTo>
                  <a:lnTo>
                    <a:pt x="70586" y="66967"/>
                  </a:lnTo>
                  <a:lnTo>
                    <a:pt x="70256" y="67437"/>
                  </a:lnTo>
                  <a:lnTo>
                    <a:pt x="69964" y="67691"/>
                  </a:lnTo>
                  <a:lnTo>
                    <a:pt x="70243" y="67970"/>
                  </a:lnTo>
                  <a:lnTo>
                    <a:pt x="70548" y="68237"/>
                  </a:lnTo>
                  <a:lnTo>
                    <a:pt x="70980" y="68630"/>
                  </a:lnTo>
                  <a:lnTo>
                    <a:pt x="71704" y="67945"/>
                  </a:lnTo>
                  <a:lnTo>
                    <a:pt x="72009" y="67665"/>
                  </a:lnTo>
                  <a:close/>
                </a:path>
                <a:path w="125730" h="111125">
                  <a:moveTo>
                    <a:pt x="72123" y="86017"/>
                  </a:moveTo>
                  <a:lnTo>
                    <a:pt x="72059" y="85801"/>
                  </a:lnTo>
                  <a:lnTo>
                    <a:pt x="71894" y="85293"/>
                  </a:lnTo>
                  <a:lnTo>
                    <a:pt x="71513" y="84861"/>
                  </a:lnTo>
                  <a:lnTo>
                    <a:pt x="71234" y="84404"/>
                  </a:lnTo>
                  <a:lnTo>
                    <a:pt x="71018" y="84607"/>
                  </a:lnTo>
                  <a:lnTo>
                    <a:pt x="70586" y="84874"/>
                  </a:lnTo>
                  <a:lnTo>
                    <a:pt x="70624" y="85039"/>
                  </a:lnTo>
                  <a:lnTo>
                    <a:pt x="70726" y="85610"/>
                  </a:lnTo>
                  <a:lnTo>
                    <a:pt x="70993" y="86144"/>
                  </a:lnTo>
                  <a:lnTo>
                    <a:pt x="71374" y="87147"/>
                  </a:lnTo>
                  <a:lnTo>
                    <a:pt x="71767" y="86410"/>
                  </a:lnTo>
                  <a:lnTo>
                    <a:pt x="72123" y="86017"/>
                  </a:lnTo>
                  <a:close/>
                </a:path>
                <a:path w="125730" h="111125">
                  <a:moveTo>
                    <a:pt x="73050" y="54089"/>
                  </a:moveTo>
                  <a:lnTo>
                    <a:pt x="72631" y="53759"/>
                  </a:lnTo>
                  <a:lnTo>
                    <a:pt x="72097" y="53352"/>
                  </a:lnTo>
                  <a:lnTo>
                    <a:pt x="71818" y="53822"/>
                  </a:lnTo>
                  <a:lnTo>
                    <a:pt x="71475" y="54279"/>
                  </a:lnTo>
                  <a:lnTo>
                    <a:pt x="71323" y="54787"/>
                  </a:lnTo>
                  <a:lnTo>
                    <a:pt x="71272" y="54952"/>
                  </a:lnTo>
                  <a:lnTo>
                    <a:pt x="71729" y="55295"/>
                  </a:lnTo>
                  <a:lnTo>
                    <a:pt x="71958" y="55549"/>
                  </a:lnTo>
                  <a:lnTo>
                    <a:pt x="72275" y="55130"/>
                  </a:lnTo>
                  <a:lnTo>
                    <a:pt x="72593" y="54686"/>
                  </a:lnTo>
                  <a:lnTo>
                    <a:pt x="73050" y="54089"/>
                  </a:lnTo>
                  <a:close/>
                </a:path>
                <a:path w="125730" h="111125">
                  <a:moveTo>
                    <a:pt x="74091" y="50126"/>
                  </a:moveTo>
                  <a:lnTo>
                    <a:pt x="73304" y="49098"/>
                  </a:lnTo>
                  <a:lnTo>
                    <a:pt x="72974" y="48679"/>
                  </a:lnTo>
                  <a:lnTo>
                    <a:pt x="72758" y="48945"/>
                  </a:lnTo>
                  <a:lnTo>
                    <a:pt x="72301" y="49288"/>
                  </a:lnTo>
                  <a:lnTo>
                    <a:pt x="72351" y="49466"/>
                  </a:lnTo>
                  <a:lnTo>
                    <a:pt x="72517" y="49974"/>
                  </a:lnTo>
                  <a:lnTo>
                    <a:pt x="72859" y="50419"/>
                  </a:lnTo>
                  <a:lnTo>
                    <a:pt x="73139" y="50888"/>
                  </a:lnTo>
                  <a:lnTo>
                    <a:pt x="73406" y="50685"/>
                  </a:lnTo>
                  <a:lnTo>
                    <a:pt x="73672" y="50457"/>
                  </a:lnTo>
                  <a:lnTo>
                    <a:pt x="74091" y="50126"/>
                  </a:lnTo>
                  <a:close/>
                </a:path>
                <a:path w="125730" h="111125">
                  <a:moveTo>
                    <a:pt x="75488" y="74904"/>
                  </a:moveTo>
                  <a:lnTo>
                    <a:pt x="74993" y="74574"/>
                  </a:lnTo>
                  <a:lnTo>
                    <a:pt x="74561" y="74231"/>
                  </a:lnTo>
                  <a:lnTo>
                    <a:pt x="74091" y="74701"/>
                  </a:lnTo>
                  <a:lnTo>
                    <a:pt x="73736" y="75171"/>
                  </a:lnTo>
                  <a:lnTo>
                    <a:pt x="73393" y="75666"/>
                  </a:lnTo>
                  <a:lnTo>
                    <a:pt x="73875" y="76174"/>
                  </a:lnTo>
                  <a:lnTo>
                    <a:pt x="74422" y="75819"/>
                  </a:lnTo>
                  <a:lnTo>
                    <a:pt x="74866" y="75425"/>
                  </a:lnTo>
                  <a:lnTo>
                    <a:pt x="75488" y="74904"/>
                  </a:lnTo>
                  <a:close/>
                </a:path>
                <a:path w="125730" h="111125">
                  <a:moveTo>
                    <a:pt x="75831" y="105587"/>
                  </a:moveTo>
                  <a:lnTo>
                    <a:pt x="75577" y="105371"/>
                  </a:lnTo>
                  <a:lnTo>
                    <a:pt x="75247" y="104902"/>
                  </a:lnTo>
                  <a:lnTo>
                    <a:pt x="75082" y="104965"/>
                  </a:lnTo>
                  <a:lnTo>
                    <a:pt x="74599" y="105130"/>
                  </a:lnTo>
                  <a:lnTo>
                    <a:pt x="74180" y="105511"/>
                  </a:lnTo>
                  <a:lnTo>
                    <a:pt x="73736" y="105803"/>
                  </a:lnTo>
                  <a:lnTo>
                    <a:pt x="73939" y="106070"/>
                  </a:lnTo>
                  <a:lnTo>
                    <a:pt x="74129" y="106349"/>
                  </a:lnTo>
                  <a:lnTo>
                    <a:pt x="74434" y="106768"/>
                  </a:lnTo>
                  <a:lnTo>
                    <a:pt x="75031" y="106286"/>
                  </a:lnTo>
                  <a:lnTo>
                    <a:pt x="75438" y="105943"/>
                  </a:lnTo>
                  <a:lnTo>
                    <a:pt x="75831" y="105587"/>
                  </a:lnTo>
                  <a:close/>
                </a:path>
                <a:path w="125730" h="111125">
                  <a:moveTo>
                    <a:pt x="76517" y="21653"/>
                  </a:moveTo>
                  <a:lnTo>
                    <a:pt x="75780" y="21183"/>
                  </a:lnTo>
                  <a:lnTo>
                    <a:pt x="75234" y="20802"/>
                  </a:lnTo>
                  <a:lnTo>
                    <a:pt x="74650" y="20535"/>
                  </a:lnTo>
                  <a:lnTo>
                    <a:pt x="74282" y="20942"/>
                  </a:lnTo>
                  <a:lnTo>
                    <a:pt x="74079" y="21170"/>
                  </a:lnTo>
                  <a:lnTo>
                    <a:pt x="74574" y="21577"/>
                  </a:lnTo>
                  <a:lnTo>
                    <a:pt x="75069" y="22021"/>
                  </a:lnTo>
                  <a:lnTo>
                    <a:pt x="75717" y="22415"/>
                  </a:lnTo>
                  <a:lnTo>
                    <a:pt x="76060" y="22009"/>
                  </a:lnTo>
                  <a:lnTo>
                    <a:pt x="76517" y="21653"/>
                  </a:lnTo>
                  <a:close/>
                </a:path>
                <a:path w="125730" h="111125">
                  <a:moveTo>
                    <a:pt x="76517" y="2095"/>
                  </a:moveTo>
                  <a:lnTo>
                    <a:pt x="76060" y="1524"/>
                  </a:lnTo>
                  <a:lnTo>
                    <a:pt x="75717" y="1104"/>
                  </a:lnTo>
                  <a:lnTo>
                    <a:pt x="75374" y="673"/>
                  </a:lnTo>
                  <a:lnTo>
                    <a:pt x="75171" y="952"/>
                  </a:lnTo>
                  <a:lnTo>
                    <a:pt x="74739" y="1308"/>
                  </a:lnTo>
                  <a:lnTo>
                    <a:pt x="74790" y="1485"/>
                  </a:lnTo>
                  <a:lnTo>
                    <a:pt x="74955" y="1993"/>
                  </a:lnTo>
                  <a:lnTo>
                    <a:pt x="75311" y="2425"/>
                  </a:lnTo>
                  <a:lnTo>
                    <a:pt x="75590" y="2895"/>
                  </a:lnTo>
                  <a:lnTo>
                    <a:pt x="76111" y="2451"/>
                  </a:lnTo>
                  <a:lnTo>
                    <a:pt x="76517" y="2095"/>
                  </a:lnTo>
                  <a:close/>
                </a:path>
                <a:path w="125730" h="111125">
                  <a:moveTo>
                    <a:pt x="76606" y="65951"/>
                  </a:moveTo>
                  <a:lnTo>
                    <a:pt x="76542" y="65798"/>
                  </a:lnTo>
                  <a:lnTo>
                    <a:pt x="76365" y="65239"/>
                  </a:lnTo>
                  <a:lnTo>
                    <a:pt x="76034" y="64719"/>
                  </a:lnTo>
                  <a:lnTo>
                    <a:pt x="75755" y="64185"/>
                  </a:lnTo>
                  <a:lnTo>
                    <a:pt x="75539" y="64389"/>
                  </a:lnTo>
                  <a:lnTo>
                    <a:pt x="75095" y="64630"/>
                  </a:lnTo>
                  <a:lnTo>
                    <a:pt x="75222" y="65366"/>
                  </a:lnTo>
                  <a:lnTo>
                    <a:pt x="75476" y="65925"/>
                  </a:lnTo>
                  <a:lnTo>
                    <a:pt x="75768" y="66751"/>
                  </a:lnTo>
                  <a:lnTo>
                    <a:pt x="76187" y="66255"/>
                  </a:lnTo>
                  <a:lnTo>
                    <a:pt x="76606" y="65951"/>
                  </a:lnTo>
                  <a:close/>
                </a:path>
                <a:path w="125730" h="111125">
                  <a:moveTo>
                    <a:pt x="77419" y="32486"/>
                  </a:moveTo>
                  <a:lnTo>
                    <a:pt x="76809" y="32118"/>
                  </a:lnTo>
                  <a:lnTo>
                    <a:pt x="76314" y="31648"/>
                  </a:lnTo>
                  <a:lnTo>
                    <a:pt x="76187" y="31750"/>
                  </a:lnTo>
                  <a:lnTo>
                    <a:pt x="75831" y="32016"/>
                  </a:lnTo>
                  <a:lnTo>
                    <a:pt x="75539" y="32473"/>
                  </a:lnTo>
                  <a:lnTo>
                    <a:pt x="75438" y="32918"/>
                  </a:lnTo>
                  <a:lnTo>
                    <a:pt x="75399" y="33083"/>
                  </a:lnTo>
                  <a:lnTo>
                    <a:pt x="76022" y="33667"/>
                  </a:lnTo>
                  <a:lnTo>
                    <a:pt x="76542" y="33426"/>
                  </a:lnTo>
                  <a:lnTo>
                    <a:pt x="76847" y="33020"/>
                  </a:lnTo>
                  <a:lnTo>
                    <a:pt x="77419" y="32486"/>
                  </a:lnTo>
                  <a:close/>
                </a:path>
                <a:path w="125730" h="111125">
                  <a:moveTo>
                    <a:pt x="79286" y="36017"/>
                  </a:moveTo>
                  <a:lnTo>
                    <a:pt x="78828" y="35445"/>
                  </a:lnTo>
                  <a:lnTo>
                    <a:pt x="78486" y="35026"/>
                  </a:lnTo>
                  <a:lnTo>
                    <a:pt x="78155" y="34594"/>
                  </a:lnTo>
                  <a:lnTo>
                    <a:pt x="77939" y="34874"/>
                  </a:lnTo>
                  <a:lnTo>
                    <a:pt x="77495" y="35217"/>
                  </a:lnTo>
                  <a:lnTo>
                    <a:pt x="77711" y="35902"/>
                  </a:lnTo>
                  <a:lnTo>
                    <a:pt x="78066" y="36334"/>
                  </a:lnTo>
                  <a:lnTo>
                    <a:pt x="78346" y="36804"/>
                  </a:lnTo>
                  <a:lnTo>
                    <a:pt x="78613" y="36588"/>
                  </a:lnTo>
                  <a:lnTo>
                    <a:pt x="79286" y="36017"/>
                  </a:lnTo>
                  <a:close/>
                </a:path>
                <a:path w="125730" h="111125">
                  <a:moveTo>
                    <a:pt x="79476" y="109753"/>
                  </a:moveTo>
                  <a:lnTo>
                    <a:pt x="79438" y="109410"/>
                  </a:lnTo>
                  <a:lnTo>
                    <a:pt x="79375" y="108991"/>
                  </a:lnTo>
                  <a:lnTo>
                    <a:pt x="78994" y="108623"/>
                  </a:lnTo>
                  <a:lnTo>
                    <a:pt x="78740" y="108229"/>
                  </a:lnTo>
                  <a:lnTo>
                    <a:pt x="78536" y="108521"/>
                  </a:lnTo>
                  <a:lnTo>
                    <a:pt x="78193" y="108826"/>
                  </a:lnTo>
                  <a:lnTo>
                    <a:pt x="78168" y="109131"/>
                  </a:lnTo>
                  <a:lnTo>
                    <a:pt x="78130" y="109562"/>
                  </a:lnTo>
                  <a:lnTo>
                    <a:pt x="78359" y="110020"/>
                  </a:lnTo>
                  <a:lnTo>
                    <a:pt x="78473" y="110464"/>
                  </a:lnTo>
                  <a:lnTo>
                    <a:pt x="78625" y="110490"/>
                  </a:lnTo>
                  <a:lnTo>
                    <a:pt x="78790" y="110502"/>
                  </a:lnTo>
                  <a:lnTo>
                    <a:pt x="78930" y="110502"/>
                  </a:lnTo>
                  <a:lnTo>
                    <a:pt x="79121" y="110147"/>
                  </a:lnTo>
                  <a:lnTo>
                    <a:pt x="79476" y="109753"/>
                  </a:lnTo>
                  <a:close/>
                </a:path>
                <a:path w="125730" h="111125">
                  <a:moveTo>
                    <a:pt x="82804" y="3848"/>
                  </a:moveTo>
                  <a:lnTo>
                    <a:pt x="82448" y="3492"/>
                  </a:lnTo>
                  <a:lnTo>
                    <a:pt x="82257" y="3187"/>
                  </a:lnTo>
                  <a:lnTo>
                    <a:pt x="81953" y="3606"/>
                  </a:lnTo>
                  <a:lnTo>
                    <a:pt x="81559" y="4000"/>
                  </a:lnTo>
                  <a:lnTo>
                    <a:pt x="81381" y="4483"/>
                  </a:lnTo>
                  <a:lnTo>
                    <a:pt x="81267" y="4737"/>
                  </a:lnTo>
                  <a:lnTo>
                    <a:pt x="81546" y="5130"/>
                  </a:lnTo>
                  <a:lnTo>
                    <a:pt x="81826" y="5981"/>
                  </a:lnTo>
                  <a:lnTo>
                    <a:pt x="82308" y="5054"/>
                  </a:lnTo>
                  <a:lnTo>
                    <a:pt x="82651" y="4597"/>
                  </a:lnTo>
                  <a:lnTo>
                    <a:pt x="82753" y="4102"/>
                  </a:lnTo>
                  <a:lnTo>
                    <a:pt x="82804" y="3848"/>
                  </a:lnTo>
                  <a:close/>
                </a:path>
                <a:path w="125730" h="111125">
                  <a:moveTo>
                    <a:pt x="84848" y="9448"/>
                  </a:moveTo>
                  <a:lnTo>
                    <a:pt x="84213" y="8928"/>
                  </a:lnTo>
                  <a:lnTo>
                    <a:pt x="83743" y="9334"/>
                  </a:lnTo>
                  <a:lnTo>
                    <a:pt x="83388" y="9753"/>
                  </a:lnTo>
                  <a:lnTo>
                    <a:pt x="83096" y="10223"/>
                  </a:lnTo>
                  <a:lnTo>
                    <a:pt x="83400" y="10680"/>
                  </a:lnTo>
                  <a:lnTo>
                    <a:pt x="83743" y="11176"/>
                  </a:lnTo>
                  <a:lnTo>
                    <a:pt x="84201" y="10477"/>
                  </a:lnTo>
                  <a:lnTo>
                    <a:pt x="84543" y="9994"/>
                  </a:lnTo>
                  <a:lnTo>
                    <a:pt x="84836" y="9474"/>
                  </a:lnTo>
                  <a:close/>
                </a:path>
                <a:path w="125730" h="111125">
                  <a:moveTo>
                    <a:pt x="88353" y="1549"/>
                  </a:moveTo>
                  <a:lnTo>
                    <a:pt x="87985" y="1181"/>
                  </a:lnTo>
                  <a:lnTo>
                    <a:pt x="87642" y="685"/>
                  </a:lnTo>
                  <a:lnTo>
                    <a:pt x="87185" y="1473"/>
                  </a:lnTo>
                  <a:lnTo>
                    <a:pt x="86817" y="2019"/>
                  </a:lnTo>
                  <a:lnTo>
                    <a:pt x="86550" y="2603"/>
                  </a:lnTo>
                  <a:lnTo>
                    <a:pt x="86918" y="3022"/>
                  </a:lnTo>
                  <a:lnTo>
                    <a:pt x="87122" y="3251"/>
                  </a:lnTo>
                  <a:lnTo>
                    <a:pt x="87528" y="2730"/>
                  </a:lnTo>
                  <a:lnTo>
                    <a:pt x="87960" y="2222"/>
                  </a:lnTo>
                  <a:lnTo>
                    <a:pt x="88290" y="1663"/>
                  </a:lnTo>
                  <a:close/>
                </a:path>
                <a:path w="125730" h="111125">
                  <a:moveTo>
                    <a:pt x="89039" y="59588"/>
                  </a:moveTo>
                  <a:lnTo>
                    <a:pt x="88595" y="59334"/>
                  </a:lnTo>
                  <a:lnTo>
                    <a:pt x="88366" y="59118"/>
                  </a:lnTo>
                  <a:lnTo>
                    <a:pt x="88099" y="59651"/>
                  </a:lnTo>
                  <a:lnTo>
                    <a:pt x="87769" y="60172"/>
                  </a:lnTo>
                  <a:lnTo>
                    <a:pt x="87566" y="60718"/>
                  </a:lnTo>
                  <a:lnTo>
                    <a:pt x="87515" y="60883"/>
                  </a:lnTo>
                  <a:lnTo>
                    <a:pt x="87896" y="61188"/>
                  </a:lnTo>
                  <a:lnTo>
                    <a:pt x="88303" y="61722"/>
                  </a:lnTo>
                  <a:lnTo>
                    <a:pt x="88620" y="60871"/>
                  </a:lnTo>
                  <a:lnTo>
                    <a:pt x="88887" y="60325"/>
                  </a:lnTo>
                  <a:lnTo>
                    <a:pt x="89001" y="59753"/>
                  </a:lnTo>
                  <a:lnTo>
                    <a:pt x="89039" y="59588"/>
                  </a:lnTo>
                  <a:close/>
                </a:path>
                <a:path w="125730" h="111125">
                  <a:moveTo>
                    <a:pt x="89395" y="5880"/>
                  </a:moveTo>
                  <a:lnTo>
                    <a:pt x="88950" y="5384"/>
                  </a:lnTo>
                  <a:lnTo>
                    <a:pt x="88493" y="5016"/>
                  </a:lnTo>
                  <a:lnTo>
                    <a:pt x="88049" y="4622"/>
                  </a:lnTo>
                  <a:lnTo>
                    <a:pt x="87884" y="4889"/>
                  </a:lnTo>
                  <a:lnTo>
                    <a:pt x="87541" y="5270"/>
                  </a:lnTo>
                  <a:lnTo>
                    <a:pt x="87617" y="5397"/>
                  </a:lnTo>
                  <a:lnTo>
                    <a:pt x="87871" y="5867"/>
                  </a:lnTo>
                  <a:lnTo>
                    <a:pt x="88277" y="6248"/>
                  </a:lnTo>
                  <a:lnTo>
                    <a:pt x="88747" y="6807"/>
                  </a:lnTo>
                  <a:lnTo>
                    <a:pt x="89052" y="6324"/>
                  </a:lnTo>
                  <a:lnTo>
                    <a:pt x="89395" y="5880"/>
                  </a:lnTo>
                  <a:close/>
                </a:path>
                <a:path w="125730" h="111125">
                  <a:moveTo>
                    <a:pt x="90030" y="85737"/>
                  </a:moveTo>
                  <a:lnTo>
                    <a:pt x="89573" y="85280"/>
                  </a:lnTo>
                  <a:lnTo>
                    <a:pt x="89128" y="84810"/>
                  </a:lnTo>
                  <a:lnTo>
                    <a:pt x="88607" y="84429"/>
                  </a:lnTo>
                  <a:lnTo>
                    <a:pt x="88150" y="84747"/>
                  </a:lnTo>
                  <a:lnTo>
                    <a:pt x="87909" y="84912"/>
                  </a:lnTo>
                  <a:lnTo>
                    <a:pt x="88328" y="85407"/>
                  </a:lnTo>
                  <a:lnTo>
                    <a:pt x="89230" y="86512"/>
                  </a:lnTo>
                  <a:lnTo>
                    <a:pt x="89611" y="86144"/>
                  </a:lnTo>
                  <a:lnTo>
                    <a:pt x="89814" y="85940"/>
                  </a:lnTo>
                  <a:lnTo>
                    <a:pt x="90030" y="85737"/>
                  </a:lnTo>
                  <a:close/>
                </a:path>
                <a:path w="125730" h="111125">
                  <a:moveTo>
                    <a:pt x="91084" y="63601"/>
                  </a:moveTo>
                  <a:lnTo>
                    <a:pt x="90474" y="63055"/>
                  </a:lnTo>
                  <a:lnTo>
                    <a:pt x="90017" y="63449"/>
                  </a:lnTo>
                  <a:lnTo>
                    <a:pt x="89623" y="63830"/>
                  </a:lnTo>
                  <a:lnTo>
                    <a:pt x="89268" y="64389"/>
                  </a:lnTo>
                  <a:lnTo>
                    <a:pt x="89598" y="64782"/>
                  </a:lnTo>
                  <a:lnTo>
                    <a:pt x="89903" y="65303"/>
                  </a:lnTo>
                  <a:lnTo>
                    <a:pt x="90398" y="64630"/>
                  </a:lnTo>
                  <a:lnTo>
                    <a:pt x="90766" y="64160"/>
                  </a:lnTo>
                  <a:lnTo>
                    <a:pt x="91071" y="63652"/>
                  </a:lnTo>
                  <a:close/>
                </a:path>
                <a:path w="125730" h="111125">
                  <a:moveTo>
                    <a:pt x="91122" y="40081"/>
                  </a:moveTo>
                  <a:lnTo>
                    <a:pt x="90716" y="39776"/>
                  </a:lnTo>
                  <a:lnTo>
                    <a:pt x="90309" y="39281"/>
                  </a:lnTo>
                  <a:lnTo>
                    <a:pt x="90017" y="40106"/>
                  </a:lnTo>
                  <a:lnTo>
                    <a:pt x="89750" y="40665"/>
                  </a:lnTo>
                  <a:lnTo>
                    <a:pt x="89649" y="41249"/>
                  </a:lnTo>
                  <a:lnTo>
                    <a:pt x="89623" y="41402"/>
                  </a:lnTo>
                  <a:lnTo>
                    <a:pt x="90055" y="41643"/>
                  </a:lnTo>
                  <a:lnTo>
                    <a:pt x="90284" y="41846"/>
                  </a:lnTo>
                  <a:lnTo>
                    <a:pt x="90551" y="41313"/>
                  </a:lnTo>
                  <a:lnTo>
                    <a:pt x="90881" y="40805"/>
                  </a:lnTo>
                  <a:lnTo>
                    <a:pt x="91122" y="40081"/>
                  </a:lnTo>
                  <a:close/>
                </a:path>
                <a:path w="125730" h="111125">
                  <a:moveTo>
                    <a:pt x="91694" y="53505"/>
                  </a:moveTo>
                  <a:lnTo>
                    <a:pt x="91160" y="52895"/>
                  </a:lnTo>
                  <a:lnTo>
                    <a:pt x="90728" y="52387"/>
                  </a:lnTo>
                  <a:lnTo>
                    <a:pt x="90258" y="51930"/>
                  </a:lnTo>
                  <a:lnTo>
                    <a:pt x="89636" y="52451"/>
                  </a:lnTo>
                  <a:lnTo>
                    <a:pt x="89992" y="53060"/>
                  </a:lnTo>
                  <a:lnTo>
                    <a:pt x="90360" y="53606"/>
                  </a:lnTo>
                  <a:lnTo>
                    <a:pt x="90779" y="54114"/>
                  </a:lnTo>
                  <a:lnTo>
                    <a:pt x="91249" y="53809"/>
                  </a:lnTo>
                  <a:lnTo>
                    <a:pt x="91694" y="53505"/>
                  </a:lnTo>
                  <a:close/>
                </a:path>
                <a:path w="125730" h="111125">
                  <a:moveTo>
                    <a:pt x="91922" y="82880"/>
                  </a:moveTo>
                  <a:lnTo>
                    <a:pt x="91567" y="82473"/>
                  </a:lnTo>
                  <a:lnTo>
                    <a:pt x="91236" y="81749"/>
                  </a:lnTo>
                  <a:lnTo>
                    <a:pt x="90766" y="82410"/>
                  </a:lnTo>
                  <a:lnTo>
                    <a:pt x="90347" y="82765"/>
                  </a:lnTo>
                  <a:lnTo>
                    <a:pt x="90373" y="83439"/>
                  </a:lnTo>
                  <a:lnTo>
                    <a:pt x="90817" y="83769"/>
                  </a:lnTo>
                  <a:lnTo>
                    <a:pt x="91071" y="84112"/>
                  </a:lnTo>
                  <a:lnTo>
                    <a:pt x="91351" y="83820"/>
                  </a:lnTo>
                  <a:lnTo>
                    <a:pt x="91821" y="83553"/>
                  </a:lnTo>
                  <a:lnTo>
                    <a:pt x="91871" y="83210"/>
                  </a:lnTo>
                  <a:lnTo>
                    <a:pt x="91922" y="82880"/>
                  </a:lnTo>
                  <a:close/>
                </a:path>
                <a:path w="125730" h="111125">
                  <a:moveTo>
                    <a:pt x="92532" y="89509"/>
                  </a:moveTo>
                  <a:lnTo>
                    <a:pt x="92481" y="89052"/>
                  </a:lnTo>
                  <a:lnTo>
                    <a:pt x="92468" y="88811"/>
                  </a:lnTo>
                  <a:lnTo>
                    <a:pt x="91732" y="88734"/>
                  </a:lnTo>
                  <a:lnTo>
                    <a:pt x="90995" y="88633"/>
                  </a:lnTo>
                  <a:lnTo>
                    <a:pt x="90258" y="88544"/>
                  </a:lnTo>
                  <a:lnTo>
                    <a:pt x="90474" y="89052"/>
                  </a:lnTo>
                  <a:lnTo>
                    <a:pt x="90665" y="89763"/>
                  </a:lnTo>
                  <a:lnTo>
                    <a:pt x="91033" y="89903"/>
                  </a:lnTo>
                  <a:lnTo>
                    <a:pt x="91440" y="90055"/>
                  </a:lnTo>
                  <a:lnTo>
                    <a:pt x="92024" y="89674"/>
                  </a:lnTo>
                  <a:lnTo>
                    <a:pt x="92532" y="89509"/>
                  </a:lnTo>
                  <a:close/>
                </a:path>
                <a:path w="125730" h="111125">
                  <a:moveTo>
                    <a:pt x="93548" y="95999"/>
                  </a:moveTo>
                  <a:lnTo>
                    <a:pt x="93052" y="95631"/>
                  </a:lnTo>
                  <a:lnTo>
                    <a:pt x="92786" y="95415"/>
                  </a:lnTo>
                  <a:lnTo>
                    <a:pt x="92519" y="95211"/>
                  </a:lnTo>
                  <a:lnTo>
                    <a:pt x="92227" y="95681"/>
                  </a:lnTo>
                  <a:lnTo>
                    <a:pt x="91871" y="96126"/>
                  </a:lnTo>
                  <a:lnTo>
                    <a:pt x="91719" y="96634"/>
                  </a:lnTo>
                  <a:lnTo>
                    <a:pt x="91668" y="96837"/>
                  </a:lnTo>
                  <a:lnTo>
                    <a:pt x="92087" y="97205"/>
                  </a:lnTo>
                  <a:lnTo>
                    <a:pt x="92290" y="97485"/>
                  </a:lnTo>
                  <a:lnTo>
                    <a:pt x="92659" y="97066"/>
                  </a:lnTo>
                  <a:lnTo>
                    <a:pt x="93014" y="96621"/>
                  </a:lnTo>
                  <a:lnTo>
                    <a:pt x="93548" y="95999"/>
                  </a:lnTo>
                  <a:close/>
                </a:path>
                <a:path w="125730" h="111125">
                  <a:moveTo>
                    <a:pt x="95707" y="2755"/>
                  </a:moveTo>
                  <a:lnTo>
                    <a:pt x="95237" y="2324"/>
                  </a:lnTo>
                  <a:lnTo>
                    <a:pt x="94957" y="2057"/>
                  </a:lnTo>
                  <a:lnTo>
                    <a:pt x="94653" y="1778"/>
                  </a:lnTo>
                  <a:lnTo>
                    <a:pt x="94449" y="2209"/>
                  </a:lnTo>
                  <a:lnTo>
                    <a:pt x="94132" y="2616"/>
                  </a:lnTo>
                  <a:lnTo>
                    <a:pt x="94081" y="3048"/>
                  </a:lnTo>
                  <a:lnTo>
                    <a:pt x="94068" y="3327"/>
                  </a:lnTo>
                  <a:lnTo>
                    <a:pt x="94449" y="3644"/>
                  </a:lnTo>
                  <a:lnTo>
                    <a:pt x="94653" y="3949"/>
                  </a:lnTo>
                  <a:lnTo>
                    <a:pt x="94957" y="3606"/>
                  </a:lnTo>
                  <a:lnTo>
                    <a:pt x="95262" y="3276"/>
                  </a:lnTo>
                  <a:lnTo>
                    <a:pt x="95707" y="2755"/>
                  </a:lnTo>
                  <a:close/>
                </a:path>
                <a:path w="125730" h="111125">
                  <a:moveTo>
                    <a:pt x="96278" y="60363"/>
                  </a:moveTo>
                  <a:lnTo>
                    <a:pt x="96037" y="60185"/>
                  </a:lnTo>
                  <a:lnTo>
                    <a:pt x="95618" y="59817"/>
                  </a:lnTo>
                  <a:lnTo>
                    <a:pt x="95161" y="60223"/>
                  </a:lnTo>
                  <a:lnTo>
                    <a:pt x="94792" y="60655"/>
                  </a:lnTo>
                  <a:lnTo>
                    <a:pt x="94513" y="61112"/>
                  </a:lnTo>
                  <a:lnTo>
                    <a:pt x="94830" y="61569"/>
                  </a:lnTo>
                  <a:lnTo>
                    <a:pt x="95186" y="62039"/>
                  </a:lnTo>
                  <a:lnTo>
                    <a:pt x="95631" y="61353"/>
                  </a:lnTo>
                  <a:lnTo>
                    <a:pt x="95961" y="60858"/>
                  </a:lnTo>
                  <a:lnTo>
                    <a:pt x="96278" y="60363"/>
                  </a:lnTo>
                  <a:close/>
                </a:path>
                <a:path w="125730" h="111125">
                  <a:moveTo>
                    <a:pt x="101320" y="38811"/>
                  </a:moveTo>
                  <a:lnTo>
                    <a:pt x="100431" y="38328"/>
                  </a:lnTo>
                  <a:lnTo>
                    <a:pt x="99999" y="37985"/>
                  </a:lnTo>
                  <a:lnTo>
                    <a:pt x="99529" y="37871"/>
                  </a:lnTo>
                  <a:lnTo>
                    <a:pt x="99288" y="37820"/>
                  </a:lnTo>
                  <a:lnTo>
                    <a:pt x="98945" y="38188"/>
                  </a:lnTo>
                  <a:lnTo>
                    <a:pt x="98653" y="38366"/>
                  </a:lnTo>
                  <a:lnTo>
                    <a:pt x="99060" y="38696"/>
                  </a:lnTo>
                  <a:lnTo>
                    <a:pt x="99415" y="39128"/>
                  </a:lnTo>
                  <a:lnTo>
                    <a:pt x="99872" y="39331"/>
                  </a:lnTo>
                  <a:lnTo>
                    <a:pt x="100101" y="39420"/>
                  </a:lnTo>
                  <a:lnTo>
                    <a:pt x="100495" y="39116"/>
                  </a:lnTo>
                  <a:lnTo>
                    <a:pt x="101320" y="38811"/>
                  </a:lnTo>
                  <a:close/>
                </a:path>
                <a:path w="125730" h="111125">
                  <a:moveTo>
                    <a:pt x="109766" y="98044"/>
                  </a:moveTo>
                  <a:lnTo>
                    <a:pt x="109486" y="97447"/>
                  </a:lnTo>
                  <a:lnTo>
                    <a:pt x="109156" y="96951"/>
                  </a:lnTo>
                  <a:lnTo>
                    <a:pt x="108737" y="96291"/>
                  </a:lnTo>
                  <a:lnTo>
                    <a:pt x="108356" y="96723"/>
                  </a:lnTo>
                  <a:lnTo>
                    <a:pt x="107950" y="97091"/>
                  </a:lnTo>
                  <a:lnTo>
                    <a:pt x="108292" y="97650"/>
                  </a:lnTo>
                  <a:lnTo>
                    <a:pt x="108686" y="98107"/>
                  </a:lnTo>
                  <a:lnTo>
                    <a:pt x="109093" y="98526"/>
                  </a:lnTo>
                  <a:lnTo>
                    <a:pt x="109766" y="98044"/>
                  </a:lnTo>
                  <a:close/>
                </a:path>
                <a:path w="125730" h="111125">
                  <a:moveTo>
                    <a:pt x="120688" y="25793"/>
                  </a:moveTo>
                  <a:lnTo>
                    <a:pt x="120116" y="25692"/>
                  </a:lnTo>
                  <a:lnTo>
                    <a:pt x="119557" y="25527"/>
                  </a:lnTo>
                  <a:lnTo>
                    <a:pt x="119011" y="25590"/>
                  </a:lnTo>
                  <a:lnTo>
                    <a:pt x="118783" y="25603"/>
                  </a:lnTo>
                  <a:lnTo>
                    <a:pt x="118592" y="26085"/>
                  </a:lnTo>
                  <a:lnTo>
                    <a:pt x="118389" y="26352"/>
                  </a:lnTo>
                  <a:lnTo>
                    <a:pt x="119049" y="26581"/>
                  </a:lnTo>
                  <a:lnTo>
                    <a:pt x="120370" y="27063"/>
                  </a:lnTo>
                  <a:lnTo>
                    <a:pt x="120472" y="26644"/>
                  </a:lnTo>
                  <a:lnTo>
                    <a:pt x="120586" y="26212"/>
                  </a:lnTo>
                  <a:lnTo>
                    <a:pt x="120688" y="25793"/>
                  </a:lnTo>
                  <a:close/>
                </a:path>
                <a:path w="125730" h="111125">
                  <a:moveTo>
                    <a:pt x="123774" y="72605"/>
                  </a:moveTo>
                  <a:lnTo>
                    <a:pt x="123494" y="72148"/>
                  </a:lnTo>
                  <a:lnTo>
                    <a:pt x="123355" y="71704"/>
                  </a:lnTo>
                  <a:lnTo>
                    <a:pt x="122872" y="71666"/>
                  </a:lnTo>
                  <a:lnTo>
                    <a:pt x="122720" y="72034"/>
                  </a:lnTo>
                  <a:lnTo>
                    <a:pt x="122440" y="72415"/>
                  </a:lnTo>
                  <a:lnTo>
                    <a:pt x="122466" y="73177"/>
                  </a:lnTo>
                  <a:lnTo>
                    <a:pt x="122770" y="73558"/>
                  </a:lnTo>
                  <a:lnTo>
                    <a:pt x="122936" y="73952"/>
                  </a:lnTo>
                  <a:lnTo>
                    <a:pt x="123215" y="73647"/>
                  </a:lnTo>
                  <a:lnTo>
                    <a:pt x="123659" y="73367"/>
                  </a:lnTo>
                  <a:lnTo>
                    <a:pt x="123723" y="73037"/>
                  </a:lnTo>
                  <a:lnTo>
                    <a:pt x="123774" y="72605"/>
                  </a:lnTo>
                  <a:close/>
                </a:path>
                <a:path w="125730" h="111125">
                  <a:moveTo>
                    <a:pt x="125691" y="79552"/>
                  </a:moveTo>
                  <a:lnTo>
                    <a:pt x="125209" y="78943"/>
                  </a:lnTo>
                  <a:lnTo>
                    <a:pt x="124701" y="78397"/>
                  </a:lnTo>
                  <a:lnTo>
                    <a:pt x="124167" y="77927"/>
                  </a:lnTo>
                  <a:lnTo>
                    <a:pt x="123774" y="78193"/>
                  </a:lnTo>
                  <a:lnTo>
                    <a:pt x="123571" y="78333"/>
                  </a:lnTo>
                  <a:lnTo>
                    <a:pt x="124421" y="79629"/>
                  </a:lnTo>
                  <a:lnTo>
                    <a:pt x="124980" y="80454"/>
                  </a:lnTo>
                  <a:lnTo>
                    <a:pt x="125336" y="79971"/>
                  </a:lnTo>
                  <a:lnTo>
                    <a:pt x="125691" y="79552"/>
                  </a:lnTo>
                  <a:close/>
                </a:path>
              </a:pathLst>
            </a:custGeom>
            <a:solidFill>
              <a:srgbClr val="928778"/>
            </a:solidFill>
          </p:spPr>
          <p:txBody>
            <a:bodyPr wrap="square" lIns="0" tIns="0" rIns="0" bIns="0" rtlCol="0"/>
            <a:lstStyle/>
            <a:p>
              <a:endParaRPr/>
            </a:p>
          </p:txBody>
        </p:sp>
        <p:pic>
          <p:nvPicPr>
            <p:cNvPr id="290" name="object 166">
              <a:extLst>
                <a:ext uri="{FF2B5EF4-FFF2-40B4-BE49-F238E27FC236}">
                  <a16:creationId xmlns:a16="http://schemas.microsoft.com/office/drawing/2014/main" id="{4909135D-8AFB-52E4-6186-E44D06CF8FDC}"/>
                </a:ext>
              </a:extLst>
            </p:cNvPr>
            <p:cNvPicPr/>
            <p:nvPr/>
          </p:nvPicPr>
          <p:blipFill>
            <a:blip r:embed="rId17" cstate="print"/>
            <a:stretch>
              <a:fillRect/>
            </a:stretch>
          </p:blipFill>
          <p:spPr>
            <a:xfrm>
              <a:off x="7212146" y="1880862"/>
              <a:ext cx="138061" cy="178241"/>
            </a:xfrm>
            <a:prstGeom prst="rect">
              <a:avLst/>
            </a:prstGeom>
          </p:spPr>
        </p:pic>
        <p:sp>
          <p:nvSpPr>
            <p:cNvPr id="291" name="object 167">
              <a:extLst>
                <a:ext uri="{FF2B5EF4-FFF2-40B4-BE49-F238E27FC236}">
                  <a16:creationId xmlns:a16="http://schemas.microsoft.com/office/drawing/2014/main" id="{74B20CFD-1E16-E70B-E0BD-BAF6EF72A467}"/>
                </a:ext>
              </a:extLst>
            </p:cNvPr>
            <p:cNvSpPr/>
            <p:nvPr/>
          </p:nvSpPr>
          <p:spPr>
            <a:xfrm>
              <a:off x="7234606" y="1682692"/>
              <a:ext cx="342265" cy="478790"/>
            </a:xfrm>
            <a:custGeom>
              <a:avLst/>
              <a:gdLst/>
              <a:ahLst/>
              <a:cxnLst/>
              <a:rect l="l" t="t" r="r" b="b"/>
              <a:pathLst>
                <a:path w="342264" h="478789">
                  <a:moveTo>
                    <a:pt x="156603" y="478599"/>
                  </a:moveTo>
                  <a:lnTo>
                    <a:pt x="150215" y="471741"/>
                  </a:lnTo>
                  <a:lnTo>
                    <a:pt x="144818" y="463219"/>
                  </a:lnTo>
                  <a:lnTo>
                    <a:pt x="140373" y="453593"/>
                  </a:lnTo>
                  <a:lnTo>
                    <a:pt x="136855" y="443484"/>
                  </a:lnTo>
                  <a:lnTo>
                    <a:pt x="131533" y="438175"/>
                  </a:lnTo>
                  <a:lnTo>
                    <a:pt x="126885" y="432168"/>
                  </a:lnTo>
                  <a:lnTo>
                    <a:pt x="117487" y="417728"/>
                  </a:lnTo>
                  <a:lnTo>
                    <a:pt x="108026" y="410413"/>
                  </a:lnTo>
                  <a:lnTo>
                    <a:pt x="97917" y="405003"/>
                  </a:lnTo>
                  <a:lnTo>
                    <a:pt x="87287" y="401218"/>
                  </a:lnTo>
                  <a:lnTo>
                    <a:pt x="76225" y="398780"/>
                  </a:lnTo>
                  <a:lnTo>
                    <a:pt x="66509" y="400431"/>
                  </a:lnTo>
                  <a:lnTo>
                    <a:pt x="56642" y="402907"/>
                  </a:lnTo>
                  <a:lnTo>
                    <a:pt x="36893" y="408292"/>
                  </a:lnTo>
                  <a:lnTo>
                    <a:pt x="18808" y="412419"/>
                  </a:lnTo>
                  <a:lnTo>
                    <a:pt x="9461" y="414235"/>
                  </a:lnTo>
                  <a:lnTo>
                    <a:pt x="0" y="415721"/>
                  </a:lnTo>
                  <a:lnTo>
                    <a:pt x="1333" y="417931"/>
                  </a:lnTo>
                  <a:lnTo>
                    <a:pt x="2997" y="419785"/>
                  </a:lnTo>
                  <a:lnTo>
                    <a:pt x="5118" y="421043"/>
                  </a:lnTo>
                  <a:lnTo>
                    <a:pt x="11366" y="423240"/>
                  </a:lnTo>
                  <a:lnTo>
                    <a:pt x="19113" y="423392"/>
                  </a:lnTo>
                  <a:lnTo>
                    <a:pt x="27965" y="421563"/>
                  </a:lnTo>
                  <a:lnTo>
                    <a:pt x="37553" y="417791"/>
                  </a:lnTo>
                  <a:lnTo>
                    <a:pt x="55029" y="409219"/>
                  </a:lnTo>
                  <a:lnTo>
                    <a:pt x="66014" y="405968"/>
                  </a:lnTo>
                  <a:lnTo>
                    <a:pt x="104368" y="427088"/>
                  </a:lnTo>
                  <a:lnTo>
                    <a:pt x="125882" y="453288"/>
                  </a:lnTo>
                  <a:lnTo>
                    <a:pt x="134924" y="463130"/>
                  </a:lnTo>
                  <a:lnTo>
                    <a:pt x="144970" y="471741"/>
                  </a:lnTo>
                  <a:lnTo>
                    <a:pt x="156603" y="478599"/>
                  </a:lnTo>
                  <a:close/>
                </a:path>
                <a:path w="342264" h="478789">
                  <a:moveTo>
                    <a:pt x="198716" y="2552"/>
                  </a:moveTo>
                  <a:lnTo>
                    <a:pt x="197142" y="1346"/>
                  </a:lnTo>
                  <a:lnTo>
                    <a:pt x="195376" y="457"/>
                  </a:lnTo>
                  <a:lnTo>
                    <a:pt x="193357" y="0"/>
                  </a:lnTo>
                  <a:lnTo>
                    <a:pt x="180949" y="1485"/>
                  </a:lnTo>
                  <a:lnTo>
                    <a:pt x="165722" y="8343"/>
                  </a:lnTo>
                  <a:lnTo>
                    <a:pt x="152069" y="18021"/>
                  </a:lnTo>
                  <a:lnTo>
                    <a:pt x="144373" y="28016"/>
                  </a:lnTo>
                  <a:lnTo>
                    <a:pt x="142036" y="34886"/>
                  </a:lnTo>
                  <a:lnTo>
                    <a:pt x="143103" y="61226"/>
                  </a:lnTo>
                  <a:lnTo>
                    <a:pt x="142913" y="65265"/>
                  </a:lnTo>
                  <a:lnTo>
                    <a:pt x="180390" y="84937"/>
                  </a:lnTo>
                  <a:lnTo>
                    <a:pt x="191122" y="100253"/>
                  </a:lnTo>
                  <a:lnTo>
                    <a:pt x="192976" y="92532"/>
                  </a:lnTo>
                  <a:lnTo>
                    <a:pt x="193738" y="88595"/>
                  </a:lnTo>
                  <a:lnTo>
                    <a:pt x="191884" y="88277"/>
                  </a:lnTo>
                  <a:lnTo>
                    <a:pt x="190055" y="87528"/>
                  </a:lnTo>
                  <a:lnTo>
                    <a:pt x="188480" y="86245"/>
                  </a:lnTo>
                  <a:lnTo>
                    <a:pt x="174510" y="74485"/>
                  </a:lnTo>
                  <a:lnTo>
                    <a:pt x="160591" y="59232"/>
                  </a:lnTo>
                  <a:lnTo>
                    <a:pt x="153314" y="41897"/>
                  </a:lnTo>
                  <a:lnTo>
                    <a:pt x="159245" y="23901"/>
                  </a:lnTo>
                  <a:lnTo>
                    <a:pt x="167068" y="16522"/>
                  </a:lnTo>
                  <a:lnTo>
                    <a:pt x="176644" y="10655"/>
                  </a:lnTo>
                  <a:lnTo>
                    <a:pt x="187388" y="6070"/>
                  </a:lnTo>
                  <a:lnTo>
                    <a:pt x="198716" y="2552"/>
                  </a:lnTo>
                  <a:close/>
                </a:path>
                <a:path w="342264" h="478789">
                  <a:moveTo>
                    <a:pt x="305676" y="34886"/>
                  </a:moveTo>
                  <a:lnTo>
                    <a:pt x="280276" y="7429"/>
                  </a:lnTo>
                  <a:lnTo>
                    <a:pt x="284162" y="14782"/>
                  </a:lnTo>
                  <a:lnTo>
                    <a:pt x="286969" y="22504"/>
                  </a:lnTo>
                  <a:lnTo>
                    <a:pt x="288302" y="30695"/>
                  </a:lnTo>
                  <a:lnTo>
                    <a:pt x="287782" y="39458"/>
                  </a:lnTo>
                  <a:lnTo>
                    <a:pt x="283743" y="51447"/>
                  </a:lnTo>
                  <a:lnTo>
                    <a:pt x="277114" y="60998"/>
                  </a:lnTo>
                  <a:lnTo>
                    <a:pt x="260718" y="78790"/>
                  </a:lnTo>
                  <a:lnTo>
                    <a:pt x="258318" y="81788"/>
                  </a:lnTo>
                  <a:lnTo>
                    <a:pt x="253796" y="82740"/>
                  </a:lnTo>
                  <a:lnTo>
                    <a:pt x="250101" y="81572"/>
                  </a:lnTo>
                  <a:lnTo>
                    <a:pt x="251117" y="89763"/>
                  </a:lnTo>
                  <a:lnTo>
                    <a:pt x="252450" y="97866"/>
                  </a:lnTo>
                  <a:lnTo>
                    <a:pt x="254546" y="105638"/>
                  </a:lnTo>
                  <a:lnTo>
                    <a:pt x="255651" y="102006"/>
                  </a:lnTo>
                  <a:lnTo>
                    <a:pt x="257200" y="98463"/>
                  </a:lnTo>
                  <a:lnTo>
                    <a:pt x="290576" y="69697"/>
                  </a:lnTo>
                  <a:lnTo>
                    <a:pt x="304812" y="65252"/>
                  </a:lnTo>
                  <a:lnTo>
                    <a:pt x="304546" y="61226"/>
                  </a:lnTo>
                  <a:lnTo>
                    <a:pt x="305676" y="34886"/>
                  </a:lnTo>
                  <a:close/>
                </a:path>
                <a:path w="342264" h="478789">
                  <a:moveTo>
                    <a:pt x="341718" y="279628"/>
                  </a:moveTo>
                  <a:lnTo>
                    <a:pt x="332270" y="235051"/>
                  </a:lnTo>
                  <a:lnTo>
                    <a:pt x="304939" y="197688"/>
                  </a:lnTo>
                  <a:lnTo>
                    <a:pt x="271322" y="170345"/>
                  </a:lnTo>
                  <a:lnTo>
                    <a:pt x="256222" y="154774"/>
                  </a:lnTo>
                  <a:lnTo>
                    <a:pt x="236893" y="113576"/>
                  </a:lnTo>
                  <a:lnTo>
                    <a:pt x="229184" y="66751"/>
                  </a:lnTo>
                  <a:lnTo>
                    <a:pt x="226707" y="42926"/>
                  </a:lnTo>
                  <a:lnTo>
                    <a:pt x="226580" y="44589"/>
                  </a:lnTo>
                  <a:lnTo>
                    <a:pt x="223862" y="43967"/>
                  </a:lnTo>
                  <a:lnTo>
                    <a:pt x="222059" y="44513"/>
                  </a:lnTo>
                  <a:lnTo>
                    <a:pt x="221068" y="44589"/>
                  </a:lnTo>
                  <a:lnTo>
                    <a:pt x="220941" y="42849"/>
                  </a:lnTo>
                  <a:lnTo>
                    <a:pt x="221399" y="42773"/>
                  </a:lnTo>
                  <a:lnTo>
                    <a:pt x="220268" y="42049"/>
                  </a:lnTo>
                  <a:lnTo>
                    <a:pt x="218325" y="39966"/>
                  </a:lnTo>
                  <a:lnTo>
                    <a:pt x="214528" y="83337"/>
                  </a:lnTo>
                  <a:lnTo>
                    <a:pt x="204355" y="122643"/>
                  </a:lnTo>
                  <a:lnTo>
                    <a:pt x="185623" y="158267"/>
                  </a:lnTo>
                  <a:lnTo>
                    <a:pt x="156146" y="190588"/>
                  </a:lnTo>
                  <a:lnTo>
                    <a:pt x="140957" y="203657"/>
                  </a:lnTo>
                  <a:lnTo>
                    <a:pt x="126263" y="217322"/>
                  </a:lnTo>
                  <a:lnTo>
                    <a:pt x="113411" y="232206"/>
                  </a:lnTo>
                  <a:lnTo>
                    <a:pt x="103733" y="248920"/>
                  </a:lnTo>
                  <a:lnTo>
                    <a:pt x="104597" y="253149"/>
                  </a:lnTo>
                  <a:lnTo>
                    <a:pt x="104686" y="258445"/>
                  </a:lnTo>
                  <a:lnTo>
                    <a:pt x="103949" y="263436"/>
                  </a:lnTo>
                  <a:lnTo>
                    <a:pt x="102946" y="267893"/>
                  </a:lnTo>
                  <a:lnTo>
                    <a:pt x="100914" y="272084"/>
                  </a:lnTo>
                  <a:lnTo>
                    <a:pt x="98145" y="275856"/>
                  </a:lnTo>
                  <a:lnTo>
                    <a:pt x="98221" y="281965"/>
                  </a:lnTo>
                  <a:lnTo>
                    <a:pt x="114007" y="327875"/>
                  </a:lnTo>
                  <a:lnTo>
                    <a:pt x="146532" y="352412"/>
                  </a:lnTo>
                  <a:lnTo>
                    <a:pt x="149707" y="348361"/>
                  </a:lnTo>
                  <a:lnTo>
                    <a:pt x="154203" y="343598"/>
                  </a:lnTo>
                  <a:lnTo>
                    <a:pt x="160515" y="338810"/>
                  </a:lnTo>
                  <a:lnTo>
                    <a:pt x="145211" y="333781"/>
                  </a:lnTo>
                  <a:lnTo>
                    <a:pt x="133489" y="323989"/>
                  </a:lnTo>
                  <a:lnTo>
                    <a:pt x="125641" y="311162"/>
                  </a:lnTo>
                  <a:lnTo>
                    <a:pt x="121958" y="297002"/>
                  </a:lnTo>
                  <a:lnTo>
                    <a:pt x="121297" y="288759"/>
                  </a:lnTo>
                  <a:lnTo>
                    <a:pt x="121107" y="280885"/>
                  </a:lnTo>
                  <a:lnTo>
                    <a:pt x="121373" y="273354"/>
                  </a:lnTo>
                  <a:lnTo>
                    <a:pt x="132638" y="235712"/>
                  </a:lnTo>
                  <a:lnTo>
                    <a:pt x="170307" y="196329"/>
                  </a:lnTo>
                  <a:lnTo>
                    <a:pt x="221005" y="173774"/>
                  </a:lnTo>
                  <a:lnTo>
                    <a:pt x="221005" y="173431"/>
                  </a:lnTo>
                  <a:lnTo>
                    <a:pt x="224790" y="173570"/>
                  </a:lnTo>
                  <a:lnTo>
                    <a:pt x="226656" y="173431"/>
                  </a:lnTo>
                  <a:lnTo>
                    <a:pt x="226656" y="173774"/>
                  </a:lnTo>
                  <a:lnTo>
                    <a:pt x="277418" y="196329"/>
                  </a:lnTo>
                  <a:lnTo>
                    <a:pt x="306616" y="223837"/>
                  </a:lnTo>
                  <a:lnTo>
                    <a:pt x="325170" y="263499"/>
                  </a:lnTo>
                  <a:lnTo>
                    <a:pt x="326567" y="280835"/>
                  </a:lnTo>
                  <a:lnTo>
                    <a:pt x="326364" y="288721"/>
                  </a:lnTo>
                  <a:lnTo>
                    <a:pt x="302475" y="333781"/>
                  </a:lnTo>
                  <a:lnTo>
                    <a:pt x="287147" y="338810"/>
                  </a:lnTo>
                  <a:lnTo>
                    <a:pt x="293446" y="343598"/>
                  </a:lnTo>
                  <a:lnTo>
                    <a:pt x="298577" y="349364"/>
                  </a:lnTo>
                  <a:lnTo>
                    <a:pt x="331190" y="321170"/>
                  </a:lnTo>
                  <a:lnTo>
                    <a:pt x="341718" y="279628"/>
                  </a:lnTo>
                  <a:close/>
                </a:path>
              </a:pathLst>
            </a:custGeom>
            <a:solidFill>
              <a:srgbClr val="A79988"/>
            </a:solidFill>
          </p:spPr>
          <p:txBody>
            <a:bodyPr wrap="square" lIns="0" tIns="0" rIns="0" bIns="0" rtlCol="0"/>
            <a:lstStyle/>
            <a:p>
              <a:endParaRPr/>
            </a:p>
          </p:txBody>
        </p:sp>
        <p:pic>
          <p:nvPicPr>
            <p:cNvPr id="292" name="object 168">
              <a:extLst>
                <a:ext uri="{FF2B5EF4-FFF2-40B4-BE49-F238E27FC236}">
                  <a16:creationId xmlns:a16="http://schemas.microsoft.com/office/drawing/2014/main" id="{0C1EDA96-17DD-AAED-094B-8D2D3B270D08}"/>
                </a:ext>
              </a:extLst>
            </p:cNvPr>
            <p:cNvPicPr/>
            <p:nvPr/>
          </p:nvPicPr>
          <p:blipFill>
            <a:blip r:embed="rId18" cstate="print"/>
            <a:stretch>
              <a:fillRect/>
            </a:stretch>
          </p:blipFill>
          <p:spPr>
            <a:xfrm>
              <a:off x="7525673" y="1881086"/>
              <a:ext cx="184782" cy="280188"/>
            </a:xfrm>
            <a:prstGeom prst="rect">
              <a:avLst/>
            </a:prstGeom>
          </p:spPr>
        </p:pic>
        <p:sp>
          <p:nvSpPr>
            <p:cNvPr id="293" name="object 169">
              <a:extLst>
                <a:ext uri="{FF2B5EF4-FFF2-40B4-BE49-F238E27FC236}">
                  <a16:creationId xmlns:a16="http://schemas.microsoft.com/office/drawing/2014/main" id="{78DAC18C-32AB-FB44-EAD3-AB43AC7D4B2D}"/>
                </a:ext>
              </a:extLst>
            </p:cNvPr>
            <p:cNvSpPr/>
            <p:nvPr/>
          </p:nvSpPr>
          <p:spPr>
            <a:xfrm>
              <a:off x="7246005" y="2004400"/>
              <a:ext cx="73025" cy="60960"/>
            </a:xfrm>
            <a:custGeom>
              <a:avLst/>
              <a:gdLst/>
              <a:ahLst/>
              <a:cxnLst/>
              <a:rect l="l" t="t" r="r" b="b"/>
              <a:pathLst>
                <a:path w="73025" h="60960">
                  <a:moveTo>
                    <a:pt x="38735" y="0"/>
                  </a:moveTo>
                  <a:lnTo>
                    <a:pt x="4039" y="20828"/>
                  </a:lnTo>
                  <a:lnTo>
                    <a:pt x="0" y="32970"/>
                  </a:lnTo>
                  <a:lnTo>
                    <a:pt x="60" y="42433"/>
                  </a:lnTo>
                  <a:lnTo>
                    <a:pt x="2417" y="48801"/>
                  </a:lnTo>
                  <a:lnTo>
                    <a:pt x="5779" y="53035"/>
                  </a:lnTo>
                  <a:lnTo>
                    <a:pt x="11011" y="58013"/>
                  </a:lnTo>
                  <a:lnTo>
                    <a:pt x="19101" y="60515"/>
                  </a:lnTo>
                  <a:lnTo>
                    <a:pt x="27839" y="60515"/>
                  </a:lnTo>
                  <a:lnTo>
                    <a:pt x="34525" y="60034"/>
                  </a:lnTo>
                  <a:lnTo>
                    <a:pt x="41240" y="58608"/>
                  </a:lnTo>
                  <a:lnTo>
                    <a:pt x="45687" y="56994"/>
                  </a:lnTo>
                  <a:lnTo>
                    <a:pt x="28270" y="56994"/>
                  </a:lnTo>
                  <a:lnTo>
                    <a:pt x="16860" y="55432"/>
                  </a:lnTo>
                  <a:lnTo>
                    <a:pt x="8014" y="50469"/>
                  </a:lnTo>
                  <a:lnTo>
                    <a:pt x="4293" y="45180"/>
                  </a:lnTo>
                  <a:lnTo>
                    <a:pt x="2885" y="38671"/>
                  </a:lnTo>
                  <a:lnTo>
                    <a:pt x="3794" y="31038"/>
                  </a:lnTo>
                  <a:lnTo>
                    <a:pt x="32035" y="4309"/>
                  </a:lnTo>
                  <a:lnTo>
                    <a:pt x="40437" y="3403"/>
                  </a:lnTo>
                  <a:lnTo>
                    <a:pt x="59206" y="3403"/>
                  </a:lnTo>
                  <a:lnTo>
                    <a:pt x="57903" y="2743"/>
                  </a:lnTo>
                  <a:lnTo>
                    <a:pt x="48795" y="484"/>
                  </a:lnTo>
                  <a:lnTo>
                    <a:pt x="38735" y="0"/>
                  </a:lnTo>
                  <a:close/>
                </a:path>
                <a:path w="73025" h="60960">
                  <a:moveTo>
                    <a:pt x="70903" y="13576"/>
                  </a:moveTo>
                  <a:lnTo>
                    <a:pt x="67742" y="13576"/>
                  </a:lnTo>
                  <a:lnTo>
                    <a:pt x="69011" y="23931"/>
                  </a:lnTo>
                  <a:lnTo>
                    <a:pt x="66750" y="33651"/>
                  </a:lnTo>
                  <a:lnTo>
                    <a:pt x="61086" y="42433"/>
                  </a:lnTo>
                  <a:lnTo>
                    <a:pt x="52146" y="49974"/>
                  </a:lnTo>
                  <a:lnTo>
                    <a:pt x="40586" y="55170"/>
                  </a:lnTo>
                  <a:lnTo>
                    <a:pt x="28270" y="56994"/>
                  </a:lnTo>
                  <a:lnTo>
                    <a:pt x="45687" y="56994"/>
                  </a:lnTo>
                  <a:lnTo>
                    <a:pt x="72396" y="23238"/>
                  </a:lnTo>
                  <a:lnTo>
                    <a:pt x="70903" y="13576"/>
                  </a:lnTo>
                  <a:close/>
                </a:path>
                <a:path w="73025" h="60960">
                  <a:moveTo>
                    <a:pt x="59206" y="3403"/>
                  </a:moveTo>
                  <a:lnTo>
                    <a:pt x="41212" y="3403"/>
                  </a:lnTo>
                  <a:lnTo>
                    <a:pt x="49803" y="4158"/>
                  </a:lnTo>
                  <a:lnTo>
                    <a:pt x="57504" y="6267"/>
                  </a:lnTo>
                  <a:lnTo>
                    <a:pt x="63670" y="9500"/>
                  </a:lnTo>
                  <a:lnTo>
                    <a:pt x="67653" y="13627"/>
                  </a:lnTo>
                  <a:lnTo>
                    <a:pt x="70903" y="13576"/>
                  </a:lnTo>
                  <a:lnTo>
                    <a:pt x="70577" y="11468"/>
                  </a:lnTo>
                  <a:lnTo>
                    <a:pt x="70269" y="11468"/>
                  </a:lnTo>
                  <a:lnTo>
                    <a:pt x="65310" y="6497"/>
                  </a:lnTo>
                  <a:lnTo>
                    <a:pt x="59206" y="3403"/>
                  </a:lnTo>
                  <a:close/>
                </a:path>
                <a:path w="73025" h="60960">
                  <a:moveTo>
                    <a:pt x="70561" y="11366"/>
                  </a:moveTo>
                  <a:lnTo>
                    <a:pt x="70269" y="11468"/>
                  </a:lnTo>
                  <a:lnTo>
                    <a:pt x="70577" y="11468"/>
                  </a:lnTo>
                  <a:close/>
                </a:path>
              </a:pathLst>
            </a:custGeom>
            <a:solidFill>
              <a:srgbClr val="897863"/>
            </a:solidFill>
          </p:spPr>
          <p:txBody>
            <a:bodyPr wrap="square" lIns="0" tIns="0" rIns="0" bIns="0" rtlCol="0"/>
            <a:lstStyle/>
            <a:p>
              <a:endParaRPr/>
            </a:p>
          </p:txBody>
        </p:sp>
        <p:pic>
          <p:nvPicPr>
            <p:cNvPr id="294" name="object 170">
              <a:extLst>
                <a:ext uri="{FF2B5EF4-FFF2-40B4-BE49-F238E27FC236}">
                  <a16:creationId xmlns:a16="http://schemas.microsoft.com/office/drawing/2014/main" id="{54CF5B35-1ED4-4A95-A963-4EABCC38DE49}"/>
                </a:ext>
              </a:extLst>
            </p:cNvPr>
            <p:cNvPicPr/>
            <p:nvPr/>
          </p:nvPicPr>
          <p:blipFill>
            <a:blip r:embed="rId19" cstate="print"/>
            <a:stretch>
              <a:fillRect/>
            </a:stretch>
          </p:blipFill>
          <p:spPr>
            <a:xfrm>
              <a:off x="7230067" y="1905622"/>
              <a:ext cx="110926" cy="72809"/>
            </a:xfrm>
            <a:prstGeom prst="rect">
              <a:avLst/>
            </a:prstGeom>
          </p:spPr>
        </p:pic>
        <p:sp>
          <p:nvSpPr>
            <p:cNvPr id="295" name="object 171">
              <a:extLst>
                <a:ext uri="{FF2B5EF4-FFF2-40B4-BE49-F238E27FC236}">
                  <a16:creationId xmlns:a16="http://schemas.microsoft.com/office/drawing/2014/main" id="{6C21C18F-22C3-40F6-7B57-17C0CCE637ED}"/>
                </a:ext>
              </a:extLst>
            </p:cNvPr>
            <p:cNvSpPr/>
            <p:nvPr/>
          </p:nvSpPr>
          <p:spPr>
            <a:xfrm>
              <a:off x="7188925" y="1682483"/>
              <a:ext cx="541020" cy="491490"/>
            </a:xfrm>
            <a:custGeom>
              <a:avLst/>
              <a:gdLst/>
              <a:ahLst/>
              <a:cxnLst/>
              <a:rect l="l" t="t" r="r" b="b"/>
              <a:pathLst>
                <a:path w="541019" h="491489">
                  <a:moveTo>
                    <a:pt x="129046" y="408940"/>
                  </a:moveTo>
                  <a:lnTo>
                    <a:pt x="123307" y="408940"/>
                  </a:lnTo>
                  <a:lnTo>
                    <a:pt x="134467" y="415290"/>
                  </a:lnTo>
                  <a:lnTo>
                    <a:pt x="142163" y="421640"/>
                  </a:lnTo>
                  <a:lnTo>
                    <a:pt x="149167" y="429260"/>
                  </a:lnTo>
                  <a:lnTo>
                    <a:pt x="155677" y="436880"/>
                  </a:lnTo>
                  <a:lnTo>
                    <a:pt x="161886" y="444500"/>
                  </a:lnTo>
                  <a:lnTo>
                    <a:pt x="172468" y="457200"/>
                  </a:lnTo>
                  <a:lnTo>
                    <a:pt x="183853" y="468630"/>
                  </a:lnTo>
                  <a:lnTo>
                    <a:pt x="197135" y="478790"/>
                  </a:lnTo>
                  <a:lnTo>
                    <a:pt x="213423" y="485140"/>
                  </a:lnTo>
                  <a:lnTo>
                    <a:pt x="226837" y="487680"/>
                  </a:lnTo>
                  <a:lnTo>
                    <a:pt x="239477" y="490220"/>
                  </a:lnTo>
                  <a:lnTo>
                    <a:pt x="252631" y="491490"/>
                  </a:lnTo>
                  <a:lnTo>
                    <a:pt x="288170" y="491490"/>
                  </a:lnTo>
                  <a:lnTo>
                    <a:pt x="301321" y="490220"/>
                  </a:lnTo>
                  <a:lnTo>
                    <a:pt x="307641" y="488950"/>
                  </a:lnTo>
                  <a:lnTo>
                    <a:pt x="270395" y="488950"/>
                  </a:lnTo>
                  <a:lnTo>
                    <a:pt x="254612" y="487680"/>
                  </a:lnTo>
                  <a:lnTo>
                    <a:pt x="240950" y="487680"/>
                  </a:lnTo>
                  <a:lnTo>
                    <a:pt x="227965" y="485140"/>
                  </a:lnTo>
                  <a:lnTo>
                    <a:pt x="214185" y="481330"/>
                  </a:lnTo>
                  <a:lnTo>
                    <a:pt x="204839" y="474980"/>
                  </a:lnTo>
                  <a:lnTo>
                    <a:pt x="198818" y="474980"/>
                  </a:lnTo>
                  <a:lnTo>
                    <a:pt x="188937" y="468630"/>
                  </a:lnTo>
                  <a:lnTo>
                    <a:pt x="180206" y="461010"/>
                  </a:lnTo>
                  <a:lnTo>
                    <a:pt x="172190" y="452120"/>
                  </a:lnTo>
                  <a:lnTo>
                    <a:pt x="158137" y="434340"/>
                  </a:lnTo>
                  <a:lnTo>
                    <a:pt x="151507" y="426720"/>
                  </a:lnTo>
                  <a:lnTo>
                    <a:pt x="144349" y="419100"/>
                  </a:lnTo>
                  <a:lnTo>
                    <a:pt x="136448" y="412750"/>
                  </a:lnTo>
                  <a:lnTo>
                    <a:pt x="129046" y="408940"/>
                  </a:lnTo>
                  <a:close/>
                </a:path>
                <a:path w="541019" h="491489">
                  <a:moveTo>
                    <a:pt x="306409" y="326390"/>
                  </a:moveTo>
                  <a:lnTo>
                    <a:pt x="270421" y="326390"/>
                  </a:lnTo>
                  <a:lnTo>
                    <a:pt x="293209" y="327660"/>
                  </a:lnTo>
                  <a:lnTo>
                    <a:pt x="312520" y="331470"/>
                  </a:lnTo>
                  <a:lnTo>
                    <a:pt x="349885" y="360680"/>
                  </a:lnTo>
                  <a:lnTo>
                    <a:pt x="360438" y="412750"/>
                  </a:lnTo>
                  <a:lnTo>
                    <a:pt x="358242" y="430530"/>
                  </a:lnTo>
                  <a:lnTo>
                    <a:pt x="341543" y="471170"/>
                  </a:lnTo>
                  <a:lnTo>
                    <a:pt x="299845" y="487680"/>
                  </a:lnTo>
                  <a:lnTo>
                    <a:pt x="286180" y="487680"/>
                  </a:lnTo>
                  <a:lnTo>
                    <a:pt x="270395" y="488950"/>
                  </a:lnTo>
                  <a:lnTo>
                    <a:pt x="307641" y="488950"/>
                  </a:lnTo>
                  <a:lnTo>
                    <a:pt x="313961" y="487680"/>
                  </a:lnTo>
                  <a:lnTo>
                    <a:pt x="327380" y="485140"/>
                  </a:lnTo>
                  <a:lnTo>
                    <a:pt x="343659" y="478790"/>
                  </a:lnTo>
                  <a:lnTo>
                    <a:pt x="348637" y="474980"/>
                  </a:lnTo>
                  <a:lnTo>
                    <a:pt x="341972" y="474980"/>
                  </a:lnTo>
                  <a:lnTo>
                    <a:pt x="351568" y="461010"/>
                  </a:lnTo>
                  <a:lnTo>
                    <a:pt x="358298" y="443230"/>
                  </a:lnTo>
                  <a:lnTo>
                    <a:pt x="362314" y="426720"/>
                  </a:lnTo>
                  <a:lnTo>
                    <a:pt x="363766" y="412750"/>
                  </a:lnTo>
                  <a:lnTo>
                    <a:pt x="362826" y="392430"/>
                  </a:lnTo>
                  <a:lnTo>
                    <a:pt x="343420" y="346710"/>
                  </a:lnTo>
                  <a:lnTo>
                    <a:pt x="336029" y="340360"/>
                  </a:lnTo>
                  <a:lnTo>
                    <a:pt x="344863" y="336550"/>
                  </a:lnTo>
                  <a:lnTo>
                    <a:pt x="331762" y="336550"/>
                  </a:lnTo>
                  <a:lnTo>
                    <a:pt x="320044" y="331470"/>
                  </a:lnTo>
                  <a:lnTo>
                    <a:pt x="306409" y="326390"/>
                  </a:lnTo>
                  <a:close/>
                </a:path>
                <a:path w="541019" h="491489">
                  <a:moveTo>
                    <a:pt x="273215" y="173990"/>
                  </a:moveTo>
                  <a:lnTo>
                    <a:pt x="267588" y="173990"/>
                  </a:lnTo>
                  <a:lnTo>
                    <a:pt x="248057" y="177800"/>
                  </a:lnTo>
                  <a:lnTo>
                    <a:pt x="201726" y="209550"/>
                  </a:lnTo>
                  <a:lnTo>
                    <a:pt x="171961" y="250190"/>
                  </a:lnTo>
                  <a:lnTo>
                    <a:pt x="167261" y="271780"/>
                  </a:lnTo>
                  <a:lnTo>
                    <a:pt x="167703" y="298450"/>
                  </a:lnTo>
                  <a:lnTo>
                    <a:pt x="171259" y="311150"/>
                  </a:lnTo>
                  <a:lnTo>
                    <a:pt x="178787" y="323850"/>
                  </a:lnTo>
                  <a:lnTo>
                    <a:pt x="190034" y="334010"/>
                  </a:lnTo>
                  <a:lnTo>
                    <a:pt x="204749" y="340360"/>
                  </a:lnTo>
                  <a:lnTo>
                    <a:pt x="202120" y="341630"/>
                  </a:lnTo>
                  <a:lnTo>
                    <a:pt x="181652" y="374650"/>
                  </a:lnTo>
                  <a:lnTo>
                    <a:pt x="177037" y="412750"/>
                  </a:lnTo>
                  <a:lnTo>
                    <a:pt x="178483" y="426720"/>
                  </a:lnTo>
                  <a:lnTo>
                    <a:pt x="182498" y="443230"/>
                  </a:lnTo>
                  <a:lnTo>
                    <a:pt x="189228" y="461010"/>
                  </a:lnTo>
                  <a:lnTo>
                    <a:pt x="198818" y="474980"/>
                  </a:lnTo>
                  <a:lnTo>
                    <a:pt x="204839" y="474980"/>
                  </a:lnTo>
                  <a:lnTo>
                    <a:pt x="199247" y="471170"/>
                  </a:lnTo>
                  <a:lnTo>
                    <a:pt x="188779" y="452120"/>
                  </a:lnTo>
                  <a:lnTo>
                    <a:pt x="182549" y="430530"/>
                  </a:lnTo>
                  <a:lnTo>
                    <a:pt x="180352" y="412750"/>
                  </a:lnTo>
                  <a:lnTo>
                    <a:pt x="181245" y="392430"/>
                  </a:lnTo>
                  <a:lnTo>
                    <a:pt x="199745" y="349250"/>
                  </a:lnTo>
                  <a:lnTo>
                    <a:pt x="217612" y="336550"/>
                  </a:lnTo>
                  <a:lnTo>
                    <a:pt x="209016" y="336550"/>
                  </a:lnTo>
                  <a:lnTo>
                    <a:pt x="174614" y="311150"/>
                  </a:lnTo>
                  <a:lnTo>
                    <a:pt x="170571" y="273050"/>
                  </a:lnTo>
                  <a:lnTo>
                    <a:pt x="175093" y="251460"/>
                  </a:lnTo>
                  <a:lnTo>
                    <a:pt x="200126" y="215900"/>
                  </a:lnTo>
                  <a:lnTo>
                    <a:pt x="234103" y="187960"/>
                  </a:lnTo>
                  <a:lnTo>
                    <a:pt x="270395" y="177800"/>
                  </a:lnTo>
                  <a:lnTo>
                    <a:pt x="292741" y="177800"/>
                  </a:lnTo>
                  <a:lnTo>
                    <a:pt x="273215" y="173990"/>
                  </a:lnTo>
                  <a:close/>
                </a:path>
                <a:path w="541019" h="491489">
                  <a:moveTo>
                    <a:pt x="428247" y="405130"/>
                  </a:moveTo>
                  <a:lnTo>
                    <a:pt x="389283" y="426720"/>
                  </a:lnTo>
                  <a:lnTo>
                    <a:pt x="368606" y="452120"/>
                  </a:lnTo>
                  <a:lnTo>
                    <a:pt x="360589" y="461010"/>
                  </a:lnTo>
                  <a:lnTo>
                    <a:pt x="351855" y="468630"/>
                  </a:lnTo>
                  <a:lnTo>
                    <a:pt x="341972" y="474980"/>
                  </a:lnTo>
                  <a:lnTo>
                    <a:pt x="348637" y="474980"/>
                  </a:lnTo>
                  <a:lnTo>
                    <a:pt x="356935" y="468630"/>
                  </a:lnTo>
                  <a:lnTo>
                    <a:pt x="368318" y="457200"/>
                  </a:lnTo>
                  <a:lnTo>
                    <a:pt x="378904" y="444500"/>
                  </a:lnTo>
                  <a:lnTo>
                    <a:pt x="385114" y="436880"/>
                  </a:lnTo>
                  <a:lnTo>
                    <a:pt x="391625" y="429260"/>
                  </a:lnTo>
                  <a:lnTo>
                    <a:pt x="398633" y="421640"/>
                  </a:lnTo>
                  <a:lnTo>
                    <a:pt x="406336" y="415290"/>
                  </a:lnTo>
                  <a:lnTo>
                    <a:pt x="417489" y="408940"/>
                  </a:lnTo>
                  <a:lnTo>
                    <a:pt x="439414" y="408940"/>
                  </a:lnTo>
                  <a:lnTo>
                    <a:pt x="428247" y="405130"/>
                  </a:lnTo>
                  <a:close/>
                </a:path>
                <a:path w="541019" h="491489">
                  <a:moveTo>
                    <a:pt x="44156" y="407670"/>
                  </a:moveTo>
                  <a:lnTo>
                    <a:pt x="40982" y="407670"/>
                  </a:lnTo>
                  <a:lnTo>
                    <a:pt x="42227" y="415290"/>
                  </a:lnTo>
                  <a:lnTo>
                    <a:pt x="45389" y="420370"/>
                  </a:lnTo>
                  <a:lnTo>
                    <a:pt x="50406" y="422910"/>
                  </a:lnTo>
                  <a:lnTo>
                    <a:pt x="59682" y="426720"/>
                  </a:lnTo>
                  <a:lnTo>
                    <a:pt x="69534" y="425450"/>
                  </a:lnTo>
                  <a:lnTo>
                    <a:pt x="78511" y="422910"/>
                  </a:lnTo>
                  <a:lnTo>
                    <a:pt x="58133" y="422910"/>
                  </a:lnTo>
                  <a:lnTo>
                    <a:pt x="52070" y="420370"/>
                  </a:lnTo>
                  <a:lnTo>
                    <a:pt x="47358" y="417830"/>
                  </a:lnTo>
                  <a:lnTo>
                    <a:pt x="44602" y="412750"/>
                  </a:lnTo>
                  <a:lnTo>
                    <a:pt x="44156" y="407670"/>
                  </a:lnTo>
                  <a:close/>
                </a:path>
                <a:path w="541019" h="491489">
                  <a:moveTo>
                    <a:pt x="439414" y="408940"/>
                  </a:moveTo>
                  <a:lnTo>
                    <a:pt x="428028" y="408940"/>
                  </a:lnTo>
                  <a:lnTo>
                    <a:pt x="438404" y="411480"/>
                  </a:lnTo>
                  <a:lnTo>
                    <a:pt x="449072" y="416560"/>
                  </a:lnTo>
                  <a:lnTo>
                    <a:pt x="481103" y="426720"/>
                  </a:lnTo>
                  <a:lnTo>
                    <a:pt x="490385" y="422910"/>
                  </a:lnTo>
                  <a:lnTo>
                    <a:pt x="475114" y="422910"/>
                  </a:lnTo>
                  <a:lnTo>
                    <a:pt x="466448" y="420370"/>
                  </a:lnTo>
                  <a:lnTo>
                    <a:pt x="457022" y="417830"/>
                  </a:lnTo>
                  <a:lnTo>
                    <a:pt x="454812" y="416560"/>
                  </a:lnTo>
                  <a:lnTo>
                    <a:pt x="450532" y="414020"/>
                  </a:lnTo>
                  <a:lnTo>
                    <a:pt x="439414" y="408940"/>
                  </a:lnTo>
                  <a:close/>
                </a:path>
                <a:path w="541019" h="491489">
                  <a:moveTo>
                    <a:pt x="112541" y="405130"/>
                  </a:moveTo>
                  <a:lnTo>
                    <a:pt x="101380" y="408940"/>
                  </a:lnTo>
                  <a:lnTo>
                    <a:pt x="90271" y="414020"/>
                  </a:lnTo>
                  <a:lnTo>
                    <a:pt x="85978" y="416560"/>
                  </a:lnTo>
                  <a:lnTo>
                    <a:pt x="83769" y="417830"/>
                  </a:lnTo>
                  <a:lnTo>
                    <a:pt x="74347" y="420370"/>
                  </a:lnTo>
                  <a:lnTo>
                    <a:pt x="65681" y="422910"/>
                  </a:lnTo>
                  <a:lnTo>
                    <a:pt x="78511" y="422910"/>
                  </a:lnTo>
                  <a:lnTo>
                    <a:pt x="85166" y="420370"/>
                  </a:lnTo>
                  <a:lnTo>
                    <a:pt x="87401" y="419100"/>
                  </a:lnTo>
                  <a:lnTo>
                    <a:pt x="91732" y="416560"/>
                  </a:lnTo>
                  <a:lnTo>
                    <a:pt x="102392" y="411480"/>
                  </a:lnTo>
                  <a:lnTo>
                    <a:pt x="112766" y="408940"/>
                  </a:lnTo>
                  <a:lnTo>
                    <a:pt x="129046" y="408940"/>
                  </a:lnTo>
                  <a:lnTo>
                    <a:pt x="124111" y="406400"/>
                  </a:lnTo>
                  <a:lnTo>
                    <a:pt x="112541" y="405130"/>
                  </a:lnTo>
                  <a:close/>
                </a:path>
                <a:path w="541019" h="491489">
                  <a:moveTo>
                    <a:pt x="497205" y="401320"/>
                  </a:moveTo>
                  <a:lnTo>
                    <a:pt x="496189" y="412750"/>
                  </a:lnTo>
                  <a:lnTo>
                    <a:pt x="493445" y="417830"/>
                  </a:lnTo>
                  <a:lnTo>
                    <a:pt x="488721" y="420370"/>
                  </a:lnTo>
                  <a:lnTo>
                    <a:pt x="482659" y="422910"/>
                  </a:lnTo>
                  <a:lnTo>
                    <a:pt x="490385" y="422910"/>
                  </a:lnTo>
                  <a:lnTo>
                    <a:pt x="495414" y="420370"/>
                  </a:lnTo>
                  <a:lnTo>
                    <a:pt x="498576" y="415290"/>
                  </a:lnTo>
                  <a:lnTo>
                    <a:pt x="499808" y="407670"/>
                  </a:lnTo>
                  <a:lnTo>
                    <a:pt x="505860" y="407670"/>
                  </a:lnTo>
                  <a:lnTo>
                    <a:pt x="499656" y="403860"/>
                  </a:lnTo>
                  <a:lnTo>
                    <a:pt x="497205" y="401320"/>
                  </a:lnTo>
                  <a:close/>
                </a:path>
                <a:path w="541019" h="491489">
                  <a:moveTo>
                    <a:pt x="240423" y="0"/>
                  </a:moveTo>
                  <a:lnTo>
                    <a:pt x="196721" y="17780"/>
                  </a:lnTo>
                  <a:lnTo>
                    <a:pt x="186080" y="36830"/>
                  </a:lnTo>
                  <a:lnTo>
                    <a:pt x="187210" y="63500"/>
                  </a:lnTo>
                  <a:lnTo>
                    <a:pt x="186791" y="68580"/>
                  </a:lnTo>
                  <a:lnTo>
                    <a:pt x="188239" y="69850"/>
                  </a:lnTo>
                  <a:lnTo>
                    <a:pt x="202230" y="73660"/>
                  </a:lnTo>
                  <a:lnTo>
                    <a:pt x="214679" y="80010"/>
                  </a:lnTo>
                  <a:lnTo>
                    <a:pt x="238725" y="114300"/>
                  </a:lnTo>
                  <a:lnTo>
                    <a:pt x="239108" y="121920"/>
                  </a:lnTo>
                  <a:lnTo>
                    <a:pt x="237807" y="130810"/>
                  </a:lnTo>
                  <a:lnTo>
                    <a:pt x="230359" y="148590"/>
                  </a:lnTo>
                  <a:lnTo>
                    <a:pt x="218543" y="162560"/>
                  </a:lnTo>
                  <a:lnTo>
                    <a:pt x="204147" y="173990"/>
                  </a:lnTo>
                  <a:lnTo>
                    <a:pt x="188963" y="184150"/>
                  </a:lnTo>
                  <a:lnTo>
                    <a:pt x="186753" y="186690"/>
                  </a:lnTo>
                  <a:lnTo>
                    <a:pt x="170665" y="194310"/>
                  </a:lnTo>
                  <a:lnTo>
                    <a:pt x="153681" y="198120"/>
                  </a:lnTo>
                  <a:lnTo>
                    <a:pt x="136198" y="200660"/>
                  </a:lnTo>
                  <a:lnTo>
                    <a:pt x="118617" y="200660"/>
                  </a:lnTo>
                  <a:lnTo>
                    <a:pt x="97002" y="201930"/>
                  </a:lnTo>
                  <a:lnTo>
                    <a:pt x="55406" y="213360"/>
                  </a:lnTo>
                  <a:lnTo>
                    <a:pt x="25326" y="246380"/>
                  </a:lnTo>
                  <a:lnTo>
                    <a:pt x="21577" y="266700"/>
                  </a:lnTo>
                  <a:lnTo>
                    <a:pt x="22950" y="279400"/>
                  </a:lnTo>
                  <a:lnTo>
                    <a:pt x="26698" y="292100"/>
                  </a:lnTo>
                  <a:lnTo>
                    <a:pt x="32660" y="303530"/>
                  </a:lnTo>
                  <a:lnTo>
                    <a:pt x="40678" y="313690"/>
                  </a:lnTo>
                  <a:lnTo>
                    <a:pt x="29527" y="321310"/>
                  </a:lnTo>
                  <a:lnTo>
                    <a:pt x="23463" y="331470"/>
                  </a:lnTo>
                  <a:lnTo>
                    <a:pt x="20761" y="342900"/>
                  </a:lnTo>
                  <a:lnTo>
                    <a:pt x="19697" y="356870"/>
                  </a:lnTo>
                  <a:lnTo>
                    <a:pt x="19443" y="361950"/>
                  </a:lnTo>
                  <a:lnTo>
                    <a:pt x="18199" y="379730"/>
                  </a:lnTo>
                  <a:lnTo>
                    <a:pt x="9448" y="384810"/>
                  </a:lnTo>
                  <a:lnTo>
                    <a:pt x="2832" y="389890"/>
                  </a:lnTo>
                  <a:lnTo>
                    <a:pt x="0" y="393700"/>
                  </a:lnTo>
                  <a:lnTo>
                    <a:pt x="114" y="403860"/>
                  </a:lnTo>
                  <a:lnTo>
                    <a:pt x="3225" y="407670"/>
                  </a:lnTo>
                  <a:lnTo>
                    <a:pt x="9321" y="411480"/>
                  </a:lnTo>
                  <a:lnTo>
                    <a:pt x="16656" y="414020"/>
                  </a:lnTo>
                  <a:lnTo>
                    <a:pt x="25261" y="414020"/>
                  </a:lnTo>
                  <a:lnTo>
                    <a:pt x="33812" y="411480"/>
                  </a:lnTo>
                  <a:lnTo>
                    <a:pt x="18171" y="411480"/>
                  </a:lnTo>
                  <a:lnTo>
                    <a:pt x="11112" y="408940"/>
                  </a:lnTo>
                  <a:lnTo>
                    <a:pt x="6083" y="406400"/>
                  </a:lnTo>
                  <a:lnTo>
                    <a:pt x="3416" y="402590"/>
                  </a:lnTo>
                  <a:lnTo>
                    <a:pt x="3327" y="394970"/>
                  </a:lnTo>
                  <a:lnTo>
                    <a:pt x="6997" y="391160"/>
                  </a:lnTo>
                  <a:lnTo>
                    <a:pt x="11264" y="388620"/>
                  </a:lnTo>
                  <a:lnTo>
                    <a:pt x="19977" y="382270"/>
                  </a:lnTo>
                  <a:lnTo>
                    <a:pt x="21437" y="381000"/>
                  </a:lnTo>
                  <a:lnTo>
                    <a:pt x="22758" y="361950"/>
                  </a:lnTo>
                  <a:lnTo>
                    <a:pt x="23012" y="356870"/>
                  </a:lnTo>
                  <a:lnTo>
                    <a:pt x="24077" y="344170"/>
                  </a:lnTo>
                  <a:lnTo>
                    <a:pt x="26789" y="332740"/>
                  </a:lnTo>
                  <a:lnTo>
                    <a:pt x="32908" y="322580"/>
                  </a:lnTo>
                  <a:lnTo>
                    <a:pt x="44195" y="314960"/>
                  </a:lnTo>
                  <a:lnTo>
                    <a:pt x="46558" y="314960"/>
                  </a:lnTo>
                  <a:lnTo>
                    <a:pt x="44729" y="312420"/>
                  </a:lnTo>
                  <a:lnTo>
                    <a:pt x="36415" y="302260"/>
                  </a:lnTo>
                  <a:lnTo>
                    <a:pt x="30221" y="290830"/>
                  </a:lnTo>
                  <a:lnTo>
                    <a:pt x="26325" y="279400"/>
                  </a:lnTo>
                  <a:lnTo>
                    <a:pt x="24904" y="266700"/>
                  </a:lnTo>
                  <a:lnTo>
                    <a:pt x="25729" y="256540"/>
                  </a:lnTo>
                  <a:lnTo>
                    <a:pt x="56935" y="215900"/>
                  </a:lnTo>
                  <a:lnTo>
                    <a:pt x="97064" y="205740"/>
                  </a:lnTo>
                  <a:lnTo>
                    <a:pt x="118732" y="204470"/>
                  </a:lnTo>
                  <a:lnTo>
                    <a:pt x="136646" y="204470"/>
                  </a:lnTo>
                  <a:lnTo>
                    <a:pt x="154497" y="201930"/>
                  </a:lnTo>
                  <a:lnTo>
                    <a:pt x="190715" y="187960"/>
                  </a:lnTo>
                  <a:lnTo>
                    <a:pt x="233149" y="149860"/>
                  </a:lnTo>
                  <a:lnTo>
                    <a:pt x="242430" y="121920"/>
                  </a:lnTo>
                  <a:lnTo>
                    <a:pt x="242015" y="113030"/>
                  </a:lnTo>
                  <a:lnTo>
                    <a:pt x="217119" y="77470"/>
                  </a:lnTo>
                  <a:lnTo>
                    <a:pt x="190322" y="66040"/>
                  </a:lnTo>
                  <a:lnTo>
                    <a:pt x="190487" y="62230"/>
                  </a:lnTo>
                  <a:lnTo>
                    <a:pt x="199252" y="20320"/>
                  </a:lnTo>
                  <a:lnTo>
                    <a:pt x="239750" y="2540"/>
                  </a:lnTo>
                  <a:lnTo>
                    <a:pt x="247214" y="2540"/>
                  </a:lnTo>
                  <a:lnTo>
                    <a:pt x="240423" y="0"/>
                  </a:lnTo>
                  <a:close/>
                </a:path>
                <a:path w="541019" h="491489">
                  <a:moveTo>
                    <a:pt x="505860" y="407670"/>
                  </a:moveTo>
                  <a:lnTo>
                    <a:pt x="499808" y="407670"/>
                  </a:lnTo>
                  <a:lnTo>
                    <a:pt x="506979" y="411480"/>
                  </a:lnTo>
                  <a:lnTo>
                    <a:pt x="515529" y="414020"/>
                  </a:lnTo>
                  <a:lnTo>
                    <a:pt x="524134" y="414020"/>
                  </a:lnTo>
                  <a:lnTo>
                    <a:pt x="531469" y="411480"/>
                  </a:lnTo>
                  <a:lnTo>
                    <a:pt x="522630" y="411480"/>
                  </a:lnTo>
                  <a:lnTo>
                    <a:pt x="514102" y="410210"/>
                  </a:lnTo>
                  <a:lnTo>
                    <a:pt x="505860" y="407670"/>
                  </a:lnTo>
                  <a:close/>
                </a:path>
                <a:path w="541019" h="491489">
                  <a:moveTo>
                    <a:pt x="43599" y="401320"/>
                  </a:moveTo>
                  <a:lnTo>
                    <a:pt x="41135" y="403860"/>
                  </a:lnTo>
                  <a:lnTo>
                    <a:pt x="34933" y="407670"/>
                  </a:lnTo>
                  <a:lnTo>
                    <a:pt x="26695" y="410210"/>
                  </a:lnTo>
                  <a:lnTo>
                    <a:pt x="18171" y="411480"/>
                  </a:lnTo>
                  <a:lnTo>
                    <a:pt x="33812" y="411480"/>
                  </a:lnTo>
                  <a:lnTo>
                    <a:pt x="40982" y="407670"/>
                  </a:lnTo>
                  <a:lnTo>
                    <a:pt x="44156" y="407670"/>
                  </a:lnTo>
                  <a:lnTo>
                    <a:pt x="43599" y="401320"/>
                  </a:lnTo>
                  <a:close/>
                </a:path>
                <a:path w="541019" h="491489">
                  <a:moveTo>
                    <a:pt x="316849" y="2540"/>
                  </a:moveTo>
                  <a:lnTo>
                    <a:pt x="301028" y="2540"/>
                  </a:lnTo>
                  <a:lnTo>
                    <a:pt x="313083" y="3810"/>
                  </a:lnTo>
                  <a:lnTo>
                    <a:pt x="328075" y="11430"/>
                  </a:lnTo>
                  <a:lnTo>
                    <a:pt x="341558" y="20320"/>
                  </a:lnTo>
                  <a:lnTo>
                    <a:pt x="349084" y="30480"/>
                  </a:lnTo>
                  <a:lnTo>
                    <a:pt x="351370" y="36830"/>
                  </a:lnTo>
                  <a:lnTo>
                    <a:pt x="350304" y="62230"/>
                  </a:lnTo>
                  <a:lnTo>
                    <a:pt x="350481" y="66040"/>
                  </a:lnTo>
                  <a:lnTo>
                    <a:pt x="313109" y="86360"/>
                  </a:lnTo>
                  <a:lnTo>
                    <a:pt x="298367" y="121920"/>
                  </a:lnTo>
                  <a:lnTo>
                    <a:pt x="299770" y="132080"/>
                  </a:lnTo>
                  <a:lnTo>
                    <a:pt x="320071" y="165100"/>
                  </a:lnTo>
                  <a:lnTo>
                    <a:pt x="352285" y="189230"/>
                  </a:lnTo>
                  <a:lnTo>
                    <a:pt x="404156" y="204470"/>
                  </a:lnTo>
                  <a:lnTo>
                    <a:pt x="422071" y="204470"/>
                  </a:lnTo>
                  <a:lnTo>
                    <a:pt x="443739" y="205740"/>
                  </a:lnTo>
                  <a:lnTo>
                    <a:pt x="483868" y="215900"/>
                  </a:lnTo>
                  <a:lnTo>
                    <a:pt x="512384" y="247650"/>
                  </a:lnTo>
                  <a:lnTo>
                    <a:pt x="515899" y="266700"/>
                  </a:lnTo>
                  <a:lnTo>
                    <a:pt x="514473" y="279400"/>
                  </a:lnTo>
                  <a:lnTo>
                    <a:pt x="510576" y="290830"/>
                  </a:lnTo>
                  <a:lnTo>
                    <a:pt x="504381" y="302260"/>
                  </a:lnTo>
                  <a:lnTo>
                    <a:pt x="496061" y="312420"/>
                  </a:lnTo>
                  <a:lnTo>
                    <a:pt x="494245" y="314960"/>
                  </a:lnTo>
                  <a:lnTo>
                    <a:pt x="496582" y="314960"/>
                  </a:lnTo>
                  <a:lnTo>
                    <a:pt x="507883" y="322580"/>
                  </a:lnTo>
                  <a:lnTo>
                    <a:pt x="514005" y="332740"/>
                  </a:lnTo>
                  <a:lnTo>
                    <a:pt x="516715" y="344170"/>
                  </a:lnTo>
                  <a:lnTo>
                    <a:pt x="517778" y="356870"/>
                  </a:lnTo>
                  <a:lnTo>
                    <a:pt x="518033" y="361950"/>
                  </a:lnTo>
                  <a:lnTo>
                    <a:pt x="519353" y="381000"/>
                  </a:lnTo>
                  <a:lnTo>
                    <a:pt x="520814" y="382270"/>
                  </a:lnTo>
                  <a:lnTo>
                    <a:pt x="529526" y="388620"/>
                  </a:lnTo>
                  <a:lnTo>
                    <a:pt x="533793" y="391160"/>
                  </a:lnTo>
                  <a:lnTo>
                    <a:pt x="537464" y="394970"/>
                  </a:lnTo>
                  <a:lnTo>
                    <a:pt x="537387" y="402590"/>
                  </a:lnTo>
                  <a:lnTo>
                    <a:pt x="534708" y="406400"/>
                  </a:lnTo>
                  <a:lnTo>
                    <a:pt x="529691" y="408940"/>
                  </a:lnTo>
                  <a:lnTo>
                    <a:pt x="522630" y="411480"/>
                  </a:lnTo>
                  <a:lnTo>
                    <a:pt x="531469" y="411480"/>
                  </a:lnTo>
                  <a:lnTo>
                    <a:pt x="537565" y="407670"/>
                  </a:lnTo>
                  <a:lnTo>
                    <a:pt x="540689" y="403860"/>
                  </a:lnTo>
                  <a:lnTo>
                    <a:pt x="540791" y="393700"/>
                  </a:lnTo>
                  <a:lnTo>
                    <a:pt x="537959" y="389890"/>
                  </a:lnTo>
                  <a:lnTo>
                    <a:pt x="532536" y="386080"/>
                  </a:lnTo>
                  <a:lnTo>
                    <a:pt x="531342" y="384810"/>
                  </a:lnTo>
                  <a:lnTo>
                    <a:pt x="522592" y="379730"/>
                  </a:lnTo>
                  <a:lnTo>
                    <a:pt x="521347" y="361950"/>
                  </a:lnTo>
                  <a:lnTo>
                    <a:pt x="521093" y="356870"/>
                  </a:lnTo>
                  <a:lnTo>
                    <a:pt x="520030" y="342900"/>
                  </a:lnTo>
                  <a:lnTo>
                    <a:pt x="517329" y="331470"/>
                  </a:lnTo>
                  <a:lnTo>
                    <a:pt x="511269" y="321310"/>
                  </a:lnTo>
                  <a:lnTo>
                    <a:pt x="500125" y="313690"/>
                  </a:lnTo>
                  <a:lnTo>
                    <a:pt x="508143" y="303530"/>
                  </a:lnTo>
                  <a:lnTo>
                    <a:pt x="514105" y="292100"/>
                  </a:lnTo>
                  <a:lnTo>
                    <a:pt x="517853" y="279400"/>
                  </a:lnTo>
                  <a:lnTo>
                    <a:pt x="519226" y="266700"/>
                  </a:lnTo>
                  <a:lnTo>
                    <a:pt x="518340" y="256540"/>
                  </a:lnTo>
                  <a:lnTo>
                    <a:pt x="485386" y="213360"/>
                  </a:lnTo>
                  <a:lnTo>
                    <a:pt x="443793" y="201930"/>
                  </a:lnTo>
                  <a:lnTo>
                    <a:pt x="422173" y="200660"/>
                  </a:lnTo>
                  <a:lnTo>
                    <a:pt x="404594" y="200660"/>
                  </a:lnTo>
                  <a:lnTo>
                    <a:pt x="387116" y="198120"/>
                  </a:lnTo>
                  <a:lnTo>
                    <a:pt x="370136" y="194310"/>
                  </a:lnTo>
                  <a:lnTo>
                    <a:pt x="354050" y="186690"/>
                  </a:lnTo>
                  <a:lnTo>
                    <a:pt x="351853" y="184150"/>
                  </a:lnTo>
                  <a:lnTo>
                    <a:pt x="336661" y="173990"/>
                  </a:lnTo>
                  <a:lnTo>
                    <a:pt x="322262" y="162560"/>
                  </a:lnTo>
                  <a:lnTo>
                    <a:pt x="310444" y="148590"/>
                  </a:lnTo>
                  <a:lnTo>
                    <a:pt x="302996" y="130810"/>
                  </a:lnTo>
                  <a:lnTo>
                    <a:pt x="301688" y="121920"/>
                  </a:lnTo>
                  <a:lnTo>
                    <a:pt x="302069" y="114300"/>
                  </a:lnTo>
                  <a:lnTo>
                    <a:pt x="326113" y="80010"/>
                  </a:lnTo>
                  <a:lnTo>
                    <a:pt x="352552" y="69850"/>
                  </a:lnTo>
                  <a:lnTo>
                    <a:pt x="353999" y="68580"/>
                  </a:lnTo>
                  <a:lnTo>
                    <a:pt x="353580" y="63500"/>
                  </a:lnTo>
                  <a:lnTo>
                    <a:pt x="354723" y="36830"/>
                  </a:lnTo>
                  <a:lnTo>
                    <a:pt x="352209" y="29210"/>
                  </a:lnTo>
                  <a:lnTo>
                    <a:pt x="344087" y="17780"/>
                  </a:lnTo>
                  <a:lnTo>
                    <a:pt x="329717" y="7620"/>
                  </a:lnTo>
                  <a:lnTo>
                    <a:pt x="316849" y="2540"/>
                  </a:lnTo>
                  <a:close/>
                </a:path>
                <a:path w="541019" h="491489">
                  <a:moveTo>
                    <a:pt x="273227" y="322580"/>
                  </a:moveTo>
                  <a:lnTo>
                    <a:pt x="267563" y="322580"/>
                  </a:lnTo>
                  <a:lnTo>
                    <a:pt x="249925" y="323850"/>
                  </a:lnTo>
                  <a:lnTo>
                    <a:pt x="234327" y="326390"/>
                  </a:lnTo>
                  <a:lnTo>
                    <a:pt x="220711" y="331470"/>
                  </a:lnTo>
                  <a:lnTo>
                    <a:pt x="209016" y="336550"/>
                  </a:lnTo>
                  <a:lnTo>
                    <a:pt x="217612" y="336550"/>
                  </a:lnTo>
                  <a:lnTo>
                    <a:pt x="228192" y="331470"/>
                  </a:lnTo>
                  <a:lnTo>
                    <a:pt x="247506" y="327660"/>
                  </a:lnTo>
                  <a:lnTo>
                    <a:pt x="270421" y="326390"/>
                  </a:lnTo>
                  <a:lnTo>
                    <a:pt x="306409" y="326390"/>
                  </a:lnTo>
                  <a:lnTo>
                    <a:pt x="290817" y="323850"/>
                  </a:lnTo>
                  <a:lnTo>
                    <a:pt x="273227" y="322580"/>
                  </a:lnTo>
                  <a:close/>
                </a:path>
                <a:path w="541019" h="491489">
                  <a:moveTo>
                    <a:pt x="292741" y="177800"/>
                  </a:moveTo>
                  <a:lnTo>
                    <a:pt x="270395" y="177800"/>
                  </a:lnTo>
                  <a:lnTo>
                    <a:pt x="290072" y="180340"/>
                  </a:lnTo>
                  <a:lnTo>
                    <a:pt x="306693" y="187960"/>
                  </a:lnTo>
                  <a:lnTo>
                    <a:pt x="336905" y="212090"/>
                  </a:lnTo>
                  <a:lnTo>
                    <a:pt x="365698" y="251460"/>
                  </a:lnTo>
                  <a:lnTo>
                    <a:pt x="370220" y="273050"/>
                  </a:lnTo>
                  <a:lnTo>
                    <a:pt x="369785" y="297180"/>
                  </a:lnTo>
                  <a:lnTo>
                    <a:pt x="366175" y="311150"/>
                  </a:lnTo>
                  <a:lnTo>
                    <a:pt x="358446" y="323850"/>
                  </a:lnTo>
                  <a:lnTo>
                    <a:pt x="346881" y="332740"/>
                  </a:lnTo>
                  <a:lnTo>
                    <a:pt x="331762" y="336550"/>
                  </a:lnTo>
                  <a:lnTo>
                    <a:pt x="344863" y="336550"/>
                  </a:lnTo>
                  <a:lnTo>
                    <a:pt x="373100" y="298450"/>
                  </a:lnTo>
                  <a:lnTo>
                    <a:pt x="373540" y="271780"/>
                  </a:lnTo>
                  <a:lnTo>
                    <a:pt x="368836" y="250190"/>
                  </a:lnTo>
                  <a:lnTo>
                    <a:pt x="342836" y="213360"/>
                  </a:lnTo>
                  <a:lnTo>
                    <a:pt x="309389" y="185420"/>
                  </a:lnTo>
                  <a:lnTo>
                    <a:pt x="292741" y="177800"/>
                  </a:lnTo>
                  <a:close/>
                </a:path>
                <a:path w="541019" h="491489">
                  <a:moveTo>
                    <a:pt x="247214" y="2540"/>
                  </a:moveTo>
                  <a:lnTo>
                    <a:pt x="239750" y="2540"/>
                  </a:lnTo>
                  <a:lnTo>
                    <a:pt x="245453" y="5080"/>
                  </a:lnTo>
                  <a:lnTo>
                    <a:pt x="249756" y="11430"/>
                  </a:lnTo>
                  <a:lnTo>
                    <a:pt x="253114" y="17780"/>
                  </a:lnTo>
                  <a:lnTo>
                    <a:pt x="255981" y="25400"/>
                  </a:lnTo>
                  <a:lnTo>
                    <a:pt x="258902" y="33020"/>
                  </a:lnTo>
                  <a:lnTo>
                    <a:pt x="261937" y="41910"/>
                  </a:lnTo>
                  <a:lnTo>
                    <a:pt x="267563" y="45720"/>
                  </a:lnTo>
                  <a:lnTo>
                    <a:pt x="267716" y="46990"/>
                  </a:lnTo>
                  <a:lnTo>
                    <a:pt x="273088" y="46990"/>
                  </a:lnTo>
                  <a:lnTo>
                    <a:pt x="273227" y="45720"/>
                  </a:lnTo>
                  <a:lnTo>
                    <a:pt x="276978" y="43180"/>
                  </a:lnTo>
                  <a:lnTo>
                    <a:pt x="270395" y="43180"/>
                  </a:lnTo>
                  <a:lnTo>
                    <a:pt x="265036" y="40640"/>
                  </a:lnTo>
                  <a:lnTo>
                    <a:pt x="262127" y="33020"/>
                  </a:lnTo>
                  <a:lnTo>
                    <a:pt x="259092" y="24130"/>
                  </a:lnTo>
                  <a:lnTo>
                    <a:pt x="255966" y="16510"/>
                  </a:lnTo>
                  <a:lnTo>
                    <a:pt x="252201" y="8890"/>
                  </a:lnTo>
                  <a:lnTo>
                    <a:pt x="247214" y="2540"/>
                  </a:lnTo>
                  <a:close/>
                </a:path>
                <a:path w="541019" h="491489">
                  <a:moveTo>
                    <a:pt x="300367" y="0"/>
                  </a:moveTo>
                  <a:lnTo>
                    <a:pt x="278676" y="33020"/>
                  </a:lnTo>
                  <a:lnTo>
                    <a:pt x="275755" y="40640"/>
                  </a:lnTo>
                  <a:lnTo>
                    <a:pt x="270395" y="43180"/>
                  </a:lnTo>
                  <a:lnTo>
                    <a:pt x="276978" y="43180"/>
                  </a:lnTo>
                  <a:lnTo>
                    <a:pt x="278853" y="41910"/>
                  </a:lnTo>
                  <a:lnTo>
                    <a:pt x="281889" y="33020"/>
                  </a:lnTo>
                  <a:lnTo>
                    <a:pt x="284810" y="25400"/>
                  </a:lnTo>
                  <a:lnTo>
                    <a:pt x="287678" y="17780"/>
                  </a:lnTo>
                  <a:lnTo>
                    <a:pt x="291037" y="11430"/>
                  </a:lnTo>
                  <a:lnTo>
                    <a:pt x="295338" y="5080"/>
                  </a:lnTo>
                  <a:lnTo>
                    <a:pt x="301028" y="2540"/>
                  </a:lnTo>
                  <a:lnTo>
                    <a:pt x="316849" y="2540"/>
                  </a:lnTo>
                  <a:lnTo>
                    <a:pt x="313632" y="1270"/>
                  </a:lnTo>
                  <a:lnTo>
                    <a:pt x="300367" y="0"/>
                  </a:lnTo>
                  <a:close/>
                </a:path>
              </a:pathLst>
            </a:custGeom>
            <a:solidFill>
              <a:srgbClr val="897863"/>
            </a:solidFill>
          </p:spPr>
          <p:txBody>
            <a:bodyPr wrap="square" lIns="0" tIns="0" rIns="0" bIns="0" rtlCol="0"/>
            <a:lstStyle/>
            <a:p>
              <a:endParaRPr/>
            </a:p>
          </p:txBody>
        </p:sp>
        <p:pic>
          <p:nvPicPr>
            <p:cNvPr id="296" name="object 172">
              <a:extLst>
                <a:ext uri="{FF2B5EF4-FFF2-40B4-BE49-F238E27FC236}">
                  <a16:creationId xmlns:a16="http://schemas.microsoft.com/office/drawing/2014/main" id="{C5011DFA-9E77-CF3C-6DB9-EDCD13F3EAFC}"/>
                </a:ext>
              </a:extLst>
            </p:cNvPr>
            <p:cNvPicPr/>
            <p:nvPr/>
          </p:nvPicPr>
          <p:blipFill>
            <a:blip r:embed="rId20" cstate="print"/>
            <a:stretch>
              <a:fillRect/>
            </a:stretch>
          </p:blipFill>
          <p:spPr>
            <a:xfrm>
              <a:off x="7386892" y="2032053"/>
              <a:ext cx="144857" cy="116370"/>
            </a:xfrm>
            <a:prstGeom prst="rect">
              <a:avLst/>
            </a:prstGeom>
          </p:spPr>
        </p:pic>
        <p:sp>
          <p:nvSpPr>
            <p:cNvPr id="297" name="object 173">
              <a:extLst>
                <a:ext uri="{FF2B5EF4-FFF2-40B4-BE49-F238E27FC236}">
                  <a16:creationId xmlns:a16="http://schemas.microsoft.com/office/drawing/2014/main" id="{88D300AC-671A-9E02-DA64-FA3D362BE3EA}"/>
                </a:ext>
              </a:extLst>
            </p:cNvPr>
            <p:cNvSpPr/>
            <p:nvPr/>
          </p:nvSpPr>
          <p:spPr>
            <a:xfrm>
              <a:off x="7600250" y="2004413"/>
              <a:ext cx="72390" cy="60960"/>
            </a:xfrm>
            <a:custGeom>
              <a:avLst/>
              <a:gdLst/>
              <a:ahLst/>
              <a:cxnLst/>
              <a:rect l="l" t="t" r="r" b="b"/>
              <a:pathLst>
                <a:path w="72389" h="60960">
                  <a:moveTo>
                    <a:pt x="33668" y="0"/>
                  </a:moveTo>
                  <a:lnTo>
                    <a:pt x="23607" y="471"/>
                  </a:lnTo>
                  <a:lnTo>
                    <a:pt x="14499" y="2727"/>
                  </a:lnTo>
                  <a:lnTo>
                    <a:pt x="7087" y="6482"/>
                  </a:lnTo>
                  <a:lnTo>
                    <a:pt x="2121" y="11455"/>
                  </a:lnTo>
                  <a:lnTo>
                    <a:pt x="1813" y="11455"/>
                  </a:lnTo>
                  <a:lnTo>
                    <a:pt x="18491" y="52908"/>
                  </a:lnTo>
                  <a:lnTo>
                    <a:pt x="44551" y="60490"/>
                  </a:lnTo>
                  <a:lnTo>
                    <a:pt x="53276" y="60490"/>
                  </a:lnTo>
                  <a:lnTo>
                    <a:pt x="61379" y="58013"/>
                  </a:lnTo>
                  <a:lnTo>
                    <a:pt x="62456" y="56986"/>
                  </a:lnTo>
                  <a:lnTo>
                    <a:pt x="44120" y="56986"/>
                  </a:lnTo>
                  <a:lnTo>
                    <a:pt x="31801" y="55159"/>
                  </a:lnTo>
                  <a:lnTo>
                    <a:pt x="20244" y="49961"/>
                  </a:lnTo>
                  <a:lnTo>
                    <a:pt x="11306" y="42426"/>
                  </a:lnTo>
                  <a:lnTo>
                    <a:pt x="5645" y="33643"/>
                  </a:lnTo>
                  <a:lnTo>
                    <a:pt x="3384" y="23921"/>
                  </a:lnTo>
                  <a:lnTo>
                    <a:pt x="4648" y="13563"/>
                  </a:lnTo>
                  <a:lnTo>
                    <a:pt x="4787" y="13563"/>
                  </a:lnTo>
                  <a:lnTo>
                    <a:pt x="6877" y="11455"/>
                  </a:lnTo>
                  <a:lnTo>
                    <a:pt x="2121" y="11455"/>
                  </a:lnTo>
                  <a:lnTo>
                    <a:pt x="1829" y="11353"/>
                  </a:lnTo>
                  <a:lnTo>
                    <a:pt x="6978" y="11353"/>
                  </a:lnTo>
                  <a:lnTo>
                    <a:pt x="9076" y="9237"/>
                  </a:lnTo>
                  <a:lnTo>
                    <a:pt x="15848" y="5895"/>
                  </a:lnTo>
                  <a:lnTo>
                    <a:pt x="24256" y="3873"/>
                  </a:lnTo>
                  <a:lnTo>
                    <a:pt x="33502" y="3454"/>
                  </a:lnTo>
                  <a:lnTo>
                    <a:pt x="48824" y="3454"/>
                  </a:lnTo>
                  <a:lnTo>
                    <a:pt x="45016" y="1816"/>
                  </a:lnTo>
                  <a:lnTo>
                    <a:pt x="33668" y="0"/>
                  </a:lnTo>
                  <a:close/>
                </a:path>
                <a:path w="72389" h="60960">
                  <a:moveTo>
                    <a:pt x="48824" y="3454"/>
                  </a:moveTo>
                  <a:lnTo>
                    <a:pt x="33502" y="3454"/>
                  </a:lnTo>
                  <a:lnTo>
                    <a:pt x="40362" y="4289"/>
                  </a:lnTo>
                  <a:lnTo>
                    <a:pt x="49182" y="7008"/>
                  </a:lnTo>
                  <a:lnTo>
                    <a:pt x="58129" y="12678"/>
                  </a:lnTo>
                  <a:lnTo>
                    <a:pt x="65367" y="22364"/>
                  </a:lnTo>
                  <a:lnTo>
                    <a:pt x="68596" y="31027"/>
                  </a:lnTo>
                  <a:lnTo>
                    <a:pt x="69505" y="38663"/>
                  </a:lnTo>
                  <a:lnTo>
                    <a:pt x="68097" y="45172"/>
                  </a:lnTo>
                  <a:lnTo>
                    <a:pt x="64376" y="50457"/>
                  </a:lnTo>
                  <a:lnTo>
                    <a:pt x="55534" y="55424"/>
                  </a:lnTo>
                  <a:lnTo>
                    <a:pt x="44120" y="56986"/>
                  </a:lnTo>
                  <a:lnTo>
                    <a:pt x="62456" y="56986"/>
                  </a:lnTo>
                  <a:lnTo>
                    <a:pt x="66611" y="53022"/>
                  </a:lnTo>
                  <a:lnTo>
                    <a:pt x="69973" y="48783"/>
                  </a:lnTo>
                  <a:lnTo>
                    <a:pt x="72325" y="42426"/>
                  </a:lnTo>
                  <a:lnTo>
                    <a:pt x="72385" y="32955"/>
                  </a:lnTo>
                  <a:lnTo>
                    <a:pt x="68339" y="20815"/>
                  </a:lnTo>
                  <a:lnTo>
                    <a:pt x="62655" y="12412"/>
                  </a:lnTo>
                  <a:lnTo>
                    <a:pt x="54780" y="6016"/>
                  </a:lnTo>
                  <a:lnTo>
                    <a:pt x="48824" y="3454"/>
                  </a:lnTo>
                  <a:close/>
                </a:path>
                <a:path w="72389" h="60960">
                  <a:moveTo>
                    <a:pt x="4787" y="13563"/>
                  </a:moveTo>
                  <a:lnTo>
                    <a:pt x="4648" y="13563"/>
                  </a:lnTo>
                  <a:lnTo>
                    <a:pt x="4787" y="13563"/>
                  </a:lnTo>
                  <a:close/>
                </a:path>
              </a:pathLst>
            </a:custGeom>
            <a:solidFill>
              <a:srgbClr val="897863"/>
            </a:solidFill>
          </p:spPr>
          <p:txBody>
            <a:bodyPr wrap="square" lIns="0" tIns="0" rIns="0" bIns="0" rtlCol="0"/>
            <a:lstStyle/>
            <a:p>
              <a:endParaRPr/>
            </a:p>
          </p:txBody>
        </p:sp>
        <p:pic>
          <p:nvPicPr>
            <p:cNvPr id="298" name="object 174">
              <a:extLst>
                <a:ext uri="{FF2B5EF4-FFF2-40B4-BE49-F238E27FC236}">
                  <a16:creationId xmlns:a16="http://schemas.microsoft.com/office/drawing/2014/main" id="{2F7F0597-4AA7-5EA3-A821-1B7EE29F60B9}"/>
                </a:ext>
              </a:extLst>
            </p:cNvPr>
            <p:cNvPicPr/>
            <p:nvPr/>
          </p:nvPicPr>
          <p:blipFill>
            <a:blip r:embed="rId21" cstate="print"/>
            <a:stretch>
              <a:fillRect/>
            </a:stretch>
          </p:blipFill>
          <p:spPr>
            <a:xfrm>
              <a:off x="7577649" y="1905613"/>
              <a:ext cx="110938" cy="72821"/>
            </a:xfrm>
            <a:prstGeom prst="rect">
              <a:avLst/>
            </a:prstGeom>
          </p:spPr>
        </p:pic>
      </p:grpSp>
      <p:grpSp>
        <p:nvGrpSpPr>
          <p:cNvPr id="314" name="Grup 313">
            <a:extLst>
              <a:ext uri="{FF2B5EF4-FFF2-40B4-BE49-F238E27FC236}">
                <a16:creationId xmlns:a16="http://schemas.microsoft.com/office/drawing/2014/main" id="{0B4021D7-9640-9FB3-9E47-E8070691A3AF}"/>
              </a:ext>
            </a:extLst>
          </p:cNvPr>
          <p:cNvGrpSpPr/>
          <p:nvPr/>
        </p:nvGrpSpPr>
        <p:grpSpPr>
          <a:xfrm>
            <a:off x="7416128" y="5246092"/>
            <a:ext cx="541020" cy="521970"/>
            <a:chOff x="7189071" y="4947573"/>
            <a:chExt cx="541020" cy="521970"/>
          </a:xfrm>
        </p:grpSpPr>
        <p:sp>
          <p:nvSpPr>
            <p:cNvPr id="300" name="object 176">
              <a:extLst>
                <a:ext uri="{FF2B5EF4-FFF2-40B4-BE49-F238E27FC236}">
                  <a16:creationId xmlns:a16="http://schemas.microsoft.com/office/drawing/2014/main" id="{49AD600A-404A-E059-0A42-CB04E59AFF0D}"/>
                </a:ext>
              </a:extLst>
            </p:cNvPr>
            <p:cNvSpPr/>
            <p:nvPr/>
          </p:nvSpPr>
          <p:spPr>
            <a:xfrm>
              <a:off x="7189071" y="4947573"/>
              <a:ext cx="541020" cy="521970"/>
            </a:xfrm>
            <a:custGeom>
              <a:avLst/>
              <a:gdLst/>
              <a:ahLst/>
              <a:cxnLst/>
              <a:rect l="l" t="t" r="r" b="b"/>
              <a:pathLst>
                <a:path w="541019" h="521970">
                  <a:moveTo>
                    <a:pt x="74030" y="0"/>
                  </a:moveTo>
                  <a:lnTo>
                    <a:pt x="61491" y="0"/>
                  </a:lnTo>
                  <a:lnTo>
                    <a:pt x="49081" y="1270"/>
                  </a:lnTo>
                  <a:lnTo>
                    <a:pt x="20887" y="13970"/>
                  </a:lnTo>
                  <a:lnTo>
                    <a:pt x="19680" y="15240"/>
                  </a:lnTo>
                  <a:lnTo>
                    <a:pt x="1387" y="60960"/>
                  </a:lnTo>
                  <a:lnTo>
                    <a:pt x="0" y="80010"/>
                  </a:lnTo>
                  <a:lnTo>
                    <a:pt x="160" y="87630"/>
                  </a:lnTo>
                  <a:lnTo>
                    <a:pt x="3653" y="92710"/>
                  </a:lnTo>
                  <a:lnTo>
                    <a:pt x="7984" y="100330"/>
                  </a:lnTo>
                  <a:lnTo>
                    <a:pt x="11398" y="105410"/>
                  </a:lnTo>
                  <a:lnTo>
                    <a:pt x="14980" y="113030"/>
                  </a:lnTo>
                  <a:lnTo>
                    <a:pt x="18512" y="121920"/>
                  </a:lnTo>
                  <a:lnTo>
                    <a:pt x="21776" y="132080"/>
                  </a:lnTo>
                  <a:lnTo>
                    <a:pt x="25107" y="139700"/>
                  </a:lnTo>
                  <a:lnTo>
                    <a:pt x="30683" y="146050"/>
                  </a:lnTo>
                  <a:lnTo>
                    <a:pt x="37590" y="152400"/>
                  </a:lnTo>
                  <a:lnTo>
                    <a:pt x="44915" y="157480"/>
                  </a:lnTo>
                  <a:lnTo>
                    <a:pt x="56498" y="165100"/>
                  </a:lnTo>
                  <a:lnTo>
                    <a:pt x="61070" y="171450"/>
                  </a:lnTo>
                  <a:lnTo>
                    <a:pt x="62454" y="173990"/>
                  </a:lnTo>
                  <a:lnTo>
                    <a:pt x="63902" y="175260"/>
                  </a:lnTo>
                  <a:lnTo>
                    <a:pt x="73536" y="187960"/>
                  </a:lnTo>
                  <a:lnTo>
                    <a:pt x="82091" y="201930"/>
                  </a:lnTo>
                  <a:lnTo>
                    <a:pt x="88737" y="214630"/>
                  </a:lnTo>
                  <a:lnTo>
                    <a:pt x="92642" y="228600"/>
                  </a:lnTo>
                  <a:lnTo>
                    <a:pt x="94026" y="238760"/>
                  </a:lnTo>
                  <a:lnTo>
                    <a:pt x="93721" y="250190"/>
                  </a:lnTo>
                  <a:lnTo>
                    <a:pt x="93686" y="255270"/>
                  </a:lnTo>
                  <a:lnTo>
                    <a:pt x="107512" y="294640"/>
                  </a:lnTo>
                  <a:lnTo>
                    <a:pt x="112756" y="300990"/>
                  </a:lnTo>
                  <a:lnTo>
                    <a:pt x="118423" y="308610"/>
                  </a:lnTo>
                  <a:lnTo>
                    <a:pt x="127113" y="318770"/>
                  </a:lnTo>
                  <a:lnTo>
                    <a:pt x="131285" y="325120"/>
                  </a:lnTo>
                  <a:lnTo>
                    <a:pt x="135174" y="330200"/>
                  </a:lnTo>
                  <a:lnTo>
                    <a:pt x="138717" y="336550"/>
                  </a:lnTo>
                  <a:lnTo>
                    <a:pt x="145245" y="349250"/>
                  </a:lnTo>
                  <a:lnTo>
                    <a:pt x="149104" y="358140"/>
                  </a:lnTo>
                  <a:lnTo>
                    <a:pt x="153048" y="365760"/>
                  </a:lnTo>
                  <a:lnTo>
                    <a:pt x="183612" y="394970"/>
                  </a:lnTo>
                  <a:lnTo>
                    <a:pt x="190462" y="400050"/>
                  </a:lnTo>
                  <a:lnTo>
                    <a:pt x="196806" y="403860"/>
                  </a:lnTo>
                  <a:lnTo>
                    <a:pt x="202337" y="408940"/>
                  </a:lnTo>
                  <a:lnTo>
                    <a:pt x="206751" y="414020"/>
                  </a:lnTo>
                  <a:lnTo>
                    <a:pt x="208986" y="417830"/>
                  </a:lnTo>
                  <a:lnTo>
                    <a:pt x="208555" y="429260"/>
                  </a:lnTo>
                  <a:lnTo>
                    <a:pt x="208136" y="441960"/>
                  </a:lnTo>
                  <a:lnTo>
                    <a:pt x="209393" y="449580"/>
                  </a:lnTo>
                  <a:lnTo>
                    <a:pt x="210371" y="455930"/>
                  </a:lnTo>
                  <a:lnTo>
                    <a:pt x="216149" y="462280"/>
                  </a:lnTo>
                  <a:lnTo>
                    <a:pt x="222715" y="468630"/>
                  </a:lnTo>
                  <a:lnTo>
                    <a:pt x="229059" y="476250"/>
                  </a:lnTo>
                  <a:lnTo>
                    <a:pt x="234988" y="482600"/>
                  </a:lnTo>
                  <a:lnTo>
                    <a:pt x="239676" y="491490"/>
                  </a:lnTo>
                  <a:lnTo>
                    <a:pt x="242299" y="500380"/>
                  </a:lnTo>
                  <a:lnTo>
                    <a:pt x="243556" y="509270"/>
                  </a:lnTo>
                  <a:lnTo>
                    <a:pt x="248928" y="514350"/>
                  </a:lnTo>
                  <a:lnTo>
                    <a:pt x="259583" y="521970"/>
                  </a:lnTo>
                  <a:lnTo>
                    <a:pt x="280970" y="521970"/>
                  </a:lnTo>
                  <a:lnTo>
                    <a:pt x="291638" y="514350"/>
                  </a:lnTo>
                  <a:lnTo>
                    <a:pt x="296997" y="509270"/>
                  </a:lnTo>
                  <a:lnTo>
                    <a:pt x="298204" y="500380"/>
                  </a:lnTo>
                  <a:lnTo>
                    <a:pt x="300829" y="491490"/>
                  </a:lnTo>
                  <a:lnTo>
                    <a:pt x="305535" y="482600"/>
                  </a:lnTo>
                  <a:lnTo>
                    <a:pt x="311484" y="476250"/>
                  </a:lnTo>
                  <a:lnTo>
                    <a:pt x="317838" y="468630"/>
                  </a:lnTo>
                  <a:lnTo>
                    <a:pt x="324404" y="462280"/>
                  </a:lnTo>
                  <a:lnTo>
                    <a:pt x="330195" y="455930"/>
                  </a:lnTo>
                  <a:lnTo>
                    <a:pt x="331160" y="449580"/>
                  </a:lnTo>
                  <a:lnTo>
                    <a:pt x="332418" y="441960"/>
                  </a:lnTo>
                  <a:lnTo>
                    <a:pt x="332011" y="429260"/>
                  </a:lnTo>
                  <a:lnTo>
                    <a:pt x="331580" y="417830"/>
                  </a:lnTo>
                  <a:lnTo>
                    <a:pt x="333751" y="414020"/>
                  </a:lnTo>
                  <a:lnTo>
                    <a:pt x="338194" y="408940"/>
                  </a:lnTo>
                  <a:lnTo>
                    <a:pt x="343741" y="403860"/>
                  </a:lnTo>
                  <a:lnTo>
                    <a:pt x="350091" y="400050"/>
                  </a:lnTo>
                  <a:lnTo>
                    <a:pt x="356941" y="394970"/>
                  </a:lnTo>
                  <a:lnTo>
                    <a:pt x="385890" y="368300"/>
                  </a:lnTo>
                  <a:lnTo>
                    <a:pt x="184996" y="368300"/>
                  </a:lnTo>
                  <a:lnTo>
                    <a:pt x="179815" y="363220"/>
                  </a:lnTo>
                  <a:lnTo>
                    <a:pt x="175954" y="351790"/>
                  </a:lnTo>
                  <a:lnTo>
                    <a:pt x="177402" y="346710"/>
                  </a:lnTo>
                  <a:lnTo>
                    <a:pt x="181745" y="342900"/>
                  </a:lnTo>
                  <a:lnTo>
                    <a:pt x="398521" y="342900"/>
                  </a:lnTo>
                  <a:lnTo>
                    <a:pt x="401823" y="336550"/>
                  </a:lnTo>
                  <a:lnTo>
                    <a:pt x="405379" y="330200"/>
                  </a:lnTo>
                  <a:lnTo>
                    <a:pt x="409274" y="325120"/>
                  </a:lnTo>
                  <a:lnTo>
                    <a:pt x="413447" y="318770"/>
                  </a:lnTo>
                  <a:lnTo>
                    <a:pt x="422143" y="308610"/>
                  </a:lnTo>
                  <a:lnTo>
                    <a:pt x="427803" y="300990"/>
                  </a:lnTo>
                  <a:lnTo>
                    <a:pt x="184526" y="300990"/>
                  </a:lnTo>
                  <a:lnTo>
                    <a:pt x="181389" y="293370"/>
                  </a:lnTo>
                  <a:lnTo>
                    <a:pt x="180361" y="280670"/>
                  </a:lnTo>
                  <a:lnTo>
                    <a:pt x="181796" y="275590"/>
                  </a:lnTo>
                  <a:lnTo>
                    <a:pt x="185415" y="274320"/>
                  </a:lnTo>
                  <a:lnTo>
                    <a:pt x="187409" y="273050"/>
                  </a:lnTo>
                  <a:lnTo>
                    <a:pt x="443287" y="273050"/>
                  </a:lnTo>
                  <a:lnTo>
                    <a:pt x="444597" y="269240"/>
                  </a:lnTo>
                  <a:lnTo>
                    <a:pt x="446318" y="261620"/>
                  </a:lnTo>
                  <a:lnTo>
                    <a:pt x="446848" y="255270"/>
                  </a:lnTo>
                  <a:lnTo>
                    <a:pt x="446769" y="250190"/>
                  </a:lnTo>
                  <a:lnTo>
                    <a:pt x="446654" y="245110"/>
                  </a:lnTo>
                  <a:lnTo>
                    <a:pt x="446476" y="238760"/>
                  </a:lnTo>
                  <a:lnTo>
                    <a:pt x="447975" y="228600"/>
                  </a:lnTo>
                  <a:lnTo>
                    <a:pt x="450422" y="219710"/>
                  </a:lnTo>
                  <a:lnTo>
                    <a:pt x="179878" y="219710"/>
                  </a:lnTo>
                  <a:lnTo>
                    <a:pt x="174874" y="213360"/>
                  </a:lnTo>
                  <a:lnTo>
                    <a:pt x="173312" y="200660"/>
                  </a:lnTo>
                  <a:lnTo>
                    <a:pt x="177465" y="195580"/>
                  </a:lnTo>
                  <a:lnTo>
                    <a:pt x="185187" y="194310"/>
                  </a:lnTo>
                  <a:lnTo>
                    <a:pt x="463121" y="194310"/>
                  </a:lnTo>
                  <a:lnTo>
                    <a:pt x="467019" y="187960"/>
                  </a:lnTo>
                  <a:lnTo>
                    <a:pt x="478036" y="173990"/>
                  </a:lnTo>
                  <a:lnTo>
                    <a:pt x="479484" y="171450"/>
                  </a:lnTo>
                  <a:lnTo>
                    <a:pt x="480881" y="170180"/>
                  </a:lnTo>
                  <a:lnTo>
                    <a:pt x="484005" y="165100"/>
                  </a:lnTo>
                  <a:lnTo>
                    <a:pt x="489669" y="161290"/>
                  </a:lnTo>
                  <a:lnTo>
                    <a:pt x="495625" y="157480"/>
                  </a:lnTo>
                  <a:lnTo>
                    <a:pt x="502958" y="152400"/>
                  </a:lnTo>
                  <a:lnTo>
                    <a:pt x="505721" y="149860"/>
                  </a:lnTo>
                  <a:lnTo>
                    <a:pt x="180653" y="149860"/>
                  </a:lnTo>
                  <a:lnTo>
                    <a:pt x="180297" y="148590"/>
                  </a:lnTo>
                  <a:lnTo>
                    <a:pt x="176563" y="147320"/>
                  </a:lnTo>
                  <a:lnTo>
                    <a:pt x="174328" y="138430"/>
                  </a:lnTo>
                  <a:lnTo>
                    <a:pt x="173922" y="130810"/>
                  </a:lnTo>
                  <a:lnTo>
                    <a:pt x="173426" y="123190"/>
                  </a:lnTo>
                  <a:lnTo>
                    <a:pt x="174760" y="113030"/>
                  </a:lnTo>
                  <a:lnTo>
                    <a:pt x="179751" y="109220"/>
                  </a:lnTo>
                  <a:lnTo>
                    <a:pt x="527325" y="109220"/>
                  </a:lnTo>
                  <a:lnTo>
                    <a:pt x="529122" y="105410"/>
                  </a:lnTo>
                  <a:lnTo>
                    <a:pt x="532570" y="100330"/>
                  </a:lnTo>
                  <a:lnTo>
                    <a:pt x="152281" y="100330"/>
                  </a:lnTo>
                  <a:lnTo>
                    <a:pt x="152281" y="99060"/>
                  </a:lnTo>
                  <a:lnTo>
                    <a:pt x="153709" y="80010"/>
                  </a:lnTo>
                  <a:lnTo>
                    <a:pt x="152833" y="62230"/>
                  </a:lnTo>
                  <a:lnTo>
                    <a:pt x="149663" y="45720"/>
                  </a:lnTo>
                  <a:lnTo>
                    <a:pt x="132634" y="20320"/>
                  </a:lnTo>
                  <a:lnTo>
                    <a:pt x="122880" y="15240"/>
                  </a:lnTo>
                  <a:lnTo>
                    <a:pt x="86264" y="1270"/>
                  </a:lnTo>
                  <a:lnTo>
                    <a:pt x="74030" y="0"/>
                  </a:lnTo>
                  <a:close/>
                </a:path>
                <a:path w="541019" h="521970">
                  <a:moveTo>
                    <a:pt x="353881" y="342900"/>
                  </a:moveTo>
                  <a:lnTo>
                    <a:pt x="186685" y="342900"/>
                  </a:lnTo>
                  <a:lnTo>
                    <a:pt x="190241" y="344170"/>
                  </a:lnTo>
                  <a:lnTo>
                    <a:pt x="192591" y="349250"/>
                  </a:lnTo>
                  <a:lnTo>
                    <a:pt x="195842" y="354330"/>
                  </a:lnTo>
                  <a:lnTo>
                    <a:pt x="195296" y="363220"/>
                  </a:lnTo>
                  <a:lnTo>
                    <a:pt x="194102" y="365760"/>
                  </a:lnTo>
                  <a:lnTo>
                    <a:pt x="192946" y="367030"/>
                  </a:lnTo>
                  <a:lnTo>
                    <a:pt x="191257" y="368300"/>
                  </a:lnTo>
                  <a:lnTo>
                    <a:pt x="349296" y="368300"/>
                  </a:lnTo>
                  <a:lnTo>
                    <a:pt x="347607" y="367030"/>
                  </a:lnTo>
                  <a:lnTo>
                    <a:pt x="345207" y="363220"/>
                  </a:lnTo>
                  <a:lnTo>
                    <a:pt x="344711" y="354330"/>
                  </a:lnTo>
                  <a:lnTo>
                    <a:pt x="350261" y="344170"/>
                  </a:lnTo>
                  <a:lnTo>
                    <a:pt x="353881" y="342900"/>
                  </a:lnTo>
                  <a:close/>
                </a:path>
                <a:path w="541019" h="521970">
                  <a:moveTo>
                    <a:pt x="398521" y="342900"/>
                  </a:moveTo>
                  <a:lnTo>
                    <a:pt x="358745" y="342900"/>
                  </a:lnTo>
                  <a:lnTo>
                    <a:pt x="363139" y="346710"/>
                  </a:lnTo>
                  <a:lnTo>
                    <a:pt x="364600" y="351790"/>
                  </a:lnTo>
                  <a:lnTo>
                    <a:pt x="362669" y="356870"/>
                  </a:lnTo>
                  <a:lnTo>
                    <a:pt x="360739" y="363220"/>
                  </a:lnTo>
                  <a:lnTo>
                    <a:pt x="355557" y="368300"/>
                  </a:lnTo>
                  <a:lnTo>
                    <a:pt x="385890" y="368300"/>
                  </a:lnTo>
                  <a:lnTo>
                    <a:pt x="387531" y="365760"/>
                  </a:lnTo>
                  <a:lnTo>
                    <a:pt x="391465" y="358140"/>
                  </a:lnTo>
                  <a:lnTo>
                    <a:pt x="395270" y="349250"/>
                  </a:lnTo>
                  <a:lnTo>
                    <a:pt x="398521" y="342900"/>
                  </a:lnTo>
                  <a:close/>
                </a:path>
                <a:path w="541019" h="521970">
                  <a:moveTo>
                    <a:pt x="342184" y="273050"/>
                  </a:moveTo>
                  <a:lnTo>
                    <a:pt x="198382" y="273050"/>
                  </a:lnTo>
                  <a:lnTo>
                    <a:pt x="202586" y="279400"/>
                  </a:lnTo>
                  <a:lnTo>
                    <a:pt x="203551" y="284480"/>
                  </a:lnTo>
                  <a:lnTo>
                    <a:pt x="204580" y="290830"/>
                  </a:lnTo>
                  <a:lnTo>
                    <a:pt x="202408" y="297180"/>
                  </a:lnTo>
                  <a:lnTo>
                    <a:pt x="195296" y="299720"/>
                  </a:lnTo>
                  <a:lnTo>
                    <a:pt x="193975" y="299720"/>
                  </a:lnTo>
                  <a:lnTo>
                    <a:pt x="192718" y="300990"/>
                  </a:lnTo>
                  <a:lnTo>
                    <a:pt x="347848" y="300990"/>
                  </a:lnTo>
                  <a:lnTo>
                    <a:pt x="346591" y="299720"/>
                  </a:lnTo>
                  <a:lnTo>
                    <a:pt x="338145" y="297180"/>
                  </a:lnTo>
                  <a:lnTo>
                    <a:pt x="335974" y="290830"/>
                  </a:lnTo>
                  <a:lnTo>
                    <a:pt x="337002" y="284480"/>
                  </a:lnTo>
                  <a:lnTo>
                    <a:pt x="337968" y="279400"/>
                  </a:lnTo>
                  <a:lnTo>
                    <a:pt x="342184" y="273050"/>
                  </a:lnTo>
                  <a:close/>
                </a:path>
                <a:path w="541019" h="521970">
                  <a:moveTo>
                    <a:pt x="443287" y="273050"/>
                  </a:moveTo>
                  <a:lnTo>
                    <a:pt x="353144" y="273050"/>
                  </a:lnTo>
                  <a:lnTo>
                    <a:pt x="355138" y="274320"/>
                  </a:lnTo>
                  <a:lnTo>
                    <a:pt x="358745" y="275590"/>
                  </a:lnTo>
                  <a:lnTo>
                    <a:pt x="360142" y="280670"/>
                  </a:lnTo>
                  <a:lnTo>
                    <a:pt x="359113" y="293370"/>
                  </a:lnTo>
                  <a:lnTo>
                    <a:pt x="355976" y="300990"/>
                  </a:lnTo>
                  <a:lnTo>
                    <a:pt x="427803" y="300990"/>
                  </a:lnTo>
                  <a:lnTo>
                    <a:pt x="433043" y="294640"/>
                  </a:lnTo>
                  <a:lnTo>
                    <a:pt x="437574" y="287020"/>
                  </a:lnTo>
                  <a:lnTo>
                    <a:pt x="441104" y="279400"/>
                  </a:lnTo>
                  <a:lnTo>
                    <a:pt x="443287" y="273050"/>
                  </a:lnTo>
                  <a:close/>
                </a:path>
                <a:path w="541019" h="521970">
                  <a:moveTo>
                    <a:pt x="355265" y="194310"/>
                  </a:moveTo>
                  <a:lnTo>
                    <a:pt x="185187" y="194310"/>
                  </a:lnTo>
                  <a:lnTo>
                    <a:pt x="193556" y="195580"/>
                  </a:lnTo>
                  <a:lnTo>
                    <a:pt x="196020" y="199390"/>
                  </a:lnTo>
                  <a:lnTo>
                    <a:pt x="196680" y="203200"/>
                  </a:lnTo>
                  <a:lnTo>
                    <a:pt x="197887" y="209550"/>
                  </a:lnTo>
                  <a:lnTo>
                    <a:pt x="193492" y="217170"/>
                  </a:lnTo>
                  <a:lnTo>
                    <a:pt x="189759" y="219710"/>
                  </a:lnTo>
                  <a:lnTo>
                    <a:pt x="350807" y="219710"/>
                  </a:lnTo>
                  <a:lnTo>
                    <a:pt x="347010" y="217170"/>
                  </a:lnTo>
                  <a:lnTo>
                    <a:pt x="342603" y="209550"/>
                  </a:lnTo>
                  <a:lnTo>
                    <a:pt x="343873" y="203200"/>
                  </a:lnTo>
                  <a:lnTo>
                    <a:pt x="344470" y="199390"/>
                  </a:lnTo>
                  <a:lnTo>
                    <a:pt x="347010" y="195580"/>
                  </a:lnTo>
                  <a:lnTo>
                    <a:pt x="355265" y="194310"/>
                  </a:lnTo>
                  <a:close/>
                </a:path>
                <a:path w="541019" h="521970">
                  <a:moveTo>
                    <a:pt x="463121" y="194310"/>
                  </a:moveTo>
                  <a:lnTo>
                    <a:pt x="355379" y="194310"/>
                  </a:lnTo>
                  <a:lnTo>
                    <a:pt x="363088" y="195580"/>
                  </a:lnTo>
                  <a:lnTo>
                    <a:pt x="367254" y="200660"/>
                  </a:lnTo>
                  <a:lnTo>
                    <a:pt x="366416" y="207010"/>
                  </a:lnTo>
                  <a:lnTo>
                    <a:pt x="365679" y="213360"/>
                  </a:lnTo>
                  <a:lnTo>
                    <a:pt x="360624" y="219710"/>
                  </a:lnTo>
                  <a:lnTo>
                    <a:pt x="450422" y="219710"/>
                  </a:lnTo>
                  <a:lnTo>
                    <a:pt x="451821" y="214630"/>
                  </a:lnTo>
                  <a:lnTo>
                    <a:pt x="458445" y="201930"/>
                  </a:lnTo>
                  <a:lnTo>
                    <a:pt x="463121" y="194310"/>
                  </a:lnTo>
                  <a:close/>
                </a:path>
                <a:path w="541019" h="521970">
                  <a:moveTo>
                    <a:pt x="360561" y="109220"/>
                  </a:moveTo>
                  <a:lnTo>
                    <a:pt x="179992" y="109220"/>
                  </a:lnTo>
                  <a:lnTo>
                    <a:pt x="183445" y="111760"/>
                  </a:lnTo>
                  <a:lnTo>
                    <a:pt x="185695" y="118110"/>
                  </a:lnTo>
                  <a:lnTo>
                    <a:pt x="186783" y="125730"/>
                  </a:lnTo>
                  <a:lnTo>
                    <a:pt x="186749" y="134620"/>
                  </a:lnTo>
                  <a:lnTo>
                    <a:pt x="186571" y="138430"/>
                  </a:lnTo>
                  <a:lnTo>
                    <a:pt x="185961" y="142240"/>
                  </a:lnTo>
                  <a:lnTo>
                    <a:pt x="185123" y="144780"/>
                  </a:lnTo>
                  <a:lnTo>
                    <a:pt x="184209" y="147320"/>
                  </a:lnTo>
                  <a:lnTo>
                    <a:pt x="182951" y="149860"/>
                  </a:lnTo>
                  <a:lnTo>
                    <a:pt x="357538" y="149860"/>
                  </a:lnTo>
                  <a:lnTo>
                    <a:pt x="353714" y="125730"/>
                  </a:lnTo>
                  <a:lnTo>
                    <a:pt x="354805" y="118110"/>
                  </a:lnTo>
                  <a:lnTo>
                    <a:pt x="357072" y="111760"/>
                  </a:lnTo>
                  <a:lnTo>
                    <a:pt x="360561" y="109220"/>
                  </a:lnTo>
                  <a:close/>
                </a:path>
                <a:path w="541019" h="521970">
                  <a:moveTo>
                    <a:pt x="527325" y="109220"/>
                  </a:moveTo>
                  <a:lnTo>
                    <a:pt x="360739" y="109220"/>
                  </a:lnTo>
                  <a:lnTo>
                    <a:pt x="365806" y="113030"/>
                  </a:lnTo>
                  <a:lnTo>
                    <a:pt x="367127" y="123190"/>
                  </a:lnTo>
                  <a:lnTo>
                    <a:pt x="366572" y="132080"/>
                  </a:lnTo>
                  <a:lnTo>
                    <a:pt x="366212" y="138430"/>
                  </a:lnTo>
                  <a:lnTo>
                    <a:pt x="363990" y="147320"/>
                  </a:lnTo>
                  <a:lnTo>
                    <a:pt x="360205" y="148590"/>
                  </a:lnTo>
                  <a:lnTo>
                    <a:pt x="359901" y="149860"/>
                  </a:lnTo>
                  <a:lnTo>
                    <a:pt x="505721" y="149860"/>
                  </a:lnTo>
                  <a:lnTo>
                    <a:pt x="509867" y="146050"/>
                  </a:lnTo>
                  <a:lnTo>
                    <a:pt x="515440" y="139700"/>
                  </a:lnTo>
                  <a:lnTo>
                    <a:pt x="518765" y="132080"/>
                  </a:lnTo>
                  <a:lnTo>
                    <a:pt x="522006" y="121920"/>
                  </a:lnTo>
                  <a:lnTo>
                    <a:pt x="525529" y="113030"/>
                  </a:lnTo>
                  <a:lnTo>
                    <a:pt x="527325" y="109220"/>
                  </a:lnTo>
                  <a:close/>
                </a:path>
                <a:path w="541019" h="521970">
                  <a:moveTo>
                    <a:pt x="139491" y="24175"/>
                  </a:moveTo>
                  <a:lnTo>
                    <a:pt x="140445" y="25400"/>
                  </a:lnTo>
                  <a:lnTo>
                    <a:pt x="142705" y="29210"/>
                  </a:lnTo>
                  <a:lnTo>
                    <a:pt x="144636" y="33020"/>
                  </a:lnTo>
                  <a:lnTo>
                    <a:pt x="150132" y="45720"/>
                  </a:lnTo>
                  <a:lnTo>
                    <a:pt x="153337" y="60960"/>
                  </a:lnTo>
                  <a:lnTo>
                    <a:pt x="154239" y="80010"/>
                  </a:lnTo>
                  <a:lnTo>
                    <a:pt x="152827" y="99060"/>
                  </a:lnTo>
                  <a:lnTo>
                    <a:pt x="152827" y="100330"/>
                  </a:lnTo>
                  <a:lnTo>
                    <a:pt x="387739" y="100330"/>
                  </a:lnTo>
                  <a:lnTo>
                    <a:pt x="386259" y="80010"/>
                  </a:lnTo>
                  <a:lnTo>
                    <a:pt x="386499" y="74930"/>
                  </a:lnTo>
                  <a:lnTo>
                    <a:pt x="269286" y="74930"/>
                  </a:lnTo>
                  <a:lnTo>
                    <a:pt x="245195" y="69850"/>
                  </a:lnTo>
                  <a:lnTo>
                    <a:pt x="223158" y="57150"/>
                  </a:lnTo>
                  <a:lnTo>
                    <a:pt x="205433" y="43180"/>
                  </a:lnTo>
                  <a:lnTo>
                    <a:pt x="203203" y="40640"/>
                  </a:lnTo>
                  <a:lnTo>
                    <a:pt x="175065" y="40640"/>
                  </a:lnTo>
                  <a:lnTo>
                    <a:pt x="169477" y="39370"/>
                  </a:lnTo>
                  <a:lnTo>
                    <a:pt x="165413" y="35560"/>
                  </a:lnTo>
                  <a:lnTo>
                    <a:pt x="157708" y="34290"/>
                  </a:lnTo>
                  <a:lnTo>
                    <a:pt x="150806" y="31750"/>
                  </a:lnTo>
                  <a:lnTo>
                    <a:pt x="144712" y="27940"/>
                  </a:lnTo>
                  <a:lnTo>
                    <a:pt x="139491" y="24175"/>
                  </a:lnTo>
                  <a:close/>
                </a:path>
                <a:path w="541019" h="521970">
                  <a:moveTo>
                    <a:pt x="479081" y="0"/>
                  </a:moveTo>
                  <a:lnTo>
                    <a:pt x="466547" y="0"/>
                  </a:lnTo>
                  <a:lnTo>
                    <a:pt x="454297" y="1270"/>
                  </a:lnTo>
                  <a:lnTo>
                    <a:pt x="417622" y="15240"/>
                  </a:lnTo>
                  <a:lnTo>
                    <a:pt x="413774" y="16510"/>
                  </a:lnTo>
                  <a:lnTo>
                    <a:pt x="410002" y="19050"/>
                  </a:lnTo>
                  <a:lnTo>
                    <a:pt x="405963" y="20320"/>
                  </a:lnTo>
                  <a:lnTo>
                    <a:pt x="404287" y="22860"/>
                  </a:lnTo>
                  <a:lnTo>
                    <a:pt x="402348" y="24175"/>
                  </a:lnTo>
                  <a:lnTo>
                    <a:pt x="400375" y="25400"/>
                  </a:lnTo>
                  <a:lnTo>
                    <a:pt x="398280" y="29210"/>
                  </a:lnTo>
                  <a:lnTo>
                    <a:pt x="397683" y="30480"/>
                  </a:lnTo>
                  <a:lnTo>
                    <a:pt x="396350" y="33020"/>
                  </a:lnTo>
                  <a:lnTo>
                    <a:pt x="390882" y="45720"/>
                  </a:lnTo>
                  <a:lnTo>
                    <a:pt x="387693" y="62230"/>
                  </a:lnTo>
                  <a:lnTo>
                    <a:pt x="386797" y="80010"/>
                  </a:lnTo>
                  <a:lnTo>
                    <a:pt x="388209" y="99060"/>
                  </a:lnTo>
                  <a:lnTo>
                    <a:pt x="388272" y="100330"/>
                  </a:lnTo>
                  <a:lnTo>
                    <a:pt x="532570" y="100330"/>
                  </a:lnTo>
                  <a:lnTo>
                    <a:pt x="536900" y="92710"/>
                  </a:lnTo>
                  <a:lnTo>
                    <a:pt x="540342" y="87630"/>
                  </a:lnTo>
                  <a:lnTo>
                    <a:pt x="540495" y="80010"/>
                  </a:lnTo>
                  <a:lnTo>
                    <a:pt x="540452" y="74930"/>
                  </a:lnTo>
                  <a:lnTo>
                    <a:pt x="539147" y="60960"/>
                  </a:lnTo>
                  <a:lnTo>
                    <a:pt x="522143" y="17780"/>
                  </a:lnTo>
                  <a:lnTo>
                    <a:pt x="491485" y="1270"/>
                  </a:lnTo>
                  <a:lnTo>
                    <a:pt x="479081" y="0"/>
                  </a:lnTo>
                  <a:close/>
                </a:path>
                <a:path w="541019" h="521970">
                  <a:moveTo>
                    <a:pt x="346756" y="30480"/>
                  </a:moveTo>
                  <a:lnTo>
                    <a:pt x="335869" y="43180"/>
                  </a:lnTo>
                  <a:lnTo>
                    <a:pt x="318067" y="57150"/>
                  </a:lnTo>
                  <a:lnTo>
                    <a:pt x="295721" y="69850"/>
                  </a:lnTo>
                  <a:lnTo>
                    <a:pt x="271204" y="74930"/>
                  </a:lnTo>
                  <a:lnTo>
                    <a:pt x="386499" y="74930"/>
                  </a:lnTo>
                  <a:lnTo>
                    <a:pt x="387161" y="60960"/>
                  </a:lnTo>
                  <a:lnTo>
                    <a:pt x="390369" y="45720"/>
                  </a:lnTo>
                  <a:lnTo>
                    <a:pt x="392568" y="40640"/>
                  </a:lnTo>
                  <a:lnTo>
                    <a:pt x="366835" y="40640"/>
                  </a:lnTo>
                  <a:lnTo>
                    <a:pt x="357970" y="39370"/>
                  </a:lnTo>
                  <a:lnTo>
                    <a:pt x="352903" y="39370"/>
                  </a:lnTo>
                  <a:lnTo>
                    <a:pt x="350007" y="35560"/>
                  </a:lnTo>
                  <a:lnTo>
                    <a:pt x="346756" y="30480"/>
                  </a:lnTo>
                  <a:close/>
                </a:path>
                <a:path w="541019" h="521970">
                  <a:moveTo>
                    <a:pt x="194280" y="30480"/>
                  </a:moveTo>
                  <a:lnTo>
                    <a:pt x="193759" y="31750"/>
                  </a:lnTo>
                  <a:lnTo>
                    <a:pt x="192705" y="31750"/>
                  </a:lnTo>
                  <a:lnTo>
                    <a:pt x="189860" y="35560"/>
                  </a:lnTo>
                  <a:lnTo>
                    <a:pt x="187066" y="39370"/>
                  </a:lnTo>
                  <a:lnTo>
                    <a:pt x="182583" y="39370"/>
                  </a:lnTo>
                  <a:lnTo>
                    <a:pt x="175065" y="40640"/>
                  </a:lnTo>
                  <a:lnTo>
                    <a:pt x="203203" y="40640"/>
                  </a:lnTo>
                  <a:lnTo>
                    <a:pt x="194280" y="30480"/>
                  </a:lnTo>
                  <a:close/>
                </a:path>
                <a:path w="541019" h="521970">
                  <a:moveTo>
                    <a:pt x="399486" y="26670"/>
                  </a:moveTo>
                  <a:lnTo>
                    <a:pt x="393543" y="30480"/>
                  </a:lnTo>
                  <a:lnTo>
                    <a:pt x="386126" y="33020"/>
                  </a:lnTo>
                  <a:lnTo>
                    <a:pt x="377173" y="34290"/>
                  </a:lnTo>
                  <a:lnTo>
                    <a:pt x="373058" y="38100"/>
                  </a:lnTo>
                  <a:lnTo>
                    <a:pt x="366835" y="40640"/>
                  </a:lnTo>
                  <a:lnTo>
                    <a:pt x="392568" y="40640"/>
                  </a:lnTo>
                  <a:lnTo>
                    <a:pt x="395867" y="33020"/>
                  </a:lnTo>
                  <a:lnTo>
                    <a:pt x="397188" y="30480"/>
                  </a:lnTo>
                  <a:lnTo>
                    <a:pt x="397797" y="29210"/>
                  </a:lnTo>
                  <a:lnTo>
                    <a:pt x="399486" y="26670"/>
                  </a:lnTo>
                  <a:close/>
                </a:path>
                <a:path w="541019" h="521970">
                  <a:moveTo>
                    <a:pt x="139467" y="24130"/>
                  </a:moveTo>
                  <a:close/>
                </a:path>
              </a:pathLst>
            </a:custGeom>
            <a:solidFill>
              <a:srgbClr val="897863"/>
            </a:solidFill>
          </p:spPr>
          <p:txBody>
            <a:bodyPr wrap="square" lIns="0" tIns="0" rIns="0" bIns="0" rtlCol="0"/>
            <a:lstStyle/>
            <a:p>
              <a:endParaRPr/>
            </a:p>
          </p:txBody>
        </p:sp>
        <p:pic>
          <p:nvPicPr>
            <p:cNvPr id="301" name="object 177">
              <a:extLst>
                <a:ext uri="{FF2B5EF4-FFF2-40B4-BE49-F238E27FC236}">
                  <a16:creationId xmlns:a16="http://schemas.microsoft.com/office/drawing/2014/main" id="{78DCC085-D7C9-D71F-25CF-09996F3EEFC1}"/>
                </a:ext>
              </a:extLst>
            </p:cNvPr>
            <p:cNvPicPr/>
            <p:nvPr/>
          </p:nvPicPr>
          <p:blipFill>
            <a:blip r:embed="rId22" cstate="print"/>
            <a:stretch>
              <a:fillRect/>
            </a:stretch>
          </p:blipFill>
          <p:spPr>
            <a:xfrm>
              <a:off x="7394118" y="5020697"/>
              <a:ext cx="129870" cy="291680"/>
            </a:xfrm>
            <a:prstGeom prst="rect">
              <a:avLst/>
            </a:prstGeom>
          </p:spPr>
        </p:pic>
        <p:pic>
          <p:nvPicPr>
            <p:cNvPr id="302" name="object 178">
              <a:extLst>
                <a:ext uri="{FF2B5EF4-FFF2-40B4-BE49-F238E27FC236}">
                  <a16:creationId xmlns:a16="http://schemas.microsoft.com/office/drawing/2014/main" id="{D8DA8598-895C-383A-7781-0EA8C5DC7DF6}"/>
                </a:ext>
              </a:extLst>
            </p:cNvPr>
            <p:cNvPicPr/>
            <p:nvPr/>
          </p:nvPicPr>
          <p:blipFill>
            <a:blip r:embed="rId23" cstate="print"/>
            <a:stretch>
              <a:fillRect/>
            </a:stretch>
          </p:blipFill>
          <p:spPr>
            <a:xfrm>
              <a:off x="7202297" y="4954619"/>
              <a:ext cx="134759" cy="150304"/>
            </a:xfrm>
            <a:prstGeom prst="rect">
              <a:avLst/>
            </a:prstGeom>
          </p:spPr>
        </p:pic>
        <p:pic>
          <p:nvPicPr>
            <p:cNvPr id="303" name="object 179">
              <a:extLst>
                <a:ext uri="{FF2B5EF4-FFF2-40B4-BE49-F238E27FC236}">
                  <a16:creationId xmlns:a16="http://schemas.microsoft.com/office/drawing/2014/main" id="{1F37F623-AC05-51CA-9708-4DF536D4B325}"/>
                </a:ext>
              </a:extLst>
            </p:cNvPr>
            <p:cNvPicPr/>
            <p:nvPr/>
          </p:nvPicPr>
          <p:blipFill>
            <a:blip r:embed="rId24" cstate="print"/>
            <a:stretch>
              <a:fillRect/>
            </a:stretch>
          </p:blipFill>
          <p:spPr>
            <a:xfrm>
              <a:off x="7581862" y="4954619"/>
              <a:ext cx="134759" cy="150304"/>
            </a:xfrm>
            <a:prstGeom prst="rect">
              <a:avLst/>
            </a:prstGeom>
          </p:spPr>
        </p:pic>
      </p:grpSp>
      <p:sp>
        <p:nvSpPr>
          <p:cNvPr id="305" name="object 272">
            <a:extLst>
              <a:ext uri="{FF2B5EF4-FFF2-40B4-BE49-F238E27FC236}">
                <a16:creationId xmlns:a16="http://schemas.microsoft.com/office/drawing/2014/main" id="{5846FEA2-2AD4-9D70-65EA-A1E033B7701E}"/>
              </a:ext>
            </a:extLst>
          </p:cNvPr>
          <p:cNvSpPr txBox="1"/>
          <p:nvPr/>
        </p:nvSpPr>
        <p:spPr>
          <a:xfrm>
            <a:off x="6940039" y="2054758"/>
            <a:ext cx="138499" cy="330200"/>
          </a:xfrm>
          <a:prstGeom prst="rect">
            <a:avLst/>
          </a:prstGeom>
        </p:spPr>
        <p:txBody>
          <a:bodyPr vert="vert270" wrap="square" lIns="0" tIns="6985" rIns="0" bIns="0" rtlCol="0">
            <a:spAutoFit/>
          </a:bodyPr>
          <a:lstStyle/>
          <a:p>
            <a:pPr marL="12700">
              <a:lnSpc>
                <a:spcPct val="100000"/>
              </a:lnSpc>
              <a:spcBef>
                <a:spcPts val="55"/>
              </a:spcBef>
            </a:pPr>
            <a:r>
              <a:rPr sz="900" spc="-10" dirty="0">
                <a:solidFill>
                  <a:srgbClr val="4C4D4F"/>
                </a:solidFill>
                <a:latin typeface="Myriad Pro"/>
                <a:cs typeface="Myriad Pro"/>
              </a:rPr>
              <a:t>Boyun</a:t>
            </a:r>
            <a:endParaRPr sz="900">
              <a:latin typeface="Myriad Pro"/>
              <a:cs typeface="Myriad Pro"/>
            </a:endParaRPr>
          </a:p>
        </p:txBody>
      </p:sp>
      <p:sp>
        <p:nvSpPr>
          <p:cNvPr id="308" name="object 282">
            <a:extLst>
              <a:ext uri="{FF2B5EF4-FFF2-40B4-BE49-F238E27FC236}">
                <a16:creationId xmlns:a16="http://schemas.microsoft.com/office/drawing/2014/main" id="{918A542B-266B-638E-E5A9-D0FB29AE4D19}"/>
              </a:ext>
            </a:extLst>
          </p:cNvPr>
          <p:cNvSpPr txBox="1"/>
          <p:nvPr/>
        </p:nvSpPr>
        <p:spPr>
          <a:xfrm>
            <a:off x="6938470" y="5366163"/>
            <a:ext cx="138499" cy="388620"/>
          </a:xfrm>
          <a:prstGeom prst="rect">
            <a:avLst/>
          </a:prstGeom>
        </p:spPr>
        <p:txBody>
          <a:bodyPr vert="vert270" wrap="square" lIns="0" tIns="6985" rIns="0" bIns="0" rtlCol="0">
            <a:spAutoFit/>
          </a:bodyPr>
          <a:lstStyle/>
          <a:p>
            <a:pPr marL="12700">
              <a:lnSpc>
                <a:spcPct val="100000"/>
              </a:lnSpc>
              <a:spcBef>
                <a:spcPts val="55"/>
              </a:spcBef>
            </a:pPr>
            <a:r>
              <a:rPr sz="900" spc="-10" dirty="0">
                <a:solidFill>
                  <a:srgbClr val="4C4D4F"/>
                </a:solidFill>
                <a:latin typeface="Myriad Pro"/>
                <a:cs typeface="Myriad Pro"/>
              </a:rPr>
              <a:t>Sakrum</a:t>
            </a:r>
            <a:endParaRPr sz="900">
              <a:latin typeface="Myriad Pro"/>
              <a:cs typeface="Myriad Pro"/>
            </a:endParaRPr>
          </a:p>
        </p:txBody>
      </p:sp>
      <p:graphicFrame>
        <p:nvGraphicFramePr>
          <p:cNvPr id="309" name="object 283">
            <a:extLst>
              <a:ext uri="{FF2B5EF4-FFF2-40B4-BE49-F238E27FC236}">
                <a16:creationId xmlns:a16="http://schemas.microsoft.com/office/drawing/2014/main" id="{61560446-723F-07A5-E83A-6EC75C3F548E}"/>
              </a:ext>
            </a:extLst>
          </p:cNvPr>
          <p:cNvGraphicFramePr>
            <a:graphicFrameLocks noGrp="1"/>
          </p:cNvGraphicFramePr>
          <p:nvPr>
            <p:extLst>
              <p:ext uri="{D42A27DB-BD31-4B8C-83A1-F6EECF244321}">
                <p14:modId xmlns:p14="http://schemas.microsoft.com/office/powerpoint/2010/main" val="2437946405"/>
              </p:ext>
            </p:extLst>
          </p:nvPr>
        </p:nvGraphicFramePr>
        <p:xfrm>
          <a:off x="7031305" y="1927319"/>
          <a:ext cx="1141095" cy="3877945"/>
        </p:xfrm>
        <a:graphic>
          <a:graphicData uri="http://schemas.openxmlformats.org/drawingml/2006/table">
            <a:tbl>
              <a:tblPr firstRow="1" bandRow="1">
                <a:tableStyleId>{2D5ABB26-0587-4C30-8999-92F81FD0307C}</a:tableStyleId>
              </a:tblPr>
              <a:tblGrid>
                <a:gridCol w="173990">
                  <a:extLst>
                    <a:ext uri="{9D8B030D-6E8A-4147-A177-3AD203B41FA5}">
                      <a16:colId xmlns:a16="http://schemas.microsoft.com/office/drawing/2014/main" val="20000"/>
                    </a:ext>
                  </a:extLst>
                </a:gridCol>
                <a:gridCol w="967105">
                  <a:extLst>
                    <a:ext uri="{9D8B030D-6E8A-4147-A177-3AD203B41FA5}">
                      <a16:colId xmlns:a16="http://schemas.microsoft.com/office/drawing/2014/main" val="20001"/>
                    </a:ext>
                  </a:extLst>
                </a:gridCol>
              </a:tblGrid>
              <a:tr h="639445">
                <a:tc>
                  <a:txBody>
                    <a:bodyPr/>
                    <a:lstStyle/>
                    <a:p>
                      <a:pPr marL="189230">
                        <a:lnSpc>
                          <a:spcPct val="100000"/>
                        </a:lnSpc>
                        <a:spcBef>
                          <a:spcPts val="114"/>
                        </a:spcBef>
                      </a:pPr>
                      <a:r>
                        <a:rPr sz="900" spc="-20" dirty="0">
                          <a:solidFill>
                            <a:srgbClr val="4C4D4F"/>
                          </a:solidFill>
                          <a:latin typeface="Myriad Pro"/>
                          <a:cs typeface="Myriad Pro"/>
                        </a:rPr>
                        <a:t>omuru</a:t>
                      </a:r>
                      <a:endParaRPr sz="900">
                        <a:latin typeface="Myriad Pro"/>
                        <a:cs typeface="Myriad Pro"/>
                      </a:endParaRPr>
                    </a:p>
                  </a:txBody>
                  <a:tcPr marL="0" marR="0" marT="14604" marB="0" vert="vert270">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586230">
                <a:tc>
                  <a:txBody>
                    <a:bodyPr/>
                    <a:lstStyle/>
                    <a:p>
                      <a:pPr marL="406400">
                        <a:lnSpc>
                          <a:spcPts val="1005"/>
                        </a:lnSpc>
                      </a:pPr>
                      <a:r>
                        <a:rPr sz="900" dirty="0">
                          <a:solidFill>
                            <a:srgbClr val="4C4D4F"/>
                          </a:solidFill>
                          <a:latin typeface="Myriad Pro"/>
                          <a:cs typeface="Myriad Pro"/>
                        </a:rPr>
                        <a:t>Göğüs </a:t>
                      </a:r>
                      <a:r>
                        <a:rPr sz="900" spc="-10" dirty="0">
                          <a:solidFill>
                            <a:srgbClr val="4C4D4F"/>
                          </a:solidFill>
                          <a:latin typeface="Myriad Pro"/>
                          <a:cs typeface="Myriad Pro"/>
                        </a:rPr>
                        <a:t>omuru</a:t>
                      </a:r>
                      <a:endParaRPr sz="900">
                        <a:latin typeface="Myriad Pro"/>
                        <a:cs typeface="Myriad Pro"/>
                      </a:endParaRPr>
                    </a:p>
                  </a:txBody>
                  <a:tcPr marL="0" marR="0" marT="0" marB="0" vert="vert270">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049655">
                <a:tc>
                  <a:txBody>
                    <a:bodyPr/>
                    <a:lstStyle/>
                    <a:p>
                      <a:pPr marL="220979">
                        <a:lnSpc>
                          <a:spcPts val="1075"/>
                        </a:lnSpc>
                      </a:pPr>
                      <a:r>
                        <a:rPr sz="900" dirty="0">
                          <a:solidFill>
                            <a:srgbClr val="4C4D4F"/>
                          </a:solidFill>
                          <a:latin typeface="Myriad Pro"/>
                          <a:cs typeface="Myriad Pro"/>
                        </a:rPr>
                        <a:t>Bel</a:t>
                      </a:r>
                      <a:r>
                        <a:rPr sz="900" spc="-10" dirty="0">
                          <a:solidFill>
                            <a:srgbClr val="4C4D4F"/>
                          </a:solidFill>
                          <a:latin typeface="Myriad Pro"/>
                          <a:cs typeface="Myriad Pro"/>
                        </a:rPr>
                        <a:t> omuru</a:t>
                      </a:r>
                      <a:endParaRPr sz="900">
                        <a:latin typeface="Myriad Pro"/>
                        <a:cs typeface="Myriad Pro"/>
                      </a:endParaRPr>
                    </a:p>
                  </a:txBody>
                  <a:tcPr marL="0" marR="0" marT="0" marB="0" vert="vert270">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602615">
                <a:tc>
                  <a:txBody>
                    <a:bodyPr/>
                    <a:lstStyle/>
                    <a:p>
                      <a:pPr marL="74295">
                        <a:lnSpc>
                          <a:spcPct val="100000"/>
                        </a:lnSpc>
                        <a:spcBef>
                          <a:spcPts val="105"/>
                        </a:spcBef>
                      </a:pPr>
                      <a:r>
                        <a:rPr sz="900" spc="-10" dirty="0">
                          <a:solidFill>
                            <a:srgbClr val="4C4D4F"/>
                          </a:solidFill>
                          <a:latin typeface="Myriad Pro"/>
                          <a:cs typeface="Myriad Pro"/>
                        </a:rPr>
                        <a:t>Koksiks</a:t>
                      </a:r>
                      <a:endParaRPr sz="900">
                        <a:latin typeface="Myriad Pro"/>
                        <a:cs typeface="Myriad Pro"/>
                      </a:endParaRPr>
                    </a:p>
                  </a:txBody>
                  <a:tcPr marL="0" marR="0" marT="13335" marB="0" vert="vert270">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bl>
          </a:graphicData>
        </a:graphic>
      </p:graphicFrame>
      <p:grpSp>
        <p:nvGrpSpPr>
          <p:cNvPr id="319" name="Grup 318">
            <a:extLst>
              <a:ext uri="{FF2B5EF4-FFF2-40B4-BE49-F238E27FC236}">
                <a16:creationId xmlns:a16="http://schemas.microsoft.com/office/drawing/2014/main" id="{C9B7C5F1-FD25-50C9-5D35-2C296AF5F785}"/>
              </a:ext>
            </a:extLst>
          </p:cNvPr>
          <p:cNvGrpSpPr>
            <a:grpSpLocks noChangeAspect="1"/>
          </p:cNvGrpSpPr>
          <p:nvPr/>
        </p:nvGrpSpPr>
        <p:grpSpPr>
          <a:xfrm>
            <a:off x="5176026" y="1179481"/>
            <a:ext cx="1337086" cy="4605131"/>
            <a:chOff x="5512864" y="905904"/>
            <a:chExt cx="1337086" cy="4605131"/>
          </a:xfrm>
        </p:grpSpPr>
        <p:grpSp>
          <p:nvGrpSpPr>
            <p:cNvPr id="318" name="Grup 317">
              <a:extLst>
                <a:ext uri="{FF2B5EF4-FFF2-40B4-BE49-F238E27FC236}">
                  <a16:creationId xmlns:a16="http://schemas.microsoft.com/office/drawing/2014/main" id="{83CEBA1E-9E48-2535-939E-A17D1D70BE99}"/>
                </a:ext>
              </a:extLst>
            </p:cNvPr>
            <p:cNvGrpSpPr/>
            <p:nvPr/>
          </p:nvGrpSpPr>
          <p:grpSpPr>
            <a:xfrm>
              <a:off x="5936408" y="1394932"/>
              <a:ext cx="813882" cy="4116103"/>
              <a:chOff x="5936408" y="1394932"/>
              <a:chExt cx="813882" cy="4116103"/>
            </a:xfrm>
          </p:grpSpPr>
          <p:pic>
            <p:nvPicPr>
              <p:cNvPr id="134" name="object 10">
                <a:extLst>
                  <a:ext uri="{FF2B5EF4-FFF2-40B4-BE49-F238E27FC236}">
                    <a16:creationId xmlns:a16="http://schemas.microsoft.com/office/drawing/2014/main" id="{4F871893-628D-CCA7-55A9-336DC2C11936}"/>
                  </a:ext>
                </a:extLst>
              </p:cNvPr>
              <p:cNvPicPr/>
              <p:nvPr/>
            </p:nvPicPr>
            <p:blipFill>
              <a:blip r:embed="rId25" cstate="print"/>
              <a:stretch>
                <a:fillRect/>
              </a:stretch>
            </p:blipFill>
            <p:spPr>
              <a:xfrm>
                <a:off x="6466258" y="1653742"/>
                <a:ext cx="234297" cy="500885"/>
              </a:xfrm>
              <a:prstGeom prst="rect">
                <a:avLst/>
              </a:prstGeom>
            </p:spPr>
          </p:pic>
          <p:pic>
            <p:nvPicPr>
              <p:cNvPr id="135" name="object 11">
                <a:extLst>
                  <a:ext uri="{FF2B5EF4-FFF2-40B4-BE49-F238E27FC236}">
                    <a16:creationId xmlns:a16="http://schemas.microsoft.com/office/drawing/2014/main" id="{D753DA7D-844E-3467-65D3-35FBACE323D1}"/>
                  </a:ext>
                </a:extLst>
              </p:cNvPr>
              <p:cNvPicPr/>
              <p:nvPr/>
            </p:nvPicPr>
            <p:blipFill>
              <a:blip r:embed="rId26" cstate="print"/>
              <a:stretch>
                <a:fillRect/>
              </a:stretch>
            </p:blipFill>
            <p:spPr>
              <a:xfrm>
                <a:off x="6431144" y="2181761"/>
                <a:ext cx="114522" cy="78149"/>
              </a:xfrm>
              <a:prstGeom prst="rect">
                <a:avLst/>
              </a:prstGeom>
            </p:spPr>
          </p:pic>
          <p:pic>
            <p:nvPicPr>
              <p:cNvPr id="136" name="object 12">
                <a:extLst>
                  <a:ext uri="{FF2B5EF4-FFF2-40B4-BE49-F238E27FC236}">
                    <a16:creationId xmlns:a16="http://schemas.microsoft.com/office/drawing/2014/main" id="{8E72457D-228E-620C-439E-AB1877C92B2D}"/>
                  </a:ext>
                </a:extLst>
              </p:cNvPr>
              <p:cNvPicPr/>
              <p:nvPr/>
            </p:nvPicPr>
            <p:blipFill>
              <a:blip r:embed="rId27" cstate="print"/>
              <a:stretch>
                <a:fillRect/>
              </a:stretch>
            </p:blipFill>
            <p:spPr>
              <a:xfrm>
                <a:off x="6463144" y="1595393"/>
                <a:ext cx="244169" cy="210476"/>
              </a:xfrm>
              <a:prstGeom prst="rect">
                <a:avLst/>
              </a:prstGeom>
            </p:spPr>
          </p:pic>
          <p:pic>
            <p:nvPicPr>
              <p:cNvPr id="137" name="object 13">
                <a:extLst>
                  <a:ext uri="{FF2B5EF4-FFF2-40B4-BE49-F238E27FC236}">
                    <a16:creationId xmlns:a16="http://schemas.microsoft.com/office/drawing/2014/main" id="{3C461EAA-4DCF-3C7D-2AC9-292D4F0C52F6}"/>
                  </a:ext>
                </a:extLst>
              </p:cNvPr>
              <p:cNvPicPr/>
              <p:nvPr/>
            </p:nvPicPr>
            <p:blipFill>
              <a:blip r:embed="rId28" cstate="print"/>
              <a:stretch>
                <a:fillRect/>
              </a:stretch>
            </p:blipFill>
            <p:spPr>
              <a:xfrm>
                <a:off x="6445186" y="1698809"/>
                <a:ext cx="127927" cy="119500"/>
              </a:xfrm>
              <a:prstGeom prst="rect">
                <a:avLst/>
              </a:prstGeom>
            </p:spPr>
          </p:pic>
          <p:pic>
            <p:nvPicPr>
              <p:cNvPr id="138" name="object 14">
                <a:extLst>
                  <a:ext uri="{FF2B5EF4-FFF2-40B4-BE49-F238E27FC236}">
                    <a16:creationId xmlns:a16="http://schemas.microsoft.com/office/drawing/2014/main" id="{C6A9D7FF-7E67-E6B4-F988-A03A4ECB0163}"/>
                  </a:ext>
                </a:extLst>
              </p:cNvPr>
              <p:cNvPicPr/>
              <p:nvPr/>
            </p:nvPicPr>
            <p:blipFill>
              <a:blip r:embed="rId29" cstate="print"/>
              <a:stretch>
                <a:fillRect/>
              </a:stretch>
            </p:blipFill>
            <p:spPr>
              <a:xfrm>
                <a:off x="6543365" y="1744872"/>
                <a:ext cx="155516" cy="147281"/>
              </a:xfrm>
              <a:prstGeom prst="rect">
                <a:avLst/>
              </a:prstGeom>
            </p:spPr>
          </p:pic>
          <p:pic>
            <p:nvPicPr>
              <p:cNvPr id="139" name="object 15">
                <a:extLst>
                  <a:ext uri="{FF2B5EF4-FFF2-40B4-BE49-F238E27FC236}">
                    <a16:creationId xmlns:a16="http://schemas.microsoft.com/office/drawing/2014/main" id="{58A57C20-F5FB-A290-029D-41DE0DCD20FE}"/>
                  </a:ext>
                </a:extLst>
              </p:cNvPr>
              <p:cNvPicPr/>
              <p:nvPr/>
            </p:nvPicPr>
            <p:blipFill>
              <a:blip r:embed="rId30" cstate="print"/>
              <a:stretch>
                <a:fillRect/>
              </a:stretch>
            </p:blipFill>
            <p:spPr>
              <a:xfrm>
                <a:off x="6454889" y="1769891"/>
                <a:ext cx="60134" cy="34102"/>
              </a:xfrm>
              <a:prstGeom prst="rect">
                <a:avLst/>
              </a:prstGeom>
            </p:spPr>
          </p:pic>
          <p:pic>
            <p:nvPicPr>
              <p:cNvPr id="140" name="object 16">
                <a:extLst>
                  <a:ext uri="{FF2B5EF4-FFF2-40B4-BE49-F238E27FC236}">
                    <a16:creationId xmlns:a16="http://schemas.microsoft.com/office/drawing/2014/main" id="{AB35D34C-44DD-9B5A-AB52-377BD7AC80DB}"/>
                  </a:ext>
                </a:extLst>
              </p:cNvPr>
              <p:cNvPicPr/>
              <p:nvPr/>
            </p:nvPicPr>
            <p:blipFill>
              <a:blip r:embed="rId31" cstate="print"/>
              <a:stretch>
                <a:fillRect/>
              </a:stretch>
            </p:blipFill>
            <p:spPr>
              <a:xfrm>
                <a:off x="6423685" y="1768177"/>
                <a:ext cx="139128" cy="124789"/>
              </a:xfrm>
              <a:prstGeom prst="rect">
                <a:avLst/>
              </a:prstGeom>
            </p:spPr>
          </p:pic>
          <p:pic>
            <p:nvPicPr>
              <p:cNvPr id="141" name="object 17">
                <a:extLst>
                  <a:ext uri="{FF2B5EF4-FFF2-40B4-BE49-F238E27FC236}">
                    <a16:creationId xmlns:a16="http://schemas.microsoft.com/office/drawing/2014/main" id="{1E57599B-203C-77D9-9600-0C87EA1A84AD}"/>
                  </a:ext>
                </a:extLst>
              </p:cNvPr>
              <p:cNvPicPr/>
              <p:nvPr/>
            </p:nvPicPr>
            <p:blipFill>
              <a:blip r:embed="rId32" cstate="print"/>
              <a:stretch>
                <a:fillRect/>
              </a:stretch>
            </p:blipFill>
            <p:spPr>
              <a:xfrm>
                <a:off x="6522242" y="1825986"/>
                <a:ext cx="151684" cy="169570"/>
              </a:xfrm>
              <a:prstGeom prst="rect">
                <a:avLst/>
              </a:prstGeom>
            </p:spPr>
          </p:pic>
          <p:pic>
            <p:nvPicPr>
              <p:cNvPr id="142" name="object 18">
                <a:extLst>
                  <a:ext uri="{FF2B5EF4-FFF2-40B4-BE49-F238E27FC236}">
                    <a16:creationId xmlns:a16="http://schemas.microsoft.com/office/drawing/2014/main" id="{74CA7B55-4F69-C92C-3283-A56A12051387}"/>
                  </a:ext>
                </a:extLst>
              </p:cNvPr>
              <p:cNvPicPr/>
              <p:nvPr/>
            </p:nvPicPr>
            <p:blipFill>
              <a:blip r:embed="rId33" cstate="print"/>
              <a:stretch>
                <a:fillRect/>
              </a:stretch>
            </p:blipFill>
            <p:spPr>
              <a:xfrm>
                <a:off x="6382550" y="1843830"/>
                <a:ext cx="161186" cy="126598"/>
              </a:xfrm>
              <a:prstGeom prst="rect">
                <a:avLst/>
              </a:prstGeom>
            </p:spPr>
          </p:pic>
          <p:pic>
            <p:nvPicPr>
              <p:cNvPr id="143" name="object 19">
                <a:extLst>
                  <a:ext uri="{FF2B5EF4-FFF2-40B4-BE49-F238E27FC236}">
                    <a16:creationId xmlns:a16="http://schemas.microsoft.com/office/drawing/2014/main" id="{F0A372C2-7240-79CB-6F43-B282328CF284}"/>
                  </a:ext>
                </a:extLst>
              </p:cNvPr>
              <p:cNvPicPr/>
              <p:nvPr/>
            </p:nvPicPr>
            <p:blipFill>
              <a:blip r:embed="rId34" cstate="print"/>
              <a:stretch>
                <a:fillRect/>
              </a:stretch>
            </p:blipFill>
            <p:spPr>
              <a:xfrm>
                <a:off x="6486949" y="1900790"/>
                <a:ext cx="160624" cy="179590"/>
              </a:xfrm>
              <a:prstGeom prst="rect">
                <a:avLst/>
              </a:prstGeom>
            </p:spPr>
          </p:pic>
          <p:pic>
            <p:nvPicPr>
              <p:cNvPr id="144" name="object 20">
                <a:extLst>
                  <a:ext uri="{FF2B5EF4-FFF2-40B4-BE49-F238E27FC236}">
                    <a16:creationId xmlns:a16="http://schemas.microsoft.com/office/drawing/2014/main" id="{112123BD-BE47-71E4-880B-F956C7DE9CF8}"/>
                  </a:ext>
                </a:extLst>
              </p:cNvPr>
              <p:cNvPicPr/>
              <p:nvPr/>
            </p:nvPicPr>
            <p:blipFill>
              <a:blip r:embed="rId35" cstate="print"/>
              <a:stretch>
                <a:fillRect/>
              </a:stretch>
            </p:blipFill>
            <p:spPr>
              <a:xfrm>
                <a:off x="6393510" y="1909515"/>
                <a:ext cx="67348" cy="24899"/>
              </a:xfrm>
              <a:prstGeom prst="rect">
                <a:avLst/>
              </a:prstGeom>
            </p:spPr>
          </p:pic>
          <p:pic>
            <p:nvPicPr>
              <p:cNvPr id="145" name="object 21">
                <a:extLst>
                  <a:ext uri="{FF2B5EF4-FFF2-40B4-BE49-F238E27FC236}">
                    <a16:creationId xmlns:a16="http://schemas.microsoft.com/office/drawing/2014/main" id="{DC551AD2-73B9-B399-975B-E68BE2A82006}"/>
                  </a:ext>
                </a:extLst>
              </p:cNvPr>
              <p:cNvPicPr/>
              <p:nvPr/>
            </p:nvPicPr>
            <p:blipFill>
              <a:blip r:embed="rId36" cstate="print"/>
              <a:stretch>
                <a:fillRect/>
              </a:stretch>
            </p:blipFill>
            <p:spPr>
              <a:xfrm>
                <a:off x="6262649" y="1980609"/>
                <a:ext cx="351586" cy="288353"/>
              </a:xfrm>
              <a:prstGeom prst="rect">
                <a:avLst/>
              </a:prstGeom>
            </p:spPr>
          </p:pic>
          <p:pic>
            <p:nvPicPr>
              <p:cNvPr id="146" name="object 22">
                <a:extLst>
                  <a:ext uri="{FF2B5EF4-FFF2-40B4-BE49-F238E27FC236}">
                    <a16:creationId xmlns:a16="http://schemas.microsoft.com/office/drawing/2014/main" id="{49245140-1F2D-5244-73F4-A7F81E815524}"/>
                  </a:ext>
                </a:extLst>
              </p:cNvPr>
              <p:cNvPicPr/>
              <p:nvPr/>
            </p:nvPicPr>
            <p:blipFill>
              <a:blip r:embed="rId37" cstate="print"/>
              <a:stretch>
                <a:fillRect/>
              </a:stretch>
            </p:blipFill>
            <p:spPr>
              <a:xfrm>
                <a:off x="6410635" y="2296649"/>
                <a:ext cx="113898" cy="79579"/>
              </a:xfrm>
              <a:prstGeom prst="rect">
                <a:avLst/>
              </a:prstGeom>
            </p:spPr>
          </p:pic>
          <p:pic>
            <p:nvPicPr>
              <p:cNvPr id="147" name="object 23">
                <a:extLst>
                  <a:ext uri="{FF2B5EF4-FFF2-40B4-BE49-F238E27FC236}">
                    <a16:creationId xmlns:a16="http://schemas.microsoft.com/office/drawing/2014/main" id="{C0E09EAE-FACA-C983-1429-14509D7E3F65}"/>
                  </a:ext>
                </a:extLst>
              </p:cNvPr>
              <p:cNvPicPr/>
              <p:nvPr/>
            </p:nvPicPr>
            <p:blipFill>
              <a:blip r:embed="rId38" cstate="print"/>
              <a:stretch>
                <a:fillRect/>
              </a:stretch>
            </p:blipFill>
            <p:spPr>
              <a:xfrm>
                <a:off x="6343496" y="2396381"/>
                <a:ext cx="136777" cy="91165"/>
              </a:xfrm>
              <a:prstGeom prst="rect">
                <a:avLst/>
              </a:prstGeom>
            </p:spPr>
          </p:pic>
          <p:pic>
            <p:nvPicPr>
              <p:cNvPr id="148" name="object 24">
                <a:extLst>
                  <a:ext uri="{FF2B5EF4-FFF2-40B4-BE49-F238E27FC236}">
                    <a16:creationId xmlns:a16="http://schemas.microsoft.com/office/drawing/2014/main" id="{14116856-5D6A-DCD7-3098-2EC42C3C77F4}"/>
                  </a:ext>
                </a:extLst>
              </p:cNvPr>
              <p:cNvPicPr/>
              <p:nvPr/>
            </p:nvPicPr>
            <p:blipFill>
              <a:blip r:embed="rId39" cstate="print"/>
              <a:stretch>
                <a:fillRect/>
              </a:stretch>
            </p:blipFill>
            <p:spPr>
              <a:xfrm>
                <a:off x="6292209" y="2521213"/>
                <a:ext cx="145208" cy="100068"/>
              </a:xfrm>
              <a:prstGeom prst="rect">
                <a:avLst/>
              </a:prstGeom>
            </p:spPr>
          </p:pic>
          <p:pic>
            <p:nvPicPr>
              <p:cNvPr id="149" name="object 25">
                <a:extLst>
                  <a:ext uri="{FF2B5EF4-FFF2-40B4-BE49-F238E27FC236}">
                    <a16:creationId xmlns:a16="http://schemas.microsoft.com/office/drawing/2014/main" id="{4BD1051F-D875-B7D8-D8B4-C2FA41B0F95C}"/>
                  </a:ext>
                </a:extLst>
              </p:cNvPr>
              <p:cNvPicPr/>
              <p:nvPr/>
            </p:nvPicPr>
            <p:blipFill>
              <a:blip r:embed="rId40" cstate="print"/>
              <a:stretch>
                <a:fillRect/>
              </a:stretch>
            </p:blipFill>
            <p:spPr>
              <a:xfrm>
                <a:off x="6235524" y="2661541"/>
                <a:ext cx="165187" cy="108201"/>
              </a:xfrm>
              <a:prstGeom prst="rect">
                <a:avLst/>
              </a:prstGeom>
            </p:spPr>
          </p:pic>
          <p:pic>
            <p:nvPicPr>
              <p:cNvPr id="150" name="object 26">
                <a:extLst>
                  <a:ext uri="{FF2B5EF4-FFF2-40B4-BE49-F238E27FC236}">
                    <a16:creationId xmlns:a16="http://schemas.microsoft.com/office/drawing/2014/main" id="{1124FF5A-6DC3-5982-D68E-D57959A43F0D}"/>
                  </a:ext>
                </a:extLst>
              </p:cNvPr>
              <p:cNvPicPr/>
              <p:nvPr/>
            </p:nvPicPr>
            <p:blipFill>
              <a:blip r:embed="rId41" cstate="print"/>
              <a:stretch>
                <a:fillRect/>
              </a:stretch>
            </p:blipFill>
            <p:spPr>
              <a:xfrm>
                <a:off x="6262865" y="2351995"/>
                <a:ext cx="88138" cy="90055"/>
              </a:xfrm>
              <a:prstGeom prst="rect">
                <a:avLst/>
              </a:prstGeom>
            </p:spPr>
          </p:pic>
          <p:pic>
            <p:nvPicPr>
              <p:cNvPr id="151" name="object 27">
                <a:extLst>
                  <a:ext uri="{FF2B5EF4-FFF2-40B4-BE49-F238E27FC236}">
                    <a16:creationId xmlns:a16="http://schemas.microsoft.com/office/drawing/2014/main" id="{CA2FF100-CAD8-9FCB-99D0-BC59519581DC}"/>
                  </a:ext>
                </a:extLst>
              </p:cNvPr>
              <p:cNvPicPr/>
              <p:nvPr/>
            </p:nvPicPr>
            <p:blipFill>
              <a:blip r:embed="rId42" cstate="print"/>
              <a:stretch>
                <a:fillRect/>
              </a:stretch>
            </p:blipFill>
            <p:spPr>
              <a:xfrm>
                <a:off x="6199555" y="2479669"/>
                <a:ext cx="88125" cy="90042"/>
              </a:xfrm>
              <a:prstGeom prst="rect">
                <a:avLst/>
              </a:prstGeom>
            </p:spPr>
          </p:pic>
          <p:pic>
            <p:nvPicPr>
              <p:cNvPr id="152" name="object 28">
                <a:extLst>
                  <a:ext uri="{FF2B5EF4-FFF2-40B4-BE49-F238E27FC236}">
                    <a16:creationId xmlns:a16="http://schemas.microsoft.com/office/drawing/2014/main" id="{7D533866-BCAF-A9A1-B6F4-AC66AF5F63C9}"/>
                  </a:ext>
                </a:extLst>
              </p:cNvPr>
              <p:cNvPicPr/>
              <p:nvPr/>
            </p:nvPicPr>
            <p:blipFill>
              <a:blip r:embed="rId43" cstate="print"/>
              <a:stretch>
                <a:fillRect/>
              </a:stretch>
            </p:blipFill>
            <p:spPr>
              <a:xfrm>
                <a:off x="6150914" y="2632780"/>
                <a:ext cx="88137" cy="90042"/>
              </a:xfrm>
              <a:prstGeom prst="rect">
                <a:avLst/>
              </a:prstGeom>
            </p:spPr>
          </p:pic>
          <p:pic>
            <p:nvPicPr>
              <p:cNvPr id="153" name="object 29">
                <a:extLst>
                  <a:ext uri="{FF2B5EF4-FFF2-40B4-BE49-F238E27FC236}">
                    <a16:creationId xmlns:a16="http://schemas.microsoft.com/office/drawing/2014/main" id="{8085CBE7-5711-6BA7-5DC3-8690ED9B699E}"/>
                  </a:ext>
                </a:extLst>
              </p:cNvPr>
              <p:cNvPicPr/>
              <p:nvPr/>
            </p:nvPicPr>
            <p:blipFill>
              <a:blip r:embed="rId44" cstate="print"/>
              <a:stretch>
                <a:fillRect/>
              </a:stretch>
            </p:blipFill>
            <p:spPr>
              <a:xfrm>
                <a:off x="6201168" y="2820954"/>
                <a:ext cx="165747" cy="80238"/>
              </a:xfrm>
              <a:prstGeom prst="rect">
                <a:avLst/>
              </a:prstGeom>
            </p:spPr>
          </p:pic>
          <p:pic>
            <p:nvPicPr>
              <p:cNvPr id="154" name="object 30">
                <a:extLst>
                  <a:ext uri="{FF2B5EF4-FFF2-40B4-BE49-F238E27FC236}">
                    <a16:creationId xmlns:a16="http://schemas.microsoft.com/office/drawing/2014/main" id="{2D536DB9-193B-9291-2F8A-2E6CEB8C1A2D}"/>
                  </a:ext>
                </a:extLst>
              </p:cNvPr>
              <p:cNvPicPr/>
              <p:nvPr/>
            </p:nvPicPr>
            <p:blipFill>
              <a:blip r:embed="rId45" cstate="print"/>
              <a:stretch>
                <a:fillRect/>
              </a:stretch>
            </p:blipFill>
            <p:spPr>
              <a:xfrm>
                <a:off x="6118301" y="2786805"/>
                <a:ext cx="88138" cy="90055"/>
              </a:xfrm>
              <a:prstGeom prst="rect">
                <a:avLst/>
              </a:prstGeom>
            </p:spPr>
          </p:pic>
          <p:sp>
            <p:nvSpPr>
              <p:cNvPr id="155" name="object 31">
                <a:extLst>
                  <a:ext uri="{FF2B5EF4-FFF2-40B4-BE49-F238E27FC236}">
                    <a16:creationId xmlns:a16="http://schemas.microsoft.com/office/drawing/2014/main" id="{3428CB4A-2BF1-0EF5-1034-197727F085ED}"/>
                  </a:ext>
                </a:extLst>
              </p:cNvPr>
              <p:cNvSpPr/>
              <p:nvPr/>
            </p:nvSpPr>
            <p:spPr>
              <a:xfrm>
                <a:off x="6191660" y="2976873"/>
                <a:ext cx="168910" cy="62865"/>
              </a:xfrm>
              <a:custGeom>
                <a:avLst/>
                <a:gdLst/>
                <a:ahLst/>
                <a:cxnLst/>
                <a:rect l="l" t="t" r="r" b="b"/>
                <a:pathLst>
                  <a:path w="168910" h="62865">
                    <a:moveTo>
                      <a:pt x="30441" y="0"/>
                    </a:moveTo>
                    <a:lnTo>
                      <a:pt x="18729" y="2234"/>
                    </a:lnTo>
                    <a:lnTo>
                      <a:pt x="9101" y="8653"/>
                    </a:lnTo>
                    <a:lnTo>
                      <a:pt x="2533" y="18289"/>
                    </a:lnTo>
                    <a:lnTo>
                      <a:pt x="0" y="30175"/>
                    </a:lnTo>
                    <a:lnTo>
                      <a:pt x="2179" y="42124"/>
                    </a:lnTo>
                    <a:lnTo>
                      <a:pt x="8464" y="51950"/>
                    </a:lnTo>
                    <a:lnTo>
                      <a:pt x="17902" y="58655"/>
                    </a:lnTo>
                    <a:lnTo>
                      <a:pt x="29540" y="61239"/>
                    </a:lnTo>
                    <a:lnTo>
                      <a:pt x="138074" y="62839"/>
                    </a:lnTo>
                    <a:lnTo>
                      <a:pt x="149783" y="60610"/>
                    </a:lnTo>
                    <a:lnTo>
                      <a:pt x="159415" y="54192"/>
                    </a:lnTo>
                    <a:lnTo>
                      <a:pt x="165986" y="44556"/>
                    </a:lnTo>
                    <a:lnTo>
                      <a:pt x="168516" y="32677"/>
                    </a:lnTo>
                    <a:lnTo>
                      <a:pt x="166333" y="20726"/>
                    </a:lnTo>
                    <a:lnTo>
                      <a:pt x="160051" y="10896"/>
                    </a:lnTo>
                    <a:lnTo>
                      <a:pt x="150617" y="4191"/>
                    </a:lnTo>
                    <a:lnTo>
                      <a:pt x="138976" y="1612"/>
                    </a:lnTo>
                    <a:lnTo>
                      <a:pt x="30441" y="0"/>
                    </a:lnTo>
                    <a:close/>
                  </a:path>
                </a:pathLst>
              </a:custGeom>
              <a:solidFill>
                <a:srgbClr val="7B7C81"/>
              </a:solidFill>
            </p:spPr>
            <p:txBody>
              <a:bodyPr wrap="square" lIns="0" tIns="0" rIns="0" bIns="0" rtlCol="0"/>
              <a:lstStyle/>
              <a:p>
                <a:endParaRPr/>
              </a:p>
            </p:txBody>
          </p:sp>
          <p:pic>
            <p:nvPicPr>
              <p:cNvPr id="156" name="object 32">
                <a:extLst>
                  <a:ext uri="{FF2B5EF4-FFF2-40B4-BE49-F238E27FC236}">
                    <a16:creationId xmlns:a16="http://schemas.microsoft.com/office/drawing/2014/main" id="{56DB43C8-CAE6-37C7-E0DA-00E5CBD21D22}"/>
                  </a:ext>
                </a:extLst>
              </p:cNvPr>
              <p:cNvPicPr/>
              <p:nvPr/>
            </p:nvPicPr>
            <p:blipFill>
              <a:blip r:embed="rId46" cstate="print"/>
              <a:stretch>
                <a:fillRect/>
              </a:stretch>
            </p:blipFill>
            <p:spPr>
              <a:xfrm>
                <a:off x="6101270" y="2949936"/>
                <a:ext cx="88138" cy="90043"/>
              </a:xfrm>
              <a:prstGeom prst="rect">
                <a:avLst/>
              </a:prstGeom>
            </p:spPr>
          </p:pic>
          <p:pic>
            <p:nvPicPr>
              <p:cNvPr id="157" name="object 33">
                <a:extLst>
                  <a:ext uri="{FF2B5EF4-FFF2-40B4-BE49-F238E27FC236}">
                    <a16:creationId xmlns:a16="http://schemas.microsoft.com/office/drawing/2014/main" id="{470B18BA-90E4-AF0D-B789-39FD611575FF}"/>
                  </a:ext>
                </a:extLst>
              </p:cNvPr>
              <p:cNvPicPr/>
              <p:nvPr/>
            </p:nvPicPr>
            <p:blipFill>
              <a:blip r:embed="rId47" cstate="print"/>
              <a:stretch>
                <a:fillRect/>
              </a:stretch>
            </p:blipFill>
            <p:spPr>
              <a:xfrm>
                <a:off x="6217864" y="3117766"/>
                <a:ext cx="166334" cy="93268"/>
              </a:xfrm>
              <a:prstGeom prst="rect">
                <a:avLst/>
              </a:prstGeom>
            </p:spPr>
          </p:pic>
          <p:pic>
            <p:nvPicPr>
              <p:cNvPr id="158" name="object 34">
                <a:extLst>
                  <a:ext uri="{FF2B5EF4-FFF2-40B4-BE49-F238E27FC236}">
                    <a16:creationId xmlns:a16="http://schemas.microsoft.com/office/drawing/2014/main" id="{79F35271-E106-09F0-15DA-0E5D479D1618}"/>
                  </a:ext>
                </a:extLst>
              </p:cNvPr>
              <p:cNvPicPr/>
              <p:nvPr/>
            </p:nvPicPr>
            <p:blipFill>
              <a:blip r:embed="rId48" cstate="print"/>
              <a:stretch>
                <a:fillRect/>
              </a:stretch>
            </p:blipFill>
            <p:spPr>
              <a:xfrm>
                <a:off x="6132309" y="3115786"/>
                <a:ext cx="88150" cy="90055"/>
              </a:xfrm>
              <a:prstGeom prst="rect">
                <a:avLst/>
              </a:prstGeom>
            </p:spPr>
          </p:pic>
          <p:pic>
            <p:nvPicPr>
              <p:cNvPr id="159" name="object 35">
                <a:extLst>
                  <a:ext uri="{FF2B5EF4-FFF2-40B4-BE49-F238E27FC236}">
                    <a16:creationId xmlns:a16="http://schemas.microsoft.com/office/drawing/2014/main" id="{1CFE6A2C-1C7B-4CD7-A156-CCCADF648ADD}"/>
                  </a:ext>
                </a:extLst>
              </p:cNvPr>
              <p:cNvPicPr/>
              <p:nvPr/>
            </p:nvPicPr>
            <p:blipFill>
              <a:blip r:embed="rId49" cstate="print"/>
              <a:stretch>
                <a:fillRect/>
              </a:stretch>
            </p:blipFill>
            <p:spPr>
              <a:xfrm>
                <a:off x="6267410" y="3263631"/>
                <a:ext cx="159907" cy="104625"/>
              </a:xfrm>
              <a:prstGeom prst="rect">
                <a:avLst/>
              </a:prstGeom>
            </p:spPr>
          </p:pic>
          <p:pic>
            <p:nvPicPr>
              <p:cNvPr id="160" name="object 36">
                <a:extLst>
                  <a:ext uri="{FF2B5EF4-FFF2-40B4-BE49-F238E27FC236}">
                    <a16:creationId xmlns:a16="http://schemas.microsoft.com/office/drawing/2014/main" id="{8877A0BD-4D33-2BC0-FE31-A5805D854BF8}"/>
                  </a:ext>
                </a:extLst>
              </p:cNvPr>
              <p:cNvPicPr/>
              <p:nvPr/>
            </p:nvPicPr>
            <p:blipFill>
              <a:blip r:embed="rId50" cstate="print"/>
              <a:stretch>
                <a:fillRect/>
              </a:stretch>
            </p:blipFill>
            <p:spPr>
              <a:xfrm>
                <a:off x="6330801" y="3419002"/>
                <a:ext cx="173800" cy="120158"/>
              </a:xfrm>
              <a:prstGeom prst="rect">
                <a:avLst/>
              </a:prstGeom>
            </p:spPr>
          </p:pic>
          <p:pic>
            <p:nvPicPr>
              <p:cNvPr id="161" name="object 37">
                <a:extLst>
                  <a:ext uri="{FF2B5EF4-FFF2-40B4-BE49-F238E27FC236}">
                    <a16:creationId xmlns:a16="http://schemas.microsoft.com/office/drawing/2014/main" id="{366D367F-8B98-DE42-7358-8908C431103C}"/>
                  </a:ext>
                </a:extLst>
              </p:cNvPr>
              <p:cNvPicPr/>
              <p:nvPr/>
            </p:nvPicPr>
            <p:blipFill>
              <a:blip r:embed="rId51" cstate="print"/>
              <a:stretch>
                <a:fillRect/>
              </a:stretch>
            </p:blipFill>
            <p:spPr>
              <a:xfrm>
                <a:off x="6387095" y="3569088"/>
                <a:ext cx="171988" cy="108946"/>
              </a:xfrm>
              <a:prstGeom prst="rect">
                <a:avLst/>
              </a:prstGeom>
            </p:spPr>
          </p:pic>
          <p:pic>
            <p:nvPicPr>
              <p:cNvPr id="162" name="object 38">
                <a:extLst>
                  <a:ext uri="{FF2B5EF4-FFF2-40B4-BE49-F238E27FC236}">
                    <a16:creationId xmlns:a16="http://schemas.microsoft.com/office/drawing/2014/main" id="{28431449-0E2E-6B0B-5955-F9711158D02E}"/>
                  </a:ext>
                </a:extLst>
              </p:cNvPr>
              <p:cNvPicPr/>
              <p:nvPr/>
            </p:nvPicPr>
            <p:blipFill>
              <a:blip r:embed="rId52" cstate="print"/>
              <a:stretch>
                <a:fillRect/>
              </a:stretch>
            </p:blipFill>
            <p:spPr>
              <a:xfrm>
                <a:off x="6456777" y="3718007"/>
                <a:ext cx="171319" cy="104226"/>
              </a:xfrm>
              <a:prstGeom prst="rect">
                <a:avLst/>
              </a:prstGeom>
            </p:spPr>
          </p:pic>
          <p:pic>
            <p:nvPicPr>
              <p:cNvPr id="163" name="object 39">
                <a:extLst>
                  <a:ext uri="{FF2B5EF4-FFF2-40B4-BE49-F238E27FC236}">
                    <a16:creationId xmlns:a16="http://schemas.microsoft.com/office/drawing/2014/main" id="{887C0550-8597-6AF2-5768-671F7F372ABD}"/>
                  </a:ext>
                </a:extLst>
              </p:cNvPr>
              <p:cNvPicPr/>
              <p:nvPr/>
            </p:nvPicPr>
            <p:blipFill>
              <a:blip r:embed="rId53" cstate="print"/>
              <a:stretch>
                <a:fillRect/>
              </a:stretch>
            </p:blipFill>
            <p:spPr>
              <a:xfrm>
                <a:off x="6328638" y="3760514"/>
                <a:ext cx="88125" cy="90030"/>
              </a:xfrm>
              <a:prstGeom prst="rect">
                <a:avLst/>
              </a:prstGeom>
            </p:spPr>
          </p:pic>
          <p:pic>
            <p:nvPicPr>
              <p:cNvPr id="164" name="object 40">
                <a:extLst>
                  <a:ext uri="{FF2B5EF4-FFF2-40B4-BE49-F238E27FC236}">
                    <a16:creationId xmlns:a16="http://schemas.microsoft.com/office/drawing/2014/main" id="{8E5EE4B7-1071-BDC4-B639-C3DD649ECB24}"/>
                  </a:ext>
                </a:extLst>
              </p:cNvPr>
              <p:cNvPicPr/>
              <p:nvPr/>
            </p:nvPicPr>
            <p:blipFill>
              <a:blip r:embed="rId54" cstate="print"/>
              <a:stretch>
                <a:fillRect/>
              </a:stretch>
            </p:blipFill>
            <p:spPr>
              <a:xfrm>
                <a:off x="6506261" y="3843940"/>
                <a:ext cx="172234" cy="104191"/>
              </a:xfrm>
              <a:prstGeom prst="rect">
                <a:avLst/>
              </a:prstGeom>
            </p:spPr>
          </p:pic>
          <p:pic>
            <p:nvPicPr>
              <p:cNvPr id="165" name="object 41">
                <a:extLst>
                  <a:ext uri="{FF2B5EF4-FFF2-40B4-BE49-F238E27FC236}">
                    <a16:creationId xmlns:a16="http://schemas.microsoft.com/office/drawing/2014/main" id="{12C52912-C395-3C53-39C9-6DEFD368D746}"/>
                  </a:ext>
                </a:extLst>
              </p:cNvPr>
              <p:cNvPicPr/>
              <p:nvPr/>
            </p:nvPicPr>
            <p:blipFill>
              <a:blip r:embed="rId55" cstate="print"/>
              <a:stretch>
                <a:fillRect/>
              </a:stretch>
            </p:blipFill>
            <p:spPr>
              <a:xfrm>
                <a:off x="6313700" y="3869772"/>
                <a:ext cx="143985" cy="170878"/>
              </a:xfrm>
              <a:prstGeom prst="rect">
                <a:avLst/>
              </a:prstGeom>
            </p:spPr>
          </p:pic>
          <p:sp>
            <p:nvSpPr>
              <p:cNvPr id="166" name="object 42">
                <a:extLst>
                  <a:ext uri="{FF2B5EF4-FFF2-40B4-BE49-F238E27FC236}">
                    <a16:creationId xmlns:a16="http://schemas.microsoft.com/office/drawing/2014/main" id="{EA3CFF45-FCB3-D852-CD3C-A3145B2922B1}"/>
                  </a:ext>
                </a:extLst>
              </p:cNvPr>
              <p:cNvSpPr/>
              <p:nvPr/>
            </p:nvSpPr>
            <p:spPr>
              <a:xfrm>
                <a:off x="6401584" y="3753534"/>
                <a:ext cx="267970" cy="180340"/>
              </a:xfrm>
              <a:custGeom>
                <a:avLst/>
                <a:gdLst/>
                <a:ahLst/>
                <a:cxnLst/>
                <a:rect l="l" t="t" r="r" b="b"/>
                <a:pathLst>
                  <a:path w="267969" h="180340">
                    <a:moveTo>
                      <a:pt x="225691" y="0"/>
                    </a:moveTo>
                    <a:lnTo>
                      <a:pt x="224117" y="0"/>
                    </a:lnTo>
                    <a:lnTo>
                      <a:pt x="211576" y="1592"/>
                    </a:lnTo>
                    <a:lnTo>
                      <a:pt x="200002" y="6089"/>
                    </a:lnTo>
                    <a:lnTo>
                      <a:pt x="189119" y="12472"/>
                    </a:lnTo>
                    <a:lnTo>
                      <a:pt x="167637" y="27378"/>
                    </a:lnTo>
                    <a:lnTo>
                      <a:pt x="162002" y="30838"/>
                    </a:lnTo>
                    <a:lnTo>
                      <a:pt x="156299" y="33794"/>
                    </a:lnTo>
                    <a:lnTo>
                      <a:pt x="140945" y="38234"/>
                    </a:lnTo>
                    <a:lnTo>
                      <a:pt x="125623" y="38401"/>
                    </a:lnTo>
                    <a:lnTo>
                      <a:pt x="110409" y="35744"/>
                    </a:lnTo>
                    <a:lnTo>
                      <a:pt x="75550" y="26642"/>
                    </a:lnTo>
                    <a:lnTo>
                      <a:pt x="55759" y="25092"/>
                    </a:lnTo>
                    <a:lnTo>
                      <a:pt x="17818" y="47066"/>
                    </a:lnTo>
                    <a:lnTo>
                      <a:pt x="1300" y="83883"/>
                    </a:lnTo>
                    <a:lnTo>
                      <a:pt x="0" y="104291"/>
                    </a:lnTo>
                    <a:lnTo>
                      <a:pt x="3556" y="124853"/>
                    </a:lnTo>
                    <a:lnTo>
                      <a:pt x="11085" y="142815"/>
                    </a:lnTo>
                    <a:lnTo>
                      <a:pt x="22212" y="158321"/>
                    </a:lnTo>
                    <a:lnTo>
                      <a:pt x="36492" y="170870"/>
                    </a:lnTo>
                    <a:lnTo>
                      <a:pt x="53479" y="179959"/>
                    </a:lnTo>
                    <a:lnTo>
                      <a:pt x="53873" y="179082"/>
                    </a:lnTo>
                    <a:lnTo>
                      <a:pt x="54368" y="179527"/>
                    </a:lnTo>
                    <a:lnTo>
                      <a:pt x="57900" y="174238"/>
                    </a:lnTo>
                    <a:lnTo>
                      <a:pt x="59272" y="167351"/>
                    </a:lnTo>
                    <a:lnTo>
                      <a:pt x="59199" y="159306"/>
                    </a:lnTo>
                    <a:lnTo>
                      <a:pt x="56908" y="136588"/>
                    </a:lnTo>
                    <a:lnTo>
                      <a:pt x="57670" y="130644"/>
                    </a:lnTo>
                    <a:lnTo>
                      <a:pt x="65118" y="128931"/>
                    </a:lnTo>
                    <a:lnTo>
                      <a:pt x="73596" y="128301"/>
                    </a:lnTo>
                    <a:lnTo>
                      <a:pt x="81741" y="129605"/>
                    </a:lnTo>
                    <a:lnTo>
                      <a:pt x="88188" y="133692"/>
                    </a:lnTo>
                    <a:lnTo>
                      <a:pt x="90970" y="136893"/>
                    </a:lnTo>
                    <a:lnTo>
                      <a:pt x="98192" y="153060"/>
                    </a:lnTo>
                    <a:lnTo>
                      <a:pt x="101716" y="159146"/>
                    </a:lnTo>
                    <a:lnTo>
                      <a:pt x="106241" y="164151"/>
                    </a:lnTo>
                    <a:lnTo>
                      <a:pt x="112242" y="167487"/>
                    </a:lnTo>
                    <a:lnTo>
                      <a:pt x="123936" y="167998"/>
                    </a:lnTo>
                    <a:lnTo>
                      <a:pt x="138744" y="164301"/>
                    </a:lnTo>
                    <a:lnTo>
                      <a:pt x="155005" y="158091"/>
                    </a:lnTo>
                    <a:lnTo>
                      <a:pt x="183324" y="145516"/>
                    </a:lnTo>
                    <a:lnTo>
                      <a:pt x="204309" y="137683"/>
                    </a:lnTo>
                    <a:lnTo>
                      <a:pt x="243616" y="122054"/>
                    </a:lnTo>
                    <a:lnTo>
                      <a:pt x="255054" y="117802"/>
                    </a:lnTo>
                    <a:lnTo>
                      <a:pt x="267716" y="113487"/>
                    </a:lnTo>
                    <a:lnTo>
                      <a:pt x="267957" y="112280"/>
                    </a:lnTo>
                    <a:lnTo>
                      <a:pt x="261861" y="72486"/>
                    </a:lnTo>
                    <a:lnTo>
                      <a:pt x="242620" y="34036"/>
                    </a:lnTo>
                    <a:lnTo>
                      <a:pt x="233340" y="17105"/>
                    </a:lnTo>
                    <a:lnTo>
                      <a:pt x="229387" y="9063"/>
                    </a:lnTo>
                    <a:lnTo>
                      <a:pt x="225691" y="0"/>
                    </a:lnTo>
                    <a:close/>
                  </a:path>
                </a:pathLst>
              </a:custGeom>
              <a:solidFill>
                <a:srgbClr val="8E775E"/>
              </a:solidFill>
            </p:spPr>
            <p:txBody>
              <a:bodyPr wrap="square" lIns="0" tIns="0" rIns="0" bIns="0" rtlCol="0"/>
              <a:lstStyle/>
              <a:p>
                <a:endParaRPr/>
              </a:p>
            </p:txBody>
          </p:sp>
          <p:pic>
            <p:nvPicPr>
              <p:cNvPr id="167" name="object 43">
                <a:extLst>
                  <a:ext uri="{FF2B5EF4-FFF2-40B4-BE49-F238E27FC236}">
                    <a16:creationId xmlns:a16="http://schemas.microsoft.com/office/drawing/2014/main" id="{E52666A4-1209-828C-0270-8B067ABE2F0E}"/>
                  </a:ext>
                </a:extLst>
              </p:cNvPr>
              <p:cNvPicPr/>
              <p:nvPr/>
            </p:nvPicPr>
            <p:blipFill>
              <a:blip r:embed="rId56" cstate="print"/>
              <a:stretch>
                <a:fillRect/>
              </a:stretch>
            </p:blipFill>
            <p:spPr>
              <a:xfrm>
                <a:off x="6504394" y="3843407"/>
                <a:ext cx="164160" cy="72478"/>
              </a:xfrm>
              <a:prstGeom prst="rect">
                <a:avLst/>
              </a:prstGeom>
            </p:spPr>
          </p:pic>
          <p:pic>
            <p:nvPicPr>
              <p:cNvPr id="168" name="object 44">
                <a:extLst>
                  <a:ext uri="{FF2B5EF4-FFF2-40B4-BE49-F238E27FC236}">
                    <a16:creationId xmlns:a16="http://schemas.microsoft.com/office/drawing/2014/main" id="{82E4D110-971A-9A0F-C85B-E8024EDDFB5B}"/>
                  </a:ext>
                </a:extLst>
              </p:cNvPr>
              <p:cNvPicPr/>
              <p:nvPr/>
            </p:nvPicPr>
            <p:blipFill>
              <a:blip r:embed="rId57" cstate="print"/>
              <a:stretch>
                <a:fillRect/>
              </a:stretch>
            </p:blipFill>
            <p:spPr>
              <a:xfrm>
                <a:off x="6427152" y="3818731"/>
                <a:ext cx="41033" cy="38887"/>
              </a:xfrm>
              <a:prstGeom prst="rect">
                <a:avLst/>
              </a:prstGeom>
            </p:spPr>
          </p:pic>
          <p:pic>
            <p:nvPicPr>
              <p:cNvPr id="169" name="object 45">
                <a:extLst>
                  <a:ext uri="{FF2B5EF4-FFF2-40B4-BE49-F238E27FC236}">
                    <a16:creationId xmlns:a16="http://schemas.microsoft.com/office/drawing/2014/main" id="{F68D89CC-DAF5-D917-E90B-48FFA57378F4}"/>
                  </a:ext>
                </a:extLst>
              </p:cNvPr>
              <p:cNvPicPr/>
              <p:nvPr/>
            </p:nvPicPr>
            <p:blipFill>
              <a:blip r:embed="rId58" cstate="print"/>
              <a:stretch>
                <a:fillRect/>
              </a:stretch>
            </p:blipFill>
            <p:spPr>
              <a:xfrm>
                <a:off x="6285484" y="3611556"/>
                <a:ext cx="88137" cy="90042"/>
              </a:xfrm>
              <a:prstGeom prst="rect">
                <a:avLst/>
              </a:prstGeom>
            </p:spPr>
          </p:pic>
          <p:pic>
            <p:nvPicPr>
              <p:cNvPr id="170" name="object 46">
                <a:extLst>
                  <a:ext uri="{FF2B5EF4-FFF2-40B4-BE49-F238E27FC236}">
                    <a16:creationId xmlns:a16="http://schemas.microsoft.com/office/drawing/2014/main" id="{6B1FF422-27B6-1867-5663-0D8A64A6825D}"/>
                  </a:ext>
                </a:extLst>
              </p:cNvPr>
              <p:cNvPicPr/>
              <p:nvPr/>
            </p:nvPicPr>
            <p:blipFill>
              <a:blip r:embed="rId59" cstate="print"/>
              <a:stretch>
                <a:fillRect/>
              </a:stretch>
            </p:blipFill>
            <p:spPr>
              <a:xfrm>
                <a:off x="6253883" y="3723126"/>
                <a:ext cx="143237" cy="170878"/>
              </a:xfrm>
              <a:prstGeom prst="rect">
                <a:avLst/>
              </a:prstGeom>
            </p:spPr>
          </p:pic>
          <p:sp>
            <p:nvSpPr>
              <p:cNvPr id="171" name="object 47">
                <a:extLst>
                  <a:ext uri="{FF2B5EF4-FFF2-40B4-BE49-F238E27FC236}">
                    <a16:creationId xmlns:a16="http://schemas.microsoft.com/office/drawing/2014/main" id="{6BD87551-D615-9A6E-F5C5-F7D759A22F8B}"/>
                  </a:ext>
                </a:extLst>
              </p:cNvPr>
              <p:cNvSpPr/>
              <p:nvPr/>
            </p:nvSpPr>
            <p:spPr>
              <a:xfrm>
                <a:off x="6341345" y="3606819"/>
                <a:ext cx="266700" cy="180340"/>
              </a:xfrm>
              <a:custGeom>
                <a:avLst/>
                <a:gdLst/>
                <a:ahLst/>
                <a:cxnLst/>
                <a:rect l="l" t="t" r="r" b="b"/>
                <a:pathLst>
                  <a:path w="266700" h="180340">
                    <a:moveTo>
                      <a:pt x="224492" y="12"/>
                    </a:moveTo>
                    <a:lnTo>
                      <a:pt x="188131" y="12480"/>
                    </a:lnTo>
                    <a:lnTo>
                      <a:pt x="166754" y="27400"/>
                    </a:lnTo>
                    <a:lnTo>
                      <a:pt x="161148" y="30858"/>
                    </a:lnTo>
                    <a:lnTo>
                      <a:pt x="155467" y="33807"/>
                    </a:lnTo>
                    <a:lnTo>
                      <a:pt x="140194" y="38254"/>
                    </a:lnTo>
                    <a:lnTo>
                      <a:pt x="124957" y="38427"/>
                    </a:lnTo>
                    <a:lnTo>
                      <a:pt x="109828" y="35775"/>
                    </a:lnTo>
                    <a:lnTo>
                      <a:pt x="75162" y="26687"/>
                    </a:lnTo>
                    <a:lnTo>
                      <a:pt x="55482" y="25142"/>
                    </a:lnTo>
                    <a:lnTo>
                      <a:pt x="17736" y="47129"/>
                    </a:lnTo>
                    <a:lnTo>
                      <a:pt x="1300" y="83962"/>
                    </a:lnTo>
                    <a:lnTo>
                      <a:pt x="0" y="104372"/>
                    </a:lnTo>
                    <a:lnTo>
                      <a:pt x="3524" y="124929"/>
                    </a:lnTo>
                    <a:lnTo>
                      <a:pt x="11006" y="142883"/>
                    </a:lnTo>
                    <a:lnTo>
                      <a:pt x="22068" y="158386"/>
                    </a:lnTo>
                    <a:lnTo>
                      <a:pt x="36266" y="170933"/>
                    </a:lnTo>
                    <a:lnTo>
                      <a:pt x="53156" y="180022"/>
                    </a:lnTo>
                    <a:lnTo>
                      <a:pt x="53550" y="179146"/>
                    </a:lnTo>
                    <a:lnTo>
                      <a:pt x="54045" y="179578"/>
                    </a:lnTo>
                    <a:lnTo>
                      <a:pt x="57564" y="174288"/>
                    </a:lnTo>
                    <a:lnTo>
                      <a:pt x="58934" y="167401"/>
                    </a:lnTo>
                    <a:lnTo>
                      <a:pt x="58867" y="159357"/>
                    </a:lnTo>
                    <a:lnTo>
                      <a:pt x="56598" y="136639"/>
                    </a:lnTo>
                    <a:lnTo>
                      <a:pt x="57347" y="130695"/>
                    </a:lnTo>
                    <a:lnTo>
                      <a:pt x="64758" y="128980"/>
                    </a:lnTo>
                    <a:lnTo>
                      <a:pt x="73190" y="128347"/>
                    </a:lnTo>
                    <a:lnTo>
                      <a:pt x="81289" y="129650"/>
                    </a:lnTo>
                    <a:lnTo>
                      <a:pt x="87700" y="133743"/>
                    </a:lnTo>
                    <a:lnTo>
                      <a:pt x="90456" y="136944"/>
                    </a:lnTo>
                    <a:lnTo>
                      <a:pt x="97648" y="153104"/>
                    </a:lnTo>
                    <a:lnTo>
                      <a:pt x="101152" y="159184"/>
                    </a:lnTo>
                    <a:lnTo>
                      <a:pt x="105652" y="164184"/>
                    </a:lnTo>
                    <a:lnTo>
                      <a:pt x="111614" y="167513"/>
                    </a:lnTo>
                    <a:lnTo>
                      <a:pt x="123242" y="168024"/>
                    </a:lnTo>
                    <a:lnTo>
                      <a:pt x="137973" y="164325"/>
                    </a:lnTo>
                    <a:lnTo>
                      <a:pt x="154152" y="158111"/>
                    </a:lnTo>
                    <a:lnTo>
                      <a:pt x="182328" y="145542"/>
                    </a:lnTo>
                    <a:lnTo>
                      <a:pt x="203192" y="137694"/>
                    </a:lnTo>
                    <a:lnTo>
                      <a:pt x="242299" y="122048"/>
                    </a:lnTo>
                    <a:lnTo>
                      <a:pt x="253677" y="117791"/>
                    </a:lnTo>
                    <a:lnTo>
                      <a:pt x="266262" y="113474"/>
                    </a:lnTo>
                    <a:lnTo>
                      <a:pt x="266503" y="112268"/>
                    </a:lnTo>
                    <a:lnTo>
                      <a:pt x="260452" y="72475"/>
                    </a:lnTo>
                    <a:lnTo>
                      <a:pt x="241332" y="34036"/>
                    </a:lnTo>
                    <a:lnTo>
                      <a:pt x="232102" y="17105"/>
                    </a:lnTo>
                    <a:lnTo>
                      <a:pt x="228173" y="9063"/>
                    </a:lnTo>
                    <a:lnTo>
                      <a:pt x="224492" y="12"/>
                    </a:lnTo>
                    <a:close/>
                  </a:path>
                </a:pathLst>
              </a:custGeom>
              <a:solidFill>
                <a:srgbClr val="8E775E"/>
              </a:solidFill>
            </p:spPr>
            <p:txBody>
              <a:bodyPr wrap="square" lIns="0" tIns="0" rIns="0" bIns="0" rtlCol="0"/>
              <a:lstStyle/>
              <a:p>
                <a:endParaRPr/>
              </a:p>
            </p:txBody>
          </p:sp>
          <p:pic>
            <p:nvPicPr>
              <p:cNvPr id="172" name="object 48">
                <a:extLst>
                  <a:ext uri="{FF2B5EF4-FFF2-40B4-BE49-F238E27FC236}">
                    <a16:creationId xmlns:a16="http://schemas.microsoft.com/office/drawing/2014/main" id="{0278919E-4B44-0134-888F-C040D97AFA04}"/>
                  </a:ext>
                </a:extLst>
              </p:cNvPr>
              <p:cNvPicPr/>
              <p:nvPr/>
            </p:nvPicPr>
            <p:blipFill>
              <a:blip r:embed="rId60" cstate="print"/>
              <a:stretch>
                <a:fillRect/>
              </a:stretch>
            </p:blipFill>
            <p:spPr>
              <a:xfrm>
                <a:off x="6443471" y="3696684"/>
                <a:ext cx="163207" cy="72459"/>
              </a:xfrm>
              <a:prstGeom prst="rect">
                <a:avLst/>
              </a:prstGeom>
            </p:spPr>
          </p:pic>
          <p:pic>
            <p:nvPicPr>
              <p:cNvPr id="173" name="object 49">
                <a:extLst>
                  <a:ext uri="{FF2B5EF4-FFF2-40B4-BE49-F238E27FC236}">
                    <a16:creationId xmlns:a16="http://schemas.microsoft.com/office/drawing/2014/main" id="{79963FBB-A73B-5A70-6833-C8F5A999F129}"/>
                  </a:ext>
                </a:extLst>
              </p:cNvPr>
              <p:cNvPicPr/>
              <p:nvPr/>
            </p:nvPicPr>
            <p:blipFill>
              <a:blip r:embed="rId61" cstate="print"/>
              <a:stretch>
                <a:fillRect/>
              </a:stretch>
            </p:blipFill>
            <p:spPr>
              <a:xfrm>
                <a:off x="6366776" y="3672059"/>
                <a:ext cx="40817" cy="38900"/>
              </a:xfrm>
              <a:prstGeom prst="rect">
                <a:avLst/>
              </a:prstGeom>
            </p:spPr>
          </p:pic>
          <p:pic>
            <p:nvPicPr>
              <p:cNvPr id="174" name="object 50">
                <a:extLst>
                  <a:ext uri="{FF2B5EF4-FFF2-40B4-BE49-F238E27FC236}">
                    <a16:creationId xmlns:a16="http://schemas.microsoft.com/office/drawing/2014/main" id="{1D2BDE89-0F11-C114-4260-FCC60518DC98}"/>
                  </a:ext>
                </a:extLst>
              </p:cNvPr>
              <p:cNvPicPr/>
              <p:nvPr/>
            </p:nvPicPr>
            <p:blipFill>
              <a:blip r:embed="rId62" cstate="print"/>
              <a:stretch>
                <a:fillRect/>
              </a:stretch>
            </p:blipFill>
            <p:spPr>
              <a:xfrm>
                <a:off x="6193121" y="3581546"/>
                <a:ext cx="144598" cy="170853"/>
              </a:xfrm>
              <a:prstGeom prst="rect">
                <a:avLst/>
              </a:prstGeom>
            </p:spPr>
          </p:pic>
          <p:pic>
            <p:nvPicPr>
              <p:cNvPr id="175" name="object 51">
                <a:extLst>
                  <a:ext uri="{FF2B5EF4-FFF2-40B4-BE49-F238E27FC236}">
                    <a16:creationId xmlns:a16="http://schemas.microsoft.com/office/drawing/2014/main" id="{4484E4A4-03CD-8D1A-84AD-08059C032B3C}"/>
                  </a:ext>
                </a:extLst>
              </p:cNvPr>
              <p:cNvPicPr/>
              <p:nvPr/>
            </p:nvPicPr>
            <p:blipFill>
              <a:blip r:embed="rId63" cstate="print"/>
              <a:stretch>
                <a:fillRect/>
              </a:stretch>
            </p:blipFill>
            <p:spPr>
              <a:xfrm>
                <a:off x="6233998" y="3457988"/>
                <a:ext cx="88137" cy="90042"/>
              </a:xfrm>
              <a:prstGeom prst="rect">
                <a:avLst/>
              </a:prstGeom>
            </p:spPr>
          </p:pic>
          <p:sp>
            <p:nvSpPr>
              <p:cNvPr id="176" name="object 52">
                <a:extLst>
                  <a:ext uri="{FF2B5EF4-FFF2-40B4-BE49-F238E27FC236}">
                    <a16:creationId xmlns:a16="http://schemas.microsoft.com/office/drawing/2014/main" id="{6CADFC5F-5C0E-4124-6907-E5CC690429A4}"/>
                  </a:ext>
                </a:extLst>
              </p:cNvPr>
              <p:cNvSpPr/>
              <p:nvPr/>
            </p:nvSpPr>
            <p:spPr>
              <a:xfrm>
                <a:off x="6281357" y="3465362"/>
                <a:ext cx="269240" cy="180340"/>
              </a:xfrm>
              <a:custGeom>
                <a:avLst/>
                <a:gdLst/>
                <a:ahLst/>
                <a:cxnLst/>
                <a:rect l="l" t="t" r="r" b="b"/>
                <a:pathLst>
                  <a:path w="269239" h="180340">
                    <a:moveTo>
                      <a:pt x="226681" y="0"/>
                    </a:moveTo>
                    <a:lnTo>
                      <a:pt x="225119" y="0"/>
                    </a:lnTo>
                    <a:lnTo>
                      <a:pt x="212511" y="1590"/>
                    </a:lnTo>
                    <a:lnTo>
                      <a:pt x="200884" y="6083"/>
                    </a:lnTo>
                    <a:lnTo>
                      <a:pt x="189957" y="12462"/>
                    </a:lnTo>
                    <a:lnTo>
                      <a:pt x="168369" y="27365"/>
                    </a:lnTo>
                    <a:lnTo>
                      <a:pt x="162708" y="30826"/>
                    </a:lnTo>
                    <a:lnTo>
                      <a:pt x="156983" y="33782"/>
                    </a:lnTo>
                    <a:lnTo>
                      <a:pt x="141563" y="38213"/>
                    </a:lnTo>
                    <a:lnTo>
                      <a:pt x="126173" y="38376"/>
                    </a:lnTo>
                    <a:lnTo>
                      <a:pt x="110888" y="35714"/>
                    </a:lnTo>
                    <a:lnTo>
                      <a:pt x="75868" y="26603"/>
                    </a:lnTo>
                    <a:lnTo>
                      <a:pt x="55988" y="25050"/>
                    </a:lnTo>
                    <a:lnTo>
                      <a:pt x="17880" y="47002"/>
                    </a:lnTo>
                    <a:lnTo>
                      <a:pt x="1304" y="83831"/>
                    </a:lnTo>
                    <a:lnTo>
                      <a:pt x="0" y="104240"/>
                    </a:lnTo>
                    <a:lnTo>
                      <a:pt x="3567" y="124802"/>
                    </a:lnTo>
                    <a:lnTo>
                      <a:pt x="11134" y="142764"/>
                    </a:lnTo>
                    <a:lnTo>
                      <a:pt x="22316" y="158272"/>
                    </a:lnTo>
                    <a:lnTo>
                      <a:pt x="36664" y="170824"/>
                    </a:lnTo>
                    <a:lnTo>
                      <a:pt x="53732" y="179920"/>
                    </a:lnTo>
                    <a:lnTo>
                      <a:pt x="54126" y="179031"/>
                    </a:lnTo>
                    <a:lnTo>
                      <a:pt x="54634" y="179489"/>
                    </a:lnTo>
                    <a:lnTo>
                      <a:pt x="58183" y="174199"/>
                    </a:lnTo>
                    <a:lnTo>
                      <a:pt x="59559" y="167311"/>
                    </a:lnTo>
                    <a:lnTo>
                      <a:pt x="59481" y="159263"/>
                    </a:lnTo>
                    <a:lnTo>
                      <a:pt x="57174" y="136550"/>
                    </a:lnTo>
                    <a:lnTo>
                      <a:pt x="57936" y="130606"/>
                    </a:lnTo>
                    <a:lnTo>
                      <a:pt x="65418" y="128891"/>
                    </a:lnTo>
                    <a:lnTo>
                      <a:pt x="73937" y="128260"/>
                    </a:lnTo>
                    <a:lnTo>
                      <a:pt x="82119" y="129567"/>
                    </a:lnTo>
                    <a:lnTo>
                      <a:pt x="88594" y="133667"/>
                    </a:lnTo>
                    <a:lnTo>
                      <a:pt x="91375" y="136867"/>
                    </a:lnTo>
                    <a:lnTo>
                      <a:pt x="98653" y="153028"/>
                    </a:lnTo>
                    <a:lnTo>
                      <a:pt x="102194" y="159110"/>
                    </a:lnTo>
                    <a:lnTo>
                      <a:pt x="106742" y="164113"/>
                    </a:lnTo>
                    <a:lnTo>
                      <a:pt x="112775" y="167449"/>
                    </a:lnTo>
                    <a:lnTo>
                      <a:pt x="124512" y="167970"/>
                    </a:lnTo>
                    <a:lnTo>
                      <a:pt x="139386" y="164279"/>
                    </a:lnTo>
                    <a:lnTo>
                      <a:pt x="155725" y="158071"/>
                    </a:lnTo>
                    <a:lnTo>
                      <a:pt x="184161" y="145503"/>
                    </a:lnTo>
                    <a:lnTo>
                      <a:pt x="205242" y="137682"/>
                    </a:lnTo>
                    <a:lnTo>
                      <a:pt x="244720" y="122062"/>
                    </a:lnTo>
                    <a:lnTo>
                      <a:pt x="256209" y="117815"/>
                    </a:lnTo>
                    <a:lnTo>
                      <a:pt x="268921" y="113499"/>
                    </a:lnTo>
                    <a:lnTo>
                      <a:pt x="269163" y="112280"/>
                    </a:lnTo>
                    <a:lnTo>
                      <a:pt x="263032" y="72496"/>
                    </a:lnTo>
                    <a:lnTo>
                      <a:pt x="243699" y="34036"/>
                    </a:lnTo>
                    <a:lnTo>
                      <a:pt x="234369" y="17105"/>
                    </a:lnTo>
                    <a:lnTo>
                      <a:pt x="230396" y="9063"/>
                    </a:lnTo>
                    <a:lnTo>
                      <a:pt x="226681" y="0"/>
                    </a:lnTo>
                    <a:close/>
                  </a:path>
                </a:pathLst>
              </a:custGeom>
              <a:solidFill>
                <a:srgbClr val="8E775E"/>
              </a:solidFill>
            </p:spPr>
            <p:txBody>
              <a:bodyPr wrap="square" lIns="0" tIns="0" rIns="0" bIns="0" rtlCol="0"/>
              <a:lstStyle/>
              <a:p>
                <a:endParaRPr/>
              </a:p>
            </p:txBody>
          </p:sp>
          <p:pic>
            <p:nvPicPr>
              <p:cNvPr id="177" name="object 53">
                <a:extLst>
                  <a:ext uri="{FF2B5EF4-FFF2-40B4-BE49-F238E27FC236}">
                    <a16:creationId xmlns:a16="http://schemas.microsoft.com/office/drawing/2014/main" id="{B9C031D0-BD70-A51E-5B33-471CCEA14D02}"/>
                  </a:ext>
                </a:extLst>
              </p:cNvPr>
              <p:cNvPicPr/>
              <p:nvPr/>
            </p:nvPicPr>
            <p:blipFill>
              <a:blip r:embed="rId64" cstate="print"/>
              <a:stretch>
                <a:fillRect/>
              </a:stretch>
            </p:blipFill>
            <p:spPr>
              <a:xfrm>
                <a:off x="6384633" y="3555257"/>
                <a:ext cx="164680" cy="72428"/>
              </a:xfrm>
              <a:prstGeom prst="rect">
                <a:avLst/>
              </a:prstGeom>
            </p:spPr>
          </p:pic>
          <p:pic>
            <p:nvPicPr>
              <p:cNvPr id="178" name="object 54">
                <a:extLst>
                  <a:ext uri="{FF2B5EF4-FFF2-40B4-BE49-F238E27FC236}">
                    <a16:creationId xmlns:a16="http://schemas.microsoft.com/office/drawing/2014/main" id="{8E920B5A-FF85-F314-5DAC-C380285803BB}"/>
                  </a:ext>
                </a:extLst>
              </p:cNvPr>
              <p:cNvPicPr/>
              <p:nvPr/>
            </p:nvPicPr>
            <p:blipFill>
              <a:blip r:embed="rId65" cstate="print"/>
              <a:stretch>
                <a:fillRect/>
              </a:stretch>
            </p:blipFill>
            <p:spPr>
              <a:xfrm>
                <a:off x="6307036" y="3530517"/>
                <a:ext cx="41224" cy="38887"/>
              </a:xfrm>
              <a:prstGeom prst="rect">
                <a:avLst/>
              </a:prstGeom>
            </p:spPr>
          </p:pic>
          <p:pic>
            <p:nvPicPr>
              <p:cNvPr id="179" name="object 55">
                <a:extLst>
                  <a:ext uri="{FF2B5EF4-FFF2-40B4-BE49-F238E27FC236}">
                    <a16:creationId xmlns:a16="http://schemas.microsoft.com/office/drawing/2014/main" id="{B3A7F006-C864-4417-1A32-A3DAB3E841EF}"/>
                  </a:ext>
                </a:extLst>
              </p:cNvPr>
              <p:cNvPicPr/>
              <p:nvPr/>
            </p:nvPicPr>
            <p:blipFill>
              <a:blip r:embed="rId66" cstate="print"/>
              <a:stretch>
                <a:fillRect/>
              </a:stretch>
            </p:blipFill>
            <p:spPr>
              <a:xfrm>
                <a:off x="6178473" y="3298933"/>
                <a:ext cx="88138" cy="90030"/>
              </a:xfrm>
              <a:prstGeom prst="rect">
                <a:avLst/>
              </a:prstGeom>
            </p:spPr>
          </p:pic>
          <p:pic>
            <p:nvPicPr>
              <p:cNvPr id="180" name="object 56">
                <a:extLst>
                  <a:ext uri="{FF2B5EF4-FFF2-40B4-BE49-F238E27FC236}">
                    <a16:creationId xmlns:a16="http://schemas.microsoft.com/office/drawing/2014/main" id="{90F34C65-DB04-8A08-799D-A17224CB27E9}"/>
                  </a:ext>
                </a:extLst>
              </p:cNvPr>
              <p:cNvPicPr/>
              <p:nvPr/>
            </p:nvPicPr>
            <p:blipFill>
              <a:blip r:embed="rId67" cstate="print"/>
              <a:stretch>
                <a:fillRect/>
              </a:stretch>
            </p:blipFill>
            <p:spPr>
              <a:xfrm>
                <a:off x="6142148" y="3420738"/>
                <a:ext cx="137902" cy="171056"/>
              </a:xfrm>
              <a:prstGeom prst="rect">
                <a:avLst/>
              </a:prstGeom>
            </p:spPr>
          </p:pic>
          <p:sp>
            <p:nvSpPr>
              <p:cNvPr id="181" name="object 57">
                <a:extLst>
                  <a:ext uri="{FF2B5EF4-FFF2-40B4-BE49-F238E27FC236}">
                    <a16:creationId xmlns:a16="http://schemas.microsoft.com/office/drawing/2014/main" id="{61F31E30-E9BA-5E7C-3D41-8EF4DF1FED56}"/>
                  </a:ext>
                </a:extLst>
              </p:cNvPr>
              <p:cNvSpPr/>
              <p:nvPr/>
            </p:nvSpPr>
            <p:spPr>
              <a:xfrm>
                <a:off x="6226563" y="3303977"/>
                <a:ext cx="256540" cy="180975"/>
              </a:xfrm>
              <a:custGeom>
                <a:avLst/>
                <a:gdLst/>
                <a:ahLst/>
                <a:cxnLst/>
                <a:rect l="l" t="t" r="r" b="b"/>
                <a:pathLst>
                  <a:path w="256539" h="180975">
                    <a:moveTo>
                      <a:pt x="215968" y="0"/>
                    </a:moveTo>
                    <a:lnTo>
                      <a:pt x="214482" y="0"/>
                    </a:lnTo>
                    <a:lnTo>
                      <a:pt x="202485" y="1626"/>
                    </a:lnTo>
                    <a:lnTo>
                      <a:pt x="191407" y="6151"/>
                    </a:lnTo>
                    <a:lnTo>
                      <a:pt x="180985" y="12560"/>
                    </a:lnTo>
                    <a:lnTo>
                      <a:pt x="160412" y="27516"/>
                    </a:lnTo>
                    <a:lnTo>
                      <a:pt x="155018" y="30987"/>
                    </a:lnTo>
                    <a:lnTo>
                      <a:pt x="149560" y="33947"/>
                    </a:lnTo>
                    <a:lnTo>
                      <a:pt x="134872" y="38431"/>
                    </a:lnTo>
                    <a:lnTo>
                      <a:pt x="120228" y="38641"/>
                    </a:lnTo>
                    <a:lnTo>
                      <a:pt x="105696" y="36024"/>
                    </a:lnTo>
                    <a:lnTo>
                      <a:pt x="72398" y="27012"/>
                    </a:lnTo>
                    <a:lnTo>
                      <a:pt x="53480" y="25509"/>
                    </a:lnTo>
                    <a:lnTo>
                      <a:pt x="17150" y="47574"/>
                    </a:lnTo>
                    <a:lnTo>
                      <a:pt x="1289" y="84432"/>
                    </a:lnTo>
                    <a:lnTo>
                      <a:pt x="0" y="104838"/>
                    </a:lnTo>
                    <a:lnTo>
                      <a:pt x="3345" y="125387"/>
                    </a:lnTo>
                    <a:lnTo>
                      <a:pt x="10495" y="143326"/>
                    </a:lnTo>
                    <a:lnTo>
                      <a:pt x="21090" y="158805"/>
                    </a:lnTo>
                    <a:lnTo>
                      <a:pt x="34710" y="171319"/>
                    </a:lnTo>
                    <a:lnTo>
                      <a:pt x="50932" y="180365"/>
                    </a:lnTo>
                    <a:lnTo>
                      <a:pt x="51300" y="179489"/>
                    </a:lnTo>
                    <a:lnTo>
                      <a:pt x="51783" y="179920"/>
                    </a:lnTo>
                    <a:lnTo>
                      <a:pt x="55173" y="174626"/>
                    </a:lnTo>
                    <a:lnTo>
                      <a:pt x="56501" y="167740"/>
                    </a:lnTo>
                    <a:lnTo>
                      <a:pt x="56448" y="159698"/>
                    </a:lnTo>
                    <a:lnTo>
                      <a:pt x="54310" y="136982"/>
                    </a:lnTo>
                    <a:lnTo>
                      <a:pt x="55059" y="131051"/>
                    </a:lnTo>
                    <a:lnTo>
                      <a:pt x="62185" y="129322"/>
                    </a:lnTo>
                    <a:lnTo>
                      <a:pt x="70291" y="128670"/>
                    </a:lnTo>
                    <a:lnTo>
                      <a:pt x="78071" y="129951"/>
                    </a:lnTo>
                    <a:lnTo>
                      <a:pt x="84219" y="134023"/>
                    </a:lnTo>
                    <a:lnTo>
                      <a:pt x="86860" y="137210"/>
                    </a:lnTo>
                    <a:lnTo>
                      <a:pt x="93733" y="153355"/>
                    </a:lnTo>
                    <a:lnTo>
                      <a:pt x="97088" y="159429"/>
                    </a:lnTo>
                    <a:lnTo>
                      <a:pt x="101403" y="164417"/>
                    </a:lnTo>
                    <a:lnTo>
                      <a:pt x="107129" y="167728"/>
                    </a:lnTo>
                    <a:lnTo>
                      <a:pt x="118301" y="168227"/>
                    </a:lnTo>
                    <a:lnTo>
                      <a:pt x="132464" y="164496"/>
                    </a:lnTo>
                    <a:lnTo>
                      <a:pt x="148026" y="158241"/>
                    </a:lnTo>
                    <a:lnTo>
                      <a:pt x="175125" y="145605"/>
                    </a:lnTo>
                    <a:lnTo>
                      <a:pt x="203209" y="134371"/>
                    </a:lnTo>
                    <a:lnTo>
                      <a:pt x="232810" y="121986"/>
                    </a:lnTo>
                    <a:lnTo>
                      <a:pt x="243755" y="117705"/>
                    </a:lnTo>
                    <a:lnTo>
                      <a:pt x="255859" y="113360"/>
                    </a:lnTo>
                    <a:lnTo>
                      <a:pt x="256100" y="112153"/>
                    </a:lnTo>
                    <a:lnTo>
                      <a:pt x="250363" y="72383"/>
                    </a:lnTo>
                    <a:lnTo>
                      <a:pt x="232072" y="33985"/>
                    </a:lnTo>
                    <a:lnTo>
                      <a:pt x="223239" y="17084"/>
                    </a:lnTo>
                    <a:lnTo>
                      <a:pt x="219478" y="9053"/>
                    </a:lnTo>
                    <a:lnTo>
                      <a:pt x="215968" y="0"/>
                    </a:lnTo>
                    <a:close/>
                  </a:path>
                </a:pathLst>
              </a:custGeom>
              <a:solidFill>
                <a:srgbClr val="8E775E"/>
              </a:solidFill>
            </p:spPr>
            <p:txBody>
              <a:bodyPr wrap="square" lIns="0" tIns="0" rIns="0" bIns="0" rtlCol="0"/>
              <a:lstStyle/>
              <a:p>
                <a:endParaRPr/>
              </a:p>
            </p:txBody>
          </p:sp>
          <p:pic>
            <p:nvPicPr>
              <p:cNvPr id="182" name="object 58">
                <a:extLst>
                  <a:ext uri="{FF2B5EF4-FFF2-40B4-BE49-F238E27FC236}">
                    <a16:creationId xmlns:a16="http://schemas.microsoft.com/office/drawing/2014/main" id="{21484DD3-B5A6-C6C1-3F17-349FBE5560D4}"/>
                  </a:ext>
                </a:extLst>
              </p:cNvPr>
              <p:cNvPicPr/>
              <p:nvPr/>
            </p:nvPicPr>
            <p:blipFill>
              <a:blip r:embed="rId68" cstate="print"/>
              <a:stretch>
                <a:fillRect/>
              </a:stretch>
            </p:blipFill>
            <p:spPr>
              <a:xfrm>
                <a:off x="6324689" y="3393751"/>
                <a:ext cx="156883" cy="72784"/>
              </a:xfrm>
              <a:prstGeom prst="rect">
                <a:avLst/>
              </a:prstGeom>
            </p:spPr>
          </p:pic>
          <p:pic>
            <p:nvPicPr>
              <p:cNvPr id="183" name="object 59">
                <a:extLst>
                  <a:ext uri="{FF2B5EF4-FFF2-40B4-BE49-F238E27FC236}">
                    <a16:creationId xmlns:a16="http://schemas.microsoft.com/office/drawing/2014/main" id="{C72A5064-C042-09A8-C348-394F2FEB190B}"/>
                  </a:ext>
                </a:extLst>
              </p:cNvPr>
              <p:cNvPicPr/>
              <p:nvPr/>
            </p:nvPicPr>
            <p:blipFill>
              <a:blip r:embed="rId69" cstate="print"/>
              <a:stretch>
                <a:fillRect/>
              </a:stretch>
            </p:blipFill>
            <p:spPr>
              <a:xfrm>
                <a:off x="6251041" y="3369621"/>
                <a:ext cx="39230" cy="38861"/>
              </a:xfrm>
              <a:prstGeom prst="rect">
                <a:avLst/>
              </a:prstGeom>
            </p:spPr>
          </p:pic>
          <p:pic>
            <p:nvPicPr>
              <p:cNvPr id="184" name="object 60">
                <a:extLst>
                  <a:ext uri="{FF2B5EF4-FFF2-40B4-BE49-F238E27FC236}">
                    <a16:creationId xmlns:a16="http://schemas.microsoft.com/office/drawing/2014/main" id="{EF9E394D-A441-7EAE-FD9E-4F882E8FA051}"/>
                  </a:ext>
                </a:extLst>
              </p:cNvPr>
              <p:cNvPicPr/>
              <p:nvPr/>
            </p:nvPicPr>
            <p:blipFill>
              <a:blip r:embed="rId70" cstate="print"/>
              <a:stretch>
                <a:fillRect/>
              </a:stretch>
            </p:blipFill>
            <p:spPr>
              <a:xfrm>
                <a:off x="6086230" y="3269722"/>
                <a:ext cx="133925" cy="171157"/>
              </a:xfrm>
              <a:prstGeom prst="rect">
                <a:avLst/>
              </a:prstGeom>
            </p:spPr>
          </p:pic>
          <p:sp>
            <p:nvSpPr>
              <p:cNvPr id="185" name="object 61">
                <a:extLst>
                  <a:ext uri="{FF2B5EF4-FFF2-40B4-BE49-F238E27FC236}">
                    <a16:creationId xmlns:a16="http://schemas.microsoft.com/office/drawing/2014/main" id="{9B606EBF-D4BA-FABF-3563-3C35E2EC35EF}"/>
                  </a:ext>
                </a:extLst>
              </p:cNvPr>
              <p:cNvSpPr/>
              <p:nvPr/>
            </p:nvSpPr>
            <p:spPr>
              <a:xfrm>
                <a:off x="6168334" y="3152613"/>
                <a:ext cx="248920" cy="180975"/>
              </a:xfrm>
              <a:custGeom>
                <a:avLst/>
                <a:gdLst/>
                <a:ahLst/>
                <a:cxnLst/>
                <a:rect l="l" t="t" r="r" b="b"/>
                <a:pathLst>
                  <a:path w="248919" h="180975">
                    <a:moveTo>
                      <a:pt x="209728" y="0"/>
                    </a:moveTo>
                    <a:lnTo>
                      <a:pt x="208280" y="0"/>
                    </a:lnTo>
                    <a:lnTo>
                      <a:pt x="196642" y="1650"/>
                    </a:lnTo>
                    <a:lnTo>
                      <a:pt x="185887" y="6194"/>
                    </a:lnTo>
                    <a:lnTo>
                      <a:pt x="175766" y="12619"/>
                    </a:lnTo>
                    <a:lnTo>
                      <a:pt x="152337" y="30530"/>
                    </a:lnTo>
                    <a:lnTo>
                      <a:pt x="145237" y="34061"/>
                    </a:lnTo>
                    <a:lnTo>
                      <a:pt x="130975" y="38571"/>
                    </a:lnTo>
                    <a:lnTo>
                      <a:pt x="116764" y="38801"/>
                    </a:lnTo>
                    <a:lnTo>
                      <a:pt x="102668" y="36208"/>
                    </a:lnTo>
                    <a:lnTo>
                      <a:pt x="70376" y="27255"/>
                    </a:lnTo>
                    <a:lnTo>
                      <a:pt x="52026" y="25788"/>
                    </a:lnTo>
                    <a:lnTo>
                      <a:pt x="16752" y="47917"/>
                    </a:lnTo>
                    <a:lnTo>
                      <a:pt x="1286" y="84791"/>
                    </a:lnTo>
                    <a:lnTo>
                      <a:pt x="0" y="105199"/>
                    </a:lnTo>
                    <a:lnTo>
                      <a:pt x="3213" y="125742"/>
                    </a:lnTo>
                    <a:lnTo>
                      <a:pt x="10122" y="143673"/>
                    </a:lnTo>
                    <a:lnTo>
                      <a:pt x="20379" y="159130"/>
                    </a:lnTo>
                    <a:lnTo>
                      <a:pt x="33573" y="171616"/>
                    </a:lnTo>
                    <a:lnTo>
                      <a:pt x="49289" y="180632"/>
                    </a:lnTo>
                    <a:lnTo>
                      <a:pt x="49657" y="179755"/>
                    </a:lnTo>
                    <a:lnTo>
                      <a:pt x="50114" y="180187"/>
                    </a:lnTo>
                    <a:lnTo>
                      <a:pt x="53416" y="174891"/>
                    </a:lnTo>
                    <a:lnTo>
                      <a:pt x="54717" y="168001"/>
                    </a:lnTo>
                    <a:lnTo>
                      <a:pt x="54681" y="159960"/>
                    </a:lnTo>
                    <a:lnTo>
                      <a:pt x="52642" y="137261"/>
                    </a:lnTo>
                    <a:lnTo>
                      <a:pt x="53378" y="131305"/>
                    </a:lnTo>
                    <a:lnTo>
                      <a:pt x="60295" y="129565"/>
                    </a:lnTo>
                    <a:lnTo>
                      <a:pt x="68160" y="128898"/>
                    </a:lnTo>
                    <a:lnTo>
                      <a:pt x="75708" y="130165"/>
                    </a:lnTo>
                    <a:lnTo>
                      <a:pt x="81674" y="134226"/>
                    </a:lnTo>
                    <a:lnTo>
                      <a:pt x="84227" y="137413"/>
                    </a:lnTo>
                    <a:lnTo>
                      <a:pt x="90863" y="153556"/>
                    </a:lnTo>
                    <a:lnTo>
                      <a:pt x="94109" y="159624"/>
                    </a:lnTo>
                    <a:lnTo>
                      <a:pt x="98291" y="164604"/>
                    </a:lnTo>
                    <a:lnTo>
                      <a:pt x="103848" y="167906"/>
                    </a:lnTo>
                    <a:lnTo>
                      <a:pt x="114687" y="168376"/>
                    </a:lnTo>
                    <a:lnTo>
                      <a:pt x="128434" y="164620"/>
                    </a:lnTo>
                    <a:lnTo>
                      <a:pt x="143541" y="158344"/>
                    </a:lnTo>
                    <a:lnTo>
                      <a:pt x="169863" y="145668"/>
                    </a:lnTo>
                    <a:lnTo>
                      <a:pt x="197129" y="134383"/>
                    </a:lnTo>
                    <a:lnTo>
                      <a:pt x="225865" y="121954"/>
                    </a:lnTo>
                    <a:lnTo>
                      <a:pt x="236487" y="117659"/>
                    </a:lnTo>
                    <a:lnTo>
                      <a:pt x="248247" y="113296"/>
                    </a:lnTo>
                    <a:lnTo>
                      <a:pt x="248476" y="112064"/>
                    </a:lnTo>
                    <a:lnTo>
                      <a:pt x="242983" y="72316"/>
                    </a:lnTo>
                    <a:lnTo>
                      <a:pt x="225298" y="33959"/>
                    </a:lnTo>
                    <a:lnTo>
                      <a:pt x="216754" y="17075"/>
                    </a:lnTo>
                    <a:lnTo>
                      <a:pt x="213118" y="9045"/>
                    </a:lnTo>
                    <a:lnTo>
                      <a:pt x="209728" y="0"/>
                    </a:lnTo>
                    <a:close/>
                  </a:path>
                </a:pathLst>
              </a:custGeom>
              <a:solidFill>
                <a:srgbClr val="8E775E"/>
              </a:solidFill>
            </p:spPr>
            <p:txBody>
              <a:bodyPr wrap="square" lIns="0" tIns="0" rIns="0" bIns="0" rtlCol="0"/>
              <a:lstStyle/>
              <a:p>
                <a:endParaRPr/>
              </a:p>
            </p:txBody>
          </p:sp>
          <p:pic>
            <p:nvPicPr>
              <p:cNvPr id="186" name="object 62">
                <a:extLst>
                  <a:ext uri="{FF2B5EF4-FFF2-40B4-BE49-F238E27FC236}">
                    <a16:creationId xmlns:a16="http://schemas.microsoft.com/office/drawing/2014/main" id="{4141D059-7994-CB62-D9E1-93D85A4E2383}"/>
                  </a:ext>
                </a:extLst>
              </p:cNvPr>
              <p:cNvPicPr/>
              <p:nvPr/>
            </p:nvPicPr>
            <p:blipFill>
              <a:blip r:embed="rId71" cstate="print"/>
              <a:stretch>
                <a:fillRect/>
              </a:stretch>
            </p:blipFill>
            <p:spPr>
              <a:xfrm>
                <a:off x="6263462" y="3242329"/>
                <a:ext cx="152336" cy="73009"/>
              </a:xfrm>
              <a:prstGeom prst="rect">
                <a:avLst/>
              </a:prstGeom>
            </p:spPr>
          </p:pic>
          <p:pic>
            <p:nvPicPr>
              <p:cNvPr id="187" name="object 63">
                <a:extLst>
                  <a:ext uri="{FF2B5EF4-FFF2-40B4-BE49-F238E27FC236}">
                    <a16:creationId xmlns:a16="http://schemas.microsoft.com/office/drawing/2014/main" id="{04093FCA-5C00-7754-9291-C7FE54150275}"/>
                  </a:ext>
                </a:extLst>
              </p:cNvPr>
              <p:cNvPicPr/>
              <p:nvPr/>
            </p:nvPicPr>
            <p:blipFill>
              <a:blip r:embed="rId72" cstate="print"/>
              <a:stretch>
                <a:fillRect/>
              </a:stretch>
            </p:blipFill>
            <p:spPr>
              <a:xfrm>
                <a:off x="6032024" y="3084735"/>
                <a:ext cx="198163" cy="172682"/>
              </a:xfrm>
              <a:prstGeom prst="rect">
                <a:avLst/>
              </a:prstGeom>
            </p:spPr>
          </p:pic>
          <p:sp>
            <p:nvSpPr>
              <p:cNvPr id="188" name="object 64">
                <a:extLst>
                  <a:ext uri="{FF2B5EF4-FFF2-40B4-BE49-F238E27FC236}">
                    <a16:creationId xmlns:a16="http://schemas.microsoft.com/office/drawing/2014/main" id="{005D567F-AADC-EC75-86DC-77B7BE3AED69}"/>
                  </a:ext>
                </a:extLst>
              </p:cNvPr>
              <p:cNvSpPr/>
              <p:nvPr/>
            </p:nvSpPr>
            <p:spPr>
              <a:xfrm>
                <a:off x="6136289" y="3012683"/>
                <a:ext cx="246379" cy="136525"/>
              </a:xfrm>
              <a:custGeom>
                <a:avLst/>
                <a:gdLst/>
                <a:ahLst/>
                <a:cxnLst/>
                <a:rect l="l" t="t" r="r" b="b"/>
                <a:pathLst>
                  <a:path w="246380" h="136525">
                    <a:moveTo>
                      <a:pt x="62121" y="0"/>
                    </a:moveTo>
                    <a:lnTo>
                      <a:pt x="24342" y="13357"/>
                    </a:lnTo>
                    <a:lnTo>
                      <a:pt x="0" y="60872"/>
                    </a:lnTo>
                    <a:lnTo>
                      <a:pt x="352" y="79498"/>
                    </a:lnTo>
                    <a:lnTo>
                      <a:pt x="4701" y="96474"/>
                    </a:lnTo>
                    <a:lnTo>
                      <a:pt x="12688" y="111856"/>
                    </a:lnTo>
                    <a:lnTo>
                      <a:pt x="23978" y="125131"/>
                    </a:lnTo>
                    <a:lnTo>
                      <a:pt x="38236" y="135785"/>
                    </a:lnTo>
                    <a:lnTo>
                      <a:pt x="38718" y="135074"/>
                    </a:lnTo>
                    <a:lnTo>
                      <a:pt x="39099" y="135531"/>
                    </a:lnTo>
                    <a:lnTo>
                      <a:pt x="43082" y="131442"/>
                    </a:lnTo>
                    <a:lnTo>
                      <a:pt x="45310" y="125606"/>
                    </a:lnTo>
                    <a:lnTo>
                      <a:pt x="46375" y="118521"/>
                    </a:lnTo>
                    <a:lnTo>
                      <a:pt x="47469" y="98193"/>
                    </a:lnTo>
                    <a:lnTo>
                      <a:pt x="49005" y="93075"/>
                    </a:lnTo>
                    <a:lnTo>
                      <a:pt x="85746" y="129879"/>
                    </a:lnTo>
                    <a:lnTo>
                      <a:pt x="93709" y="134019"/>
                    </a:lnTo>
                    <a:lnTo>
                      <a:pt x="104324" y="136313"/>
                    </a:lnTo>
                    <a:lnTo>
                      <a:pt x="118384" y="135388"/>
                    </a:lnTo>
                    <a:lnTo>
                      <a:pt x="134127" y="132476"/>
                    </a:lnTo>
                    <a:lnTo>
                      <a:pt x="161781" y="125879"/>
                    </a:lnTo>
                    <a:lnTo>
                      <a:pt x="220216" y="114706"/>
                    </a:lnTo>
                    <a:lnTo>
                      <a:pt x="231272" y="112763"/>
                    </a:lnTo>
                    <a:lnTo>
                      <a:pt x="243455" y="110956"/>
                    </a:lnTo>
                    <a:lnTo>
                      <a:pt x="243836" y="109928"/>
                    </a:lnTo>
                    <a:lnTo>
                      <a:pt x="246259" y="92415"/>
                    </a:lnTo>
                    <a:lnTo>
                      <a:pt x="243866" y="73987"/>
                    </a:lnTo>
                    <a:lnTo>
                      <a:pt x="238423" y="55339"/>
                    </a:lnTo>
                    <a:lnTo>
                      <a:pt x="231695" y="37169"/>
                    </a:lnTo>
                    <a:lnTo>
                      <a:pt x="225584" y="20832"/>
                    </a:lnTo>
                    <a:lnTo>
                      <a:pt x="223103" y="13136"/>
                    </a:lnTo>
                    <a:lnTo>
                      <a:pt x="221001" y="4594"/>
                    </a:lnTo>
                    <a:lnTo>
                      <a:pt x="219579" y="4340"/>
                    </a:lnTo>
                    <a:lnTo>
                      <a:pt x="207883" y="3780"/>
                    </a:lnTo>
                    <a:lnTo>
                      <a:pt x="196667" y="5916"/>
                    </a:lnTo>
                    <a:lnTo>
                      <a:pt x="185819" y="9817"/>
                    </a:lnTo>
                    <a:lnTo>
                      <a:pt x="160295" y="21536"/>
                    </a:lnTo>
                    <a:lnTo>
                      <a:pt x="152802" y="23402"/>
                    </a:lnTo>
                    <a:lnTo>
                      <a:pt x="138148" y="24905"/>
                    </a:lnTo>
                    <a:lnTo>
                      <a:pt x="124118" y="22653"/>
                    </a:lnTo>
                    <a:lnTo>
                      <a:pt x="110581" y="17934"/>
                    </a:lnTo>
                    <a:lnTo>
                      <a:pt x="79995" y="4470"/>
                    </a:lnTo>
                    <a:lnTo>
                      <a:pt x="62121" y="0"/>
                    </a:lnTo>
                    <a:close/>
                  </a:path>
                </a:pathLst>
              </a:custGeom>
              <a:solidFill>
                <a:srgbClr val="8E775E"/>
              </a:solidFill>
            </p:spPr>
            <p:txBody>
              <a:bodyPr wrap="square" lIns="0" tIns="0" rIns="0" bIns="0" rtlCol="0"/>
              <a:lstStyle/>
              <a:p>
                <a:endParaRPr/>
              </a:p>
            </p:txBody>
          </p:sp>
          <p:pic>
            <p:nvPicPr>
              <p:cNvPr id="189" name="object 65">
                <a:extLst>
                  <a:ext uri="{FF2B5EF4-FFF2-40B4-BE49-F238E27FC236}">
                    <a16:creationId xmlns:a16="http://schemas.microsoft.com/office/drawing/2014/main" id="{67EEF0AB-C16F-8BC1-C9EC-3593A362E6FB}"/>
                  </a:ext>
                </a:extLst>
              </p:cNvPr>
              <p:cNvPicPr/>
              <p:nvPr/>
            </p:nvPicPr>
            <p:blipFill>
              <a:blip r:embed="rId73" cstate="print"/>
              <a:stretch>
                <a:fillRect/>
              </a:stretch>
            </p:blipFill>
            <p:spPr>
              <a:xfrm>
                <a:off x="6222403" y="3101029"/>
                <a:ext cx="159499" cy="41401"/>
              </a:xfrm>
              <a:prstGeom prst="rect">
                <a:avLst/>
              </a:prstGeom>
            </p:spPr>
          </p:pic>
          <p:pic>
            <p:nvPicPr>
              <p:cNvPr id="190" name="object 66">
                <a:extLst>
                  <a:ext uri="{FF2B5EF4-FFF2-40B4-BE49-F238E27FC236}">
                    <a16:creationId xmlns:a16="http://schemas.microsoft.com/office/drawing/2014/main" id="{75B43685-09F3-B8EA-680D-4F4D9FDA43A7}"/>
                  </a:ext>
                </a:extLst>
              </p:cNvPr>
              <p:cNvPicPr/>
              <p:nvPr/>
            </p:nvPicPr>
            <p:blipFill>
              <a:blip r:embed="rId74" cstate="print"/>
              <a:stretch>
                <a:fillRect/>
              </a:stretch>
            </p:blipFill>
            <p:spPr>
              <a:xfrm>
                <a:off x="6162586" y="3046075"/>
                <a:ext cx="37210" cy="34680"/>
              </a:xfrm>
              <a:prstGeom prst="rect">
                <a:avLst/>
              </a:prstGeom>
            </p:spPr>
          </p:pic>
          <p:pic>
            <p:nvPicPr>
              <p:cNvPr id="191" name="object 67">
                <a:extLst>
                  <a:ext uri="{FF2B5EF4-FFF2-40B4-BE49-F238E27FC236}">
                    <a16:creationId xmlns:a16="http://schemas.microsoft.com/office/drawing/2014/main" id="{16D512AC-EA15-6615-DE08-A41892F84683}"/>
                  </a:ext>
                </a:extLst>
              </p:cNvPr>
              <p:cNvPicPr/>
              <p:nvPr/>
            </p:nvPicPr>
            <p:blipFill>
              <a:blip r:embed="rId75" cstate="print"/>
              <a:stretch>
                <a:fillRect/>
              </a:stretch>
            </p:blipFill>
            <p:spPr>
              <a:xfrm>
                <a:off x="5994630" y="2903328"/>
                <a:ext cx="172705" cy="119024"/>
              </a:xfrm>
              <a:prstGeom prst="rect">
                <a:avLst/>
              </a:prstGeom>
            </p:spPr>
          </p:pic>
          <p:sp>
            <p:nvSpPr>
              <p:cNvPr id="192" name="object 68">
                <a:extLst>
                  <a:ext uri="{FF2B5EF4-FFF2-40B4-BE49-F238E27FC236}">
                    <a16:creationId xmlns:a16="http://schemas.microsoft.com/office/drawing/2014/main" id="{BF355E02-16B9-05C2-B337-97C2061C50A7}"/>
                  </a:ext>
                </a:extLst>
              </p:cNvPr>
              <p:cNvSpPr/>
              <p:nvPr/>
            </p:nvSpPr>
            <p:spPr>
              <a:xfrm>
                <a:off x="6124549" y="2845644"/>
                <a:ext cx="248285" cy="149225"/>
              </a:xfrm>
              <a:custGeom>
                <a:avLst/>
                <a:gdLst/>
                <a:ahLst/>
                <a:cxnLst/>
                <a:rect l="l" t="t" r="r" b="b"/>
                <a:pathLst>
                  <a:path w="248285" h="149225">
                    <a:moveTo>
                      <a:pt x="59736" y="0"/>
                    </a:moveTo>
                    <a:lnTo>
                      <a:pt x="22813" y="18062"/>
                    </a:lnTo>
                    <a:lnTo>
                      <a:pt x="0" y="66895"/>
                    </a:lnTo>
                    <a:lnTo>
                      <a:pt x="947" y="84428"/>
                    </a:lnTo>
                    <a:lnTo>
                      <a:pt x="5900" y="101159"/>
                    </a:lnTo>
                    <a:lnTo>
                      <a:pt x="14628" y="116519"/>
                    </a:lnTo>
                    <a:lnTo>
                      <a:pt x="26898" y="129937"/>
                    </a:lnTo>
                    <a:lnTo>
                      <a:pt x="27533" y="129340"/>
                    </a:lnTo>
                    <a:lnTo>
                      <a:pt x="27838" y="129887"/>
                    </a:lnTo>
                    <a:lnTo>
                      <a:pt x="32705" y="126712"/>
                    </a:lnTo>
                    <a:lnTo>
                      <a:pt x="36152" y="121463"/>
                    </a:lnTo>
                    <a:lnTo>
                      <a:pt x="38677" y="114753"/>
                    </a:lnTo>
                    <a:lnTo>
                      <a:pt x="43954" y="95089"/>
                    </a:lnTo>
                    <a:lnTo>
                      <a:pt x="46545" y="90415"/>
                    </a:lnTo>
                    <a:lnTo>
                      <a:pt x="76250" y="134141"/>
                    </a:lnTo>
                    <a:lnTo>
                      <a:pt x="83489" y="139856"/>
                    </a:lnTo>
                    <a:lnTo>
                      <a:pt x="93776" y="144325"/>
                    </a:lnTo>
                    <a:lnTo>
                      <a:pt x="108210" y="146366"/>
                    </a:lnTo>
                    <a:lnTo>
                      <a:pt x="124759" y="146819"/>
                    </a:lnTo>
                    <a:lnTo>
                      <a:pt x="154139" y="146168"/>
                    </a:lnTo>
                    <a:lnTo>
                      <a:pt x="183983" y="147028"/>
                    </a:lnTo>
                    <a:lnTo>
                      <a:pt x="215625" y="147486"/>
                    </a:lnTo>
                    <a:lnTo>
                      <a:pt x="227223" y="147901"/>
                    </a:lnTo>
                    <a:lnTo>
                      <a:pt x="239941" y="148683"/>
                    </a:lnTo>
                    <a:lnTo>
                      <a:pt x="240550" y="147755"/>
                    </a:lnTo>
                    <a:lnTo>
                      <a:pt x="246582" y="131124"/>
                    </a:lnTo>
                    <a:lnTo>
                      <a:pt x="247924" y="112584"/>
                    </a:lnTo>
                    <a:lnTo>
                      <a:pt x="246221" y="93190"/>
                    </a:lnTo>
                    <a:lnTo>
                      <a:pt x="243116" y="73994"/>
                    </a:lnTo>
                    <a:lnTo>
                      <a:pt x="240276" y="56722"/>
                    </a:lnTo>
                    <a:lnTo>
                      <a:pt x="239331" y="48669"/>
                    </a:lnTo>
                    <a:lnTo>
                      <a:pt x="238950" y="39869"/>
                    </a:lnTo>
                    <a:lnTo>
                      <a:pt x="237553" y="39323"/>
                    </a:lnTo>
                    <a:lnTo>
                      <a:pt x="225815" y="36314"/>
                    </a:lnTo>
                    <a:lnTo>
                      <a:pt x="214010" y="36051"/>
                    </a:lnTo>
                    <a:lnTo>
                      <a:pt x="202220" y="37596"/>
                    </a:lnTo>
                    <a:lnTo>
                      <a:pt x="173951" y="43704"/>
                    </a:lnTo>
                    <a:lnTo>
                      <a:pt x="165989" y="43984"/>
                    </a:lnTo>
                    <a:lnTo>
                      <a:pt x="150823" y="42373"/>
                    </a:lnTo>
                    <a:lnTo>
                      <a:pt x="137064" y="37219"/>
                    </a:lnTo>
                    <a:lnTo>
                      <a:pt x="124315" y="29759"/>
                    </a:lnTo>
                    <a:lnTo>
                      <a:pt x="96074" y="10165"/>
                    </a:lnTo>
                    <a:lnTo>
                      <a:pt x="78870" y="2040"/>
                    </a:lnTo>
                    <a:lnTo>
                      <a:pt x="59736" y="0"/>
                    </a:lnTo>
                    <a:close/>
                  </a:path>
                </a:pathLst>
              </a:custGeom>
              <a:solidFill>
                <a:srgbClr val="8E775E"/>
              </a:solidFill>
            </p:spPr>
            <p:txBody>
              <a:bodyPr wrap="square" lIns="0" tIns="0" rIns="0" bIns="0" rtlCol="0"/>
              <a:lstStyle/>
              <a:p>
                <a:endParaRPr/>
              </a:p>
            </p:txBody>
          </p:sp>
          <p:pic>
            <p:nvPicPr>
              <p:cNvPr id="193" name="object 69">
                <a:extLst>
                  <a:ext uri="{FF2B5EF4-FFF2-40B4-BE49-F238E27FC236}">
                    <a16:creationId xmlns:a16="http://schemas.microsoft.com/office/drawing/2014/main" id="{3435B81C-8FED-54E9-B2B2-6B3A0A4D6FFA}"/>
                  </a:ext>
                </a:extLst>
              </p:cNvPr>
              <p:cNvPicPr/>
              <p:nvPr/>
            </p:nvPicPr>
            <p:blipFill>
              <a:blip r:embed="rId76" cstate="print"/>
              <a:stretch>
                <a:fillRect/>
              </a:stretch>
            </p:blipFill>
            <p:spPr>
              <a:xfrm>
                <a:off x="6201918" y="2964072"/>
                <a:ext cx="168655" cy="24231"/>
              </a:xfrm>
              <a:prstGeom prst="rect">
                <a:avLst/>
              </a:prstGeom>
            </p:spPr>
          </p:pic>
          <p:pic>
            <p:nvPicPr>
              <p:cNvPr id="194" name="object 70">
                <a:extLst>
                  <a:ext uri="{FF2B5EF4-FFF2-40B4-BE49-F238E27FC236}">
                    <a16:creationId xmlns:a16="http://schemas.microsoft.com/office/drawing/2014/main" id="{45517E88-7D9D-556F-B859-9FE8220CE00F}"/>
                  </a:ext>
                </a:extLst>
              </p:cNvPr>
              <p:cNvPicPr/>
              <p:nvPr/>
            </p:nvPicPr>
            <p:blipFill>
              <a:blip r:embed="rId77" cstate="print"/>
              <a:stretch>
                <a:fillRect/>
              </a:stretch>
            </p:blipFill>
            <p:spPr>
              <a:xfrm>
                <a:off x="6156191" y="2876111"/>
                <a:ext cx="38759" cy="35391"/>
              </a:xfrm>
              <a:prstGeom prst="rect">
                <a:avLst/>
              </a:prstGeom>
            </p:spPr>
          </p:pic>
          <p:pic>
            <p:nvPicPr>
              <p:cNvPr id="195" name="object 71">
                <a:extLst>
                  <a:ext uri="{FF2B5EF4-FFF2-40B4-BE49-F238E27FC236}">
                    <a16:creationId xmlns:a16="http://schemas.microsoft.com/office/drawing/2014/main" id="{1304D465-9CD3-55BB-4392-E8D24A62B5F2}"/>
                  </a:ext>
                </a:extLst>
              </p:cNvPr>
              <p:cNvPicPr/>
              <p:nvPr/>
            </p:nvPicPr>
            <p:blipFill>
              <a:blip r:embed="rId78" cstate="print"/>
              <a:stretch>
                <a:fillRect/>
              </a:stretch>
            </p:blipFill>
            <p:spPr>
              <a:xfrm>
                <a:off x="6047066" y="2739803"/>
                <a:ext cx="158800" cy="99923"/>
              </a:xfrm>
              <a:prstGeom prst="rect">
                <a:avLst/>
              </a:prstGeom>
            </p:spPr>
          </p:pic>
          <p:sp>
            <p:nvSpPr>
              <p:cNvPr id="196" name="object 72">
                <a:extLst>
                  <a:ext uri="{FF2B5EF4-FFF2-40B4-BE49-F238E27FC236}">
                    <a16:creationId xmlns:a16="http://schemas.microsoft.com/office/drawing/2014/main" id="{BBCDFEF3-7DFE-BECB-9E15-8C18856F41F1}"/>
                  </a:ext>
                </a:extLst>
              </p:cNvPr>
              <p:cNvSpPr/>
              <p:nvPr/>
            </p:nvSpPr>
            <p:spPr>
              <a:xfrm>
                <a:off x="6170723" y="2696094"/>
                <a:ext cx="210185" cy="163830"/>
              </a:xfrm>
              <a:custGeom>
                <a:avLst/>
                <a:gdLst/>
                <a:ahLst/>
                <a:cxnLst/>
                <a:rect l="l" t="t" r="r" b="b"/>
                <a:pathLst>
                  <a:path w="210185" h="163829">
                    <a:moveTo>
                      <a:pt x="62174" y="0"/>
                    </a:moveTo>
                    <a:lnTo>
                      <a:pt x="16101" y="23688"/>
                    </a:lnTo>
                    <a:lnTo>
                      <a:pt x="0" y="71447"/>
                    </a:lnTo>
                    <a:lnTo>
                      <a:pt x="1907" y="87798"/>
                    </a:lnTo>
                    <a:lnTo>
                      <a:pt x="7240" y="103358"/>
                    </a:lnTo>
                    <a:lnTo>
                      <a:pt x="15878" y="117560"/>
                    </a:lnTo>
                    <a:lnTo>
                      <a:pt x="16501" y="117090"/>
                    </a:lnTo>
                    <a:lnTo>
                      <a:pt x="16691" y="117636"/>
                    </a:lnTo>
                    <a:lnTo>
                      <a:pt x="23613" y="116239"/>
                    </a:lnTo>
                    <a:lnTo>
                      <a:pt x="35360" y="87131"/>
                    </a:lnTo>
                    <a:lnTo>
                      <a:pt x="38243" y="83067"/>
                    </a:lnTo>
                    <a:lnTo>
                      <a:pt x="59693" y="102396"/>
                    </a:lnTo>
                    <a:lnTo>
                      <a:pt x="57598" y="128012"/>
                    </a:lnTo>
                    <a:lnTo>
                      <a:pt x="62983" y="134337"/>
                    </a:lnTo>
                    <a:lnTo>
                      <a:pt x="71178" y="139891"/>
                    </a:lnTo>
                    <a:lnTo>
                      <a:pt x="83268" y="143714"/>
                    </a:lnTo>
                    <a:lnTo>
                      <a:pt x="97390" y="146326"/>
                    </a:lnTo>
                    <a:lnTo>
                      <a:pt x="122673" y="149590"/>
                    </a:lnTo>
                    <a:lnTo>
                      <a:pt x="175173" y="158950"/>
                    </a:lnTo>
                    <a:lnTo>
                      <a:pt x="185056" y="160873"/>
                    </a:lnTo>
                    <a:lnTo>
                      <a:pt x="195837" y="163280"/>
                    </a:lnTo>
                    <a:lnTo>
                      <a:pt x="196498" y="162493"/>
                    </a:lnTo>
                    <a:lnTo>
                      <a:pt x="203998" y="147685"/>
                    </a:lnTo>
                    <a:lnTo>
                      <a:pt x="207739" y="130468"/>
                    </a:lnTo>
                    <a:lnTo>
                      <a:pt x="208987" y="112049"/>
                    </a:lnTo>
                    <a:lnTo>
                      <a:pt x="209007" y="93633"/>
                    </a:lnTo>
                    <a:lnTo>
                      <a:pt x="208977" y="77052"/>
                    </a:lnTo>
                    <a:lnTo>
                      <a:pt x="209295" y="69375"/>
                    </a:lnTo>
                    <a:lnTo>
                      <a:pt x="179040" y="54087"/>
                    </a:lnTo>
                    <a:lnTo>
                      <a:pt x="153965" y="56092"/>
                    </a:lnTo>
                    <a:lnTo>
                      <a:pt x="147095" y="55292"/>
                    </a:lnTo>
                    <a:lnTo>
                      <a:pt x="134319" y="51777"/>
                    </a:lnTo>
                    <a:lnTo>
                      <a:pt x="123249" y="45129"/>
                    </a:lnTo>
                    <a:lnTo>
                      <a:pt x="113367" y="36447"/>
                    </a:lnTo>
                    <a:lnTo>
                      <a:pt x="91899" y="14330"/>
                    </a:lnTo>
                    <a:lnTo>
                      <a:pt x="78288" y="4438"/>
                    </a:lnTo>
                    <a:lnTo>
                      <a:pt x="62174" y="0"/>
                    </a:lnTo>
                    <a:close/>
                  </a:path>
                </a:pathLst>
              </a:custGeom>
              <a:solidFill>
                <a:srgbClr val="8E775E"/>
              </a:solidFill>
            </p:spPr>
            <p:txBody>
              <a:bodyPr wrap="square" lIns="0" tIns="0" rIns="0" bIns="0" rtlCol="0"/>
              <a:lstStyle/>
              <a:p>
                <a:endParaRPr/>
              </a:p>
            </p:txBody>
          </p:sp>
          <p:pic>
            <p:nvPicPr>
              <p:cNvPr id="197" name="object 73">
                <a:extLst>
                  <a:ext uri="{FF2B5EF4-FFF2-40B4-BE49-F238E27FC236}">
                    <a16:creationId xmlns:a16="http://schemas.microsoft.com/office/drawing/2014/main" id="{569C00A5-D187-F86A-A520-24536D3E4DCE}"/>
                  </a:ext>
                </a:extLst>
              </p:cNvPr>
              <p:cNvPicPr/>
              <p:nvPr/>
            </p:nvPicPr>
            <p:blipFill>
              <a:blip r:embed="rId79" cstate="print"/>
              <a:stretch>
                <a:fillRect/>
              </a:stretch>
            </p:blipFill>
            <p:spPr>
              <a:xfrm>
                <a:off x="6229769" y="2816028"/>
                <a:ext cx="144551" cy="31991"/>
              </a:xfrm>
              <a:prstGeom prst="rect">
                <a:avLst/>
              </a:prstGeom>
            </p:spPr>
          </p:pic>
          <p:pic>
            <p:nvPicPr>
              <p:cNvPr id="198" name="object 74">
                <a:extLst>
                  <a:ext uri="{FF2B5EF4-FFF2-40B4-BE49-F238E27FC236}">
                    <a16:creationId xmlns:a16="http://schemas.microsoft.com/office/drawing/2014/main" id="{04943D5F-23B6-DF04-226E-083C1B44D829}"/>
                  </a:ext>
                </a:extLst>
              </p:cNvPr>
              <p:cNvPicPr/>
              <p:nvPr/>
            </p:nvPicPr>
            <p:blipFill>
              <a:blip r:embed="rId80" cstate="print"/>
              <a:stretch>
                <a:fillRect/>
              </a:stretch>
            </p:blipFill>
            <p:spPr>
              <a:xfrm>
                <a:off x="6202275" y="2723115"/>
                <a:ext cx="32844" cy="33856"/>
              </a:xfrm>
              <a:prstGeom prst="rect">
                <a:avLst/>
              </a:prstGeom>
            </p:spPr>
          </p:pic>
          <p:pic>
            <p:nvPicPr>
              <p:cNvPr id="199" name="object 75">
                <a:extLst>
                  <a:ext uri="{FF2B5EF4-FFF2-40B4-BE49-F238E27FC236}">
                    <a16:creationId xmlns:a16="http://schemas.microsoft.com/office/drawing/2014/main" id="{C0C03E4C-E0E1-F831-A039-B20508F0F1CD}"/>
                  </a:ext>
                </a:extLst>
              </p:cNvPr>
              <p:cNvPicPr/>
              <p:nvPr/>
            </p:nvPicPr>
            <p:blipFill>
              <a:blip r:embed="rId81" cstate="print"/>
              <a:stretch>
                <a:fillRect/>
              </a:stretch>
            </p:blipFill>
            <p:spPr>
              <a:xfrm>
                <a:off x="6083223" y="2569788"/>
                <a:ext cx="163715" cy="89383"/>
              </a:xfrm>
              <a:prstGeom prst="rect">
                <a:avLst/>
              </a:prstGeom>
            </p:spPr>
          </p:pic>
          <p:sp>
            <p:nvSpPr>
              <p:cNvPr id="200" name="object 76">
                <a:extLst>
                  <a:ext uri="{FF2B5EF4-FFF2-40B4-BE49-F238E27FC236}">
                    <a16:creationId xmlns:a16="http://schemas.microsoft.com/office/drawing/2014/main" id="{284124B6-7867-BC03-EB9A-CF7D6E6D08C0}"/>
                  </a:ext>
                </a:extLst>
              </p:cNvPr>
              <p:cNvSpPr/>
              <p:nvPr/>
            </p:nvSpPr>
            <p:spPr>
              <a:xfrm>
                <a:off x="6213216" y="2537110"/>
                <a:ext cx="210185" cy="179070"/>
              </a:xfrm>
              <a:custGeom>
                <a:avLst/>
                <a:gdLst/>
                <a:ahLst/>
                <a:cxnLst/>
                <a:rect l="l" t="t" r="r" b="b"/>
                <a:pathLst>
                  <a:path w="210185" h="179070">
                    <a:moveTo>
                      <a:pt x="70527" y="0"/>
                    </a:moveTo>
                    <a:lnTo>
                      <a:pt x="21924" y="17647"/>
                    </a:lnTo>
                    <a:lnTo>
                      <a:pt x="107" y="62981"/>
                    </a:lnTo>
                    <a:lnTo>
                      <a:pt x="0" y="79443"/>
                    </a:lnTo>
                    <a:lnTo>
                      <a:pt x="3390" y="95560"/>
                    </a:lnTo>
                    <a:lnTo>
                      <a:pt x="10228" y="110757"/>
                    </a:lnTo>
                    <a:lnTo>
                      <a:pt x="10901" y="110376"/>
                    </a:lnTo>
                    <a:lnTo>
                      <a:pt x="11028" y="110934"/>
                    </a:lnTo>
                    <a:lnTo>
                      <a:pt x="18064" y="110426"/>
                    </a:lnTo>
                    <a:lnTo>
                      <a:pt x="33278" y="83032"/>
                    </a:lnTo>
                    <a:lnTo>
                      <a:pt x="36631" y="79388"/>
                    </a:lnTo>
                    <a:lnTo>
                      <a:pt x="55567" y="101295"/>
                    </a:lnTo>
                    <a:lnTo>
                      <a:pt x="50322" y="126454"/>
                    </a:lnTo>
                    <a:lnTo>
                      <a:pt x="54906" y="133401"/>
                    </a:lnTo>
                    <a:lnTo>
                      <a:pt x="62360" y="139957"/>
                    </a:lnTo>
                    <a:lnTo>
                      <a:pt x="73887" y="145293"/>
                    </a:lnTo>
                    <a:lnTo>
                      <a:pt x="87575" y="149683"/>
                    </a:lnTo>
                    <a:lnTo>
                      <a:pt x="112247" y="156134"/>
                    </a:lnTo>
                    <a:lnTo>
                      <a:pt x="163202" y="172117"/>
                    </a:lnTo>
                    <a:lnTo>
                      <a:pt x="172775" y="175281"/>
                    </a:lnTo>
                    <a:lnTo>
                      <a:pt x="183189" y="179057"/>
                    </a:lnTo>
                    <a:lnTo>
                      <a:pt x="183913" y="178346"/>
                    </a:lnTo>
                    <a:lnTo>
                      <a:pt x="202483" y="129892"/>
                    </a:lnTo>
                    <a:lnTo>
                      <a:pt x="206752" y="95166"/>
                    </a:lnTo>
                    <a:lnTo>
                      <a:pt x="208009" y="87587"/>
                    </a:lnTo>
                    <a:lnTo>
                      <a:pt x="209923" y="79451"/>
                    </a:lnTo>
                    <a:lnTo>
                      <a:pt x="208894" y="78626"/>
                    </a:lnTo>
                    <a:lnTo>
                      <a:pt x="199865" y="73062"/>
                    </a:lnTo>
                    <a:lnTo>
                      <a:pt x="190085" y="69986"/>
                    </a:lnTo>
                    <a:lnTo>
                      <a:pt x="179858" y="68564"/>
                    </a:lnTo>
                    <a:lnTo>
                      <a:pt x="154728" y="67361"/>
                    </a:lnTo>
                    <a:lnTo>
                      <a:pt x="148023" y="65684"/>
                    </a:lnTo>
                    <a:lnTo>
                      <a:pt x="135783" y="60571"/>
                    </a:lnTo>
                    <a:lnTo>
                      <a:pt x="125612" y="52565"/>
                    </a:lnTo>
                    <a:lnTo>
                      <a:pt x="116867" y="42692"/>
                    </a:lnTo>
                    <a:lnTo>
                      <a:pt x="98272" y="18014"/>
                    </a:lnTo>
                    <a:lnTo>
                      <a:pt x="85974" y="6461"/>
                    </a:lnTo>
                    <a:lnTo>
                      <a:pt x="70527" y="0"/>
                    </a:lnTo>
                    <a:close/>
                  </a:path>
                </a:pathLst>
              </a:custGeom>
              <a:solidFill>
                <a:srgbClr val="8E775E"/>
              </a:solidFill>
            </p:spPr>
            <p:txBody>
              <a:bodyPr wrap="square" lIns="0" tIns="0" rIns="0" bIns="0" rtlCol="0"/>
              <a:lstStyle/>
              <a:p>
                <a:endParaRPr/>
              </a:p>
            </p:txBody>
          </p:sp>
          <p:pic>
            <p:nvPicPr>
              <p:cNvPr id="201" name="object 77">
                <a:extLst>
                  <a:ext uri="{FF2B5EF4-FFF2-40B4-BE49-F238E27FC236}">
                    <a16:creationId xmlns:a16="http://schemas.microsoft.com/office/drawing/2014/main" id="{01957110-2C6E-A2EB-A9C5-CA48D5326561}"/>
                  </a:ext>
                </a:extLst>
              </p:cNvPr>
              <p:cNvPicPr/>
              <p:nvPr/>
            </p:nvPicPr>
            <p:blipFill>
              <a:blip r:embed="rId82" cstate="print"/>
              <a:stretch>
                <a:fillRect/>
              </a:stretch>
            </p:blipFill>
            <p:spPr>
              <a:xfrm>
                <a:off x="6265392" y="2657608"/>
                <a:ext cx="140715" cy="46240"/>
              </a:xfrm>
              <a:prstGeom prst="rect">
                <a:avLst/>
              </a:prstGeom>
            </p:spPr>
          </p:pic>
          <p:pic>
            <p:nvPicPr>
              <p:cNvPr id="202" name="object 78">
                <a:extLst>
                  <a:ext uri="{FF2B5EF4-FFF2-40B4-BE49-F238E27FC236}">
                    <a16:creationId xmlns:a16="http://schemas.microsoft.com/office/drawing/2014/main" id="{B3B973DA-9EB8-39DB-9E88-B1C553576B5C}"/>
                  </a:ext>
                </a:extLst>
              </p:cNvPr>
              <p:cNvPicPr/>
              <p:nvPr/>
            </p:nvPicPr>
            <p:blipFill>
              <a:blip r:embed="rId83" cstate="print"/>
              <a:stretch>
                <a:fillRect/>
              </a:stretch>
            </p:blipFill>
            <p:spPr>
              <a:xfrm>
                <a:off x="6248030" y="2561799"/>
                <a:ext cx="32489" cy="34439"/>
              </a:xfrm>
              <a:prstGeom prst="rect">
                <a:avLst/>
              </a:prstGeom>
            </p:spPr>
          </p:pic>
          <p:pic>
            <p:nvPicPr>
              <p:cNvPr id="203" name="object 79">
                <a:extLst>
                  <a:ext uri="{FF2B5EF4-FFF2-40B4-BE49-F238E27FC236}">
                    <a16:creationId xmlns:a16="http://schemas.microsoft.com/office/drawing/2014/main" id="{18DD422E-8949-ECFA-BD50-DEA28F77374A}"/>
                  </a:ext>
                </a:extLst>
              </p:cNvPr>
              <p:cNvPicPr/>
              <p:nvPr/>
            </p:nvPicPr>
            <p:blipFill>
              <a:blip r:embed="rId84" cstate="print"/>
              <a:stretch>
                <a:fillRect/>
              </a:stretch>
            </p:blipFill>
            <p:spPr>
              <a:xfrm>
                <a:off x="6148286" y="2421998"/>
                <a:ext cx="155917" cy="76412"/>
              </a:xfrm>
              <a:prstGeom prst="rect">
                <a:avLst/>
              </a:prstGeom>
            </p:spPr>
          </p:pic>
          <p:sp>
            <p:nvSpPr>
              <p:cNvPr id="204" name="object 80">
                <a:extLst>
                  <a:ext uri="{FF2B5EF4-FFF2-40B4-BE49-F238E27FC236}">
                    <a16:creationId xmlns:a16="http://schemas.microsoft.com/office/drawing/2014/main" id="{EF5B2C5B-0F58-1C2E-EF7C-B598461A2EF1}"/>
                  </a:ext>
                </a:extLst>
              </p:cNvPr>
              <p:cNvSpPr/>
              <p:nvPr/>
            </p:nvSpPr>
            <p:spPr>
              <a:xfrm>
                <a:off x="6272518" y="2399831"/>
                <a:ext cx="196850" cy="179070"/>
              </a:xfrm>
              <a:custGeom>
                <a:avLst/>
                <a:gdLst/>
                <a:ahLst/>
                <a:cxnLst/>
                <a:rect l="l" t="t" r="r" b="b"/>
                <a:pathLst>
                  <a:path w="196850" h="179070">
                    <a:moveTo>
                      <a:pt x="54257" y="0"/>
                    </a:moveTo>
                    <a:lnTo>
                      <a:pt x="14950" y="23929"/>
                    </a:lnTo>
                    <a:lnTo>
                      <a:pt x="0" y="68299"/>
                    </a:lnTo>
                    <a:lnTo>
                      <a:pt x="1708" y="83692"/>
                    </a:lnTo>
                    <a:lnTo>
                      <a:pt x="6721" y="98552"/>
                    </a:lnTo>
                    <a:lnTo>
                      <a:pt x="7381" y="98247"/>
                    </a:lnTo>
                    <a:lnTo>
                      <a:pt x="7445" y="98780"/>
                    </a:lnTo>
                    <a:lnTo>
                      <a:pt x="14062" y="98971"/>
                    </a:lnTo>
                    <a:lnTo>
                      <a:pt x="30787" y="74803"/>
                    </a:lnTo>
                    <a:lnTo>
                      <a:pt x="34255" y="71704"/>
                    </a:lnTo>
                    <a:lnTo>
                      <a:pt x="40490" y="74968"/>
                    </a:lnTo>
                    <a:lnTo>
                      <a:pt x="50053" y="82156"/>
                    </a:lnTo>
                    <a:lnTo>
                      <a:pt x="49964" y="93967"/>
                    </a:lnTo>
                    <a:lnTo>
                      <a:pt x="42789" y="117005"/>
                    </a:lnTo>
                    <a:lnTo>
                      <a:pt x="46447" y="123952"/>
                    </a:lnTo>
                    <a:lnTo>
                      <a:pt x="52818" y="130779"/>
                    </a:lnTo>
                    <a:lnTo>
                      <a:pt x="63106" y="136853"/>
                    </a:lnTo>
                    <a:lnTo>
                      <a:pt x="75504" y="142248"/>
                    </a:lnTo>
                    <a:lnTo>
                      <a:pt x="97996" y="150609"/>
                    </a:lnTo>
                    <a:lnTo>
                      <a:pt x="144187" y="170356"/>
                    </a:lnTo>
                    <a:lnTo>
                      <a:pt x="152849" y="174223"/>
                    </a:lnTo>
                    <a:lnTo>
                      <a:pt x="162232" y="178727"/>
                    </a:lnTo>
                    <a:lnTo>
                      <a:pt x="162982" y="178155"/>
                    </a:lnTo>
                    <a:lnTo>
                      <a:pt x="184726" y="134589"/>
                    </a:lnTo>
                    <a:lnTo>
                      <a:pt x="191876" y="102519"/>
                    </a:lnTo>
                    <a:lnTo>
                      <a:pt x="193733" y="95554"/>
                    </a:lnTo>
                    <a:lnTo>
                      <a:pt x="196256" y="88138"/>
                    </a:lnTo>
                    <a:lnTo>
                      <a:pt x="195367" y="87261"/>
                    </a:lnTo>
                    <a:lnTo>
                      <a:pt x="187436" y="81205"/>
                    </a:lnTo>
                    <a:lnTo>
                      <a:pt x="178571" y="77409"/>
                    </a:lnTo>
                    <a:lnTo>
                      <a:pt x="169135" y="75113"/>
                    </a:lnTo>
                    <a:lnTo>
                      <a:pt x="145748" y="71615"/>
                    </a:lnTo>
                    <a:lnTo>
                      <a:pt x="139626" y="69418"/>
                    </a:lnTo>
                    <a:lnTo>
                      <a:pt x="128644" y="63474"/>
                    </a:lnTo>
                    <a:lnTo>
                      <a:pt x="119864" y="55024"/>
                    </a:lnTo>
                    <a:lnTo>
                      <a:pt x="112586" y="44966"/>
                    </a:lnTo>
                    <a:lnTo>
                      <a:pt x="97437" y="20138"/>
                    </a:lnTo>
                    <a:lnTo>
                      <a:pt x="86995" y="8175"/>
                    </a:lnTo>
                    <a:lnTo>
                      <a:pt x="73146" y="675"/>
                    </a:lnTo>
                    <a:lnTo>
                      <a:pt x="54257" y="0"/>
                    </a:lnTo>
                    <a:close/>
                  </a:path>
                </a:pathLst>
              </a:custGeom>
              <a:solidFill>
                <a:srgbClr val="8E775E"/>
              </a:solidFill>
            </p:spPr>
            <p:txBody>
              <a:bodyPr wrap="square" lIns="0" tIns="0" rIns="0" bIns="0" rtlCol="0"/>
              <a:lstStyle/>
              <a:p>
                <a:endParaRPr/>
              </a:p>
            </p:txBody>
          </p:sp>
          <p:pic>
            <p:nvPicPr>
              <p:cNvPr id="205" name="object 81">
                <a:extLst>
                  <a:ext uri="{FF2B5EF4-FFF2-40B4-BE49-F238E27FC236}">
                    <a16:creationId xmlns:a16="http://schemas.microsoft.com/office/drawing/2014/main" id="{45DC6D2C-923E-F1F0-85C0-086C9A19EE3C}"/>
                  </a:ext>
                </a:extLst>
              </p:cNvPr>
              <p:cNvPicPr/>
              <p:nvPr/>
            </p:nvPicPr>
            <p:blipFill>
              <a:blip r:embed="rId85" cstate="print"/>
              <a:stretch>
                <a:fillRect/>
              </a:stretch>
            </p:blipFill>
            <p:spPr>
              <a:xfrm>
                <a:off x="6317297" y="2512168"/>
                <a:ext cx="127876" cy="55197"/>
              </a:xfrm>
              <a:prstGeom prst="rect">
                <a:avLst/>
              </a:prstGeom>
            </p:spPr>
          </p:pic>
          <p:pic>
            <p:nvPicPr>
              <p:cNvPr id="206" name="object 82">
                <a:extLst>
                  <a:ext uri="{FF2B5EF4-FFF2-40B4-BE49-F238E27FC236}">
                    <a16:creationId xmlns:a16="http://schemas.microsoft.com/office/drawing/2014/main" id="{877BBB2F-EA1E-AFB0-F9D5-F4FB58EF90DD}"/>
                  </a:ext>
                </a:extLst>
              </p:cNvPr>
              <p:cNvPicPr/>
              <p:nvPr/>
            </p:nvPicPr>
            <p:blipFill>
              <a:blip r:embed="rId86" cstate="print"/>
              <a:stretch>
                <a:fillRect/>
              </a:stretch>
            </p:blipFill>
            <p:spPr>
              <a:xfrm>
                <a:off x="6308396" y="2421553"/>
                <a:ext cx="30502" cy="34467"/>
              </a:xfrm>
              <a:prstGeom prst="rect">
                <a:avLst/>
              </a:prstGeom>
            </p:spPr>
          </p:pic>
          <p:pic>
            <p:nvPicPr>
              <p:cNvPr id="207" name="object 83">
                <a:extLst>
                  <a:ext uri="{FF2B5EF4-FFF2-40B4-BE49-F238E27FC236}">
                    <a16:creationId xmlns:a16="http://schemas.microsoft.com/office/drawing/2014/main" id="{286502D8-B4F5-BB1C-899B-E50F6550094F}"/>
                  </a:ext>
                </a:extLst>
              </p:cNvPr>
              <p:cNvPicPr/>
              <p:nvPr/>
            </p:nvPicPr>
            <p:blipFill>
              <a:blip r:embed="rId87" cstate="print"/>
              <a:stretch>
                <a:fillRect/>
              </a:stretch>
            </p:blipFill>
            <p:spPr>
              <a:xfrm>
                <a:off x="6168466" y="2240693"/>
                <a:ext cx="244944" cy="127105"/>
              </a:xfrm>
              <a:prstGeom prst="rect">
                <a:avLst/>
              </a:prstGeom>
            </p:spPr>
          </p:pic>
          <p:sp>
            <p:nvSpPr>
              <p:cNvPr id="208" name="object 84">
                <a:extLst>
                  <a:ext uri="{FF2B5EF4-FFF2-40B4-BE49-F238E27FC236}">
                    <a16:creationId xmlns:a16="http://schemas.microsoft.com/office/drawing/2014/main" id="{74A4A809-3348-C3C4-305C-BE96F7F33546}"/>
                  </a:ext>
                </a:extLst>
              </p:cNvPr>
              <p:cNvSpPr/>
              <p:nvPr/>
            </p:nvSpPr>
            <p:spPr>
              <a:xfrm>
                <a:off x="6307097" y="2287629"/>
                <a:ext cx="217170" cy="168275"/>
              </a:xfrm>
              <a:custGeom>
                <a:avLst/>
                <a:gdLst/>
                <a:ahLst/>
                <a:cxnLst/>
                <a:rect l="l" t="t" r="r" b="b"/>
                <a:pathLst>
                  <a:path w="217169" h="168275">
                    <a:moveTo>
                      <a:pt x="63225" y="0"/>
                    </a:moveTo>
                    <a:lnTo>
                      <a:pt x="18550" y="19334"/>
                    </a:lnTo>
                    <a:lnTo>
                      <a:pt x="0" y="58581"/>
                    </a:lnTo>
                    <a:lnTo>
                      <a:pt x="1213" y="72608"/>
                    </a:lnTo>
                    <a:lnTo>
                      <a:pt x="6113" y="86347"/>
                    </a:lnTo>
                    <a:lnTo>
                      <a:pt x="6875" y="86106"/>
                    </a:lnTo>
                    <a:lnTo>
                      <a:pt x="6913" y="86601"/>
                    </a:lnTo>
                    <a:lnTo>
                      <a:pt x="14254" y="87147"/>
                    </a:lnTo>
                    <a:lnTo>
                      <a:pt x="33875" y="66268"/>
                    </a:lnTo>
                    <a:lnTo>
                      <a:pt x="37850" y="63677"/>
                    </a:lnTo>
                    <a:lnTo>
                      <a:pt x="44645" y="67005"/>
                    </a:lnTo>
                    <a:lnTo>
                      <a:pt x="54932" y="74066"/>
                    </a:lnTo>
                    <a:lnTo>
                      <a:pt x="54322" y="84747"/>
                    </a:lnTo>
                    <a:lnTo>
                      <a:pt x="45331" y="105156"/>
                    </a:lnTo>
                    <a:lnTo>
                      <a:pt x="49090" y="111658"/>
                    </a:lnTo>
                    <a:lnTo>
                      <a:pt x="55858" y="118208"/>
                    </a:lnTo>
                    <a:lnTo>
                      <a:pt x="67009" y="124307"/>
                    </a:lnTo>
                    <a:lnTo>
                      <a:pt x="80533" y="129921"/>
                    </a:lnTo>
                    <a:lnTo>
                      <a:pt x="105122" y="138811"/>
                    </a:lnTo>
                    <a:lnTo>
                      <a:pt x="164961" y="163392"/>
                    </a:lnTo>
                    <a:lnTo>
                      <a:pt x="175175" y="168021"/>
                    </a:lnTo>
                    <a:lnTo>
                      <a:pt x="176039" y="167538"/>
                    </a:lnTo>
                    <a:lnTo>
                      <a:pt x="187552" y="157295"/>
                    </a:lnTo>
                    <a:lnTo>
                      <a:pt x="195921" y="144157"/>
                    </a:lnTo>
                    <a:lnTo>
                      <a:pt x="202099" y="129419"/>
                    </a:lnTo>
                    <a:lnTo>
                      <a:pt x="207040" y="114376"/>
                    </a:lnTo>
                    <a:lnTo>
                      <a:pt x="211440" y="100830"/>
                    </a:lnTo>
                    <a:lnTo>
                      <a:pt x="213808" y="94636"/>
                    </a:lnTo>
                    <a:lnTo>
                      <a:pt x="216946" y="88074"/>
                    </a:lnTo>
                    <a:lnTo>
                      <a:pt x="216006" y="87223"/>
                    </a:lnTo>
                    <a:lnTo>
                      <a:pt x="207460" y="81283"/>
                    </a:lnTo>
                    <a:lnTo>
                      <a:pt x="197789" y="77330"/>
                    </a:lnTo>
                    <a:lnTo>
                      <a:pt x="187426" y="74700"/>
                    </a:lnTo>
                    <a:lnTo>
                      <a:pt x="161624" y="70142"/>
                    </a:lnTo>
                    <a:lnTo>
                      <a:pt x="154919" y="67805"/>
                    </a:lnTo>
                    <a:lnTo>
                      <a:pt x="142996" y="61785"/>
                    </a:lnTo>
                    <a:lnTo>
                      <a:pt x="133623" y="53628"/>
                    </a:lnTo>
                    <a:lnTo>
                      <a:pt x="125985" y="44105"/>
                    </a:lnTo>
                    <a:lnTo>
                      <a:pt x="110268" y="20754"/>
                    </a:lnTo>
                    <a:lnTo>
                      <a:pt x="99206" y="9320"/>
                    </a:lnTo>
                    <a:lnTo>
                      <a:pt x="84164" y="1722"/>
                    </a:lnTo>
                    <a:lnTo>
                      <a:pt x="63225" y="0"/>
                    </a:lnTo>
                    <a:close/>
                  </a:path>
                </a:pathLst>
              </a:custGeom>
              <a:solidFill>
                <a:srgbClr val="8E775E"/>
              </a:solidFill>
            </p:spPr>
            <p:txBody>
              <a:bodyPr wrap="square" lIns="0" tIns="0" rIns="0" bIns="0" rtlCol="0"/>
              <a:lstStyle/>
              <a:p>
                <a:endParaRPr/>
              </a:p>
            </p:txBody>
          </p:sp>
          <p:pic>
            <p:nvPicPr>
              <p:cNvPr id="209" name="object 85">
                <a:extLst>
                  <a:ext uri="{FF2B5EF4-FFF2-40B4-BE49-F238E27FC236}">
                    <a16:creationId xmlns:a16="http://schemas.microsoft.com/office/drawing/2014/main" id="{5FBAC436-BBBF-D909-791A-A134ED8A9261}"/>
                  </a:ext>
                </a:extLst>
              </p:cNvPr>
              <p:cNvPicPr/>
              <p:nvPr/>
            </p:nvPicPr>
            <p:blipFill>
              <a:blip r:embed="rId88" cstate="print"/>
              <a:stretch>
                <a:fillRect/>
              </a:stretch>
            </p:blipFill>
            <p:spPr>
              <a:xfrm>
                <a:off x="6346558" y="2306986"/>
                <a:ext cx="37249" cy="29611"/>
              </a:xfrm>
              <a:prstGeom prst="rect">
                <a:avLst/>
              </a:prstGeom>
            </p:spPr>
          </p:pic>
          <p:pic>
            <p:nvPicPr>
              <p:cNvPr id="210" name="object 86">
                <a:extLst>
                  <a:ext uri="{FF2B5EF4-FFF2-40B4-BE49-F238E27FC236}">
                    <a16:creationId xmlns:a16="http://schemas.microsoft.com/office/drawing/2014/main" id="{881180F8-AA47-46E1-A0F9-B5A3883AEE51}"/>
                  </a:ext>
                </a:extLst>
              </p:cNvPr>
              <p:cNvPicPr/>
              <p:nvPr/>
            </p:nvPicPr>
            <p:blipFill>
              <a:blip r:embed="rId89" cstate="print"/>
              <a:stretch>
                <a:fillRect/>
              </a:stretch>
            </p:blipFill>
            <p:spPr>
              <a:xfrm>
                <a:off x="6354762" y="2388991"/>
                <a:ext cx="139674" cy="56857"/>
              </a:xfrm>
              <a:prstGeom prst="rect">
                <a:avLst/>
              </a:prstGeom>
            </p:spPr>
          </p:pic>
          <p:pic>
            <p:nvPicPr>
              <p:cNvPr id="211" name="object 87">
                <a:extLst>
                  <a:ext uri="{FF2B5EF4-FFF2-40B4-BE49-F238E27FC236}">
                    <a16:creationId xmlns:a16="http://schemas.microsoft.com/office/drawing/2014/main" id="{6C501CBA-A5F2-0B33-8907-47B6304F1C40}"/>
                  </a:ext>
                </a:extLst>
              </p:cNvPr>
              <p:cNvPicPr/>
              <p:nvPr/>
            </p:nvPicPr>
            <p:blipFill>
              <a:blip r:embed="rId90" cstate="print"/>
              <a:stretch>
                <a:fillRect/>
              </a:stretch>
            </p:blipFill>
            <p:spPr>
              <a:xfrm>
                <a:off x="6242075" y="2194490"/>
                <a:ext cx="158800" cy="62493"/>
              </a:xfrm>
              <a:prstGeom prst="rect">
                <a:avLst/>
              </a:prstGeom>
            </p:spPr>
          </p:pic>
          <p:sp>
            <p:nvSpPr>
              <p:cNvPr id="212" name="object 88">
                <a:extLst>
                  <a:ext uri="{FF2B5EF4-FFF2-40B4-BE49-F238E27FC236}">
                    <a16:creationId xmlns:a16="http://schemas.microsoft.com/office/drawing/2014/main" id="{C0EE267D-1F16-C88D-3440-FD9707CF0339}"/>
                  </a:ext>
                </a:extLst>
              </p:cNvPr>
              <p:cNvSpPr/>
              <p:nvPr/>
            </p:nvSpPr>
            <p:spPr>
              <a:xfrm>
                <a:off x="6369048" y="2184214"/>
                <a:ext cx="196215" cy="162560"/>
              </a:xfrm>
              <a:custGeom>
                <a:avLst/>
                <a:gdLst/>
                <a:ahLst/>
                <a:cxnLst/>
                <a:rect l="l" t="t" r="r" b="b"/>
                <a:pathLst>
                  <a:path w="196214" h="162560">
                    <a:moveTo>
                      <a:pt x="61490" y="0"/>
                    </a:moveTo>
                    <a:lnTo>
                      <a:pt x="19479" y="16171"/>
                    </a:lnTo>
                    <a:lnTo>
                      <a:pt x="0" y="52168"/>
                    </a:lnTo>
                    <a:lnTo>
                      <a:pt x="197" y="65371"/>
                    </a:lnTo>
                    <a:lnTo>
                      <a:pt x="3781" y="78460"/>
                    </a:lnTo>
                    <a:lnTo>
                      <a:pt x="4492" y="78282"/>
                    </a:lnTo>
                    <a:lnTo>
                      <a:pt x="4492" y="78739"/>
                    </a:lnTo>
                    <a:lnTo>
                      <a:pt x="11160" y="79578"/>
                    </a:lnTo>
                    <a:lnTo>
                      <a:pt x="30413" y="60858"/>
                    </a:lnTo>
                    <a:lnTo>
                      <a:pt x="34223" y="58597"/>
                    </a:lnTo>
                    <a:lnTo>
                      <a:pt x="40192" y="62014"/>
                    </a:lnTo>
                    <a:lnTo>
                      <a:pt x="49120" y="69100"/>
                    </a:lnTo>
                    <a:lnTo>
                      <a:pt x="47863" y="79082"/>
                    </a:lnTo>
                    <a:lnTo>
                      <a:pt x="38350" y="97828"/>
                    </a:lnTo>
                    <a:lnTo>
                      <a:pt x="41348" y="104076"/>
                    </a:lnTo>
                    <a:lnTo>
                      <a:pt x="47090" y="110523"/>
                    </a:lnTo>
                    <a:lnTo>
                      <a:pt x="56865" y="116735"/>
                    </a:lnTo>
                    <a:lnTo>
                      <a:pt x="68838" y="122589"/>
                    </a:lnTo>
                    <a:lnTo>
                      <a:pt x="90700" y="131991"/>
                    </a:lnTo>
                    <a:lnTo>
                      <a:pt x="143698" y="157671"/>
                    </a:lnTo>
                    <a:lnTo>
                      <a:pt x="152714" y="162458"/>
                    </a:lnTo>
                    <a:lnTo>
                      <a:pt x="153539" y="162051"/>
                    </a:lnTo>
                    <a:lnTo>
                      <a:pt x="164710" y="152948"/>
                    </a:lnTo>
                    <a:lnTo>
                      <a:pt x="173199" y="140992"/>
                    </a:lnTo>
                    <a:lnTo>
                      <a:pt x="179793" y="127440"/>
                    </a:lnTo>
                    <a:lnTo>
                      <a:pt x="185277" y="113550"/>
                    </a:lnTo>
                    <a:lnTo>
                      <a:pt x="190177" y="101039"/>
                    </a:lnTo>
                    <a:lnTo>
                      <a:pt x="192744" y="95335"/>
                    </a:lnTo>
                    <a:lnTo>
                      <a:pt x="196021" y="89319"/>
                    </a:lnTo>
                    <a:lnTo>
                      <a:pt x="195221" y="88493"/>
                    </a:lnTo>
                    <a:lnTo>
                      <a:pt x="187809" y="82542"/>
                    </a:lnTo>
                    <a:lnTo>
                      <a:pt x="179241" y="78406"/>
                    </a:lnTo>
                    <a:lnTo>
                      <a:pt x="169953" y="75484"/>
                    </a:lnTo>
                    <a:lnTo>
                      <a:pt x="146707" y="70091"/>
                    </a:lnTo>
                    <a:lnTo>
                      <a:pt x="140750" y="67589"/>
                    </a:lnTo>
                    <a:lnTo>
                      <a:pt x="130265" y="61429"/>
                    </a:lnTo>
                    <a:lnTo>
                      <a:pt x="122245" y="53371"/>
                    </a:lnTo>
                    <a:lnTo>
                      <a:pt x="115899" y="44104"/>
                    </a:lnTo>
                    <a:lnTo>
                      <a:pt x="103075" y="21518"/>
                    </a:lnTo>
                    <a:lnTo>
                      <a:pt x="93721" y="10313"/>
                    </a:lnTo>
                    <a:lnTo>
                      <a:pt x="80487" y="2531"/>
                    </a:lnTo>
                    <a:lnTo>
                      <a:pt x="61490" y="0"/>
                    </a:lnTo>
                    <a:close/>
                  </a:path>
                </a:pathLst>
              </a:custGeom>
              <a:solidFill>
                <a:srgbClr val="8E775E"/>
              </a:solidFill>
            </p:spPr>
            <p:txBody>
              <a:bodyPr wrap="square" lIns="0" tIns="0" rIns="0" bIns="0" rtlCol="0"/>
              <a:lstStyle/>
              <a:p>
                <a:endParaRPr/>
              </a:p>
            </p:txBody>
          </p:sp>
          <p:pic>
            <p:nvPicPr>
              <p:cNvPr id="213" name="object 89">
                <a:extLst>
                  <a:ext uri="{FF2B5EF4-FFF2-40B4-BE49-F238E27FC236}">
                    <a16:creationId xmlns:a16="http://schemas.microsoft.com/office/drawing/2014/main" id="{24F25187-7140-D224-6B0F-3E2C96840583}"/>
                  </a:ext>
                </a:extLst>
              </p:cNvPr>
              <p:cNvPicPr/>
              <p:nvPr/>
            </p:nvPicPr>
            <p:blipFill>
              <a:blip r:embed="rId91" cstate="print"/>
              <a:stretch>
                <a:fillRect/>
              </a:stretch>
            </p:blipFill>
            <p:spPr>
              <a:xfrm>
                <a:off x="6409652" y="2278767"/>
                <a:ext cx="124078" cy="58876"/>
              </a:xfrm>
              <a:prstGeom prst="rect">
                <a:avLst/>
              </a:prstGeom>
            </p:spPr>
          </p:pic>
          <p:pic>
            <p:nvPicPr>
              <p:cNvPr id="214" name="object 90">
                <a:extLst>
                  <a:ext uri="{FF2B5EF4-FFF2-40B4-BE49-F238E27FC236}">
                    <a16:creationId xmlns:a16="http://schemas.microsoft.com/office/drawing/2014/main" id="{EF7ED1BA-2DDE-2548-5DD3-41C47228F5C4}"/>
                  </a:ext>
                </a:extLst>
              </p:cNvPr>
              <p:cNvPicPr/>
              <p:nvPr/>
            </p:nvPicPr>
            <p:blipFill>
              <a:blip r:embed="rId92" cstate="print"/>
              <a:stretch>
                <a:fillRect/>
              </a:stretch>
            </p:blipFill>
            <p:spPr>
              <a:xfrm>
                <a:off x="6406439" y="2202046"/>
                <a:ext cx="34378" cy="29946"/>
              </a:xfrm>
              <a:prstGeom prst="rect">
                <a:avLst/>
              </a:prstGeom>
            </p:spPr>
          </p:pic>
          <p:pic>
            <p:nvPicPr>
              <p:cNvPr id="215" name="object 91">
                <a:extLst>
                  <a:ext uri="{FF2B5EF4-FFF2-40B4-BE49-F238E27FC236}">
                    <a16:creationId xmlns:a16="http://schemas.microsoft.com/office/drawing/2014/main" id="{C7B09BC6-3CD1-3CFC-24D6-2BA7B0BD99F1}"/>
                  </a:ext>
                </a:extLst>
              </p:cNvPr>
              <p:cNvPicPr/>
              <p:nvPr/>
            </p:nvPicPr>
            <p:blipFill>
              <a:blip r:embed="rId93" cstate="print"/>
              <a:stretch>
                <a:fillRect/>
              </a:stretch>
            </p:blipFill>
            <p:spPr>
              <a:xfrm>
                <a:off x="6544047" y="4039706"/>
                <a:ext cx="180695" cy="66446"/>
              </a:xfrm>
              <a:prstGeom prst="rect">
                <a:avLst/>
              </a:prstGeom>
            </p:spPr>
          </p:pic>
          <p:sp>
            <p:nvSpPr>
              <p:cNvPr id="216" name="object 92">
                <a:extLst>
                  <a:ext uri="{FF2B5EF4-FFF2-40B4-BE49-F238E27FC236}">
                    <a16:creationId xmlns:a16="http://schemas.microsoft.com/office/drawing/2014/main" id="{141845FD-2BA8-7F9E-4AAA-6312E34A315A}"/>
                  </a:ext>
                </a:extLst>
              </p:cNvPr>
              <p:cNvSpPr/>
              <p:nvPr/>
            </p:nvSpPr>
            <p:spPr>
              <a:xfrm>
                <a:off x="6445582" y="4778594"/>
                <a:ext cx="165100" cy="135890"/>
              </a:xfrm>
              <a:custGeom>
                <a:avLst/>
                <a:gdLst/>
                <a:ahLst/>
                <a:cxnLst/>
                <a:rect l="l" t="t" r="r" b="b"/>
                <a:pathLst>
                  <a:path w="165100" h="135890">
                    <a:moveTo>
                      <a:pt x="38863" y="0"/>
                    </a:moveTo>
                    <a:lnTo>
                      <a:pt x="26153" y="1330"/>
                    </a:lnTo>
                    <a:lnTo>
                      <a:pt x="14382" y="7776"/>
                    </a:lnTo>
                    <a:lnTo>
                      <a:pt x="5030" y="18863"/>
                    </a:lnTo>
                    <a:lnTo>
                      <a:pt x="0" y="32680"/>
                    </a:lnTo>
                    <a:lnTo>
                      <a:pt x="28" y="46576"/>
                    </a:lnTo>
                    <a:lnTo>
                      <a:pt x="4821" y="58959"/>
                    </a:lnTo>
                    <a:lnTo>
                      <a:pt x="14085" y="68240"/>
                    </a:lnTo>
                    <a:lnTo>
                      <a:pt x="113666" y="131156"/>
                    </a:lnTo>
                    <a:lnTo>
                      <a:pt x="125831" y="135414"/>
                    </a:lnTo>
                    <a:lnTo>
                      <a:pt x="138537" y="134083"/>
                    </a:lnTo>
                    <a:lnTo>
                      <a:pt x="150308" y="127638"/>
                    </a:lnTo>
                    <a:lnTo>
                      <a:pt x="159665" y="116551"/>
                    </a:lnTo>
                    <a:lnTo>
                      <a:pt x="164700" y="102728"/>
                    </a:lnTo>
                    <a:lnTo>
                      <a:pt x="164679" y="88833"/>
                    </a:lnTo>
                    <a:lnTo>
                      <a:pt x="159890" y="76453"/>
                    </a:lnTo>
                    <a:lnTo>
                      <a:pt x="150623" y="67173"/>
                    </a:lnTo>
                    <a:lnTo>
                      <a:pt x="51029" y="4258"/>
                    </a:lnTo>
                    <a:lnTo>
                      <a:pt x="38863" y="0"/>
                    </a:lnTo>
                    <a:close/>
                  </a:path>
                </a:pathLst>
              </a:custGeom>
              <a:solidFill>
                <a:srgbClr val="70717B"/>
              </a:solidFill>
            </p:spPr>
            <p:txBody>
              <a:bodyPr wrap="square" lIns="0" tIns="0" rIns="0" bIns="0" rtlCol="0"/>
              <a:lstStyle/>
              <a:p>
                <a:endParaRPr/>
              </a:p>
            </p:txBody>
          </p:sp>
          <p:sp>
            <p:nvSpPr>
              <p:cNvPr id="217" name="object 93">
                <a:extLst>
                  <a:ext uri="{FF2B5EF4-FFF2-40B4-BE49-F238E27FC236}">
                    <a16:creationId xmlns:a16="http://schemas.microsoft.com/office/drawing/2014/main" id="{9697D695-EECB-2246-8AD1-407419C74BFF}"/>
                  </a:ext>
                </a:extLst>
              </p:cNvPr>
              <p:cNvSpPr/>
              <p:nvPr/>
            </p:nvSpPr>
            <p:spPr>
              <a:xfrm>
                <a:off x="6251389" y="4673726"/>
                <a:ext cx="215900" cy="151130"/>
              </a:xfrm>
              <a:custGeom>
                <a:avLst/>
                <a:gdLst/>
                <a:ahLst/>
                <a:cxnLst/>
                <a:rect l="l" t="t" r="r" b="b"/>
                <a:pathLst>
                  <a:path w="215900" h="151129">
                    <a:moveTo>
                      <a:pt x="153822" y="0"/>
                    </a:moveTo>
                    <a:lnTo>
                      <a:pt x="132385" y="13385"/>
                    </a:lnTo>
                    <a:lnTo>
                      <a:pt x="113164" y="20132"/>
                    </a:lnTo>
                    <a:lnTo>
                      <a:pt x="95527" y="22445"/>
                    </a:lnTo>
                    <a:lnTo>
                      <a:pt x="65846" y="22552"/>
                    </a:lnTo>
                    <a:lnTo>
                      <a:pt x="52984" y="23764"/>
                    </a:lnTo>
                    <a:lnTo>
                      <a:pt x="14366" y="45937"/>
                    </a:lnTo>
                    <a:lnTo>
                      <a:pt x="0" y="90982"/>
                    </a:lnTo>
                    <a:lnTo>
                      <a:pt x="3309" y="104111"/>
                    </a:lnTo>
                    <a:lnTo>
                      <a:pt x="9832" y="115363"/>
                    </a:lnTo>
                    <a:lnTo>
                      <a:pt x="19295" y="124401"/>
                    </a:lnTo>
                    <a:lnTo>
                      <a:pt x="31419" y="130886"/>
                    </a:lnTo>
                    <a:lnTo>
                      <a:pt x="45080" y="133265"/>
                    </a:lnTo>
                    <a:lnTo>
                      <a:pt x="57669" y="130822"/>
                    </a:lnTo>
                    <a:lnTo>
                      <a:pt x="69312" y="125331"/>
                    </a:lnTo>
                    <a:lnTo>
                      <a:pt x="92411" y="110963"/>
                    </a:lnTo>
                    <a:lnTo>
                      <a:pt x="103882" y="106953"/>
                    </a:lnTo>
                    <a:lnTo>
                      <a:pt x="115102" y="109191"/>
                    </a:lnTo>
                    <a:lnTo>
                      <a:pt x="126618" y="120332"/>
                    </a:lnTo>
                    <a:lnTo>
                      <a:pt x="137102" y="133477"/>
                    </a:lnTo>
                    <a:lnTo>
                      <a:pt x="147156" y="142903"/>
                    </a:lnTo>
                    <a:lnTo>
                      <a:pt x="156831" y="148657"/>
                    </a:lnTo>
                    <a:lnTo>
                      <a:pt x="166179" y="150787"/>
                    </a:lnTo>
                    <a:lnTo>
                      <a:pt x="169557" y="150660"/>
                    </a:lnTo>
                    <a:lnTo>
                      <a:pt x="201090" y="123442"/>
                    </a:lnTo>
                    <a:lnTo>
                      <a:pt x="215377" y="87938"/>
                    </a:lnTo>
                    <a:lnTo>
                      <a:pt x="211955" y="76666"/>
                    </a:lnTo>
                    <a:lnTo>
                      <a:pt x="203425" y="67914"/>
                    </a:lnTo>
                    <a:lnTo>
                      <a:pt x="191922" y="60159"/>
                    </a:lnTo>
                    <a:lnTo>
                      <a:pt x="182337" y="53926"/>
                    </a:lnTo>
                    <a:lnTo>
                      <a:pt x="172869" y="46620"/>
                    </a:lnTo>
                    <a:lnTo>
                      <a:pt x="164243" y="37530"/>
                    </a:lnTo>
                    <a:lnTo>
                      <a:pt x="157187" y="25946"/>
                    </a:lnTo>
                    <a:lnTo>
                      <a:pt x="155879" y="23190"/>
                    </a:lnTo>
                    <a:lnTo>
                      <a:pt x="155981" y="5168"/>
                    </a:lnTo>
                    <a:lnTo>
                      <a:pt x="155816" y="3517"/>
                    </a:lnTo>
                    <a:lnTo>
                      <a:pt x="155968" y="3365"/>
                    </a:lnTo>
                    <a:lnTo>
                      <a:pt x="153822" y="0"/>
                    </a:lnTo>
                    <a:close/>
                  </a:path>
                </a:pathLst>
              </a:custGeom>
              <a:solidFill>
                <a:srgbClr val="A59B7E"/>
              </a:solidFill>
            </p:spPr>
            <p:txBody>
              <a:bodyPr wrap="square" lIns="0" tIns="0" rIns="0" bIns="0" rtlCol="0"/>
              <a:lstStyle/>
              <a:p>
                <a:endParaRPr/>
              </a:p>
            </p:txBody>
          </p:sp>
          <p:pic>
            <p:nvPicPr>
              <p:cNvPr id="218" name="object 94">
                <a:extLst>
                  <a:ext uri="{FF2B5EF4-FFF2-40B4-BE49-F238E27FC236}">
                    <a16:creationId xmlns:a16="http://schemas.microsoft.com/office/drawing/2014/main" id="{E353564C-B4E1-31AB-A986-AF4BD8601BB9}"/>
                  </a:ext>
                </a:extLst>
              </p:cNvPr>
              <p:cNvPicPr/>
              <p:nvPr/>
            </p:nvPicPr>
            <p:blipFill>
              <a:blip r:embed="rId94" cstate="print"/>
              <a:stretch>
                <a:fillRect/>
              </a:stretch>
            </p:blipFill>
            <p:spPr>
              <a:xfrm>
                <a:off x="6251181" y="4698130"/>
                <a:ext cx="112801" cy="116027"/>
              </a:xfrm>
              <a:prstGeom prst="rect">
                <a:avLst/>
              </a:prstGeom>
            </p:spPr>
          </p:pic>
          <p:sp>
            <p:nvSpPr>
              <p:cNvPr id="219" name="object 95">
                <a:extLst>
                  <a:ext uri="{FF2B5EF4-FFF2-40B4-BE49-F238E27FC236}">
                    <a16:creationId xmlns:a16="http://schemas.microsoft.com/office/drawing/2014/main" id="{DF9CB5B5-15B7-9355-CEF0-D964DF74CE2D}"/>
                  </a:ext>
                </a:extLst>
              </p:cNvPr>
              <p:cNvSpPr/>
              <p:nvPr/>
            </p:nvSpPr>
            <p:spPr>
              <a:xfrm>
                <a:off x="6524560" y="4621215"/>
                <a:ext cx="175895" cy="112395"/>
              </a:xfrm>
              <a:custGeom>
                <a:avLst/>
                <a:gdLst/>
                <a:ahLst/>
                <a:cxnLst/>
                <a:rect l="l" t="t" r="r" b="b"/>
                <a:pathLst>
                  <a:path w="175894" h="112395">
                    <a:moveTo>
                      <a:pt x="31106" y="0"/>
                    </a:moveTo>
                    <a:lnTo>
                      <a:pt x="18974" y="4218"/>
                    </a:lnTo>
                    <a:lnTo>
                      <a:pt x="8832" y="13206"/>
                    </a:lnTo>
                    <a:lnTo>
                      <a:pt x="2022" y="26165"/>
                    </a:lnTo>
                    <a:lnTo>
                      <a:pt x="0" y="40799"/>
                    </a:lnTo>
                    <a:lnTo>
                      <a:pt x="2933" y="54340"/>
                    </a:lnTo>
                    <a:lnTo>
                      <a:pt x="10205" y="65309"/>
                    </a:lnTo>
                    <a:lnTo>
                      <a:pt x="21199" y="72228"/>
                    </a:lnTo>
                    <a:lnTo>
                      <a:pt x="131600" y="110671"/>
                    </a:lnTo>
                    <a:lnTo>
                      <a:pt x="144370" y="112021"/>
                    </a:lnTo>
                    <a:lnTo>
                      <a:pt x="156501" y="107802"/>
                    </a:lnTo>
                    <a:lnTo>
                      <a:pt x="166647" y="98814"/>
                    </a:lnTo>
                    <a:lnTo>
                      <a:pt x="173459" y="85855"/>
                    </a:lnTo>
                    <a:lnTo>
                      <a:pt x="175476" y="71227"/>
                    </a:lnTo>
                    <a:lnTo>
                      <a:pt x="172544" y="57685"/>
                    </a:lnTo>
                    <a:lnTo>
                      <a:pt x="165279" y="46713"/>
                    </a:lnTo>
                    <a:lnTo>
                      <a:pt x="154295" y="39792"/>
                    </a:lnTo>
                    <a:lnTo>
                      <a:pt x="43881" y="1349"/>
                    </a:lnTo>
                    <a:lnTo>
                      <a:pt x="31106" y="0"/>
                    </a:lnTo>
                    <a:close/>
                  </a:path>
                </a:pathLst>
              </a:custGeom>
              <a:solidFill>
                <a:srgbClr val="70717B"/>
              </a:solidFill>
            </p:spPr>
            <p:txBody>
              <a:bodyPr wrap="square" lIns="0" tIns="0" rIns="0" bIns="0" rtlCol="0"/>
              <a:lstStyle/>
              <a:p>
                <a:endParaRPr/>
              </a:p>
            </p:txBody>
          </p:sp>
          <p:pic>
            <p:nvPicPr>
              <p:cNvPr id="220" name="object 96">
                <a:extLst>
                  <a:ext uri="{FF2B5EF4-FFF2-40B4-BE49-F238E27FC236}">
                    <a16:creationId xmlns:a16="http://schemas.microsoft.com/office/drawing/2014/main" id="{8428EC8C-66DD-0325-43AC-FA2D5CE0799E}"/>
                  </a:ext>
                </a:extLst>
              </p:cNvPr>
              <p:cNvPicPr/>
              <p:nvPr/>
            </p:nvPicPr>
            <p:blipFill>
              <a:blip r:embed="rId95" cstate="print"/>
              <a:stretch>
                <a:fillRect/>
              </a:stretch>
            </p:blipFill>
            <p:spPr>
              <a:xfrm>
                <a:off x="6552626" y="4440769"/>
                <a:ext cx="180492" cy="81673"/>
              </a:xfrm>
              <a:prstGeom prst="rect">
                <a:avLst/>
              </a:prstGeom>
            </p:spPr>
          </p:pic>
          <p:sp>
            <p:nvSpPr>
              <p:cNvPr id="221" name="object 97">
                <a:extLst>
                  <a:ext uri="{FF2B5EF4-FFF2-40B4-BE49-F238E27FC236}">
                    <a16:creationId xmlns:a16="http://schemas.microsoft.com/office/drawing/2014/main" id="{EEF19E7D-8864-2BDE-ECCB-59C926CF601E}"/>
                  </a:ext>
                </a:extLst>
              </p:cNvPr>
              <p:cNvSpPr/>
              <p:nvPr/>
            </p:nvSpPr>
            <p:spPr>
              <a:xfrm>
                <a:off x="6299301" y="4503330"/>
                <a:ext cx="215900" cy="151130"/>
              </a:xfrm>
              <a:custGeom>
                <a:avLst/>
                <a:gdLst/>
                <a:ahLst/>
                <a:cxnLst/>
                <a:rect l="l" t="t" r="r" b="b"/>
                <a:pathLst>
                  <a:path w="215900" h="151129">
                    <a:moveTo>
                      <a:pt x="153822" y="0"/>
                    </a:moveTo>
                    <a:lnTo>
                      <a:pt x="132385" y="13385"/>
                    </a:lnTo>
                    <a:lnTo>
                      <a:pt x="113164" y="20132"/>
                    </a:lnTo>
                    <a:lnTo>
                      <a:pt x="95527" y="22445"/>
                    </a:lnTo>
                    <a:lnTo>
                      <a:pt x="65846" y="22552"/>
                    </a:lnTo>
                    <a:lnTo>
                      <a:pt x="52982" y="23764"/>
                    </a:lnTo>
                    <a:lnTo>
                      <a:pt x="14355" y="45937"/>
                    </a:lnTo>
                    <a:lnTo>
                      <a:pt x="0" y="90982"/>
                    </a:lnTo>
                    <a:lnTo>
                      <a:pt x="3307" y="104111"/>
                    </a:lnTo>
                    <a:lnTo>
                      <a:pt x="9826" y="115363"/>
                    </a:lnTo>
                    <a:lnTo>
                      <a:pt x="19284" y="124401"/>
                    </a:lnTo>
                    <a:lnTo>
                      <a:pt x="31407" y="130886"/>
                    </a:lnTo>
                    <a:lnTo>
                      <a:pt x="45068" y="133265"/>
                    </a:lnTo>
                    <a:lnTo>
                      <a:pt x="57657" y="130822"/>
                    </a:lnTo>
                    <a:lnTo>
                      <a:pt x="69304" y="125331"/>
                    </a:lnTo>
                    <a:lnTo>
                      <a:pt x="92409" y="110963"/>
                    </a:lnTo>
                    <a:lnTo>
                      <a:pt x="103876" y="106953"/>
                    </a:lnTo>
                    <a:lnTo>
                      <a:pt x="115091" y="109191"/>
                    </a:lnTo>
                    <a:lnTo>
                      <a:pt x="126606" y="120332"/>
                    </a:lnTo>
                    <a:lnTo>
                      <a:pt x="137091" y="133477"/>
                    </a:lnTo>
                    <a:lnTo>
                      <a:pt x="147150" y="142903"/>
                    </a:lnTo>
                    <a:lnTo>
                      <a:pt x="156829" y="148657"/>
                    </a:lnTo>
                    <a:lnTo>
                      <a:pt x="166179" y="150787"/>
                    </a:lnTo>
                    <a:lnTo>
                      <a:pt x="169544" y="150660"/>
                    </a:lnTo>
                    <a:lnTo>
                      <a:pt x="201088" y="123442"/>
                    </a:lnTo>
                    <a:lnTo>
                      <a:pt x="215377" y="87938"/>
                    </a:lnTo>
                    <a:lnTo>
                      <a:pt x="211955" y="76666"/>
                    </a:lnTo>
                    <a:lnTo>
                      <a:pt x="203425" y="67914"/>
                    </a:lnTo>
                    <a:lnTo>
                      <a:pt x="191922" y="60159"/>
                    </a:lnTo>
                    <a:lnTo>
                      <a:pt x="182331" y="53926"/>
                    </a:lnTo>
                    <a:lnTo>
                      <a:pt x="172862" y="46620"/>
                    </a:lnTo>
                    <a:lnTo>
                      <a:pt x="164236" y="37530"/>
                    </a:lnTo>
                    <a:lnTo>
                      <a:pt x="157175" y="25946"/>
                    </a:lnTo>
                    <a:lnTo>
                      <a:pt x="155879" y="23190"/>
                    </a:lnTo>
                    <a:lnTo>
                      <a:pt x="155981" y="5168"/>
                    </a:lnTo>
                    <a:lnTo>
                      <a:pt x="155803" y="3517"/>
                    </a:lnTo>
                    <a:lnTo>
                      <a:pt x="155955" y="3365"/>
                    </a:lnTo>
                    <a:lnTo>
                      <a:pt x="153822" y="0"/>
                    </a:lnTo>
                    <a:close/>
                  </a:path>
                </a:pathLst>
              </a:custGeom>
              <a:solidFill>
                <a:srgbClr val="A59B7E"/>
              </a:solidFill>
            </p:spPr>
            <p:txBody>
              <a:bodyPr wrap="square" lIns="0" tIns="0" rIns="0" bIns="0" rtlCol="0"/>
              <a:lstStyle/>
              <a:p>
                <a:endParaRPr/>
              </a:p>
            </p:txBody>
          </p:sp>
          <p:pic>
            <p:nvPicPr>
              <p:cNvPr id="222" name="object 98">
                <a:extLst>
                  <a:ext uri="{FF2B5EF4-FFF2-40B4-BE49-F238E27FC236}">
                    <a16:creationId xmlns:a16="http://schemas.microsoft.com/office/drawing/2014/main" id="{03638CCC-33FB-A4A8-A0D4-12E1D81653AB}"/>
                  </a:ext>
                </a:extLst>
              </p:cNvPr>
              <p:cNvPicPr/>
              <p:nvPr/>
            </p:nvPicPr>
            <p:blipFill>
              <a:blip r:embed="rId96" cstate="print"/>
              <a:stretch>
                <a:fillRect/>
              </a:stretch>
            </p:blipFill>
            <p:spPr>
              <a:xfrm>
                <a:off x="6299047" y="4527734"/>
                <a:ext cx="112801" cy="115989"/>
              </a:xfrm>
              <a:prstGeom prst="rect">
                <a:avLst/>
              </a:prstGeom>
            </p:spPr>
          </p:pic>
          <p:pic>
            <p:nvPicPr>
              <p:cNvPr id="223" name="object 99">
                <a:extLst>
                  <a:ext uri="{FF2B5EF4-FFF2-40B4-BE49-F238E27FC236}">
                    <a16:creationId xmlns:a16="http://schemas.microsoft.com/office/drawing/2014/main" id="{708FE715-90DE-E9BF-6812-3D9941C8F9F1}"/>
                  </a:ext>
                </a:extLst>
              </p:cNvPr>
              <p:cNvPicPr/>
              <p:nvPr/>
            </p:nvPicPr>
            <p:blipFill>
              <a:blip r:embed="rId97" cstate="print"/>
              <a:stretch>
                <a:fillRect/>
              </a:stretch>
            </p:blipFill>
            <p:spPr>
              <a:xfrm>
                <a:off x="6552543" y="4227651"/>
                <a:ext cx="180492" cy="81673"/>
              </a:xfrm>
              <a:prstGeom prst="rect">
                <a:avLst/>
              </a:prstGeom>
            </p:spPr>
          </p:pic>
          <p:sp>
            <p:nvSpPr>
              <p:cNvPr id="224" name="object 100">
                <a:extLst>
                  <a:ext uri="{FF2B5EF4-FFF2-40B4-BE49-F238E27FC236}">
                    <a16:creationId xmlns:a16="http://schemas.microsoft.com/office/drawing/2014/main" id="{3772BF63-016E-ED5B-DBF1-84E89A923E42}"/>
                  </a:ext>
                </a:extLst>
              </p:cNvPr>
              <p:cNvSpPr/>
              <p:nvPr/>
            </p:nvSpPr>
            <p:spPr>
              <a:xfrm>
                <a:off x="6306377" y="4329807"/>
                <a:ext cx="214629" cy="149225"/>
              </a:xfrm>
              <a:custGeom>
                <a:avLst/>
                <a:gdLst/>
                <a:ahLst/>
                <a:cxnLst/>
                <a:rect l="l" t="t" r="r" b="b"/>
                <a:pathLst>
                  <a:path w="214630" h="149225">
                    <a:moveTo>
                      <a:pt x="140847" y="0"/>
                    </a:moveTo>
                    <a:lnTo>
                      <a:pt x="121565" y="16598"/>
                    </a:lnTo>
                    <a:lnTo>
                      <a:pt x="103521" y="26290"/>
                    </a:lnTo>
                    <a:lnTo>
                      <a:pt x="86407" y="31355"/>
                    </a:lnTo>
                    <a:lnTo>
                      <a:pt x="57064" y="36145"/>
                    </a:lnTo>
                    <a:lnTo>
                      <a:pt x="44513" y="39368"/>
                    </a:lnTo>
                    <a:lnTo>
                      <a:pt x="9494" y="67368"/>
                    </a:lnTo>
                    <a:lnTo>
                      <a:pt x="0" y="98344"/>
                    </a:lnTo>
                    <a:lnTo>
                      <a:pt x="1770" y="114134"/>
                    </a:lnTo>
                    <a:lnTo>
                      <a:pt x="25635" y="144120"/>
                    </a:lnTo>
                    <a:lnTo>
                      <a:pt x="52410" y="148814"/>
                    </a:lnTo>
                    <a:lnTo>
                      <a:pt x="64508" y="144414"/>
                    </a:lnTo>
                    <a:lnTo>
                      <a:pt x="75234" y="137153"/>
                    </a:lnTo>
                    <a:lnTo>
                      <a:pt x="96025" y="119323"/>
                    </a:lnTo>
                    <a:lnTo>
                      <a:pt x="106800" y="113552"/>
                    </a:lnTo>
                    <a:lnTo>
                      <a:pt x="118216" y="113993"/>
                    </a:lnTo>
                    <a:lnTo>
                      <a:pt x="131195" y="123189"/>
                    </a:lnTo>
                    <a:lnTo>
                      <a:pt x="143461" y="134526"/>
                    </a:lnTo>
                    <a:lnTo>
                      <a:pt x="154767" y="142254"/>
                    </a:lnTo>
                    <a:lnTo>
                      <a:pt x="165168" y="146412"/>
                    </a:lnTo>
                    <a:lnTo>
                      <a:pt x="174718" y="147040"/>
                    </a:lnTo>
                    <a:lnTo>
                      <a:pt x="178033" y="146392"/>
                    </a:lnTo>
                    <a:lnTo>
                      <a:pt x="205317" y="114521"/>
                    </a:lnTo>
                    <a:lnTo>
                      <a:pt x="214361" y="77190"/>
                    </a:lnTo>
                    <a:lnTo>
                      <a:pt x="209354" y="66592"/>
                    </a:lnTo>
                    <a:lnTo>
                      <a:pt x="199657" y="59289"/>
                    </a:lnTo>
                    <a:lnTo>
                      <a:pt x="187164" y="53441"/>
                    </a:lnTo>
                    <a:lnTo>
                      <a:pt x="176787" y="48793"/>
                    </a:lnTo>
                    <a:lnTo>
                      <a:pt x="166371" y="43065"/>
                    </a:lnTo>
                    <a:lnTo>
                      <a:pt x="156532" y="35442"/>
                    </a:lnTo>
                    <a:lnTo>
                      <a:pt x="147883" y="25107"/>
                    </a:lnTo>
                    <a:lnTo>
                      <a:pt x="146194" y="22593"/>
                    </a:lnTo>
                    <a:lnTo>
                      <a:pt x="143730" y="4762"/>
                    </a:lnTo>
                    <a:lnTo>
                      <a:pt x="143311" y="3162"/>
                    </a:lnTo>
                    <a:lnTo>
                      <a:pt x="143451" y="2984"/>
                    </a:lnTo>
                    <a:lnTo>
                      <a:pt x="140847" y="0"/>
                    </a:lnTo>
                    <a:close/>
                  </a:path>
                </a:pathLst>
              </a:custGeom>
              <a:solidFill>
                <a:srgbClr val="A59B7E"/>
              </a:solidFill>
            </p:spPr>
            <p:txBody>
              <a:bodyPr wrap="square" lIns="0" tIns="0" rIns="0" bIns="0" rtlCol="0"/>
              <a:lstStyle/>
              <a:p>
                <a:endParaRPr/>
              </a:p>
            </p:txBody>
          </p:sp>
          <p:pic>
            <p:nvPicPr>
              <p:cNvPr id="225" name="object 101">
                <a:extLst>
                  <a:ext uri="{FF2B5EF4-FFF2-40B4-BE49-F238E27FC236}">
                    <a16:creationId xmlns:a16="http://schemas.microsoft.com/office/drawing/2014/main" id="{F2FED455-15F0-A664-842E-B7B3E30DBEA8}"/>
                  </a:ext>
                </a:extLst>
              </p:cNvPr>
              <p:cNvPicPr/>
              <p:nvPr/>
            </p:nvPicPr>
            <p:blipFill>
              <a:blip r:embed="rId98" cstate="print"/>
              <a:stretch>
                <a:fillRect/>
              </a:stretch>
            </p:blipFill>
            <p:spPr>
              <a:xfrm>
                <a:off x="6306401" y="4368603"/>
                <a:ext cx="112128" cy="116065"/>
              </a:xfrm>
              <a:prstGeom prst="rect">
                <a:avLst/>
              </a:prstGeom>
            </p:spPr>
          </p:pic>
          <p:sp>
            <p:nvSpPr>
              <p:cNvPr id="226" name="object 102">
                <a:extLst>
                  <a:ext uri="{FF2B5EF4-FFF2-40B4-BE49-F238E27FC236}">
                    <a16:creationId xmlns:a16="http://schemas.microsoft.com/office/drawing/2014/main" id="{F395DBFA-4611-2CC5-08D1-BC0D08643A98}"/>
                  </a:ext>
                </a:extLst>
              </p:cNvPr>
              <p:cNvSpPr/>
              <p:nvPr/>
            </p:nvSpPr>
            <p:spPr>
              <a:xfrm>
                <a:off x="6303860" y="4154276"/>
                <a:ext cx="211454" cy="160020"/>
              </a:xfrm>
              <a:custGeom>
                <a:avLst/>
                <a:gdLst/>
                <a:ahLst/>
                <a:cxnLst/>
                <a:rect l="l" t="t" r="r" b="b"/>
                <a:pathLst>
                  <a:path w="211455" h="160020">
                    <a:moveTo>
                      <a:pt x="129464" y="0"/>
                    </a:moveTo>
                    <a:lnTo>
                      <a:pt x="112078" y="18761"/>
                    </a:lnTo>
                    <a:lnTo>
                      <a:pt x="95178" y="30516"/>
                    </a:lnTo>
                    <a:lnTo>
                      <a:pt x="78706" y="37563"/>
                    </a:lnTo>
                    <a:lnTo>
                      <a:pt x="50052" y="45768"/>
                    </a:lnTo>
                    <a:lnTo>
                      <a:pt x="37925" y="50444"/>
                    </a:lnTo>
                    <a:lnTo>
                      <a:pt x="6117" y="82369"/>
                    </a:lnTo>
                    <a:lnTo>
                      <a:pt x="0" y="114266"/>
                    </a:lnTo>
                    <a:lnTo>
                      <a:pt x="3442" y="129743"/>
                    </a:lnTo>
                    <a:lnTo>
                      <a:pt x="9899" y="141499"/>
                    </a:lnTo>
                    <a:lnTo>
                      <a:pt x="18998" y="150577"/>
                    </a:lnTo>
                    <a:lnTo>
                      <a:pt x="30390" y="156721"/>
                    </a:lnTo>
                    <a:lnTo>
                      <a:pt x="43726" y="159677"/>
                    </a:lnTo>
                    <a:lnTo>
                      <a:pt x="57512" y="158235"/>
                    </a:lnTo>
                    <a:lnTo>
                      <a:pt x="69067" y="152436"/>
                    </a:lnTo>
                    <a:lnTo>
                      <a:pt x="78954" y="143959"/>
                    </a:lnTo>
                    <a:lnTo>
                      <a:pt x="97702" y="123800"/>
                    </a:lnTo>
                    <a:lnTo>
                      <a:pt x="107793" y="116800"/>
                    </a:lnTo>
                    <a:lnTo>
                      <a:pt x="119191" y="115894"/>
                    </a:lnTo>
                    <a:lnTo>
                      <a:pt x="133083" y="123494"/>
                    </a:lnTo>
                    <a:lnTo>
                      <a:pt x="146484" y="133318"/>
                    </a:lnTo>
                    <a:lnTo>
                      <a:pt x="158550" y="139668"/>
                    </a:lnTo>
                    <a:lnTo>
                      <a:pt x="169334" y="142579"/>
                    </a:lnTo>
                    <a:lnTo>
                      <a:pt x="178892" y="142087"/>
                    </a:lnTo>
                    <a:lnTo>
                      <a:pt x="182131" y="141033"/>
                    </a:lnTo>
                    <a:lnTo>
                      <a:pt x="191550" y="134528"/>
                    </a:lnTo>
                    <a:lnTo>
                      <a:pt x="199409" y="122988"/>
                    </a:lnTo>
                    <a:lnTo>
                      <a:pt x="205830" y="106173"/>
                    </a:lnTo>
                    <a:lnTo>
                      <a:pt x="210934" y="83845"/>
                    </a:lnTo>
                    <a:lnTo>
                      <a:pt x="210820" y="68033"/>
                    </a:lnTo>
                    <a:lnTo>
                      <a:pt x="204708" y="58092"/>
                    </a:lnTo>
                    <a:lnTo>
                      <a:pt x="194286" y="51977"/>
                    </a:lnTo>
                    <a:lnTo>
                      <a:pt x="181242" y="47637"/>
                    </a:lnTo>
                    <a:lnTo>
                      <a:pt x="170422" y="44237"/>
                    </a:lnTo>
                    <a:lnTo>
                      <a:pt x="159455" y="39773"/>
                    </a:lnTo>
                    <a:lnTo>
                      <a:pt x="148859" y="33360"/>
                    </a:lnTo>
                    <a:lnTo>
                      <a:pt x="139154" y="24117"/>
                    </a:lnTo>
                    <a:lnTo>
                      <a:pt x="137211" y="21818"/>
                    </a:lnTo>
                    <a:lnTo>
                      <a:pt x="132829" y="4394"/>
                    </a:lnTo>
                    <a:lnTo>
                      <a:pt x="132258" y="2870"/>
                    </a:lnTo>
                    <a:lnTo>
                      <a:pt x="132372" y="2667"/>
                    </a:lnTo>
                    <a:lnTo>
                      <a:pt x="129464" y="0"/>
                    </a:lnTo>
                    <a:close/>
                  </a:path>
                </a:pathLst>
              </a:custGeom>
              <a:solidFill>
                <a:srgbClr val="A59B7E"/>
              </a:solidFill>
            </p:spPr>
            <p:txBody>
              <a:bodyPr wrap="square" lIns="0" tIns="0" rIns="0" bIns="0" rtlCol="0"/>
              <a:lstStyle/>
              <a:p>
                <a:endParaRPr/>
              </a:p>
            </p:txBody>
          </p:sp>
          <p:pic>
            <p:nvPicPr>
              <p:cNvPr id="227" name="object 103">
                <a:extLst>
                  <a:ext uri="{FF2B5EF4-FFF2-40B4-BE49-F238E27FC236}">
                    <a16:creationId xmlns:a16="http://schemas.microsoft.com/office/drawing/2014/main" id="{D5AF237E-799A-0E0F-2F81-53B2AC427A19}"/>
                  </a:ext>
                </a:extLst>
              </p:cNvPr>
              <p:cNvPicPr/>
              <p:nvPr/>
            </p:nvPicPr>
            <p:blipFill>
              <a:blip r:embed="rId99" cstate="print"/>
              <a:stretch>
                <a:fillRect/>
              </a:stretch>
            </p:blipFill>
            <p:spPr>
              <a:xfrm>
                <a:off x="6303955" y="4202347"/>
                <a:ext cx="110992" cy="115376"/>
              </a:xfrm>
              <a:prstGeom prst="rect">
                <a:avLst/>
              </a:prstGeom>
            </p:spPr>
          </p:pic>
          <p:sp>
            <p:nvSpPr>
              <p:cNvPr id="228" name="object 104">
                <a:extLst>
                  <a:ext uri="{FF2B5EF4-FFF2-40B4-BE49-F238E27FC236}">
                    <a16:creationId xmlns:a16="http://schemas.microsoft.com/office/drawing/2014/main" id="{F75C1E44-BEEA-4616-D00A-1E568E66A850}"/>
                  </a:ext>
                </a:extLst>
              </p:cNvPr>
              <p:cNvSpPr/>
              <p:nvPr/>
            </p:nvSpPr>
            <p:spPr>
              <a:xfrm>
                <a:off x="6306700" y="4001854"/>
                <a:ext cx="204470" cy="173355"/>
              </a:xfrm>
              <a:custGeom>
                <a:avLst/>
                <a:gdLst/>
                <a:ahLst/>
                <a:cxnLst/>
                <a:rect l="l" t="t" r="r" b="b"/>
                <a:pathLst>
                  <a:path w="204469" h="173354">
                    <a:moveTo>
                      <a:pt x="110089" y="0"/>
                    </a:moveTo>
                    <a:lnTo>
                      <a:pt x="96111" y="21660"/>
                    </a:lnTo>
                    <a:lnTo>
                      <a:pt x="81441" y="36339"/>
                    </a:lnTo>
                    <a:lnTo>
                      <a:pt x="66405" y="46311"/>
                    </a:lnTo>
                    <a:lnTo>
                      <a:pt x="39565" y="59674"/>
                    </a:lnTo>
                    <a:lnTo>
                      <a:pt x="28403" y="66516"/>
                    </a:lnTo>
                    <a:lnTo>
                      <a:pt x="18137" y="75557"/>
                    </a:lnTo>
                    <a:lnTo>
                      <a:pt x="9061" y="87985"/>
                    </a:lnTo>
                    <a:lnTo>
                      <a:pt x="2435" y="103795"/>
                    </a:lnTo>
                    <a:lnTo>
                      <a:pt x="0" y="120249"/>
                    </a:lnTo>
                    <a:lnTo>
                      <a:pt x="1774" y="136295"/>
                    </a:lnTo>
                    <a:lnTo>
                      <a:pt x="26600" y="168514"/>
                    </a:lnTo>
                    <a:lnTo>
                      <a:pt x="52470" y="172885"/>
                    </a:lnTo>
                    <a:lnTo>
                      <a:pt x="65811" y="168927"/>
                    </a:lnTo>
                    <a:lnTo>
                      <a:pt x="76219" y="161096"/>
                    </a:lnTo>
                    <a:lnTo>
                      <a:pt x="84531" y="150935"/>
                    </a:lnTo>
                    <a:lnTo>
                      <a:pt x="99616" y="127639"/>
                    </a:lnTo>
                    <a:lnTo>
                      <a:pt x="108378" y="118892"/>
                    </a:lnTo>
                    <a:lnTo>
                      <a:pt x="119450" y="115901"/>
                    </a:lnTo>
                    <a:lnTo>
                      <a:pt x="134410" y="120815"/>
                    </a:lnTo>
                    <a:lnTo>
                      <a:pt x="149266" y="128010"/>
                    </a:lnTo>
                    <a:lnTo>
                      <a:pt x="162215" y="132030"/>
                    </a:lnTo>
                    <a:lnTo>
                      <a:pt x="199656" y="108073"/>
                    </a:lnTo>
                    <a:lnTo>
                      <a:pt x="204425" y="67437"/>
                    </a:lnTo>
                    <a:lnTo>
                      <a:pt x="201657" y="51901"/>
                    </a:lnTo>
                    <a:lnTo>
                      <a:pt x="193965" y="43253"/>
                    </a:lnTo>
                    <a:lnTo>
                      <a:pt x="182671" y="39162"/>
                    </a:lnTo>
                    <a:lnTo>
                      <a:pt x="169094" y="37299"/>
                    </a:lnTo>
                    <a:lnTo>
                      <a:pt x="157870" y="35950"/>
                    </a:lnTo>
                    <a:lnTo>
                      <a:pt x="146316" y="33583"/>
                    </a:lnTo>
                    <a:lnTo>
                      <a:pt x="134800" y="29232"/>
                    </a:lnTo>
                    <a:lnTo>
                      <a:pt x="123691" y="21932"/>
                    </a:lnTo>
                    <a:lnTo>
                      <a:pt x="121392" y="20027"/>
                    </a:lnTo>
                    <a:lnTo>
                      <a:pt x="114141" y="3708"/>
                    </a:lnTo>
                    <a:lnTo>
                      <a:pt x="113315" y="2298"/>
                    </a:lnTo>
                    <a:lnTo>
                      <a:pt x="113391" y="2070"/>
                    </a:lnTo>
                    <a:lnTo>
                      <a:pt x="110089" y="0"/>
                    </a:lnTo>
                    <a:close/>
                  </a:path>
                </a:pathLst>
              </a:custGeom>
              <a:solidFill>
                <a:srgbClr val="A59B7E"/>
              </a:solidFill>
            </p:spPr>
            <p:txBody>
              <a:bodyPr wrap="square" lIns="0" tIns="0" rIns="0" bIns="0" rtlCol="0"/>
              <a:lstStyle/>
              <a:p>
                <a:endParaRPr/>
              </a:p>
            </p:txBody>
          </p:sp>
          <p:pic>
            <p:nvPicPr>
              <p:cNvPr id="229" name="object 105">
                <a:extLst>
                  <a:ext uri="{FF2B5EF4-FFF2-40B4-BE49-F238E27FC236}">
                    <a16:creationId xmlns:a16="http://schemas.microsoft.com/office/drawing/2014/main" id="{2DB0B24E-8DBA-834F-0406-1BEF9761A31C}"/>
                  </a:ext>
                </a:extLst>
              </p:cNvPr>
              <p:cNvPicPr/>
              <p:nvPr/>
            </p:nvPicPr>
            <p:blipFill>
              <a:blip r:embed="rId100" cstate="print"/>
              <a:stretch>
                <a:fillRect/>
              </a:stretch>
            </p:blipFill>
            <p:spPr>
              <a:xfrm>
                <a:off x="6305689" y="4061707"/>
                <a:ext cx="112451" cy="116408"/>
              </a:xfrm>
              <a:prstGeom prst="rect">
                <a:avLst/>
              </a:prstGeom>
            </p:spPr>
          </p:pic>
          <p:sp>
            <p:nvSpPr>
              <p:cNvPr id="230" name="object 106">
                <a:extLst>
                  <a:ext uri="{FF2B5EF4-FFF2-40B4-BE49-F238E27FC236}">
                    <a16:creationId xmlns:a16="http://schemas.microsoft.com/office/drawing/2014/main" id="{34914410-DB40-6460-D52E-83AA7594829E}"/>
                  </a:ext>
                </a:extLst>
              </p:cNvPr>
              <p:cNvSpPr/>
              <p:nvPr/>
            </p:nvSpPr>
            <p:spPr>
              <a:xfrm>
                <a:off x="6414060" y="3885704"/>
                <a:ext cx="307340" cy="183515"/>
              </a:xfrm>
              <a:custGeom>
                <a:avLst/>
                <a:gdLst/>
                <a:ahLst/>
                <a:cxnLst/>
                <a:rect l="l" t="t" r="r" b="b"/>
                <a:pathLst>
                  <a:path w="307339" h="183515">
                    <a:moveTo>
                      <a:pt x="234407" y="0"/>
                    </a:moveTo>
                    <a:lnTo>
                      <a:pt x="193008" y="3327"/>
                    </a:lnTo>
                    <a:lnTo>
                      <a:pt x="153993" y="20967"/>
                    </a:lnTo>
                    <a:lnTo>
                      <a:pt x="126333" y="41681"/>
                    </a:lnTo>
                    <a:lnTo>
                      <a:pt x="119970" y="45440"/>
                    </a:lnTo>
                    <a:lnTo>
                      <a:pt x="113620" y="48094"/>
                    </a:lnTo>
                    <a:lnTo>
                      <a:pt x="105505" y="50234"/>
                    </a:lnTo>
                    <a:lnTo>
                      <a:pt x="97775" y="50064"/>
                    </a:lnTo>
                    <a:lnTo>
                      <a:pt x="90290" y="48164"/>
                    </a:lnTo>
                    <a:lnTo>
                      <a:pt x="82911" y="45110"/>
                    </a:lnTo>
                    <a:lnTo>
                      <a:pt x="73259" y="40500"/>
                    </a:lnTo>
                    <a:lnTo>
                      <a:pt x="60443" y="37199"/>
                    </a:lnTo>
                    <a:lnTo>
                      <a:pt x="22675" y="46761"/>
                    </a:lnTo>
                    <a:lnTo>
                      <a:pt x="0" y="85966"/>
                    </a:lnTo>
                    <a:lnTo>
                      <a:pt x="1048" y="109762"/>
                    </a:lnTo>
                    <a:lnTo>
                      <a:pt x="27003" y="149582"/>
                    </a:lnTo>
                    <a:lnTo>
                      <a:pt x="46856" y="159003"/>
                    </a:lnTo>
                    <a:lnTo>
                      <a:pt x="54326" y="158900"/>
                    </a:lnTo>
                    <a:lnTo>
                      <a:pt x="61882" y="158407"/>
                    </a:lnTo>
                    <a:lnTo>
                      <a:pt x="93170" y="155120"/>
                    </a:lnTo>
                    <a:lnTo>
                      <a:pt x="102493" y="154993"/>
                    </a:lnTo>
                    <a:lnTo>
                      <a:pt x="110148" y="156310"/>
                    </a:lnTo>
                    <a:lnTo>
                      <a:pt x="115589" y="159638"/>
                    </a:lnTo>
                    <a:lnTo>
                      <a:pt x="136927" y="176505"/>
                    </a:lnTo>
                    <a:lnTo>
                      <a:pt x="159130" y="183364"/>
                    </a:lnTo>
                    <a:lnTo>
                      <a:pt x="182343" y="183072"/>
                    </a:lnTo>
                    <a:lnTo>
                      <a:pt x="206711" y="178485"/>
                    </a:lnTo>
                    <a:lnTo>
                      <a:pt x="215810" y="177083"/>
                    </a:lnTo>
                    <a:lnTo>
                      <a:pt x="225142" y="176736"/>
                    </a:lnTo>
                    <a:lnTo>
                      <a:pt x="234565" y="177089"/>
                    </a:lnTo>
                    <a:lnTo>
                      <a:pt x="255573" y="178638"/>
                    </a:lnTo>
                    <a:lnTo>
                      <a:pt x="267171" y="178798"/>
                    </a:lnTo>
                    <a:lnTo>
                      <a:pt x="305509" y="159224"/>
                    </a:lnTo>
                    <a:lnTo>
                      <a:pt x="306722" y="153261"/>
                    </a:lnTo>
                    <a:lnTo>
                      <a:pt x="306381" y="147002"/>
                    </a:lnTo>
                    <a:lnTo>
                      <a:pt x="304832" y="140547"/>
                    </a:lnTo>
                    <a:lnTo>
                      <a:pt x="302415" y="133980"/>
                    </a:lnTo>
                    <a:lnTo>
                      <a:pt x="299440" y="127405"/>
                    </a:lnTo>
                    <a:lnTo>
                      <a:pt x="289972" y="108648"/>
                    </a:lnTo>
                    <a:lnTo>
                      <a:pt x="288334" y="103174"/>
                    </a:lnTo>
                    <a:lnTo>
                      <a:pt x="286483" y="93577"/>
                    </a:lnTo>
                    <a:lnTo>
                      <a:pt x="286445" y="84174"/>
                    </a:lnTo>
                    <a:lnTo>
                      <a:pt x="287630" y="74815"/>
                    </a:lnTo>
                    <a:lnTo>
                      <a:pt x="291332" y="55454"/>
                    </a:lnTo>
                    <a:lnTo>
                      <a:pt x="292514" y="45383"/>
                    </a:lnTo>
                    <a:lnTo>
                      <a:pt x="279711" y="6464"/>
                    </a:lnTo>
                    <a:lnTo>
                      <a:pt x="263063" y="566"/>
                    </a:lnTo>
                    <a:lnTo>
                      <a:pt x="234407" y="0"/>
                    </a:lnTo>
                    <a:close/>
                  </a:path>
                </a:pathLst>
              </a:custGeom>
              <a:solidFill>
                <a:srgbClr val="A59B7E"/>
              </a:solidFill>
            </p:spPr>
            <p:txBody>
              <a:bodyPr wrap="square" lIns="0" tIns="0" rIns="0" bIns="0" rtlCol="0"/>
              <a:lstStyle/>
              <a:p>
                <a:endParaRPr/>
              </a:p>
            </p:txBody>
          </p:sp>
          <p:pic>
            <p:nvPicPr>
              <p:cNvPr id="231" name="object 107">
                <a:extLst>
                  <a:ext uri="{FF2B5EF4-FFF2-40B4-BE49-F238E27FC236}">
                    <a16:creationId xmlns:a16="http://schemas.microsoft.com/office/drawing/2014/main" id="{E7B5C9F2-9277-12AB-19DD-5830BF784CF3}"/>
                  </a:ext>
                </a:extLst>
              </p:cNvPr>
              <p:cNvPicPr/>
              <p:nvPr/>
            </p:nvPicPr>
            <p:blipFill>
              <a:blip r:embed="rId101" cstate="print"/>
              <a:stretch>
                <a:fillRect/>
              </a:stretch>
            </p:blipFill>
            <p:spPr>
              <a:xfrm>
                <a:off x="6544843" y="4033132"/>
                <a:ext cx="163499" cy="23495"/>
              </a:xfrm>
              <a:prstGeom prst="rect">
                <a:avLst/>
              </a:prstGeom>
            </p:spPr>
          </p:pic>
          <p:pic>
            <p:nvPicPr>
              <p:cNvPr id="232" name="object 108">
                <a:extLst>
                  <a:ext uri="{FF2B5EF4-FFF2-40B4-BE49-F238E27FC236}">
                    <a16:creationId xmlns:a16="http://schemas.microsoft.com/office/drawing/2014/main" id="{8161BF98-BD20-6E5E-EA8F-CB62F107085A}"/>
                  </a:ext>
                </a:extLst>
              </p:cNvPr>
              <p:cNvPicPr/>
              <p:nvPr/>
            </p:nvPicPr>
            <p:blipFill>
              <a:blip r:embed="rId102" cstate="print"/>
              <a:stretch>
                <a:fillRect/>
              </a:stretch>
            </p:blipFill>
            <p:spPr>
              <a:xfrm>
                <a:off x="6413449" y="3922414"/>
                <a:ext cx="115027" cy="124167"/>
              </a:xfrm>
              <a:prstGeom prst="rect">
                <a:avLst/>
              </a:prstGeom>
            </p:spPr>
          </p:pic>
          <p:sp>
            <p:nvSpPr>
              <p:cNvPr id="233" name="object 109">
                <a:extLst>
                  <a:ext uri="{FF2B5EF4-FFF2-40B4-BE49-F238E27FC236}">
                    <a16:creationId xmlns:a16="http://schemas.microsoft.com/office/drawing/2014/main" id="{088A8A92-9678-5A4F-E858-7FEFB93D6A88}"/>
                  </a:ext>
                </a:extLst>
              </p:cNvPr>
              <p:cNvSpPr/>
              <p:nvPr/>
            </p:nvSpPr>
            <p:spPr>
              <a:xfrm>
                <a:off x="6432747" y="4078266"/>
                <a:ext cx="299085" cy="187960"/>
              </a:xfrm>
              <a:custGeom>
                <a:avLst/>
                <a:gdLst/>
                <a:ahLst/>
                <a:cxnLst/>
                <a:rect l="l" t="t" r="r" b="b"/>
                <a:pathLst>
                  <a:path w="299085" h="187959">
                    <a:moveTo>
                      <a:pt x="206730" y="0"/>
                    </a:moveTo>
                    <a:lnTo>
                      <a:pt x="165379" y="10185"/>
                    </a:lnTo>
                    <a:lnTo>
                      <a:pt x="134709" y="25476"/>
                    </a:lnTo>
                    <a:lnTo>
                      <a:pt x="127800" y="28003"/>
                    </a:lnTo>
                    <a:lnTo>
                      <a:pt x="121107" y="29451"/>
                    </a:lnTo>
                    <a:lnTo>
                      <a:pt x="112767" y="30055"/>
                    </a:lnTo>
                    <a:lnTo>
                      <a:pt x="105192" y="28459"/>
                    </a:lnTo>
                    <a:lnTo>
                      <a:pt x="98149" y="25202"/>
                    </a:lnTo>
                    <a:lnTo>
                      <a:pt x="91402" y="20828"/>
                    </a:lnTo>
                    <a:lnTo>
                      <a:pt x="82702" y="14516"/>
                    </a:lnTo>
                    <a:lnTo>
                      <a:pt x="70635" y="8903"/>
                    </a:lnTo>
                    <a:lnTo>
                      <a:pt x="57793" y="6362"/>
                    </a:lnTo>
                    <a:lnTo>
                      <a:pt x="44696" y="7108"/>
                    </a:lnTo>
                    <a:lnTo>
                      <a:pt x="31864" y="11353"/>
                    </a:lnTo>
                    <a:lnTo>
                      <a:pt x="13866" y="25547"/>
                    </a:lnTo>
                    <a:lnTo>
                      <a:pt x="2965" y="45785"/>
                    </a:lnTo>
                    <a:lnTo>
                      <a:pt x="0" y="69416"/>
                    </a:lnTo>
                    <a:lnTo>
                      <a:pt x="5804" y="93789"/>
                    </a:lnTo>
                    <a:lnTo>
                      <a:pt x="36779" y="126377"/>
                    </a:lnTo>
                    <a:lnTo>
                      <a:pt x="83004" y="131087"/>
                    </a:lnTo>
                    <a:lnTo>
                      <a:pt x="92196" y="132683"/>
                    </a:lnTo>
                    <a:lnTo>
                      <a:pt x="99501" y="135393"/>
                    </a:lnTo>
                    <a:lnTo>
                      <a:pt x="104292" y="139674"/>
                    </a:lnTo>
                    <a:lnTo>
                      <a:pt x="122447" y="160224"/>
                    </a:lnTo>
                    <a:lnTo>
                      <a:pt x="143138" y="171075"/>
                    </a:lnTo>
                    <a:lnTo>
                      <a:pt x="166025" y="175068"/>
                    </a:lnTo>
                    <a:lnTo>
                      <a:pt x="190767" y="175044"/>
                    </a:lnTo>
                    <a:lnTo>
                      <a:pt x="199958" y="175348"/>
                    </a:lnTo>
                    <a:lnTo>
                      <a:pt x="209194" y="176733"/>
                    </a:lnTo>
                    <a:lnTo>
                      <a:pt x="218402" y="178823"/>
                    </a:lnTo>
                    <a:lnTo>
                      <a:pt x="238813" y="184226"/>
                    </a:lnTo>
                    <a:lnTo>
                      <a:pt x="250199" y="186521"/>
                    </a:lnTo>
                    <a:lnTo>
                      <a:pt x="290766" y="178562"/>
                    </a:lnTo>
                    <a:lnTo>
                      <a:pt x="294119" y="162445"/>
                    </a:lnTo>
                    <a:lnTo>
                      <a:pt x="293681" y="155792"/>
                    </a:lnTo>
                    <a:lnTo>
                      <a:pt x="292408" y="148875"/>
                    </a:lnTo>
                    <a:lnTo>
                      <a:pt x="290587" y="141853"/>
                    </a:lnTo>
                    <a:lnTo>
                      <a:pt x="284416" y="121640"/>
                    </a:lnTo>
                    <a:lnTo>
                      <a:pt x="283731" y="115925"/>
                    </a:lnTo>
                    <a:lnTo>
                      <a:pt x="283518" y="106145"/>
                    </a:lnTo>
                    <a:lnTo>
                      <a:pt x="285063" y="96885"/>
                    </a:lnTo>
                    <a:lnTo>
                      <a:pt x="287804" y="87886"/>
                    </a:lnTo>
                    <a:lnTo>
                      <a:pt x="294700" y="69487"/>
                    </a:lnTo>
                    <a:lnTo>
                      <a:pt x="297558" y="59785"/>
                    </a:lnTo>
                    <a:lnTo>
                      <a:pt x="299058" y="49606"/>
                    </a:lnTo>
                    <a:lnTo>
                      <a:pt x="298501" y="38773"/>
                    </a:lnTo>
                    <a:lnTo>
                      <a:pt x="297383" y="32283"/>
                    </a:lnTo>
                    <a:lnTo>
                      <a:pt x="248023" y="4370"/>
                    </a:lnTo>
                    <a:lnTo>
                      <a:pt x="220473" y="1114"/>
                    </a:lnTo>
                    <a:lnTo>
                      <a:pt x="206730" y="0"/>
                    </a:lnTo>
                    <a:close/>
                  </a:path>
                </a:pathLst>
              </a:custGeom>
              <a:solidFill>
                <a:srgbClr val="A59B7E"/>
              </a:solidFill>
            </p:spPr>
            <p:txBody>
              <a:bodyPr wrap="square" lIns="0" tIns="0" rIns="0" bIns="0" rtlCol="0"/>
              <a:lstStyle/>
              <a:p>
                <a:endParaRPr/>
              </a:p>
            </p:txBody>
          </p:sp>
          <p:pic>
            <p:nvPicPr>
              <p:cNvPr id="234" name="object 110">
                <a:extLst>
                  <a:ext uri="{FF2B5EF4-FFF2-40B4-BE49-F238E27FC236}">
                    <a16:creationId xmlns:a16="http://schemas.microsoft.com/office/drawing/2014/main" id="{D9C2B2E8-07DF-8B47-8F44-5C127EF7BE82}"/>
                  </a:ext>
                </a:extLst>
              </p:cNvPr>
              <p:cNvPicPr/>
              <p:nvPr/>
            </p:nvPicPr>
            <p:blipFill>
              <a:blip r:embed="rId103" cstate="print"/>
              <a:stretch>
                <a:fillRect/>
              </a:stretch>
            </p:blipFill>
            <p:spPr>
              <a:xfrm>
                <a:off x="6432759" y="4084491"/>
                <a:ext cx="281120" cy="164751"/>
              </a:xfrm>
              <a:prstGeom prst="rect">
                <a:avLst/>
              </a:prstGeom>
            </p:spPr>
          </p:pic>
          <p:sp>
            <p:nvSpPr>
              <p:cNvPr id="235" name="object 111">
                <a:extLst>
                  <a:ext uri="{FF2B5EF4-FFF2-40B4-BE49-F238E27FC236}">
                    <a16:creationId xmlns:a16="http://schemas.microsoft.com/office/drawing/2014/main" id="{DFDFCEFA-4B83-38D9-CD64-F3A487BB7373}"/>
                  </a:ext>
                </a:extLst>
              </p:cNvPr>
              <p:cNvSpPr/>
              <p:nvPr/>
            </p:nvSpPr>
            <p:spPr>
              <a:xfrm>
                <a:off x="6447356" y="4266502"/>
                <a:ext cx="300355" cy="205104"/>
              </a:xfrm>
              <a:custGeom>
                <a:avLst/>
                <a:gdLst/>
                <a:ahLst/>
                <a:cxnLst/>
                <a:rect l="l" t="t" r="r" b="b"/>
                <a:pathLst>
                  <a:path w="300355" h="205104">
                    <a:moveTo>
                      <a:pt x="51064" y="0"/>
                    </a:moveTo>
                    <a:lnTo>
                      <a:pt x="37867" y="2707"/>
                    </a:lnTo>
                    <a:lnTo>
                      <a:pt x="18474" y="14698"/>
                    </a:lnTo>
                    <a:lnTo>
                      <a:pt x="5480" y="33530"/>
                    </a:lnTo>
                    <a:lnTo>
                      <a:pt x="0" y="56668"/>
                    </a:lnTo>
                    <a:lnTo>
                      <a:pt x="3145" y="81574"/>
                    </a:lnTo>
                    <a:lnTo>
                      <a:pt x="30437" y="117617"/>
                    </a:lnTo>
                    <a:lnTo>
                      <a:pt x="75827" y="127744"/>
                    </a:lnTo>
                    <a:lnTo>
                      <a:pt x="84787" y="130412"/>
                    </a:lnTo>
                    <a:lnTo>
                      <a:pt x="91756" y="133967"/>
                    </a:lnTo>
                    <a:lnTo>
                      <a:pt x="96058" y="138788"/>
                    </a:lnTo>
                    <a:lnTo>
                      <a:pt x="111889" y="161349"/>
                    </a:lnTo>
                    <a:lnTo>
                      <a:pt x="131277" y="174573"/>
                    </a:lnTo>
                    <a:lnTo>
                      <a:pt x="153581" y="181240"/>
                    </a:lnTo>
                    <a:lnTo>
                      <a:pt x="178164" y="184127"/>
                    </a:lnTo>
                    <a:lnTo>
                      <a:pt x="187264" y="185510"/>
                    </a:lnTo>
                    <a:lnTo>
                      <a:pt x="196291" y="187975"/>
                    </a:lnTo>
                    <a:lnTo>
                      <a:pt x="205212" y="191135"/>
                    </a:lnTo>
                    <a:lnTo>
                      <a:pt x="224904" y="198903"/>
                    </a:lnTo>
                    <a:lnTo>
                      <a:pt x="235968" y="202523"/>
                    </a:lnTo>
                    <a:lnTo>
                      <a:pt x="247155" y="204724"/>
                    </a:lnTo>
                    <a:lnTo>
                      <a:pt x="258440" y="204764"/>
                    </a:lnTo>
                    <a:lnTo>
                      <a:pt x="261641" y="204434"/>
                    </a:lnTo>
                    <a:lnTo>
                      <a:pt x="282453" y="177104"/>
                    </a:lnTo>
                    <a:lnTo>
                      <a:pt x="281924" y="170073"/>
                    </a:lnTo>
                    <a:lnTo>
                      <a:pt x="280864" y="162878"/>
                    </a:lnTo>
                    <a:lnTo>
                      <a:pt x="276906" y="142052"/>
                    </a:lnTo>
                    <a:lnTo>
                      <a:pt x="276843" y="136299"/>
                    </a:lnTo>
                    <a:lnTo>
                      <a:pt x="277679" y="126547"/>
                    </a:lnTo>
                    <a:lnTo>
                      <a:pt x="280202" y="117519"/>
                    </a:lnTo>
                    <a:lnTo>
                      <a:pt x="283886" y="108895"/>
                    </a:lnTo>
                    <a:lnTo>
                      <a:pt x="292712" y="91426"/>
                    </a:lnTo>
                    <a:lnTo>
                      <a:pt x="296590" y="82117"/>
                    </a:lnTo>
                    <a:lnTo>
                      <a:pt x="299169" y="72176"/>
                    </a:lnTo>
                    <a:lnTo>
                      <a:pt x="299779" y="61343"/>
                    </a:lnTo>
                    <a:lnTo>
                      <a:pt x="299360" y="54765"/>
                    </a:lnTo>
                    <a:lnTo>
                      <a:pt x="253330" y="21203"/>
                    </a:lnTo>
                    <a:lnTo>
                      <a:pt x="212797" y="12004"/>
                    </a:lnTo>
                    <a:lnTo>
                      <a:pt x="201272" y="11043"/>
                    </a:lnTo>
                    <a:lnTo>
                      <a:pt x="190332" y="12004"/>
                    </a:lnTo>
                    <a:lnTo>
                      <a:pt x="180080" y="14279"/>
                    </a:lnTo>
                    <a:lnTo>
                      <a:pt x="170620" y="17262"/>
                    </a:lnTo>
                    <a:lnTo>
                      <a:pt x="138502" y="28844"/>
                    </a:lnTo>
                    <a:lnTo>
                      <a:pt x="131377" y="30558"/>
                    </a:lnTo>
                    <a:lnTo>
                      <a:pt x="124582" y="31193"/>
                    </a:lnTo>
                    <a:lnTo>
                      <a:pt x="116231" y="30814"/>
                    </a:lnTo>
                    <a:lnTo>
                      <a:pt x="108874" y="28339"/>
                    </a:lnTo>
                    <a:lnTo>
                      <a:pt x="102224" y="24278"/>
                    </a:lnTo>
                    <a:lnTo>
                      <a:pt x="95995" y="19141"/>
                    </a:lnTo>
                    <a:lnTo>
                      <a:pt x="88019" y="11826"/>
                    </a:lnTo>
                    <a:lnTo>
                      <a:pt x="76636" y="4833"/>
                    </a:lnTo>
                    <a:lnTo>
                      <a:pt x="64153" y="799"/>
                    </a:lnTo>
                    <a:lnTo>
                      <a:pt x="51064" y="0"/>
                    </a:lnTo>
                    <a:close/>
                  </a:path>
                </a:pathLst>
              </a:custGeom>
              <a:solidFill>
                <a:srgbClr val="A59B7E"/>
              </a:solidFill>
            </p:spPr>
            <p:txBody>
              <a:bodyPr wrap="square" lIns="0" tIns="0" rIns="0" bIns="0" rtlCol="0"/>
              <a:lstStyle/>
              <a:p>
                <a:endParaRPr/>
              </a:p>
            </p:txBody>
          </p:sp>
          <p:pic>
            <p:nvPicPr>
              <p:cNvPr id="236" name="object 112">
                <a:extLst>
                  <a:ext uri="{FF2B5EF4-FFF2-40B4-BE49-F238E27FC236}">
                    <a16:creationId xmlns:a16="http://schemas.microsoft.com/office/drawing/2014/main" id="{281435B4-E6DB-9B5A-6589-B5B25FD197F2}"/>
                  </a:ext>
                </a:extLst>
              </p:cNvPr>
              <p:cNvPicPr/>
              <p:nvPr/>
            </p:nvPicPr>
            <p:blipFill>
              <a:blip r:embed="rId104" cstate="print"/>
              <a:stretch>
                <a:fillRect/>
              </a:stretch>
            </p:blipFill>
            <p:spPr>
              <a:xfrm>
                <a:off x="6556514" y="4412430"/>
                <a:ext cx="159702" cy="42773"/>
              </a:xfrm>
              <a:prstGeom prst="rect">
                <a:avLst/>
              </a:prstGeom>
            </p:spPr>
          </p:pic>
          <p:pic>
            <p:nvPicPr>
              <p:cNvPr id="237" name="object 113">
                <a:extLst>
                  <a:ext uri="{FF2B5EF4-FFF2-40B4-BE49-F238E27FC236}">
                    <a16:creationId xmlns:a16="http://schemas.microsoft.com/office/drawing/2014/main" id="{E9F9F7FD-B1BC-06E5-6271-DB3B6557807C}"/>
                  </a:ext>
                </a:extLst>
              </p:cNvPr>
              <p:cNvPicPr/>
              <p:nvPr/>
            </p:nvPicPr>
            <p:blipFill>
              <a:blip r:embed="rId105" cstate="print"/>
              <a:stretch>
                <a:fillRect/>
              </a:stretch>
            </p:blipFill>
            <p:spPr>
              <a:xfrm>
                <a:off x="6447256" y="4266380"/>
                <a:ext cx="113715" cy="125840"/>
              </a:xfrm>
              <a:prstGeom prst="rect">
                <a:avLst/>
              </a:prstGeom>
            </p:spPr>
          </p:pic>
          <p:sp>
            <p:nvSpPr>
              <p:cNvPr id="238" name="object 114">
                <a:extLst>
                  <a:ext uri="{FF2B5EF4-FFF2-40B4-BE49-F238E27FC236}">
                    <a16:creationId xmlns:a16="http://schemas.microsoft.com/office/drawing/2014/main" id="{1FF52078-211B-845C-BE0C-1546E6CFF2AA}"/>
                  </a:ext>
                </a:extLst>
              </p:cNvPr>
              <p:cNvSpPr/>
              <p:nvPr/>
            </p:nvSpPr>
            <p:spPr>
              <a:xfrm>
                <a:off x="6453745" y="4448783"/>
                <a:ext cx="296545" cy="235585"/>
              </a:xfrm>
              <a:custGeom>
                <a:avLst/>
                <a:gdLst/>
                <a:ahLst/>
                <a:cxnLst/>
                <a:rect l="l" t="t" r="r" b="b"/>
                <a:pathLst>
                  <a:path w="296544" h="235584">
                    <a:moveTo>
                      <a:pt x="59065" y="0"/>
                    </a:moveTo>
                    <a:lnTo>
                      <a:pt x="9199" y="25983"/>
                    </a:lnTo>
                    <a:lnTo>
                      <a:pt x="0" y="73153"/>
                    </a:lnTo>
                    <a:lnTo>
                      <a:pt x="2941" y="84963"/>
                    </a:lnTo>
                    <a:lnTo>
                      <a:pt x="28566" y="116336"/>
                    </a:lnTo>
                    <a:lnTo>
                      <a:pt x="65189" y="130260"/>
                    </a:lnTo>
                    <a:lnTo>
                      <a:pt x="73659" y="134310"/>
                    </a:lnTo>
                    <a:lnTo>
                      <a:pt x="80035" y="138921"/>
                    </a:lnTo>
                    <a:lnTo>
                      <a:pt x="83591" y="144362"/>
                    </a:lnTo>
                    <a:lnTo>
                      <a:pt x="95994" y="169184"/>
                    </a:lnTo>
                    <a:lnTo>
                      <a:pt x="113255" y="185319"/>
                    </a:lnTo>
                    <a:lnTo>
                      <a:pt x="134340" y="195425"/>
                    </a:lnTo>
                    <a:lnTo>
                      <a:pt x="158216" y="202159"/>
                    </a:lnTo>
                    <a:lnTo>
                      <a:pt x="167004" y="204953"/>
                    </a:lnTo>
                    <a:lnTo>
                      <a:pt x="175567" y="208809"/>
                    </a:lnTo>
                    <a:lnTo>
                      <a:pt x="183926" y="213345"/>
                    </a:lnTo>
                    <a:lnTo>
                      <a:pt x="202270" y="224143"/>
                    </a:lnTo>
                    <a:lnTo>
                      <a:pt x="212682" y="229463"/>
                    </a:lnTo>
                    <a:lnTo>
                      <a:pt x="223420" y="233399"/>
                    </a:lnTo>
                    <a:lnTo>
                      <a:pt x="234568" y="235217"/>
                    </a:lnTo>
                    <a:lnTo>
                      <a:pt x="237782" y="235395"/>
                    </a:lnTo>
                    <a:lnTo>
                      <a:pt x="240766" y="235192"/>
                    </a:lnTo>
                    <a:lnTo>
                      <a:pt x="262758" y="204596"/>
                    </a:lnTo>
                    <a:lnTo>
                      <a:pt x="262744" y="197312"/>
                    </a:lnTo>
                    <a:lnTo>
                      <a:pt x="261823" y="176099"/>
                    </a:lnTo>
                    <a:lnTo>
                      <a:pt x="262572" y="170397"/>
                    </a:lnTo>
                    <a:lnTo>
                      <a:pt x="264804" y="160884"/>
                    </a:lnTo>
                    <a:lnTo>
                      <a:pt x="268595" y="152350"/>
                    </a:lnTo>
                    <a:lnTo>
                      <a:pt x="273477" y="144397"/>
                    </a:lnTo>
                    <a:lnTo>
                      <a:pt x="284710" y="128502"/>
                    </a:lnTo>
                    <a:lnTo>
                      <a:pt x="289877" y="119906"/>
                    </a:lnTo>
                    <a:lnTo>
                      <a:pt x="293854" y="110479"/>
                    </a:lnTo>
                    <a:lnTo>
                      <a:pt x="296011" y="99861"/>
                    </a:lnTo>
                    <a:lnTo>
                      <a:pt x="296544" y="93295"/>
                    </a:lnTo>
                    <a:lnTo>
                      <a:pt x="295516" y="85840"/>
                    </a:lnTo>
                    <a:lnTo>
                      <a:pt x="255871" y="52841"/>
                    </a:lnTo>
                    <a:lnTo>
                      <a:pt x="217144" y="37351"/>
                    </a:lnTo>
                    <a:lnTo>
                      <a:pt x="194943" y="33819"/>
                    </a:lnTo>
                    <a:lnTo>
                      <a:pt x="184488" y="34456"/>
                    </a:lnTo>
                    <a:lnTo>
                      <a:pt x="174713" y="35916"/>
                    </a:lnTo>
                    <a:lnTo>
                      <a:pt x="141312" y="42317"/>
                    </a:lnTo>
                    <a:lnTo>
                      <a:pt x="134023" y="42876"/>
                    </a:lnTo>
                    <a:lnTo>
                      <a:pt x="93878" y="17527"/>
                    </a:lnTo>
                    <a:lnTo>
                      <a:pt x="83637" y="8809"/>
                    </a:lnTo>
                    <a:lnTo>
                      <a:pt x="71883" y="2852"/>
                    </a:lnTo>
                    <a:lnTo>
                      <a:pt x="59065" y="0"/>
                    </a:lnTo>
                    <a:close/>
                  </a:path>
                </a:pathLst>
              </a:custGeom>
              <a:solidFill>
                <a:srgbClr val="A59B7E"/>
              </a:solidFill>
            </p:spPr>
            <p:txBody>
              <a:bodyPr wrap="square" lIns="0" tIns="0" rIns="0" bIns="0" rtlCol="0"/>
              <a:lstStyle/>
              <a:p>
                <a:endParaRPr/>
              </a:p>
            </p:txBody>
          </p:sp>
          <p:pic>
            <p:nvPicPr>
              <p:cNvPr id="239" name="object 115">
                <a:extLst>
                  <a:ext uri="{FF2B5EF4-FFF2-40B4-BE49-F238E27FC236}">
                    <a16:creationId xmlns:a16="http://schemas.microsoft.com/office/drawing/2014/main" id="{6A08EE65-6ADF-D8E3-0412-1E6C49505A1D}"/>
                  </a:ext>
                </a:extLst>
              </p:cNvPr>
              <p:cNvPicPr/>
              <p:nvPr/>
            </p:nvPicPr>
            <p:blipFill>
              <a:blip r:embed="rId106" cstate="print"/>
              <a:stretch>
                <a:fillRect/>
              </a:stretch>
            </p:blipFill>
            <p:spPr>
              <a:xfrm>
                <a:off x="6548907" y="4603299"/>
                <a:ext cx="152425" cy="65320"/>
              </a:xfrm>
              <a:prstGeom prst="rect">
                <a:avLst/>
              </a:prstGeom>
            </p:spPr>
          </p:pic>
          <p:pic>
            <p:nvPicPr>
              <p:cNvPr id="240" name="object 116">
                <a:extLst>
                  <a:ext uri="{FF2B5EF4-FFF2-40B4-BE49-F238E27FC236}">
                    <a16:creationId xmlns:a16="http://schemas.microsoft.com/office/drawing/2014/main" id="{AB6417B5-B82A-6010-73FA-B43D15D3F14B}"/>
                  </a:ext>
                </a:extLst>
              </p:cNvPr>
              <p:cNvPicPr/>
              <p:nvPr/>
            </p:nvPicPr>
            <p:blipFill>
              <a:blip r:embed="rId107" cstate="print"/>
              <a:stretch>
                <a:fillRect/>
              </a:stretch>
            </p:blipFill>
            <p:spPr>
              <a:xfrm>
                <a:off x="6453746" y="4448588"/>
                <a:ext cx="111277" cy="125933"/>
              </a:xfrm>
              <a:prstGeom prst="rect">
                <a:avLst/>
              </a:prstGeom>
            </p:spPr>
          </p:pic>
          <p:sp>
            <p:nvSpPr>
              <p:cNvPr id="241" name="object 117">
                <a:extLst>
                  <a:ext uri="{FF2B5EF4-FFF2-40B4-BE49-F238E27FC236}">
                    <a16:creationId xmlns:a16="http://schemas.microsoft.com/office/drawing/2014/main" id="{19EE19A4-73C0-EA8E-8D6E-5618DE76551D}"/>
                  </a:ext>
                </a:extLst>
              </p:cNvPr>
              <p:cNvSpPr/>
              <p:nvPr/>
            </p:nvSpPr>
            <p:spPr>
              <a:xfrm>
                <a:off x="6403007" y="4612124"/>
                <a:ext cx="287020" cy="272415"/>
              </a:xfrm>
              <a:custGeom>
                <a:avLst/>
                <a:gdLst/>
                <a:ahLst/>
                <a:cxnLst/>
                <a:rect l="l" t="t" r="r" b="b"/>
                <a:pathLst>
                  <a:path w="287019" h="272415">
                    <a:moveTo>
                      <a:pt x="58699" y="0"/>
                    </a:moveTo>
                    <a:lnTo>
                      <a:pt x="36558" y="4182"/>
                    </a:lnTo>
                    <a:lnTo>
                      <a:pt x="18138" y="17125"/>
                    </a:lnTo>
                    <a:lnTo>
                      <a:pt x="5324" y="36851"/>
                    </a:lnTo>
                    <a:lnTo>
                      <a:pt x="0" y="61379"/>
                    </a:lnTo>
                    <a:lnTo>
                      <a:pt x="593" y="73582"/>
                    </a:lnTo>
                    <a:lnTo>
                      <a:pt x="19592" y="109789"/>
                    </a:lnTo>
                    <a:lnTo>
                      <a:pt x="52722" y="131214"/>
                    </a:lnTo>
                    <a:lnTo>
                      <a:pt x="60231" y="136980"/>
                    </a:lnTo>
                    <a:lnTo>
                      <a:pt x="65580" y="142849"/>
                    </a:lnTo>
                    <a:lnTo>
                      <a:pt x="68008" y="148932"/>
                    </a:lnTo>
                    <a:lnTo>
                      <a:pt x="75341" y="175890"/>
                    </a:lnTo>
                    <a:lnTo>
                      <a:pt x="89104" y="195370"/>
                    </a:lnTo>
                    <a:lnTo>
                      <a:pt x="107775" y="209754"/>
                    </a:lnTo>
                    <a:lnTo>
                      <a:pt x="129832" y="221424"/>
                    </a:lnTo>
                    <a:lnTo>
                      <a:pt x="137886" y="226036"/>
                    </a:lnTo>
                    <a:lnTo>
                      <a:pt x="145519" y="231641"/>
                    </a:lnTo>
                    <a:lnTo>
                      <a:pt x="152824" y="237865"/>
                    </a:lnTo>
                    <a:lnTo>
                      <a:pt x="168688" y="252340"/>
                    </a:lnTo>
                    <a:lnTo>
                      <a:pt x="177849" y="259767"/>
                    </a:lnTo>
                    <a:lnTo>
                      <a:pt x="217411" y="271830"/>
                    </a:lnTo>
                    <a:lnTo>
                      <a:pt x="223545" y="266649"/>
                    </a:lnTo>
                    <a:lnTo>
                      <a:pt x="236258" y="217919"/>
                    </a:lnTo>
                    <a:lnTo>
                      <a:pt x="238112" y="212496"/>
                    </a:lnTo>
                    <a:lnTo>
                      <a:pt x="242131" y="203643"/>
                    </a:lnTo>
                    <a:lnTo>
                      <a:pt x="247494" y="196091"/>
                    </a:lnTo>
                    <a:lnTo>
                      <a:pt x="253814" y="189343"/>
                    </a:lnTo>
                    <a:lnTo>
                      <a:pt x="267874" y="176157"/>
                    </a:lnTo>
                    <a:lnTo>
                      <a:pt x="274593" y="168829"/>
                    </a:lnTo>
                    <a:lnTo>
                      <a:pt x="286715" y="129590"/>
                    </a:lnTo>
                    <a:lnTo>
                      <a:pt x="276828" y="114385"/>
                    </a:lnTo>
                    <a:lnTo>
                      <a:pt x="231170" y="79961"/>
                    </a:lnTo>
                    <a:lnTo>
                      <a:pt x="188017" y="62684"/>
                    </a:lnTo>
                    <a:lnTo>
                      <a:pt x="144246" y="61213"/>
                    </a:lnTo>
                    <a:lnTo>
                      <a:pt x="137020" y="60210"/>
                    </a:lnTo>
                    <a:lnTo>
                      <a:pt x="102628" y="26835"/>
                    </a:lnTo>
                    <a:lnTo>
                      <a:pt x="94296" y="16118"/>
                    </a:lnTo>
                    <a:lnTo>
                      <a:pt x="83950" y="7783"/>
                    </a:lnTo>
                    <a:lnTo>
                      <a:pt x="71960" y="2265"/>
                    </a:lnTo>
                    <a:lnTo>
                      <a:pt x="58699" y="0"/>
                    </a:lnTo>
                    <a:close/>
                  </a:path>
                </a:pathLst>
              </a:custGeom>
              <a:solidFill>
                <a:srgbClr val="A59B7E"/>
              </a:solidFill>
            </p:spPr>
            <p:txBody>
              <a:bodyPr wrap="square" lIns="0" tIns="0" rIns="0" bIns="0" rtlCol="0"/>
              <a:lstStyle/>
              <a:p>
                <a:endParaRPr/>
              </a:p>
            </p:txBody>
          </p:sp>
          <p:pic>
            <p:nvPicPr>
              <p:cNvPr id="242" name="object 118">
                <a:extLst>
                  <a:ext uri="{FF2B5EF4-FFF2-40B4-BE49-F238E27FC236}">
                    <a16:creationId xmlns:a16="http://schemas.microsoft.com/office/drawing/2014/main" id="{F4684B4C-09F0-D4D4-4B73-442FFE1104F6}"/>
                  </a:ext>
                </a:extLst>
              </p:cNvPr>
              <p:cNvPicPr/>
              <p:nvPr/>
            </p:nvPicPr>
            <p:blipFill>
              <a:blip r:embed="rId108" cstate="print"/>
              <a:stretch>
                <a:fillRect/>
              </a:stretch>
            </p:blipFill>
            <p:spPr>
              <a:xfrm>
                <a:off x="6479883" y="4774089"/>
                <a:ext cx="137147" cy="94538"/>
              </a:xfrm>
              <a:prstGeom prst="rect">
                <a:avLst/>
              </a:prstGeom>
            </p:spPr>
          </p:pic>
          <p:pic>
            <p:nvPicPr>
              <p:cNvPr id="243" name="object 119">
                <a:extLst>
                  <a:ext uri="{FF2B5EF4-FFF2-40B4-BE49-F238E27FC236}">
                    <a16:creationId xmlns:a16="http://schemas.microsoft.com/office/drawing/2014/main" id="{699EF733-87CE-AB86-0A21-BDBC24A9ADBD}"/>
                  </a:ext>
                </a:extLst>
              </p:cNvPr>
              <p:cNvPicPr/>
              <p:nvPr/>
            </p:nvPicPr>
            <p:blipFill>
              <a:blip r:embed="rId109" cstate="print"/>
              <a:stretch>
                <a:fillRect/>
              </a:stretch>
            </p:blipFill>
            <p:spPr>
              <a:xfrm>
                <a:off x="6402959" y="4612087"/>
                <a:ext cx="112801" cy="126949"/>
              </a:xfrm>
              <a:prstGeom prst="rect">
                <a:avLst/>
              </a:prstGeom>
            </p:spPr>
          </p:pic>
          <p:pic>
            <p:nvPicPr>
              <p:cNvPr id="244" name="object 120">
                <a:extLst>
                  <a:ext uri="{FF2B5EF4-FFF2-40B4-BE49-F238E27FC236}">
                    <a16:creationId xmlns:a16="http://schemas.microsoft.com/office/drawing/2014/main" id="{21E289A8-3CB5-5A32-A323-651D64E425FD}"/>
                  </a:ext>
                </a:extLst>
              </p:cNvPr>
              <p:cNvPicPr/>
              <p:nvPr/>
            </p:nvPicPr>
            <p:blipFill>
              <a:blip r:embed="rId110" cstate="print"/>
              <a:stretch>
                <a:fillRect/>
              </a:stretch>
            </p:blipFill>
            <p:spPr>
              <a:xfrm>
                <a:off x="6074865" y="4794228"/>
                <a:ext cx="523027" cy="716807"/>
              </a:xfrm>
              <a:prstGeom prst="rect">
                <a:avLst/>
              </a:prstGeom>
            </p:spPr>
          </p:pic>
          <p:pic>
            <p:nvPicPr>
              <p:cNvPr id="245" name="object 121">
                <a:extLst>
                  <a:ext uri="{FF2B5EF4-FFF2-40B4-BE49-F238E27FC236}">
                    <a16:creationId xmlns:a16="http://schemas.microsoft.com/office/drawing/2014/main" id="{8C83D7CB-14D8-6360-EDD7-2D411558CCE2}"/>
                  </a:ext>
                </a:extLst>
              </p:cNvPr>
              <p:cNvPicPr/>
              <p:nvPr/>
            </p:nvPicPr>
            <p:blipFill>
              <a:blip r:embed="rId111" cstate="print"/>
              <a:stretch>
                <a:fillRect/>
              </a:stretch>
            </p:blipFill>
            <p:spPr>
              <a:xfrm>
                <a:off x="6355829" y="4845577"/>
                <a:ext cx="187553" cy="196519"/>
              </a:xfrm>
              <a:prstGeom prst="rect">
                <a:avLst/>
              </a:prstGeom>
            </p:spPr>
          </p:pic>
          <p:sp>
            <p:nvSpPr>
              <p:cNvPr id="246" name="object 122">
                <a:extLst>
                  <a:ext uri="{FF2B5EF4-FFF2-40B4-BE49-F238E27FC236}">
                    <a16:creationId xmlns:a16="http://schemas.microsoft.com/office/drawing/2014/main" id="{DA0FC182-FD4C-27E1-76A7-79C095CFAC10}"/>
                  </a:ext>
                </a:extLst>
              </p:cNvPr>
              <p:cNvSpPr/>
              <p:nvPr/>
            </p:nvSpPr>
            <p:spPr>
              <a:xfrm>
                <a:off x="5940254" y="1395528"/>
                <a:ext cx="314960" cy="1242695"/>
              </a:xfrm>
              <a:custGeom>
                <a:avLst/>
                <a:gdLst/>
                <a:ahLst/>
                <a:cxnLst/>
                <a:rect l="l" t="t" r="r" b="b"/>
                <a:pathLst>
                  <a:path w="314960" h="1242695">
                    <a:moveTo>
                      <a:pt x="314363" y="1242695"/>
                    </a:moveTo>
                    <a:lnTo>
                      <a:pt x="0" y="0"/>
                    </a:lnTo>
                  </a:path>
                </a:pathLst>
              </a:custGeom>
              <a:ln w="9525">
                <a:solidFill>
                  <a:srgbClr val="FFFFFF"/>
                </a:solidFill>
              </a:ln>
            </p:spPr>
            <p:txBody>
              <a:bodyPr wrap="square" lIns="0" tIns="0" rIns="0" bIns="0" rtlCol="0"/>
              <a:lstStyle/>
              <a:p>
                <a:endParaRPr/>
              </a:p>
            </p:txBody>
          </p:sp>
          <p:sp>
            <p:nvSpPr>
              <p:cNvPr id="247" name="object 123">
                <a:extLst>
                  <a:ext uri="{FF2B5EF4-FFF2-40B4-BE49-F238E27FC236}">
                    <a16:creationId xmlns:a16="http://schemas.microsoft.com/office/drawing/2014/main" id="{86981E99-3896-DF58-7D7B-2A300380AF23}"/>
                  </a:ext>
                </a:extLst>
              </p:cNvPr>
              <p:cNvSpPr/>
              <p:nvPr/>
            </p:nvSpPr>
            <p:spPr>
              <a:xfrm>
                <a:off x="6219844" y="2611304"/>
                <a:ext cx="60325" cy="90170"/>
              </a:xfrm>
              <a:custGeom>
                <a:avLst/>
                <a:gdLst/>
                <a:ahLst/>
                <a:cxnLst/>
                <a:rect l="l" t="t" r="r" b="b"/>
                <a:pathLst>
                  <a:path w="60325" h="90170">
                    <a:moveTo>
                      <a:pt x="59753" y="0"/>
                    </a:moveTo>
                    <a:lnTo>
                      <a:pt x="44768" y="15380"/>
                    </a:lnTo>
                    <a:lnTo>
                      <a:pt x="33548" y="22082"/>
                    </a:lnTo>
                    <a:lnTo>
                      <a:pt x="20493" y="21520"/>
                    </a:lnTo>
                    <a:lnTo>
                      <a:pt x="0" y="15112"/>
                    </a:lnTo>
                    <a:lnTo>
                      <a:pt x="50647" y="89674"/>
                    </a:lnTo>
                    <a:lnTo>
                      <a:pt x="59753" y="0"/>
                    </a:lnTo>
                    <a:close/>
                  </a:path>
                </a:pathLst>
              </a:custGeom>
              <a:solidFill>
                <a:srgbClr val="FFFFFF"/>
              </a:solidFill>
            </p:spPr>
            <p:txBody>
              <a:bodyPr wrap="square" lIns="0" tIns="0" rIns="0" bIns="0" rtlCol="0"/>
              <a:lstStyle/>
              <a:p>
                <a:endParaRPr/>
              </a:p>
            </p:txBody>
          </p:sp>
          <p:sp>
            <p:nvSpPr>
              <p:cNvPr id="248" name="object 124">
                <a:extLst>
                  <a:ext uri="{FF2B5EF4-FFF2-40B4-BE49-F238E27FC236}">
                    <a16:creationId xmlns:a16="http://schemas.microsoft.com/office/drawing/2014/main" id="{0F2421F1-E032-FD16-E315-FD3128584FED}"/>
                  </a:ext>
                </a:extLst>
              </p:cNvPr>
              <p:cNvSpPr/>
              <p:nvPr/>
            </p:nvSpPr>
            <p:spPr>
              <a:xfrm>
                <a:off x="5936408" y="1396495"/>
                <a:ext cx="314960" cy="1242695"/>
              </a:xfrm>
              <a:custGeom>
                <a:avLst/>
                <a:gdLst/>
                <a:ahLst/>
                <a:cxnLst/>
                <a:rect l="l" t="t" r="r" b="b"/>
                <a:pathLst>
                  <a:path w="314960" h="1242695">
                    <a:moveTo>
                      <a:pt x="314363" y="1242695"/>
                    </a:moveTo>
                    <a:lnTo>
                      <a:pt x="0" y="0"/>
                    </a:lnTo>
                  </a:path>
                </a:pathLst>
              </a:custGeom>
              <a:ln w="3175">
                <a:solidFill>
                  <a:srgbClr val="4C4D4F"/>
                </a:solidFill>
              </a:ln>
            </p:spPr>
            <p:txBody>
              <a:bodyPr wrap="square" lIns="0" tIns="0" rIns="0" bIns="0" rtlCol="0"/>
              <a:lstStyle/>
              <a:p>
                <a:endParaRPr/>
              </a:p>
            </p:txBody>
          </p:sp>
          <p:sp>
            <p:nvSpPr>
              <p:cNvPr id="249" name="object 125">
                <a:extLst>
                  <a:ext uri="{FF2B5EF4-FFF2-40B4-BE49-F238E27FC236}">
                    <a16:creationId xmlns:a16="http://schemas.microsoft.com/office/drawing/2014/main" id="{963B946E-B4F6-50C1-90C1-7D5532B9EC35}"/>
                  </a:ext>
                </a:extLst>
              </p:cNvPr>
              <p:cNvSpPr/>
              <p:nvPr/>
            </p:nvSpPr>
            <p:spPr>
              <a:xfrm>
                <a:off x="5942562" y="1394932"/>
                <a:ext cx="314960" cy="1242695"/>
              </a:xfrm>
              <a:custGeom>
                <a:avLst/>
                <a:gdLst/>
                <a:ahLst/>
                <a:cxnLst/>
                <a:rect l="l" t="t" r="r" b="b"/>
                <a:pathLst>
                  <a:path w="314960" h="1242695">
                    <a:moveTo>
                      <a:pt x="314363" y="1242694"/>
                    </a:moveTo>
                    <a:lnTo>
                      <a:pt x="0" y="0"/>
                    </a:lnTo>
                  </a:path>
                </a:pathLst>
              </a:custGeom>
              <a:ln w="4762">
                <a:solidFill>
                  <a:srgbClr val="4C4D4F"/>
                </a:solidFill>
              </a:ln>
            </p:spPr>
            <p:txBody>
              <a:bodyPr wrap="square" lIns="0" tIns="0" rIns="0" bIns="0" rtlCol="0"/>
              <a:lstStyle/>
              <a:p>
                <a:endParaRPr/>
              </a:p>
            </p:txBody>
          </p:sp>
          <p:sp>
            <p:nvSpPr>
              <p:cNvPr id="250" name="object 126">
                <a:extLst>
                  <a:ext uri="{FF2B5EF4-FFF2-40B4-BE49-F238E27FC236}">
                    <a16:creationId xmlns:a16="http://schemas.microsoft.com/office/drawing/2014/main" id="{681EDCE0-5DA8-26C8-D757-E3F526B36C4B}"/>
                  </a:ext>
                </a:extLst>
              </p:cNvPr>
              <p:cNvSpPr/>
              <p:nvPr/>
            </p:nvSpPr>
            <p:spPr>
              <a:xfrm>
                <a:off x="6219844" y="2611304"/>
                <a:ext cx="60325" cy="90170"/>
              </a:xfrm>
              <a:custGeom>
                <a:avLst/>
                <a:gdLst/>
                <a:ahLst/>
                <a:cxnLst/>
                <a:rect l="l" t="t" r="r" b="b"/>
                <a:pathLst>
                  <a:path w="60325" h="90170">
                    <a:moveTo>
                      <a:pt x="59753" y="0"/>
                    </a:moveTo>
                    <a:lnTo>
                      <a:pt x="44768" y="15380"/>
                    </a:lnTo>
                    <a:lnTo>
                      <a:pt x="33548" y="22082"/>
                    </a:lnTo>
                    <a:lnTo>
                      <a:pt x="20493" y="21520"/>
                    </a:lnTo>
                    <a:lnTo>
                      <a:pt x="0" y="15112"/>
                    </a:lnTo>
                    <a:lnTo>
                      <a:pt x="50647" y="89674"/>
                    </a:lnTo>
                    <a:lnTo>
                      <a:pt x="59753" y="0"/>
                    </a:lnTo>
                    <a:close/>
                  </a:path>
                </a:pathLst>
              </a:custGeom>
              <a:solidFill>
                <a:srgbClr val="4C4D4F"/>
              </a:solidFill>
            </p:spPr>
            <p:txBody>
              <a:bodyPr wrap="square" lIns="0" tIns="0" rIns="0" bIns="0" rtlCol="0"/>
              <a:lstStyle/>
              <a:p>
                <a:endParaRPr/>
              </a:p>
            </p:txBody>
          </p:sp>
          <p:sp>
            <p:nvSpPr>
              <p:cNvPr id="251" name="object 127">
                <a:extLst>
                  <a:ext uri="{FF2B5EF4-FFF2-40B4-BE49-F238E27FC236}">
                    <a16:creationId xmlns:a16="http://schemas.microsoft.com/office/drawing/2014/main" id="{C2B11F99-F77E-36BA-8EBF-3E6884CF7E43}"/>
                  </a:ext>
                </a:extLst>
              </p:cNvPr>
              <p:cNvSpPr/>
              <p:nvPr/>
            </p:nvSpPr>
            <p:spPr>
              <a:xfrm>
                <a:off x="5944773" y="1397439"/>
                <a:ext cx="404495" cy="948055"/>
              </a:xfrm>
              <a:custGeom>
                <a:avLst/>
                <a:gdLst/>
                <a:ahLst/>
                <a:cxnLst/>
                <a:rect l="l" t="t" r="r" b="b"/>
                <a:pathLst>
                  <a:path w="404494" h="948054">
                    <a:moveTo>
                      <a:pt x="403910" y="947864"/>
                    </a:moveTo>
                    <a:lnTo>
                      <a:pt x="0" y="0"/>
                    </a:lnTo>
                  </a:path>
                </a:pathLst>
              </a:custGeom>
              <a:ln w="9525">
                <a:solidFill>
                  <a:srgbClr val="4C4D4F"/>
                </a:solidFill>
              </a:ln>
            </p:spPr>
            <p:txBody>
              <a:bodyPr wrap="square" lIns="0" tIns="0" rIns="0" bIns="0" rtlCol="0"/>
              <a:lstStyle/>
              <a:p>
                <a:endParaRPr/>
              </a:p>
            </p:txBody>
          </p:sp>
          <p:sp>
            <p:nvSpPr>
              <p:cNvPr id="252" name="object 128">
                <a:extLst>
                  <a:ext uri="{FF2B5EF4-FFF2-40B4-BE49-F238E27FC236}">
                    <a16:creationId xmlns:a16="http://schemas.microsoft.com/office/drawing/2014/main" id="{584CE4D1-B167-841A-B61A-515DA69419C0}"/>
                  </a:ext>
                </a:extLst>
              </p:cNvPr>
              <p:cNvSpPr/>
              <p:nvPr/>
            </p:nvSpPr>
            <p:spPr>
              <a:xfrm>
                <a:off x="6312500" y="2314843"/>
                <a:ext cx="61594" cy="90170"/>
              </a:xfrm>
              <a:custGeom>
                <a:avLst/>
                <a:gdLst/>
                <a:ahLst/>
                <a:cxnLst/>
                <a:rect l="l" t="t" r="r" b="b"/>
                <a:pathLst>
                  <a:path w="61594" h="90170">
                    <a:moveTo>
                      <a:pt x="56705" y="0"/>
                    </a:moveTo>
                    <a:lnTo>
                      <a:pt x="44275" y="17515"/>
                    </a:lnTo>
                    <a:lnTo>
                      <a:pt x="34224" y="25869"/>
                    </a:lnTo>
                    <a:lnTo>
                      <a:pt x="21238" y="27328"/>
                    </a:lnTo>
                    <a:lnTo>
                      <a:pt x="0" y="24155"/>
                    </a:lnTo>
                    <a:lnTo>
                      <a:pt x="61556" y="89992"/>
                    </a:lnTo>
                    <a:lnTo>
                      <a:pt x="56705" y="0"/>
                    </a:lnTo>
                    <a:close/>
                  </a:path>
                </a:pathLst>
              </a:custGeom>
              <a:solidFill>
                <a:srgbClr val="4C4D4F"/>
              </a:solidFill>
            </p:spPr>
            <p:txBody>
              <a:bodyPr wrap="square" lIns="0" tIns="0" rIns="0" bIns="0" rtlCol="0"/>
              <a:lstStyle/>
              <a:p>
                <a:endParaRPr/>
              </a:p>
            </p:txBody>
          </p:sp>
        </p:grpSp>
        <p:sp>
          <p:nvSpPr>
            <p:cNvPr id="304" name="object 271">
              <a:extLst>
                <a:ext uri="{FF2B5EF4-FFF2-40B4-BE49-F238E27FC236}">
                  <a16:creationId xmlns:a16="http://schemas.microsoft.com/office/drawing/2014/main" id="{C5D8FAC6-52C1-0E2F-43B5-23401FBF00A6}"/>
                </a:ext>
              </a:extLst>
            </p:cNvPr>
            <p:cNvSpPr txBox="1"/>
            <p:nvPr/>
          </p:nvSpPr>
          <p:spPr>
            <a:xfrm>
              <a:off x="5512864" y="905904"/>
              <a:ext cx="1023380" cy="433132"/>
            </a:xfrm>
            <a:prstGeom prst="rect">
              <a:avLst/>
            </a:prstGeom>
          </p:spPr>
          <p:txBody>
            <a:bodyPr vert="horz" wrap="square" lIns="0" tIns="12700" rIns="0" bIns="0" rtlCol="0">
              <a:spAutoFit/>
            </a:bodyPr>
            <a:lstStyle/>
            <a:p>
              <a:pPr marL="174625" marR="5080" indent="-162560">
                <a:lnSpc>
                  <a:spcPct val="129700"/>
                </a:lnSpc>
                <a:spcBef>
                  <a:spcPts val="100"/>
                </a:spcBef>
              </a:pPr>
              <a:r>
                <a:rPr sz="1100" dirty="0">
                  <a:solidFill>
                    <a:srgbClr val="4C4D4F"/>
                  </a:solidFill>
                  <a:latin typeface="Myriad Pro"/>
                  <a:cs typeface="Myriad Pro"/>
                </a:rPr>
                <a:t>Omurlar</a:t>
              </a:r>
              <a:r>
                <a:rPr sz="1100" spc="-10" dirty="0">
                  <a:solidFill>
                    <a:srgbClr val="4C4D4F"/>
                  </a:solidFill>
                  <a:latin typeface="Myriad Pro"/>
                  <a:cs typeface="Myriad Pro"/>
                </a:rPr>
                <a:t> arası</a:t>
              </a:r>
              <a:r>
                <a:rPr sz="1100" spc="500" dirty="0">
                  <a:solidFill>
                    <a:srgbClr val="4C4D4F"/>
                  </a:solidFill>
                  <a:latin typeface="Myriad Pro"/>
                  <a:cs typeface="Myriad Pro"/>
                </a:rPr>
                <a:t> </a:t>
              </a:r>
              <a:r>
                <a:rPr sz="1100" spc="-10" dirty="0">
                  <a:solidFill>
                    <a:srgbClr val="4C4D4F"/>
                  </a:solidFill>
                  <a:latin typeface="Myriad Pro"/>
                  <a:cs typeface="Myriad Pro"/>
                </a:rPr>
                <a:t>diskler</a:t>
              </a:r>
              <a:endParaRPr sz="1100" dirty="0">
                <a:latin typeface="Myriad Pro"/>
                <a:cs typeface="Myriad Pro"/>
              </a:endParaRPr>
            </a:p>
          </p:txBody>
        </p:sp>
        <p:sp>
          <p:nvSpPr>
            <p:cNvPr id="306" name="object 280">
              <a:extLst>
                <a:ext uri="{FF2B5EF4-FFF2-40B4-BE49-F238E27FC236}">
                  <a16:creationId xmlns:a16="http://schemas.microsoft.com/office/drawing/2014/main" id="{8956B2A6-810E-417C-C380-FABF5B9B4421}"/>
                </a:ext>
              </a:extLst>
            </p:cNvPr>
            <p:cNvSpPr txBox="1"/>
            <p:nvPr/>
          </p:nvSpPr>
          <p:spPr>
            <a:xfrm>
              <a:off x="6526785" y="2730423"/>
              <a:ext cx="323165" cy="433263"/>
            </a:xfrm>
            <a:prstGeom prst="rect">
              <a:avLst/>
            </a:prstGeom>
          </p:spPr>
          <p:txBody>
            <a:bodyPr vert="vert270" wrap="square" lIns="0" tIns="11430" rIns="0" bIns="0" rtlCol="0">
              <a:spAutoFit/>
            </a:bodyPr>
            <a:lstStyle/>
            <a:p>
              <a:pPr marL="12700">
                <a:lnSpc>
                  <a:spcPct val="100000"/>
                </a:lnSpc>
                <a:spcBef>
                  <a:spcPts val="90"/>
                </a:spcBef>
              </a:pPr>
              <a:r>
                <a:rPr sz="1100" b="1" spc="-10" dirty="0">
                  <a:solidFill>
                    <a:srgbClr val="4C4D4F"/>
                  </a:solidFill>
                  <a:latin typeface="Myriad Pro"/>
                  <a:cs typeface="Myriad Pro"/>
                </a:rPr>
                <a:t>Kifoz</a:t>
              </a:r>
              <a:endParaRPr sz="1100" dirty="0">
                <a:latin typeface="Myriad Pro"/>
                <a:cs typeface="Myriad Pro"/>
              </a:endParaRPr>
            </a:p>
          </p:txBody>
        </p:sp>
        <p:sp>
          <p:nvSpPr>
            <p:cNvPr id="307" name="object 281">
              <a:extLst>
                <a:ext uri="{FF2B5EF4-FFF2-40B4-BE49-F238E27FC236}">
                  <a16:creationId xmlns:a16="http://schemas.microsoft.com/office/drawing/2014/main" id="{DCAF6140-5B97-B5FB-C9DE-DE86D8289C78}"/>
                </a:ext>
              </a:extLst>
            </p:cNvPr>
            <p:cNvSpPr txBox="1"/>
            <p:nvPr/>
          </p:nvSpPr>
          <p:spPr>
            <a:xfrm>
              <a:off x="5940172" y="3807576"/>
              <a:ext cx="169277" cy="651599"/>
            </a:xfrm>
            <a:prstGeom prst="rect">
              <a:avLst/>
            </a:prstGeom>
          </p:spPr>
          <p:txBody>
            <a:bodyPr vert="vert270" wrap="square" lIns="0" tIns="11430" rIns="0" bIns="0" rtlCol="0">
              <a:spAutoFit/>
            </a:bodyPr>
            <a:lstStyle/>
            <a:p>
              <a:pPr marL="12700">
                <a:lnSpc>
                  <a:spcPct val="100000"/>
                </a:lnSpc>
                <a:spcBef>
                  <a:spcPts val="90"/>
                </a:spcBef>
              </a:pPr>
              <a:r>
                <a:rPr sz="1100" b="1" spc="-10" dirty="0">
                  <a:solidFill>
                    <a:srgbClr val="4C4D4F"/>
                  </a:solidFill>
                  <a:latin typeface="Myriad Pro"/>
                  <a:cs typeface="Myriad Pro"/>
                </a:rPr>
                <a:t>Lordoz</a:t>
              </a:r>
              <a:endParaRPr sz="1100" dirty="0">
                <a:latin typeface="Myriad Pro"/>
                <a:cs typeface="Myriad Pro"/>
              </a:endParaRPr>
            </a:p>
          </p:txBody>
        </p:sp>
        <p:grpSp>
          <p:nvGrpSpPr>
            <p:cNvPr id="313" name="Grup 312">
              <a:extLst>
                <a:ext uri="{FF2B5EF4-FFF2-40B4-BE49-F238E27FC236}">
                  <a16:creationId xmlns:a16="http://schemas.microsoft.com/office/drawing/2014/main" id="{07F63E4F-9105-B0DF-861F-CF537F831578}"/>
                </a:ext>
              </a:extLst>
            </p:cNvPr>
            <p:cNvGrpSpPr/>
            <p:nvPr/>
          </p:nvGrpSpPr>
          <p:grpSpPr>
            <a:xfrm>
              <a:off x="5938487" y="2368667"/>
              <a:ext cx="802093" cy="2598099"/>
              <a:chOff x="5938487" y="2368667"/>
              <a:chExt cx="802093" cy="2598099"/>
            </a:xfrm>
          </p:grpSpPr>
          <p:sp>
            <p:nvSpPr>
              <p:cNvPr id="311" name="object 285">
                <a:extLst>
                  <a:ext uri="{FF2B5EF4-FFF2-40B4-BE49-F238E27FC236}">
                    <a16:creationId xmlns:a16="http://schemas.microsoft.com/office/drawing/2014/main" id="{8653BFD5-1577-73DB-A10B-64C9442294FF}"/>
                  </a:ext>
                </a:extLst>
              </p:cNvPr>
              <p:cNvSpPr/>
              <p:nvPr/>
            </p:nvSpPr>
            <p:spPr>
              <a:xfrm>
                <a:off x="6482770" y="2368667"/>
                <a:ext cx="257810" cy="1284605"/>
              </a:xfrm>
              <a:custGeom>
                <a:avLst/>
                <a:gdLst/>
                <a:ahLst/>
                <a:cxnLst/>
                <a:rect l="l" t="t" r="r" b="b"/>
                <a:pathLst>
                  <a:path w="257810" h="1284604">
                    <a:moveTo>
                      <a:pt x="205478" y="0"/>
                    </a:moveTo>
                    <a:lnTo>
                      <a:pt x="171647" y="67644"/>
                    </a:lnTo>
                    <a:lnTo>
                      <a:pt x="151345" y="111350"/>
                    </a:lnTo>
                    <a:lnTo>
                      <a:pt x="129782" y="159875"/>
                    </a:lnTo>
                    <a:lnTo>
                      <a:pt x="107707" y="211895"/>
                    </a:lnTo>
                    <a:lnTo>
                      <a:pt x="85866" y="266084"/>
                    </a:lnTo>
                    <a:lnTo>
                      <a:pt x="65008" y="321114"/>
                    </a:lnTo>
                    <a:lnTo>
                      <a:pt x="45880" y="375662"/>
                    </a:lnTo>
                    <a:lnTo>
                      <a:pt x="29231" y="428399"/>
                    </a:lnTo>
                    <a:lnTo>
                      <a:pt x="15807" y="478002"/>
                    </a:lnTo>
                    <a:lnTo>
                      <a:pt x="6358" y="523142"/>
                    </a:lnTo>
                    <a:lnTo>
                      <a:pt x="1630" y="562495"/>
                    </a:lnTo>
                    <a:lnTo>
                      <a:pt x="0" y="632765"/>
                    </a:lnTo>
                    <a:lnTo>
                      <a:pt x="1408" y="667918"/>
                    </a:lnTo>
                    <a:lnTo>
                      <a:pt x="9731" y="739892"/>
                    </a:lnTo>
                    <a:lnTo>
                      <a:pt x="17068" y="777366"/>
                    </a:lnTo>
                    <a:lnTo>
                      <a:pt x="26806" y="816267"/>
                    </a:lnTo>
                    <a:lnTo>
                      <a:pt x="39155" y="856921"/>
                    </a:lnTo>
                    <a:lnTo>
                      <a:pt x="54328" y="899654"/>
                    </a:lnTo>
                    <a:lnTo>
                      <a:pt x="72535" y="944794"/>
                    </a:lnTo>
                    <a:lnTo>
                      <a:pt x="93989" y="992666"/>
                    </a:lnTo>
                    <a:lnTo>
                      <a:pt x="118902" y="1043596"/>
                    </a:lnTo>
                    <a:lnTo>
                      <a:pt x="147484" y="1097913"/>
                    </a:lnTo>
                    <a:lnTo>
                      <a:pt x="179949" y="1155941"/>
                    </a:lnTo>
                    <a:lnTo>
                      <a:pt x="216507" y="1218008"/>
                    </a:lnTo>
                    <a:lnTo>
                      <a:pt x="257370" y="1284439"/>
                    </a:lnTo>
                  </a:path>
                </a:pathLst>
              </a:custGeom>
              <a:ln w="12700">
                <a:solidFill>
                  <a:srgbClr val="4C4D4F"/>
                </a:solidFill>
              </a:ln>
            </p:spPr>
            <p:txBody>
              <a:bodyPr wrap="square" lIns="0" tIns="0" rIns="0" bIns="0" rtlCol="0"/>
              <a:lstStyle/>
              <a:p>
                <a:endParaRPr/>
              </a:p>
            </p:txBody>
          </p:sp>
          <p:sp>
            <p:nvSpPr>
              <p:cNvPr id="312" name="object 286">
                <a:extLst>
                  <a:ext uri="{FF2B5EF4-FFF2-40B4-BE49-F238E27FC236}">
                    <a16:creationId xmlns:a16="http://schemas.microsoft.com/office/drawing/2014/main" id="{33DACC7E-207A-A546-BF36-2C25FD5EEE46}"/>
                  </a:ext>
                </a:extLst>
              </p:cNvPr>
              <p:cNvSpPr/>
              <p:nvPr/>
            </p:nvSpPr>
            <p:spPr>
              <a:xfrm>
                <a:off x="5938487" y="3599611"/>
                <a:ext cx="250190" cy="1367155"/>
              </a:xfrm>
              <a:custGeom>
                <a:avLst/>
                <a:gdLst/>
                <a:ahLst/>
                <a:cxnLst/>
                <a:rect l="l" t="t" r="r" b="b"/>
                <a:pathLst>
                  <a:path w="250189" h="1367154">
                    <a:moveTo>
                      <a:pt x="51892" y="0"/>
                    </a:moveTo>
                    <a:lnTo>
                      <a:pt x="83391" y="59871"/>
                    </a:lnTo>
                    <a:lnTo>
                      <a:pt x="102468" y="97872"/>
                    </a:lnTo>
                    <a:lnTo>
                      <a:pt x="122839" y="140382"/>
                    </a:lnTo>
                    <a:lnTo>
                      <a:pt x="143812" y="186753"/>
                    </a:lnTo>
                    <a:lnTo>
                      <a:pt x="164695" y="236333"/>
                    </a:lnTo>
                    <a:lnTo>
                      <a:pt x="184796" y="288474"/>
                    </a:lnTo>
                    <a:lnTo>
                      <a:pt x="203421" y="342525"/>
                    </a:lnTo>
                    <a:lnTo>
                      <a:pt x="219879" y="397835"/>
                    </a:lnTo>
                    <a:lnTo>
                      <a:pt x="233477" y="453756"/>
                    </a:lnTo>
                    <a:lnTo>
                      <a:pt x="243523" y="509637"/>
                    </a:lnTo>
                    <a:lnTo>
                      <a:pt x="249325" y="564829"/>
                    </a:lnTo>
                    <a:lnTo>
                      <a:pt x="250190" y="618680"/>
                    </a:lnTo>
                    <a:lnTo>
                      <a:pt x="248584" y="661178"/>
                    </a:lnTo>
                    <a:lnTo>
                      <a:pt x="246564" y="702206"/>
                    </a:lnTo>
                    <a:lnTo>
                      <a:pt x="243818" y="742200"/>
                    </a:lnTo>
                    <a:lnTo>
                      <a:pt x="240033" y="781595"/>
                    </a:lnTo>
                    <a:lnTo>
                      <a:pt x="234898" y="820829"/>
                    </a:lnTo>
                    <a:lnTo>
                      <a:pt x="228100" y="860338"/>
                    </a:lnTo>
                    <a:lnTo>
                      <a:pt x="219327" y="900558"/>
                    </a:lnTo>
                    <a:lnTo>
                      <a:pt x="208267" y="941925"/>
                    </a:lnTo>
                    <a:lnTo>
                      <a:pt x="194608" y="984877"/>
                    </a:lnTo>
                    <a:lnTo>
                      <a:pt x="178037" y="1029849"/>
                    </a:lnTo>
                    <a:lnTo>
                      <a:pt x="158244" y="1077277"/>
                    </a:lnTo>
                    <a:lnTo>
                      <a:pt x="134914" y="1127599"/>
                    </a:lnTo>
                    <a:lnTo>
                      <a:pt x="107737" y="1181250"/>
                    </a:lnTo>
                    <a:lnTo>
                      <a:pt x="76401" y="1238667"/>
                    </a:lnTo>
                    <a:lnTo>
                      <a:pt x="40592" y="1300287"/>
                    </a:lnTo>
                    <a:lnTo>
                      <a:pt x="0" y="1366545"/>
                    </a:lnTo>
                  </a:path>
                </a:pathLst>
              </a:custGeom>
              <a:ln w="12700">
                <a:solidFill>
                  <a:srgbClr val="4C4D4F"/>
                </a:solidFill>
              </a:ln>
            </p:spPr>
            <p:txBody>
              <a:bodyPr wrap="square" lIns="0" tIns="0" rIns="0" bIns="0" rtlCol="0"/>
              <a:lstStyle/>
              <a:p>
                <a:endParaRPr/>
              </a:p>
            </p:txBody>
          </p:sp>
        </p:grpSp>
      </p:grpSp>
      <p:sp>
        <p:nvSpPr>
          <p:cNvPr id="9" name="object 280">
            <a:extLst>
              <a:ext uri="{FF2B5EF4-FFF2-40B4-BE49-F238E27FC236}">
                <a16:creationId xmlns:a16="http://schemas.microsoft.com/office/drawing/2014/main" id="{87C7F1CE-4494-1735-B0AD-33D4792F3BE1}"/>
              </a:ext>
            </a:extLst>
          </p:cNvPr>
          <p:cNvSpPr txBox="1"/>
          <p:nvPr/>
        </p:nvSpPr>
        <p:spPr>
          <a:xfrm>
            <a:off x="6160456" y="5343481"/>
            <a:ext cx="323165" cy="433263"/>
          </a:xfrm>
          <a:prstGeom prst="rect">
            <a:avLst/>
          </a:prstGeom>
        </p:spPr>
        <p:txBody>
          <a:bodyPr vert="vert270" wrap="square" lIns="0" tIns="11430" rIns="0" bIns="0" rtlCol="0">
            <a:spAutoFit/>
          </a:bodyPr>
          <a:lstStyle/>
          <a:p>
            <a:pPr marL="12700">
              <a:lnSpc>
                <a:spcPct val="100000"/>
              </a:lnSpc>
              <a:spcBef>
                <a:spcPts val="90"/>
              </a:spcBef>
            </a:pPr>
            <a:r>
              <a:rPr sz="1100" b="1" spc="-10" dirty="0">
                <a:solidFill>
                  <a:srgbClr val="4C4D4F"/>
                </a:solidFill>
                <a:latin typeface="Myriad Pro"/>
                <a:cs typeface="Myriad Pro"/>
              </a:rPr>
              <a:t>Kifoz</a:t>
            </a:r>
            <a:endParaRPr sz="1100" dirty="0">
              <a:latin typeface="Myriad Pro"/>
              <a:cs typeface="Myriad Pro"/>
            </a:endParaRPr>
          </a:p>
        </p:txBody>
      </p:sp>
      <p:sp>
        <p:nvSpPr>
          <p:cNvPr id="10" name="object 281">
            <a:extLst>
              <a:ext uri="{FF2B5EF4-FFF2-40B4-BE49-F238E27FC236}">
                <a16:creationId xmlns:a16="http://schemas.microsoft.com/office/drawing/2014/main" id="{B7BA750E-B427-EE37-7444-E7DF17C54992}"/>
              </a:ext>
            </a:extLst>
          </p:cNvPr>
          <p:cNvSpPr txBox="1"/>
          <p:nvPr/>
        </p:nvSpPr>
        <p:spPr>
          <a:xfrm>
            <a:off x="5824167" y="1471452"/>
            <a:ext cx="169277" cy="651599"/>
          </a:xfrm>
          <a:prstGeom prst="rect">
            <a:avLst/>
          </a:prstGeom>
        </p:spPr>
        <p:txBody>
          <a:bodyPr vert="vert270" wrap="square" lIns="0" tIns="11430" rIns="0" bIns="0" rtlCol="0">
            <a:spAutoFit/>
          </a:bodyPr>
          <a:lstStyle/>
          <a:p>
            <a:pPr marL="12700">
              <a:lnSpc>
                <a:spcPct val="100000"/>
              </a:lnSpc>
              <a:spcBef>
                <a:spcPts val="90"/>
              </a:spcBef>
            </a:pPr>
            <a:r>
              <a:rPr sz="1100" b="1" spc="-10" dirty="0">
                <a:solidFill>
                  <a:srgbClr val="4C4D4F"/>
                </a:solidFill>
                <a:latin typeface="Myriad Pro"/>
                <a:cs typeface="Myriad Pro"/>
              </a:rPr>
              <a:t>Lordoz</a:t>
            </a:r>
            <a:endParaRPr sz="1100" dirty="0">
              <a:latin typeface="Myriad Pro"/>
              <a:cs typeface="Myriad Pro"/>
            </a:endParaRPr>
          </a:p>
        </p:txBody>
      </p:sp>
      <p:sp>
        <p:nvSpPr>
          <p:cNvPr id="11" name="object 285">
            <a:extLst>
              <a:ext uri="{FF2B5EF4-FFF2-40B4-BE49-F238E27FC236}">
                <a16:creationId xmlns:a16="http://schemas.microsoft.com/office/drawing/2014/main" id="{56DBCDA1-8766-71D0-787F-8CCB640DC420}"/>
              </a:ext>
            </a:extLst>
          </p:cNvPr>
          <p:cNvSpPr/>
          <p:nvPr/>
        </p:nvSpPr>
        <p:spPr>
          <a:xfrm>
            <a:off x="6009160" y="5404923"/>
            <a:ext cx="143299" cy="373504"/>
          </a:xfrm>
          <a:custGeom>
            <a:avLst/>
            <a:gdLst/>
            <a:ahLst/>
            <a:cxnLst/>
            <a:rect l="l" t="t" r="r" b="b"/>
            <a:pathLst>
              <a:path w="257810" h="1284604">
                <a:moveTo>
                  <a:pt x="205478" y="0"/>
                </a:moveTo>
                <a:lnTo>
                  <a:pt x="171647" y="67644"/>
                </a:lnTo>
                <a:lnTo>
                  <a:pt x="151345" y="111350"/>
                </a:lnTo>
                <a:lnTo>
                  <a:pt x="129782" y="159875"/>
                </a:lnTo>
                <a:lnTo>
                  <a:pt x="107707" y="211895"/>
                </a:lnTo>
                <a:lnTo>
                  <a:pt x="85866" y="266084"/>
                </a:lnTo>
                <a:lnTo>
                  <a:pt x="65008" y="321114"/>
                </a:lnTo>
                <a:lnTo>
                  <a:pt x="45880" y="375662"/>
                </a:lnTo>
                <a:lnTo>
                  <a:pt x="29231" y="428399"/>
                </a:lnTo>
                <a:lnTo>
                  <a:pt x="15807" y="478002"/>
                </a:lnTo>
                <a:lnTo>
                  <a:pt x="6358" y="523142"/>
                </a:lnTo>
                <a:lnTo>
                  <a:pt x="1630" y="562495"/>
                </a:lnTo>
                <a:lnTo>
                  <a:pt x="0" y="632765"/>
                </a:lnTo>
                <a:lnTo>
                  <a:pt x="1408" y="667918"/>
                </a:lnTo>
                <a:lnTo>
                  <a:pt x="9731" y="739892"/>
                </a:lnTo>
                <a:lnTo>
                  <a:pt x="17068" y="777366"/>
                </a:lnTo>
                <a:lnTo>
                  <a:pt x="26806" y="816267"/>
                </a:lnTo>
                <a:lnTo>
                  <a:pt x="39155" y="856921"/>
                </a:lnTo>
                <a:lnTo>
                  <a:pt x="54328" y="899654"/>
                </a:lnTo>
                <a:lnTo>
                  <a:pt x="72535" y="944794"/>
                </a:lnTo>
                <a:lnTo>
                  <a:pt x="93989" y="992666"/>
                </a:lnTo>
                <a:lnTo>
                  <a:pt x="118902" y="1043596"/>
                </a:lnTo>
                <a:lnTo>
                  <a:pt x="147484" y="1097913"/>
                </a:lnTo>
                <a:lnTo>
                  <a:pt x="179949" y="1155941"/>
                </a:lnTo>
                <a:lnTo>
                  <a:pt x="216507" y="1218008"/>
                </a:lnTo>
                <a:lnTo>
                  <a:pt x="257370" y="1284439"/>
                </a:lnTo>
              </a:path>
            </a:pathLst>
          </a:custGeom>
          <a:ln w="12700">
            <a:solidFill>
              <a:srgbClr val="4C4D4F"/>
            </a:solidFill>
          </a:ln>
        </p:spPr>
        <p:txBody>
          <a:bodyPr wrap="square" lIns="0" tIns="0" rIns="0" bIns="0" rtlCol="0"/>
          <a:lstStyle/>
          <a:p>
            <a:endParaRPr/>
          </a:p>
        </p:txBody>
      </p:sp>
      <p:sp>
        <p:nvSpPr>
          <p:cNvPr id="12" name="object 286">
            <a:extLst>
              <a:ext uri="{FF2B5EF4-FFF2-40B4-BE49-F238E27FC236}">
                <a16:creationId xmlns:a16="http://schemas.microsoft.com/office/drawing/2014/main" id="{CF4243D8-2912-56FE-E517-3FE7E78BBA7B}"/>
              </a:ext>
            </a:extLst>
          </p:cNvPr>
          <p:cNvSpPr/>
          <p:nvPr/>
        </p:nvSpPr>
        <p:spPr>
          <a:xfrm rot="579741">
            <a:off x="5980459" y="1653679"/>
            <a:ext cx="69455" cy="649406"/>
          </a:xfrm>
          <a:custGeom>
            <a:avLst/>
            <a:gdLst/>
            <a:ahLst/>
            <a:cxnLst/>
            <a:rect l="l" t="t" r="r" b="b"/>
            <a:pathLst>
              <a:path w="250189" h="1367154">
                <a:moveTo>
                  <a:pt x="51892" y="0"/>
                </a:moveTo>
                <a:lnTo>
                  <a:pt x="83391" y="59871"/>
                </a:lnTo>
                <a:lnTo>
                  <a:pt x="102468" y="97872"/>
                </a:lnTo>
                <a:lnTo>
                  <a:pt x="122839" y="140382"/>
                </a:lnTo>
                <a:lnTo>
                  <a:pt x="143812" y="186753"/>
                </a:lnTo>
                <a:lnTo>
                  <a:pt x="164695" y="236333"/>
                </a:lnTo>
                <a:lnTo>
                  <a:pt x="184796" y="288474"/>
                </a:lnTo>
                <a:lnTo>
                  <a:pt x="203421" y="342525"/>
                </a:lnTo>
                <a:lnTo>
                  <a:pt x="219879" y="397835"/>
                </a:lnTo>
                <a:lnTo>
                  <a:pt x="233477" y="453756"/>
                </a:lnTo>
                <a:lnTo>
                  <a:pt x="243523" y="509637"/>
                </a:lnTo>
                <a:lnTo>
                  <a:pt x="249325" y="564829"/>
                </a:lnTo>
                <a:lnTo>
                  <a:pt x="250190" y="618680"/>
                </a:lnTo>
                <a:lnTo>
                  <a:pt x="248584" y="661178"/>
                </a:lnTo>
                <a:lnTo>
                  <a:pt x="246564" y="702206"/>
                </a:lnTo>
                <a:lnTo>
                  <a:pt x="243818" y="742200"/>
                </a:lnTo>
                <a:lnTo>
                  <a:pt x="240033" y="781595"/>
                </a:lnTo>
                <a:lnTo>
                  <a:pt x="234898" y="820829"/>
                </a:lnTo>
                <a:lnTo>
                  <a:pt x="228100" y="860338"/>
                </a:lnTo>
                <a:lnTo>
                  <a:pt x="219327" y="900558"/>
                </a:lnTo>
                <a:lnTo>
                  <a:pt x="208267" y="941925"/>
                </a:lnTo>
                <a:lnTo>
                  <a:pt x="194608" y="984877"/>
                </a:lnTo>
                <a:lnTo>
                  <a:pt x="178037" y="1029849"/>
                </a:lnTo>
                <a:lnTo>
                  <a:pt x="158244" y="1077277"/>
                </a:lnTo>
                <a:lnTo>
                  <a:pt x="134914" y="1127599"/>
                </a:lnTo>
                <a:lnTo>
                  <a:pt x="107737" y="1181250"/>
                </a:lnTo>
                <a:lnTo>
                  <a:pt x="76401" y="1238667"/>
                </a:lnTo>
                <a:lnTo>
                  <a:pt x="40592" y="1300287"/>
                </a:lnTo>
                <a:lnTo>
                  <a:pt x="0" y="1366545"/>
                </a:lnTo>
              </a:path>
            </a:pathLst>
          </a:custGeom>
          <a:ln w="12700">
            <a:solidFill>
              <a:srgbClr val="4C4D4F"/>
            </a:solidFill>
          </a:ln>
        </p:spPr>
        <p:txBody>
          <a:bodyPr wrap="square" lIns="0" tIns="0" rIns="0" bIns="0" rtlCol="0"/>
          <a:lstStyle/>
          <a:p>
            <a:endParaRPr/>
          </a:p>
        </p:txBody>
      </p:sp>
      <p:sp>
        <p:nvSpPr>
          <p:cNvPr id="7" name="Slayt Numarası Yer Tutucusu 6">
            <a:extLst>
              <a:ext uri="{FF2B5EF4-FFF2-40B4-BE49-F238E27FC236}">
                <a16:creationId xmlns:a16="http://schemas.microsoft.com/office/drawing/2014/main" id="{950155CB-BE3D-B405-3F35-778F8106D59F}"/>
              </a:ext>
            </a:extLst>
          </p:cNvPr>
          <p:cNvSpPr>
            <a:spLocks noGrp="1"/>
          </p:cNvSpPr>
          <p:nvPr>
            <p:ph type="sldNum" sz="quarter" idx="12"/>
          </p:nvPr>
        </p:nvSpPr>
        <p:spPr/>
        <p:txBody>
          <a:bodyPr/>
          <a:lstStyle/>
          <a:p>
            <a:fld id="{60FF87A7-9A7A-4B3D-9625-8440EC4947F9}" type="slidenum">
              <a:rPr lang="tr-TR" smtClean="0"/>
              <a:pPr/>
              <a:t>26</a:t>
            </a:fld>
            <a:endParaRPr lang="tr-TR"/>
          </a:p>
        </p:txBody>
      </p:sp>
    </p:spTree>
    <p:extLst>
      <p:ext uri="{BB962C8B-B14F-4D97-AF65-F5344CB8AC3E}">
        <p14:creationId xmlns:p14="http://schemas.microsoft.com/office/powerpoint/2010/main" val="1170039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1B010BA5-0C15-93D1-7D8C-B80898A972FB}"/>
              </a:ext>
            </a:extLst>
          </p:cNvPr>
          <p:cNvSpPr>
            <a:spLocks noGrp="1"/>
          </p:cNvSpPr>
          <p:nvPr>
            <p:ph type="title"/>
          </p:nvPr>
        </p:nvSpPr>
        <p:spPr/>
        <p:txBody>
          <a:bodyPr/>
          <a:lstStyle/>
          <a:p>
            <a:r>
              <a:rPr lang="tr-TR" dirty="0"/>
              <a:t>Omurga</a:t>
            </a:r>
          </a:p>
        </p:txBody>
      </p:sp>
      <p:sp>
        <p:nvSpPr>
          <p:cNvPr id="5" name="Alt Bilgi Yer Tutucusu 4">
            <a:extLst>
              <a:ext uri="{FF2B5EF4-FFF2-40B4-BE49-F238E27FC236}">
                <a16:creationId xmlns:a16="http://schemas.microsoft.com/office/drawing/2014/main" id="{22031FF8-D347-6C94-5E3D-99B14F2E3509}"/>
              </a:ext>
            </a:extLst>
          </p:cNvPr>
          <p:cNvSpPr>
            <a:spLocks noGrp="1"/>
          </p:cNvSpPr>
          <p:nvPr>
            <p:ph type="ftr" sz="quarter" idx="11"/>
          </p:nvPr>
        </p:nvSpPr>
        <p:spPr/>
        <p:txBody>
          <a:bodyPr/>
          <a:lstStyle/>
          <a:p>
            <a:r>
              <a:rPr lang="tr-TR"/>
              <a:t>DR. ALİ TEKİN GÜNER - BİYOMEKANİK</a:t>
            </a:r>
          </a:p>
        </p:txBody>
      </p:sp>
      <p:sp>
        <p:nvSpPr>
          <p:cNvPr id="7" name="object 8">
            <a:extLst>
              <a:ext uri="{FF2B5EF4-FFF2-40B4-BE49-F238E27FC236}">
                <a16:creationId xmlns:a16="http://schemas.microsoft.com/office/drawing/2014/main" id="{C35BF6E1-09F9-534F-A58B-925E59F12A1B}"/>
              </a:ext>
            </a:extLst>
          </p:cNvPr>
          <p:cNvSpPr txBox="1"/>
          <p:nvPr/>
        </p:nvSpPr>
        <p:spPr>
          <a:xfrm>
            <a:off x="4168839" y="4970022"/>
            <a:ext cx="4260773" cy="1059201"/>
          </a:xfrm>
          <a:prstGeom prst="rect">
            <a:avLst/>
          </a:prstGeom>
        </p:spPr>
        <p:txBody>
          <a:bodyPr vert="horz" wrap="square" lIns="0" tIns="48260" rIns="0" bIns="0" rtlCol="0">
            <a:spAutoFit/>
          </a:bodyPr>
          <a:lstStyle/>
          <a:p>
            <a:pPr marL="120650" indent="-107950">
              <a:lnSpc>
                <a:spcPct val="150000"/>
              </a:lnSpc>
              <a:spcBef>
                <a:spcPts val="380"/>
              </a:spcBef>
              <a:buFont typeface="Trebuchet MS"/>
              <a:buChar char="•"/>
              <a:tabLst>
                <a:tab pos="120650" algn="l"/>
              </a:tabLst>
            </a:pPr>
            <a:r>
              <a:rPr sz="1400" dirty="0">
                <a:solidFill>
                  <a:srgbClr val="3B3A3B"/>
                </a:solidFill>
                <a:latin typeface="Myriad Pro"/>
                <a:cs typeface="Myriad Pro"/>
              </a:rPr>
              <a:t>Baş,</a:t>
            </a:r>
            <a:r>
              <a:rPr sz="1400" spc="-20" dirty="0">
                <a:solidFill>
                  <a:srgbClr val="3B3A3B"/>
                </a:solidFill>
                <a:latin typeface="Myriad Pro"/>
                <a:cs typeface="Myriad Pro"/>
              </a:rPr>
              <a:t> </a:t>
            </a:r>
            <a:r>
              <a:rPr sz="1400" dirty="0">
                <a:solidFill>
                  <a:srgbClr val="3B3A3B"/>
                </a:solidFill>
                <a:latin typeface="Myriad Pro"/>
                <a:cs typeface="Myriad Pro"/>
              </a:rPr>
              <a:t>boyun</a:t>
            </a:r>
            <a:r>
              <a:rPr sz="1400" spc="-15" dirty="0">
                <a:solidFill>
                  <a:srgbClr val="3B3A3B"/>
                </a:solidFill>
                <a:latin typeface="Myriad Pro"/>
                <a:cs typeface="Myriad Pro"/>
              </a:rPr>
              <a:t> </a:t>
            </a:r>
            <a:r>
              <a:rPr sz="1400" dirty="0">
                <a:solidFill>
                  <a:srgbClr val="3B3A3B"/>
                </a:solidFill>
                <a:latin typeface="Myriad Pro"/>
                <a:cs typeface="Myriad Pro"/>
              </a:rPr>
              <a:t>ve</a:t>
            </a:r>
            <a:r>
              <a:rPr sz="1400" spc="-15" dirty="0">
                <a:solidFill>
                  <a:srgbClr val="3B3A3B"/>
                </a:solidFill>
                <a:latin typeface="Myriad Pro"/>
                <a:cs typeface="Myriad Pro"/>
              </a:rPr>
              <a:t> </a:t>
            </a:r>
            <a:r>
              <a:rPr sz="1400" dirty="0">
                <a:solidFill>
                  <a:srgbClr val="3B3A3B"/>
                </a:solidFill>
                <a:latin typeface="Myriad Pro"/>
                <a:cs typeface="Myriad Pro"/>
              </a:rPr>
              <a:t>gövdenin</a:t>
            </a:r>
            <a:r>
              <a:rPr sz="1400" spc="-15" dirty="0">
                <a:solidFill>
                  <a:srgbClr val="3B3A3B"/>
                </a:solidFill>
                <a:latin typeface="Myriad Pro"/>
                <a:cs typeface="Myriad Pro"/>
              </a:rPr>
              <a:t> </a:t>
            </a:r>
            <a:r>
              <a:rPr sz="1400" dirty="0">
                <a:solidFill>
                  <a:srgbClr val="3B3A3B"/>
                </a:solidFill>
                <a:latin typeface="Myriad Pro"/>
                <a:cs typeface="Myriad Pro"/>
              </a:rPr>
              <a:t>ağırlığını</a:t>
            </a:r>
            <a:r>
              <a:rPr sz="1400" spc="-15" dirty="0">
                <a:solidFill>
                  <a:srgbClr val="3B3A3B"/>
                </a:solidFill>
                <a:latin typeface="Myriad Pro"/>
                <a:cs typeface="Myriad Pro"/>
              </a:rPr>
              <a:t> </a:t>
            </a:r>
            <a:r>
              <a:rPr sz="1400" spc="-10" dirty="0">
                <a:solidFill>
                  <a:srgbClr val="3B3A3B"/>
                </a:solidFill>
                <a:latin typeface="Myriad Pro"/>
                <a:cs typeface="Myriad Pro"/>
              </a:rPr>
              <a:t>taşır.</a:t>
            </a:r>
            <a:endParaRPr sz="1400" dirty="0">
              <a:latin typeface="Myriad Pro"/>
              <a:cs typeface="Myriad Pro"/>
            </a:endParaRPr>
          </a:p>
          <a:p>
            <a:pPr marL="120650" indent="-107950">
              <a:lnSpc>
                <a:spcPct val="150000"/>
              </a:lnSpc>
              <a:spcBef>
                <a:spcPts val="285"/>
              </a:spcBef>
              <a:buFont typeface="Trebuchet MS"/>
              <a:buChar char="•"/>
              <a:tabLst>
                <a:tab pos="120650" algn="l"/>
              </a:tabLst>
            </a:pPr>
            <a:r>
              <a:rPr sz="1400" dirty="0">
                <a:solidFill>
                  <a:srgbClr val="3B3A3B"/>
                </a:solidFill>
                <a:latin typeface="Myriad Pro"/>
                <a:cs typeface="Myriad Pro"/>
              </a:rPr>
              <a:t>Başın</a:t>
            </a:r>
            <a:r>
              <a:rPr sz="1400" spc="-15" dirty="0">
                <a:solidFill>
                  <a:srgbClr val="3B3A3B"/>
                </a:solidFill>
                <a:latin typeface="Myriad Pro"/>
                <a:cs typeface="Myriad Pro"/>
              </a:rPr>
              <a:t> </a:t>
            </a:r>
            <a:r>
              <a:rPr sz="1400" dirty="0">
                <a:solidFill>
                  <a:srgbClr val="3B3A3B"/>
                </a:solidFill>
                <a:latin typeface="Myriad Pro"/>
                <a:cs typeface="Myriad Pro"/>
              </a:rPr>
              <a:t>ve</a:t>
            </a:r>
            <a:r>
              <a:rPr sz="1400" spc="-10" dirty="0">
                <a:solidFill>
                  <a:srgbClr val="3B3A3B"/>
                </a:solidFill>
                <a:latin typeface="Myriad Pro"/>
                <a:cs typeface="Myriad Pro"/>
              </a:rPr>
              <a:t> </a:t>
            </a:r>
            <a:r>
              <a:rPr sz="1400" dirty="0">
                <a:solidFill>
                  <a:srgbClr val="3B3A3B"/>
                </a:solidFill>
                <a:latin typeface="Myriad Pro"/>
                <a:cs typeface="Myriad Pro"/>
              </a:rPr>
              <a:t>gövdenin</a:t>
            </a:r>
            <a:r>
              <a:rPr sz="1400" spc="-10" dirty="0">
                <a:solidFill>
                  <a:srgbClr val="3B3A3B"/>
                </a:solidFill>
                <a:latin typeface="Myriad Pro"/>
                <a:cs typeface="Myriad Pro"/>
              </a:rPr>
              <a:t> </a:t>
            </a:r>
            <a:r>
              <a:rPr sz="1400" dirty="0">
                <a:solidFill>
                  <a:srgbClr val="3B3A3B"/>
                </a:solidFill>
                <a:latin typeface="Myriad Pro"/>
                <a:cs typeface="Myriad Pro"/>
              </a:rPr>
              <a:t>hareketlerini</a:t>
            </a:r>
            <a:r>
              <a:rPr sz="1400" spc="-10" dirty="0">
                <a:solidFill>
                  <a:srgbClr val="3B3A3B"/>
                </a:solidFill>
                <a:latin typeface="Myriad Pro"/>
                <a:cs typeface="Myriad Pro"/>
              </a:rPr>
              <a:t> sağlar.</a:t>
            </a:r>
            <a:endParaRPr sz="1400" dirty="0">
              <a:latin typeface="Myriad Pro"/>
              <a:cs typeface="Myriad Pro"/>
            </a:endParaRPr>
          </a:p>
          <a:p>
            <a:pPr marL="120650" indent="-107950">
              <a:lnSpc>
                <a:spcPct val="150000"/>
              </a:lnSpc>
              <a:spcBef>
                <a:spcPts val="280"/>
              </a:spcBef>
              <a:buFont typeface="Trebuchet MS"/>
              <a:buChar char="•"/>
              <a:tabLst>
                <a:tab pos="120650" algn="l"/>
              </a:tabLst>
            </a:pPr>
            <a:r>
              <a:rPr sz="1400" dirty="0">
                <a:solidFill>
                  <a:srgbClr val="3B3A3B"/>
                </a:solidFill>
                <a:latin typeface="Myriad Pro"/>
                <a:cs typeface="Myriad Pro"/>
              </a:rPr>
              <a:t>Omuriliği</a:t>
            </a:r>
            <a:r>
              <a:rPr sz="1400" spc="-10" dirty="0">
                <a:solidFill>
                  <a:srgbClr val="3B3A3B"/>
                </a:solidFill>
                <a:latin typeface="Myriad Pro"/>
                <a:cs typeface="Myriad Pro"/>
              </a:rPr>
              <a:t> </a:t>
            </a:r>
            <a:r>
              <a:rPr sz="1400" dirty="0">
                <a:solidFill>
                  <a:srgbClr val="3B3A3B"/>
                </a:solidFill>
                <a:latin typeface="Myriad Pro"/>
                <a:cs typeface="Myriad Pro"/>
              </a:rPr>
              <a:t>barındırır</a:t>
            </a:r>
            <a:r>
              <a:rPr sz="1400" spc="-5" dirty="0">
                <a:solidFill>
                  <a:srgbClr val="3B3A3B"/>
                </a:solidFill>
                <a:latin typeface="Myriad Pro"/>
                <a:cs typeface="Myriad Pro"/>
              </a:rPr>
              <a:t> </a:t>
            </a:r>
            <a:r>
              <a:rPr sz="1400" dirty="0">
                <a:solidFill>
                  <a:srgbClr val="3B3A3B"/>
                </a:solidFill>
                <a:latin typeface="Myriad Pro"/>
                <a:cs typeface="Myriad Pro"/>
              </a:rPr>
              <a:t>ve</a:t>
            </a:r>
            <a:r>
              <a:rPr sz="1400" spc="-5" dirty="0">
                <a:solidFill>
                  <a:srgbClr val="3B3A3B"/>
                </a:solidFill>
                <a:latin typeface="Myriad Pro"/>
                <a:cs typeface="Myriad Pro"/>
              </a:rPr>
              <a:t> </a:t>
            </a:r>
            <a:r>
              <a:rPr sz="1400" spc="-10" dirty="0">
                <a:solidFill>
                  <a:srgbClr val="3B3A3B"/>
                </a:solidFill>
                <a:latin typeface="Myriad Pro"/>
                <a:cs typeface="Myriad Pro"/>
              </a:rPr>
              <a:t>korur.</a:t>
            </a:r>
            <a:endParaRPr sz="1400" dirty="0">
              <a:latin typeface="Myriad Pro"/>
              <a:cs typeface="Myriad Pro"/>
            </a:endParaRPr>
          </a:p>
        </p:txBody>
      </p:sp>
      <p:sp>
        <p:nvSpPr>
          <p:cNvPr id="8" name="Ok: Sağ 7">
            <a:extLst>
              <a:ext uri="{FF2B5EF4-FFF2-40B4-BE49-F238E27FC236}">
                <a16:creationId xmlns:a16="http://schemas.microsoft.com/office/drawing/2014/main" id="{51F27A53-75AD-4CB6-E120-1AEBAB746D0F}"/>
              </a:ext>
            </a:extLst>
          </p:cNvPr>
          <p:cNvSpPr/>
          <p:nvPr/>
        </p:nvSpPr>
        <p:spPr>
          <a:xfrm>
            <a:off x="1903243" y="4903080"/>
            <a:ext cx="1872208" cy="1152128"/>
          </a:xfrm>
          <a:prstGeom prst="rightArrow">
            <a:avLst>
              <a:gd name="adj1" fmla="val 726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Omurganın görevleri</a:t>
            </a:r>
          </a:p>
        </p:txBody>
      </p:sp>
      <p:grpSp>
        <p:nvGrpSpPr>
          <p:cNvPr id="211" name="Grup 210">
            <a:extLst>
              <a:ext uri="{FF2B5EF4-FFF2-40B4-BE49-F238E27FC236}">
                <a16:creationId xmlns:a16="http://schemas.microsoft.com/office/drawing/2014/main" id="{B979574B-F5C4-98E6-B37F-15772EA113FF}"/>
              </a:ext>
            </a:extLst>
          </p:cNvPr>
          <p:cNvGrpSpPr>
            <a:grpSpLocks noChangeAspect="1"/>
          </p:cNvGrpSpPr>
          <p:nvPr/>
        </p:nvGrpSpPr>
        <p:grpSpPr>
          <a:xfrm>
            <a:off x="363680" y="980728"/>
            <a:ext cx="8416639" cy="2870389"/>
            <a:chOff x="754564" y="1066818"/>
            <a:chExt cx="8416639" cy="2870389"/>
          </a:xfrm>
        </p:grpSpPr>
        <p:grpSp>
          <p:nvGrpSpPr>
            <p:cNvPr id="109" name="object 180">
              <a:extLst>
                <a:ext uri="{FF2B5EF4-FFF2-40B4-BE49-F238E27FC236}">
                  <a16:creationId xmlns:a16="http://schemas.microsoft.com/office/drawing/2014/main" id="{F06DB18F-9855-482E-C851-4102C6706158}"/>
                </a:ext>
              </a:extLst>
            </p:cNvPr>
            <p:cNvGrpSpPr/>
            <p:nvPr/>
          </p:nvGrpSpPr>
          <p:grpSpPr>
            <a:xfrm>
              <a:off x="5716354" y="1322793"/>
              <a:ext cx="2383480" cy="2332980"/>
              <a:chOff x="3862148" y="7499246"/>
              <a:chExt cx="1828164" cy="1789430"/>
            </a:xfrm>
          </p:grpSpPr>
          <p:pic>
            <p:nvPicPr>
              <p:cNvPr id="110" name="object 181">
                <a:extLst>
                  <a:ext uri="{FF2B5EF4-FFF2-40B4-BE49-F238E27FC236}">
                    <a16:creationId xmlns:a16="http://schemas.microsoft.com/office/drawing/2014/main" id="{70C5C7F2-66F7-F79D-2561-18B40A23F38A}"/>
                  </a:ext>
                </a:extLst>
              </p:cNvPr>
              <p:cNvPicPr/>
              <p:nvPr/>
            </p:nvPicPr>
            <p:blipFill>
              <a:blip r:embed="rId2" cstate="print"/>
              <a:stretch>
                <a:fillRect/>
              </a:stretch>
            </p:blipFill>
            <p:spPr>
              <a:xfrm>
                <a:off x="4669298" y="7960247"/>
                <a:ext cx="250681" cy="217652"/>
              </a:xfrm>
              <a:prstGeom prst="rect">
                <a:avLst/>
              </a:prstGeom>
            </p:spPr>
          </p:pic>
          <p:pic>
            <p:nvPicPr>
              <p:cNvPr id="111" name="object 182">
                <a:extLst>
                  <a:ext uri="{FF2B5EF4-FFF2-40B4-BE49-F238E27FC236}">
                    <a16:creationId xmlns:a16="http://schemas.microsoft.com/office/drawing/2014/main" id="{07763A64-B798-39C7-0D34-06A2A14871DC}"/>
                  </a:ext>
                </a:extLst>
              </p:cNvPr>
              <p:cNvPicPr/>
              <p:nvPr/>
            </p:nvPicPr>
            <p:blipFill>
              <a:blip r:embed="rId3" cstate="print"/>
              <a:stretch>
                <a:fillRect/>
              </a:stretch>
            </p:blipFill>
            <p:spPr>
              <a:xfrm>
                <a:off x="4143742" y="7933709"/>
                <a:ext cx="187959" cy="212826"/>
              </a:xfrm>
              <a:prstGeom prst="rect">
                <a:avLst/>
              </a:prstGeom>
            </p:spPr>
          </p:pic>
          <p:sp>
            <p:nvSpPr>
              <p:cNvPr id="112" name="object 183">
                <a:extLst>
                  <a:ext uri="{FF2B5EF4-FFF2-40B4-BE49-F238E27FC236}">
                    <a16:creationId xmlns:a16="http://schemas.microsoft.com/office/drawing/2014/main" id="{A9B6D97E-5729-6BBC-74EE-916EA93210B5}"/>
                  </a:ext>
                </a:extLst>
              </p:cNvPr>
              <p:cNvSpPr/>
              <p:nvPr/>
            </p:nvSpPr>
            <p:spPr>
              <a:xfrm>
                <a:off x="3871447" y="7715859"/>
                <a:ext cx="1682114" cy="1384300"/>
              </a:xfrm>
              <a:custGeom>
                <a:avLst/>
                <a:gdLst/>
                <a:ahLst/>
                <a:cxnLst/>
                <a:rect l="l" t="t" r="r" b="b"/>
                <a:pathLst>
                  <a:path w="1682114" h="1384300">
                    <a:moveTo>
                      <a:pt x="452458" y="482599"/>
                    </a:moveTo>
                    <a:lnTo>
                      <a:pt x="438632" y="482599"/>
                    </a:lnTo>
                    <a:lnTo>
                      <a:pt x="451498" y="495299"/>
                    </a:lnTo>
                    <a:lnTo>
                      <a:pt x="432423" y="533399"/>
                    </a:lnTo>
                    <a:lnTo>
                      <a:pt x="405625" y="571499"/>
                    </a:lnTo>
                    <a:lnTo>
                      <a:pt x="372738" y="622299"/>
                    </a:lnTo>
                    <a:lnTo>
                      <a:pt x="335399" y="660399"/>
                    </a:lnTo>
                    <a:lnTo>
                      <a:pt x="295240" y="685799"/>
                    </a:lnTo>
                    <a:lnTo>
                      <a:pt x="253898" y="723899"/>
                    </a:lnTo>
                    <a:lnTo>
                      <a:pt x="207887" y="761999"/>
                    </a:lnTo>
                    <a:lnTo>
                      <a:pt x="166109" y="800099"/>
                    </a:lnTo>
                    <a:lnTo>
                      <a:pt x="131476" y="850899"/>
                    </a:lnTo>
                    <a:lnTo>
                      <a:pt x="106896" y="888999"/>
                    </a:lnTo>
                    <a:lnTo>
                      <a:pt x="85382" y="939799"/>
                    </a:lnTo>
                    <a:lnTo>
                      <a:pt x="68951" y="977899"/>
                    </a:lnTo>
                    <a:lnTo>
                      <a:pt x="55793" y="1028699"/>
                    </a:lnTo>
                    <a:lnTo>
                      <a:pt x="44094" y="1066799"/>
                    </a:lnTo>
                    <a:lnTo>
                      <a:pt x="36164" y="1092199"/>
                    </a:lnTo>
                    <a:lnTo>
                      <a:pt x="27545" y="1130299"/>
                    </a:lnTo>
                    <a:lnTo>
                      <a:pt x="17675" y="1155699"/>
                    </a:lnTo>
                    <a:lnTo>
                      <a:pt x="5994" y="1193799"/>
                    </a:lnTo>
                    <a:lnTo>
                      <a:pt x="0" y="1231899"/>
                    </a:lnTo>
                    <a:lnTo>
                      <a:pt x="9996" y="1282699"/>
                    </a:lnTo>
                    <a:lnTo>
                      <a:pt x="30611" y="1333499"/>
                    </a:lnTo>
                    <a:lnTo>
                      <a:pt x="56472" y="1371599"/>
                    </a:lnTo>
                    <a:lnTo>
                      <a:pt x="82207" y="1384299"/>
                    </a:lnTo>
                    <a:lnTo>
                      <a:pt x="83706" y="1384299"/>
                    </a:lnTo>
                    <a:lnTo>
                      <a:pt x="59202" y="1371599"/>
                    </a:lnTo>
                    <a:lnTo>
                      <a:pt x="34303" y="1333499"/>
                    </a:lnTo>
                    <a:lnTo>
                      <a:pt x="14280" y="1282699"/>
                    </a:lnTo>
                    <a:lnTo>
                      <a:pt x="4407" y="1231899"/>
                    </a:lnTo>
                    <a:lnTo>
                      <a:pt x="9957" y="1193799"/>
                    </a:lnTo>
                    <a:lnTo>
                      <a:pt x="21651" y="1155699"/>
                    </a:lnTo>
                    <a:lnTo>
                      <a:pt x="31556" y="1130299"/>
                    </a:lnTo>
                    <a:lnTo>
                      <a:pt x="40228" y="1092199"/>
                    </a:lnTo>
                    <a:lnTo>
                      <a:pt x="48222" y="1066799"/>
                    </a:lnTo>
                    <a:lnTo>
                      <a:pt x="59822" y="1028699"/>
                    </a:lnTo>
                    <a:lnTo>
                      <a:pt x="72912" y="977899"/>
                    </a:lnTo>
                    <a:lnTo>
                      <a:pt x="89271" y="939799"/>
                    </a:lnTo>
                    <a:lnTo>
                      <a:pt x="110680" y="888999"/>
                    </a:lnTo>
                    <a:lnTo>
                      <a:pt x="135013" y="850899"/>
                    </a:lnTo>
                    <a:lnTo>
                      <a:pt x="169399" y="812799"/>
                    </a:lnTo>
                    <a:lnTo>
                      <a:pt x="210929" y="774699"/>
                    </a:lnTo>
                    <a:lnTo>
                      <a:pt x="296726" y="698499"/>
                    </a:lnTo>
                    <a:lnTo>
                      <a:pt x="336564" y="660399"/>
                    </a:lnTo>
                    <a:lnTo>
                      <a:pt x="374266" y="622299"/>
                    </a:lnTo>
                    <a:lnTo>
                      <a:pt x="407888" y="584199"/>
                    </a:lnTo>
                    <a:lnTo>
                      <a:pt x="435490" y="533399"/>
                    </a:lnTo>
                    <a:lnTo>
                      <a:pt x="455130" y="495299"/>
                    </a:lnTo>
                    <a:lnTo>
                      <a:pt x="467334" y="495299"/>
                    </a:lnTo>
                    <a:lnTo>
                      <a:pt x="452458" y="482599"/>
                    </a:lnTo>
                    <a:close/>
                  </a:path>
                  <a:path w="1682114" h="1384300">
                    <a:moveTo>
                      <a:pt x="265423" y="1157066"/>
                    </a:moveTo>
                    <a:lnTo>
                      <a:pt x="230134" y="1193799"/>
                    </a:lnTo>
                    <a:lnTo>
                      <a:pt x="196214" y="1231899"/>
                    </a:lnTo>
                    <a:lnTo>
                      <a:pt x="165952" y="1282699"/>
                    </a:lnTo>
                    <a:lnTo>
                      <a:pt x="140327" y="1308099"/>
                    </a:lnTo>
                    <a:lnTo>
                      <a:pt x="120315" y="1346199"/>
                    </a:lnTo>
                    <a:lnTo>
                      <a:pt x="106896" y="1371599"/>
                    </a:lnTo>
                    <a:lnTo>
                      <a:pt x="102779" y="1384299"/>
                    </a:lnTo>
                    <a:lnTo>
                      <a:pt x="106642" y="1384299"/>
                    </a:lnTo>
                    <a:lnTo>
                      <a:pt x="110769" y="1371599"/>
                    </a:lnTo>
                    <a:lnTo>
                      <a:pt x="123243" y="1346199"/>
                    </a:lnTo>
                    <a:lnTo>
                      <a:pt x="142369" y="1320799"/>
                    </a:lnTo>
                    <a:lnTo>
                      <a:pt x="167199" y="1282699"/>
                    </a:lnTo>
                    <a:lnTo>
                      <a:pt x="196781" y="1244599"/>
                    </a:lnTo>
                    <a:lnTo>
                      <a:pt x="230164" y="1206499"/>
                    </a:lnTo>
                    <a:lnTo>
                      <a:pt x="265423" y="1157066"/>
                    </a:lnTo>
                    <a:close/>
                  </a:path>
                  <a:path w="1682114" h="1384300">
                    <a:moveTo>
                      <a:pt x="267769" y="1154330"/>
                    </a:moveTo>
                    <a:lnTo>
                      <a:pt x="266398" y="1155699"/>
                    </a:lnTo>
                    <a:lnTo>
                      <a:pt x="265423" y="1157066"/>
                    </a:lnTo>
                    <a:lnTo>
                      <a:pt x="266736" y="1155699"/>
                    </a:lnTo>
                    <a:lnTo>
                      <a:pt x="267769" y="1154330"/>
                    </a:lnTo>
                    <a:close/>
                  </a:path>
                  <a:path w="1682114" h="1384300">
                    <a:moveTo>
                      <a:pt x="342239" y="1068590"/>
                    </a:moveTo>
                    <a:lnTo>
                      <a:pt x="305042" y="1104899"/>
                    </a:lnTo>
                    <a:lnTo>
                      <a:pt x="267769" y="1154330"/>
                    </a:lnTo>
                    <a:lnTo>
                      <a:pt x="304533" y="1117599"/>
                    </a:lnTo>
                    <a:lnTo>
                      <a:pt x="342239" y="1068590"/>
                    </a:lnTo>
                    <a:close/>
                  </a:path>
                  <a:path w="1682114" h="1384300">
                    <a:moveTo>
                      <a:pt x="392804" y="1018603"/>
                    </a:moveTo>
                    <a:lnTo>
                      <a:pt x="382700" y="1028699"/>
                    </a:lnTo>
                    <a:lnTo>
                      <a:pt x="343617" y="1066799"/>
                    </a:lnTo>
                    <a:lnTo>
                      <a:pt x="342239" y="1068590"/>
                    </a:lnTo>
                    <a:lnTo>
                      <a:pt x="382853" y="1028699"/>
                    </a:lnTo>
                    <a:lnTo>
                      <a:pt x="392804" y="1018603"/>
                    </a:lnTo>
                    <a:close/>
                  </a:path>
                  <a:path w="1682114" h="1384300">
                    <a:moveTo>
                      <a:pt x="599497" y="863599"/>
                    </a:moveTo>
                    <a:lnTo>
                      <a:pt x="591976" y="863599"/>
                    </a:lnTo>
                    <a:lnTo>
                      <a:pt x="581207" y="876299"/>
                    </a:lnTo>
                    <a:lnTo>
                      <a:pt x="569855" y="876299"/>
                    </a:lnTo>
                    <a:lnTo>
                      <a:pt x="558038" y="888999"/>
                    </a:lnTo>
                    <a:lnTo>
                      <a:pt x="540051" y="901699"/>
                    </a:lnTo>
                    <a:lnTo>
                      <a:pt x="522116" y="901699"/>
                    </a:lnTo>
                    <a:lnTo>
                      <a:pt x="504610" y="914399"/>
                    </a:lnTo>
                    <a:lnTo>
                      <a:pt x="487908" y="927099"/>
                    </a:lnTo>
                    <a:lnTo>
                      <a:pt x="455749" y="952499"/>
                    </a:lnTo>
                    <a:lnTo>
                      <a:pt x="420404" y="990599"/>
                    </a:lnTo>
                    <a:lnTo>
                      <a:pt x="392804" y="1018603"/>
                    </a:lnTo>
                    <a:lnTo>
                      <a:pt x="420831" y="990599"/>
                    </a:lnTo>
                    <a:lnTo>
                      <a:pt x="457060" y="965199"/>
                    </a:lnTo>
                    <a:lnTo>
                      <a:pt x="490436" y="927099"/>
                    </a:lnTo>
                    <a:lnTo>
                      <a:pt x="506965" y="914399"/>
                    </a:lnTo>
                    <a:lnTo>
                      <a:pt x="524318" y="914399"/>
                    </a:lnTo>
                    <a:lnTo>
                      <a:pt x="559981" y="888999"/>
                    </a:lnTo>
                    <a:lnTo>
                      <a:pt x="573839" y="888999"/>
                    </a:lnTo>
                    <a:lnTo>
                      <a:pt x="587080" y="876299"/>
                    </a:lnTo>
                    <a:lnTo>
                      <a:pt x="599497" y="863599"/>
                    </a:lnTo>
                    <a:close/>
                  </a:path>
                  <a:path w="1682114" h="1384300">
                    <a:moveTo>
                      <a:pt x="467334" y="495299"/>
                    </a:moveTo>
                    <a:lnTo>
                      <a:pt x="464464" y="495299"/>
                    </a:lnTo>
                    <a:lnTo>
                      <a:pt x="482289" y="520699"/>
                    </a:lnTo>
                    <a:lnTo>
                      <a:pt x="491817" y="558799"/>
                    </a:lnTo>
                    <a:lnTo>
                      <a:pt x="495825" y="596899"/>
                    </a:lnTo>
                    <a:lnTo>
                      <a:pt x="498493" y="685799"/>
                    </a:lnTo>
                    <a:lnTo>
                      <a:pt x="503025" y="736599"/>
                    </a:lnTo>
                    <a:lnTo>
                      <a:pt x="513800" y="774699"/>
                    </a:lnTo>
                    <a:lnTo>
                      <a:pt x="533933" y="812799"/>
                    </a:lnTo>
                    <a:lnTo>
                      <a:pt x="552419" y="838199"/>
                    </a:lnTo>
                    <a:lnTo>
                      <a:pt x="569884" y="850899"/>
                    </a:lnTo>
                    <a:lnTo>
                      <a:pt x="586400" y="863599"/>
                    </a:lnTo>
                    <a:lnTo>
                      <a:pt x="602646" y="863599"/>
                    </a:lnTo>
                    <a:lnTo>
                      <a:pt x="594585" y="850899"/>
                    </a:lnTo>
                    <a:lnTo>
                      <a:pt x="572706" y="850899"/>
                    </a:lnTo>
                    <a:lnTo>
                      <a:pt x="564236" y="838199"/>
                    </a:lnTo>
                    <a:lnTo>
                      <a:pt x="555514" y="825499"/>
                    </a:lnTo>
                    <a:lnTo>
                      <a:pt x="546539" y="825499"/>
                    </a:lnTo>
                    <a:lnTo>
                      <a:pt x="537311" y="812799"/>
                    </a:lnTo>
                    <a:lnTo>
                      <a:pt x="517659" y="774699"/>
                    </a:lnTo>
                    <a:lnTo>
                      <a:pt x="507138" y="723899"/>
                    </a:lnTo>
                    <a:lnTo>
                      <a:pt x="502705" y="685799"/>
                    </a:lnTo>
                    <a:lnTo>
                      <a:pt x="500019" y="596899"/>
                    </a:lnTo>
                    <a:lnTo>
                      <a:pt x="495857" y="558799"/>
                    </a:lnTo>
                    <a:lnTo>
                      <a:pt x="485930" y="520699"/>
                    </a:lnTo>
                    <a:lnTo>
                      <a:pt x="467334" y="495299"/>
                    </a:lnTo>
                    <a:close/>
                  </a:path>
                  <a:path w="1682114" h="1384300">
                    <a:moveTo>
                      <a:pt x="703772" y="634999"/>
                    </a:moveTo>
                    <a:lnTo>
                      <a:pt x="699757" y="634999"/>
                    </a:lnTo>
                    <a:lnTo>
                      <a:pt x="696481" y="647699"/>
                    </a:lnTo>
                    <a:lnTo>
                      <a:pt x="693061" y="660399"/>
                    </a:lnTo>
                    <a:lnTo>
                      <a:pt x="677179" y="736599"/>
                    </a:lnTo>
                    <a:lnTo>
                      <a:pt x="660827" y="787399"/>
                    </a:lnTo>
                    <a:lnTo>
                      <a:pt x="639019" y="838199"/>
                    </a:lnTo>
                    <a:lnTo>
                      <a:pt x="610387" y="850899"/>
                    </a:lnTo>
                    <a:lnTo>
                      <a:pt x="602646" y="863599"/>
                    </a:lnTo>
                    <a:lnTo>
                      <a:pt x="611225" y="863599"/>
                    </a:lnTo>
                    <a:lnTo>
                      <a:pt x="641353" y="838199"/>
                    </a:lnTo>
                    <a:lnTo>
                      <a:pt x="663911" y="800099"/>
                    </a:lnTo>
                    <a:lnTo>
                      <a:pt x="680716" y="736599"/>
                    </a:lnTo>
                    <a:lnTo>
                      <a:pt x="693585" y="685799"/>
                    </a:lnTo>
                    <a:lnTo>
                      <a:pt x="697179" y="673099"/>
                    </a:lnTo>
                    <a:lnTo>
                      <a:pt x="700554" y="647699"/>
                    </a:lnTo>
                    <a:lnTo>
                      <a:pt x="703772" y="634999"/>
                    </a:lnTo>
                    <a:close/>
                  </a:path>
                  <a:path w="1682114" h="1384300">
                    <a:moveTo>
                      <a:pt x="651718" y="465246"/>
                    </a:moveTo>
                    <a:lnTo>
                      <a:pt x="614892" y="482599"/>
                    </a:lnTo>
                    <a:lnTo>
                      <a:pt x="579589" y="533399"/>
                    </a:lnTo>
                    <a:lnTo>
                      <a:pt x="566564" y="571499"/>
                    </a:lnTo>
                    <a:lnTo>
                      <a:pt x="558190" y="622299"/>
                    </a:lnTo>
                    <a:lnTo>
                      <a:pt x="555639" y="673099"/>
                    </a:lnTo>
                    <a:lnTo>
                      <a:pt x="560086" y="749299"/>
                    </a:lnTo>
                    <a:lnTo>
                      <a:pt x="572706" y="850899"/>
                    </a:lnTo>
                    <a:lnTo>
                      <a:pt x="577507" y="850899"/>
                    </a:lnTo>
                    <a:lnTo>
                      <a:pt x="564579" y="761999"/>
                    </a:lnTo>
                    <a:lnTo>
                      <a:pt x="559793" y="685799"/>
                    </a:lnTo>
                    <a:lnTo>
                      <a:pt x="561982" y="622299"/>
                    </a:lnTo>
                    <a:lnTo>
                      <a:pt x="569977" y="571499"/>
                    </a:lnTo>
                    <a:lnTo>
                      <a:pt x="582612" y="533399"/>
                    </a:lnTo>
                    <a:lnTo>
                      <a:pt x="617129" y="482599"/>
                    </a:lnTo>
                    <a:lnTo>
                      <a:pt x="636676" y="469899"/>
                    </a:lnTo>
                    <a:lnTo>
                      <a:pt x="651718" y="465246"/>
                    </a:lnTo>
                    <a:close/>
                  </a:path>
                  <a:path w="1682114" h="1384300">
                    <a:moveTo>
                      <a:pt x="988479" y="787399"/>
                    </a:moveTo>
                    <a:lnTo>
                      <a:pt x="972477" y="787399"/>
                    </a:lnTo>
                    <a:lnTo>
                      <a:pt x="1053559" y="812799"/>
                    </a:lnTo>
                    <a:lnTo>
                      <a:pt x="1168706" y="812799"/>
                    </a:lnTo>
                    <a:lnTo>
                      <a:pt x="1219671" y="800099"/>
                    </a:lnTo>
                    <a:lnTo>
                      <a:pt x="1015893" y="800099"/>
                    </a:lnTo>
                    <a:lnTo>
                      <a:pt x="988479" y="787399"/>
                    </a:lnTo>
                    <a:close/>
                  </a:path>
                  <a:path w="1682114" h="1384300">
                    <a:moveTo>
                      <a:pt x="1344270" y="800099"/>
                    </a:moveTo>
                    <a:lnTo>
                      <a:pt x="1288199" y="800099"/>
                    </a:lnTo>
                    <a:lnTo>
                      <a:pt x="1330063" y="812799"/>
                    </a:lnTo>
                    <a:lnTo>
                      <a:pt x="1408124" y="812799"/>
                    </a:lnTo>
                    <a:lnTo>
                      <a:pt x="1344270" y="800099"/>
                    </a:lnTo>
                    <a:close/>
                  </a:path>
                  <a:path w="1682114" h="1384300">
                    <a:moveTo>
                      <a:pt x="1658925" y="215899"/>
                    </a:moveTo>
                    <a:lnTo>
                      <a:pt x="1650670" y="215899"/>
                    </a:lnTo>
                    <a:lnTo>
                      <a:pt x="1656397" y="228599"/>
                    </a:lnTo>
                    <a:lnTo>
                      <a:pt x="1660868" y="228599"/>
                    </a:lnTo>
                    <a:lnTo>
                      <a:pt x="1671082" y="253999"/>
                    </a:lnTo>
                    <a:lnTo>
                      <a:pt x="1672269" y="304799"/>
                    </a:lnTo>
                    <a:lnTo>
                      <a:pt x="1667479" y="355599"/>
                    </a:lnTo>
                    <a:lnTo>
                      <a:pt x="1659763" y="406399"/>
                    </a:lnTo>
                    <a:lnTo>
                      <a:pt x="1654599" y="444499"/>
                    </a:lnTo>
                    <a:lnTo>
                      <a:pt x="1650131" y="482599"/>
                    </a:lnTo>
                    <a:lnTo>
                      <a:pt x="1647152" y="520699"/>
                    </a:lnTo>
                    <a:lnTo>
                      <a:pt x="1646453" y="546099"/>
                    </a:lnTo>
                    <a:lnTo>
                      <a:pt x="1648288" y="571499"/>
                    </a:lnTo>
                    <a:lnTo>
                      <a:pt x="1652189" y="596899"/>
                    </a:lnTo>
                    <a:lnTo>
                      <a:pt x="1657435" y="622299"/>
                    </a:lnTo>
                    <a:lnTo>
                      <a:pt x="1663306" y="647699"/>
                    </a:lnTo>
                    <a:lnTo>
                      <a:pt x="1673434" y="685799"/>
                    </a:lnTo>
                    <a:lnTo>
                      <a:pt x="1677602" y="723899"/>
                    </a:lnTo>
                    <a:lnTo>
                      <a:pt x="1670476" y="761999"/>
                    </a:lnTo>
                    <a:lnTo>
                      <a:pt x="1646724" y="787399"/>
                    </a:lnTo>
                    <a:lnTo>
                      <a:pt x="1601013" y="812799"/>
                    </a:lnTo>
                    <a:lnTo>
                      <a:pt x="1602016" y="812799"/>
                    </a:lnTo>
                    <a:lnTo>
                      <a:pt x="1649691" y="787399"/>
                    </a:lnTo>
                    <a:lnTo>
                      <a:pt x="1674514" y="761999"/>
                    </a:lnTo>
                    <a:lnTo>
                      <a:pt x="1682041" y="723899"/>
                    </a:lnTo>
                    <a:lnTo>
                      <a:pt x="1677829" y="685799"/>
                    </a:lnTo>
                    <a:lnTo>
                      <a:pt x="1667434" y="647699"/>
                    </a:lnTo>
                    <a:lnTo>
                      <a:pt x="1661582" y="622299"/>
                    </a:lnTo>
                    <a:lnTo>
                      <a:pt x="1656366" y="596899"/>
                    </a:lnTo>
                    <a:lnTo>
                      <a:pt x="1652492" y="571499"/>
                    </a:lnTo>
                    <a:lnTo>
                      <a:pt x="1650670" y="546099"/>
                    </a:lnTo>
                    <a:lnTo>
                      <a:pt x="1651407" y="520699"/>
                    </a:lnTo>
                    <a:lnTo>
                      <a:pt x="1654375" y="482599"/>
                    </a:lnTo>
                    <a:lnTo>
                      <a:pt x="1658796" y="444499"/>
                    </a:lnTo>
                    <a:lnTo>
                      <a:pt x="1663890" y="406399"/>
                    </a:lnTo>
                    <a:lnTo>
                      <a:pt x="1671926" y="355599"/>
                    </a:lnTo>
                    <a:lnTo>
                      <a:pt x="1676673" y="292099"/>
                    </a:lnTo>
                    <a:lnTo>
                      <a:pt x="1675095" y="253999"/>
                    </a:lnTo>
                    <a:lnTo>
                      <a:pt x="1664157" y="228599"/>
                    </a:lnTo>
                    <a:lnTo>
                      <a:pt x="1658925" y="215899"/>
                    </a:lnTo>
                    <a:close/>
                  </a:path>
                  <a:path w="1682114" h="1384300">
                    <a:moveTo>
                      <a:pt x="934415" y="673099"/>
                    </a:moveTo>
                    <a:lnTo>
                      <a:pt x="961273" y="685799"/>
                    </a:lnTo>
                    <a:lnTo>
                      <a:pt x="990144" y="711199"/>
                    </a:lnTo>
                    <a:lnTo>
                      <a:pt x="1018399" y="749299"/>
                    </a:lnTo>
                    <a:lnTo>
                      <a:pt x="1043406" y="800099"/>
                    </a:lnTo>
                    <a:lnTo>
                      <a:pt x="1047953" y="800099"/>
                    </a:lnTo>
                    <a:lnTo>
                      <a:pt x="1022187" y="736599"/>
                    </a:lnTo>
                    <a:lnTo>
                      <a:pt x="992794" y="698499"/>
                    </a:lnTo>
                    <a:lnTo>
                      <a:pt x="962596" y="685799"/>
                    </a:lnTo>
                    <a:lnTo>
                      <a:pt x="934415" y="673099"/>
                    </a:lnTo>
                    <a:close/>
                  </a:path>
                  <a:path w="1682114" h="1384300">
                    <a:moveTo>
                      <a:pt x="941558" y="777014"/>
                    </a:moveTo>
                    <a:lnTo>
                      <a:pt x="961932" y="787399"/>
                    </a:lnTo>
                    <a:lnTo>
                      <a:pt x="972477" y="787399"/>
                    </a:lnTo>
                    <a:lnTo>
                      <a:pt x="941558" y="777014"/>
                    </a:lnTo>
                    <a:close/>
                  </a:path>
                  <a:path w="1682114" h="1384300">
                    <a:moveTo>
                      <a:pt x="904303" y="739758"/>
                    </a:moveTo>
                    <a:lnTo>
                      <a:pt x="916052" y="761999"/>
                    </a:lnTo>
                    <a:lnTo>
                      <a:pt x="934669" y="774699"/>
                    </a:lnTo>
                    <a:lnTo>
                      <a:pt x="941558" y="777014"/>
                    </a:lnTo>
                    <a:lnTo>
                      <a:pt x="937019" y="774699"/>
                    </a:lnTo>
                    <a:lnTo>
                      <a:pt x="922064" y="761999"/>
                    </a:lnTo>
                    <a:lnTo>
                      <a:pt x="910431" y="749299"/>
                    </a:lnTo>
                    <a:lnTo>
                      <a:pt x="904303" y="739758"/>
                    </a:lnTo>
                    <a:close/>
                  </a:path>
                  <a:path w="1682114" h="1384300">
                    <a:moveTo>
                      <a:pt x="901795" y="735253"/>
                    </a:moveTo>
                    <a:lnTo>
                      <a:pt x="902275" y="736599"/>
                    </a:lnTo>
                    <a:lnTo>
                      <a:pt x="904303" y="739758"/>
                    </a:lnTo>
                    <a:lnTo>
                      <a:pt x="902635" y="736599"/>
                    </a:lnTo>
                    <a:lnTo>
                      <a:pt x="901795" y="735253"/>
                    </a:lnTo>
                    <a:close/>
                  </a:path>
                  <a:path w="1682114" h="1384300">
                    <a:moveTo>
                      <a:pt x="805314" y="510251"/>
                    </a:moveTo>
                    <a:lnTo>
                      <a:pt x="807466" y="520699"/>
                    </a:lnTo>
                    <a:lnTo>
                      <a:pt x="817702" y="520699"/>
                    </a:lnTo>
                    <a:lnTo>
                      <a:pt x="823823" y="533399"/>
                    </a:lnTo>
                    <a:lnTo>
                      <a:pt x="831405" y="533399"/>
                    </a:lnTo>
                    <a:lnTo>
                      <a:pt x="834949" y="546099"/>
                    </a:lnTo>
                    <a:lnTo>
                      <a:pt x="854407" y="571499"/>
                    </a:lnTo>
                    <a:lnTo>
                      <a:pt x="871106" y="609599"/>
                    </a:lnTo>
                    <a:lnTo>
                      <a:pt x="884137" y="660399"/>
                    </a:lnTo>
                    <a:lnTo>
                      <a:pt x="894716" y="723899"/>
                    </a:lnTo>
                    <a:lnTo>
                      <a:pt x="901795" y="735253"/>
                    </a:lnTo>
                    <a:lnTo>
                      <a:pt x="897750" y="723899"/>
                    </a:lnTo>
                    <a:lnTo>
                      <a:pt x="897915" y="723899"/>
                    </a:lnTo>
                    <a:lnTo>
                      <a:pt x="897242" y="711199"/>
                    </a:lnTo>
                    <a:lnTo>
                      <a:pt x="897064" y="711199"/>
                    </a:lnTo>
                    <a:lnTo>
                      <a:pt x="897496" y="698499"/>
                    </a:lnTo>
                    <a:lnTo>
                      <a:pt x="895375" y="698499"/>
                    </a:lnTo>
                    <a:lnTo>
                      <a:pt x="885119" y="647699"/>
                    </a:lnTo>
                    <a:lnTo>
                      <a:pt x="869358" y="596899"/>
                    </a:lnTo>
                    <a:lnTo>
                      <a:pt x="848632" y="546099"/>
                    </a:lnTo>
                    <a:lnTo>
                      <a:pt x="823481" y="520699"/>
                    </a:lnTo>
                    <a:lnTo>
                      <a:pt x="805314" y="510251"/>
                    </a:lnTo>
                    <a:close/>
                  </a:path>
                  <a:path w="1682114" h="1384300">
                    <a:moveTo>
                      <a:pt x="903242" y="685799"/>
                    </a:moveTo>
                    <a:lnTo>
                      <a:pt x="901332" y="685799"/>
                    </a:lnTo>
                    <a:lnTo>
                      <a:pt x="895375" y="698499"/>
                    </a:lnTo>
                    <a:lnTo>
                      <a:pt x="898245" y="698499"/>
                    </a:lnTo>
                    <a:lnTo>
                      <a:pt x="903242" y="685799"/>
                    </a:lnTo>
                    <a:close/>
                  </a:path>
                  <a:path w="1682114" h="1384300">
                    <a:moveTo>
                      <a:pt x="921693" y="673099"/>
                    </a:moveTo>
                    <a:lnTo>
                      <a:pt x="921136" y="673099"/>
                    </a:lnTo>
                    <a:lnTo>
                      <a:pt x="910098" y="685799"/>
                    </a:lnTo>
                    <a:lnTo>
                      <a:pt x="911252" y="685799"/>
                    </a:lnTo>
                    <a:lnTo>
                      <a:pt x="921693" y="673099"/>
                    </a:lnTo>
                    <a:close/>
                  </a:path>
                  <a:path w="1682114" h="1384300">
                    <a:moveTo>
                      <a:pt x="770344" y="525504"/>
                    </a:moveTo>
                    <a:lnTo>
                      <a:pt x="755707" y="533399"/>
                    </a:lnTo>
                    <a:lnTo>
                      <a:pt x="729887" y="571499"/>
                    </a:lnTo>
                    <a:lnTo>
                      <a:pt x="702945" y="634999"/>
                    </a:lnTo>
                    <a:lnTo>
                      <a:pt x="706895" y="634999"/>
                    </a:lnTo>
                    <a:lnTo>
                      <a:pt x="728497" y="584199"/>
                    </a:lnTo>
                    <a:lnTo>
                      <a:pt x="751238" y="546099"/>
                    </a:lnTo>
                    <a:lnTo>
                      <a:pt x="770344" y="525504"/>
                    </a:lnTo>
                    <a:close/>
                  </a:path>
                  <a:path w="1682114" h="1384300">
                    <a:moveTo>
                      <a:pt x="779251" y="520699"/>
                    </a:moveTo>
                    <a:lnTo>
                      <a:pt x="774801" y="520699"/>
                    </a:lnTo>
                    <a:lnTo>
                      <a:pt x="770344" y="525504"/>
                    </a:lnTo>
                    <a:lnTo>
                      <a:pt x="779251" y="520699"/>
                    </a:lnTo>
                    <a:close/>
                  </a:path>
                  <a:path w="1682114" h="1384300">
                    <a:moveTo>
                      <a:pt x="796005" y="510120"/>
                    </a:moveTo>
                    <a:lnTo>
                      <a:pt x="779251" y="520699"/>
                    </a:lnTo>
                    <a:lnTo>
                      <a:pt x="807466" y="520699"/>
                    </a:lnTo>
                    <a:lnTo>
                      <a:pt x="796005" y="510120"/>
                    </a:lnTo>
                    <a:close/>
                  </a:path>
                  <a:path w="1682114" h="1384300">
                    <a:moveTo>
                      <a:pt x="801398" y="507999"/>
                    </a:moveTo>
                    <a:lnTo>
                      <a:pt x="799363" y="507999"/>
                    </a:lnTo>
                    <a:lnTo>
                      <a:pt x="796005" y="510120"/>
                    </a:lnTo>
                    <a:lnTo>
                      <a:pt x="807466" y="520699"/>
                    </a:lnTo>
                    <a:lnTo>
                      <a:pt x="805314" y="510251"/>
                    </a:lnTo>
                    <a:lnTo>
                      <a:pt x="801398" y="507999"/>
                    </a:lnTo>
                    <a:close/>
                  </a:path>
                  <a:path w="1682114" h="1384300">
                    <a:moveTo>
                      <a:pt x="804850" y="507999"/>
                    </a:moveTo>
                    <a:lnTo>
                      <a:pt x="801398" y="507999"/>
                    </a:lnTo>
                    <a:lnTo>
                      <a:pt x="805314" y="510251"/>
                    </a:lnTo>
                    <a:lnTo>
                      <a:pt x="804850" y="507999"/>
                    </a:lnTo>
                    <a:close/>
                  </a:path>
                  <a:path w="1682114" h="1384300">
                    <a:moveTo>
                      <a:pt x="780994" y="496265"/>
                    </a:moveTo>
                    <a:lnTo>
                      <a:pt x="796005" y="510120"/>
                    </a:lnTo>
                    <a:lnTo>
                      <a:pt x="799363" y="507999"/>
                    </a:lnTo>
                    <a:lnTo>
                      <a:pt x="801398" y="507999"/>
                    </a:lnTo>
                    <a:lnTo>
                      <a:pt x="780994" y="496265"/>
                    </a:lnTo>
                    <a:close/>
                  </a:path>
                  <a:path w="1682114" h="1384300">
                    <a:moveTo>
                      <a:pt x="740925" y="475346"/>
                    </a:moveTo>
                    <a:lnTo>
                      <a:pt x="779315" y="495299"/>
                    </a:lnTo>
                    <a:lnTo>
                      <a:pt x="780994" y="496265"/>
                    </a:lnTo>
                    <a:lnTo>
                      <a:pt x="766189" y="482599"/>
                    </a:lnTo>
                    <a:lnTo>
                      <a:pt x="740925" y="475346"/>
                    </a:lnTo>
                    <a:close/>
                  </a:path>
                  <a:path w="1682114" h="1384300">
                    <a:moveTo>
                      <a:pt x="345024" y="190499"/>
                    </a:moveTo>
                    <a:lnTo>
                      <a:pt x="303143" y="190499"/>
                    </a:lnTo>
                    <a:lnTo>
                      <a:pt x="269273" y="215899"/>
                    </a:lnTo>
                    <a:lnTo>
                      <a:pt x="241935" y="241299"/>
                    </a:lnTo>
                    <a:lnTo>
                      <a:pt x="215022" y="292099"/>
                    </a:lnTo>
                    <a:lnTo>
                      <a:pt x="192787" y="342899"/>
                    </a:lnTo>
                    <a:lnTo>
                      <a:pt x="182947" y="380999"/>
                    </a:lnTo>
                    <a:lnTo>
                      <a:pt x="193218" y="431799"/>
                    </a:lnTo>
                    <a:lnTo>
                      <a:pt x="218795" y="457199"/>
                    </a:lnTo>
                    <a:lnTo>
                      <a:pt x="259993" y="469899"/>
                    </a:lnTo>
                    <a:lnTo>
                      <a:pt x="316628" y="482599"/>
                    </a:lnTo>
                    <a:lnTo>
                      <a:pt x="434410" y="482599"/>
                    </a:lnTo>
                    <a:lnTo>
                      <a:pt x="413056" y="469899"/>
                    </a:lnTo>
                    <a:lnTo>
                      <a:pt x="261985" y="469899"/>
                    </a:lnTo>
                    <a:lnTo>
                      <a:pt x="221686" y="457199"/>
                    </a:lnTo>
                    <a:lnTo>
                      <a:pt x="196837" y="431799"/>
                    </a:lnTo>
                    <a:lnTo>
                      <a:pt x="187153" y="380999"/>
                    </a:lnTo>
                    <a:lnTo>
                      <a:pt x="197069" y="342899"/>
                    </a:lnTo>
                    <a:lnTo>
                      <a:pt x="219029" y="292099"/>
                    </a:lnTo>
                    <a:lnTo>
                      <a:pt x="245478" y="241299"/>
                    </a:lnTo>
                    <a:lnTo>
                      <a:pt x="272500" y="215899"/>
                    </a:lnTo>
                    <a:lnTo>
                      <a:pt x="306153" y="203199"/>
                    </a:lnTo>
                    <a:lnTo>
                      <a:pt x="345024" y="190499"/>
                    </a:lnTo>
                    <a:close/>
                  </a:path>
                  <a:path w="1682114" h="1384300">
                    <a:moveTo>
                      <a:pt x="680931" y="457199"/>
                    </a:moveTo>
                    <a:lnTo>
                      <a:pt x="679294" y="457650"/>
                    </a:lnTo>
                    <a:lnTo>
                      <a:pt x="740925" y="475346"/>
                    </a:lnTo>
                    <a:lnTo>
                      <a:pt x="730447" y="469899"/>
                    </a:lnTo>
                    <a:lnTo>
                      <a:pt x="680931" y="457199"/>
                    </a:lnTo>
                    <a:close/>
                  </a:path>
                  <a:path w="1682114" h="1384300">
                    <a:moveTo>
                      <a:pt x="677725" y="457199"/>
                    </a:moveTo>
                    <a:lnTo>
                      <a:pt x="651718" y="465246"/>
                    </a:lnTo>
                    <a:lnTo>
                      <a:pt x="679294" y="457650"/>
                    </a:lnTo>
                    <a:lnTo>
                      <a:pt x="677725" y="457199"/>
                    </a:lnTo>
                    <a:close/>
                  </a:path>
                  <a:path w="1682114" h="1384300">
                    <a:moveTo>
                      <a:pt x="526618" y="242556"/>
                    </a:moveTo>
                    <a:lnTo>
                      <a:pt x="568236" y="266699"/>
                    </a:lnTo>
                    <a:lnTo>
                      <a:pt x="570179" y="266699"/>
                    </a:lnTo>
                    <a:lnTo>
                      <a:pt x="604550" y="253999"/>
                    </a:lnTo>
                    <a:lnTo>
                      <a:pt x="566382" y="253999"/>
                    </a:lnTo>
                    <a:lnTo>
                      <a:pt x="526618" y="242556"/>
                    </a:lnTo>
                    <a:close/>
                  </a:path>
                  <a:path w="1682114" h="1384300">
                    <a:moveTo>
                      <a:pt x="679412" y="0"/>
                    </a:moveTo>
                    <a:lnTo>
                      <a:pt x="661602" y="0"/>
                    </a:lnTo>
                    <a:lnTo>
                      <a:pt x="641615" y="12699"/>
                    </a:lnTo>
                    <a:lnTo>
                      <a:pt x="601789" y="63499"/>
                    </a:lnTo>
                    <a:lnTo>
                      <a:pt x="578414" y="114299"/>
                    </a:lnTo>
                    <a:lnTo>
                      <a:pt x="562240" y="165099"/>
                    </a:lnTo>
                    <a:lnTo>
                      <a:pt x="556989" y="215899"/>
                    </a:lnTo>
                    <a:lnTo>
                      <a:pt x="566382" y="253999"/>
                    </a:lnTo>
                    <a:lnTo>
                      <a:pt x="571182" y="253999"/>
                    </a:lnTo>
                    <a:lnTo>
                      <a:pt x="561075" y="215899"/>
                    </a:lnTo>
                    <a:lnTo>
                      <a:pt x="565974" y="165099"/>
                    </a:lnTo>
                    <a:lnTo>
                      <a:pt x="582014" y="114299"/>
                    </a:lnTo>
                    <a:lnTo>
                      <a:pt x="605333" y="63499"/>
                    </a:lnTo>
                    <a:lnTo>
                      <a:pt x="623969" y="38099"/>
                    </a:lnTo>
                    <a:lnTo>
                      <a:pt x="643067" y="25399"/>
                    </a:lnTo>
                    <a:lnTo>
                      <a:pt x="661818" y="12699"/>
                    </a:lnTo>
                    <a:lnTo>
                      <a:pt x="679412" y="0"/>
                    </a:lnTo>
                    <a:close/>
                  </a:path>
                  <a:path w="1682114" h="1384300">
                    <a:moveTo>
                      <a:pt x="682028" y="0"/>
                    </a:moveTo>
                    <a:lnTo>
                      <a:pt x="679412" y="0"/>
                    </a:lnTo>
                    <a:lnTo>
                      <a:pt x="695073" y="38099"/>
                    </a:lnTo>
                    <a:lnTo>
                      <a:pt x="700914" y="76199"/>
                    </a:lnTo>
                    <a:lnTo>
                      <a:pt x="696891" y="114299"/>
                    </a:lnTo>
                    <a:lnTo>
                      <a:pt x="682955" y="165099"/>
                    </a:lnTo>
                    <a:lnTo>
                      <a:pt x="661504" y="203199"/>
                    </a:lnTo>
                    <a:lnTo>
                      <a:pt x="604077" y="253999"/>
                    </a:lnTo>
                    <a:lnTo>
                      <a:pt x="604550" y="253999"/>
                    </a:lnTo>
                    <a:lnTo>
                      <a:pt x="636533" y="228599"/>
                    </a:lnTo>
                    <a:lnTo>
                      <a:pt x="686829" y="165099"/>
                    </a:lnTo>
                    <a:lnTo>
                      <a:pt x="699465" y="126999"/>
                    </a:lnTo>
                    <a:lnTo>
                      <a:pt x="704904" y="88899"/>
                    </a:lnTo>
                    <a:lnTo>
                      <a:pt x="703184" y="50799"/>
                    </a:lnTo>
                    <a:lnTo>
                      <a:pt x="694347" y="25399"/>
                    </a:lnTo>
                    <a:lnTo>
                      <a:pt x="705263" y="25399"/>
                    </a:lnTo>
                    <a:lnTo>
                      <a:pt x="694005" y="12699"/>
                    </a:lnTo>
                    <a:lnTo>
                      <a:pt x="682028" y="0"/>
                    </a:lnTo>
                    <a:close/>
                  </a:path>
                  <a:path w="1682114" h="1384300">
                    <a:moveTo>
                      <a:pt x="1000328" y="228599"/>
                    </a:moveTo>
                    <a:lnTo>
                      <a:pt x="983040" y="228599"/>
                    </a:lnTo>
                    <a:lnTo>
                      <a:pt x="998652" y="241299"/>
                    </a:lnTo>
                    <a:lnTo>
                      <a:pt x="1048796" y="253999"/>
                    </a:lnTo>
                    <a:lnTo>
                      <a:pt x="1049450" y="253999"/>
                    </a:lnTo>
                    <a:lnTo>
                      <a:pt x="1000328" y="228599"/>
                    </a:lnTo>
                    <a:close/>
                  </a:path>
                  <a:path w="1682114" h="1384300">
                    <a:moveTo>
                      <a:pt x="1166708" y="228599"/>
                    </a:moveTo>
                    <a:lnTo>
                      <a:pt x="1165076" y="228599"/>
                    </a:lnTo>
                    <a:lnTo>
                      <a:pt x="1149451" y="241299"/>
                    </a:lnTo>
                    <a:lnTo>
                      <a:pt x="1120818" y="241299"/>
                    </a:lnTo>
                    <a:lnTo>
                      <a:pt x="1088549" y="253999"/>
                    </a:lnTo>
                    <a:lnTo>
                      <a:pt x="1121721" y="253999"/>
                    </a:lnTo>
                    <a:lnTo>
                      <a:pt x="1150963" y="241299"/>
                    </a:lnTo>
                    <a:lnTo>
                      <a:pt x="1166708" y="228599"/>
                    </a:lnTo>
                    <a:close/>
                  </a:path>
                  <a:path w="1682114" h="1384300">
                    <a:moveTo>
                      <a:pt x="387702" y="190499"/>
                    </a:moveTo>
                    <a:lnTo>
                      <a:pt x="384970" y="190499"/>
                    </a:lnTo>
                    <a:lnTo>
                      <a:pt x="476391" y="215899"/>
                    </a:lnTo>
                    <a:lnTo>
                      <a:pt x="522254" y="241299"/>
                    </a:lnTo>
                    <a:lnTo>
                      <a:pt x="526618" y="242556"/>
                    </a:lnTo>
                    <a:lnTo>
                      <a:pt x="524453" y="241299"/>
                    </a:lnTo>
                    <a:lnTo>
                      <a:pt x="478829" y="215899"/>
                    </a:lnTo>
                    <a:lnTo>
                      <a:pt x="387702" y="190499"/>
                    </a:lnTo>
                    <a:close/>
                  </a:path>
                  <a:path w="1682114" h="1384300">
                    <a:moveTo>
                      <a:pt x="861160" y="177799"/>
                    </a:moveTo>
                    <a:lnTo>
                      <a:pt x="841631" y="177799"/>
                    </a:lnTo>
                    <a:lnTo>
                      <a:pt x="868723" y="190499"/>
                    </a:lnTo>
                    <a:lnTo>
                      <a:pt x="898126" y="203199"/>
                    </a:lnTo>
                    <a:lnTo>
                      <a:pt x="947588" y="215899"/>
                    </a:lnTo>
                    <a:lnTo>
                      <a:pt x="965905" y="228599"/>
                    </a:lnTo>
                    <a:lnTo>
                      <a:pt x="984614" y="228599"/>
                    </a:lnTo>
                    <a:lnTo>
                      <a:pt x="967386" y="215899"/>
                    </a:lnTo>
                    <a:lnTo>
                      <a:pt x="948970" y="215899"/>
                    </a:lnTo>
                    <a:lnTo>
                      <a:pt x="929691" y="203199"/>
                    </a:lnTo>
                    <a:lnTo>
                      <a:pt x="909637" y="203199"/>
                    </a:lnTo>
                    <a:lnTo>
                      <a:pt x="884828" y="190499"/>
                    </a:lnTo>
                    <a:lnTo>
                      <a:pt x="861160" y="177799"/>
                    </a:lnTo>
                    <a:close/>
                  </a:path>
                  <a:path w="1682114" h="1384300">
                    <a:moveTo>
                      <a:pt x="1295860" y="215899"/>
                    </a:moveTo>
                    <a:lnTo>
                      <a:pt x="1198892" y="215899"/>
                    </a:lnTo>
                    <a:lnTo>
                      <a:pt x="1181406" y="228599"/>
                    </a:lnTo>
                    <a:lnTo>
                      <a:pt x="1329373" y="228599"/>
                    </a:lnTo>
                    <a:lnTo>
                      <a:pt x="1295860" y="215899"/>
                    </a:lnTo>
                    <a:close/>
                  </a:path>
                  <a:path w="1682114" h="1384300">
                    <a:moveTo>
                      <a:pt x="1643405" y="215899"/>
                    </a:moveTo>
                    <a:lnTo>
                      <a:pt x="1642999" y="215899"/>
                    </a:lnTo>
                    <a:lnTo>
                      <a:pt x="1579921" y="228599"/>
                    </a:lnTo>
                    <a:lnTo>
                      <a:pt x="1580169" y="228599"/>
                    </a:lnTo>
                    <a:lnTo>
                      <a:pt x="1643405" y="215899"/>
                    </a:lnTo>
                    <a:close/>
                  </a:path>
                  <a:path w="1682114" h="1384300">
                    <a:moveTo>
                      <a:pt x="797630" y="12699"/>
                    </a:moveTo>
                    <a:lnTo>
                      <a:pt x="781761" y="12699"/>
                    </a:lnTo>
                    <a:lnTo>
                      <a:pt x="797246" y="25399"/>
                    </a:lnTo>
                    <a:lnTo>
                      <a:pt x="811142" y="38099"/>
                    </a:lnTo>
                    <a:lnTo>
                      <a:pt x="824677" y="50799"/>
                    </a:lnTo>
                    <a:lnTo>
                      <a:pt x="839076" y="88899"/>
                    </a:lnTo>
                    <a:lnTo>
                      <a:pt x="852721" y="114299"/>
                    </a:lnTo>
                    <a:lnTo>
                      <a:pt x="868570" y="139699"/>
                    </a:lnTo>
                    <a:lnTo>
                      <a:pt x="887312" y="177799"/>
                    </a:lnTo>
                    <a:lnTo>
                      <a:pt x="909637" y="203199"/>
                    </a:lnTo>
                    <a:lnTo>
                      <a:pt x="917715" y="203199"/>
                    </a:lnTo>
                    <a:lnTo>
                      <a:pt x="893765" y="177799"/>
                    </a:lnTo>
                    <a:lnTo>
                      <a:pt x="873844" y="139699"/>
                    </a:lnTo>
                    <a:lnTo>
                      <a:pt x="857144" y="114299"/>
                    </a:lnTo>
                    <a:lnTo>
                      <a:pt x="842861" y="88899"/>
                    </a:lnTo>
                    <a:lnTo>
                      <a:pt x="827606" y="50799"/>
                    </a:lnTo>
                    <a:lnTo>
                      <a:pt x="813044" y="25399"/>
                    </a:lnTo>
                    <a:lnTo>
                      <a:pt x="797630" y="12699"/>
                    </a:lnTo>
                    <a:close/>
                  </a:path>
                  <a:path w="1682114" h="1384300">
                    <a:moveTo>
                      <a:pt x="830159" y="171565"/>
                    </a:moveTo>
                    <a:lnTo>
                      <a:pt x="839452" y="177799"/>
                    </a:lnTo>
                    <a:lnTo>
                      <a:pt x="841631" y="177799"/>
                    </a:lnTo>
                    <a:lnTo>
                      <a:pt x="830159" y="171565"/>
                    </a:lnTo>
                    <a:close/>
                  </a:path>
                  <a:path w="1682114" h="1384300">
                    <a:moveTo>
                      <a:pt x="758660" y="38099"/>
                    </a:moveTo>
                    <a:lnTo>
                      <a:pt x="748599" y="38099"/>
                    </a:lnTo>
                    <a:lnTo>
                      <a:pt x="741873" y="50799"/>
                    </a:lnTo>
                    <a:lnTo>
                      <a:pt x="736715" y="63499"/>
                    </a:lnTo>
                    <a:lnTo>
                      <a:pt x="733793" y="76199"/>
                    </a:lnTo>
                    <a:lnTo>
                      <a:pt x="751220" y="101599"/>
                    </a:lnTo>
                    <a:lnTo>
                      <a:pt x="770515" y="126999"/>
                    </a:lnTo>
                    <a:lnTo>
                      <a:pt x="792544" y="152399"/>
                    </a:lnTo>
                    <a:lnTo>
                      <a:pt x="818261" y="165099"/>
                    </a:lnTo>
                    <a:lnTo>
                      <a:pt x="830159" y="171565"/>
                    </a:lnTo>
                    <a:lnTo>
                      <a:pt x="820521" y="165099"/>
                    </a:lnTo>
                    <a:lnTo>
                      <a:pt x="795414" y="139699"/>
                    </a:lnTo>
                    <a:lnTo>
                      <a:pt x="773963" y="126999"/>
                    </a:lnTo>
                    <a:lnTo>
                      <a:pt x="755056" y="101599"/>
                    </a:lnTo>
                    <a:lnTo>
                      <a:pt x="737578" y="76199"/>
                    </a:lnTo>
                    <a:lnTo>
                      <a:pt x="739593" y="63499"/>
                    </a:lnTo>
                    <a:lnTo>
                      <a:pt x="744137" y="50799"/>
                    </a:lnTo>
                    <a:lnTo>
                      <a:pt x="750672" y="50799"/>
                    </a:lnTo>
                    <a:lnTo>
                      <a:pt x="758660" y="38099"/>
                    </a:lnTo>
                    <a:close/>
                  </a:path>
                  <a:path w="1682114" h="1384300">
                    <a:moveTo>
                      <a:pt x="726287" y="63499"/>
                    </a:moveTo>
                    <a:lnTo>
                      <a:pt x="729755" y="76199"/>
                    </a:lnTo>
                    <a:lnTo>
                      <a:pt x="733793" y="76199"/>
                    </a:lnTo>
                    <a:lnTo>
                      <a:pt x="726287" y="63499"/>
                    </a:lnTo>
                    <a:close/>
                  </a:path>
                  <a:path w="1682114" h="1384300">
                    <a:moveTo>
                      <a:pt x="705263" y="25399"/>
                    </a:moveTo>
                    <a:lnTo>
                      <a:pt x="694347" y="25399"/>
                    </a:lnTo>
                    <a:lnTo>
                      <a:pt x="701789" y="38099"/>
                    </a:lnTo>
                    <a:lnTo>
                      <a:pt x="708974" y="38099"/>
                    </a:lnTo>
                    <a:lnTo>
                      <a:pt x="715964" y="50799"/>
                    </a:lnTo>
                    <a:lnTo>
                      <a:pt x="726287" y="63499"/>
                    </a:lnTo>
                    <a:lnTo>
                      <a:pt x="715968" y="50799"/>
                    </a:lnTo>
                    <a:lnTo>
                      <a:pt x="705263" y="25399"/>
                    </a:lnTo>
                    <a:close/>
                  </a:path>
                  <a:path w="1682114" h="1384300">
                    <a:moveTo>
                      <a:pt x="770458" y="25399"/>
                    </a:moveTo>
                    <a:lnTo>
                      <a:pt x="767847" y="25399"/>
                    </a:lnTo>
                    <a:lnTo>
                      <a:pt x="762064" y="38099"/>
                    </a:lnTo>
                    <a:lnTo>
                      <a:pt x="764495" y="38099"/>
                    </a:lnTo>
                    <a:lnTo>
                      <a:pt x="770458" y="25399"/>
                    </a:lnTo>
                    <a:close/>
                  </a:path>
                  <a:path w="1682114" h="1384300">
                    <a:moveTo>
                      <a:pt x="781761" y="12699"/>
                    </a:moveTo>
                    <a:lnTo>
                      <a:pt x="778472" y="12699"/>
                    </a:lnTo>
                    <a:lnTo>
                      <a:pt x="773379" y="25399"/>
                    </a:lnTo>
                    <a:lnTo>
                      <a:pt x="776298" y="25399"/>
                    </a:lnTo>
                    <a:lnTo>
                      <a:pt x="781761" y="12699"/>
                    </a:lnTo>
                    <a:close/>
                  </a:path>
                </a:pathLst>
              </a:custGeom>
              <a:solidFill>
                <a:srgbClr val="897863"/>
              </a:solidFill>
            </p:spPr>
            <p:txBody>
              <a:bodyPr wrap="square" lIns="0" tIns="0" rIns="0" bIns="0" rtlCol="0"/>
              <a:lstStyle/>
              <a:p>
                <a:endParaRPr/>
              </a:p>
            </p:txBody>
          </p:sp>
          <p:pic>
            <p:nvPicPr>
              <p:cNvPr id="113" name="object 184">
                <a:extLst>
                  <a:ext uri="{FF2B5EF4-FFF2-40B4-BE49-F238E27FC236}">
                    <a16:creationId xmlns:a16="http://schemas.microsoft.com/office/drawing/2014/main" id="{048C376A-2A46-B1C3-D256-99E14D7274C2}"/>
                  </a:ext>
                </a:extLst>
              </p:cNvPr>
              <p:cNvPicPr/>
              <p:nvPr/>
            </p:nvPicPr>
            <p:blipFill>
              <a:blip r:embed="rId4" cstate="print"/>
              <a:stretch>
                <a:fillRect/>
              </a:stretch>
            </p:blipFill>
            <p:spPr>
              <a:xfrm>
                <a:off x="4147934" y="7938160"/>
                <a:ext cx="179552" cy="203923"/>
              </a:xfrm>
              <a:prstGeom prst="rect">
                <a:avLst/>
              </a:prstGeom>
            </p:spPr>
          </p:pic>
          <p:pic>
            <p:nvPicPr>
              <p:cNvPr id="114" name="object 185">
                <a:extLst>
                  <a:ext uri="{FF2B5EF4-FFF2-40B4-BE49-F238E27FC236}">
                    <a16:creationId xmlns:a16="http://schemas.microsoft.com/office/drawing/2014/main" id="{5C04955A-F9D1-2F23-B7C9-65C119BD29D4}"/>
                  </a:ext>
                </a:extLst>
              </p:cNvPr>
              <p:cNvPicPr/>
              <p:nvPr/>
            </p:nvPicPr>
            <p:blipFill>
              <a:blip r:embed="rId5" cstate="print"/>
              <a:stretch>
                <a:fillRect/>
              </a:stretch>
            </p:blipFill>
            <p:spPr>
              <a:xfrm>
                <a:off x="4432517" y="7713434"/>
                <a:ext cx="139847" cy="254495"/>
              </a:xfrm>
              <a:prstGeom prst="rect">
                <a:avLst/>
              </a:prstGeom>
            </p:spPr>
          </p:pic>
          <p:pic>
            <p:nvPicPr>
              <p:cNvPr id="115" name="object 186">
                <a:extLst>
                  <a:ext uri="{FF2B5EF4-FFF2-40B4-BE49-F238E27FC236}">
                    <a16:creationId xmlns:a16="http://schemas.microsoft.com/office/drawing/2014/main" id="{DC657440-1FA2-5F94-C53D-0413FE2D6108}"/>
                  </a:ext>
                </a:extLst>
              </p:cNvPr>
              <p:cNvPicPr/>
              <p:nvPr/>
            </p:nvPicPr>
            <p:blipFill>
              <a:blip r:embed="rId6" cstate="print"/>
              <a:stretch>
                <a:fillRect/>
              </a:stretch>
            </p:blipFill>
            <p:spPr>
              <a:xfrm>
                <a:off x="4768265" y="8386534"/>
                <a:ext cx="146596" cy="124587"/>
              </a:xfrm>
              <a:prstGeom prst="rect">
                <a:avLst/>
              </a:prstGeom>
            </p:spPr>
          </p:pic>
          <p:pic>
            <p:nvPicPr>
              <p:cNvPr id="116" name="object 187">
                <a:extLst>
                  <a:ext uri="{FF2B5EF4-FFF2-40B4-BE49-F238E27FC236}">
                    <a16:creationId xmlns:a16="http://schemas.microsoft.com/office/drawing/2014/main" id="{3D6A7DF9-201B-B492-4FCD-EAF9E5B9F95D}"/>
                  </a:ext>
                </a:extLst>
              </p:cNvPr>
              <p:cNvPicPr/>
              <p:nvPr/>
            </p:nvPicPr>
            <p:blipFill>
              <a:blip r:embed="rId7" cstate="print"/>
              <a:stretch>
                <a:fillRect/>
              </a:stretch>
            </p:blipFill>
            <p:spPr>
              <a:xfrm>
                <a:off x="4673511" y="7964474"/>
                <a:ext cx="242237" cy="209207"/>
              </a:xfrm>
              <a:prstGeom prst="rect">
                <a:avLst/>
              </a:prstGeom>
            </p:spPr>
          </p:pic>
          <p:pic>
            <p:nvPicPr>
              <p:cNvPr id="117" name="object 188">
                <a:extLst>
                  <a:ext uri="{FF2B5EF4-FFF2-40B4-BE49-F238E27FC236}">
                    <a16:creationId xmlns:a16="http://schemas.microsoft.com/office/drawing/2014/main" id="{0A9806BB-C53D-91F1-07A4-E0CC64E8EF57}"/>
                  </a:ext>
                </a:extLst>
              </p:cNvPr>
              <p:cNvPicPr/>
              <p:nvPr/>
            </p:nvPicPr>
            <p:blipFill>
              <a:blip r:embed="rId8" cstate="print"/>
              <a:stretch>
                <a:fillRect/>
              </a:stretch>
            </p:blipFill>
            <p:spPr>
              <a:xfrm>
                <a:off x="4609033" y="7725448"/>
                <a:ext cx="172059" cy="184734"/>
              </a:xfrm>
              <a:prstGeom prst="rect">
                <a:avLst/>
              </a:prstGeom>
            </p:spPr>
          </p:pic>
          <p:pic>
            <p:nvPicPr>
              <p:cNvPr id="118" name="object 189">
                <a:extLst>
                  <a:ext uri="{FF2B5EF4-FFF2-40B4-BE49-F238E27FC236}">
                    <a16:creationId xmlns:a16="http://schemas.microsoft.com/office/drawing/2014/main" id="{3AEF224D-AC4D-2129-AC17-FF1B8A16FD44}"/>
                  </a:ext>
                </a:extLst>
              </p:cNvPr>
              <p:cNvPicPr/>
              <p:nvPr/>
            </p:nvPicPr>
            <p:blipFill>
              <a:blip r:embed="rId9" cstate="print"/>
              <a:stretch>
                <a:fillRect/>
              </a:stretch>
            </p:blipFill>
            <p:spPr>
              <a:xfrm>
                <a:off x="3875854" y="7731900"/>
                <a:ext cx="1673192" cy="1364033"/>
              </a:xfrm>
              <a:prstGeom prst="rect">
                <a:avLst/>
              </a:prstGeom>
            </p:spPr>
          </p:pic>
          <p:sp>
            <p:nvSpPr>
              <p:cNvPr id="119" name="object 190">
                <a:extLst>
                  <a:ext uri="{FF2B5EF4-FFF2-40B4-BE49-F238E27FC236}">
                    <a16:creationId xmlns:a16="http://schemas.microsoft.com/office/drawing/2014/main" id="{2FEBBADA-021B-B09F-E721-3FA0DBB443B0}"/>
                  </a:ext>
                </a:extLst>
              </p:cNvPr>
              <p:cNvSpPr/>
              <p:nvPr/>
            </p:nvSpPr>
            <p:spPr>
              <a:xfrm>
                <a:off x="3999956" y="8476442"/>
                <a:ext cx="473709" cy="562610"/>
              </a:xfrm>
              <a:custGeom>
                <a:avLst/>
                <a:gdLst/>
                <a:ahLst/>
                <a:cxnLst/>
                <a:rect l="l" t="t" r="r" b="b"/>
                <a:pathLst>
                  <a:path w="473710" h="562609">
                    <a:moveTo>
                      <a:pt x="55493" y="415290"/>
                    </a:moveTo>
                    <a:lnTo>
                      <a:pt x="50977" y="415290"/>
                    </a:lnTo>
                    <a:lnTo>
                      <a:pt x="51816" y="422910"/>
                    </a:lnTo>
                    <a:lnTo>
                      <a:pt x="51816" y="425450"/>
                    </a:lnTo>
                    <a:lnTo>
                      <a:pt x="50609" y="425450"/>
                    </a:lnTo>
                    <a:lnTo>
                      <a:pt x="49911" y="426720"/>
                    </a:lnTo>
                    <a:lnTo>
                      <a:pt x="48831" y="430530"/>
                    </a:lnTo>
                    <a:lnTo>
                      <a:pt x="48437" y="433070"/>
                    </a:lnTo>
                    <a:lnTo>
                      <a:pt x="46431" y="436880"/>
                    </a:lnTo>
                    <a:lnTo>
                      <a:pt x="43815" y="443230"/>
                    </a:lnTo>
                    <a:lnTo>
                      <a:pt x="31502" y="472440"/>
                    </a:lnTo>
                    <a:lnTo>
                      <a:pt x="20083" y="502920"/>
                    </a:lnTo>
                    <a:lnTo>
                      <a:pt x="9576" y="532130"/>
                    </a:lnTo>
                    <a:lnTo>
                      <a:pt x="0" y="562610"/>
                    </a:lnTo>
                    <a:lnTo>
                      <a:pt x="25812" y="523240"/>
                    </a:lnTo>
                    <a:lnTo>
                      <a:pt x="58012" y="478790"/>
                    </a:lnTo>
                    <a:lnTo>
                      <a:pt x="95210" y="431800"/>
                    </a:lnTo>
                    <a:lnTo>
                      <a:pt x="107766" y="416560"/>
                    </a:lnTo>
                    <a:lnTo>
                      <a:pt x="55943" y="416560"/>
                    </a:lnTo>
                    <a:lnTo>
                      <a:pt x="55493" y="415290"/>
                    </a:lnTo>
                    <a:close/>
                  </a:path>
                  <a:path w="473710" h="562609">
                    <a:moveTo>
                      <a:pt x="49149" y="403860"/>
                    </a:moveTo>
                    <a:lnTo>
                      <a:pt x="50457" y="411480"/>
                    </a:lnTo>
                    <a:lnTo>
                      <a:pt x="51041" y="417830"/>
                    </a:lnTo>
                    <a:lnTo>
                      <a:pt x="50977" y="415290"/>
                    </a:lnTo>
                    <a:lnTo>
                      <a:pt x="55493" y="415290"/>
                    </a:lnTo>
                    <a:lnTo>
                      <a:pt x="54593" y="412750"/>
                    </a:lnTo>
                    <a:lnTo>
                      <a:pt x="51181" y="412750"/>
                    </a:lnTo>
                    <a:lnTo>
                      <a:pt x="49149" y="403860"/>
                    </a:lnTo>
                    <a:close/>
                  </a:path>
                  <a:path w="473710" h="562609">
                    <a:moveTo>
                      <a:pt x="57606" y="402590"/>
                    </a:moveTo>
                    <a:lnTo>
                      <a:pt x="50574" y="402590"/>
                    </a:lnTo>
                    <a:lnTo>
                      <a:pt x="51650" y="403860"/>
                    </a:lnTo>
                    <a:lnTo>
                      <a:pt x="53822" y="410210"/>
                    </a:lnTo>
                    <a:lnTo>
                      <a:pt x="55943" y="416560"/>
                    </a:lnTo>
                    <a:lnTo>
                      <a:pt x="107766" y="416560"/>
                    </a:lnTo>
                    <a:lnTo>
                      <a:pt x="115090" y="407670"/>
                    </a:lnTo>
                    <a:lnTo>
                      <a:pt x="60147" y="407670"/>
                    </a:lnTo>
                    <a:lnTo>
                      <a:pt x="57606" y="402590"/>
                    </a:lnTo>
                    <a:close/>
                  </a:path>
                  <a:path w="473710" h="562609">
                    <a:moveTo>
                      <a:pt x="49923" y="402590"/>
                    </a:moveTo>
                    <a:lnTo>
                      <a:pt x="51181" y="412750"/>
                    </a:lnTo>
                    <a:lnTo>
                      <a:pt x="54593" y="412750"/>
                    </a:lnTo>
                    <a:lnTo>
                      <a:pt x="52793" y="407670"/>
                    </a:lnTo>
                    <a:lnTo>
                      <a:pt x="52076" y="406400"/>
                    </a:lnTo>
                    <a:lnTo>
                      <a:pt x="51739" y="406400"/>
                    </a:lnTo>
                    <a:lnTo>
                      <a:pt x="50835" y="404203"/>
                    </a:lnTo>
                    <a:lnTo>
                      <a:pt x="49923" y="402590"/>
                    </a:lnTo>
                    <a:close/>
                  </a:path>
                  <a:path w="473710" h="562609">
                    <a:moveTo>
                      <a:pt x="55016" y="397958"/>
                    </a:moveTo>
                    <a:lnTo>
                      <a:pt x="55700" y="398780"/>
                    </a:lnTo>
                    <a:lnTo>
                      <a:pt x="60147" y="407670"/>
                    </a:lnTo>
                    <a:lnTo>
                      <a:pt x="55859" y="398780"/>
                    </a:lnTo>
                    <a:lnTo>
                      <a:pt x="55016" y="397958"/>
                    </a:lnTo>
                    <a:close/>
                  </a:path>
                  <a:path w="473710" h="562609">
                    <a:moveTo>
                      <a:pt x="59405" y="393700"/>
                    </a:moveTo>
                    <a:lnTo>
                      <a:pt x="51471" y="393700"/>
                    </a:lnTo>
                    <a:lnTo>
                      <a:pt x="55016" y="397958"/>
                    </a:lnTo>
                    <a:lnTo>
                      <a:pt x="55859" y="398780"/>
                    </a:lnTo>
                    <a:lnTo>
                      <a:pt x="60147" y="407670"/>
                    </a:lnTo>
                    <a:lnTo>
                      <a:pt x="115090" y="407670"/>
                    </a:lnTo>
                    <a:lnTo>
                      <a:pt x="122414" y="398780"/>
                    </a:lnTo>
                    <a:lnTo>
                      <a:pt x="64427" y="398780"/>
                    </a:lnTo>
                    <a:lnTo>
                      <a:pt x="59405" y="393700"/>
                    </a:lnTo>
                    <a:close/>
                  </a:path>
                  <a:path w="473710" h="562609">
                    <a:moveTo>
                      <a:pt x="50835" y="404203"/>
                    </a:moveTo>
                    <a:lnTo>
                      <a:pt x="51739" y="406400"/>
                    </a:lnTo>
                    <a:lnTo>
                      <a:pt x="51342" y="405101"/>
                    </a:lnTo>
                    <a:lnTo>
                      <a:pt x="50835" y="404203"/>
                    </a:lnTo>
                    <a:close/>
                  </a:path>
                  <a:path w="473710" h="562609">
                    <a:moveTo>
                      <a:pt x="51342" y="405101"/>
                    </a:moveTo>
                    <a:lnTo>
                      <a:pt x="51739" y="406400"/>
                    </a:lnTo>
                    <a:lnTo>
                      <a:pt x="52076" y="406400"/>
                    </a:lnTo>
                    <a:lnTo>
                      <a:pt x="51342" y="405101"/>
                    </a:lnTo>
                    <a:close/>
                  </a:path>
                  <a:path w="473710" h="562609">
                    <a:moveTo>
                      <a:pt x="46669" y="394970"/>
                    </a:moveTo>
                    <a:lnTo>
                      <a:pt x="46534" y="394970"/>
                    </a:lnTo>
                    <a:lnTo>
                      <a:pt x="48601" y="398780"/>
                    </a:lnTo>
                    <a:lnTo>
                      <a:pt x="50835" y="404203"/>
                    </a:lnTo>
                    <a:lnTo>
                      <a:pt x="51342" y="405101"/>
                    </a:lnTo>
                    <a:lnTo>
                      <a:pt x="50574" y="402590"/>
                    </a:lnTo>
                    <a:lnTo>
                      <a:pt x="57606" y="402590"/>
                    </a:lnTo>
                    <a:lnTo>
                      <a:pt x="56335" y="400050"/>
                    </a:lnTo>
                    <a:lnTo>
                      <a:pt x="50139" y="400050"/>
                    </a:lnTo>
                    <a:lnTo>
                      <a:pt x="46669" y="394970"/>
                    </a:lnTo>
                    <a:close/>
                  </a:path>
                  <a:path w="473710" h="562609">
                    <a:moveTo>
                      <a:pt x="45866" y="392430"/>
                    </a:moveTo>
                    <a:lnTo>
                      <a:pt x="46402" y="393700"/>
                    </a:lnTo>
                    <a:lnTo>
                      <a:pt x="50139" y="400050"/>
                    </a:lnTo>
                    <a:lnTo>
                      <a:pt x="52489" y="400050"/>
                    </a:lnTo>
                    <a:lnTo>
                      <a:pt x="48053" y="393700"/>
                    </a:lnTo>
                    <a:lnTo>
                      <a:pt x="45866" y="392430"/>
                    </a:lnTo>
                    <a:close/>
                  </a:path>
                  <a:path w="473710" h="562609">
                    <a:moveTo>
                      <a:pt x="50300" y="394970"/>
                    </a:moveTo>
                    <a:lnTo>
                      <a:pt x="52489" y="400050"/>
                    </a:lnTo>
                    <a:lnTo>
                      <a:pt x="56335" y="400050"/>
                    </a:lnTo>
                    <a:lnTo>
                      <a:pt x="55700" y="398780"/>
                    </a:lnTo>
                    <a:lnTo>
                      <a:pt x="55016" y="397958"/>
                    </a:lnTo>
                    <a:lnTo>
                      <a:pt x="54556" y="397510"/>
                    </a:lnTo>
                    <a:lnTo>
                      <a:pt x="52387" y="397510"/>
                    </a:lnTo>
                    <a:lnTo>
                      <a:pt x="50300" y="394970"/>
                    </a:lnTo>
                    <a:close/>
                  </a:path>
                  <a:path w="473710" h="562609">
                    <a:moveTo>
                      <a:pt x="65245" y="388620"/>
                    </a:moveTo>
                    <a:lnTo>
                      <a:pt x="51339" y="388620"/>
                    </a:lnTo>
                    <a:lnTo>
                      <a:pt x="53203" y="389890"/>
                    </a:lnTo>
                    <a:lnTo>
                      <a:pt x="58215" y="392430"/>
                    </a:lnTo>
                    <a:lnTo>
                      <a:pt x="64427" y="398780"/>
                    </a:lnTo>
                    <a:lnTo>
                      <a:pt x="122414" y="398780"/>
                    </a:lnTo>
                    <a:lnTo>
                      <a:pt x="129739" y="389890"/>
                    </a:lnTo>
                    <a:lnTo>
                      <a:pt x="68795" y="389890"/>
                    </a:lnTo>
                    <a:lnTo>
                      <a:pt x="65245" y="388620"/>
                    </a:lnTo>
                    <a:close/>
                  </a:path>
                  <a:path w="473710" h="562609">
                    <a:moveTo>
                      <a:pt x="45199" y="389890"/>
                    </a:moveTo>
                    <a:lnTo>
                      <a:pt x="44483" y="389890"/>
                    </a:lnTo>
                    <a:lnTo>
                      <a:pt x="47170" y="391160"/>
                    </a:lnTo>
                    <a:lnTo>
                      <a:pt x="52387" y="397510"/>
                    </a:lnTo>
                    <a:lnTo>
                      <a:pt x="49640" y="393700"/>
                    </a:lnTo>
                    <a:lnTo>
                      <a:pt x="59405" y="393700"/>
                    </a:lnTo>
                    <a:lnTo>
                      <a:pt x="58149" y="392430"/>
                    </a:lnTo>
                    <a:lnTo>
                      <a:pt x="50190" y="392430"/>
                    </a:lnTo>
                    <a:lnTo>
                      <a:pt x="45199" y="389890"/>
                    </a:lnTo>
                    <a:close/>
                  </a:path>
                  <a:path w="473710" h="562609">
                    <a:moveTo>
                      <a:pt x="51950" y="394970"/>
                    </a:moveTo>
                    <a:lnTo>
                      <a:pt x="50556" y="394970"/>
                    </a:lnTo>
                    <a:lnTo>
                      <a:pt x="52387" y="397510"/>
                    </a:lnTo>
                    <a:lnTo>
                      <a:pt x="54556" y="397510"/>
                    </a:lnTo>
                    <a:lnTo>
                      <a:pt x="51950" y="394970"/>
                    </a:lnTo>
                    <a:close/>
                  </a:path>
                  <a:path w="473710" h="562609">
                    <a:moveTo>
                      <a:pt x="45029" y="388620"/>
                    </a:moveTo>
                    <a:lnTo>
                      <a:pt x="45366" y="389890"/>
                    </a:lnTo>
                    <a:lnTo>
                      <a:pt x="50190" y="392430"/>
                    </a:lnTo>
                    <a:lnTo>
                      <a:pt x="54051" y="392430"/>
                    </a:lnTo>
                    <a:lnTo>
                      <a:pt x="48238" y="389890"/>
                    </a:lnTo>
                    <a:lnTo>
                      <a:pt x="45029" y="388620"/>
                    </a:lnTo>
                    <a:close/>
                  </a:path>
                  <a:path w="473710" h="562609">
                    <a:moveTo>
                      <a:pt x="52301" y="389890"/>
                    </a:moveTo>
                    <a:lnTo>
                      <a:pt x="50948" y="389890"/>
                    </a:lnTo>
                    <a:lnTo>
                      <a:pt x="54051" y="392430"/>
                    </a:lnTo>
                    <a:lnTo>
                      <a:pt x="58149" y="392430"/>
                    </a:lnTo>
                    <a:lnTo>
                      <a:pt x="55567" y="391160"/>
                    </a:lnTo>
                    <a:lnTo>
                      <a:pt x="54571" y="391160"/>
                    </a:lnTo>
                    <a:lnTo>
                      <a:pt x="52301" y="389890"/>
                    </a:lnTo>
                    <a:close/>
                  </a:path>
                  <a:path w="473710" h="562609">
                    <a:moveTo>
                      <a:pt x="46360" y="386566"/>
                    </a:moveTo>
                    <a:lnTo>
                      <a:pt x="54571" y="391160"/>
                    </a:lnTo>
                    <a:lnTo>
                      <a:pt x="51339" y="388620"/>
                    </a:lnTo>
                    <a:lnTo>
                      <a:pt x="65245" y="388620"/>
                    </a:lnTo>
                    <a:lnTo>
                      <a:pt x="61695" y="387350"/>
                    </a:lnTo>
                    <a:lnTo>
                      <a:pt x="52222" y="387350"/>
                    </a:lnTo>
                    <a:lnTo>
                      <a:pt x="46360" y="386566"/>
                    </a:lnTo>
                    <a:close/>
                  </a:path>
                  <a:path w="473710" h="562609">
                    <a:moveTo>
                      <a:pt x="52985" y="389890"/>
                    </a:moveTo>
                    <a:lnTo>
                      <a:pt x="54571" y="391160"/>
                    </a:lnTo>
                    <a:lnTo>
                      <a:pt x="55567" y="391160"/>
                    </a:lnTo>
                    <a:lnTo>
                      <a:pt x="52985" y="389890"/>
                    </a:lnTo>
                    <a:close/>
                  </a:path>
                  <a:path w="473710" h="562609">
                    <a:moveTo>
                      <a:pt x="145017" y="372110"/>
                    </a:moveTo>
                    <a:lnTo>
                      <a:pt x="77749" y="372110"/>
                    </a:lnTo>
                    <a:lnTo>
                      <a:pt x="72641" y="374650"/>
                    </a:lnTo>
                    <a:lnTo>
                      <a:pt x="67746" y="377289"/>
                    </a:lnTo>
                    <a:lnTo>
                      <a:pt x="63703" y="379730"/>
                    </a:lnTo>
                    <a:lnTo>
                      <a:pt x="64325" y="379730"/>
                    </a:lnTo>
                    <a:lnTo>
                      <a:pt x="73228" y="381000"/>
                    </a:lnTo>
                    <a:lnTo>
                      <a:pt x="66613" y="381000"/>
                    </a:lnTo>
                    <a:lnTo>
                      <a:pt x="61283" y="382270"/>
                    </a:lnTo>
                    <a:lnTo>
                      <a:pt x="61455" y="382270"/>
                    </a:lnTo>
                    <a:lnTo>
                      <a:pt x="58354" y="382774"/>
                    </a:lnTo>
                    <a:lnTo>
                      <a:pt x="56172" y="383540"/>
                    </a:lnTo>
                    <a:lnTo>
                      <a:pt x="47942" y="384810"/>
                    </a:lnTo>
                    <a:lnTo>
                      <a:pt x="49618" y="384810"/>
                    </a:lnTo>
                    <a:lnTo>
                      <a:pt x="58254" y="386080"/>
                    </a:lnTo>
                    <a:lnTo>
                      <a:pt x="56805" y="386080"/>
                    </a:lnTo>
                    <a:lnTo>
                      <a:pt x="61896" y="387350"/>
                    </a:lnTo>
                    <a:lnTo>
                      <a:pt x="68795" y="389890"/>
                    </a:lnTo>
                    <a:lnTo>
                      <a:pt x="129739" y="389890"/>
                    </a:lnTo>
                    <a:lnTo>
                      <a:pt x="136017" y="382270"/>
                    </a:lnTo>
                    <a:lnTo>
                      <a:pt x="143410" y="374606"/>
                    </a:lnTo>
                    <a:lnTo>
                      <a:pt x="145017" y="372110"/>
                    </a:lnTo>
                    <a:close/>
                  </a:path>
                  <a:path w="473710" h="562609">
                    <a:moveTo>
                      <a:pt x="48171" y="386080"/>
                    </a:moveTo>
                    <a:lnTo>
                      <a:pt x="45491" y="386080"/>
                    </a:lnTo>
                    <a:lnTo>
                      <a:pt x="46343" y="386556"/>
                    </a:lnTo>
                    <a:lnTo>
                      <a:pt x="52222" y="387350"/>
                    </a:lnTo>
                    <a:lnTo>
                      <a:pt x="57061" y="387350"/>
                    </a:lnTo>
                    <a:lnTo>
                      <a:pt x="48171" y="386080"/>
                    </a:lnTo>
                    <a:close/>
                  </a:path>
                  <a:path w="473710" h="562609">
                    <a:moveTo>
                      <a:pt x="56170" y="386080"/>
                    </a:moveTo>
                    <a:lnTo>
                      <a:pt x="54024" y="386080"/>
                    </a:lnTo>
                    <a:lnTo>
                      <a:pt x="57061" y="387350"/>
                    </a:lnTo>
                    <a:lnTo>
                      <a:pt x="61695" y="387350"/>
                    </a:lnTo>
                    <a:lnTo>
                      <a:pt x="56170" y="386080"/>
                    </a:lnTo>
                    <a:close/>
                  </a:path>
                  <a:path w="473710" h="562609">
                    <a:moveTo>
                      <a:pt x="42811" y="386080"/>
                    </a:moveTo>
                    <a:lnTo>
                      <a:pt x="46360" y="386566"/>
                    </a:lnTo>
                    <a:lnTo>
                      <a:pt x="42811" y="386080"/>
                    </a:lnTo>
                    <a:close/>
                  </a:path>
                  <a:path w="473710" h="562609">
                    <a:moveTo>
                      <a:pt x="48217" y="384748"/>
                    </a:moveTo>
                    <a:lnTo>
                      <a:pt x="47815" y="384810"/>
                    </a:lnTo>
                    <a:lnTo>
                      <a:pt x="47942" y="384810"/>
                    </a:lnTo>
                    <a:lnTo>
                      <a:pt x="48217" y="384748"/>
                    </a:lnTo>
                    <a:close/>
                  </a:path>
                  <a:path w="473710" h="562609">
                    <a:moveTo>
                      <a:pt x="56146" y="383540"/>
                    </a:moveTo>
                    <a:lnTo>
                      <a:pt x="48217" y="384748"/>
                    </a:lnTo>
                    <a:lnTo>
                      <a:pt x="47942" y="384810"/>
                    </a:lnTo>
                    <a:lnTo>
                      <a:pt x="56146" y="383540"/>
                    </a:lnTo>
                    <a:close/>
                  </a:path>
                  <a:path w="473710" h="562609">
                    <a:moveTo>
                      <a:pt x="55692" y="383207"/>
                    </a:moveTo>
                    <a:lnTo>
                      <a:pt x="53644" y="383540"/>
                    </a:lnTo>
                    <a:lnTo>
                      <a:pt x="48217" y="384748"/>
                    </a:lnTo>
                    <a:lnTo>
                      <a:pt x="56146" y="383540"/>
                    </a:lnTo>
                    <a:lnTo>
                      <a:pt x="55079" y="383540"/>
                    </a:lnTo>
                    <a:lnTo>
                      <a:pt x="55692" y="383207"/>
                    </a:lnTo>
                    <a:close/>
                  </a:path>
                  <a:path w="473710" h="562609">
                    <a:moveTo>
                      <a:pt x="55872" y="383177"/>
                    </a:moveTo>
                    <a:lnTo>
                      <a:pt x="55692" y="383207"/>
                    </a:lnTo>
                    <a:lnTo>
                      <a:pt x="55079" y="383540"/>
                    </a:lnTo>
                    <a:lnTo>
                      <a:pt x="55219" y="383540"/>
                    </a:lnTo>
                    <a:lnTo>
                      <a:pt x="55872" y="383177"/>
                    </a:lnTo>
                    <a:close/>
                  </a:path>
                  <a:path w="473710" h="562609">
                    <a:moveTo>
                      <a:pt x="56090" y="383142"/>
                    </a:moveTo>
                    <a:lnTo>
                      <a:pt x="55872" y="383177"/>
                    </a:lnTo>
                    <a:lnTo>
                      <a:pt x="55219" y="383540"/>
                    </a:lnTo>
                    <a:lnTo>
                      <a:pt x="56090" y="383142"/>
                    </a:lnTo>
                    <a:close/>
                  </a:path>
                  <a:path w="473710" h="562609">
                    <a:moveTo>
                      <a:pt x="57520" y="382909"/>
                    </a:moveTo>
                    <a:lnTo>
                      <a:pt x="56090" y="383142"/>
                    </a:lnTo>
                    <a:lnTo>
                      <a:pt x="55219" y="383540"/>
                    </a:lnTo>
                    <a:lnTo>
                      <a:pt x="55829" y="383540"/>
                    </a:lnTo>
                    <a:lnTo>
                      <a:pt x="57040" y="383134"/>
                    </a:lnTo>
                    <a:lnTo>
                      <a:pt x="57520" y="382909"/>
                    </a:lnTo>
                    <a:close/>
                  </a:path>
                  <a:path w="473710" h="562609">
                    <a:moveTo>
                      <a:pt x="57040" y="383134"/>
                    </a:moveTo>
                    <a:lnTo>
                      <a:pt x="55829" y="383540"/>
                    </a:lnTo>
                    <a:lnTo>
                      <a:pt x="56172" y="383540"/>
                    </a:lnTo>
                    <a:lnTo>
                      <a:pt x="57040" y="383134"/>
                    </a:lnTo>
                    <a:close/>
                  </a:path>
                  <a:path w="473710" h="562609">
                    <a:moveTo>
                      <a:pt x="62090" y="379730"/>
                    </a:moveTo>
                    <a:lnTo>
                      <a:pt x="55692" y="383207"/>
                    </a:lnTo>
                    <a:lnTo>
                      <a:pt x="55872" y="383177"/>
                    </a:lnTo>
                    <a:lnTo>
                      <a:pt x="62090" y="379730"/>
                    </a:lnTo>
                    <a:close/>
                  </a:path>
                  <a:path w="473710" h="562609">
                    <a:moveTo>
                      <a:pt x="66582" y="377698"/>
                    </a:moveTo>
                    <a:lnTo>
                      <a:pt x="60782" y="381000"/>
                    </a:lnTo>
                    <a:lnTo>
                      <a:pt x="56090" y="383142"/>
                    </a:lnTo>
                    <a:lnTo>
                      <a:pt x="57520" y="382909"/>
                    </a:lnTo>
                    <a:lnTo>
                      <a:pt x="64325" y="379730"/>
                    </a:lnTo>
                    <a:lnTo>
                      <a:pt x="63258" y="379730"/>
                    </a:lnTo>
                    <a:lnTo>
                      <a:pt x="65526" y="378369"/>
                    </a:lnTo>
                    <a:lnTo>
                      <a:pt x="66582" y="377698"/>
                    </a:lnTo>
                    <a:close/>
                  </a:path>
                  <a:path w="473710" h="562609">
                    <a:moveTo>
                      <a:pt x="57889" y="382849"/>
                    </a:moveTo>
                    <a:lnTo>
                      <a:pt x="57520" y="382909"/>
                    </a:lnTo>
                    <a:lnTo>
                      <a:pt x="57040" y="383134"/>
                    </a:lnTo>
                    <a:lnTo>
                      <a:pt x="57889" y="382849"/>
                    </a:lnTo>
                    <a:close/>
                  </a:path>
                  <a:path w="473710" h="562609">
                    <a:moveTo>
                      <a:pt x="63411" y="381000"/>
                    </a:moveTo>
                    <a:lnTo>
                      <a:pt x="57889" y="382849"/>
                    </a:lnTo>
                    <a:lnTo>
                      <a:pt x="58354" y="382774"/>
                    </a:lnTo>
                    <a:lnTo>
                      <a:pt x="63411" y="381000"/>
                    </a:lnTo>
                    <a:close/>
                  </a:path>
                  <a:path w="473710" h="562609">
                    <a:moveTo>
                      <a:pt x="65526" y="378369"/>
                    </a:moveTo>
                    <a:lnTo>
                      <a:pt x="63258" y="379730"/>
                    </a:lnTo>
                    <a:lnTo>
                      <a:pt x="63385" y="379730"/>
                    </a:lnTo>
                    <a:lnTo>
                      <a:pt x="65526" y="378369"/>
                    </a:lnTo>
                    <a:close/>
                  </a:path>
                  <a:path w="473710" h="562609">
                    <a:moveTo>
                      <a:pt x="67326" y="377289"/>
                    </a:moveTo>
                    <a:lnTo>
                      <a:pt x="65526" y="378369"/>
                    </a:lnTo>
                    <a:lnTo>
                      <a:pt x="63385" y="379730"/>
                    </a:lnTo>
                    <a:lnTo>
                      <a:pt x="66827" y="377622"/>
                    </a:lnTo>
                    <a:lnTo>
                      <a:pt x="67326" y="377289"/>
                    </a:lnTo>
                    <a:close/>
                  </a:path>
                  <a:path w="473710" h="562609">
                    <a:moveTo>
                      <a:pt x="65659" y="378460"/>
                    </a:moveTo>
                    <a:lnTo>
                      <a:pt x="65460" y="378460"/>
                    </a:lnTo>
                    <a:lnTo>
                      <a:pt x="63385" y="379730"/>
                    </a:lnTo>
                    <a:lnTo>
                      <a:pt x="65659" y="378460"/>
                    </a:lnTo>
                    <a:close/>
                  </a:path>
                  <a:path w="473710" h="562609">
                    <a:moveTo>
                      <a:pt x="65463" y="378587"/>
                    </a:moveTo>
                    <a:lnTo>
                      <a:pt x="63512" y="379730"/>
                    </a:lnTo>
                    <a:lnTo>
                      <a:pt x="63703" y="379730"/>
                    </a:lnTo>
                    <a:lnTo>
                      <a:pt x="65463" y="378587"/>
                    </a:lnTo>
                    <a:close/>
                  </a:path>
                  <a:path w="473710" h="562609">
                    <a:moveTo>
                      <a:pt x="66894" y="377748"/>
                    </a:moveTo>
                    <a:lnTo>
                      <a:pt x="66071" y="378192"/>
                    </a:lnTo>
                    <a:lnTo>
                      <a:pt x="65463" y="378587"/>
                    </a:lnTo>
                    <a:lnTo>
                      <a:pt x="66894" y="377748"/>
                    </a:lnTo>
                    <a:close/>
                  </a:path>
                  <a:path w="473710" h="562609">
                    <a:moveTo>
                      <a:pt x="66827" y="377622"/>
                    </a:moveTo>
                    <a:lnTo>
                      <a:pt x="65460" y="378460"/>
                    </a:lnTo>
                    <a:lnTo>
                      <a:pt x="66827" y="377622"/>
                    </a:lnTo>
                    <a:close/>
                  </a:path>
                  <a:path w="473710" h="562609">
                    <a:moveTo>
                      <a:pt x="68941" y="376328"/>
                    </a:moveTo>
                    <a:lnTo>
                      <a:pt x="66639" y="377748"/>
                    </a:lnTo>
                    <a:lnTo>
                      <a:pt x="65574" y="378460"/>
                    </a:lnTo>
                    <a:lnTo>
                      <a:pt x="66071" y="378192"/>
                    </a:lnTo>
                    <a:lnTo>
                      <a:pt x="68941" y="376328"/>
                    </a:lnTo>
                    <a:close/>
                  </a:path>
                  <a:path w="473710" h="562609">
                    <a:moveTo>
                      <a:pt x="66071" y="378192"/>
                    </a:moveTo>
                    <a:lnTo>
                      <a:pt x="65574" y="378460"/>
                    </a:lnTo>
                    <a:lnTo>
                      <a:pt x="66071" y="378192"/>
                    </a:lnTo>
                    <a:close/>
                  </a:path>
                  <a:path w="473710" h="562609">
                    <a:moveTo>
                      <a:pt x="67475" y="377190"/>
                    </a:moveTo>
                    <a:lnTo>
                      <a:pt x="66503" y="377748"/>
                    </a:lnTo>
                    <a:lnTo>
                      <a:pt x="65526" y="378369"/>
                    </a:lnTo>
                    <a:lnTo>
                      <a:pt x="67475" y="377190"/>
                    </a:lnTo>
                    <a:close/>
                  </a:path>
                  <a:path w="473710" h="562609">
                    <a:moveTo>
                      <a:pt x="70015" y="375920"/>
                    </a:moveTo>
                    <a:lnTo>
                      <a:pt x="66894" y="377748"/>
                    </a:lnTo>
                    <a:lnTo>
                      <a:pt x="67750" y="377287"/>
                    </a:lnTo>
                    <a:lnTo>
                      <a:pt x="70015" y="375920"/>
                    </a:lnTo>
                    <a:close/>
                  </a:path>
                  <a:path w="473710" h="562609">
                    <a:moveTo>
                      <a:pt x="67475" y="377190"/>
                    </a:moveTo>
                    <a:lnTo>
                      <a:pt x="66582" y="377698"/>
                    </a:lnTo>
                    <a:lnTo>
                      <a:pt x="67475" y="377190"/>
                    </a:lnTo>
                    <a:close/>
                  </a:path>
                  <a:path w="473710" h="562609">
                    <a:moveTo>
                      <a:pt x="69107" y="376220"/>
                    </a:moveTo>
                    <a:lnTo>
                      <a:pt x="67326" y="377289"/>
                    </a:lnTo>
                    <a:lnTo>
                      <a:pt x="66827" y="377622"/>
                    </a:lnTo>
                    <a:lnTo>
                      <a:pt x="69107" y="376220"/>
                    </a:lnTo>
                    <a:close/>
                  </a:path>
                  <a:path w="473710" h="562609">
                    <a:moveTo>
                      <a:pt x="71380" y="374411"/>
                    </a:moveTo>
                    <a:lnTo>
                      <a:pt x="69380" y="375920"/>
                    </a:lnTo>
                    <a:lnTo>
                      <a:pt x="67381" y="377190"/>
                    </a:lnTo>
                    <a:lnTo>
                      <a:pt x="69107" y="376220"/>
                    </a:lnTo>
                    <a:lnTo>
                      <a:pt x="69852" y="375721"/>
                    </a:lnTo>
                    <a:lnTo>
                      <a:pt x="71380" y="374411"/>
                    </a:lnTo>
                    <a:close/>
                  </a:path>
                  <a:path w="473710" h="562609">
                    <a:moveTo>
                      <a:pt x="71653" y="374650"/>
                    </a:moveTo>
                    <a:lnTo>
                      <a:pt x="71526" y="374650"/>
                    </a:lnTo>
                    <a:lnTo>
                      <a:pt x="71381" y="374744"/>
                    </a:lnTo>
                    <a:lnTo>
                      <a:pt x="70205" y="375920"/>
                    </a:lnTo>
                    <a:lnTo>
                      <a:pt x="70485" y="375721"/>
                    </a:lnTo>
                    <a:lnTo>
                      <a:pt x="71653" y="374650"/>
                    </a:lnTo>
                    <a:close/>
                  </a:path>
                  <a:path w="473710" h="562609">
                    <a:moveTo>
                      <a:pt x="72714" y="374165"/>
                    </a:moveTo>
                    <a:lnTo>
                      <a:pt x="72561" y="374248"/>
                    </a:lnTo>
                    <a:lnTo>
                      <a:pt x="70417" y="375783"/>
                    </a:lnTo>
                    <a:lnTo>
                      <a:pt x="70269" y="375920"/>
                    </a:lnTo>
                    <a:lnTo>
                      <a:pt x="72714" y="374165"/>
                    </a:lnTo>
                    <a:close/>
                  </a:path>
                  <a:path w="473710" h="562609">
                    <a:moveTo>
                      <a:pt x="73960" y="372467"/>
                    </a:moveTo>
                    <a:lnTo>
                      <a:pt x="71380" y="374411"/>
                    </a:lnTo>
                    <a:lnTo>
                      <a:pt x="69780" y="375783"/>
                    </a:lnTo>
                    <a:lnTo>
                      <a:pt x="73816" y="372599"/>
                    </a:lnTo>
                    <a:lnTo>
                      <a:pt x="73960" y="372467"/>
                    </a:lnTo>
                    <a:close/>
                  </a:path>
                  <a:path w="473710" h="562609">
                    <a:moveTo>
                      <a:pt x="73816" y="372599"/>
                    </a:moveTo>
                    <a:lnTo>
                      <a:pt x="69853" y="375736"/>
                    </a:lnTo>
                    <a:lnTo>
                      <a:pt x="71381" y="374744"/>
                    </a:lnTo>
                    <a:lnTo>
                      <a:pt x="72106" y="374165"/>
                    </a:lnTo>
                    <a:lnTo>
                      <a:pt x="73816" y="372599"/>
                    </a:lnTo>
                    <a:close/>
                  </a:path>
                  <a:path w="473710" h="562609">
                    <a:moveTo>
                      <a:pt x="71618" y="374612"/>
                    </a:moveTo>
                    <a:close/>
                  </a:path>
                  <a:path w="473710" h="562609">
                    <a:moveTo>
                      <a:pt x="71755" y="374556"/>
                    </a:moveTo>
                    <a:lnTo>
                      <a:pt x="71577" y="374650"/>
                    </a:lnTo>
                    <a:lnTo>
                      <a:pt x="71755" y="374556"/>
                    </a:lnTo>
                    <a:close/>
                  </a:path>
                  <a:path w="473710" h="562609">
                    <a:moveTo>
                      <a:pt x="72547" y="373829"/>
                    </a:moveTo>
                    <a:lnTo>
                      <a:pt x="72015" y="374248"/>
                    </a:lnTo>
                    <a:lnTo>
                      <a:pt x="71618" y="374612"/>
                    </a:lnTo>
                    <a:lnTo>
                      <a:pt x="72181" y="374165"/>
                    </a:lnTo>
                    <a:lnTo>
                      <a:pt x="72547" y="373829"/>
                    </a:lnTo>
                    <a:close/>
                  </a:path>
                  <a:path w="473710" h="562609">
                    <a:moveTo>
                      <a:pt x="145834" y="370840"/>
                    </a:moveTo>
                    <a:lnTo>
                      <a:pt x="76454" y="370840"/>
                    </a:lnTo>
                    <a:lnTo>
                      <a:pt x="72090" y="374248"/>
                    </a:lnTo>
                    <a:lnTo>
                      <a:pt x="71755" y="374556"/>
                    </a:lnTo>
                    <a:lnTo>
                      <a:pt x="72679" y="374165"/>
                    </a:lnTo>
                    <a:lnTo>
                      <a:pt x="75577" y="372110"/>
                    </a:lnTo>
                    <a:lnTo>
                      <a:pt x="145017" y="372110"/>
                    </a:lnTo>
                    <a:lnTo>
                      <a:pt x="145834" y="370840"/>
                    </a:lnTo>
                    <a:close/>
                  </a:path>
                  <a:path w="473710" h="562609">
                    <a:moveTo>
                      <a:pt x="74840" y="371661"/>
                    </a:moveTo>
                    <a:lnTo>
                      <a:pt x="74206" y="372110"/>
                    </a:lnTo>
                    <a:lnTo>
                      <a:pt x="74066" y="372110"/>
                    </a:lnTo>
                    <a:lnTo>
                      <a:pt x="71380" y="374411"/>
                    </a:lnTo>
                    <a:lnTo>
                      <a:pt x="73960" y="372467"/>
                    </a:lnTo>
                    <a:lnTo>
                      <a:pt x="74840" y="371661"/>
                    </a:lnTo>
                    <a:close/>
                  </a:path>
                  <a:path w="473710" h="562609">
                    <a:moveTo>
                      <a:pt x="75577" y="372110"/>
                    </a:moveTo>
                    <a:lnTo>
                      <a:pt x="72633" y="374198"/>
                    </a:lnTo>
                    <a:lnTo>
                      <a:pt x="75577" y="372110"/>
                    </a:lnTo>
                    <a:close/>
                  </a:path>
                  <a:path w="473710" h="562609">
                    <a:moveTo>
                      <a:pt x="77749" y="372110"/>
                    </a:moveTo>
                    <a:lnTo>
                      <a:pt x="75577" y="372110"/>
                    </a:lnTo>
                    <a:lnTo>
                      <a:pt x="72714" y="374165"/>
                    </a:lnTo>
                    <a:lnTo>
                      <a:pt x="77749" y="372110"/>
                    </a:lnTo>
                    <a:close/>
                  </a:path>
                  <a:path w="473710" h="562609">
                    <a:moveTo>
                      <a:pt x="148221" y="368300"/>
                    </a:moveTo>
                    <a:lnTo>
                      <a:pt x="78943" y="368300"/>
                    </a:lnTo>
                    <a:lnTo>
                      <a:pt x="77876" y="369570"/>
                    </a:lnTo>
                    <a:lnTo>
                      <a:pt x="75582" y="371153"/>
                    </a:lnTo>
                    <a:lnTo>
                      <a:pt x="74536" y="372110"/>
                    </a:lnTo>
                    <a:lnTo>
                      <a:pt x="72547" y="373829"/>
                    </a:lnTo>
                    <a:lnTo>
                      <a:pt x="76454" y="370840"/>
                    </a:lnTo>
                    <a:lnTo>
                      <a:pt x="145834" y="370840"/>
                    </a:lnTo>
                    <a:lnTo>
                      <a:pt x="148221" y="368300"/>
                    </a:lnTo>
                    <a:close/>
                  </a:path>
                  <a:path w="473710" h="562609">
                    <a:moveTo>
                      <a:pt x="74363" y="372163"/>
                    </a:moveTo>
                    <a:lnTo>
                      <a:pt x="73960" y="372467"/>
                    </a:lnTo>
                    <a:lnTo>
                      <a:pt x="73816" y="372599"/>
                    </a:lnTo>
                    <a:lnTo>
                      <a:pt x="74363" y="372163"/>
                    </a:lnTo>
                    <a:close/>
                  </a:path>
                  <a:path w="473710" h="562609">
                    <a:moveTo>
                      <a:pt x="76122" y="370347"/>
                    </a:moveTo>
                    <a:lnTo>
                      <a:pt x="74066" y="372110"/>
                    </a:lnTo>
                    <a:lnTo>
                      <a:pt x="75960" y="370527"/>
                    </a:lnTo>
                    <a:lnTo>
                      <a:pt x="76122" y="370347"/>
                    </a:lnTo>
                    <a:close/>
                  </a:path>
                  <a:path w="473710" h="562609">
                    <a:moveTo>
                      <a:pt x="75450" y="371094"/>
                    </a:moveTo>
                    <a:lnTo>
                      <a:pt x="74180" y="372110"/>
                    </a:lnTo>
                    <a:lnTo>
                      <a:pt x="75450" y="371094"/>
                    </a:lnTo>
                    <a:close/>
                  </a:path>
                  <a:path w="473710" h="562609">
                    <a:moveTo>
                      <a:pt x="74996" y="371598"/>
                    </a:moveTo>
                    <a:lnTo>
                      <a:pt x="74422" y="372110"/>
                    </a:lnTo>
                    <a:lnTo>
                      <a:pt x="74996" y="371598"/>
                    </a:lnTo>
                    <a:close/>
                  </a:path>
                  <a:path w="473710" h="562609">
                    <a:moveTo>
                      <a:pt x="75658" y="371083"/>
                    </a:moveTo>
                    <a:lnTo>
                      <a:pt x="75253" y="371369"/>
                    </a:lnTo>
                    <a:lnTo>
                      <a:pt x="74939" y="371661"/>
                    </a:lnTo>
                    <a:lnTo>
                      <a:pt x="74536" y="372110"/>
                    </a:lnTo>
                    <a:lnTo>
                      <a:pt x="75658" y="371083"/>
                    </a:lnTo>
                    <a:close/>
                  </a:path>
                  <a:path w="473710" h="562609">
                    <a:moveTo>
                      <a:pt x="75401" y="371148"/>
                    </a:moveTo>
                    <a:lnTo>
                      <a:pt x="74840" y="371661"/>
                    </a:lnTo>
                    <a:lnTo>
                      <a:pt x="75113" y="371468"/>
                    </a:lnTo>
                    <a:lnTo>
                      <a:pt x="75401" y="371148"/>
                    </a:lnTo>
                    <a:close/>
                  </a:path>
                  <a:path w="473710" h="562609">
                    <a:moveTo>
                      <a:pt x="75253" y="371369"/>
                    </a:moveTo>
                    <a:lnTo>
                      <a:pt x="75113" y="371468"/>
                    </a:lnTo>
                    <a:lnTo>
                      <a:pt x="74996" y="371598"/>
                    </a:lnTo>
                    <a:lnTo>
                      <a:pt x="75253" y="371369"/>
                    </a:lnTo>
                    <a:close/>
                  </a:path>
                  <a:path w="473710" h="562609">
                    <a:moveTo>
                      <a:pt x="76943" y="369908"/>
                    </a:moveTo>
                    <a:lnTo>
                      <a:pt x="76401" y="370347"/>
                    </a:lnTo>
                    <a:lnTo>
                      <a:pt x="75253" y="371369"/>
                    </a:lnTo>
                    <a:lnTo>
                      <a:pt x="75713" y="371032"/>
                    </a:lnTo>
                    <a:lnTo>
                      <a:pt x="76943" y="369908"/>
                    </a:lnTo>
                    <a:close/>
                  </a:path>
                  <a:path w="473710" h="562609">
                    <a:moveTo>
                      <a:pt x="78511" y="368300"/>
                    </a:moveTo>
                    <a:lnTo>
                      <a:pt x="77342" y="369309"/>
                    </a:lnTo>
                    <a:lnTo>
                      <a:pt x="75679" y="370840"/>
                    </a:lnTo>
                    <a:lnTo>
                      <a:pt x="75450" y="371094"/>
                    </a:lnTo>
                    <a:lnTo>
                      <a:pt x="78511" y="368300"/>
                    </a:lnTo>
                    <a:close/>
                  </a:path>
                  <a:path w="473710" h="562609">
                    <a:moveTo>
                      <a:pt x="76795" y="369770"/>
                    </a:moveTo>
                    <a:lnTo>
                      <a:pt x="76122" y="370347"/>
                    </a:lnTo>
                    <a:lnTo>
                      <a:pt x="75960" y="370527"/>
                    </a:lnTo>
                    <a:lnTo>
                      <a:pt x="76795" y="369770"/>
                    </a:lnTo>
                    <a:close/>
                  </a:path>
                  <a:path w="473710" h="562609">
                    <a:moveTo>
                      <a:pt x="78616" y="368376"/>
                    </a:moveTo>
                    <a:lnTo>
                      <a:pt x="76561" y="370205"/>
                    </a:lnTo>
                    <a:lnTo>
                      <a:pt x="77094" y="369770"/>
                    </a:lnTo>
                    <a:lnTo>
                      <a:pt x="78616" y="368376"/>
                    </a:lnTo>
                    <a:close/>
                  </a:path>
                  <a:path w="473710" h="562609">
                    <a:moveTo>
                      <a:pt x="78320" y="368800"/>
                    </a:moveTo>
                    <a:lnTo>
                      <a:pt x="77724" y="369570"/>
                    </a:lnTo>
                    <a:lnTo>
                      <a:pt x="78320" y="368800"/>
                    </a:lnTo>
                    <a:close/>
                  </a:path>
                  <a:path w="473710" h="562609">
                    <a:moveTo>
                      <a:pt x="78435" y="368723"/>
                    </a:moveTo>
                    <a:lnTo>
                      <a:pt x="77942" y="369309"/>
                    </a:lnTo>
                    <a:lnTo>
                      <a:pt x="77749" y="369570"/>
                    </a:lnTo>
                    <a:lnTo>
                      <a:pt x="78435" y="368723"/>
                    </a:lnTo>
                    <a:close/>
                  </a:path>
                  <a:path w="473710" h="562609">
                    <a:moveTo>
                      <a:pt x="78617" y="368562"/>
                    </a:moveTo>
                    <a:lnTo>
                      <a:pt x="78470" y="368681"/>
                    </a:lnTo>
                    <a:lnTo>
                      <a:pt x="77800" y="369570"/>
                    </a:lnTo>
                    <a:lnTo>
                      <a:pt x="78617" y="368562"/>
                    </a:lnTo>
                    <a:close/>
                  </a:path>
                  <a:path w="473710" h="562609">
                    <a:moveTo>
                      <a:pt x="79120" y="367876"/>
                    </a:moveTo>
                    <a:lnTo>
                      <a:pt x="78478" y="368671"/>
                    </a:lnTo>
                    <a:lnTo>
                      <a:pt x="78615" y="368562"/>
                    </a:lnTo>
                    <a:lnTo>
                      <a:pt x="79120" y="367876"/>
                    </a:lnTo>
                    <a:close/>
                  </a:path>
                  <a:path w="473710" h="562609">
                    <a:moveTo>
                      <a:pt x="90935" y="351029"/>
                    </a:moveTo>
                    <a:lnTo>
                      <a:pt x="89950" y="351790"/>
                    </a:lnTo>
                    <a:lnTo>
                      <a:pt x="88454" y="354330"/>
                    </a:lnTo>
                    <a:lnTo>
                      <a:pt x="88245" y="354330"/>
                    </a:lnTo>
                    <a:lnTo>
                      <a:pt x="86215" y="357629"/>
                    </a:lnTo>
                    <a:lnTo>
                      <a:pt x="85977" y="358140"/>
                    </a:lnTo>
                    <a:lnTo>
                      <a:pt x="85102" y="359410"/>
                    </a:lnTo>
                    <a:lnTo>
                      <a:pt x="84285" y="360840"/>
                    </a:lnTo>
                    <a:lnTo>
                      <a:pt x="83096" y="363220"/>
                    </a:lnTo>
                    <a:lnTo>
                      <a:pt x="78828" y="368391"/>
                    </a:lnTo>
                    <a:lnTo>
                      <a:pt x="148221" y="368300"/>
                    </a:lnTo>
                    <a:lnTo>
                      <a:pt x="152511" y="363919"/>
                    </a:lnTo>
                    <a:lnTo>
                      <a:pt x="153162" y="363220"/>
                    </a:lnTo>
                    <a:lnTo>
                      <a:pt x="155739" y="359411"/>
                    </a:lnTo>
                    <a:lnTo>
                      <a:pt x="158518" y="356622"/>
                    </a:lnTo>
                    <a:lnTo>
                      <a:pt x="162007" y="353060"/>
                    </a:lnTo>
                    <a:lnTo>
                      <a:pt x="89733" y="353060"/>
                    </a:lnTo>
                    <a:lnTo>
                      <a:pt x="90935" y="351029"/>
                    </a:lnTo>
                    <a:close/>
                  </a:path>
                  <a:path w="473710" h="562609">
                    <a:moveTo>
                      <a:pt x="79882" y="367030"/>
                    </a:moveTo>
                    <a:lnTo>
                      <a:pt x="79334" y="367613"/>
                    </a:lnTo>
                    <a:lnTo>
                      <a:pt x="78841" y="368300"/>
                    </a:lnTo>
                    <a:lnTo>
                      <a:pt x="79882" y="367030"/>
                    </a:lnTo>
                    <a:close/>
                  </a:path>
                  <a:path w="473710" h="562609">
                    <a:moveTo>
                      <a:pt x="83007" y="363220"/>
                    </a:moveTo>
                    <a:lnTo>
                      <a:pt x="82382" y="363687"/>
                    </a:lnTo>
                    <a:lnTo>
                      <a:pt x="81026" y="365341"/>
                    </a:lnTo>
                    <a:lnTo>
                      <a:pt x="80835" y="365760"/>
                    </a:lnTo>
                    <a:lnTo>
                      <a:pt x="79806" y="367030"/>
                    </a:lnTo>
                    <a:lnTo>
                      <a:pt x="83007" y="363220"/>
                    </a:lnTo>
                    <a:close/>
                  </a:path>
                  <a:path w="473710" h="562609">
                    <a:moveTo>
                      <a:pt x="80733" y="365629"/>
                    </a:moveTo>
                    <a:lnTo>
                      <a:pt x="80022" y="366606"/>
                    </a:lnTo>
                    <a:lnTo>
                      <a:pt x="80657" y="365760"/>
                    </a:lnTo>
                    <a:lnTo>
                      <a:pt x="80733" y="365629"/>
                    </a:lnTo>
                    <a:close/>
                  </a:path>
                  <a:path w="473710" h="562609">
                    <a:moveTo>
                      <a:pt x="81089" y="365199"/>
                    </a:moveTo>
                    <a:lnTo>
                      <a:pt x="80683" y="365760"/>
                    </a:lnTo>
                    <a:lnTo>
                      <a:pt x="80975" y="365403"/>
                    </a:lnTo>
                    <a:lnTo>
                      <a:pt x="81089" y="365199"/>
                    </a:lnTo>
                    <a:close/>
                  </a:path>
                  <a:path w="473710" h="562609">
                    <a:moveTo>
                      <a:pt x="81040" y="365207"/>
                    </a:moveTo>
                    <a:lnTo>
                      <a:pt x="80780" y="365564"/>
                    </a:lnTo>
                    <a:lnTo>
                      <a:pt x="81040" y="365207"/>
                    </a:lnTo>
                    <a:close/>
                  </a:path>
                  <a:path w="473710" h="562609">
                    <a:moveTo>
                      <a:pt x="81806" y="364167"/>
                    </a:moveTo>
                    <a:lnTo>
                      <a:pt x="81189" y="365002"/>
                    </a:lnTo>
                    <a:lnTo>
                      <a:pt x="81806" y="364167"/>
                    </a:lnTo>
                    <a:close/>
                  </a:path>
                  <a:path w="473710" h="562609">
                    <a:moveTo>
                      <a:pt x="81521" y="364490"/>
                    </a:moveTo>
                    <a:lnTo>
                      <a:pt x="81245" y="364861"/>
                    </a:lnTo>
                    <a:lnTo>
                      <a:pt x="81177" y="365002"/>
                    </a:lnTo>
                    <a:lnTo>
                      <a:pt x="81521" y="364490"/>
                    </a:lnTo>
                    <a:close/>
                  </a:path>
                  <a:path w="473710" h="562609">
                    <a:moveTo>
                      <a:pt x="81521" y="364490"/>
                    </a:moveTo>
                    <a:lnTo>
                      <a:pt x="81238" y="364868"/>
                    </a:lnTo>
                    <a:lnTo>
                      <a:pt x="81521" y="364490"/>
                    </a:lnTo>
                    <a:close/>
                  </a:path>
                  <a:path w="473710" h="562609">
                    <a:moveTo>
                      <a:pt x="81717" y="364068"/>
                    </a:moveTo>
                    <a:lnTo>
                      <a:pt x="81419" y="364490"/>
                    </a:lnTo>
                    <a:lnTo>
                      <a:pt x="81614" y="364289"/>
                    </a:lnTo>
                    <a:lnTo>
                      <a:pt x="81717" y="364068"/>
                    </a:lnTo>
                    <a:close/>
                  </a:path>
                  <a:path w="473710" h="562609">
                    <a:moveTo>
                      <a:pt x="81610" y="364296"/>
                    </a:moveTo>
                    <a:lnTo>
                      <a:pt x="81419" y="364490"/>
                    </a:lnTo>
                    <a:lnTo>
                      <a:pt x="81610" y="364296"/>
                    </a:lnTo>
                    <a:close/>
                  </a:path>
                  <a:path w="473710" h="562609">
                    <a:moveTo>
                      <a:pt x="81585" y="364351"/>
                    </a:moveTo>
                    <a:lnTo>
                      <a:pt x="81419" y="364490"/>
                    </a:lnTo>
                    <a:lnTo>
                      <a:pt x="81585" y="364351"/>
                    </a:lnTo>
                    <a:close/>
                  </a:path>
                  <a:path w="473710" h="562609">
                    <a:moveTo>
                      <a:pt x="82442" y="362505"/>
                    </a:moveTo>
                    <a:lnTo>
                      <a:pt x="81427" y="364450"/>
                    </a:lnTo>
                    <a:lnTo>
                      <a:pt x="82194" y="363038"/>
                    </a:lnTo>
                    <a:lnTo>
                      <a:pt x="82442" y="362505"/>
                    </a:lnTo>
                    <a:close/>
                  </a:path>
                  <a:path w="473710" h="562609">
                    <a:moveTo>
                      <a:pt x="82194" y="363038"/>
                    </a:moveTo>
                    <a:lnTo>
                      <a:pt x="81472" y="364390"/>
                    </a:lnTo>
                    <a:lnTo>
                      <a:pt x="81717" y="364068"/>
                    </a:lnTo>
                    <a:lnTo>
                      <a:pt x="82194" y="363038"/>
                    </a:lnTo>
                    <a:close/>
                  </a:path>
                  <a:path w="473710" h="562609">
                    <a:moveTo>
                      <a:pt x="81958" y="363945"/>
                    </a:moveTo>
                    <a:lnTo>
                      <a:pt x="81618" y="364289"/>
                    </a:lnTo>
                    <a:lnTo>
                      <a:pt x="81782" y="364187"/>
                    </a:lnTo>
                    <a:lnTo>
                      <a:pt x="81958" y="363945"/>
                    </a:lnTo>
                    <a:close/>
                  </a:path>
                  <a:path w="473710" h="562609">
                    <a:moveTo>
                      <a:pt x="83565" y="359780"/>
                    </a:moveTo>
                    <a:lnTo>
                      <a:pt x="81500" y="364289"/>
                    </a:lnTo>
                    <a:lnTo>
                      <a:pt x="82442" y="362505"/>
                    </a:lnTo>
                    <a:lnTo>
                      <a:pt x="82933" y="361447"/>
                    </a:lnTo>
                    <a:lnTo>
                      <a:pt x="83565" y="359780"/>
                    </a:lnTo>
                    <a:close/>
                  </a:path>
                  <a:path w="473710" h="562609">
                    <a:moveTo>
                      <a:pt x="82900" y="362804"/>
                    </a:moveTo>
                    <a:lnTo>
                      <a:pt x="82677" y="363220"/>
                    </a:lnTo>
                    <a:lnTo>
                      <a:pt x="81984" y="363919"/>
                    </a:lnTo>
                    <a:lnTo>
                      <a:pt x="81806" y="364167"/>
                    </a:lnTo>
                    <a:lnTo>
                      <a:pt x="82382" y="363687"/>
                    </a:lnTo>
                    <a:lnTo>
                      <a:pt x="82765" y="363220"/>
                    </a:lnTo>
                    <a:lnTo>
                      <a:pt x="82900" y="362804"/>
                    </a:lnTo>
                    <a:close/>
                  </a:path>
                  <a:path w="473710" h="562609">
                    <a:moveTo>
                      <a:pt x="83389" y="361892"/>
                    </a:moveTo>
                    <a:lnTo>
                      <a:pt x="82900" y="362804"/>
                    </a:lnTo>
                    <a:lnTo>
                      <a:pt x="82765" y="363220"/>
                    </a:lnTo>
                    <a:lnTo>
                      <a:pt x="82382" y="363687"/>
                    </a:lnTo>
                    <a:lnTo>
                      <a:pt x="82943" y="363220"/>
                    </a:lnTo>
                    <a:lnTo>
                      <a:pt x="83389" y="361892"/>
                    </a:lnTo>
                    <a:close/>
                  </a:path>
                  <a:path w="473710" h="562609">
                    <a:moveTo>
                      <a:pt x="84414" y="359982"/>
                    </a:moveTo>
                    <a:lnTo>
                      <a:pt x="83370" y="361950"/>
                    </a:lnTo>
                    <a:lnTo>
                      <a:pt x="82943" y="363220"/>
                    </a:lnTo>
                    <a:lnTo>
                      <a:pt x="84414" y="359982"/>
                    </a:lnTo>
                    <a:close/>
                  </a:path>
                  <a:path w="473710" h="562609">
                    <a:moveTo>
                      <a:pt x="84830" y="359410"/>
                    </a:moveTo>
                    <a:lnTo>
                      <a:pt x="84389" y="360056"/>
                    </a:lnTo>
                    <a:lnTo>
                      <a:pt x="82956" y="363220"/>
                    </a:lnTo>
                    <a:lnTo>
                      <a:pt x="83349" y="362505"/>
                    </a:lnTo>
                    <a:lnTo>
                      <a:pt x="84830" y="359410"/>
                    </a:lnTo>
                    <a:close/>
                  </a:path>
                  <a:path w="473710" h="562609">
                    <a:moveTo>
                      <a:pt x="83347" y="362508"/>
                    </a:moveTo>
                    <a:lnTo>
                      <a:pt x="82956" y="363220"/>
                    </a:lnTo>
                    <a:lnTo>
                      <a:pt x="83347" y="362508"/>
                    </a:lnTo>
                    <a:close/>
                  </a:path>
                  <a:path w="473710" h="562609">
                    <a:moveTo>
                      <a:pt x="84493" y="360426"/>
                    </a:moveTo>
                    <a:lnTo>
                      <a:pt x="83347" y="362508"/>
                    </a:lnTo>
                    <a:lnTo>
                      <a:pt x="83007" y="363220"/>
                    </a:lnTo>
                    <a:lnTo>
                      <a:pt x="84493" y="360426"/>
                    </a:lnTo>
                    <a:close/>
                  </a:path>
                  <a:path w="473710" h="562609">
                    <a:moveTo>
                      <a:pt x="84375" y="358954"/>
                    </a:moveTo>
                    <a:lnTo>
                      <a:pt x="83648" y="360680"/>
                    </a:lnTo>
                    <a:lnTo>
                      <a:pt x="83534" y="360840"/>
                    </a:lnTo>
                    <a:lnTo>
                      <a:pt x="82900" y="362804"/>
                    </a:lnTo>
                    <a:lnTo>
                      <a:pt x="83358" y="361950"/>
                    </a:lnTo>
                    <a:lnTo>
                      <a:pt x="84375" y="358954"/>
                    </a:lnTo>
                    <a:close/>
                  </a:path>
                  <a:path w="473710" h="562609">
                    <a:moveTo>
                      <a:pt x="85001" y="359410"/>
                    </a:moveTo>
                    <a:lnTo>
                      <a:pt x="84829" y="359411"/>
                    </a:lnTo>
                    <a:lnTo>
                      <a:pt x="83347" y="362508"/>
                    </a:lnTo>
                    <a:lnTo>
                      <a:pt x="84493" y="360426"/>
                    </a:lnTo>
                    <a:lnTo>
                      <a:pt x="85001" y="359410"/>
                    </a:lnTo>
                    <a:close/>
                  </a:path>
                  <a:path w="473710" h="562609">
                    <a:moveTo>
                      <a:pt x="83869" y="359802"/>
                    </a:moveTo>
                    <a:lnTo>
                      <a:pt x="82742" y="361950"/>
                    </a:lnTo>
                    <a:lnTo>
                      <a:pt x="82875" y="361762"/>
                    </a:lnTo>
                    <a:lnTo>
                      <a:pt x="83787" y="360056"/>
                    </a:lnTo>
                    <a:lnTo>
                      <a:pt x="83869" y="359802"/>
                    </a:lnTo>
                    <a:close/>
                  </a:path>
                  <a:path w="473710" h="562609">
                    <a:moveTo>
                      <a:pt x="83405" y="360680"/>
                    </a:moveTo>
                    <a:lnTo>
                      <a:pt x="82933" y="361447"/>
                    </a:lnTo>
                    <a:lnTo>
                      <a:pt x="82760" y="361902"/>
                    </a:lnTo>
                    <a:lnTo>
                      <a:pt x="83405" y="360680"/>
                    </a:lnTo>
                    <a:close/>
                  </a:path>
                  <a:path w="473710" h="562609">
                    <a:moveTo>
                      <a:pt x="83787" y="360056"/>
                    </a:moveTo>
                    <a:lnTo>
                      <a:pt x="82875" y="361762"/>
                    </a:lnTo>
                    <a:lnTo>
                      <a:pt x="83534" y="360840"/>
                    </a:lnTo>
                    <a:lnTo>
                      <a:pt x="83787" y="360056"/>
                    </a:lnTo>
                    <a:close/>
                  </a:path>
                  <a:path w="473710" h="562609">
                    <a:moveTo>
                      <a:pt x="84264" y="358577"/>
                    </a:moveTo>
                    <a:lnTo>
                      <a:pt x="83289" y="360680"/>
                    </a:lnTo>
                    <a:lnTo>
                      <a:pt x="84264" y="358577"/>
                    </a:lnTo>
                    <a:close/>
                  </a:path>
                  <a:path w="473710" h="562609">
                    <a:moveTo>
                      <a:pt x="83995" y="359411"/>
                    </a:moveTo>
                    <a:lnTo>
                      <a:pt x="83347" y="360680"/>
                    </a:lnTo>
                    <a:lnTo>
                      <a:pt x="83878" y="359773"/>
                    </a:lnTo>
                    <a:lnTo>
                      <a:pt x="83995" y="359411"/>
                    </a:lnTo>
                    <a:close/>
                  </a:path>
                  <a:path w="473710" h="562609">
                    <a:moveTo>
                      <a:pt x="83705" y="359410"/>
                    </a:moveTo>
                    <a:lnTo>
                      <a:pt x="83167" y="360600"/>
                    </a:lnTo>
                    <a:lnTo>
                      <a:pt x="83567" y="359773"/>
                    </a:lnTo>
                    <a:lnTo>
                      <a:pt x="83705" y="359410"/>
                    </a:lnTo>
                    <a:close/>
                  </a:path>
                  <a:path w="473710" h="562609">
                    <a:moveTo>
                      <a:pt x="84614" y="358140"/>
                    </a:moveTo>
                    <a:lnTo>
                      <a:pt x="84467" y="358140"/>
                    </a:lnTo>
                    <a:lnTo>
                      <a:pt x="84220" y="358714"/>
                    </a:lnTo>
                    <a:lnTo>
                      <a:pt x="83995" y="359411"/>
                    </a:lnTo>
                    <a:lnTo>
                      <a:pt x="84614" y="358140"/>
                    </a:lnTo>
                    <a:close/>
                  </a:path>
                  <a:path w="473710" h="562609">
                    <a:moveTo>
                      <a:pt x="84715" y="359320"/>
                    </a:moveTo>
                    <a:close/>
                  </a:path>
                  <a:path w="473710" h="562609">
                    <a:moveTo>
                      <a:pt x="85065" y="358768"/>
                    </a:moveTo>
                    <a:lnTo>
                      <a:pt x="84740" y="359281"/>
                    </a:lnTo>
                    <a:lnTo>
                      <a:pt x="84681" y="359410"/>
                    </a:lnTo>
                    <a:lnTo>
                      <a:pt x="85065" y="358768"/>
                    </a:lnTo>
                    <a:close/>
                  </a:path>
                  <a:path w="473710" h="562609">
                    <a:moveTo>
                      <a:pt x="85185" y="358990"/>
                    </a:moveTo>
                    <a:lnTo>
                      <a:pt x="84937" y="359410"/>
                    </a:lnTo>
                    <a:lnTo>
                      <a:pt x="85185" y="358990"/>
                    </a:lnTo>
                    <a:close/>
                  </a:path>
                  <a:path w="473710" h="562609">
                    <a:moveTo>
                      <a:pt x="85461" y="358523"/>
                    </a:moveTo>
                    <a:lnTo>
                      <a:pt x="85167" y="359077"/>
                    </a:lnTo>
                    <a:lnTo>
                      <a:pt x="85051" y="359410"/>
                    </a:lnTo>
                    <a:lnTo>
                      <a:pt x="85461" y="358523"/>
                    </a:lnTo>
                    <a:close/>
                  </a:path>
                  <a:path w="473710" h="562609">
                    <a:moveTo>
                      <a:pt x="87064" y="355813"/>
                    </a:moveTo>
                    <a:lnTo>
                      <a:pt x="85952" y="357692"/>
                    </a:lnTo>
                    <a:lnTo>
                      <a:pt x="85066" y="359410"/>
                    </a:lnTo>
                    <a:lnTo>
                      <a:pt x="86248" y="357536"/>
                    </a:lnTo>
                    <a:lnTo>
                      <a:pt x="87064" y="355813"/>
                    </a:lnTo>
                    <a:close/>
                  </a:path>
                  <a:path w="473710" h="562609">
                    <a:moveTo>
                      <a:pt x="85349" y="358714"/>
                    </a:moveTo>
                    <a:lnTo>
                      <a:pt x="85207" y="358954"/>
                    </a:lnTo>
                    <a:lnTo>
                      <a:pt x="85141" y="359129"/>
                    </a:lnTo>
                    <a:lnTo>
                      <a:pt x="85349" y="358714"/>
                    </a:lnTo>
                    <a:close/>
                  </a:path>
                  <a:path w="473710" h="562609">
                    <a:moveTo>
                      <a:pt x="84440" y="358760"/>
                    </a:moveTo>
                    <a:lnTo>
                      <a:pt x="84309" y="359077"/>
                    </a:lnTo>
                    <a:lnTo>
                      <a:pt x="84440" y="358760"/>
                    </a:lnTo>
                    <a:close/>
                  </a:path>
                  <a:path w="473710" h="562609">
                    <a:moveTo>
                      <a:pt x="85632" y="358140"/>
                    </a:moveTo>
                    <a:lnTo>
                      <a:pt x="85465" y="358140"/>
                    </a:lnTo>
                    <a:lnTo>
                      <a:pt x="85185" y="358990"/>
                    </a:lnTo>
                    <a:lnTo>
                      <a:pt x="85632" y="358140"/>
                    </a:lnTo>
                    <a:close/>
                  </a:path>
                  <a:path w="473710" h="562609">
                    <a:moveTo>
                      <a:pt x="85535" y="357893"/>
                    </a:moveTo>
                    <a:lnTo>
                      <a:pt x="85065" y="358768"/>
                    </a:lnTo>
                    <a:lnTo>
                      <a:pt x="85355" y="358313"/>
                    </a:lnTo>
                    <a:lnTo>
                      <a:pt x="85535" y="357893"/>
                    </a:lnTo>
                    <a:close/>
                  </a:path>
                  <a:path w="473710" h="562609">
                    <a:moveTo>
                      <a:pt x="84696" y="358140"/>
                    </a:moveTo>
                    <a:lnTo>
                      <a:pt x="84478" y="358649"/>
                    </a:lnTo>
                    <a:lnTo>
                      <a:pt x="84696" y="358140"/>
                    </a:lnTo>
                    <a:close/>
                  </a:path>
                  <a:path w="473710" h="562609">
                    <a:moveTo>
                      <a:pt x="85636" y="354330"/>
                    </a:moveTo>
                    <a:lnTo>
                      <a:pt x="84264" y="358577"/>
                    </a:lnTo>
                    <a:lnTo>
                      <a:pt x="84467" y="358140"/>
                    </a:lnTo>
                    <a:lnTo>
                      <a:pt x="84614" y="358140"/>
                    </a:lnTo>
                    <a:lnTo>
                      <a:pt x="84719" y="357893"/>
                    </a:lnTo>
                    <a:lnTo>
                      <a:pt x="85636" y="354330"/>
                    </a:lnTo>
                    <a:close/>
                  </a:path>
                  <a:path w="473710" h="562609">
                    <a:moveTo>
                      <a:pt x="85688" y="358140"/>
                    </a:moveTo>
                    <a:lnTo>
                      <a:pt x="85461" y="358523"/>
                    </a:lnTo>
                    <a:lnTo>
                      <a:pt x="85688" y="358140"/>
                    </a:lnTo>
                    <a:close/>
                  </a:path>
                  <a:path w="473710" h="562609">
                    <a:moveTo>
                      <a:pt x="85493" y="358023"/>
                    </a:moveTo>
                    <a:lnTo>
                      <a:pt x="85355" y="358313"/>
                    </a:lnTo>
                    <a:lnTo>
                      <a:pt x="85456" y="358140"/>
                    </a:lnTo>
                    <a:close/>
                  </a:path>
                  <a:path w="473710" h="562609">
                    <a:moveTo>
                      <a:pt x="86766" y="355600"/>
                    </a:moveTo>
                    <a:lnTo>
                      <a:pt x="85556" y="357893"/>
                    </a:lnTo>
                    <a:lnTo>
                      <a:pt x="85448" y="358167"/>
                    </a:lnTo>
                    <a:lnTo>
                      <a:pt x="86022" y="357256"/>
                    </a:lnTo>
                    <a:lnTo>
                      <a:pt x="86766" y="355600"/>
                    </a:lnTo>
                    <a:close/>
                  </a:path>
                  <a:path w="473710" h="562609">
                    <a:moveTo>
                      <a:pt x="85153" y="357034"/>
                    </a:moveTo>
                    <a:lnTo>
                      <a:pt x="84734" y="357893"/>
                    </a:lnTo>
                    <a:lnTo>
                      <a:pt x="84656" y="358140"/>
                    </a:lnTo>
                    <a:lnTo>
                      <a:pt x="84771" y="357960"/>
                    </a:lnTo>
                    <a:lnTo>
                      <a:pt x="85153" y="357034"/>
                    </a:lnTo>
                    <a:close/>
                  </a:path>
                  <a:path w="473710" h="562609">
                    <a:moveTo>
                      <a:pt x="84770" y="357962"/>
                    </a:moveTo>
                    <a:lnTo>
                      <a:pt x="84656" y="358140"/>
                    </a:lnTo>
                    <a:lnTo>
                      <a:pt x="84770" y="357962"/>
                    </a:lnTo>
                    <a:close/>
                  </a:path>
                  <a:path w="473710" h="562609">
                    <a:moveTo>
                      <a:pt x="89662" y="342900"/>
                    </a:moveTo>
                    <a:lnTo>
                      <a:pt x="87437" y="351556"/>
                    </a:lnTo>
                    <a:lnTo>
                      <a:pt x="87246" y="352138"/>
                    </a:lnTo>
                    <a:lnTo>
                      <a:pt x="85472" y="356870"/>
                    </a:lnTo>
                    <a:lnTo>
                      <a:pt x="85032" y="357553"/>
                    </a:lnTo>
                    <a:lnTo>
                      <a:pt x="84838" y="358140"/>
                    </a:lnTo>
                    <a:lnTo>
                      <a:pt x="85561" y="356870"/>
                    </a:lnTo>
                    <a:lnTo>
                      <a:pt x="87401" y="351790"/>
                    </a:lnTo>
                    <a:lnTo>
                      <a:pt x="89662" y="342900"/>
                    </a:lnTo>
                    <a:close/>
                  </a:path>
                  <a:path w="473710" h="562609">
                    <a:moveTo>
                      <a:pt x="86003" y="357294"/>
                    </a:moveTo>
                    <a:lnTo>
                      <a:pt x="85465" y="358140"/>
                    </a:lnTo>
                    <a:lnTo>
                      <a:pt x="86003" y="357294"/>
                    </a:lnTo>
                    <a:close/>
                  </a:path>
                  <a:path w="473710" h="562609">
                    <a:moveTo>
                      <a:pt x="86027" y="357256"/>
                    </a:moveTo>
                    <a:lnTo>
                      <a:pt x="85564" y="358140"/>
                    </a:lnTo>
                    <a:lnTo>
                      <a:pt x="86027" y="357256"/>
                    </a:lnTo>
                    <a:close/>
                  </a:path>
                  <a:path w="473710" h="562609">
                    <a:moveTo>
                      <a:pt x="86264" y="356883"/>
                    </a:moveTo>
                    <a:lnTo>
                      <a:pt x="86027" y="357256"/>
                    </a:lnTo>
                    <a:lnTo>
                      <a:pt x="85632" y="358140"/>
                    </a:lnTo>
                    <a:lnTo>
                      <a:pt x="86264" y="356883"/>
                    </a:lnTo>
                    <a:close/>
                  </a:path>
                  <a:path w="473710" h="562609">
                    <a:moveTo>
                      <a:pt x="85952" y="357692"/>
                    </a:moveTo>
                    <a:lnTo>
                      <a:pt x="85688" y="358140"/>
                    </a:lnTo>
                    <a:lnTo>
                      <a:pt x="85952" y="357692"/>
                    </a:lnTo>
                    <a:close/>
                  </a:path>
                  <a:path w="473710" h="562609">
                    <a:moveTo>
                      <a:pt x="86251" y="357553"/>
                    </a:moveTo>
                    <a:lnTo>
                      <a:pt x="85888" y="358140"/>
                    </a:lnTo>
                    <a:lnTo>
                      <a:pt x="86251" y="357553"/>
                    </a:lnTo>
                    <a:close/>
                  </a:path>
                  <a:path w="473710" h="562609">
                    <a:moveTo>
                      <a:pt x="85727" y="357536"/>
                    </a:moveTo>
                    <a:lnTo>
                      <a:pt x="85535" y="357893"/>
                    </a:lnTo>
                    <a:lnTo>
                      <a:pt x="85493" y="358023"/>
                    </a:lnTo>
                    <a:lnTo>
                      <a:pt x="85727" y="357536"/>
                    </a:lnTo>
                    <a:close/>
                  </a:path>
                  <a:path w="473710" h="562609">
                    <a:moveTo>
                      <a:pt x="85156" y="357028"/>
                    </a:moveTo>
                    <a:lnTo>
                      <a:pt x="84770" y="357962"/>
                    </a:lnTo>
                    <a:lnTo>
                      <a:pt x="84943" y="357692"/>
                    </a:lnTo>
                    <a:lnTo>
                      <a:pt x="85033" y="357457"/>
                    </a:lnTo>
                    <a:lnTo>
                      <a:pt x="85156" y="357028"/>
                    </a:lnTo>
                    <a:close/>
                  </a:path>
                  <a:path w="473710" h="562609">
                    <a:moveTo>
                      <a:pt x="85928" y="354330"/>
                    </a:moveTo>
                    <a:lnTo>
                      <a:pt x="84725" y="357912"/>
                    </a:lnTo>
                    <a:lnTo>
                      <a:pt x="85157" y="357024"/>
                    </a:lnTo>
                    <a:lnTo>
                      <a:pt x="85928" y="354330"/>
                    </a:lnTo>
                    <a:close/>
                  </a:path>
                  <a:path w="473710" h="562609">
                    <a:moveTo>
                      <a:pt x="87236" y="354330"/>
                    </a:moveTo>
                    <a:lnTo>
                      <a:pt x="86982" y="354330"/>
                    </a:lnTo>
                    <a:lnTo>
                      <a:pt x="85943" y="356622"/>
                    </a:lnTo>
                    <a:lnTo>
                      <a:pt x="85535" y="357893"/>
                    </a:lnTo>
                    <a:lnTo>
                      <a:pt x="87172" y="354516"/>
                    </a:lnTo>
                    <a:lnTo>
                      <a:pt x="87236" y="354330"/>
                    </a:lnTo>
                    <a:close/>
                  </a:path>
                  <a:path w="473710" h="562609">
                    <a:moveTo>
                      <a:pt x="87163" y="355600"/>
                    </a:moveTo>
                    <a:lnTo>
                      <a:pt x="86718" y="356168"/>
                    </a:lnTo>
                    <a:lnTo>
                      <a:pt x="85952" y="357692"/>
                    </a:lnTo>
                    <a:lnTo>
                      <a:pt x="87064" y="355813"/>
                    </a:lnTo>
                    <a:lnTo>
                      <a:pt x="87163" y="355600"/>
                    </a:lnTo>
                    <a:close/>
                  </a:path>
                  <a:path w="473710" h="562609">
                    <a:moveTo>
                      <a:pt x="87172" y="354516"/>
                    </a:moveTo>
                    <a:lnTo>
                      <a:pt x="85727" y="357536"/>
                    </a:lnTo>
                    <a:lnTo>
                      <a:pt x="86766" y="355600"/>
                    </a:lnTo>
                    <a:lnTo>
                      <a:pt x="87172" y="354516"/>
                    </a:lnTo>
                    <a:close/>
                  </a:path>
                  <a:path w="473710" h="562609">
                    <a:moveTo>
                      <a:pt x="87431" y="355600"/>
                    </a:moveTo>
                    <a:lnTo>
                      <a:pt x="87190" y="355600"/>
                    </a:lnTo>
                    <a:lnTo>
                      <a:pt x="87064" y="355813"/>
                    </a:lnTo>
                    <a:lnTo>
                      <a:pt x="86296" y="357457"/>
                    </a:lnTo>
                    <a:lnTo>
                      <a:pt x="87431" y="355600"/>
                    </a:lnTo>
                    <a:close/>
                  </a:path>
                  <a:path w="473710" h="562609">
                    <a:moveTo>
                      <a:pt x="87121" y="355168"/>
                    </a:moveTo>
                    <a:lnTo>
                      <a:pt x="86027" y="357256"/>
                    </a:lnTo>
                    <a:lnTo>
                      <a:pt x="86271" y="356870"/>
                    </a:lnTo>
                    <a:lnTo>
                      <a:pt x="87121" y="355168"/>
                    </a:lnTo>
                    <a:close/>
                  </a:path>
                  <a:path w="473710" h="562609">
                    <a:moveTo>
                      <a:pt x="86882" y="355600"/>
                    </a:moveTo>
                    <a:lnTo>
                      <a:pt x="86054" y="357196"/>
                    </a:lnTo>
                    <a:lnTo>
                      <a:pt x="86882" y="355600"/>
                    </a:lnTo>
                    <a:close/>
                  </a:path>
                  <a:path w="473710" h="562609">
                    <a:moveTo>
                      <a:pt x="88353" y="347980"/>
                    </a:moveTo>
                    <a:lnTo>
                      <a:pt x="85745" y="355600"/>
                    </a:lnTo>
                    <a:lnTo>
                      <a:pt x="85156" y="357028"/>
                    </a:lnTo>
                    <a:lnTo>
                      <a:pt x="85851" y="355600"/>
                    </a:lnTo>
                    <a:lnTo>
                      <a:pt x="88353" y="347980"/>
                    </a:lnTo>
                    <a:close/>
                  </a:path>
                  <a:path w="473710" h="562609">
                    <a:moveTo>
                      <a:pt x="87004" y="355600"/>
                    </a:moveTo>
                    <a:lnTo>
                      <a:pt x="86264" y="356883"/>
                    </a:lnTo>
                    <a:lnTo>
                      <a:pt x="86718" y="356168"/>
                    </a:lnTo>
                    <a:lnTo>
                      <a:pt x="87004" y="355600"/>
                    </a:lnTo>
                    <a:close/>
                  </a:path>
                  <a:path w="473710" h="562609">
                    <a:moveTo>
                      <a:pt x="88696" y="347980"/>
                    </a:moveTo>
                    <a:lnTo>
                      <a:pt x="85940" y="356622"/>
                    </a:lnTo>
                    <a:lnTo>
                      <a:pt x="86982" y="354330"/>
                    </a:lnTo>
                    <a:lnTo>
                      <a:pt x="87236" y="354330"/>
                    </a:lnTo>
                    <a:lnTo>
                      <a:pt x="87673" y="353060"/>
                    </a:lnTo>
                    <a:lnTo>
                      <a:pt x="87492" y="353060"/>
                    </a:lnTo>
                    <a:lnTo>
                      <a:pt x="88696" y="347980"/>
                    </a:lnTo>
                    <a:close/>
                  </a:path>
                  <a:path w="473710" h="562609">
                    <a:moveTo>
                      <a:pt x="88092" y="353602"/>
                    </a:moveTo>
                    <a:lnTo>
                      <a:pt x="87747" y="354330"/>
                    </a:lnTo>
                    <a:lnTo>
                      <a:pt x="87426" y="354760"/>
                    </a:lnTo>
                    <a:lnTo>
                      <a:pt x="86718" y="356168"/>
                    </a:lnTo>
                    <a:lnTo>
                      <a:pt x="87411" y="355068"/>
                    </a:lnTo>
                    <a:lnTo>
                      <a:pt x="88092" y="353602"/>
                    </a:lnTo>
                    <a:close/>
                  </a:path>
                  <a:path w="473710" h="562609">
                    <a:moveTo>
                      <a:pt x="87070" y="355237"/>
                    </a:moveTo>
                    <a:lnTo>
                      <a:pt x="86799" y="355600"/>
                    </a:lnTo>
                    <a:lnTo>
                      <a:pt x="87070" y="355237"/>
                    </a:lnTo>
                    <a:close/>
                  </a:path>
                  <a:path w="473710" h="562609">
                    <a:moveTo>
                      <a:pt x="87196" y="355068"/>
                    </a:moveTo>
                    <a:lnTo>
                      <a:pt x="87072" y="355267"/>
                    </a:lnTo>
                    <a:lnTo>
                      <a:pt x="86906" y="355600"/>
                    </a:lnTo>
                    <a:lnTo>
                      <a:pt x="87196" y="355068"/>
                    </a:lnTo>
                    <a:close/>
                  </a:path>
                  <a:path w="473710" h="562609">
                    <a:moveTo>
                      <a:pt x="87941" y="354330"/>
                    </a:moveTo>
                    <a:lnTo>
                      <a:pt x="87417" y="355068"/>
                    </a:lnTo>
                    <a:lnTo>
                      <a:pt x="87163" y="355600"/>
                    </a:lnTo>
                    <a:lnTo>
                      <a:pt x="87941" y="354330"/>
                    </a:lnTo>
                    <a:close/>
                  </a:path>
                  <a:path w="473710" h="562609">
                    <a:moveTo>
                      <a:pt x="87634" y="355267"/>
                    </a:moveTo>
                    <a:lnTo>
                      <a:pt x="87431" y="355600"/>
                    </a:lnTo>
                    <a:lnTo>
                      <a:pt x="87634" y="355267"/>
                    </a:lnTo>
                    <a:close/>
                  </a:path>
                  <a:path w="473710" h="562609">
                    <a:moveTo>
                      <a:pt x="88279" y="354123"/>
                    </a:moveTo>
                    <a:lnTo>
                      <a:pt x="87634" y="355267"/>
                    </a:lnTo>
                    <a:lnTo>
                      <a:pt x="88207" y="354330"/>
                    </a:lnTo>
                    <a:lnTo>
                      <a:pt x="88279" y="354123"/>
                    </a:lnTo>
                    <a:close/>
                  </a:path>
                  <a:path w="473710" h="562609">
                    <a:moveTo>
                      <a:pt x="87642" y="354330"/>
                    </a:moveTo>
                    <a:lnTo>
                      <a:pt x="87308" y="354794"/>
                    </a:lnTo>
                    <a:lnTo>
                      <a:pt x="87196" y="355068"/>
                    </a:lnTo>
                    <a:lnTo>
                      <a:pt x="87426" y="354760"/>
                    </a:lnTo>
                    <a:lnTo>
                      <a:pt x="87642" y="354330"/>
                    </a:lnTo>
                    <a:close/>
                  </a:path>
                  <a:path w="473710" h="562609">
                    <a:moveTo>
                      <a:pt x="88771" y="351556"/>
                    </a:moveTo>
                    <a:lnTo>
                      <a:pt x="87998" y="352950"/>
                    </a:lnTo>
                    <a:lnTo>
                      <a:pt x="87299" y="354794"/>
                    </a:lnTo>
                    <a:lnTo>
                      <a:pt x="87541" y="354330"/>
                    </a:lnTo>
                    <a:lnTo>
                      <a:pt x="88247" y="353126"/>
                    </a:lnTo>
                    <a:lnTo>
                      <a:pt x="88771" y="351556"/>
                    </a:lnTo>
                    <a:close/>
                  </a:path>
                  <a:path w="473710" h="562609">
                    <a:moveTo>
                      <a:pt x="88836" y="350320"/>
                    </a:moveTo>
                    <a:lnTo>
                      <a:pt x="88515" y="351218"/>
                    </a:lnTo>
                    <a:lnTo>
                      <a:pt x="88374" y="351790"/>
                    </a:lnTo>
                    <a:lnTo>
                      <a:pt x="88250" y="351967"/>
                    </a:lnTo>
                    <a:lnTo>
                      <a:pt x="87415" y="354330"/>
                    </a:lnTo>
                    <a:lnTo>
                      <a:pt x="87917" y="353110"/>
                    </a:lnTo>
                    <a:lnTo>
                      <a:pt x="87998" y="352950"/>
                    </a:lnTo>
                    <a:lnTo>
                      <a:pt x="88487" y="351634"/>
                    </a:lnTo>
                    <a:lnTo>
                      <a:pt x="88836" y="350320"/>
                    </a:lnTo>
                    <a:close/>
                  </a:path>
                  <a:path w="473710" h="562609">
                    <a:moveTo>
                      <a:pt x="92200" y="345542"/>
                    </a:moveTo>
                    <a:lnTo>
                      <a:pt x="88164" y="353456"/>
                    </a:lnTo>
                    <a:lnTo>
                      <a:pt x="87850" y="354330"/>
                    </a:lnTo>
                    <a:lnTo>
                      <a:pt x="88468" y="353416"/>
                    </a:lnTo>
                    <a:lnTo>
                      <a:pt x="88563" y="353060"/>
                    </a:lnTo>
                    <a:lnTo>
                      <a:pt x="91728" y="346931"/>
                    </a:lnTo>
                    <a:lnTo>
                      <a:pt x="92200" y="345542"/>
                    </a:lnTo>
                    <a:close/>
                  </a:path>
                  <a:path w="473710" h="562609">
                    <a:moveTo>
                      <a:pt x="88457" y="353456"/>
                    </a:moveTo>
                    <a:lnTo>
                      <a:pt x="87941" y="354330"/>
                    </a:lnTo>
                    <a:lnTo>
                      <a:pt x="88163" y="354330"/>
                    </a:lnTo>
                    <a:lnTo>
                      <a:pt x="88281" y="354115"/>
                    </a:lnTo>
                    <a:lnTo>
                      <a:pt x="88457" y="353456"/>
                    </a:lnTo>
                    <a:close/>
                  </a:path>
                  <a:path w="473710" h="562609">
                    <a:moveTo>
                      <a:pt x="88236" y="354282"/>
                    </a:moveTo>
                    <a:close/>
                  </a:path>
                  <a:path w="473710" h="562609">
                    <a:moveTo>
                      <a:pt x="88553" y="353765"/>
                    </a:moveTo>
                    <a:lnTo>
                      <a:pt x="88224" y="354330"/>
                    </a:lnTo>
                    <a:lnTo>
                      <a:pt x="88509" y="353903"/>
                    </a:lnTo>
                    <a:lnTo>
                      <a:pt x="88553" y="353765"/>
                    </a:lnTo>
                    <a:close/>
                  </a:path>
                  <a:path w="473710" h="562609">
                    <a:moveTo>
                      <a:pt x="88536" y="353860"/>
                    </a:moveTo>
                    <a:lnTo>
                      <a:pt x="88245" y="354330"/>
                    </a:lnTo>
                    <a:lnTo>
                      <a:pt x="88528" y="353903"/>
                    </a:lnTo>
                    <a:close/>
                  </a:path>
                  <a:path w="473710" h="562609">
                    <a:moveTo>
                      <a:pt x="88528" y="353903"/>
                    </a:moveTo>
                    <a:lnTo>
                      <a:pt x="88266" y="354330"/>
                    </a:lnTo>
                    <a:lnTo>
                      <a:pt x="88454" y="354330"/>
                    </a:lnTo>
                    <a:lnTo>
                      <a:pt x="88528" y="353903"/>
                    </a:lnTo>
                    <a:close/>
                  </a:path>
                  <a:path w="473710" h="562609">
                    <a:moveTo>
                      <a:pt x="88585" y="353580"/>
                    </a:moveTo>
                    <a:lnTo>
                      <a:pt x="88284" y="354115"/>
                    </a:lnTo>
                    <a:lnTo>
                      <a:pt x="88236" y="354282"/>
                    </a:lnTo>
                    <a:lnTo>
                      <a:pt x="88452" y="353903"/>
                    </a:lnTo>
                    <a:lnTo>
                      <a:pt x="88585" y="353580"/>
                    </a:lnTo>
                    <a:close/>
                  </a:path>
                  <a:path w="473710" h="562609">
                    <a:moveTo>
                      <a:pt x="88669" y="353100"/>
                    </a:moveTo>
                    <a:lnTo>
                      <a:pt x="88481" y="353416"/>
                    </a:lnTo>
                    <a:lnTo>
                      <a:pt x="88279" y="354123"/>
                    </a:lnTo>
                    <a:lnTo>
                      <a:pt x="88522" y="353691"/>
                    </a:lnTo>
                    <a:lnTo>
                      <a:pt x="88613" y="353416"/>
                    </a:lnTo>
                    <a:lnTo>
                      <a:pt x="88669" y="353100"/>
                    </a:lnTo>
                    <a:close/>
                  </a:path>
                  <a:path w="473710" h="562609">
                    <a:moveTo>
                      <a:pt x="88565" y="353691"/>
                    </a:moveTo>
                    <a:lnTo>
                      <a:pt x="88339" y="354115"/>
                    </a:lnTo>
                    <a:lnTo>
                      <a:pt x="88468" y="353903"/>
                    </a:lnTo>
                    <a:lnTo>
                      <a:pt x="88565" y="353691"/>
                    </a:lnTo>
                    <a:close/>
                  </a:path>
                  <a:path w="473710" h="562609">
                    <a:moveTo>
                      <a:pt x="90548" y="350609"/>
                    </a:moveTo>
                    <a:lnTo>
                      <a:pt x="88640" y="353691"/>
                    </a:lnTo>
                    <a:lnTo>
                      <a:pt x="88528" y="353903"/>
                    </a:lnTo>
                    <a:lnTo>
                      <a:pt x="90548" y="350609"/>
                    </a:lnTo>
                    <a:close/>
                  </a:path>
                  <a:path w="473710" h="562609">
                    <a:moveTo>
                      <a:pt x="90536" y="350520"/>
                    </a:moveTo>
                    <a:lnTo>
                      <a:pt x="90309" y="350520"/>
                    </a:lnTo>
                    <a:lnTo>
                      <a:pt x="89397" y="352138"/>
                    </a:lnTo>
                    <a:lnTo>
                      <a:pt x="88625" y="353580"/>
                    </a:lnTo>
                    <a:lnTo>
                      <a:pt x="88553" y="353765"/>
                    </a:lnTo>
                    <a:lnTo>
                      <a:pt x="90536" y="350520"/>
                    </a:lnTo>
                    <a:close/>
                  </a:path>
                  <a:path w="473710" h="562609">
                    <a:moveTo>
                      <a:pt x="89397" y="352138"/>
                    </a:moveTo>
                    <a:lnTo>
                      <a:pt x="88677" y="353416"/>
                    </a:lnTo>
                    <a:lnTo>
                      <a:pt x="88565" y="353691"/>
                    </a:lnTo>
                    <a:lnTo>
                      <a:pt x="89397" y="352138"/>
                    </a:lnTo>
                    <a:close/>
                  </a:path>
                  <a:path w="473710" h="562609">
                    <a:moveTo>
                      <a:pt x="92201" y="345537"/>
                    </a:moveTo>
                    <a:lnTo>
                      <a:pt x="88785" y="352138"/>
                    </a:lnTo>
                    <a:lnTo>
                      <a:pt x="88080" y="353636"/>
                    </a:lnTo>
                    <a:lnTo>
                      <a:pt x="92201" y="345537"/>
                    </a:lnTo>
                    <a:close/>
                  </a:path>
                  <a:path w="473710" h="562609">
                    <a:moveTo>
                      <a:pt x="89023" y="351634"/>
                    </a:moveTo>
                    <a:lnTo>
                      <a:pt x="88261" y="353098"/>
                    </a:lnTo>
                    <a:lnTo>
                      <a:pt x="88092" y="353602"/>
                    </a:lnTo>
                    <a:lnTo>
                      <a:pt x="89023" y="351634"/>
                    </a:lnTo>
                    <a:close/>
                  </a:path>
                  <a:path w="473710" h="562609">
                    <a:moveTo>
                      <a:pt x="90023" y="350970"/>
                    </a:moveTo>
                    <a:lnTo>
                      <a:pt x="88694" y="353060"/>
                    </a:lnTo>
                    <a:lnTo>
                      <a:pt x="88585" y="353580"/>
                    </a:lnTo>
                    <a:lnTo>
                      <a:pt x="90023" y="350970"/>
                    </a:lnTo>
                    <a:close/>
                  </a:path>
                  <a:path w="473710" h="562609">
                    <a:moveTo>
                      <a:pt x="91789" y="346803"/>
                    </a:moveTo>
                    <a:lnTo>
                      <a:pt x="88563" y="353060"/>
                    </a:lnTo>
                    <a:lnTo>
                      <a:pt x="88468" y="353416"/>
                    </a:lnTo>
                    <a:lnTo>
                      <a:pt x="88652" y="353126"/>
                    </a:lnTo>
                    <a:lnTo>
                      <a:pt x="91687" y="347074"/>
                    </a:lnTo>
                    <a:lnTo>
                      <a:pt x="91789" y="346803"/>
                    </a:lnTo>
                    <a:close/>
                  </a:path>
                  <a:path w="473710" h="562609">
                    <a:moveTo>
                      <a:pt x="90944" y="349250"/>
                    </a:moveTo>
                    <a:lnTo>
                      <a:pt x="88669" y="353100"/>
                    </a:lnTo>
                    <a:lnTo>
                      <a:pt x="89986" y="351029"/>
                    </a:lnTo>
                    <a:lnTo>
                      <a:pt x="90944" y="349250"/>
                    </a:lnTo>
                    <a:close/>
                  </a:path>
                  <a:path w="473710" h="562609">
                    <a:moveTo>
                      <a:pt x="91730" y="346983"/>
                    </a:moveTo>
                    <a:lnTo>
                      <a:pt x="88669" y="353098"/>
                    </a:lnTo>
                    <a:lnTo>
                      <a:pt x="90944" y="349250"/>
                    </a:lnTo>
                    <a:lnTo>
                      <a:pt x="91730" y="346983"/>
                    </a:lnTo>
                    <a:close/>
                  </a:path>
                  <a:path w="473710" h="562609">
                    <a:moveTo>
                      <a:pt x="87830" y="352572"/>
                    </a:moveTo>
                    <a:lnTo>
                      <a:pt x="87492" y="353060"/>
                    </a:lnTo>
                    <a:lnTo>
                      <a:pt x="87673" y="353060"/>
                    </a:lnTo>
                    <a:lnTo>
                      <a:pt x="87830" y="352572"/>
                    </a:lnTo>
                    <a:close/>
                  </a:path>
                  <a:path w="473710" h="562609">
                    <a:moveTo>
                      <a:pt x="90982" y="350992"/>
                    </a:moveTo>
                    <a:lnTo>
                      <a:pt x="89733" y="353060"/>
                    </a:lnTo>
                    <a:lnTo>
                      <a:pt x="90982" y="350992"/>
                    </a:lnTo>
                    <a:close/>
                  </a:path>
                  <a:path w="473710" h="562609">
                    <a:moveTo>
                      <a:pt x="95203" y="345107"/>
                    </a:moveTo>
                    <a:lnTo>
                      <a:pt x="93358" y="347679"/>
                    </a:lnTo>
                    <a:lnTo>
                      <a:pt x="92512" y="349051"/>
                    </a:lnTo>
                    <a:lnTo>
                      <a:pt x="92409" y="349250"/>
                    </a:lnTo>
                    <a:lnTo>
                      <a:pt x="91593" y="350520"/>
                    </a:lnTo>
                    <a:lnTo>
                      <a:pt x="91010" y="350970"/>
                    </a:lnTo>
                    <a:lnTo>
                      <a:pt x="89733" y="353060"/>
                    </a:lnTo>
                    <a:lnTo>
                      <a:pt x="162007" y="353060"/>
                    </a:lnTo>
                    <a:lnTo>
                      <a:pt x="163283" y="351790"/>
                    </a:lnTo>
                    <a:lnTo>
                      <a:pt x="166598" y="347980"/>
                    </a:lnTo>
                    <a:lnTo>
                      <a:pt x="94589" y="347980"/>
                    </a:lnTo>
                    <a:lnTo>
                      <a:pt x="95366" y="346710"/>
                    </a:lnTo>
                    <a:lnTo>
                      <a:pt x="95011" y="346710"/>
                    </a:lnTo>
                    <a:lnTo>
                      <a:pt x="95565" y="345846"/>
                    </a:lnTo>
                    <a:lnTo>
                      <a:pt x="95693" y="345440"/>
                    </a:lnTo>
                    <a:lnTo>
                      <a:pt x="95110" y="345440"/>
                    </a:lnTo>
                    <a:lnTo>
                      <a:pt x="95203" y="345107"/>
                    </a:lnTo>
                    <a:close/>
                  </a:path>
                  <a:path w="473710" h="562609">
                    <a:moveTo>
                      <a:pt x="89331" y="347920"/>
                    </a:moveTo>
                    <a:lnTo>
                      <a:pt x="87830" y="352572"/>
                    </a:lnTo>
                    <a:lnTo>
                      <a:pt x="88250" y="351967"/>
                    </a:lnTo>
                    <a:lnTo>
                      <a:pt x="88515" y="351218"/>
                    </a:lnTo>
                    <a:lnTo>
                      <a:pt x="89331" y="347920"/>
                    </a:lnTo>
                    <a:close/>
                  </a:path>
                  <a:path w="473710" h="562609">
                    <a:moveTo>
                      <a:pt x="88897" y="350344"/>
                    </a:moveTo>
                    <a:lnTo>
                      <a:pt x="88445" y="351790"/>
                    </a:lnTo>
                    <a:lnTo>
                      <a:pt x="88834" y="350609"/>
                    </a:lnTo>
                    <a:lnTo>
                      <a:pt x="88897" y="350344"/>
                    </a:lnTo>
                    <a:close/>
                  </a:path>
                  <a:path w="473710" h="562609">
                    <a:moveTo>
                      <a:pt x="91364" y="349289"/>
                    </a:moveTo>
                    <a:lnTo>
                      <a:pt x="89883" y="351790"/>
                    </a:lnTo>
                    <a:lnTo>
                      <a:pt x="91068" y="350803"/>
                    </a:lnTo>
                    <a:lnTo>
                      <a:pt x="91236" y="350520"/>
                    </a:lnTo>
                    <a:lnTo>
                      <a:pt x="90936" y="350520"/>
                    </a:lnTo>
                    <a:lnTo>
                      <a:pt x="91364" y="349289"/>
                    </a:lnTo>
                    <a:close/>
                  </a:path>
                  <a:path w="473710" h="562609">
                    <a:moveTo>
                      <a:pt x="88974" y="349942"/>
                    </a:moveTo>
                    <a:lnTo>
                      <a:pt x="88836" y="350320"/>
                    </a:lnTo>
                    <a:lnTo>
                      <a:pt x="88485" y="351641"/>
                    </a:lnTo>
                    <a:lnTo>
                      <a:pt x="88901" y="350320"/>
                    </a:lnTo>
                    <a:lnTo>
                      <a:pt x="88974" y="349942"/>
                    </a:lnTo>
                    <a:close/>
                  </a:path>
                  <a:path w="473710" h="562609">
                    <a:moveTo>
                      <a:pt x="90928" y="347980"/>
                    </a:moveTo>
                    <a:lnTo>
                      <a:pt x="90754" y="347980"/>
                    </a:lnTo>
                    <a:lnTo>
                      <a:pt x="89023" y="351634"/>
                    </a:lnTo>
                    <a:lnTo>
                      <a:pt x="90928" y="347980"/>
                    </a:lnTo>
                    <a:close/>
                  </a:path>
                  <a:path w="473710" h="562609">
                    <a:moveTo>
                      <a:pt x="89887" y="348411"/>
                    </a:moveTo>
                    <a:lnTo>
                      <a:pt x="89537" y="349250"/>
                    </a:lnTo>
                    <a:lnTo>
                      <a:pt x="88771" y="351556"/>
                    </a:lnTo>
                    <a:lnTo>
                      <a:pt x="90050" y="349250"/>
                    </a:lnTo>
                    <a:lnTo>
                      <a:pt x="89678" y="349250"/>
                    </a:lnTo>
                    <a:lnTo>
                      <a:pt x="89887" y="348411"/>
                    </a:lnTo>
                    <a:close/>
                  </a:path>
                  <a:path w="473710" h="562609">
                    <a:moveTo>
                      <a:pt x="91128" y="350750"/>
                    </a:moveTo>
                    <a:lnTo>
                      <a:pt x="90935" y="351029"/>
                    </a:lnTo>
                    <a:lnTo>
                      <a:pt x="91128" y="350750"/>
                    </a:lnTo>
                    <a:close/>
                  </a:path>
                  <a:path w="473710" h="562609">
                    <a:moveTo>
                      <a:pt x="91313" y="349250"/>
                    </a:moveTo>
                    <a:lnTo>
                      <a:pt x="90944" y="349250"/>
                    </a:lnTo>
                    <a:lnTo>
                      <a:pt x="90023" y="350970"/>
                    </a:lnTo>
                    <a:lnTo>
                      <a:pt x="90309" y="350520"/>
                    </a:lnTo>
                    <a:lnTo>
                      <a:pt x="90536" y="350520"/>
                    </a:lnTo>
                    <a:lnTo>
                      <a:pt x="91313" y="349250"/>
                    </a:lnTo>
                    <a:close/>
                  </a:path>
                  <a:path w="473710" h="562609">
                    <a:moveTo>
                      <a:pt x="91723" y="349696"/>
                    </a:moveTo>
                    <a:lnTo>
                      <a:pt x="91068" y="350803"/>
                    </a:lnTo>
                    <a:lnTo>
                      <a:pt x="91579" y="350092"/>
                    </a:lnTo>
                    <a:lnTo>
                      <a:pt x="91723" y="349696"/>
                    </a:lnTo>
                    <a:close/>
                  </a:path>
                  <a:path w="473710" h="562609">
                    <a:moveTo>
                      <a:pt x="91579" y="350092"/>
                    </a:moveTo>
                    <a:lnTo>
                      <a:pt x="91128" y="350750"/>
                    </a:lnTo>
                    <a:lnTo>
                      <a:pt x="91389" y="350520"/>
                    </a:lnTo>
                    <a:lnTo>
                      <a:pt x="91495" y="350320"/>
                    </a:lnTo>
                    <a:lnTo>
                      <a:pt x="91579" y="350092"/>
                    </a:lnTo>
                    <a:close/>
                  </a:path>
                  <a:path w="473710" h="562609">
                    <a:moveTo>
                      <a:pt x="91544" y="348774"/>
                    </a:moveTo>
                    <a:lnTo>
                      <a:pt x="90992" y="349250"/>
                    </a:lnTo>
                    <a:lnTo>
                      <a:pt x="91313" y="349250"/>
                    </a:lnTo>
                    <a:lnTo>
                      <a:pt x="90548" y="350609"/>
                    </a:lnTo>
                    <a:lnTo>
                      <a:pt x="91378" y="349250"/>
                    </a:lnTo>
                    <a:lnTo>
                      <a:pt x="91544" y="348774"/>
                    </a:lnTo>
                    <a:close/>
                  </a:path>
                  <a:path w="473710" h="562609">
                    <a:moveTo>
                      <a:pt x="92029" y="348861"/>
                    </a:moveTo>
                    <a:lnTo>
                      <a:pt x="91710" y="349250"/>
                    </a:lnTo>
                    <a:lnTo>
                      <a:pt x="90936" y="350520"/>
                    </a:lnTo>
                    <a:lnTo>
                      <a:pt x="91236" y="350520"/>
                    </a:lnTo>
                    <a:lnTo>
                      <a:pt x="91750" y="349622"/>
                    </a:lnTo>
                    <a:lnTo>
                      <a:pt x="92029" y="348861"/>
                    </a:lnTo>
                    <a:close/>
                  </a:path>
                  <a:path w="473710" h="562609">
                    <a:moveTo>
                      <a:pt x="91842" y="349754"/>
                    </a:moveTo>
                    <a:lnTo>
                      <a:pt x="91507" y="350320"/>
                    </a:lnTo>
                    <a:lnTo>
                      <a:pt x="91422" y="350520"/>
                    </a:lnTo>
                    <a:lnTo>
                      <a:pt x="91842" y="349754"/>
                    </a:lnTo>
                    <a:close/>
                  </a:path>
                  <a:path w="473710" h="562609">
                    <a:moveTo>
                      <a:pt x="91897" y="349653"/>
                    </a:moveTo>
                    <a:lnTo>
                      <a:pt x="91579" y="350092"/>
                    </a:lnTo>
                    <a:lnTo>
                      <a:pt x="91475" y="350374"/>
                    </a:lnTo>
                    <a:lnTo>
                      <a:pt x="91897" y="349653"/>
                    </a:lnTo>
                    <a:close/>
                  </a:path>
                  <a:path w="473710" h="562609">
                    <a:moveTo>
                      <a:pt x="89354" y="348904"/>
                    </a:moveTo>
                    <a:lnTo>
                      <a:pt x="88974" y="349942"/>
                    </a:lnTo>
                    <a:lnTo>
                      <a:pt x="88897" y="350344"/>
                    </a:lnTo>
                    <a:lnTo>
                      <a:pt x="89354" y="348904"/>
                    </a:lnTo>
                    <a:close/>
                  </a:path>
                  <a:path w="473710" h="562609">
                    <a:moveTo>
                      <a:pt x="89074" y="349423"/>
                    </a:moveTo>
                    <a:lnTo>
                      <a:pt x="88836" y="350320"/>
                    </a:lnTo>
                    <a:lnTo>
                      <a:pt x="88919" y="350092"/>
                    </a:lnTo>
                    <a:lnTo>
                      <a:pt x="89074" y="349423"/>
                    </a:lnTo>
                    <a:close/>
                  </a:path>
                  <a:path w="473710" h="562609">
                    <a:moveTo>
                      <a:pt x="93096" y="347563"/>
                    </a:moveTo>
                    <a:lnTo>
                      <a:pt x="92702" y="348042"/>
                    </a:lnTo>
                    <a:lnTo>
                      <a:pt x="91702" y="349754"/>
                    </a:lnTo>
                    <a:lnTo>
                      <a:pt x="91579" y="350092"/>
                    </a:lnTo>
                    <a:lnTo>
                      <a:pt x="91915" y="349622"/>
                    </a:lnTo>
                    <a:lnTo>
                      <a:pt x="93096" y="347563"/>
                    </a:lnTo>
                    <a:close/>
                  </a:path>
                  <a:path w="473710" h="562609">
                    <a:moveTo>
                      <a:pt x="92702" y="348042"/>
                    </a:moveTo>
                    <a:lnTo>
                      <a:pt x="92100" y="348774"/>
                    </a:lnTo>
                    <a:lnTo>
                      <a:pt x="92013" y="348904"/>
                    </a:lnTo>
                    <a:lnTo>
                      <a:pt x="91723" y="349696"/>
                    </a:lnTo>
                    <a:lnTo>
                      <a:pt x="92702" y="348042"/>
                    </a:lnTo>
                    <a:close/>
                  </a:path>
                  <a:path w="473710" h="562609">
                    <a:moveTo>
                      <a:pt x="92140" y="349250"/>
                    </a:moveTo>
                    <a:lnTo>
                      <a:pt x="91897" y="349653"/>
                    </a:lnTo>
                    <a:lnTo>
                      <a:pt x="92140" y="349250"/>
                    </a:lnTo>
                    <a:close/>
                  </a:path>
                  <a:path w="473710" h="562609">
                    <a:moveTo>
                      <a:pt x="92191" y="349250"/>
                    </a:moveTo>
                    <a:lnTo>
                      <a:pt x="91920" y="349622"/>
                    </a:lnTo>
                    <a:lnTo>
                      <a:pt x="92191" y="349250"/>
                    </a:lnTo>
                    <a:close/>
                  </a:path>
                  <a:path w="473710" h="562609">
                    <a:moveTo>
                      <a:pt x="90131" y="345440"/>
                    </a:moveTo>
                    <a:lnTo>
                      <a:pt x="89446" y="347563"/>
                    </a:lnTo>
                    <a:lnTo>
                      <a:pt x="89074" y="349423"/>
                    </a:lnTo>
                    <a:lnTo>
                      <a:pt x="90131" y="345440"/>
                    </a:lnTo>
                    <a:close/>
                  </a:path>
                  <a:path w="473710" h="562609">
                    <a:moveTo>
                      <a:pt x="90506" y="346931"/>
                    </a:moveTo>
                    <a:lnTo>
                      <a:pt x="89887" y="348411"/>
                    </a:lnTo>
                    <a:lnTo>
                      <a:pt x="89678" y="349250"/>
                    </a:lnTo>
                    <a:lnTo>
                      <a:pt x="90100" y="348492"/>
                    </a:lnTo>
                    <a:lnTo>
                      <a:pt x="90506" y="346931"/>
                    </a:lnTo>
                    <a:close/>
                  </a:path>
                  <a:path w="473710" h="562609">
                    <a:moveTo>
                      <a:pt x="90100" y="348492"/>
                    </a:moveTo>
                    <a:lnTo>
                      <a:pt x="89678" y="349250"/>
                    </a:lnTo>
                    <a:lnTo>
                      <a:pt x="89903" y="349250"/>
                    </a:lnTo>
                    <a:lnTo>
                      <a:pt x="90100" y="348492"/>
                    </a:lnTo>
                    <a:close/>
                  </a:path>
                  <a:path w="473710" h="562609">
                    <a:moveTo>
                      <a:pt x="92143" y="343014"/>
                    </a:moveTo>
                    <a:lnTo>
                      <a:pt x="90879" y="346039"/>
                    </a:lnTo>
                    <a:lnTo>
                      <a:pt x="90762" y="346535"/>
                    </a:lnTo>
                    <a:lnTo>
                      <a:pt x="90523" y="347920"/>
                    </a:lnTo>
                    <a:lnTo>
                      <a:pt x="89903" y="349250"/>
                    </a:lnTo>
                    <a:lnTo>
                      <a:pt x="90050" y="349250"/>
                    </a:lnTo>
                    <a:lnTo>
                      <a:pt x="90754" y="347980"/>
                    </a:lnTo>
                    <a:lnTo>
                      <a:pt x="90915" y="347980"/>
                    </a:lnTo>
                    <a:lnTo>
                      <a:pt x="91865" y="344639"/>
                    </a:lnTo>
                    <a:lnTo>
                      <a:pt x="91990" y="344052"/>
                    </a:lnTo>
                    <a:lnTo>
                      <a:pt x="92143" y="343014"/>
                    </a:lnTo>
                    <a:close/>
                  </a:path>
                  <a:path w="473710" h="562609">
                    <a:moveTo>
                      <a:pt x="92250" y="349051"/>
                    </a:moveTo>
                    <a:lnTo>
                      <a:pt x="92119" y="349250"/>
                    </a:lnTo>
                    <a:lnTo>
                      <a:pt x="92250" y="349051"/>
                    </a:lnTo>
                    <a:close/>
                  </a:path>
                  <a:path w="473710" h="562609">
                    <a:moveTo>
                      <a:pt x="92424" y="348928"/>
                    </a:moveTo>
                    <a:lnTo>
                      <a:pt x="92191" y="349250"/>
                    </a:lnTo>
                    <a:lnTo>
                      <a:pt x="92424" y="348928"/>
                    </a:lnTo>
                    <a:close/>
                  </a:path>
                  <a:path w="473710" h="562609">
                    <a:moveTo>
                      <a:pt x="92947" y="348210"/>
                    </a:moveTo>
                    <a:lnTo>
                      <a:pt x="92754" y="348492"/>
                    </a:lnTo>
                    <a:lnTo>
                      <a:pt x="92357" y="349250"/>
                    </a:lnTo>
                    <a:lnTo>
                      <a:pt x="92947" y="348210"/>
                    </a:lnTo>
                    <a:close/>
                  </a:path>
                  <a:path w="473710" h="562609">
                    <a:moveTo>
                      <a:pt x="92543" y="348991"/>
                    </a:moveTo>
                    <a:lnTo>
                      <a:pt x="92382" y="349250"/>
                    </a:lnTo>
                    <a:lnTo>
                      <a:pt x="92543" y="348991"/>
                    </a:lnTo>
                    <a:close/>
                  </a:path>
                  <a:path w="473710" h="562609">
                    <a:moveTo>
                      <a:pt x="93248" y="347378"/>
                    </a:moveTo>
                    <a:lnTo>
                      <a:pt x="93029" y="347679"/>
                    </a:lnTo>
                    <a:lnTo>
                      <a:pt x="92250" y="349051"/>
                    </a:lnTo>
                    <a:lnTo>
                      <a:pt x="93248" y="347378"/>
                    </a:lnTo>
                    <a:close/>
                  </a:path>
                  <a:path w="473710" h="562609">
                    <a:moveTo>
                      <a:pt x="93481" y="347094"/>
                    </a:moveTo>
                    <a:lnTo>
                      <a:pt x="93269" y="347352"/>
                    </a:lnTo>
                    <a:lnTo>
                      <a:pt x="92320" y="348946"/>
                    </a:lnTo>
                    <a:lnTo>
                      <a:pt x="93481" y="347094"/>
                    </a:lnTo>
                    <a:close/>
                  </a:path>
                  <a:path w="473710" h="562609">
                    <a:moveTo>
                      <a:pt x="93256" y="347534"/>
                    </a:moveTo>
                    <a:lnTo>
                      <a:pt x="92424" y="348928"/>
                    </a:lnTo>
                    <a:lnTo>
                      <a:pt x="92797" y="348411"/>
                    </a:lnTo>
                    <a:lnTo>
                      <a:pt x="93256" y="347534"/>
                    </a:lnTo>
                    <a:close/>
                  </a:path>
                  <a:path w="473710" h="562609">
                    <a:moveTo>
                      <a:pt x="91262" y="342900"/>
                    </a:moveTo>
                    <a:lnTo>
                      <a:pt x="89354" y="348904"/>
                    </a:lnTo>
                    <a:lnTo>
                      <a:pt x="90608" y="345482"/>
                    </a:lnTo>
                    <a:lnTo>
                      <a:pt x="91262" y="342900"/>
                    </a:lnTo>
                    <a:close/>
                  </a:path>
                  <a:path w="473710" h="562609">
                    <a:moveTo>
                      <a:pt x="93918" y="345216"/>
                    </a:moveTo>
                    <a:lnTo>
                      <a:pt x="92497" y="347920"/>
                    </a:lnTo>
                    <a:lnTo>
                      <a:pt x="92298" y="348124"/>
                    </a:lnTo>
                    <a:lnTo>
                      <a:pt x="92029" y="348861"/>
                    </a:lnTo>
                    <a:lnTo>
                      <a:pt x="92739" y="347980"/>
                    </a:lnTo>
                    <a:lnTo>
                      <a:pt x="93435" y="346803"/>
                    </a:lnTo>
                    <a:lnTo>
                      <a:pt x="93734" y="345853"/>
                    </a:lnTo>
                    <a:lnTo>
                      <a:pt x="93855" y="345482"/>
                    </a:lnTo>
                    <a:lnTo>
                      <a:pt x="93918" y="345216"/>
                    </a:lnTo>
                    <a:close/>
                  </a:path>
                  <a:path w="473710" h="562609">
                    <a:moveTo>
                      <a:pt x="93946" y="342317"/>
                    </a:moveTo>
                    <a:lnTo>
                      <a:pt x="92670" y="345537"/>
                    </a:lnTo>
                    <a:lnTo>
                      <a:pt x="91544" y="348774"/>
                    </a:lnTo>
                    <a:lnTo>
                      <a:pt x="92298" y="348124"/>
                    </a:lnTo>
                    <a:lnTo>
                      <a:pt x="92351" y="347980"/>
                    </a:lnTo>
                    <a:lnTo>
                      <a:pt x="92198" y="347980"/>
                    </a:lnTo>
                    <a:lnTo>
                      <a:pt x="93532" y="344065"/>
                    </a:lnTo>
                    <a:lnTo>
                      <a:pt x="93946" y="342317"/>
                    </a:lnTo>
                    <a:close/>
                  </a:path>
                  <a:path w="473710" h="562609">
                    <a:moveTo>
                      <a:pt x="90641" y="346608"/>
                    </a:moveTo>
                    <a:lnTo>
                      <a:pt x="90469" y="347074"/>
                    </a:lnTo>
                    <a:lnTo>
                      <a:pt x="90100" y="348492"/>
                    </a:lnTo>
                    <a:lnTo>
                      <a:pt x="90350" y="348042"/>
                    </a:lnTo>
                    <a:lnTo>
                      <a:pt x="90641" y="346608"/>
                    </a:lnTo>
                    <a:close/>
                  </a:path>
                  <a:path w="473710" h="562609">
                    <a:moveTo>
                      <a:pt x="93436" y="347262"/>
                    </a:moveTo>
                    <a:lnTo>
                      <a:pt x="92786" y="348431"/>
                    </a:lnTo>
                    <a:lnTo>
                      <a:pt x="92947" y="348210"/>
                    </a:lnTo>
                    <a:lnTo>
                      <a:pt x="93436" y="347262"/>
                    </a:lnTo>
                    <a:close/>
                  </a:path>
                  <a:path w="473710" h="562609">
                    <a:moveTo>
                      <a:pt x="91103" y="344131"/>
                    </a:moveTo>
                    <a:lnTo>
                      <a:pt x="90628" y="345440"/>
                    </a:lnTo>
                    <a:lnTo>
                      <a:pt x="89887" y="348411"/>
                    </a:lnTo>
                    <a:lnTo>
                      <a:pt x="90485" y="346982"/>
                    </a:lnTo>
                    <a:lnTo>
                      <a:pt x="90708" y="346153"/>
                    </a:lnTo>
                    <a:lnTo>
                      <a:pt x="91103" y="344131"/>
                    </a:lnTo>
                    <a:close/>
                  </a:path>
                  <a:path w="473710" h="562609">
                    <a:moveTo>
                      <a:pt x="94470" y="345891"/>
                    </a:moveTo>
                    <a:lnTo>
                      <a:pt x="93836" y="346662"/>
                    </a:lnTo>
                    <a:lnTo>
                      <a:pt x="93436" y="347262"/>
                    </a:lnTo>
                    <a:lnTo>
                      <a:pt x="92947" y="348210"/>
                    </a:lnTo>
                    <a:lnTo>
                      <a:pt x="94470" y="345891"/>
                    </a:lnTo>
                    <a:close/>
                  </a:path>
                  <a:path w="473710" h="562609">
                    <a:moveTo>
                      <a:pt x="93580" y="346710"/>
                    </a:moveTo>
                    <a:lnTo>
                      <a:pt x="92702" y="348042"/>
                    </a:lnTo>
                    <a:lnTo>
                      <a:pt x="93112" y="347534"/>
                    </a:lnTo>
                    <a:lnTo>
                      <a:pt x="93580" y="346710"/>
                    </a:lnTo>
                    <a:close/>
                  </a:path>
                  <a:path w="473710" h="562609">
                    <a:moveTo>
                      <a:pt x="92672" y="347103"/>
                    </a:moveTo>
                    <a:lnTo>
                      <a:pt x="92198" y="347980"/>
                    </a:lnTo>
                    <a:lnTo>
                      <a:pt x="92351" y="347980"/>
                    </a:lnTo>
                    <a:lnTo>
                      <a:pt x="92672" y="347103"/>
                    </a:lnTo>
                    <a:close/>
                  </a:path>
                  <a:path w="473710" h="562609">
                    <a:moveTo>
                      <a:pt x="103571" y="338326"/>
                    </a:moveTo>
                    <a:lnTo>
                      <a:pt x="102598" y="340302"/>
                    </a:lnTo>
                    <a:lnTo>
                      <a:pt x="101661" y="341630"/>
                    </a:lnTo>
                    <a:lnTo>
                      <a:pt x="100030" y="341630"/>
                    </a:lnTo>
                    <a:lnTo>
                      <a:pt x="99386" y="342761"/>
                    </a:lnTo>
                    <a:lnTo>
                      <a:pt x="99260" y="342951"/>
                    </a:lnTo>
                    <a:lnTo>
                      <a:pt x="98150" y="344170"/>
                    </a:lnTo>
                    <a:lnTo>
                      <a:pt x="97411" y="344170"/>
                    </a:lnTo>
                    <a:lnTo>
                      <a:pt x="96627" y="345391"/>
                    </a:lnTo>
                    <a:lnTo>
                      <a:pt x="96072" y="345865"/>
                    </a:lnTo>
                    <a:lnTo>
                      <a:pt x="94589" y="347980"/>
                    </a:lnTo>
                    <a:lnTo>
                      <a:pt x="166598" y="347980"/>
                    </a:lnTo>
                    <a:lnTo>
                      <a:pt x="174180" y="339090"/>
                    </a:lnTo>
                    <a:lnTo>
                      <a:pt x="103581" y="339090"/>
                    </a:lnTo>
                    <a:lnTo>
                      <a:pt x="103571" y="338326"/>
                    </a:lnTo>
                    <a:close/>
                  </a:path>
                  <a:path w="473710" h="562609">
                    <a:moveTo>
                      <a:pt x="93497" y="347074"/>
                    </a:moveTo>
                    <a:lnTo>
                      <a:pt x="93038" y="347863"/>
                    </a:lnTo>
                    <a:lnTo>
                      <a:pt x="93256" y="347534"/>
                    </a:lnTo>
                    <a:lnTo>
                      <a:pt x="93497" y="347074"/>
                    </a:lnTo>
                    <a:close/>
                  </a:path>
                  <a:path w="473710" h="562609">
                    <a:moveTo>
                      <a:pt x="93815" y="346420"/>
                    </a:moveTo>
                    <a:lnTo>
                      <a:pt x="93580" y="346710"/>
                    </a:lnTo>
                    <a:lnTo>
                      <a:pt x="93096" y="347563"/>
                    </a:lnTo>
                    <a:lnTo>
                      <a:pt x="93316" y="347262"/>
                    </a:lnTo>
                    <a:lnTo>
                      <a:pt x="93815" y="346420"/>
                    </a:lnTo>
                    <a:close/>
                  </a:path>
                  <a:path w="473710" h="562609">
                    <a:moveTo>
                      <a:pt x="93595" y="346955"/>
                    </a:moveTo>
                    <a:lnTo>
                      <a:pt x="93477" y="347112"/>
                    </a:lnTo>
                    <a:lnTo>
                      <a:pt x="93256" y="347534"/>
                    </a:lnTo>
                    <a:lnTo>
                      <a:pt x="93436" y="347262"/>
                    </a:lnTo>
                    <a:lnTo>
                      <a:pt x="93595" y="346955"/>
                    </a:lnTo>
                    <a:close/>
                  </a:path>
                  <a:path w="473710" h="562609">
                    <a:moveTo>
                      <a:pt x="95248" y="344944"/>
                    </a:moveTo>
                    <a:lnTo>
                      <a:pt x="94501" y="345853"/>
                    </a:lnTo>
                    <a:lnTo>
                      <a:pt x="93510" y="347435"/>
                    </a:lnTo>
                    <a:lnTo>
                      <a:pt x="95150" y="345180"/>
                    </a:lnTo>
                    <a:lnTo>
                      <a:pt x="95248" y="344944"/>
                    </a:lnTo>
                    <a:close/>
                  </a:path>
                  <a:path w="473710" h="562609">
                    <a:moveTo>
                      <a:pt x="90013" y="344537"/>
                    </a:moveTo>
                    <a:lnTo>
                      <a:pt x="89472" y="347352"/>
                    </a:lnTo>
                    <a:lnTo>
                      <a:pt x="89828" y="345912"/>
                    </a:lnTo>
                    <a:lnTo>
                      <a:pt x="89954" y="345318"/>
                    </a:lnTo>
                    <a:lnTo>
                      <a:pt x="90013" y="344537"/>
                    </a:lnTo>
                    <a:close/>
                  </a:path>
                  <a:path w="473710" h="562609">
                    <a:moveTo>
                      <a:pt x="93827" y="346673"/>
                    </a:moveTo>
                    <a:lnTo>
                      <a:pt x="93615" y="346931"/>
                    </a:lnTo>
                    <a:lnTo>
                      <a:pt x="93436" y="347262"/>
                    </a:lnTo>
                    <a:lnTo>
                      <a:pt x="93827" y="346673"/>
                    </a:lnTo>
                    <a:close/>
                  </a:path>
                  <a:path w="473710" h="562609">
                    <a:moveTo>
                      <a:pt x="94373" y="342629"/>
                    </a:moveTo>
                    <a:lnTo>
                      <a:pt x="92672" y="347103"/>
                    </a:lnTo>
                    <a:lnTo>
                      <a:pt x="93968" y="344790"/>
                    </a:lnTo>
                    <a:lnTo>
                      <a:pt x="94094" y="344466"/>
                    </a:lnTo>
                    <a:lnTo>
                      <a:pt x="94053" y="344170"/>
                    </a:lnTo>
                    <a:lnTo>
                      <a:pt x="94295" y="343131"/>
                    </a:lnTo>
                    <a:lnTo>
                      <a:pt x="94373" y="342629"/>
                    </a:lnTo>
                    <a:close/>
                  </a:path>
                  <a:path w="473710" h="562609">
                    <a:moveTo>
                      <a:pt x="93892" y="346380"/>
                    </a:moveTo>
                    <a:lnTo>
                      <a:pt x="93497" y="347074"/>
                    </a:lnTo>
                    <a:lnTo>
                      <a:pt x="93607" y="346931"/>
                    </a:lnTo>
                    <a:lnTo>
                      <a:pt x="93892" y="346380"/>
                    </a:lnTo>
                    <a:close/>
                  </a:path>
                  <a:path w="473710" h="562609">
                    <a:moveTo>
                      <a:pt x="92525" y="345264"/>
                    </a:moveTo>
                    <a:lnTo>
                      <a:pt x="91857" y="346662"/>
                    </a:lnTo>
                    <a:lnTo>
                      <a:pt x="91730" y="346983"/>
                    </a:lnTo>
                    <a:lnTo>
                      <a:pt x="92486" y="345391"/>
                    </a:lnTo>
                    <a:close/>
                  </a:path>
                  <a:path w="473710" h="562609">
                    <a:moveTo>
                      <a:pt x="93959" y="346251"/>
                    </a:moveTo>
                    <a:lnTo>
                      <a:pt x="93862" y="346379"/>
                    </a:lnTo>
                    <a:lnTo>
                      <a:pt x="93546" y="346982"/>
                    </a:lnTo>
                    <a:lnTo>
                      <a:pt x="93959" y="346251"/>
                    </a:lnTo>
                    <a:close/>
                  </a:path>
                  <a:path w="473710" h="562609">
                    <a:moveTo>
                      <a:pt x="94617" y="345482"/>
                    </a:moveTo>
                    <a:lnTo>
                      <a:pt x="93983" y="346223"/>
                    </a:lnTo>
                    <a:lnTo>
                      <a:pt x="93595" y="346955"/>
                    </a:lnTo>
                    <a:lnTo>
                      <a:pt x="93835" y="346662"/>
                    </a:lnTo>
                    <a:lnTo>
                      <a:pt x="94617" y="345482"/>
                    </a:lnTo>
                    <a:close/>
                  </a:path>
                  <a:path w="473710" h="562609">
                    <a:moveTo>
                      <a:pt x="93812" y="345667"/>
                    </a:moveTo>
                    <a:lnTo>
                      <a:pt x="93378" y="346710"/>
                    </a:lnTo>
                    <a:lnTo>
                      <a:pt x="93577" y="346495"/>
                    </a:lnTo>
                    <a:lnTo>
                      <a:pt x="93698" y="346153"/>
                    </a:lnTo>
                    <a:lnTo>
                      <a:pt x="93812" y="345667"/>
                    </a:lnTo>
                    <a:close/>
                  </a:path>
                  <a:path w="473710" h="562609">
                    <a:moveTo>
                      <a:pt x="93630" y="346439"/>
                    </a:moveTo>
                    <a:lnTo>
                      <a:pt x="93378" y="346710"/>
                    </a:lnTo>
                    <a:lnTo>
                      <a:pt x="93617" y="346495"/>
                    </a:lnTo>
                    <a:close/>
                  </a:path>
                  <a:path w="473710" h="562609">
                    <a:moveTo>
                      <a:pt x="93617" y="346495"/>
                    </a:moveTo>
                    <a:lnTo>
                      <a:pt x="93490" y="346710"/>
                    </a:lnTo>
                    <a:lnTo>
                      <a:pt x="93617" y="346495"/>
                    </a:lnTo>
                    <a:close/>
                  </a:path>
                  <a:path w="473710" h="562609">
                    <a:moveTo>
                      <a:pt x="93897" y="346153"/>
                    </a:moveTo>
                    <a:lnTo>
                      <a:pt x="93686" y="346379"/>
                    </a:lnTo>
                    <a:lnTo>
                      <a:pt x="93567" y="346710"/>
                    </a:lnTo>
                    <a:lnTo>
                      <a:pt x="93897" y="346153"/>
                    </a:lnTo>
                    <a:close/>
                  </a:path>
                  <a:path w="473710" h="562609">
                    <a:moveTo>
                      <a:pt x="95411" y="346389"/>
                    </a:moveTo>
                    <a:lnTo>
                      <a:pt x="95011" y="346710"/>
                    </a:lnTo>
                    <a:lnTo>
                      <a:pt x="95316" y="346710"/>
                    </a:lnTo>
                    <a:lnTo>
                      <a:pt x="95411" y="346389"/>
                    </a:lnTo>
                    <a:close/>
                  </a:path>
                  <a:path w="473710" h="562609">
                    <a:moveTo>
                      <a:pt x="95472" y="346535"/>
                    </a:moveTo>
                    <a:lnTo>
                      <a:pt x="95316" y="346710"/>
                    </a:lnTo>
                    <a:lnTo>
                      <a:pt x="95472" y="346535"/>
                    </a:lnTo>
                    <a:close/>
                  </a:path>
                  <a:path w="473710" h="562609">
                    <a:moveTo>
                      <a:pt x="92809" y="341630"/>
                    </a:moveTo>
                    <a:lnTo>
                      <a:pt x="91957" y="344317"/>
                    </a:lnTo>
                    <a:lnTo>
                      <a:pt x="91599" y="346692"/>
                    </a:lnTo>
                    <a:lnTo>
                      <a:pt x="92140" y="345656"/>
                    </a:lnTo>
                    <a:lnTo>
                      <a:pt x="92480" y="344682"/>
                    </a:lnTo>
                    <a:lnTo>
                      <a:pt x="92606" y="344228"/>
                    </a:lnTo>
                    <a:lnTo>
                      <a:pt x="92809" y="341630"/>
                    </a:lnTo>
                    <a:close/>
                  </a:path>
                  <a:path w="473710" h="562609">
                    <a:moveTo>
                      <a:pt x="91062" y="344790"/>
                    </a:moveTo>
                    <a:lnTo>
                      <a:pt x="90767" y="345930"/>
                    </a:lnTo>
                    <a:lnTo>
                      <a:pt x="90641" y="346608"/>
                    </a:lnTo>
                    <a:lnTo>
                      <a:pt x="90752" y="346342"/>
                    </a:lnTo>
                    <a:lnTo>
                      <a:pt x="90877" y="345865"/>
                    </a:lnTo>
                    <a:lnTo>
                      <a:pt x="91062" y="344790"/>
                    </a:lnTo>
                    <a:close/>
                  </a:path>
                  <a:path w="473710" h="562609">
                    <a:moveTo>
                      <a:pt x="96080" y="345853"/>
                    </a:moveTo>
                    <a:lnTo>
                      <a:pt x="95706" y="346153"/>
                    </a:lnTo>
                    <a:lnTo>
                      <a:pt x="95472" y="346535"/>
                    </a:lnTo>
                    <a:lnTo>
                      <a:pt x="96080" y="345853"/>
                    </a:lnTo>
                    <a:close/>
                  </a:path>
                  <a:path w="473710" h="562609">
                    <a:moveTo>
                      <a:pt x="96293" y="340694"/>
                    </a:moveTo>
                    <a:lnTo>
                      <a:pt x="94291" y="344515"/>
                    </a:lnTo>
                    <a:lnTo>
                      <a:pt x="93866" y="345537"/>
                    </a:lnTo>
                    <a:lnTo>
                      <a:pt x="93754" y="345912"/>
                    </a:lnTo>
                    <a:lnTo>
                      <a:pt x="93630" y="346439"/>
                    </a:lnTo>
                    <a:lnTo>
                      <a:pt x="95063" y="344052"/>
                    </a:lnTo>
                    <a:lnTo>
                      <a:pt x="96293" y="340694"/>
                    </a:lnTo>
                    <a:close/>
                  </a:path>
                  <a:path w="473710" h="562609">
                    <a:moveTo>
                      <a:pt x="96324" y="344665"/>
                    </a:moveTo>
                    <a:lnTo>
                      <a:pt x="95597" y="345797"/>
                    </a:lnTo>
                    <a:lnTo>
                      <a:pt x="95411" y="346389"/>
                    </a:lnTo>
                    <a:lnTo>
                      <a:pt x="95706" y="346153"/>
                    </a:lnTo>
                    <a:lnTo>
                      <a:pt x="96116" y="345482"/>
                    </a:lnTo>
                    <a:lnTo>
                      <a:pt x="96324" y="344665"/>
                    </a:lnTo>
                    <a:close/>
                  </a:path>
                  <a:path w="473710" h="562609">
                    <a:moveTo>
                      <a:pt x="95063" y="344052"/>
                    </a:moveTo>
                    <a:lnTo>
                      <a:pt x="93686" y="346379"/>
                    </a:lnTo>
                    <a:lnTo>
                      <a:pt x="93897" y="346153"/>
                    </a:lnTo>
                    <a:lnTo>
                      <a:pt x="94976" y="344253"/>
                    </a:lnTo>
                    <a:lnTo>
                      <a:pt x="95063" y="344052"/>
                    </a:lnTo>
                    <a:close/>
                  </a:path>
                  <a:path w="473710" h="562609">
                    <a:moveTo>
                      <a:pt x="94228" y="345797"/>
                    </a:moveTo>
                    <a:lnTo>
                      <a:pt x="94069" y="346039"/>
                    </a:lnTo>
                    <a:lnTo>
                      <a:pt x="93959" y="346251"/>
                    </a:lnTo>
                    <a:lnTo>
                      <a:pt x="94228" y="345797"/>
                    </a:lnTo>
                    <a:close/>
                  </a:path>
                  <a:path w="473710" h="562609">
                    <a:moveTo>
                      <a:pt x="94976" y="344253"/>
                    </a:moveTo>
                    <a:lnTo>
                      <a:pt x="93897" y="346153"/>
                    </a:lnTo>
                    <a:lnTo>
                      <a:pt x="94123" y="345881"/>
                    </a:lnTo>
                    <a:lnTo>
                      <a:pt x="94976" y="344253"/>
                    </a:lnTo>
                    <a:close/>
                  </a:path>
                  <a:path w="473710" h="562609">
                    <a:moveTo>
                      <a:pt x="97306" y="343987"/>
                    </a:moveTo>
                    <a:lnTo>
                      <a:pt x="96116" y="345482"/>
                    </a:lnTo>
                    <a:lnTo>
                      <a:pt x="95706" y="346153"/>
                    </a:lnTo>
                    <a:lnTo>
                      <a:pt x="96085" y="345846"/>
                    </a:lnTo>
                    <a:lnTo>
                      <a:pt x="97306" y="343987"/>
                    </a:lnTo>
                    <a:close/>
                  </a:path>
                  <a:path w="473710" h="562609">
                    <a:moveTo>
                      <a:pt x="95403" y="344389"/>
                    </a:moveTo>
                    <a:lnTo>
                      <a:pt x="94470" y="345891"/>
                    </a:lnTo>
                    <a:lnTo>
                      <a:pt x="95248" y="344944"/>
                    </a:lnTo>
                    <a:lnTo>
                      <a:pt x="95403" y="344389"/>
                    </a:lnTo>
                    <a:close/>
                  </a:path>
                  <a:path w="473710" h="562609">
                    <a:moveTo>
                      <a:pt x="97955" y="343177"/>
                    </a:moveTo>
                    <a:lnTo>
                      <a:pt x="97306" y="343987"/>
                    </a:lnTo>
                    <a:lnTo>
                      <a:pt x="96080" y="345853"/>
                    </a:lnTo>
                    <a:lnTo>
                      <a:pt x="97528" y="343987"/>
                    </a:lnTo>
                    <a:lnTo>
                      <a:pt x="97762" y="343621"/>
                    </a:lnTo>
                    <a:lnTo>
                      <a:pt x="97881" y="343395"/>
                    </a:lnTo>
                    <a:lnTo>
                      <a:pt x="97955" y="343177"/>
                    </a:lnTo>
                    <a:close/>
                  </a:path>
                  <a:path w="473710" h="562609">
                    <a:moveTo>
                      <a:pt x="95523" y="343549"/>
                    </a:moveTo>
                    <a:lnTo>
                      <a:pt x="94228" y="345797"/>
                    </a:lnTo>
                    <a:lnTo>
                      <a:pt x="94586" y="345391"/>
                    </a:lnTo>
                    <a:lnTo>
                      <a:pt x="95523" y="343549"/>
                    </a:lnTo>
                    <a:close/>
                  </a:path>
                  <a:path w="473710" h="562609">
                    <a:moveTo>
                      <a:pt x="95819" y="342900"/>
                    </a:moveTo>
                    <a:lnTo>
                      <a:pt x="94267" y="345656"/>
                    </a:lnTo>
                    <a:lnTo>
                      <a:pt x="95585" y="343427"/>
                    </a:lnTo>
                    <a:lnTo>
                      <a:pt x="95712" y="343177"/>
                    </a:lnTo>
                    <a:lnTo>
                      <a:pt x="95819" y="342900"/>
                    </a:lnTo>
                    <a:close/>
                  </a:path>
                  <a:path w="473710" h="562609">
                    <a:moveTo>
                      <a:pt x="96070" y="344170"/>
                    </a:moveTo>
                    <a:lnTo>
                      <a:pt x="95885" y="344170"/>
                    </a:lnTo>
                    <a:lnTo>
                      <a:pt x="95543" y="344639"/>
                    </a:lnTo>
                    <a:lnTo>
                      <a:pt x="95110" y="345440"/>
                    </a:lnTo>
                    <a:lnTo>
                      <a:pt x="95693" y="345440"/>
                    </a:lnTo>
                    <a:lnTo>
                      <a:pt x="96070" y="344170"/>
                    </a:lnTo>
                    <a:close/>
                  </a:path>
                  <a:path w="473710" h="562609">
                    <a:moveTo>
                      <a:pt x="97160" y="344170"/>
                    </a:moveTo>
                    <a:lnTo>
                      <a:pt x="96112" y="345440"/>
                    </a:lnTo>
                    <a:lnTo>
                      <a:pt x="97160" y="344170"/>
                    </a:lnTo>
                    <a:close/>
                  </a:path>
                  <a:path w="473710" h="562609">
                    <a:moveTo>
                      <a:pt x="95697" y="343338"/>
                    </a:moveTo>
                    <a:lnTo>
                      <a:pt x="94677" y="345391"/>
                    </a:lnTo>
                    <a:lnTo>
                      <a:pt x="95389" y="344317"/>
                    </a:lnTo>
                    <a:lnTo>
                      <a:pt x="95515" y="343987"/>
                    </a:lnTo>
                    <a:lnTo>
                      <a:pt x="95697" y="343338"/>
                    </a:lnTo>
                    <a:close/>
                  </a:path>
                  <a:path w="473710" h="562609">
                    <a:moveTo>
                      <a:pt x="94286" y="339138"/>
                    </a:moveTo>
                    <a:lnTo>
                      <a:pt x="92647" y="344170"/>
                    </a:lnTo>
                    <a:lnTo>
                      <a:pt x="92525" y="345264"/>
                    </a:lnTo>
                    <a:lnTo>
                      <a:pt x="92619" y="345068"/>
                    </a:lnTo>
                    <a:lnTo>
                      <a:pt x="94275" y="339344"/>
                    </a:lnTo>
                    <a:lnTo>
                      <a:pt x="94286" y="339138"/>
                    </a:lnTo>
                    <a:close/>
                  </a:path>
                  <a:path w="473710" h="562609">
                    <a:moveTo>
                      <a:pt x="94588" y="343692"/>
                    </a:moveTo>
                    <a:lnTo>
                      <a:pt x="94043" y="344682"/>
                    </a:lnTo>
                    <a:lnTo>
                      <a:pt x="93918" y="345216"/>
                    </a:lnTo>
                    <a:lnTo>
                      <a:pt x="94343" y="344389"/>
                    </a:lnTo>
                    <a:lnTo>
                      <a:pt x="94588" y="343692"/>
                    </a:lnTo>
                    <a:close/>
                  </a:path>
                  <a:path w="473710" h="562609">
                    <a:moveTo>
                      <a:pt x="93829" y="342537"/>
                    </a:moveTo>
                    <a:lnTo>
                      <a:pt x="92678" y="344944"/>
                    </a:lnTo>
                    <a:lnTo>
                      <a:pt x="92586" y="345180"/>
                    </a:lnTo>
                    <a:lnTo>
                      <a:pt x="93829" y="342537"/>
                    </a:lnTo>
                    <a:close/>
                  </a:path>
                  <a:path w="473710" h="562609">
                    <a:moveTo>
                      <a:pt x="95600" y="344515"/>
                    </a:moveTo>
                    <a:lnTo>
                      <a:pt x="95248" y="344944"/>
                    </a:lnTo>
                    <a:lnTo>
                      <a:pt x="95203" y="345107"/>
                    </a:lnTo>
                    <a:lnTo>
                      <a:pt x="95535" y="344639"/>
                    </a:lnTo>
                    <a:close/>
                  </a:path>
                  <a:path w="473710" h="562609">
                    <a:moveTo>
                      <a:pt x="91554" y="342900"/>
                    </a:moveTo>
                    <a:lnTo>
                      <a:pt x="91289" y="343621"/>
                    </a:lnTo>
                    <a:lnTo>
                      <a:pt x="91187" y="344065"/>
                    </a:lnTo>
                    <a:lnTo>
                      <a:pt x="91062" y="344790"/>
                    </a:lnTo>
                    <a:lnTo>
                      <a:pt x="91554" y="342900"/>
                    </a:lnTo>
                    <a:close/>
                  </a:path>
                  <a:path w="473710" h="562609">
                    <a:moveTo>
                      <a:pt x="95885" y="344170"/>
                    </a:moveTo>
                    <a:lnTo>
                      <a:pt x="95600" y="344515"/>
                    </a:lnTo>
                    <a:lnTo>
                      <a:pt x="95512" y="344682"/>
                    </a:lnTo>
                    <a:lnTo>
                      <a:pt x="95885" y="344170"/>
                    </a:lnTo>
                    <a:close/>
                  </a:path>
                  <a:path w="473710" h="562609">
                    <a:moveTo>
                      <a:pt x="97316" y="341771"/>
                    </a:moveTo>
                    <a:lnTo>
                      <a:pt x="96796" y="342948"/>
                    </a:lnTo>
                    <a:lnTo>
                      <a:pt x="96324" y="344665"/>
                    </a:lnTo>
                    <a:lnTo>
                      <a:pt x="97341" y="343049"/>
                    </a:lnTo>
                    <a:lnTo>
                      <a:pt x="97401" y="342900"/>
                    </a:lnTo>
                    <a:lnTo>
                      <a:pt x="97145" y="342900"/>
                    </a:lnTo>
                    <a:lnTo>
                      <a:pt x="97316" y="341771"/>
                    </a:lnTo>
                    <a:close/>
                  </a:path>
                  <a:path w="473710" h="562609">
                    <a:moveTo>
                      <a:pt x="90805" y="334010"/>
                    </a:moveTo>
                    <a:lnTo>
                      <a:pt x="90013" y="344537"/>
                    </a:lnTo>
                    <a:lnTo>
                      <a:pt x="90138" y="343395"/>
                    </a:lnTo>
                    <a:lnTo>
                      <a:pt x="90805" y="334010"/>
                    </a:lnTo>
                    <a:close/>
                  </a:path>
                  <a:path w="473710" h="562609">
                    <a:moveTo>
                      <a:pt x="96357" y="343089"/>
                    </a:moveTo>
                    <a:lnTo>
                      <a:pt x="95600" y="344515"/>
                    </a:lnTo>
                    <a:lnTo>
                      <a:pt x="95885" y="344170"/>
                    </a:lnTo>
                    <a:lnTo>
                      <a:pt x="96070" y="344170"/>
                    </a:lnTo>
                    <a:lnTo>
                      <a:pt x="96357" y="343089"/>
                    </a:lnTo>
                    <a:close/>
                  </a:path>
                  <a:path w="473710" h="562609">
                    <a:moveTo>
                      <a:pt x="96329" y="342900"/>
                    </a:moveTo>
                    <a:lnTo>
                      <a:pt x="95524" y="344114"/>
                    </a:lnTo>
                    <a:lnTo>
                      <a:pt x="95403" y="344389"/>
                    </a:lnTo>
                    <a:lnTo>
                      <a:pt x="96329" y="342900"/>
                    </a:lnTo>
                    <a:close/>
                  </a:path>
                  <a:path w="473710" h="562609">
                    <a:moveTo>
                      <a:pt x="92722" y="341630"/>
                    </a:moveTo>
                    <a:lnTo>
                      <a:pt x="92171" y="342948"/>
                    </a:lnTo>
                    <a:lnTo>
                      <a:pt x="91944" y="344365"/>
                    </a:lnTo>
                    <a:lnTo>
                      <a:pt x="92722" y="341630"/>
                    </a:lnTo>
                    <a:close/>
                  </a:path>
                  <a:path w="473710" h="562609">
                    <a:moveTo>
                      <a:pt x="94661" y="341962"/>
                    </a:moveTo>
                    <a:lnTo>
                      <a:pt x="94053" y="344170"/>
                    </a:lnTo>
                    <a:lnTo>
                      <a:pt x="94661" y="341962"/>
                    </a:lnTo>
                    <a:close/>
                  </a:path>
                  <a:path w="473710" h="562609">
                    <a:moveTo>
                      <a:pt x="97264" y="341238"/>
                    </a:moveTo>
                    <a:lnTo>
                      <a:pt x="96458" y="342900"/>
                    </a:lnTo>
                    <a:lnTo>
                      <a:pt x="96221" y="343661"/>
                    </a:lnTo>
                    <a:lnTo>
                      <a:pt x="96099" y="344170"/>
                    </a:lnTo>
                    <a:lnTo>
                      <a:pt x="96758" y="343014"/>
                    </a:lnTo>
                    <a:lnTo>
                      <a:pt x="97264" y="341238"/>
                    </a:lnTo>
                    <a:close/>
                  </a:path>
                  <a:path w="473710" h="562609">
                    <a:moveTo>
                      <a:pt x="97099" y="344099"/>
                    </a:moveTo>
                    <a:close/>
                  </a:path>
                  <a:path w="473710" h="562609">
                    <a:moveTo>
                      <a:pt x="98156" y="342586"/>
                    </a:moveTo>
                    <a:lnTo>
                      <a:pt x="97178" y="343987"/>
                    </a:lnTo>
                    <a:lnTo>
                      <a:pt x="97081" y="344170"/>
                    </a:lnTo>
                    <a:lnTo>
                      <a:pt x="98007" y="342900"/>
                    </a:lnTo>
                    <a:lnTo>
                      <a:pt x="98156" y="342586"/>
                    </a:lnTo>
                    <a:close/>
                  </a:path>
                  <a:path w="473710" h="562609">
                    <a:moveTo>
                      <a:pt x="97764" y="343696"/>
                    </a:moveTo>
                    <a:lnTo>
                      <a:pt x="97411" y="344170"/>
                    </a:lnTo>
                    <a:lnTo>
                      <a:pt x="97764" y="343696"/>
                    </a:lnTo>
                    <a:close/>
                  </a:path>
                  <a:path w="473710" h="562609">
                    <a:moveTo>
                      <a:pt x="97991" y="343395"/>
                    </a:moveTo>
                    <a:lnTo>
                      <a:pt x="97820" y="343621"/>
                    </a:lnTo>
                    <a:lnTo>
                      <a:pt x="97618" y="344170"/>
                    </a:lnTo>
                    <a:lnTo>
                      <a:pt x="97863" y="343730"/>
                    </a:lnTo>
                    <a:lnTo>
                      <a:pt x="97991" y="343395"/>
                    </a:lnTo>
                    <a:close/>
                  </a:path>
                  <a:path w="473710" h="562609">
                    <a:moveTo>
                      <a:pt x="97917" y="343621"/>
                    </a:moveTo>
                    <a:lnTo>
                      <a:pt x="97647" y="344170"/>
                    </a:lnTo>
                    <a:lnTo>
                      <a:pt x="97917" y="343621"/>
                    </a:lnTo>
                    <a:close/>
                  </a:path>
                  <a:path w="473710" h="562609">
                    <a:moveTo>
                      <a:pt x="98414" y="342833"/>
                    </a:moveTo>
                    <a:lnTo>
                      <a:pt x="98056" y="343338"/>
                    </a:lnTo>
                    <a:lnTo>
                      <a:pt x="97952" y="343549"/>
                    </a:lnTo>
                    <a:lnTo>
                      <a:pt x="97737" y="344170"/>
                    </a:lnTo>
                    <a:lnTo>
                      <a:pt x="98190" y="343621"/>
                    </a:lnTo>
                    <a:lnTo>
                      <a:pt x="98314" y="343338"/>
                    </a:lnTo>
                    <a:lnTo>
                      <a:pt x="98414" y="342833"/>
                    </a:lnTo>
                    <a:close/>
                  </a:path>
                  <a:path w="473710" h="562609">
                    <a:moveTo>
                      <a:pt x="98287" y="343475"/>
                    </a:moveTo>
                    <a:lnTo>
                      <a:pt x="97828" y="344170"/>
                    </a:lnTo>
                    <a:lnTo>
                      <a:pt x="98175" y="343825"/>
                    </a:lnTo>
                    <a:lnTo>
                      <a:pt x="98287" y="343475"/>
                    </a:lnTo>
                    <a:close/>
                  </a:path>
                  <a:path w="473710" h="562609">
                    <a:moveTo>
                      <a:pt x="98175" y="343825"/>
                    </a:moveTo>
                    <a:lnTo>
                      <a:pt x="97828" y="344170"/>
                    </a:lnTo>
                    <a:lnTo>
                      <a:pt x="98175" y="343825"/>
                    </a:lnTo>
                    <a:close/>
                  </a:path>
                  <a:path w="473710" h="562609">
                    <a:moveTo>
                      <a:pt x="98228" y="343773"/>
                    </a:moveTo>
                    <a:lnTo>
                      <a:pt x="97953" y="344170"/>
                    </a:lnTo>
                    <a:lnTo>
                      <a:pt x="98150" y="344170"/>
                    </a:lnTo>
                    <a:lnTo>
                      <a:pt x="98228" y="343773"/>
                    </a:lnTo>
                    <a:close/>
                  </a:path>
                  <a:path w="473710" h="562609">
                    <a:moveTo>
                      <a:pt x="91414" y="330200"/>
                    </a:moveTo>
                    <a:lnTo>
                      <a:pt x="91473" y="342145"/>
                    </a:lnTo>
                    <a:lnTo>
                      <a:pt x="91103" y="344131"/>
                    </a:lnTo>
                    <a:lnTo>
                      <a:pt x="91220" y="343810"/>
                    </a:lnTo>
                    <a:lnTo>
                      <a:pt x="91594" y="341706"/>
                    </a:lnTo>
                    <a:lnTo>
                      <a:pt x="91414" y="330200"/>
                    </a:lnTo>
                    <a:close/>
                  </a:path>
                  <a:path w="473710" h="562609">
                    <a:moveTo>
                      <a:pt x="95745" y="342900"/>
                    </a:moveTo>
                    <a:lnTo>
                      <a:pt x="95101" y="343987"/>
                    </a:lnTo>
                    <a:lnTo>
                      <a:pt x="95055" y="344114"/>
                    </a:lnTo>
                    <a:lnTo>
                      <a:pt x="95745" y="342900"/>
                    </a:lnTo>
                    <a:close/>
                  </a:path>
                  <a:path w="473710" h="562609">
                    <a:moveTo>
                      <a:pt x="97849" y="342234"/>
                    </a:moveTo>
                    <a:lnTo>
                      <a:pt x="97434" y="342900"/>
                    </a:lnTo>
                    <a:lnTo>
                      <a:pt x="97343" y="343131"/>
                    </a:lnTo>
                    <a:lnTo>
                      <a:pt x="97099" y="344099"/>
                    </a:lnTo>
                    <a:lnTo>
                      <a:pt x="97849" y="342234"/>
                    </a:lnTo>
                    <a:close/>
                  </a:path>
                  <a:path w="473710" h="562609">
                    <a:moveTo>
                      <a:pt x="96413" y="340466"/>
                    </a:moveTo>
                    <a:lnTo>
                      <a:pt x="95101" y="343988"/>
                    </a:lnTo>
                    <a:lnTo>
                      <a:pt x="95745" y="342900"/>
                    </a:lnTo>
                    <a:lnTo>
                      <a:pt x="96413" y="340466"/>
                    </a:lnTo>
                    <a:close/>
                  </a:path>
                  <a:path w="473710" h="562609">
                    <a:moveTo>
                      <a:pt x="100204" y="340760"/>
                    </a:moveTo>
                    <a:lnTo>
                      <a:pt x="98228" y="343773"/>
                    </a:lnTo>
                    <a:lnTo>
                      <a:pt x="99110" y="342900"/>
                    </a:lnTo>
                    <a:lnTo>
                      <a:pt x="100099" y="341238"/>
                    </a:lnTo>
                    <a:lnTo>
                      <a:pt x="100204" y="340760"/>
                    </a:lnTo>
                    <a:close/>
                  </a:path>
                  <a:path w="473710" h="562609">
                    <a:moveTo>
                      <a:pt x="99992" y="340924"/>
                    </a:moveTo>
                    <a:lnTo>
                      <a:pt x="98340" y="343395"/>
                    </a:lnTo>
                    <a:lnTo>
                      <a:pt x="98237" y="343730"/>
                    </a:lnTo>
                    <a:lnTo>
                      <a:pt x="99992" y="340924"/>
                    </a:lnTo>
                    <a:close/>
                  </a:path>
                  <a:path w="473710" h="562609">
                    <a:moveTo>
                      <a:pt x="95972" y="339368"/>
                    </a:moveTo>
                    <a:lnTo>
                      <a:pt x="94588" y="343692"/>
                    </a:lnTo>
                    <a:lnTo>
                      <a:pt x="96323" y="340613"/>
                    </a:lnTo>
                    <a:lnTo>
                      <a:pt x="96416" y="340360"/>
                    </a:lnTo>
                    <a:lnTo>
                      <a:pt x="96026" y="340360"/>
                    </a:lnTo>
                    <a:lnTo>
                      <a:pt x="95972" y="339368"/>
                    </a:lnTo>
                    <a:close/>
                  </a:path>
                  <a:path w="473710" h="562609">
                    <a:moveTo>
                      <a:pt x="96432" y="342948"/>
                    </a:moveTo>
                    <a:lnTo>
                      <a:pt x="96343" y="343150"/>
                    </a:lnTo>
                    <a:lnTo>
                      <a:pt x="96219" y="343666"/>
                    </a:lnTo>
                    <a:lnTo>
                      <a:pt x="96432" y="342948"/>
                    </a:lnTo>
                    <a:close/>
                  </a:path>
                  <a:path w="473710" h="562609">
                    <a:moveTo>
                      <a:pt x="98077" y="343131"/>
                    </a:moveTo>
                    <a:lnTo>
                      <a:pt x="97907" y="343395"/>
                    </a:lnTo>
                    <a:lnTo>
                      <a:pt x="97798" y="343639"/>
                    </a:lnTo>
                    <a:lnTo>
                      <a:pt x="97978" y="343338"/>
                    </a:lnTo>
                    <a:lnTo>
                      <a:pt x="98077" y="343131"/>
                    </a:lnTo>
                    <a:close/>
                  </a:path>
                  <a:path w="473710" h="562609">
                    <a:moveTo>
                      <a:pt x="98414" y="342611"/>
                    </a:moveTo>
                    <a:lnTo>
                      <a:pt x="98103" y="343131"/>
                    </a:lnTo>
                    <a:lnTo>
                      <a:pt x="97991" y="343395"/>
                    </a:lnTo>
                    <a:lnTo>
                      <a:pt x="98112" y="343224"/>
                    </a:lnTo>
                    <a:lnTo>
                      <a:pt x="98414" y="342611"/>
                    </a:lnTo>
                    <a:close/>
                  </a:path>
                  <a:path w="473710" h="562609">
                    <a:moveTo>
                      <a:pt x="95914" y="342900"/>
                    </a:moveTo>
                    <a:lnTo>
                      <a:pt x="95811" y="343049"/>
                    </a:lnTo>
                    <a:lnTo>
                      <a:pt x="95697" y="343338"/>
                    </a:lnTo>
                    <a:lnTo>
                      <a:pt x="95914" y="342900"/>
                    </a:lnTo>
                    <a:close/>
                  </a:path>
                  <a:path w="473710" h="562609">
                    <a:moveTo>
                      <a:pt x="98303" y="342441"/>
                    </a:moveTo>
                    <a:lnTo>
                      <a:pt x="98079" y="342812"/>
                    </a:lnTo>
                    <a:lnTo>
                      <a:pt x="97955" y="343177"/>
                    </a:lnTo>
                    <a:lnTo>
                      <a:pt x="98058" y="343049"/>
                    </a:lnTo>
                    <a:lnTo>
                      <a:pt x="98181" y="342812"/>
                    </a:lnTo>
                    <a:lnTo>
                      <a:pt x="98303" y="342441"/>
                    </a:lnTo>
                    <a:close/>
                  </a:path>
                  <a:path w="473710" h="562609">
                    <a:moveTo>
                      <a:pt x="95897" y="342900"/>
                    </a:moveTo>
                    <a:lnTo>
                      <a:pt x="95749" y="343150"/>
                    </a:lnTo>
                    <a:lnTo>
                      <a:pt x="95897" y="342900"/>
                    </a:lnTo>
                    <a:close/>
                  </a:path>
                  <a:path w="473710" h="562609">
                    <a:moveTo>
                      <a:pt x="98418" y="342600"/>
                    </a:moveTo>
                    <a:lnTo>
                      <a:pt x="98178" y="342900"/>
                    </a:lnTo>
                    <a:lnTo>
                      <a:pt x="98077" y="343131"/>
                    </a:lnTo>
                    <a:lnTo>
                      <a:pt x="98418" y="342600"/>
                    </a:lnTo>
                    <a:close/>
                  </a:path>
                  <a:path w="473710" h="562609">
                    <a:moveTo>
                      <a:pt x="97517" y="339672"/>
                    </a:moveTo>
                    <a:lnTo>
                      <a:pt x="96941" y="340832"/>
                    </a:lnTo>
                    <a:lnTo>
                      <a:pt x="96828" y="341123"/>
                    </a:lnTo>
                    <a:lnTo>
                      <a:pt x="96357" y="343089"/>
                    </a:lnTo>
                    <a:lnTo>
                      <a:pt x="96473" y="342812"/>
                    </a:lnTo>
                    <a:lnTo>
                      <a:pt x="96837" y="341592"/>
                    </a:lnTo>
                    <a:lnTo>
                      <a:pt x="97517" y="339672"/>
                    </a:lnTo>
                    <a:close/>
                  </a:path>
                  <a:path w="473710" h="562609">
                    <a:moveTo>
                      <a:pt x="92252" y="327660"/>
                    </a:moveTo>
                    <a:lnTo>
                      <a:pt x="92495" y="333549"/>
                    </a:lnTo>
                    <a:lnTo>
                      <a:pt x="92622" y="339777"/>
                    </a:lnTo>
                    <a:lnTo>
                      <a:pt x="92143" y="343014"/>
                    </a:lnTo>
                    <a:lnTo>
                      <a:pt x="92722" y="341630"/>
                    </a:lnTo>
                    <a:lnTo>
                      <a:pt x="92935" y="340009"/>
                    </a:lnTo>
                    <a:lnTo>
                      <a:pt x="92809" y="336089"/>
                    </a:lnTo>
                    <a:lnTo>
                      <a:pt x="92252" y="327660"/>
                    </a:lnTo>
                    <a:close/>
                  </a:path>
                  <a:path w="473710" h="562609">
                    <a:moveTo>
                      <a:pt x="98034" y="341769"/>
                    </a:moveTo>
                    <a:lnTo>
                      <a:pt x="97627" y="342286"/>
                    </a:lnTo>
                    <a:lnTo>
                      <a:pt x="97501" y="342502"/>
                    </a:lnTo>
                    <a:lnTo>
                      <a:pt x="97379" y="342988"/>
                    </a:lnTo>
                    <a:lnTo>
                      <a:pt x="97849" y="342234"/>
                    </a:lnTo>
                    <a:lnTo>
                      <a:pt x="98034" y="341769"/>
                    </a:lnTo>
                    <a:close/>
                  </a:path>
                  <a:path w="473710" h="562609">
                    <a:moveTo>
                      <a:pt x="97458" y="340836"/>
                    </a:moveTo>
                    <a:lnTo>
                      <a:pt x="97270" y="341224"/>
                    </a:lnTo>
                    <a:lnTo>
                      <a:pt x="96794" y="342951"/>
                    </a:lnTo>
                    <a:lnTo>
                      <a:pt x="97236" y="341954"/>
                    </a:lnTo>
                    <a:lnTo>
                      <a:pt x="97360" y="341483"/>
                    </a:lnTo>
                    <a:lnTo>
                      <a:pt x="97458" y="340836"/>
                    </a:lnTo>
                    <a:close/>
                  </a:path>
                  <a:path w="473710" h="562609">
                    <a:moveTo>
                      <a:pt x="95101" y="340755"/>
                    </a:moveTo>
                    <a:lnTo>
                      <a:pt x="95035" y="340924"/>
                    </a:lnTo>
                    <a:lnTo>
                      <a:pt x="94919" y="341769"/>
                    </a:lnTo>
                    <a:lnTo>
                      <a:pt x="94676" y="342900"/>
                    </a:lnTo>
                    <a:lnTo>
                      <a:pt x="95043" y="341769"/>
                    </a:lnTo>
                    <a:lnTo>
                      <a:pt x="95101" y="340755"/>
                    </a:lnTo>
                    <a:close/>
                  </a:path>
                  <a:path w="473710" h="562609">
                    <a:moveTo>
                      <a:pt x="96890" y="340861"/>
                    </a:moveTo>
                    <a:lnTo>
                      <a:pt x="95853" y="342900"/>
                    </a:lnTo>
                    <a:lnTo>
                      <a:pt x="96843" y="341029"/>
                    </a:lnTo>
                    <a:lnTo>
                      <a:pt x="96890" y="340861"/>
                    </a:lnTo>
                    <a:close/>
                  </a:path>
                  <a:path w="473710" h="562609">
                    <a:moveTo>
                      <a:pt x="97522" y="342420"/>
                    </a:moveTo>
                    <a:lnTo>
                      <a:pt x="97145" y="342900"/>
                    </a:lnTo>
                    <a:lnTo>
                      <a:pt x="97401" y="342900"/>
                    </a:lnTo>
                    <a:lnTo>
                      <a:pt x="97522" y="342420"/>
                    </a:lnTo>
                    <a:close/>
                  </a:path>
                  <a:path w="473710" h="562609">
                    <a:moveTo>
                      <a:pt x="98576" y="342618"/>
                    </a:moveTo>
                    <a:lnTo>
                      <a:pt x="98405" y="342900"/>
                    </a:lnTo>
                    <a:lnTo>
                      <a:pt x="98526" y="342761"/>
                    </a:lnTo>
                    <a:lnTo>
                      <a:pt x="98576" y="342618"/>
                    </a:lnTo>
                    <a:close/>
                  </a:path>
                  <a:path w="473710" h="562609">
                    <a:moveTo>
                      <a:pt x="95069" y="339951"/>
                    </a:moveTo>
                    <a:lnTo>
                      <a:pt x="94607" y="340924"/>
                    </a:lnTo>
                    <a:lnTo>
                      <a:pt x="94490" y="341447"/>
                    </a:lnTo>
                    <a:lnTo>
                      <a:pt x="94373" y="342629"/>
                    </a:lnTo>
                    <a:lnTo>
                      <a:pt x="94609" y="342020"/>
                    </a:lnTo>
                    <a:lnTo>
                      <a:pt x="94732" y="341630"/>
                    </a:lnTo>
                    <a:lnTo>
                      <a:pt x="94982" y="340452"/>
                    </a:lnTo>
                    <a:lnTo>
                      <a:pt x="95069" y="339951"/>
                    </a:lnTo>
                    <a:close/>
                  </a:path>
                  <a:path w="473710" h="562609">
                    <a:moveTo>
                      <a:pt x="98935" y="341954"/>
                    </a:moveTo>
                    <a:lnTo>
                      <a:pt x="98695" y="342254"/>
                    </a:lnTo>
                    <a:lnTo>
                      <a:pt x="98576" y="342618"/>
                    </a:lnTo>
                    <a:lnTo>
                      <a:pt x="98693" y="342462"/>
                    </a:lnTo>
                    <a:lnTo>
                      <a:pt x="98817" y="342234"/>
                    </a:lnTo>
                    <a:lnTo>
                      <a:pt x="98935" y="341954"/>
                    </a:lnTo>
                    <a:close/>
                  </a:path>
                  <a:path w="473710" h="562609">
                    <a:moveTo>
                      <a:pt x="100101" y="340591"/>
                    </a:moveTo>
                    <a:lnTo>
                      <a:pt x="98772" y="342357"/>
                    </a:lnTo>
                    <a:lnTo>
                      <a:pt x="98658" y="342610"/>
                    </a:lnTo>
                    <a:lnTo>
                      <a:pt x="99447" y="341706"/>
                    </a:lnTo>
                    <a:lnTo>
                      <a:pt x="100101" y="340591"/>
                    </a:lnTo>
                    <a:close/>
                  </a:path>
                  <a:path w="473710" h="562609">
                    <a:moveTo>
                      <a:pt x="98848" y="340634"/>
                    </a:moveTo>
                    <a:lnTo>
                      <a:pt x="98742" y="340861"/>
                    </a:lnTo>
                    <a:lnTo>
                      <a:pt x="98156" y="342586"/>
                    </a:lnTo>
                    <a:lnTo>
                      <a:pt x="98279" y="342410"/>
                    </a:lnTo>
                    <a:lnTo>
                      <a:pt x="98400" y="342145"/>
                    </a:lnTo>
                    <a:lnTo>
                      <a:pt x="98734" y="341123"/>
                    </a:lnTo>
                    <a:lnTo>
                      <a:pt x="98848" y="340634"/>
                    </a:lnTo>
                    <a:close/>
                  </a:path>
                  <a:path w="473710" h="562609">
                    <a:moveTo>
                      <a:pt x="93994" y="342112"/>
                    </a:moveTo>
                    <a:lnTo>
                      <a:pt x="93829" y="342537"/>
                    </a:lnTo>
                    <a:lnTo>
                      <a:pt x="93953" y="342279"/>
                    </a:lnTo>
                    <a:lnTo>
                      <a:pt x="93994" y="342112"/>
                    </a:lnTo>
                    <a:close/>
                  </a:path>
                  <a:path w="473710" h="562609">
                    <a:moveTo>
                      <a:pt x="98685" y="341848"/>
                    </a:moveTo>
                    <a:lnTo>
                      <a:pt x="98487" y="342462"/>
                    </a:lnTo>
                    <a:lnTo>
                      <a:pt x="98612" y="342145"/>
                    </a:lnTo>
                    <a:lnTo>
                      <a:pt x="98685" y="341848"/>
                    </a:lnTo>
                    <a:close/>
                  </a:path>
                  <a:path w="473710" h="562609">
                    <a:moveTo>
                      <a:pt x="98583" y="341974"/>
                    </a:moveTo>
                    <a:lnTo>
                      <a:pt x="98402" y="342234"/>
                    </a:lnTo>
                    <a:lnTo>
                      <a:pt x="98303" y="342441"/>
                    </a:lnTo>
                    <a:lnTo>
                      <a:pt x="98583" y="341974"/>
                    </a:lnTo>
                    <a:close/>
                  </a:path>
                  <a:path w="473710" h="562609">
                    <a:moveTo>
                      <a:pt x="99417" y="336962"/>
                    </a:moveTo>
                    <a:lnTo>
                      <a:pt x="98679" y="338651"/>
                    </a:lnTo>
                    <a:lnTo>
                      <a:pt x="98555" y="339090"/>
                    </a:lnTo>
                    <a:lnTo>
                      <a:pt x="98247" y="339639"/>
                    </a:lnTo>
                    <a:lnTo>
                      <a:pt x="98129" y="340009"/>
                    </a:lnTo>
                    <a:lnTo>
                      <a:pt x="97522" y="342420"/>
                    </a:lnTo>
                    <a:lnTo>
                      <a:pt x="98013" y="341795"/>
                    </a:lnTo>
                    <a:lnTo>
                      <a:pt x="99000" y="339587"/>
                    </a:lnTo>
                    <a:lnTo>
                      <a:pt x="99417" y="336962"/>
                    </a:lnTo>
                    <a:close/>
                  </a:path>
                  <a:path w="473710" h="562609">
                    <a:moveTo>
                      <a:pt x="99244" y="341224"/>
                    </a:moveTo>
                    <a:lnTo>
                      <a:pt x="98624" y="342279"/>
                    </a:lnTo>
                    <a:lnTo>
                      <a:pt x="99150" y="341447"/>
                    </a:lnTo>
                    <a:lnTo>
                      <a:pt x="99244" y="341224"/>
                    </a:lnTo>
                    <a:close/>
                  </a:path>
                  <a:path w="473710" h="562609">
                    <a:moveTo>
                      <a:pt x="98991" y="339697"/>
                    </a:moveTo>
                    <a:lnTo>
                      <a:pt x="98208" y="341483"/>
                    </a:lnTo>
                    <a:lnTo>
                      <a:pt x="97960" y="341954"/>
                    </a:lnTo>
                    <a:lnTo>
                      <a:pt x="97849" y="342234"/>
                    </a:lnTo>
                    <a:lnTo>
                      <a:pt x="98793" y="340710"/>
                    </a:lnTo>
                    <a:lnTo>
                      <a:pt x="98920" y="340198"/>
                    </a:lnTo>
                    <a:lnTo>
                      <a:pt x="98991" y="339697"/>
                    </a:lnTo>
                    <a:close/>
                  </a:path>
                  <a:path w="473710" h="562609">
                    <a:moveTo>
                      <a:pt x="98897" y="341630"/>
                    </a:moveTo>
                    <a:lnTo>
                      <a:pt x="98736" y="341769"/>
                    </a:lnTo>
                    <a:lnTo>
                      <a:pt x="98643" y="342145"/>
                    </a:lnTo>
                    <a:lnTo>
                      <a:pt x="98897" y="341630"/>
                    </a:lnTo>
                    <a:close/>
                  </a:path>
                  <a:path w="473710" h="562609">
                    <a:moveTo>
                      <a:pt x="94378" y="340489"/>
                    </a:moveTo>
                    <a:lnTo>
                      <a:pt x="93994" y="342112"/>
                    </a:lnTo>
                    <a:lnTo>
                      <a:pt x="94361" y="341166"/>
                    </a:lnTo>
                    <a:lnTo>
                      <a:pt x="94378" y="340489"/>
                    </a:lnTo>
                    <a:close/>
                  </a:path>
                  <a:path w="473710" h="562609">
                    <a:moveTo>
                      <a:pt x="98830" y="340832"/>
                    </a:moveTo>
                    <a:lnTo>
                      <a:pt x="98583" y="341974"/>
                    </a:lnTo>
                    <a:lnTo>
                      <a:pt x="98705" y="341706"/>
                    </a:lnTo>
                    <a:lnTo>
                      <a:pt x="98830" y="340832"/>
                    </a:lnTo>
                    <a:close/>
                  </a:path>
                  <a:path w="473710" h="562609">
                    <a:moveTo>
                      <a:pt x="100318" y="339639"/>
                    </a:moveTo>
                    <a:lnTo>
                      <a:pt x="99158" y="341447"/>
                    </a:lnTo>
                    <a:lnTo>
                      <a:pt x="98935" y="341954"/>
                    </a:lnTo>
                    <a:lnTo>
                      <a:pt x="100156" y="340431"/>
                    </a:lnTo>
                    <a:lnTo>
                      <a:pt x="100280" y="340009"/>
                    </a:lnTo>
                    <a:lnTo>
                      <a:pt x="100318" y="339639"/>
                    </a:lnTo>
                    <a:close/>
                  </a:path>
                  <a:path w="473710" h="562609">
                    <a:moveTo>
                      <a:pt x="99159" y="340136"/>
                    </a:moveTo>
                    <a:lnTo>
                      <a:pt x="98936" y="340507"/>
                    </a:lnTo>
                    <a:lnTo>
                      <a:pt x="98811" y="340963"/>
                    </a:lnTo>
                    <a:lnTo>
                      <a:pt x="98689" y="341823"/>
                    </a:lnTo>
                    <a:lnTo>
                      <a:pt x="99159" y="340136"/>
                    </a:lnTo>
                    <a:close/>
                  </a:path>
                  <a:path w="473710" h="562609">
                    <a:moveTo>
                      <a:pt x="95059" y="340089"/>
                    </a:moveTo>
                    <a:lnTo>
                      <a:pt x="94696" y="341797"/>
                    </a:lnTo>
                    <a:lnTo>
                      <a:pt x="94930" y="340986"/>
                    </a:lnTo>
                    <a:lnTo>
                      <a:pt x="95059" y="340089"/>
                    </a:lnTo>
                    <a:close/>
                  </a:path>
                  <a:path w="473710" h="562609">
                    <a:moveTo>
                      <a:pt x="99149" y="340187"/>
                    </a:moveTo>
                    <a:lnTo>
                      <a:pt x="98708" y="341795"/>
                    </a:lnTo>
                    <a:lnTo>
                      <a:pt x="98824" y="341630"/>
                    </a:lnTo>
                    <a:lnTo>
                      <a:pt x="98947" y="341278"/>
                    </a:lnTo>
                    <a:lnTo>
                      <a:pt x="99149" y="340187"/>
                    </a:lnTo>
                    <a:close/>
                  </a:path>
                  <a:path w="473710" h="562609">
                    <a:moveTo>
                      <a:pt x="97830" y="340070"/>
                    </a:moveTo>
                    <a:lnTo>
                      <a:pt x="97559" y="340628"/>
                    </a:lnTo>
                    <a:lnTo>
                      <a:pt x="97439" y="340963"/>
                    </a:lnTo>
                    <a:lnTo>
                      <a:pt x="97316" y="341771"/>
                    </a:lnTo>
                    <a:lnTo>
                      <a:pt x="97912" y="340407"/>
                    </a:lnTo>
                    <a:lnTo>
                      <a:pt x="97830" y="340070"/>
                    </a:lnTo>
                    <a:close/>
                  </a:path>
                  <a:path w="473710" h="562609">
                    <a:moveTo>
                      <a:pt x="95018" y="340665"/>
                    </a:moveTo>
                    <a:lnTo>
                      <a:pt x="94731" y="341706"/>
                    </a:lnTo>
                    <a:lnTo>
                      <a:pt x="94958" y="341123"/>
                    </a:lnTo>
                    <a:lnTo>
                      <a:pt x="95018" y="340665"/>
                    </a:lnTo>
                    <a:close/>
                  </a:path>
                  <a:path w="473710" h="562609">
                    <a:moveTo>
                      <a:pt x="100240" y="340407"/>
                    </a:moveTo>
                    <a:lnTo>
                      <a:pt x="100088" y="340613"/>
                    </a:lnTo>
                    <a:lnTo>
                      <a:pt x="99491" y="341656"/>
                    </a:lnTo>
                    <a:lnTo>
                      <a:pt x="99966" y="340963"/>
                    </a:lnTo>
                    <a:lnTo>
                      <a:pt x="100188" y="340579"/>
                    </a:lnTo>
                    <a:lnTo>
                      <a:pt x="100240" y="340407"/>
                    </a:lnTo>
                    <a:close/>
                  </a:path>
                  <a:path w="473710" h="562609">
                    <a:moveTo>
                      <a:pt x="95951" y="338968"/>
                    </a:moveTo>
                    <a:lnTo>
                      <a:pt x="95096" y="341630"/>
                    </a:lnTo>
                    <a:lnTo>
                      <a:pt x="95924" y="339449"/>
                    </a:lnTo>
                    <a:lnTo>
                      <a:pt x="95951" y="338968"/>
                    </a:lnTo>
                    <a:close/>
                  </a:path>
                  <a:path w="473710" h="562609">
                    <a:moveTo>
                      <a:pt x="98903" y="341517"/>
                    </a:moveTo>
                    <a:close/>
                  </a:path>
                  <a:path w="473710" h="562609">
                    <a:moveTo>
                      <a:pt x="100134" y="341447"/>
                    </a:moveTo>
                    <a:lnTo>
                      <a:pt x="100030" y="341630"/>
                    </a:lnTo>
                    <a:lnTo>
                      <a:pt x="100134" y="341447"/>
                    </a:lnTo>
                    <a:close/>
                  </a:path>
                  <a:path w="473710" h="562609">
                    <a:moveTo>
                      <a:pt x="101153" y="339656"/>
                    </a:moveTo>
                    <a:lnTo>
                      <a:pt x="100313" y="341132"/>
                    </a:lnTo>
                    <a:lnTo>
                      <a:pt x="100115" y="341630"/>
                    </a:lnTo>
                    <a:lnTo>
                      <a:pt x="100920" y="341630"/>
                    </a:lnTo>
                    <a:lnTo>
                      <a:pt x="101153" y="339656"/>
                    </a:lnTo>
                    <a:close/>
                  </a:path>
                  <a:path w="473710" h="562609">
                    <a:moveTo>
                      <a:pt x="101270" y="341293"/>
                    </a:moveTo>
                    <a:lnTo>
                      <a:pt x="100920" y="341630"/>
                    </a:lnTo>
                    <a:lnTo>
                      <a:pt x="101238" y="341630"/>
                    </a:lnTo>
                    <a:lnTo>
                      <a:pt x="101270" y="341293"/>
                    </a:lnTo>
                    <a:close/>
                  </a:path>
                  <a:path w="473710" h="562609">
                    <a:moveTo>
                      <a:pt x="101529" y="341044"/>
                    </a:moveTo>
                    <a:lnTo>
                      <a:pt x="101343" y="341224"/>
                    </a:lnTo>
                    <a:lnTo>
                      <a:pt x="101238" y="341630"/>
                    </a:lnTo>
                    <a:lnTo>
                      <a:pt x="101529" y="341044"/>
                    </a:lnTo>
                    <a:close/>
                  </a:path>
                  <a:path w="473710" h="562609">
                    <a:moveTo>
                      <a:pt x="103490" y="337892"/>
                    </a:moveTo>
                    <a:lnTo>
                      <a:pt x="102245" y="340354"/>
                    </a:lnTo>
                    <a:lnTo>
                      <a:pt x="101545" y="341029"/>
                    </a:lnTo>
                    <a:lnTo>
                      <a:pt x="101238" y="341630"/>
                    </a:lnTo>
                    <a:lnTo>
                      <a:pt x="101496" y="341630"/>
                    </a:lnTo>
                    <a:lnTo>
                      <a:pt x="102814" y="339419"/>
                    </a:lnTo>
                    <a:lnTo>
                      <a:pt x="103278" y="338443"/>
                    </a:lnTo>
                    <a:lnTo>
                      <a:pt x="103490" y="337892"/>
                    </a:lnTo>
                    <a:close/>
                  </a:path>
                  <a:path w="473710" h="562609">
                    <a:moveTo>
                      <a:pt x="102745" y="339561"/>
                    </a:moveTo>
                    <a:lnTo>
                      <a:pt x="101496" y="341630"/>
                    </a:lnTo>
                    <a:lnTo>
                      <a:pt x="102395" y="340273"/>
                    </a:lnTo>
                    <a:lnTo>
                      <a:pt x="102745" y="339561"/>
                    </a:lnTo>
                    <a:close/>
                  </a:path>
                  <a:path w="473710" h="562609">
                    <a:moveTo>
                      <a:pt x="103566" y="337889"/>
                    </a:moveTo>
                    <a:lnTo>
                      <a:pt x="103258" y="338516"/>
                    </a:lnTo>
                    <a:lnTo>
                      <a:pt x="103010" y="339121"/>
                    </a:lnTo>
                    <a:lnTo>
                      <a:pt x="102764" y="339528"/>
                    </a:lnTo>
                    <a:lnTo>
                      <a:pt x="102395" y="340273"/>
                    </a:lnTo>
                    <a:lnTo>
                      <a:pt x="101496" y="341630"/>
                    </a:lnTo>
                    <a:lnTo>
                      <a:pt x="101661" y="341630"/>
                    </a:lnTo>
                    <a:lnTo>
                      <a:pt x="103104" y="339138"/>
                    </a:lnTo>
                    <a:lnTo>
                      <a:pt x="103466" y="338213"/>
                    </a:lnTo>
                    <a:lnTo>
                      <a:pt x="103566" y="337889"/>
                    </a:lnTo>
                    <a:close/>
                  </a:path>
                  <a:path w="473710" h="562609">
                    <a:moveTo>
                      <a:pt x="95932" y="338617"/>
                    </a:moveTo>
                    <a:lnTo>
                      <a:pt x="95219" y="340452"/>
                    </a:lnTo>
                    <a:lnTo>
                      <a:pt x="95096" y="341606"/>
                    </a:lnTo>
                    <a:lnTo>
                      <a:pt x="95840" y="339310"/>
                    </a:lnTo>
                    <a:lnTo>
                      <a:pt x="95932" y="338617"/>
                    </a:lnTo>
                    <a:close/>
                  </a:path>
                  <a:path w="473710" h="562609">
                    <a:moveTo>
                      <a:pt x="99454" y="340728"/>
                    </a:moveTo>
                    <a:lnTo>
                      <a:pt x="99062" y="341293"/>
                    </a:lnTo>
                    <a:lnTo>
                      <a:pt x="98939" y="341544"/>
                    </a:lnTo>
                    <a:lnTo>
                      <a:pt x="99326" y="340963"/>
                    </a:lnTo>
                    <a:lnTo>
                      <a:pt x="99454" y="340728"/>
                    </a:lnTo>
                    <a:close/>
                  </a:path>
                  <a:path w="473710" h="562609">
                    <a:moveTo>
                      <a:pt x="99125" y="341166"/>
                    </a:moveTo>
                    <a:lnTo>
                      <a:pt x="98903" y="341517"/>
                    </a:lnTo>
                    <a:lnTo>
                      <a:pt x="99070" y="341278"/>
                    </a:lnTo>
                    <a:close/>
                  </a:path>
                  <a:path w="473710" h="562609">
                    <a:moveTo>
                      <a:pt x="100598" y="340398"/>
                    </a:moveTo>
                    <a:lnTo>
                      <a:pt x="100248" y="340986"/>
                    </a:lnTo>
                    <a:lnTo>
                      <a:pt x="100134" y="341447"/>
                    </a:lnTo>
                    <a:lnTo>
                      <a:pt x="100376" y="340963"/>
                    </a:lnTo>
                    <a:lnTo>
                      <a:pt x="100598" y="340398"/>
                    </a:lnTo>
                    <a:close/>
                  </a:path>
                  <a:path w="473710" h="562609">
                    <a:moveTo>
                      <a:pt x="101974" y="338213"/>
                    </a:moveTo>
                    <a:lnTo>
                      <a:pt x="101515" y="339021"/>
                    </a:lnTo>
                    <a:lnTo>
                      <a:pt x="101270" y="341293"/>
                    </a:lnTo>
                    <a:lnTo>
                      <a:pt x="101447" y="341123"/>
                    </a:lnTo>
                    <a:lnTo>
                      <a:pt x="101570" y="340963"/>
                    </a:lnTo>
                    <a:lnTo>
                      <a:pt x="101869" y="340360"/>
                    </a:lnTo>
                    <a:lnTo>
                      <a:pt x="101974" y="338213"/>
                    </a:lnTo>
                    <a:close/>
                  </a:path>
                  <a:path w="473710" h="562609">
                    <a:moveTo>
                      <a:pt x="99543" y="340518"/>
                    </a:moveTo>
                    <a:lnTo>
                      <a:pt x="99070" y="341278"/>
                    </a:lnTo>
                    <a:lnTo>
                      <a:pt x="99381" y="340832"/>
                    </a:lnTo>
                    <a:lnTo>
                      <a:pt x="99543" y="340518"/>
                    </a:lnTo>
                    <a:close/>
                  </a:path>
                  <a:path w="473710" h="562609">
                    <a:moveTo>
                      <a:pt x="97560" y="340168"/>
                    </a:moveTo>
                    <a:lnTo>
                      <a:pt x="97264" y="341238"/>
                    </a:lnTo>
                    <a:lnTo>
                      <a:pt x="97386" y="340986"/>
                    </a:lnTo>
                    <a:lnTo>
                      <a:pt x="97511" y="340489"/>
                    </a:lnTo>
                    <a:lnTo>
                      <a:pt x="97560" y="340168"/>
                    </a:lnTo>
                    <a:close/>
                  </a:path>
                  <a:path w="473710" h="562609">
                    <a:moveTo>
                      <a:pt x="100064" y="339855"/>
                    </a:moveTo>
                    <a:lnTo>
                      <a:pt x="99494" y="340710"/>
                    </a:lnTo>
                    <a:lnTo>
                      <a:pt x="99371" y="340924"/>
                    </a:lnTo>
                    <a:lnTo>
                      <a:pt x="99244" y="341224"/>
                    </a:lnTo>
                    <a:lnTo>
                      <a:pt x="100064" y="339855"/>
                    </a:lnTo>
                    <a:close/>
                  </a:path>
                  <a:path w="473710" h="562609">
                    <a:moveTo>
                      <a:pt x="100147" y="339089"/>
                    </a:moveTo>
                    <a:lnTo>
                      <a:pt x="99125" y="341166"/>
                    </a:lnTo>
                    <a:lnTo>
                      <a:pt x="99570" y="340452"/>
                    </a:lnTo>
                    <a:lnTo>
                      <a:pt x="100147" y="339089"/>
                    </a:lnTo>
                    <a:close/>
                  </a:path>
                  <a:path w="473710" h="562609">
                    <a:moveTo>
                      <a:pt x="94649" y="339344"/>
                    </a:moveTo>
                    <a:lnTo>
                      <a:pt x="94536" y="339819"/>
                    </a:lnTo>
                    <a:lnTo>
                      <a:pt x="94414" y="341029"/>
                    </a:lnTo>
                    <a:lnTo>
                      <a:pt x="94539" y="340694"/>
                    </a:lnTo>
                    <a:lnTo>
                      <a:pt x="94649" y="339344"/>
                    </a:lnTo>
                    <a:close/>
                  </a:path>
                  <a:path w="473710" h="562609">
                    <a:moveTo>
                      <a:pt x="94871" y="340360"/>
                    </a:moveTo>
                    <a:lnTo>
                      <a:pt x="94697" y="340360"/>
                    </a:lnTo>
                    <a:lnTo>
                      <a:pt x="94582" y="340963"/>
                    </a:lnTo>
                    <a:lnTo>
                      <a:pt x="94871" y="340360"/>
                    </a:lnTo>
                    <a:close/>
                  </a:path>
                  <a:path w="473710" h="562609">
                    <a:moveTo>
                      <a:pt x="100229" y="340507"/>
                    </a:moveTo>
                    <a:lnTo>
                      <a:pt x="99992" y="340924"/>
                    </a:lnTo>
                    <a:lnTo>
                      <a:pt x="100107" y="340755"/>
                    </a:lnTo>
                    <a:lnTo>
                      <a:pt x="100229" y="340507"/>
                    </a:lnTo>
                    <a:close/>
                  </a:path>
                  <a:path w="473710" h="562609">
                    <a:moveTo>
                      <a:pt x="97652" y="336996"/>
                    </a:moveTo>
                    <a:lnTo>
                      <a:pt x="97519" y="337820"/>
                    </a:lnTo>
                    <a:lnTo>
                      <a:pt x="97017" y="340315"/>
                    </a:lnTo>
                    <a:lnTo>
                      <a:pt x="96890" y="340861"/>
                    </a:lnTo>
                    <a:lnTo>
                      <a:pt x="97497" y="339668"/>
                    </a:lnTo>
                    <a:lnTo>
                      <a:pt x="97624" y="339372"/>
                    </a:lnTo>
                    <a:lnTo>
                      <a:pt x="97652" y="336996"/>
                    </a:lnTo>
                    <a:close/>
                  </a:path>
                  <a:path w="473710" h="562609">
                    <a:moveTo>
                      <a:pt x="99751" y="340302"/>
                    </a:moveTo>
                    <a:lnTo>
                      <a:pt x="99524" y="340628"/>
                    </a:lnTo>
                    <a:lnTo>
                      <a:pt x="99404" y="340845"/>
                    </a:lnTo>
                    <a:lnTo>
                      <a:pt x="99751" y="340302"/>
                    </a:lnTo>
                    <a:close/>
                  </a:path>
                  <a:path w="473710" h="562609">
                    <a:moveTo>
                      <a:pt x="100504" y="340170"/>
                    </a:moveTo>
                    <a:lnTo>
                      <a:pt x="100327" y="340431"/>
                    </a:lnTo>
                    <a:lnTo>
                      <a:pt x="100204" y="340760"/>
                    </a:lnTo>
                    <a:lnTo>
                      <a:pt x="100443" y="340398"/>
                    </a:lnTo>
                    <a:lnTo>
                      <a:pt x="100504" y="340170"/>
                    </a:lnTo>
                    <a:close/>
                  </a:path>
                  <a:path w="473710" h="562609">
                    <a:moveTo>
                      <a:pt x="95748" y="339090"/>
                    </a:moveTo>
                    <a:lnTo>
                      <a:pt x="95478" y="339090"/>
                    </a:lnTo>
                    <a:lnTo>
                      <a:pt x="95353" y="339449"/>
                    </a:lnTo>
                    <a:lnTo>
                      <a:pt x="95227" y="339907"/>
                    </a:lnTo>
                    <a:lnTo>
                      <a:pt x="95101" y="340755"/>
                    </a:lnTo>
                    <a:lnTo>
                      <a:pt x="95748" y="339090"/>
                    </a:lnTo>
                    <a:close/>
                  </a:path>
                  <a:path w="473710" h="562609">
                    <a:moveTo>
                      <a:pt x="99871" y="340009"/>
                    </a:moveTo>
                    <a:lnTo>
                      <a:pt x="99576" y="340466"/>
                    </a:lnTo>
                    <a:lnTo>
                      <a:pt x="99454" y="340728"/>
                    </a:lnTo>
                    <a:lnTo>
                      <a:pt x="99684" y="340398"/>
                    </a:lnTo>
                    <a:lnTo>
                      <a:pt x="99871" y="340009"/>
                    </a:lnTo>
                    <a:close/>
                  </a:path>
                  <a:path w="473710" h="562609">
                    <a:moveTo>
                      <a:pt x="94652" y="339378"/>
                    </a:moveTo>
                    <a:lnTo>
                      <a:pt x="94538" y="340710"/>
                    </a:lnTo>
                    <a:lnTo>
                      <a:pt x="94659" y="340398"/>
                    </a:lnTo>
                    <a:lnTo>
                      <a:pt x="94652" y="339378"/>
                    </a:lnTo>
                    <a:close/>
                  </a:path>
                  <a:path w="473710" h="562609">
                    <a:moveTo>
                      <a:pt x="95102" y="340360"/>
                    </a:moveTo>
                    <a:lnTo>
                      <a:pt x="95018" y="340665"/>
                    </a:lnTo>
                    <a:lnTo>
                      <a:pt x="95102" y="340360"/>
                    </a:lnTo>
                    <a:close/>
                  </a:path>
                  <a:path w="473710" h="562609">
                    <a:moveTo>
                      <a:pt x="100247" y="340336"/>
                    </a:moveTo>
                    <a:lnTo>
                      <a:pt x="100101" y="340591"/>
                    </a:lnTo>
                    <a:lnTo>
                      <a:pt x="100222" y="340431"/>
                    </a:lnTo>
                    <a:close/>
                  </a:path>
                  <a:path w="473710" h="562609">
                    <a:moveTo>
                      <a:pt x="100433" y="338508"/>
                    </a:moveTo>
                    <a:lnTo>
                      <a:pt x="99543" y="340518"/>
                    </a:lnTo>
                    <a:lnTo>
                      <a:pt x="99902" y="339931"/>
                    </a:lnTo>
                    <a:lnTo>
                      <a:pt x="100400" y="338710"/>
                    </a:lnTo>
                    <a:lnTo>
                      <a:pt x="100433" y="338508"/>
                    </a:lnTo>
                    <a:close/>
                  </a:path>
                  <a:path w="473710" h="562609">
                    <a:moveTo>
                      <a:pt x="100430" y="340154"/>
                    </a:moveTo>
                    <a:lnTo>
                      <a:pt x="100229" y="340507"/>
                    </a:lnTo>
                    <a:lnTo>
                      <a:pt x="100430" y="340154"/>
                    </a:lnTo>
                    <a:close/>
                  </a:path>
                  <a:path w="473710" h="562609">
                    <a:moveTo>
                      <a:pt x="94547" y="338405"/>
                    </a:moveTo>
                    <a:lnTo>
                      <a:pt x="94495" y="338584"/>
                    </a:lnTo>
                    <a:lnTo>
                      <a:pt x="94378" y="340489"/>
                    </a:lnTo>
                    <a:lnTo>
                      <a:pt x="94630" y="339423"/>
                    </a:lnTo>
                    <a:lnTo>
                      <a:pt x="94547" y="338405"/>
                    </a:lnTo>
                    <a:close/>
                  </a:path>
                  <a:path w="473710" h="562609">
                    <a:moveTo>
                      <a:pt x="99291" y="339423"/>
                    </a:moveTo>
                    <a:lnTo>
                      <a:pt x="98946" y="340477"/>
                    </a:lnTo>
                    <a:lnTo>
                      <a:pt x="99055" y="340302"/>
                    </a:lnTo>
                    <a:lnTo>
                      <a:pt x="99178" y="340029"/>
                    </a:lnTo>
                    <a:lnTo>
                      <a:pt x="99291" y="339423"/>
                    </a:lnTo>
                    <a:close/>
                  </a:path>
                  <a:path w="473710" h="562609">
                    <a:moveTo>
                      <a:pt x="99422" y="338713"/>
                    </a:moveTo>
                    <a:lnTo>
                      <a:pt x="99136" y="339366"/>
                    </a:lnTo>
                    <a:lnTo>
                      <a:pt x="99014" y="339792"/>
                    </a:lnTo>
                    <a:lnTo>
                      <a:pt x="98888" y="340431"/>
                    </a:lnTo>
                    <a:lnTo>
                      <a:pt x="99375" y="338968"/>
                    </a:lnTo>
                    <a:lnTo>
                      <a:pt x="99422" y="338713"/>
                    </a:lnTo>
                    <a:close/>
                  </a:path>
                  <a:path w="473710" h="562609">
                    <a:moveTo>
                      <a:pt x="94740" y="340188"/>
                    </a:moveTo>
                    <a:lnTo>
                      <a:pt x="94697" y="340360"/>
                    </a:lnTo>
                    <a:lnTo>
                      <a:pt x="94740" y="340188"/>
                    </a:lnTo>
                    <a:close/>
                  </a:path>
                  <a:path w="473710" h="562609">
                    <a:moveTo>
                      <a:pt x="95111" y="339232"/>
                    </a:moveTo>
                    <a:lnTo>
                      <a:pt x="94883" y="339819"/>
                    </a:lnTo>
                    <a:lnTo>
                      <a:pt x="94759" y="340360"/>
                    </a:lnTo>
                    <a:lnTo>
                      <a:pt x="94984" y="340123"/>
                    </a:lnTo>
                    <a:lnTo>
                      <a:pt x="95111" y="339232"/>
                    </a:lnTo>
                    <a:close/>
                  </a:path>
                  <a:path w="473710" h="562609">
                    <a:moveTo>
                      <a:pt x="95107" y="339871"/>
                    </a:moveTo>
                    <a:lnTo>
                      <a:pt x="95040" y="340360"/>
                    </a:lnTo>
                    <a:lnTo>
                      <a:pt x="95107" y="339871"/>
                    </a:lnTo>
                    <a:close/>
                  </a:path>
                  <a:path w="473710" h="562609">
                    <a:moveTo>
                      <a:pt x="97190" y="337028"/>
                    </a:moveTo>
                    <a:lnTo>
                      <a:pt x="96330" y="340360"/>
                    </a:lnTo>
                    <a:lnTo>
                      <a:pt x="97148" y="337453"/>
                    </a:lnTo>
                    <a:lnTo>
                      <a:pt x="97190" y="337028"/>
                    </a:lnTo>
                    <a:close/>
                  </a:path>
                  <a:path w="473710" h="562609">
                    <a:moveTo>
                      <a:pt x="98420" y="338851"/>
                    </a:moveTo>
                    <a:lnTo>
                      <a:pt x="98109" y="339494"/>
                    </a:lnTo>
                    <a:lnTo>
                      <a:pt x="97870" y="340360"/>
                    </a:lnTo>
                    <a:lnTo>
                      <a:pt x="98183" y="339787"/>
                    </a:lnTo>
                    <a:lnTo>
                      <a:pt x="98420" y="338851"/>
                    </a:lnTo>
                    <a:close/>
                  </a:path>
                  <a:path w="473710" h="562609">
                    <a:moveTo>
                      <a:pt x="100676" y="340198"/>
                    </a:moveTo>
                    <a:lnTo>
                      <a:pt x="100593" y="340360"/>
                    </a:lnTo>
                    <a:lnTo>
                      <a:pt x="100676" y="340198"/>
                    </a:lnTo>
                    <a:close/>
                  </a:path>
                  <a:path w="473710" h="562609">
                    <a:moveTo>
                      <a:pt x="100808" y="340046"/>
                    </a:moveTo>
                    <a:lnTo>
                      <a:pt x="100621" y="340360"/>
                    </a:lnTo>
                    <a:lnTo>
                      <a:pt x="100808" y="340046"/>
                    </a:lnTo>
                    <a:close/>
                  </a:path>
                  <a:path w="473710" h="562609">
                    <a:moveTo>
                      <a:pt x="100870" y="339941"/>
                    </a:moveTo>
                    <a:lnTo>
                      <a:pt x="100711" y="340360"/>
                    </a:lnTo>
                    <a:lnTo>
                      <a:pt x="100870" y="339941"/>
                    </a:lnTo>
                    <a:close/>
                  </a:path>
                  <a:path w="473710" h="562609">
                    <a:moveTo>
                      <a:pt x="103539" y="335708"/>
                    </a:moveTo>
                    <a:lnTo>
                      <a:pt x="103357" y="336015"/>
                    </a:lnTo>
                    <a:lnTo>
                      <a:pt x="102979" y="337482"/>
                    </a:lnTo>
                    <a:lnTo>
                      <a:pt x="102857" y="337889"/>
                    </a:lnTo>
                    <a:lnTo>
                      <a:pt x="102485" y="338617"/>
                    </a:lnTo>
                    <a:lnTo>
                      <a:pt x="101869" y="340360"/>
                    </a:lnTo>
                    <a:lnTo>
                      <a:pt x="102576" y="338968"/>
                    </a:lnTo>
                    <a:lnTo>
                      <a:pt x="103515" y="337408"/>
                    </a:lnTo>
                    <a:lnTo>
                      <a:pt x="103539" y="335708"/>
                    </a:lnTo>
                    <a:close/>
                  </a:path>
                  <a:path w="473710" h="562609">
                    <a:moveTo>
                      <a:pt x="95254" y="339561"/>
                    </a:moveTo>
                    <a:lnTo>
                      <a:pt x="95104" y="340310"/>
                    </a:lnTo>
                    <a:lnTo>
                      <a:pt x="95254" y="339561"/>
                    </a:lnTo>
                    <a:close/>
                  </a:path>
                  <a:path w="473710" h="562609">
                    <a:moveTo>
                      <a:pt x="100357" y="339255"/>
                    </a:moveTo>
                    <a:lnTo>
                      <a:pt x="99871" y="340009"/>
                    </a:lnTo>
                    <a:lnTo>
                      <a:pt x="99751" y="340302"/>
                    </a:lnTo>
                    <a:lnTo>
                      <a:pt x="100224" y="339587"/>
                    </a:lnTo>
                    <a:lnTo>
                      <a:pt x="100351" y="339315"/>
                    </a:lnTo>
                    <a:close/>
                  </a:path>
                  <a:path w="473710" h="562609">
                    <a:moveTo>
                      <a:pt x="100558" y="339792"/>
                    </a:moveTo>
                    <a:lnTo>
                      <a:pt x="100283" y="340273"/>
                    </a:lnTo>
                    <a:lnTo>
                      <a:pt x="100521" y="339975"/>
                    </a:lnTo>
                    <a:lnTo>
                      <a:pt x="100558" y="339792"/>
                    </a:lnTo>
                    <a:close/>
                  </a:path>
                  <a:path w="473710" h="562609">
                    <a:moveTo>
                      <a:pt x="100874" y="339695"/>
                    </a:moveTo>
                    <a:lnTo>
                      <a:pt x="100560" y="340220"/>
                    </a:lnTo>
                    <a:lnTo>
                      <a:pt x="100802" y="339855"/>
                    </a:lnTo>
                    <a:lnTo>
                      <a:pt x="100874" y="339695"/>
                    </a:lnTo>
                    <a:close/>
                  </a:path>
                  <a:path w="473710" h="562609">
                    <a:moveTo>
                      <a:pt x="100925" y="339668"/>
                    </a:moveTo>
                    <a:lnTo>
                      <a:pt x="100802" y="339877"/>
                    </a:lnTo>
                    <a:lnTo>
                      <a:pt x="100676" y="340198"/>
                    </a:lnTo>
                    <a:lnTo>
                      <a:pt x="100925" y="339668"/>
                    </a:lnTo>
                    <a:close/>
                  </a:path>
                  <a:path w="473710" h="562609">
                    <a:moveTo>
                      <a:pt x="95118" y="338156"/>
                    </a:moveTo>
                    <a:lnTo>
                      <a:pt x="94740" y="340188"/>
                    </a:lnTo>
                    <a:lnTo>
                      <a:pt x="94989" y="339546"/>
                    </a:lnTo>
                    <a:lnTo>
                      <a:pt x="95116" y="338443"/>
                    </a:lnTo>
                    <a:lnTo>
                      <a:pt x="95118" y="338156"/>
                    </a:lnTo>
                    <a:close/>
                  </a:path>
                  <a:path w="473710" h="562609">
                    <a:moveTo>
                      <a:pt x="100981" y="339423"/>
                    </a:moveTo>
                    <a:lnTo>
                      <a:pt x="100616" y="339907"/>
                    </a:lnTo>
                    <a:lnTo>
                      <a:pt x="100504" y="340170"/>
                    </a:lnTo>
                    <a:lnTo>
                      <a:pt x="100844" y="339668"/>
                    </a:lnTo>
                    <a:lnTo>
                      <a:pt x="100981" y="339423"/>
                    </a:lnTo>
                    <a:close/>
                  </a:path>
                  <a:path w="473710" h="562609">
                    <a:moveTo>
                      <a:pt x="97719" y="339266"/>
                    </a:moveTo>
                    <a:lnTo>
                      <a:pt x="97560" y="340168"/>
                    </a:lnTo>
                    <a:lnTo>
                      <a:pt x="97672" y="339777"/>
                    </a:lnTo>
                    <a:lnTo>
                      <a:pt x="97719" y="339266"/>
                    </a:lnTo>
                    <a:close/>
                  </a:path>
                  <a:path w="473710" h="562609">
                    <a:moveTo>
                      <a:pt x="100779" y="335621"/>
                    </a:moveTo>
                    <a:lnTo>
                      <a:pt x="99781" y="337926"/>
                    </a:lnTo>
                    <a:lnTo>
                      <a:pt x="99541" y="338713"/>
                    </a:lnTo>
                    <a:lnTo>
                      <a:pt x="99167" y="340123"/>
                    </a:lnTo>
                    <a:lnTo>
                      <a:pt x="100484" y="337999"/>
                    </a:lnTo>
                    <a:lnTo>
                      <a:pt x="100779" y="335621"/>
                    </a:lnTo>
                    <a:close/>
                  </a:path>
                  <a:path w="473710" h="562609">
                    <a:moveTo>
                      <a:pt x="98173" y="338352"/>
                    </a:moveTo>
                    <a:lnTo>
                      <a:pt x="97955" y="338793"/>
                    </a:lnTo>
                    <a:lnTo>
                      <a:pt x="97830" y="340070"/>
                    </a:lnTo>
                    <a:lnTo>
                      <a:pt x="98077" y="339561"/>
                    </a:lnTo>
                    <a:lnTo>
                      <a:pt x="98202" y="339157"/>
                    </a:lnTo>
                    <a:lnTo>
                      <a:pt x="98173" y="338352"/>
                    </a:lnTo>
                    <a:close/>
                  </a:path>
                  <a:path w="473710" h="562609">
                    <a:moveTo>
                      <a:pt x="100416" y="338669"/>
                    </a:moveTo>
                    <a:lnTo>
                      <a:pt x="99871" y="340009"/>
                    </a:lnTo>
                    <a:lnTo>
                      <a:pt x="100358" y="339239"/>
                    </a:lnTo>
                    <a:lnTo>
                      <a:pt x="100416" y="338669"/>
                    </a:lnTo>
                    <a:close/>
                  </a:path>
                  <a:path w="473710" h="562609">
                    <a:moveTo>
                      <a:pt x="101277" y="338533"/>
                    </a:moveTo>
                    <a:lnTo>
                      <a:pt x="100645" y="339639"/>
                    </a:lnTo>
                    <a:lnTo>
                      <a:pt x="100534" y="339960"/>
                    </a:lnTo>
                    <a:lnTo>
                      <a:pt x="101104" y="338968"/>
                    </a:lnTo>
                    <a:lnTo>
                      <a:pt x="101277" y="338533"/>
                    </a:lnTo>
                    <a:close/>
                  </a:path>
                  <a:path w="473710" h="562609">
                    <a:moveTo>
                      <a:pt x="101195" y="339297"/>
                    </a:moveTo>
                    <a:lnTo>
                      <a:pt x="100870" y="339941"/>
                    </a:lnTo>
                    <a:lnTo>
                      <a:pt x="101095" y="339563"/>
                    </a:lnTo>
                    <a:lnTo>
                      <a:pt x="101195" y="339297"/>
                    </a:lnTo>
                    <a:close/>
                  </a:path>
                  <a:path w="473710" h="562609">
                    <a:moveTo>
                      <a:pt x="101187" y="338823"/>
                    </a:moveTo>
                    <a:lnTo>
                      <a:pt x="100557" y="339931"/>
                    </a:lnTo>
                    <a:lnTo>
                      <a:pt x="100907" y="339494"/>
                    </a:lnTo>
                    <a:lnTo>
                      <a:pt x="101031" y="339293"/>
                    </a:lnTo>
                    <a:lnTo>
                      <a:pt x="101187" y="338823"/>
                    </a:lnTo>
                    <a:close/>
                  </a:path>
                  <a:path w="473710" h="562609">
                    <a:moveTo>
                      <a:pt x="95544" y="338116"/>
                    </a:moveTo>
                    <a:lnTo>
                      <a:pt x="95361" y="338669"/>
                    </a:lnTo>
                    <a:lnTo>
                      <a:pt x="95107" y="339866"/>
                    </a:lnTo>
                    <a:lnTo>
                      <a:pt x="95215" y="339639"/>
                    </a:lnTo>
                    <a:lnTo>
                      <a:pt x="95544" y="338116"/>
                    </a:lnTo>
                    <a:close/>
                  </a:path>
                  <a:path w="473710" h="562609">
                    <a:moveTo>
                      <a:pt x="100343" y="339388"/>
                    </a:moveTo>
                    <a:lnTo>
                      <a:pt x="100064" y="339855"/>
                    </a:lnTo>
                    <a:lnTo>
                      <a:pt x="100294" y="339524"/>
                    </a:lnTo>
                    <a:lnTo>
                      <a:pt x="100343" y="339388"/>
                    </a:lnTo>
                    <a:close/>
                  </a:path>
                  <a:path w="473710" h="562609">
                    <a:moveTo>
                      <a:pt x="101344" y="338040"/>
                    </a:moveTo>
                    <a:lnTo>
                      <a:pt x="100684" y="339068"/>
                    </a:lnTo>
                    <a:lnTo>
                      <a:pt x="100558" y="339792"/>
                    </a:lnTo>
                    <a:lnTo>
                      <a:pt x="101247" y="338584"/>
                    </a:lnTo>
                    <a:lnTo>
                      <a:pt x="101344" y="338040"/>
                    </a:lnTo>
                    <a:close/>
                  </a:path>
                  <a:path w="473710" h="562609">
                    <a:moveTo>
                      <a:pt x="98775" y="338120"/>
                    </a:moveTo>
                    <a:lnTo>
                      <a:pt x="98435" y="338821"/>
                    </a:lnTo>
                    <a:lnTo>
                      <a:pt x="98187" y="339777"/>
                    </a:lnTo>
                    <a:lnTo>
                      <a:pt x="98540" y="338968"/>
                    </a:lnTo>
                    <a:lnTo>
                      <a:pt x="98663" y="338613"/>
                    </a:lnTo>
                    <a:lnTo>
                      <a:pt x="98775" y="338120"/>
                    </a:lnTo>
                    <a:close/>
                  </a:path>
                  <a:path w="473710" h="562609">
                    <a:moveTo>
                      <a:pt x="101507" y="338870"/>
                    </a:moveTo>
                    <a:lnTo>
                      <a:pt x="101278" y="339255"/>
                    </a:lnTo>
                    <a:lnTo>
                      <a:pt x="101153" y="339656"/>
                    </a:lnTo>
                    <a:lnTo>
                      <a:pt x="101395" y="339232"/>
                    </a:lnTo>
                    <a:lnTo>
                      <a:pt x="101507" y="338870"/>
                    </a:lnTo>
                    <a:close/>
                  </a:path>
                  <a:path w="473710" h="562609">
                    <a:moveTo>
                      <a:pt x="100672" y="338984"/>
                    </a:moveTo>
                    <a:lnTo>
                      <a:pt x="100444" y="339310"/>
                    </a:lnTo>
                    <a:lnTo>
                      <a:pt x="100318" y="339639"/>
                    </a:lnTo>
                    <a:lnTo>
                      <a:pt x="100564" y="339255"/>
                    </a:lnTo>
                    <a:lnTo>
                      <a:pt x="100672" y="338984"/>
                    </a:lnTo>
                    <a:close/>
                  </a:path>
                  <a:path w="473710" h="562609">
                    <a:moveTo>
                      <a:pt x="99446" y="338584"/>
                    </a:moveTo>
                    <a:lnTo>
                      <a:pt x="99191" y="339157"/>
                    </a:lnTo>
                    <a:lnTo>
                      <a:pt x="99067" y="339524"/>
                    </a:lnTo>
                    <a:lnTo>
                      <a:pt x="99434" y="338651"/>
                    </a:lnTo>
                    <a:close/>
                  </a:path>
                  <a:path w="473710" h="562609">
                    <a:moveTo>
                      <a:pt x="97957" y="338786"/>
                    </a:moveTo>
                    <a:lnTo>
                      <a:pt x="97867" y="338968"/>
                    </a:lnTo>
                    <a:lnTo>
                      <a:pt x="97751" y="339502"/>
                    </a:lnTo>
                    <a:lnTo>
                      <a:pt x="97957" y="338786"/>
                    </a:lnTo>
                    <a:close/>
                  </a:path>
                  <a:path w="473710" h="562609">
                    <a:moveTo>
                      <a:pt x="101212" y="339157"/>
                    </a:moveTo>
                    <a:lnTo>
                      <a:pt x="101035" y="339501"/>
                    </a:lnTo>
                    <a:lnTo>
                      <a:pt x="101161" y="339310"/>
                    </a:lnTo>
                    <a:lnTo>
                      <a:pt x="101212" y="339157"/>
                    </a:lnTo>
                    <a:close/>
                  </a:path>
                  <a:path w="473710" h="562609">
                    <a:moveTo>
                      <a:pt x="99687" y="338111"/>
                    </a:moveTo>
                    <a:lnTo>
                      <a:pt x="99418" y="338870"/>
                    </a:lnTo>
                    <a:lnTo>
                      <a:pt x="99291" y="339423"/>
                    </a:lnTo>
                    <a:lnTo>
                      <a:pt x="99534" y="338680"/>
                    </a:lnTo>
                    <a:lnTo>
                      <a:pt x="99687" y="338111"/>
                    </a:lnTo>
                    <a:close/>
                  </a:path>
                  <a:path w="473710" h="562609">
                    <a:moveTo>
                      <a:pt x="100712" y="338704"/>
                    </a:moveTo>
                    <a:lnTo>
                      <a:pt x="100464" y="339089"/>
                    </a:lnTo>
                    <a:lnTo>
                      <a:pt x="100343" y="339388"/>
                    </a:lnTo>
                    <a:lnTo>
                      <a:pt x="100585" y="338984"/>
                    </a:lnTo>
                    <a:lnTo>
                      <a:pt x="100712" y="338704"/>
                    </a:lnTo>
                    <a:close/>
                  </a:path>
                  <a:path w="473710" h="562609">
                    <a:moveTo>
                      <a:pt x="96947" y="336308"/>
                    </a:moveTo>
                    <a:lnTo>
                      <a:pt x="96080" y="338968"/>
                    </a:lnTo>
                    <a:lnTo>
                      <a:pt x="95972" y="339368"/>
                    </a:lnTo>
                    <a:lnTo>
                      <a:pt x="96947" y="336308"/>
                    </a:lnTo>
                    <a:close/>
                  </a:path>
                  <a:path w="473710" h="562609">
                    <a:moveTo>
                      <a:pt x="99810" y="336550"/>
                    </a:moveTo>
                    <a:lnTo>
                      <a:pt x="99098" y="339366"/>
                    </a:lnTo>
                    <a:lnTo>
                      <a:pt x="99341" y="338821"/>
                    </a:lnTo>
                    <a:lnTo>
                      <a:pt x="99464" y="338486"/>
                    </a:lnTo>
                    <a:lnTo>
                      <a:pt x="99810" y="336550"/>
                    </a:lnTo>
                    <a:close/>
                  </a:path>
                  <a:path w="473710" h="562609">
                    <a:moveTo>
                      <a:pt x="93548" y="323850"/>
                    </a:moveTo>
                    <a:lnTo>
                      <a:pt x="94655" y="334280"/>
                    </a:lnTo>
                    <a:lnTo>
                      <a:pt x="94780" y="337889"/>
                    </a:lnTo>
                    <a:lnTo>
                      <a:pt x="94659" y="339300"/>
                    </a:lnTo>
                    <a:lnTo>
                      <a:pt x="95021" y="337767"/>
                    </a:lnTo>
                    <a:lnTo>
                      <a:pt x="94896" y="333549"/>
                    </a:lnTo>
                    <a:lnTo>
                      <a:pt x="93548" y="323850"/>
                    </a:lnTo>
                    <a:close/>
                  </a:path>
                  <a:path w="473710" h="562609">
                    <a:moveTo>
                      <a:pt x="101268" y="338680"/>
                    </a:moveTo>
                    <a:lnTo>
                      <a:pt x="101068" y="339293"/>
                    </a:lnTo>
                    <a:lnTo>
                      <a:pt x="101192" y="339138"/>
                    </a:lnTo>
                    <a:lnTo>
                      <a:pt x="101268" y="338680"/>
                    </a:lnTo>
                    <a:close/>
                  </a:path>
                  <a:path w="473710" h="562609">
                    <a:moveTo>
                      <a:pt x="101510" y="338687"/>
                    </a:moveTo>
                    <a:lnTo>
                      <a:pt x="101319" y="338968"/>
                    </a:lnTo>
                    <a:lnTo>
                      <a:pt x="101201" y="339250"/>
                    </a:lnTo>
                    <a:lnTo>
                      <a:pt x="101510" y="338687"/>
                    </a:lnTo>
                    <a:close/>
                  </a:path>
                  <a:path w="473710" h="562609">
                    <a:moveTo>
                      <a:pt x="98140" y="337913"/>
                    </a:moveTo>
                    <a:lnTo>
                      <a:pt x="97838" y="338767"/>
                    </a:lnTo>
                    <a:lnTo>
                      <a:pt x="97715" y="339239"/>
                    </a:lnTo>
                    <a:lnTo>
                      <a:pt x="97955" y="338767"/>
                    </a:lnTo>
                    <a:lnTo>
                      <a:pt x="98082" y="338352"/>
                    </a:lnTo>
                    <a:lnTo>
                      <a:pt x="98140" y="337913"/>
                    </a:lnTo>
                    <a:close/>
                  </a:path>
                  <a:path w="473710" h="562609">
                    <a:moveTo>
                      <a:pt x="95875" y="337553"/>
                    </a:moveTo>
                    <a:lnTo>
                      <a:pt x="95416" y="339219"/>
                    </a:lnTo>
                    <a:lnTo>
                      <a:pt x="95478" y="339090"/>
                    </a:lnTo>
                    <a:lnTo>
                      <a:pt x="95748" y="339090"/>
                    </a:lnTo>
                    <a:lnTo>
                      <a:pt x="95874" y="338767"/>
                    </a:lnTo>
                    <a:lnTo>
                      <a:pt x="95875" y="337553"/>
                    </a:lnTo>
                    <a:close/>
                  </a:path>
                  <a:path w="473710" h="562609">
                    <a:moveTo>
                      <a:pt x="95713" y="335040"/>
                    </a:moveTo>
                    <a:lnTo>
                      <a:pt x="95247" y="337482"/>
                    </a:lnTo>
                    <a:lnTo>
                      <a:pt x="95122" y="339203"/>
                    </a:lnTo>
                    <a:lnTo>
                      <a:pt x="95336" y="338651"/>
                    </a:lnTo>
                    <a:lnTo>
                      <a:pt x="95458" y="338213"/>
                    </a:lnTo>
                    <a:lnTo>
                      <a:pt x="95710" y="337028"/>
                    </a:lnTo>
                    <a:lnTo>
                      <a:pt x="95713" y="335040"/>
                    </a:lnTo>
                    <a:close/>
                  </a:path>
                  <a:path w="473710" h="562609">
                    <a:moveTo>
                      <a:pt x="91478" y="322580"/>
                    </a:moveTo>
                    <a:lnTo>
                      <a:pt x="93909" y="333866"/>
                    </a:lnTo>
                    <a:lnTo>
                      <a:pt x="94286" y="339138"/>
                    </a:lnTo>
                    <a:lnTo>
                      <a:pt x="94533" y="338383"/>
                    </a:lnTo>
                    <a:lnTo>
                      <a:pt x="94154" y="334796"/>
                    </a:lnTo>
                    <a:lnTo>
                      <a:pt x="94036" y="333866"/>
                    </a:lnTo>
                    <a:lnTo>
                      <a:pt x="91478" y="322580"/>
                    </a:lnTo>
                    <a:close/>
                  </a:path>
                  <a:path w="473710" h="562609">
                    <a:moveTo>
                      <a:pt x="101528" y="338661"/>
                    </a:moveTo>
                    <a:lnTo>
                      <a:pt x="101287" y="339120"/>
                    </a:lnTo>
                    <a:lnTo>
                      <a:pt x="101507" y="338786"/>
                    </a:lnTo>
                    <a:close/>
                  </a:path>
                  <a:path w="473710" h="562609">
                    <a:moveTo>
                      <a:pt x="98019" y="337141"/>
                    </a:moveTo>
                    <a:lnTo>
                      <a:pt x="97723" y="339092"/>
                    </a:lnTo>
                    <a:lnTo>
                      <a:pt x="98096" y="338040"/>
                    </a:lnTo>
                    <a:lnTo>
                      <a:pt x="98019" y="337141"/>
                    </a:lnTo>
                    <a:close/>
                  </a:path>
                  <a:path w="473710" h="562609">
                    <a:moveTo>
                      <a:pt x="99000" y="336550"/>
                    </a:moveTo>
                    <a:lnTo>
                      <a:pt x="98228" y="339090"/>
                    </a:lnTo>
                    <a:lnTo>
                      <a:pt x="98428" y="338821"/>
                    </a:lnTo>
                    <a:lnTo>
                      <a:pt x="99000" y="336550"/>
                    </a:lnTo>
                    <a:close/>
                  </a:path>
                  <a:path w="473710" h="562609">
                    <a:moveTo>
                      <a:pt x="98628" y="338767"/>
                    </a:moveTo>
                    <a:lnTo>
                      <a:pt x="98488" y="339090"/>
                    </a:lnTo>
                    <a:lnTo>
                      <a:pt x="98628" y="338767"/>
                    </a:lnTo>
                    <a:close/>
                  </a:path>
                  <a:path w="473710" h="562609">
                    <a:moveTo>
                      <a:pt x="101579" y="338133"/>
                    </a:moveTo>
                    <a:lnTo>
                      <a:pt x="101323" y="338584"/>
                    </a:lnTo>
                    <a:lnTo>
                      <a:pt x="101220" y="339090"/>
                    </a:lnTo>
                    <a:lnTo>
                      <a:pt x="101579" y="338133"/>
                    </a:lnTo>
                    <a:close/>
                  </a:path>
                  <a:path w="473710" h="562609">
                    <a:moveTo>
                      <a:pt x="103198" y="336225"/>
                    </a:moveTo>
                    <a:lnTo>
                      <a:pt x="102496" y="337296"/>
                    </a:lnTo>
                    <a:lnTo>
                      <a:pt x="102371" y="337699"/>
                    </a:lnTo>
                    <a:lnTo>
                      <a:pt x="102244" y="339090"/>
                    </a:lnTo>
                    <a:lnTo>
                      <a:pt x="102492" y="338593"/>
                    </a:lnTo>
                    <a:lnTo>
                      <a:pt x="102719" y="337948"/>
                    </a:lnTo>
                    <a:lnTo>
                      <a:pt x="103198" y="336225"/>
                    </a:lnTo>
                    <a:close/>
                  </a:path>
                  <a:path w="473710" h="562609">
                    <a:moveTo>
                      <a:pt x="103654" y="339021"/>
                    </a:moveTo>
                    <a:close/>
                  </a:path>
                  <a:path w="473710" h="562609">
                    <a:moveTo>
                      <a:pt x="103984" y="338710"/>
                    </a:moveTo>
                    <a:lnTo>
                      <a:pt x="103710" y="338968"/>
                    </a:lnTo>
                    <a:lnTo>
                      <a:pt x="103979" y="339090"/>
                    </a:lnTo>
                    <a:lnTo>
                      <a:pt x="103984" y="338710"/>
                    </a:lnTo>
                    <a:close/>
                  </a:path>
                  <a:path w="473710" h="562609">
                    <a:moveTo>
                      <a:pt x="105306" y="336772"/>
                    </a:moveTo>
                    <a:lnTo>
                      <a:pt x="104983" y="337678"/>
                    </a:lnTo>
                    <a:lnTo>
                      <a:pt x="104859" y="337889"/>
                    </a:lnTo>
                    <a:lnTo>
                      <a:pt x="104088" y="338613"/>
                    </a:lnTo>
                    <a:lnTo>
                      <a:pt x="103979" y="339090"/>
                    </a:lnTo>
                    <a:lnTo>
                      <a:pt x="105188" y="337889"/>
                    </a:lnTo>
                    <a:lnTo>
                      <a:pt x="105306" y="336772"/>
                    </a:lnTo>
                    <a:close/>
                  </a:path>
                  <a:path w="473710" h="562609">
                    <a:moveTo>
                      <a:pt x="105291" y="337820"/>
                    </a:moveTo>
                    <a:lnTo>
                      <a:pt x="103979" y="339090"/>
                    </a:lnTo>
                    <a:lnTo>
                      <a:pt x="104867" y="339090"/>
                    </a:lnTo>
                    <a:lnTo>
                      <a:pt x="105291" y="337820"/>
                    </a:lnTo>
                    <a:close/>
                  </a:path>
                  <a:path w="473710" h="562609">
                    <a:moveTo>
                      <a:pt x="105593" y="336917"/>
                    </a:moveTo>
                    <a:lnTo>
                      <a:pt x="104867" y="339090"/>
                    </a:lnTo>
                    <a:lnTo>
                      <a:pt x="105051" y="339090"/>
                    </a:lnTo>
                    <a:lnTo>
                      <a:pt x="105547" y="337519"/>
                    </a:lnTo>
                    <a:lnTo>
                      <a:pt x="105593" y="336917"/>
                    </a:lnTo>
                    <a:close/>
                  </a:path>
                  <a:path w="473710" h="562609">
                    <a:moveTo>
                      <a:pt x="112667" y="328935"/>
                    </a:moveTo>
                    <a:lnTo>
                      <a:pt x="112257" y="330640"/>
                    </a:lnTo>
                    <a:lnTo>
                      <a:pt x="111880" y="332740"/>
                    </a:lnTo>
                    <a:lnTo>
                      <a:pt x="111236" y="332740"/>
                    </a:lnTo>
                    <a:lnTo>
                      <a:pt x="110282" y="335280"/>
                    </a:lnTo>
                    <a:lnTo>
                      <a:pt x="109764" y="336550"/>
                    </a:lnTo>
                    <a:lnTo>
                      <a:pt x="108991" y="336550"/>
                    </a:lnTo>
                    <a:lnTo>
                      <a:pt x="108364" y="337820"/>
                    </a:lnTo>
                    <a:lnTo>
                      <a:pt x="105566" y="337820"/>
                    </a:lnTo>
                    <a:lnTo>
                      <a:pt x="105051" y="339090"/>
                    </a:lnTo>
                    <a:lnTo>
                      <a:pt x="174180" y="339090"/>
                    </a:lnTo>
                    <a:lnTo>
                      <a:pt x="176277" y="336563"/>
                    </a:lnTo>
                    <a:lnTo>
                      <a:pt x="178447" y="332740"/>
                    </a:lnTo>
                    <a:lnTo>
                      <a:pt x="181499" y="331489"/>
                    </a:lnTo>
                    <a:lnTo>
                      <a:pt x="181623" y="331323"/>
                    </a:lnTo>
                    <a:lnTo>
                      <a:pt x="182215" y="330200"/>
                    </a:lnTo>
                    <a:lnTo>
                      <a:pt x="112698" y="330200"/>
                    </a:lnTo>
                    <a:lnTo>
                      <a:pt x="112667" y="328935"/>
                    </a:lnTo>
                    <a:close/>
                  </a:path>
                  <a:path w="473710" h="562609">
                    <a:moveTo>
                      <a:pt x="100445" y="338383"/>
                    </a:moveTo>
                    <a:lnTo>
                      <a:pt x="100147" y="339089"/>
                    </a:lnTo>
                    <a:lnTo>
                      <a:pt x="100381" y="338613"/>
                    </a:lnTo>
                    <a:lnTo>
                      <a:pt x="100445" y="338383"/>
                    </a:lnTo>
                    <a:close/>
                  </a:path>
                  <a:path w="473710" h="562609">
                    <a:moveTo>
                      <a:pt x="101542" y="338516"/>
                    </a:moveTo>
                    <a:lnTo>
                      <a:pt x="101278" y="339030"/>
                    </a:lnTo>
                    <a:lnTo>
                      <a:pt x="101523" y="338661"/>
                    </a:lnTo>
                    <a:lnTo>
                      <a:pt x="101542" y="338516"/>
                    </a:lnTo>
                    <a:close/>
                  </a:path>
                  <a:path w="473710" h="562609">
                    <a:moveTo>
                      <a:pt x="104002" y="337453"/>
                    </a:moveTo>
                    <a:lnTo>
                      <a:pt x="103775" y="337913"/>
                    </a:lnTo>
                    <a:lnTo>
                      <a:pt x="103654" y="339021"/>
                    </a:lnTo>
                    <a:lnTo>
                      <a:pt x="103903" y="338302"/>
                    </a:lnTo>
                    <a:lnTo>
                      <a:pt x="103993" y="337820"/>
                    </a:lnTo>
                    <a:lnTo>
                      <a:pt x="104002" y="337453"/>
                    </a:lnTo>
                    <a:close/>
                  </a:path>
                  <a:path w="473710" h="562609">
                    <a:moveTo>
                      <a:pt x="101370" y="337820"/>
                    </a:moveTo>
                    <a:lnTo>
                      <a:pt x="100798" y="338628"/>
                    </a:lnTo>
                    <a:lnTo>
                      <a:pt x="100672" y="338984"/>
                    </a:lnTo>
                    <a:lnTo>
                      <a:pt x="101250" y="338156"/>
                    </a:lnTo>
                    <a:lnTo>
                      <a:pt x="101370" y="337820"/>
                    </a:lnTo>
                    <a:close/>
                  </a:path>
                  <a:path w="473710" h="562609">
                    <a:moveTo>
                      <a:pt x="96735" y="336550"/>
                    </a:moveTo>
                    <a:lnTo>
                      <a:pt x="96054" y="338302"/>
                    </a:lnTo>
                    <a:lnTo>
                      <a:pt x="95951" y="338968"/>
                    </a:lnTo>
                    <a:lnTo>
                      <a:pt x="96735" y="336550"/>
                    </a:lnTo>
                    <a:close/>
                  </a:path>
                  <a:path w="473710" h="562609">
                    <a:moveTo>
                      <a:pt x="101981" y="338068"/>
                    </a:moveTo>
                    <a:lnTo>
                      <a:pt x="101621" y="338613"/>
                    </a:lnTo>
                    <a:lnTo>
                      <a:pt x="101507" y="338870"/>
                    </a:lnTo>
                    <a:lnTo>
                      <a:pt x="101981" y="338068"/>
                    </a:lnTo>
                    <a:close/>
                  </a:path>
                  <a:path w="473710" h="562609">
                    <a:moveTo>
                      <a:pt x="99092" y="336185"/>
                    </a:moveTo>
                    <a:lnTo>
                      <a:pt x="98420" y="338851"/>
                    </a:lnTo>
                    <a:lnTo>
                      <a:pt x="98793" y="338040"/>
                    </a:lnTo>
                    <a:lnTo>
                      <a:pt x="99045" y="336926"/>
                    </a:lnTo>
                    <a:lnTo>
                      <a:pt x="99092" y="336185"/>
                    </a:lnTo>
                    <a:close/>
                  </a:path>
                  <a:path w="473710" h="562609">
                    <a:moveTo>
                      <a:pt x="101282" y="337820"/>
                    </a:moveTo>
                    <a:lnTo>
                      <a:pt x="100822" y="338533"/>
                    </a:lnTo>
                    <a:lnTo>
                      <a:pt x="100699" y="338793"/>
                    </a:lnTo>
                    <a:lnTo>
                      <a:pt x="101282" y="337820"/>
                    </a:lnTo>
                    <a:close/>
                  </a:path>
                  <a:path w="473710" h="562609">
                    <a:moveTo>
                      <a:pt x="99456" y="336714"/>
                    </a:moveTo>
                    <a:lnTo>
                      <a:pt x="98875" y="337913"/>
                    </a:lnTo>
                    <a:lnTo>
                      <a:pt x="98754" y="338213"/>
                    </a:lnTo>
                    <a:lnTo>
                      <a:pt x="98628" y="338767"/>
                    </a:lnTo>
                    <a:lnTo>
                      <a:pt x="99369" y="337072"/>
                    </a:lnTo>
                    <a:lnTo>
                      <a:pt x="99456" y="336714"/>
                    </a:lnTo>
                    <a:close/>
                  </a:path>
                  <a:path w="473710" h="562609">
                    <a:moveTo>
                      <a:pt x="98154" y="338101"/>
                    </a:moveTo>
                    <a:lnTo>
                      <a:pt x="97972" y="338734"/>
                    </a:lnTo>
                    <a:lnTo>
                      <a:pt x="98098" y="338486"/>
                    </a:lnTo>
                    <a:lnTo>
                      <a:pt x="98154" y="338101"/>
                    </a:lnTo>
                    <a:close/>
                  </a:path>
                  <a:path w="473710" h="562609">
                    <a:moveTo>
                      <a:pt x="99721" y="337967"/>
                    </a:moveTo>
                    <a:lnTo>
                      <a:pt x="99548" y="338356"/>
                    </a:lnTo>
                    <a:lnTo>
                      <a:pt x="99422" y="338713"/>
                    </a:lnTo>
                    <a:lnTo>
                      <a:pt x="99721" y="337967"/>
                    </a:lnTo>
                    <a:close/>
                  </a:path>
                  <a:path w="473710" h="562609">
                    <a:moveTo>
                      <a:pt x="105393" y="334628"/>
                    </a:moveTo>
                    <a:lnTo>
                      <a:pt x="104687" y="336089"/>
                    </a:lnTo>
                    <a:lnTo>
                      <a:pt x="104562" y="336589"/>
                    </a:lnTo>
                    <a:lnTo>
                      <a:pt x="104339" y="337072"/>
                    </a:lnTo>
                    <a:lnTo>
                      <a:pt x="104086" y="337820"/>
                    </a:lnTo>
                    <a:lnTo>
                      <a:pt x="103984" y="338710"/>
                    </a:lnTo>
                    <a:lnTo>
                      <a:pt x="104859" y="337889"/>
                    </a:lnTo>
                    <a:lnTo>
                      <a:pt x="104983" y="337678"/>
                    </a:lnTo>
                    <a:lnTo>
                      <a:pt x="105230" y="336985"/>
                    </a:lnTo>
                    <a:lnTo>
                      <a:pt x="105357" y="335519"/>
                    </a:lnTo>
                    <a:lnTo>
                      <a:pt x="105393" y="334628"/>
                    </a:lnTo>
                    <a:close/>
                  </a:path>
                  <a:path w="473710" h="562609">
                    <a:moveTo>
                      <a:pt x="101552" y="336550"/>
                    </a:moveTo>
                    <a:lnTo>
                      <a:pt x="101396" y="336550"/>
                    </a:lnTo>
                    <a:lnTo>
                      <a:pt x="100957" y="337442"/>
                    </a:lnTo>
                    <a:lnTo>
                      <a:pt x="100838" y="337813"/>
                    </a:lnTo>
                    <a:lnTo>
                      <a:pt x="100712" y="338704"/>
                    </a:lnTo>
                    <a:lnTo>
                      <a:pt x="101282" y="337820"/>
                    </a:lnTo>
                    <a:lnTo>
                      <a:pt x="101552" y="336550"/>
                    </a:lnTo>
                    <a:close/>
                  </a:path>
                  <a:path w="473710" h="562609">
                    <a:moveTo>
                      <a:pt x="101595" y="337976"/>
                    </a:moveTo>
                    <a:lnTo>
                      <a:pt x="101394" y="338341"/>
                    </a:lnTo>
                    <a:lnTo>
                      <a:pt x="101268" y="338680"/>
                    </a:lnTo>
                    <a:lnTo>
                      <a:pt x="101483" y="338302"/>
                    </a:lnTo>
                    <a:lnTo>
                      <a:pt x="101595" y="337976"/>
                    </a:lnTo>
                    <a:close/>
                  </a:path>
                  <a:path w="473710" h="562609">
                    <a:moveTo>
                      <a:pt x="100719" y="337926"/>
                    </a:moveTo>
                    <a:lnTo>
                      <a:pt x="100534" y="338302"/>
                    </a:lnTo>
                    <a:lnTo>
                      <a:pt x="100416" y="338669"/>
                    </a:lnTo>
                    <a:lnTo>
                      <a:pt x="100719" y="337926"/>
                    </a:lnTo>
                    <a:close/>
                  </a:path>
                  <a:path w="473710" h="562609">
                    <a:moveTo>
                      <a:pt x="101997" y="337743"/>
                    </a:moveTo>
                    <a:lnTo>
                      <a:pt x="101528" y="338661"/>
                    </a:lnTo>
                    <a:lnTo>
                      <a:pt x="101897" y="338116"/>
                    </a:lnTo>
                    <a:lnTo>
                      <a:pt x="101997" y="337743"/>
                    </a:lnTo>
                    <a:close/>
                  </a:path>
                  <a:path w="473710" h="562609">
                    <a:moveTo>
                      <a:pt x="103370" y="335965"/>
                    </a:moveTo>
                    <a:lnTo>
                      <a:pt x="103211" y="336205"/>
                    </a:lnTo>
                    <a:lnTo>
                      <a:pt x="102719" y="337948"/>
                    </a:lnTo>
                    <a:lnTo>
                      <a:pt x="102479" y="338628"/>
                    </a:lnTo>
                    <a:lnTo>
                      <a:pt x="102857" y="337889"/>
                    </a:lnTo>
                    <a:lnTo>
                      <a:pt x="103370" y="335965"/>
                    </a:lnTo>
                    <a:close/>
                  </a:path>
                  <a:path w="473710" h="562609">
                    <a:moveTo>
                      <a:pt x="103564" y="337745"/>
                    </a:moveTo>
                    <a:lnTo>
                      <a:pt x="103220" y="338593"/>
                    </a:lnTo>
                    <a:lnTo>
                      <a:pt x="103462" y="338101"/>
                    </a:lnTo>
                    <a:lnTo>
                      <a:pt x="103564" y="337745"/>
                    </a:lnTo>
                    <a:close/>
                  </a:path>
                  <a:path w="473710" h="562609">
                    <a:moveTo>
                      <a:pt x="102016" y="337365"/>
                    </a:moveTo>
                    <a:lnTo>
                      <a:pt x="101668" y="337976"/>
                    </a:lnTo>
                    <a:lnTo>
                      <a:pt x="101542" y="338516"/>
                    </a:lnTo>
                    <a:lnTo>
                      <a:pt x="101977" y="337670"/>
                    </a:lnTo>
                    <a:lnTo>
                      <a:pt x="102016" y="337365"/>
                    </a:lnTo>
                    <a:close/>
                  </a:path>
                  <a:path w="473710" h="562609">
                    <a:moveTo>
                      <a:pt x="101662" y="337291"/>
                    </a:moveTo>
                    <a:lnTo>
                      <a:pt x="101288" y="338513"/>
                    </a:lnTo>
                    <a:lnTo>
                      <a:pt x="101644" y="337408"/>
                    </a:lnTo>
                    <a:close/>
                  </a:path>
                  <a:path w="473710" h="562609">
                    <a:moveTo>
                      <a:pt x="99817" y="337813"/>
                    </a:moveTo>
                    <a:lnTo>
                      <a:pt x="99718" y="338040"/>
                    </a:lnTo>
                    <a:lnTo>
                      <a:pt x="99591" y="338505"/>
                    </a:lnTo>
                    <a:lnTo>
                      <a:pt x="99817" y="337813"/>
                    </a:lnTo>
                    <a:close/>
                  </a:path>
                  <a:path w="473710" h="562609">
                    <a:moveTo>
                      <a:pt x="100851" y="337424"/>
                    </a:moveTo>
                    <a:lnTo>
                      <a:pt x="100561" y="337889"/>
                    </a:lnTo>
                    <a:lnTo>
                      <a:pt x="100445" y="338383"/>
                    </a:lnTo>
                    <a:lnTo>
                      <a:pt x="100851" y="337424"/>
                    </a:lnTo>
                    <a:close/>
                  </a:path>
                  <a:path w="473710" h="562609">
                    <a:moveTo>
                      <a:pt x="101617" y="337750"/>
                    </a:moveTo>
                    <a:lnTo>
                      <a:pt x="101408" y="338302"/>
                    </a:lnTo>
                    <a:lnTo>
                      <a:pt x="101523" y="338101"/>
                    </a:lnTo>
                    <a:lnTo>
                      <a:pt x="101617" y="337750"/>
                    </a:lnTo>
                    <a:close/>
                  </a:path>
                  <a:path w="473710" h="562609">
                    <a:moveTo>
                      <a:pt x="102394" y="337442"/>
                    </a:moveTo>
                    <a:lnTo>
                      <a:pt x="102099" y="337889"/>
                    </a:lnTo>
                    <a:lnTo>
                      <a:pt x="101974" y="338213"/>
                    </a:lnTo>
                    <a:lnTo>
                      <a:pt x="102332" y="337584"/>
                    </a:lnTo>
                    <a:lnTo>
                      <a:pt x="102394" y="337442"/>
                    </a:lnTo>
                    <a:close/>
                  </a:path>
                  <a:path w="473710" h="562609">
                    <a:moveTo>
                      <a:pt x="95312" y="336540"/>
                    </a:moveTo>
                    <a:lnTo>
                      <a:pt x="95237" y="336855"/>
                    </a:lnTo>
                    <a:lnTo>
                      <a:pt x="95118" y="338156"/>
                    </a:lnTo>
                    <a:lnTo>
                      <a:pt x="95245" y="337482"/>
                    </a:lnTo>
                    <a:lnTo>
                      <a:pt x="95312" y="336540"/>
                    </a:lnTo>
                    <a:close/>
                  </a:path>
                  <a:path w="473710" h="562609">
                    <a:moveTo>
                      <a:pt x="102022" y="337227"/>
                    </a:moveTo>
                    <a:lnTo>
                      <a:pt x="101700" y="337802"/>
                    </a:lnTo>
                    <a:lnTo>
                      <a:pt x="101583" y="338127"/>
                    </a:lnTo>
                    <a:lnTo>
                      <a:pt x="101949" y="337482"/>
                    </a:lnTo>
                    <a:lnTo>
                      <a:pt x="102022" y="337227"/>
                    </a:lnTo>
                    <a:close/>
                  </a:path>
                  <a:path w="473710" h="562609">
                    <a:moveTo>
                      <a:pt x="99482" y="336550"/>
                    </a:moveTo>
                    <a:lnTo>
                      <a:pt x="99130" y="336550"/>
                    </a:lnTo>
                    <a:lnTo>
                      <a:pt x="98775" y="338120"/>
                    </a:lnTo>
                    <a:lnTo>
                      <a:pt x="99386" y="336860"/>
                    </a:lnTo>
                    <a:lnTo>
                      <a:pt x="99482" y="336550"/>
                    </a:lnTo>
                    <a:close/>
                  </a:path>
                  <a:path w="473710" h="562609">
                    <a:moveTo>
                      <a:pt x="95829" y="336694"/>
                    </a:moveTo>
                    <a:lnTo>
                      <a:pt x="95544" y="338116"/>
                    </a:lnTo>
                    <a:lnTo>
                      <a:pt x="95790" y="337482"/>
                    </a:lnTo>
                    <a:lnTo>
                      <a:pt x="95829" y="336694"/>
                    </a:lnTo>
                    <a:close/>
                  </a:path>
                  <a:path w="473710" h="562609">
                    <a:moveTo>
                      <a:pt x="104008" y="336989"/>
                    </a:moveTo>
                    <a:lnTo>
                      <a:pt x="103802" y="337408"/>
                    </a:lnTo>
                    <a:lnTo>
                      <a:pt x="103677" y="338111"/>
                    </a:lnTo>
                    <a:lnTo>
                      <a:pt x="103913" y="337632"/>
                    </a:lnTo>
                    <a:lnTo>
                      <a:pt x="104008" y="336989"/>
                    </a:lnTo>
                    <a:close/>
                  </a:path>
                  <a:path w="473710" h="562609">
                    <a:moveTo>
                      <a:pt x="99843" y="337694"/>
                    </a:moveTo>
                    <a:lnTo>
                      <a:pt x="99687" y="338111"/>
                    </a:lnTo>
                    <a:lnTo>
                      <a:pt x="99784" y="337889"/>
                    </a:lnTo>
                    <a:lnTo>
                      <a:pt x="99843" y="337694"/>
                    </a:lnTo>
                    <a:close/>
                  </a:path>
                  <a:path w="473710" h="562609">
                    <a:moveTo>
                      <a:pt x="98235" y="337820"/>
                    </a:moveTo>
                    <a:lnTo>
                      <a:pt x="98154" y="338101"/>
                    </a:lnTo>
                    <a:lnTo>
                      <a:pt x="98235" y="337820"/>
                    </a:lnTo>
                    <a:close/>
                  </a:path>
                  <a:path w="473710" h="562609">
                    <a:moveTo>
                      <a:pt x="102375" y="337412"/>
                    </a:moveTo>
                    <a:lnTo>
                      <a:pt x="102103" y="337813"/>
                    </a:lnTo>
                    <a:lnTo>
                      <a:pt x="101981" y="338068"/>
                    </a:lnTo>
                    <a:lnTo>
                      <a:pt x="102375" y="337412"/>
                    </a:lnTo>
                    <a:close/>
                  </a:path>
                  <a:path w="473710" h="562609">
                    <a:moveTo>
                      <a:pt x="102400" y="337375"/>
                    </a:moveTo>
                    <a:lnTo>
                      <a:pt x="102018" y="338012"/>
                    </a:lnTo>
                    <a:lnTo>
                      <a:pt x="102396" y="337424"/>
                    </a:lnTo>
                    <a:close/>
                  </a:path>
                  <a:path w="473710" h="562609">
                    <a:moveTo>
                      <a:pt x="102053" y="336593"/>
                    </a:moveTo>
                    <a:lnTo>
                      <a:pt x="101718" y="337482"/>
                    </a:lnTo>
                    <a:lnTo>
                      <a:pt x="101595" y="337976"/>
                    </a:lnTo>
                    <a:lnTo>
                      <a:pt x="101721" y="337743"/>
                    </a:lnTo>
                    <a:lnTo>
                      <a:pt x="101964" y="337072"/>
                    </a:lnTo>
                    <a:lnTo>
                      <a:pt x="102053" y="336593"/>
                    </a:lnTo>
                    <a:close/>
                  </a:path>
                  <a:path w="473710" h="562609">
                    <a:moveTo>
                      <a:pt x="100355" y="335347"/>
                    </a:moveTo>
                    <a:lnTo>
                      <a:pt x="99735" y="337937"/>
                    </a:lnTo>
                    <a:lnTo>
                      <a:pt x="99859" y="337619"/>
                    </a:lnTo>
                    <a:lnTo>
                      <a:pt x="100355" y="335347"/>
                    </a:lnTo>
                    <a:close/>
                  </a:path>
                  <a:path w="473710" h="562609">
                    <a:moveTo>
                      <a:pt x="100877" y="337538"/>
                    </a:moveTo>
                    <a:lnTo>
                      <a:pt x="100719" y="337926"/>
                    </a:lnTo>
                    <a:lnTo>
                      <a:pt x="100845" y="337670"/>
                    </a:lnTo>
                    <a:lnTo>
                      <a:pt x="100877" y="337538"/>
                    </a:lnTo>
                    <a:close/>
                  </a:path>
                  <a:path w="473710" h="562609">
                    <a:moveTo>
                      <a:pt x="97436" y="337619"/>
                    </a:moveTo>
                    <a:lnTo>
                      <a:pt x="97405" y="337820"/>
                    </a:lnTo>
                    <a:lnTo>
                      <a:pt x="97436" y="337619"/>
                    </a:lnTo>
                    <a:close/>
                  </a:path>
                  <a:path w="473710" h="562609">
                    <a:moveTo>
                      <a:pt x="98446" y="334820"/>
                    </a:moveTo>
                    <a:lnTo>
                      <a:pt x="98381" y="335000"/>
                    </a:lnTo>
                    <a:lnTo>
                      <a:pt x="98258" y="335562"/>
                    </a:lnTo>
                    <a:lnTo>
                      <a:pt x="98134" y="337820"/>
                    </a:lnTo>
                    <a:lnTo>
                      <a:pt x="98537" y="336772"/>
                    </a:lnTo>
                    <a:lnTo>
                      <a:pt x="98661" y="336341"/>
                    </a:lnTo>
                    <a:lnTo>
                      <a:pt x="98535" y="335343"/>
                    </a:lnTo>
                    <a:lnTo>
                      <a:pt x="98446" y="334820"/>
                    </a:lnTo>
                    <a:close/>
                  </a:path>
                  <a:path w="473710" h="562609">
                    <a:moveTo>
                      <a:pt x="98744" y="336550"/>
                    </a:moveTo>
                    <a:lnTo>
                      <a:pt x="98235" y="337820"/>
                    </a:lnTo>
                    <a:lnTo>
                      <a:pt x="98414" y="337820"/>
                    </a:lnTo>
                    <a:lnTo>
                      <a:pt x="98744" y="336550"/>
                    </a:lnTo>
                    <a:close/>
                  </a:path>
                  <a:path w="473710" h="562609">
                    <a:moveTo>
                      <a:pt x="104056" y="337730"/>
                    </a:moveTo>
                    <a:close/>
                  </a:path>
                  <a:path w="473710" h="562609">
                    <a:moveTo>
                      <a:pt x="104095" y="337699"/>
                    </a:moveTo>
                    <a:close/>
                  </a:path>
                  <a:path w="473710" h="562609">
                    <a:moveTo>
                      <a:pt x="105591" y="336883"/>
                    </a:moveTo>
                    <a:lnTo>
                      <a:pt x="105263" y="337820"/>
                    </a:lnTo>
                    <a:lnTo>
                      <a:pt x="105591" y="336883"/>
                    </a:lnTo>
                    <a:close/>
                  </a:path>
                  <a:path w="473710" h="562609">
                    <a:moveTo>
                      <a:pt x="105637" y="337599"/>
                    </a:moveTo>
                    <a:lnTo>
                      <a:pt x="105566" y="337820"/>
                    </a:lnTo>
                    <a:lnTo>
                      <a:pt x="105637" y="337599"/>
                    </a:lnTo>
                    <a:close/>
                  </a:path>
                  <a:path w="473710" h="562609">
                    <a:moveTo>
                      <a:pt x="106045" y="337039"/>
                    </a:moveTo>
                    <a:lnTo>
                      <a:pt x="105651" y="337820"/>
                    </a:lnTo>
                    <a:lnTo>
                      <a:pt x="106064" y="337820"/>
                    </a:lnTo>
                    <a:lnTo>
                      <a:pt x="106045" y="337039"/>
                    </a:lnTo>
                    <a:close/>
                  </a:path>
                  <a:path w="473710" h="562609">
                    <a:moveTo>
                      <a:pt x="106703" y="335734"/>
                    </a:moveTo>
                    <a:lnTo>
                      <a:pt x="106179" y="336772"/>
                    </a:lnTo>
                    <a:lnTo>
                      <a:pt x="106064" y="337820"/>
                    </a:lnTo>
                    <a:lnTo>
                      <a:pt x="106561" y="336772"/>
                    </a:lnTo>
                    <a:lnTo>
                      <a:pt x="106703" y="335734"/>
                    </a:lnTo>
                    <a:close/>
                  </a:path>
                  <a:path w="473710" h="562609">
                    <a:moveTo>
                      <a:pt x="106610" y="336670"/>
                    </a:moveTo>
                    <a:lnTo>
                      <a:pt x="106064" y="337820"/>
                    </a:lnTo>
                    <a:lnTo>
                      <a:pt x="106495" y="337820"/>
                    </a:lnTo>
                    <a:lnTo>
                      <a:pt x="106610" y="336670"/>
                    </a:lnTo>
                    <a:close/>
                  </a:path>
                  <a:path w="473710" h="562609">
                    <a:moveTo>
                      <a:pt x="106809" y="336855"/>
                    </a:moveTo>
                    <a:lnTo>
                      <a:pt x="106495" y="337820"/>
                    </a:lnTo>
                    <a:lnTo>
                      <a:pt x="106657" y="337820"/>
                    </a:lnTo>
                    <a:lnTo>
                      <a:pt x="106809" y="336855"/>
                    </a:lnTo>
                    <a:close/>
                  </a:path>
                  <a:path w="473710" h="562609">
                    <a:moveTo>
                      <a:pt x="107273" y="335428"/>
                    </a:moveTo>
                    <a:lnTo>
                      <a:pt x="106908" y="336550"/>
                    </a:lnTo>
                    <a:lnTo>
                      <a:pt x="106782" y="337028"/>
                    </a:lnTo>
                    <a:lnTo>
                      <a:pt x="106657" y="337820"/>
                    </a:lnTo>
                    <a:lnTo>
                      <a:pt x="107282" y="335583"/>
                    </a:lnTo>
                    <a:lnTo>
                      <a:pt x="107273" y="335428"/>
                    </a:lnTo>
                    <a:close/>
                  </a:path>
                  <a:path w="473710" h="562609">
                    <a:moveTo>
                      <a:pt x="107283" y="335580"/>
                    </a:moveTo>
                    <a:lnTo>
                      <a:pt x="106657" y="337820"/>
                    </a:lnTo>
                    <a:lnTo>
                      <a:pt x="107264" y="337820"/>
                    </a:lnTo>
                    <a:lnTo>
                      <a:pt x="107345" y="336550"/>
                    </a:lnTo>
                    <a:lnTo>
                      <a:pt x="107283" y="335580"/>
                    </a:lnTo>
                    <a:close/>
                  </a:path>
                  <a:path w="473710" h="562609">
                    <a:moveTo>
                      <a:pt x="107580" y="336365"/>
                    </a:moveTo>
                    <a:lnTo>
                      <a:pt x="107264" y="337820"/>
                    </a:lnTo>
                    <a:lnTo>
                      <a:pt x="107421" y="337820"/>
                    </a:lnTo>
                    <a:lnTo>
                      <a:pt x="107580" y="336365"/>
                    </a:lnTo>
                    <a:close/>
                  </a:path>
                  <a:path w="473710" h="562609">
                    <a:moveTo>
                      <a:pt x="107692" y="335851"/>
                    </a:moveTo>
                    <a:lnTo>
                      <a:pt x="107547" y="336664"/>
                    </a:lnTo>
                    <a:lnTo>
                      <a:pt x="107421" y="337820"/>
                    </a:lnTo>
                    <a:lnTo>
                      <a:pt x="107662" y="336637"/>
                    </a:lnTo>
                    <a:lnTo>
                      <a:pt x="107692" y="335851"/>
                    </a:lnTo>
                    <a:close/>
                  </a:path>
                  <a:path w="473710" h="562609">
                    <a:moveTo>
                      <a:pt x="107914" y="336089"/>
                    </a:moveTo>
                    <a:lnTo>
                      <a:pt x="107662" y="336637"/>
                    </a:lnTo>
                    <a:lnTo>
                      <a:pt x="107421" y="337820"/>
                    </a:lnTo>
                    <a:lnTo>
                      <a:pt x="107683" y="337820"/>
                    </a:lnTo>
                    <a:lnTo>
                      <a:pt x="107914" y="336089"/>
                    </a:lnTo>
                    <a:close/>
                  </a:path>
                  <a:path w="473710" h="562609">
                    <a:moveTo>
                      <a:pt x="108027" y="336779"/>
                    </a:moveTo>
                    <a:lnTo>
                      <a:pt x="107683" y="337820"/>
                    </a:lnTo>
                    <a:lnTo>
                      <a:pt x="107988" y="337820"/>
                    </a:lnTo>
                    <a:lnTo>
                      <a:pt x="108027" y="336779"/>
                    </a:lnTo>
                    <a:close/>
                  </a:path>
                  <a:path w="473710" h="562609">
                    <a:moveTo>
                      <a:pt x="108423" y="336994"/>
                    </a:moveTo>
                    <a:lnTo>
                      <a:pt x="107988" y="337820"/>
                    </a:lnTo>
                    <a:lnTo>
                      <a:pt x="108364" y="337820"/>
                    </a:lnTo>
                    <a:lnTo>
                      <a:pt x="108423" y="336994"/>
                    </a:lnTo>
                    <a:close/>
                  </a:path>
                  <a:path w="473710" h="562609">
                    <a:moveTo>
                      <a:pt x="109099" y="335712"/>
                    </a:moveTo>
                    <a:lnTo>
                      <a:pt x="108487" y="336873"/>
                    </a:lnTo>
                    <a:lnTo>
                      <a:pt x="108364" y="337820"/>
                    </a:lnTo>
                    <a:lnTo>
                      <a:pt x="109059" y="336412"/>
                    </a:lnTo>
                    <a:lnTo>
                      <a:pt x="109099" y="335712"/>
                    </a:lnTo>
                    <a:close/>
                  </a:path>
                  <a:path w="473710" h="562609">
                    <a:moveTo>
                      <a:pt x="105542" y="336111"/>
                    </a:moveTo>
                    <a:lnTo>
                      <a:pt x="105390" y="336538"/>
                    </a:lnTo>
                    <a:lnTo>
                      <a:pt x="105264" y="337802"/>
                    </a:lnTo>
                    <a:lnTo>
                      <a:pt x="105509" y="337028"/>
                    </a:lnTo>
                    <a:lnTo>
                      <a:pt x="105542" y="336111"/>
                    </a:lnTo>
                    <a:close/>
                  </a:path>
                  <a:path w="473710" h="562609">
                    <a:moveTo>
                      <a:pt x="102040" y="336860"/>
                    </a:moveTo>
                    <a:lnTo>
                      <a:pt x="101710" y="337774"/>
                    </a:lnTo>
                    <a:lnTo>
                      <a:pt x="101961" y="337335"/>
                    </a:lnTo>
                    <a:lnTo>
                      <a:pt x="102040" y="336860"/>
                    </a:lnTo>
                    <a:close/>
                  </a:path>
                  <a:path w="473710" h="562609">
                    <a:moveTo>
                      <a:pt x="102110" y="335886"/>
                    </a:moveTo>
                    <a:lnTo>
                      <a:pt x="101742" y="337088"/>
                    </a:lnTo>
                    <a:lnTo>
                      <a:pt x="101617" y="337750"/>
                    </a:lnTo>
                    <a:lnTo>
                      <a:pt x="101986" y="336772"/>
                    </a:lnTo>
                    <a:lnTo>
                      <a:pt x="102110" y="335886"/>
                    </a:lnTo>
                    <a:close/>
                  </a:path>
                  <a:path w="473710" h="562609">
                    <a:moveTo>
                      <a:pt x="102459" y="336734"/>
                    </a:moveTo>
                    <a:lnTo>
                      <a:pt x="102112" y="337408"/>
                    </a:lnTo>
                    <a:lnTo>
                      <a:pt x="101997" y="337743"/>
                    </a:lnTo>
                    <a:lnTo>
                      <a:pt x="102366" y="337028"/>
                    </a:lnTo>
                    <a:lnTo>
                      <a:pt x="102459" y="336734"/>
                    </a:lnTo>
                    <a:close/>
                  </a:path>
                  <a:path w="473710" h="562609">
                    <a:moveTo>
                      <a:pt x="105585" y="336784"/>
                    </a:moveTo>
                    <a:lnTo>
                      <a:pt x="105300" y="337702"/>
                    </a:lnTo>
                    <a:lnTo>
                      <a:pt x="105539" y="337028"/>
                    </a:lnTo>
                    <a:lnTo>
                      <a:pt x="105585" y="336784"/>
                    </a:lnTo>
                    <a:close/>
                  </a:path>
                  <a:path w="473710" h="562609">
                    <a:moveTo>
                      <a:pt x="103703" y="337095"/>
                    </a:moveTo>
                    <a:lnTo>
                      <a:pt x="103563" y="337701"/>
                    </a:lnTo>
                    <a:lnTo>
                      <a:pt x="103689" y="337375"/>
                    </a:lnTo>
                    <a:lnTo>
                      <a:pt x="103703" y="337095"/>
                    </a:lnTo>
                    <a:close/>
                  </a:path>
                  <a:path w="473710" h="562609">
                    <a:moveTo>
                      <a:pt x="100741" y="334467"/>
                    </a:moveTo>
                    <a:lnTo>
                      <a:pt x="100617" y="335280"/>
                    </a:lnTo>
                    <a:lnTo>
                      <a:pt x="100371" y="335280"/>
                    </a:lnTo>
                    <a:lnTo>
                      <a:pt x="99843" y="337694"/>
                    </a:lnTo>
                    <a:lnTo>
                      <a:pt x="100717" y="335734"/>
                    </a:lnTo>
                    <a:lnTo>
                      <a:pt x="100841" y="335120"/>
                    </a:lnTo>
                    <a:lnTo>
                      <a:pt x="100741" y="334467"/>
                    </a:lnTo>
                    <a:close/>
                  </a:path>
                  <a:path w="473710" h="562609">
                    <a:moveTo>
                      <a:pt x="104010" y="336864"/>
                    </a:moveTo>
                    <a:lnTo>
                      <a:pt x="103815" y="337296"/>
                    </a:lnTo>
                    <a:lnTo>
                      <a:pt x="103689" y="337637"/>
                    </a:lnTo>
                    <a:lnTo>
                      <a:pt x="103933" y="337141"/>
                    </a:lnTo>
                    <a:lnTo>
                      <a:pt x="104010" y="336864"/>
                    </a:lnTo>
                    <a:close/>
                  </a:path>
                  <a:path w="473710" h="562609">
                    <a:moveTo>
                      <a:pt x="106020" y="336023"/>
                    </a:moveTo>
                    <a:lnTo>
                      <a:pt x="105887" y="336445"/>
                    </a:lnTo>
                    <a:lnTo>
                      <a:pt x="105761" y="336962"/>
                    </a:lnTo>
                    <a:lnTo>
                      <a:pt x="105637" y="337599"/>
                    </a:lnTo>
                    <a:lnTo>
                      <a:pt x="105993" y="336489"/>
                    </a:lnTo>
                    <a:lnTo>
                      <a:pt x="106020" y="336023"/>
                    </a:lnTo>
                    <a:close/>
                  </a:path>
                  <a:path w="473710" h="562609">
                    <a:moveTo>
                      <a:pt x="97602" y="336550"/>
                    </a:moveTo>
                    <a:lnTo>
                      <a:pt x="97368" y="336550"/>
                    </a:lnTo>
                    <a:lnTo>
                      <a:pt x="97302" y="337296"/>
                    </a:lnTo>
                    <a:lnTo>
                      <a:pt x="97427" y="337598"/>
                    </a:lnTo>
                    <a:lnTo>
                      <a:pt x="97602" y="336550"/>
                    </a:lnTo>
                    <a:close/>
                  </a:path>
                  <a:path w="473710" h="562609">
                    <a:moveTo>
                      <a:pt x="104403" y="336637"/>
                    </a:moveTo>
                    <a:lnTo>
                      <a:pt x="104232" y="336985"/>
                    </a:lnTo>
                    <a:lnTo>
                      <a:pt x="104110" y="337559"/>
                    </a:lnTo>
                    <a:lnTo>
                      <a:pt x="104403" y="336637"/>
                    </a:lnTo>
                    <a:close/>
                  </a:path>
                  <a:path w="473710" h="562609">
                    <a:moveTo>
                      <a:pt x="96151" y="336550"/>
                    </a:moveTo>
                    <a:lnTo>
                      <a:pt x="95991" y="336962"/>
                    </a:lnTo>
                    <a:lnTo>
                      <a:pt x="95875" y="337553"/>
                    </a:lnTo>
                    <a:lnTo>
                      <a:pt x="96151" y="336550"/>
                    </a:lnTo>
                    <a:close/>
                  </a:path>
                  <a:path w="473710" h="562609">
                    <a:moveTo>
                      <a:pt x="97638" y="336318"/>
                    </a:moveTo>
                    <a:lnTo>
                      <a:pt x="97449" y="337540"/>
                    </a:lnTo>
                    <a:lnTo>
                      <a:pt x="97563" y="337227"/>
                    </a:lnTo>
                    <a:lnTo>
                      <a:pt x="97638" y="336318"/>
                    </a:lnTo>
                    <a:close/>
                  </a:path>
                  <a:path w="473710" h="562609">
                    <a:moveTo>
                      <a:pt x="101060" y="337088"/>
                    </a:moveTo>
                    <a:lnTo>
                      <a:pt x="100974" y="337227"/>
                    </a:lnTo>
                    <a:lnTo>
                      <a:pt x="100877" y="337538"/>
                    </a:lnTo>
                    <a:lnTo>
                      <a:pt x="101060" y="337088"/>
                    </a:lnTo>
                    <a:close/>
                  </a:path>
                  <a:path w="473710" h="562609">
                    <a:moveTo>
                      <a:pt x="95694" y="334923"/>
                    </a:moveTo>
                    <a:lnTo>
                      <a:pt x="95370" y="336292"/>
                    </a:lnTo>
                    <a:lnTo>
                      <a:pt x="95243" y="337500"/>
                    </a:lnTo>
                    <a:lnTo>
                      <a:pt x="95618" y="335536"/>
                    </a:lnTo>
                    <a:lnTo>
                      <a:pt x="95694" y="334923"/>
                    </a:lnTo>
                    <a:close/>
                  </a:path>
                  <a:path w="473710" h="562609">
                    <a:moveTo>
                      <a:pt x="104014" y="336579"/>
                    </a:moveTo>
                    <a:lnTo>
                      <a:pt x="103818" y="337039"/>
                    </a:lnTo>
                    <a:lnTo>
                      <a:pt x="103693" y="337490"/>
                    </a:lnTo>
                    <a:lnTo>
                      <a:pt x="103933" y="336985"/>
                    </a:lnTo>
                    <a:lnTo>
                      <a:pt x="104014" y="336579"/>
                    </a:lnTo>
                    <a:close/>
                  </a:path>
                  <a:path w="473710" h="562609">
                    <a:moveTo>
                      <a:pt x="102718" y="336906"/>
                    </a:moveTo>
                    <a:lnTo>
                      <a:pt x="102501" y="337227"/>
                    </a:lnTo>
                    <a:lnTo>
                      <a:pt x="102394" y="337442"/>
                    </a:lnTo>
                    <a:lnTo>
                      <a:pt x="102718" y="336906"/>
                    </a:lnTo>
                    <a:close/>
                  </a:path>
                  <a:path w="473710" h="562609">
                    <a:moveTo>
                      <a:pt x="102114" y="335831"/>
                    </a:moveTo>
                    <a:lnTo>
                      <a:pt x="101777" y="336917"/>
                    </a:lnTo>
                    <a:lnTo>
                      <a:pt x="101653" y="337380"/>
                    </a:lnTo>
                    <a:lnTo>
                      <a:pt x="102114" y="335831"/>
                    </a:lnTo>
                    <a:close/>
                  </a:path>
                  <a:path w="473710" h="562609">
                    <a:moveTo>
                      <a:pt x="104572" y="336294"/>
                    </a:moveTo>
                    <a:lnTo>
                      <a:pt x="104449" y="336589"/>
                    </a:lnTo>
                    <a:lnTo>
                      <a:pt x="104198" y="337378"/>
                    </a:lnTo>
                    <a:lnTo>
                      <a:pt x="104324" y="337072"/>
                    </a:lnTo>
                    <a:lnTo>
                      <a:pt x="104572" y="336294"/>
                    </a:lnTo>
                    <a:close/>
                  </a:path>
                  <a:path w="473710" h="562609">
                    <a:moveTo>
                      <a:pt x="103577" y="334680"/>
                    </a:moveTo>
                    <a:lnTo>
                      <a:pt x="102518" y="336734"/>
                    </a:lnTo>
                    <a:lnTo>
                      <a:pt x="102401" y="337369"/>
                    </a:lnTo>
                    <a:lnTo>
                      <a:pt x="103236" y="335965"/>
                    </a:lnTo>
                    <a:lnTo>
                      <a:pt x="103362" y="335621"/>
                    </a:lnTo>
                    <a:lnTo>
                      <a:pt x="103486" y="335165"/>
                    </a:lnTo>
                    <a:lnTo>
                      <a:pt x="103577" y="334680"/>
                    </a:lnTo>
                    <a:close/>
                  </a:path>
                  <a:path w="473710" h="562609">
                    <a:moveTo>
                      <a:pt x="102488" y="336412"/>
                    </a:moveTo>
                    <a:lnTo>
                      <a:pt x="102136" y="337028"/>
                    </a:lnTo>
                    <a:lnTo>
                      <a:pt x="102016" y="337365"/>
                    </a:lnTo>
                    <a:lnTo>
                      <a:pt x="102372" y="336739"/>
                    </a:lnTo>
                    <a:lnTo>
                      <a:pt x="102488" y="336412"/>
                    </a:lnTo>
                    <a:close/>
                  </a:path>
                  <a:path w="473710" h="562609">
                    <a:moveTo>
                      <a:pt x="103962" y="336664"/>
                    </a:moveTo>
                    <a:lnTo>
                      <a:pt x="103821" y="336899"/>
                    </a:lnTo>
                    <a:lnTo>
                      <a:pt x="103697" y="337355"/>
                    </a:lnTo>
                    <a:lnTo>
                      <a:pt x="103962" y="336664"/>
                    </a:lnTo>
                    <a:close/>
                  </a:path>
                  <a:path w="473710" h="562609">
                    <a:moveTo>
                      <a:pt x="101724" y="335360"/>
                    </a:moveTo>
                    <a:lnTo>
                      <a:pt x="101032" y="336994"/>
                    </a:lnTo>
                    <a:lnTo>
                      <a:pt x="100906" y="337336"/>
                    </a:lnTo>
                    <a:lnTo>
                      <a:pt x="101027" y="337141"/>
                    </a:lnTo>
                    <a:lnTo>
                      <a:pt x="101656" y="335625"/>
                    </a:lnTo>
                    <a:lnTo>
                      <a:pt x="101724" y="335360"/>
                    </a:lnTo>
                    <a:close/>
                  </a:path>
                  <a:path w="473710" h="562609">
                    <a:moveTo>
                      <a:pt x="106012" y="335700"/>
                    </a:moveTo>
                    <a:lnTo>
                      <a:pt x="105736" y="336489"/>
                    </a:lnTo>
                    <a:lnTo>
                      <a:pt x="105617" y="337296"/>
                    </a:lnTo>
                    <a:lnTo>
                      <a:pt x="105868" y="336503"/>
                    </a:lnTo>
                    <a:lnTo>
                      <a:pt x="105993" y="335965"/>
                    </a:lnTo>
                    <a:lnTo>
                      <a:pt x="106012" y="335700"/>
                    </a:lnTo>
                    <a:close/>
                  </a:path>
                  <a:path w="473710" h="562609">
                    <a:moveTo>
                      <a:pt x="102249" y="334169"/>
                    </a:moveTo>
                    <a:lnTo>
                      <a:pt x="102037" y="334711"/>
                    </a:lnTo>
                    <a:lnTo>
                      <a:pt x="101788" y="336221"/>
                    </a:lnTo>
                    <a:lnTo>
                      <a:pt x="101662" y="337291"/>
                    </a:lnTo>
                    <a:lnTo>
                      <a:pt x="102034" y="336089"/>
                    </a:lnTo>
                    <a:lnTo>
                      <a:pt x="102161" y="335254"/>
                    </a:lnTo>
                    <a:lnTo>
                      <a:pt x="102249" y="334169"/>
                    </a:lnTo>
                    <a:close/>
                  </a:path>
                  <a:path w="473710" h="562609">
                    <a:moveTo>
                      <a:pt x="101557" y="334833"/>
                    </a:moveTo>
                    <a:lnTo>
                      <a:pt x="101478" y="335280"/>
                    </a:lnTo>
                    <a:lnTo>
                      <a:pt x="101180" y="335280"/>
                    </a:lnTo>
                    <a:lnTo>
                      <a:pt x="100915" y="337273"/>
                    </a:lnTo>
                    <a:lnTo>
                      <a:pt x="101656" y="335519"/>
                    </a:lnTo>
                    <a:lnTo>
                      <a:pt x="101557" y="334833"/>
                    </a:lnTo>
                    <a:close/>
                  </a:path>
                  <a:path w="473710" h="562609">
                    <a:moveTo>
                      <a:pt x="104699" y="336036"/>
                    </a:moveTo>
                    <a:lnTo>
                      <a:pt x="104535" y="336412"/>
                    </a:lnTo>
                    <a:lnTo>
                      <a:pt x="104292" y="337173"/>
                    </a:lnTo>
                    <a:lnTo>
                      <a:pt x="104540" y="336637"/>
                    </a:lnTo>
                    <a:lnTo>
                      <a:pt x="104699" y="336036"/>
                    </a:lnTo>
                    <a:close/>
                  </a:path>
                  <a:path w="473710" h="562609">
                    <a:moveTo>
                      <a:pt x="97619" y="335366"/>
                    </a:moveTo>
                    <a:lnTo>
                      <a:pt x="97349" y="336412"/>
                    </a:lnTo>
                    <a:lnTo>
                      <a:pt x="97229" y="337121"/>
                    </a:lnTo>
                    <a:lnTo>
                      <a:pt x="97597" y="335612"/>
                    </a:lnTo>
                    <a:lnTo>
                      <a:pt x="97619" y="335366"/>
                    </a:lnTo>
                    <a:close/>
                  </a:path>
                  <a:path w="473710" h="562609">
                    <a:moveTo>
                      <a:pt x="104031" y="335280"/>
                    </a:moveTo>
                    <a:lnTo>
                      <a:pt x="103822" y="335280"/>
                    </a:lnTo>
                    <a:lnTo>
                      <a:pt x="103703" y="337095"/>
                    </a:lnTo>
                    <a:lnTo>
                      <a:pt x="103944" y="336694"/>
                    </a:lnTo>
                    <a:lnTo>
                      <a:pt x="104031" y="335280"/>
                    </a:lnTo>
                    <a:close/>
                  </a:path>
                  <a:path w="473710" h="562609">
                    <a:moveTo>
                      <a:pt x="101701" y="335514"/>
                    </a:moveTo>
                    <a:lnTo>
                      <a:pt x="101060" y="337088"/>
                    </a:lnTo>
                    <a:lnTo>
                      <a:pt x="101396" y="336550"/>
                    </a:lnTo>
                    <a:lnTo>
                      <a:pt x="101552" y="336550"/>
                    </a:lnTo>
                    <a:lnTo>
                      <a:pt x="101701" y="335514"/>
                    </a:lnTo>
                    <a:close/>
                  </a:path>
                  <a:path w="473710" h="562609">
                    <a:moveTo>
                      <a:pt x="106907" y="333640"/>
                    </a:moveTo>
                    <a:lnTo>
                      <a:pt x="106171" y="335935"/>
                    </a:lnTo>
                    <a:lnTo>
                      <a:pt x="106045" y="337039"/>
                    </a:lnTo>
                    <a:lnTo>
                      <a:pt x="106611" y="335917"/>
                    </a:lnTo>
                    <a:lnTo>
                      <a:pt x="106737" y="335390"/>
                    </a:lnTo>
                    <a:lnTo>
                      <a:pt x="106907" y="333640"/>
                    </a:lnTo>
                    <a:close/>
                  </a:path>
                  <a:path w="473710" h="562609">
                    <a:moveTo>
                      <a:pt x="97110" y="335816"/>
                    </a:moveTo>
                    <a:lnTo>
                      <a:pt x="97068" y="336734"/>
                    </a:lnTo>
                    <a:lnTo>
                      <a:pt x="97190" y="337028"/>
                    </a:lnTo>
                    <a:lnTo>
                      <a:pt x="97266" y="336550"/>
                    </a:lnTo>
                    <a:lnTo>
                      <a:pt x="97110" y="335816"/>
                    </a:lnTo>
                    <a:close/>
                  </a:path>
                  <a:path w="473710" h="562609">
                    <a:moveTo>
                      <a:pt x="109104" y="333670"/>
                    </a:moveTo>
                    <a:lnTo>
                      <a:pt x="108673" y="335173"/>
                    </a:lnTo>
                    <a:lnTo>
                      <a:pt x="108548" y="335470"/>
                    </a:lnTo>
                    <a:lnTo>
                      <a:pt x="108423" y="336994"/>
                    </a:lnTo>
                    <a:lnTo>
                      <a:pt x="109026" y="335851"/>
                    </a:lnTo>
                    <a:lnTo>
                      <a:pt x="109108" y="335280"/>
                    </a:lnTo>
                    <a:lnTo>
                      <a:pt x="108961" y="335280"/>
                    </a:lnTo>
                    <a:lnTo>
                      <a:pt x="109104" y="333670"/>
                    </a:lnTo>
                    <a:close/>
                  </a:path>
                  <a:path w="473710" h="562609">
                    <a:moveTo>
                      <a:pt x="99744" y="336120"/>
                    </a:moveTo>
                    <a:lnTo>
                      <a:pt x="99542" y="336538"/>
                    </a:lnTo>
                    <a:lnTo>
                      <a:pt x="99417" y="336962"/>
                    </a:lnTo>
                    <a:lnTo>
                      <a:pt x="99657" y="336412"/>
                    </a:lnTo>
                    <a:lnTo>
                      <a:pt x="99744" y="336120"/>
                    </a:lnTo>
                    <a:close/>
                  </a:path>
                  <a:path w="473710" h="562609">
                    <a:moveTo>
                      <a:pt x="103282" y="335917"/>
                    </a:moveTo>
                    <a:lnTo>
                      <a:pt x="102718" y="336906"/>
                    </a:lnTo>
                    <a:lnTo>
                      <a:pt x="103213" y="336171"/>
                    </a:lnTo>
                    <a:lnTo>
                      <a:pt x="103282" y="335917"/>
                    </a:lnTo>
                    <a:close/>
                  </a:path>
                  <a:path w="473710" h="562609">
                    <a:moveTo>
                      <a:pt x="98689" y="336245"/>
                    </a:moveTo>
                    <a:lnTo>
                      <a:pt x="98502" y="336894"/>
                    </a:lnTo>
                    <a:lnTo>
                      <a:pt x="98628" y="336538"/>
                    </a:lnTo>
                    <a:lnTo>
                      <a:pt x="98689" y="336245"/>
                    </a:lnTo>
                    <a:close/>
                  </a:path>
                  <a:path w="473710" h="562609">
                    <a:moveTo>
                      <a:pt x="97698" y="336550"/>
                    </a:moveTo>
                    <a:lnTo>
                      <a:pt x="97650" y="336890"/>
                    </a:lnTo>
                    <a:lnTo>
                      <a:pt x="97698" y="336550"/>
                    </a:lnTo>
                    <a:close/>
                  </a:path>
                  <a:path w="473710" h="562609">
                    <a:moveTo>
                      <a:pt x="102601" y="335143"/>
                    </a:moveTo>
                    <a:lnTo>
                      <a:pt x="102167" y="336292"/>
                    </a:lnTo>
                    <a:lnTo>
                      <a:pt x="102040" y="336860"/>
                    </a:lnTo>
                    <a:lnTo>
                      <a:pt x="102542" y="335470"/>
                    </a:lnTo>
                    <a:lnTo>
                      <a:pt x="102601" y="335143"/>
                    </a:lnTo>
                    <a:close/>
                  </a:path>
                  <a:path w="473710" h="562609">
                    <a:moveTo>
                      <a:pt x="98317" y="335173"/>
                    </a:moveTo>
                    <a:lnTo>
                      <a:pt x="98188" y="335527"/>
                    </a:lnTo>
                    <a:lnTo>
                      <a:pt x="98062" y="336856"/>
                    </a:lnTo>
                    <a:lnTo>
                      <a:pt x="98317" y="335173"/>
                    </a:lnTo>
                    <a:close/>
                  </a:path>
                  <a:path w="473710" h="562609">
                    <a:moveTo>
                      <a:pt x="107265" y="335293"/>
                    </a:moveTo>
                    <a:lnTo>
                      <a:pt x="107055" y="335734"/>
                    </a:lnTo>
                    <a:lnTo>
                      <a:pt x="106930" y="336089"/>
                    </a:lnTo>
                    <a:lnTo>
                      <a:pt x="106809" y="336855"/>
                    </a:lnTo>
                    <a:lnTo>
                      <a:pt x="107174" y="335734"/>
                    </a:lnTo>
                    <a:lnTo>
                      <a:pt x="107265" y="335293"/>
                    </a:lnTo>
                    <a:close/>
                  </a:path>
                  <a:path w="473710" h="562609">
                    <a:moveTo>
                      <a:pt x="108292" y="335982"/>
                    </a:moveTo>
                    <a:lnTo>
                      <a:pt x="108137" y="336292"/>
                    </a:lnTo>
                    <a:lnTo>
                      <a:pt x="108027" y="336779"/>
                    </a:lnTo>
                    <a:lnTo>
                      <a:pt x="108292" y="335982"/>
                    </a:lnTo>
                    <a:close/>
                  </a:path>
                  <a:path w="473710" h="562609">
                    <a:moveTo>
                      <a:pt x="103257" y="335183"/>
                    </a:moveTo>
                    <a:lnTo>
                      <a:pt x="102584" y="336365"/>
                    </a:lnTo>
                    <a:lnTo>
                      <a:pt x="102459" y="336734"/>
                    </a:lnTo>
                    <a:lnTo>
                      <a:pt x="103257" y="335183"/>
                    </a:lnTo>
                    <a:close/>
                  </a:path>
                  <a:path w="473710" h="562609">
                    <a:moveTo>
                      <a:pt x="96445" y="333570"/>
                    </a:moveTo>
                    <a:lnTo>
                      <a:pt x="95952" y="335886"/>
                    </a:lnTo>
                    <a:lnTo>
                      <a:pt x="95829" y="336694"/>
                    </a:lnTo>
                    <a:lnTo>
                      <a:pt x="96445" y="333570"/>
                    </a:lnTo>
                    <a:close/>
                  </a:path>
                  <a:path w="473710" h="562609">
                    <a:moveTo>
                      <a:pt x="107158" y="334642"/>
                    </a:moveTo>
                    <a:lnTo>
                      <a:pt x="106984" y="335133"/>
                    </a:lnTo>
                    <a:lnTo>
                      <a:pt x="106736" y="335668"/>
                    </a:lnTo>
                    <a:lnTo>
                      <a:pt x="106610" y="336670"/>
                    </a:lnTo>
                    <a:lnTo>
                      <a:pt x="106850" y="336165"/>
                    </a:lnTo>
                    <a:lnTo>
                      <a:pt x="106974" y="335811"/>
                    </a:lnTo>
                    <a:lnTo>
                      <a:pt x="107158" y="334642"/>
                    </a:lnTo>
                    <a:close/>
                  </a:path>
                  <a:path w="473710" h="562609">
                    <a:moveTo>
                      <a:pt x="106009" y="335575"/>
                    </a:moveTo>
                    <a:lnTo>
                      <a:pt x="105669" y="336664"/>
                    </a:lnTo>
                    <a:lnTo>
                      <a:pt x="105922" y="335935"/>
                    </a:lnTo>
                    <a:lnTo>
                      <a:pt x="106009" y="335575"/>
                    </a:lnTo>
                    <a:close/>
                  </a:path>
                  <a:path w="473710" h="562609">
                    <a:moveTo>
                      <a:pt x="106005" y="335428"/>
                    </a:moveTo>
                    <a:lnTo>
                      <a:pt x="105794" y="336110"/>
                    </a:lnTo>
                    <a:lnTo>
                      <a:pt x="105670" y="336650"/>
                    </a:lnTo>
                    <a:lnTo>
                      <a:pt x="105922" y="335851"/>
                    </a:lnTo>
                    <a:lnTo>
                      <a:pt x="106005" y="335428"/>
                    </a:lnTo>
                    <a:close/>
                  </a:path>
                  <a:path w="473710" h="562609">
                    <a:moveTo>
                      <a:pt x="104737" y="335425"/>
                    </a:moveTo>
                    <a:lnTo>
                      <a:pt x="104343" y="336205"/>
                    </a:lnTo>
                    <a:lnTo>
                      <a:pt x="104217" y="336563"/>
                    </a:lnTo>
                    <a:lnTo>
                      <a:pt x="104702" y="335570"/>
                    </a:lnTo>
                    <a:lnTo>
                      <a:pt x="104737" y="335425"/>
                    </a:lnTo>
                    <a:close/>
                  </a:path>
                  <a:path w="473710" h="562609">
                    <a:moveTo>
                      <a:pt x="103592" y="334478"/>
                    </a:moveTo>
                    <a:lnTo>
                      <a:pt x="102597" y="336221"/>
                    </a:lnTo>
                    <a:lnTo>
                      <a:pt x="102475" y="336558"/>
                    </a:lnTo>
                    <a:lnTo>
                      <a:pt x="103578" y="334559"/>
                    </a:lnTo>
                    <a:close/>
                  </a:path>
                  <a:path w="473710" h="562609">
                    <a:moveTo>
                      <a:pt x="97868" y="335335"/>
                    </a:moveTo>
                    <a:lnTo>
                      <a:pt x="97698" y="336550"/>
                    </a:lnTo>
                    <a:lnTo>
                      <a:pt x="97938" y="336205"/>
                    </a:lnTo>
                    <a:lnTo>
                      <a:pt x="97868" y="335335"/>
                    </a:lnTo>
                    <a:close/>
                  </a:path>
                  <a:path w="473710" h="562609">
                    <a:moveTo>
                      <a:pt x="97941" y="336205"/>
                    </a:moveTo>
                    <a:lnTo>
                      <a:pt x="97815" y="336550"/>
                    </a:lnTo>
                    <a:lnTo>
                      <a:pt x="97964" y="336550"/>
                    </a:lnTo>
                    <a:lnTo>
                      <a:pt x="97941" y="336205"/>
                    </a:lnTo>
                    <a:close/>
                  </a:path>
                  <a:path w="473710" h="562609">
                    <a:moveTo>
                      <a:pt x="98703" y="336327"/>
                    </a:moveTo>
                    <a:lnTo>
                      <a:pt x="98624" y="336550"/>
                    </a:lnTo>
                    <a:lnTo>
                      <a:pt x="98703" y="336327"/>
                    </a:lnTo>
                    <a:close/>
                  </a:path>
                  <a:path w="473710" h="562609">
                    <a:moveTo>
                      <a:pt x="99007" y="335536"/>
                    </a:moveTo>
                    <a:lnTo>
                      <a:pt x="98744" y="336550"/>
                    </a:lnTo>
                    <a:lnTo>
                      <a:pt x="98922" y="336550"/>
                    </a:lnTo>
                    <a:lnTo>
                      <a:pt x="99043" y="336110"/>
                    </a:lnTo>
                    <a:lnTo>
                      <a:pt x="99007" y="335536"/>
                    </a:lnTo>
                    <a:close/>
                  </a:path>
                  <a:path w="473710" h="562609">
                    <a:moveTo>
                      <a:pt x="99339" y="335625"/>
                    </a:moveTo>
                    <a:lnTo>
                      <a:pt x="99139" y="336550"/>
                    </a:lnTo>
                    <a:lnTo>
                      <a:pt x="99352" y="336550"/>
                    </a:lnTo>
                    <a:lnTo>
                      <a:pt x="99339" y="335625"/>
                    </a:lnTo>
                    <a:close/>
                  </a:path>
                  <a:path w="473710" h="562609">
                    <a:moveTo>
                      <a:pt x="99515" y="335627"/>
                    </a:moveTo>
                    <a:lnTo>
                      <a:pt x="99458" y="336550"/>
                    </a:lnTo>
                    <a:lnTo>
                      <a:pt x="99515" y="335627"/>
                    </a:lnTo>
                    <a:close/>
                  </a:path>
                  <a:path w="473710" h="562609">
                    <a:moveTo>
                      <a:pt x="99807" y="336255"/>
                    </a:moveTo>
                    <a:lnTo>
                      <a:pt x="99735" y="336550"/>
                    </a:lnTo>
                    <a:lnTo>
                      <a:pt x="99807" y="336255"/>
                    </a:lnTo>
                    <a:close/>
                  </a:path>
                  <a:path w="473710" h="562609">
                    <a:moveTo>
                      <a:pt x="99847" y="336341"/>
                    </a:moveTo>
                    <a:lnTo>
                      <a:pt x="99810" y="336550"/>
                    </a:lnTo>
                    <a:lnTo>
                      <a:pt x="99944" y="336550"/>
                    </a:lnTo>
                    <a:lnTo>
                      <a:pt x="99847" y="336341"/>
                    </a:lnTo>
                    <a:close/>
                  </a:path>
                  <a:path w="473710" h="562609">
                    <a:moveTo>
                      <a:pt x="100139" y="335309"/>
                    </a:moveTo>
                    <a:lnTo>
                      <a:pt x="100069" y="335470"/>
                    </a:lnTo>
                    <a:lnTo>
                      <a:pt x="99944" y="336550"/>
                    </a:lnTo>
                    <a:lnTo>
                      <a:pt x="100139" y="335309"/>
                    </a:lnTo>
                    <a:close/>
                  </a:path>
                  <a:path w="473710" h="562609">
                    <a:moveTo>
                      <a:pt x="100339" y="335280"/>
                    </a:moveTo>
                    <a:lnTo>
                      <a:pt x="100152" y="335280"/>
                    </a:lnTo>
                    <a:lnTo>
                      <a:pt x="99944" y="336550"/>
                    </a:lnTo>
                    <a:lnTo>
                      <a:pt x="100339" y="335280"/>
                    </a:lnTo>
                    <a:close/>
                  </a:path>
                  <a:path w="473710" h="562609">
                    <a:moveTo>
                      <a:pt x="107702" y="336440"/>
                    </a:moveTo>
                    <a:close/>
                  </a:path>
                  <a:path w="473710" h="562609">
                    <a:moveTo>
                      <a:pt x="108046" y="335103"/>
                    </a:moveTo>
                    <a:lnTo>
                      <a:pt x="107954" y="335293"/>
                    </a:lnTo>
                    <a:lnTo>
                      <a:pt x="107830" y="335811"/>
                    </a:lnTo>
                    <a:lnTo>
                      <a:pt x="107703" y="336550"/>
                    </a:lnTo>
                    <a:lnTo>
                      <a:pt x="107821" y="336292"/>
                    </a:lnTo>
                    <a:lnTo>
                      <a:pt x="107946" y="335851"/>
                    </a:lnTo>
                    <a:lnTo>
                      <a:pt x="108046" y="335103"/>
                    </a:lnTo>
                    <a:close/>
                  </a:path>
                  <a:path w="473710" h="562609">
                    <a:moveTo>
                      <a:pt x="109085" y="336358"/>
                    </a:moveTo>
                    <a:lnTo>
                      <a:pt x="108991" y="336550"/>
                    </a:lnTo>
                    <a:lnTo>
                      <a:pt x="109085" y="336358"/>
                    </a:lnTo>
                    <a:close/>
                  </a:path>
                  <a:path w="473710" h="562609">
                    <a:moveTo>
                      <a:pt x="109244" y="336037"/>
                    </a:moveTo>
                    <a:lnTo>
                      <a:pt x="109081" y="336550"/>
                    </a:lnTo>
                    <a:lnTo>
                      <a:pt x="109215" y="336550"/>
                    </a:lnTo>
                    <a:lnTo>
                      <a:pt x="109244" y="336037"/>
                    </a:lnTo>
                    <a:close/>
                  </a:path>
                  <a:path w="473710" h="562609">
                    <a:moveTo>
                      <a:pt x="109366" y="335789"/>
                    </a:moveTo>
                    <a:lnTo>
                      <a:pt x="109215" y="336550"/>
                    </a:lnTo>
                    <a:lnTo>
                      <a:pt x="109366" y="335789"/>
                    </a:lnTo>
                    <a:close/>
                  </a:path>
                  <a:path w="473710" h="562609">
                    <a:moveTo>
                      <a:pt x="109977" y="334423"/>
                    </a:moveTo>
                    <a:lnTo>
                      <a:pt x="109467" y="335585"/>
                    </a:lnTo>
                    <a:lnTo>
                      <a:pt x="109341" y="335917"/>
                    </a:lnTo>
                    <a:lnTo>
                      <a:pt x="109215" y="336550"/>
                    </a:lnTo>
                    <a:lnTo>
                      <a:pt x="109618" y="336550"/>
                    </a:lnTo>
                    <a:lnTo>
                      <a:pt x="109870" y="335199"/>
                    </a:lnTo>
                    <a:lnTo>
                      <a:pt x="109977" y="334423"/>
                    </a:lnTo>
                    <a:close/>
                  </a:path>
                  <a:path w="473710" h="562609">
                    <a:moveTo>
                      <a:pt x="109994" y="335562"/>
                    </a:moveTo>
                    <a:lnTo>
                      <a:pt x="109618" y="336550"/>
                    </a:lnTo>
                    <a:lnTo>
                      <a:pt x="109764" y="336550"/>
                    </a:lnTo>
                    <a:lnTo>
                      <a:pt x="109994" y="335562"/>
                    </a:lnTo>
                    <a:close/>
                  </a:path>
                  <a:path w="473710" h="562609">
                    <a:moveTo>
                      <a:pt x="110266" y="334846"/>
                    </a:moveTo>
                    <a:lnTo>
                      <a:pt x="110015" y="335507"/>
                    </a:lnTo>
                    <a:lnTo>
                      <a:pt x="109764" y="336550"/>
                    </a:lnTo>
                    <a:lnTo>
                      <a:pt x="110268" y="335174"/>
                    </a:lnTo>
                    <a:lnTo>
                      <a:pt x="110266" y="334846"/>
                    </a:lnTo>
                    <a:close/>
                  </a:path>
                  <a:path w="473710" h="562609">
                    <a:moveTo>
                      <a:pt x="93878" y="323850"/>
                    </a:moveTo>
                    <a:lnTo>
                      <a:pt x="95186" y="333662"/>
                    </a:lnTo>
                    <a:lnTo>
                      <a:pt x="95312" y="336540"/>
                    </a:lnTo>
                    <a:lnTo>
                      <a:pt x="95686" y="334958"/>
                    </a:lnTo>
                    <a:lnTo>
                      <a:pt x="93878" y="323850"/>
                    </a:lnTo>
                    <a:close/>
                  </a:path>
                  <a:path w="473710" h="562609">
                    <a:moveTo>
                      <a:pt x="107669" y="334467"/>
                    </a:moveTo>
                    <a:lnTo>
                      <a:pt x="107475" y="335140"/>
                    </a:lnTo>
                    <a:lnTo>
                      <a:pt x="107350" y="336538"/>
                    </a:lnTo>
                    <a:lnTo>
                      <a:pt x="107595" y="336032"/>
                    </a:lnTo>
                    <a:lnTo>
                      <a:pt x="107669" y="334467"/>
                    </a:lnTo>
                    <a:close/>
                  </a:path>
                  <a:path w="473710" h="562609">
                    <a:moveTo>
                      <a:pt x="105991" y="334851"/>
                    </a:moveTo>
                    <a:lnTo>
                      <a:pt x="105816" y="335343"/>
                    </a:lnTo>
                    <a:lnTo>
                      <a:pt x="105689" y="336447"/>
                    </a:lnTo>
                    <a:lnTo>
                      <a:pt x="105932" y="335664"/>
                    </a:lnTo>
                    <a:lnTo>
                      <a:pt x="105991" y="334851"/>
                    </a:lnTo>
                    <a:close/>
                  </a:path>
                  <a:path w="473710" h="562609">
                    <a:moveTo>
                      <a:pt x="104261" y="335890"/>
                    </a:moveTo>
                    <a:lnTo>
                      <a:pt x="104094" y="336445"/>
                    </a:lnTo>
                    <a:lnTo>
                      <a:pt x="104219" y="336232"/>
                    </a:lnTo>
                    <a:lnTo>
                      <a:pt x="104261" y="335890"/>
                    </a:lnTo>
                    <a:close/>
                  </a:path>
                  <a:path w="473710" h="562609">
                    <a:moveTo>
                      <a:pt x="107922" y="335359"/>
                    </a:moveTo>
                    <a:lnTo>
                      <a:pt x="107823" y="335562"/>
                    </a:lnTo>
                    <a:lnTo>
                      <a:pt x="107702" y="336440"/>
                    </a:lnTo>
                    <a:lnTo>
                      <a:pt x="107922" y="335359"/>
                    </a:lnTo>
                    <a:close/>
                  </a:path>
                  <a:path w="473710" h="562609">
                    <a:moveTo>
                      <a:pt x="103603" y="332533"/>
                    </a:moveTo>
                    <a:lnTo>
                      <a:pt x="103543" y="332740"/>
                    </a:lnTo>
                    <a:lnTo>
                      <a:pt x="102611" y="335280"/>
                    </a:lnTo>
                    <a:lnTo>
                      <a:pt x="102488" y="336412"/>
                    </a:lnTo>
                    <a:lnTo>
                      <a:pt x="103584" y="334492"/>
                    </a:lnTo>
                    <a:lnTo>
                      <a:pt x="103711" y="332857"/>
                    </a:lnTo>
                    <a:lnTo>
                      <a:pt x="103603" y="332533"/>
                    </a:lnTo>
                    <a:close/>
                  </a:path>
                  <a:path w="473710" h="562609">
                    <a:moveTo>
                      <a:pt x="109282" y="335366"/>
                    </a:moveTo>
                    <a:lnTo>
                      <a:pt x="109208" y="335507"/>
                    </a:lnTo>
                    <a:lnTo>
                      <a:pt x="109085" y="336358"/>
                    </a:lnTo>
                    <a:lnTo>
                      <a:pt x="109209" y="335935"/>
                    </a:lnTo>
                    <a:lnTo>
                      <a:pt x="109282" y="335366"/>
                    </a:lnTo>
                    <a:close/>
                  </a:path>
                  <a:path w="473710" h="562609">
                    <a:moveTo>
                      <a:pt x="98971" y="335262"/>
                    </a:moveTo>
                    <a:lnTo>
                      <a:pt x="98829" y="335755"/>
                    </a:lnTo>
                    <a:lnTo>
                      <a:pt x="98703" y="336327"/>
                    </a:lnTo>
                    <a:lnTo>
                      <a:pt x="98953" y="335621"/>
                    </a:lnTo>
                    <a:lnTo>
                      <a:pt x="98971" y="335262"/>
                    </a:lnTo>
                    <a:close/>
                  </a:path>
                  <a:path w="473710" h="562609">
                    <a:moveTo>
                      <a:pt x="97817" y="334711"/>
                    </a:moveTo>
                    <a:lnTo>
                      <a:pt x="97765" y="334923"/>
                    </a:lnTo>
                    <a:lnTo>
                      <a:pt x="97638" y="336318"/>
                    </a:lnTo>
                    <a:lnTo>
                      <a:pt x="97765" y="335507"/>
                    </a:lnTo>
                    <a:lnTo>
                      <a:pt x="97817" y="334711"/>
                    </a:lnTo>
                    <a:close/>
                  </a:path>
                  <a:path w="473710" h="562609">
                    <a:moveTo>
                      <a:pt x="96541" y="333141"/>
                    </a:moveTo>
                    <a:lnTo>
                      <a:pt x="96570" y="334252"/>
                    </a:lnTo>
                    <a:lnTo>
                      <a:pt x="96947" y="336308"/>
                    </a:lnTo>
                    <a:lnTo>
                      <a:pt x="97068" y="335935"/>
                    </a:lnTo>
                    <a:lnTo>
                      <a:pt x="96944" y="335040"/>
                    </a:lnTo>
                    <a:lnTo>
                      <a:pt x="96541" y="333141"/>
                    </a:lnTo>
                    <a:close/>
                  </a:path>
                  <a:path w="473710" h="562609">
                    <a:moveTo>
                      <a:pt x="104819" y="335519"/>
                    </a:moveTo>
                    <a:lnTo>
                      <a:pt x="104572" y="336294"/>
                    </a:lnTo>
                    <a:lnTo>
                      <a:pt x="104699" y="336037"/>
                    </a:lnTo>
                    <a:lnTo>
                      <a:pt x="104819" y="335519"/>
                    </a:lnTo>
                    <a:close/>
                  </a:path>
                  <a:path w="473710" h="562609">
                    <a:moveTo>
                      <a:pt x="104610" y="331149"/>
                    </a:moveTo>
                    <a:lnTo>
                      <a:pt x="104479" y="331657"/>
                    </a:lnTo>
                    <a:lnTo>
                      <a:pt x="104358" y="332416"/>
                    </a:lnTo>
                    <a:lnTo>
                      <a:pt x="104231" y="334587"/>
                    </a:lnTo>
                    <a:lnTo>
                      <a:pt x="104106" y="336292"/>
                    </a:lnTo>
                    <a:lnTo>
                      <a:pt x="104232" y="335965"/>
                    </a:lnTo>
                    <a:lnTo>
                      <a:pt x="104735" y="331623"/>
                    </a:lnTo>
                    <a:lnTo>
                      <a:pt x="104610" y="331149"/>
                    </a:lnTo>
                    <a:close/>
                  </a:path>
                  <a:path w="473710" h="562609">
                    <a:moveTo>
                      <a:pt x="99287" y="335226"/>
                    </a:moveTo>
                    <a:lnTo>
                      <a:pt x="99216" y="335483"/>
                    </a:lnTo>
                    <a:lnTo>
                      <a:pt x="99092" y="336185"/>
                    </a:lnTo>
                    <a:lnTo>
                      <a:pt x="99215" y="335693"/>
                    </a:lnTo>
                    <a:lnTo>
                      <a:pt x="99287" y="335226"/>
                    </a:lnTo>
                    <a:close/>
                  </a:path>
                  <a:path w="473710" h="562609">
                    <a:moveTo>
                      <a:pt x="103465" y="335594"/>
                    </a:moveTo>
                    <a:lnTo>
                      <a:pt x="103331" y="335829"/>
                    </a:lnTo>
                    <a:lnTo>
                      <a:pt x="103209" y="336183"/>
                    </a:lnTo>
                    <a:lnTo>
                      <a:pt x="103323" y="336015"/>
                    </a:lnTo>
                    <a:lnTo>
                      <a:pt x="103465" y="335594"/>
                    </a:lnTo>
                    <a:close/>
                  </a:path>
                  <a:path w="473710" h="562609">
                    <a:moveTo>
                      <a:pt x="105120" y="333866"/>
                    </a:moveTo>
                    <a:lnTo>
                      <a:pt x="104380" y="335811"/>
                    </a:lnTo>
                    <a:lnTo>
                      <a:pt x="104259" y="336171"/>
                    </a:lnTo>
                    <a:lnTo>
                      <a:pt x="104752" y="335353"/>
                    </a:lnTo>
                    <a:lnTo>
                      <a:pt x="105120" y="333866"/>
                    </a:lnTo>
                    <a:close/>
                  </a:path>
                  <a:path w="473710" h="562609">
                    <a:moveTo>
                      <a:pt x="104813" y="335351"/>
                    </a:moveTo>
                    <a:lnTo>
                      <a:pt x="104689" y="335621"/>
                    </a:lnTo>
                    <a:lnTo>
                      <a:pt x="104563" y="336134"/>
                    </a:lnTo>
                    <a:lnTo>
                      <a:pt x="104813" y="335351"/>
                    </a:lnTo>
                    <a:close/>
                  </a:path>
                  <a:path w="473710" h="562609">
                    <a:moveTo>
                      <a:pt x="99786" y="334646"/>
                    </a:moveTo>
                    <a:lnTo>
                      <a:pt x="99619" y="335851"/>
                    </a:lnTo>
                    <a:lnTo>
                      <a:pt x="99744" y="336120"/>
                    </a:lnTo>
                    <a:lnTo>
                      <a:pt x="99870" y="335861"/>
                    </a:lnTo>
                    <a:lnTo>
                      <a:pt x="99997" y="335483"/>
                    </a:lnTo>
                    <a:lnTo>
                      <a:pt x="99914" y="335280"/>
                    </a:lnTo>
                    <a:lnTo>
                      <a:pt x="99786" y="334646"/>
                    </a:lnTo>
                    <a:close/>
                  </a:path>
                  <a:path w="473710" h="562609">
                    <a:moveTo>
                      <a:pt x="100582" y="334185"/>
                    </a:moveTo>
                    <a:lnTo>
                      <a:pt x="100152" y="336119"/>
                    </a:lnTo>
                    <a:lnTo>
                      <a:pt x="100527" y="334559"/>
                    </a:lnTo>
                    <a:lnTo>
                      <a:pt x="100582" y="334185"/>
                    </a:lnTo>
                    <a:close/>
                  </a:path>
                  <a:path w="473710" h="562609">
                    <a:moveTo>
                      <a:pt x="105950" y="333497"/>
                    </a:moveTo>
                    <a:lnTo>
                      <a:pt x="105667" y="334073"/>
                    </a:lnTo>
                    <a:lnTo>
                      <a:pt x="105542" y="336111"/>
                    </a:lnTo>
                    <a:lnTo>
                      <a:pt x="105791" y="335343"/>
                    </a:lnTo>
                    <a:lnTo>
                      <a:pt x="105950" y="333497"/>
                    </a:lnTo>
                    <a:close/>
                  </a:path>
                  <a:path w="473710" h="562609">
                    <a:moveTo>
                      <a:pt x="105260" y="333293"/>
                    </a:moveTo>
                    <a:lnTo>
                      <a:pt x="104387" y="335562"/>
                    </a:lnTo>
                    <a:lnTo>
                      <a:pt x="104266" y="336110"/>
                    </a:lnTo>
                    <a:lnTo>
                      <a:pt x="105141" y="333777"/>
                    </a:lnTo>
                    <a:lnTo>
                      <a:pt x="105260" y="333293"/>
                    </a:lnTo>
                    <a:close/>
                  </a:path>
                  <a:path w="473710" h="562609">
                    <a:moveTo>
                      <a:pt x="108096" y="335000"/>
                    </a:moveTo>
                    <a:lnTo>
                      <a:pt x="108041" y="335140"/>
                    </a:lnTo>
                    <a:lnTo>
                      <a:pt x="107914" y="336089"/>
                    </a:lnTo>
                    <a:lnTo>
                      <a:pt x="108039" y="335816"/>
                    </a:lnTo>
                    <a:lnTo>
                      <a:pt x="108096" y="335000"/>
                    </a:lnTo>
                    <a:close/>
                  </a:path>
                  <a:path w="473710" h="562609">
                    <a:moveTo>
                      <a:pt x="109593" y="334648"/>
                    </a:moveTo>
                    <a:lnTo>
                      <a:pt x="109369" y="335180"/>
                    </a:lnTo>
                    <a:lnTo>
                      <a:pt x="109244" y="336037"/>
                    </a:lnTo>
                    <a:lnTo>
                      <a:pt x="109370" y="335767"/>
                    </a:lnTo>
                    <a:lnTo>
                      <a:pt x="109593" y="334648"/>
                    </a:lnTo>
                    <a:close/>
                  </a:path>
                  <a:path w="473710" h="562609">
                    <a:moveTo>
                      <a:pt x="98177" y="333235"/>
                    </a:moveTo>
                    <a:lnTo>
                      <a:pt x="98126" y="333497"/>
                    </a:lnTo>
                    <a:lnTo>
                      <a:pt x="98001" y="336032"/>
                    </a:lnTo>
                    <a:lnTo>
                      <a:pt x="98128" y="335612"/>
                    </a:lnTo>
                    <a:lnTo>
                      <a:pt x="98248" y="334923"/>
                    </a:lnTo>
                    <a:lnTo>
                      <a:pt x="98177" y="333235"/>
                    </a:lnTo>
                    <a:close/>
                  </a:path>
                  <a:path w="473710" h="562609">
                    <a:moveTo>
                      <a:pt x="106506" y="334309"/>
                    </a:moveTo>
                    <a:lnTo>
                      <a:pt x="106145" y="335326"/>
                    </a:lnTo>
                    <a:lnTo>
                      <a:pt x="106020" y="336023"/>
                    </a:lnTo>
                    <a:lnTo>
                      <a:pt x="106272" y="335214"/>
                    </a:lnTo>
                    <a:lnTo>
                      <a:pt x="106506" y="334309"/>
                    </a:lnTo>
                    <a:close/>
                  </a:path>
                  <a:path w="473710" h="562609">
                    <a:moveTo>
                      <a:pt x="99235" y="334823"/>
                    </a:moveTo>
                    <a:lnTo>
                      <a:pt x="99069" y="336015"/>
                    </a:lnTo>
                    <a:lnTo>
                      <a:pt x="99194" y="335562"/>
                    </a:lnTo>
                    <a:lnTo>
                      <a:pt x="99235" y="334823"/>
                    </a:lnTo>
                    <a:close/>
                  </a:path>
                  <a:path w="473710" h="562609">
                    <a:moveTo>
                      <a:pt x="108552" y="335188"/>
                    </a:moveTo>
                    <a:lnTo>
                      <a:pt x="108292" y="335982"/>
                    </a:lnTo>
                    <a:lnTo>
                      <a:pt x="108416" y="335734"/>
                    </a:lnTo>
                    <a:lnTo>
                      <a:pt x="108542" y="335326"/>
                    </a:lnTo>
                    <a:lnTo>
                      <a:pt x="108552" y="335188"/>
                    </a:lnTo>
                    <a:close/>
                  </a:path>
                  <a:path w="473710" h="562609">
                    <a:moveTo>
                      <a:pt x="107213" y="334485"/>
                    </a:moveTo>
                    <a:lnTo>
                      <a:pt x="107078" y="335150"/>
                    </a:lnTo>
                    <a:lnTo>
                      <a:pt x="106952" y="335951"/>
                    </a:lnTo>
                    <a:lnTo>
                      <a:pt x="107200" y="335428"/>
                    </a:lnTo>
                    <a:lnTo>
                      <a:pt x="107213" y="334485"/>
                    </a:lnTo>
                    <a:close/>
                  </a:path>
                  <a:path w="473710" h="562609">
                    <a:moveTo>
                      <a:pt x="103536" y="335470"/>
                    </a:moveTo>
                    <a:lnTo>
                      <a:pt x="103377" y="335935"/>
                    </a:lnTo>
                    <a:lnTo>
                      <a:pt x="103500" y="335754"/>
                    </a:lnTo>
                    <a:lnTo>
                      <a:pt x="103536" y="335470"/>
                    </a:lnTo>
                    <a:close/>
                  </a:path>
                  <a:path w="473710" h="562609">
                    <a:moveTo>
                      <a:pt x="104747" y="331301"/>
                    </a:moveTo>
                    <a:lnTo>
                      <a:pt x="104261" y="335890"/>
                    </a:lnTo>
                    <a:lnTo>
                      <a:pt x="104385" y="335000"/>
                    </a:lnTo>
                    <a:lnTo>
                      <a:pt x="104639" y="332639"/>
                    </a:lnTo>
                    <a:lnTo>
                      <a:pt x="104747" y="331301"/>
                    </a:lnTo>
                    <a:close/>
                  </a:path>
                  <a:path w="473710" h="562609">
                    <a:moveTo>
                      <a:pt x="102448" y="333681"/>
                    </a:moveTo>
                    <a:lnTo>
                      <a:pt x="102355" y="334559"/>
                    </a:lnTo>
                    <a:lnTo>
                      <a:pt x="102228" y="335462"/>
                    </a:lnTo>
                    <a:lnTo>
                      <a:pt x="102110" y="335886"/>
                    </a:lnTo>
                    <a:lnTo>
                      <a:pt x="102233" y="335483"/>
                    </a:lnTo>
                    <a:lnTo>
                      <a:pt x="102359" y="334609"/>
                    </a:lnTo>
                    <a:lnTo>
                      <a:pt x="102448" y="333681"/>
                    </a:lnTo>
                    <a:close/>
                  </a:path>
                  <a:path w="473710" h="562609">
                    <a:moveTo>
                      <a:pt x="103563" y="334883"/>
                    </a:moveTo>
                    <a:lnTo>
                      <a:pt x="103295" y="335865"/>
                    </a:lnTo>
                    <a:lnTo>
                      <a:pt x="103415" y="335664"/>
                    </a:lnTo>
                    <a:lnTo>
                      <a:pt x="103542" y="335165"/>
                    </a:lnTo>
                    <a:lnTo>
                      <a:pt x="103563" y="334883"/>
                    </a:lnTo>
                    <a:close/>
                  </a:path>
                  <a:path w="473710" h="562609">
                    <a:moveTo>
                      <a:pt x="108115" y="333906"/>
                    </a:moveTo>
                    <a:lnTo>
                      <a:pt x="107807" y="334923"/>
                    </a:lnTo>
                    <a:lnTo>
                      <a:pt x="107691" y="335834"/>
                    </a:lnTo>
                    <a:lnTo>
                      <a:pt x="108115" y="333906"/>
                    </a:lnTo>
                    <a:close/>
                  </a:path>
                  <a:path w="473710" h="562609">
                    <a:moveTo>
                      <a:pt x="108168" y="333731"/>
                    </a:moveTo>
                    <a:lnTo>
                      <a:pt x="107699" y="335818"/>
                    </a:lnTo>
                    <a:lnTo>
                      <a:pt x="107823" y="335562"/>
                    </a:lnTo>
                    <a:lnTo>
                      <a:pt x="107949" y="335226"/>
                    </a:lnTo>
                    <a:lnTo>
                      <a:pt x="108076" y="334602"/>
                    </a:lnTo>
                    <a:lnTo>
                      <a:pt x="108168" y="333731"/>
                    </a:lnTo>
                    <a:close/>
                  </a:path>
                  <a:path w="473710" h="562609">
                    <a:moveTo>
                      <a:pt x="99734" y="334387"/>
                    </a:moveTo>
                    <a:lnTo>
                      <a:pt x="99600" y="335811"/>
                    </a:lnTo>
                    <a:lnTo>
                      <a:pt x="99723" y="335040"/>
                    </a:lnTo>
                    <a:lnTo>
                      <a:pt x="99734" y="334387"/>
                    </a:lnTo>
                    <a:close/>
                  </a:path>
                  <a:path w="473710" h="562609">
                    <a:moveTo>
                      <a:pt x="109953" y="333794"/>
                    </a:moveTo>
                    <a:lnTo>
                      <a:pt x="109613" y="334602"/>
                    </a:lnTo>
                    <a:lnTo>
                      <a:pt x="109366" y="335789"/>
                    </a:lnTo>
                    <a:lnTo>
                      <a:pt x="109856" y="334711"/>
                    </a:lnTo>
                    <a:lnTo>
                      <a:pt x="109953" y="333794"/>
                    </a:lnTo>
                    <a:close/>
                  </a:path>
                  <a:path w="473710" h="562609">
                    <a:moveTo>
                      <a:pt x="104759" y="331314"/>
                    </a:moveTo>
                    <a:lnTo>
                      <a:pt x="104301" y="335785"/>
                    </a:lnTo>
                    <a:lnTo>
                      <a:pt x="105287" y="333182"/>
                    </a:lnTo>
                    <a:lnTo>
                      <a:pt x="105411" y="332677"/>
                    </a:lnTo>
                    <a:lnTo>
                      <a:pt x="105513" y="331470"/>
                    </a:lnTo>
                    <a:lnTo>
                      <a:pt x="104900" y="331470"/>
                    </a:lnTo>
                    <a:lnTo>
                      <a:pt x="104759" y="331314"/>
                    </a:lnTo>
                    <a:close/>
                  </a:path>
                  <a:path w="473710" h="562609">
                    <a:moveTo>
                      <a:pt x="98357" y="334297"/>
                    </a:moveTo>
                    <a:lnTo>
                      <a:pt x="98103" y="335754"/>
                    </a:lnTo>
                    <a:lnTo>
                      <a:pt x="98228" y="335412"/>
                    </a:lnTo>
                    <a:lnTo>
                      <a:pt x="98355" y="334924"/>
                    </a:lnTo>
                    <a:lnTo>
                      <a:pt x="98357" y="334297"/>
                    </a:lnTo>
                    <a:close/>
                  </a:path>
                  <a:path w="473710" h="562609">
                    <a:moveTo>
                      <a:pt x="106541" y="333886"/>
                    </a:moveTo>
                    <a:lnTo>
                      <a:pt x="106012" y="335700"/>
                    </a:lnTo>
                    <a:lnTo>
                      <a:pt x="106137" y="335343"/>
                    </a:lnTo>
                    <a:lnTo>
                      <a:pt x="106541" y="333886"/>
                    </a:lnTo>
                    <a:close/>
                  </a:path>
                  <a:path w="473710" h="562609">
                    <a:moveTo>
                      <a:pt x="106334" y="334543"/>
                    </a:moveTo>
                    <a:lnTo>
                      <a:pt x="106138" y="335165"/>
                    </a:lnTo>
                    <a:lnTo>
                      <a:pt x="106011" y="335668"/>
                    </a:lnTo>
                    <a:lnTo>
                      <a:pt x="106137" y="335293"/>
                    </a:lnTo>
                    <a:lnTo>
                      <a:pt x="106334" y="334543"/>
                    </a:lnTo>
                    <a:close/>
                  </a:path>
                  <a:path w="473710" h="562609">
                    <a:moveTo>
                      <a:pt x="100316" y="334185"/>
                    </a:moveTo>
                    <a:lnTo>
                      <a:pt x="99965" y="335665"/>
                    </a:lnTo>
                    <a:lnTo>
                      <a:pt x="100216" y="334675"/>
                    </a:lnTo>
                    <a:lnTo>
                      <a:pt x="100316" y="334185"/>
                    </a:lnTo>
                    <a:close/>
                  </a:path>
                  <a:path w="473710" h="562609">
                    <a:moveTo>
                      <a:pt x="99680" y="334119"/>
                    </a:moveTo>
                    <a:lnTo>
                      <a:pt x="99639" y="334297"/>
                    </a:lnTo>
                    <a:lnTo>
                      <a:pt x="99515" y="335627"/>
                    </a:lnTo>
                    <a:lnTo>
                      <a:pt x="99639" y="334923"/>
                    </a:lnTo>
                    <a:lnTo>
                      <a:pt x="99680" y="334119"/>
                    </a:lnTo>
                    <a:close/>
                  </a:path>
                  <a:path w="473710" h="562609">
                    <a:moveTo>
                      <a:pt x="100280" y="334410"/>
                    </a:moveTo>
                    <a:lnTo>
                      <a:pt x="99990" y="335612"/>
                    </a:lnTo>
                    <a:lnTo>
                      <a:pt x="100117" y="335351"/>
                    </a:lnTo>
                    <a:lnTo>
                      <a:pt x="100280" y="334410"/>
                    </a:lnTo>
                    <a:close/>
                  </a:path>
                  <a:path w="473710" h="562609">
                    <a:moveTo>
                      <a:pt x="104876" y="335150"/>
                    </a:moveTo>
                    <a:lnTo>
                      <a:pt x="104699" y="335583"/>
                    </a:lnTo>
                    <a:lnTo>
                      <a:pt x="104820" y="335326"/>
                    </a:lnTo>
                    <a:lnTo>
                      <a:pt x="104876" y="335150"/>
                    </a:lnTo>
                    <a:close/>
                  </a:path>
                  <a:path w="473710" h="562609">
                    <a:moveTo>
                      <a:pt x="107665" y="334280"/>
                    </a:moveTo>
                    <a:lnTo>
                      <a:pt x="107404" y="335040"/>
                    </a:lnTo>
                    <a:lnTo>
                      <a:pt x="107283" y="335580"/>
                    </a:lnTo>
                    <a:lnTo>
                      <a:pt x="107656" y="334423"/>
                    </a:lnTo>
                    <a:lnTo>
                      <a:pt x="107665" y="334280"/>
                    </a:lnTo>
                    <a:close/>
                  </a:path>
                  <a:path w="473710" h="562609">
                    <a:moveTo>
                      <a:pt x="106829" y="332620"/>
                    </a:moveTo>
                    <a:lnTo>
                      <a:pt x="106133" y="335000"/>
                    </a:lnTo>
                    <a:lnTo>
                      <a:pt x="106009" y="335575"/>
                    </a:lnTo>
                    <a:lnTo>
                      <a:pt x="106380" y="334366"/>
                    </a:lnTo>
                    <a:lnTo>
                      <a:pt x="106829" y="332620"/>
                    </a:lnTo>
                    <a:close/>
                  </a:path>
                  <a:path w="473710" h="562609">
                    <a:moveTo>
                      <a:pt x="110262" y="334719"/>
                    </a:moveTo>
                    <a:lnTo>
                      <a:pt x="110117" y="335120"/>
                    </a:lnTo>
                    <a:lnTo>
                      <a:pt x="109994" y="335562"/>
                    </a:lnTo>
                    <a:lnTo>
                      <a:pt x="110237" y="334923"/>
                    </a:lnTo>
                    <a:lnTo>
                      <a:pt x="110262" y="334719"/>
                    </a:lnTo>
                    <a:close/>
                  </a:path>
                  <a:path w="473710" h="562609">
                    <a:moveTo>
                      <a:pt x="108679" y="333695"/>
                    </a:moveTo>
                    <a:lnTo>
                      <a:pt x="108539" y="334084"/>
                    </a:lnTo>
                    <a:lnTo>
                      <a:pt x="108412" y="334346"/>
                    </a:lnTo>
                    <a:lnTo>
                      <a:pt x="108297" y="334732"/>
                    </a:lnTo>
                    <a:lnTo>
                      <a:pt x="108171" y="335527"/>
                    </a:lnTo>
                    <a:lnTo>
                      <a:pt x="108534" y="334732"/>
                    </a:lnTo>
                    <a:lnTo>
                      <a:pt x="108679" y="333695"/>
                    </a:lnTo>
                    <a:close/>
                  </a:path>
                  <a:path w="473710" h="562609">
                    <a:moveTo>
                      <a:pt x="104984" y="335001"/>
                    </a:moveTo>
                    <a:lnTo>
                      <a:pt x="104819" y="335519"/>
                    </a:lnTo>
                    <a:lnTo>
                      <a:pt x="104984" y="335001"/>
                    </a:lnTo>
                    <a:close/>
                  </a:path>
                  <a:path w="473710" h="562609">
                    <a:moveTo>
                      <a:pt x="109144" y="333211"/>
                    </a:moveTo>
                    <a:lnTo>
                      <a:pt x="108655" y="334846"/>
                    </a:lnTo>
                    <a:lnTo>
                      <a:pt x="108529" y="335507"/>
                    </a:lnTo>
                    <a:lnTo>
                      <a:pt x="108650" y="335254"/>
                    </a:lnTo>
                    <a:lnTo>
                      <a:pt x="109018" y="333969"/>
                    </a:lnTo>
                    <a:lnTo>
                      <a:pt x="109144" y="333211"/>
                    </a:lnTo>
                    <a:close/>
                  </a:path>
                  <a:path w="473710" h="562609">
                    <a:moveTo>
                      <a:pt x="100356" y="333427"/>
                    </a:moveTo>
                    <a:lnTo>
                      <a:pt x="99997" y="335483"/>
                    </a:lnTo>
                    <a:lnTo>
                      <a:pt x="100249" y="334457"/>
                    </a:lnTo>
                    <a:lnTo>
                      <a:pt x="100373" y="333819"/>
                    </a:lnTo>
                    <a:lnTo>
                      <a:pt x="100356" y="333427"/>
                    </a:lnTo>
                    <a:close/>
                  </a:path>
                  <a:path w="473710" h="562609">
                    <a:moveTo>
                      <a:pt x="106828" y="332504"/>
                    </a:moveTo>
                    <a:lnTo>
                      <a:pt x="106131" y="334457"/>
                    </a:lnTo>
                    <a:lnTo>
                      <a:pt x="106005" y="335428"/>
                    </a:lnTo>
                    <a:lnTo>
                      <a:pt x="106752" y="332885"/>
                    </a:lnTo>
                    <a:lnTo>
                      <a:pt x="106828" y="332504"/>
                    </a:lnTo>
                    <a:close/>
                  </a:path>
                  <a:path w="473710" h="562609">
                    <a:moveTo>
                      <a:pt x="104135" y="334010"/>
                    </a:moveTo>
                    <a:lnTo>
                      <a:pt x="103924" y="334010"/>
                    </a:lnTo>
                    <a:lnTo>
                      <a:pt x="103747" y="335390"/>
                    </a:lnTo>
                    <a:lnTo>
                      <a:pt x="104031" y="335280"/>
                    </a:lnTo>
                    <a:lnTo>
                      <a:pt x="104135" y="334010"/>
                    </a:lnTo>
                    <a:close/>
                  </a:path>
                  <a:path w="473710" h="562609">
                    <a:moveTo>
                      <a:pt x="99649" y="333969"/>
                    </a:moveTo>
                    <a:lnTo>
                      <a:pt x="99521" y="334478"/>
                    </a:lnTo>
                    <a:lnTo>
                      <a:pt x="99396" y="335372"/>
                    </a:lnTo>
                    <a:lnTo>
                      <a:pt x="99648" y="334257"/>
                    </a:lnTo>
                    <a:lnTo>
                      <a:pt x="99649" y="333969"/>
                    </a:lnTo>
                    <a:close/>
                  </a:path>
                  <a:path w="473710" h="562609">
                    <a:moveTo>
                      <a:pt x="109905" y="332558"/>
                    </a:moveTo>
                    <a:lnTo>
                      <a:pt x="109654" y="333695"/>
                    </a:lnTo>
                    <a:lnTo>
                      <a:pt x="109530" y="334141"/>
                    </a:lnTo>
                    <a:lnTo>
                      <a:pt x="109404" y="334439"/>
                    </a:lnTo>
                    <a:lnTo>
                      <a:pt x="109282" y="335366"/>
                    </a:lnTo>
                    <a:lnTo>
                      <a:pt x="109409" y="334970"/>
                    </a:lnTo>
                    <a:lnTo>
                      <a:pt x="109905" y="332558"/>
                    </a:lnTo>
                    <a:close/>
                  </a:path>
                  <a:path w="473710" h="562609">
                    <a:moveTo>
                      <a:pt x="96446" y="326212"/>
                    </a:moveTo>
                    <a:lnTo>
                      <a:pt x="97493" y="332312"/>
                    </a:lnTo>
                    <a:lnTo>
                      <a:pt x="97619" y="335366"/>
                    </a:lnTo>
                    <a:lnTo>
                      <a:pt x="97744" y="334883"/>
                    </a:lnTo>
                    <a:lnTo>
                      <a:pt x="97619" y="332332"/>
                    </a:lnTo>
                    <a:lnTo>
                      <a:pt x="97496" y="331351"/>
                    </a:lnTo>
                    <a:lnTo>
                      <a:pt x="96738" y="327381"/>
                    </a:lnTo>
                    <a:lnTo>
                      <a:pt x="96446" y="326212"/>
                    </a:lnTo>
                    <a:close/>
                  </a:path>
                  <a:path w="473710" h="562609">
                    <a:moveTo>
                      <a:pt x="108119" y="334389"/>
                    </a:moveTo>
                    <a:lnTo>
                      <a:pt x="107922" y="335359"/>
                    </a:lnTo>
                    <a:lnTo>
                      <a:pt x="108046" y="335102"/>
                    </a:lnTo>
                    <a:lnTo>
                      <a:pt x="108119" y="334389"/>
                    </a:lnTo>
                    <a:close/>
                  </a:path>
                  <a:path w="473710" h="562609">
                    <a:moveTo>
                      <a:pt x="106846" y="332918"/>
                    </a:moveTo>
                    <a:lnTo>
                      <a:pt x="106133" y="335358"/>
                    </a:lnTo>
                    <a:lnTo>
                      <a:pt x="106509" y="334297"/>
                    </a:lnTo>
                    <a:lnTo>
                      <a:pt x="106760" y="333330"/>
                    </a:lnTo>
                    <a:lnTo>
                      <a:pt x="106846" y="332918"/>
                    </a:lnTo>
                    <a:close/>
                  </a:path>
                  <a:path w="473710" h="562609">
                    <a:moveTo>
                      <a:pt x="103520" y="332707"/>
                    </a:moveTo>
                    <a:lnTo>
                      <a:pt x="102711" y="334851"/>
                    </a:lnTo>
                    <a:lnTo>
                      <a:pt x="102585" y="335353"/>
                    </a:lnTo>
                    <a:lnTo>
                      <a:pt x="103446" y="332969"/>
                    </a:lnTo>
                    <a:lnTo>
                      <a:pt x="103520" y="332707"/>
                    </a:lnTo>
                    <a:close/>
                  </a:path>
                  <a:path w="473710" h="562609">
                    <a:moveTo>
                      <a:pt x="105332" y="333308"/>
                    </a:moveTo>
                    <a:lnTo>
                      <a:pt x="105138" y="333819"/>
                    </a:lnTo>
                    <a:lnTo>
                      <a:pt x="104757" y="335343"/>
                    </a:lnTo>
                    <a:lnTo>
                      <a:pt x="104882" y="335133"/>
                    </a:lnTo>
                    <a:lnTo>
                      <a:pt x="105007" y="334711"/>
                    </a:lnTo>
                    <a:lnTo>
                      <a:pt x="105332" y="333308"/>
                    </a:lnTo>
                    <a:close/>
                  </a:path>
                  <a:path w="473710" h="562609">
                    <a:moveTo>
                      <a:pt x="103806" y="334238"/>
                    </a:moveTo>
                    <a:lnTo>
                      <a:pt x="103658" y="334532"/>
                    </a:lnTo>
                    <a:lnTo>
                      <a:pt x="103534" y="335326"/>
                    </a:lnTo>
                    <a:lnTo>
                      <a:pt x="103806" y="334238"/>
                    </a:lnTo>
                    <a:close/>
                  </a:path>
                  <a:path w="473710" h="562609">
                    <a:moveTo>
                      <a:pt x="107648" y="333254"/>
                    </a:moveTo>
                    <a:lnTo>
                      <a:pt x="107383" y="334006"/>
                    </a:lnTo>
                    <a:lnTo>
                      <a:pt x="107265" y="335293"/>
                    </a:lnTo>
                    <a:lnTo>
                      <a:pt x="107640" y="334252"/>
                    </a:lnTo>
                    <a:lnTo>
                      <a:pt x="107648" y="333254"/>
                    </a:lnTo>
                    <a:close/>
                  </a:path>
                  <a:path w="473710" h="562609">
                    <a:moveTo>
                      <a:pt x="99221" y="334712"/>
                    </a:moveTo>
                    <a:lnTo>
                      <a:pt x="99073" y="335281"/>
                    </a:lnTo>
                    <a:lnTo>
                      <a:pt x="99200" y="334924"/>
                    </a:lnTo>
                    <a:lnTo>
                      <a:pt x="99221" y="334712"/>
                    </a:lnTo>
                    <a:close/>
                  </a:path>
                  <a:path w="473710" h="562609">
                    <a:moveTo>
                      <a:pt x="101183" y="335254"/>
                    </a:moveTo>
                    <a:close/>
                  </a:path>
                  <a:path w="473710" h="562609">
                    <a:moveTo>
                      <a:pt x="101240" y="334944"/>
                    </a:moveTo>
                    <a:lnTo>
                      <a:pt x="101198" y="335280"/>
                    </a:lnTo>
                    <a:lnTo>
                      <a:pt x="101478" y="335280"/>
                    </a:lnTo>
                    <a:lnTo>
                      <a:pt x="101240" y="334944"/>
                    </a:lnTo>
                    <a:close/>
                  </a:path>
                  <a:path w="473710" h="562609">
                    <a:moveTo>
                      <a:pt x="109068" y="335049"/>
                    </a:moveTo>
                    <a:lnTo>
                      <a:pt x="108961" y="335280"/>
                    </a:lnTo>
                    <a:lnTo>
                      <a:pt x="109068" y="335049"/>
                    </a:lnTo>
                    <a:close/>
                  </a:path>
                  <a:path w="473710" h="562609">
                    <a:moveTo>
                      <a:pt x="109112" y="335133"/>
                    </a:moveTo>
                    <a:lnTo>
                      <a:pt x="109050" y="335280"/>
                    </a:lnTo>
                    <a:lnTo>
                      <a:pt x="109112" y="335133"/>
                    </a:lnTo>
                    <a:close/>
                  </a:path>
                  <a:path w="473710" h="562609">
                    <a:moveTo>
                      <a:pt x="110242" y="334147"/>
                    </a:moveTo>
                    <a:lnTo>
                      <a:pt x="110136" y="334446"/>
                    </a:lnTo>
                    <a:lnTo>
                      <a:pt x="110010" y="335280"/>
                    </a:lnTo>
                    <a:lnTo>
                      <a:pt x="110135" y="334970"/>
                    </a:lnTo>
                    <a:lnTo>
                      <a:pt x="110242" y="334147"/>
                    </a:lnTo>
                    <a:close/>
                  </a:path>
                  <a:path w="473710" h="562609">
                    <a:moveTo>
                      <a:pt x="110277" y="335151"/>
                    </a:moveTo>
                    <a:lnTo>
                      <a:pt x="110230" y="335280"/>
                    </a:lnTo>
                    <a:lnTo>
                      <a:pt x="110277" y="335151"/>
                    </a:lnTo>
                    <a:close/>
                  </a:path>
                  <a:path w="473710" h="562609">
                    <a:moveTo>
                      <a:pt x="111322" y="332038"/>
                    </a:moveTo>
                    <a:lnTo>
                      <a:pt x="111139" y="332801"/>
                    </a:lnTo>
                    <a:lnTo>
                      <a:pt x="110407" y="334796"/>
                    </a:lnTo>
                    <a:lnTo>
                      <a:pt x="110282" y="335280"/>
                    </a:lnTo>
                    <a:lnTo>
                      <a:pt x="111146" y="332980"/>
                    </a:lnTo>
                    <a:lnTo>
                      <a:pt x="111272" y="332558"/>
                    </a:lnTo>
                    <a:lnTo>
                      <a:pt x="111322" y="332038"/>
                    </a:lnTo>
                    <a:close/>
                  </a:path>
                  <a:path w="473710" h="562609">
                    <a:moveTo>
                      <a:pt x="98785" y="332090"/>
                    </a:moveTo>
                    <a:lnTo>
                      <a:pt x="98720" y="333330"/>
                    </a:lnTo>
                    <a:lnTo>
                      <a:pt x="98971" y="335262"/>
                    </a:lnTo>
                    <a:lnTo>
                      <a:pt x="99098" y="334823"/>
                    </a:lnTo>
                    <a:lnTo>
                      <a:pt x="98972" y="333141"/>
                    </a:lnTo>
                    <a:lnTo>
                      <a:pt x="98785" y="332090"/>
                    </a:lnTo>
                    <a:close/>
                  </a:path>
                  <a:path w="473710" h="562609">
                    <a:moveTo>
                      <a:pt x="101138" y="334801"/>
                    </a:moveTo>
                    <a:lnTo>
                      <a:pt x="101063" y="335040"/>
                    </a:lnTo>
                    <a:lnTo>
                      <a:pt x="101183" y="335254"/>
                    </a:lnTo>
                    <a:lnTo>
                      <a:pt x="101138" y="334801"/>
                    </a:lnTo>
                    <a:close/>
                  </a:path>
                  <a:path w="473710" h="562609">
                    <a:moveTo>
                      <a:pt x="99643" y="333937"/>
                    </a:moveTo>
                    <a:lnTo>
                      <a:pt x="99464" y="334587"/>
                    </a:lnTo>
                    <a:lnTo>
                      <a:pt x="99339" y="335201"/>
                    </a:lnTo>
                    <a:lnTo>
                      <a:pt x="99643" y="333937"/>
                    </a:lnTo>
                    <a:close/>
                  </a:path>
                  <a:path w="473710" h="562609">
                    <a:moveTo>
                      <a:pt x="109906" y="332574"/>
                    </a:moveTo>
                    <a:lnTo>
                      <a:pt x="109361" y="335199"/>
                    </a:lnTo>
                    <a:lnTo>
                      <a:pt x="109602" y="334602"/>
                    </a:lnTo>
                    <a:lnTo>
                      <a:pt x="109853" y="333342"/>
                    </a:lnTo>
                    <a:lnTo>
                      <a:pt x="109906" y="332574"/>
                    </a:lnTo>
                    <a:close/>
                  </a:path>
                  <a:path w="473710" h="562609">
                    <a:moveTo>
                      <a:pt x="109148" y="333174"/>
                    </a:moveTo>
                    <a:lnTo>
                      <a:pt x="108805" y="334141"/>
                    </a:lnTo>
                    <a:lnTo>
                      <a:pt x="108678" y="334417"/>
                    </a:lnTo>
                    <a:lnTo>
                      <a:pt x="108552" y="335188"/>
                    </a:lnTo>
                    <a:lnTo>
                      <a:pt x="109148" y="333174"/>
                    </a:lnTo>
                    <a:close/>
                  </a:path>
                  <a:path w="473710" h="562609">
                    <a:moveTo>
                      <a:pt x="103588" y="334539"/>
                    </a:moveTo>
                    <a:lnTo>
                      <a:pt x="103257" y="335183"/>
                    </a:lnTo>
                    <a:lnTo>
                      <a:pt x="103500" y="334755"/>
                    </a:lnTo>
                    <a:lnTo>
                      <a:pt x="103588" y="334539"/>
                    </a:lnTo>
                    <a:close/>
                  </a:path>
                  <a:path w="473710" h="562609">
                    <a:moveTo>
                      <a:pt x="102091" y="334010"/>
                    </a:moveTo>
                    <a:lnTo>
                      <a:pt x="101918" y="334010"/>
                    </a:lnTo>
                    <a:lnTo>
                      <a:pt x="101799" y="335180"/>
                    </a:lnTo>
                    <a:lnTo>
                      <a:pt x="101925" y="334883"/>
                    </a:lnTo>
                    <a:lnTo>
                      <a:pt x="102091" y="334010"/>
                    </a:lnTo>
                    <a:close/>
                  </a:path>
                  <a:path w="473710" h="562609">
                    <a:moveTo>
                      <a:pt x="98406" y="334587"/>
                    </a:moveTo>
                    <a:lnTo>
                      <a:pt x="98319" y="335165"/>
                    </a:lnTo>
                    <a:lnTo>
                      <a:pt x="98445" y="334820"/>
                    </a:lnTo>
                    <a:lnTo>
                      <a:pt x="98406" y="334587"/>
                    </a:lnTo>
                    <a:close/>
                  </a:path>
                  <a:path w="473710" h="562609">
                    <a:moveTo>
                      <a:pt x="111315" y="331805"/>
                    </a:moveTo>
                    <a:lnTo>
                      <a:pt x="111009" y="332893"/>
                    </a:lnTo>
                    <a:lnTo>
                      <a:pt x="110404" y="334485"/>
                    </a:lnTo>
                    <a:lnTo>
                      <a:pt x="110277" y="335151"/>
                    </a:lnTo>
                    <a:lnTo>
                      <a:pt x="111139" y="332801"/>
                    </a:lnTo>
                    <a:lnTo>
                      <a:pt x="111266" y="332285"/>
                    </a:lnTo>
                    <a:lnTo>
                      <a:pt x="111315" y="331805"/>
                    </a:lnTo>
                    <a:close/>
                  </a:path>
                  <a:path w="473710" h="562609">
                    <a:moveTo>
                      <a:pt x="103253" y="332332"/>
                    </a:moveTo>
                    <a:lnTo>
                      <a:pt x="103195" y="332740"/>
                    </a:lnTo>
                    <a:lnTo>
                      <a:pt x="102831" y="332740"/>
                    </a:lnTo>
                    <a:lnTo>
                      <a:pt x="102728" y="333293"/>
                    </a:lnTo>
                    <a:lnTo>
                      <a:pt x="102601" y="335143"/>
                    </a:lnTo>
                    <a:lnTo>
                      <a:pt x="103467" y="332849"/>
                    </a:lnTo>
                    <a:lnTo>
                      <a:pt x="103349" y="332467"/>
                    </a:lnTo>
                    <a:lnTo>
                      <a:pt x="103253" y="332332"/>
                    </a:lnTo>
                    <a:close/>
                  </a:path>
                  <a:path w="473710" h="562609">
                    <a:moveTo>
                      <a:pt x="109332" y="334478"/>
                    </a:moveTo>
                    <a:lnTo>
                      <a:pt x="109238" y="334680"/>
                    </a:lnTo>
                    <a:lnTo>
                      <a:pt x="109112" y="335133"/>
                    </a:lnTo>
                    <a:lnTo>
                      <a:pt x="109238" y="334833"/>
                    </a:lnTo>
                    <a:lnTo>
                      <a:pt x="109332" y="334478"/>
                    </a:lnTo>
                    <a:close/>
                  </a:path>
                  <a:path w="473710" h="562609">
                    <a:moveTo>
                      <a:pt x="101990" y="332400"/>
                    </a:moveTo>
                    <a:lnTo>
                      <a:pt x="101759" y="333695"/>
                    </a:lnTo>
                    <a:lnTo>
                      <a:pt x="101634" y="334944"/>
                    </a:lnTo>
                    <a:lnTo>
                      <a:pt x="101758" y="335121"/>
                    </a:lnTo>
                    <a:lnTo>
                      <a:pt x="102012" y="333357"/>
                    </a:lnTo>
                    <a:lnTo>
                      <a:pt x="102071" y="332740"/>
                    </a:lnTo>
                    <a:lnTo>
                      <a:pt x="101990" y="332400"/>
                    </a:lnTo>
                    <a:close/>
                  </a:path>
                  <a:path w="473710" h="562609">
                    <a:moveTo>
                      <a:pt x="95910" y="334010"/>
                    </a:moveTo>
                    <a:lnTo>
                      <a:pt x="95839" y="334309"/>
                    </a:lnTo>
                    <a:lnTo>
                      <a:pt x="95713" y="335040"/>
                    </a:lnTo>
                    <a:lnTo>
                      <a:pt x="95910" y="334010"/>
                    </a:lnTo>
                    <a:close/>
                  </a:path>
                  <a:path w="473710" h="562609">
                    <a:moveTo>
                      <a:pt x="100920" y="334493"/>
                    </a:moveTo>
                    <a:lnTo>
                      <a:pt x="100926" y="334796"/>
                    </a:lnTo>
                    <a:lnTo>
                      <a:pt x="101042" y="335003"/>
                    </a:lnTo>
                    <a:lnTo>
                      <a:pt x="100920" y="334493"/>
                    </a:lnTo>
                    <a:close/>
                  </a:path>
                  <a:path w="473710" h="562609">
                    <a:moveTo>
                      <a:pt x="108705" y="331958"/>
                    </a:moveTo>
                    <a:lnTo>
                      <a:pt x="108472" y="332726"/>
                    </a:lnTo>
                    <a:lnTo>
                      <a:pt x="108222" y="333886"/>
                    </a:lnTo>
                    <a:lnTo>
                      <a:pt x="108096" y="335000"/>
                    </a:lnTo>
                    <a:lnTo>
                      <a:pt x="108341" y="334457"/>
                    </a:lnTo>
                    <a:lnTo>
                      <a:pt x="108593" y="332873"/>
                    </a:lnTo>
                    <a:lnTo>
                      <a:pt x="108705" y="331958"/>
                    </a:lnTo>
                    <a:close/>
                  </a:path>
                  <a:path w="473710" h="562609">
                    <a:moveTo>
                      <a:pt x="102062" y="334559"/>
                    </a:moveTo>
                    <a:lnTo>
                      <a:pt x="101923" y="334970"/>
                    </a:lnTo>
                    <a:lnTo>
                      <a:pt x="102049" y="334641"/>
                    </a:lnTo>
                    <a:close/>
                  </a:path>
                  <a:path w="473710" h="562609">
                    <a:moveTo>
                      <a:pt x="98145" y="333364"/>
                    </a:moveTo>
                    <a:lnTo>
                      <a:pt x="98046" y="333769"/>
                    </a:lnTo>
                    <a:lnTo>
                      <a:pt x="97921" y="334958"/>
                    </a:lnTo>
                    <a:lnTo>
                      <a:pt x="98145" y="333364"/>
                    </a:lnTo>
                    <a:close/>
                  </a:path>
                  <a:path w="473710" h="562609">
                    <a:moveTo>
                      <a:pt x="105413" y="334090"/>
                    </a:moveTo>
                    <a:lnTo>
                      <a:pt x="105008" y="334926"/>
                    </a:lnTo>
                    <a:lnTo>
                      <a:pt x="105375" y="334205"/>
                    </a:lnTo>
                    <a:close/>
                  </a:path>
                  <a:path w="473710" h="562609">
                    <a:moveTo>
                      <a:pt x="106744" y="332740"/>
                    </a:moveTo>
                    <a:lnTo>
                      <a:pt x="106324" y="332740"/>
                    </a:lnTo>
                    <a:lnTo>
                      <a:pt x="106118" y="333158"/>
                    </a:lnTo>
                    <a:lnTo>
                      <a:pt x="105991" y="334851"/>
                    </a:lnTo>
                    <a:lnTo>
                      <a:pt x="106744" y="332740"/>
                    </a:lnTo>
                    <a:close/>
                  </a:path>
                  <a:path w="473710" h="562609">
                    <a:moveTo>
                      <a:pt x="111225" y="332055"/>
                    </a:moveTo>
                    <a:lnTo>
                      <a:pt x="110994" y="332849"/>
                    </a:lnTo>
                    <a:lnTo>
                      <a:pt x="110390" y="334366"/>
                    </a:lnTo>
                    <a:lnTo>
                      <a:pt x="110266" y="334846"/>
                    </a:lnTo>
                    <a:lnTo>
                      <a:pt x="111009" y="332893"/>
                    </a:lnTo>
                    <a:lnTo>
                      <a:pt x="111225" y="332055"/>
                    </a:lnTo>
                    <a:close/>
                  </a:path>
                  <a:path w="473710" h="562609">
                    <a:moveTo>
                      <a:pt x="101704" y="334010"/>
                    </a:moveTo>
                    <a:lnTo>
                      <a:pt x="101485" y="334010"/>
                    </a:lnTo>
                    <a:lnTo>
                      <a:pt x="101314" y="334485"/>
                    </a:lnTo>
                    <a:lnTo>
                      <a:pt x="101557" y="334833"/>
                    </a:lnTo>
                    <a:lnTo>
                      <a:pt x="101704" y="334010"/>
                    </a:lnTo>
                    <a:close/>
                  </a:path>
                  <a:path w="473710" h="562609">
                    <a:moveTo>
                      <a:pt x="105424" y="333623"/>
                    </a:moveTo>
                    <a:lnTo>
                      <a:pt x="105040" y="334826"/>
                    </a:lnTo>
                    <a:lnTo>
                      <a:pt x="105407" y="334101"/>
                    </a:lnTo>
                    <a:lnTo>
                      <a:pt x="105424" y="333623"/>
                    </a:lnTo>
                    <a:close/>
                  </a:path>
                  <a:path w="473710" h="562609">
                    <a:moveTo>
                      <a:pt x="105449" y="332999"/>
                    </a:moveTo>
                    <a:lnTo>
                      <a:pt x="105353" y="333251"/>
                    </a:lnTo>
                    <a:lnTo>
                      <a:pt x="104981" y="334820"/>
                    </a:lnTo>
                    <a:lnTo>
                      <a:pt x="105350" y="333662"/>
                    </a:lnTo>
                    <a:lnTo>
                      <a:pt x="105449" y="332999"/>
                    </a:lnTo>
                    <a:close/>
                  </a:path>
                  <a:path w="473710" h="562609">
                    <a:moveTo>
                      <a:pt x="105414" y="334127"/>
                    </a:moveTo>
                    <a:lnTo>
                      <a:pt x="105079" y="334809"/>
                    </a:lnTo>
                    <a:lnTo>
                      <a:pt x="105320" y="334408"/>
                    </a:lnTo>
                    <a:lnTo>
                      <a:pt x="105414" y="334127"/>
                    </a:lnTo>
                    <a:close/>
                  </a:path>
                  <a:path w="473710" h="562609">
                    <a:moveTo>
                      <a:pt x="99547" y="333458"/>
                    </a:moveTo>
                    <a:lnTo>
                      <a:pt x="99384" y="334083"/>
                    </a:lnTo>
                    <a:lnTo>
                      <a:pt x="99260" y="334755"/>
                    </a:lnTo>
                    <a:lnTo>
                      <a:pt x="99507" y="334056"/>
                    </a:lnTo>
                    <a:lnTo>
                      <a:pt x="99547" y="333458"/>
                    </a:lnTo>
                    <a:close/>
                  </a:path>
                  <a:path w="473710" h="562609">
                    <a:moveTo>
                      <a:pt x="100769" y="334280"/>
                    </a:moveTo>
                    <a:lnTo>
                      <a:pt x="100765" y="334511"/>
                    </a:lnTo>
                    <a:lnTo>
                      <a:pt x="100890" y="334732"/>
                    </a:lnTo>
                    <a:lnTo>
                      <a:pt x="100769" y="334280"/>
                    </a:lnTo>
                    <a:close/>
                  </a:path>
                  <a:path w="473710" h="562609">
                    <a:moveTo>
                      <a:pt x="109922" y="332997"/>
                    </a:moveTo>
                    <a:lnTo>
                      <a:pt x="109593" y="334648"/>
                    </a:lnTo>
                    <a:lnTo>
                      <a:pt x="109835" y="334073"/>
                    </a:lnTo>
                    <a:lnTo>
                      <a:pt x="109922" y="332997"/>
                    </a:lnTo>
                    <a:close/>
                  </a:path>
                  <a:path w="473710" h="562609">
                    <a:moveTo>
                      <a:pt x="100106" y="332281"/>
                    </a:moveTo>
                    <a:lnTo>
                      <a:pt x="99912" y="333380"/>
                    </a:lnTo>
                    <a:lnTo>
                      <a:pt x="99786" y="334646"/>
                    </a:lnTo>
                    <a:lnTo>
                      <a:pt x="100035" y="333088"/>
                    </a:lnTo>
                    <a:lnTo>
                      <a:pt x="100106" y="332281"/>
                    </a:lnTo>
                    <a:close/>
                  </a:path>
                  <a:path w="473710" h="562609">
                    <a:moveTo>
                      <a:pt x="99523" y="333344"/>
                    </a:moveTo>
                    <a:lnTo>
                      <a:pt x="99363" y="333900"/>
                    </a:lnTo>
                    <a:lnTo>
                      <a:pt x="99239" y="334641"/>
                    </a:lnTo>
                    <a:lnTo>
                      <a:pt x="99489" y="333681"/>
                    </a:lnTo>
                    <a:lnTo>
                      <a:pt x="99523" y="333344"/>
                    </a:lnTo>
                    <a:close/>
                  </a:path>
                  <a:path w="473710" h="562609">
                    <a:moveTo>
                      <a:pt x="109900" y="332443"/>
                    </a:moveTo>
                    <a:lnTo>
                      <a:pt x="109572" y="333906"/>
                    </a:lnTo>
                    <a:lnTo>
                      <a:pt x="109446" y="334233"/>
                    </a:lnTo>
                    <a:lnTo>
                      <a:pt x="109323" y="334630"/>
                    </a:lnTo>
                    <a:lnTo>
                      <a:pt x="109565" y="334056"/>
                    </a:lnTo>
                    <a:lnTo>
                      <a:pt x="109812" y="332980"/>
                    </a:lnTo>
                    <a:lnTo>
                      <a:pt x="109900" y="332443"/>
                    </a:lnTo>
                    <a:close/>
                  </a:path>
                  <a:path w="473710" h="562609">
                    <a:moveTo>
                      <a:pt x="109257" y="331942"/>
                    </a:moveTo>
                    <a:lnTo>
                      <a:pt x="108720" y="333570"/>
                    </a:lnTo>
                    <a:lnTo>
                      <a:pt x="108594" y="334602"/>
                    </a:lnTo>
                    <a:lnTo>
                      <a:pt x="108836" y="334073"/>
                    </a:lnTo>
                    <a:lnTo>
                      <a:pt x="109086" y="333357"/>
                    </a:lnTo>
                    <a:lnTo>
                      <a:pt x="109213" y="332440"/>
                    </a:lnTo>
                    <a:lnTo>
                      <a:pt x="109257" y="331942"/>
                    </a:lnTo>
                    <a:close/>
                  </a:path>
                  <a:path w="473710" h="562609">
                    <a:moveTo>
                      <a:pt x="98637" y="332692"/>
                    </a:moveTo>
                    <a:lnTo>
                      <a:pt x="98533" y="333288"/>
                    </a:lnTo>
                    <a:lnTo>
                      <a:pt x="98406" y="334587"/>
                    </a:lnTo>
                    <a:lnTo>
                      <a:pt x="98657" y="332934"/>
                    </a:lnTo>
                    <a:lnTo>
                      <a:pt x="98637" y="332692"/>
                    </a:lnTo>
                    <a:close/>
                  </a:path>
                  <a:path w="473710" h="562609">
                    <a:moveTo>
                      <a:pt x="102369" y="332700"/>
                    </a:moveTo>
                    <a:lnTo>
                      <a:pt x="102062" y="334559"/>
                    </a:lnTo>
                    <a:lnTo>
                      <a:pt x="102188" y="334261"/>
                    </a:lnTo>
                    <a:lnTo>
                      <a:pt x="102315" y="333362"/>
                    </a:lnTo>
                    <a:lnTo>
                      <a:pt x="102369" y="332700"/>
                    </a:lnTo>
                    <a:close/>
                  </a:path>
                  <a:path w="473710" h="562609">
                    <a:moveTo>
                      <a:pt x="106829" y="332652"/>
                    </a:moveTo>
                    <a:lnTo>
                      <a:pt x="106334" y="334543"/>
                    </a:lnTo>
                    <a:lnTo>
                      <a:pt x="106830" y="332849"/>
                    </a:lnTo>
                    <a:lnTo>
                      <a:pt x="106829" y="332652"/>
                    </a:lnTo>
                    <a:close/>
                  </a:path>
                  <a:path w="473710" h="562609">
                    <a:moveTo>
                      <a:pt x="105961" y="333342"/>
                    </a:moveTo>
                    <a:lnTo>
                      <a:pt x="105562" y="334006"/>
                    </a:lnTo>
                    <a:lnTo>
                      <a:pt x="105441" y="334532"/>
                    </a:lnTo>
                    <a:lnTo>
                      <a:pt x="105915" y="333570"/>
                    </a:lnTo>
                    <a:lnTo>
                      <a:pt x="105961" y="333342"/>
                    </a:lnTo>
                    <a:close/>
                  </a:path>
                  <a:path w="473710" h="562609">
                    <a:moveTo>
                      <a:pt x="100879" y="333557"/>
                    </a:moveTo>
                    <a:lnTo>
                      <a:pt x="100816" y="334346"/>
                    </a:lnTo>
                    <a:lnTo>
                      <a:pt x="100920" y="334493"/>
                    </a:lnTo>
                    <a:lnTo>
                      <a:pt x="100879" y="333557"/>
                    </a:lnTo>
                    <a:close/>
                  </a:path>
                  <a:path w="473710" h="562609">
                    <a:moveTo>
                      <a:pt x="109886" y="332079"/>
                    </a:moveTo>
                    <a:lnTo>
                      <a:pt x="109454" y="333662"/>
                    </a:lnTo>
                    <a:lnTo>
                      <a:pt x="109332" y="334478"/>
                    </a:lnTo>
                    <a:lnTo>
                      <a:pt x="109458" y="334205"/>
                    </a:lnTo>
                    <a:lnTo>
                      <a:pt x="109581" y="333866"/>
                    </a:lnTo>
                    <a:lnTo>
                      <a:pt x="109830" y="332758"/>
                    </a:lnTo>
                    <a:lnTo>
                      <a:pt x="109886" y="332079"/>
                    </a:lnTo>
                    <a:close/>
                  </a:path>
                  <a:path w="473710" h="562609">
                    <a:moveTo>
                      <a:pt x="98994" y="330715"/>
                    </a:moveTo>
                    <a:lnTo>
                      <a:pt x="98954" y="332639"/>
                    </a:lnTo>
                    <a:lnTo>
                      <a:pt x="99205" y="334449"/>
                    </a:lnTo>
                    <a:lnTo>
                      <a:pt x="99458" y="333570"/>
                    </a:lnTo>
                    <a:lnTo>
                      <a:pt x="99333" y="332400"/>
                    </a:lnTo>
                    <a:lnTo>
                      <a:pt x="98994" y="330715"/>
                    </a:lnTo>
                    <a:close/>
                  </a:path>
                  <a:path w="473710" h="562609">
                    <a:moveTo>
                      <a:pt x="101034" y="333584"/>
                    </a:moveTo>
                    <a:lnTo>
                      <a:pt x="101046" y="334101"/>
                    </a:lnTo>
                    <a:lnTo>
                      <a:pt x="101287" y="334446"/>
                    </a:lnTo>
                    <a:lnTo>
                      <a:pt x="101343" y="334010"/>
                    </a:lnTo>
                    <a:lnTo>
                      <a:pt x="101138" y="334010"/>
                    </a:lnTo>
                    <a:lnTo>
                      <a:pt x="101034" y="333584"/>
                    </a:lnTo>
                    <a:close/>
                  </a:path>
                  <a:path w="473710" h="562609">
                    <a:moveTo>
                      <a:pt x="110208" y="333186"/>
                    </a:moveTo>
                    <a:lnTo>
                      <a:pt x="110094" y="333458"/>
                    </a:lnTo>
                    <a:lnTo>
                      <a:pt x="109977" y="334423"/>
                    </a:lnTo>
                    <a:lnTo>
                      <a:pt x="110211" y="333866"/>
                    </a:lnTo>
                    <a:lnTo>
                      <a:pt x="110208" y="333186"/>
                    </a:lnTo>
                    <a:close/>
                  </a:path>
                  <a:path w="473710" h="562609">
                    <a:moveTo>
                      <a:pt x="100425" y="333741"/>
                    </a:moveTo>
                    <a:lnTo>
                      <a:pt x="100280" y="334410"/>
                    </a:lnTo>
                    <a:lnTo>
                      <a:pt x="100406" y="333886"/>
                    </a:lnTo>
                    <a:lnTo>
                      <a:pt x="100425" y="333741"/>
                    </a:lnTo>
                    <a:close/>
                  </a:path>
                  <a:path w="473710" h="562609">
                    <a:moveTo>
                      <a:pt x="101485" y="334010"/>
                    </a:moveTo>
                    <a:lnTo>
                      <a:pt x="101358" y="334010"/>
                    </a:lnTo>
                    <a:lnTo>
                      <a:pt x="101308" y="334408"/>
                    </a:lnTo>
                    <a:lnTo>
                      <a:pt x="101485" y="334010"/>
                    </a:lnTo>
                    <a:close/>
                  </a:path>
                  <a:path w="473710" h="562609">
                    <a:moveTo>
                      <a:pt x="108012" y="333273"/>
                    </a:moveTo>
                    <a:lnTo>
                      <a:pt x="107794" y="333906"/>
                    </a:lnTo>
                    <a:lnTo>
                      <a:pt x="107667" y="334391"/>
                    </a:lnTo>
                    <a:lnTo>
                      <a:pt x="108012" y="333273"/>
                    </a:lnTo>
                    <a:close/>
                  </a:path>
                  <a:path w="473710" h="562609">
                    <a:moveTo>
                      <a:pt x="108278" y="333369"/>
                    </a:moveTo>
                    <a:lnTo>
                      <a:pt x="108239" y="333497"/>
                    </a:lnTo>
                    <a:lnTo>
                      <a:pt x="108119" y="334389"/>
                    </a:lnTo>
                    <a:lnTo>
                      <a:pt x="108278" y="333369"/>
                    </a:lnTo>
                    <a:close/>
                  </a:path>
                  <a:path w="473710" h="562609">
                    <a:moveTo>
                      <a:pt x="96411" y="325592"/>
                    </a:moveTo>
                    <a:lnTo>
                      <a:pt x="96747" y="327374"/>
                    </a:lnTo>
                    <a:lnTo>
                      <a:pt x="97374" y="329930"/>
                    </a:lnTo>
                    <a:lnTo>
                      <a:pt x="97625" y="332038"/>
                    </a:lnTo>
                    <a:lnTo>
                      <a:pt x="97751" y="332707"/>
                    </a:lnTo>
                    <a:lnTo>
                      <a:pt x="97878" y="334366"/>
                    </a:lnTo>
                    <a:lnTo>
                      <a:pt x="98001" y="333886"/>
                    </a:lnTo>
                    <a:lnTo>
                      <a:pt x="98127" y="333174"/>
                    </a:lnTo>
                    <a:lnTo>
                      <a:pt x="98003" y="332213"/>
                    </a:lnTo>
                    <a:lnTo>
                      <a:pt x="97625" y="330072"/>
                    </a:lnTo>
                    <a:lnTo>
                      <a:pt x="96411" y="325592"/>
                    </a:lnTo>
                    <a:close/>
                  </a:path>
                  <a:path w="473710" h="562609">
                    <a:moveTo>
                      <a:pt x="107589" y="331515"/>
                    </a:moveTo>
                    <a:lnTo>
                      <a:pt x="107452" y="331942"/>
                    </a:lnTo>
                    <a:lnTo>
                      <a:pt x="107331" y="332424"/>
                    </a:lnTo>
                    <a:lnTo>
                      <a:pt x="107204" y="334346"/>
                    </a:lnTo>
                    <a:lnTo>
                      <a:pt x="107589" y="331515"/>
                    </a:lnTo>
                    <a:close/>
                  </a:path>
                  <a:path w="473710" h="562609">
                    <a:moveTo>
                      <a:pt x="106851" y="332980"/>
                    </a:moveTo>
                    <a:lnTo>
                      <a:pt x="106506" y="334309"/>
                    </a:lnTo>
                    <a:lnTo>
                      <a:pt x="106751" y="333622"/>
                    </a:lnTo>
                    <a:lnTo>
                      <a:pt x="106851" y="332980"/>
                    </a:lnTo>
                    <a:close/>
                  </a:path>
                  <a:path w="473710" h="562609">
                    <a:moveTo>
                      <a:pt x="108095" y="332984"/>
                    </a:moveTo>
                    <a:lnTo>
                      <a:pt x="107778" y="333866"/>
                    </a:lnTo>
                    <a:lnTo>
                      <a:pt x="107665" y="334280"/>
                    </a:lnTo>
                    <a:lnTo>
                      <a:pt x="108095" y="332984"/>
                    </a:lnTo>
                    <a:close/>
                  </a:path>
                  <a:path w="473710" h="562609">
                    <a:moveTo>
                      <a:pt x="105988" y="332959"/>
                    </a:moveTo>
                    <a:lnTo>
                      <a:pt x="105542" y="333866"/>
                    </a:lnTo>
                    <a:lnTo>
                      <a:pt x="105422" y="334238"/>
                    </a:lnTo>
                    <a:lnTo>
                      <a:pt x="105892" y="333458"/>
                    </a:lnTo>
                    <a:lnTo>
                      <a:pt x="105988" y="332959"/>
                    </a:lnTo>
                    <a:close/>
                  </a:path>
                  <a:path w="473710" h="562609">
                    <a:moveTo>
                      <a:pt x="108446" y="331470"/>
                    </a:moveTo>
                    <a:lnTo>
                      <a:pt x="108279" y="331470"/>
                    </a:lnTo>
                    <a:lnTo>
                      <a:pt x="107790" y="332852"/>
                    </a:lnTo>
                    <a:lnTo>
                      <a:pt x="107664" y="334185"/>
                    </a:lnTo>
                    <a:lnTo>
                      <a:pt x="108142" y="332822"/>
                    </a:lnTo>
                    <a:lnTo>
                      <a:pt x="108388" y="331942"/>
                    </a:lnTo>
                    <a:lnTo>
                      <a:pt x="108446" y="331470"/>
                    </a:lnTo>
                    <a:close/>
                  </a:path>
                  <a:path w="473710" h="562609">
                    <a:moveTo>
                      <a:pt x="100479" y="333583"/>
                    </a:moveTo>
                    <a:lnTo>
                      <a:pt x="100457" y="333886"/>
                    </a:lnTo>
                    <a:lnTo>
                      <a:pt x="100582" y="334185"/>
                    </a:lnTo>
                    <a:lnTo>
                      <a:pt x="100479" y="333583"/>
                    </a:lnTo>
                    <a:close/>
                  </a:path>
                  <a:path w="473710" h="562609">
                    <a:moveTo>
                      <a:pt x="104258" y="332515"/>
                    </a:moveTo>
                    <a:lnTo>
                      <a:pt x="103831" y="334172"/>
                    </a:lnTo>
                    <a:lnTo>
                      <a:pt x="103924" y="334010"/>
                    </a:lnTo>
                    <a:lnTo>
                      <a:pt x="104135" y="334010"/>
                    </a:lnTo>
                    <a:lnTo>
                      <a:pt x="104258" y="332515"/>
                    </a:lnTo>
                    <a:close/>
                  </a:path>
                  <a:path w="473710" h="562609">
                    <a:moveTo>
                      <a:pt x="110764" y="332545"/>
                    </a:moveTo>
                    <a:lnTo>
                      <a:pt x="110365" y="333497"/>
                    </a:lnTo>
                    <a:lnTo>
                      <a:pt x="110242" y="334147"/>
                    </a:lnTo>
                    <a:lnTo>
                      <a:pt x="110726" y="332777"/>
                    </a:lnTo>
                    <a:lnTo>
                      <a:pt x="110764" y="332545"/>
                    </a:lnTo>
                    <a:close/>
                  </a:path>
                  <a:path w="473710" h="562609">
                    <a:moveTo>
                      <a:pt x="111152" y="332257"/>
                    </a:moveTo>
                    <a:lnTo>
                      <a:pt x="110471" y="334141"/>
                    </a:lnTo>
                    <a:lnTo>
                      <a:pt x="110955" y="332945"/>
                    </a:lnTo>
                    <a:lnTo>
                      <a:pt x="111081" y="332558"/>
                    </a:lnTo>
                    <a:lnTo>
                      <a:pt x="111152" y="332257"/>
                    </a:lnTo>
                    <a:close/>
                  </a:path>
                  <a:path w="473710" h="562609">
                    <a:moveTo>
                      <a:pt x="99991" y="332740"/>
                    </a:moveTo>
                    <a:lnTo>
                      <a:pt x="99805" y="333351"/>
                    </a:lnTo>
                    <a:lnTo>
                      <a:pt x="99680" y="334119"/>
                    </a:lnTo>
                    <a:lnTo>
                      <a:pt x="99991" y="332740"/>
                    </a:lnTo>
                    <a:close/>
                  </a:path>
                  <a:path w="473710" h="562609">
                    <a:moveTo>
                      <a:pt x="100799" y="333206"/>
                    </a:moveTo>
                    <a:lnTo>
                      <a:pt x="100630" y="334084"/>
                    </a:lnTo>
                    <a:lnTo>
                      <a:pt x="100747" y="333549"/>
                    </a:lnTo>
                    <a:lnTo>
                      <a:pt x="100799" y="333206"/>
                    </a:lnTo>
                    <a:close/>
                  </a:path>
                  <a:path w="473710" h="562609">
                    <a:moveTo>
                      <a:pt x="106085" y="331547"/>
                    </a:moveTo>
                    <a:lnTo>
                      <a:pt x="105542" y="333251"/>
                    </a:lnTo>
                    <a:lnTo>
                      <a:pt x="105416" y="334084"/>
                    </a:lnTo>
                    <a:lnTo>
                      <a:pt x="105898" y="333130"/>
                    </a:lnTo>
                    <a:lnTo>
                      <a:pt x="106025" y="332424"/>
                    </a:lnTo>
                    <a:lnTo>
                      <a:pt x="106085" y="331547"/>
                    </a:lnTo>
                    <a:close/>
                  </a:path>
                  <a:path w="473710" h="562609">
                    <a:moveTo>
                      <a:pt x="102408" y="330602"/>
                    </a:moveTo>
                    <a:lnTo>
                      <a:pt x="102223" y="331893"/>
                    </a:lnTo>
                    <a:lnTo>
                      <a:pt x="101969" y="334010"/>
                    </a:lnTo>
                    <a:lnTo>
                      <a:pt x="102343" y="332566"/>
                    </a:lnTo>
                    <a:lnTo>
                      <a:pt x="102470" y="331460"/>
                    </a:lnTo>
                    <a:lnTo>
                      <a:pt x="102408" y="330602"/>
                    </a:lnTo>
                    <a:close/>
                  </a:path>
                  <a:path w="473710" h="562609">
                    <a:moveTo>
                      <a:pt x="107124" y="333088"/>
                    </a:moveTo>
                    <a:lnTo>
                      <a:pt x="107009" y="334010"/>
                    </a:lnTo>
                    <a:lnTo>
                      <a:pt x="107132" y="333401"/>
                    </a:lnTo>
                    <a:lnTo>
                      <a:pt x="107124" y="333088"/>
                    </a:lnTo>
                    <a:close/>
                  </a:path>
                  <a:path w="473710" h="562609">
                    <a:moveTo>
                      <a:pt x="109889" y="330980"/>
                    </a:moveTo>
                    <a:lnTo>
                      <a:pt x="109280" y="333055"/>
                    </a:lnTo>
                    <a:lnTo>
                      <a:pt x="109154" y="333939"/>
                    </a:lnTo>
                    <a:lnTo>
                      <a:pt x="109775" y="331511"/>
                    </a:lnTo>
                    <a:lnTo>
                      <a:pt x="109889" y="330980"/>
                    </a:lnTo>
                    <a:close/>
                  </a:path>
                  <a:path w="473710" h="562609">
                    <a:moveTo>
                      <a:pt x="99922" y="332885"/>
                    </a:moveTo>
                    <a:lnTo>
                      <a:pt x="99769" y="333316"/>
                    </a:lnTo>
                    <a:lnTo>
                      <a:pt x="99643" y="333937"/>
                    </a:lnTo>
                    <a:lnTo>
                      <a:pt x="99922" y="332885"/>
                    </a:lnTo>
                    <a:close/>
                  </a:path>
                  <a:path w="473710" h="562609">
                    <a:moveTo>
                      <a:pt x="108343" y="332312"/>
                    </a:moveTo>
                    <a:lnTo>
                      <a:pt x="107947" y="333497"/>
                    </a:lnTo>
                    <a:lnTo>
                      <a:pt x="107823" y="333931"/>
                    </a:lnTo>
                    <a:lnTo>
                      <a:pt x="108327" y="332437"/>
                    </a:lnTo>
                    <a:close/>
                  </a:path>
                  <a:path w="473710" h="562609">
                    <a:moveTo>
                      <a:pt x="104232" y="330731"/>
                    </a:moveTo>
                    <a:lnTo>
                      <a:pt x="104169" y="331470"/>
                    </a:lnTo>
                    <a:lnTo>
                      <a:pt x="103987" y="331470"/>
                    </a:lnTo>
                    <a:lnTo>
                      <a:pt x="103822" y="333928"/>
                    </a:lnTo>
                    <a:lnTo>
                      <a:pt x="104180" y="332612"/>
                    </a:lnTo>
                    <a:lnTo>
                      <a:pt x="104305" y="331942"/>
                    </a:lnTo>
                    <a:lnTo>
                      <a:pt x="104232" y="330731"/>
                    </a:lnTo>
                    <a:close/>
                  </a:path>
                  <a:path w="473710" h="562609">
                    <a:moveTo>
                      <a:pt x="106838" y="332824"/>
                    </a:moveTo>
                    <a:lnTo>
                      <a:pt x="106541" y="333886"/>
                    </a:lnTo>
                    <a:lnTo>
                      <a:pt x="106779" y="333130"/>
                    </a:lnTo>
                    <a:lnTo>
                      <a:pt x="106838" y="332824"/>
                    </a:lnTo>
                    <a:close/>
                  </a:path>
                  <a:path w="473710" h="562609">
                    <a:moveTo>
                      <a:pt x="105449" y="332801"/>
                    </a:moveTo>
                    <a:lnTo>
                      <a:pt x="105246" y="333351"/>
                    </a:lnTo>
                    <a:lnTo>
                      <a:pt x="105120" y="333866"/>
                    </a:lnTo>
                    <a:lnTo>
                      <a:pt x="105367" y="333158"/>
                    </a:lnTo>
                    <a:lnTo>
                      <a:pt x="105449" y="332801"/>
                    </a:lnTo>
                    <a:close/>
                  </a:path>
                  <a:path w="473710" h="562609">
                    <a:moveTo>
                      <a:pt x="110704" y="332009"/>
                    </a:moveTo>
                    <a:lnTo>
                      <a:pt x="110350" y="332849"/>
                    </a:lnTo>
                    <a:lnTo>
                      <a:pt x="110230" y="333819"/>
                    </a:lnTo>
                    <a:lnTo>
                      <a:pt x="110720" y="332652"/>
                    </a:lnTo>
                    <a:lnTo>
                      <a:pt x="110704" y="332009"/>
                    </a:lnTo>
                    <a:close/>
                  </a:path>
                  <a:path w="473710" h="562609">
                    <a:moveTo>
                      <a:pt x="98146" y="333055"/>
                    </a:moveTo>
                    <a:lnTo>
                      <a:pt x="98039" y="333739"/>
                    </a:lnTo>
                    <a:lnTo>
                      <a:pt x="98166" y="333219"/>
                    </a:lnTo>
                    <a:lnTo>
                      <a:pt x="98146" y="333055"/>
                    </a:lnTo>
                    <a:close/>
                  </a:path>
                  <a:path w="473710" h="562609">
                    <a:moveTo>
                      <a:pt x="109449" y="329503"/>
                    </a:moveTo>
                    <a:lnTo>
                      <a:pt x="109184" y="330378"/>
                    </a:lnTo>
                    <a:lnTo>
                      <a:pt x="109058" y="330914"/>
                    </a:lnTo>
                    <a:lnTo>
                      <a:pt x="108679" y="333695"/>
                    </a:lnTo>
                    <a:lnTo>
                      <a:pt x="109175" y="332189"/>
                    </a:lnTo>
                    <a:lnTo>
                      <a:pt x="109301" y="331436"/>
                    </a:lnTo>
                    <a:lnTo>
                      <a:pt x="109449" y="329503"/>
                    </a:lnTo>
                    <a:close/>
                  </a:path>
                  <a:path w="473710" h="562609">
                    <a:moveTo>
                      <a:pt x="101307" y="331410"/>
                    </a:moveTo>
                    <a:lnTo>
                      <a:pt x="101158" y="332025"/>
                    </a:lnTo>
                    <a:lnTo>
                      <a:pt x="101034" y="333584"/>
                    </a:lnTo>
                    <a:lnTo>
                      <a:pt x="101307" y="331410"/>
                    </a:lnTo>
                    <a:close/>
                  </a:path>
                  <a:path w="473710" h="562609">
                    <a:moveTo>
                      <a:pt x="108451" y="332075"/>
                    </a:moveTo>
                    <a:lnTo>
                      <a:pt x="108314" y="332545"/>
                    </a:lnTo>
                    <a:lnTo>
                      <a:pt x="108187" y="333572"/>
                    </a:lnTo>
                    <a:lnTo>
                      <a:pt x="108313" y="332997"/>
                    </a:lnTo>
                    <a:lnTo>
                      <a:pt x="108451" y="332075"/>
                    </a:lnTo>
                    <a:close/>
                  </a:path>
                  <a:path w="473710" h="562609">
                    <a:moveTo>
                      <a:pt x="92849" y="318770"/>
                    </a:moveTo>
                    <a:lnTo>
                      <a:pt x="95816" y="330157"/>
                    </a:lnTo>
                    <a:lnTo>
                      <a:pt x="96445" y="333570"/>
                    </a:lnTo>
                    <a:lnTo>
                      <a:pt x="96318" y="332094"/>
                    </a:lnTo>
                    <a:lnTo>
                      <a:pt x="95941" y="330322"/>
                    </a:lnTo>
                    <a:lnTo>
                      <a:pt x="92849" y="318770"/>
                    </a:lnTo>
                    <a:close/>
                  </a:path>
                  <a:path w="473710" h="562609">
                    <a:moveTo>
                      <a:pt x="106102" y="331295"/>
                    </a:moveTo>
                    <a:lnTo>
                      <a:pt x="105570" y="332969"/>
                    </a:lnTo>
                    <a:lnTo>
                      <a:pt x="105446" y="333554"/>
                    </a:lnTo>
                    <a:lnTo>
                      <a:pt x="106061" y="331623"/>
                    </a:lnTo>
                    <a:lnTo>
                      <a:pt x="106102" y="331295"/>
                    </a:lnTo>
                    <a:close/>
                  </a:path>
                  <a:path w="473710" h="562609">
                    <a:moveTo>
                      <a:pt x="107107" y="332619"/>
                    </a:moveTo>
                    <a:lnTo>
                      <a:pt x="106953" y="333499"/>
                    </a:lnTo>
                    <a:lnTo>
                      <a:pt x="107071" y="333130"/>
                    </a:lnTo>
                    <a:lnTo>
                      <a:pt x="107107" y="332619"/>
                    </a:lnTo>
                    <a:close/>
                  </a:path>
                  <a:path w="473710" h="562609">
                    <a:moveTo>
                      <a:pt x="99986" y="331735"/>
                    </a:moveTo>
                    <a:lnTo>
                      <a:pt x="99674" y="332822"/>
                    </a:lnTo>
                    <a:lnTo>
                      <a:pt x="99547" y="333458"/>
                    </a:lnTo>
                    <a:lnTo>
                      <a:pt x="99986" y="331735"/>
                    </a:lnTo>
                    <a:close/>
                  </a:path>
                  <a:path w="473710" h="562609">
                    <a:moveTo>
                      <a:pt x="100171" y="332234"/>
                    </a:moveTo>
                    <a:lnTo>
                      <a:pt x="100230" y="332849"/>
                    </a:lnTo>
                    <a:lnTo>
                      <a:pt x="100356" y="333427"/>
                    </a:lnTo>
                    <a:lnTo>
                      <a:pt x="100230" y="332491"/>
                    </a:lnTo>
                    <a:lnTo>
                      <a:pt x="100171" y="332234"/>
                    </a:lnTo>
                    <a:close/>
                  </a:path>
                  <a:path w="473710" h="562609">
                    <a:moveTo>
                      <a:pt x="100571" y="332198"/>
                    </a:moveTo>
                    <a:lnTo>
                      <a:pt x="100438" y="333404"/>
                    </a:lnTo>
                    <a:lnTo>
                      <a:pt x="100563" y="332612"/>
                    </a:lnTo>
                    <a:lnTo>
                      <a:pt x="100571" y="332198"/>
                    </a:lnTo>
                    <a:close/>
                  </a:path>
                  <a:path w="473710" h="562609">
                    <a:moveTo>
                      <a:pt x="108726" y="331261"/>
                    </a:moveTo>
                    <a:lnTo>
                      <a:pt x="108531" y="331860"/>
                    </a:lnTo>
                    <a:lnTo>
                      <a:pt x="108278" y="333369"/>
                    </a:lnTo>
                    <a:lnTo>
                      <a:pt x="108404" y="332951"/>
                    </a:lnTo>
                    <a:lnTo>
                      <a:pt x="108726" y="331261"/>
                    </a:lnTo>
                    <a:close/>
                  </a:path>
                  <a:path w="473710" h="562609">
                    <a:moveTo>
                      <a:pt x="107389" y="332140"/>
                    </a:moveTo>
                    <a:lnTo>
                      <a:pt x="107267" y="332519"/>
                    </a:lnTo>
                    <a:lnTo>
                      <a:pt x="107141" y="333357"/>
                    </a:lnTo>
                    <a:lnTo>
                      <a:pt x="107389" y="332140"/>
                    </a:lnTo>
                    <a:close/>
                  </a:path>
                  <a:path w="473710" h="562609">
                    <a:moveTo>
                      <a:pt x="109786" y="331285"/>
                    </a:moveTo>
                    <a:lnTo>
                      <a:pt x="109324" y="332652"/>
                    </a:lnTo>
                    <a:lnTo>
                      <a:pt x="109201" y="333330"/>
                    </a:lnTo>
                    <a:lnTo>
                      <a:pt x="109786" y="331285"/>
                    </a:lnTo>
                    <a:close/>
                  </a:path>
                  <a:path w="473710" h="562609">
                    <a:moveTo>
                      <a:pt x="106103" y="331280"/>
                    </a:moveTo>
                    <a:lnTo>
                      <a:pt x="105586" y="332639"/>
                    </a:lnTo>
                    <a:lnTo>
                      <a:pt x="105460" y="333316"/>
                    </a:lnTo>
                    <a:lnTo>
                      <a:pt x="106103" y="331280"/>
                    </a:lnTo>
                    <a:close/>
                  </a:path>
                  <a:path w="473710" h="562609">
                    <a:moveTo>
                      <a:pt x="105473" y="332424"/>
                    </a:moveTo>
                    <a:lnTo>
                      <a:pt x="105260" y="333293"/>
                    </a:lnTo>
                    <a:lnTo>
                      <a:pt x="105385" y="332969"/>
                    </a:lnTo>
                    <a:lnTo>
                      <a:pt x="105473" y="332424"/>
                    </a:lnTo>
                    <a:close/>
                  </a:path>
                  <a:path w="473710" h="562609">
                    <a:moveTo>
                      <a:pt x="107761" y="331022"/>
                    </a:moveTo>
                    <a:lnTo>
                      <a:pt x="107648" y="333254"/>
                    </a:lnTo>
                    <a:lnTo>
                      <a:pt x="108279" y="331470"/>
                    </a:lnTo>
                    <a:lnTo>
                      <a:pt x="108030" y="331470"/>
                    </a:lnTo>
                    <a:lnTo>
                      <a:pt x="107761" y="331022"/>
                    </a:lnTo>
                    <a:close/>
                  </a:path>
                  <a:path w="473710" h="562609">
                    <a:moveTo>
                      <a:pt x="106324" y="332740"/>
                    </a:moveTo>
                    <a:lnTo>
                      <a:pt x="106095" y="332740"/>
                    </a:lnTo>
                    <a:lnTo>
                      <a:pt x="106016" y="333251"/>
                    </a:lnTo>
                    <a:lnTo>
                      <a:pt x="106324" y="332740"/>
                    </a:lnTo>
                    <a:close/>
                  </a:path>
                  <a:path w="473710" h="562609">
                    <a:moveTo>
                      <a:pt x="98439" y="331168"/>
                    </a:moveTo>
                    <a:lnTo>
                      <a:pt x="98296" y="332090"/>
                    </a:lnTo>
                    <a:lnTo>
                      <a:pt x="98169" y="333193"/>
                    </a:lnTo>
                    <a:lnTo>
                      <a:pt x="98439" y="331168"/>
                    </a:lnTo>
                    <a:close/>
                  </a:path>
                  <a:path w="473710" h="562609">
                    <a:moveTo>
                      <a:pt x="110474" y="329973"/>
                    </a:moveTo>
                    <a:lnTo>
                      <a:pt x="110335" y="330668"/>
                    </a:lnTo>
                    <a:lnTo>
                      <a:pt x="110208" y="333186"/>
                    </a:lnTo>
                    <a:lnTo>
                      <a:pt x="110697" y="332025"/>
                    </a:lnTo>
                    <a:lnTo>
                      <a:pt x="110474" y="329973"/>
                    </a:lnTo>
                    <a:close/>
                  </a:path>
                  <a:path w="473710" h="562609">
                    <a:moveTo>
                      <a:pt x="109324" y="331737"/>
                    </a:moveTo>
                    <a:lnTo>
                      <a:pt x="109273" y="331893"/>
                    </a:lnTo>
                    <a:lnTo>
                      <a:pt x="109148" y="333174"/>
                    </a:lnTo>
                    <a:lnTo>
                      <a:pt x="109273" y="332400"/>
                    </a:lnTo>
                    <a:lnTo>
                      <a:pt x="109324" y="331737"/>
                    </a:lnTo>
                    <a:close/>
                  </a:path>
                  <a:path w="473710" h="562609">
                    <a:moveTo>
                      <a:pt x="110149" y="331449"/>
                    </a:moveTo>
                    <a:lnTo>
                      <a:pt x="110041" y="331942"/>
                    </a:lnTo>
                    <a:lnTo>
                      <a:pt x="109922" y="332997"/>
                    </a:lnTo>
                    <a:lnTo>
                      <a:pt x="110041" y="332400"/>
                    </a:lnTo>
                    <a:lnTo>
                      <a:pt x="110149" y="331449"/>
                    </a:lnTo>
                    <a:close/>
                  </a:path>
                  <a:path w="473710" h="562609">
                    <a:moveTo>
                      <a:pt x="107362" y="331902"/>
                    </a:moveTo>
                    <a:lnTo>
                      <a:pt x="107244" y="332234"/>
                    </a:lnTo>
                    <a:lnTo>
                      <a:pt x="107118" y="332985"/>
                    </a:lnTo>
                    <a:lnTo>
                      <a:pt x="107244" y="332491"/>
                    </a:lnTo>
                    <a:lnTo>
                      <a:pt x="107362" y="331902"/>
                    </a:lnTo>
                    <a:close/>
                  </a:path>
                  <a:path w="473710" h="562609">
                    <a:moveTo>
                      <a:pt x="108383" y="331981"/>
                    </a:moveTo>
                    <a:lnTo>
                      <a:pt x="108095" y="332984"/>
                    </a:lnTo>
                    <a:lnTo>
                      <a:pt x="108346" y="332285"/>
                    </a:lnTo>
                    <a:lnTo>
                      <a:pt x="108383" y="331981"/>
                    </a:lnTo>
                    <a:close/>
                  </a:path>
                  <a:path w="473710" h="562609">
                    <a:moveTo>
                      <a:pt x="102831" y="332740"/>
                    </a:moveTo>
                    <a:lnTo>
                      <a:pt x="102753" y="332925"/>
                    </a:lnTo>
                    <a:lnTo>
                      <a:pt x="102831" y="332740"/>
                    </a:lnTo>
                    <a:close/>
                  </a:path>
                  <a:path w="473710" h="562609">
                    <a:moveTo>
                      <a:pt x="109906" y="330668"/>
                    </a:moveTo>
                    <a:lnTo>
                      <a:pt x="109232" y="332923"/>
                    </a:lnTo>
                    <a:lnTo>
                      <a:pt x="109844" y="331083"/>
                    </a:lnTo>
                    <a:lnTo>
                      <a:pt x="109906" y="330668"/>
                    </a:lnTo>
                    <a:close/>
                  </a:path>
                  <a:path w="473710" h="562609">
                    <a:moveTo>
                      <a:pt x="109951" y="329834"/>
                    </a:moveTo>
                    <a:lnTo>
                      <a:pt x="109351" y="331657"/>
                    </a:lnTo>
                    <a:lnTo>
                      <a:pt x="109233" y="332915"/>
                    </a:lnTo>
                    <a:lnTo>
                      <a:pt x="109860" y="330824"/>
                    </a:lnTo>
                    <a:lnTo>
                      <a:pt x="109951" y="329834"/>
                    </a:lnTo>
                    <a:close/>
                  </a:path>
                  <a:path w="473710" h="562609">
                    <a:moveTo>
                      <a:pt x="99974" y="332740"/>
                    </a:moveTo>
                    <a:lnTo>
                      <a:pt x="99922" y="332885"/>
                    </a:lnTo>
                    <a:lnTo>
                      <a:pt x="99974" y="332740"/>
                    </a:lnTo>
                    <a:close/>
                  </a:path>
                  <a:path w="473710" h="562609">
                    <a:moveTo>
                      <a:pt x="108817" y="330991"/>
                    </a:moveTo>
                    <a:lnTo>
                      <a:pt x="108680" y="331511"/>
                    </a:lnTo>
                    <a:lnTo>
                      <a:pt x="108428" y="332873"/>
                    </a:lnTo>
                    <a:lnTo>
                      <a:pt x="108677" y="332051"/>
                    </a:lnTo>
                    <a:lnTo>
                      <a:pt x="108817" y="330991"/>
                    </a:lnTo>
                    <a:close/>
                  </a:path>
                  <a:path w="473710" h="562609">
                    <a:moveTo>
                      <a:pt x="106393" y="330581"/>
                    </a:moveTo>
                    <a:lnTo>
                      <a:pt x="106166" y="331292"/>
                    </a:lnTo>
                    <a:lnTo>
                      <a:pt x="106040" y="332849"/>
                    </a:lnTo>
                    <a:lnTo>
                      <a:pt x="106744" y="332740"/>
                    </a:lnTo>
                    <a:lnTo>
                      <a:pt x="106617" y="330972"/>
                    </a:lnTo>
                    <a:lnTo>
                      <a:pt x="106393" y="330581"/>
                    </a:lnTo>
                    <a:close/>
                  </a:path>
                  <a:path w="473710" h="562609">
                    <a:moveTo>
                      <a:pt x="108540" y="331811"/>
                    </a:moveTo>
                    <a:lnTo>
                      <a:pt x="108476" y="331999"/>
                    </a:lnTo>
                    <a:lnTo>
                      <a:pt x="108351" y="332822"/>
                    </a:lnTo>
                    <a:lnTo>
                      <a:pt x="108540" y="331811"/>
                    </a:lnTo>
                    <a:close/>
                  </a:path>
                  <a:path w="473710" h="562609">
                    <a:moveTo>
                      <a:pt x="107079" y="331960"/>
                    </a:moveTo>
                    <a:lnTo>
                      <a:pt x="106878" y="332815"/>
                    </a:lnTo>
                    <a:lnTo>
                      <a:pt x="107001" y="332400"/>
                    </a:lnTo>
                    <a:lnTo>
                      <a:pt x="107079" y="331960"/>
                    </a:lnTo>
                    <a:close/>
                  </a:path>
                  <a:path w="473710" h="562609">
                    <a:moveTo>
                      <a:pt x="107538" y="331409"/>
                    </a:moveTo>
                    <a:lnTo>
                      <a:pt x="107430" y="331712"/>
                    </a:lnTo>
                    <a:lnTo>
                      <a:pt x="107315" y="332140"/>
                    </a:lnTo>
                    <a:lnTo>
                      <a:pt x="107190" y="332759"/>
                    </a:lnTo>
                    <a:lnTo>
                      <a:pt x="107429" y="331942"/>
                    </a:lnTo>
                    <a:lnTo>
                      <a:pt x="107538" y="331409"/>
                    </a:lnTo>
                    <a:close/>
                  </a:path>
                  <a:path w="473710" h="562609">
                    <a:moveTo>
                      <a:pt x="100091" y="332215"/>
                    </a:moveTo>
                    <a:lnTo>
                      <a:pt x="99959" y="332740"/>
                    </a:lnTo>
                    <a:lnTo>
                      <a:pt x="100091" y="332215"/>
                    </a:lnTo>
                    <a:close/>
                  </a:path>
                  <a:path w="473710" h="562609">
                    <a:moveTo>
                      <a:pt x="101709" y="331227"/>
                    </a:moveTo>
                    <a:lnTo>
                      <a:pt x="101616" y="332140"/>
                    </a:lnTo>
                    <a:lnTo>
                      <a:pt x="101742" y="332740"/>
                    </a:lnTo>
                    <a:lnTo>
                      <a:pt x="101929" y="332740"/>
                    </a:lnTo>
                    <a:lnTo>
                      <a:pt x="101803" y="331623"/>
                    </a:lnTo>
                    <a:lnTo>
                      <a:pt x="101709" y="331227"/>
                    </a:lnTo>
                    <a:close/>
                  </a:path>
                  <a:path w="473710" h="562609">
                    <a:moveTo>
                      <a:pt x="102349" y="330378"/>
                    </a:moveTo>
                    <a:lnTo>
                      <a:pt x="102198" y="331227"/>
                    </a:lnTo>
                    <a:lnTo>
                      <a:pt x="102071" y="332740"/>
                    </a:lnTo>
                    <a:lnTo>
                      <a:pt x="102353" y="330803"/>
                    </a:lnTo>
                    <a:lnTo>
                      <a:pt x="102349" y="330378"/>
                    </a:lnTo>
                    <a:close/>
                  </a:path>
                  <a:path w="473710" h="562609">
                    <a:moveTo>
                      <a:pt x="102682" y="331532"/>
                    </a:moveTo>
                    <a:lnTo>
                      <a:pt x="102568" y="332740"/>
                    </a:lnTo>
                    <a:lnTo>
                      <a:pt x="102766" y="332740"/>
                    </a:lnTo>
                    <a:lnTo>
                      <a:pt x="102682" y="331532"/>
                    </a:lnTo>
                    <a:close/>
                  </a:path>
                  <a:path w="473710" h="562609">
                    <a:moveTo>
                      <a:pt x="103533" y="332726"/>
                    </a:moveTo>
                    <a:close/>
                  </a:path>
                  <a:path w="473710" h="562609">
                    <a:moveTo>
                      <a:pt x="103937" y="331608"/>
                    </a:moveTo>
                    <a:lnTo>
                      <a:pt x="103776" y="332740"/>
                    </a:lnTo>
                    <a:lnTo>
                      <a:pt x="103937" y="331608"/>
                    </a:lnTo>
                    <a:close/>
                  </a:path>
                  <a:path w="473710" h="562609">
                    <a:moveTo>
                      <a:pt x="111329" y="332266"/>
                    </a:moveTo>
                    <a:lnTo>
                      <a:pt x="111236" y="332740"/>
                    </a:lnTo>
                    <a:lnTo>
                      <a:pt x="111329" y="332266"/>
                    </a:lnTo>
                    <a:close/>
                  </a:path>
                  <a:path w="473710" h="562609">
                    <a:moveTo>
                      <a:pt x="111632" y="331470"/>
                    </a:moveTo>
                    <a:lnTo>
                      <a:pt x="111344" y="332740"/>
                    </a:lnTo>
                    <a:lnTo>
                      <a:pt x="111752" y="332740"/>
                    </a:lnTo>
                    <a:lnTo>
                      <a:pt x="111632" y="331470"/>
                    </a:lnTo>
                    <a:close/>
                  </a:path>
                  <a:path w="473710" h="562609">
                    <a:moveTo>
                      <a:pt x="111849" y="332336"/>
                    </a:moveTo>
                    <a:lnTo>
                      <a:pt x="111752" y="332740"/>
                    </a:lnTo>
                    <a:lnTo>
                      <a:pt x="111880" y="332740"/>
                    </a:lnTo>
                    <a:lnTo>
                      <a:pt x="111849" y="332336"/>
                    </a:lnTo>
                    <a:close/>
                  </a:path>
                  <a:path w="473710" h="562609">
                    <a:moveTo>
                      <a:pt x="112198" y="330885"/>
                    </a:moveTo>
                    <a:lnTo>
                      <a:pt x="112007" y="331678"/>
                    </a:lnTo>
                    <a:lnTo>
                      <a:pt x="111880" y="332740"/>
                    </a:lnTo>
                    <a:lnTo>
                      <a:pt x="112198" y="330885"/>
                    </a:lnTo>
                    <a:close/>
                  </a:path>
                  <a:path w="473710" h="562609">
                    <a:moveTo>
                      <a:pt x="107101" y="331738"/>
                    </a:moveTo>
                    <a:lnTo>
                      <a:pt x="106995" y="332051"/>
                    </a:lnTo>
                    <a:lnTo>
                      <a:pt x="106870" y="332709"/>
                    </a:lnTo>
                    <a:lnTo>
                      <a:pt x="106996" y="332257"/>
                    </a:lnTo>
                    <a:lnTo>
                      <a:pt x="107101" y="331738"/>
                    </a:lnTo>
                    <a:close/>
                  </a:path>
                  <a:path w="473710" h="562609">
                    <a:moveTo>
                      <a:pt x="102575" y="331234"/>
                    </a:moveTo>
                    <a:lnTo>
                      <a:pt x="102492" y="331712"/>
                    </a:lnTo>
                    <a:lnTo>
                      <a:pt x="102369" y="332700"/>
                    </a:lnTo>
                    <a:lnTo>
                      <a:pt x="102494" y="331942"/>
                    </a:lnTo>
                    <a:lnTo>
                      <a:pt x="102575" y="331234"/>
                    </a:lnTo>
                    <a:close/>
                  </a:path>
                  <a:path w="473710" h="562609">
                    <a:moveTo>
                      <a:pt x="98527" y="330643"/>
                    </a:moveTo>
                    <a:lnTo>
                      <a:pt x="98513" y="331735"/>
                    </a:lnTo>
                    <a:lnTo>
                      <a:pt x="98637" y="332692"/>
                    </a:lnTo>
                    <a:lnTo>
                      <a:pt x="98527" y="330643"/>
                    </a:lnTo>
                    <a:close/>
                  </a:path>
                  <a:path w="473710" h="562609">
                    <a:moveTo>
                      <a:pt x="105796" y="331307"/>
                    </a:moveTo>
                    <a:lnTo>
                      <a:pt x="105497" y="332677"/>
                    </a:lnTo>
                    <a:lnTo>
                      <a:pt x="105869" y="331712"/>
                    </a:lnTo>
                    <a:lnTo>
                      <a:pt x="105891" y="331470"/>
                    </a:lnTo>
                    <a:lnTo>
                      <a:pt x="105796" y="331307"/>
                    </a:lnTo>
                    <a:close/>
                  </a:path>
                  <a:path w="473710" h="562609">
                    <a:moveTo>
                      <a:pt x="107387" y="331200"/>
                    </a:moveTo>
                    <a:lnTo>
                      <a:pt x="107225" y="331712"/>
                    </a:lnTo>
                    <a:lnTo>
                      <a:pt x="107107" y="332619"/>
                    </a:lnTo>
                    <a:lnTo>
                      <a:pt x="107348" y="331942"/>
                    </a:lnTo>
                    <a:lnTo>
                      <a:pt x="107387" y="331200"/>
                    </a:lnTo>
                    <a:close/>
                  </a:path>
                  <a:path w="473710" h="562609">
                    <a:moveTo>
                      <a:pt x="110156" y="331304"/>
                    </a:moveTo>
                    <a:lnTo>
                      <a:pt x="110031" y="331860"/>
                    </a:lnTo>
                    <a:lnTo>
                      <a:pt x="109905" y="332558"/>
                    </a:lnTo>
                    <a:lnTo>
                      <a:pt x="110156" y="331304"/>
                    </a:lnTo>
                    <a:close/>
                  </a:path>
                  <a:path w="473710" h="562609">
                    <a:moveTo>
                      <a:pt x="111037" y="331217"/>
                    </a:moveTo>
                    <a:lnTo>
                      <a:pt x="110887" y="331574"/>
                    </a:lnTo>
                    <a:lnTo>
                      <a:pt x="110764" y="332545"/>
                    </a:lnTo>
                    <a:lnTo>
                      <a:pt x="110885" y="332140"/>
                    </a:lnTo>
                    <a:lnTo>
                      <a:pt x="111037" y="331217"/>
                    </a:lnTo>
                    <a:close/>
                  </a:path>
                  <a:path w="473710" h="562609">
                    <a:moveTo>
                      <a:pt x="103789" y="330242"/>
                    </a:moveTo>
                    <a:lnTo>
                      <a:pt x="103591" y="332519"/>
                    </a:lnTo>
                    <a:lnTo>
                      <a:pt x="103715" y="332189"/>
                    </a:lnTo>
                    <a:lnTo>
                      <a:pt x="103842" y="331071"/>
                    </a:lnTo>
                    <a:lnTo>
                      <a:pt x="103789" y="330242"/>
                    </a:lnTo>
                    <a:close/>
                  </a:path>
                  <a:path w="473710" h="562609">
                    <a:moveTo>
                      <a:pt x="104388" y="331846"/>
                    </a:moveTo>
                    <a:lnTo>
                      <a:pt x="104258" y="332515"/>
                    </a:lnTo>
                    <a:lnTo>
                      <a:pt x="104383" y="331942"/>
                    </a:lnTo>
                    <a:close/>
                  </a:path>
                  <a:path w="473710" h="562609">
                    <a:moveTo>
                      <a:pt x="103619" y="329757"/>
                    </a:moveTo>
                    <a:lnTo>
                      <a:pt x="103449" y="330952"/>
                    </a:lnTo>
                    <a:lnTo>
                      <a:pt x="103323" y="332198"/>
                    </a:lnTo>
                    <a:lnTo>
                      <a:pt x="103568" y="332491"/>
                    </a:lnTo>
                    <a:lnTo>
                      <a:pt x="103695" y="331200"/>
                    </a:lnTo>
                    <a:lnTo>
                      <a:pt x="103619" y="329757"/>
                    </a:lnTo>
                    <a:close/>
                  </a:path>
                  <a:path w="473710" h="562609">
                    <a:moveTo>
                      <a:pt x="111041" y="331887"/>
                    </a:moveTo>
                    <a:lnTo>
                      <a:pt x="110954" y="332094"/>
                    </a:lnTo>
                    <a:lnTo>
                      <a:pt x="110827" y="332491"/>
                    </a:lnTo>
                    <a:lnTo>
                      <a:pt x="111041" y="331887"/>
                    </a:lnTo>
                    <a:close/>
                  </a:path>
                  <a:path w="473710" h="562609">
                    <a:moveTo>
                      <a:pt x="101339" y="330833"/>
                    </a:moveTo>
                    <a:lnTo>
                      <a:pt x="101169" y="331657"/>
                    </a:lnTo>
                    <a:lnTo>
                      <a:pt x="101045" y="332467"/>
                    </a:lnTo>
                    <a:lnTo>
                      <a:pt x="101297" y="331436"/>
                    </a:lnTo>
                    <a:lnTo>
                      <a:pt x="101339" y="330833"/>
                    </a:lnTo>
                    <a:close/>
                  </a:path>
                  <a:path w="473710" h="562609">
                    <a:moveTo>
                      <a:pt x="107044" y="330370"/>
                    </a:moveTo>
                    <a:lnTo>
                      <a:pt x="106902" y="331470"/>
                    </a:lnTo>
                    <a:lnTo>
                      <a:pt x="106865" y="332400"/>
                    </a:lnTo>
                    <a:lnTo>
                      <a:pt x="106990" y="332038"/>
                    </a:lnTo>
                    <a:lnTo>
                      <a:pt x="107112" y="331574"/>
                    </a:lnTo>
                    <a:lnTo>
                      <a:pt x="107044" y="330370"/>
                    </a:lnTo>
                    <a:close/>
                  </a:path>
                  <a:path w="473710" h="562609">
                    <a:moveTo>
                      <a:pt x="112494" y="328545"/>
                    </a:moveTo>
                    <a:lnTo>
                      <a:pt x="112355" y="328929"/>
                    </a:lnTo>
                    <a:lnTo>
                      <a:pt x="112103" y="330200"/>
                    </a:lnTo>
                    <a:lnTo>
                      <a:pt x="111849" y="332336"/>
                    </a:lnTo>
                    <a:lnTo>
                      <a:pt x="112228" y="330709"/>
                    </a:lnTo>
                    <a:lnTo>
                      <a:pt x="112481" y="329230"/>
                    </a:lnTo>
                    <a:lnTo>
                      <a:pt x="112494" y="328545"/>
                    </a:lnTo>
                    <a:close/>
                  </a:path>
                  <a:path w="473710" h="562609">
                    <a:moveTo>
                      <a:pt x="111280" y="330640"/>
                    </a:moveTo>
                    <a:lnTo>
                      <a:pt x="111104" y="331057"/>
                    </a:lnTo>
                    <a:lnTo>
                      <a:pt x="110978" y="331574"/>
                    </a:lnTo>
                    <a:lnTo>
                      <a:pt x="110853" y="332334"/>
                    </a:lnTo>
                    <a:lnTo>
                      <a:pt x="111225" y="331366"/>
                    </a:lnTo>
                    <a:lnTo>
                      <a:pt x="111280" y="330640"/>
                    </a:lnTo>
                    <a:close/>
                  </a:path>
                  <a:path w="473710" h="562609">
                    <a:moveTo>
                      <a:pt x="102842" y="331623"/>
                    </a:moveTo>
                    <a:lnTo>
                      <a:pt x="102906" y="331846"/>
                    </a:lnTo>
                    <a:lnTo>
                      <a:pt x="103253" y="332332"/>
                    </a:lnTo>
                    <a:lnTo>
                      <a:pt x="103131" y="331968"/>
                    </a:lnTo>
                    <a:lnTo>
                      <a:pt x="102842" y="331623"/>
                    </a:lnTo>
                    <a:close/>
                  </a:path>
                  <a:path w="473710" h="562609">
                    <a:moveTo>
                      <a:pt x="111544" y="331171"/>
                    </a:moveTo>
                    <a:lnTo>
                      <a:pt x="111456" y="331452"/>
                    </a:lnTo>
                    <a:lnTo>
                      <a:pt x="111329" y="332266"/>
                    </a:lnTo>
                    <a:lnTo>
                      <a:pt x="111544" y="331171"/>
                    </a:lnTo>
                    <a:close/>
                  </a:path>
                  <a:path w="473710" h="562609">
                    <a:moveTo>
                      <a:pt x="110156" y="331313"/>
                    </a:moveTo>
                    <a:lnTo>
                      <a:pt x="109971" y="332260"/>
                    </a:lnTo>
                    <a:lnTo>
                      <a:pt x="110091" y="331712"/>
                    </a:lnTo>
                    <a:lnTo>
                      <a:pt x="110156" y="331313"/>
                    </a:lnTo>
                    <a:close/>
                  </a:path>
                  <a:path w="473710" h="562609">
                    <a:moveTo>
                      <a:pt x="111309" y="331591"/>
                    </a:moveTo>
                    <a:lnTo>
                      <a:pt x="111152" y="332257"/>
                    </a:lnTo>
                    <a:lnTo>
                      <a:pt x="111273" y="331846"/>
                    </a:lnTo>
                    <a:lnTo>
                      <a:pt x="111309" y="331591"/>
                    </a:lnTo>
                    <a:close/>
                  </a:path>
                  <a:path w="473710" h="562609">
                    <a:moveTo>
                      <a:pt x="100293" y="331470"/>
                    </a:moveTo>
                    <a:lnTo>
                      <a:pt x="100171" y="332234"/>
                    </a:lnTo>
                    <a:lnTo>
                      <a:pt x="100293" y="331470"/>
                    </a:lnTo>
                    <a:close/>
                  </a:path>
                  <a:path w="473710" h="562609">
                    <a:moveTo>
                      <a:pt x="105707" y="331470"/>
                    </a:moveTo>
                    <a:lnTo>
                      <a:pt x="105569" y="331470"/>
                    </a:lnTo>
                    <a:lnTo>
                      <a:pt x="105525" y="332213"/>
                    </a:lnTo>
                    <a:lnTo>
                      <a:pt x="105707" y="331470"/>
                    </a:lnTo>
                    <a:close/>
                  </a:path>
                  <a:path w="473710" h="562609">
                    <a:moveTo>
                      <a:pt x="100383" y="330904"/>
                    </a:moveTo>
                    <a:lnTo>
                      <a:pt x="100448" y="331657"/>
                    </a:lnTo>
                    <a:lnTo>
                      <a:pt x="100571" y="332198"/>
                    </a:lnTo>
                    <a:lnTo>
                      <a:pt x="100444" y="331157"/>
                    </a:lnTo>
                    <a:lnTo>
                      <a:pt x="100383" y="330904"/>
                    </a:lnTo>
                    <a:close/>
                  </a:path>
                  <a:path w="473710" h="562609">
                    <a:moveTo>
                      <a:pt x="107643" y="331113"/>
                    </a:moveTo>
                    <a:lnTo>
                      <a:pt x="107515" y="331521"/>
                    </a:lnTo>
                    <a:lnTo>
                      <a:pt x="107389" y="332140"/>
                    </a:lnTo>
                    <a:lnTo>
                      <a:pt x="107516" y="331744"/>
                    </a:lnTo>
                    <a:lnTo>
                      <a:pt x="107643" y="331113"/>
                    </a:lnTo>
                    <a:close/>
                  </a:path>
                  <a:path w="473710" h="562609">
                    <a:moveTo>
                      <a:pt x="110215" y="330017"/>
                    </a:moveTo>
                    <a:lnTo>
                      <a:pt x="110010" y="330623"/>
                    </a:lnTo>
                    <a:lnTo>
                      <a:pt x="109886" y="332079"/>
                    </a:lnTo>
                    <a:lnTo>
                      <a:pt x="110136" y="331165"/>
                    </a:lnTo>
                    <a:lnTo>
                      <a:pt x="110215" y="330017"/>
                    </a:lnTo>
                    <a:close/>
                  </a:path>
                  <a:path w="473710" h="562609">
                    <a:moveTo>
                      <a:pt x="107120" y="331542"/>
                    </a:moveTo>
                    <a:lnTo>
                      <a:pt x="106980" y="332076"/>
                    </a:lnTo>
                    <a:lnTo>
                      <a:pt x="107105" y="331677"/>
                    </a:lnTo>
                    <a:lnTo>
                      <a:pt x="107120" y="331542"/>
                    </a:lnTo>
                    <a:close/>
                  </a:path>
                  <a:path w="473710" h="562609">
                    <a:moveTo>
                      <a:pt x="104585" y="331122"/>
                    </a:moveTo>
                    <a:lnTo>
                      <a:pt x="104504" y="331420"/>
                    </a:lnTo>
                    <a:lnTo>
                      <a:pt x="104377" y="332051"/>
                    </a:lnTo>
                    <a:lnTo>
                      <a:pt x="104500" y="331574"/>
                    </a:lnTo>
                    <a:lnTo>
                      <a:pt x="104585" y="331122"/>
                    </a:lnTo>
                    <a:close/>
                  </a:path>
                  <a:path w="473710" h="562609">
                    <a:moveTo>
                      <a:pt x="101531" y="330485"/>
                    </a:moveTo>
                    <a:lnTo>
                      <a:pt x="101469" y="331449"/>
                    </a:lnTo>
                    <a:lnTo>
                      <a:pt x="101595" y="332044"/>
                    </a:lnTo>
                    <a:lnTo>
                      <a:pt x="101531" y="330485"/>
                    </a:lnTo>
                    <a:close/>
                  </a:path>
                  <a:path w="473710" h="562609">
                    <a:moveTo>
                      <a:pt x="103895" y="330359"/>
                    </a:moveTo>
                    <a:lnTo>
                      <a:pt x="103771" y="332042"/>
                    </a:lnTo>
                    <a:lnTo>
                      <a:pt x="103895" y="331712"/>
                    </a:lnTo>
                    <a:lnTo>
                      <a:pt x="103895" y="330359"/>
                    </a:lnTo>
                    <a:close/>
                  </a:path>
                  <a:path w="473710" h="562609">
                    <a:moveTo>
                      <a:pt x="101049" y="329462"/>
                    </a:moveTo>
                    <a:lnTo>
                      <a:pt x="100782" y="330991"/>
                    </a:lnTo>
                    <a:lnTo>
                      <a:pt x="100655" y="332025"/>
                    </a:lnTo>
                    <a:lnTo>
                      <a:pt x="101049" y="329462"/>
                    </a:lnTo>
                    <a:close/>
                  </a:path>
                  <a:path w="473710" h="562609">
                    <a:moveTo>
                      <a:pt x="108485" y="331157"/>
                    </a:moveTo>
                    <a:lnTo>
                      <a:pt x="108383" y="331981"/>
                    </a:lnTo>
                    <a:lnTo>
                      <a:pt x="108510" y="331542"/>
                    </a:lnTo>
                    <a:lnTo>
                      <a:pt x="108485" y="331157"/>
                    </a:lnTo>
                    <a:close/>
                  </a:path>
                  <a:path w="473710" h="562609">
                    <a:moveTo>
                      <a:pt x="109192" y="329930"/>
                    </a:moveTo>
                    <a:lnTo>
                      <a:pt x="108830" y="330952"/>
                    </a:lnTo>
                    <a:lnTo>
                      <a:pt x="108705" y="331958"/>
                    </a:lnTo>
                    <a:lnTo>
                      <a:pt x="109083" y="330709"/>
                    </a:lnTo>
                    <a:lnTo>
                      <a:pt x="109192" y="329930"/>
                    </a:lnTo>
                    <a:close/>
                  </a:path>
                  <a:path w="473710" h="562609">
                    <a:moveTo>
                      <a:pt x="108572" y="331325"/>
                    </a:moveTo>
                    <a:lnTo>
                      <a:pt x="108468" y="331946"/>
                    </a:lnTo>
                    <a:lnTo>
                      <a:pt x="108594" y="331515"/>
                    </a:lnTo>
                    <a:lnTo>
                      <a:pt x="108572" y="331325"/>
                    </a:lnTo>
                    <a:close/>
                  </a:path>
                  <a:path w="473710" h="562609">
                    <a:moveTo>
                      <a:pt x="107516" y="331470"/>
                    </a:moveTo>
                    <a:lnTo>
                      <a:pt x="107362" y="331902"/>
                    </a:lnTo>
                    <a:lnTo>
                      <a:pt x="107516" y="331470"/>
                    </a:lnTo>
                    <a:close/>
                  </a:path>
                  <a:path w="473710" h="562609">
                    <a:moveTo>
                      <a:pt x="111296" y="331165"/>
                    </a:moveTo>
                    <a:lnTo>
                      <a:pt x="111041" y="331887"/>
                    </a:lnTo>
                    <a:lnTo>
                      <a:pt x="111290" y="331292"/>
                    </a:lnTo>
                    <a:lnTo>
                      <a:pt x="111296" y="331165"/>
                    </a:lnTo>
                    <a:close/>
                  </a:path>
                  <a:path w="473710" h="562609">
                    <a:moveTo>
                      <a:pt x="102387" y="330522"/>
                    </a:moveTo>
                    <a:lnTo>
                      <a:pt x="102223" y="331886"/>
                    </a:lnTo>
                    <a:lnTo>
                      <a:pt x="102350" y="331008"/>
                    </a:lnTo>
                    <a:lnTo>
                      <a:pt x="102387" y="330522"/>
                    </a:lnTo>
                    <a:close/>
                  </a:path>
                  <a:path w="473710" h="562609">
                    <a:moveTo>
                      <a:pt x="100279" y="331470"/>
                    </a:moveTo>
                    <a:lnTo>
                      <a:pt x="100180" y="331863"/>
                    </a:lnTo>
                    <a:lnTo>
                      <a:pt x="100279" y="331470"/>
                    </a:lnTo>
                    <a:close/>
                  </a:path>
                  <a:path w="473710" h="562609">
                    <a:moveTo>
                      <a:pt x="107336" y="331078"/>
                    </a:moveTo>
                    <a:lnTo>
                      <a:pt x="107267" y="331285"/>
                    </a:lnTo>
                    <a:lnTo>
                      <a:pt x="107141" y="331860"/>
                    </a:lnTo>
                    <a:lnTo>
                      <a:pt x="107336" y="331078"/>
                    </a:lnTo>
                    <a:close/>
                  </a:path>
                  <a:path w="473710" h="562609">
                    <a:moveTo>
                      <a:pt x="104435" y="330956"/>
                    </a:moveTo>
                    <a:lnTo>
                      <a:pt x="104388" y="331846"/>
                    </a:lnTo>
                    <a:lnTo>
                      <a:pt x="104515" y="331380"/>
                    </a:lnTo>
                    <a:lnTo>
                      <a:pt x="104435" y="330956"/>
                    </a:lnTo>
                    <a:close/>
                  </a:path>
                  <a:path w="473710" h="562609">
                    <a:moveTo>
                      <a:pt x="111560" y="330648"/>
                    </a:moveTo>
                    <a:lnTo>
                      <a:pt x="111441" y="331113"/>
                    </a:lnTo>
                    <a:lnTo>
                      <a:pt x="111315" y="331805"/>
                    </a:lnTo>
                    <a:lnTo>
                      <a:pt x="111440" y="331460"/>
                    </a:lnTo>
                    <a:lnTo>
                      <a:pt x="111567" y="330970"/>
                    </a:lnTo>
                    <a:lnTo>
                      <a:pt x="111560" y="330648"/>
                    </a:lnTo>
                    <a:close/>
                  </a:path>
                  <a:path w="473710" h="562609">
                    <a:moveTo>
                      <a:pt x="110356" y="330509"/>
                    </a:moveTo>
                    <a:lnTo>
                      <a:pt x="110285" y="330833"/>
                    </a:lnTo>
                    <a:lnTo>
                      <a:pt x="110160" y="331800"/>
                    </a:lnTo>
                    <a:lnTo>
                      <a:pt x="110356" y="330509"/>
                    </a:lnTo>
                    <a:close/>
                  </a:path>
                  <a:path w="473710" h="562609">
                    <a:moveTo>
                      <a:pt x="102695" y="331399"/>
                    </a:moveTo>
                    <a:lnTo>
                      <a:pt x="102712" y="331574"/>
                    </a:lnTo>
                    <a:lnTo>
                      <a:pt x="102834" y="331745"/>
                    </a:lnTo>
                    <a:lnTo>
                      <a:pt x="102695" y="331399"/>
                    </a:lnTo>
                    <a:close/>
                  </a:path>
                  <a:path w="473710" h="562609">
                    <a:moveTo>
                      <a:pt x="109682" y="328733"/>
                    </a:moveTo>
                    <a:lnTo>
                      <a:pt x="109451" y="329494"/>
                    </a:lnTo>
                    <a:lnTo>
                      <a:pt x="109324" y="331737"/>
                    </a:lnTo>
                    <a:lnTo>
                      <a:pt x="109948" y="329844"/>
                    </a:lnTo>
                    <a:lnTo>
                      <a:pt x="110000" y="328930"/>
                    </a:lnTo>
                    <a:lnTo>
                      <a:pt x="109794" y="328930"/>
                    </a:lnTo>
                    <a:lnTo>
                      <a:pt x="109682" y="328733"/>
                    </a:lnTo>
                    <a:close/>
                  </a:path>
                  <a:path w="473710" h="562609">
                    <a:moveTo>
                      <a:pt x="96113" y="317500"/>
                    </a:moveTo>
                    <a:lnTo>
                      <a:pt x="99108" y="327716"/>
                    </a:lnTo>
                    <a:lnTo>
                      <a:pt x="99986" y="331735"/>
                    </a:lnTo>
                    <a:lnTo>
                      <a:pt x="99861" y="330878"/>
                    </a:lnTo>
                    <a:lnTo>
                      <a:pt x="99109" y="327611"/>
                    </a:lnTo>
                    <a:lnTo>
                      <a:pt x="96113" y="317500"/>
                    </a:lnTo>
                    <a:close/>
                  </a:path>
                  <a:path w="473710" h="562609">
                    <a:moveTo>
                      <a:pt x="95745" y="318770"/>
                    </a:moveTo>
                    <a:lnTo>
                      <a:pt x="98447" y="328821"/>
                    </a:lnTo>
                    <a:lnTo>
                      <a:pt x="98823" y="331626"/>
                    </a:lnTo>
                    <a:lnTo>
                      <a:pt x="98950" y="330900"/>
                    </a:lnTo>
                    <a:lnTo>
                      <a:pt x="98824" y="329872"/>
                    </a:lnTo>
                    <a:lnTo>
                      <a:pt x="98571" y="328709"/>
                    </a:lnTo>
                    <a:lnTo>
                      <a:pt x="95745" y="318770"/>
                    </a:lnTo>
                    <a:close/>
                  </a:path>
                  <a:path w="473710" h="562609">
                    <a:moveTo>
                      <a:pt x="102904" y="329450"/>
                    </a:moveTo>
                    <a:lnTo>
                      <a:pt x="102856" y="329742"/>
                    </a:lnTo>
                    <a:lnTo>
                      <a:pt x="102730" y="331489"/>
                    </a:lnTo>
                    <a:lnTo>
                      <a:pt x="102842" y="331623"/>
                    </a:lnTo>
                    <a:lnTo>
                      <a:pt x="102969" y="329782"/>
                    </a:lnTo>
                    <a:lnTo>
                      <a:pt x="102904" y="329450"/>
                    </a:lnTo>
                    <a:close/>
                  </a:path>
                  <a:path w="473710" h="562609">
                    <a:moveTo>
                      <a:pt x="111493" y="330808"/>
                    </a:moveTo>
                    <a:lnTo>
                      <a:pt x="111433" y="330952"/>
                    </a:lnTo>
                    <a:lnTo>
                      <a:pt x="111309" y="331591"/>
                    </a:lnTo>
                    <a:lnTo>
                      <a:pt x="111493" y="330808"/>
                    </a:lnTo>
                    <a:close/>
                  </a:path>
                  <a:path w="473710" h="562609">
                    <a:moveTo>
                      <a:pt x="107303" y="330998"/>
                    </a:moveTo>
                    <a:lnTo>
                      <a:pt x="107153" y="331591"/>
                    </a:lnTo>
                    <a:lnTo>
                      <a:pt x="107275" y="331248"/>
                    </a:lnTo>
                    <a:lnTo>
                      <a:pt x="107303" y="330998"/>
                    </a:lnTo>
                    <a:close/>
                  </a:path>
                  <a:path w="473710" h="562609">
                    <a:moveTo>
                      <a:pt x="103987" y="331470"/>
                    </a:moveTo>
                    <a:close/>
                  </a:path>
                  <a:path w="473710" h="562609">
                    <a:moveTo>
                      <a:pt x="107707" y="330933"/>
                    </a:moveTo>
                    <a:lnTo>
                      <a:pt x="107589" y="331515"/>
                    </a:lnTo>
                    <a:lnTo>
                      <a:pt x="107716" y="331122"/>
                    </a:lnTo>
                    <a:lnTo>
                      <a:pt x="107707" y="330933"/>
                    </a:lnTo>
                    <a:close/>
                  </a:path>
                  <a:path w="473710" h="562609">
                    <a:moveTo>
                      <a:pt x="100317" y="331083"/>
                    </a:moveTo>
                    <a:lnTo>
                      <a:pt x="100249" y="331470"/>
                    </a:lnTo>
                    <a:lnTo>
                      <a:pt x="100317" y="331083"/>
                    </a:lnTo>
                    <a:close/>
                  </a:path>
                  <a:path w="473710" h="562609">
                    <a:moveTo>
                      <a:pt x="103127" y="328099"/>
                    </a:moveTo>
                    <a:lnTo>
                      <a:pt x="103081" y="330281"/>
                    </a:lnTo>
                    <a:lnTo>
                      <a:pt x="103333" y="331470"/>
                    </a:lnTo>
                    <a:lnTo>
                      <a:pt x="103502" y="330581"/>
                    </a:lnTo>
                    <a:lnTo>
                      <a:pt x="103375" y="328935"/>
                    </a:lnTo>
                    <a:lnTo>
                      <a:pt x="103127" y="328099"/>
                    </a:lnTo>
                    <a:close/>
                  </a:path>
                  <a:path w="473710" h="562609">
                    <a:moveTo>
                      <a:pt x="104006" y="330482"/>
                    </a:moveTo>
                    <a:lnTo>
                      <a:pt x="103953" y="331470"/>
                    </a:lnTo>
                    <a:lnTo>
                      <a:pt x="104084" y="330581"/>
                    </a:lnTo>
                    <a:close/>
                  </a:path>
                  <a:path w="473710" h="562609">
                    <a:moveTo>
                      <a:pt x="104950" y="331057"/>
                    </a:moveTo>
                    <a:lnTo>
                      <a:pt x="104900" y="331470"/>
                    </a:lnTo>
                    <a:lnTo>
                      <a:pt x="105232" y="331470"/>
                    </a:lnTo>
                    <a:lnTo>
                      <a:pt x="104950" y="331057"/>
                    </a:lnTo>
                    <a:close/>
                  </a:path>
                  <a:path w="473710" h="562609">
                    <a:moveTo>
                      <a:pt x="105273" y="331071"/>
                    </a:moveTo>
                    <a:lnTo>
                      <a:pt x="105232" y="331470"/>
                    </a:lnTo>
                    <a:lnTo>
                      <a:pt x="105513" y="331470"/>
                    </a:lnTo>
                    <a:lnTo>
                      <a:pt x="105393" y="331217"/>
                    </a:lnTo>
                    <a:lnTo>
                      <a:pt x="105273" y="331071"/>
                    </a:lnTo>
                    <a:close/>
                  </a:path>
                  <a:path w="473710" h="562609">
                    <a:moveTo>
                      <a:pt x="105571" y="331436"/>
                    </a:moveTo>
                    <a:close/>
                  </a:path>
                  <a:path w="473710" h="562609">
                    <a:moveTo>
                      <a:pt x="105651" y="331060"/>
                    </a:moveTo>
                    <a:lnTo>
                      <a:pt x="105598" y="331470"/>
                    </a:lnTo>
                    <a:lnTo>
                      <a:pt x="105651" y="331060"/>
                    </a:lnTo>
                    <a:close/>
                  </a:path>
                  <a:path w="473710" h="562609">
                    <a:moveTo>
                      <a:pt x="106124" y="329891"/>
                    </a:moveTo>
                    <a:lnTo>
                      <a:pt x="106017" y="330352"/>
                    </a:lnTo>
                    <a:lnTo>
                      <a:pt x="105891" y="331470"/>
                    </a:lnTo>
                    <a:lnTo>
                      <a:pt x="106087" y="331144"/>
                    </a:lnTo>
                    <a:lnTo>
                      <a:pt x="106124" y="329891"/>
                    </a:lnTo>
                    <a:close/>
                  </a:path>
                  <a:path w="473710" h="562609">
                    <a:moveTo>
                      <a:pt x="106848" y="331376"/>
                    </a:moveTo>
                    <a:close/>
                  </a:path>
                  <a:path w="473710" h="562609">
                    <a:moveTo>
                      <a:pt x="107465" y="331390"/>
                    </a:moveTo>
                    <a:close/>
                  </a:path>
                  <a:path w="473710" h="562609">
                    <a:moveTo>
                      <a:pt x="107602" y="330758"/>
                    </a:moveTo>
                    <a:lnTo>
                      <a:pt x="107498" y="331470"/>
                    </a:lnTo>
                    <a:lnTo>
                      <a:pt x="107641" y="330900"/>
                    </a:lnTo>
                    <a:lnTo>
                      <a:pt x="107602" y="330758"/>
                    </a:lnTo>
                    <a:close/>
                  </a:path>
                  <a:path w="473710" h="562609">
                    <a:moveTo>
                      <a:pt x="108129" y="330912"/>
                    </a:moveTo>
                    <a:lnTo>
                      <a:pt x="108030" y="331470"/>
                    </a:lnTo>
                    <a:lnTo>
                      <a:pt x="108279" y="331470"/>
                    </a:lnTo>
                    <a:lnTo>
                      <a:pt x="108129" y="330912"/>
                    </a:lnTo>
                    <a:close/>
                  </a:path>
                  <a:path w="473710" h="562609">
                    <a:moveTo>
                      <a:pt x="108316" y="331366"/>
                    </a:moveTo>
                    <a:close/>
                  </a:path>
                  <a:path w="473710" h="562609">
                    <a:moveTo>
                      <a:pt x="108428" y="331048"/>
                    </a:moveTo>
                    <a:lnTo>
                      <a:pt x="108358" y="331470"/>
                    </a:lnTo>
                    <a:lnTo>
                      <a:pt x="108428" y="331048"/>
                    </a:lnTo>
                    <a:close/>
                  </a:path>
                  <a:path w="473710" h="562609">
                    <a:moveTo>
                      <a:pt x="111604" y="331252"/>
                    </a:moveTo>
                    <a:lnTo>
                      <a:pt x="111566" y="331470"/>
                    </a:lnTo>
                    <a:lnTo>
                      <a:pt x="111604" y="331252"/>
                    </a:lnTo>
                    <a:close/>
                  </a:path>
                  <a:path w="473710" h="562609">
                    <a:moveTo>
                      <a:pt x="111775" y="330534"/>
                    </a:moveTo>
                    <a:lnTo>
                      <a:pt x="111620" y="331470"/>
                    </a:lnTo>
                    <a:lnTo>
                      <a:pt x="111775" y="330534"/>
                    </a:lnTo>
                    <a:close/>
                  </a:path>
                  <a:path w="473710" h="562609">
                    <a:moveTo>
                      <a:pt x="111866" y="330281"/>
                    </a:moveTo>
                    <a:lnTo>
                      <a:pt x="111746" y="330709"/>
                    </a:lnTo>
                    <a:lnTo>
                      <a:pt x="111620" y="331470"/>
                    </a:lnTo>
                    <a:lnTo>
                      <a:pt x="111866" y="330281"/>
                    </a:lnTo>
                    <a:close/>
                  </a:path>
                  <a:path w="473710" h="562609">
                    <a:moveTo>
                      <a:pt x="108843" y="330381"/>
                    </a:moveTo>
                    <a:lnTo>
                      <a:pt x="108761" y="330668"/>
                    </a:lnTo>
                    <a:lnTo>
                      <a:pt x="108638" y="331452"/>
                    </a:lnTo>
                    <a:lnTo>
                      <a:pt x="108843" y="330381"/>
                    </a:lnTo>
                    <a:close/>
                  </a:path>
                  <a:path w="473710" h="562609">
                    <a:moveTo>
                      <a:pt x="107653" y="330843"/>
                    </a:moveTo>
                    <a:lnTo>
                      <a:pt x="107538" y="331409"/>
                    </a:lnTo>
                    <a:lnTo>
                      <a:pt x="107664" y="330952"/>
                    </a:lnTo>
                    <a:close/>
                  </a:path>
                  <a:path w="473710" h="562609">
                    <a:moveTo>
                      <a:pt x="105331" y="330513"/>
                    </a:moveTo>
                    <a:lnTo>
                      <a:pt x="105393" y="331217"/>
                    </a:lnTo>
                    <a:lnTo>
                      <a:pt x="105517" y="331370"/>
                    </a:lnTo>
                    <a:lnTo>
                      <a:pt x="105395" y="330623"/>
                    </a:lnTo>
                    <a:close/>
                  </a:path>
                  <a:path w="473710" h="562609">
                    <a:moveTo>
                      <a:pt x="108837" y="330200"/>
                    </a:moveTo>
                    <a:lnTo>
                      <a:pt x="108697" y="330287"/>
                    </a:lnTo>
                    <a:lnTo>
                      <a:pt x="108572" y="331325"/>
                    </a:lnTo>
                    <a:lnTo>
                      <a:pt x="108698" y="330885"/>
                    </a:lnTo>
                    <a:lnTo>
                      <a:pt x="108837" y="330200"/>
                    </a:lnTo>
                    <a:close/>
                  </a:path>
                  <a:path w="473710" h="562609">
                    <a:moveTo>
                      <a:pt x="106007" y="330246"/>
                    </a:moveTo>
                    <a:lnTo>
                      <a:pt x="105920" y="330600"/>
                    </a:lnTo>
                    <a:lnTo>
                      <a:pt x="105796" y="331307"/>
                    </a:lnTo>
                    <a:lnTo>
                      <a:pt x="105920" y="330771"/>
                    </a:lnTo>
                    <a:lnTo>
                      <a:pt x="106007" y="330246"/>
                    </a:lnTo>
                    <a:close/>
                  </a:path>
                  <a:path w="473710" h="562609">
                    <a:moveTo>
                      <a:pt x="110397" y="330213"/>
                    </a:moveTo>
                    <a:lnTo>
                      <a:pt x="110285" y="330623"/>
                    </a:lnTo>
                    <a:lnTo>
                      <a:pt x="110158" y="331296"/>
                    </a:lnTo>
                    <a:lnTo>
                      <a:pt x="110397" y="330213"/>
                    </a:lnTo>
                    <a:close/>
                  </a:path>
                  <a:path w="473710" h="562609">
                    <a:moveTo>
                      <a:pt x="111257" y="329883"/>
                    </a:moveTo>
                    <a:lnTo>
                      <a:pt x="111037" y="331217"/>
                    </a:lnTo>
                    <a:lnTo>
                      <a:pt x="111157" y="330933"/>
                    </a:lnTo>
                    <a:lnTo>
                      <a:pt x="111257" y="329883"/>
                    </a:lnTo>
                    <a:close/>
                  </a:path>
                  <a:path w="473710" h="562609">
                    <a:moveTo>
                      <a:pt x="107506" y="330600"/>
                    </a:moveTo>
                    <a:lnTo>
                      <a:pt x="107387" y="331200"/>
                    </a:lnTo>
                    <a:lnTo>
                      <a:pt x="107512" y="330803"/>
                    </a:lnTo>
                    <a:lnTo>
                      <a:pt x="107506" y="330600"/>
                    </a:lnTo>
                    <a:close/>
                  </a:path>
                  <a:path w="473710" h="562609">
                    <a:moveTo>
                      <a:pt x="106352" y="330510"/>
                    </a:moveTo>
                    <a:lnTo>
                      <a:pt x="106139" y="331185"/>
                    </a:lnTo>
                    <a:lnTo>
                      <a:pt x="106261" y="330866"/>
                    </a:lnTo>
                    <a:lnTo>
                      <a:pt x="106352" y="330510"/>
                    </a:lnTo>
                    <a:close/>
                  </a:path>
                  <a:path w="473710" h="562609">
                    <a:moveTo>
                      <a:pt x="106340" y="330488"/>
                    </a:moveTo>
                    <a:lnTo>
                      <a:pt x="106264" y="330684"/>
                    </a:lnTo>
                    <a:lnTo>
                      <a:pt x="106140" y="331177"/>
                    </a:lnTo>
                    <a:lnTo>
                      <a:pt x="106340" y="330488"/>
                    </a:lnTo>
                    <a:close/>
                  </a:path>
                  <a:path w="473710" h="562609">
                    <a:moveTo>
                      <a:pt x="95402" y="318770"/>
                    </a:moveTo>
                    <a:lnTo>
                      <a:pt x="98063" y="328615"/>
                    </a:lnTo>
                    <a:lnTo>
                      <a:pt x="98186" y="329223"/>
                    </a:lnTo>
                    <a:lnTo>
                      <a:pt x="98439" y="331168"/>
                    </a:lnTo>
                    <a:lnTo>
                      <a:pt x="98313" y="329440"/>
                    </a:lnTo>
                    <a:lnTo>
                      <a:pt x="98187" y="328803"/>
                    </a:lnTo>
                    <a:lnTo>
                      <a:pt x="95402" y="318770"/>
                    </a:lnTo>
                    <a:close/>
                  </a:path>
                  <a:path w="473710" h="562609">
                    <a:moveTo>
                      <a:pt x="111518" y="330074"/>
                    </a:moveTo>
                    <a:lnTo>
                      <a:pt x="111419" y="330309"/>
                    </a:lnTo>
                    <a:lnTo>
                      <a:pt x="111296" y="331165"/>
                    </a:lnTo>
                    <a:lnTo>
                      <a:pt x="111422" y="330808"/>
                    </a:lnTo>
                    <a:lnTo>
                      <a:pt x="111518" y="330074"/>
                    </a:lnTo>
                    <a:close/>
                  </a:path>
                  <a:path w="473710" h="562609">
                    <a:moveTo>
                      <a:pt x="102801" y="329942"/>
                    </a:moveTo>
                    <a:lnTo>
                      <a:pt x="102625" y="331144"/>
                    </a:lnTo>
                    <a:lnTo>
                      <a:pt x="102752" y="330378"/>
                    </a:lnTo>
                    <a:lnTo>
                      <a:pt x="102801" y="329942"/>
                    </a:lnTo>
                    <a:close/>
                  </a:path>
                  <a:path w="473710" h="562609">
                    <a:moveTo>
                      <a:pt x="96545" y="316230"/>
                    </a:moveTo>
                    <a:lnTo>
                      <a:pt x="99573" y="327805"/>
                    </a:lnTo>
                    <a:lnTo>
                      <a:pt x="100317" y="331083"/>
                    </a:lnTo>
                    <a:lnTo>
                      <a:pt x="100193" y="330124"/>
                    </a:lnTo>
                    <a:lnTo>
                      <a:pt x="96545" y="316230"/>
                    </a:lnTo>
                    <a:close/>
                  </a:path>
                  <a:path w="473710" h="562609">
                    <a:moveTo>
                      <a:pt x="105091" y="329897"/>
                    </a:moveTo>
                    <a:lnTo>
                      <a:pt x="105034" y="330778"/>
                    </a:lnTo>
                    <a:lnTo>
                      <a:pt x="105273" y="331071"/>
                    </a:lnTo>
                    <a:lnTo>
                      <a:pt x="105091" y="329897"/>
                    </a:lnTo>
                    <a:close/>
                  </a:path>
                  <a:path w="473710" h="562609">
                    <a:moveTo>
                      <a:pt x="101470" y="330233"/>
                    </a:moveTo>
                    <a:lnTo>
                      <a:pt x="101388" y="331064"/>
                    </a:lnTo>
                    <a:lnTo>
                      <a:pt x="101515" y="330546"/>
                    </a:lnTo>
                    <a:lnTo>
                      <a:pt x="101470" y="330233"/>
                    </a:lnTo>
                    <a:close/>
                  </a:path>
                  <a:path w="473710" h="562609">
                    <a:moveTo>
                      <a:pt x="107448" y="330503"/>
                    </a:moveTo>
                    <a:lnTo>
                      <a:pt x="107330" y="331062"/>
                    </a:lnTo>
                    <a:lnTo>
                      <a:pt x="107452" y="330623"/>
                    </a:lnTo>
                    <a:close/>
                  </a:path>
                  <a:path w="473710" h="562609">
                    <a:moveTo>
                      <a:pt x="105762" y="330200"/>
                    </a:moveTo>
                    <a:lnTo>
                      <a:pt x="105651" y="331060"/>
                    </a:lnTo>
                    <a:lnTo>
                      <a:pt x="105762" y="330200"/>
                    </a:lnTo>
                    <a:close/>
                  </a:path>
                  <a:path w="473710" h="562609">
                    <a:moveTo>
                      <a:pt x="104784" y="330472"/>
                    </a:moveTo>
                    <a:lnTo>
                      <a:pt x="104828" y="330878"/>
                    </a:lnTo>
                    <a:lnTo>
                      <a:pt x="104950" y="331057"/>
                    </a:lnTo>
                    <a:lnTo>
                      <a:pt x="104825" y="330522"/>
                    </a:lnTo>
                    <a:close/>
                  </a:path>
                  <a:path w="473710" h="562609">
                    <a:moveTo>
                      <a:pt x="108631" y="329725"/>
                    </a:moveTo>
                    <a:lnTo>
                      <a:pt x="108428" y="331048"/>
                    </a:lnTo>
                    <a:lnTo>
                      <a:pt x="108553" y="330600"/>
                    </a:lnTo>
                    <a:lnTo>
                      <a:pt x="108631" y="329725"/>
                    </a:lnTo>
                    <a:close/>
                  </a:path>
                  <a:path w="473710" h="562609">
                    <a:moveTo>
                      <a:pt x="108428" y="329230"/>
                    </a:moveTo>
                    <a:lnTo>
                      <a:pt x="108301" y="330803"/>
                    </a:lnTo>
                    <a:lnTo>
                      <a:pt x="108425" y="331042"/>
                    </a:lnTo>
                    <a:lnTo>
                      <a:pt x="108552" y="330233"/>
                    </a:lnTo>
                    <a:lnTo>
                      <a:pt x="108428" y="329230"/>
                    </a:lnTo>
                    <a:close/>
                  </a:path>
                  <a:path w="473710" h="562609">
                    <a:moveTo>
                      <a:pt x="107409" y="330439"/>
                    </a:moveTo>
                    <a:lnTo>
                      <a:pt x="107303" y="330998"/>
                    </a:lnTo>
                    <a:lnTo>
                      <a:pt x="107429" y="330570"/>
                    </a:lnTo>
                    <a:lnTo>
                      <a:pt x="107409" y="330439"/>
                    </a:lnTo>
                    <a:close/>
                  </a:path>
                  <a:path w="473710" h="562609">
                    <a:moveTo>
                      <a:pt x="106196" y="330237"/>
                    </a:moveTo>
                    <a:lnTo>
                      <a:pt x="106152" y="330976"/>
                    </a:lnTo>
                    <a:lnTo>
                      <a:pt x="106278" y="330648"/>
                    </a:lnTo>
                    <a:lnTo>
                      <a:pt x="106196" y="330237"/>
                    </a:lnTo>
                    <a:close/>
                  </a:path>
                  <a:path w="473710" h="562609">
                    <a:moveTo>
                      <a:pt x="107907" y="330370"/>
                    </a:moveTo>
                    <a:lnTo>
                      <a:pt x="107764" y="330970"/>
                    </a:lnTo>
                    <a:lnTo>
                      <a:pt x="107889" y="330581"/>
                    </a:lnTo>
                    <a:lnTo>
                      <a:pt x="107907" y="330370"/>
                    </a:lnTo>
                    <a:close/>
                  </a:path>
                  <a:path w="473710" h="562609">
                    <a:moveTo>
                      <a:pt x="105644" y="330200"/>
                    </a:moveTo>
                    <a:lnTo>
                      <a:pt x="105598" y="330970"/>
                    </a:lnTo>
                    <a:lnTo>
                      <a:pt x="105644" y="330200"/>
                    </a:lnTo>
                    <a:close/>
                  </a:path>
                  <a:path w="473710" h="562609">
                    <a:moveTo>
                      <a:pt x="110236" y="329567"/>
                    </a:moveTo>
                    <a:lnTo>
                      <a:pt x="110014" y="330309"/>
                    </a:lnTo>
                    <a:lnTo>
                      <a:pt x="109893" y="330912"/>
                    </a:lnTo>
                    <a:lnTo>
                      <a:pt x="110146" y="330029"/>
                    </a:lnTo>
                    <a:lnTo>
                      <a:pt x="110236" y="329567"/>
                    </a:lnTo>
                    <a:close/>
                  </a:path>
                  <a:path w="473710" h="562609">
                    <a:moveTo>
                      <a:pt x="108002" y="330230"/>
                    </a:moveTo>
                    <a:lnTo>
                      <a:pt x="108003" y="330605"/>
                    </a:lnTo>
                    <a:lnTo>
                      <a:pt x="108129" y="330912"/>
                    </a:lnTo>
                    <a:lnTo>
                      <a:pt x="108002" y="330230"/>
                    </a:lnTo>
                    <a:close/>
                  </a:path>
                  <a:path w="473710" h="562609">
                    <a:moveTo>
                      <a:pt x="104299" y="329938"/>
                    </a:moveTo>
                    <a:lnTo>
                      <a:pt x="104267" y="330771"/>
                    </a:lnTo>
                    <a:lnTo>
                      <a:pt x="104390" y="330906"/>
                    </a:lnTo>
                    <a:lnTo>
                      <a:pt x="104299" y="329938"/>
                    </a:lnTo>
                    <a:close/>
                  </a:path>
                  <a:path w="473710" h="562609">
                    <a:moveTo>
                      <a:pt x="100698" y="328930"/>
                    </a:moveTo>
                    <a:lnTo>
                      <a:pt x="100506" y="330016"/>
                    </a:lnTo>
                    <a:lnTo>
                      <a:pt x="100383" y="330904"/>
                    </a:lnTo>
                    <a:lnTo>
                      <a:pt x="100698" y="328930"/>
                    </a:lnTo>
                    <a:close/>
                  </a:path>
                  <a:path w="473710" h="562609">
                    <a:moveTo>
                      <a:pt x="110413" y="329431"/>
                    </a:moveTo>
                    <a:lnTo>
                      <a:pt x="110214" y="330881"/>
                    </a:lnTo>
                    <a:lnTo>
                      <a:pt x="110337" y="330433"/>
                    </a:lnTo>
                    <a:lnTo>
                      <a:pt x="110413" y="329431"/>
                    </a:lnTo>
                    <a:close/>
                  </a:path>
                  <a:path w="473710" h="562609">
                    <a:moveTo>
                      <a:pt x="105432" y="329534"/>
                    </a:moveTo>
                    <a:lnTo>
                      <a:pt x="105412" y="330651"/>
                    </a:lnTo>
                    <a:lnTo>
                      <a:pt x="105538" y="330866"/>
                    </a:lnTo>
                    <a:lnTo>
                      <a:pt x="105432" y="329534"/>
                    </a:lnTo>
                    <a:close/>
                  </a:path>
                  <a:path w="473710" h="562609">
                    <a:moveTo>
                      <a:pt x="107803" y="329880"/>
                    </a:moveTo>
                    <a:lnTo>
                      <a:pt x="107653" y="330843"/>
                    </a:lnTo>
                    <a:lnTo>
                      <a:pt x="107803" y="329880"/>
                    </a:lnTo>
                    <a:close/>
                  </a:path>
                  <a:path w="473710" h="562609">
                    <a:moveTo>
                      <a:pt x="102707" y="328522"/>
                    </a:moveTo>
                    <a:lnTo>
                      <a:pt x="102651" y="328914"/>
                    </a:lnTo>
                    <a:lnTo>
                      <a:pt x="102525" y="330778"/>
                    </a:lnTo>
                    <a:lnTo>
                      <a:pt x="102707" y="328522"/>
                    </a:lnTo>
                    <a:close/>
                  </a:path>
                  <a:path w="473710" h="562609">
                    <a:moveTo>
                      <a:pt x="111883" y="329878"/>
                    </a:moveTo>
                    <a:lnTo>
                      <a:pt x="111802" y="330072"/>
                    </a:lnTo>
                    <a:lnTo>
                      <a:pt x="111687" y="330776"/>
                    </a:lnTo>
                    <a:lnTo>
                      <a:pt x="111812" y="330309"/>
                    </a:lnTo>
                    <a:lnTo>
                      <a:pt x="111883" y="329878"/>
                    </a:lnTo>
                    <a:close/>
                  </a:path>
                  <a:path w="473710" h="562609">
                    <a:moveTo>
                      <a:pt x="108943" y="329620"/>
                    </a:moveTo>
                    <a:lnTo>
                      <a:pt x="108731" y="330771"/>
                    </a:lnTo>
                    <a:lnTo>
                      <a:pt x="108856" y="330309"/>
                    </a:lnTo>
                    <a:lnTo>
                      <a:pt x="108943" y="329620"/>
                    </a:lnTo>
                    <a:close/>
                  </a:path>
                  <a:path w="473710" h="562609">
                    <a:moveTo>
                      <a:pt x="108654" y="329782"/>
                    </a:moveTo>
                    <a:lnTo>
                      <a:pt x="108536" y="330743"/>
                    </a:lnTo>
                    <a:lnTo>
                      <a:pt x="108660" y="330392"/>
                    </a:lnTo>
                    <a:lnTo>
                      <a:pt x="108654" y="329782"/>
                    </a:lnTo>
                    <a:close/>
                  </a:path>
                  <a:path w="473710" h="562609">
                    <a:moveTo>
                      <a:pt x="104221" y="329623"/>
                    </a:moveTo>
                    <a:lnTo>
                      <a:pt x="104113" y="330600"/>
                    </a:lnTo>
                    <a:lnTo>
                      <a:pt x="104232" y="330731"/>
                    </a:lnTo>
                    <a:lnTo>
                      <a:pt x="104221" y="329623"/>
                    </a:lnTo>
                    <a:close/>
                  </a:path>
                  <a:path w="473710" h="562609">
                    <a:moveTo>
                      <a:pt x="107152" y="329535"/>
                    </a:moveTo>
                    <a:lnTo>
                      <a:pt x="107070" y="330433"/>
                    </a:lnTo>
                    <a:lnTo>
                      <a:pt x="107192" y="330728"/>
                    </a:lnTo>
                    <a:lnTo>
                      <a:pt x="107152" y="329535"/>
                    </a:lnTo>
                    <a:close/>
                  </a:path>
                  <a:path w="473710" h="562609">
                    <a:moveTo>
                      <a:pt x="101390" y="330200"/>
                    </a:moveTo>
                    <a:lnTo>
                      <a:pt x="101313" y="330709"/>
                    </a:lnTo>
                    <a:lnTo>
                      <a:pt x="101390" y="330200"/>
                    </a:lnTo>
                    <a:close/>
                  </a:path>
                  <a:path w="473710" h="562609">
                    <a:moveTo>
                      <a:pt x="104490" y="329930"/>
                    </a:moveTo>
                    <a:lnTo>
                      <a:pt x="104575" y="330509"/>
                    </a:lnTo>
                    <a:lnTo>
                      <a:pt x="104701" y="330694"/>
                    </a:lnTo>
                    <a:lnTo>
                      <a:pt x="104490" y="329930"/>
                    </a:lnTo>
                    <a:close/>
                  </a:path>
                  <a:path w="473710" h="562609">
                    <a:moveTo>
                      <a:pt x="110268" y="328873"/>
                    </a:moveTo>
                    <a:lnTo>
                      <a:pt x="110031" y="329593"/>
                    </a:lnTo>
                    <a:lnTo>
                      <a:pt x="109906" y="330668"/>
                    </a:lnTo>
                    <a:lnTo>
                      <a:pt x="110156" y="329834"/>
                    </a:lnTo>
                    <a:lnTo>
                      <a:pt x="110268" y="328873"/>
                    </a:lnTo>
                    <a:close/>
                  </a:path>
                  <a:path w="473710" h="562609">
                    <a:moveTo>
                      <a:pt x="111849" y="329600"/>
                    </a:moveTo>
                    <a:lnTo>
                      <a:pt x="111682" y="330072"/>
                    </a:lnTo>
                    <a:lnTo>
                      <a:pt x="111560" y="330648"/>
                    </a:lnTo>
                    <a:lnTo>
                      <a:pt x="111686" y="330348"/>
                    </a:lnTo>
                    <a:lnTo>
                      <a:pt x="111849" y="329600"/>
                    </a:lnTo>
                    <a:close/>
                  </a:path>
                  <a:path w="473710" h="562609">
                    <a:moveTo>
                      <a:pt x="107763" y="329509"/>
                    </a:moveTo>
                    <a:lnTo>
                      <a:pt x="107621" y="330016"/>
                    </a:lnTo>
                    <a:lnTo>
                      <a:pt x="107506" y="330600"/>
                    </a:lnTo>
                    <a:lnTo>
                      <a:pt x="107633" y="330246"/>
                    </a:lnTo>
                    <a:lnTo>
                      <a:pt x="107759" y="329683"/>
                    </a:lnTo>
                    <a:lnTo>
                      <a:pt x="107763" y="329509"/>
                    </a:lnTo>
                    <a:close/>
                  </a:path>
                  <a:path w="473710" h="562609">
                    <a:moveTo>
                      <a:pt x="107757" y="329448"/>
                    </a:moveTo>
                    <a:lnTo>
                      <a:pt x="107590" y="330016"/>
                    </a:lnTo>
                    <a:lnTo>
                      <a:pt x="107474" y="330546"/>
                    </a:lnTo>
                    <a:lnTo>
                      <a:pt x="107757" y="329448"/>
                    </a:lnTo>
                    <a:close/>
                  </a:path>
                  <a:path w="473710" h="562609">
                    <a:moveTo>
                      <a:pt x="105241" y="328670"/>
                    </a:moveTo>
                    <a:lnTo>
                      <a:pt x="105212" y="330309"/>
                    </a:lnTo>
                    <a:lnTo>
                      <a:pt x="105331" y="330513"/>
                    </a:lnTo>
                    <a:lnTo>
                      <a:pt x="105241" y="328670"/>
                    </a:lnTo>
                    <a:close/>
                  </a:path>
                  <a:path w="473710" h="562609">
                    <a:moveTo>
                      <a:pt x="111853" y="329277"/>
                    </a:moveTo>
                    <a:lnTo>
                      <a:pt x="111666" y="329721"/>
                    </a:lnTo>
                    <a:lnTo>
                      <a:pt x="111546" y="330456"/>
                    </a:lnTo>
                    <a:lnTo>
                      <a:pt x="111666" y="330072"/>
                    </a:lnTo>
                    <a:lnTo>
                      <a:pt x="111853" y="329277"/>
                    </a:lnTo>
                    <a:close/>
                  </a:path>
                  <a:path w="473710" h="562609">
                    <a:moveTo>
                      <a:pt x="107614" y="328118"/>
                    </a:moveTo>
                    <a:lnTo>
                      <a:pt x="107336" y="330200"/>
                    </a:lnTo>
                    <a:lnTo>
                      <a:pt x="107409" y="330439"/>
                    </a:lnTo>
                    <a:lnTo>
                      <a:pt x="107659" y="329487"/>
                    </a:lnTo>
                    <a:lnTo>
                      <a:pt x="107614" y="328118"/>
                    </a:lnTo>
                    <a:close/>
                  </a:path>
                  <a:path w="473710" h="562609">
                    <a:moveTo>
                      <a:pt x="102692" y="328447"/>
                    </a:moveTo>
                    <a:lnTo>
                      <a:pt x="102559" y="329195"/>
                    </a:lnTo>
                    <a:lnTo>
                      <a:pt x="102432" y="330436"/>
                    </a:lnTo>
                    <a:lnTo>
                      <a:pt x="102681" y="328703"/>
                    </a:lnTo>
                    <a:lnTo>
                      <a:pt x="102692" y="328447"/>
                    </a:lnTo>
                    <a:close/>
                  </a:path>
                  <a:path w="473710" h="562609">
                    <a:moveTo>
                      <a:pt x="101158" y="328930"/>
                    </a:moveTo>
                    <a:lnTo>
                      <a:pt x="101120" y="329795"/>
                    </a:lnTo>
                    <a:lnTo>
                      <a:pt x="101247" y="330395"/>
                    </a:lnTo>
                    <a:lnTo>
                      <a:pt x="101295" y="330200"/>
                    </a:lnTo>
                    <a:lnTo>
                      <a:pt x="101264" y="329373"/>
                    </a:lnTo>
                    <a:lnTo>
                      <a:pt x="101158" y="328930"/>
                    </a:lnTo>
                    <a:close/>
                  </a:path>
                  <a:path w="473710" h="562609">
                    <a:moveTo>
                      <a:pt x="102005" y="328873"/>
                    </a:moveTo>
                    <a:lnTo>
                      <a:pt x="102097" y="329429"/>
                    </a:lnTo>
                    <a:lnTo>
                      <a:pt x="102349" y="330378"/>
                    </a:lnTo>
                    <a:lnTo>
                      <a:pt x="102226" y="329683"/>
                    </a:lnTo>
                    <a:lnTo>
                      <a:pt x="102005" y="328873"/>
                    </a:lnTo>
                    <a:close/>
                  </a:path>
                  <a:path w="473710" h="562609">
                    <a:moveTo>
                      <a:pt x="106888" y="327994"/>
                    </a:moveTo>
                    <a:lnTo>
                      <a:pt x="106918" y="329810"/>
                    </a:lnTo>
                    <a:lnTo>
                      <a:pt x="107044" y="330370"/>
                    </a:lnTo>
                    <a:lnTo>
                      <a:pt x="106918" y="328168"/>
                    </a:lnTo>
                    <a:lnTo>
                      <a:pt x="106888" y="327994"/>
                    </a:lnTo>
                    <a:close/>
                  </a:path>
                  <a:path w="473710" h="562609">
                    <a:moveTo>
                      <a:pt x="104345" y="329389"/>
                    </a:moveTo>
                    <a:lnTo>
                      <a:pt x="104318" y="330016"/>
                    </a:lnTo>
                    <a:lnTo>
                      <a:pt x="104438" y="330309"/>
                    </a:lnTo>
                    <a:lnTo>
                      <a:pt x="104345" y="329389"/>
                    </a:lnTo>
                    <a:close/>
                  </a:path>
                  <a:path w="473710" h="562609">
                    <a:moveTo>
                      <a:pt x="112010" y="329576"/>
                    </a:moveTo>
                    <a:lnTo>
                      <a:pt x="111866" y="330281"/>
                    </a:lnTo>
                    <a:lnTo>
                      <a:pt x="111993" y="329930"/>
                    </a:lnTo>
                    <a:lnTo>
                      <a:pt x="112010" y="329576"/>
                    </a:lnTo>
                    <a:close/>
                  </a:path>
                  <a:path w="473710" h="562609">
                    <a:moveTo>
                      <a:pt x="103851" y="328129"/>
                    </a:moveTo>
                    <a:lnTo>
                      <a:pt x="103789" y="328563"/>
                    </a:lnTo>
                    <a:lnTo>
                      <a:pt x="103663" y="329903"/>
                    </a:lnTo>
                    <a:lnTo>
                      <a:pt x="103789" y="330242"/>
                    </a:lnTo>
                    <a:lnTo>
                      <a:pt x="103915" y="328958"/>
                    </a:lnTo>
                    <a:lnTo>
                      <a:pt x="103851" y="328129"/>
                    </a:lnTo>
                    <a:close/>
                  </a:path>
                  <a:path w="473710" h="562609">
                    <a:moveTo>
                      <a:pt x="108366" y="329079"/>
                    </a:moveTo>
                    <a:lnTo>
                      <a:pt x="108126" y="329754"/>
                    </a:lnTo>
                    <a:lnTo>
                      <a:pt x="108002" y="330230"/>
                    </a:lnTo>
                    <a:lnTo>
                      <a:pt x="108366" y="329079"/>
                    </a:lnTo>
                    <a:close/>
                  </a:path>
                  <a:path w="473710" h="562609">
                    <a:moveTo>
                      <a:pt x="105568" y="330146"/>
                    </a:moveTo>
                    <a:close/>
                  </a:path>
                  <a:path w="473710" h="562609">
                    <a:moveTo>
                      <a:pt x="105689" y="327227"/>
                    </a:moveTo>
                    <a:lnTo>
                      <a:pt x="105579" y="330200"/>
                    </a:lnTo>
                    <a:lnTo>
                      <a:pt x="105770" y="328058"/>
                    </a:lnTo>
                    <a:lnTo>
                      <a:pt x="105689" y="327227"/>
                    </a:lnTo>
                    <a:close/>
                  </a:path>
                  <a:path w="473710" h="562609">
                    <a:moveTo>
                      <a:pt x="105943" y="328785"/>
                    </a:moveTo>
                    <a:lnTo>
                      <a:pt x="105762" y="330200"/>
                    </a:lnTo>
                    <a:lnTo>
                      <a:pt x="106012" y="330200"/>
                    </a:lnTo>
                    <a:lnTo>
                      <a:pt x="105943" y="328785"/>
                    </a:lnTo>
                    <a:close/>
                  </a:path>
                  <a:path w="473710" h="562609">
                    <a:moveTo>
                      <a:pt x="106112" y="329818"/>
                    </a:moveTo>
                    <a:lnTo>
                      <a:pt x="106019" y="330200"/>
                    </a:lnTo>
                    <a:lnTo>
                      <a:pt x="106112" y="329818"/>
                    </a:lnTo>
                    <a:close/>
                  </a:path>
                  <a:path w="473710" h="562609">
                    <a:moveTo>
                      <a:pt x="106274" y="329244"/>
                    </a:moveTo>
                    <a:lnTo>
                      <a:pt x="106198" y="330200"/>
                    </a:lnTo>
                    <a:lnTo>
                      <a:pt x="106452" y="330200"/>
                    </a:lnTo>
                    <a:lnTo>
                      <a:pt x="106274" y="329244"/>
                    </a:lnTo>
                    <a:close/>
                  </a:path>
                  <a:path w="473710" h="562609">
                    <a:moveTo>
                      <a:pt x="106783" y="328846"/>
                    </a:moveTo>
                    <a:lnTo>
                      <a:pt x="106616" y="330200"/>
                    </a:lnTo>
                    <a:lnTo>
                      <a:pt x="106801" y="330200"/>
                    </a:lnTo>
                    <a:lnTo>
                      <a:pt x="106783" y="328846"/>
                    </a:lnTo>
                    <a:close/>
                  </a:path>
                  <a:path w="473710" h="562609">
                    <a:moveTo>
                      <a:pt x="106812" y="329052"/>
                    </a:moveTo>
                    <a:lnTo>
                      <a:pt x="106830" y="330200"/>
                    </a:lnTo>
                    <a:lnTo>
                      <a:pt x="106973" y="330200"/>
                    </a:lnTo>
                    <a:lnTo>
                      <a:pt x="106812" y="329052"/>
                    </a:lnTo>
                    <a:close/>
                  </a:path>
                  <a:path w="473710" h="562609">
                    <a:moveTo>
                      <a:pt x="108773" y="330072"/>
                    </a:moveTo>
                    <a:lnTo>
                      <a:pt x="108728" y="330200"/>
                    </a:lnTo>
                    <a:lnTo>
                      <a:pt x="108773" y="330072"/>
                    </a:lnTo>
                    <a:close/>
                  </a:path>
                  <a:path w="473710" h="562609">
                    <a:moveTo>
                      <a:pt x="109276" y="328876"/>
                    </a:moveTo>
                    <a:lnTo>
                      <a:pt x="109186" y="329190"/>
                    </a:lnTo>
                    <a:lnTo>
                      <a:pt x="109064" y="330200"/>
                    </a:lnTo>
                    <a:lnTo>
                      <a:pt x="109276" y="328876"/>
                    </a:lnTo>
                    <a:close/>
                  </a:path>
                  <a:path w="473710" h="562609">
                    <a:moveTo>
                      <a:pt x="112140" y="329523"/>
                    </a:moveTo>
                    <a:lnTo>
                      <a:pt x="111996" y="330200"/>
                    </a:lnTo>
                    <a:lnTo>
                      <a:pt x="112140" y="329523"/>
                    </a:lnTo>
                    <a:close/>
                  </a:path>
                  <a:path w="473710" h="562609">
                    <a:moveTo>
                      <a:pt x="112196" y="329373"/>
                    </a:moveTo>
                    <a:lnTo>
                      <a:pt x="112049" y="330200"/>
                    </a:lnTo>
                    <a:lnTo>
                      <a:pt x="112196" y="329373"/>
                    </a:lnTo>
                    <a:close/>
                  </a:path>
                  <a:path w="473710" h="562609">
                    <a:moveTo>
                      <a:pt x="112831" y="327660"/>
                    </a:moveTo>
                    <a:lnTo>
                      <a:pt x="112698" y="330200"/>
                    </a:lnTo>
                    <a:lnTo>
                      <a:pt x="112825" y="329295"/>
                    </a:lnTo>
                    <a:lnTo>
                      <a:pt x="112831" y="327660"/>
                    </a:lnTo>
                    <a:close/>
                  </a:path>
                  <a:path w="473710" h="562609">
                    <a:moveTo>
                      <a:pt x="112880" y="328899"/>
                    </a:moveTo>
                    <a:lnTo>
                      <a:pt x="112698" y="330200"/>
                    </a:lnTo>
                    <a:lnTo>
                      <a:pt x="112931" y="330200"/>
                    </a:lnTo>
                    <a:lnTo>
                      <a:pt x="112880" y="328899"/>
                    </a:lnTo>
                    <a:close/>
                  </a:path>
                  <a:path w="473710" h="562609">
                    <a:moveTo>
                      <a:pt x="113409" y="325731"/>
                    </a:moveTo>
                    <a:lnTo>
                      <a:pt x="113308" y="327009"/>
                    </a:lnTo>
                    <a:lnTo>
                      <a:pt x="113184" y="328230"/>
                    </a:lnTo>
                    <a:lnTo>
                      <a:pt x="112931" y="330200"/>
                    </a:lnTo>
                    <a:lnTo>
                      <a:pt x="182215" y="330200"/>
                    </a:lnTo>
                    <a:lnTo>
                      <a:pt x="182884" y="328930"/>
                    </a:lnTo>
                    <a:lnTo>
                      <a:pt x="113304" y="328930"/>
                    </a:lnTo>
                    <a:lnTo>
                      <a:pt x="113409" y="325731"/>
                    </a:lnTo>
                    <a:close/>
                  </a:path>
                  <a:path w="473710" h="562609">
                    <a:moveTo>
                      <a:pt x="101723" y="328016"/>
                    </a:moveTo>
                    <a:lnTo>
                      <a:pt x="101586" y="328914"/>
                    </a:lnTo>
                    <a:lnTo>
                      <a:pt x="101460" y="330190"/>
                    </a:lnTo>
                    <a:lnTo>
                      <a:pt x="101723" y="328016"/>
                    </a:lnTo>
                    <a:close/>
                  </a:path>
                  <a:path w="473710" h="562609">
                    <a:moveTo>
                      <a:pt x="107488" y="326933"/>
                    </a:moveTo>
                    <a:lnTo>
                      <a:pt x="107385" y="327729"/>
                    </a:lnTo>
                    <a:lnTo>
                      <a:pt x="107258" y="330157"/>
                    </a:lnTo>
                    <a:lnTo>
                      <a:pt x="107512" y="327611"/>
                    </a:lnTo>
                    <a:lnTo>
                      <a:pt x="107488" y="326933"/>
                    </a:lnTo>
                    <a:close/>
                  </a:path>
                  <a:path w="473710" h="562609">
                    <a:moveTo>
                      <a:pt x="105677" y="327159"/>
                    </a:moveTo>
                    <a:lnTo>
                      <a:pt x="105441" y="329574"/>
                    </a:lnTo>
                    <a:lnTo>
                      <a:pt x="105568" y="330146"/>
                    </a:lnTo>
                    <a:lnTo>
                      <a:pt x="105677" y="327159"/>
                    </a:lnTo>
                    <a:close/>
                  </a:path>
                  <a:path w="473710" h="562609">
                    <a:moveTo>
                      <a:pt x="111890" y="329190"/>
                    </a:moveTo>
                    <a:lnTo>
                      <a:pt x="111676" y="330090"/>
                    </a:lnTo>
                    <a:lnTo>
                      <a:pt x="111799" y="329742"/>
                    </a:lnTo>
                    <a:lnTo>
                      <a:pt x="111890" y="329190"/>
                    </a:lnTo>
                    <a:close/>
                  </a:path>
                  <a:path w="473710" h="562609">
                    <a:moveTo>
                      <a:pt x="112000" y="329171"/>
                    </a:moveTo>
                    <a:lnTo>
                      <a:pt x="111925" y="329405"/>
                    </a:lnTo>
                    <a:lnTo>
                      <a:pt x="111801" y="330075"/>
                    </a:lnTo>
                    <a:lnTo>
                      <a:pt x="111926" y="329620"/>
                    </a:lnTo>
                    <a:lnTo>
                      <a:pt x="112000" y="329171"/>
                    </a:lnTo>
                    <a:close/>
                  </a:path>
                  <a:path w="473710" h="562609">
                    <a:moveTo>
                      <a:pt x="112008" y="322834"/>
                    </a:moveTo>
                    <a:lnTo>
                      <a:pt x="111644" y="326569"/>
                    </a:lnTo>
                    <a:lnTo>
                      <a:pt x="111518" y="330074"/>
                    </a:lnTo>
                    <a:lnTo>
                      <a:pt x="111765" y="329487"/>
                    </a:lnTo>
                    <a:lnTo>
                      <a:pt x="111892" y="329114"/>
                    </a:lnTo>
                    <a:lnTo>
                      <a:pt x="112019" y="325592"/>
                    </a:lnTo>
                    <a:lnTo>
                      <a:pt x="112008" y="322834"/>
                    </a:lnTo>
                    <a:close/>
                  </a:path>
                  <a:path w="473710" h="562609">
                    <a:moveTo>
                      <a:pt x="108864" y="328981"/>
                    </a:moveTo>
                    <a:lnTo>
                      <a:pt x="108773" y="330072"/>
                    </a:lnTo>
                    <a:lnTo>
                      <a:pt x="108899" y="329620"/>
                    </a:lnTo>
                    <a:lnTo>
                      <a:pt x="108864" y="328981"/>
                    </a:lnTo>
                    <a:close/>
                  </a:path>
                  <a:path w="473710" h="562609">
                    <a:moveTo>
                      <a:pt x="110386" y="329190"/>
                    </a:moveTo>
                    <a:lnTo>
                      <a:pt x="110215" y="330017"/>
                    </a:lnTo>
                    <a:lnTo>
                      <a:pt x="110340" y="329648"/>
                    </a:lnTo>
                    <a:lnTo>
                      <a:pt x="110386" y="329190"/>
                    </a:lnTo>
                    <a:close/>
                  </a:path>
                  <a:path w="473710" h="562609">
                    <a:moveTo>
                      <a:pt x="108829" y="328459"/>
                    </a:moveTo>
                    <a:lnTo>
                      <a:pt x="108732" y="329971"/>
                    </a:lnTo>
                    <a:lnTo>
                      <a:pt x="108858" y="329024"/>
                    </a:lnTo>
                    <a:lnTo>
                      <a:pt x="108829" y="328459"/>
                    </a:lnTo>
                    <a:close/>
                  </a:path>
                  <a:path w="473710" h="562609">
                    <a:moveTo>
                      <a:pt x="109472" y="329053"/>
                    </a:moveTo>
                    <a:lnTo>
                      <a:pt x="109192" y="329930"/>
                    </a:lnTo>
                    <a:lnTo>
                      <a:pt x="109443" y="329230"/>
                    </a:lnTo>
                    <a:lnTo>
                      <a:pt x="109472" y="329053"/>
                    </a:lnTo>
                    <a:close/>
                  </a:path>
                  <a:path w="473710" h="562609">
                    <a:moveTo>
                      <a:pt x="110729" y="328497"/>
                    </a:moveTo>
                    <a:lnTo>
                      <a:pt x="110593" y="328899"/>
                    </a:lnTo>
                    <a:lnTo>
                      <a:pt x="110468" y="329915"/>
                    </a:lnTo>
                    <a:lnTo>
                      <a:pt x="110717" y="328803"/>
                    </a:lnTo>
                    <a:lnTo>
                      <a:pt x="110729" y="328497"/>
                    </a:lnTo>
                    <a:close/>
                  </a:path>
                  <a:path w="473710" h="562609">
                    <a:moveTo>
                      <a:pt x="105209" y="328930"/>
                    </a:moveTo>
                    <a:lnTo>
                      <a:pt x="105091" y="329897"/>
                    </a:lnTo>
                    <a:lnTo>
                      <a:pt x="105209" y="328930"/>
                    </a:lnTo>
                    <a:close/>
                  </a:path>
                  <a:path w="473710" h="562609">
                    <a:moveTo>
                      <a:pt x="111321" y="326830"/>
                    </a:moveTo>
                    <a:lnTo>
                      <a:pt x="111257" y="329883"/>
                    </a:lnTo>
                    <a:lnTo>
                      <a:pt x="111383" y="329114"/>
                    </a:lnTo>
                    <a:lnTo>
                      <a:pt x="111321" y="326830"/>
                    </a:lnTo>
                    <a:close/>
                  </a:path>
                  <a:path w="473710" h="562609">
                    <a:moveTo>
                      <a:pt x="112020" y="329114"/>
                    </a:moveTo>
                    <a:lnTo>
                      <a:pt x="111883" y="329878"/>
                    </a:lnTo>
                    <a:lnTo>
                      <a:pt x="112010" y="329549"/>
                    </a:lnTo>
                    <a:lnTo>
                      <a:pt x="112020" y="329114"/>
                    </a:lnTo>
                    <a:close/>
                  </a:path>
                  <a:path w="473710" h="562609">
                    <a:moveTo>
                      <a:pt x="104577" y="327123"/>
                    </a:moveTo>
                    <a:lnTo>
                      <a:pt x="104476" y="327839"/>
                    </a:lnTo>
                    <a:lnTo>
                      <a:pt x="104349" y="329405"/>
                    </a:lnTo>
                    <a:lnTo>
                      <a:pt x="104474" y="329872"/>
                    </a:lnTo>
                    <a:lnTo>
                      <a:pt x="104601" y="327839"/>
                    </a:lnTo>
                    <a:lnTo>
                      <a:pt x="104577" y="327123"/>
                    </a:lnTo>
                    <a:close/>
                  </a:path>
                  <a:path w="473710" h="562609">
                    <a:moveTo>
                      <a:pt x="106160" y="328636"/>
                    </a:moveTo>
                    <a:lnTo>
                      <a:pt x="106112" y="329818"/>
                    </a:lnTo>
                    <a:lnTo>
                      <a:pt x="106236" y="329315"/>
                    </a:lnTo>
                    <a:lnTo>
                      <a:pt x="106160" y="328636"/>
                    </a:lnTo>
                    <a:close/>
                  </a:path>
                  <a:path w="473710" h="562609">
                    <a:moveTo>
                      <a:pt x="109238" y="328756"/>
                    </a:moveTo>
                    <a:lnTo>
                      <a:pt x="109134" y="329050"/>
                    </a:lnTo>
                    <a:lnTo>
                      <a:pt x="109008" y="329810"/>
                    </a:lnTo>
                    <a:lnTo>
                      <a:pt x="109135" y="329368"/>
                    </a:lnTo>
                    <a:lnTo>
                      <a:pt x="109238" y="328756"/>
                    </a:lnTo>
                    <a:close/>
                  </a:path>
                  <a:path w="473710" h="562609">
                    <a:moveTo>
                      <a:pt x="109363" y="328672"/>
                    </a:moveTo>
                    <a:lnTo>
                      <a:pt x="109211" y="329788"/>
                    </a:lnTo>
                    <a:lnTo>
                      <a:pt x="109461" y="329061"/>
                    </a:lnTo>
                    <a:lnTo>
                      <a:pt x="109363" y="328672"/>
                    </a:lnTo>
                    <a:close/>
                  </a:path>
                  <a:path w="473710" h="562609">
                    <a:moveTo>
                      <a:pt x="110742" y="328758"/>
                    </a:moveTo>
                    <a:lnTo>
                      <a:pt x="110525" y="329743"/>
                    </a:lnTo>
                    <a:lnTo>
                      <a:pt x="110650" y="329285"/>
                    </a:lnTo>
                    <a:lnTo>
                      <a:pt x="110742" y="328758"/>
                    </a:lnTo>
                    <a:close/>
                  </a:path>
                  <a:path w="473710" h="562609">
                    <a:moveTo>
                      <a:pt x="108737" y="327494"/>
                    </a:moveTo>
                    <a:lnTo>
                      <a:pt x="108631" y="328090"/>
                    </a:lnTo>
                    <a:lnTo>
                      <a:pt x="108504" y="329416"/>
                    </a:lnTo>
                    <a:lnTo>
                      <a:pt x="108631" y="329725"/>
                    </a:lnTo>
                    <a:lnTo>
                      <a:pt x="108758" y="328914"/>
                    </a:lnTo>
                    <a:lnTo>
                      <a:pt x="108737" y="327494"/>
                    </a:lnTo>
                    <a:close/>
                  </a:path>
                  <a:path w="473710" h="562609">
                    <a:moveTo>
                      <a:pt x="104111" y="328514"/>
                    </a:moveTo>
                    <a:lnTo>
                      <a:pt x="104094" y="329110"/>
                    </a:lnTo>
                    <a:lnTo>
                      <a:pt x="104221" y="329623"/>
                    </a:lnTo>
                    <a:lnTo>
                      <a:pt x="104111" y="328514"/>
                    </a:lnTo>
                    <a:close/>
                  </a:path>
                  <a:path w="473710" h="562609">
                    <a:moveTo>
                      <a:pt x="112031" y="328855"/>
                    </a:moveTo>
                    <a:lnTo>
                      <a:pt x="111859" y="329571"/>
                    </a:lnTo>
                    <a:lnTo>
                      <a:pt x="111984" y="329144"/>
                    </a:lnTo>
                    <a:lnTo>
                      <a:pt x="112031" y="328855"/>
                    </a:lnTo>
                    <a:close/>
                  </a:path>
                  <a:path w="473710" h="562609">
                    <a:moveTo>
                      <a:pt x="106043" y="328009"/>
                    </a:moveTo>
                    <a:lnTo>
                      <a:pt x="105946" y="328803"/>
                    </a:lnTo>
                    <a:lnTo>
                      <a:pt x="106072" y="329569"/>
                    </a:lnTo>
                    <a:lnTo>
                      <a:pt x="106043" y="328009"/>
                    </a:lnTo>
                    <a:close/>
                  </a:path>
                  <a:path w="473710" h="562609">
                    <a:moveTo>
                      <a:pt x="110349" y="328628"/>
                    </a:moveTo>
                    <a:lnTo>
                      <a:pt x="110236" y="329567"/>
                    </a:lnTo>
                    <a:lnTo>
                      <a:pt x="110363" y="329144"/>
                    </a:lnTo>
                    <a:lnTo>
                      <a:pt x="110349" y="328628"/>
                    </a:lnTo>
                    <a:close/>
                  </a:path>
                  <a:path w="473710" h="562609">
                    <a:moveTo>
                      <a:pt x="107270" y="324896"/>
                    </a:moveTo>
                    <a:lnTo>
                      <a:pt x="107026" y="326877"/>
                    </a:lnTo>
                    <a:lnTo>
                      <a:pt x="106900" y="328065"/>
                    </a:lnTo>
                    <a:lnTo>
                      <a:pt x="107152" y="329535"/>
                    </a:lnTo>
                    <a:lnTo>
                      <a:pt x="107278" y="328557"/>
                    </a:lnTo>
                    <a:lnTo>
                      <a:pt x="107270" y="324896"/>
                    </a:lnTo>
                    <a:close/>
                  </a:path>
                  <a:path w="473710" h="562609">
                    <a:moveTo>
                      <a:pt x="105533" y="326275"/>
                    </a:moveTo>
                    <a:lnTo>
                      <a:pt x="105435" y="327082"/>
                    </a:lnTo>
                    <a:lnTo>
                      <a:pt x="105308" y="328973"/>
                    </a:lnTo>
                    <a:lnTo>
                      <a:pt x="105432" y="329534"/>
                    </a:lnTo>
                    <a:lnTo>
                      <a:pt x="105559" y="328306"/>
                    </a:lnTo>
                    <a:lnTo>
                      <a:pt x="105533" y="326275"/>
                    </a:lnTo>
                    <a:close/>
                  </a:path>
                  <a:path w="473710" h="562609">
                    <a:moveTo>
                      <a:pt x="104753" y="326466"/>
                    </a:moveTo>
                    <a:lnTo>
                      <a:pt x="104771" y="328168"/>
                    </a:lnTo>
                    <a:lnTo>
                      <a:pt x="105021" y="329517"/>
                    </a:lnTo>
                    <a:lnTo>
                      <a:pt x="105148" y="329050"/>
                    </a:lnTo>
                    <a:lnTo>
                      <a:pt x="105083" y="327957"/>
                    </a:lnTo>
                    <a:lnTo>
                      <a:pt x="104753" y="326466"/>
                    </a:lnTo>
                    <a:close/>
                  </a:path>
                  <a:path w="473710" h="562609">
                    <a:moveTo>
                      <a:pt x="108191" y="327976"/>
                    </a:moveTo>
                    <a:lnTo>
                      <a:pt x="108028" y="328590"/>
                    </a:lnTo>
                    <a:lnTo>
                      <a:pt x="107901" y="329492"/>
                    </a:lnTo>
                    <a:lnTo>
                      <a:pt x="108027" y="329003"/>
                    </a:lnTo>
                    <a:lnTo>
                      <a:pt x="108154" y="328381"/>
                    </a:lnTo>
                    <a:lnTo>
                      <a:pt x="108191" y="327976"/>
                    </a:lnTo>
                    <a:close/>
                  </a:path>
                  <a:path w="473710" h="562609">
                    <a:moveTo>
                      <a:pt x="112157" y="328728"/>
                    </a:moveTo>
                    <a:lnTo>
                      <a:pt x="112026" y="329469"/>
                    </a:lnTo>
                    <a:lnTo>
                      <a:pt x="112153" y="328825"/>
                    </a:lnTo>
                    <a:close/>
                  </a:path>
                  <a:path w="473710" h="562609">
                    <a:moveTo>
                      <a:pt x="97053" y="314960"/>
                    </a:moveTo>
                    <a:lnTo>
                      <a:pt x="100053" y="324863"/>
                    </a:lnTo>
                    <a:lnTo>
                      <a:pt x="100172" y="325315"/>
                    </a:lnTo>
                    <a:lnTo>
                      <a:pt x="101049" y="329462"/>
                    </a:lnTo>
                    <a:lnTo>
                      <a:pt x="101158" y="328930"/>
                    </a:lnTo>
                    <a:lnTo>
                      <a:pt x="100276" y="325250"/>
                    </a:lnTo>
                    <a:lnTo>
                      <a:pt x="97053" y="314960"/>
                    </a:lnTo>
                    <a:close/>
                  </a:path>
                  <a:path w="473710" h="562609">
                    <a:moveTo>
                      <a:pt x="109143" y="328538"/>
                    </a:moveTo>
                    <a:lnTo>
                      <a:pt x="108997" y="329440"/>
                    </a:lnTo>
                    <a:lnTo>
                      <a:pt x="109120" y="328845"/>
                    </a:lnTo>
                    <a:lnTo>
                      <a:pt x="109143" y="328538"/>
                    </a:lnTo>
                    <a:close/>
                  </a:path>
                  <a:path w="473710" h="562609">
                    <a:moveTo>
                      <a:pt x="110671" y="328196"/>
                    </a:moveTo>
                    <a:lnTo>
                      <a:pt x="110537" y="328662"/>
                    </a:lnTo>
                    <a:lnTo>
                      <a:pt x="110413" y="329431"/>
                    </a:lnTo>
                    <a:lnTo>
                      <a:pt x="110539" y="329060"/>
                    </a:lnTo>
                    <a:lnTo>
                      <a:pt x="110671" y="328196"/>
                    </a:lnTo>
                    <a:close/>
                  </a:path>
                  <a:path w="473710" h="562609">
                    <a:moveTo>
                      <a:pt x="102656" y="328278"/>
                    </a:moveTo>
                    <a:lnTo>
                      <a:pt x="102519" y="329416"/>
                    </a:lnTo>
                    <a:lnTo>
                      <a:pt x="102646" y="328703"/>
                    </a:lnTo>
                    <a:lnTo>
                      <a:pt x="102656" y="328278"/>
                    </a:lnTo>
                    <a:close/>
                  </a:path>
                  <a:path w="473710" h="562609">
                    <a:moveTo>
                      <a:pt x="103018" y="327732"/>
                    </a:moveTo>
                    <a:lnTo>
                      <a:pt x="102887" y="329367"/>
                    </a:lnTo>
                    <a:lnTo>
                      <a:pt x="103013" y="328033"/>
                    </a:lnTo>
                    <a:lnTo>
                      <a:pt x="103018" y="327732"/>
                    </a:lnTo>
                    <a:close/>
                  </a:path>
                  <a:path w="473710" h="562609">
                    <a:moveTo>
                      <a:pt x="112374" y="328709"/>
                    </a:moveTo>
                    <a:lnTo>
                      <a:pt x="112316" y="328845"/>
                    </a:lnTo>
                    <a:lnTo>
                      <a:pt x="112197" y="329366"/>
                    </a:lnTo>
                    <a:lnTo>
                      <a:pt x="112323" y="328988"/>
                    </a:lnTo>
                    <a:lnTo>
                      <a:pt x="112374" y="328709"/>
                    </a:lnTo>
                    <a:close/>
                  </a:path>
                  <a:path w="473710" h="562609">
                    <a:moveTo>
                      <a:pt x="109166" y="328590"/>
                    </a:moveTo>
                    <a:lnTo>
                      <a:pt x="109030" y="329346"/>
                    </a:lnTo>
                    <a:lnTo>
                      <a:pt x="109156" y="328914"/>
                    </a:lnTo>
                    <a:lnTo>
                      <a:pt x="109166" y="328590"/>
                    </a:lnTo>
                    <a:close/>
                  </a:path>
                  <a:path w="473710" h="562609">
                    <a:moveTo>
                      <a:pt x="102997" y="327660"/>
                    </a:moveTo>
                    <a:lnTo>
                      <a:pt x="102831" y="327660"/>
                    </a:lnTo>
                    <a:lnTo>
                      <a:pt x="102739" y="328672"/>
                    </a:lnTo>
                    <a:lnTo>
                      <a:pt x="102866" y="329269"/>
                    </a:lnTo>
                    <a:lnTo>
                      <a:pt x="102993" y="327957"/>
                    </a:lnTo>
                    <a:lnTo>
                      <a:pt x="102997" y="327660"/>
                    </a:lnTo>
                    <a:close/>
                  </a:path>
                  <a:path w="473710" h="562609">
                    <a:moveTo>
                      <a:pt x="112220" y="328930"/>
                    </a:moveTo>
                    <a:lnTo>
                      <a:pt x="112142" y="329261"/>
                    </a:lnTo>
                    <a:lnTo>
                      <a:pt x="112220" y="328930"/>
                    </a:lnTo>
                    <a:close/>
                  </a:path>
                  <a:path w="473710" h="562609">
                    <a:moveTo>
                      <a:pt x="108482" y="328930"/>
                    </a:moveTo>
                    <a:lnTo>
                      <a:pt x="108428" y="329230"/>
                    </a:lnTo>
                    <a:lnTo>
                      <a:pt x="108482" y="328930"/>
                    </a:lnTo>
                    <a:close/>
                  </a:path>
                  <a:path w="473710" h="562609">
                    <a:moveTo>
                      <a:pt x="112071" y="328367"/>
                    </a:moveTo>
                    <a:lnTo>
                      <a:pt x="111890" y="329190"/>
                    </a:lnTo>
                    <a:lnTo>
                      <a:pt x="112016" y="328770"/>
                    </a:lnTo>
                    <a:lnTo>
                      <a:pt x="112071" y="328367"/>
                    </a:lnTo>
                    <a:close/>
                  </a:path>
                  <a:path w="473710" h="562609">
                    <a:moveTo>
                      <a:pt x="109618" y="328621"/>
                    </a:moveTo>
                    <a:lnTo>
                      <a:pt x="109479" y="329129"/>
                    </a:lnTo>
                    <a:lnTo>
                      <a:pt x="109606" y="328775"/>
                    </a:lnTo>
                    <a:lnTo>
                      <a:pt x="109618" y="328621"/>
                    </a:lnTo>
                    <a:close/>
                  </a:path>
                  <a:path w="473710" h="562609">
                    <a:moveTo>
                      <a:pt x="106399" y="326124"/>
                    </a:moveTo>
                    <a:lnTo>
                      <a:pt x="106252" y="329126"/>
                    </a:lnTo>
                    <a:lnTo>
                      <a:pt x="106379" y="327182"/>
                    </a:lnTo>
                    <a:lnTo>
                      <a:pt x="106399" y="326124"/>
                    </a:lnTo>
                    <a:close/>
                  </a:path>
                  <a:path w="473710" h="562609">
                    <a:moveTo>
                      <a:pt x="110635" y="327759"/>
                    </a:moveTo>
                    <a:lnTo>
                      <a:pt x="110501" y="328168"/>
                    </a:lnTo>
                    <a:lnTo>
                      <a:pt x="110376" y="329100"/>
                    </a:lnTo>
                    <a:lnTo>
                      <a:pt x="110503" y="328669"/>
                    </a:lnTo>
                    <a:lnTo>
                      <a:pt x="110635" y="327759"/>
                    </a:lnTo>
                    <a:close/>
                  </a:path>
                  <a:path w="473710" h="562609">
                    <a:moveTo>
                      <a:pt x="108545" y="326459"/>
                    </a:moveTo>
                    <a:lnTo>
                      <a:pt x="108366" y="327338"/>
                    </a:lnTo>
                    <a:lnTo>
                      <a:pt x="108240" y="328381"/>
                    </a:lnTo>
                    <a:lnTo>
                      <a:pt x="108366" y="329079"/>
                    </a:lnTo>
                    <a:lnTo>
                      <a:pt x="108482" y="328930"/>
                    </a:lnTo>
                    <a:lnTo>
                      <a:pt x="108732" y="327524"/>
                    </a:lnTo>
                    <a:lnTo>
                      <a:pt x="108545" y="326459"/>
                    </a:lnTo>
                    <a:close/>
                  </a:path>
                  <a:path w="473710" h="562609">
                    <a:moveTo>
                      <a:pt x="112006" y="328043"/>
                    </a:moveTo>
                    <a:lnTo>
                      <a:pt x="111902" y="329071"/>
                    </a:lnTo>
                    <a:lnTo>
                      <a:pt x="112027" y="328538"/>
                    </a:lnTo>
                    <a:lnTo>
                      <a:pt x="112006" y="328043"/>
                    </a:lnTo>
                    <a:close/>
                  </a:path>
                  <a:path w="473710" h="562609">
                    <a:moveTo>
                      <a:pt x="112419" y="327986"/>
                    </a:moveTo>
                    <a:lnTo>
                      <a:pt x="112355" y="328168"/>
                    </a:lnTo>
                    <a:lnTo>
                      <a:pt x="112232" y="329046"/>
                    </a:lnTo>
                    <a:lnTo>
                      <a:pt x="112358" y="328452"/>
                    </a:lnTo>
                    <a:lnTo>
                      <a:pt x="112419" y="327986"/>
                    </a:lnTo>
                    <a:close/>
                  </a:path>
                  <a:path w="473710" h="562609">
                    <a:moveTo>
                      <a:pt x="101873" y="328387"/>
                    </a:moveTo>
                    <a:lnTo>
                      <a:pt x="101861" y="328538"/>
                    </a:lnTo>
                    <a:lnTo>
                      <a:pt x="101985" y="329007"/>
                    </a:lnTo>
                    <a:lnTo>
                      <a:pt x="101873" y="328387"/>
                    </a:lnTo>
                    <a:close/>
                  </a:path>
                  <a:path w="473710" h="562609">
                    <a:moveTo>
                      <a:pt x="110069" y="327660"/>
                    </a:moveTo>
                    <a:lnTo>
                      <a:pt x="109920" y="327947"/>
                    </a:lnTo>
                    <a:lnTo>
                      <a:pt x="109794" y="328930"/>
                    </a:lnTo>
                    <a:lnTo>
                      <a:pt x="110000" y="328930"/>
                    </a:lnTo>
                    <a:lnTo>
                      <a:pt x="110069" y="327660"/>
                    </a:lnTo>
                    <a:close/>
                  </a:path>
                  <a:path w="473710" h="562609">
                    <a:moveTo>
                      <a:pt x="112233" y="328703"/>
                    </a:moveTo>
                    <a:lnTo>
                      <a:pt x="112201" y="328930"/>
                    </a:lnTo>
                    <a:lnTo>
                      <a:pt x="112233" y="328703"/>
                    </a:lnTo>
                    <a:close/>
                  </a:path>
                  <a:path w="473710" h="562609">
                    <a:moveTo>
                      <a:pt x="113640" y="323850"/>
                    </a:moveTo>
                    <a:lnTo>
                      <a:pt x="113431" y="325491"/>
                    </a:lnTo>
                    <a:lnTo>
                      <a:pt x="113304" y="328930"/>
                    </a:lnTo>
                    <a:lnTo>
                      <a:pt x="182884" y="328930"/>
                    </a:lnTo>
                    <a:lnTo>
                      <a:pt x="183553" y="327660"/>
                    </a:lnTo>
                    <a:lnTo>
                      <a:pt x="113557" y="327660"/>
                    </a:lnTo>
                    <a:lnTo>
                      <a:pt x="113640" y="323850"/>
                    </a:lnTo>
                    <a:close/>
                  </a:path>
                  <a:path w="473710" h="562609">
                    <a:moveTo>
                      <a:pt x="107928" y="325775"/>
                    </a:moveTo>
                    <a:lnTo>
                      <a:pt x="107824" y="326553"/>
                    </a:lnTo>
                    <a:lnTo>
                      <a:pt x="107698" y="327792"/>
                    </a:lnTo>
                    <a:lnTo>
                      <a:pt x="107825" y="328852"/>
                    </a:lnTo>
                    <a:lnTo>
                      <a:pt x="107951" y="328321"/>
                    </a:lnTo>
                    <a:lnTo>
                      <a:pt x="107928" y="325775"/>
                    </a:lnTo>
                    <a:close/>
                  </a:path>
                  <a:path w="473710" h="562609">
                    <a:moveTo>
                      <a:pt x="106772" y="327660"/>
                    </a:moveTo>
                    <a:lnTo>
                      <a:pt x="106641" y="327660"/>
                    </a:lnTo>
                    <a:lnTo>
                      <a:pt x="106656" y="327947"/>
                    </a:lnTo>
                    <a:lnTo>
                      <a:pt x="106783" y="328846"/>
                    </a:lnTo>
                    <a:lnTo>
                      <a:pt x="106772" y="327660"/>
                    </a:lnTo>
                    <a:close/>
                  </a:path>
                  <a:path w="473710" h="562609">
                    <a:moveTo>
                      <a:pt x="105838" y="326912"/>
                    </a:moveTo>
                    <a:lnTo>
                      <a:pt x="105816" y="328009"/>
                    </a:lnTo>
                    <a:lnTo>
                      <a:pt x="105943" y="328785"/>
                    </a:lnTo>
                    <a:lnTo>
                      <a:pt x="105838" y="326912"/>
                    </a:lnTo>
                    <a:close/>
                  </a:path>
                  <a:path w="473710" h="562609">
                    <a:moveTo>
                      <a:pt x="109899" y="327960"/>
                    </a:moveTo>
                    <a:lnTo>
                      <a:pt x="109807" y="328215"/>
                    </a:lnTo>
                    <a:lnTo>
                      <a:pt x="109682" y="328733"/>
                    </a:lnTo>
                    <a:lnTo>
                      <a:pt x="109899" y="327960"/>
                    </a:lnTo>
                    <a:close/>
                  </a:path>
                  <a:path w="473710" h="562609">
                    <a:moveTo>
                      <a:pt x="108148" y="327618"/>
                    </a:moveTo>
                    <a:lnTo>
                      <a:pt x="108095" y="327821"/>
                    </a:lnTo>
                    <a:lnTo>
                      <a:pt x="107968" y="328669"/>
                    </a:lnTo>
                    <a:lnTo>
                      <a:pt x="108093" y="328187"/>
                    </a:lnTo>
                    <a:lnTo>
                      <a:pt x="108148" y="327618"/>
                    </a:lnTo>
                    <a:close/>
                  </a:path>
                  <a:path w="473710" h="562609">
                    <a:moveTo>
                      <a:pt x="109926" y="327712"/>
                    </a:moveTo>
                    <a:lnTo>
                      <a:pt x="109772" y="328168"/>
                    </a:lnTo>
                    <a:lnTo>
                      <a:pt x="109645" y="328668"/>
                    </a:lnTo>
                    <a:lnTo>
                      <a:pt x="109895" y="327972"/>
                    </a:lnTo>
                    <a:lnTo>
                      <a:pt x="109926" y="327712"/>
                    </a:lnTo>
                    <a:close/>
                  </a:path>
                  <a:path w="473710" h="562609">
                    <a:moveTo>
                      <a:pt x="106340" y="325701"/>
                    </a:moveTo>
                    <a:lnTo>
                      <a:pt x="106285" y="326124"/>
                    </a:lnTo>
                    <a:lnTo>
                      <a:pt x="106160" y="328636"/>
                    </a:lnTo>
                    <a:lnTo>
                      <a:pt x="106287" y="327305"/>
                    </a:lnTo>
                    <a:lnTo>
                      <a:pt x="106340" y="325701"/>
                    </a:lnTo>
                    <a:close/>
                  </a:path>
                  <a:path w="473710" h="562609">
                    <a:moveTo>
                      <a:pt x="111220" y="327045"/>
                    </a:moveTo>
                    <a:lnTo>
                      <a:pt x="110955" y="327828"/>
                    </a:lnTo>
                    <a:lnTo>
                      <a:pt x="110831" y="328625"/>
                    </a:lnTo>
                    <a:lnTo>
                      <a:pt x="111202" y="327268"/>
                    </a:lnTo>
                    <a:lnTo>
                      <a:pt x="111220" y="327045"/>
                    </a:lnTo>
                    <a:close/>
                  </a:path>
                  <a:path w="473710" h="562609">
                    <a:moveTo>
                      <a:pt x="110700" y="327897"/>
                    </a:moveTo>
                    <a:lnTo>
                      <a:pt x="110518" y="328624"/>
                    </a:lnTo>
                    <a:lnTo>
                      <a:pt x="110644" y="328205"/>
                    </a:lnTo>
                    <a:lnTo>
                      <a:pt x="110700" y="327897"/>
                    </a:lnTo>
                    <a:close/>
                  </a:path>
                  <a:path w="473710" h="562609">
                    <a:moveTo>
                      <a:pt x="110143" y="323594"/>
                    </a:moveTo>
                    <a:lnTo>
                      <a:pt x="109740" y="327009"/>
                    </a:lnTo>
                    <a:lnTo>
                      <a:pt x="109615" y="328615"/>
                    </a:lnTo>
                    <a:lnTo>
                      <a:pt x="109862" y="327897"/>
                    </a:lnTo>
                    <a:lnTo>
                      <a:pt x="109987" y="327140"/>
                    </a:lnTo>
                    <a:lnTo>
                      <a:pt x="110111" y="325993"/>
                    </a:lnTo>
                    <a:lnTo>
                      <a:pt x="110238" y="324544"/>
                    </a:lnTo>
                    <a:lnTo>
                      <a:pt x="110143" y="323594"/>
                    </a:lnTo>
                    <a:close/>
                  </a:path>
                  <a:path w="473710" h="562609">
                    <a:moveTo>
                      <a:pt x="110686" y="327604"/>
                    </a:moveTo>
                    <a:lnTo>
                      <a:pt x="110523" y="328590"/>
                    </a:lnTo>
                    <a:lnTo>
                      <a:pt x="110649" y="328097"/>
                    </a:lnTo>
                    <a:lnTo>
                      <a:pt x="110686" y="327604"/>
                    </a:lnTo>
                    <a:close/>
                  </a:path>
                  <a:path w="473710" h="562609">
                    <a:moveTo>
                      <a:pt x="112276" y="327480"/>
                    </a:moveTo>
                    <a:lnTo>
                      <a:pt x="112119" y="328557"/>
                    </a:lnTo>
                    <a:lnTo>
                      <a:pt x="112246" y="328002"/>
                    </a:lnTo>
                    <a:lnTo>
                      <a:pt x="112276" y="327480"/>
                    </a:lnTo>
                    <a:close/>
                  </a:path>
                  <a:path w="473710" h="562609">
                    <a:moveTo>
                      <a:pt x="109663" y="327660"/>
                    </a:moveTo>
                    <a:lnTo>
                      <a:pt x="109561" y="328521"/>
                    </a:lnTo>
                    <a:lnTo>
                      <a:pt x="109663" y="327660"/>
                    </a:lnTo>
                    <a:close/>
                  </a:path>
                  <a:path w="473710" h="562609">
                    <a:moveTo>
                      <a:pt x="102807" y="327020"/>
                    </a:moveTo>
                    <a:lnTo>
                      <a:pt x="102692" y="328447"/>
                    </a:lnTo>
                    <a:lnTo>
                      <a:pt x="102818" y="327182"/>
                    </a:lnTo>
                    <a:lnTo>
                      <a:pt x="102807" y="327020"/>
                    </a:lnTo>
                    <a:close/>
                  </a:path>
                  <a:path w="473710" h="562609">
                    <a:moveTo>
                      <a:pt x="108109" y="327285"/>
                    </a:moveTo>
                    <a:lnTo>
                      <a:pt x="107949" y="328378"/>
                    </a:lnTo>
                    <a:lnTo>
                      <a:pt x="108076" y="327861"/>
                    </a:lnTo>
                    <a:lnTo>
                      <a:pt x="108109" y="327285"/>
                    </a:lnTo>
                    <a:close/>
                  </a:path>
                  <a:path w="473710" h="562609">
                    <a:moveTo>
                      <a:pt x="112413" y="327947"/>
                    </a:moveTo>
                    <a:lnTo>
                      <a:pt x="112291" y="328348"/>
                    </a:lnTo>
                    <a:lnTo>
                      <a:pt x="112417" y="327991"/>
                    </a:lnTo>
                    <a:close/>
                  </a:path>
                  <a:path w="473710" h="562609">
                    <a:moveTo>
                      <a:pt x="112289" y="325239"/>
                    </a:moveTo>
                    <a:lnTo>
                      <a:pt x="112199" y="326124"/>
                    </a:lnTo>
                    <a:lnTo>
                      <a:pt x="112073" y="328346"/>
                    </a:lnTo>
                    <a:lnTo>
                      <a:pt x="112289" y="325239"/>
                    </a:lnTo>
                    <a:close/>
                  </a:path>
                  <a:path w="473710" h="562609">
                    <a:moveTo>
                      <a:pt x="98729" y="313690"/>
                    </a:moveTo>
                    <a:lnTo>
                      <a:pt x="101654" y="323641"/>
                    </a:lnTo>
                    <a:lnTo>
                      <a:pt x="102656" y="328278"/>
                    </a:lnTo>
                    <a:lnTo>
                      <a:pt x="102782" y="327222"/>
                    </a:lnTo>
                    <a:lnTo>
                      <a:pt x="102656" y="326512"/>
                    </a:lnTo>
                    <a:lnTo>
                      <a:pt x="98729" y="313690"/>
                    </a:lnTo>
                    <a:close/>
                  </a:path>
                  <a:path w="473710" h="562609">
                    <a:moveTo>
                      <a:pt x="104242" y="325631"/>
                    </a:moveTo>
                    <a:lnTo>
                      <a:pt x="104174" y="326316"/>
                    </a:lnTo>
                    <a:lnTo>
                      <a:pt x="104047" y="328277"/>
                    </a:lnTo>
                    <a:lnTo>
                      <a:pt x="104242" y="325631"/>
                    </a:lnTo>
                    <a:close/>
                  </a:path>
                  <a:path w="473710" h="562609">
                    <a:moveTo>
                      <a:pt x="112564" y="327660"/>
                    </a:moveTo>
                    <a:lnTo>
                      <a:pt x="112455" y="328259"/>
                    </a:lnTo>
                    <a:lnTo>
                      <a:pt x="112564" y="327660"/>
                    </a:lnTo>
                    <a:close/>
                  </a:path>
                  <a:path w="473710" h="562609">
                    <a:moveTo>
                      <a:pt x="109574" y="327123"/>
                    </a:moveTo>
                    <a:lnTo>
                      <a:pt x="109423" y="328235"/>
                    </a:lnTo>
                    <a:lnTo>
                      <a:pt x="109549" y="327588"/>
                    </a:lnTo>
                    <a:lnTo>
                      <a:pt x="109574" y="327123"/>
                    </a:lnTo>
                    <a:close/>
                  </a:path>
                  <a:path w="473710" h="562609">
                    <a:moveTo>
                      <a:pt x="110997" y="327055"/>
                    </a:moveTo>
                    <a:lnTo>
                      <a:pt x="110947" y="327233"/>
                    </a:lnTo>
                    <a:lnTo>
                      <a:pt x="110820" y="328230"/>
                    </a:lnTo>
                    <a:lnTo>
                      <a:pt x="110945" y="327547"/>
                    </a:lnTo>
                    <a:lnTo>
                      <a:pt x="110997" y="327055"/>
                    </a:lnTo>
                    <a:close/>
                  </a:path>
                  <a:path w="473710" h="562609">
                    <a:moveTo>
                      <a:pt x="113169" y="324328"/>
                    </a:moveTo>
                    <a:lnTo>
                      <a:pt x="113102" y="324696"/>
                    </a:lnTo>
                    <a:lnTo>
                      <a:pt x="112975" y="328220"/>
                    </a:lnTo>
                    <a:lnTo>
                      <a:pt x="113102" y="326011"/>
                    </a:lnTo>
                    <a:lnTo>
                      <a:pt x="113169" y="324328"/>
                    </a:lnTo>
                    <a:close/>
                  </a:path>
                  <a:path w="473710" h="562609">
                    <a:moveTo>
                      <a:pt x="102826" y="327084"/>
                    </a:moveTo>
                    <a:lnTo>
                      <a:pt x="102734" y="328205"/>
                    </a:lnTo>
                    <a:lnTo>
                      <a:pt x="102831" y="327660"/>
                    </a:lnTo>
                    <a:lnTo>
                      <a:pt x="102997" y="327660"/>
                    </a:lnTo>
                    <a:lnTo>
                      <a:pt x="102826" y="327084"/>
                    </a:lnTo>
                    <a:close/>
                  </a:path>
                  <a:path w="473710" h="562609">
                    <a:moveTo>
                      <a:pt x="112456" y="323587"/>
                    </a:moveTo>
                    <a:lnTo>
                      <a:pt x="112343" y="324700"/>
                    </a:lnTo>
                    <a:lnTo>
                      <a:pt x="112089" y="328197"/>
                    </a:lnTo>
                    <a:lnTo>
                      <a:pt x="112343" y="325343"/>
                    </a:lnTo>
                    <a:lnTo>
                      <a:pt x="112456" y="323587"/>
                    </a:lnTo>
                    <a:close/>
                  </a:path>
                  <a:path w="473710" h="562609">
                    <a:moveTo>
                      <a:pt x="113241" y="323932"/>
                    </a:moveTo>
                    <a:lnTo>
                      <a:pt x="112979" y="328196"/>
                    </a:lnTo>
                    <a:lnTo>
                      <a:pt x="113104" y="327140"/>
                    </a:lnTo>
                    <a:lnTo>
                      <a:pt x="113231" y="324473"/>
                    </a:lnTo>
                    <a:lnTo>
                      <a:pt x="113241" y="323932"/>
                    </a:lnTo>
                    <a:close/>
                  </a:path>
                  <a:path w="473710" h="562609">
                    <a:moveTo>
                      <a:pt x="109610" y="326431"/>
                    </a:moveTo>
                    <a:lnTo>
                      <a:pt x="109519" y="326972"/>
                    </a:lnTo>
                    <a:lnTo>
                      <a:pt x="109392" y="328152"/>
                    </a:lnTo>
                    <a:lnTo>
                      <a:pt x="109517" y="327374"/>
                    </a:lnTo>
                    <a:lnTo>
                      <a:pt x="109610" y="326431"/>
                    </a:lnTo>
                    <a:close/>
                  </a:path>
                  <a:path w="473710" h="562609">
                    <a:moveTo>
                      <a:pt x="103271" y="325375"/>
                    </a:moveTo>
                    <a:lnTo>
                      <a:pt x="103360" y="326145"/>
                    </a:lnTo>
                    <a:lnTo>
                      <a:pt x="103851" y="328129"/>
                    </a:lnTo>
                    <a:lnTo>
                      <a:pt x="103728" y="327082"/>
                    </a:lnTo>
                    <a:lnTo>
                      <a:pt x="103271" y="325375"/>
                    </a:lnTo>
                    <a:close/>
                  </a:path>
                  <a:path w="473710" h="562609">
                    <a:moveTo>
                      <a:pt x="104247" y="325343"/>
                    </a:moveTo>
                    <a:lnTo>
                      <a:pt x="104126" y="326195"/>
                    </a:lnTo>
                    <a:lnTo>
                      <a:pt x="103999" y="328097"/>
                    </a:lnTo>
                    <a:lnTo>
                      <a:pt x="104251" y="325509"/>
                    </a:lnTo>
                    <a:lnTo>
                      <a:pt x="104247" y="325343"/>
                    </a:lnTo>
                    <a:close/>
                  </a:path>
                  <a:path w="473710" h="562609">
                    <a:moveTo>
                      <a:pt x="112765" y="326553"/>
                    </a:moveTo>
                    <a:lnTo>
                      <a:pt x="112646" y="328059"/>
                    </a:lnTo>
                    <a:lnTo>
                      <a:pt x="112773" y="327395"/>
                    </a:lnTo>
                    <a:lnTo>
                      <a:pt x="112765" y="326553"/>
                    </a:lnTo>
                    <a:close/>
                  </a:path>
                  <a:path w="473710" h="562609">
                    <a:moveTo>
                      <a:pt x="97878" y="314960"/>
                    </a:moveTo>
                    <a:lnTo>
                      <a:pt x="100983" y="325222"/>
                    </a:lnTo>
                    <a:lnTo>
                      <a:pt x="101723" y="328016"/>
                    </a:lnTo>
                    <a:lnTo>
                      <a:pt x="101596" y="327374"/>
                    </a:lnTo>
                    <a:lnTo>
                      <a:pt x="97878" y="314960"/>
                    </a:lnTo>
                    <a:close/>
                  </a:path>
                  <a:path w="473710" h="562609">
                    <a:moveTo>
                      <a:pt x="109586" y="326131"/>
                    </a:moveTo>
                    <a:lnTo>
                      <a:pt x="109397" y="327159"/>
                    </a:lnTo>
                    <a:lnTo>
                      <a:pt x="109270" y="328012"/>
                    </a:lnTo>
                    <a:lnTo>
                      <a:pt x="109516" y="326644"/>
                    </a:lnTo>
                    <a:lnTo>
                      <a:pt x="109586" y="326131"/>
                    </a:lnTo>
                    <a:close/>
                  </a:path>
                  <a:path w="473710" h="562609">
                    <a:moveTo>
                      <a:pt x="110007" y="327660"/>
                    </a:moveTo>
                    <a:lnTo>
                      <a:pt x="109899" y="327960"/>
                    </a:lnTo>
                    <a:lnTo>
                      <a:pt x="110007" y="327660"/>
                    </a:lnTo>
                    <a:close/>
                  </a:path>
                  <a:path w="473710" h="562609">
                    <a:moveTo>
                      <a:pt x="112602" y="326540"/>
                    </a:moveTo>
                    <a:lnTo>
                      <a:pt x="112539" y="326859"/>
                    </a:lnTo>
                    <a:lnTo>
                      <a:pt x="112413" y="327947"/>
                    </a:lnTo>
                    <a:lnTo>
                      <a:pt x="112539" y="327433"/>
                    </a:lnTo>
                    <a:lnTo>
                      <a:pt x="112602" y="326540"/>
                    </a:lnTo>
                    <a:close/>
                  </a:path>
                  <a:path w="473710" h="562609">
                    <a:moveTo>
                      <a:pt x="109689" y="326304"/>
                    </a:moveTo>
                    <a:lnTo>
                      <a:pt x="109532" y="327926"/>
                    </a:lnTo>
                    <a:lnTo>
                      <a:pt x="109657" y="326830"/>
                    </a:lnTo>
                    <a:lnTo>
                      <a:pt x="109689" y="326304"/>
                    </a:lnTo>
                    <a:close/>
                  </a:path>
                  <a:path w="473710" h="562609">
                    <a:moveTo>
                      <a:pt x="108532" y="326390"/>
                    </a:moveTo>
                    <a:lnTo>
                      <a:pt x="108177" y="327862"/>
                    </a:lnTo>
                    <a:lnTo>
                      <a:pt x="108431" y="326885"/>
                    </a:lnTo>
                    <a:lnTo>
                      <a:pt x="108532" y="326390"/>
                    </a:lnTo>
                    <a:close/>
                  </a:path>
                  <a:path w="473710" h="562609">
                    <a:moveTo>
                      <a:pt x="108470" y="326390"/>
                    </a:moveTo>
                    <a:lnTo>
                      <a:pt x="108298" y="327045"/>
                    </a:lnTo>
                    <a:lnTo>
                      <a:pt x="108176" y="327852"/>
                    </a:lnTo>
                    <a:lnTo>
                      <a:pt x="108470" y="326390"/>
                    </a:lnTo>
                    <a:close/>
                  </a:path>
                  <a:path w="473710" h="562609">
                    <a:moveTo>
                      <a:pt x="112534" y="327660"/>
                    </a:moveTo>
                    <a:lnTo>
                      <a:pt x="112473" y="327805"/>
                    </a:lnTo>
                    <a:lnTo>
                      <a:pt x="112534" y="327660"/>
                    </a:lnTo>
                    <a:close/>
                  </a:path>
                  <a:path w="473710" h="562609">
                    <a:moveTo>
                      <a:pt x="112814" y="327660"/>
                    </a:moveTo>
                    <a:lnTo>
                      <a:pt x="112757" y="327793"/>
                    </a:lnTo>
                    <a:lnTo>
                      <a:pt x="112814" y="327660"/>
                    </a:lnTo>
                    <a:close/>
                  </a:path>
                  <a:path w="473710" h="562609">
                    <a:moveTo>
                      <a:pt x="110966" y="326756"/>
                    </a:moveTo>
                    <a:lnTo>
                      <a:pt x="110848" y="327114"/>
                    </a:lnTo>
                    <a:lnTo>
                      <a:pt x="110729" y="327787"/>
                    </a:lnTo>
                    <a:lnTo>
                      <a:pt x="110966" y="326756"/>
                    </a:lnTo>
                    <a:close/>
                  </a:path>
                  <a:path w="473710" h="562609">
                    <a:moveTo>
                      <a:pt x="109626" y="327660"/>
                    </a:moveTo>
                    <a:close/>
                  </a:path>
                  <a:path w="473710" h="562609">
                    <a:moveTo>
                      <a:pt x="106490" y="325670"/>
                    </a:moveTo>
                    <a:lnTo>
                      <a:pt x="106499" y="326830"/>
                    </a:lnTo>
                    <a:lnTo>
                      <a:pt x="106625" y="327726"/>
                    </a:lnTo>
                    <a:lnTo>
                      <a:pt x="106772" y="327660"/>
                    </a:lnTo>
                    <a:lnTo>
                      <a:pt x="106648" y="326590"/>
                    </a:lnTo>
                    <a:lnTo>
                      <a:pt x="106490" y="325670"/>
                    </a:lnTo>
                    <a:close/>
                  </a:path>
                  <a:path w="473710" h="562609">
                    <a:moveTo>
                      <a:pt x="110208" y="325093"/>
                    </a:moveTo>
                    <a:lnTo>
                      <a:pt x="109926" y="327710"/>
                    </a:lnTo>
                    <a:lnTo>
                      <a:pt x="110069" y="327660"/>
                    </a:lnTo>
                    <a:lnTo>
                      <a:pt x="110208" y="325093"/>
                    </a:lnTo>
                    <a:close/>
                  </a:path>
                  <a:path w="473710" h="562609">
                    <a:moveTo>
                      <a:pt x="112600" y="326452"/>
                    </a:moveTo>
                    <a:lnTo>
                      <a:pt x="112503" y="326877"/>
                    </a:lnTo>
                    <a:lnTo>
                      <a:pt x="112378" y="327680"/>
                    </a:lnTo>
                    <a:lnTo>
                      <a:pt x="112600" y="326452"/>
                    </a:lnTo>
                    <a:close/>
                  </a:path>
                  <a:path w="473710" h="562609">
                    <a:moveTo>
                      <a:pt x="110315" y="324107"/>
                    </a:moveTo>
                    <a:lnTo>
                      <a:pt x="110323" y="327679"/>
                    </a:lnTo>
                    <a:lnTo>
                      <a:pt x="110450" y="324924"/>
                    </a:lnTo>
                    <a:lnTo>
                      <a:pt x="110335" y="324147"/>
                    </a:lnTo>
                    <a:close/>
                  </a:path>
                  <a:path w="473710" h="562609">
                    <a:moveTo>
                      <a:pt x="109413" y="325839"/>
                    </a:moveTo>
                    <a:lnTo>
                      <a:pt x="109252" y="327660"/>
                    </a:lnTo>
                    <a:lnTo>
                      <a:pt x="109379" y="326379"/>
                    </a:lnTo>
                    <a:lnTo>
                      <a:pt x="109413" y="325839"/>
                    </a:lnTo>
                    <a:close/>
                  </a:path>
                  <a:path w="473710" h="562609">
                    <a:moveTo>
                      <a:pt x="109813" y="326390"/>
                    </a:moveTo>
                    <a:lnTo>
                      <a:pt x="109593" y="327660"/>
                    </a:lnTo>
                    <a:lnTo>
                      <a:pt x="109813" y="326390"/>
                    </a:lnTo>
                    <a:close/>
                  </a:path>
                  <a:path w="473710" h="562609">
                    <a:moveTo>
                      <a:pt x="112587" y="327159"/>
                    </a:moveTo>
                    <a:lnTo>
                      <a:pt x="112499" y="327660"/>
                    </a:lnTo>
                    <a:lnTo>
                      <a:pt x="112587" y="327159"/>
                    </a:lnTo>
                    <a:close/>
                  </a:path>
                  <a:path w="473710" h="562609">
                    <a:moveTo>
                      <a:pt x="112808" y="327146"/>
                    </a:moveTo>
                    <a:lnTo>
                      <a:pt x="112768" y="327660"/>
                    </a:lnTo>
                    <a:lnTo>
                      <a:pt x="112808" y="327146"/>
                    </a:lnTo>
                    <a:close/>
                  </a:path>
                  <a:path w="473710" h="562609">
                    <a:moveTo>
                      <a:pt x="113749" y="322122"/>
                    </a:moveTo>
                    <a:lnTo>
                      <a:pt x="113682" y="323204"/>
                    </a:lnTo>
                    <a:lnTo>
                      <a:pt x="113557" y="327660"/>
                    </a:lnTo>
                    <a:lnTo>
                      <a:pt x="183553" y="327660"/>
                    </a:lnTo>
                    <a:lnTo>
                      <a:pt x="183826" y="323850"/>
                    </a:lnTo>
                    <a:lnTo>
                      <a:pt x="114001" y="323850"/>
                    </a:lnTo>
                    <a:lnTo>
                      <a:pt x="113749" y="322122"/>
                    </a:lnTo>
                    <a:close/>
                  </a:path>
                  <a:path w="473710" h="562609">
                    <a:moveTo>
                      <a:pt x="108379" y="325586"/>
                    </a:moveTo>
                    <a:lnTo>
                      <a:pt x="108275" y="326369"/>
                    </a:lnTo>
                    <a:lnTo>
                      <a:pt x="108148" y="327618"/>
                    </a:lnTo>
                    <a:lnTo>
                      <a:pt x="108470" y="326390"/>
                    </a:lnTo>
                    <a:lnTo>
                      <a:pt x="108379" y="325586"/>
                    </a:lnTo>
                    <a:close/>
                  </a:path>
                  <a:path w="473710" h="562609">
                    <a:moveTo>
                      <a:pt x="111207" y="323525"/>
                    </a:moveTo>
                    <a:lnTo>
                      <a:pt x="110836" y="326270"/>
                    </a:lnTo>
                    <a:lnTo>
                      <a:pt x="110713" y="327524"/>
                    </a:lnTo>
                    <a:lnTo>
                      <a:pt x="110838" y="326968"/>
                    </a:lnTo>
                    <a:lnTo>
                      <a:pt x="111089" y="325120"/>
                    </a:lnTo>
                    <a:lnTo>
                      <a:pt x="111207" y="323525"/>
                    </a:lnTo>
                    <a:close/>
                  </a:path>
                  <a:path w="473710" h="562609">
                    <a:moveTo>
                      <a:pt x="109308" y="325661"/>
                    </a:moveTo>
                    <a:lnTo>
                      <a:pt x="109168" y="327498"/>
                    </a:lnTo>
                    <a:lnTo>
                      <a:pt x="109294" y="326501"/>
                    </a:lnTo>
                    <a:lnTo>
                      <a:pt x="109308" y="325661"/>
                    </a:lnTo>
                    <a:close/>
                  </a:path>
                  <a:path w="473710" h="562609">
                    <a:moveTo>
                      <a:pt x="108589" y="326399"/>
                    </a:moveTo>
                    <a:lnTo>
                      <a:pt x="108739" y="327480"/>
                    </a:lnTo>
                    <a:lnTo>
                      <a:pt x="108614" y="326445"/>
                    </a:lnTo>
                    <a:close/>
                  </a:path>
                  <a:path w="473710" h="562609">
                    <a:moveTo>
                      <a:pt x="110538" y="324549"/>
                    </a:moveTo>
                    <a:lnTo>
                      <a:pt x="110678" y="327440"/>
                    </a:lnTo>
                    <a:lnTo>
                      <a:pt x="110553" y="324578"/>
                    </a:lnTo>
                    <a:close/>
                  </a:path>
                  <a:path w="473710" h="562609">
                    <a:moveTo>
                      <a:pt x="112564" y="322851"/>
                    </a:moveTo>
                    <a:lnTo>
                      <a:pt x="112404" y="325028"/>
                    </a:lnTo>
                    <a:lnTo>
                      <a:pt x="112279" y="327433"/>
                    </a:lnTo>
                    <a:lnTo>
                      <a:pt x="112405" y="325731"/>
                    </a:lnTo>
                    <a:lnTo>
                      <a:pt x="112564" y="322851"/>
                    </a:lnTo>
                    <a:close/>
                  </a:path>
                  <a:path w="473710" h="562609">
                    <a:moveTo>
                      <a:pt x="106557" y="324700"/>
                    </a:moveTo>
                    <a:lnTo>
                      <a:pt x="106659" y="325598"/>
                    </a:lnTo>
                    <a:lnTo>
                      <a:pt x="106785" y="327395"/>
                    </a:lnTo>
                    <a:lnTo>
                      <a:pt x="106659" y="325506"/>
                    </a:lnTo>
                    <a:lnTo>
                      <a:pt x="106557" y="324700"/>
                    </a:lnTo>
                    <a:close/>
                  </a:path>
                  <a:path w="473710" h="562609">
                    <a:moveTo>
                      <a:pt x="112604" y="326090"/>
                    </a:moveTo>
                    <a:lnTo>
                      <a:pt x="112512" y="326481"/>
                    </a:lnTo>
                    <a:lnTo>
                      <a:pt x="112385" y="327392"/>
                    </a:lnTo>
                    <a:lnTo>
                      <a:pt x="112511" y="326841"/>
                    </a:lnTo>
                    <a:lnTo>
                      <a:pt x="112604" y="326090"/>
                    </a:lnTo>
                    <a:close/>
                  </a:path>
                  <a:path w="473710" h="562609">
                    <a:moveTo>
                      <a:pt x="109275" y="325606"/>
                    </a:moveTo>
                    <a:lnTo>
                      <a:pt x="109207" y="326044"/>
                    </a:lnTo>
                    <a:lnTo>
                      <a:pt x="109083" y="327338"/>
                    </a:lnTo>
                    <a:lnTo>
                      <a:pt x="109210" y="326390"/>
                    </a:lnTo>
                    <a:lnTo>
                      <a:pt x="109275" y="325606"/>
                    </a:lnTo>
                    <a:close/>
                  </a:path>
                  <a:path w="473710" h="562609">
                    <a:moveTo>
                      <a:pt x="112745" y="326270"/>
                    </a:moveTo>
                    <a:lnTo>
                      <a:pt x="112628" y="327308"/>
                    </a:lnTo>
                    <a:lnTo>
                      <a:pt x="112749" y="326644"/>
                    </a:lnTo>
                    <a:lnTo>
                      <a:pt x="112745" y="326270"/>
                    </a:lnTo>
                    <a:close/>
                  </a:path>
                  <a:path w="473710" h="562609">
                    <a:moveTo>
                      <a:pt x="108207" y="324686"/>
                    </a:moveTo>
                    <a:lnTo>
                      <a:pt x="108109" y="327285"/>
                    </a:lnTo>
                    <a:lnTo>
                      <a:pt x="108358" y="325578"/>
                    </a:lnTo>
                    <a:lnTo>
                      <a:pt x="108207" y="324686"/>
                    </a:lnTo>
                    <a:close/>
                  </a:path>
                  <a:path w="473710" h="562609">
                    <a:moveTo>
                      <a:pt x="112546" y="323305"/>
                    </a:moveTo>
                    <a:lnTo>
                      <a:pt x="112318" y="327233"/>
                    </a:lnTo>
                    <a:lnTo>
                      <a:pt x="112445" y="325343"/>
                    </a:lnTo>
                    <a:lnTo>
                      <a:pt x="112546" y="323305"/>
                    </a:lnTo>
                    <a:close/>
                  </a:path>
                  <a:path w="473710" h="562609">
                    <a:moveTo>
                      <a:pt x="109187" y="325457"/>
                    </a:moveTo>
                    <a:lnTo>
                      <a:pt x="109022" y="327222"/>
                    </a:lnTo>
                    <a:lnTo>
                      <a:pt x="109148" y="326415"/>
                    </a:lnTo>
                    <a:lnTo>
                      <a:pt x="109187" y="325457"/>
                    </a:lnTo>
                    <a:close/>
                  </a:path>
                  <a:path w="473710" h="562609">
                    <a:moveTo>
                      <a:pt x="108898" y="326590"/>
                    </a:moveTo>
                    <a:lnTo>
                      <a:pt x="108854" y="326901"/>
                    </a:lnTo>
                    <a:lnTo>
                      <a:pt x="108979" y="327140"/>
                    </a:lnTo>
                    <a:lnTo>
                      <a:pt x="108898" y="326590"/>
                    </a:lnTo>
                    <a:close/>
                  </a:path>
                  <a:path w="473710" h="562609">
                    <a:moveTo>
                      <a:pt x="109119" y="325343"/>
                    </a:moveTo>
                    <a:lnTo>
                      <a:pt x="108982" y="327118"/>
                    </a:lnTo>
                    <a:lnTo>
                      <a:pt x="109109" y="326090"/>
                    </a:lnTo>
                    <a:lnTo>
                      <a:pt x="109119" y="325343"/>
                    </a:lnTo>
                    <a:close/>
                  </a:path>
                  <a:path w="473710" h="562609">
                    <a:moveTo>
                      <a:pt x="112518" y="324022"/>
                    </a:moveTo>
                    <a:lnTo>
                      <a:pt x="112348" y="327082"/>
                    </a:lnTo>
                    <a:lnTo>
                      <a:pt x="112475" y="325120"/>
                    </a:lnTo>
                    <a:lnTo>
                      <a:pt x="112518" y="324022"/>
                    </a:lnTo>
                    <a:close/>
                  </a:path>
                  <a:path w="473710" h="562609">
                    <a:moveTo>
                      <a:pt x="104455" y="325120"/>
                    </a:moveTo>
                    <a:lnTo>
                      <a:pt x="104292" y="325120"/>
                    </a:lnTo>
                    <a:lnTo>
                      <a:pt x="104296" y="325606"/>
                    </a:lnTo>
                    <a:lnTo>
                      <a:pt x="104549" y="326970"/>
                    </a:lnTo>
                    <a:lnTo>
                      <a:pt x="104455" y="325120"/>
                    </a:lnTo>
                    <a:close/>
                  </a:path>
                  <a:path w="473710" h="562609">
                    <a:moveTo>
                      <a:pt x="112602" y="325791"/>
                    </a:moveTo>
                    <a:lnTo>
                      <a:pt x="112404" y="326912"/>
                    </a:lnTo>
                    <a:lnTo>
                      <a:pt x="112529" y="326369"/>
                    </a:lnTo>
                    <a:lnTo>
                      <a:pt x="112602" y="325791"/>
                    </a:lnTo>
                    <a:close/>
                  </a:path>
                  <a:path w="473710" h="562609">
                    <a:moveTo>
                      <a:pt x="106019" y="323850"/>
                    </a:moveTo>
                    <a:lnTo>
                      <a:pt x="105964" y="324380"/>
                    </a:lnTo>
                    <a:lnTo>
                      <a:pt x="105838" y="326912"/>
                    </a:lnTo>
                    <a:lnTo>
                      <a:pt x="106019" y="323850"/>
                    </a:lnTo>
                    <a:close/>
                  </a:path>
                  <a:path w="473710" h="562609">
                    <a:moveTo>
                      <a:pt x="113424" y="323850"/>
                    </a:moveTo>
                    <a:lnTo>
                      <a:pt x="113256" y="323850"/>
                    </a:lnTo>
                    <a:lnTo>
                      <a:pt x="113130" y="326877"/>
                    </a:lnTo>
                    <a:lnTo>
                      <a:pt x="113424" y="323850"/>
                    </a:lnTo>
                    <a:close/>
                  </a:path>
                  <a:path w="473710" h="562609">
                    <a:moveTo>
                      <a:pt x="107788" y="324606"/>
                    </a:moveTo>
                    <a:lnTo>
                      <a:pt x="107711" y="325201"/>
                    </a:lnTo>
                    <a:lnTo>
                      <a:pt x="107586" y="326859"/>
                    </a:lnTo>
                    <a:lnTo>
                      <a:pt x="107788" y="324606"/>
                    </a:lnTo>
                    <a:close/>
                  </a:path>
                  <a:path w="473710" h="562609">
                    <a:moveTo>
                      <a:pt x="112572" y="323045"/>
                    </a:moveTo>
                    <a:lnTo>
                      <a:pt x="112410" y="326766"/>
                    </a:lnTo>
                    <a:lnTo>
                      <a:pt x="112536" y="326124"/>
                    </a:lnTo>
                    <a:lnTo>
                      <a:pt x="112572" y="323045"/>
                    </a:lnTo>
                    <a:close/>
                  </a:path>
                  <a:path w="473710" h="562609">
                    <a:moveTo>
                      <a:pt x="111210" y="324295"/>
                    </a:moveTo>
                    <a:lnTo>
                      <a:pt x="110966" y="326756"/>
                    </a:lnTo>
                    <a:lnTo>
                      <a:pt x="111092" y="326160"/>
                    </a:lnTo>
                    <a:lnTo>
                      <a:pt x="111210" y="324295"/>
                    </a:lnTo>
                    <a:close/>
                  </a:path>
                  <a:path w="473710" h="562609">
                    <a:moveTo>
                      <a:pt x="112124" y="323365"/>
                    </a:moveTo>
                    <a:lnTo>
                      <a:pt x="112136" y="326748"/>
                    </a:lnTo>
                    <a:lnTo>
                      <a:pt x="112263" y="325491"/>
                    </a:lnTo>
                    <a:lnTo>
                      <a:pt x="112382" y="323850"/>
                    </a:lnTo>
                    <a:lnTo>
                      <a:pt x="112229" y="323850"/>
                    </a:lnTo>
                    <a:lnTo>
                      <a:pt x="112124" y="323365"/>
                    </a:lnTo>
                    <a:close/>
                  </a:path>
                  <a:path w="473710" h="562609">
                    <a:moveTo>
                      <a:pt x="108693" y="323850"/>
                    </a:moveTo>
                    <a:lnTo>
                      <a:pt x="108650" y="325040"/>
                    </a:lnTo>
                    <a:lnTo>
                      <a:pt x="108898" y="326590"/>
                    </a:lnTo>
                    <a:lnTo>
                      <a:pt x="109019" y="325905"/>
                    </a:lnTo>
                    <a:lnTo>
                      <a:pt x="108892" y="324713"/>
                    </a:lnTo>
                    <a:lnTo>
                      <a:pt x="108693" y="323850"/>
                    </a:lnTo>
                    <a:close/>
                  </a:path>
                  <a:path w="473710" h="562609">
                    <a:moveTo>
                      <a:pt x="108429" y="325208"/>
                    </a:moveTo>
                    <a:lnTo>
                      <a:pt x="108463" y="325636"/>
                    </a:lnTo>
                    <a:lnTo>
                      <a:pt x="108589" y="326399"/>
                    </a:lnTo>
                    <a:lnTo>
                      <a:pt x="108429" y="325208"/>
                    </a:lnTo>
                    <a:close/>
                  </a:path>
                  <a:path w="473710" h="562609">
                    <a:moveTo>
                      <a:pt x="109697" y="326316"/>
                    </a:moveTo>
                    <a:close/>
                  </a:path>
                  <a:path w="473710" h="562609">
                    <a:moveTo>
                      <a:pt x="110113" y="323850"/>
                    </a:moveTo>
                    <a:lnTo>
                      <a:pt x="109866" y="325201"/>
                    </a:lnTo>
                    <a:lnTo>
                      <a:pt x="109740" y="326390"/>
                    </a:lnTo>
                    <a:lnTo>
                      <a:pt x="110113" y="323850"/>
                    </a:lnTo>
                    <a:close/>
                  </a:path>
                  <a:path w="473710" h="562609">
                    <a:moveTo>
                      <a:pt x="104397" y="320150"/>
                    </a:moveTo>
                    <a:lnTo>
                      <a:pt x="104422" y="320556"/>
                    </a:lnTo>
                    <a:lnTo>
                      <a:pt x="104911" y="322508"/>
                    </a:lnTo>
                    <a:lnTo>
                      <a:pt x="105533" y="326275"/>
                    </a:lnTo>
                    <a:lnTo>
                      <a:pt x="105406" y="324599"/>
                    </a:lnTo>
                    <a:lnTo>
                      <a:pt x="105027" y="322571"/>
                    </a:lnTo>
                    <a:lnTo>
                      <a:pt x="104397" y="320150"/>
                    </a:lnTo>
                    <a:close/>
                  </a:path>
                  <a:path w="473710" h="562609">
                    <a:moveTo>
                      <a:pt x="109787" y="325139"/>
                    </a:moveTo>
                    <a:lnTo>
                      <a:pt x="109637" y="326217"/>
                    </a:lnTo>
                    <a:lnTo>
                      <a:pt x="109764" y="325405"/>
                    </a:lnTo>
                    <a:lnTo>
                      <a:pt x="109787" y="325139"/>
                    </a:lnTo>
                    <a:close/>
                  </a:path>
                  <a:path w="473710" h="562609">
                    <a:moveTo>
                      <a:pt x="94907" y="320040"/>
                    </a:moveTo>
                    <a:lnTo>
                      <a:pt x="96446" y="326212"/>
                    </a:lnTo>
                    <a:lnTo>
                      <a:pt x="96214" y="324863"/>
                    </a:lnTo>
                    <a:lnTo>
                      <a:pt x="94907" y="320040"/>
                    </a:lnTo>
                    <a:close/>
                  </a:path>
                  <a:path w="473710" h="562609">
                    <a:moveTo>
                      <a:pt x="109813" y="322580"/>
                    </a:moveTo>
                    <a:lnTo>
                      <a:pt x="109593" y="324293"/>
                    </a:lnTo>
                    <a:lnTo>
                      <a:pt x="109467" y="325930"/>
                    </a:lnTo>
                    <a:lnTo>
                      <a:pt x="109586" y="326131"/>
                    </a:lnTo>
                    <a:lnTo>
                      <a:pt x="109713" y="324473"/>
                    </a:lnTo>
                    <a:lnTo>
                      <a:pt x="109813" y="322580"/>
                    </a:lnTo>
                    <a:close/>
                  </a:path>
                  <a:path w="473710" h="562609">
                    <a:moveTo>
                      <a:pt x="112998" y="324713"/>
                    </a:moveTo>
                    <a:lnTo>
                      <a:pt x="112934" y="324995"/>
                    </a:lnTo>
                    <a:lnTo>
                      <a:pt x="112809" y="325905"/>
                    </a:lnTo>
                    <a:lnTo>
                      <a:pt x="112998" y="324713"/>
                    </a:lnTo>
                    <a:close/>
                  </a:path>
                  <a:path w="473710" h="562609">
                    <a:moveTo>
                      <a:pt x="109877" y="323355"/>
                    </a:moveTo>
                    <a:lnTo>
                      <a:pt x="109642" y="325830"/>
                    </a:lnTo>
                    <a:lnTo>
                      <a:pt x="109768" y="325146"/>
                    </a:lnTo>
                    <a:lnTo>
                      <a:pt x="109877" y="323355"/>
                    </a:lnTo>
                    <a:close/>
                  </a:path>
                  <a:path w="473710" h="562609">
                    <a:moveTo>
                      <a:pt x="108048" y="323850"/>
                    </a:moveTo>
                    <a:lnTo>
                      <a:pt x="107886" y="323850"/>
                    </a:lnTo>
                    <a:lnTo>
                      <a:pt x="107801" y="324713"/>
                    </a:lnTo>
                    <a:lnTo>
                      <a:pt x="107928" y="325775"/>
                    </a:lnTo>
                    <a:lnTo>
                      <a:pt x="108050" y="324863"/>
                    </a:lnTo>
                    <a:lnTo>
                      <a:pt x="108048" y="323850"/>
                    </a:lnTo>
                    <a:close/>
                  </a:path>
                  <a:path w="473710" h="562609">
                    <a:moveTo>
                      <a:pt x="113550" y="323850"/>
                    </a:moveTo>
                    <a:lnTo>
                      <a:pt x="113409" y="325731"/>
                    </a:lnTo>
                    <a:lnTo>
                      <a:pt x="113550" y="323850"/>
                    </a:lnTo>
                    <a:close/>
                  </a:path>
                  <a:path w="473710" h="562609">
                    <a:moveTo>
                      <a:pt x="103860" y="312420"/>
                    </a:moveTo>
                    <a:lnTo>
                      <a:pt x="106098" y="323985"/>
                    </a:lnTo>
                    <a:lnTo>
                      <a:pt x="106340" y="325701"/>
                    </a:lnTo>
                    <a:lnTo>
                      <a:pt x="106216" y="324067"/>
                    </a:lnTo>
                    <a:lnTo>
                      <a:pt x="103860" y="312420"/>
                    </a:lnTo>
                    <a:close/>
                  </a:path>
                  <a:path w="473710" h="562609">
                    <a:moveTo>
                      <a:pt x="109550" y="323850"/>
                    </a:moveTo>
                    <a:lnTo>
                      <a:pt x="109434" y="324592"/>
                    </a:lnTo>
                    <a:lnTo>
                      <a:pt x="109308" y="325661"/>
                    </a:lnTo>
                    <a:lnTo>
                      <a:pt x="109550" y="323850"/>
                    </a:lnTo>
                    <a:close/>
                  </a:path>
                  <a:path w="473710" h="562609">
                    <a:moveTo>
                      <a:pt x="113023" y="324399"/>
                    </a:moveTo>
                    <a:lnTo>
                      <a:pt x="112789" y="325627"/>
                    </a:lnTo>
                    <a:lnTo>
                      <a:pt x="112916" y="325073"/>
                    </a:lnTo>
                    <a:lnTo>
                      <a:pt x="113023" y="324399"/>
                    </a:lnTo>
                    <a:close/>
                  </a:path>
                  <a:path w="473710" h="562609">
                    <a:moveTo>
                      <a:pt x="113034" y="324264"/>
                    </a:moveTo>
                    <a:lnTo>
                      <a:pt x="112892" y="324863"/>
                    </a:lnTo>
                    <a:lnTo>
                      <a:pt x="112787" y="325598"/>
                    </a:lnTo>
                    <a:lnTo>
                      <a:pt x="113034" y="324264"/>
                    </a:lnTo>
                    <a:close/>
                  </a:path>
                  <a:path w="473710" h="562609">
                    <a:moveTo>
                      <a:pt x="95605" y="321310"/>
                    </a:moveTo>
                    <a:lnTo>
                      <a:pt x="96163" y="324560"/>
                    </a:lnTo>
                    <a:lnTo>
                      <a:pt x="96288" y="325139"/>
                    </a:lnTo>
                    <a:lnTo>
                      <a:pt x="96411" y="325592"/>
                    </a:lnTo>
                    <a:lnTo>
                      <a:pt x="95605" y="321310"/>
                    </a:lnTo>
                    <a:close/>
                  </a:path>
                  <a:path w="473710" h="562609">
                    <a:moveTo>
                      <a:pt x="99898" y="313690"/>
                    </a:moveTo>
                    <a:lnTo>
                      <a:pt x="102846" y="324067"/>
                    </a:lnTo>
                    <a:lnTo>
                      <a:pt x="103222" y="325588"/>
                    </a:lnTo>
                    <a:lnTo>
                      <a:pt x="103100" y="324733"/>
                    </a:lnTo>
                    <a:lnTo>
                      <a:pt x="99898" y="313690"/>
                    </a:lnTo>
                    <a:close/>
                  </a:path>
                  <a:path w="473710" h="562609">
                    <a:moveTo>
                      <a:pt x="109385" y="323850"/>
                    </a:moveTo>
                    <a:lnTo>
                      <a:pt x="109311" y="324264"/>
                    </a:lnTo>
                    <a:lnTo>
                      <a:pt x="109187" y="325457"/>
                    </a:lnTo>
                    <a:lnTo>
                      <a:pt x="109385" y="323850"/>
                    </a:lnTo>
                    <a:close/>
                  </a:path>
                  <a:path w="473710" h="562609">
                    <a:moveTo>
                      <a:pt x="101003" y="312420"/>
                    </a:moveTo>
                    <a:lnTo>
                      <a:pt x="103753" y="322675"/>
                    </a:lnTo>
                    <a:lnTo>
                      <a:pt x="104247" y="325343"/>
                    </a:lnTo>
                    <a:lnTo>
                      <a:pt x="104279" y="325120"/>
                    </a:lnTo>
                    <a:lnTo>
                      <a:pt x="104455" y="325120"/>
                    </a:lnTo>
                    <a:lnTo>
                      <a:pt x="103836" y="322378"/>
                    </a:lnTo>
                    <a:lnTo>
                      <a:pt x="101003" y="312420"/>
                    </a:lnTo>
                    <a:close/>
                  </a:path>
                  <a:path w="473710" h="562609">
                    <a:moveTo>
                      <a:pt x="113045" y="324118"/>
                    </a:moveTo>
                    <a:lnTo>
                      <a:pt x="112786" y="325315"/>
                    </a:lnTo>
                    <a:lnTo>
                      <a:pt x="113018" y="324328"/>
                    </a:lnTo>
                    <a:lnTo>
                      <a:pt x="113045" y="324118"/>
                    </a:lnTo>
                    <a:close/>
                  </a:path>
                  <a:path w="473710" h="562609">
                    <a:moveTo>
                      <a:pt x="108259" y="323949"/>
                    </a:moveTo>
                    <a:lnTo>
                      <a:pt x="108280" y="324502"/>
                    </a:lnTo>
                    <a:lnTo>
                      <a:pt x="108403" y="325266"/>
                    </a:lnTo>
                    <a:lnTo>
                      <a:pt x="108259" y="323949"/>
                    </a:lnTo>
                    <a:close/>
                  </a:path>
                  <a:path w="473710" h="562609">
                    <a:moveTo>
                      <a:pt x="110083" y="323850"/>
                    </a:moveTo>
                    <a:lnTo>
                      <a:pt x="109836" y="325201"/>
                    </a:lnTo>
                    <a:lnTo>
                      <a:pt x="110083" y="323850"/>
                    </a:lnTo>
                    <a:close/>
                  </a:path>
                  <a:path w="473710" h="562609">
                    <a:moveTo>
                      <a:pt x="110549" y="324502"/>
                    </a:moveTo>
                    <a:lnTo>
                      <a:pt x="110587" y="324646"/>
                    </a:lnTo>
                    <a:lnTo>
                      <a:pt x="110827" y="325120"/>
                    </a:lnTo>
                    <a:lnTo>
                      <a:pt x="110549" y="324502"/>
                    </a:lnTo>
                    <a:close/>
                  </a:path>
                  <a:path w="473710" h="562609">
                    <a:moveTo>
                      <a:pt x="113103" y="323371"/>
                    </a:moveTo>
                    <a:lnTo>
                      <a:pt x="112825" y="325079"/>
                    </a:lnTo>
                    <a:lnTo>
                      <a:pt x="112949" y="324537"/>
                    </a:lnTo>
                    <a:lnTo>
                      <a:pt x="113074" y="323744"/>
                    </a:lnTo>
                    <a:lnTo>
                      <a:pt x="113103" y="323371"/>
                    </a:lnTo>
                    <a:close/>
                  </a:path>
                  <a:path w="473710" h="562609">
                    <a:moveTo>
                      <a:pt x="112697" y="321356"/>
                    </a:moveTo>
                    <a:lnTo>
                      <a:pt x="112623" y="322294"/>
                    </a:lnTo>
                    <a:lnTo>
                      <a:pt x="112749" y="325040"/>
                    </a:lnTo>
                    <a:lnTo>
                      <a:pt x="112697" y="321356"/>
                    </a:lnTo>
                    <a:close/>
                  </a:path>
                  <a:path w="473710" h="562609">
                    <a:moveTo>
                      <a:pt x="112985" y="320040"/>
                    </a:moveTo>
                    <a:lnTo>
                      <a:pt x="112814" y="320040"/>
                    </a:lnTo>
                    <a:lnTo>
                      <a:pt x="112758" y="324995"/>
                    </a:lnTo>
                    <a:lnTo>
                      <a:pt x="113004" y="323744"/>
                    </a:lnTo>
                    <a:lnTo>
                      <a:pt x="112985" y="320040"/>
                    </a:lnTo>
                    <a:close/>
                  </a:path>
                  <a:path w="473710" h="562609">
                    <a:moveTo>
                      <a:pt x="109983" y="322604"/>
                    </a:moveTo>
                    <a:lnTo>
                      <a:pt x="109805" y="324945"/>
                    </a:lnTo>
                    <a:lnTo>
                      <a:pt x="110007" y="323850"/>
                    </a:lnTo>
                    <a:lnTo>
                      <a:pt x="109983" y="322604"/>
                    </a:lnTo>
                    <a:close/>
                  </a:path>
                  <a:path w="473710" h="562609">
                    <a:moveTo>
                      <a:pt x="104952" y="312420"/>
                    </a:moveTo>
                    <a:lnTo>
                      <a:pt x="107021" y="322571"/>
                    </a:lnTo>
                    <a:lnTo>
                      <a:pt x="107270" y="324896"/>
                    </a:lnTo>
                    <a:lnTo>
                      <a:pt x="107149" y="323204"/>
                    </a:lnTo>
                    <a:lnTo>
                      <a:pt x="107024" y="322339"/>
                    </a:lnTo>
                    <a:lnTo>
                      <a:pt x="104952" y="312420"/>
                    </a:lnTo>
                    <a:close/>
                  </a:path>
                  <a:path w="473710" h="562609">
                    <a:moveTo>
                      <a:pt x="109964" y="322487"/>
                    </a:moveTo>
                    <a:lnTo>
                      <a:pt x="109809" y="324863"/>
                    </a:lnTo>
                    <a:lnTo>
                      <a:pt x="109935" y="323226"/>
                    </a:lnTo>
                    <a:lnTo>
                      <a:pt x="109964" y="322487"/>
                    </a:lnTo>
                    <a:close/>
                  </a:path>
                  <a:path w="473710" h="562609">
                    <a:moveTo>
                      <a:pt x="113173" y="323850"/>
                    </a:moveTo>
                    <a:lnTo>
                      <a:pt x="113002" y="324696"/>
                    </a:lnTo>
                    <a:lnTo>
                      <a:pt x="113173" y="323850"/>
                    </a:lnTo>
                    <a:close/>
                  </a:path>
                  <a:path w="473710" h="562609">
                    <a:moveTo>
                      <a:pt x="107806" y="322580"/>
                    </a:moveTo>
                    <a:lnTo>
                      <a:pt x="107556" y="322580"/>
                    </a:lnTo>
                    <a:lnTo>
                      <a:pt x="107788" y="324606"/>
                    </a:lnTo>
                    <a:lnTo>
                      <a:pt x="107886" y="323850"/>
                    </a:lnTo>
                    <a:lnTo>
                      <a:pt x="108048" y="323850"/>
                    </a:lnTo>
                    <a:lnTo>
                      <a:pt x="107806" y="322580"/>
                    </a:lnTo>
                    <a:close/>
                  </a:path>
                  <a:path w="473710" h="562609">
                    <a:moveTo>
                      <a:pt x="111607" y="321310"/>
                    </a:moveTo>
                    <a:lnTo>
                      <a:pt x="111388" y="322919"/>
                    </a:lnTo>
                    <a:lnTo>
                      <a:pt x="111264" y="324544"/>
                    </a:lnTo>
                    <a:lnTo>
                      <a:pt x="111607" y="321310"/>
                    </a:lnTo>
                    <a:close/>
                  </a:path>
                  <a:path w="473710" h="562609">
                    <a:moveTo>
                      <a:pt x="110322" y="324039"/>
                    </a:moveTo>
                    <a:lnTo>
                      <a:pt x="110376" y="324228"/>
                    </a:lnTo>
                    <a:lnTo>
                      <a:pt x="110473" y="324420"/>
                    </a:lnTo>
                    <a:lnTo>
                      <a:pt x="110322" y="324039"/>
                    </a:lnTo>
                    <a:close/>
                  </a:path>
                  <a:path w="473710" h="562609">
                    <a:moveTo>
                      <a:pt x="110454" y="322812"/>
                    </a:moveTo>
                    <a:lnTo>
                      <a:pt x="110350" y="324096"/>
                    </a:lnTo>
                    <a:lnTo>
                      <a:pt x="110476" y="324353"/>
                    </a:lnTo>
                    <a:lnTo>
                      <a:pt x="110454" y="322812"/>
                    </a:lnTo>
                    <a:close/>
                  </a:path>
                  <a:path w="473710" h="562609">
                    <a:moveTo>
                      <a:pt x="108400" y="322580"/>
                    </a:moveTo>
                    <a:lnTo>
                      <a:pt x="108412" y="323554"/>
                    </a:lnTo>
                    <a:lnTo>
                      <a:pt x="108538" y="324342"/>
                    </a:lnTo>
                    <a:lnTo>
                      <a:pt x="108400" y="322580"/>
                    </a:lnTo>
                    <a:close/>
                  </a:path>
                  <a:path w="473710" h="562609">
                    <a:moveTo>
                      <a:pt x="113243" y="323850"/>
                    </a:moveTo>
                    <a:lnTo>
                      <a:pt x="113169" y="324328"/>
                    </a:lnTo>
                    <a:lnTo>
                      <a:pt x="113243" y="323850"/>
                    </a:lnTo>
                    <a:close/>
                  </a:path>
                  <a:path w="473710" h="562609">
                    <a:moveTo>
                      <a:pt x="113131" y="323850"/>
                    </a:moveTo>
                    <a:lnTo>
                      <a:pt x="113042" y="324228"/>
                    </a:lnTo>
                    <a:lnTo>
                      <a:pt x="113131" y="323850"/>
                    </a:lnTo>
                    <a:close/>
                  </a:path>
                  <a:path w="473710" h="562609">
                    <a:moveTo>
                      <a:pt x="111082" y="317657"/>
                    </a:moveTo>
                    <a:lnTo>
                      <a:pt x="110881" y="324161"/>
                    </a:lnTo>
                    <a:lnTo>
                      <a:pt x="111129" y="319814"/>
                    </a:lnTo>
                    <a:lnTo>
                      <a:pt x="111082" y="317657"/>
                    </a:lnTo>
                    <a:close/>
                  </a:path>
                  <a:path w="473710" h="562609">
                    <a:moveTo>
                      <a:pt x="108507" y="323044"/>
                    </a:moveTo>
                    <a:lnTo>
                      <a:pt x="108574" y="324096"/>
                    </a:lnTo>
                    <a:lnTo>
                      <a:pt x="108693" y="323850"/>
                    </a:lnTo>
                    <a:lnTo>
                      <a:pt x="108507" y="323044"/>
                    </a:lnTo>
                    <a:close/>
                  </a:path>
                  <a:path w="473710" h="562609">
                    <a:moveTo>
                      <a:pt x="111506" y="321310"/>
                    </a:moveTo>
                    <a:lnTo>
                      <a:pt x="111373" y="322294"/>
                    </a:lnTo>
                    <a:lnTo>
                      <a:pt x="111248" y="323909"/>
                    </a:lnTo>
                    <a:lnTo>
                      <a:pt x="111506" y="321310"/>
                    </a:lnTo>
                    <a:close/>
                  </a:path>
                  <a:path w="473710" h="562609">
                    <a:moveTo>
                      <a:pt x="109791" y="322580"/>
                    </a:moveTo>
                    <a:lnTo>
                      <a:pt x="109625" y="323891"/>
                    </a:lnTo>
                    <a:lnTo>
                      <a:pt x="109791" y="322580"/>
                    </a:lnTo>
                    <a:close/>
                  </a:path>
                  <a:path w="473710" h="562609">
                    <a:moveTo>
                      <a:pt x="105041" y="309880"/>
                    </a:moveTo>
                    <a:lnTo>
                      <a:pt x="107328" y="318668"/>
                    </a:lnTo>
                    <a:lnTo>
                      <a:pt x="108181" y="323888"/>
                    </a:lnTo>
                    <a:lnTo>
                      <a:pt x="108056" y="322440"/>
                    </a:lnTo>
                    <a:lnTo>
                      <a:pt x="107809" y="320606"/>
                    </a:lnTo>
                    <a:lnTo>
                      <a:pt x="107692" y="319872"/>
                    </a:lnTo>
                    <a:lnTo>
                      <a:pt x="105041" y="309880"/>
                    </a:lnTo>
                    <a:close/>
                  </a:path>
                  <a:path w="473710" h="562609">
                    <a:moveTo>
                      <a:pt x="112280" y="322580"/>
                    </a:moveTo>
                    <a:lnTo>
                      <a:pt x="112229" y="323850"/>
                    </a:lnTo>
                    <a:lnTo>
                      <a:pt x="112280" y="322580"/>
                    </a:lnTo>
                    <a:close/>
                  </a:path>
                  <a:path w="473710" h="562609">
                    <a:moveTo>
                      <a:pt x="112416" y="322580"/>
                    </a:moveTo>
                    <a:lnTo>
                      <a:pt x="112280" y="322580"/>
                    </a:lnTo>
                    <a:lnTo>
                      <a:pt x="112229" y="323850"/>
                    </a:lnTo>
                    <a:lnTo>
                      <a:pt x="112382" y="323850"/>
                    </a:lnTo>
                    <a:lnTo>
                      <a:pt x="112416" y="322580"/>
                    </a:lnTo>
                    <a:close/>
                  </a:path>
                  <a:path w="473710" h="562609">
                    <a:moveTo>
                      <a:pt x="113146" y="323676"/>
                    </a:moveTo>
                    <a:lnTo>
                      <a:pt x="113107" y="323850"/>
                    </a:lnTo>
                    <a:lnTo>
                      <a:pt x="113146" y="323676"/>
                    </a:lnTo>
                    <a:close/>
                  </a:path>
                  <a:path w="473710" h="562609">
                    <a:moveTo>
                      <a:pt x="113180" y="323530"/>
                    </a:moveTo>
                    <a:lnTo>
                      <a:pt x="113155" y="323850"/>
                    </a:lnTo>
                    <a:lnTo>
                      <a:pt x="113180" y="323530"/>
                    </a:lnTo>
                    <a:close/>
                  </a:path>
                  <a:path w="473710" h="562609">
                    <a:moveTo>
                      <a:pt x="113247" y="323628"/>
                    </a:moveTo>
                    <a:lnTo>
                      <a:pt x="113198" y="323850"/>
                    </a:lnTo>
                    <a:lnTo>
                      <a:pt x="113247" y="323628"/>
                    </a:lnTo>
                    <a:close/>
                  </a:path>
                  <a:path w="473710" h="562609">
                    <a:moveTo>
                      <a:pt x="113373" y="323207"/>
                    </a:moveTo>
                    <a:lnTo>
                      <a:pt x="113256" y="323850"/>
                    </a:lnTo>
                    <a:lnTo>
                      <a:pt x="113373" y="323207"/>
                    </a:lnTo>
                    <a:close/>
                  </a:path>
                  <a:path w="473710" h="562609">
                    <a:moveTo>
                      <a:pt x="113527" y="322791"/>
                    </a:moveTo>
                    <a:lnTo>
                      <a:pt x="113470" y="323850"/>
                    </a:lnTo>
                    <a:lnTo>
                      <a:pt x="113527" y="322791"/>
                    </a:lnTo>
                    <a:close/>
                  </a:path>
                  <a:path w="473710" h="562609">
                    <a:moveTo>
                      <a:pt x="113573" y="323641"/>
                    </a:moveTo>
                    <a:lnTo>
                      <a:pt x="113557" y="323850"/>
                    </a:lnTo>
                    <a:lnTo>
                      <a:pt x="113573" y="323641"/>
                    </a:lnTo>
                    <a:close/>
                  </a:path>
                  <a:path w="473710" h="562609">
                    <a:moveTo>
                      <a:pt x="113664" y="322491"/>
                    </a:moveTo>
                    <a:lnTo>
                      <a:pt x="113577" y="323850"/>
                    </a:lnTo>
                    <a:lnTo>
                      <a:pt x="113664" y="322491"/>
                    </a:lnTo>
                    <a:close/>
                  </a:path>
                  <a:path w="473710" h="562609">
                    <a:moveTo>
                      <a:pt x="113821" y="320950"/>
                    </a:moveTo>
                    <a:lnTo>
                      <a:pt x="113756" y="322175"/>
                    </a:lnTo>
                    <a:lnTo>
                      <a:pt x="114001" y="323850"/>
                    </a:lnTo>
                    <a:lnTo>
                      <a:pt x="113874" y="321452"/>
                    </a:lnTo>
                    <a:lnTo>
                      <a:pt x="113821" y="320950"/>
                    </a:lnTo>
                    <a:close/>
                  </a:path>
                  <a:path w="473710" h="562609">
                    <a:moveTo>
                      <a:pt x="113974" y="322397"/>
                    </a:moveTo>
                    <a:lnTo>
                      <a:pt x="114001" y="323850"/>
                    </a:lnTo>
                    <a:lnTo>
                      <a:pt x="113974" y="322397"/>
                    </a:lnTo>
                    <a:close/>
                  </a:path>
                  <a:path w="473710" h="562609">
                    <a:moveTo>
                      <a:pt x="114895" y="318770"/>
                    </a:moveTo>
                    <a:lnTo>
                      <a:pt x="113957" y="318770"/>
                    </a:lnTo>
                    <a:lnTo>
                      <a:pt x="114126" y="323850"/>
                    </a:lnTo>
                    <a:lnTo>
                      <a:pt x="183826" y="323850"/>
                    </a:lnTo>
                    <a:lnTo>
                      <a:pt x="183917" y="322580"/>
                    </a:lnTo>
                    <a:lnTo>
                      <a:pt x="116179" y="322580"/>
                    </a:lnTo>
                    <a:lnTo>
                      <a:pt x="116004" y="320040"/>
                    </a:lnTo>
                    <a:lnTo>
                      <a:pt x="115049" y="320040"/>
                    </a:lnTo>
                    <a:lnTo>
                      <a:pt x="114895" y="318770"/>
                    </a:lnTo>
                    <a:close/>
                  </a:path>
                  <a:path w="473710" h="562609">
                    <a:moveTo>
                      <a:pt x="110152" y="321310"/>
                    </a:moveTo>
                    <a:lnTo>
                      <a:pt x="110035" y="322675"/>
                    </a:lnTo>
                    <a:lnTo>
                      <a:pt x="110162" y="323441"/>
                    </a:lnTo>
                    <a:lnTo>
                      <a:pt x="110152" y="321310"/>
                    </a:lnTo>
                    <a:close/>
                  </a:path>
                  <a:path w="473710" h="562609">
                    <a:moveTo>
                      <a:pt x="112873" y="316916"/>
                    </a:moveTo>
                    <a:lnTo>
                      <a:pt x="112995" y="320307"/>
                    </a:lnTo>
                    <a:lnTo>
                      <a:pt x="113121" y="323150"/>
                    </a:lnTo>
                    <a:lnTo>
                      <a:pt x="112873" y="316916"/>
                    </a:lnTo>
                    <a:close/>
                  </a:path>
                  <a:path w="473710" h="562609">
                    <a:moveTo>
                      <a:pt x="106794" y="312420"/>
                    </a:moveTo>
                    <a:lnTo>
                      <a:pt x="108382" y="322039"/>
                    </a:lnTo>
                    <a:lnTo>
                      <a:pt x="108507" y="323044"/>
                    </a:lnTo>
                    <a:lnTo>
                      <a:pt x="108382" y="322003"/>
                    </a:lnTo>
                    <a:lnTo>
                      <a:pt x="106794" y="312420"/>
                    </a:lnTo>
                    <a:close/>
                  </a:path>
                  <a:path w="473710" h="562609">
                    <a:moveTo>
                      <a:pt x="107933" y="320556"/>
                    </a:moveTo>
                    <a:lnTo>
                      <a:pt x="108311" y="322919"/>
                    </a:lnTo>
                    <a:lnTo>
                      <a:pt x="108400" y="322580"/>
                    </a:lnTo>
                    <a:lnTo>
                      <a:pt x="107933" y="320556"/>
                    </a:lnTo>
                    <a:close/>
                  </a:path>
                  <a:path w="473710" h="562609">
                    <a:moveTo>
                      <a:pt x="112892" y="317016"/>
                    </a:moveTo>
                    <a:lnTo>
                      <a:pt x="113016" y="320250"/>
                    </a:lnTo>
                    <a:lnTo>
                      <a:pt x="113143" y="322866"/>
                    </a:lnTo>
                    <a:lnTo>
                      <a:pt x="113268" y="319814"/>
                    </a:lnTo>
                    <a:lnTo>
                      <a:pt x="113227" y="318770"/>
                    </a:lnTo>
                    <a:lnTo>
                      <a:pt x="112892" y="317016"/>
                    </a:lnTo>
                    <a:close/>
                  </a:path>
                  <a:path w="473710" h="562609">
                    <a:moveTo>
                      <a:pt x="111091" y="317665"/>
                    </a:moveTo>
                    <a:lnTo>
                      <a:pt x="111632" y="321040"/>
                    </a:lnTo>
                    <a:lnTo>
                      <a:pt x="112008" y="322834"/>
                    </a:lnTo>
                    <a:lnTo>
                      <a:pt x="111882" y="321787"/>
                    </a:lnTo>
                    <a:lnTo>
                      <a:pt x="111763" y="321480"/>
                    </a:lnTo>
                    <a:lnTo>
                      <a:pt x="111637" y="320950"/>
                    </a:lnTo>
                    <a:lnTo>
                      <a:pt x="111091" y="317665"/>
                    </a:lnTo>
                    <a:close/>
                  </a:path>
                  <a:path w="473710" h="562609">
                    <a:moveTo>
                      <a:pt x="113233" y="322580"/>
                    </a:moveTo>
                    <a:lnTo>
                      <a:pt x="113204" y="322724"/>
                    </a:lnTo>
                    <a:lnTo>
                      <a:pt x="113233" y="322580"/>
                    </a:lnTo>
                    <a:close/>
                  </a:path>
                  <a:path w="473710" h="562609">
                    <a:moveTo>
                      <a:pt x="105257" y="311150"/>
                    </a:moveTo>
                    <a:lnTo>
                      <a:pt x="107303" y="320874"/>
                    </a:lnTo>
                    <a:lnTo>
                      <a:pt x="107426" y="321578"/>
                    </a:lnTo>
                    <a:lnTo>
                      <a:pt x="107551" y="322620"/>
                    </a:lnTo>
                    <a:lnTo>
                      <a:pt x="107806" y="322580"/>
                    </a:lnTo>
                    <a:lnTo>
                      <a:pt x="107559" y="321284"/>
                    </a:lnTo>
                    <a:lnTo>
                      <a:pt x="105257" y="311150"/>
                    </a:lnTo>
                    <a:close/>
                  </a:path>
                  <a:path w="473710" h="562609">
                    <a:moveTo>
                      <a:pt x="109840" y="321717"/>
                    </a:moveTo>
                    <a:lnTo>
                      <a:pt x="109754" y="322580"/>
                    </a:lnTo>
                    <a:lnTo>
                      <a:pt x="109840" y="321717"/>
                    </a:lnTo>
                    <a:close/>
                  </a:path>
                  <a:path w="473710" h="562609">
                    <a:moveTo>
                      <a:pt x="112164" y="322508"/>
                    </a:moveTo>
                    <a:close/>
                  </a:path>
                  <a:path w="473710" h="562609">
                    <a:moveTo>
                      <a:pt x="112195" y="322349"/>
                    </a:moveTo>
                    <a:lnTo>
                      <a:pt x="112192" y="322580"/>
                    </a:lnTo>
                    <a:lnTo>
                      <a:pt x="112195" y="322349"/>
                    </a:lnTo>
                    <a:close/>
                  </a:path>
                  <a:path w="473710" h="562609">
                    <a:moveTo>
                      <a:pt x="112286" y="322419"/>
                    </a:moveTo>
                    <a:lnTo>
                      <a:pt x="112284" y="322580"/>
                    </a:lnTo>
                    <a:lnTo>
                      <a:pt x="112286" y="322419"/>
                    </a:lnTo>
                    <a:close/>
                  </a:path>
                  <a:path w="473710" h="562609">
                    <a:moveTo>
                      <a:pt x="112386" y="321838"/>
                    </a:moveTo>
                    <a:lnTo>
                      <a:pt x="112357" y="322580"/>
                    </a:lnTo>
                    <a:lnTo>
                      <a:pt x="112386" y="321838"/>
                    </a:lnTo>
                    <a:close/>
                  </a:path>
                  <a:path w="473710" h="562609">
                    <a:moveTo>
                      <a:pt x="113290" y="321308"/>
                    </a:moveTo>
                    <a:lnTo>
                      <a:pt x="113208" y="322580"/>
                    </a:lnTo>
                    <a:lnTo>
                      <a:pt x="113290" y="321308"/>
                    </a:lnTo>
                    <a:close/>
                  </a:path>
                  <a:path w="473710" h="562609">
                    <a:moveTo>
                      <a:pt x="115850" y="313690"/>
                    </a:moveTo>
                    <a:lnTo>
                      <a:pt x="115565" y="313690"/>
                    </a:lnTo>
                    <a:lnTo>
                      <a:pt x="116179" y="322580"/>
                    </a:lnTo>
                    <a:lnTo>
                      <a:pt x="115850" y="313690"/>
                    </a:lnTo>
                    <a:close/>
                  </a:path>
                  <a:path w="473710" h="562609">
                    <a:moveTo>
                      <a:pt x="115833" y="313217"/>
                    </a:moveTo>
                    <a:lnTo>
                      <a:pt x="116179" y="322580"/>
                    </a:lnTo>
                    <a:lnTo>
                      <a:pt x="183917" y="322580"/>
                    </a:lnTo>
                    <a:lnTo>
                      <a:pt x="184099" y="320040"/>
                    </a:lnTo>
                    <a:lnTo>
                      <a:pt x="120523" y="320040"/>
                    </a:lnTo>
                    <a:lnTo>
                      <a:pt x="120827" y="317500"/>
                    </a:lnTo>
                    <a:lnTo>
                      <a:pt x="116281" y="317500"/>
                    </a:lnTo>
                    <a:lnTo>
                      <a:pt x="116214" y="316230"/>
                    </a:lnTo>
                    <a:lnTo>
                      <a:pt x="116078" y="316230"/>
                    </a:lnTo>
                    <a:lnTo>
                      <a:pt x="115833" y="313217"/>
                    </a:lnTo>
                    <a:close/>
                  </a:path>
                  <a:path w="473710" h="562609">
                    <a:moveTo>
                      <a:pt x="211429" y="298450"/>
                    </a:moveTo>
                    <a:lnTo>
                      <a:pt x="123799" y="298450"/>
                    </a:lnTo>
                    <a:lnTo>
                      <a:pt x="122529" y="308610"/>
                    </a:lnTo>
                    <a:lnTo>
                      <a:pt x="122374" y="308610"/>
                    </a:lnTo>
                    <a:lnTo>
                      <a:pt x="121285" y="316230"/>
                    </a:lnTo>
                    <a:lnTo>
                      <a:pt x="120772" y="318957"/>
                    </a:lnTo>
                    <a:lnTo>
                      <a:pt x="120523" y="320040"/>
                    </a:lnTo>
                    <a:lnTo>
                      <a:pt x="184099" y="320040"/>
                    </a:lnTo>
                    <a:lnTo>
                      <a:pt x="189445" y="322580"/>
                    </a:lnTo>
                    <a:lnTo>
                      <a:pt x="188700" y="315699"/>
                    </a:lnTo>
                    <a:lnTo>
                      <a:pt x="188824" y="312488"/>
                    </a:lnTo>
                    <a:lnTo>
                      <a:pt x="189039" y="309880"/>
                    </a:lnTo>
                    <a:lnTo>
                      <a:pt x="195224" y="309880"/>
                    </a:lnTo>
                    <a:lnTo>
                      <a:pt x="193078" y="306070"/>
                    </a:lnTo>
                    <a:lnTo>
                      <a:pt x="198272" y="304800"/>
                    </a:lnTo>
                    <a:lnTo>
                      <a:pt x="205295" y="304800"/>
                    </a:lnTo>
                    <a:lnTo>
                      <a:pt x="202806" y="299720"/>
                    </a:lnTo>
                    <a:lnTo>
                      <a:pt x="210527" y="299720"/>
                    </a:lnTo>
                    <a:lnTo>
                      <a:pt x="211429" y="298450"/>
                    </a:lnTo>
                    <a:close/>
                  </a:path>
                  <a:path w="473710" h="562609">
                    <a:moveTo>
                      <a:pt x="112308" y="320040"/>
                    </a:moveTo>
                    <a:lnTo>
                      <a:pt x="112285" y="322416"/>
                    </a:lnTo>
                    <a:lnTo>
                      <a:pt x="112308" y="320040"/>
                    </a:lnTo>
                    <a:close/>
                  </a:path>
                  <a:path w="473710" h="562609">
                    <a:moveTo>
                      <a:pt x="113879" y="320025"/>
                    </a:moveTo>
                    <a:lnTo>
                      <a:pt x="113850" y="321220"/>
                    </a:lnTo>
                    <a:lnTo>
                      <a:pt x="113974" y="322397"/>
                    </a:lnTo>
                    <a:lnTo>
                      <a:pt x="113879" y="320025"/>
                    </a:lnTo>
                    <a:close/>
                  </a:path>
                  <a:path w="473710" h="562609">
                    <a:moveTo>
                      <a:pt x="110083" y="318770"/>
                    </a:moveTo>
                    <a:lnTo>
                      <a:pt x="109979" y="322339"/>
                    </a:lnTo>
                    <a:lnTo>
                      <a:pt x="110083" y="321310"/>
                    </a:lnTo>
                    <a:lnTo>
                      <a:pt x="110083" y="318770"/>
                    </a:lnTo>
                    <a:close/>
                  </a:path>
                  <a:path w="473710" h="562609">
                    <a:moveTo>
                      <a:pt x="112024" y="316230"/>
                    </a:moveTo>
                    <a:lnTo>
                      <a:pt x="111965" y="318496"/>
                    </a:lnTo>
                    <a:lnTo>
                      <a:pt x="112092" y="321974"/>
                    </a:lnTo>
                    <a:lnTo>
                      <a:pt x="112218" y="320675"/>
                    </a:lnTo>
                    <a:lnTo>
                      <a:pt x="112095" y="316854"/>
                    </a:lnTo>
                    <a:lnTo>
                      <a:pt x="112024" y="316230"/>
                    </a:lnTo>
                    <a:close/>
                  </a:path>
                  <a:path w="473710" h="562609">
                    <a:moveTo>
                      <a:pt x="111623" y="320248"/>
                    </a:moveTo>
                    <a:lnTo>
                      <a:pt x="111796" y="321308"/>
                    </a:lnTo>
                    <a:lnTo>
                      <a:pt x="112047" y="321963"/>
                    </a:lnTo>
                    <a:lnTo>
                      <a:pt x="111935" y="321617"/>
                    </a:lnTo>
                    <a:lnTo>
                      <a:pt x="111821" y="321356"/>
                    </a:lnTo>
                    <a:lnTo>
                      <a:pt x="111623" y="320248"/>
                    </a:lnTo>
                    <a:close/>
                  </a:path>
                  <a:path w="473710" h="562609">
                    <a:moveTo>
                      <a:pt x="106819" y="308610"/>
                    </a:moveTo>
                    <a:lnTo>
                      <a:pt x="108868" y="315931"/>
                    </a:lnTo>
                    <a:lnTo>
                      <a:pt x="108984" y="316427"/>
                    </a:lnTo>
                    <a:lnTo>
                      <a:pt x="109840" y="321717"/>
                    </a:lnTo>
                    <a:lnTo>
                      <a:pt x="109717" y="320753"/>
                    </a:lnTo>
                    <a:lnTo>
                      <a:pt x="108988" y="316347"/>
                    </a:lnTo>
                    <a:lnTo>
                      <a:pt x="106819" y="308610"/>
                    </a:lnTo>
                    <a:close/>
                  </a:path>
                  <a:path w="473710" h="562609">
                    <a:moveTo>
                      <a:pt x="108775" y="309880"/>
                    </a:moveTo>
                    <a:lnTo>
                      <a:pt x="110149" y="318108"/>
                    </a:lnTo>
                    <a:lnTo>
                      <a:pt x="110267" y="318928"/>
                    </a:lnTo>
                    <a:lnTo>
                      <a:pt x="110391" y="321499"/>
                    </a:lnTo>
                    <a:lnTo>
                      <a:pt x="110270" y="318928"/>
                    </a:lnTo>
                    <a:lnTo>
                      <a:pt x="108775" y="309880"/>
                    </a:lnTo>
                    <a:close/>
                  </a:path>
                  <a:path w="473710" h="562609">
                    <a:moveTo>
                      <a:pt x="113547" y="318519"/>
                    </a:moveTo>
                    <a:lnTo>
                      <a:pt x="113530" y="319162"/>
                    </a:lnTo>
                    <a:lnTo>
                      <a:pt x="113655" y="321480"/>
                    </a:lnTo>
                    <a:lnTo>
                      <a:pt x="113547" y="318519"/>
                    </a:lnTo>
                    <a:close/>
                  </a:path>
                  <a:path w="473710" h="562609">
                    <a:moveTo>
                      <a:pt x="109111" y="306299"/>
                    </a:moveTo>
                    <a:lnTo>
                      <a:pt x="110764" y="314960"/>
                    </a:lnTo>
                    <a:lnTo>
                      <a:pt x="111622" y="320218"/>
                    </a:lnTo>
                    <a:lnTo>
                      <a:pt x="111870" y="321310"/>
                    </a:lnTo>
                    <a:lnTo>
                      <a:pt x="111966" y="316230"/>
                    </a:lnTo>
                    <a:lnTo>
                      <a:pt x="110528" y="310890"/>
                    </a:lnTo>
                    <a:lnTo>
                      <a:pt x="109111" y="306299"/>
                    </a:lnTo>
                    <a:close/>
                  </a:path>
                  <a:path w="473710" h="562609">
                    <a:moveTo>
                      <a:pt x="112940" y="318770"/>
                    </a:moveTo>
                    <a:lnTo>
                      <a:pt x="112725" y="318770"/>
                    </a:lnTo>
                    <a:lnTo>
                      <a:pt x="112694" y="321220"/>
                    </a:lnTo>
                    <a:lnTo>
                      <a:pt x="112814" y="320040"/>
                    </a:lnTo>
                    <a:lnTo>
                      <a:pt x="112985" y="320040"/>
                    </a:lnTo>
                    <a:lnTo>
                      <a:pt x="112940" y="318770"/>
                    </a:lnTo>
                    <a:close/>
                  </a:path>
                  <a:path w="473710" h="562609">
                    <a:moveTo>
                      <a:pt x="112280" y="320040"/>
                    </a:moveTo>
                    <a:lnTo>
                      <a:pt x="112218" y="320675"/>
                    </a:lnTo>
                    <a:lnTo>
                      <a:pt x="112280" y="320040"/>
                    </a:lnTo>
                    <a:close/>
                  </a:path>
                  <a:path w="473710" h="562609">
                    <a:moveTo>
                      <a:pt x="105549" y="311150"/>
                    </a:moveTo>
                    <a:lnTo>
                      <a:pt x="107563" y="318957"/>
                    </a:lnTo>
                    <a:lnTo>
                      <a:pt x="107933" y="320556"/>
                    </a:lnTo>
                    <a:lnTo>
                      <a:pt x="107807" y="319872"/>
                    </a:lnTo>
                    <a:lnTo>
                      <a:pt x="105549" y="311150"/>
                    </a:lnTo>
                    <a:close/>
                  </a:path>
                  <a:path w="473710" h="562609">
                    <a:moveTo>
                      <a:pt x="102387" y="312420"/>
                    </a:moveTo>
                    <a:lnTo>
                      <a:pt x="104408" y="320499"/>
                    </a:lnTo>
                    <a:lnTo>
                      <a:pt x="104310" y="319814"/>
                    </a:lnTo>
                    <a:lnTo>
                      <a:pt x="102387" y="312420"/>
                    </a:lnTo>
                    <a:close/>
                  </a:path>
                  <a:path w="473710" h="562609">
                    <a:moveTo>
                      <a:pt x="113733" y="317500"/>
                    </a:moveTo>
                    <a:lnTo>
                      <a:pt x="113595" y="318770"/>
                    </a:lnTo>
                    <a:lnTo>
                      <a:pt x="113762" y="320383"/>
                    </a:lnTo>
                    <a:lnTo>
                      <a:pt x="113733" y="317500"/>
                    </a:lnTo>
                    <a:close/>
                  </a:path>
                  <a:path w="473710" h="562609">
                    <a:moveTo>
                      <a:pt x="109111" y="306299"/>
                    </a:moveTo>
                    <a:lnTo>
                      <a:pt x="110795" y="315156"/>
                    </a:lnTo>
                    <a:lnTo>
                      <a:pt x="111637" y="320307"/>
                    </a:lnTo>
                    <a:lnTo>
                      <a:pt x="110669" y="314463"/>
                    </a:lnTo>
                    <a:lnTo>
                      <a:pt x="109111" y="306299"/>
                    </a:lnTo>
                    <a:close/>
                  </a:path>
                  <a:path w="473710" h="562609">
                    <a:moveTo>
                      <a:pt x="111176" y="317500"/>
                    </a:moveTo>
                    <a:lnTo>
                      <a:pt x="111274" y="318733"/>
                    </a:lnTo>
                    <a:lnTo>
                      <a:pt x="111623" y="320248"/>
                    </a:lnTo>
                    <a:lnTo>
                      <a:pt x="111176" y="317500"/>
                    </a:lnTo>
                    <a:close/>
                  </a:path>
                  <a:path w="473710" h="562609">
                    <a:moveTo>
                      <a:pt x="112250" y="318389"/>
                    </a:moveTo>
                    <a:lnTo>
                      <a:pt x="112227" y="320040"/>
                    </a:lnTo>
                    <a:lnTo>
                      <a:pt x="112250" y="318389"/>
                    </a:lnTo>
                    <a:close/>
                  </a:path>
                  <a:path w="473710" h="562609">
                    <a:moveTo>
                      <a:pt x="114882" y="317166"/>
                    </a:moveTo>
                    <a:lnTo>
                      <a:pt x="115049" y="320040"/>
                    </a:lnTo>
                    <a:lnTo>
                      <a:pt x="115231" y="320040"/>
                    </a:lnTo>
                    <a:lnTo>
                      <a:pt x="114985" y="318559"/>
                    </a:lnTo>
                    <a:lnTo>
                      <a:pt x="114882" y="317166"/>
                    </a:lnTo>
                    <a:close/>
                  </a:path>
                  <a:path w="473710" h="562609">
                    <a:moveTo>
                      <a:pt x="114592" y="309880"/>
                    </a:moveTo>
                    <a:lnTo>
                      <a:pt x="115105" y="316427"/>
                    </a:lnTo>
                    <a:lnTo>
                      <a:pt x="115231" y="320040"/>
                    </a:lnTo>
                    <a:lnTo>
                      <a:pt x="116004" y="320040"/>
                    </a:lnTo>
                    <a:lnTo>
                      <a:pt x="115477" y="312420"/>
                    </a:lnTo>
                    <a:lnTo>
                      <a:pt x="115128" y="312420"/>
                    </a:lnTo>
                    <a:lnTo>
                      <a:pt x="114592" y="309880"/>
                    </a:lnTo>
                    <a:close/>
                  </a:path>
                  <a:path w="473710" h="562609">
                    <a:moveTo>
                      <a:pt x="122326" y="308610"/>
                    </a:moveTo>
                    <a:lnTo>
                      <a:pt x="121894" y="308610"/>
                    </a:lnTo>
                    <a:lnTo>
                      <a:pt x="120523" y="320040"/>
                    </a:lnTo>
                    <a:lnTo>
                      <a:pt x="120772" y="318957"/>
                    </a:lnTo>
                    <a:lnTo>
                      <a:pt x="122326" y="308610"/>
                    </a:lnTo>
                    <a:close/>
                  </a:path>
                  <a:path w="473710" h="562609">
                    <a:moveTo>
                      <a:pt x="112320" y="318770"/>
                    </a:moveTo>
                    <a:lnTo>
                      <a:pt x="112309" y="319882"/>
                    </a:lnTo>
                    <a:lnTo>
                      <a:pt x="112320" y="318770"/>
                    </a:lnTo>
                    <a:close/>
                  </a:path>
                  <a:path w="473710" h="562609">
                    <a:moveTo>
                      <a:pt x="112894" y="317500"/>
                    </a:moveTo>
                    <a:lnTo>
                      <a:pt x="112632" y="317500"/>
                    </a:lnTo>
                    <a:lnTo>
                      <a:pt x="112667" y="319619"/>
                    </a:lnTo>
                    <a:lnTo>
                      <a:pt x="112725" y="318770"/>
                    </a:lnTo>
                    <a:lnTo>
                      <a:pt x="112940" y="318770"/>
                    </a:lnTo>
                    <a:lnTo>
                      <a:pt x="112894" y="317500"/>
                    </a:lnTo>
                    <a:close/>
                  </a:path>
                  <a:path w="473710" h="562609">
                    <a:moveTo>
                      <a:pt x="112416" y="318770"/>
                    </a:moveTo>
                    <a:lnTo>
                      <a:pt x="112412" y="319294"/>
                    </a:lnTo>
                    <a:lnTo>
                      <a:pt x="112416" y="318770"/>
                    </a:lnTo>
                    <a:close/>
                  </a:path>
                  <a:path w="473710" h="562609">
                    <a:moveTo>
                      <a:pt x="113673" y="314366"/>
                    </a:moveTo>
                    <a:lnTo>
                      <a:pt x="113937" y="319013"/>
                    </a:lnTo>
                    <a:lnTo>
                      <a:pt x="113957" y="318770"/>
                    </a:lnTo>
                    <a:lnTo>
                      <a:pt x="114895" y="318770"/>
                    </a:lnTo>
                    <a:lnTo>
                      <a:pt x="114741" y="317500"/>
                    </a:lnTo>
                    <a:lnTo>
                      <a:pt x="114173" y="317500"/>
                    </a:lnTo>
                    <a:lnTo>
                      <a:pt x="113804" y="314666"/>
                    </a:lnTo>
                    <a:lnTo>
                      <a:pt x="113673" y="314366"/>
                    </a:lnTo>
                    <a:close/>
                  </a:path>
                  <a:path w="473710" h="562609">
                    <a:moveTo>
                      <a:pt x="112252" y="318245"/>
                    </a:moveTo>
                    <a:lnTo>
                      <a:pt x="112265" y="318770"/>
                    </a:lnTo>
                    <a:lnTo>
                      <a:pt x="112252" y="318245"/>
                    </a:lnTo>
                    <a:close/>
                  </a:path>
                  <a:path w="473710" h="562609">
                    <a:moveTo>
                      <a:pt x="112260" y="317689"/>
                    </a:moveTo>
                    <a:lnTo>
                      <a:pt x="112312" y="318770"/>
                    </a:lnTo>
                    <a:lnTo>
                      <a:pt x="112260" y="317689"/>
                    </a:lnTo>
                    <a:close/>
                  </a:path>
                  <a:path w="473710" h="562609">
                    <a:moveTo>
                      <a:pt x="112388" y="318733"/>
                    </a:moveTo>
                    <a:close/>
                  </a:path>
                  <a:path w="473710" h="562609">
                    <a:moveTo>
                      <a:pt x="112335" y="317130"/>
                    </a:moveTo>
                    <a:lnTo>
                      <a:pt x="112392" y="318770"/>
                    </a:lnTo>
                    <a:lnTo>
                      <a:pt x="112335" y="317130"/>
                    </a:lnTo>
                    <a:close/>
                  </a:path>
                  <a:path w="473710" h="562609">
                    <a:moveTo>
                      <a:pt x="113229" y="316946"/>
                    </a:moveTo>
                    <a:lnTo>
                      <a:pt x="113227" y="318770"/>
                    </a:lnTo>
                    <a:lnTo>
                      <a:pt x="113229" y="316946"/>
                    </a:lnTo>
                    <a:close/>
                  </a:path>
                  <a:path w="473710" h="562609">
                    <a:moveTo>
                      <a:pt x="113557" y="318575"/>
                    </a:moveTo>
                    <a:lnTo>
                      <a:pt x="113580" y="318770"/>
                    </a:lnTo>
                    <a:lnTo>
                      <a:pt x="113557" y="318575"/>
                    </a:lnTo>
                    <a:close/>
                  </a:path>
                  <a:path w="473710" h="562609">
                    <a:moveTo>
                      <a:pt x="112365" y="316230"/>
                    </a:moveTo>
                    <a:lnTo>
                      <a:pt x="112446" y="318443"/>
                    </a:lnTo>
                    <a:lnTo>
                      <a:pt x="112365" y="316230"/>
                    </a:lnTo>
                    <a:close/>
                  </a:path>
                  <a:path w="473710" h="562609">
                    <a:moveTo>
                      <a:pt x="111779" y="314220"/>
                    </a:moveTo>
                    <a:lnTo>
                      <a:pt x="112240" y="318139"/>
                    </a:lnTo>
                    <a:lnTo>
                      <a:pt x="112115" y="316505"/>
                    </a:lnTo>
                    <a:lnTo>
                      <a:pt x="111876" y="314666"/>
                    </a:lnTo>
                    <a:lnTo>
                      <a:pt x="111779" y="314220"/>
                    </a:lnTo>
                    <a:close/>
                  </a:path>
                  <a:path w="473710" h="562609">
                    <a:moveTo>
                      <a:pt x="113562" y="316733"/>
                    </a:moveTo>
                    <a:lnTo>
                      <a:pt x="113581" y="317890"/>
                    </a:lnTo>
                    <a:lnTo>
                      <a:pt x="113704" y="317500"/>
                    </a:lnTo>
                    <a:lnTo>
                      <a:pt x="113562" y="316733"/>
                    </a:lnTo>
                    <a:close/>
                  </a:path>
                  <a:path w="473710" h="562609">
                    <a:moveTo>
                      <a:pt x="113411" y="316230"/>
                    </a:moveTo>
                    <a:lnTo>
                      <a:pt x="113478" y="317880"/>
                    </a:lnTo>
                    <a:lnTo>
                      <a:pt x="113411" y="316230"/>
                    </a:lnTo>
                    <a:close/>
                  </a:path>
                  <a:path w="473710" h="562609">
                    <a:moveTo>
                      <a:pt x="112279" y="316230"/>
                    </a:moveTo>
                    <a:lnTo>
                      <a:pt x="112260" y="317689"/>
                    </a:lnTo>
                    <a:lnTo>
                      <a:pt x="112279" y="316230"/>
                    </a:lnTo>
                    <a:close/>
                  </a:path>
                  <a:path w="473710" h="562609">
                    <a:moveTo>
                      <a:pt x="111086" y="317500"/>
                    </a:moveTo>
                    <a:close/>
                  </a:path>
                  <a:path w="473710" h="562609">
                    <a:moveTo>
                      <a:pt x="108648" y="304800"/>
                    </a:moveTo>
                    <a:lnTo>
                      <a:pt x="110213" y="312550"/>
                    </a:lnTo>
                    <a:lnTo>
                      <a:pt x="111067" y="317500"/>
                    </a:lnTo>
                    <a:lnTo>
                      <a:pt x="110707" y="314666"/>
                    </a:lnTo>
                    <a:lnTo>
                      <a:pt x="109186" y="306695"/>
                    </a:lnTo>
                    <a:lnTo>
                      <a:pt x="109074" y="306178"/>
                    </a:lnTo>
                    <a:lnTo>
                      <a:pt x="108648" y="304800"/>
                    </a:lnTo>
                    <a:close/>
                  </a:path>
                  <a:path w="473710" h="562609">
                    <a:moveTo>
                      <a:pt x="112623" y="317001"/>
                    </a:moveTo>
                    <a:lnTo>
                      <a:pt x="112632" y="317500"/>
                    </a:lnTo>
                    <a:lnTo>
                      <a:pt x="112623" y="317001"/>
                    </a:lnTo>
                    <a:close/>
                  </a:path>
                  <a:path w="473710" h="562609">
                    <a:moveTo>
                      <a:pt x="112710" y="317260"/>
                    </a:moveTo>
                    <a:lnTo>
                      <a:pt x="112750" y="317500"/>
                    </a:lnTo>
                    <a:lnTo>
                      <a:pt x="112710" y="317260"/>
                    </a:lnTo>
                    <a:close/>
                  </a:path>
                  <a:path w="473710" h="562609">
                    <a:moveTo>
                      <a:pt x="112735" y="317334"/>
                    </a:moveTo>
                    <a:lnTo>
                      <a:pt x="112763" y="317500"/>
                    </a:lnTo>
                    <a:lnTo>
                      <a:pt x="112735" y="317334"/>
                    </a:lnTo>
                    <a:close/>
                  </a:path>
                  <a:path w="473710" h="562609">
                    <a:moveTo>
                      <a:pt x="112791" y="317320"/>
                    </a:moveTo>
                    <a:lnTo>
                      <a:pt x="112790" y="317500"/>
                    </a:lnTo>
                    <a:lnTo>
                      <a:pt x="112791" y="317320"/>
                    </a:lnTo>
                    <a:close/>
                  </a:path>
                  <a:path w="473710" h="562609">
                    <a:moveTo>
                      <a:pt x="112851" y="316798"/>
                    </a:moveTo>
                    <a:lnTo>
                      <a:pt x="112852" y="317500"/>
                    </a:lnTo>
                    <a:lnTo>
                      <a:pt x="112851" y="316798"/>
                    </a:lnTo>
                    <a:close/>
                  </a:path>
                  <a:path w="473710" h="562609">
                    <a:moveTo>
                      <a:pt x="113517" y="314007"/>
                    </a:moveTo>
                    <a:lnTo>
                      <a:pt x="113577" y="316815"/>
                    </a:lnTo>
                    <a:lnTo>
                      <a:pt x="113704" y="317500"/>
                    </a:lnTo>
                    <a:lnTo>
                      <a:pt x="113577" y="314816"/>
                    </a:lnTo>
                    <a:lnTo>
                      <a:pt x="113517" y="314007"/>
                    </a:lnTo>
                    <a:close/>
                  </a:path>
                  <a:path w="473710" h="562609">
                    <a:moveTo>
                      <a:pt x="113677" y="316545"/>
                    </a:moveTo>
                    <a:lnTo>
                      <a:pt x="113704" y="317500"/>
                    </a:lnTo>
                    <a:lnTo>
                      <a:pt x="113677" y="316545"/>
                    </a:lnTo>
                    <a:close/>
                  </a:path>
                  <a:path w="473710" h="562609">
                    <a:moveTo>
                      <a:pt x="113859" y="314791"/>
                    </a:moveTo>
                    <a:lnTo>
                      <a:pt x="114173" y="317500"/>
                    </a:lnTo>
                    <a:lnTo>
                      <a:pt x="114741" y="317500"/>
                    </a:lnTo>
                    <a:lnTo>
                      <a:pt x="114587" y="316230"/>
                    </a:lnTo>
                    <a:lnTo>
                      <a:pt x="114185" y="316230"/>
                    </a:lnTo>
                    <a:lnTo>
                      <a:pt x="113933" y="314982"/>
                    </a:lnTo>
                    <a:lnTo>
                      <a:pt x="113859" y="314791"/>
                    </a:lnTo>
                    <a:close/>
                  </a:path>
                  <a:path w="473710" h="562609">
                    <a:moveTo>
                      <a:pt x="116189" y="314960"/>
                    </a:moveTo>
                    <a:lnTo>
                      <a:pt x="116281" y="317500"/>
                    </a:lnTo>
                    <a:lnTo>
                      <a:pt x="116189" y="314960"/>
                    </a:lnTo>
                    <a:close/>
                  </a:path>
                  <a:path w="473710" h="562609">
                    <a:moveTo>
                      <a:pt x="116233" y="307340"/>
                    </a:moveTo>
                    <a:lnTo>
                      <a:pt x="115747" y="307340"/>
                    </a:lnTo>
                    <a:lnTo>
                      <a:pt x="115910" y="309861"/>
                    </a:lnTo>
                    <a:lnTo>
                      <a:pt x="116035" y="310991"/>
                    </a:lnTo>
                    <a:lnTo>
                      <a:pt x="116155" y="313217"/>
                    </a:lnTo>
                    <a:lnTo>
                      <a:pt x="116281" y="317500"/>
                    </a:lnTo>
                    <a:lnTo>
                      <a:pt x="120827" y="317500"/>
                    </a:lnTo>
                    <a:lnTo>
                      <a:pt x="121285" y="313690"/>
                    </a:lnTo>
                    <a:lnTo>
                      <a:pt x="120853" y="313690"/>
                    </a:lnTo>
                    <a:lnTo>
                      <a:pt x="121320" y="308610"/>
                    </a:lnTo>
                    <a:lnTo>
                      <a:pt x="116395" y="308610"/>
                    </a:lnTo>
                    <a:lnTo>
                      <a:pt x="116233" y="307340"/>
                    </a:lnTo>
                    <a:close/>
                  </a:path>
                  <a:path w="473710" h="562609">
                    <a:moveTo>
                      <a:pt x="112291" y="316230"/>
                    </a:moveTo>
                    <a:lnTo>
                      <a:pt x="112332" y="317430"/>
                    </a:lnTo>
                    <a:lnTo>
                      <a:pt x="112291" y="316230"/>
                    </a:lnTo>
                    <a:close/>
                  </a:path>
                  <a:path w="473710" h="562609">
                    <a:moveTo>
                      <a:pt x="112625" y="316230"/>
                    </a:moveTo>
                    <a:lnTo>
                      <a:pt x="112664" y="316916"/>
                    </a:lnTo>
                    <a:lnTo>
                      <a:pt x="112791" y="317320"/>
                    </a:lnTo>
                    <a:lnTo>
                      <a:pt x="112625" y="316230"/>
                    </a:lnTo>
                    <a:close/>
                  </a:path>
                  <a:path w="473710" h="562609">
                    <a:moveTo>
                      <a:pt x="112165" y="316230"/>
                    </a:moveTo>
                    <a:lnTo>
                      <a:pt x="112205" y="317236"/>
                    </a:lnTo>
                    <a:lnTo>
                      <a:pt x="112165" y="316230"/>
                    </a:lnTo>
                    <a:close/>
                  </a:path>
                  <a:path w="473710" h="562609">
                    <a:moveTo>
                      <a:pt x="114531" y="312399"/>
                    </a:moveTo>
                    <a:lnTo>
                      <a:pt x="114882" y="317166"/>
                    </a:lnTo>
                    <a:lnTo>
                      <a:pt x="114755" y="314982"/>
                    </a:lnTo>
                    <a:lnTo>
                      <a:pt x="114631" y="313260"/>
                    </a:lnTo>
                    <a:lnTo>
                      <a:pt x="114531" y="312399"/>
                    </a:lnTo>
                    <a:close/>
                  </a:path>
                  <a:path w="473710" h="562609">
                    <a:moveTo>
                      <a:pt x="112344" y="316230"/>
                    </a:moveTo>
                    <a:lnTo>
                      <a:pt x="112335" y="317130"/>
                    </a:lnTo>
                    <a:lnTo>
                      <a:pt x="112344" y="316230"/>
                    </a:lnTo>
                    <a:close/>
                  </a:path>
                  <a:path w="473710" h="562609">
                    <a:moveTo>
                      <a:pt x="112365" y="314025"/>
                    </a:moveTo>
                    <a:lnTo>
                      <a:pt x="112415" y="314666"/>
                    </a:lnTo>
                    <a:lnTo>
                      <a:pt x="112792" y="317129"/>
                    </a:lnTo>
                    <a:lnTo>
                      <a:pt x="112670" y="315699"/>
                    </a:lnTo>
                    <a:lnTo>
                      <a:pt x="112544" y="314903"/>
                    </a:lnTo>
                    <a:lnTo>
                      <a:pt x="112365" y="314025"/>
                    </a:lnTo>
                    <a:close/>
                  </a:path>
                  <a:path w="473710" h="562609">
                    <a:moveTo>
                      <a:pt x="113385" y="316230"/>
                    </a:moveTo>
                    <a:lnTo>
                      <a:pt x="113372" y="316953"/>
                    </a:lnTo>
                    <a:lnTo>
                      <a:pt x="113385" y="316230"/>
                    </a:lnTo>
                    <a:close/>
                  </a:path>
                  <a:path w="473710" h="562609">
                    <a:moveTo>
                      <a:pt x="110576" y="314666"/>
                    </a:moveTo>
                    <a:lnTo>
                      <a:pt x="110944" y="316810"/>
                    </a:lnTo>
                    <a:lnTo>
                      <a:pt x="110703" y="315331"/>
                    </a:lnTo>
                    <a:lnTo>
                      <a:pt x="110576" y="314666"/>
                    </a:lnTo>
                    <a:close/>
                  </a:path>
                  <a:path w="473710" h="562609">
                    <a:moveTo>
                      <a:pt x="112849" y="316230"/>
                    </a:moveTo>
                    <a:lnTo>
                      <a:pt x="112851" y="316798"/>
                    </a:lnTo>
                    <a:lnTo>
                      <a:pt x="112849" y="316230"/>
                    </a:lnTo>
                    <a:close/>
                  </a:path>
                  <a:path w="473710" h="562609">
                    <a:moveTo>
                      <a:pt x="112852" y="312488"/>
                    </a:moveTo>
                    <a:lnTo>
                      <a:pt x="112854" y="312860"/>
                    </a:lnTo>
                    <a:lnTo>
                      <a:pt x="113229" y="316796"/>
                    </a:lnTo>
                    <a:lnTo>
                      <a:pt x="113104" y="314921"/>
                    </a:lnTo>
                    <a:lnTo>
                      <a:pt x="112852" y="312488"/>
                    </a:lnTo>
                    <a:close/>
                  </a:path>
                  <a:path w="473710" h="562609">
                    <a:moveTo>
                      <a:pt x="112860" y="311224"/>
                    </a:moveTo>
                    <a:lnTo>
                      <a:pt x="112952" y="312343"/>
                    </a:lnTo>
                    <a:lnTo>
                      <a:pt x="113078" y="313217"/>
                    </a:lnTo>
                    <a:lnTo>
                      <a:pt x="113193" y="313690"/>
                    </a:lnTo>
                    <a:lnTo>
                      <a:pt x="113446" y="316108"/>
                    </a:lnTo>
                    <a:lnTo>
                      <a:pt x="113562" y="316733"/>
                    </a:lnTo>
                    <a:lnTo>
                      <a:pt x="113435" y="313818"/>
                    </a:lnTo>
                    <a:lnTo>
                      <a:pt x="113318" y="313402"/>
                    </a:lnTo>
                    <a:lnTo>
                      <a:pt x="112860" y="311224"/>
                    </a:lnTo>
                    <a:close/>
                  </a:path>
                  <a:path w="473710" h="562609">
                    <a:moveTo>
                      <a:pt x="112538" y="316230"/>
                    </a:moveTo>
                    <a:lnTo>
                      <a:pt x="112593" y="316668"/>
                    </a:lnTo>
                    <a:lnTo>
                      <a:pt x="112538" y="316230"/>
                    </a:lnTo>
                    <a:close/>
                  </a:path>
                  <a:path w="473710" h="562609">
                    <a:moveTo>
                      <a:pt x="113533" y="314042"/>
                    </a:moveTo>
                    <a:lnTo>
                      <a:pt x="113677" y="316545"/>
                    </a:lnTo>
                    <a:lnTo>
                      <a:pt x="113566" y="314118"/>
                    </a:lnTo>
                    <a:close/>
                  </a:path>
                  <a:path w="473710" h="562609">
                    <a:moveTo>
                      <a:pt x="112610" y="316230"/>
                    </a:moveTo>
                    <a:lnTo>
                      <a:pt x="112599" y="316525"/>
                    </a:lnTo>
                    <a:lnTo>
                      <a:pt x="112610" y="316230"/>
                    </a:lnTo>
                    <a:close/>
                  </a:path>
                  <a:path w="473710" h="562609">
                    <a:moveTo>
                      <a:pt x="112496" y="316230"/>
                    </a:moveTo>
                    <a:lnTo>
                      <a:pt x="112523" y="316514"/>
                    </a:lnTo>
                    <a:lnTo>
                      <a:pt x="112496" y="316230"/>
                    </a:lnTo>
                    <a:close/>
                  </a:path>
                  <a:path w="473710" h="562609">
                    <a:moveTo>
                      <a:pt x="112534" y="316230"/>
                    </a:moveTo>
                    <a:close/>
                  </a:path>
                  <a:path w="473710" h="562609">
                    <a:moveTo>
                      <a:pt x="112267" y="315745"/>
                    </a:moveTo>
                    <a:lnTo>
                      <a:pt x="112276" y="315931"/>
                    </a:lnTo>
                    <a:lnTo>
                      <a:pt x="112400" y="316334"/>
                    </a:lnTo>
                    <a:lnTo>
                      <a:pt x="112267" y="315745"/>
                    </a:lnTo>
                    <a:close/>
                  </a:path>
                  <a:path w="473710" h="562609">
                    <a:moveTo>
                      <a:pt x="112948" y="313260"/>
                    </a:moveTo>
                    <a:lnTo>
                      <a:pt x="113230" y="316265"/>
                    </a:lnTo>
                    <a:lnTo>
                      <a:pt x="113109" y="314666"/>
                    </a:lnTo>
                    <a:lnTo>
                      <a:pt x="112948" y="313260"/>
                    </a:lnTo>
                    <a:close/>
                  </a:path>
                  <a:path w="473710" h="562609">
                    <a:moveTo>
                      <a:pt x="112266" y="315932"/>
                    </a:moveTo>
                    <a:lnTo>
                      <a:pt x="112279" y="316230"/>
                    </a:lnTo>
                    <a:lnTo>
                      <a:pt x="112266" y="315932"/>
                    </a:lnTo>
                    <a:close/>
                  </a:path>
                  <a:path w="473710" h="562609">
                    <a:moveTo>
                      <a:pt x="112538" y="316229"/>
                    </a:moveTo>
                    <a:close/>
                  </a:path>
                  <a:path w="473710" h="562609">
                    <a:moveTo>
                      <a:pt x="112470" y="315361"/>
                    </a:moveTo>
                    <a:lnTo>
                      <a:pt x="112549" y="316230"/>
                    </a:lnTo>
                    <a:lnTo>
                      <a:pt x="112470" y="315361"/>
                    </a:lnTo>
                    <a:close/>
                  </a:path>
                  <a:path w="473710" h="562609">
                    <a:moveTo>
                      <a:pt x="112796" y="316145"/>
                    </a:moveTo>
                    <a:close/>
                  </a:path>
                  <a:path w="473710" h="562609">
                    <a:moveTo>
                      <a:pt x="112802" y="314931"/>
                    </a:moveTo>
                    <a:lnTo>
                      <a:pt x="112814" y="316230"/>
                    </a:lnTo>
                    <a:lnTo>
                      <a:pt x="112802" y="314931"/>
                    </a:lnTo>
                    <a:close/>
                  </a:path>
                  <a:path w="473710" h="562609">
                    <a:moveTo>
                      <a:pt x="113336" y="315519"/>
                    </a:moveTo>
                    <a:lnTo>
                      <a:pt x="113347" y="316230"/>
                    </a:lnTo>
                    <a:lnTo>
                      <a:pt x="113336" y="315519"/>
                    </a:lnTo>
                    <a:close/>
                  </a:path>
                  <a:path w="473710" h="562609">
                    <a:moveTo>
                      <a:pt x="113977" y="314230"/>
                    </a:moveTo>
                    <a:lnTo>
                      <a:pt x="114185" y="316230"/>
                    </a:lnTo>
                    <a:lnTo>
                      <a:pt x="114433" y="316230"/>
                    </a:lnTo>
                    <a:lnTo>
                      <a:pt x="113977" y="314230"/>
                    </a:lnTo>
                    <a:close/>
                  </a:path>
                  <a:path w="473710" h="562609">
                    <a:moveTo>
                      <a:pt x="114434" y="314971"/>
                    </a:moveTo>
                    <a:lnTo>
                      <a:pt x="114443" y="316230"/>
                    </a:lnTo>
                    <a:lnTo>
                      <a:pt x="114587" y="316230"/>
                    </a:lnTo>
                    <a:lnTo>
                      <a:pt x="114434" y="314971"/>
                    </a:lnTo>
                    <a:close/>
                  </a:path>
                  <a:path w="473710" h="562609">
                    <a:moveTo>
                      <a:pt x="114436" y="313818"/>
                    </a:moveTo>
                    <a:lnTo>
                      <a:pt x="114478" y="315331"/>
                    </a:lnTo>
                    <a:lnTo>
                      <a:pt x="114587" y="316230"/>
                    </a:lnTo>
                    <a:lnTo>
                      <a:pt x="114436" y="313818"/>
                    </a:lnTo>
                    <a:close/>
                  </a:path>
                  <a:path w="473710" h="562609">
                    <a:moveTo>
                      <a:pt x="116030" y="314960"/>
                    </a:moveTo>
                    <a:lnTo>
                      <a:pt x="116078" y="316230"/>
                    </a:lnTo>
                    <a:lnTo>
                      <a:pt x="116030" y="314960"/>
                    </a:lnTo>
                    <a:close/>
                  </a:path>
                  <a:path w="473710" h="562609">
                    <a:moveTo>
                      <a:pt x="115953" y="312887"/>
                    </a:moveTo>
                    <a:lnTo>
                      <a:pt x="116078" y="316230"/>
                    </a:lnTo>
                    <a:lnTo>
                      <a:pt x="116214" y="316230"/>
                    </a:lnTo>
                    <a:lnTo>
                      <a:pt x="116088" y="314277"/>
                    </a:lnTo>
                    <a:lnTo>
                      <a:pt x="115953" y="312887"/>
                    </a:lnTo>
                    <a:close/>
                  </a:path>
                  <a:path w="473710" h="562609">
                    <a:moveTo>
                      <a:pt x="122326" y="308610"/>
                    </a:moveTo>
                    <a:lnTo>
                      <a:pt x="121192" y="316230"/>
                    </a:lnTo>
                    <a:lnTo>
                      <a:pt x="122326" y="308610"/>
                    </a:lnTo>
                    <a:close/>
                  </a:path>
                  <a:path w="473710" h="562609">
                    <a:moveTo>
                      <a:pt x="122374" y="308610"/>
                    </a:moveTo>
                    <a:lnTo>
                      <a:pt x="121285" y="316230"/>
                    </a:lnTo>
                    <a:lnTo>
                      <a:pt x="122374" y="308610"/>
                    </a:lnTo>
                    <a:close/>
                  </a:path>
                  <a:path w="473710" h="562609">
                    <a:moveTo>
                      <a:pt x="114433" y="314960"/>
                    </a:moveTo>
                    <a:lnTo>
                      <a:pt x="114277" y="314960"/>
                    </a:lnTo>
                    <a:lnTo>
                      <a:pt x="114433" y="316153"/>
                    </a:lnTo>
                    <a:lnTo>
                      <a:pt x="114433" y="314960"/>
                    </a:lnTo>
                    <a:close/>
                  </a:path>
                  <a:path w="473710" h="562609">
                    <a:moveTo>
                      <a:pt x="112921" y="314960"/>
                    </a:moveTo>
                    <a:lnTo>
                      <a:pt x="113070" y="315977"/>
                    </a:lnTo>
                    <a:lnTo>
                      <a:pt x="112921" y="314960"/>
                    </a:lnTo>
                    <a:close/>
                  </a:path>
                  <a:path w="473710" h="562609">
                    <a:moveTo>
                      <a:pt x="112906" y="312813"/>
                    </a:moveTo>
                    <a:lnTo>
                      <a:pt x="113228" y="315699"/>
                    </a:lnTo>
                    <a:lnTo>
                      <a:pt x="113102" y="314164"/>
                    </a:lnTo>
                    <a:lnTo>
                      <a:pt x="112906" y="312813"/>
                    </a:lnTo>
                    <a:close/>
                  </a:path>
                  <a:path w="473710" h="562609">
                    <a:moveTo>
                      <a:pt x="111777" y="313908"/>
                    </a:moveTo>
                    <a:lnTo>
                      <a:pt x="111938" y="314950"/>
                    </a:lnTo>
                    <a:lnTo>
                      <a:pt x="112138" y="315549"/>
                    </a:lnTo>
                    <a:lnTo>
                      <a:pt x="111777" y="313908"/>
                    </a:lnTo>
                    <a:close/>
                  </a:path>
                  <a:path w="473710" h="562609">
                    <a:moveTo>
                      <a:pt x="113309" y="313690"/>
                    </a:moveTo>
                    <a:lnTo>
                      <a:pt x="113336" y="315519"/>
                    </a:lnTo>
                    <a:lnTo>
                      <a:pt x="113309" y="313690"/>
                    </a:lnTo>
                    <a:close/>
                  </a:path>
                  <a:path w="473710" h="562609">
                    <a:moveTo>
                      <a:pt x="112276" y="313933"/>
                    </a:moveTo>
                    <a:lnTo>
                      <a:pt x="112346" y="314666"/>
                    </a:lnTo>
                    <a:lnTo>
                      <a:pt x="112470" y="315361"/>
                    </a:lnTo>
                    <a:lnTo>
                      <a:pt x="112276" y="313933"/>
                    </a:lnTo>
                    <a:close/>
                  </a:path>
                  <a:path w="473710" h="562609">
                    <a:moveTo>
                      <a:pt x="112336" y="313647"/>
                    </a:moveTo>
                    <a:lnTo>
                      <a:pt x="112469" y="314536"/>
                    </a:lnTo>
                    <a:lnTo>
                      <a:pt x="112595" y="315156"/>
                    </a:lnTo>
                    <a:lnTo>
                      <a:pt x="112336" y="313647"/>
                    </a:lnTo>
                    <a:close/>
                  </a:path>
                  <a:path w="473710" h="562609">
                    <a:moveTo>
                      <a:pt x="112851" y="314672"/>
                    </a:moveTo>
                    <a:lnTo>
                      <a:pt x="112872" y="314960"/>
                    </a:lnTo>
                    <a:lnTo>
                      <a:pt x="112851" y="314672"/>
                    </a:lnTo>
                    <a:close/>
                  </a:path>
                  <a:path w="473710" h="562609">
                    <a:moveTo>
                      <a:pt x="112909" y="314881"/>
                    </a:moveTo>
                    <a:close/>
                  </a:path>
                  <a:path w="473710" h="562609">
                    <a:moveTo>
                      <a:pt x="113633" y="312840"/>
                    </a:moveTo>
                    <a:lnTo>
                      <a:pt x="113810" y="314366"/>
                    </a:lnTo>
                    <a:lnTo>
                      <a:pt x="113932" y="314960"/>
                    </a:lnTo>
                    <a:lnTo>
                      <a:pt x="113807" y="313452"/>
                    </a:lnTo>
                    <a:lnTo>
                      <a:pt x="113715" y="313037"/>
                    </a:lnTo>
                    <a:lnTo>
                      <a:pt x="113633" y="312840"/>
                    </a:lnTo>
                    <a:close/>
                  </a:path>
                  <a:path w="473710" h="562609">
                    <a:moveTo>
                      <a:pt x="113903" y="311838"/>
                    </a:moveTo>
                    <a:lnTo>
                      <a:pt x="114026" y="313037"/>
                    </a:lnTo>
                    <a:lnTo>
                      <a:pt x="114277" y="314960"/>
                    </a:lnTo>
                    <a:lnTo>
                      <a:pt x="113903" y="311838"/>
                    </a:lnTo>
                    <a:close/>
                  </a:path>
                  <a:path w="473710" h="562609">
                    <a:moveTo>
                      <a:pt x="113823" y="310018"/>
                    </a:moveTo>
                    <a:lnTo>
                      <a:pt x="113885" y="310890"/>
                    </a:lnTo>
                    <a:lnTo>
                      <a:pt x="114350" y="314960"/>
                    </a:lnTo>
                    <a:lnTo>
                      <a:pt x="113823" y="310018"/>
                    </a:lnTo>
                    <a:close/>
                  </a:path>
                  <a:path w="473710" h="562609">
                    <a:moveTo>
                      <a:pt x="115887" y="313690"/>
                    </a:moveTo>
                    <a:lnTo>
                      <a:pt x="115982" y="314960"/>
                    </a:lnTo>
                    <a:lnTo>
                      <a:pt x="115887" y="313690"/>
                    </a:lnTo>
                    <a:close/>
                  </a:path>
                  <a:path w="473710" h="562609">
                    <a:moveTo>
                      <a:pt x="115847" y="312420"/>
                    </a:moveTo>
                    <a:lnTo>
                      <a:pt x="115887" y="313690"/>
                    </a:lnTo>
                    <a:lnTo>
                      <a:pt x="116014" y="314960"/>
                    </a:lnTo>
                    <a:lnTo>
                      <a:pt x="115847" y="312420"/>
                    </a:lnTo>
                    <a:close/>
                  </a:path>
                  <a:path w="473710" h="562609">
                    <a:moveTo>
                      <a:pt x="115738" y="310660"/>
                    </a:moveTo>
                    <a:lnTo>
                      <a:pt x="116014" y="314960"/>
                    </a:lnTo>
                    <a:lnTo>
                      <a:pt x="115906" y="312399"/>
                    </a:lnTo>
                    <a:lnTo>
                      <a:pt x="115738" y="310660"/>
                    </a:lnTo>
                    <a:close/>
                  </a:path>
                  <a:path w="473710" h="562609">
                    <a:moveTo>
                      <a:pt x="116140" y="314816"/>
                    </a:moveTo>
                    <a:lnTo>
                      <a:pt x="116147" y="314960"/>
                    </a:lnTo>
                    <a:lnTo>
                      <a:pt x="116140" y="314816"/>
                    </a:lnTo>
                    <a:close/>
                  </a:path>
                  <a:path w="473710" h="562609">
                    <a:moveTo>
                      <a:pt x="115906" y="310371"/>
                    </a:moveTo>
                    <a:lnTo>
                      <a:pt x="116154" y="314960"/>
                    </a:lnTo>
                    <a:lnTo>
                      <a:pt x="116035" y="312017"/>
                    </a:lnTo>
                    <a:lnTo>
                      <a:pt x="115906" y="310371"/>
                    </a:lnTo>
                    <a:close/>
                  </a:path>
                  <a:path w="473710" h="562609">
                    <a:moveTo>
                      <a:pt x="116170" y="314421"/>
                    </a:moveTo>
                    <a:lnTo>
                      <a:pt x="116154" y="314960"/>
                    </a:lnTo>
                    <a:lnTo>
                      <a:pt x="116170" y="314421"/>
                    </a:lnTo>
                    <a:close/>
                  </a:path>
                  <a:path w="473710" h="562609">
                    <a:moveTo>
                      <a:pt x="112997" y="312883"/>
                    </a:moveTo>
                    <a:lnTo>
                      <a:pt x="113105" y="314069"/>
                    </a:lnTo>
                    <a:lnTo>
                      <a:pt x="113231" y="314950"/>
                    </a:lnTo>
                    <a:lnTo>
                      <a:pt x="113193" y="313690"/>
                    </a:lnTo>
                    <a:lnTo>
                      <a:pt x="112997" y="312883"/>
                    </a:lnTo>
                    <a:close/>
                  </a:path>
                  <a:path w="473710" h="562609">
                    <a:moveTo>
                      <a:pt x="115933" y="312343"/>
                    </a:moveTo>
                    <a:lnTo>
                      <a:pt x="116014" y="313517"/>
                    </a:lnTo>
                    <a:lnTo>
                      <a:pt x="116140" y="314816"/>
                    </a:lnTo>
                    <a:lnTo>
                      <a:pt x="115933" y="312343"/>
                    </a:lnTo>
                    <a:close/>
                  </a:path>
                  <a:path w="473710" h="562609">
                    <a:moveTo>
                      <a:pt x="111667" y="313402"/>
                    </a:moveTo>
                    <a:lnTo>
                      <a:pt x="111773" y="314175"/>
                    </a:lnTo>
                    <a:lnTo>
                      <a:pt x="111900" y="314773"/>
                    </a:lnTo>
                    <a:lnTo>
                      <a:pt x="111775" y="313899"/>
                    </a:lnTo>
                    <a:lnTo>
                      <a:pt x="111667" y="313402"/>
                    </a:lnTo>
                    <a:close/>
                  </a:path>
                  <a:path w="473710" h="562609">
                    <a:moveTo>
                      <a:pt x="115818" y="309241"/>
                    </a:moveTo>
                    <a:lnTo>
                      <a:pt x="115884" y="311011"/>
                    </a:lnTo>
                    <a:lnTo>
                      <a:pt x="116010" y="313260"/>
                    </a:lnTo>
                    <a:lnTo>
                      <a:pt x="116137" y="314760"/>
                    </a:lnTo>
                    <a:lnTo>
                      <a:pt x="115897" y="310256"/>
                    </a:lnTo>
                    <a:lnTo>
                      <a:pt x="115818" y="309241"/>
                    </a:lnTo>
                    <a:close/>
                  </a:path>
                  <a:path w="473710" h="562609">
                    <a:moveTo>
                      <a:pt x="112265" y="312740"/>
                    </a:moveTo>
                    <a:lnTo>
                      <a:pt x="112414" y="314069"/>
                    </a:lnTo>
                    <a:lnTo>
                      <a:pt x="112540" y="314748"/>
                    </a:lnTo>
                    <a:lnTo>
                      <a:pt x="112265" y="312740"/>
                    </a:lnTo>
                    <a:close/>
                  </a:path>
                  <a:path w="473710" h="562609">
                    <a:moveTo>
                      <a:pt x="113621" y="313434"/>
                    </a:moveTo>
                    <a:lnTo>
                      <a:pt x="113682" y="314386"/>
                    </a:lnTo>
                    <a:lnTo>
                      <a:pt x="113809" y="314677"/>
                    </a:lnTo>
                    <a:lnTo>
                      <a:pt x="113698" y="313818"/>
                    </a:lnTo>
                    <a:lnTo>
                      <a:pt x="113621" y="313434"/>
                    </a:lnTo>
                    <a:close/>
                  </a:path>
                  <a:path w="473710" h="562609">
                    <a:moveTo>
                      <a:pt x="111264" y="308610"/>
                    </a:moveTo>
                    <a:lnTo>
                      <a:pt x="112299" y="314404"/>
                    </a:lnTo>
                    <a:lnTo>
                      <a:pt x="112172" y="313290"/>
                    </a:lnTo>
                    <a:lnTo>
                      <a:pt x="111928" y="311875"/>
                    </a:lnTo>
                    <a:lnTo>
                      <a:pt x="111264" y="308610"/>
                    </a:lnTo>
                    <a:close/>
                  </a:path>
                  <a:path w="473710" h="562609">
                    <a:moveTo>
                      <a:pt x="113635" y="313690"/>
                    </a:moveTo>
                    <a:lnTo>
                      <a:pt x="113673" y="314366"/>
                    </a:lnTo>
                    <a:lnTo>
                      <a:pt x="113635" y="313690"/>
                    </a:lnTo>
                    <a:close/>
                  </a:path>
                  <a:path w="473710" h="562609">
                    <a:moveTo>
                      <a:pt x="112349" y="311150"/>
                    </a:moveTo>
                    <a:lnTo>
                      <a:pt x="112141" y="311150"/>
                    </a:lnTo>
                    <a:lnTo>
                      <a:pt x="112780" y="314319"/>
                    </a:lnTo>
                    <a:lnTo>
                      <a:pt x="112349" y="311150"/>
                    </a:lnTo>
                    <a:close/>
                  </a:path>
                  <a:path w="473710" h="562609">
                    <a:moveTo>
                      <a:pt x="113598" y="313690"/>
                    </a:moveTo>
                    <a:lnTo>
                      <a:pt x="113613" y="314227"/>
                    </a:lnTo>
                    <a:lnTo>
                      <a:pt x="113598" y="313690"/>
                    </a:lnTo>
                    <a:close/>
                  </a:path>
                  <a:path w="473710" h="562609">
                    <a:moveTo>
                      <a:pt x="108915" y="302260"/>
                    </a:moveTo>
                    <a:lnTo>
                      <a:pt x="110592" y="308791"/>
                    </a:lnTo>
                    <a:lnTo>
                      <a:pt x="111779" y="314220"/>
                    </a:lnTo>
                    <a:lnTo>
                      <a:pt x="111667" y="313402"/>
                    </a:lnTo>
                    <a:lnTo>
                      <a:pt x="110591" y="308476"/>
                    </a:lnTo>
                    <a:lnTo>
                      <a:pt x="109402" y="303782"/>
                    </a:lnTo>
                    <a:lnTo>
                      <a:pt x="108915" y="302260"/>
                    </a:lnTo>
                    <a:close/>
                  </a:path>
                  <a:path w="473710" h="562609">
                    <a:moveTo>
                      <a:pt x="112391" y="310398"/>
                    </a:moveTo>
                    <a:lnTo>
                      <a:pt x="112806" y="314175"/>
                    </a:lnTo>
                    <a:lnTo>
                      <a:pt x="112681" y="311588"/>
                    </a:lnTo>
                    <a:lnTo>
                      <a:pt x="112391" y="310398"/>
                    </a:lnTo>
                    <a:close/>
                  </a:path>
                  <a:path w="473710" h="562609">
                    <a:moveTo>
                      <a:pt x="112230" y="313077"/>
                    </a:moveTo>
                    <a:lnTo>
                      <a:pt x="112240" y="313260"/>
                    </a:lnTo>
                    <a:lnTo>
                      <a:pt x="112365" y="314025"/>
                    </a:lnTo>
                    <a:lnTo>
                      <a:pt x="112230" y="313077"/>
                    </a:lnTo>
                    <a:close/>
                  </a:path>
                  <a:path w="473710" h="562609">
                    <a:moveTo>
                      <a:pt x="112903" y="309880"/>
                    </a:moveTo>
                    <a:lnTo>
                      <a:pt x="112750" y="309880"/>
                    </a:lnTo>
                    <a:lnTo>
                      <a:pt x="112833" y="310890"/>
                    </a:lnTo>
                    <a:lnTo>
                      <a:pt x="112955" y="311672"/>
                    </a:lnTo>
                    <a:lnTo>
                      <a:pt x="113318" y="313402"/>
                    </a:lnTo>
                    <a:lnTo>
                      <a:pt x="113435" y="313818"/>
                    </a:lnTo>
                    <a:lnTo>
                      <a:pt x="113517" y="314007"/>
                    </a:lnTo>
                    <a:lnTo>
                      <a:pt x="113598" y="313690"/>
                    </a:lnTo>
                    <a:lnTo>
                      <a:pt x="113471" y="312695"/>
                    </a:lnTo>
                    <a:lnTo>
                      <a:pt x="112903" y="309880"/>
                    </a:lnTo>
                    <a:close/>
                  </a:path>
                  <a:path w="473710" h="562609">
                    <a:moveTo>
                      <a:pt x="111141" y="309558"/>
                    </a:moveTo>
                    <a:lnTo>
                      <a:pt x="111652" y="313290"/>
                    </a:lnTo>
                    <a:lnTo>
                      <a:pt x="111777" y="313908"/>
                    </a:lnTo>
                    <a:lnTo>
                      <a:pt x="111202" y="309861"/>
                    </a:lnTo>
                    <a:lnTo>
                      <a:pt x="111141" y="309558"/>
                    </a:lnTo>
                    <a:close/>
                  </a:path>
                  <a:path w="473710" h="562609">
                    <a:moveTo>
                      <a:pt x="112057" y="309026"/>
                    </a:moveTo>
                    <a:lnTo>
                      <a:pt x="112765" y="313899"/>
                    </a:lnTo>
                    <a:lnTo>
                      <a:pt x="112389" y="310415"/>
                    </a:lnTo>
                    <a:lnTo>
                      <a:pt x="112057" y="309026"/>
                    </a:lnTo>
                    <a:close/>
                  </a:path>
                  <a:path w="473710" h="562609">
                    <a:moveTo>
                      <a:pt x="113063" y="313690"/>
                    </a:moveTo>
                    <a:lnTo>
                      <a:pt x="113079" y="313885"/>
                    </a:lnTo>
                    <a:lnTo>
                      <a:pt x="113063" y="313690"/>
                    </a:lnTo>
                    <a:close/>
                  </a:path>
                  <a:path w="473710" h="562609">
                    <a:moveTo>
                      <a:pt x="113830" y="307340"/>
                    </a:moveTo>
                    <a:lnTo>
                      <a:pt x="113639" y="307340"/>
                    </a:lnTo>
                    <a:lnTo>
                      <a:pt x="114309" y="312246"/>
                    </a:lnTo>
                    <a:lnTo>
                      <a:pt x="114436" y="313818"/>
                    </a:lnTo>
                    <a:lnTo>
                      <a:pt x="114310" y="310691"/>
                    </a:lnTo>
                    <a:lnTo>
                      <a:pt x="114184" y="310018"/>
                    </a:lnTo>
                    <a:lnTo>
                      <a:pt x="113830" y="307340"/>
                    </a:lnTo>
                    <a:close/>
                  </a:path>
                  <a:path w="473710" h="562609">
                    <a:moveTo>
                      <a:pt x="113040" y="313612"/>
                    </a:moveTo>
                    <a:close/>
                  </a:path>
                  <a:path w="473710" h="562609">
                    <a:moveTo>
                      <a:pt x="112860" y="312323"/>
                    </a:moveTo>
                    <a:lnTo>
                      <a:pt x="113053" y="313690"/>
                    </a:lnTo>
                    <a:lnTo>
                      <a:pt x="112926" y="312626"/>
                    </a:lnTo>
                    <a:lnTo>
                      <a:pt x="112860" y="312323"/>
                    </a:lnTo>
                    <a:close/>
                  </a:path>
                  <a:path w="473710" h="562609">
                    <a:moveTo>
                      <a:pt x="112985" y="312835"/>
                    </a:moveTo>
                    <a:lnTo>
                      <a:pt x="113053" y="313690"/>
                    </a:lnTo>
                    <a:lnTo>
                      <a:pt x="112985" y="312835"/>
                    </a:lnTo>
                    <a:close/>
                  </a:path>
                  <a:path w="473710" h="562609">
                    <a:moveTo>
                      <a:pt x="113586" y="313265"/>
                    </a:moveTo>
                    <a:lnTo>
                      <a:pt x="113598" y="313690"/>
                    </a:lnTo>
                    <a:lnTo>
                      <a:pt x="113586" y="313265"/>
                    </a:lnTo>
                    <a:close/>
                  </a:path>
                  <a:path w="473710" h="562609">
                    <a:moveTo>
                      <a:pt x="113591" y="313290"/>
                    </a:moveTo>
                    <a:lnTo>
                      <a:pt x="113617" y="313690"/>
                    </a:lnTo>
                    <a:lnTo>
                      <a:pt x="113591" y="313290"/>
                    </a:lnTo>
                    <a:close/>
                  </a:path>
                  <a:path w="473710" h="562609">
                    <a:moveTo>
                      <a:pt x="113779" y="311150"/>
                    </a:moveTo>
                    <a:lnTo>
                      <a:pt x="113858" y="313088"/>
                    </a:lnTo>
                    <a:lnTo>
                      <a:pt x="113984" y="313690"/>
                    </a:lnTo>
                    <a:lnTo>
                      <a:pt x="113869" y="311838"/>
                    </a:lnTo>
                    <a:lnTo>
                      <a:pt x="113779" y="311150"/>
                    </a:lnTo>
                    <a:close/>
                  </a:path>
                  <a:path w="473710" h="562609">
                    <a:moveTo>
                      <a:pt x="115380" y="311011"/>
                    </a:moveTo>
                    <a:lnTo>
                      <a:pt x="115565" y="313690"/>
                    </a:lnTo>
                    <a:lnTo>
                      <a:pt x="115380" y="311011"/>
                    </a:lnTo>
                    <a:close/>
                  </a:path>
                  <a:path w="473710" h="562609">
                    <a:moveTo>
                      <a:pt x="115665" y="313517"/>
                    </a:moveTo>
                    <a:lnTo>
                      <a:pt x="115671" y="313690"/>
                    </a:lnTo>
                    <a:lnTo>
                      <a:pt x="115665" y="313517"/>
                    </a:lnTo>
                    <a:close/>
                  </a:path>
                  <a:path w="473710" h="562609">
                    <a:moveTo>
                      <a:pt x="115644" y="312739"/>
                    </a:moveTo>
                    <a:lnTo>
                      <a:pt x="115684" y="313690"/>
                    </a:lnTo>
                    <a:lnTo>
                      <a:pt x="115644" y="312739"/>
                    </a:lnTo>
                    <a:close/>
                  </a:path>
                  <a:path w="473710" h="562609">
                    <a:moveTo>
                      <a:pt x="115577" y="310991"/>
                    </a:moveTo>
                    <a:lnTo>
                      <a:pt x="115620" y="312162"/>
                    </a:lnTo>
                    <a:lnTo>
                      <a:pt x="115746" y="313690"/>
                    </a:lnTo>
                    <a:lnTo>
                      <a:pt x="115621" y="311377"/>
                    </a:lnTo>
                    <a:lnTo>
                      <a:pt x="115577" y="310991"/>
                    </a:lnTo>
                    <a:close/>
                  </a:path>
                  <a:path w="473710" h="562609">
                    <a:moveTo>
                      <a:pt x="115733" y="312353"/>
                    </a:moveTo>
                    <a:lnTo>
                      <a:pt x="115746" y="313690"/>
                    </a:lnTo>
                    <a:lnTo>
                      <a:pt x="115733" y="312353"/>
                    </a:lnTo>
                    <a:close/>
                  </a:path>
                  <a:path w="473710" h="562609">
                    <a:moveTo>
                      <a:pt x="122421" y="294422"/>
                    </a:moveTo>
                    <a:lnTo>
                      <a:pt x="122253" y="296935"/>
                    </a:lnTo>
                    <a:lnTo>
                      <a:pt x="121754" y="302260"/>
                    </a:lnTo>
                    <a:lnTo>
                      <a:pt x="121706" y="303491"/>
                    </a:lnTo>
                    <a:lnTo>
                      <a:pt x="121455" y="307082"/>
                    </a:lnTo>
                    <a:lnTo>
                      <a:pt x="120853" y="313690"/>
                    </a:lnTo>
                    <a:lnTo>
                      <a:pt x="121640" y="306070"/>
                    </a:lnTo>
                    <a:lnTo>
                      <a:pt x="121818" y="306070"/>
                    </a:lnTo>
                    <a:lnTo>
                      <a:pt x="122618" y="299720"/>
                    </a:lnTo>
                    <a:lnTo>
                      <a:pt x="123202" y="299720"/>
                    </a:lnTo>
                    <a:lnTo>
                      <a:pt x="123359" y="295910"/>
                    </a:lnTo>
                    <a:lnTo>
                      <a:pt x="122618" y="295910"/>
                    </a:lnTo>
                    <a:lnTo>
                      <a:pt x="122421" y="294422"/>
                    </a:lnTo>
                    <a:close/>
                  </a:path>
                  <a:path w="473710" h="562609">
                    <a:moveTo>
                      <a:pt x="121437" y="312420"/>
                    </a:moveTo>
                    <a:lnTo>
                      <a:pt x="120984" y="312420"/>
                    </a:lnTo>
                    <a:lnTo>
                      <a:pt x="120853" y="313690"/>
                    </a:lnTo>
                    <a:lnTo>
                      <a:pt x="121285" y="313690"/>
                    </a:lnTo>
                    <a:lnTo>
                      <a:pt x="121437" y="312420"/>
                    </a:lnTo>
                    <a:close/>
                  </a:path>
                  <a:path w="473710" h="562609">
                    <a:moveTo>
                      <a:pt x="195224" y="309880"/>
                    </a:moveTo>
                    <a:lnTo>
                      <a:pt x="189039" y="309880"/>
                    </a:lnTo>
                    <a:lnTo>
                      <a:pt x="197370" y="313690"/>
                    </a:lnTo>
                    <a:lnTo>
                      <a:pt x="195224" y="309880"/>
                    </a:lnTo>
                    <a:close/>
                  </a:path>
                  <a:path w="473710" h="562609">
                    <a:moveTo>
                      <a:pt x="112870" y="312424"/>
                    </a:moveTo>
                    <a:lnTo>
                      <a:pt x="112914" y="312860"/>
                    </a:lnTo>
                    <a:lnTo>
                      <a:pt x="113040" y="313612"/>
                    </a:lnTo>
                    <a:lnTo>
                      <a:pt x="112870" y="312424"/>
                    </a:lnTo>
                    <a:close/>
                  </a:path>
                  <a:path w="473710" h="562609">
                    <a:moveTo>
                      <a:pt x="115220" y="308610"/>
                    </a:moveTo>
                    <a:lnTo>
                      <a:pt x="115413" y="311197"/>
                    </a:lnTo>
                    <a:lnTo>
                      <a:pt x="115665" y="313517"/>
                    </a:lnTo>
                    <a:lnTo>
                      <a:pt x="115547" y="311838"/>
                    </a:lnTo>
                    <a:lnTo>
                      <a:pt x="115220" y="308610"/>
                    </a:lnTo>
                    <a:close/>
                  </a:path>
                  <a:path w="473710" h="562609">
                    <a:moveTo>
                      <a:pt x="111504" y="309148"/>
                    </a:moveTo>
                    <a:lnTo>
                      <a:pt x="112001" y="312231"/>
                    </a:lnTo>
                    <a:lnTo>
                      <a:pt x="112249" y="313452"/>
                    </a:lnTo>
                    <a:lnTo>
                      <a:pt x="112133" y="312550"/>
                    </a:lnTo>
                    <a:lnTo>
                      <a:pt x="111504" y="309148"/>
                    </a:lnTo>
                    <a:close/>
                  </a:path>
                  <a:path w="473710" h="562609">
                    <a:moveTo>
                      <a:pt x="113296" y="308610"/>
                    </a:moveTo>
                    <a:lnTo>
                      <a:pt x="113499" y="311428"/>
                    </a:lnTo>
                    <a:lnTo>
                      <a:pt x="113631" y="312550"/>
                    </a:lnTo>
                    <a:lnTo>
                      <a:pt x="113751" y="313124"/>
                    </a:lnTo>
                    <a:lnTo>
                      <a:pt x="113870" y="313413"/>
                    </a:lnTo>
                    <a:lnTo>
                      <a:pt x="113746" y="312017"/>
                    </a:lnTo>
                    <a:lnTo>
                      <a:pt x="113296" y="308610"/>
                    </a:lnTo>
                    <a:close/>
                  </a:path>
                  <a:path w="473710" h="562609">
                    <a:moveTo>
                      <a:pt x="111894" y="305174"/>
                    </a:moveTo>
                    <a:lnTo>
                      <a:pt x="112051" y="306360"/>
                    </a:lnTo>
                    <a:lnTo>
                      <a:pt x="112175" y="307082"/>
                    </a:lnTo>
                    <a:lnTo>
                      <a:pt x="112898" y="309861"/>
                    </a:lnTo>
                    <a:lnTo>
                      <a:pt x="113586" y="313265"/>
                    </a:lnTo>
                    <a:lnTo>
                      <a:pt x="113460" y="312420"/>
                    </a:lnTo>
                    <a:lnTo>
                      <a:pt x="112465" y="307428"/>
                    </a:lnTo>
                    <a:lnTo>
                      <a:pt x="111894" y="305174"/>
                    </a:lnTo>
                    <a:close/>
                  </a:path>
                  <a:path w="473710" h="562609">
                    <a:moveTo>
                      <a:pt x="115726" y="309880"/>
                    </a:moveTo>
                    <a:lnTo>
                      <a:pt x="115828" y="311588"/>
                    </a:lnTo>
                    <a:lnTo>
                      <a:pt x="115953" y="312887"/>
                    </a:lnTo>
                    <a:lnTo>
                      <a:pt x="115726" y="309880"/>
                    </a:lnTo>
                    <a:close/>
                  </a:path>
                  <a:path w="473710" h="562609">
                    <a:moveTo>
                      <a:pt x="113585" y="312420"/>
                    </a:moveTo>
                    <a:lnTo>
                      <a:pt x="113633" y="312840"/>
                    </a:lnTo>
                    <a:lnTo>
                      <a:pt x="113585" y="312420"/>
                    </a:lnTo>
                    <a:close/>
                  </a:path>
                  <a:path w="473710" h="562609">
                    <a:moveTo>
                      <a:pt x="112845" y="311150"/>
                    </a:moveTo>
                    <a:lnTo>
                      <a:pt x="112864" y="312105"/>
                    </a:lnTo>
                    <a:lnTo>
                      <a:pt x="112985" y="312835"/>
                    </a:lnTo>
                    <a:lnTo>
                      <a:pt x="112845" y="311150"/>
                    </a:lnTo>
                    <a:close/>
                  </a:path>
                  <a:path w="473710" h="562609">
                    <a:moveTo>
                      <a:pt x="112141" y="311150"/>
                    </a:moveTo>
                    <a:lnTo>
                      <a:pt x="112140" y="311377"/>
                    </a:lnTo>
                    <a:lnTo>
                      <a:pt x="112265" y="312740"/>
                    </a:lnTo>
                    <a:lnTo>
                      <a:pt x="112141" y="311150"/>
                    </a:lnTo>
                    <a:close/>
                  </a:path>
                  <a:path w="473710" h="562609">
                    <a:moveTo>
                      <a:pt x="113563" y="312420"/>
                    </a:moveTo>
                    <a:lnTo>
                      <a:pt x="113570" y="312687"/>
                    </a:lnTo>
                    <a:lnTo>
                      <a:pt x="113563" y="312420"/>
                    </a:lnTo>
                    <a:close/>
                  </a:path>
                  <a:path w="473710" h="562609">
                    <a:moveTo>
                      <a:pt x="115011" y="306070"/>
                    </a:moveTo>
                    <a:lnTo>
                      <a:pt x="115136" y="307757"/>
                    </a:lnTo>
                    <a:lnTo>
                      <a:pt x="115635" y="312655"/>
                    </a:lnTo>
                    <a:lnTo>
                      <a:pt x="115508" y="310398"/>
                    </a:lnTo>
                    <a:lnTo>
                      <a:pt x="115011" y="306070"/>
                    </a:lnTo>
                    <a:close/>
                  </a:path>
                  <a:path w="473710" h="562609">
                    <a:moveTo>
                      <a:pt x="111868" y="303530"/>
                    </a:moveTo>
                    <a:lnTo>
                      <a:pt x="111658" y="303530"/>
                    </a:lnTo>
                    <a:lnTo>
                      <a:pt x="111862" y="304910"/>
                    </a:lnTo>
                    <a:lnTo>
                      <a:pt x="111988" y="305541"/>
                    </a:lnTo>
                    <a:lnTo>
                      <a:pt x="112465" y="307428"/>
                    </a:lnTo>
                    <a:lnTo>
                      <a:pt x="113422" y="312231"/>
                    </a:lnTo>
                    <a:lnTo>
                      <a:pt x="113545" y="312626"/>
                    </a:lnTo>
                    <a:lnTo>
                      <a:pt x="113306" y="310890"/>
                    </a:lnTo>
                    <a:lnTo>
                      <a:pt x="111868" y="303530"/>
                    </a:lnTo>
                    <a:close/>
                  </a:path>
                  <a:path w="473710" h="562609">
                    <a:moveTo>
                      <a:pt x="115852" y="309327"/>
                    </a:moveTo>
                    <a:lnTo>
                      <a:pt x="116103" y="312550"/>
                    </a:lnTo>
                    <a:lnTo>
                      <a:pt x="115976" y="310460"/>
                    </a:lnTo>
                    <a:lnTo>
                      <a:pt x="115852" y="309327"/>
                    </a:lnTo>
                    <a:close/>
                  </a:path>
                  <a:path w="473710" h="562609">
                    <a:moveTo>
                      <a:pt x="113504" y="311901"/>
                    </a:moveTo>
                    <a:lnTo>
                      <a:pt x="113537" y="312420"/>
                    </a:lnTo>
                    <a:lnTo>
                      <a:pt x="113504" y="311901"/>
                    </a:lnTo>
                    <a:close/>
                  </a:path>
                  <a:path w="473710" h="562609">
                    <a:moveTo>
                      <a:pt x="113498" y="311672"/>
                    </a:moveTo>
                    <a:lnTo>
                      <a:pt x="113605" y="312420"/>
                    </a:lnTo>
                    <a:lnTo>
                      <a:pt x="113498" y="311672"/>
                    </a:lnTo>
                    <a:close/>
                  </a:path>
                  <a:path w="473710" h="562609">
                    <a:moveTo>
                      <a:pt x="113258" y="307340"/>
                    </a:moveTo>
                    <a:lnTo>
                      <a:pt x="113695" y="311505"/>
                    </a:lnTo>
                    <a:lnTo>
                      <a:pt x="113821" y="312420"/>
                    </a:lnTo>
                    <a:lnTo>
                      <a:pt x="113696" y="310398"/>
                    </a:lnTo>
                    <a:lnTo>
                      <a:pt x="113258" y="307340"/>
                    </a:lnTo>
                    <a:close/>
                  </a:path>
                  <a:path w="473710" h="562609">
                    <a:moveTo>
                      <a:pt x="113906" y="309880"/>
                    </a:moveTo>
                    <a:lnTo>
                      <a:pt x="114173" y="312420"/>
                    </a:lnTo>
                    <a:lnTo>
                      <a:pt x="113906" y="309880"/>
                    </a:lnTo>
                    <a:close/>
                  </a:path>
                  <a:path w="473710" h="562609">
                    <a:moveTo>
                      <a:pt x="114600" y="311150"/>
                    </a:moveTo>
                    <a:lnTo>
                      <a:pt x="114439" y="311150"/>
                    </a:lnTo>
                    <a:lnTo>
                      <a:pt x="114525" y="311838"/>
                    </a:lnTo>
                    <a:lnTo>
                      <a:pt x="114634" y="312420"/>
                    </a:lnTo>
                    <a:lnTo>
                      <a:pt x="114600" y="311150"/>
                    </a:lnTo>
                    <a:close/>
                  </a:path>
                  <a:path w="473710" h="562609">
                    <a:moveTo>
                      <a:pt x="112966" y="298450"/>
                    </a:moveTo>
                    <a:lnTo>
                      <a:pt x="113683" y="302484"/>
                    </a:lnTo>
                    <a:lnTo>
                      <a:pt x="114007" y="304800"/>
                    </a:lnTo>
                    <a:lnTo>
                      <a:pt x="114439" y="308610"/>
                    </a:lnTo>
                    <a:lnTo>
                      <a:pt x="114476" y="309148"/>
                    </a:lnTo>
                    <a:lnTo>
                      <a:pt x="115128" y="312420"/>
                    </a:lnTo>
                    <a:lnTo>
                      <a:pt x="115002" y="310560"/>
                    </a:lnTo>
                    <a:lnTo>
                      <a:pt x="113944" y="302260"/>
                    </a:lnTo>
                    <a:lnTo>
                      <a:pt x="112966" y="298450"/>
                    </a:lnTo>
                    <a:close/>
                  </a:path>
                  <a:path w="473710" h="562609">
                    <a:moveTo>
                      <a:pt x="115145" y="311677"/>
                    </a:moveTo>
                    <a:lnTo>
                      <a:pt x="115128" y="312420"/>
                    </a:lnTo>
                    <a:lnTo>
                      <a:pt x="115145" y="311677"/>
                    </a:lnTo>
                    <a:close/>
                  </a:path>
                  <a:path w="473710" h="562609">
                    <a:moveTo>
                      <a:pt x="115198" y="309335"/>
                    </a:moveTo>
                    <a:lnTo>
                      <a:pt x="115239" y="312420"/>
                    </a:lnTo>
                    <a:lnTo>
                      <a:pt x="115477" y="312420"/>
                    </a:lnTo>
                    <a:lnTo>
                      <a:pt x="115367" y="310890"/>
                    </a:lnTo>
                    <a:lnTo>
                      <a:pt x="115198" y="309335"/>
                    </a:lnTo>
                    <a:close/>
                  </a:path>
                  <a:path w="473710" h="562609">
                    <a:moveTo>
                      <a:pt x="115788" y="312017"/>
                    </a:moveTo>
                    <a:lnTo>
                      <a:pt x="115803" y="312420"/>
                    </a:lnTo>
                    <a:lnTo>
                      <a:pt x="115788" y="312017"/>
                    </a:lnTo>
                    <a:close/>
                  </a:path>
                  <a:path w="473710" h="562609">
                    <a:moveTo>
                      <a:pt x="115747" y="310890"/>
                    </a:moveTo>
                    <a:lnTo>
                      <a:pt x="115824" y="312420"/>
                    </a:lnTo>
                    <a:lnTo>
                      <a:pt x="115747" y="310890"/>
                    </a:lnTo>
                    <a:close/>
                  </a:path>
                  <a:path w="473710" h="562609">
                    <a:moveTo>
                      <a:pt x="121640" y="306070"/>
                    </a:moveTo>
                    <a:lnTo>
                      <a:pt x="120984" y="312420"/>
                    </a:lnTo>
                    <a:lnTo>
                      <a:pt x="121640" y="306070"/>
                    </a:lnTo>
                    <a:close/>
                  </a:path>
                  <a:path w="473710" h="562609">
                    <a:moveTo>
                      <a:pt x="121818" y="306070"/>
                    </a:moveTo>
                    <a:lnTo>
                      <a:pt x="121640" y="306070"/>
                    </a:lnTo>
                    <a:lnTo>
                      <a:pt x="121018" y="312420"/>
                    </a:lnTo>
                    <a:lnTo>
                      <a:pt x="121818" y="306070"/>
                    </a:lnTo>
                    <a:close/>
                  </a:path>
                  <a:path w="473710" h="562609">
                    <a:moveTo>
                      <a:pt x="122618" y="299720"/>
                    </a:moveTo>
                    <a:lnTo>
                      <a:pt x="121018" y="312420"/>
                    </a:lnTo>
                    <a:lnTo>
                      <a:pt x="121377" y="312420"/>
                    </a:lnTo>
                    <a:lnTo>
                      <a:pt x="121628" y="309278"/>
                    </a:lnTo>
                    <a:lnTo>
                      <a:pt x="122618" y="299720"/>
                    </a:lnTo>
                    <a:close/>
                  </a:path>
                  <a:path w="473710" h="562609">
                    <a:moveTo>
                      <a:pt x="123202" y="299720"/>
                    </a:moveTo>
                    <a:lnTo>
                      <a:pt x="122618" y="299720"/>
                    </a:lnTo>
                    <a:lnTo>
                      <a:pt x="121628" y="309278"/>
                    </a:lnTo>
                    <a:lnTo>
                      <a:pt x="121377" y="312420"/>
                    </a:lnTo>
                    <a:lnTo>
                      <a:pt x="121894" y="308610"/>
                    </a:lnTo>
                    <a:lnTo>
                      <a:pt x="122374" y="308610"/>
                    </a:lnTo>
                    <a:lnTo>
                      <a:pt x="122742" y="305974"/>
                    </a:lnTo>
                    <a:lnTo>
                      <a:pt x="122992" y="303592"/>
                    </a:lnTo>
                    <a:lnTo>
                      <a:pt x="123202" y="299720"/>
                    </a:lnTo>
                    <a:close/>
                  </a:path>
                  <a:path w="473710" h="562609">
                    <a:moveTo>
                      <a:pt x="121894" y="308610"/>
                    </a:moveTo>
                    <a:lnTo>
                      <a:pt x="121377" y="312420"/>
                    </a:lnTo>
                    <a:lnTo>
                      <a:pt x="121894" y="308610"/>
                    </a:lnTo>
                    <a:close/>
                  </a:path>
                  <a:path w="473710" h="562609">
                    <a:moveTo>
                      <a:pt x="115889" y="311150"/>
                    </a:moveTo>
                    <a:lnTo>
                      <a:pt x="115933" y="312343"/>
                    </a:lnTo>
                    <a:lnTo>
                      <a:pt x="115889" y="311150"/>
                    </a:lnTo>
                    <a:close/>
                  </a:path>
                  <a:path w="473710" h="562609">
                    <a:moveTo>
                      <a:pt x="112472" y="309375"/>
                    </a:moveTo>
                    <a:lnTo>
                      <a:pt x="112617" y="310660"/>
                    </a:lnTo>
                    <a:lnTo>
                      <a:pt x="112860" y="312323"/>
                    </a:lnTo>
                    <a:lnTo>
                      <a:pt x="112845" y="311150"/>
                    </a:lnTo>
                    <a:lnTo>
                      <a:pt x="112472" y="309375"/>
                    </a:lnTo>
                    <a:close/>
                  </a:path>
                  <a:path w="473710" h="562609">
                    <a:moveTo>
                      <a:pt x="112565" y="310297"/>
                    </a:moveTo>
                    <a:lnTo>
                      <a:pt x="112743" y="311838"/>
                    </a:lnTo>
                    <a:lnTo>
                      <a:pt x="112848" y="312274"/>
                    </a:lnTo>
                    <a:lnTo>
                      <a:pt x="112565" y="310297"/>
                    </a:lnTo>
                    <a:close/>
                  </a:path>
                  <a:path w="473710" h="562609">
                    <a:moveTo>
                      <a:pt x="110718" y="303530"/>
                    </a:moveTo>
                    <a:lnTo>
                      <a:pt x="111807" y="309516"/>
                    </a:lnTo>
                    <a:lnTo>
                      <a:pt x="112178" y="312105"/>
                    </a:lnTo>
                    <a:lnTo>
                      <a:pt x="112128" y="311150"/>
                    </a:lnTo>
                    <a:lnTo>
                      <a:pt x="112349" y="311150"/>
                    </a:lnTo>
                    <a:lnTo>
                      <a:pt x="111995" y="308791"/>
                    </a:lnTo>
                    <a:lnTo>
                      <a:pt x="110718" y="303530"/>
                    </a:lnTo>
                    <a:close/>
                  </a:path>
                  <a:path w="473710" h="562609">
                    <a:moveTo>
                      <a:pt x="113240" y="310256"/>
                    </a:moveTo>
                    <a:lnTo>
                      <a:pt x="113380" y="311268"/>
                    </a:lnTo>
                    <a:lnTo>
                      <a:pt x="113504" y="311901"/>
                    </a:lnTo>
                    <a:lnTo>
                      <a:pt x="113380" y="310991"/>
                    </a:lnTo>
                    <a:lnTo>
                      <a:pt x="113240" y="310256"/>
                    </a:lnTo>
                    <a:close/>
                  </a:path>
                  <a:path w="473710" h="562609">
                    <a:moveTo>
                      <a:pt x="113023" y="304519"/>
                    </a:moveTo>
                    <a:lnTo>
                      <a:pt x="113065" y="305011"/>
                    </a:lnTo>
                    <a:lnTo>
                      <a:pt x="113657" y="309516"/>
                    </a:lnTo>
                    <a:lnTo>
                      <a:pt x="113781" y="310991"/>
                    </a:lnTo>
                    <a:lnTo>
                      <a:pt x="113903" y="311838"/>
                    </a:lnTo>
                    <a:lnTo>
                      <a:pt x="113780" y="309977"/>
                    </a:lnTo>
                    <a:lnTo>
                      <a:pt x="113023" y="304519"/>
                    </a:lnTo>
                    <a:close/>
                  </a:path>
                  <a:path w="473710" h="562609">
                    <a:moveTo>
                      <a:pt x="111442" y="292100"/>
                    </a:moveTo>
                    <a:lnTo>
                      <a:pt x="112317" y="295851"/>
                    </a:lnTo>
                    <a:lnTo>
                      <a:pt x="112750" y="298450"/>
                    </a:lnTo>
                    <a:lnTo>
                      <a:pt x="112966" y="298450"/>
                    </a:lnTo>
                    <a:lnTo>
                      <a:pt x="113944" y="302260"/>
                    </a:lnTo>
                    <a:lnTo>
                      <a:pt x="115145" y="311677"/>
                    </a:lnTo>
                    <a:lnTo>
                      <a:pt x="115026" y="307757"/>
                    </a:lnTo>
                    <a:lnTo>
                      <a:pt x="114981" y="307340"/>
                    </a:lnTo>
                    <a:lnTo>
                      <a:pt x="114820" y="307340"/>
                    </a:lnTo>
                    <a:lnTo>
                      <a:pt x="113563" y="298450"/>
                    </a:lnTo>
                    <a:lnTo>
                      <a:pt x="113185" y="297131"/>
                    </a:lnTo>
                    <a:lnTo>
                      <a:pt x="112962" y="295973"/>
                    </a:lnTo>
                    <a:lnTo>
                      <a:pt x="111442" y="292100"/>
                    </a:lnTo>
                    <a:close/>
                  </a:path>
                  <a:path w="473710" h="562609">
                    <a:moveTo>
                      <a:pt x="113144" y="308610"/>
                    </a:moveTo>
                    <a:lnTo>
                      <a:pt x="113479" y="311505"/>
                    </a:lnTo>
                    <a:lnTo>
                      <a:pt x="113356" y="310297"/>
                    </a:lnTo>
                    <a:lnTo>
                      <a:pt x="113144" y="308610"/>
                    </a:lnTo>
                    <a:close/>
                  </a:path>
                  <a:path w="473710" h="562609">
                    <a:moveTo>
                      <a:pt x="113661" y="304877"/>
                    </a:moveTo>
                    <a:lnTo>
                      <a:pt x="114313" y="310517"/>
                    </a:lnTo>
                    <a:lnTo>
                      <a:pt x="114439" y="311377"/>
                    </a:lnTo>
                    <a:lnTo>
                      <a:pt x="114439" y="311150"/>
                    </a:lnTo>
                    <a:lnTo>
                      <a:pt x="114600" y="311150"/>
                    </a:lnTo>
                    <a:lnTo>
                      <a:pt x="114592" y="309880"/>
                    </a:lnTo>
                    <a:lnTo>
                      <a:pt x="114256" y="307757"/>
                    </a:lnTo>
                    <a:lnTo>
                      <a:pt x="114147" y="307340"/>
                    </a:lnTo>
                    <a:lnTo>
                      <a:pt x="113661" y="304877"/>
                    </a:lnTo>
                    <a:close/>
                  </a:path>
                  <a:path w="473710" h="562609">
                    <a:moveTo>
                      <a:pt x="115467" y="307854"/>
                    </a:moveTo>
                    <a:lnTo>
                      <a:pt x="115600" y="309861"/>
                    </a:lnTo>
                    <a:lnTo>
                      <a:pt x="115723" y="311268"/>
                    </a:lnTo>
                    <a:lnTo>
                      <a:pt x="115599" y="309220"/>
                    </a:lnTo>
                    <a:lnTo>
                      <a:pt x="115467" y="307854"/>
                    </a:lnTo>
                    <a:close/>
                  </a:path>
                  <a:path w="473710" h="562609">
                    <a:moveTo>
                      <a:pt x="112142" y="306953"/>
                    </a:moveTo>
                    <a:lnTo>
                      <a:pt x="112328" y="308177"/>
                    </a:lnTo>
                    <a:lnTo>
                      <a:pt x="112449" y="309148"/>
                    </a:lnTo>
                    <a:lnTo>
                      <a:pt x="112855" y="311197"/>
                    </a:lnTo>
                    <a:lnTo>
                      <a:pt x="112750" y="309880"/>
                    </a:lnTo>
                    <a:lnTo>
                      <a:pt x="112903" y="309880"/>
                    </a:lnTo>
                    <a:lnTo>
                      <a:pt x="112142" y="306953"/>
                    </a:lnTo>
                    <a:close/>
                  </a:path>
                  <a:path w="473710" h="562609">
                    <a:moveTo>
                      <a:pt x="115523" y="307340"/>
                    </a:moveTo>
                    <a:lnTo>
                      <a:pt x="115833" y="311150"/>
                    </a:lnTo>
                    <a:lnTo>
                      <a:pt x="115523" y="307340"/>
                    </a:lnTo>
                    <a:close/>
                  </a:path>
                  <a:path w="473710" h="562609">
                    <a:moveTo>
                      <a:pt x="115443" y="306070"/>
                    </a:moveTo>
                    <a:lnTo>
                      <a:pt x="115862" y="311150"/>
                    </a:lnTo>
                    <a:lnTo>
                      <a:pt x="115443" y="306070"/>
                    </a:lnTo>
                    <a:close/>
                  </a:path>
                  <a:path w="473710" h="562609">
                    <a:moveTo>
                      <a:pt x="115813" y="310303"/>
                    </a:moveTo>
                    <a:lnTo>
                      <a:pt x="115862" y="311150"/>
                    </a:lnTo>
                    <a:lnTo>
                      <a:pt x="115813" y="310303"/>
                    </a:lnTo>
                    <a:close/>
                  </a:path>
                  <a:path w="473710" h="562609">
                    <a:moveTo>
                      <a:pt x="115653" y="307521"/>
                    </a:moveTo>
                    <a:lnTo>
                      <a:pt x="115760" y="309388"/>
                    </a:lnTo>
                    <a:lnTo>
                      <a:pt x="115887" y="311150"/>
                    </a:lnTo>
                    <a:lnTo>
                      <a:pt x="115765" y="309026"/>
                    </a:lnTo>
                    <a:lnTo>
                      <a:pt x="115653" y="307521"/>
                    </a:lnTo>
                    <a:close/>
                  </a:path>
                  <a:path w="473710" h="562609">
                    <a:moveTo>
                      <a:pt x="115706" y="308005"/>
                    </a:moveTo>
                    <a:lnTo>
                      <a:pt x="115887" y="311150"/>
                    </a:lnTo>
                    <a:lnTo>
                      <a:pt x="115768" y="308610"/>
                    </a:lnTo>
                    <a:lnTo>
                      <a:pt x="115706" y="308005"/>
                    </a:lnTo>
                    <a:close/>
                  </a:path>
                  <a:path w="473710" h="562609">
                    <a:moveTo>
                      <a:pt x="115214" y="308610"/>
                    </a:moveTo>
                    <a:lnTo>
                      <a:pt x="115235" y="309558"/>
                    </a:lnTo>
                    <a:lnTo>
                      <a:pt x="115358" y="310691"/>
                    </a:lnTo>
                    <a:lnTo>
                      <a:pt x="115214" y="308610"/>
                    </a:lnTo>
                    <a:close/>
                  </a:path>
                  <a:path w="473710" h="562609">
                    <a:moveTo>
                      <a:pt x="115709" y="309880"/>
                    </a:moveTo>
                    <a:lnTo>
                      <a:pt x="115714" y="310398"/>
                    </a:lnTo>
                    <a:lnTo>
                      <a:pt x="115709" y="309880"/>
                    </a:lnTo>
                    <a:close/>
                  </a:path>
                  <a:path w="473710" h="562609">
                    <a:moveTo>
                      <a:pt x="115356" y="304910"/>
                    </a:moveTo>
                    <a:lnTo>
                      <a:pt x="115813" y="310303"/>
                    </a:lnTo>
                    <a:lnTo>
                      <a:pt x="115691" y="308177"/>
                    </a:lnTo>
                    <a:lnTo>
                      <a:pt x="115567" y="306742"/>
                    </a:lnTo>
                    <a:lnTo>
                      <a:pt x="115356" y="304910"/>
                    </a:lnTo>
                    <a:close/>
                  </a:path>
                  <a:path w="473710" h="562609">
                    <a:moveTo>
                      <a:pt x="112351" y="308799"/>
                    </a:moveTo>
                    <a:lnTo>
                      <a:pt x="112565" y="310297"/>
                    </a:lnTo>
                    <a:lnTo>
                      <a:pt x="112439" y="309220"/>
                    </a:lnTo>
                    <a:lnTo>
                      <a:pt x="112351" y="308799"/>
                    </a:lnTo>
                    <a:close/>
                  </a:path>
                  <a:path w="473710" h="562609">
                    <a:moveTo>
                      <a:pt x="111654" y="302260"/>
                    </a:moveTo>
                    <a:lnTo>
                      <a:pt x="113240" y="310256"/>
                    </a:lnTo>
                    <a:lnTo>
                      <a:pt x="112864" y="307340"/>
                    </a:lnTo>
                    <a:lnTo>
                      <a:pt x="112064" y="303530"/>
                    </a:lnTo>
                    <a:lnTo>
                      <a:pt x="111654" y="302260"/>
                    </a:lnTo>
                    <a:close/>
                  </a:path>
                  <a:path w="473710" h="562609">
                    <a:moveTo>
                      <a:pt x="113817" y="309880"/>
                    </a:moveTo>
                    <a:lnTo>
                      <a:pt x="113823" y="310018"/>
                    </a:lnTo>
                    <a:lnTo>
                      <a:pt x="113817" y="309880"/>
                    </a:lnTo>
                    <a:close/>
                  </a:path>
                  <a:path w="473710" h="562609">
                    <a:moveTo>
                      <a:pt x="115417" y="306438"/>
                    </a:moveTo>
                    <a:lnTo>
                      <a:pt x="115546" y="308669"/>
                    </a:lnTo>
                    <a:lnTo>
                      <a:pt x="115672" y="309977"/>
                    </a:lnTo>
                    <a:lnTo>
                      <a:pt x="115550" y="308005"/>
                    </a:lnTo>
                    <a:lnTo>
                      <a:pt x="115417" y="306438"/>
                    </a:lnTo>
                    <a:close/>
                  </a:path>
                  <a:path w="473710" h="562609">
                    <a:moveTo>
                      <a:pt x="113142" y="304399"/>
                    </a:moveTo>
                    <a:lnTo>
                      <a:pt x="113679" y="309026"/>
                    </a:lnTo>
                    <a:lnTo>
                      <a:pt x="113803" y="309880"/>
                    </a:lnTo>
                    <a:lnTo>
                      <a:pt x="113639" y="307340"/>
                    </a:lnTo>
                    <a:lnTo>
                      <a:pt x="113779" y="307340"/>
                    </a:lnTo>
                    <a:lnTo>
                      <a:pt x="113142" y="304399"/>
                    </a:lnTo>
                    <a:close/>
                  </a:path>
                  <a:path w="473710" h="562609">
                    <a:moveTo>
                      <a:pt x="115520" y="307437"/>
                    </a:moveTo>
                    <a:lnTo>
                      <a:pt x="115680" y="309880"/>
                    </a:lnTo>
                    <a:lnTo>
                      <a:pt x="115520" y="307437"/>
                    </a:lnTo>
                    <a:close/>
                  </a:path>
                  <a:path w="473710" h="562609">
                    <a:moveTo>
                      <a:pt x="111986" y="308736"/>
                    </a:moveTo>
                    <a:lnTo>
                      <a:pt x="112174" y="309875"/>
                    </a:lnTo>
                    <a:lnTo>
                      <a:pt x="112057" y="309026"/>
                    </a:lnTo>
                    <a:lnTo>
                      <a:pt x="111986" y="308736"/>
                    </a:lnTo>
                    <a:close/>
                  </a:path>
                  <a:path w="473710" h="562609">
                    <a:moveTo>
                      <a:pt x="109016" y="302260"/>
                    </a:moveTo>
                    <a:lnTo>
                      <a:pt x="109402" y="303782"/>
                    </a:lnTo>
                    <a:lnTo>
                      <a:pt x="110908" y="308489"/>
                    </a:lnTo>
                    <a:lnTo>
                      <a:pt x="111141" y="309558"/>
                    </a:lnTo>
                    <a:lnTo>
                      <a:pt x="111032" y="308908"/>
                    </a:lnTo>
                    <a:lnTo>
                      <a:pt x="110931" y="308476"/>
                    </a:lnTo>
                    <a:lnTo>
                      <a:pt x="109016" y="302260"/>
                    </a:lnTo>
                    <a:close/>
                  </a:path>
                  <a:path w="473710" h="562609">
                    <a:moveTo>
                      <a:pt x="112087" y="306742"/>
                    </a:moveTo>
                    <a:lnTo>
                      <a:pt x="112349" y="308791"/>
                    </a:lnTo>
                    <a:lnTo>
                      <a:pt x="112472" y="309375"/>
                    </a:lnTo>
                    <a:lnTo>
                      <a:pt x="112346" y="308292"/>
                    </a:lnTo>
                    <a:lnTo>
                      <a:pt x="112087" y="306742"/>
                    </a:lnTo>
                    <a:close/>
                  </a:path>
                  <a:path w="473710" h="562609">
                    <a:moveTo>
                      <a:pt x="115214" y="308610"/>
                    </a:moveTo>
                    <a:lnTo>
                      <a:pt x="115200" y="309238"/>
                    </a:lnTo>
                    <a:lnTo>
                      <a:pt x="115214" y="308610"/>
                    </a:lnTo>
                    <a:close/>
                  </a:path>
                  <a:path w="473710" h="562609">
                    <a:moveTo>
                      <a:pt x="110260" y="304116"/>
                    </a:moveTo>
                    <a:lnTo>
                      <a:pt x="111404" y="308610"/>
                    </a:lnTo>
                    <a:lnTo>
                      <a:pt x="111504" y="309148"/>
                    </a:lnTo>
                    <a:lnTo>
                      <a:pt x="111382" y="308476"/>
                    </a:lnTo>
                    <a:lnTo>
                      <a:pt x="110260" y="304116"/>
                    </a:lnTo>
                    <a:close/>
                  </a:path>
                  <a:path w="473710" h="562609">
                    <a:moveTo>
                      <a:pt x="110921" y="302260"/>
                    </a:moveTo>
                    <a:lnTo>
                      <a:pt x="111944" y="308476"/>
                    </a:lnTo>
                    <a:lnTo>
                      <a:pt x="112057" y="309026"/>
                    </a:lnTo>
                    <a:lnTo>
                      <a:pt x="110921" y="302260"/>
                    </a:lnTo>
                    <a:close/>
                  </a:path>
                  <a:path w="473710" h="562609">
                    <a:moveTo>
                      <a:pt x="115630" y="306674"/>
                    </a:moveTo>
                    <a:lnTo>
                      <a:pt x="115683" y="307521"/>
                    </a:lnTo>
                    <a:lnTo>
                      <a:pt x="115806" y="308908"/>
                    </a:lnTo>
                    <a:lnTo>
                      <a:pt x="115630" y="306674"/>
                    </a:lnTo>
                    <a:close/>
                  </a:path>
                  <a:path w="473710" h="562609">
                    <a:moveTo>
                      <a:pt x="112953" y="303530"/>
                    </a:moveTo>
                    <a:lnTo>
                      <a:pt x="113054" y="304733"/>
                    </a:lnTo>
                    <a:lnTo>
                      <a:pt x="113644" y="308791"/>
                    </a:lnTo>
                    <a:lnTo>
                      <a:pt x="113155" y="304519"/>
                    </a:lnTo>
                    <a:lnTo>
                      <a:pt x="112953" y="303530"/>
                    </a:lnTo>
                    <a:close/>
                  </a:path>
                  <a:path w="473710" h="562609">
                    <a:moveTo>
                      <a:pt x="111971" y="306704"/>
                    </a:moveTo>
                    <a:lnTo>
                      <a:pt x="112124" y="307757"/>
                    </a:lnTo>
                    <a:lnTo>
                      <a:pt x="112323" y="308669"/>
                    </a:lnTo>
                    <a:lnTo>
                      <a:pt x="111971" y="306704"/>
                    </a:lnTo>
                    <a:close/>
                  </a:path>
                  <a:path w="473710" h="562609">
                    <a:moveTo>
                      <a:pt x="115747" y="307340"/>
                    </a:moveTo>
                    <a:lnTo>
                      <a:pt x="115795" y="308624"/>
                    </a:lnTo>
                    <a:lnTo>
                      <a:pt x="115747" y="307340"/>
                    </a:lnTo>
                    <a:close/>
                  </a:path>
                  <a:path w="473710" h="562609">
                    <a:moveTo>
                      <a:pt x="113263" y="302863"/>
                    </a:moveTo>
                    <a:lnTo>
                      <a:pt x="113428" y="303963"/>
                    </a:lnTo>
                    <a:lnTo>
                      <a:pt x="113912" y="307854"/>
                    </a:lnTo>
                    <a:lnTo>
                      <a:pt x="114033" y="308610"/>
                    </a:lnTo>
                    <a:lnTo>
                      <a:pt x="113663" y="304910"/>
                    </a:lnTo>
                    <a:lnTo>
                      <a:pt x="113263" y="302863"/>
                    </a:lnTo>
                    <a:close/>
                  </a:path>
                  <a:path w="473710" h="562609">
                    <a:moveTo>
                      <a:pt x="113760" y="303592"/>
                    </a:moveTo>
                    <a:lnTo>
                      <a:pt x="114027" y="306178"/>
                    </a:lnTo>
                    <a:lnTo>
                      <a:pt x="114391" y="308610"/>
                    </a:lnTo>
                    <a:lnTo>
                      <a:pt x="113760" y="303592"/>
                    </a:lnTo>
                    <a:close/>
                  </a:path>
                  <a:path w="473710" h="562609">
                    <a:moveTo>
                      <a:pt x="113766" y="303620"/>
                    </a:moveTo>
                    <a:lnTo>
                      <a:pt x="114439" y="308610"/>
                    </a:lnTo>
                    <a:lnTo>
                      <a:pt x="113982" y="304877"/>
                    </a:lnTo>
                    <a:lnTo>
                      <a:pt x="113857" y="304064"/>
                    </a:lnTo>
                    <a:lnTo>
                      <a:pt x="113766" y="303620"/>
                    </a:lnTo>
                    <a:close/>
                  </a:path>
                  <a:path w="473710" h="562609">
                    <a:moveTo>
                      <a:pt x="115035" y="306743"/>
                    </a:moveTo>
                    <a:lnTo>
                      <a:pt x="115131" y="308610"/>
                    </a:lnTo>
                    <a:lnTo>
                      <a:pt x="115035" y="306743"/>
                    </a:lnTo>
                    <a:close/>
                  </a:path>
                  <a:path w="473710" h="562609">
                    <a:moveTo>
                      <a:pt x="116090" y="303530"/>
                    </a:moveTo>
                    <a:lnTo>
                      <a:pt x="116395" y="308610"/>
                    </a:lnTo>
                    <a:lnTo>
                      <a:pt x="116586" y="308610"/>
                    </a:lnTo>
                    <a:lnTo>
                      <a:pt x="116090" y="303530"/>
                    </a:lnTo>
                    <a:close/>
                  </a:path>
                  <a:path w="473710" h="562609">
                    <a:moveTo>
                      <a:pt x="116166" y="303530"/>
                    </a:moveTo>
                    <a:lnTo>
                      <a:pt x="116586" y="308610"/>
                    </a:lnTo>
                    <a:lnTo>
                      <a:pt x="116166" y="303530"/>
                    </a:lnTo>
                    <a:close/>
                  </a:path>
                  <a:path w="473710" h="562609">
                    <a:moveTo>
                      <a:pt x="117296" y="295553"/>
                    </a:moveTo>
                    <a:lnTo>
                      <a:pt x="117360" y="298450"/>
                    </a:lnTo>
                    <a:lnTo>
                      <a:pt x="115290" y="298450"/>
                    </a:lnTo>
                    <a:lnTo>
                      <a:pt x="116106" y="303181"/>
                    </a:lnTo>
                    <a:lnTo>
                      <a:pt x="116208" y="304038"/>
                    </a:lnTo>
                    <a:lnTo>
                      <a:pt x="116586" y="308610"/>
                    </a:lnTo>
                    <a:lnTo>
                      <a:pt x="121320" y="308610"/>
                    </a:lnTo>
                    <a:lnTo>
                      <a:pt x="121526" y="306070"/>
                    </a:lnTo>
                    <a:lnTo>
                      <a:pt x="118211" y="306070"/>
                    </a:lnTo>
                    <a:lnTo>
                      <a:pt x="117840" y="300269"/>
                    </a:lnTo>
                    <a:lnTo>
                      <a:pt x="117741" y="299165"/>
                    </a:lnTo>
                    <a:lnTo>
                      <a:pt x="117402" y="296222"/>
                    </a:lnTo>
                    <a:lnTo>
                      <a:pt x="117296" y="295553"/>
                    </a:lnTo>
                    <a:close/>
                  </a:path>
                  <a:path w="473710" h="562609">
                    <a:moveTo>
                      <a:pt x="122718" y="306203"/>
                    </a:moveTo>
                    <a:lnTo>
                      <a:pt x="122374" y="308610"/>
                    </a:lnTo>
                    <a:lnTo>
                      <a:pt x="122718" y="306203"/>
                    </a:lnTo>
                    <a:close/>
                  </a:path>
                  <a:path w="473710" h="562609">
                    <a:moveTo>
                      <a:pt x="122813" y="305541"/>
                    </a:moveTo>
                    <a:lnTo>
                      <a:pt x="122708" y="306299"/>
                    </a:lnTo>
                    <a:lnTo>
                      <a:pt x="122466" y="308610"/>
                    </a:lnTo>
                    <a:lnTo>
                      <a:pt x="122813" y="305541"/>
                    </a:lnTo>
                    <a:close/>
                  </a:path>
                  <a:path w="473710" h="562609">
                    <a:moveTo>
                      <a:pt x="123799" y="298450"/>
                    </a:moveTo>
                    <a:lnTo>
                      <a:pt x="122778" y="305917"/>
                    </a:lnTo>
                    <a:lnTo>
                      <a:pt x="122529" y="308610"/>
                    </a:lnTo>
                    <a:lnTo>
                      <a:pt x="123799" y="298450"/>
                    </a:lnTo>
                    <a:close/>
                  </a:path>
                  <a:path w="473710" h="562609">
                    <a:moveTo>
                      <a:pt x="111912" y="306070"/>
                    </a:moveTo>
                    <a:lnTo>
                      <a:pt x="112059" y="307178"/>
                    </a:lnTo>
                    <a:lnTo>
                      <a:pt x="112301" y="308489"/>
                    </a:lnTo>
                    <a:lnTo>
                      <a:pt x="112056" y="306623"/>
                    </a:lnTo>
                    <a:lnTo>
                      <a:pt x="111912" y="306070"/>
                    </a:lnTo>
                    <a:close/>
                  </a:path>
                  <a:path w="473710" h="562609">
                    <a:moveTo>
                      <a:pt x="114211" y="298450"/>
                    </a:moveTo>
                    <a:lnTo>
                      <a:pt x="113652" y="298450"/>
                    </a:lnTo>
                    <a:lnTo>
                      <a:pt x="114593" y="303661"/>
                    </a:lnTo>
                    <a:lnTo>
                      <a:pt x="115088" y="308208"/>
                    </a:lnTo>
                    <a:lnTo>
                      <a:pt x="114968" y="306070"/>
                    </a:lnTo>
                    <a:lnTo>
                      <a:pt x="114312" y="300990"/>
                    </a:lnTo>
                    <a:lnTo>
                      <a:pt x="114691" y="300990"/>
                    </a:lnTo>
                    <a:lnTo>
                      <a:pt x="114211" y="298450"/>
                    </a:lnTo>
                    <a:close/>
                  </a:path>
                  <a:path w="473710" h="562609">
                    <a:moveTo>
                      <a:pt x="115255" y="305917"/>
                    </a:moveTo>
                    <a:lnTo>
                      <a:pt x="115452" y="308177"/>
                    </a:lnTo>
                    <a:lnTo>
                      <a:pt x="115327" y="306552"/>
                    </a:lnTo>
                    <a:lnTo>
                      <a:pt x="115255" y="305917"/>
                    </a:lnTo>
                    <a:close/>
                  </a:path>
                  <a:path w="473710" h="562609">
                    <a:moveTo>
                      <a:pt x="115546" y="306070"/>
                    </a:moveTo>
                    <a:lnTo>
                      <a:pt x="115653" y="307521"/>
                    </a:lnTo>
                    <a:lnTo>
                      <a:pt x="115546" y="306070"/>
                    </a:lnTo>
                    <a:close/>
                  </a:path>
                  <a:path w="473710" h="562609">
                    <a:moveTo>
                      <a:pt x="110921" y="302260"/>
                    </a:moveTo>
                    <a:lnTo>
                      <a:pt x="112052" y="307428"/>
                    </a:lnTo>
                    <a:lnTo>
                      <a:pt x="111926" y="306460"/>
                    </a:lnTo>
                    <a:lnTo>
                      <a:pt x="111712" y="305300"/>
                    </a:lnTo>
                    <a:lnTo>
                      <a:pt x="110921" y="302260"/>
                    </a:lnTo>
                    <a:close/>
                  </a:path>
                  <a:path w="473710" h="562609">
                    <a:moveTo>
                      <a:pt x="110618" y="297250"/>
                    </a:moveTo>
                    <a:lnTo>
                      <a:pt x="110871" y="298450"/>
                    </a:lnTo>
                    <a:lnTo>
                      <a:pt x="111699" y="301105"/>
                    </a:lnTo>
                    <a:lnTo>
                      <a:pt x="113220" y="307340"/>
                    </a:lnTo>
                    <a:lnTo>
                      <a:pt x="113094" y="305541"/>
                    </a:lnTo>
                    <a:lnTo>
                      <a:pt x="112978" y="304376"/>
                    </a:lnTo>
                    <a:lnTo>
                      <a:pt x="112509" y="300990"/>
                    </a:lnTo>
                    <a:lnTo>
                      <a:pt x="111950" y="298450"/>
                    </a:lnTo>
                    <a:lnTo>
                      <a:pt x="111074" y="298450"/>
                    </a:lnTo>
                    <a:lnTo>
                      <a:pt x="110618" y="297250"/>
                    </a:lnTo>
                    <a:close/>
                  </a:path>
                  <a:path w="473710" h="562609">
                    <a:moveTo>
                      <a:pt x="113460" y="305030"/>
                    </a:moveTo>
                    <a:lnTo>
                      <a:pt x="113779" y="307340"/>
                    </a:lnTo>
                    <a:lnTo>
                      <a:pt x="113460" y="305030"/>
                    </a:lnTo>
                    <a:close/>
                  </a:path>
                  <a:path w="473710" h="562609">
                    <a:moveTo>
                      <a:pt x="113789" y="304800"/>
                    </a:moveTo>
                    <a:lnTo>
                      <a:pt x="113652" y="304800"/>
                    </a:lnTo>
                    <a:lnTo>
                      <a:pt x="114147" y="307340"/>
                    </a:lnTo>
                    <a:lnTo>
                      <a:pt x="114026" y="306299"/>
                    </a:lnTo>
                    <a:lnTo>
                      <a:pt x="113789" y="304800"/>
                    </a:lnTo>
                    <a:close/>
                  </a:path>
                  <a:path w="473710" h="562609">
                    <a:moveTo>
                      <a:pt x="114066" y="306552"/>
                    </a:moveTo>
                    <a:lnTo>
                      <a:pt x="114147" y="307340"/>
                    </a:lnTo>
                    <a:lnTo>
                      <a:pt x="114066" y="306552"/>
                    </a:lnTo>
                    <a:close/>
                  </a:path>
                  <a:path w="473710" h="562609">
                    <a:moveTo>
                      <a:pt x="114802" y="307131"/>
                    </a:moveTo>
                    <a:lnTo>
                      <a:pt x="114820" y="307340"/>
                    </a:lnTo>
                    <a:lnTo>
                      <a:pt x="114802" y="307131"/>
                    </a:lnTo>
                    <a:close/>
                  </a:path>
                  <a:path w="473710" h="562609">
                    <a:moveTo>
                      <a:pt x="114623" y="305011"/>
                    </a:moveTo>
                    <a:lnTo>
                      <a:pt x="114833" y="307340"/>
                    </a:lnTo>
                    <a:lnTo>
                      <a:pt x="114973" y="307340"/>
                    </a:lnTo>
                    <a:lnTo>
                      <a:pt x="114623" y="305011"/>
                    </a:lnTo>
                    <a:close/>
                  </a:path>
                  <a:path w="473710" h="562609">
                    <a:moveTo>
                      <a:pt x="114904" y="306795"/>
                    </a:moveTo>
                    <a:lnTo>
                      <a:pt x="114973" y="307340"/>
                    </a:lnTo>
                    <a:lnTo>
                      <a:pt x="114904" y="306795"/>
                    </a:lnTo>
                    <a:close/>
                  </a:path>
                  <a:path w="473710" h="562609">
                    <a:moveTo>
                      <a:pt x="114677" y="300859"/>
                    </a:moveTo>
                    <a:lnTo>
                      <a:pt x="114927" y="302220"/>
                    </a:lnTo>
                    <a:lnTo>
                      <a:pt x="115175" y="305011"/>
                    </a:lnTo>
                    <a:lnTo>
                      <a:pt x="115297" y="305974"/>
                    </a:lnTo>
                    <a:lnTo>
                      <a:pt x="115417" y="307340"/>
                    </a:lnTo>
                    <a:lnTo>
                      <a:pt x="115316" y="305541"/>
                    </a:lnTo>
                    <a:lnTo>
                      <a:pt x="114972" y="302484"/>
                    </a:lnTo>
                    <a:lnTo>
                      <a:pt x="114677" y="300859"/>
                    </a:lnTo>
                    <a:close/>
                  </a:path>
                  <a:path w="473710" h="562609">
                    <a:moveTo>
                      <a:pt x="115506" y="307223"/>
                    </a:moveTo>
                    <a:close/>
                  </a:path>
                  <a:path w="473710" h="562609">
                    <a:moveTo>
                      <a:pt x="115484" y="306896"/>
                    </a:moveTo>
                    <a:lnTo>
                      <a:pt x="115519" y="307340"/>
                    </a:lnTo>
                    <a:lnTo>
                      <a:pt x="115484" y="306896"/>
                    </a:lnTo>
                    <a:close/>
                  </a:path>
                  <a:path w="473710" h="562609">
                    <a:moveTo>
                      <a:pt x="115659" y="306883"/>
                    </a:moveTo>
                    <a:lnTo>
                      <a:pt x="115694" y="307340"/>
                    </a:lnTo>
                    <a:lnTo>
                      <a:pt x="115659" y="306883"/>
                    </a:lnTo>
                    <a:close/>
                  </a:path>
                  <a:path w="473710" h="562609">
                    <a:moveTo>
                      <a:pt x="115745" y="303811"/>
                    </a:moveTo>
                    <a:lnTo>
                      <a:pt x="115722" y="307340"/>
                    </a:lnTo>
                    <a:lnTo>
                      <a:pt x="116154" y="307340"/>
                    </a:lnTo>
                    <a:lnTo>
                      <a:pt x="115745" y="303811"/>
                    </a:lnTo>
                    <a:close/>
                  </a:path>
                  <a:path w="473710" h="562609">
                    <a:moveTo>
                      <a:pt x="115747" y="303530"/>
                    </a:moveTo>
                    <a:lnTo>
                      <a:pt x="115791" y="304202"/>
                    </a:lnTo>
                    <a:lnTo>
                      <a:pt x="116154" y="307340"/>
                    </a:lnTo>
                    <a:lnTo>
                      <a:pt x="116051" y="305912"/>
                    </a:lnTo>
                    <a:lnTo>
                      <a:pt x="115747" y="303530"/>
                    </a:lnTo>
                    <a:close/>
                  </a:path>
                  <a:path w="473710" h="562609">
                    <a:moveTo>
                      <a:pt x="116142" y="306623"/>
                    </a:moveTo>
                    <a:lnTo>
                      <a:pt x="116154" y="307340"/>
                    </a:lnTo>
                    <a:lnTo>
                      <a:pt x="116142" y="306623"/>
                    </a:lnTo>
                    <a:close/>
                  </a:path>
                  <a:path w="473710" h="562609">
                    <a:moveTo>
                      <a:pt x="115411" y="306070"/>
                    </a:moveTo>
                    <a:lnTo>
                      <a:pt x="115496" y="307138"/>
                    </a:lnTo>
                    <a:lnTo>
                      <a:pt x="115411" y="306070"/>
                    </a:lnTo>
                    <a:close/>
                  </a:path>
                  <a:path w="473710" h="562609">
                    <a:moveTo>
                      <a:pt x="112962" y="295973"/>
                    </a:moveTo>
                    <a:lnTo>
                      <a:pt x="113185" y="297131"/>
                    </a:lnTo>
                    <a:lnTo>
                      <a:pt x="113555" y="298381"/>
                    </a:lnTo>
                    <a:lnTo>
                      <a:pt x="114802" y="307131"/>
                    </a:lnTo>
                    <a:lnTo>
                      <a:pt x="114676" y="305671"/>
                    </a:lnTo>
                    <a:lnTo>
                      <a:pt x="114550" y="304519"/>
                    </a:lnTo>
                    <a:lnTo>
                      <a:pt x="113639" y="298450"/>
                    </a:lnTo>
                    <a:lnTo>
                      <a:pt x="114211" y="298450"/>
                    </a:lnTo>
                    <a:lnTo>
                      <a:pt x="113753" y="297180"/>
                    </a:lnTo>
                    <a:lnTo>
                      <a:pt x="113614" y="297180"/>
                    </a:lnTo>
                    <a:lnTo>
                      <a:pt x="112962" y="295973"/>
                    </a:lnTo>
                    <a:close/>
                  </a:path>
                  <a:path w="473710" h="562609">
                    <a:moveTo>
                      <a:pt x="114566" y="303530"/>
                    </a:moveTo>
                    <a:lnTo>
                      <a:pt x="114956" y="307115"/>
                    </a:lnTo>
                    <a:lnTo>
                      <a:pt x="114566" y="303530"/>
                    </a:lnTo>
                    <a:close/>
                  </a:path>
                  <a:path w="473710" h="562609">
                    <a:moveTo>
                      <a:pt x="114490" y="303530"/>
                    </a:moveTo>
                    <a:lnTo>
                      <a:pt x="114658" y="305155"/>
                    </a:lnTo>
                    <a:lnTo>
                      <a:pt x="114904" y="306795"/>
                    </a:lnTo>
                    <a:lnTo>
                      <a:pt x="114490" y="303530"/>
                    </a:lnTo>
                    <a:close/>
                  </a:path>
                  <a:path w="473710" h="562609">
                    <a:moveTo>
                      <a:pt x="115430" y="306070"/>
                    </a:moveTo>
                    <a:lnTo>
                      <a:pt x="115474" y="306782"/>
                    </a:lnTo>
                    <a:lnTo>
                      <a:pt x="115430" y="306070"/>
                    </a:lnTo>
                    <a:close/>
                  </a:path>
                  <a:path w="473710" h="562609">
                    <a:moveTo>
                      <a:pt x="111150" y="302260"/>
                    </a:moveTo>
                    <a:lnTo>
                      <a:pt x="111658" y="305011"/>
                    </a:lnTo>
                    <a:lnTo>
                      <a:pt x="112087" y="306742"/>
                    </a:lnTo>
                    <a:lnTo>
                      <a:pt x="111868" y="305155"/>
                    </a:lnTo>
                    <a:lnTo>
                      <a:pt x="111150" y="302260"/>
                    </a:lnTo>
                    <a:close/>
                  </a:path>
                  <a:path w="473710" h="562609">
                    <a:moveTo>
                      <a:pt x="111899" y="306070"/>
                    </a:moveTo>
                    <a:lnTo>
                      <a:pt x="111970" y="306695"/>
                    </a:lnTo>
                    <a:lnTo>
                      <a:pt x="111899" y="306070"/>
                    </a:lnTo>
                    <a:close/>
                  </a:path>
                  <a:path w="473710" h="562609">
                    <a:moveTo>
                      <a:pt x="116078" y="303530"/>
                    </a:moveTo>
                    <a:lnTo>
                      <a:pt x="115747" y="303530"/>
                    </a:lnTo>
                    <a:lnTo>
                      <a:pt x="116142" y="306623"/>
                    </a:lnTo>
                    <a:lnTo>
                      <a:pt x="116078" y="303530"/>
                    </a:lnTo>
                    <a:close/>
                  </a:path>
                  <a:path w="473710" h="562609">
                    <a:moveTo>
                      <a:pt x="113885" y="304800"/>
                    </a:moveTo>
                    <a:lnTo>
                      <a:pt x="114066" y="306552"/>
                    </a:lnTo>
                    <a:lnTo>
                      <a:pt x="113885" y="304800"/>
                    </a:lnTo>
                    <a:close/>
                  </a:path>
                  <a:path w="473710" h="562609">
                    <a:moveTo>
                      <a:pt x="115404" y="306070"/>
                    </a:moveTo>
                    <a:lnTo>
                      <a:pt x="115417" y="306438"/>
                    </a:lnTo>
                    <a:lnTo>
                      <a:pt x="115404" y="306070"/>
                    </a:lnTo>
                    <a:close/>
                  </a:path>
                  <a:path w="473710" h="562609">
                    <a:moveTo>
                      <a:pt x="122999" y="303530"/>
                    </a:moveTo>
                    <a:lnTo>
                      <a:pt x="122718" y="306203"/>
                    </a:lnTo>
                    <a:lnTo>
                      <a:pt x="122842" y="305223"/>
                    </a:lnTo>
                    <a:lnTo>
                      <a:pt x="122999" y="303530"/>
                    </a:lnTo>
                    <a:close/>
                  </a:path>
                  <a:path w="473710" h="562609">
                    <a:moveTo>
                      <a:pt x="111712" y="305300"/>
                    </a:moveTo>
                    <a:lnTo>
                      <a:pt x="111854" y="306070"/>
                    </a:lnTo>
                    <a:lnTo>
                      <a:pt x="111712" y="305300"/>
                    </a:lnTo>
                    <a:close/>
                  </a:path>
                  <a:path w="473710" h="562609">
                    <a:moveTo>
                      <a:pt x="115375" y="305671"/>
                    </a:moveTo>
                    <a:lnTo>
                      <a:pt x="115385" y="306070"/>
                    </a:lnTo>
                    <a:lnTo>
                      <a:pt x="115375" y="305671"/>
                    </a:lnTo>
                    <a:close/>
                  </a:path>
                  <a:path w="473710" h="562609">
                    <a:moveTo>
                      <a:pt x="115362" y="305155"/>
                    </a:moveTo>
                    <a:lnTo>
                      <a:pt x="115413" y="306070"/>
                    </a:lnTo>
                    <a:lnTo>
                      <a:pt x="115362" y="305155"/>
                    </a:lnTo>
                    <a:close/>
                  </a:path>
                  <a:path w="473710" h="562609">
                    <a:moveTo>
                      <a:pt x="115400" y="305223"/>
                    </a:moveTo>
                    <a:lnTo>
                      <a:pt x="115493" y="306070"/>
                    </a:lnTo>
                    <a:lnTo>
                      <a:pt x="115400" y="305223"/>
                    </a:lnTo>
                    <a:close/>
                  </a:path>
                  <a:path w="473710" h="562609">
                    <a:moveTo>
                      <a:pt x="115360" y="304800"/>
                    </a:moveTo>
                    <a:lnTo>
                      <a:pt x="115519" y="306070"/>
                    </a:lnTo>
                    <a:lnTo>
                      <a:pt x="115360" y="304800"/>
                    </a:lnTo>
                    <a:close/>
                  </a:path>
                  <a:path w="473710" h="562609">
                    <a:moveTo>
                      <a:pt x="115268" y="304064"/>
                    </a:moveTo>
                    <a:lnTo>
                      <a:pt x="115519" y="306070"/>
                    </a:lnTo>
                    <a:lnTo>
                      <a:pt x="115268" y="304064"/>
                    </a:lnTo>
                    <a:close/>
                  </a:path>
                  <a:path w="473710" h="562609">
                    <a:moveTo>
                      <a:pt x="118284" y="302484"/>
                    </a:moveTo>
                    <a:lnTo>
                      <a:pt x="118224" y="306070"/>
                    </a:lnTo>
                    <a:lnTo>
                      <a:pt x="118427" y="306070"/>
                    </a:lnTo>
                    <a:lnTo>
                      <a:pt x="118284" y="302484"/>
                    </a:lnTo>
                    <a:close/>
                  </a:path>
                  <a:path w="473710" h="562609">
                    <a:moveTo>
                      <a:pt x="118399" y="305054"/>
                    </a:moveTo>
                    <a:lnTo>
                      <a:pt x="118427" y="306070"/>
                    </a:lnTo>
                    <a:lnTo>
                      <a:pt x="118399" y="305054"/>
                    </a:lnTo>
                    <a:close/>
                  </a:path>
                  <a:path w="473710" h="562609">
                    <a:moveTo>
                      <a:pt x="119029" y="293393"/>
                    </a:moveTo>
                    <a:lnTo>
                      <a:pt x="118851" y="293950"/>
                    </a:lnTo>
                    <a:lnTo>
                      <a:pt x="118783" y="295910"/>
                    </a:lnTo>
                    <a:lnTo>
                      <a:pt x="117944" y="295910"/>
                    </a:lnTo>
                    <a:lnTo>
                      <a:pt x="118197" y="299649"/>
                    </a:lnTo>
                    <a:lnTo>
                      <a:pt x="118313" y="301853"/>
                    </a:lnTo>
                    <a:lnTo>
                      <a:pt x="118440" y="306070"/>
                    </a:lnTo>
                    <a:lnTo>
                      <a:pt x="121526" y="306070"/>
                    </a:lnTo>
                    <a:lnTo>
                      <a:pt x="121777" y="302484"/>
                    </a:lnTo>
                    <a:lnTo>
                      <a:pt x="121754" y="302260"/>
                    </a:lnTo>
                    <a:lnTo>
                      <a:pt x="122116" y="298450"/>
                    </a:lnTo>
                    <a:lnTo>
                      <a:pt x="120040" y="298450"/>
                    </a:lnTo>
                    <a:lnTo>
                      <a:pt x="119595" y="295910"/>
                    </a:lnTo>
                    <a:lnTo>
                      <a:pt x="119029" y="293393"/>
                    </a:lnTo>
                    <a:close/>
                  </a:path>
                  <a:path w="473710" h="562609">
                    <a:moveTo>
                      <a:pt x="111835" y="304944"/>
                    </a:moveTo>
                    <a:lnTo>
                      <a:pt x="111992" y="305974"/>
                    </a:lnTo>
                    <a:lnTo>
                      <a:pt x="111889" y="305155"/>
                    </a:lnTo>
                    <a:lnTo>
                      <a:pt x="111835" y="304944"/>
                    </a:lnTo>
                    <a:close/>
                  </a:path>
                  <a:path w="473710" h="562609">
                    <a:moveTo>
                      <a:pt x="117501" y="296843"/>
                    </a:moveTo>
                    <a:lnTo>
                      <a:pt x="117756" y="299165"/>
                    </a:lnTo>
                    <a:lnTo>
                      <a:pt x="117853" y="300269"/>
                    </a:lnTo>
                    <a:lnTo>
                      <a:pt x="118214" y="305912"/>
                    </a:lnTo>
                    <a:lnTo>
                      <a:pt x="118322" y="302260"/>
                    </a:lnTo>
                    <a:lnTo>
                      <a:pt x="118198" y="299720"/>
                    </a:lnTo>
                    <a:lnTo>
                      <a:pt x="117957" y="299720"/>
                    </a:lnTo>
                    <a:lnTo>
                      <a:pt x="117501" y="296843"/>
                    </a:lnTo>
                    <a:close/>
                  </a:path>
                  <a:path w="473710" h="562609">
                    <a:moveTo>
                      <a:pt x="114691" y="300990"/>
                    </a:moveTo>
                    <a:lnTo>
                      <a:pt x="114312" y="300990"/>
                    </a:lnTo>
                    <a:lnTo>
                      <a:pt x="115212" y="305546"/>
                    </a:lnTo>
                    <a:lnTo>
                      <a:pt x="114691" y="300990"/>
                    </a:lnTo>
                    <a:close/>
                  </a:path>
                  <a:path w="473710" h="562609">
                    <a:moveTo>
                      <a:pt x="217201" y="292100"/>
                    </a:moveTo>
                    <a:lnTo>
                      <a:pt x="123355" y="292100"/>
                    </a:lnTo>
                    <a:lnTo>
                      <a:pt x="123302" y="297131"/>
                    </a:lnTo>
                    <a:lnTo>
                      <a:pt x="123181" y="300109"/>
                    </a:lnTo>
                    <a:lnTo>
                      <a:pt x="123055" y="302484"/>
                    </a:lnTo>
                    <a:lnTo>
                      <a:pt x="122937" y="304202"/>
                    </a:lnTo>
                    <a:lnTo>
                      <a:pt x="122813" y="305541"/>
                    </a:lnTo>
                    <a:lnTo>
                      <a:pt x="123799" y="298450"/>
                    </a:lnTo>
                    <a:lnTo>
                      <a:pt x="211429" y="298450"/>
                    </a:lnTo>
                    <a:lnTo>
                      <a:pt x="213233" y="295910"/>
                    </a:lnTo>
                    <a:lnTo>
                      <a:pt x="217201" y="292100"/>
                    </a:lnTo>
                    <a:close/>
                  </a:path>
                  <a:path w="473710" h="562609">
                    <a:moveTo>
                      <a:pt x="111658" y="303530"/>
                    </a:moveTo>
                    <a:lnTo>
                      <a:pt x="111771" y="304519"/>
                    </a:lnTo>
                    <a:lnTo>
                      <a:pt x="111894" y="305174"/>
                    </a:lnTo>
                    <a:lnTo>
                      <a:pt x="111658" y="303530"/>
                    </a:lnTo>
                    <a:close/>
                  </a:path>
                  <a:path w="473710" h="562609">
                    <a:moveTo>
                      <a:pt x="118322" y="302260"/>
                    </a:moveTo>
                    <a:lnTo>
                      <a:pt x="118399" y="305054"/>
                    </a:lnTo>
                    <a:lnTo>
                      <a:pt x="118322" y="302260"/>
                    </a:lnTo>
                    <a:close/>
                  </a:path>
                  <a:path w="473710" h="562609">
                    <a:moveTo>
                      <a:pt x="112698" y="300269"/>
                    </a:moveTo>
                    <a:lnTo>
                      <a:pt x="113460" y="305030"/>
                    </a:lnTo>
                    <a:lnTo>
                      <a:pt x="112896" y="300966"/>
                    </a:lnTo>
                    <a:lnTo>
                      <a:pt x="112698" y="300269"/>
                    </a:lnTo>
                    <a:close/>
                  </a:path>
                  <a:path w="473710" h="562609">
                    <a:moveTo>
                      <a:pt x="115354" y="304800"/>
                    </a:moveTo>
                    <a:close/>
                  </a:path>
                  <a:path w="473710" h="562609">
                    <a:moveTo>
                      <a:pt x="112869" y="300518"/>
                    </a:moveTo>
                    <a:lnTo>
                      <a:pt x="113658" y="304865"/>
                    </a:lnTo>
                    <a:lnTo>
                      <a:pt x="113789" y="304800"/>
                    </a:lnTo>
                    <a:lnTo>
                      <a:pt x="113669" y="304116"/>
                    </a:lnTo>
                    <a:lnTo>
                      <a:pt x="113440" y="303285"/>
                    </a:lnTo>
                    <a:lnTo>
                      <a:pt x="112955" y="300793"/>
                    </a:lnTo>
                    <a:lnTo>
                      <a:pt x="112869" y="300518"/>
                    </a:lnTo>
                    <a:close/>
                  </a:path>
                  <a:path w="473710" h="562609">
                    <a:moveTo>
                      <a:pt x="113671" y="304123"/>
                    </a:moveTo>
                    <a:lnTo>
                      <a:pt x="113789" y="304800"/>
                    </a:lnTo>
                    <a:lnTo>
                      <a:pt x="113671" y="304123"/>
                    </a:lnTo>
                    <a:close/>
                  </a:path>
                  <a:path w="473710" h="562609">
                    <a:moveTo>
                      <a:pt x="113582" y="303530"/>
                    </a:moveTo>
                    <a:lnTo>
                      <a:pt x="113643" y="303963"/>
                    </a:lnTo>
                    <a:lnTo>
                      <a:pt x="113880" y="304800"/>
                    </a:lnTo>
                    <a:lnTo>
                      <a:pt x="113582" y="303530"/>
                    </a:lnTo>
                    <a:close/>
                  </a:path>
                  <a:path w="473710" h="562609">
                    <a:moveTo>
                      <a:pt x="113487" y="302260"/>
                    </a:moveTo>
                    <a:lnTo>
                      <a:pt x="113522" y="302767"/>
                    </a:lnTo>
                    <a:lnTo>
                      <a:pt x="113641" y="303782"/>
                    </a:lnTo>
                    <a:lnTo>
                      <a:pt x="113880" y="304800"/>
                    </a:lnTo>
                    <a:lnTo>
                      <a:pt x="113760" y="303592"/>
                    </a:lnTo>
                    <a:lnTo>
                      <a:pt x="113487" y="302260"/>
                    </a:lnTo>
                    <a:close/>
                  </a:path>
                  <a:path w="473710" h="562609">
                    <a:moveTo>
                      <a:pt x="113921" y="304376"/>
                    </a:moveTo>
                    <a:lnTo>
                      <a:pt x="113972" y="304800"/>
                    </a:lnTo>
                    <a:lnTo>
                      <a:pt x="113921" y="304376"/>
                    </a:lnTo>
                    <a:close/>
                  </a:path>
                  <a:path w="473710" h="562609">
                    <a:moveTo>
                      <a:pt x="112966" y="298450"/>
                    </a:moveTo>
                    <a:lnTo>
                      <a:pt x="112737" y="298450"/>
                    </a:lnTo>
                    <a:lnTo>
                      <a:pt x="113034" y="300269"/>
                    </a:lnTo>
                    <a:lnTo>
                      <a:pt x="113758" y="303285"/>
                    </a:lnTo>
                    <a:lnTo>
                      <a:pt x="114007" y="304800"/>
                    </a:lnTo>
                    <a:lnTo>
                      <a:pt x="113683" y="302484"/>
                    </a:lnTo>
                    <a:lnTo>
                      <a:pt x="112966" y="298450"/>
                    </a:lnTo>
                    <a:close/>
                  </a:path>
                  <a:path w="473710" h="562609">
                    <a:moveTo>
                      <a:pt x="115265" y="304045"/>
                    </a:moveTo>
                    <a:lnTo>
                      <a:pt x="115341" y="304800"/>
                    </a:lnTo>
                    <a:lnTo>
                      <a:pt x="115265" y="304045"/>
                    </a:lnTo>
                    <a:close/>
                  </a:path>
                  <a:path w="473710" h="562609">
                    <a:moveTo>
                      <a:pt x="113710" y="298840"/>
                    </a:moveTo>
                    <a:lnTo>
                      <a:pt x="114594" y="304733"/>
                    </a:lnTo>
                    <a:lnTo>
                      <a:pt x="114566" y="303530"/>
                    </a:lnTo>
                    <a:lnTo>
                      <a:pt x="113710" y="298840"/>
                    </a:lnTo>
                    <a:close/>
                  </a:path>
                  <a:path w="473710" h="562609">
                    <a:moveTo>
                      <a:pt x="112280" y="299305"/>
                    </a:moveTo>
                    <a:lnTo>
                      <a:pt x="113023" y="304519"/>
                    </a:lnTo>
                    <a:lnTo>
                      <a:pt x="113042" y="303530"/>
                    </a:lnTo>
                    <a:lnTo>
                      <a:pt x="112421" y="299799"/>
                    </a:lnTo>
                    <a:lnTo>
                      <a:pt x="112280" y="299305"/>
                    </a:lnTo>
                    <a:close/>
                  </a:path>
                  <a:path w="473710" h="562609">
                    <a:moveTo>
                      <a:pt x="113042" y="303530"/>
                    </a:moveTo>
                    <a:lnTo>
                      <a:pt x="113142" y="304399"/>
                    </a:lnTo>
                    <a:lnTo>
                      <a:pt x="113042" y="303530"/>
                    </a:lnTo>
                    <a:close/>
                  </a:path>
                  <a:path w="473710" h="562609">
                    <a:moveTo>
                      <a:pt x="113817" y="303530"/>
                    </a:moveTo>
                    <a:lnTo>
                      <a:pt x="113921" y="304376"/>
                    </a:lnTo>
                    <a:lnTo>
                      <a:pt x="113817" y="303530"/>
                    </a:lnTo>
                    <a:close/>
                  </a:path>
                  <a:path w="473710" h="562609">
                    <a:moveTo>
                      <a:pt x="110109" y="303530"/>
                    </a:moveTo>
                    <a:lnTo>
                      <a:pt x="110272" y="304212"/>
                    </a:lnTo>
                    <a:lnTo>
                      <a:pt x="110109" y="303530"/>
                    </a:lnTo>
                    <a:close/>
                  </a:path>
                  <a:path w="473710" h="562609">
                    <a:moveTo>
                      <a:pt x="113284" y="302260"/>
                    </a:moveTo>
                    <a:lnTo>
                      <a:pt x="113440" y="303285"/>
                    </a:lnTo>
                    <a:lnTo>
                      <a:pt x="113671" y="304123"/>
                    </a:lnTo>
                    <a:lnTo>
                      <a:pt x="113403" y="302767"/>
                    </a:lnTo>
                    <a:lnTo>
                      <a:pt x="113284" y="302260"/>
                    </a:lnTo>
                    <a:close/>
                  </a:path>
                  <a:path w="473710" h="562609">
                    <a:moveTo>
                      <a:pt x="115220" y="303530"/>
                    </a:moveTo>
                    <a:lnTo>
                      <a:pt x="115265" y="304038"/>
                    </a:lnTo>
                    <a:lnTo>
                      <a:pt x="115220" y="303530"/>
                    </a:lnTo>
                    <a:close/>
                  </a:path>
                  <a:path w="473710" h="562609">
                    <a:moveTo>
                      <a:pt x="114196" y="297459"/>
                    </a:moveTo>
                    <a:lnTo>
                      <a:pt x="114298" y="298066"/>
                    </a:lnTo>
                    <a:lnTo>
                      <a:pt x="114417" y="298591"/>
                    </a:lnTo>
                    <a:lnTo>
                      <a:pt x="114646" y="300518"/>
                    </a:lnTo>
                    <a:lnTo>
                      <a:pt x="115017" y="302484"/>
                    </a:lnTo>
                    <a:lnTo>
                      <a:pt x="115224" y="303963"/>
                    </a:lnTo>
                    <a:lnTo>
                      <a:pt x="114490" y="298450"/>
                    </a:lnTo>
                    <a:lnTo>
                      <a:pt x="114196" y="297459"/>
                    </a:lnTo>
                    <a:close/>
                  </a:path>
                  <a:path w="473710" h="562609">
                    <a:moveTo>
                      <a:pt x="115413" y="291316"/>
                    </a:moveTo>
                    <a:lnTo>
                      <a:pt x="114858" y="293370"/>
                    </a:lnTo>
                    <a:lnTo>
                      <a:pt x="114020" y="293370"/>
                    </a:lnTo>
                    <a:lnTo>
                      <a:pt x="114719" y="295910"/>
                    </a:lnTo>
                    <a:lnTo>
                      <a:pt x="114473" y="295910"/>
                    </a:lnTo>
                    <a:lnTo>
                      <a:pt x="115027" y="298066"/>
                    </a:lnTo>
                    <a:lnTo>
                      <a:pt x="115146" y="298631"/>
                    </a:lnTo>
                    <a:lnTo>
                      <a:pt x="115745" y="303811"/>
                    </a:lnTo>
                    <a:lnTo>
                      <a:pt x="115747" y="303530"/>
                    </a:lnTo>
                    <a:lnTo>
                      <a:pt x="116078" y="303530"/>
                    </a:lnTo>
                    <a:lnTo>
                      <a:pt x="115290" y="298450"/>
                    </a:lnTo>
                    <a:lnTo>
                      <a:pt x="117348" y="298450"/>
                    </a:lnTo>
                    <a:lnTo>
                      <a:pt x="115900" y="293624"/>
                    </a:lnTo>
                    <a:lnTo>
                      <a:pt x="115790" y="293204"/>
                    </a:lnTo>
                    <a:lnTo>
                      <a:pt x="115413" y="291316"/>
                    </a:lnTo>
                    <a:close/>
                  </a:path>
                  <a:path w="473710" h="562609">
                    <a:moveTo>
                      <a:pt x="116090" y="303530"/>
                    </a:moveTo>
                    <a:lnTo>
                      <a:pt x="116095" y="303807"/>
                    </a:lnTo>
                    <a:lnTo>
                      <a:pt x="116090" y="303530"/>
                    </a:lnTo>
                    <a:close/>
                  </a:path>
                  <a:path w="473710" h="562609">
                    <a:moveTo>
                      <a:pt x="115201" y="303530"/>
                    </a:moveTo>
                    <a:lnTo>
                      <a:pt x="115212" y="303661"/>
                    </a:lnTo>
                    <a:lnTo>
                      <a:pt x="115201" y="303530"/>
                    </a:lnTo>
                    <a:close/>
                  </a:path>
                  <a:path w="473710" h="562609">
                    <a:moveTo>
                      <a:pt x="113753" y="303530"/>
                    </a:moveTo>
                    <a:close/>
                  </a:path>
                  <a:path w="473710" h="562609">
                    <a:moveTo>
                      <a:pt x="110105" y="303207"/>
                    </a:moveTo>
                    <a:lnTo>
                      <a:pt x="110172" y="303530"/>
                    </a:lnTo>
                    <a:lnTo>
                      <a:pt x="110105" y="303207"/>
                    </a:lnTo>
                    <a:close/>
                  </a:path>
                  <a:path w="473710" h="562609">
                    <a:moveTo>
                      <a:pt x="111264" y="300885"/>
                    </a:moveTo>
                    <a:lnTo>
                      <a:pt x="111747" y="303530"/>
                    </a:lnTo>
                    <a:lnTo>
                      <a:pt x="111533" y="301835"/>
                    </a:lnTo>
                    <a:lnTo>
                      <a:pt x="111264" y="300885"/>
                    </a:lnTo>
                    <a:close/>
                  </a:path>
                  <a:path w="473710" h="562609">
                    <a:moveTo>
                      <a:pt x="111709" y="302260"/>
                    </a:moveTo>
                    <a:lnTo>
                      <a:pt x="112014" y="303530"/>
                    </a:lnTo>
                    <a:lnTo>
                      <a:pt x="111886" y="302767"/>
                    </a:lnTo>
                    <a:lnTo>
                      <a:pt x="111709" y="302260"/>
                    </a:lnTo>
                    <a:close/>
                  </a:path>
                  <a:path w="473710" h="562609">
                    <a:moveTo>
                      <a:pt x="110886" y="298591"/>
                    </a:moveTo>
                    <a:lnTo>
                      <a:pt x="111535" y="301835"/>
                    </a:lnTo>
                    <a:lnTo>
                      <a:pt x="111654" y="302260"/>
                    </a:lnTo>
                    <a:lnTo>
                      <a:pt x="111798" y="302260"/>
                    </a:lnTo>
                    <a:lnTo>
                      <a:pt x="111904" y="302767"/>
                    </a:lnTo>
                    <a:lnTo>
                      <a:pt x="112153" y="303530"/>
                    </a:lnTo>
                    <a:lnTo>
                      <a:pt x="111193" y="299649"/>
                    </a:lnTo>
                    <a:lnTo>
                      <a:pt x="110886" y="298591"/>
                    </a:lnTo>
                    <a:close/>
                  </a:path>
                  <a:path w="473710" h="562609">
                    <a:moveTo>
                      <a:pt x="113539" y="303368"/>
                    </a:moveTo>
                    <a:lnTo>
                      <a:pt x="113567" y="303530"/>
                    </a:lnTo>
                    <a:lnTo>
                      <a:pt x="113539" y="303368"/>
                    </a:lnTo>
                    <a:close/>
                  </a:path>
                  <a:path w="473710" h="562609">
                    <a:moveTo>
                      <a:pt x="113573" y="303491"/>
                    </a:moveTo>
                    <a:close/>
                  </a:path>
                  <a:path w="473710" h="562609">
                    <a:moveTo>
                      <a:pt x="113207" y="300990"/>
                    </a:moveTo>
                    <a:lnTo>
                      <a:pt x="113347" y="302260"/>
                    </a:lnTo>
                    <a:lnTo>
                      <a:pt x="113487" y="302260"/>
                    </a:lnTo>
                    <a:lnTo>
                      <a:pt x="113747" y="303530"/>
                    </a:lnTo>
                    <a:lnTo>
                      <a:pt x="113207" y="300990"/>
                    </a:lnTo>
                    <a:close/>
                  </a:path>
                  <a:path w="473710" h="562609">
                    <a:moveTo>
                      <a:pt x="114325" y="297180"/>
                    </a:moveTo>
                    <a:lnTo>
                      <a:pt x="114942" y="300885"/>
                    </a:lnTo>
                    <a:lnTo>
                      <a:pt x="115194" y="303530"/>
                    </a:lnTo>
                    <a:lnTo>
                      <a:pt x="114980" y="300885"/>
                    </a:lnTo>
                    <a:lnTo>
                      <a:pt x="114325" y="297180"/>
                    </a:lnTo>
                    <a:close/>
                  </a:path>
                  <a:path w="473710" h="562609">
                    <a:moveTo>
                      <a:pt x="115290" y="298450"/>
                    </a:moveTo>
                    <a:lnTo>
                      <a:pt x="116078" y="303530"/>
                    </a:lnTo>
                    <a:lnTo>
                      <a:pt x="115290" y="298450"/>
                    </a:lnTo>
                    <a:close/>
                  </a:path>
                  <a:path w="473710" h="562609">
                    <a:moveTo>
                      <a:pt x="113487" y="302260"/>
                    </a:moveTo>
                    <a:lnTo>
                      <a:pt x="113346" y="302260"/>
                    </a:lnTo>
                    <a:lnTo>
                      <a:pt x="113573" y="303491"/>
                    </a:lnTo>
                    <a:lnTo>
                      <a:pt x="113487" y="302260"/>
                    </a:lnTo>
                    <a:close/>
                  </a:path>
                  <a:path w="473710" h="562609">
                    <a:moveTo>
                      <a:pt x="113346" y="302260"/>
                    </a:moveTo>
                    <a:lnTo>
                      <a:pt x="113525" y="303285"/>
                    </a:lnTo>
                    <a:lnTo>
                      <a:pt x="113346" y="302260"/>
                    </a:lnTo>
                    <a:close/>
                  </a:path>
                  <a:path w="473710" h="562609">
                    <a:moveTo>
                      <a:pt x="112822" y="300369"/>
                    </a:moveTo>
                    <a:lnTo>
                      <a:pt x="113263" y="302863"/>
                    </a:lnTo>
                    <a:lnTo>
                      <a:pt x="112869" y="300518"/>
                    </a:lnTo>
                    <a:lnTo>
                      <a:pt x="112822" y="300369"/>
                    </a:lnTo>
                    <a:close/>
                  </a:path>
                  <a:path w="473710" h="562609">
                    <a:moveTo>
                      <a:pt x="113288" y="302260"/>
                    </a:moveTo>
                    <a:lnTo>
                      <a:pt x="113403" y="302767"/>
                    </a:lnTo>
                    <a:lnTo>
                      <a:pt x="113288" y="302260"/>
                    </a:lnTo>
                    <a:close/>
                  </a:path>
                  <a:path w="473710" h="562609">
                    <a:moveTo>
                      <a:pt x="113026" y="301105"/>
                    </a:moveTo>
                    <a:lnTo>
                      <a:pt x="113245" y="302260"/>
                    </a:lnTo>
                    <a:lnTo>
                      <a:pt x="113026" y="301105"/>
                    </a:lnTo>
                    <a:close/>
                  </a:path>
                  <a:path w="473710" h="562609">
                    <a:moveTo>
                      <a:pt x="113339" y="302220"/>
                    </a:moveTo>
                    <a:close/>
                  </a:path>
                  <a:path w="473710" h="562609">
                    <a:moveTo>
                      <a:pt x="114350" y="297180"/>
                    </a:moveTo>
                    <a:lnTo>
                      <a:pt x="115277" y="302260"/>
                    </a:lnTo>
                    <a:lnTo>
                      <a:pt x="114350" y="297180"/>
                    </a:lnTo>
                    <a:close/>
                  </a:path>
                  <a:path w="473710" h="562609">
                    <a:moveTo>
                      <a:pt x="114239" y="295515"/>
                    </a:moveTo>
                    <a:lnTo>
                      <a:pt x="114322" y="296304"/>
                    </a:lnTo>
                    <a:lnTo>
                      <a:pt x="114877" y="299891"/>
                    </a:lnTo>
                    <a:lnTo>
                      <a:pt x="115316" y="302260"/>
                    </a:lnTo>
                    <a:lnTo>
                      <a:pt x="114915" y="299891"/>
                    </a:lnTo>
                    <a:lnTo>
                      <a:pt x="114239" y="295515"/>
                    </a:lnTo>
                    <a:close/>
                  </a:path>
                  <a:path w="473710" h="562609">
                    <a:moveTo>
                      <a:pt x="112170" y="296767"/>
                    </a:moveTo>
                    <a:lnTo>
                      <a:pt x="113339" y="302220"/>
                    </a:lnTo>
                    <a:lnTo>
                      <a:pt x="113024" y="300416"/>
                    </a:lnTo>
                    <a:lnTo>
                      <a:pt x="112726" y="298381"/>
                    </a:lnTo>
                    <a:lnTo>
                      <a:pt x="112170" y="296767"/>
                    </a:lnTo>
                    <a:close/>
                  </a:path>
                  <a:path w="473710" h="562609">
                    <a:moveTo>
                      <a:pt x="112253" y="298696"/>
                    </a:moveTo>
                    <a:lnTo>
                      <a:pt x="112408" y="299649"/>
                    </a:lnTo>
                    <a:lnTo>
                      <a:pt x="112763" y="300990"/>
                    </a:lnTo>
                    <a:lnTo>
                      <a:pt x="112653" y="300109"/>
                    </a:lnTo>
                    <a:lnTo>
                      <a:pt x="112253" y="298696"/>
                    </a:lnTo>
                    <a:close/>
                  </a:path>
                  <a:path w="473710" h="562609">
                    <a:moveTo>
                      <a:pt x="112547" y="298450"/>
                    </a:moveTo>
                    <a:lnTo>
                      <a:pt x="113017" y="300990"/>
                    </a:lnTo>
                    <a:lnTo>
                      <a:pt x="112547" y="298450"/>
                    </a:lnTo>
                    <a:close/>
                  </a:path>
                  <a:path w="473710" h="562609">
                    <a:moveTo>
                      <a:pt x="112903" y="299720"/>
                    </a:moveTo>
                    <a:lnTo>
                      <a:pt x="113124" y="300990"/>
                    </a:lnTo>
                    <a:lnTo>
                      <a:pt x="113017" y="300196"/>
                    </a:lnTo>
                    <a:lnTo>
                      <a:pt x="112903" y="299720"/>
                    </a:lnTo>
                    <a:close/>
                  </a:path>
                  <a:path w="473710" h="562609">
                    <a:moveTo>
                      <a:pt x="113017" y="300196"/>
                    </a:moveTo>
                    <a:lnTo>
                      <a:pt x="113144" y="300990"/>
                    </a:lnTo>
                    <a:lnTo>
                      <a:pt x="113017" y="300196"/>
                    </a:lnTo>
                    <a:close/>
                  </a:path>
                  <a:path w="473710" h="562609">
                    <a:moveTo>
                      <a:pt x="112522" y="298450"/>
                    </a:moveTo>
                    <a:lnTo>
                      <a:pt x="112859" y="300369"/>
                    </a:lnTo>
                    <a:lnTo>
                      <a:pt x="112985" y="300887"/>
                    </a:lnTo>
                    <a:lnTo>
                      <a:pt x="112522" y="298450"/>
                    </a:lnTo>
                    <a:close/>
                  </a:path>
                  <a:path w="473710" h="562609">
                    <a:moveTo>
                      <a:pt x="111051" y="299720"/>
                    </a:moveTo>
                    <a:lnTo>
                      <a:pt x="111258" y="300862"/>
                    </a:lnTo>
                    <a:lnTo>
                      <a:pt x="111051" y="299720"/>
                    </a:lnTo>
                    <a:close/>
                  </a:path>
                  <a:path w="473710" h="562609">
                    <a:moveTo>
                      <a:pt x="113715" y="295910"/>
                    </a:moveTo>
                    <a:lnTo>
                      <a:pt x="114677" y="300859"/>
                    </a:lnTo>
                    <a:lnTo>
                      <a:pt x="114449" y="299402"/>
                    </a:lnTo>
                    <a:lnTo>
                      <a:pt x="114254" y="297905"/>
                    </a:lnTo>
                    <a:lnTo>
                      <a:pt x="113715" y="295910"/>
                    </a:lnTo>
                    <a:close/>
                  </a:path>
                  <a:path w="473710" h="562609">
                    <a:moveTo>
                      <a:pt x="112800" y="300109"/>
                    </a:moveTo>
                    <a:lnTo>
                      <a:pt x="112844" y="300369"/>
                    </a:lnTo>
                    <a:lnTo>
                      <a:pt x="112956" y="300794"/>
                    </a:lnTo>
                    <a:lnTo>
                      <a:pt x="112800" y="300109"/>
                    </a:lnTo>
                    <a:close/>
                  </a:path>
                  <a:path w="473710" h="562609">
                    <a:moveTo>
                      <a:pt x="114254" y="297905"/>
                    </a:moveTo>
                    <a:lnTo>
                      <a:pt x="114505" y="299799"/>
                    </a:lnTo>
                    <a:lnTo>
                      <a:pt x="114626" y="300416"/>
                    </a:lnTo>
                    <a:lnTo>
                      <a:pt x="114385" y="298390"/>
                    </a:lnTo>
                    <a:lnTo>
                      <a:pt x="114254" y="297905"/>
                    </a:lnTo>
                    <a:close/>
                  </a:path>
                  <a:path w="473710" h="562609">
                    <a:moveTo>
                      <a:pt x="112580" y="299165"/>
                    </a:moveTo>
                    <a:lnTo>
                      <a:pt x="112629" y="299649"/>
                    </a:lnTo>
                    <a:lnTo>
                      <a:pt x="112822" y="300369"/>
                    </a:lnTo>
                    <a:lnTo>
                      <a:pt x="112712" y="299720"/>
                    </a:lnTo>
                    <a:lnTo>
                      <a:pt x="112580" y="299165"/>
                    </a:lnTo>
                    <a:close/>
                  </a:path>
                  <a:path w="473710" h="562609">
                    <a:moveTo>
                      <a:pt x="112941" y="299720"/>
                    </a:moveTo>
                    <a:lnTo>
                      <a:pt x="113017" y="300196"/>
                    </a:lnTo>
                    <a:lnTo>
                      <a:pt x="112941" y="299720"/>
                    </a:lnTo>
                    <a:close/>
                  </a:path>
                  <a:path w="473710" h="562609">
                    <a:moveTo>
                      <a:pt x="112522" y="298450"/>
                    </a:moveTo>
                    <a:lnTo>
                      <a:pt x="112700" y="299649"/>
                    </a:lnTo>
                    <a:lnTo>
                      <a:pt x="112800" y="300109"/>
                    </a:lnTo>
                    <a:lnTo>
                      <a:pt x="112522" y="298450"/>
                    </a:lnTo>
                    <a:close/>
                  </a:path>
                  <a:path w="473710" h="562609">
                    <a:moveTo>
                      <a:pt x="112166" y="297419"/>
                    </a:moveTo>
                    <a:lnTo>
                      <a:pt x="112530" y="299305"/>
                    </a:lnTo>
                    <a:lnTo>
                      <a:pt x="112644" y="299799"/>
                    </a:lnTo>
                    <a:lnTo>
                      <a:pt x="112580" y="299165"/>
                    </a:lnTo>
                    <a:lnTo>
                      <a:pt x="112166" y="297419"/>
                    </a:lnTo>
                    <a:close/>
                  </a:path>
                  <a:path w="473710" h="562609">
                    <a:moveTo>
                      <a:pt x="107480" y="291817"/>
                    </a:moveTo>
                    <a:lnTo>
                      <a:pt x="108345" y="294487"/>
                    </a:lnTo>
                    <a:lnTo>
                      <a:pt x="110058" y="298450"/>
                    </a:lnTo>
                    <a:lnTo>
                      <a:pt x="110451" y="299720"/>
                    </a:lnTo>
                    <a:lnTo>
                      <a:pt x="109869" y="297419"/>
                    </a:lnTo>
                    <a:lnTo>
                      <a:pt x="108461" y="294543"/>
                    </a:lnTo>
                    <a:lnTo>
                      <a:pt x="107480" y="291817"/>
                    </a:lnTo>
                    <a:close/>
                  </a:path>
                  <a:path w="473710" h="562609">
                    <a:moveTo>
                      <a:pt x="110813" y="299402"/>
                    </a:moveTo>
                    <a:lnTo>
                      <a:pt x="110934" y="299720"/>
                    </a:lnTo>
                    <a:lnTo>
                      <a:pt x="110813" y="299402"/>
                    </a:lnTo>
                    <a:close/>
                  </a:path>
                  <a:path w="473710" h="562609">
                    <a:moveTo>
                      <a:pt x="110070" y="295910"/>
                    </a:moveTo>
                    <a:lnTo>
                      <a:pt x="110947" y="299720"/>
                    </a:lnTo>
                    <a:lnTo>
                      <a:pt x="110734" y="298066"/>
                    </a:lnTo>
                    <a:lnTo>
                      <a:pt x="110070" y="295910"/>
                    </a:lnTo>
                    <a:close/>
                  </a:path>
                  <a:path w="473710" h="562609">
                    <a:moveTo>
                      <a:pt x="117671" y="292330"/>
                    </a:moveTo>
                    <a:lnTo>
                      <a:pt x="117743" y="293467"/>
                    </a:lnTo>
                    <a:lnTo>
                      <a:pt x="117869" y="294422"/>
                    </a:lnTo>
                    <a:lnTo>
                      <a:pt x="117957" y="294640"/>
                    </a:lnTo>
                    <a:lnTo>
                      <a:pt x="117817" y="294640"/>
                    </a:lnTo>
                    <a:lnTo>
                      <a:pt x="117526" y="295151"/>
                    </a:lnTo>
                    <a:lnTo>
                      <a:pt x="117433" y="296222"/>
                    </a:lnTo>
                    <a:lnTo>
                      <a:pt x="117547" y="297131"/>
                    </a:lnTo>
                    <a:lnTo>
                      <a:pt x="117957" y="299720"/>
                    </a:lnTo>
                    <a:lnTo>
                      <a:pt x="118148" y="299720"/>
                    </a:lnTo>
                    <a:lnTo>
                      <a:pt x="117932" y="295910"/>
                    </a:lnTo>
                    <a:lnTo>
                      <a:pt x="118554" y="295910"/>
                    </a:lnTo>
                    <a:lnTo>
                      <a:pt x="117671" y="292330"/>
                    </a:lnTo>
                    <a:close/>
                  </a:path>
                  <a:path w="473710" h="562609">
                    <a:moveTo>
                      <a:pt x="117985" y="296672"/>
                    </a:moveTo>
                    <a:lnTo>
                      <a:pt x="118148" y="299720"/>
                    </a:lnTo>
                    <a:lnTo>
                      <a:pt x="117985" y="296672"/>
                    </a:lnTo>
                    <a:close/>
                  </a:path>
                  <a:path w="473710" h="562609">
                    <a:moveTo>
                      <a:pt x="111865" y="296320"/>
                    </a:moveTo>
                    <a:lnTo>
                      <a:pt x="112221" y="298450"/>
                    </a:lnTo>
                    <a:lnTo>
                      <a:pt x="112597" y="299649"/>
                    </a:lnTo>
                    <a:lnTo>
                      <a:pt x="112166" y="297419"/>
                    </a:lnTo>
                    <a:lnTo>
                      <a:pt x="112051" y="296935"/>
                    </a:lnTo>
                    <a:lnTo>
                      <a:pt x="111865" y="296320"/>
                    </a:lnTo>
                    <a:close/>
                  </a:path>
                  <a:path w="473710" h="562609">
                    <a:moveTo>
                      <a:pt x="109486" y="295910"/>
                    </a:moveTo>
                    <a:lnTo>
                      <a:pt x="109796" y="297131"/>
                    </a:lnTo>
                    <a:lnTo>
                      <a:pt x="109915" y="297459"/>
                    </a:lnTo>
                    <a:lnTo>
                      <a:pt x="110473" y="298591"/>
                    </a:lnTo>
                    <a:lnTo>
                      <a:pt x="110813" y="299402"/>
                    </a:lnTo>
                    <a:lnTo>
                      <a:pt x="109486" y="295910"/>
                    </a:lnTo>
                    <a:close/>
                  </a:path>
                  <a:path w="473710" h="562609">
                    <a:moveTo>
                      <a:pt x="111823" y="297180"/>
                    </a:moveTo>
                    <a:lnTo>
                      <a:pt x="111671" y="297180"/>
                    </a:lnTo>
                    <a:lnTo>
                      <a:pt x="112280" y="299305"/>
                    </a:lnTo>
                    <a:lnTo>
                      <a:pt x="112170" y="298591"/>
                    </a:lnTo>
                    <a:lnTo>
                      <a:pt x="112029" y="297905"/>
                    </a:lnTo>
                    <a:lnTo>
                      <a:pt x="111823" y="297180"/>
                    </a:lnTo>
                    <a:close/>
                  </a:path>
                  <a:path w="473710" h="562609">
                    <a:moveTo>
                      <a:pt x="112110" y="297131"/>
                    </a:moveTo>
                    <a:lnTo>
                      <a:pt x="112580" y="299165"/>
                    </a:lnTo>
                    <a:lnTo>
                      <a:pt x="112463" y="298297"/>
                    </a:lnTo>
                    <a:lnTo>
                      <a:pt x="112110" y="297131"/>
                    </a:lnTo>
                    <a:close/>
                  </a:path>
                  <a:path w="473710" h="562609">
                    <a:moveTo>
                      <a:pt x="113652" y="298450"/>
                    </a:moveTo>
                    <a:lnTo>
                      <a:pt x="113710" y="298840"/>
                    </a:lnTo>
                    <a:lnTo>
                      <a:pt x="113652" y="298450"/>
                    </a:lnTo>
                    <a:close/>
                  </a:path>
                  <a:path w="473710" h="562609">
                    <a:moveTo>
                      <a:pt x="112078" y="297993"/>
                    </a:moveTo>
                    <a:lnTo>
                      <a:pt x="112140" y="298297"/>
                    </a:lnTo>
                    <a:lnTo>
                      <a:pt x="112253" y="298696"/>
                    </a:lnTo>
                    <a:lnTo>
                      <a:pt x="112078" y="297993"/>
                    </a:lnTo>
                    <a:close/>
                  </a:path>
                  <a:path w="473710" h="562609">
                    <a:moveTo>
                      <a:pt x="109952" y="293370"/>
                    </a:moveTo>
                    <a:lnTo>
                      <a:pt x="110050" y="294194"/>
                    </a:lnTo>
                    <a:lnTo>
                      <a:pt x="110882" y="297131"/>
                    </a:lnTo>
                    <a:lnTo>
                      <a:pt x="111074" y="298450"/>
                    </a:lnTo>
                    <a:lnTo>
                      <a:pt x="111950" y="298450"/>
                    </a:lnTo>
                    <a:lnTo>
                      <a:pt x="111671" y="297180"/>
                    </a:lnTo>
                    <a:lnTo>
                      <a:pt x="111953" y="297180"/>
                    </a:lnTo>
                    <a:lnTo>
                      <a:pt x="111740" y="295910"/>
                    </a:lnTo>
                    <a:lnTo>
                      <a:pt x="110883" y="295910"/>
                    </a:lnTo>
                    <a:lnTo>
                      <a:pt x="109952" y="293370"/>
                    </a:lnTo>
                    <a:close/>
                  </a:path>
                  <a:path w="473710" h="562609">
                    <a:moveTo>
                      <a:pt x="112101" y="296568"/>
                    </a:moveTo>
                    <a:lnTo>
                      <a:pt x="112509" y="298450"/>
                    </a:lnTo>
                    <a:lnTo>
                      <a:pt x="112309" y="297315"/>
                    </a:lnTo>
                    <a:lnTo>
                      <a:pt x="112101" y="296568"/>
                    </a:lnTo>
                    <a:close/>
                  </a:path>
                  <a:path w="473710" h="562609">
                    <a:moveTo>
                      <a:pt x="112726" y="298381"/>
                    </a:moveTo>
                    <a:close/>
                  </a:path>
                  <a:path w="473710" h="562609">
                    <a:moveTo>
                      <a:pt x="117346" y="298401"/>
                    </a:moveTo>
                    <a:close/>
                  </a:path>
                  <a:path w="473710" h="562609">
                    <a:moveTo>
                      <a:pt x="119037" y="293370"/>
                    </a:moveTo>
                    <a:lnTo>
                      <a:pt x="119595" y="295910"/>
                    </a:lnTo>
                    <a:lnTo>
                      <a:pt x="120040" y="298450"/>
                    </a:lnTo>
                    <a:lnTo>
                      <a:pt x="119970" y="297905"/>
                    </a:lnTo>
                    <a:lnTo>
                      <a:pt x="119621" y="295910"/>
                    </a:lnTo>
                    <a:lnTo>
                      <a:pt x="119037" y="293370"/>
                    </a:lnTo>
                    <a:close/>
                  </a:path>
                  <a:path w="473710" h="562609">
                    <a:moveTo>
                      <a:pt x="120055" y="298390"/>
                    </a:moveTo>
                    <a:close/>
                  </a:path>
                  <a:path w="473710" h="562609">
                    <a:moveTo>
                      <a:pt x="120364" y="297205"/>
                    </a:moveTo>
                    <a:lnTo>
                      <a:pt x="120065" y="298450"/>
                    </a:lnTo>
                    <a:lnTo>
                      <a:pt x="120688" y="298450"/>
                    </a:lnTo>
                    <a:lnTo>
                      <a:pt x="120364" y="297205"/>
                    </a:lnTo>
                    <a:close/>
                  </a:path>
                  <a:path w="473710" h="562609">
                    <a:moveTo>
                      <a:pt x="121462" y="292554"/>
                    </a:moveTo>
                    <a:lnTo>
                      <a:pt x="120939" y="294422"/>
                    </a:lnTo>
                    <a:lnTo>
                      <a:pt x="120826" y="296767"/>
                    </a:lnTo>
                    <a:lnTo>
                      <a:pt x="120700" y="298450"/>
                    </a:lnTo>
                    <a:lnTo>
                      <a:pt x="122116" y="298450"/>
                    </a:lnTo>
                    <a:lnTo>
                      <a:pt x="122240" y="297131"/>
                    </a:lnTo>
                    <a:lnTo>
                      <a:pt x="122367" y="295232"/>
                    </a:lnTo>
                    <a:lnTo>
                      <a:pt x="122281" y="293370"/>
                    </a:lnTo>
                    <a:lnTo>
                      <a:pt x="121818" y="293370"/>
                    </a:lnTo>
                    <a:lnTo>
                      <a:pt x="121462" y="292554"/>
                    </a:lnTo>
                    <a:close/>
                  </a:path>
                  <a:path w="473710" h="562609">
                    <a:moveTo>
                      <a:pt x="120783" y="297180"/>
                    </a:moveTo>
                    <a:lnTo>
                      <a:pt x="120370" y="297180"/>
                    </a:lnTo>
                    <a:lnTo>
                      <a:pt x="120690" y="298412"/>
                    </a:lnTo>
                    <a:lnTo>
                      <a:pt x="120783" y="297180"/>
                    </a:lnTo>
                    <a:close/>
                  </a:path>
                  <a:path w="473710" h="562609">
                    <a:moveTo>
                      <a:pt x="115514" y="290939"/>
                    </a:moveTo>
                    <a:lnTo>
                      <a:pt x="115450" y="291374"/>
                    </a:lnTo>
                    <a:lnTo>
                      <a:pt x="115816" y="293204"/>
                    </a:lnTo>
                    <a:lnTo>
                      <a:pt x="117346" y="298401"/>
                    </a:lnTo>
                    <a:lnTo>
                      <a:pt x="117263" y="295910"/>
                    </a:lnTo>
                    <a:lnTo>
                      <a:pt x="117043" y="295910"/>
                    </a:lnTo>
                    <a:lnTo>
                      <a:pt x="115514" y="290939"/>
                    </a:lnTo>
                    <a:close/>
                  </a:path>
                  <a:path w="473710" h="562609">
                    <a:moveTo>
                      <a:pt x="120592" y="293370"/>
                    </a:moveTo>
                    <a:lnTo>
                      <a:pt x="119037" y="293370"/>
                    </a:lnTo>
                    <a:lnTo>
                      <a:pt x="119621" y="295910"/>
                    </a:lnTo>
                    <a:lnTo>
                      <a:pt x="120055" y="298390"/>
                    </a:lnTo>
                    <a:lnTo>
                      <a:pt x="120357" y="297180"/>
                    </a:lnTo>
                    <a:lnTo>
                      <a:pt x="120783" y="297180"/>
                    </a:lnTo>
                    <a:lnTo>
                      <a:pt x="120903" y="295071"/>
                    </a:lnTo>
                    <a:lnTo>
                      <a:pt x="120878" y="294640"/>
                    </a:lnTo>
                    <a:lnTo>
                      <a:pt x="120592" y="293370"/>
                    </a:lnTo>
                    <a:close/>
                  </a:path>
                  <a:path w="473710" h="562609">
                    <a:moveTo>
                      <a:pt x="111514" y="293370"/>
                    </a:moveTo>
                    <a:lnTo>
                      <a:pt x="111366" y="293370"/>
                    </a:lnTo>
                    <a:lnTo>
                      <a:pt x="111490" y="294125"/>
                    </a:lnTo>
                    <a:lnTo>
                      <a:pt x="111947" y="295851"/>
                    </a:lnTo>
                    <a:lnTo>
                      <a:pt x="112170" y="296767"/>
                    </a:lnTo>
                    <a:lnTo>
                      <a:pt x="112726" y="298381"/>
                    </a:lnTo>
                    <a:lnTo>
                      <a:pt x="111514" y="293370"/>
                    </a:lnTo>
                    <a:close/>
                  </a:path>
                  <a:path w="473710" h="562609">
                    <a:moveTo>
                      <a:pt x="110585" y="297163"/>
                    </a:moveTo>
                    <a:lnTo>
                      <a:pt x="110720" y="297905"/>
                    </a:lnTo>
                    <a:lnTo>
                      <a:pt x="110836" y="298339"/>
                    </a:lnTo>
                    <a:lnTo>
                      <a:pt x="110631" y="297315"/>
                    </a:lnTo>
                    <a:lnTo>
                      <a:pt x="110585" y="297163"/>
                    </a:lnTo>
                    <a:close/>
                  </a:path>
                  <a:path w="473710" h="562609">
                    <a:moveTo>
                      <a:pt x="111159" y="291374"/>
                    </a:moveTo>
                    <a:lnTo>
                      <a:pt x="111357" y="291994"/>
                    </a:lnTo>
                    <a:lnTo>
                      <a:pt x="111474" y="293204"/>
                    </a:lnTo>
                    <a:lnTo>
                      <a:pt x="112713" y="298297"/>
                    </a:lnTo>
                    <a:lnTo>
                      <a:pt x="112317" y="295851"/>
                    </a:lnTo>
                    <a:lnTo>
                      <a:pt x="111512" y="292399"/>
                    </a:lnTo>
                    <a:lnTo>
                      <a:pt x="111401" y="291994"/>
                    </a:lnTo>
                    <a:lnTo>
                      <a:pt x="111159" y="291374"/>
                    </a:lnTo>
                    <a:close/>
                  </a:path>
                  <a:path w="473710" h="562609">
                    <a:moveTo>
                      <a:pt x="110109" y="295910"/>
                    </a:moveTo>
                    <a:lnTo>
                      <a:pt x="110750" y="298066"/>
                    </a:lnTo>
                    <a:lnTo>
                      <a:pt x="110573" y="297131"/>
                    </a:lnTo>
                    <a:lnTo>
                      <a:pt x="110109" y="295910"/>
                    </a:lnTo>
                    <a:close/>
                  </a:path>
                  <a:path w="473710" h="562609">
                    <a:moveTo>
                      <a:pt x="111953" y="297180"/>
                    </a:moveTo>
                    <a:lnTo>
                      <a:pt x="111823" y="297180"/>
                    </a:lnTo>
                    <a:lnTo>
                      <a:pt x="112078" y="297993"/>
                    </a:lnTo>
                    <a:lnTo>
                      <a:pt x="111953" y="297180"/>
                    </a:lnTo>
                    <a:close/>
                  </a:path>
                  <a:path w="473710" h="562609">
                    <a:moveTo>
                      <a:pt x="113379" y="294640"/>
                    </a:moveTo>
                    <a:lnTo>
                      <a:pt x="114196" y="297459"/>
                    </a:lnTo>
                    <a:lnTo>
                      <a:pt x="114077" y="296843"/>
                    </a:lnTo>
                    <a:lnTo>
                      <a:pt x="113859" y="295973"/>
                    </a:lnTo>
                    <a:lnTo>
                      <a:pt x="113379" y="294640"/>
                    </a:lnTo>
                    <a:close/>
                  </a:path>
                  <a:path w="473710" h="562609">
                    <a:moveTo>
                      <a:pt x="113532" y="296358"/>
                    </a:moveTo>
                    <a:lnTo>
                      <a:pt x="113614" y="297180"/>
                    </a:lnTo>
                    <a:lnTo>
                      <a:pt x="113753" y="297180"/>
                    </a:lnTo>
                    <a:lnTo>
                      <a:pt x="113532" y="296358"/>
                    </a:lnTo>
                    <a:close/>
                  </a:path>
                  <a:path w="473710" h="562609">
                    <a:moveTo>
                      <a:pt x="113386" y="293950"/>
                    </a:moveTo>
                    <a:lnTo>
                      <a:pt x="113849" y="295910"/>
                    </a:lnTo>
                    <a:lnTo>
                      <a:pt x="114414" y="297180"/>
                    </a:lnTo>
                    <a:lnTo>
                      <a:pt x="114261" y="295910"/>
                    </a:lnTo>
                    <a:lnTo>
                      <a:pt x="113386" y="293950"/>
                    </a:lnTo>
                    <a:close/>
                  </a:path>
                  <a:path w="473710" h="562609">
                    <a:moveTo>
                      <a:pt x="111510" y="294305"/>
                    </a:moveTo>
                    <a:lnTo>
                      <a:pt x="111668" y="295323"/>
                    </a:lnTo>
                    <a:lnTo>
                      <a:pt x="112110" y="297131"/>
                    </a:lnTo>
                    <a:lnTo>
                      <a:pt x="111886" y="295973"/>
                    </a:lnTo>
                    <a:lnTo>
                      <a:pt x="111510" y="294305"/>
                    </a:lnTo>
                    <a:close/>
                  </a:path>
                  <a:path w="473710" h="562609">
                    <a:moveTo>
                      <a:pt x="117944" y="295910"/>
                    </a:moveTo>
                    <a:lnTo>
                      <a:pt x="117985" y="296672"/>
                    </a:lnTo>
                    <a:lnTo>
                      <a:pt x="117944" y="295910"/>
                    </a:lnTo>
                    <a:close/>
                  </a:path>
                  <a:path w="473710" h="562609">
                    <a:moveTo>
                      <a:pt x="111940" y="295910"/>
                    </a:moveTo>
                    <a:lnTo>
                      <a:pt x="112101" y="296568"/>
                    </a:lnTo>
                    <a:lnTo>
                      <a:pt x="111940" y="295910"/>
                    </a:lnTo>
                    <a:close/>
                  </a:path>
                  <a:path w="473710" h="562609">
                    <a:moveTo>
                      <a:pt x="112795" y="292995"/>
                    </a:moveTo>
                    <a:lnTo>
                      <a:pt x="112750" y="293370"/>
                    </a:lnTo>
                    <a:lnTo>
                      <a:pt x="112810" y="293684"/>
                    </a:lnTo>
                    <a:lnTo>
                      <a:pt x="113532" y="296358"/>
                    </a:lnTo>
                    <a:lnTo>
                      <a:pt x="113411" y="295151"/>
                    </a:lnTo>
                    <a:lnTo>
                      <a:pt x="113379" y="294640"/>
                    </a:lnTo>
                    <a:lnTo>
                      <a:pt x="112795" y="292995"/>
                    </a:lnTo>
                    <a:close/>
                  </a:path>
                  <a:path w="473710" h="562609">
                    <a:moveTo>
                      <a:pt x="111667" y="295323"/>
                    </a:moveTo>
                    <a:lnTo>
                      <a:pt x="111748" y="295851"/>
                    </a:lnTo>
                    <a:lnTo>
                      <a:pt x="111865" y="296320"/>
                    </a:lnTo>
                    <a:lnTo>
                      <a:pt x="111784" y="295851"/>
                    </a:lnTo>
                    <a:lnTo>
                      <a:pt x="111667" y="295323"/>
                    </a:lnTo>
                    <a:close/>
                  </a:path>
                  <a:path w="473710" h="562609">
                    <a:moveTo>
                      <a:pt x="114014" y="294296"/>
                    </a:moveTo>
                    <a:lnTo>
                      <a:pt x="114322" y="296304"/>
                    </a:lnTo>
                    <a:lnTo>
                      <a:pt x="114196" y="295232"/>
                    </a:lnTo>
                    <a:lnTo>
                      <a:pt x="114070" y="294487"/>
                    </a:lnTo>
                    <a:lnTo>
                      <a:pt x="114014" y="294296"/>
                    </a:lnTo>
                    <a:close/>
                  </a:path>
                  <a:path w="473710" h="562609">
                    <a:moveTo>
                      <a:pt x="110837" y="294757"/>
                    </a:moveTo>
                    <a:lnTo>
                      <a:pt x="110883" y="295910"/>
                    </a:lnTo>
                    <a:lnTo>
                      <a:pt x="111163" y="295910"/>
                    </a:lnTo>
                    <a:lnTo>
                      <a:pt x="110837" y="294757"/>
                    </a:lnTo>
                    <a:close/>
                  </a:path>
                  <a:path w="473710" h="562609">
                    <a:moveTo>
                      <a:pt x="110521" y="291565"/>
                    </a:moveTo>
                    <a:lnTo>
                      <a:pt x="110350" y="292100"/>
                    </a:lnTo>
                    <a:lnTo>
                      <a:pt x="110134" y="292100"/>
                    </a:lnTo>
                    <a:lnTo>
                      <a:pt x="111429" y="295910"/>
                    </a:lnTo>
                    <a:lnTo>
                      <a:pt x="111740" y="295910"/>
                    </a:lnTo>
                    <a:lnTo>
                      <a:pt x="110931" y="293204"/>
                    </a:lnTo>
                    <a:lnTo>
                      <a:pt x="110521" y="291565"/>
                    </a:lnTo>
                    <a:close/>
                  </a:path>
                  <a:path w="473710" h="562609">
                    <a:moveTo>
                      <a:pt x="113391" y="292100"/>
                    </a:moveTo>
                    <a:lnTo>
                      <a:pt x="112979" y="292100"/>
                    </a:lnTo>
                    <a:lnTo>
                      <a:pt x="113386" y="293950"/>
                    </a:lnTo>
                    <a:lnTo>
                      <a:pt x="114160" y="295910"/>
                    </a:lnTo>
                    <a:lnTo>
                      <a:pt x="114033" y="294422"/>
                    </a:lnTo>
                    <a:lnTo>
                      <a:pt x="113391" y="292100"/>
                    </a:lnTo>
                    <a:close/>
                  </a:path>
                  <a:path w="473710" h="562609">
                    <a:moveTo>
                      <a:pt x="114165" y="294807"/>
                    </a:moveTo>
                    <a:lnTo>
                      <a:pt x="114300" y="295910"/>
                    </a:lnTo>
                    <a:lnTo>
                      <a:pt x="114266" y="295151"/>
                    </a:lnTo>
                    <a:lnTo>
                      <a:pt x="114165" y="294807"/>
                    </a:lnTo>
                    <a:close/>
                  </a:path>
                  <a:path w="473710" h="562609">
                    <a:moveTo>
                      <a:pt x="114360" y="295468"/>
                    </a:moveTo>
                    <a:lnTo>
                      <a:pt x="114473" y="295910"/>
                    </a:lnTo>
                    <a:lnTo>
                      <a:pt x="114360" y="295468"/>
                    </a:lnTo>
                    <a:close/>
                  </a:path>
                  <a:path w="473710" h="562609">
                    <a:moveTo>
                      <a:pt x="117076" y="295851"/>
                    </a:moveTo>
                    <a:close/>
                  </a:path>
                  <a:path w="473710" h="562609">
                    <a:moveTo>
                      <a:pt x="117253" y="295629"/>
                    </a:moveTo>
                    <a:lnTo>
                      <a:pt x="117094" y="295910"/>
                    </a:lnTo>
                    <a:lnTo>
                      <a:pt x="117263" y="295910"/>
                    </a:lnTo>
                    <a:lnTo>
                      <a:pt x="117253" y="295629"/>
                    </a:lnTo>
                    <a:close/>
                  </a:path>
                  <a:path w="473710" h="562609">
                    <a:moveTo>
                      <a:pt x="117665" y="292100"/>
                    </a:moveTo>
                    <a:lnTo>
                      <a:pt x="117768" y="292725"/>
                    </a:lnTo>
                    <a:lnTo>
                      <a:pt x="118554" y="295910"/>
                    </a:lnTo>
                    <a:lnTo>
                      <a:pt x="117665" y="292100"/>
                    </a:lnTo>
                    <a:close/>
                  </a:path>
                  <a:path w="473710" h="562609">
                    <a:moveTo>
                      <a:pt x="118222" y="291140"/>
                    </a:moveTo>
                    <a:lnTo>
                      <a:pt x="118021" y="292100"/>
                    </a:lnTo>
                    <a:lnTo>
                      <a:pt x="117665" y="292100"/>
                    </a:lnTo>
                    <a:lnTo>
                      <a:pt x="118618" y="295910"/>
                    </a:lnTo>
                    <a:lnTo>
                      <a:pt x="118618" y="294640"/>
                    </a:lnTo>
                    <a:lnTo>
                      <a:pt x="118222" y="291140"/>
                    </a:lnTo>
                    <a:close/>
                  </a:path>
                  <a:path w="473710" h="562609">
                    <a:moveTo>
                      <a:pt x="118720" y="295373"/>
                    </a:moveTo>
                    <a:lnTo>
                      <a:pt x="118618" y="295910"/>
                    </a:lnTo>
                    <a:lnTo>
                      <a:pt x="118783" y="295910"/>
                    </a:lnTo>
                    <a:lnTo>
                      <a:pt x="118720" y="295373"/>
                    </a:lnTo>
                    <a:close/>
                  </a:path>
                  <a:path w="473710" h="562609">
                    <a:moveTo>
                      <a:pt x="123100" y="292413"/>
                    </a:moveTo>
                    <a:lnTo>
                      <a:pt x="122326" y="293370"/>
                    </a:lnTo>
                    <a:lnTo>
                      <a:pt x="122491" y="293370"/>
                    </a:lnTo>
                    <a:lnTo>
                      <a:pt x="122507" y="295071"/>
                    </a:lnTo>
                    <a:lnTo>
                      <a:pt x="122618" y="295910"/>
                    </a:lnTo>
                    <a:lnTo>
                      <a:pt x="123098" y="293624"/>
                    </a:lnTo>
                    <a:lnTo>
                      <a:pt x="123100" y="292413"/>
                    </a:lnTo>
                    <a:close/>
                  </a:path>
                  <a:path w="473710" h="562609">
                    <a:moveTo>
                      <a:pt x="123355" y="292100"/>
                    </a:moveTo>
                    <a:lnTo>
                      <a:pt x="123215" y="292272"/>
                    </a:lnTo>
                    <a:lnTo>
                      <a:pt x="123098" y="293624"/>
                    </a:lnTo>
                    <a:lnTo>
                      <a:pt x="122618" y="295910"/>
                    </a:lnTo>
                    <a:lnTo>
                      <a:pt x="123359" y="295910"/>
                    </a:lnTo>
                    <a:lnTo>
                      <a:pt x="123355" y="292100"/>
                    </a:lnTo>
                    <a:close/>
                  </a:path>
                  <a:path w="473710" h="562609">
                    <a:moveTo>
                      <a:pt x="116304" y="290830"/>
                    </a:moveTo>
                    <a:lnTo>
                      <a:pt x="115544" y="290830"/>
                    </a:lnTo>
                    <a:lnTo>
                      <a:pt x="117076" y="295851"/>
                    </a:lnTo>
                    <a:lnTo>
                      <a:pt x="117200" y="295629"/>
                    </a:lnTo>
                    <a:lnTo>
                      <a:pt x="117074" y="294153"/>
                    </a:lnTo>
                    <a:lnTo>
                      <a:pt x="116948" y="293471"/>
                    </a:lnTo>
                    <a:lnTo>
                      <a:pt x="116304" y="290830"/>
                    </a:lnTo>
                    <a:close/>
                  </a:path>
                  <a:path w="473710" h="562609">
                    <a:moveTo>
                      <a:pt x="117717" y="294117"/>
                    </a:moveTo>
                    <a:lnTo>
                      <a:pt x="117660" y="294807"/>
                    </a:lnTo>
                    <a:lnTo>
                      <a:pt x="117467" y="295151"/>
                    </a:lnTo>
                    <a:lnTo>
                      <a:pt x="117349" y="295461"/>
                    </a:lnTo>
                    <a:lnTo>
                      <a:pt x="117722" y="294807"/>
                    </a:lnTo>
                    <a:lnTo>
                      <a:pt x="117717" y="294117"/>
                    </a:lnTo>
                    <a:close/>
                  </a:path>
                  <a:path w="473710" h="562609">
                    <a:moveTo>
                      <a:pt x="117452" y="293471"/>
                    </a:moveTo>
                    <a:lnTo>
                      <a:pt x="117271" y="294640"/>
                    </a:lnTo>
                    <a:lnTo>
                      <a:pt x="117340" y="295379"/>
                    </a:lnTo>
                    <a:lnTo>
                      <a:pt x="117660" y="294807"/>
                    </a:lnTo>
                    <a:lnTo>
                      <a:pt x="117540" y="293684"/>
                    </a:lnTo>
                    <a:lnTo>
                      <a:pt x="117452" y="293471"/>
                    </a:lnTo>
                    <a:close/>
                  </a:path>
                  <a:path w="473710" h="562609">
                    <a:moveTo>
                      <a:pt x="117221" y="294640"/>
                    </a:moveTo>
                    <a:lnTo>
                      <a:pt x="117239" y="295190"/>
                    </a:lnTo>
                    <a:lnTo>
                      <a:pt x="117221" y="294640"/>
                    </a:lnTo>
                    <a:close/>
                  </a:path>
                  <a:path w="473710" h="562609">
                    <a:moveTo>
                      <a:pt x="114204" y="294640"/>
                    </a:moveTo>
                    <a:lnTo>
                      <a:pt x="114278" y="295151"/>
                    </a:lnTo>
                    <a:lnTo>
                      <a:pt x="114204" y="294640"/>
                    </a:lnTo>
                    <a:close/>
                  </a:path>
                  <a:path w="473710" h="562609">
                    <a:moveTo>
                      <a:pt x="117259" y="294640"/>
                    </a:moveTo>
                    <a:lnTo>
                      <a:pt x="117270" y="295071"/>
                    </a:lnTo>
                    <a:lnTo>
                      <a:pt x="117259" y="294640"/>
                    </a:lnTo>
                    <a:close/>
                  </a:path>
                  <a:path w="473710" h="562609">
                    <a:moveTo>
                      <a:pt x="114147" y="294640"/>
                    </a:moveTo>
                    <a:lnTo>
                      <a:pt x="114165" y="294807"/>
                    </a:lnTo>
                    <a:lnTo>
                      <a:pt x="114147" y="294640"/>
                    </a:lnTo>
                    <a:close/>
                  </a:path>
                  <a:path w="473710" h="562609">
                    <a:moveTo>
                      <a:pt x="109273" y="293467"/>
                    </a:moveTo>
                    <a:lnTo>
                      <a:pt x="109664" y="294640"/>
                    </a:lnTo>
                    <a:lnTo>
                      <a:pt x="109525" y="293986"/>
                    </a:lnTo>
                    <a:lnTo>
                      <a:pt x="109273" y="293467"/>
                    </a:lnTo>
                    <a:close/>
                  </a:path>
                  <a:path w="473710" h="562609">
                    <a:moveTo>
                      <a:pt x="109150" y="292847"/>
                    </a:moveTo>
                    <a:lnTo>
                      <a:pt x="109626" y="294194"/>
                    </a:lnTo>
                    <a:lnTo>
                      <a:pt x="109842" y="294640"/>
                    </a:lnTo>
                    <a:lnTo>
                      <a:pt x="110020" y="294640"/>
                    </a:lnTo>
                    <a:lnTo>
                      <a:pt x="109150" y="292847"/>
                    </a:lnTo>
                    <a:close/>
                  </a:path>
                  <a:path w="473710" h="562609">
                    <a:moveTo>
                      <a:pt x="109777" y="291924"/>
                    </a:moveTo>
                    <a:lnTo>
                      <a:pt x="109868" y="292295"/>
                    </a:lnTo>
                    <a:lnTo>
                      <a:pt x="110718" y="294640"/>
                    </a:lnTo>
                    <a:lnTo>
                      <a:pt x="110593" y="294095"/>
                    </a:lnTo>
                    <a:lnTo>
                      <a:pt x="110229" y="292898"/>
                    </a:lnTo>
                    <a:lnTo>
                      <a:pt x="109777" y="291924"/>
                    </a:lnTo>
                    <a:close/>
                  </a:path>
                  <a:path w="473710" h="562609">
                    <a:moveTo>
                      <a:pt x="110493" y="293660"/>
                    </a:moveTo>
                    <a:lnTo>
                      <a:pt x="110756" y="294640"/>
                    </a:lnTo>
                    <a:lnTo>
                      <a:pt x="110631" y="294095"/>
                    </a:lnTo>
                    <a:lnTo>
                      <a:pt x="110493" y="293660"/>
                    </a:lnTo>
                    <a:close/>
                  </a:path>
                  <a:path w="473710" h="562609">
                    <a:moveTo>
                      <a:pt x="113240" y="289673"/>
                    </a:moveTo>
                    <a:lnTo>
                      <a:pt x="113271" y="290166"/>
                    </a:lnTo>
                    <a:lnTo>
                      <a:pt x="113639" y="291768"/>
                    </a:lnTo>
                    <a:lnTo>
                      <a:pt x="113761" y="292399"/>
                    </a:lnTo>
                    <a:lnTo>
                      <a:pt x="114115" y="294640"/>
                    </a:lnTo>
                    <a:lnTo>
                      <a:pt x="114020" y="293370"/>
                    </a:lnTo>
                    <a:lnTo>
                      <a:pt x="114820" y="293370"/>
                    </a:lnTo>
                    <a:lnTo>
                      <a:pt x="113240" y="289673"/>
                    </a:lnTo>
                    <a:close/>
                  </a:path>
                  <a:path w="473710" h="562609">
                    <a:moveTo>
                      <a:pt x="117000" y="293684"/>
                    </a:moveTo>
                    <a:lnTo>
                      <a:pt x="117152" y="294640"/>
                    </a:lnTo>
                    <a:lnTo>
                      <a:pt x="117000" y="293684"/>
                    </a:lnTo>
                    <a:close/>
                  </a:path>
                  <a:path w="473710" h="562609">
                    <a:moveTo>
                      <a:pt x="116934" y="293270"/>
                    </a:moveTo>
                    <a:lnTo>
                      <a:pt x="116990" y="293624"/>
                    </a:lnTo>
                    <a:lnTo>
                      <a:pt x="117233" y="294640"/>
                    </a:lnTo>
                    <a:lnTo>
                      <a:pt x="117111" y="293986"/>
                    </a:lnTo>
                    <a:lnTo>
                      <a:pt x="116934" y="293270"/>
                    </a:lnTo>
                    <a:close/>
                  </a:path>
                  <a:path w="473710" h="562609">
                    <a:moveTo>
                      <a:pt x="117248" y="294543"/>
                    </a:moveTo>
                    <a:close/>
                  </a:path>
                  <a:path w="473710" h="562609">
                    <a:moveTo>
                      <a:pt x="117797" y="294310"/>
                    </a:moveTo>
                    <a:lnTo>
                      <a:pt x="117817" y="294640"/>
                    </a:lnTo>
                    <a:lnTo>
                      <a:pt x="117797" y="294310"/>
                    </a:lnTo>
                    <a:close/>
                  </a:path>
                  <a:path w="473710" h="562609">
                    <a:moveTo>
                      <a:pt x="117792" y="294233"/>
                    </a:moveTo>
                    <a:lnTo>
                      <a:pt x="117842" y="294422"/>
                    </a:lnTo>
                    <a:lnTo>
                      <a:pt x="117932" y="294640"/>
                    </a:lnTo>
                    <a:lnTo>
                      <a:pt x="117792" y="294233"/>
                    </a:lnTo>
                    <a:close/>
                  </a:path>
                  <a:path w="473710" h="562609">
                    <a:moveTo>
                      <a:pt x="119834" y="289804"/>
                    </a:moveTo>
                    <a:lnTo>
                      <a:pt x="119922" y="290388"/>
                    </a:lnTo>
                    <a:lnTo>
                      <a:pt x="120878" y="294640"/>
                    </a:lnTo>
                    <a:lnTo>
                      <a:pt x="119834" y="289804"/>
                    </a:lnTo>
                    <a:close/>
                  </a:path>
                  <a:path w="473710" h="562609">
                    <a:moveTo>
                      <a:pt x="120921" y="294487"/>
                    </a:moveTo>
                    <a:lnTo>
                      <a:pt x="120878" y="294640"/>
                    </a:lnTo>
                    <a:lnTo>
                      <a:pt x="120921" y="294487"/>
                    </a:lnTo>
                    <a:close/>
                  </a:path>
                  <a:path w="473710" h="562609">
                    <a:moveTo>
                      <a:pt x="113195" y="289839"/>
                    </a:moveTo>
                    <a:lnTo>
                      <a:pt x="113224" y="290172"/>
                    </a:lnTo>
                    <a:lnTo>
                      <a:pt x="113599" y="291768"/>
                    </a:lnTo>
                    <a:lnTo>
                      <a:pt x="113723" y="292399"/>
                    </a:lnTo>
                    <a:lnTo>
                      <a:pt x="113967" y="293986"/>
                    </a:lnTo>
                    <a:lnTo>
                      <a:pt x="114093" y="294565"/>
                    </a:lnTo>
                    <a:lnTo>
                      <a:pt x="113761" y="292399"/>
                    </a:lnTo>
                    <a:lnTo>
                      <a:pt x="113195" y="289839"/>
                    </a:lnTo>
                    <a:close/>
                  </a:path>
                  <a:path w="473710" h="562609">
                    <a:moveTo>
                      <a:pt x="116660" y="291537"/>
                    </a:moveTo>
                    <a:lnTo>
                      <a:pt x="116905" y="293082"/>
                    </a:lnTo>
                    <a:lnTo>
                      <a:pt x="117248" y="294543"/>
                    </a:lnTo>
                    <a:lnTo>
                      <a:pt x="117369" y="293732"/>
                    </a:lnTo>
                    <a:lnTo>
                      <a:pt x="117246" y="292967"/>
                    </a:lnTo>
                    <a:lnTo>
                      <a:pt x="116660" y="291537"/>
                    </a:lnTo>
                    <a:close/>
                  </a:path>
                  <a:path w="473710" h="562609">
                    <a:moveTo>
                      <a:pt x="122491" y="293370"/>
                    </a:moveTo>
                    <a:lnTo>
                      <a:pt x="122281" y="293370"/>
                    </a:lnTo>
                    <a:lnTo>
                      <a:pt x="122421" y="294422"/>
                    </a:lnTo>
                    <a:lnTo>
                      <a:pt x="122491" y="293370"/>
                    </a:lnTo>
                    <a:close/>
                  </a:path>
                  <a:path w="473710" h="562609">
                    <a:moveTo>
                      <a:pt x="111053" y="292533"/>
                    </a:moveTo>
                    <a:lnTo>
                      <a:pt x="111510" y="294305"/>
                    </a:lnTo>
                    <a:lnTo>
                      <a:pt x="111263" y="293204"/>
                    </a:lnTo>
                    <a:lnTo>
                      <a:pt x="111137" y="292735"/>
                    </a:lnTo>
                    <a:lnTo>
                      <a:pt x="111053" y="292533"/>
                    </a:lnTo>
                    <a:close/>
                  </a:path>
                  <a:path w="473710" h="562609">
                    <a:moveTo>
                      <a:pt x="113169" y="289937"/>
                    </a:moveTo>
                    <a:lnTo>
                      <a:pt x="112928" y="290830"/>
                    </a:lnTo>
                    <a:lnTo>
                      <a:pt x="114014" y="294296"/>
                    </a:lnTo>
                    <a:lnTo>
                      <a:pt x="113652" y="291994"/>
                    </a:lnTo>
                    <a:lnTo>
                      <a:pt x="113169" y="289937"/>
                    </a:lnTo>
                    <a:close/>
                  </a:path>
                  <a:path w="473710" h="562609">
                    <a:moveTo>
                      <a:pt x="117645" y="292226"/>
                    </a:moveTo>
                    <a:lnTo>
                      <a:pt x="117665" y="293370"/>
                    </a:lnTo>
                    <a:lnTo>
                      <a:pt x="117792" y="294233"/>
                    </a:lnTo>
                    <a:lnTo>
                      <a:pt x="117666" y="292309"/>
                    </a:lnTo>
                    <a:close/>
                  </a:path>
                  <a:path w="473710" h="562609">
                    <a:moveTo>
                      <a:pt x="119797" y="289833"/>
                    </a:moveTo>
                    <a:lnTo>
                      <a:pt x="118491" y="290830"/>
                    </a:lnTo>
                    <a:lnTo>
                      <a:pt x="118287" y="290830"/>
                    </a:lnTo>
                    <a:lnTo>
                      <a:pt x="118782" y="294126"/>
                    </a:lnTo>
                    <a:lnTo>
                      <a:pt x="119024" y="293370"/>
                    </a:lnTo>
                    <a:lnTo>
                      <a:pt x="120592" y="293370"/>
                    </a:lnTo>
                    <a:lnTo>
                      <a:pt x="119797" y="289833"/>
                    </a:lnTo>
                    <a:close/>
                  </a:path>
                  <a:path w="473710" h="562609">
                    <a:moveTo>
                      <a:pt x="117461" y="293418"/>
                    </a:moveTo>
                    <a:lnTo>
                      <a:pt x="117530" y="293660"/>
                    </a:lnTo>
                    <a:lnTo>
                      <a:pt x="117717" y="294117"/>
                    </a:lnTo>
                    <a:lnTo>
                      <a:pt x="117677" y="293950"/>
                    </a:lnTo>
                    <a:lnTo>
                      <a:pt x="117461" y="293418"/>
                    </a:lnTo>
                    <a:close/>
                  </a:path>
                  <a:path w="473710" h="562609">
                    <a:moveTo>
                      <a:pt x="109893" y="293370"/>
                    </a:moveTo>
                    <a:lnTo>
                      <a:pt x="110025" y="294107"/>
                    </a:lnTo>
                    <a:lnTo>
                      <a:pt x="109893" y="293370"/>
                    </a:lnTo>
                    <a:close/>
                  </a:path>
                  <a:path w="473710" h="562609">
                    <a:moveTo>
                      <a:pt x="111219" y="292930"/>
                    </a:moveTo>
                    <a:lnTo>
                      <a:pt x="111357" y="293624"/>
                    </a:lnTo>
                    <a:lnTo>
                      <a:pt x="111472" y="294056"/>
                    </a:lnTo>
                    <a:lnTo>
                      <a:pt x="111347" y="293270"/>
                    </a:lnTo>
                    <a:lnTo>
                      <a:pt x="111219" y="292930"/>
                    </a:lnTo>
                    <a:close/>
                  </a:path>
                  <a:path w="473710" h="562609">
                    <a:moveTo>
                      <a:pt x="117604" y="292495"/>
                    </a:moveTo>
                    <a:lnTo>
                      <a:pt x="117480" y="293467"/>
                    </a:lnTo>
                    <a:lnTo>
                      <a:pt x="117712" y="294036"/>
                    </a:lnTo>
                    <a:lnTo>
                      <a:pt x="117604" y="292495"/>
                    </a:lnTo>
                    <a:close/>
                  </a:path>
                  <a:path w="473710" h="562609">
                    <a:moveTo>
                      <a:pt x="112979" y="292100"/>
                    </a:moveTo>
                    <a:lnTo>
                      <a:pt x="113028" y="292967"/>
                    </a:lnTo>
                    <a:lnTo>
                      <a:pt x="113386" y="293950"/>
                    </a:lnTo>
                    <a:lnTo>
                      <a:pt x="112979" y="292100"/>
                    </a:lnTo>
                    <a:close/>
                  </a:path>
                  <a:path w="473710" h="562609">
                    <a:moveTo>
                      <a:pt x="115758" y="288489"/>
                    </a:moveTo>
                    <a:lnTo>
                      <a:pt x="115794" y="288741"/>
                    </a:lnTo>
                    <a:lnTo>
                      <a:pt x="117000" y="293684"/>
                    </a:lnTo>
                    <a:lnTo>
                      <a:pt x="116888" y="293082"/>
                    </a:lnTo>
                    <a:lnTo>
                      <a:pt x="115758" y="288489"/>
                    </a:lnTo>
                    <a:close/>
                  </a:path>
                  <a:path w="473710" h="562609">
                    <a:moveTo>
                      <a:pt x="110223" y="292862"/>
                    </a:moveTo>
                    <a:lnTo>
                      <a:pt x="110493" y="293660"/>
                    </a:lnTo>
                    <a:lnTo>
                      <a:pt x="110385" y="293204"/>
                    </a:lnTo>
                    <a:lnTo>
                      <a:pt x="110223" y="292862"/>
                    </a:lnTo>
                    <a:close/>
                  </a:path>
                  <a:path w="473710" h="562609">
                    <a:moveTo>
                      <a:pt x="108788" y="292100"/>
                    </a:moveTo>
                    <a:lnTo>
                      <a:pt x="109163" y="293204"/>
                    </a:lnTo>
                    <a:lnTo>
                      <a:pt x="109273" y="293467"/>
                    </a:lnTo>
                    <a:lnTo>
                      <a:pt x="108849" y="292226"/>
                    </a:lnTo>
                    <a:close/>
                  </a:path>
                  <a:path w="473710" h="562609">
                    <a:moveTo>
                      <a:pt x="116637" y="291393"/>
                    </a:moveTo>
                    <a:lnTo>
                      <a:pt x="116754" y="291768"/>
                    </a:lnTo>
                    <a:lnTo>
                      <a:pt x="117420" y="293392"/>
                    </a:lnTo>
                    <a:lnTo>
                      <a:pt x="117324" y="293082"/>
                    </a:lnTo>
                    <a:lnTo>
                      <a:pt x="116637" y="291393"/>
                    </a:lnTo>
                    <a:close/>
                  </a:path>
                  <a:path w="473710" h="562609">
                    <a:moveTo>
                      <a:pt x="108343" y="290830"/>
                    </a:moveTo>
                    <a:lnTo>
                      <a:pt x="108078" y="290830"/>
                    </a:lnTo>
                    <a:lnTo>
                      <a:pt x="108953" y="293370"/>
                    </a:lnTo>
                    <a:lnTo>
                      <a:pt x="108610" y="292100"/>
                    </a:lnTo>
                    <a:lnTo>
                      <a:pt x="108788" y="292100"/>
                    </a:lnTo>
                    <a:lnTo>
                      <a:pt x="108343" y="290830"/>
                    </a:lnTo>
                    <a:close/>
                  </a:path>
                  <a:path w="473710" h="562609">
                    <a:moveTo>
                      <a:pt x="108908" y="290830"/>
                    </a:moveTo>
                    <a:lnTo>
                      <a:pt x="108458" y="290830"/>
                    </a:lnTo>
                    <a:lnTo>
                      <a:pt x="108873" y="291994"/>
                    </a:lnTo>
                    <a:lnTo>
                      <a:pt x="109499" y="293370"/>
                    </a:lnTo>
                    <a:lnTo>
                      <a:pt x="109728" y="293370"/>
                    </a:lnTo>
                    <a:lnTo>
                      <a:pt x="109478" y="292330"/>
                    </a:lnTo>
                    <a:lnTo>
                      <a:pt x="108908" y="290830"/>
                    </a:lnTo>
                    <a:close/>
                  </a:path>
                  <a:path w="473710" h="562609">
                    <a:moveTo>
                      <a:pt x="109709" y="292924"/>
                    </a:moveTo>
                    <a:lnTo>
                      <a:pt x="109816" y="293370"/>
                    </a:lnTo>
                    <a:lnTo>
                      <a:pt x="109709" y="292924"/>
                    </a:lnTo>
                    <a:close/>
                  </a:path>
                  <a:path w="473710" h="562609">
                    <a:moveTo>
                      <a:pt x="109560" y="292300"/>
                    </a:moveTo>
                    <a:lnTo>
                      <a:pt x="109880" y="293370"/>
                    </a:lnTo>
                    <a:lnTo>
                      <a:pt x="109560" y="292300"/>
                    </a:lnTo>
                    <a:close/>
                  </a:path>
                  <a:path w="473710" h="562609">
                    <a:moveTo>
                      <a:pt x="109797" y="292100"/>
                    </a:moveTo>
                    <a:lnTo>
                      <a:pt x="109581" y="292100"/>
                    </a:lnTo>
                    <a:lnTo>
                      <a:pt x="109994" y="293370"/>
                    </a:lnTo>
                    <a:lnTo>
                      <a:pt x="109797" y="292100"/>
                    </a:lnTo>
                    <a:close/>
                  </a:path>
                  <a:path w="473710" h="562609">
                    <a:moveTo>
                      <a:pt x="111334" y="293204"/>
                    </a:moveTo>
                    <a:lnTo>
                      <a:pt x="111366" y="293370"/>
                    </a:lnTo>
                    <a:lnTo>
                      <a:pt x="111334" y="293204"/>
                    </a:lnTo>
                    <a:close/>
                  </a:path>
                  <a:path w="473710" h="562609">
                    <a:moveTo>
                      <a:pt x="110896" y="290830"/>
                    </a:moveTo>
                    <a:lnTo>
                      <a:pt x="111281" y="292924"/>
                    </a:lnTo>
                    <a:lnTo>
                      <a:pt x="111404" y="293370"/>
                    </a:lnTo>
                    <a:lnTo>
                      <a:pt x="111278" y="292399"/>
                    </a:lnTo>
                    <a:lnTo>
                      <a:pt x="110896" y="290830"/>
                    </a:lnTo>
                    <a:close/>
                  </a:path>
                  <a:path w="473710" h="562609">
                    <a:moveTo>
                      <a:pt x="111399" y="292898"/>
                    </a:moveTo>
                    <a:lnTo>
                      <a:pt x="111404" y="293370"/>
                    </a:lnTo>
                    <a:lnTo>
                      <a:pt x="111399" y="292898"/>
                    </a:lnTo>
                    <a:close/>
                  </a:path>
                  <a:path w="473710" h="562609">
                    <a:moveTo>
                      <a:pt x="111569" y="290830"/>
                    </a:moveTo>
                    <a:lnTo>
                      <a:pt x="112331" y="293370"/>
                    </a:lnTo>
                    <a:lnTo>
                      <a:pt x="112218" y="292226"/>
                    </a:lnTo>
                    <a:lnTo>
                      <a:pt x="111569" y="290830"/>
                    </a:lnTo>
                    <a:close/>
                  </a:path>
                  <a:path w="473710" h="562609">
                    <a:moveTo>
                      <a:pt x="112690" y="293239"/>
                    </a:moveTo>
                    <a:lnTo>
                      <a:pt x="112725" y="293370"/>
                    </a:lnTo>
                    <a:lnTo>
                      <a:pt x="112690" y="293239"/>
                    </a:lnTo>
                    <a:close/>
                  </a:path>
                  <a:path w="473710" h="562609">
                    <a:moveTo>
                      <a:pt x="112583" y="292399"/>
                    </a:moveTo>
                    <a:lnTo>
                      <a:pt x="112624" y="292995"/>
                    </a:lnTo>
                    <a:lnTo>
                      <a:pt x="112750" y="293370"/>
                    </a:lnTo>
                    <a:lnTo>
                      <a:pt x="112631" y="292533"/>
                    </a:lnTo>
                    <a:lnTo>
                      <a:pt x="112583" y="292399"/>
                    </a:lnTo>
                    <a:close/>
                  </a:path>
                  <a:path w="473710" h="562609">
                    <a:moveTo>
                      <a:pt x="112861" y="292446"/>
                    </a:moveTo>
                    <a:lnTo>
                      <a:pt x="112802" y="292977"/>
                    </a:lnTo>
                    <a:lnTo>
                      <a:pt x="112928" y="293370"/>
                    </a:lnTo>
                    <a:lnTo>
                      <a:pt x="112861" y="292446"/>
                    </a:lnTo>
                    <a:close/>
                  </a:path>
                  <a:path w="473710" h="562609">
                    <a:moveTo>
                      <a:pt x="114835" y="293314"/>
                    </a:moveTo>
                    <a:close/>
                  </a:path>
                  <a:path w="473710" h="562609">
                    <a:moveTo>
                      <a:pt x="115387" y="291188"/>
                    </a:moveTo>
                    <a:lnTo>
                      <a:pt x="114985" y="292735"/>
                    </a:lnTo>
                    <a:lnTo>
                      <a:pt x="114858" y="293370"/>
                    </a:lnTo>
                    <a:lnTo>
                      <a:pt x="115354" y="291533"/>
                    </a:lnTo>
                    <a:lnTo>
                      <a:pt x="115387" y="291188"/>
                    </a:lnTo>
                    <a:close/>
                  </a:path>
                  <a:path w="473710" h="562609">
                    <a:moveTo>
                      <a:pt x="120154" y="289560"/>
                    </a:moveTo>
                    <a:lnTo>
                      <a:pt x="120013" y="290166"/>
                    </a:lnTo>
                    <a:lnTo>
                      <a:pt x="120878" y="293370"/>
                    </a:lnTo>
                    <a:lnTo>
                      <a:pt x="121246" y="292495"/>
                    </a:lnTo>
                    <a:lnTo>
                      <a:pt x="121119" y="291768"/>
                    </a:lnTo>
                    <a:lnTo>
                      <a:pt x="120154" y="289560"/>
                    </a:lnTo>
                    <a:close/>
                  </a:path>
                  <a:path w="473710" h="562609">
                    <a:moveTo>
                      <a:pt x="121945" y="290830"/>
                    </a:moveTo>
                    <a:lnTo>
                      <a:pt x="121682" y="291768"/>
                    </a:lnTo>
                    <a:lnTo>
                      <a:pt x="121565" y="292791"/>
                    </a:lnTo>
                    <a:lnTo>
                      <a:pt x="121818" y="293370"/>
                    </a:lnTo>
                    <a:lnTo>
                      <a:pt x="122120" y="293082"/>
                    </a:lnTo>
                    <a:lnTo>
                      <a:pt x="121995" y="291207"/>
                    </a:lnTo>
                    <a:lnTo>
                      <a:pt x="121945" y="290830"/>
                    </a:lnTo>
                    <a:close/>
                  </a:path>
                  <a:path w="473710" h="562609">
                    <a:moveTo>
                      <a:pt x="122230" y="292977"/>
                    </a:moveTo>
                    <a:lnTo>
                      <a:pt x="121818" y="293370"/>
                    </a:lnTo>
                    <a:lnTo>
                      <a:pt x="122281" y="293370"/>
                    </a:lnTo>
                    <a:lnTo>
                      <a:pt x="122230" y="292977"/>
                    </a:lnTo>
                    <a:close/>
                  </a:path>
                  <a:path w="473710" h="562609">
                    <a:moveTo>
                      <a:pt x="122273" y="292936"/>
                    </a:moveTo>
                    <a:lnTo>
                      <a:pt x="122281" y="293370"/>
                    </a:lnTo>
                    <a:lnTo>
                      <a:pt x="122273" y="292936"/>
                    </a:lnTo>
                    <a:close/>
                  </a:path>
                  <a:path w="473710" h="562609">
                    <a:moveTo>
                      <a:pt x="123087" y="292161"/>
                    </a:moveTo>
                    <a:lnTo>
                      <a:pt x="122425" y="292791"/>
                    </a:lnTo>
                    <a:lnTo>
                      <a:pt x="122326" y="293370"/>
                    </a:lnTo>
                    <a:lnTo>
                      <a:pt x="123041" y="292487"/>
                    </a:lnTo>
                    <a:lnTo>
                      <a:pt x="123087" y="292161"/>
                    </a:lnTo>
                    <a:close/>
                  </a:path>
                  <a:path w="473710" h="562609">
                    <a:moveTo>
                      <a:pt x="116283" y="287151"/>
                    </a:moveTo>
                    <a:lnTo>
                      <a:pt x="116332" y="289560"/>
                    </a:lnTo>
                    <a:lnTo>
                      <a:pt x="116478" y="290561"/>
                    </a:lnTo>
                    <a:lnTo>
                      <a:pt x="116603" y="291182"/>
                    </a:lnTo>
                    <a:lnTo>
                      <a:pt x="116726" y="291612"/>
                    </a:lnTo>
                    <a:lnTo>
                      <a:pt x="117428" y="293339"/>
                    </a:lnTo>
                    <a:lnTo>
                      <a:pt x="117555" y="292495"/>
                    </a:lnTo>
                    <a:lnTo>
                      <a:pt x="117428" y="290939"/>
                    </a:lnTo>
                    <a:lnTo>
                      <a:pt x="116925" y="288220"/>
                    </a:lnTo>
                    <a:lnTo>
                      <a:pt x="116283" y="287151"/>
                    </a:lnTo>
                    <a:close/>
                  </a:path>
                  <a:path w="473710" h="562609">
                    <a:moveTo>
                      <a:pt x="108788" y="292100"/>
                    </a:moveTo>
                    <a:lnTo>
                      <a:pt x="108610" y="292100"/>
                    </a:lnTo>
                    <a:lnTo>
                      <a:pt x="109205" y="293326"/>
                    </a:lnTo>
                    <a:lnTo>
                      <a:pt x="108788" y="292100"/>
                    </a:lnTo>
                    <a:close/>
                  </a:path>
                  <a:path w="473710" h="562609">
                    <a:moveTo>
                      <a:pt x="112918" y="287206"/>
                    </a:moveTo>
                    <a:lnTo>
                      <a:pt x="113200" y="289086"/>
                    </a:lnTo>
                    <a:lnTo>
                      <a:pt x="113327" y="289787"/>
                    </a:lnTo>
                    <a:lnTo>
                      <a:pt x="114835" y="293314"/>
                    </a:lnTo>
                    <a:lnTo>
                      <a:pt x="115308" y="291493"/>
                    </a:lnTo>
                    <a:lnTo>
                      <a:pt x="115183" y="290166"/>
                    </a:lnTo>
                    <a:lnTo>
                      <a:pt x="115057" y="289541"/>
                    </a:lnTo>
                    <a:lnTo>
                      <a:pt x="114731" y="288290"/>
                    </a:lnTo>
                    <a:lnTo>
                      <a:pt x="113893" y="288290"/>
                    </a:lnTo>
                    <a:lnTo>
                      <a:pt x="112918" y="287206"/>
                    </a:lnTo>
                    <a:close/>
                  </a:path>
                  <a:path w="473710" h="562609">
                    <a:moveTo>
                      <a:pt x="115792" y="288319"/>
                    </a:moveTo>
                    <a:lnTo>
                      <a:pt x="115832" y="288788"/>
                    </a:lnTo>
                    <a:lnTo>
                      <a:pt x="116934" y="293270"/>
                    </a:lnTo>
                    <a:lnTo>
                      <a:pt x="116696" y="291768"/>
                    </a:lnTo>
                    <a:lnTo>
                      <a:pt x="116581" y="291346"/>
                    </a:lnTo>
                    <a:lnTo>
                      <a:pt x="116352" y="290755"/>
                    </a:lnTo>
                    <a:lnTo>
                      <a:pt x="115792" y="288319"/>
                    </a:lnTo>
                    <a:close/>
                  </a:path>
                  <a:path w="473710" h="562609">
                    <a:moveTo>
                      <a:pt x="112524" y="292627"/>
                    </a:moveTo>
                    <a:lnTo>
                      <a:pt x="112563" y="292967"/>
                    </a:lnTo>
                    <a:lnTo>
                      <a:pt x="112690" y="293239"/>
                    </a:lnTo>
                    <a:lnTo>
                      <a:pt x="112524" y="292627"/>
                    </a:lnTo>
                    <a:close/>
                  </a:path>
                  <a:path w="473710" h="562609">
                    <a:moveTo>
                      <a:pt x="109728" y="290830"/>
                    </a:moveTo>
                    <a:lnTo>
                      <a:pt x="109783" y="291396"/>
                    </a:lnTo>
                    <a:lnTo>
                      <a:pt x="110152" y="292627"/>
                    </a:lnTo>
                    <a:lnTo>
                      <a:pt x="110273" y="292967"/>
                    </a:lnTo>
                    <a:lnTo>
                      <a:pt x="110390" y="293214"/>
                    </a:lnTo>
                    <a:lnTo>
                      <a:pt x="109728" y="290830"/>
                    </a:lnTo>
                    <a:close/>
                  </a:path>
                  <a:path w="473710" h="562609">
                    <a:moveTo>
                      <a:pt x="110883" y="290830"/>
                    </a:moveTo>
                    <a:lnTo>
                      <a:pt x="111208" y="292862"/>
                    </a:lnTo>
                    <a:lnTo>
                      <a:pt x="111334" y="293204"/>
                    </a:lnTo>
                    <a:lnTo>
                      <a:pt x="110883" y="290830"/>
                    </a:lnTo>
                    <a:close/>
                  </a:path>
                  <a:path w="473710" h="562609">
                    <a:moveTo>
                      <a:pt x="112257" y="292309"/>
                    </a:moveTo>
                    <a:lnTo>
                      <a:pt x="112406" y="293082"/>
                    </a:lnTo>
                    <a:lnTo>
                      <a:pt x="112299" y="292399"/>
                    </a:lnTo>
                    <a:close/>
                  </a:path>
                  <a:path w="473710" h="562609">
                    <a:moveTo>
                      <a:pt x="109759" y="290830"/>
                    </a:moveTo>
                    <a:lnTo>
                      <a:pt x="110343" y="293007"/>
                    </a:lnTo>
                    <a:lnTo>
                      <a:pt x="110134" y="292100"/>
                    </a:lnTo>
                    <a:lnTo>
                      <a:pt x="110350" y="292100"/>
                    </a:lnTo>
                    <a:lnTo>
                      <a:pt x="109759" y="290830"/>
                    </a:lnTo>
                    <a:close/>
                  </a:path>
                  <a:path w="473710" h="562609">
                    <a:moveTo>
                      <a:pt x="112598" y="292343"/>
                    </a:moveTo>
                    <a:lnTo>
                      <a:pt x="112699" y="292725"/>
                    </a:lnTo>
                    <a:lnTo>
                      <a:pt x="112795" y="292995"/>
                    </a:lnTo>
                    <a:lnTo>
                      <a:pt x="112598" y="292343"/>
                    </a:lnTo>
                    <a:close/>
                  </a:path>
                  <a:path w="473710" h="562609">
                    <a:moveTo>
                      <a:pt x="122014" y="290830"/>
                    </a:moveTo>
                    <a:lnTo>
                      <a:pt x="122230" y="292977"/>
                    </a:lnTo>
                    <a:lnTo>
                      <a:pt x="122104" y="291565"/>
                    </a:lnTo>
                    <a:lnTo>
                      <a:pt x="122014" y="290830"/>
                    </a:lnTo>
                    <a:close/>
                  </a:path>
                  <a:path w="473710" h="562609">
                    <a:moveTo>
                      <a:pt x="121300" y="284848"/>
                    </a:moveTo>
                    <a:lnTo>
                      <a:pt x="122273" y="292936"/>
                    </a:lnTo>
                    <a:lnTo>
                      <a:pt x="123019" y="292226"/>
                    </a:lnTo>
                    <a:lnTo>
                      <a:pt x="123016" y="290830"/>
                    </a:lnTo>
                    <a:lnTo>
                      <a:pt x="122377" y="290830"/>
                    </a:lnTo>
                    <a:lnTo>
                      <a:pt x="121300" y="284848"/>
                    </a:lnTo>
                    <a:close/>
                  </a:path>
                  <a:path w="473710" h="562609">
                    <a:moveTo>
                      <a:pt x="110787" y="290504"/>
                    </a:moveTo>
                    <a:lnTo>
                      <a:pt x="110762" y="291182"/>
                    </a:lnTo>
                    <a:lnTo>
                      <a:pt x="111009" y="292330"/>
                    </a:lnTo>
                    <a:lnTo>
                      <a:pt x="111133" y="292725"/>
                    </a:lnTo>
                    <a:lnTo>
                      <a:pt x="111219" y="292930"/>
                    </a:lnTo>
                    <a:lnTo>
                      <a:pt x="110896" y="290830"/>
                    </a:lnTo>
                    <a:lnTo>
                      <a:pt x="110787" y="290504"/>
                    </a:lnTo>
                    <a:close/>
                  </a:path>
                  <a:path w="473710" h="562609">
                    <a:moveTo>
                      <a:pt x="109486" y="292100"/>
                    </a:moveTo>
                    <a:lnTo>
                      <a:pt x="109470" y="292295"/>
                    </a:lnTo>
                    <a:lnTo>
                      <a:pt x="109709" y="292924"/>
                    </a:lnTo>
                    <a:lnTo>
                      <a:pt x="109486" y="292100"/>
                    </a:lnTo>
                    <a:close/>
                  </a:path>
                  <a:path w="473710" h="562609">
                    <a:moveTo>
                      <a:pt x="110808" y="290431"/>
                    </a:moveTo>
                    <a:lnTo>
                      <a:pt x="110923" y="290939"/>
                    </a:lnTo>
                    <a:lnTo>
                      <a:pt x="111399" y="292898"/>
                    </a:lnTo>
                    <a:lnTo>
                      <a:pt x="111285" y="291768"/>
                    </a:lnTo>
                    <a:lnTo>
                      <a:pt x="110808" y="290431"/>
                    </a:lnTo>
                    <a:close/>
                  </a:path>
                  <a:path w="473710" h="562609">
                    <a:moveTo>
                      <a:pt x="109745" y="291269"/>
                    </a:moveTo>
                    <a:lnTo>
                      <a:pt x="109872" y="291869"/>
                    </a:lnTo>
                    <a:lnTo>
                      <a:pt x="110223" y="292862"/>
                    </a:lnTo>
                    <a:lnTo>
                      <a:pt x="109745" y="291269"/>
                    </a:lnTo>
                    <a:close/>
                  </a:path>
                  <a:path w="473710" h="562609">
                    <a:moveTo>
                      <a:pt x="108533" y="291247"/>
                    </a:moveTo>
                    <a:lnTo>
                      <a:pt x="108933" y="292399"/>
                    </a:lnTo>
                    <a:lnTo>
                      <a:pt x="109150" y="292847"/>
                    </a:lnTo>
                    <a:lnTo>
                      <a:pt x="108793" y="291817"/>
                    </a:lnTo>
                    <a:lnTo>
                      <a:pt x="108533" y="291247"/>
                    </a:lnTo>
                    <a:close/>
                  </a:path>
                  <a:path w="473710" h="562609">
                    <a:moveTo>
                      <a:pt x="109756" y="291534"/>
                    </a:moveTo>
                    <a:lnTo>
                      <a:pt x="109833" y="292040"/>
                    </a:lnTo>
                    <a:lnTo>
                      <a:pt x="110198" y="292809"/>
                    </a:lnTo>
                    <a:lnTo>
                      <a:pt x="109756" y="291534"/>
                    </a:lnTo>
                    <a:close/>
                  </a:path>
                  <a:path w="473710" h="562609">
                    <a:moveTo>
                      <a:pt x="112770" y="290656"/>
                    </a:moveTo>
                    <a:lnTo>
                      <a:pt x="112845" y="291768"/>
                    </a:lnTo>
                    <a:lnTo>
                      <a:pt x="112953" y="292735"/>
                    </a:lnTo>
                    <a:lnTo>
                      <a:pt x="112979" y="292100"/>
                    </a:lnTo>
                    <a:lnTo>
                      <a:pt x="113391" y="292100"/>
                    </a:lnTo>
                    <a:lnTo>
                      <a:pt x="113042" y="290830"/>
                    </a:lnTo>
                    <a:lnTo>
                      <a:pt x="112770" y="290656"/>
                    </a:lnTo>
                    <a:close/>
                  </a:path>
                  <a:path w="473710" h="562609">
                    <a:moveTo>
                      <a:pt x="112079" y="290979"/>
                    </a:moveTo>
                    <a:lnTo>
                      <a:pt x="112524" y="292627"/>
                    </a:lnTo>
                    <a:lnTo>
                      <a:pt x="112403" y="291892"/>
                    </a:lnTo>
                    <a:lnTo>
                      <a:pt x="112079" y="290979"/>
                    </a:lnTo>
                    <a:close/>
                  </a:path>
                  <a:path w="473710" h="562609">
                    <a:moveTo>
                      <a:pt x="110710" y="290973"/>
                    </a:moveTo>
                    <a:lnTo>
                      <a:pt x="110709" y="291316"/>
                    </a:lnTo>
                    <a:lnTo>
                      <a:pt x="111033" y="292487"/>
                    </a:lnTo>
                    <a:lnTo>
                      <a:pt x="110710" y="290973"/>
                    </a:lnTo>
                    <a:close/>
                  </a:path>
                  <a:path w="473710" h="562609">
                    <a:moveTo>
                      <a:pt x="112748" y="291207"/>
                    </a:moveTo>
                    <a:lnTo>
                      <a:pt x="112750" y="292100"/>
                    </a:lnTo>
                    <a:lnTo>
                      <a:pt x="112861" y="292446"/>
                    </a:lnTo>
                    <a:lnTo>
                      <a:pt x="112748" y="291207"/>
                    </a:lnTo>
                    <a:close/>
                  </a:path>
                  <a:path w="473710" h="562609">
                    <a:moveTo>
                      <a:pt x="110659" y="291132"/>
                    </a:moveTo>
                    <a:lnTo>
                      <a:pt x="110646" y="291565"/>
                    </a:lnTo>
                    <a:lnTo>
                      <a:pt x="111004" y="292417"/>
                    </a:lnTo>
                    <a:lnTo>
                      <a:pt x="110659" y="291132"/>
                    </a:lnTo>
                    <a:close/>
                  </a:path>
                  <a:path w="473710" h="562609">
                    <a:moveTo>
                      <a:pt x="130618" y="285378"/>
                    </a:moveTo>
                    <a:lnTo>
                      <a:pt x="130762" y="287178"/>
                    </a:lnTo>
                    <a:lnTo>
                      <a:pt x="129895" y="288290"/>
                    </a:lnTo>
                    <a:lnTo>
                      <a:pt x="123482" y="288290"/>
                    </a:lnTo>
                    <a:lnTo>
                      <a:pt x="123225" y="291247"/>
                    </a:lnTo>
                    <a:lnTo>
                      <a:pt x="123100" y="292413"/>
                    </a:lnTo>
                    <a:lnTo>
                      <a:pt x="123355" y="292100"/>
                    </a:lnTo>
                    <a:lnTo>
                      <a:pt x="217201" y="292100"/>
                    </a:lnTo>
                    <a:lnTo>
                      <a:pt x="222413" y="287020"/>
                    </a:lnTo>
                    <a:lnTo>
                      <a:pt x="133222" y="287020"/>
                    </a:lnTo>
                    <a:lnTo>
                      <a:pt x="133710" y="286333"/>
                    </a:lnTo>
                    <a:lnTo>
                      <a:pt x="133595" y="286200"/>
                    </a:lnTo>
                    <a:lnTo>
                      <a:pt x="132829" y="285750"/>
                    </a:lnTo>
                    <a:lnTo>
                      <a:pt x="131330" y="285750"/>
                    </a:lnTo>
                    <a:lnTo>
                      <a:pt x="130618" y="285378"/>
                    </a:lnTo>
                    <a:close/>
                  </a:path>
                  <a:path w="473710" h="562609">
                    <a:moveTo>
                      <a:pt x="112661" y="292100"/>
                    </a:moveTo>
                    <a:lnTo>
                      <a:pt x="112519" y="292100"/>
                    </a:lnTo>
                    <a:lnTo>
                      <a:pt x="112598" y="292343"/>
                    </a:lnTo>
                    <a:lnTo>
                      <a:pt x="112661" y="292100"/>
                    </a:lnTo>
                    <a:close/>
                  </a:path>
                  <a:path w="473710" h="562609">
                    <a:moveTo>
                      <a:pt x="109512" y="292100"/>
                    </a:moveTo>
                    <a:lnTo>
                      <a:pt x="109560" y="292300"/>
                    </a:lnTo>
                    <a:lnTo>
                      <a:pt x="109512" y="292100"/>
                    </a:lnTo>
                    <a:close/>
                  </a:path>
                  <a:path w="473710" h="562609">
                    <a:moveTo>
                      <a:pt x="117614" y="292100"/>
                    </a:moveTo>
                    <a:lnTo>
                      <a:pt x="117588" y="292273"/>
                    </a:lnTo>
                    <a:lnTo>
                      <a:pt x="117614" y="292100"/>
                    </a:lnTo>
                    <a:close/>
                  </a:path>
                  <a:path w="473710" h="562609">
                    <a:moveTo>
                      <a:pt x="121858" y="289560"/>
                    </a:moveTo>
                    <a:lnTo>
                      <a:pt x="120154" y="289560"/>
                    </a:lnTo>
                    <a:lnTo>
                      <a:pt x="121339" y="292272"/>
                    </a:lnTo>
                    <a:lnTo>
                      <a:pt x="121899" y="290939"/>
                    </a:lnTo>
                    <a:lnTo>
                      <a:pt x="121858" y="289560"/>
                    </a:lnTo>
                    <a:close/>
                  </a:path>
                  <a:path w="473710" h="562609">
                    <a:moveTo>
                      <a:pt x="117657" y="292100"/>
                    </a:moveTo>
                    <a:close/>
                  </a:path>
                  <a:path w="473710" h="562609">
                    <a:moveTo>
                      <a:pt x="123372" y="289560"/>
                    </a:moveTo>
                    <a:lnTo>
                      <a:pt x="122948" y="289560"/>
                    </a:lnTo>
                    <a:lnTo>
                      <a:pt x="123087" y="292161"/>
                    </a:lnTo>
                    <a:lnTo>
                      <a:pt x="123213" y="291393"/>
                    </a:lnTo>
                    <a:lnTo>
                      <a:pt x="123372" y="289560"/>
                    </a:lnTo>
                    <a:close/>
                  </a:path>
                  <a:path w="473710" h="562609">
                    <a:moveTo>
                      <a:pt x="109143" y="290830"/>
                    </a:moveTo>
                    <a:lnTo>
                      <a:pt x="109423" y="292100"/>
                    </a:lnTo>
                    <a:lnTo>
                      <a:pt x="109266" y="291132"/>
                    </a:lnTo>
                    <a:lnTo>
                      <a:pt x="109143" y="290830"/>
                    </a:lnTo>
                    <a:close/>
                  </a:path>
                  <a:path w="473710" h="562609">
                    <a:moveTo>
                      <a:pt x="109291" y="291182"/>
                    </a:moveTo>
                    <a:lnTo>
                      <a:pt x="109581" y="292100"/>
                    </a:lnTo>
                    <a:lnTo>
                      <a:pt x="109291" y="291182"/>
                    </a:lnTo>
                    <a:close/>
                  </a:path>
                  <a:path w="473710" h="562609">
                    <a:moveTo>
                      <a:pt x="109634" y="291772"/>
                    </a:moveTo>
                    <a:lnTo>
                      <a:pt x="109677" y="292100"/>
                    </a:lnTo>
                    <a:lnTo>
                      <a:pt x="109634" y="291772"/>
                    </a:lnTo>
                    <a:close/>
                  </a:path>
                  <a:path w="473710" h="562609">
                    <a:moveTo>
                      <a:pt x="109609" y="291581"/>
                    </a:moveTo>
                    <a:lnTo>
                      <a:pt x="109654" y="291817"/>
                    </a:lnTo>
                    <a:lnTo>
                      <a:pt x="109778" y="292100"/>
                    </a:lnTo>
                    <a:lnTo>
                      <a:pt x="109609" y="291581"/>
                    </a:lnTo>
                    <a:close/>
                  </a:path>
                  <a:path w="473710" h="562609">
                    <a:moveTo>
                      <a:pt x="109776" y="292040"/>
                    </a:moveTo>
                    <a:close/>
                  </a:path>
                  <a:path w="473710" h="562609">
                    <a:moveTo>
                      <a:pt x="110908" y="290086"/>
                    </a:moveTo>
                    <a:lnTo>
                      <a:pt x="110839" y="290373"/>
                    </a:lnTo>
                    <a:lnTo>
                      <a:pt x="111205" y="291493"/>
                    </a:lnTo>
                    <a:lnTo>
                      <a:pt x="111442" y="292100"/>
                    </a:lnTo>
                    <a:lnTo>
                      <a:pt x="110908" y="290086"/>
                    </a:lnTo>
                    <a:close/>
                  </a:path>
                  <a:path w="473710" h="562609">
                    <a:moveTo>
                      <a:pt x="112364" y="291617"/>
                    </a:moveTo>
                    <a:lnTo>
                      <a:pt x="112519" y="292100"/>
                    </a:lnTo>
                    <a:lnTo>
                      <a:pt x="112364" y="291617"/>
                    </a:lnTo>
                    <a:close/>
                  </a:path>
                  <a:path w="473710" h="562609">
                    <a:moveTo>
                      <a:pt x="112120" y="290639"/>
                    </a:moveTo>
                    <a:lnTo>
                      <a:pt x="112445" y="291817"/>
                    </a:lnTo>
                    <a:lnTo>
                      <a:pt x="112560" y="292100"/>
                    </a:lnTo>
                    <a:lnTo>
                      <a:pt x="112466" y="291493"/>
                    </a:lnTo>
                    <a:lnTo>
                      <a:pt x="112120" y="290639"/>
                    </a:lnTo>
                    <a:close/>
                  </a:path>
                  <a:path w="473710" h="562609">
                    <a:moveTo>
                      <a:pt x="112578" y="291768"/>
                    </a:moveTo>
                    <a:lnTo>
                      <a:pt x="112560" y="292100"/>
                    </a:lnTo>
                    <a:lnTo>
                      <a:pt x="112578" y="291768"/>
                    </a:lnTo>
                    <a:close/>
                  </a:path>
                  <a:path w="473710" h="562609">
                    <a:moveTo>
                      <a:pt x="117536" y="291533"/>
                    </a:moveTo>
                    <a:lnTo>
                      <a:pt x="117576" y="292100"/>
                    </a:lnTo>
                    <a:lnTo>
                      <a:pt x="117536" y="291533"/>
                    </a:lnTo>
                    <a:close/>
                  </a:path>
                  <a:path w="473710" h="562609">
                    <a:moveTo>
                      <a:pt x="117487" y="290830"/>
                    </a:moveTo>
                    <a:lnTo>
                      <a:pt x="117514" y="291207"/>
                    </a:lnTo>
                    <a:lnTo>
                      <a:pt x="117640" y="292100"/>
                    </a:lnTo>
                    <a:lnTo>
                      <a:pt x="117487" y="290830"/>
                    </a:lnTo>
                    <a:close/>
                  </a:path>
                  <a:path w="473710" h="562609">
                    <a:moveTo>
                      <a:pt x="117497" y="290830"/>
                    </a:moveTo>
                    <a:lnTo>
                      <a:pt x="117640" y="292100"/>
                    </a:lnTo>
                    <a:lnTo>
                      <a:pt x="117544" y="291084"/>
                    </a:lnTo>
                    <a:lnTo>
                      <a:pt x="117497" y="290830"/>
                    </a:lnTo>
                    <a:close/>
                  </a:path>
                  <a:path w="473710" h="562609">
                    <a:moveTo>
                      <a:pt x="117618" y="291493"/>
                    </a:moveTo>
                    <a:lnTo>
                      <a:pt x="117657" y="292100"/>
                    </a:lnTo>
                    <a:lnTo>
                      <a:pt x="117618" y="291493"/>
                    </a:lnTo>
                    <a:close/>
                  </a:path>
                  <a:path w="473710" h="562609">
                    <a:moveTo>
                      <a:pt x="117642" y="290830"/>
                    </a:moveTo>
                    <a:lnTo>
                      <a:pt x="117729" y="292100"/>
                    </a:lnTo>
                    <a:lnTo>
                      <a:pt x="117932" y="292100"/>
                    </a:lnTo>
                    <a:lnTo>
                      <a:pt x="117642" y="290830"/>
                    </a:lnTo>
                    <a:close/>
                  </a:path>
                  <a:path w="473710" h="562609">
                    <a:moveTo>
                      <a:pt x="117973" y="291892"/>
                    </a:moveTo>
                    <a:lnTo>
                      <a:pt x="117932" y="292100"/>
                    </a:lnTo>
                    <a:lnTo>
                      <a:pt x="117973" y="291892"/>
                    </a:lnTo>
                    <a:close/>
                  </a:path>
                  <a:path w="473710" h="562609">
                    <a:moveTo>
                      <a:pt x="118186" y="290830"/>
                    </a:moveTo>
                    <a:lnTo>
                      <a:pt x="118135" y="291084"/>
                    </a:lnTo>
                    <a:lnTo>
                      <a:pt x="118021" y="292100"/>
                    </a:lnTo>
                    <a:lnTo>
                      <a:pt x="118140" y="291533"/>
                    </a:lnTo>
                    <a:lnTo>
                      <a:pt x="118186" y="290830"/>
                    </a:lnTo>
                    <a:close/>
                  </a:path>
                  <a:path w="473710" h="562609">
                    <a:moveTo>
                      <a:pt x="109607" y="291566"/>
                    </a:moveTo>
                    <a:lnTo>
                      <a:pt x="109776" y="292040"/>
                    </a:lnTo>
                    <a:lnTo>
                      <a:pt x="109703" y="291768"/>
                    </a:lnTo>
                    <a:lnTo>
                      <a:pt x="109607" y="291566"/>
                    </a:lnTo>
                    <a:close/>
                  </a:path>
                  <a:path w="473710" h="562609">
                    <a:moveTo>
                      <a:pt x="117266" y="288788"/>
                    </a:moveTo>
                    <a:lnTo>
                      <a:pt x="117973" y="291892"/>
                    </a:lnTo>
                    <a:lnTo>
                      <a:pt x="118186" y="290830"/>
                    </a:lnTo>
                    <a:lnTo>
                      <a:pt x="118491" y="290830"/>
                    </a:lnTo>
                    <a:lnTo>
                      <a:pt x="117266" y="288788"/>
                    </a:lnTo>
                    <a:close/>
                  </a:path>
                  <a:path w="473710" h="562609">
                    <a:moveTo>
                      <a:pt x="106337" y="288290"/>
                    </a:moveTo>
                    <a:lnTo>
                      <a:pt x="107124" y="290830"/>
                    </a:lnTo>
                    <a:lnTo>
                      <a:pt x="107480" y="291817"/>
                    </a:lnTo>
                    <a:lnTo>
                      <a:pt x="106337" y="288290"/>
                    </a:lnTo>
                    <a:close/>
                  </a:path>
                  <a:path w="473710" h="562609">
                    <a:moveTo>
                      <a:pt x="109258" y="290830"/>
                    </a:moveTo>
                    <a:lnTo>
                      <a:pt x="109634" y="291772"/>
                    </a:lnTo>
                    <a:lnTo>
                      <a:pt x="109516" y="291374"/>
                    </a:lnTo>
                    <a:lnTo>
                      <a:pt x="109258" y="290830"/>
                    </a:lnTo>
                    <a:close/>
                  </a:path>
                  <a:path w="473710" h="562609">
                    <a:moveTo>
                      <a:pt x="112169" y="290552"/>
                    </a:moveTo>
                    <a:lnTo>
                      <a:pt x="112242" y="290939"/>
                    </a:lnTo>
                    <a:lnTo>
                      <a:pt x="112578" y="291768"/>
                    </a:lnTo>
                    <a:lnTo>
                      <a:pt x="112457" y="291182"/>
                    </a:lnTo>
                    <a:lnTo>
                      <a:pt x="112335" y="290815"/>
                    </a:lnTo>
                    <a:lnTo>
                      <a:pt x="112169" y="290552"/>
                    </a:lnTo>
                    <a:close/>
                  </a:path>
                  <a:path w="473710" h="562609">
                    <a:moveTo>
                      <a:pt x="112075" y="290719"/>
                    </a:moveTo>
                    <a:lnTo>
                      <a:pt x="112148" y="291084"/>
                    </a:lnTo>
                    <a:lnTo>
                      <a:pt x="112364" y="291617"/>
                    </a:lnTo>
                    <a:lnTo>
                      <a:pt x="112075" y="290719"/>
                    </a:lnTo>
                    <a:close/>
                  </a:path>
                  <a:path w="473710" h="562609">
                    <a:moveTo>
                      <a:pt x="112373" y="290220"/>
                    </a:moveTo>
                    <a:lnTo>
                      <a:pt x="112588" y="291592"/>
                    </a:lnTo>
                    <a:lnTo>
                      <a:pt x="112465" y="290373"/>
                    </a:lnTo>
                    <a:lnTo>
                      <a:pt x="112373" y="290220"/>
                    </a:lnTo>
                    <a:close/>
                  </a:path>
                  <a:path w="473710" h="562609">
                    <a:moveTo>
                      <a:pt x="112362" y="290207"/>
                    </a:moveTo>
                    <a:lnTo>
                      <a:pt x="112208" y="290614"/>
                    </a:lnTo>
                    <a:lnTo>
                      <a:pt x="112335" y="290815"/>
                    </a:lnTo>
                    <a:lnTo>
                      <a:pt x="112579" y="291566"/>
                    </a:lnTo>
                    <a:lnTo>
                      <a:pt x="112362" y="290207"/>
                    </a:lnTo>
                    <a:close/>
                  </a:path>
                  <a:path w="473710" h="562609">
                    <a:moveTo>
                      <a:pt x="109169" y="289560"/>
                    </a:moveTo>
                    <a:lnTo>
                      <a:pt x="108902" y="289560"/>
                    </a:lnTo>
                    <a:lnTo>
                      <a:pt x="109607" y="291566"/>
                    </a:lnTo>
                    <a:lnTo>
                      <a:pt x="109512" y="290830"/>
                    </a:lnTo>
                    <a:lnTo>
                      <a:pt x="109759" y="290830"/>
                    </a:lnTo>
                    <a:lnTo>
                      <a:pt x="109169" y="289560"/>
                    </a:lnTo>
                    <a:close/>
                  </a:path>
                  <a:path w="473710" h="562609">
                    <a:moveTo>
                      <a:pt x="110337" y="290830"/>
                    </a:moveTo>
                    <a:lnTo>
                      <a:pt x="110521" y="291565"/>
                    </a:lnTo>
                    <a:lnTo>
                      <a:pt x="110397" y="290973"/>
                    </a:lnTo>
                    <a:lnTo>
                      <a:pt x="110337" y="290830"/>
                    </a:lnTo>
                    <a:close/>
                  </a:path>
                  <a:path w="473710" h="562609">
                    <a:moveTo>
                      <a:pt x="115794" y="288310"/>
                    </a:moveTo>
                    <a:lnTo>
                      <a:pt x="116290" y="290483"/>
                    </a:lnTo>
                    <a:lnTo>
                      <a:pt x="116415" y="290939"/>
                    </a:lnTo>
                    <a:lnTo>
                      <a:pt x="116660" y="291537"/>
                    </a:lnTo>
                    <a:lnTo>
                      <a:pt x="116534" y="291140"/>
                    </a:lnTo>
                    <a:lnTo>
                      <a:pt x="116408" y="290830"/>
                    </a:lnTo>
                    <a:lnTo>
                      <a:pt x="115915" y="288689"/>
                    </a:lnTo>
                    <a:lnTo>
                      <a:pt x="115794" y="288310"/>
                    </a:lnTo>
                    <a:close/>
                  </a:path>
                  <a:path w="473710" h="562609">
                    <a:moveTo>
                      <a:pt x="117487" y="290830"/>
                    </a:moveTo>
                    <a:lnTo>
                      <a:pt x="117536" y="291533"/>
                    </a:lnTo>
                    <a:lnTo>
                      <a:pt x="117487" y="290830"/>
                    </a:lnTo>
                    <a:close/>
                  </a:path>
                  <a:path w="473710" h="562609">
                    <a:moveTo>
                      <a:pt x="117065" y="288454"/>
                    </a:moveTo>
                    <a:lnTo>
                      <a:pt x="117618" y="291493"/>
                    </a:lnTo>
                    <a:lnTo>
                      <a:pt x="117642" y="290830"/>
                    </a:lnTo>
                    <a:lnTo>
                      <a:pt x="117141" y="288633"/>
                    </a:lnTo>
                    <a:lnTo>
                      <a:pt x="117065" y="288454"/>
                    </a:lnTo>
                    <a:close/>
                  </a:path>
                  <a:path w="473710" h="562609">
                    <a:moveTo>
                      <a:pt x="115870" y="288490"/>
                    </a:moveTo>
                    <a:lnTo>
                      <a:pt x="116391" y="290755"/>
                    </a:lnTo>
                    <a:lnTo>
                      <a:pt x="116637" y="291393"/>
                    </a:lnTo>
                    <a:lnTo>
                      <a:pt x="116511" y="290688"/>
                    </a:lnTo>
                    <a:lnTo>
                      <a:pt x="116008" y="288821"/>
                    </a:lnTo>
                    <a:lnTo>
                      <a:pt x="115870" y="288490"/>
                    </a:lnTo>
                    <a:close/>
                  </a:path>
                  <a:path w="473710" h="562609">
                    <a:moveTo>
                      <a:pt x="110832" y="290351"/>
                    </a:moveTo>
                    <a:lnTo>
                      <a:pt x="110921" y="290755"/>
                    </a:lnTo>
                    <a:lnTo>
                      <a:pt x="111159" y="291374"/>
                    </a:lnTo>
                    <a:lnTo>
                      <a:pt x="110832" y="290351"/>
                    </a:lnTo>
                    <a:close/>
                  </a:path>
                  <a:path w="473710" h="562609">
                    <a:moveTo>
                      <a:pt x="109613" y="290830"/>
                    </a:moveTo>
                    <a:lnTo>
                      <a:pt x="109691" y="291346"/>
                    </a:lnTo>
                    <a:lnTo>
                      <a:pt x="109613" y="290830"/>
                    </a:lnTo>
                    <a:close/>
                  </a:path>
                  <a:path w="473710" h="562609">
                    <a:moveTo>
                      <a:pt x="109728" y="290830"/>
                    </a:moveTo>
                    <a:lnTo>
                      <a:pt x="109745" y="291269"/>
                    </a:lnTo>
                    <a:lnTo>
                      <a:pt x="109728" y="290830"/>
                    </a:lnTo>
                    <a:close/>
                  </a:path>
                  <a:path w="473710" h="562609">
                    <a:moveTo>
                      <a:pt x="107899" y="288185"/>
                    </a:moveTo>
                    <a:lnTo>
                      <a:pt x="107950" y="289560"/>
                    </a:lnTo>
                    <a:lnTo>
                      <a:pt x="108409" y="290973"/>
                    </a:lnTo>
                    <a:lnTo>
                      <a:pt x="108533" y="291247"/>
                    </a:lnTo>
                    <a:lnTo>
                      <a:pt x="108394" y="290830"/>
                    </a:lnTo>
                    <a:lnTo>
                      <a:pt x="108908" y="290830"/>
                    </a:lnTo>
                    <a:lnTo>
                      <a:pt x="107899" y="288185"/>
                    </a:lnTo>
                    <a:close/>
                  </a:path>
                  <a:path w="473710" h="562609">
                    <a:moveTo>
                      <a:pt x="112763" y="290830"/>
                    </a:moveTo>
                    <a:lnTo>
                      <a:pt x="112748" y="291207"/>
                    </a:lnTo>
                    <a:lnTo>
                      <a:pt x="112763" y="290830"/>
                    </a:lnTo>
                    <a:close/>
                  </a:path>
                  <a:path w="473710" h="562609">
                    <a:moveTo>
                      <a:pt x="109207" y="290830"/>
                    </a:moveTo>
                    <a:lnTo>
                      <a:pt x="109291" y="291182"/>
                    </a:lnTo>
                    <a:lnTo>
                      <a:pt x="109207" y="290830"/>
                    </a:lnTo>
                    <a:close/>
                  </a:path>
                  <a:path w="473710" h="562609">
                    <a:moveTo>
                      <a:pt x="118287" y="290830"/>
                    </a:moveTo>
                    <a:lnTo>
                      <a:pt x="118222" y="291140"/>
                    </a:lnTo>
                    <a:lnTo>
                      <a:pt x="118287" y="290830"/>
                    </a:lnTo>
                    <a:close/>
                  </a:path>
                  <a:path w="473710" h="562609">
                    <a:moveTo>
                      <a:pt x="114642" y="287120"/>
                    </a:moveTo>
                    <a:lnTo>
                      <a:pt x="114527" y="287405"/>
                    </a:lnTo>
                    <a:lnTo>
                      <a:pt x="115027" y="289328"/>
                    </a:lnTo>
                    <a:lnTo>
                      <a:pt x="115402" y="291133"/>
                    </a:lnTo>
                    <a:lnTo>
                      <a:pt x="115481" y="290830"/>
                    </a:lnTo>
                    <a:lnTo>
                      <a:pt x="116304" y="290830"/>
                    </a:lnTo>
                    <a:lnTo>
                      <a:pt x="115994" y="289560"/>
                    </a:lnTo>
                    <a:lnTo>
                      <a:pt x="115544" y="289560"/>
                    </a:lnTo>
                    <a:lnTo>
                      <a:pt x="114642" y="287120"/>
                    </a:lnTo>
                    <a:close/>
                  </a:path>
                  <a:path w="473710" h="562609">
                    <a:moveTo>
                      <a:pt x="110079" y="289485"/>
                    </a:moveTo>
                    <a:lnTo>
                      <a:pt x="110536" y="290719"/>
                    </a:lnTo>
                    <a:lnTo>
                      <a:pt x="110659" y="291132"/>
                    </a:lnTo>
                    <a:lnTo>
                      <a:pt x="110535" y="290483"/>
                    </a:lnTo>
                    <a:lnTo>
                      <a:pt x="110079" y="289485"/>
                    </a:lnTo>
                    <a:close/>
                  </a:path>
                  <a:path w="473710" h="562609">
                    <a:moveTo>
                      <a:pt x="110756" y="290830"/>
                    </a:moveTo>
                    <a:lnTo>
                      <a:pt x="110714" y="290960"/>
                    </a:lnTo>
                    <a:lnTo>
                      <a:pt x="110756" y="290830"/>
                    </a:lnTo>
                    <a:close/>
                  </a:path>
                  <a:path w="473710" h="562609">
                    <a:moveTo>
                      <a:pt x="106197" y="284480"/>
                    </a:moveTo>
                    <a:lnTo>
                      <a:pt x="106155" y="284903"/>
                    </a:lnTo>
                    <a:lnTo>
                      <a:pt x="106408" y="285892"/>
                    </a:lnTo>
                    <a:lnTo>
                      <a:pt x="106787" y="287056"/>
                    </a:lnTo>
                    <a:lnTo>
                      <a:pt x="108393" y="290940"/>
                    </a:lnTo>
                    <a:lnTo>
                      <a:pt x="107768" y="289117"/>
                    </a:lnTo>
                    <a:lnTo>
                      <a:pt x="107523" y="288519"/>
                    </a:lnTo>
                    <a:lnTo>
                      <a:pt x="107492" y="288290"/>
                    </a:lnTo>
                    <a:lnTo>
                      <a:pt x="107369" y="287927"/>
                    </a:lnTo>
                    <a:lnTo>
                      <a:pt x="106999" y="287129"/>
                    </a:lnTo>
                    <a:lnTo>
                      <a:pt x="106197" y="284480"/>
                    </a:lnTo>
                    <a:close/>
                  </a:path>
                  <a:path w="473710" h="562609">
                    <a:moveTo>
                      <a:pt x="115544" y="290830"/>
                    </a:moveTo>
                    <a:close/>
                  </a:path>
                  <a:path w="473710" h="562609">
                    <a:moveTo>
                      <a:pt x="107605" y="289457"/>
                    </a:moveTo>
                    <a:lnTo>
                      <a:pt x="108078" y="290830"/>
                    </a:lnTo>
                    <a:lnTo>
                      <a:pt x="107605" y="289457"/>
                    </a:lnTo>
                    <a:close/>
                  </a:path>
                  <a:path w="473710" h="562609">
                    <a:moveTo>
                      <a:pt x="106826" y="287178"/>
                    </a:moveTo>
                    <a:lnTo>
                      <a:pt x="107595" y="289428"/>
                    </a:lnTo>
                    <a:lnTo>
                      <a:pt x="108191" y="290830"/>
                    </a:lnTo>
                    <a:lnTo>
                      <a:pt x="106826" y="287178"/>
                    </a:lnTo>
                    <a:close/>
                  </a:path>
                  <a:path w="473710" h="562609">
                    <a:moveTo>
                      <a:pt x="106787" y="287056"/>
                    </a:moveTo>
                    <a:lnTo>
                      <a:pt x="108305" y="290830"/>
                    </a:lnTo>
                    <a:lnTo>
                      <a:pt x="106787" y="287056"/>
                    </a:lnTo>
                    <a:close/>
                  </a:path>
                  <a:path w="473710" h="562609">
                    <a:moveTo>
                      <a:pt x="107848" y="287746"/>
                    </a:moveTo>
                    <a:lnTo>
                      <a:pt x="109029" y="290830"/>
                    </a:lnTo>
                    <a:lnTo>
                      <a:pt x="107848" y="287746"/>
                    </a:lnTo>
                    <a:close/>
                  </a:path>
                  <a:path w="473710" h="562609">
                    <a:moveTo>
                      <a:pt x="108996" y="290322"/>
                    </a:moveTo>
                    <a:lnTo>
                      <a:pt x="109143" y="290830"/>
                    </a:lnTo>
                    <a:lnTo>
                      <a:pt x="108996" y="290322"/>
                    </a:lnTo>
                    <a:close/>
                  </a:path>
                  <a:path w="473710" h="562609">
                    <a:moveTo>
                      <a:pt x="109192" y="290766"/>
                    </a:moveTo>
                    <a:close/>
                  </a:path>
                  <a:path w="473710" h="562609">
                    <a:moveTo>
                      <a:pt x="108953" y="287020"/>
                    </a:moveTo>
                    <a:lnTo>
                      <a:pt x="108771" y="287020"/>
                    </a:lnTo>
                    <a:lnTo>
                      <a:pt x="110286" y="290830"/>
                    </a:lnTo>
                    <a:lnTo>
                      <a:pt x="109963" y="289350"/>
                    </a:lnTo>
                    <a:lnTo>
                      <a:pt x="108953" y="287020"/>
                    </a:lnTo>
                    <a:close/>
                  </a:path>
                  <a:path w="473710" h="562609">
                    <a:moveTo>
                      <a:pt x="110681" y="290803"/>
                    </a:moveTo>
                    <a:close/>
                  </a:path>
                  <a:path w="473710" h="562609">
                    <a:moveTo>
                      <a:pt x="110347" y="289182"/>
                    </a:moveTo>
                    <a:lnTo>
                      <a:pt x="110236" y="289560"/>
                    </a:lnTo>
                    <a:lnTo>
                      <a:pt x="110413" y="289560"/>
                    </a:lnTo>
                    <a:lnTo>
                      <a:pt x="110693" y="290830"/>
                    </a:lnTo>
                    <a:lnTo>
                      <a:pt x="110569" y="289977"/>
                    </a:lnTo>
                    <a:lnTo>
                      <a:pt x="110444" y="289474"/>
                    </a:lnTo>
                    <a:lnTo>
                      <a:pt x="110347" y="289182"/>
                    </a:lnTo>
                    <a:close/>
                  </a:path>
                  <a:path w="473710" h="562609">
                    <a:moveTo>
                      <a:pt x="110729" y="290705"/>
                    </a:moveTo>
                    <a:close/>
                  </a:path>
                  <a:path w="473710" h="562609">
                    <a:moveTo>
                      <a:pt x="110951" y="289941"/>
                    </a:moveTo>
                    <a:lnTo>
                      <a:pt x="110949" y="290166"/>
                    </a:lnTo>
                    <a:lnTo>
                      <a:pt x="111201" y="290830"/>
                    </a:lnTo>
                    <a:lnTo>
                      <a:pt x="111076" y="290195"/>
                    </a:lnTo>
                    <a:lnTo>
                      <a:pt x="110951" y="289941"/>
                    </a:lnTo>
                    <a:close/>
                  </a:path>
                  <a:path w="473710" h="562609">
                    <a:moveTo>
                      <a:pt x="111278" y="290532"/>
                    </a:moveTo>
                    <a:lnTo>
                      <a:pt x="111353" y="290830"/>
                    </a:lnTo>
                    <a:lnTo>
                      <a:pt x="111278" y="290532"/>
                    </a:lnTo>
                    <a:close/>
                  </a:path>
                  <a:path w="473710" h="562609">
                    <a:moveTo>
                      <a:pt x="111429" y="290664"/>
                    </a:moveTo>
                    <a:lnTo>
                      <a:pt x="111391" y="290830"/>
                    </a:lnTo>
                    <a:lnTo>
                      <a:pt x="111429" y="290664"/>
                    </a:lnTo>
                    <a:close/>
                  </a:path>
                  <a:path w="473710" h="562609">
                    <a:moveTo>
                      <a:pt x="111509" y="290318"/>
                    </a:moveTo>
                    <a:lnTo>
                      <a:pt x="111556" y="290688"/>
                    </a:lnTo>
                    <a:lnTo>
                      <a:pt x="111671" y="290830"/>
                    </a:lnTo>
                    <a:lnTo>
                      <a:pt x="111509" y="290318"/>
                    </a:lnTo>
                    <a:close/>
                  </a:path>
                  <a:path w="473710" h="562609">
                    <a:moveTo>
                      <a:pt x="112642" y="290598"/>
                    </a:moveTo>
                    <a:lnTo>
                      <a:pt x="112661" y="290830"/>
                    </a:lnTo>
                    <a:lnTo>
                      <a:pt x="112642" y="290598"/>
                    </a:lnTo>
                    <a:close/>
                  </a:path>
                  <a:path w="473710" h="562609">
                    <a:moveTo>
                      <a:pt x="112639" y="288333"/>
                    </a:moveTo>
                    <a:lnTo>
                      <a:pt x="112801" y="290690"/>
                    </a:lnTo>
                    <a:lnTo>
                      <a:pt x="112928" y="290830"/>
                    </a:lnTo>
                    <a:lnTo>
                      <a:pt x="113051" y="290373"/>
                    </a:lnTo>
                    <a:lnTo>
                      <a:pt x="112925" y="289129"/>
                    </a:lnTo>
                    <a:lnTo>
                      <a:pt x="112639" y="288333"/>
                    </a:lnTo>
                    <a:close/>
                  </a:path>
                  <a:path w="473710" h="562609">
                    <a:moveTo>
                      <a:pt x="116937" y="288241"/>
                    </a:moveTo>
                    <a:lnTo>
                      <a:pt x="117408" y="290830"/>
                    </a:lnTo>
                    <a:lnTo>
                      <a:pt x="117124" y="288779"/>
                    </a:lnTo>
                    <a:lnTo>
                      <a:pt x="116997" y="288341"/>
                    </a:lnTo>
                    <a:close/>
                  </a:path>
                  <a:path w="473710" h="562609">
                    <a:moveTo>
                      <a:pt x="117870" y="285601"/>
                    </a:moveTo>
                    <a:lnTo>
                      <a:pt x="117773" y="285827"/>
                    </a:lnTo>
                    <a:lnTo>
                      <a:pt x="117045" y="286626"/>
                    </a:lnTo>
                    <a:lnTo>
                      <a:pt x="116918" y="287266"/>
                    </a:lnTo>
                    <a:lnTo>
                      <a:pt x="117166" y="288351"/>
                    </a:lnTo>
                    <a:lnTo>
                      <a:pt x="117292" y="288821"/>
                    </a:lnTo>
                    <a:lnTo>
                      <a:pt x="118491" y="290830"/>
                    </a:lnTo>
                    <a:lnTo>
                      <a:pt x="119717" y="289893"/>
                    </a:lnTo>
                    <a:lnTo>
                      <a:pt x="119592" y="288925"/>
                    </a:lnTo>
                    <a:lnTo>
                      <a:pt x="119466" y="288364"/>
                    </a:lnTo>
                    <a:lnTo>
                      <a:pt x="119359" y="288052"/>
                    </a:lnTo>
                    <a:lnTo>
                      <a:pt x="118012" y="285879"/>
                    </a:lnTo>
                    <a:lnTo>
                      <a:pt x="117870" y="285601"/>
                    </a:lnTo>
                    <a:close/>
                  </a:path>
                  <a:path w="473710" h="562609">
                    <a:moveTo>
                      <a:pt x="122284" y="283564"/>
                    </a:moveTo>
                    <a:lnTo>
                      <a:pt x="121874" y="283897"/>
                    </a:lnTo>
                    <a:lnTo>
                      <a:pt x="121624" y="284542"/>
                    </a:lnTo>
                    <a:lnTo>
                      <a:pt x="121372" y="285248"/>
                    </a:lnTo>
                    <a:lnTo>
                      <a:pt x="122377" y="290830"/>
                    </a:lnTo>
                    <a:lnTo>
                      <a:pt x="122948" y="289560"/>
                    </a:lnTo>
                    <a:lnTo>
                      <a:pt x="123372" y="289560"/>
                    </a:lnTo>
                    <a:lnTo>
                      <a:pt x="123482" y="288290"/>
                    </a:lnTo>
                    <a:lnTo>
                      <a:pt x="122803" y="284579"/>
                    </a:lnTo>
                    <a:lnTo>
                      <a:pt x="122677" y="284285"/>
                    </a:lnTo>
                    <a:lnTo>
                      <a:pt x="122284" y="283564"/>
                    </a:lnTo>
                    <a:close/>
                  </a:path>
                  <a:path w="473710" h="562609">
                    <a:moveTo>
                      <a:pt x="122948" y="289560"/>
                    </a:moveTo>
                    <a:lnTo>
                      <a:pt x="122377" y="290830"/>
                    </a:lnTo>
                    <a:lnTo>
                      <a:pt x="123016" y="290830"/>
                    </a:lnTo>
                    <a:lnTo>
                      <a:pt x="122948" y="289560"/>
                    </a:lnTo>
                    <a:close/>
                  </a:path>
                  <a:path w="473710" h="562609">
                    <a:moveTo>
                      <a:pt x="110413" y="289560"/>
                    </a:moveTo>
                    <a:lnTo>
                      <a:pt x="110113" y="289560"/>
                    </a:lnTo>
                    <a:lnTo>
                      <a:pt x="110669" y="290778"/>
                    </a:lnTo>
                    <a:lnTo>
                      <a:pt x="110413" y="289560"/>
                    </a:lnTo>
                    <a:close/>
                  </a:path>
                  <a:path w="473710" h="562609">
                    <a:moveTo>
                      <a:pt x="108243" y="287306"/>
                    </a:moveTo>
                    <a:lnTo>
                      <a:pt x="108356" y="288290"/>
                    </a:lnTo>
                    <a:lnTo>
                      <a:pt x="108576" y="289014"/>
                    </a:lnTo>
                    <a:lnTo>
                      <a:pt x="108822" y="289597"/>
                    </a:lnTo>
                    <a:lnTo>
                      <a:pt x="108949" y="290126"/>
                    </a:lnTo>
                    <a:lnTo>
                      <a:pt x="109067" y="290483"/>
                    </a:lnTo>
                    <a:lnTo>
                      <a:pt x="109192" y="290766"/>
                    </a:lnTo>
                    <a:lnTo>
                      <a:pt x="108947" y="289752"/>
                    </a:lnTo>
                    <a:lnTo>
                      <a:pt x="108243" y="287306"/>
                    </a:lnTo>
                    <a:close/>
                  </a:path>
                  <a:path w="473710" h="562609">
                    <a:moveTo>
                      <a:pt x="111542" y="290175"/>
                    </a:moveTo>
                    <a:lnTo>
                      <a:pt x="111562" y="290439"/>
                    </a:lnTo>
                    <a:lnTo>
                      <a:pt x="111688" y="290724"/>
                    </a:lnTo>
                    <a:lnTo>
                      <a:pt x="111542" y="290175"/>
                    </a:lnTo>
                    <a:close/>
                  </a:path>
                  <a:path w="473710" h="562609">
                    <a:moveTo>
                      <a:pt x="110485" y="289597"/>
                    </a:moveTo>
                    <a:lnTo>
                      <a:pt x="110729" y="290705"/>
                    </a:lnTo>
                    <a:lnTo>
                      <a:pt x="110612" y="289977"/>
                    </a:lnTo>
                    <a:lnTo>
                      <a:pt x="110485" y="289597"/>
                    </a:lnTo>
                    <a:close/>
                  </a:path>
                  <a:path w="473710" h="562609">
                    <a:moveTo>
                      <a:pt x="107843" y="287702"/>
                    </a:moveTo>
                    <a:lnTo>
                      <a:pt x="109084" y="290688"/>
                    </a:lnTo>
                    <a:lnTo>
                      <a:pt x="108965" y="290251"/>
                    </a:lnTo>
                    <a:lnTo>
                      <a:pt x="107843" y="287702"/>
                    </a:lnTo>
                    <a:close/>
                  </a:path>
                  <a:path w="473710" h="562609">
                    <a:moveTo>
                      <a:pt x="111570" y="290054"/>
                    </a:moveTo>
                    <a:lnTo>
                      <a:pt x="111603" y="290318"/>
                    </a:lnTo>
                    <a:lnTo>
                      <a:pt x="111712" y="290571"/>
                    </a:lnTo>
                    <a:lnTo>
                      <a:pt x="111570" y="290054"/>
                    </a:lnTo>
                    <a:close/>
                  </a:path>
                  <a:path w="473710" h="562609">
                    <a:moveTo>
                      <a:pt x="111399" y="290068"/>
                    </a:moveTo>
                    <a:lnTo>
                      <a:pt x="111326" y="290356"/>
                    </a:lnTo>
                    <a:lnTo>
                      <a:pt x="111453" y="290561"/>
                    </a:lnTo>
                    <a:lnTo>
                      <a:pt x="111399" y="290068"/>
                    </a:lnTo>
                    <a:close/>
                  </a:path>
                  <a:path w="473710" h="562609">
                    <a:moveTo>
                      <a:pt x="112161" y="289986"/>
                    </a:moveTo>
                    <a:lnTo>
                      <a:pt x="112169" y="290552"/>
                    </a:lnTo>
                    <a:lnTo>
                      <a:pt x="112289" y="290338"/>
                    </a:lnTo>
                    <a:lnTo>
                      <a:pt x="112161" y="289986"/>
                    </a:lnTo>
                    <a:close/>
                  </a:path>
                  <a:path w="473710" h="562609">
                    <a:moveTo>
                      <a:pt x="110425" y="289326"/>
                    </a:moveTo>
                    <a:lnTo>
                      <a:pt x="110537" y="289752"/>
                    </a:lnTo>
                    <a:lnTo>
                      <a:pt x="110787" y="290504"/>
                    </a:lnTo>
                    <a:lnTo>
                      <a:pt x="110678" y="290054"/>
                    </a:lnTo>
                    <a:lnTo>
                      <a:pt x="110425" y="289326"/>
                    </a:lnTo>
                    <a:close/>
                  </a:path>
                  <a:path w="473710" h="562609">
                    <a:moveTo>
                      <a:pt x="112524" y="289917"/>
                    </a:moveTo>
                    <a:lnTo>
                      <a:pt x="112388" y="290195"/>
                    </a:lnTo>
                    <a:lnTo>
                      <a:pt x="112625" y="290496"/>
                    </a:lnTo>
                    <a:lnTo>
                      <a:pt x="112524" y="289917"/>
                    </a:lnTo>
                    <a:close/>
                  </a:path>
                  <a:path w="473710" h="562609">
                    <a:moveTo>
                      <a:pt x="111585" y="289989"/>
                    </a:moveTo>
                    <a:lnTo>
                      <a:pt x="111617" y="290166"/>
                    </a:lnTo>
                    <a:lnTo>
                      <a:pt x="111733" y="290439"/>
                    </a:lnTo>
                    <a:lnTo>
                      <a:pt x="111585" y="289989"/>
                    </a:lnTo>
                    <a:close/>
                  </a:path>
                  <a:path w="473710" h="562609">
                    <a:moveTo>
                      <a:pt x="110381" y="289124"/>
                    </a:moveTo>
                    <a:lnTo>
                      <a:pt x="110436" y="289356"/>
                    </a:lnTo>
                    <a:lnTo>
                      <a:pt x="110808" y="290431"/>
                    </a:lnTo>
                    <a:lnTo>
                      <a:pt x="110685" y="289893"/>
                    </a:lnTo>
                    <a:lnTo>
                      <a:pt x="110435" y="289182"/>
                    </a:lnTo>
                    <a:close/>
                  </a:path>
                  <a:path w="473710" h="562609">
                    <a:moveTo>
                      <a:pt x="111061" y="289560"/>
                    </a:moveTo>
                    <a:lnTo>
                      <a:pt x="111076" y="290001"/>
                    </a:lnTo>
                    <a:lnTo>
                      <a:pt x="111202" y="290251"/>
                    </a:lnTo>
                    <a:lnTo>
                      <a:pt x="111315" y="290390"/>
                    </a:lnTo>
                    <a:lnTo>
                      <a:pt x="111061" y="289560"/>
                    </a:lnTo>
                    <a:close/>
                  </a:path>
                  <a:path w="473710" h="562609">
                    <a:moveTo>
                      <a:pt x="111175" y="289560"/>
                    </a:moveTo>
                    <a:lnTo>
                      <a:pt x="111325" y="290351"/>
                    </a:lnTo>
                    <a:lnTo>
                      <a:pt x="111201" y="289619"/>
                    </a:lnTo>
                    <a:close/>
                  </a:path>
                  <a:path w="473710" h="562609">
                    <a:moveTo>
                      <a:pt x="110449" y="289198"/>
                    </a:moveTo>
                    <a:lnTo>
                      <a:pt x="110832" y="290351"/>
                    </a:lnTo>
                    <a:lnTo>
                      <a:pt x="110717" y="289652"/>
                    </a:lnTo>
                    <a:lnTo>
                      <a:pt x="110594" y="289356"/>
                    </a:lnTo>
                    <a:lnTo>
                      <a:pt x="110449" y="289198"/>
                    </a:lnTo>
                    <a:close/>
                  </a:path>
                  <a:path w="473710" h="562609">
                    <a:moveTo>
                      <a:pt x="108754" y="289560"/>
                    </a:moveTo>
                    <a:lnTo>
                      <a:pt x="108996" y="290322"/>
                    </a:lnTo>
                    <a:lnTo>
                      <a:pt x="108754" y="289560"/>
                    </a:lnTo>
                    <a:close/>
                  </a:path>
                  <a:path w="473710" h="562609">
                    <a:moveTo>
                      <a:pt x="111628" y="289800"/>
                    </a:moveTo>
                    <a:lnTo>
                      <a:pt x="111627" y="290071"/>
                    </a:lnTo>
                    <a:lnTo>
                      <a:pt x="111752" y="290318"/>
                    </a:lnTo>
                    <a:lnTo>
                      <a:pt x="111628" y="289800"/>
                    </a:lnTo>
                    <a:close/>
                  </a:path>
                  <a:path w="473710" h="562609">
                    <a:moveTo>
                      <a:pt x="112218" y="289800"/>
                    </a:moveTo>
                    <a:lnTo>
                      <a:pt x="112238" y="290071"/>
                    </a:lnTo>
                    <a:lnTo>
                      <a:pt x="112362" y="290207"/>
                    </a:lnTo>
                    <a:lnTo>
                      <a:pt x="112218" y="289800"/>
                    </a:lnTo>
                    <a:close/>
                  </a:path>
                  <a:path w="473710" h="562609">
                    <a:moveTo>
                      <a:pt x="110995" y="289787"/>
                    </a:moveTo>
                    <a:lnTo>
                      <a:pt x="111042" y="290054"/>
                    </a:lnTo>
                    <a:lnTo>
                      <a:pt x="110995" y="289787"/>
                    </a:lnTo>
                    <a:close/>
                  </a:path>
                  <a:path w="473710" h="562609">
                    <a:moveTo>
                      <a:pt x="111646" y="289722"/>
                    </a:moveTo>
                    <a:lnTo>
                      <a:pt x="111666" y="289893"/>
                    </a:lnTo>
                    <a:lnTo>
                      <a:pt x="111777" y="290166"/>
                    </a:lnTo>
                    <a:lnTo>
                      <a:pt x="111646" y="289722"/>
                    </a:lnTo>
                    <a:close/>
                  </a:path>
                  <a:path w="473710" h="562609">
                    <a:moveTo>
                      <a:pt x="112279" y="289605"/>
                    </a:moveTo>
                    <a:lnTo>
                      <a:pt x="112233" y="289833"/>
                    </a:lnTo>
                    <a:lnTo>
                      <a:pt x="112359" y="290126"/>
                    </a:lnTo>
                    <a:lnTo>
                      <a:pt x="112279" y="289605"/>
                    </a:lnTo>
                    <a:close/>
                  </a:path>
                  <a:path w="473710" h="562609">
                    <a:moveTo>
                      <a:pt x="111277" y="289560"/>
                    </a:moveTo>
                    <a:lnTo>
                      <a:pt x="111399" y="290068"/>
                    </a:lnTo>
                    <a:lnTo>
                      <a:pt x="111277" y="289560"/>
                    </a:lnTo>
                    <a:close/>
                  </a:path>
                  <a:path w="473710" h="562609">
                    <a:moveTo>
                      <a:pt x="111683" y="289560"/>
                    </a:moveTo>
                    <a:lnTo>
                      <a:pt x="111684" y="289722"/>
                    </a:lnTo>
                    <a:lnTo>
                      <a:pt x="111807" y="289977"/>
                    </a:lnTo>
                    <a:lnTo>
                      <a:pt x="111683" y="289560"/>
                    </a:lnTo>
                    <a:close/>
                  </a:path>
                  <a:path w="473710" h="562609">
                    <a:moveTo>
                      <a:pt x="110799" y="289560"/>
                    </a:moveTo>
                    <a:lnTo>
                      <a:pt x="110824" y="289767"/>
                    </a:lnTo>
                    <a:lnTo>
                      <a:pt x="110951" y="289941"/>
                    </a:lnTo>
                    <a:lnTo>
                      <a:pt x="110799" y="289560"/>
                    </a:lnTo>
                    <a:close/>
                  </a:path>
                  <a:path w="473710" h="562609">
                    <a:moveTo>
                      <a:pt x="112633" y="288251"/>
                    </a:moveTo>
                    <a:lnTo>
                      <a:pt x="112670" y="288421"/>
                    </a:lnTo>
                    <a:lnTo>
                      <a:pt x="113042" y="289453"/>
                    </a:lnTo>
                    <a:lnTo>
                      <a:pt x="113169" y="289937"/>
                    </a:lnTo>
                    <a:lnTo>
                      <a:pt x="113048" y="289321"/>
                    </a:lnTo>
                    <a:lnTo>
                      <a:pt x="112633" y="288251"/>
                    </a:lnTo>
                    <a:close/>
                  </a:path>
                  <a:path w="473710" h="562609">
                    <a:moveTo>
                      <a:pt x="111359" y="289560"/>
                    </a:moveTo>
                    <a:lnTo>
                      <a:pt x="111435" y="289928"/>
                    </a:lnTo>
                    <a:lnTo>
                      <a:pt x="111359" y="289560"/>
                    </a:lnTo>
                    <a:close/>
                  </a:path>
                  <a:path w="473710" h="562609">
                    <a:moveTo>
                      <a:pt x="112520" y="288633"/>
                    </a:moveTo>
                    <a:lnTo>
                      <a:pt x="112399" y="289197"/>
                    </a:lnTo>
                    <a:lnTo>
                      <a:pt x="112524" y="289917"/>
                    </a:lnTo>
                    <a:lnTo>
                      <a:pt x="112634" y="289722"/>
                    </a:lnTo>
                    <a:lnTo>
                      <a:pt x="112520" y="288633"/>
                    </a:lnTo>
                    <a:close/>
                  </a:path>
                  <a:path w="473710" h="562609">
                    <a:moveTo>
                      <a:pt x="111772" y="289560"/>
                    </a:moveTo>
                    <a:lnTo>
                      <a:pt x="111820" y="289897"/>
                    </a:lnTo>
                    <a:lnTo>
                      <a:pt x="111772" y="289560"/>
                    </a:lnTo>
                    <a:close/>
                  </a:path>
                  <a:path w="473710" h="562609">
                    <a:moveTo>
                      <a:pt x="111795" y="289086"/>
                    </a:moveTo>
                    <a:lnTo>
                      <a:pt x="111920" y="289722"/>
                    </a:lnTo>
                    <a:lnTo>
                      <a:pt x="111903" y="289235"/>
                    </a:lnTo>
                    <a:lnTo>
                      <a:pt x="111795" y="289086"/>
                    </a:lnTo>
                    <a:close/>
                  </a:path>
                  <a:path w="473710" h="562609">
                    <a:moveTo>
                      <a:pt x="112859" y="288781"/>
                    </a:moveTo>
                    <a:lnTo>
                      <a:pt x="113069" y="289382"/>
                    </a:lnTo>
                    <a:lnTo>
                      <a:pt x="113195" y="289839"/>
                    </a:lnTo>
                    <a:lnTo>
                      <a:pt x="113073" y="289282"/>
                    </a:lnTo>
                    <a:lnTo>
                      <a:pt x="112859" y="288781"/>
                    </a:lnTo>
                    <a:close/>
                  </a:path>
                  <a:path w="473710" h="562609">
                    <a:moveTo>
                      <a:pt x="119417" y="288145"/>
                    </a:moveTo>
                    <a:lnTo>
                      <a:pt x="119797" y="289833"/>
                    </a:lnTo>
                    <a:lnTo>
                      <a:pt x="119672" y="289057"/>
                    </a:lnTo>
                    <a:lnTo>
                      <a:pt x="119546" y="288471"/>
                    </a:lnTo>
                    <a:lnTo>
                      <a:pt x="119417" y="288145"/>
                    </a:lnTo>
                    <a:close/>
                  </a:path>
                  <a:path w="473710" h="562609">
                    <a:moveTo>
                      <a:pt x="111544" y="289560"/>
                    </a:moveTo>
                    <a:lnTo>
                      <a:pt x="111628" y="289800"/>
                    </a:lnTo>
                    <a:lnTo>
                      <a:pt x="111544" y="289560"/>
                    </a:lnTo>
                    <a:close/>
                  </a:path>
                  <a:path w="473710" h="562609">
                    <a:moveTo>
                      <a:pt x="110673" y="289442"/>
                    </a:moveTo>
                    <a:lnTo>
                      <a:pt x="110831" y="289793"/>
                    </a:lnTo>
                    <a:lnTo>
                      <a:pt x="110704" y="289475"/>
                    </a:lnTo>
                    <a:close/>
                  </a:path>
                  <a:path w="473710" h="562609">
                    <a:moveTo>
                      <a:pt x="111702" y="289560"/>
                    </a:moveTo>
                    <a:lnTo>
                      <a:pt x="111776" y="289788"/>
                    </a:lnTo>
                    <a:lnTo>
                      <a:pt x="111702" y="289560"/>
                    </a:lnTo>
                    <a:close/>
                  </a:path>
                  <a:path w="473710" h="562609">
                    <a:moveTo>
                      <a:pt x="111061" y="289560"/>
                    </a:moveTo>
                    <a:lnTo>
                      <a:pt x="110909" y="289560"/>
                    </a:lnTo>
                    <a:lnTo>
                      <a:pt x="110995" y="289787"/>
                    </a:lnTo>
                    <a:lnTo>
                      <a:pt x="111061" y="289560"/>
                    </a:lnTo>
                    <a:close/>
                  </a:path>
                  <a:path w="473710" h="562609">
                    <a:moveTo>
                      <a:pt x="111389" y="289361"/>
                    </a:moveTo>
                    <a:lnTo>
                      <a:pt x="111350" y="289528"/>
                    </a:lnTo>
                    <a:lnTo>
                      <a:pt x="111475" y="289774"/>
                    </a:lnTo>
                    <a:lnTo>
                      <a:pt x="111544" y="289560"/>
                    </a:lnTo>
                    <a:lnTo>
                      <a:pt x="111389" y="289361"/>
                    </a:lnTo>
                    <a:close/>
                  </a:path>
                  <a:path w="473710" h="562609">
                    <a:moveTo>
                      <a:pt x="118613" y="285590"/>
                    </a:moveTo>
                    <a:lnTo>
                      <a:pt x="119154" y="286994"/>
                    </a:lnTo>
                    <a:lnTo>
                      <a:pt x="119397" y="288059"/>
                    </a:lnTo>
                    <a:lnTo>
                      <a:pt x="119523" y="288351"/>
                    </a:lnTo>
                    <a:lnTo>
                      <a:pt x="119901" y="289752"/>
                    </a:lnTo>
                    <a:lnTo>
                      <a:pt x="120154" y="289560"/>
                    </a:lnTo>
                    <a:lnTo>
                      <a:pt x="121858" y="289560"/>
                    </a:lnTo>
                    <a:lnTo>
                      <a:pt x="121390" y="285750"/>
                    </a:lnTo>
                    <a:lnTo>
                      <a:pt x="118808" y="285750"/>
                    </a:lnTo>
                    <a:lnTo>
                      <a:pt x="118613" y="285590"/>
                    </a:lnTo>
                    <a:close/>
                  </a:path>
                  <a:path w="473710" h="562609">
                    <a:moveTo>
                      <a:pt x="110718" y="289560"/>
                    </a:moveTo>
                    <a:lnTo>
                      <a:pt x="110785" y="289737"/>
                    </a:lnTo>
                    <a:lnTo>
                      <a:pt x="110718" y="289560"/>
                    </a:lnTo>
                    <a:close/>
                  </a:path>
                  <a:path w="473710" h="562609">
                    <a:moveTo>
                      <a:pt x="111624" y="289560"/>
                    </a:moveTo>
                    <a:lnTo>
                      <a:pt x="111646" y="289722"/>
                    </a:lnTo>
                    <a:lnTo>
                      <a:pt x="111624" y="289560"/>
                    </a:lnTo>
                    <a:close/>
                  </a:path>
                  <a:path w="473710" h="562609">
                    <a:moveTo>
                      <a:pt x="112687" y="288290"/>
                    </a:moveTo>
                    <a:lnTo>
                      <a:pt x="112866" y="288798"/>
                    </a:lnTo>
                    <a:lnTo>
                      <a:pt x="113240" y="289673"/>
                    </a:lnTo>
                    <a:lnTo>
                      <a:pt x="113118" y="289300"/>
                    </a:lnTo>
                    <a:lnTo>
                      <a:pt x="112687" y="288290"/>
                    </a:lnTo>
                    <a:close/>
                  </a:path>
                  <a:path w="473710" h="562609">
                    <a:moveTo>
                      <a:pt x="111633" y="289560"/>
                    </a:moveTo>
                    <a:close/>
                  </a:path>
                  <a:path w="473710" h="562609">
                    <a:moveTo>
                      <a:pt x="111683" y="289560"/>
                    </a:moveTo>
                    <a:close/>
                  </a:path>
                  <a:path w="473710" h="562609">
                    <a:moveTo>
                      <a:pt x="112166" y="289560"/>
                    </a:moveTo>
                    <a:close/>
                  </a:path>
                  <a:path w="473710" h="562609">
                    <a:moveTo>
                      <a:pt x="112573" y="286593"/>
                    </a:moveTo>
                    <a:lnTo>
                      <a:pt x="112630" y="288092"/>
                    </a:lnTo>
                    <a:lnTo>
                      <a:pt x="113255" y="289619"/>
                    </a:lnTo>
                    <a:lnTo>
                      <a:pt x="113001" y="287760"/>
                    </a:lnTo>
                    <a:lnTo>
                      <a:pt x="112879" y="287163"/>
                    </a:lnTo>
                    <a:lnTo>
                      <a:pt x="112650" y="286663"/>
                    </a:lnTo>
                    <a:close/>
                  </a:path>
                  <a:path w="473710" h="562609">
                    <a:moveTo>
                      <a:pt x="110363" y="289145"/>
                    </a:moveTo>
                    <a:lnTo>
                      <a:pt x="110485" y="289597"/>
                    </a:lnTo>
                    <a:lnTo>
                      <a:pt x="110363" y="289145"/>
                    </a:lnTo>
                    <a:close/>
                  </a:path>
                  <a:path w="473710" h="562609">
                    <a:moveTo>
                      <a:pt x="106680" y="288290"/>
                    </a:moveTo>
                    <a:lnTo>
                      <a:pt x="107302" y="289560"/>
                    </a:lnTo>
                    <a:lnTo>
                      <a:pt x="106680" y="288290"/>
                    </a:lnTo>
                    <a:close/>
                  </a:path>
                  <a:path w="473710" h="562609">
                    <a:moveTo>
                      <a:pt x="107801" y="289197"/>
                    </a:moveTo>
                    <a:lnTo>
                      <a:pt x="107924" y="289560"/>
                    </a:lnTo>
                    <a:lnTo>
                      <a:pt x="107801" y="289197"/>
                    </a:lnTo>
                    <a:close/>
                  </a:path>
                  <a:path w="473710" h="562609">
                    <a:moveTo>
                      <a:pt x="107696" y="287617"/>
                    </a:moveTo>
                    <a:lnTo>
                      <a:pt x="107657" y="288290"/>
                    </a:lnTo>
                    <a:lnTo>
                      <a:pt x="107576" y="288535"/>
                    </a:lnTo>
                    <a:lnTo>
                      <a:pt x="107950" y="289560"/>
                    </a:lnTo>
                    <a:lnTo>
                      <a:pt x="107823" y="287972"/>
                    </a:lnTo>
                    <a:lnTo>
                      <a:pt x="107696" y="287617"/>
                    </a:lnTo>
                    <a:close/>
                  </a:path>
                  <a:path w="473710" h="562609">
                    <a:moveTo>
                      <a:pt x="107819" y="287496"/>
                    </a:moveTo>
                    <a:lnTo>
                      <a:pt x="107923" y="287882"/>
                    </a:lnTo>
                    <a:lnTo>
                      <a:pt x="108661" y="289560"/>
                    </a:lnTo>
                    <a:lnTo>
                      <a:pt x="107819" y="287496"/>
                    </a:lnTo>
                    <a:close/>
                  </a:path>
                  <a:path w="473710" h="562609">
                    <a:moveTo>
                      <a:pt x="108614" y="289129"/>
                    </a:moveTo>
                    <a:lnTo>
                      <a:pt x="108754" y="289560"/>
                    </a:lnTo>
                    <a:lnTo>
                      <a:pt x="108614" y="289129"/>
                    </a:lnTo>
                    <a:close/>
                  </a:path>
                  <a:path w="473710" h="562609">
                    <a:moveTo>
                      <a:pt x="108378" y="287767"/>
                    </a:moveTo>
                    <a:lnTo>
                      <a:pt x="108877" y="289560"/>
                    </a:lnTo>
                    <a:lnTo>
                      <a:pt x="108378" y="287767"/>
                    </a:lnTo>
                    <a:close/>
                  </a:path>
                  <a:path w="473710" h="562609">
                    <a:moveTo>
                      <a:pt x="110120" y="289393"/>
                    </a:moveTo>
                    <a:lnTo>
                      <a:pt x="110113" y="289560"/>
                    </a:lnTo>
                    <a:lnTo>
                      <a:pt x="110120" y="289393"/>
                    </a:lnTo>
                    <a:close/>
                  </a:path>
                  <a:path w="473710" h="562609">
                    <a:moveTo>
                      <a:pt x="110212" y="289496"/>
                    </a:moveTo>
                    <a:close/>
                  </a:path>
                  <a:path w="473710" h="562609">
                    <a:moveTo>
                      <a:pt x="110760" y="289536"/>
                    </a:moveTo>
                    <a:close/>
                  </a:path>
                  <a:path w="473710" h="562609">
                    <a:moveTo>
                      <a:pt x="110562" y="289017"/>
                    </a:moveTo>
                    <a:lnTo>
                      <a:pt x="110782" y="289560"/>
                    </a:lnTo>
                    <a:lnTo>
                      <a:pt x="110562" y="289017"/>
                    </a:lnTo>
                    <a:close/>
                  </a:path>
                  <a:path w="473710" h="562609">
                    <a:moveTo>
                      <a:pt x="110537" y="288741"/>
                    </a:moveTo>
                    <a:lnTo>
                      <a:pt x="110551" y="288989"/>
                    </a:lnTo>
                    <a:lnTo>
                      <a:pt x="110799" y="289560"/>
                    </a:lnTo>
                    <a:lnTo>
                      <a:pt x="110658" y="288901"/>
                    </a:lnTo>
                    <a:lnTo>
                      <a:pt x="110537" y="288741"/>
                    </a:lnTo>
                    <a:close/>
                  </a:path>
                  <a:path w="473710" h="562609">
                    <a:moveTo>
                      <a:pt x="111138" y="289475"/>
                    </a:moveTo>
                    <a:close/>
                  </a:path>
                  <a:path w="473710" h="562609">
                    <a:moveTo>
                      <a:pt x="111223" y="289487"/>
                    </a:moveTo>
                    <a:close/>
                  </a:path>
                  <a:path w="473710" h="562609">
                    <a:moveTo>
                      <a:pt x="111266" y="289534"/>
                    </a:moveTo>
                    <a:close/>
                  </a:path>
                  <a:path w="473710" h="562609">
                    <a:moveTo>
                      <a:pt x="111327" y="289484"/>
                    </a:moveTo>
                    <a:close/>
                  </a:path>
                  <a:path w="473710" h="562609">
                    <a:moveTo>
                      <a:pt x="111420" y="289300"/>
                    </a:moveTo>
                    <a:lnTo>
                      <a:pt x="111441" y="289428"/>
                    </a:lnTo>
                    <a:lnTo>
                      <a:pt x="111544" y="289560"/>
                    </a:lnTo>
                    <a:lnTo>
                      <a:pt x="111420" y="289300"/>
                    </a:lnTo>
                    <a:close/>
                  </a:path>
                  <a:path w="473710" h="562609">
                    <a:moveTo>
                      <a:pt x="111494" y="289150"/>
                    </a:moveTo>
                    <a:lnTo>
                      <a:pt x="111518" y="289428"/>
                    </a:lnTo>
                    <a:lnTo>
                      <a:pt x="111620" y="289560"/>
                    </a:lnTo>
                    <a:lnTo>
                      <a:pt x="111494" y="289150"/>
                    </a:lnTo>
                    <a:close/>
                  </a:path>
                  <a:path w="473710" h="562609">
                    <a:moveTo>
                      <a:pt x="111664" y="289440"/>
                    </a:moveTo>
                    <a:close/>
                  </a:path>
                  <a:path w="473710" h="562609">
                    <a:moveTo>
                      <a:pt x="112110" y="289518"/>
                    </a:moveTo>
                    <a:close/>
                  </a:path>
                  <a:path w="473710" h="562609">
                    <a:moveTo>
                      <a:pt x="112159" y="289502"/>
                    </a:moveTo>
                    <a:close/>
                  </a:path>
                  <a:path w="473710" h="562609">
                    <a:moveTo>
                      <a:pt x="114738" y="286607"/>
                    </a:moveTo>
                    <a:lnTo>
                      <a:pt x="114677" y="287117"/>
                    </a:lnTo>
                    <a:lnTo>
                      <a:pt x="115544" y="289560"/>
                    </a:lnTo>
                    <a:lnTo>
                      <a:pt x="115671" y="288893"/>
                    </a:lnTo>
                    <a:lnTo>
                      <a:pt x="115558" y="288052"/>
                    </a:lnTo>
                    <a:lnTo>
                      <a:pt x="114819" y="286688"/>
                    </a:lnTo>
                    <a:close/>
                  </a:path>
                  <a:path w="473710" h="562609">
                    <a:moveTo>
                      <a:pt x="115747" y="288547"/>
                    </a:moveTo>
                    <a:lnTo>
                      <a:pt x="115544" y="289560"/>
                    </a:lnTo>
                    <a:lnTo>
                      <a:pt x="115994" y="289560"/>
                    </a:lnTo>
                    <a:lnTo>
                      <a:pt x="115747" y="288547"/>
                    </a:lnTo>
                    <a:close/>
                  </a:path>
                  <a:path w="473710" h="562609">
                    <a:moveTo>
                      <a:pt x="116052" y="288925"/>
                    </a:moveTo>
                    <a:lnTo>
                      <a:pt x="116217" y="289560"/>
                    </a:lnTo>
                    <a:lnTo>
                      <a:pt x="116052" y="288925"/>
                    </a:lnTo>
                    <a:close/>
                  </a:path>
                  <a:path w="473710" h="562609">
                    <a:moveTo>
                      <a:pt x="116318" y="289528"/>
                    </a:moveTo>
                    <a:close/>
                  </a:path>
                  <a:path w="473710" h="562609">
                    <a:moveTo>
                      <a:pt x="111541" y="289057"/>
                    </a:moveTo>
                    <a:lnTo>
                      <a:pt x="111627" y="289541"/>
                    </a:lnTo>
                    <a:lnTo>
                      <a:pt x="111541" y="289057"/>
                    </a:lnTo>
                    <a:close/>
                  </a:path>
                  <a:path w="473710" h="562609">
                    <a:moveTo>
                      <a:pt x="110489" y="288851"/>
                    </a:moveTo>
                    <a:lnTo>
                      <a:pt x="110511" y="289014"/>
                    </a:lnTo>
                    <a:lnTo>
                      <a:pt x="110635" y="289341"/>
                    </a:lnTo>
                    <a:lnTo>
                      <a:pt x="110760" y="289536"/>
                    </a:lnTo>
                    <a:lnTo>
                      <a:pt x="110489" y="288851"/>
                    </a:lnTo>
                    <a:close/>
                  </a:path>
                  <a:path w="473710" h="562609">
                    <a:moveTo>
                      <a:pt x="116300" y="288290"/>
                    </a:moveTo>
                    <a:lnTo>
                      <a:pt x="115887" y="288290"/>
                    </a:lnTo>
                    <a:lnTo>
                      <a:pt x="116071" y="288940"/>
                    </a:lnTo>
                    <a:lnTo>
                      <a:pt x="116318" y="289528"/>
                    </a:lnTo>
                    <a:lnTo>
                      <a:pt x="116300" y="288290"/>
                    </a:lnTo>
                    <a:close/>
                  </a:path>
                  <a:path w="473710" h="562609">
                    <a:moveTo>
                      <a:pt x="111927" y="289122"/>
                    </a:moveTo>
                    <a:lnTo>
                      <a:pt x="112110" y="289518"/>
                    </a:lnTo>
                    <a:lnTo>
                      <a:pt x="111987" y="289206"/>
                    </a:lnTo>
                    <a:close/>
                  </a:path>
                  <a:path w="473710" h="562609">
                    <a:moveTo>
                      <a:pt x="110287" y="289022"/>
                    </a:moveTo>
                    <a:lnTo>
                      <a:pt x="110212" y="289496"/>
                    </a:lnTo>
                    <a:lnTo>
                      <a:pt x="110337" y="289206"/>
                    </a:lnTo>
                    <a:lnTo>
                      <a:pt x="110287" y="289022"/>
                    </a:lnTo>
                    <a:close/>
                  </a:path>
                  <a:path w="473710" h="562609">
                    <a:moveTo>
                      <a:pt x="110699" y="288476"/>
                    </a:moveTo>
                    <a:lnTo>
                      <a:pt x="111097" y="289350"/>
                    </a:lnTo>
                    <a:lnTo>
                      <a:pt x="111223" y="289487"/>
                    </a:lnTo>
                    <a:lnTo>
                      <a:pt x="110972" y="288851"/>
                    </a:lnTo>
                    <a:lnTo>
                      <a:pt x="110699" y="288476"/>
                    </a:lnTo>
                    <a:close/>
                  </a:path>
                  <a:path w="473710" h="562609">
                    <a:moveTo>
                      <a:pt x="109735" y="288422"/>
                    </a:moveTo>
                    <a:lnTo>
                      <a:pt x="109953" y="289206"/>
                    </a:lnTo>
                    <a:lnTo>
                      <a:pt x="110079" y="289485"/>
                    </a:lnTo>
                    <a:lnTo>
                      <a:pt x="109961" y="288980"/>
                    </a:lnTo>
                    <a:lnTo>
                      <a:pt x="109735" y="288422"/>
                    </a:lnTo>
                    <a:close/>
                  </a:path>
                  <a:path w="473710" h="562609">
                    <a:moveTo>
                      <a:pt x="110835" y="289066"/>
                    </a:moveTo>
                    <a:lnTo>
                      <a:pt x="111138" y="289475"/>
                    </a:lnTo>
                    <a:lnTo>
                      <a:pt x="111017" y="289263"/>
                    </a:lnTo>
                    <a:lnTo>
                      <a:pt x="110835" y="289066"/>
                    </a:lnTo>
                    <a:close/>
                  </a:path>
                  <a:path w="473710" h="562609">
                    <a:moveTo>
                      <a:pt x="107203" y="288290"/>
                    </a:moveTo>
                    <a:lnTo>
                      <a:pt x="107605" y="289457"/>
                    </a:lnTo>
                    <a:lnTo>
                      <a:pt x="107203" y="288290"/>
                    </a:lnTo>
                    <a:close/>
                  </a:path>
                  <a:path w="473710" h="562609">
                    <a:moveTo>
                      <a:pt x="110971" y="288825"/>
                    </a:moveTo>
                    <a:lnTo>
                      <a:pt x="111233" y="289453"/>
                    </a:lnTo>
                    <a:lnTo>
                      <a:pt x="111110" y="289057"/>
                    </a:lnTo>
                    <a:lnTo>
                      <a:pt x="110971" y="288825"/>
                    </a:lnTo>
                    <a:close/>
                  </a:path>
                  <a:path w="473710" h="562609">
                    <a:moveTo>
                      <a:pt x="110468" y="288901"/>
                    </a:moveTo>
                    <a:lnTo>
                      <a:pt x="110438" y="289168"/>
                    </a:lnTo>
                    <a:lnTo>
                      <a:pt x="110673" y="289442"/>
                    </a:lnTo>
                    <a:lnTo>
                      <a:pt x="110468" y="288901"/>
                    </a:lnTo>
                    <a:close/>
                  </a:path>
                  <a:path w="473710" h="562609">
                    <a:moveTo>
                      <a:pt x="112029" y="288453"/>
                    </a:moveTo>
                    <a:lnTo>
                      <a:pt x="112023" y="288749"/>
                    </a:lnTo>
                    <a:lnTo>
                      <a:pt x="112150" y="289432"/>
                    </a:lnTo>
                    <a:lnTo>
                      <a:pt x="112029" y="288453"/>
                    </a:lnTo>
                    <a:close/>
                  </a:path>
                  <a:path w="473710" h="562609">
                    <a:moveTo>
                      <a:pt x="109752" y="288440"/>
                    </a:moveTo>
                    <a:lnTo>
                      <a:pt x="110120" y="289393"/>
                    </a:lnTo>
                    <a:lnTo>
                      <a:pt x="109995" y="288915"/>
                    </a:lnTo>
                    <a:lnTo>
                      <a:pt x="109871" y="288583"/>
                    </a:lnTo>
                    <a:lnTo>
                      <a:pt x="109752" y="288440"/>
                    </a:lnTo>
                    <a:close/>
                  </a:path>
                  <a:path w="473710" h="562609">
                    <a:moveTo>
                      <a:pt x="111030" y="288901"/>
                    </a:moveTo>
                    <a:lnTo>
                      <a:pt x="111262" y="289356"/>
                    </a:lnTo>
                    <a:lnTo>
                      <a:pt x="111139" y="289041"/>
                    </a:lnTo>
                    <a:lnTo>
                      <a:pt x="111030" y="288901"/>
                    </a:lnTo>
                    <a:close/>
                  </a:path>
                  <a:path w="473710" h="562609">
                    <a:moveTo>
                      <a:pt x="109863" y="288561"/>
                    </a:moveTo>
                    <a:lnTo>
                      <a:pt x="110149" y="289328"/>
                    </a:lnTo>
                    <a:lnTo>
                      <a:pt x="110271" y="289057"/>
                    </a:lnTo>
                    <a:lnTo>
                      <a:pt x="110145" y="288868"/>
                    </a:lnTo>
                    <a:lnTo>
                      <a:pt x="109863" y="288561"/>
                    </a:lnTo>
                    <a:close/>
                  </a:path>
                  <a:path w="473710" h="562609">
                    <a:moveTo>
                      <a:pt x="110668" y="288436"/>
                    </a:moveTo>
                    <a:lnTo>
                      <a:pt x="110582" y="288700"/>
                    </a:lnTo>
                    <a:lnTo>
                      <a:pt x="110829" y="289057"/>
                    </a:lnTo>
                    <a:lnTo>
                      <a:pt x="111071" y="289321"/>
                    </a:lnTo>
                    <a:lnTo>
                      <a:pt x="110668" y="288436"/>
                    </a:lnTo>
                    <a:close/>
                  </a:path>
                  <a:path w="473710" h="562609">
                    <a:moveTo>
                      <a:pt x="112185" y="288290"/>
                    </a:moveTo>
                    <a:lnTo>
                      <a:pt x="112229" y="289282"/>
                    </a:lnTo>
                    <a:lnTo>
                      <a:pt x="112185" y="288290"/>
                    </a:lnTo>
                    <a:close/>
                  </a:path>
                  <a:path w="473710" h="562609">
                    <a:moveTo>
                      <a:pt x="111039" y="288805"/>
                    </a:moveTo>
                    <a:lnTo>
                      <a:pt x="111169" y="289080"/>
                    </a:lnTo>
                    <a:lnTo>
                      <a:pt x="111296" y="289242"/>
                    </a:lnTo>
                    <a:lnTo>
                      <a:pt x="111174" y="288980"/>
                    </a:lnTo>
                    <a:lnTo>
                      <a:pt x="111039" y="288805"/>
                    </a:lnTo>
                    <a:close/>
                  </a:path>
                  <a:path w="473710" h="562609">
                    <a:moveTo>
                      <a:pt x="107492" y="288290"/>
                    </a:moveTo>
                    <a:lnTo>
                      <a:pt x="107801" y="289197"/>
                    </a:lnTo>
                    <a:lnTo>
                      <a:pt x="107492" y="288290"/>
                    </a:lnTo>
                    <a:close/>
                  </a:path>
                  <a:path w="473710" h="562609">
                    <a:moveTo>
                      <a:pt x="111213" y="288290"/>
                    </a:moveTo>
                    <a:lnTo>
                      <a:pt x="110820" y="288290"/>
                    </a:lnTo>
                    <a:lnTo>
                      <a:pt x="111055" y="288825"/>
                    </a:lnTo>
                    <a:lnTo>
                      <a:pt x="111301" y="289146"/>
                    </a:lnTo>
                    <a:lnTo>
                      <a:pt x="111213" y="288290"/>
                    </a:lnTo>
                    <a:close/>
                  </a:path>
                  <a:path w="473710" h="562609">
                    <a:moveTo>
                      <a:pt x="107927" y="287020"/>
                    </a:moveTo>
                    <a:lnTo>
                      <a:pt x="107863" y="287450"/>
                    </a:lnTo>
                    <a:lnTo>
                      <a:pt x="108614" y="289129"/>
                    </a:lnTo>
                    <a:lnTo>
                      <a:pt x="107927" y="287020"/>
                    </a:lnTo>
                    <a:close/>
                  </a:path>
                  <a:path w="473710" h="562609">
                    <a:moveTo>
                      <a:pt x="109167" y="287326"/>
                    </a:moveTo>
                    <a:lnTo>
                      <a:pt x="109907" y="289109"/>
                    </a:lnTo>
                    <a:lnTo>
                      <a:pt x="109536" y="288092"/>
                    </a:lnTo>
                    <a:lnTo>
                      <a:pt x="109167" y="287326"/>
                    </a:lnTo>
                    <a:close/>
                  </a:path>
                  <a:path w="473710" h="562609">
                    <a:moveTo>
                      <a:pt x="112489" y="288471"/>
                    </a:moveTo>
                    <a:lnTo>
                      <a:pt x="112382" y="289094"/>
                    </a:lnTo>
                    <a:lnTo>
                      <a:pt x="112508" y="288672"/>
                    </a:lnTo>
                    <a:lnTo>
                      <a:pt x="112489" y="288471"/>
                    </a:lnTo>
                    <a:close/>
                  </a:path>
                  <a:path w="473710" h="562609">
                    <a:moveTo>
                      <a:pt x="111680" y="288779"/>
                    </a:moveTo>
                    <a:lnTo>
                      <a:pt x="111787" y="289075"/>
                    </a:lnTo>
                    <a:lnTo>
                      <a:pt x="111680" y="288779"/>
                    </a:lnTo>
                    <a:close/>
                  </a:path>
                  <a:path w="473710" h="562609">
                    <a:moveTo>
                      <a:pt x="110600" y="288748"/>
                    </a:moveTo>
                    <a:lnTo>
                      <a:pt x="110720" y="288940"/>
                    </a:lnTo>
                    <a:lnTo>
                      <a:pt x="110600" y="288748"/>
                    </a:lnTo>
                    <a:close/>
                  </a:path>
                  <a:path w="473710" h="562609">
                    <a:moveTo>
                      <a:pt x="109613" y="288290"/>
                    </a:moveTo>
                    <a:lnTo>
                      <a:pt x="109890" y="289042"/>
                    </a:lnTo>
                    <a:lnTo>
                      <a:pt x="109763" y="288535"/>
                    </a:lnTo>
                    <a:lnTo>
                      <a:pt x="109613" y="288290"/>
                    </a:lnTo>
                    <a:close/>
                  </a:path>
                  <a:path w="473710" h="562609">
                    <a:moveTo>
                      <a:pt x="110873" y="288589"/>
                    </a:moveTo>
                    <a:lnTo>
                      <a:pt x="111013" y="288868"/>
                    </a:lnTo>
                    <a:lnTo>
                      <a:pt x="111139" y="289041"/>
                    </a:lnTo>
                    <a:lnTo>
                      <a:pt x="111019" y="288779"/>
                    </a:lnTo>
                    <a:lnTo>
                      <a:pt x="110873" y="288589"/>
                    </a:lnTo>
                    <a:close/>
                  </a:path>
                  <a:path w="473710" h="562609">
                    <a:moveTo>
                      <a:pt x="110049" y="288290"/>
                    </a:moveTo>
                    <a:lnTo>
                      <a:pt x="109761" y="288290"/>
                    </a:lnTo>
                    <a:lnTo>
                      <a:pt x="109929" y="288633"/>
                    </a:lnTo>
                    <a:lnTo>
                      <a:pt x="110287" y="289022"/>
                    </a:lnTo>
                    <a:lnTo>
                      <a:pt x="110049" y="288290"/>
                    </a:lnTo>
                    <a:close/>
                  </a:path>
                  <a:path w="473710" h="562609">
                    <a:moveTo>
                      <a:pt x="110121" y="288290"/>
                    </a:moveTo>
                    <a:lnTo>
                      <a:pt x="110306" y="288980"/>
                    </a:lnTo>
                    <a:lnTo>
                      <a:pt x="110181" y="288448"/>
                    </a:lnTo>
                    <a:lnTo>
                      <a:pt x="110121" y="288290"/>
                    </a:lnTo>
                    <a:close/>
                  </a:path>
                  <a:path w="473710" h="562609">
                    <a:moveTo>
                      <a:pt x="111897" y="287900"/>
                    </a:moveTo>
                    <a:lnTo>
                      <a:pt x="111849" y="288940"/>
                    </a:lnTo>
                    <a:lnTo>
                      <a:pt x="111972" y="288607"/>
                    </a:lnTo>
                    <a:lnTo>
                      <a:pt x="111897" y="287900"/>
                    </a:lnTo>
                    <a:close/>
                  </a:path>
                  <a:path w="473710" h="562609">
                    <a:moveTo>
                      <a:pt x="112068" y="286831"/>
                    </a:moveTo>
                    <a:lnTo>
                      <a:pt x="112185" y="288290"/>
                    </a:lnTo>
                    <a:lnTo>
                      <a:pt x="112349" y="288907"/>
                    </a:lnTo>
                    <a:lnTo>
                      <a:pt x="112473" y="288519"/>
                    </a:lnTo>
                    <a:lnTo>
                      <a:pt x="112349" y="287746"/>
                    </a:lnTo>
                    <a:lnTo>
                      <a:pt x="112223" y="287222"/>
                    </a:lnTo>
                    <a:lnTo>
                      <a:pt x="112068" y="286831"/>
                    </a:lnTo>
                    <a:close/>
                  </a:path>
                  <a:path w="473710" h="562609">
                    <a:moveTo>
                      <a:pt x="111507" y="288539"/>
                    </a:moveTo>
                    <a:lnTo>
                      <a:pt x="111513" y="288700"/>
                    </a:lnTo>
                    <a:lnTo>
                      <a:pt x="111635" y="288868"/>
                    </a:lnTo>
                    <a:lnTo>
                      <a:pt x="111507" y="288539"/>
                    </a:lnTo>
                    <a:close/>
                  </a:path>
                  <a:path w="473710" h="562609">
                    <a:moveTo>
                      <a:pt x="115674" y="286357"/>
                    </a:moveTo>
                    <a:lnTo>
                      <a:pt x="115541" y="286525"/>
                    </a:lnTo>
                    <a:lnTo>
                      <a:pt x="115415" y="286831"/>
                    </a:lnTo>
                    <a:lnTo>
                      <a:pt x="115540" y="287056"/>
                    </a:lnTo>
                    <a:lnTo>
                      <a:pt x="115778" y="288092"/>
                    </a:lnTo>
                    <a:lnTo>
                      <a:pt x="115905" y="288544"/>
                    </a:lnTo>
                    <a:lnTo>
                      <a:pt x="116031" y="288845"/>
                    </a:lnTo>
                    <a:lnTo>
                      <a:pt x="115887" y="288290"/>
                    </a:lnTo>
                    <a:lnTo>
                      <a:pt x="116300" y="288290"/>
                    </a:lnTo>
                    <a:lnTo>
                      <a:pt x="116192" y="286994"/>
                    </a:lnTo>
                    <a:lnTo>
                      <a:pt x="116070" y="286749"/>
                    </a:lnTo>
                    <a:lnTo>
                      <a:pt x="115674" y="286357"/>
                    </a:lnTo>
                    <a:close/>
                  </a:path>
                  <a:path w="473710" h="562609">
                    <a:moveTo>
                      <a:pt x="110126" y="288295"/>
                    </a:moveTo>
                    <a:lnTo>
                      <a:pt x="110314" y="288821"/>
                    </a:lnTo>
                    <a:lnTo>
                      <a:pt x="110189" y="288364"/>
                    </a:lnTo>
                    <a:close/>
                  </a:path>
                  <a:path w="473710" h="562609">
                    <a:moveTo>
                      <a:pt x="110820" y="288290"/>
                    </a:moveTo>
                    <a:lnTo>
                      <a:pt x="110917" y="288647"/>
                    </a:lnTo>
                    <a:lnTo>
                      <a:pt x="111039" y="288805"/>
                    </a:lnTo>
                    <a:lnTo>
                      <a:pt x="110820" y="288290"/>
                    </a:lnTo>
                    <a:close/>
                  </a:path>
                  <a:path w="473710" h="562609">
                    <a:moveTo>
                      <a:pt x="110699" y="288364"/>
                    </a:moveTo>
                    <a:lnTo>
                      <a:pt x="110949" y="288798"/>
                    </a:lnTo>
                    <a:lnTo>
                      <a:pt x="110826" y="288528"/>
                    </a:lnTo>
                    <a:lnTo>
                      <a:pt x="110699" y="288364"/>
                    </a:lnTo>
                    <a:close/>
                  </a:path>
                  <a:path w="473710" h="562609">
                    <a:moveTo>
                      <a:pt x="112625" y="288136"/>
                    </a:moveTo>
                    <a:lnTo>
                      <a:pt x="112733" y="288486"/>
                    </a:lnTo>
                    <a:lnTo>
                      <a:pt x="112859" y="288781"/>
                    </a:lnTo>
                    <a:lnTo>
                      <a:pt x="112625" y="288136"/>
                    </a:lnTo>
                    <a:close/>
                  </a:path>
                  <a:path w="473710" h="562609">
                    <a:moveTo>
                      <a:pt x="111531" y="287655"/>
                    </a:moveTo>
                    <a:lnTo>
                      <a:pt x="111573" y="288185"/>
                    </a:lnTo>
                    <a:lnTo>
                      <a:pt x="111700" y="288594"/>
                    </a:lnTo>
                    <a:lnTo>
                      <a:pt x="111531" y="287655"/>
                    </a:lnTo>
                    <a:close/>
                  </a:path>
                  <a:path w="473710" h="562609">
                    <a:moveTo>
                      <a:pt x="110261" y="288290"/>
                    </a:moveTo>
                    <a:lnTo>
                      <a:pt x="110399" y="288592"/>
                    </a:lnTo>
                    <a:lnTo>
                      <a:pt x="110261" y="288290"/>
                    </a:lnTo>
                    <a:close/>
                  </a:path>
                  <a:path w="473710" h="562609">
                    <a:moveTo>
                      <a:pt x="110748" y="288290"/>
                    </a:moveTo>
                    <a:lnTo>
                      <a:pt x="110873" y="288589"/>
                    </a:lnTo>
                    <a:lnTo>
                      <a:pt x="110748" y="288290"/>
                    </a:lnTo>
                    <a:close/>
                  </a:path>
                  <a:path w="473710" h="562609">
                    <a:moveTo>
                      <a:pt x="110426" y="288290"/>
                    </a:moveTo>
                    <a:lnTo>
                      <a:pt x="110284" y="288290"/>
                    </a:lnTo>
                    <a:lnTo>
                      <a:pt x="110482" y="288588"/>
                    </a:lnTo>
                    <a:lnTo>
                      <a:pt x="110426" y="288290"/>
                    </a:lnTo>
                    <a:close/>
                  </a:path>
                  <a:path w="473710" h="562609">
                    <a:moveTo>
                      <a:pt x="109486" y="287697"/>
                    </a:moveTo>
                    <a:lnTo>
                      <a:pt x="109736" y="288398"/>
                    </a:lnTo>
                    <a:lnTo>
                      <a:pt x="109863" y="288561"/>
                    </a:lnTo>
                    <a:lnTo>
                      <a:pt x="109616" y="287900"/>
                    </a:lnTo>
                    <a:lnTo>
                      <a:pt x="109486" y="287697"/>
                    </a:lnTo>
                    <a:close/>
                  </a:path>
                  <a:path w="473710" h="562609">
                    <a:moveTo>
                      <a:pt x="110725" y="288303"/>
                    </a:moveTo>
                    <a:lnTo>
                      <a:pt x="110843" y="288551"/>
                    </a:lnTo>
                    <a:lnTo>
                      <a:pt x="110725" y="288303"/>
                    </a:lnTo>
                    <a:close/>
                  </a:path>
                  <a:path w="473710" h="562609">
                    <a:moveTo>
                      <a:pt x="111304" y="287673"/>
                    </a:moveTo>
                    <a:lnTo>
                      <a:pt x="111294" y="288290"/>
                    </a:lnTo>
                    <a:lnTo>
                      <a:pt x="111507" y="288539"/>
                    </a:lnTo>
                    <a:lnTo>
                      <a:pt x="111384" y="287860"/>
                    </a:lnTo>
                    <a:lnTo>
                      <a:pt x="111304" y="287673"/>
                    </a:lnTo>
                    <a:close/>
                  </a:path>
                  <a:path w="473710" h="562609">
                    <a:moveTo>
                      <a:pt x="116925" y="287682"/>
                    </a:moveTo>
                    <a:lnTo>
                      <a:pt x="116992" y="288052"/>
                    </a:lnTo>
                    <a:lnTo>
                      <a:pt x="117117" y="288528"/>
                    </a:lnTo>
                    <a:lnTo>
                      <a:pt x="116925" y="287682"/>
                    </a:lnTo>
                    <a:close/>
                  </a:path>
                  <a:path w="473710" h="562609">
                    <a:moveTo>
                      <a:pt x="114853" y="286722"/>
                    </a:moveTo>
                    <a:lnTo>
                      <a:pt x="115618" y="288166"/>
                    </a:lnTo>
                    <a:lnTo>
                      <a:pt x="115741" y="288524"/>
                    </a:lnTo>
                    <a:lnTo>
                      <a:pt x="115616" y="288114"/>
                    </a:lnTo>
                    <a:lnTo>
                      <a:pt x="114989" y="286931"/>
                    </a:lnTo>
                    <a:lnTo>
                      <a:pt x="114853" y="286722"/>
                    </a:lnTo>
                    <a:close/>
                  </a:path>
                  <a:path w="473710" h="562609">
                    <a:moveTo>
                      <a:pt x="110553" y="288290"/>
                    </a:moveTo>
                    <a:lnTo>
                      <a:pt x="110426" y="288290"/>
                    </a:lnTo>
                    <a:lnTo>
                      <a:pt x="110513" y="288519"/>
                    </a:lnTo>
                    <a:lnTo>
                      <a:pt x="110553" y="288290"/>
                    </a:lnTo>
                    <a:close/>
                  </a:path>
                  <a:path w="473710" h="562609">
                    <a:moveTo>
                      <a:pt x="110236" y="288290"/>
                    </a:moveTo>
                    <a:lnTo>
                      <a:pt x="110316" y="288501"/>
                    </a:lnTo>
                    <a:lnTo>
                      <a:pt x="110236" y="288290"/>
                    </a:lnTo>
                    <a:close/>
                  </a:path>
                  <a:path w="473710" h="562609">
                    <a:moveTo>
                      <a:pt x="108837" y="286721"/>
                    </a:moveTo>
                    <a:lnTo>
                      <a:pt x="109624" y="288490"/>
                    </a:lnTo>
                    <a:lnTo>
                      <a:pt x="109145" y="287281"/>
                    </a:lnTo>
                    <a:lnTo>
                      <a:pt x="108837" y="286721"/>
                    </a:lnTo>
                    <a:close/>
                  </a:path>
                  <a:path w="473710" h="562609">
                    <a:moveTo>
                      <a:pt x="111294" y="288290"/>
                    </a:moveTo>
                    <a:lnTo>
                      <a:pt x="111357" y="288486"/>
                    </a:lnTo>
                    <a:lnTo>
                      <a:pt x="111294" y="288290"/>
                    </a:lnTo>
                    <a:close/>
                  </a:path>
                  <a:path w="473710" h="562609">
                    <a:moveTo>
                      <a:pt x="115343" y="286776"/>
                    </a:moveTo>
                    <a:lnTo>
                      <a:pt x="115150" y="287020"/>
                    </a:lnTo>
                    <a:lnTo>
                      <a:pt x="115135" y="287206"/>
                    </a:lnTo>
                    <a:lnTo>
                      <a:pt x="115627" y="288134"/>
                    </a:lnTo>
                    <a:lnTo>
                      <a:pt x="115752" y="288464"/>
                    </a:lnTo>
                    <a:lnTo>
                      <a:pt x="115627" y="287601"/>
                    </a:lnTo>
                    <a:lnTo>
                      <a:pt x="115502" y="287056"/>
                    </a:lnTo>
                    <a:lnTo>
                      <a:pt x="115343" y="286776"/>
                    </a:lnTo>
                    <a:close/>
                  </a:path>
                  <a:path w="473710" h="562609">
                    <a:moveTo>
                      <a:pt x="112077" y="288290"/>
                    </a:moveTo>
                    <a:lnTo>
                      <a:pt x="112029" y="288453"/>
                    </a:lnTo>
                    <a:lnTo>
                      <a:pt x="112077" y="288290"/>
                    </a:lnTo>
                    <a:close/>
                  </a:path>
                  <a:path w="473710" h="562609">
                    <a:moveTo>
                      <a:pt x="116756" y="286944"/>
                    </a:moveTo>
                    <a:lnTo>
                      <a:pt x="116818" y="287584"/>
                    </a:lnTo>
                    <a:lnTo>
                      <a:pt x="116944" y="288238"/>
                    </a:lnTo>
                    <a:lnTo>
                      <a:pt x="117061" y="288434"/>
                    </a:lnTo>
                    <a:lnTo>
                      <a:pt x="116756" y="286944"/>
                    </a:lnTo>
                    <a:close/>
                  </a:path>
                  <a:path w="473710" h="562609">
                    <a:moveTo>
                      <a:pt x="115824" y="288290"/>
                    </a:moveTo>
                    <a:lnTo>
                      <a:pt x="115854" y="288423"/>
                    </a:lnTo>
                    <a:lnTo>
                      <a:pt x="115824" y="288290"/>
                    </a:lnTo>
                    <a:close/>
                  </a:path>
                  <a:path w="473710" h="562609">
                    <a:moveTo>
                      <a:pt x="109694" y="288290"/>
                    </a:moveTo>
                    <a:lnTo>
                      <a:pt x="109735" y="288422"/>
                    </a:lnTo>
                    <a:lnTo>
                      <a:pt x="109694" y="288290"/>
                    </a:lnTo>
                    <a:close/>
                  </a:path>
                  <a:path w="473710" h="562609">
                    <a:moveTo>
                      <a:pt x="110642" y="288290"/>
                    </a:moveTo>
                    <a:lnTo>
                      <a:pt x="110674" y="288421"/>
                    </a:lnTo>
                    <a:lnTo>
                      <a:pt x="110642" y="288290"/>
                    </a:lnTo>
                    <a:close/>
                  </a:path>
                  <a:path w="473710" h="562609">
                    <a:moveTo>
                      <a:pt x="110197" y="288290"/>
                    </a:moveTo>
                    <a:close/>
                  </a:path>
                  <a:path w="473710" h="562609">
                    <a:moveTo>
                      <a:pt x="110168" y="287405"/>
                    </a:moveTo>
                    <a:lnTo>
                      <a:pt x="110566" y="288290"/>
                    </a:lnTo>
                    <a:lnTo>
                      <a:pt x="110699" y="288364"/>
                    </a:lnTo>
                    <a:lnTo>
                      <a:pt x="110572" y="287983"/>
                    </a:lnTo>
                    <a:lnTo>
                      <a:pt x="110450" y="287725"/>
                    </a:lnTo>
                    <a:lnTo>
                      <a:pt x="110168" y="287405"/>
                    </a:lnTo>
                    <a:close/>
                  </a:path>
                  <a:path w="473710" h="562609">
                    <a:moveTo>
                      <a:pt x="110284" y="288290"/>
                    </a:moveTo>
                    <a:close/>
                  </a:path>
                  <a:path w="473710" h="562609">
                    <a:moveTo>
                      <a:pt x="109435" y="287620"/>
                    </a:moveTo>
                    <a:lnTo>
                      <a:pt x="109718" y="288351"/>
                    </a:lnTo>
                    <a:lnTo>
                      <a:pt x="109476" y="287682"/>
                    </a:lnTo>
                    <a:close/>
                  </a:path>
                  <a:path w="473710" h="562609">
                    <a:moveTo>
                      <a:pt x="110617" y="288290"/>
                    </a:moveTo>
                    <a:close/>
                  </a:path>
                  <a:path w="473710" h="562609">
                    <a:moveTo>
                      <a:pt x="111222" y="288290"/>
                    </a:moveTo>
                    <a:close/>
                  </a:path>
                  <a:path w="473710" h="562609">
                    <a:moveTo>
                      <a:pt x="110124" y="288290"/>
                    </a:moveTo>
                    <a:close/>
                  </a:path>
                  <a:path w="473710" h="562609">
                    <a:moveTo>
                      <a:pt x="105812" y="286913"/>
                    </a:moveTo>
                    <a:lnTo>
                      <a:pt x="106045" y="288290"/>
                    </a:lnTo>
                    <a:lnTo>
                      <a:pt x="105927" y="287206"/>
                    </a:lnTo>
                    <a:lnTo>
                      <a:pt x="105812" y="286913"/>
                    </a:lnTo>
                    <a:close/>
                  </a:path>
                  <a:path w="473710" h="562609">
                    <a:moveTo>
                      <a:pt x="106164" y="285620"/>
                    </a:moveTo>
                    <a:lnTo>
                      <a:pt x="106495" y="286776"/>
                    </a:lnTo>
                    <a:lnTo>
                      <a:pt x="106621" y="287150"/>
                    </a:lnTo>
                    <a:lnTo>
                      <a:pt x="107107" y="288290"/>
                    </a:lnTo>
                    <a:lnTo>
                      <a:pt x="106709" y="286888"/>
                    </a:lnTo>
                    <a:lnTo>
                      <a:pt x="106219" y="285705"/>
                    </a:lnTo>
                    <a:close/>
                  </a:path>
                  <a:path w="473710" h="562609">
                    <a:moveTo>
                      <a:pt x="106928" y="287491"/>
                    </a:moveTo>
                    <a:lnTo>
                      <a:pt x="107188" y="288290"/>
                    </a:lnTo>
                    <a:lnTo>
                      <a:pt x="106928" y="287491"/>
                    </a:lnTo>
                    <a:close/>
                  </a:path>
                  <a:path w="473710" h="562609">
                    <a:moveTo>
                      <a:pt x="107338" y="287836"/>
                    </a:moveTo>
                    <a:lnTo>
                      <a:pt x="107492" y="288290"/>
                    </a:lnTo>
                    <a:lnTo>
                      <a:pt x="107338" y="287836"/>
                    </a:lnTo>
                    <a:close/>
                  </a:path>
                  <a:path w="473710" h="562609">
                    <a:moveTo>
                      <a:pt x="107598" y="288134"/>
                    </a:moveTo>
                    <a:lnTo>
                      <a:pt x="107569" y="288290"/>
                    </a:lnTo>
                    <a:lnTo>
                      <a:pt x="107598" y="288134"/>
                    </a:lnTo>
                    <a:close/>
                  </a:path>
                  <a:path w="473710" h="562609">
                    <a:moveTo>
                      <a:pt x="108011" y="287828"/>
                    </a:moveTo>
                    <a:lnTo>
                      <a:pt x="108191" y="288290"/>
                    </a:lnTo>
                    <a:lnTo>
                      <a:pt x="108011" y="287828"/>
                    </a:lnTo>
                    <a:close/>
                  </a:path>
                  <a:path w="473710" h="562609">
                    <a:moveTo>
                      <a:pt x="107735" y="286134"/>
                    </a:moveTo>
                    <a:lnTo>
                      <a:pt x="107866" y="286831"/>
                    </a:lnTo>
                    <a:lnTo>
                      <a:pt x="108340" y="288290"/>
                    </a:lnTo>
                    <a:lnTo>
                      <a:pt x="108231" y="287266"/>
                    </a:lnTo>
                    <a:lnTo>
                      <a:pt x="108159" y="287020"/>
                    </a:lnTo>
                    <a:lnTo>
                      <a:pt x="107735" y="286134"/>
                    </a:lnTo>
                    <a:close/>
                  </a:path>
                  <a:path w="473710" h="562609">
                    <a:moveTo>
                      <a:pt x="108255" y="286427"/>
                    </a:moveTo>
                    <a:lnTo>
                      <a:pt x="108261" y="286749"/>
                    </a:lnTo>
                    <a:lnTo>
                      <a:pt x="108877" y="288290"/>
                    </a:lnTo>
                    <a:lnTo>
                      <a:pt x="109253" y="288290"/>
                    </a:lnTo>
                    <a:lnTo>
                      <a:pt x="108737" y="287020"/>
                    </a:lnTo>
                    <a:lnTo>
                      <a:pt x="108572" y="287020"/>
                    </a:lnTo>
                    <a:lnTo>
                      <a:pt x="108255" y="286427"/>
                    </a:lnTo>
                    <a:close/>
                  </a:path>
                  <a:path w="473710" h="562609">
                    <a:moveTo>
                      <a:pt x="108538" y="286429"/>
                    </a:moveTo>
                    <a:lnTo>
                      <a:pt x="108752" y="287056"/>
                    </a:lnTo>
                    <a:lnTo>
                      <a:pt x="109253" y="288290"/>
                    </a:lnTo>
                    <a:lnTo>
                      <a:pt x="108538" y="286429"/>
                    </a:lnTo>
                    <a:close/>
                  </a:path>
                  <a:path w="473710" h="562609">
                    <a:moveTo>
                      <a:pt x="109525" y="288059"/>
                    </a:moveTo>
                    <a:lnTo>
                      <a:pt x="109601" y="288290"/>
                    </a:lnTo>
                    <a:lnTo>
                      <a:pt x="109525" y="288059"/>
                    </a:lnTo>
                    <a:close/>
                  </a:path>
                  <a:path w="473710" h="562609">
                    <a:moveTo>
                      <a:pt x="109333" y="287468"/>
                    </a:moveTo>
                    <a:lnTo>
                      <a:pt x="109512" y="288018"/>
                    </a:lnTo>
                    <a:lnTo>
                      <a:pt x="109639" y="288290"/>
                    </a:lnTo>
                    <a:lnTo>
                      <a:pt x="109444" y="287645"/>
                    </a:lnTo>
                    <a:lnTo>
                      <a:pt x="109333" y="287468"/>
                    </a:lnTo>
                    <a:close/>
                  </a:path>
                  <a:path w="473710" h="562609">
                    <a:moveTo>
                      <a:pt x="109610" y="287883"/>
                    </a:moveTo>
                    <a:lnTo>
                      <a:pt x="109761" y="288290"/>
                    </a:lnTo>
                    <a:lnTo>
                      <a:pt x="109610" y="287883"/>
                    </a:lnTo>
                    <a:close/>
                  </a:path>
                  <a:path w="473710" h="562609">
                    <a:moveTo>
                      <a:pt x="109187" y="286752"/>
                    </a:moveTo>
                    <a:lnTo>
                      <a:pt x="109639" y="287927"/>
                    </a:lnTo>
                    <a:lnTo>
                      <a:pt x="109880" y="288290"/>
                    </a:lnTo>
                    <a:lnTo>
                      <a:pt x="109187" y="286752"/>
                    </a:lnTo>
                    <a:close/>
                  </a:path>
                  <a:path w="473710" h="562609">
                    <a:moveTo>
                      <a:pt x="109159" y="286445"/>
                    </a:moveTo>
                    <a:lnTo>
                      <a:pt x="109227" y="286831"/>
                    </a:lnTo>
                    <a:lnTo>
                      <a:pt x="109956" y="288290"/>
                    </a:lnTo>
                    <a:lnTo>
                      <a:pt x="109808" y="287584"/>
                    </a:lnTo>
                    <a:lnTo>
                      <a:pt x="109159" y="286445"/>
                    </a:lnTo>
                    <a:close/>
                  </a:path>
                  <a:path w="473710" h="562609">
                    <a:moveTo>
                      <a:pt x="109843" y="287645"/>
                    </a:moveTo>
                    <a:lnTo>
                      <a:pt x="110066" y="288290"/>
                    </a:lnTo>
                    <a:lnTo>
                      <a:pt x="110008" y="287963"/>
                    </a:lnTo>
                    <a:lnTo>
                      <a:pt x="109843" y="287645"/>
                    </a:lnTo>
                    <a:close/>
                  </a:path>
                  <a:path w="473710" h="562609">
                    <a:moveTo>
                      <a:pt x="109980" y="287886"/>
                    </a:moveTo>
                    <a:lnTo>
                      <a:pt x="110124" y="288290"/>
                    </a:lnTo>
                    <a:lnTo>
                      <a:pt x="109980" y="287886"/>
                    </a:lnTo>
                    <a:close/>
                  </a:path>
                  <a:path w="473710" h="562609">
                    <a:moveTo>
                      <a:pt x="110003" y="287927"/>
                    </a:moveTo>
                    <a:lnTo>
                      <a:pt x="110134" y="288290"/>
                    </a:lnTo>
                    <a:lnTo>
                      <a:pt x="110003" y="287927"/>
                    </a:lnTo>
                    <a:close/>
                  </a:path>
                  <a:path w="473710" h="562609">
                    <a:moveTo>
                      <a:pt x="109842" y="287479"/>
                    </a:moveTo>
                    <a:lnTo>
                      <a:pt x="109962" y="287812"/>
                    </a:lnTo>
                    <a:lnTo>
                      <a:pt x="110210" y="288290"/>
                    </a:lnTo>
                    <a:lnTo>
                      <a:pt x="109929" y="287584"/>
                    </a:lnTo>
                    <a:close/>
                  </a:path>
                  <a:path w="473710" h="562609">
                    <a:moveTo>
                      <a:pt x="110000" y="287669"/>
                    </a:moveTo>
                    <a:lnTo>
                      <a:pt x="110244" y="288290"/>
                    </a:lnTo>
                    <a:lnTo>
                      <a:pt x="110159" y="287963"/>
                    </a:lnTo>
                    <a:lnTo>
                      <a:pt x="110000" y="287669"/>
                    </a:lnTo>
                    <a:close/>
                  </a:path>
                  <a:path w="473710" h="562609">
                    <a:moveTo>
                      <a:pt x="110351" y="288092"/>
                    </a:moveTo>
                    <a:lnTo>
                      <a:pt x="110426" y="288290"/>
                    </a:lnTo>
                    <a:lnTo>
                      <a:pt x="110351" y="288092"/>
                    </a:lnTo>
                    <a:close/>
                  </a:path>
                  <a:path w="473710" h="562609">
                    <a:moveTo>
                      <a:pt x="110030" y="287248"/>
                    </a:moveTo>
                    <a:lnTo>
                      <a:pt x="110263" y="287860"/>
                    </a:lnTo>
                    <a:lnTo>
                      <a:pt x="110389" y="288138"/>
                    </a:lnTo>
                    <a:lnTo>
                      <a:pt x="110515" y="288290"/>
                    </a:lnTo>
                    <a:lnTo>
                      <a:pt x="110183" y="287491"/>
                    </a:lnTo>
                    <a:lnTo>
                      <a:pt x="110030" y="287248"/>
                    </a:lnTo>
                    <a:close/>
                  </a:path>
                  <a:path w="473710" h="562609">
                    <a:moveTo>
                      <a:pt x="110430" y="288007"/>
                    </a:moveTo>
                    <a:lnTo>
                      <a:pt x="110553" y="288290"/>
                    </a:lnTo>
                    <a:lnTo>
                      <a:pt x="110430" y="288007"/>
                    </a:lnTo>
                    <a:close/>
                  </a:path>
                  <a:path w="473710" h="562609">
                    <a:moveTo>
                      <a:pt x="110450" y="287725"/>
                    </a:moveTo>
                    <a:lnTo>
                      <a:pt x="110718" y="288290"/>
                    </a:lnTo>
                    <a:lnTo>
                      <a:pt x="110526" y="287812"/>
                    </a:lnTo>
                    <a:close/>
                  </a:path>
                  <a:path w="473710" h="562609">
                    <a:moveTo>
                      <a:pt x="109950" y="285140"/>
                    </a:moveTo>
                    <a:lnTo>
                      <a:pt x="109841" y="285363"/>
                    </a:lnTo>
                    <a:lnTo>
                      <a:pt x="109715" y="285811"/>
                    </a:lnTo>
                    <a:lnTo>
                      <a:pt x="110588" y="287882"/>
                    </a:lnTo>
                    <a:lnTo>
                      <a:pt x="110947" y="288290"/>
                    </a:lnTo>
                    <a:lnTo>
                      <a:pt x="111071" y="288075"/>
                    </a:lnTo>
                    <a:lnTo>
                      <a:pt x="110952" y="287436"/>
                    </a:lnTo>
                    <a:lnTo>
                      <a:pt x="110325" y="285768"/>
                    </a:lnTo>
                    <a:lnTo>
                      <a:pt x="109950" y="285140"/>
                    </a:lnTo>
                    <a:close/>
                  </a:path>
                  <a:path w="473710" h="562609">
                    <a:moveTo>
                      <a:pt x="111174" y="288138"/>
                    </a:moveTo>
                    <a:lnTo>
                      <a:pt x="111175" y="288290"/>
                    </a:lnTo>
                    <a:lnTo>
                      <a:pt x="111174" y="288138"/>
                    </a:lnTo>
                    <a:close/>
                  </a:path>
                  <a:path w="473710" h="562609">
                    <a:moveTo>
                      <a:pt x="111217" y="288261"/>
                    </a:moveTo>
                    <a:close/>
                  </a:path>
                  <a:path w="473710" h="562609">
                    <a:moveTo>
                      <a:pt x="111994" y="288166"/>
                    </a:moveTo>
                    <a:close/>
                  </a:path>
                  <a:path w="473710" h="562609">
                    <a:moveTo>
                      <a:pt x="111959" y="287882"/>
                    </a:moveTo>
                    <a:lnTo>
                      <a:pt x="112039" y="288290"/>
                    </a:lnTo>
                    <a:lnTo>
                      <a:pt x="111959" y="287882"/>
                    </a:lnTo>
                    <a:close/>
                  </a:path>
                  <a:path w="473710" h="562609">
                    <a:moveTo>
                      <a:pt x="112087" y="288217"/>
                    </a:moveTo>
                    <a:close/>
                  </a:path>
                  <a:path w="473710" h="562609">
                    <a:moveTo>
                      <a:pt x="114401" y="287020"/>
                    </a:moveTo>
                    <a:lnTo>
                      <a:pt x="112890" y="287020"/>
                    </a:lnTo>
                    <a:lnTo>
                      <a:pt x="113027" y="287327"/>
                    </a:lnTo>
                    <a:lnTo>
                      <a:pt x="113893" y="288290"/>
                    </a:lnTo>
                    <a:lnTo>
                      <a:pt x="114470" y="287388"/>
                    </a:lnTo>
                    <a:lnTo>
                      <a:pt x="114401" y="287020"/>
                    </a:lnTo>
                    <a:close/>
                  </a:path>
                  <a:path w="473710" h="562609">
                    <a:moveTo>
                      <a:pt x="114489" y="287358"/>
                    </a:moveTo>
                    <a:lnTo>
                      <a:pt x="113893" y="288290"/>
                    </a:lnTo>
                    <a:lnTo>
                      <a:pt x="114731" y="288290"/>
                    </a:lnTo>
                    <a:lnTo>
                      <a:pt x="114489" y="287358"/>
                    </a:lnTo>
                    <a:close/>
                  </a:path>
                  <a:path w="473710" h="562609">
                    <a:moveTo>
                      <a:pt x="115364" y="286749"/>
                    </a:moveTo>
                    <a:lnTo>
                      <a:pt x="115536" y="287206"/>
                    </a:lnTo>
                    <a:lnTo>
                      <a:pt x="115785" y="288290"/>
                    </a:lnTo>
                    <a:lnTo>
                      <a:pt x="115574" y="287206"/>
                    </a:lnTo>
                    <a:lnTo>
                      <a:pt x="115450" y="286888"/>
                    </a:lnTo>
                    <a:lnTo>
                      <a:pt x="115364" y="286749"/>
                    </a:lnTo>
                    <a:close/>
                  </a:path>
                  <a:path w="473710" h="562609">
                    <a:moveTo>
                      <a:pt x="122560" y="283339"/>
                    </a:moveTo>
                    <a:lnTo>
                      <a:pt x="122423" y="283451"/>
                    </a:lnTo>
                    <a:lnTo>
                      <a:pt x="122298" y="283590"/>
                    </a:lnTo>
                    <a:lnTo>
                      <a:pt x="122677" y="284285"/>
                    </a:lnTo>
                    <a:lnTo>
                      <a:pt x="122803" y="284579"/>
                    </a:lnTo>
                    <a:lnTo>
                      <a:pt x="123558" y="288290"/>
                    </a:lnTo>
                    <a:lnTo>
                      <a:pt x="125158" y="288290"/>
                    </a:lnTo>
                    <a:lnTo>
                      <a:pt x="123113" y="285750"/>
                    </a:lnTo>
                    <a:lnTo>
                      <a:pt x="125857" y="285750"/>
                    </a:lnTo>
                    <a:lnTo>
                      <a:pt x="123661" y="284509"/>
                    </a:lnTo>
                    <a:lnTo>
                      <a:pt x="122560" y="283339"/>
                    </a:lnTo>
                    <a:close/>
                  </a:path>
                  <a:path w="473710" h="562609">
                    <a:moveTo>
                      <a:pt x="125857" y="285750"/>
                    </a:moveTo>
                    <a:lnTo>
                      <a:pt x="123139" y="285750"/>
                    </a:lnTo>
                    <a:lnTo>
                      <a:pt x="125183" y="288290"/>
                    </a:lnTo>
                    <a:lnTo>
                      <a:pt x="129882" y="288290"/>
                    </a:lnTo>
                    <a:lnTo>
                      <a:pt x="130886" y="287020"/>
                    </a:lnTo>
                    <a:lnTo>
                      <a:pt x="128092" y="287020"/>
                    </a:lnTo>
                    <a:lnTo>
                      <a:pt x="125857" y="285750"/>
                    </a:lnTo>
                    <a:close/>
                  </a:path>
                  <a:path w="473710" h="562609">
                    <a:moveTo>
                      <a:pt x="106349" y="284480"/>
                    </a:moveTo>
                    <a:lnTo>
                      <a:pt x="106197" y="284480"/>
                    </a:lnTo>
                    <a:lnTo>
                      <a:pt x="107311" y="287756"/>
                    </a:lnTo>
                    <a:lnTo>
                      <a:pt x="107559" y="288271"/>
                    </a:lnTo>
                    <a:lnTo>
                      <a:pt x="107434" y="287702"/>
                    </a:lnTo>
                    <a:lnTo>
                      <a:pt x="107189" y="287056"/>
                    </a:lnTo>
                    <a:lnTo>
                      <a:pt x="106936" y="285800"/>
                    </a:lnTo>
                    <a:lnTo>
                      <a:pt x="106709" y="285244"/>
                    </a:lnTo>
                    <a:lnTo>
                      <a:pt x="106349" y="284480"/>
                    </a:lnTo>
                    <a:close/>
                  </a:path>
                  <a:path w="473710" h="562609">
                    <a:moveTo>
                      <a:pt x="116715" y="287020"/>
                    </a:moveTo>
                    <a:lnTo>
                      <a:pt x="116281" y="287020"/>
                    </a:lnTo>
                    <a:lnTo>
                      <a:pt x="116328" y="287206"/>
                    </a:lnTo>
                    <a:lnTo>
                      <a:pt x="116934" y="288220"/>
                    </a:lnTo>
                    <a:lnTo>
                      <a:pt x="116715" y="287020"/>
                    </a:lnTo>
                    <a:close/>
                  </a:path>
                  <a:path w="473710" h="562609">
                    <a:moveTo>
                      <a:pt x="112045" y="287020"/>
                    </a:moveTo>
                    <a:lnTo>
                      <a:pt x="111853" y="287020"/>
                    </a:lnTo>
                    <a:lnTo>
                      <a:pt x="111960" y="287886"/>
                    </a:lnTo>
                    <a:lnTo>
                      <a:pt x="112087" y="288217"/>
                    </a:lnTo>
                    <a:lnTo>
                      <a:pt x="112045" y="287020"/>
                    </a:lnTo>
                    <a:close/>
                  </a:path>
                  <a:path w="473710" h="562609">
                    <a:moveTo>
                      <a:pt x="107722" y="287479"/>
                    </a:moveTo>
                    <a:lnTo>
                      <a:pt x="107766" y="287812"/>
                    </a:lnTo>
                    <a:lnTo>
                      <a:pt x="107888" y="288154"/>
                    </a:lnTo>
                    <a:lnTo>
                      <a:pt x="107763" y="287584"/>
                    </a:lnTo>
                    <a:close/>
                  </a:path>
                  <a:path w="473710" h="562609">
                    <a:moveTo>
                      <a:pt x="118155" y="285214"/>
                    </a:moveTo>
                    <a:lnTo>
                      <a:pt x="117989" y="285841"/>
                    </a:lnTo>
                    <a:lnTo>
                      <a:pt x="119417" y="288145"/>
                    </a:lnTo>
                    <a:lnTo>
                      <a:pt x="119164" y="287020"/>
                    </a:lnTo>
                    <a:lnTo>
                      <a:pt x="118675" y="285750"/>
                    </a:lnTo>
                    <a:lnTo>
                      <a:pt x="118402" y="285750"/>
                    </a:lnTo>
                    <a:lnTo>
                      <a:pt x="118528" y="285620"/>
                    </a:lnTo>
                    <a:lnTo>
                      <a:pt x="118410" y="285423"/>
                    </a:lnTo>
                    <a:lnTo>
                      <a:pt x="118155" y="285214"/>
                    </a:lnTo>
                    <a:close/>
                  </a:path>
                  <a:path w="473710" h="562609">
                    <a:moveTo>
                      <a:pt x="107482" y="287020"/>
                    </a:moveTo>
                    <a:lnTo>
                      <a:pt x="107175" y="287020"/>
                    </a:lnTo>
                    <a:lnTo>
                      <a:pt x="107591" y="288114"/>
                    </a:lnTo>
                    <a:lnTo>
                      <a:pt x="107482" y="287020"/>
                    </a:lnTo>
                    <a:close/>
                  </a:path>
                  <a:path w="473710" h="562609">
                    <a:moveTo>
                      <a:pt x="109829" y="287020"/>
                    </a:moveTo>
                    <a:lnTo>
                      <a:pt x="110118" y="287812"/>
                    </a:lnTo>
                    <a:lnTo>
                      <a:pt x="110351" y="288092"/>
                    </a:lnTo>
                    <a:lnTo>
                      <a:pt x="110102" y="287436"/>
                    </a:lnTo>
                    <a:lnTo>
                      <a:pt x="109993" y="287206"/>
                    </a:lnTo>
                    <a:lnTo>
                      <a:pt x="109829" y="287020"/>
                    </a:lnTo>
                    <a:close/>
                  </a:path>
                  <a:path w="473710" h="562609">
                    <a:moveTo>
                      <a:pt x="109061" y="287058"/>
                    </a:moveTo>
                    <a:lnTo>
                      <a:pt x="109525" y="288059"/>
                    </a:lnTo>
                    <a:lnTo>
                      <a:pt x="109399" y="287669"/>
                    </a:lnTo>
                    <a:lnTo>
                      <a:pt x="109280" y="287388"/>
                    </a:lnTo>
                    <a:lnTo>
                      <a:pt x="109061" y="287058"/>
                    </a:lnTo>
                    <a:close/>
                  </a:path>
                  <a:path w="473710" h="562609">
                    <a:moveTo>
                      <a:pt x="110109" y="287337"/>
                    </a:moveTo>
                    <a:lnTo>
                      <a:pt x="110430" y="288007"/>
                    </a:lnTo>
                    <a:lnTo>
                      <a:pt x="110182" y="287436"/>
                    </a:lnTo>
                    <a:close/>
                  </a:path>
                  <a:path w="473710" h="562609">
                    <a:moveTo>
                      <a:pt x="110477" y="285750"/>
                    </a:moveTo>
                    <a:lnTo>
                      <a:pt x="110318" y="285750"/>
                    </a:lnTo>
                    <a:lnTo>
                      <a:pt x="110879" y="287206"/>
                    </a:lnTo>
                    <a:lnTo>
                      <a:pt x="111127" y="287979"/>
                    </a:lnTo>
                    <a:lnTo>
                      <a:pt x="111004" y="287388"/>
                    </a:lnTo>
                    <a:lnTo>
                      <a:pt x="110477" y="285750"/>
                    </a:lnTo>
                    <a:close/>
                  </a:path>
                  <a:path w="473710" h="562609">
                    <a:moveTo>
                      <a:pt x="110477" y="285750"/>
                    </a:moveTo>
                    <a:lnTo>
                      <a:pt x="111170" y="287905"/>
                    </a:lnTo>
                    <a:lnTo>
                      <a:pt x="111047" y="287077"/>
                    </a:lnTo>
                    <a:lnTo>
                      <a:pt x="110477" y="285750"/>
                    </a:lnTo>
                    <a:close/>
                  </a:path>
                  <a:path w="473710" h="562609">
                    <a:moveTo>
                      <a:pt x="112225" y="286663"/>
                    </a:moveTo>
                    <a:lnTo>
                      <a:pt x="112426" y="287584"/>
                    </a:lnTo>
                    <a:lnTo>
                      <a:pt x="112531" y="287901"/>
                    </a:lnTo>
                    <a:lnTo>
                      <a:pt x="112407" y="287306"/>
                    </a:lnTo>
                    <a:lnTo>
                      <a:pt x="112225" y="286663"/>
                    </a:lnTo>
                    <a:close/>
                  </a:path>
                  <a:path w="473710" h="562609">
                    <a:moveTo>
                      <a:pt x="111650" y="287077"/>
                    </a:moveTo>
                    <a:lnTo>
                      <a:pt x="111660" y="287247"/>
                    </a:lnTo>
                    <a:lnTo>
                      <a:pt x="111897" y="287900"/>
                    </a:lnTo>
                    <a:lnTo>
                      <a:pt x="111776" y="287405"/>
                    </a:lnTo>
                    <a:lnTo>
                      <a:pt x="111650" y="287077"/>
                    </a:lnTo>
                    <a:close/>
                  </a:path>
                  <a:path w="473710" h="562609">
                    <a:moveTo>
                      <a:pt x="109744" y="287361"/>
                    </a:moveTo>
                    <a:lnTo>
                      <a:pt x="109856" y="287669"/>
                    </a:lnTo>
                    <a:lnTo>
                      <a:pt x="109980" y="287886"/>
                    </a:lnTo>
                    <a:lnTo>
                      <a:pt x="109872" y="287584"/>
                    </a:lnTo>
                    <a:lnTo>
                      <a:pt x="109744" y="287361"/>
                    </a:lnTo>
                    <a:close/>
                  </a:path>
                  <a:path w="473710" h="562609">
                    <a:moveTo>
                      <a:pt x="109158" y="286693"/>
                    </a:moveTo>
                    <a:lnTo>
                      <a:pt x="109239" y="287020"/>
                    </a:lnTo>
                    <a:lnTo>
                      <a:pt x="109486" y="287697"/>
                    </a:lnTo>
                    <a:lnTo>
                      <a:pt x="109610" y="287883"/>
                    </a:lnTo>
                    <a:lnTo>
                      <a:pt x="109158" y="286693"/>
                    </a:lnTo>
                    <a:close/>
                  </a:path>
                  <a:path w="473710" h="562609">
                    <a:moveTo>
                      <a:pt x="107793" y="287270"/>
                    </a:moveTo>
                    <a:lnTo>
                      <a:pt x="107898" y="287584"/>
                    </a:lnTo>
                    <a:lnTo>
                      <a:pt x="108011" y="287828"/>
                    </a:lnTo>
                    <a:lnTo>
                      <a:pt x="107793" y="287270"/>
                    </a:lnTo>
                    <a:close/>
                  </a:path>
                  <a:path w="473710" h="562609">
                    <a:moveTo>
                      <a:pt x="112236" y="287163"/>
                    </a:moveTo>
                    <a:lnTo>
                      <a:pt x="112332" y="287496"/>
                    </a:lnTo>
                    <a:lnTo>
                      <a:pt x="112458" y="287812"/>
                    </a:lnTo>
                    <a:lnTo>
                      <a:pt x="112333" y="287405"/>
                    </a:lnTo>
                    <a:lnTo>
                      <a:pt x="112236" y="287163"/>
                    </a:lnTo>
                    <a:close/>
                  </a:path>
                  <a:path w="473710" h="562609">
                    <a:moveTo>
                      <a:pt x="107061" y="287020"/>
                    </a:moveTo>
                    <a:lnTo>
                      <a:pt x="107320" y="287782"/>
                    </a:lnTo>
                    <a:lnTo>
                      <a:pt x="107061" y="287020"/>
                    </a:lnTo>
                    <a:close/>
                  </a:path>
                  <a:path w="473710" h="562609">
                    <a:moveTo>
                      <a:pt x="109441" y="285558"/>
                    </a:moveTo>
                    <a:lnTo>
                      <a:pt x="109707" y="286333"/>
                    </a:lnTo>
                    <a:lnTo>
                      <a:pt x="110082" y="287206"/>
                    </a:lnTo>
                    <a:lnTo>
                      <a:pt x="110202" y="287443"/>
                    </a:lnTo>
                    <a:lnTo>
                      <a:pt x="110450" y="287725"/>
                    </a:lnTo>
                    <a:lnTo>
                      <a:pt x="109579" y="285891"/>
                    </a:lnTo>
                    <a:lnTo>
                      <a:pt x="109441" y="285558"/>
                    </a:lnTo>
                    <a:close/>
                  </a:path>
                  <a:path w="473710" h="562609">
                    <a:moveTo>
                      <a:pt x="112128" y="286189"/>
                    </a:moveTo>
                    <a:lnTo>
                      <a:pt x="112272" y="286831"/>
                    </a:lnTo>
                    <a:lnTo>
                      <a:pt x="112524" y="287717"/>
                    </a:lnTo>
                    <a:lnTo>
                      <a:pt x="112405" y="286440"/>
                    </a:lnTo>
                    <a:lnTo>
                      <a:pt x="112128" y="286189"/>
                    </a:lnTo>
                    <a:close/>
                  </a:path>
                  <a:path w="473710" h="562609">
                    <a:moveTo>
                      <a:pt x="109157" y="286796"/>
                    </a:moveTo>
                    <a:lnTo>
                      <a:pt x="109240" y="287117"/>
                    </a:lnTo>
                    <a:lnTo>
                      <a:pt x="109486" y="287697"/>
                    </a:lnTo>
                    <a:lnTo>
                      <a:pt x="109157" y="286796"/>
                    </a:lnTo>
                    <a:close/>
                  </a:path>
                  <a:path w="473710" h="562609">
                    <a:moveTo>
                      <a:pt x="116784" y="286913"/>
                    </a:moveTo>
                    <a:lnTo>
                      <a:pt x="116798" y="287129"/>
                    </a:lnTo>
                    <a:lnTo>
                      <a:pt x="116925" y="287682"/>
                    </a:lnTo>
                    <a:lnTo>
                      <a:pt x="116784" y="286913"/>
                    </a:lnTo>
                    <a:close/>
                  </a:path>
                  <a:path w="473710" h="562609">
                    <a:moveTo>
                      <a:pt x="111375" y="286790"/>
                    </a:moveTo>
                    <a:lnTo>
                      <a:pt x="111277" y="287020"/>
                    </a:lnTo>
                    <a:lnTo>
                      <a:pt x="111181" y="287388"/>
                    </a:lnTo>
                    <a:lnTo>
                      <a:pt x="111304" y="287673"/>
                    </a:lnTo>
                    <a:lnTo>
                      <a:pt x="111430" y="287457"/>
                    </a:lnTo>
                    <a:lnTo>
                      <a:pt x="111375" y="286790"/>
                    </a:lnTo>
                    <a:close/>
                  </a:path>
                  <a:path w="473710" h="562609">
                    <a:moveTo>
                      <a:pt x="109753" y="287020"/>
                    </a:moveTo>
                    <a:lnTo>
                      <a:pt x="109874" y="287443"/>
                    </a:lnTo>
                    <a:lnTo>
                      <a:pt x="110000" y="287669"/>
                    </a:lnTo>
                    <a:lnTo>
                      <a:pt x="109753" y="287020"/>
                    </a:lnTo>
                    <a:close/>
                  </a:path>
                  <a:path w="473710" h="562609">
                    <a:moveTo>
                      <a:pt x="109157" y="286901"/>
                    </a:moveTo>
                    <a:lnTo>
                      <a:pt x="109313" y="287405"/>
                    </a:lnTo>
                    <a:lnTo>
                      <a:pt x="109435" y="287620"/>
                    </a:lnTo>
                    <a:lnTo>
                      <a:pt x="109157" y="286901"/>
                    </a:lnTo>
                    <a:close/>
                  </a:path>
                  <a:path w="473710" h="562609">
                    <a:moveTo>
                      <a:pt x="109542" y="287117"/>
                    </a:moveTo>
                    <a:lnTo>
                      <a:pt x="109823" y="287610"/>
                    </a:lnTo>
                    <a:lnTo>
                      <a:pt x="109698" y="287306"/>
                    </a:lnTo>
                    <a:lnTo>
                      <a:pt x="109542" y="287117"/>
                    </a:lnTo>
                    <a:close/>
                  </a:path>
                  <a:path w="473710" h="562609">
                    <a:moveTo>
                      <a:pt x="107417" y="286751"/>
                    </a:moveTo>
                    <a:lnTo>
                      <a:pt x="107444" y="286913"/>
                    </a:lnTo>
                    <a:lnTo>
                      <a:pt x="107692" y="287607"/>
                    </a:lnTo>
                    <a:lnTo>
                      <a:pt x="107565" y="287077"/>
                    </a:lnTo>
                    <a:lnTo>
                      <a:pt x="107417" y="286751"/>
                    </a:lnTo>
                    <a:close/>
                  </a:path>
                  <a:path w="473710" h="562609">
                    <a:moveTo>
                      <a:pt x="109220" y="285750"/>
                    </a:moveTo>
                    <a:lnTo>
                      <a:pt x="109842" y="287479"/>
                    </a:lnTo>
                    <a:lnTo>
                      <a:pt x="109220" y="285750"/>
                    </a:lnTo>
                    <a:close/>
                  </a:path>
                  <a:path w="473710" h="562609">
                    <a:moveTo>
                      <a:pt x="109188" y="287020"/>
                    </a:moveTo>
                    <a:lnTo>
                      <a:pt x="109046" y="287020"/>
                    </a:lnTo>
                    <a:lnTo>
                      <a:pt x="109333" y="287468"/>
                    </a:lnTo>
                    <a:lnTo>
                      <a:pt x="109188" y="287020"/>
                    </a:lnTo>
                    <a:close/>
                  </a:path>
                  <a:path w="473710" h="562609">
                    <a:moveTo>
                      <a:pt x="107406" y="286524"/>
                    </a:moveTo>
                    <a:lnTo>
                      <a:pt x="107474" y="286842"/>
                    </a:lnTo>
                    <a:lnTo>
                      <a:pt x="107726" y="287436"/>
                    </a:lnTo>
                    <a:lnTo>
                      <a:pt x="107609" y="286994"/>
                    </a:lnTo>
                    <a:lnTo>
                      <a:pt x="107406" y="286524"/>
                    </a:lnTo>
                    <a:close/>
                  </a:path>
                  <a:path w="473710" h="562609">
                    <a:moveTo>
                      <a:pt x="112031" y="286100"/>
                    </a:moveTo>
                    <a:lnTo>
                      <a:pt x="112376" y="287406"/>
                    </a:lnTo>
                    <a:lnTo>
                      <a:pt x="112251" y="286790"/>
                    </a:lnTo>
                    <a:lnTo>
                      <a:pt x="112131" y="286333"/>
                    </a:lnTo>
                    <a:lnTo>
                      <a:pt x="112031" y="286100"/>
                    </a:lnTo>
                    <a:close/>
                  </a:path>
                  <a:path w="473710" h="562609">
                    <a:moveTo>
                      <a:pt x="109727" y="286391"/>
                    </a:moveTo>
                    <a:lnTo>
                      <a:pt x="109919" y="286943"/>
                    </a:lnTo>
                    <a:lnTo>
                      <a:pt x="110046" y="287206"/>
                    </a:lnTo>
                    <a:lnTo>
                      <a:pt x="110168" y="287405"/>
                    </a:lnTo>
                    <a:lnTo>
                      <a:pt x="109727" y="286391"/>
                    </a:lnTo>
                    <a:close/>
                  </a:path>
                  <a:path w="473710" h="562609">
                    <a:moveTo>
                      <a:pt x="109911" y="286926"/>
                    </a:moveTo>
                    <a:lnTo>
                      <a:pt x="109982" y="287120"/>
                    </a:lnTo>
                    <a:lnTo>
                      <a:pt x="110109" y="287337"/>
                    </a:lnTo>
                    <a:lnTo>
                      <a:pt x="109911" y="286926"/>
                    </a:lnTo>
                    <a:close/>
                  </a:path>
                  <a:path w="473710" h="562609">
                    <a:moveTo>
                      <a:pt x="114520" y="286793"/>
                    </a:moveTo>
                    <a:lnTo>
                      <a:pt x="114507" y="287330"/>
                    </a:lnTo>
                    <a:lnTo>
                      <a:pt x="114634" y="287132"/>
                    </a:lnTo>
                    <a:lnTo>
                      <a:pt x="114520" y="286793"/>
                    </a:lnTo>
                    <a:close/>
                  </a:path>
                  <a:path w="473710" h="562609">
                    <a:moveTo>
                      <a:pt x="108963" y="286911"/>
                    </a:moveTo>
                    <a:lnTo>
                      <a:pt x="109167" y="287326"/>
                    </a:lnTo>
                    <a:lnTo>
                      <a:pt x="109059" y="287056"/>
                    </a:lnTo>
                    <a:lnTo>
                      <a:pt x="108963" y="286911"/>
                    </a:lnTo>
                    <a:close/>
                  </a:path>
                  <a:path w="473710" h="562609">
                    <a:moveTo>
                      <a:pt x="105746" y="286406"/>
                    </a:moveTo>
                    <a:lnTo>
                      <a:pt x="105844" y="286994"/>
                    </a:lnTo>
                    <a:lnTo>
                      <a:pt x="105953" y="287274"/>
                    </a:lnTo>
                    <a:lnTo>
                      <a:pt x="105826" y="286673"/>
                    </a:lnTo>
                    <a:lnTo>
                      <a:pt x="105746" y="286406"/>
                    </a:lnTo>
                    <a:close/>
                  </a:path>
                  <a:path w="473710" h="562609">
                    <a:moveTo>
                      <a:pt x="111036" y="285750"/>
                    </a:moveTo>
                    <a:lnTo>
                      <a:pt x="110477" y="285750"/>
                    </a:lnTo>
                    <a:lnTo>
                      <a:pt x="111121" y="287247"/>
                    </a:lnTo>
                    <a:lnTo>
                      <a:pt x="111036" y="285750"/>
                    </a:lnTo>
                    <a:close/>
                  </a:path>
                  <a:path w="473710" h="562609">
                    <a:moveTo>
                      <a:pt x="107390" y="286149"/>
                    </a:moveTo>
                    <a:lnTo>
                      <a:pt x="107498" y="286721"/>
                    </a:lnTo>
                    <a:lnTo>
                      <a:pt x="107730" y="287222"/>
                    </a:lnTo>
                    <a:lnTo>
                      <a:pt x="107603" y="286654"/>
                    </a:lnTo>
                    <a:lnTo>
                      <a:pt x="107495" y="286333"/>
                    </a:lnTo>
                    <a:lnTo>
                      <a:pt x="107390" y="286149"/>
                    </a:lnTo>
                    <a:close/>
                  </a:path>
                  <a:path w="473710" h="562609">
                    <a:moveTo>
                      <a:pt x="111724" y="285979"/>
                    </a:moveTo>
                    <a:lnTo>
                      <a:pt x="111849" y="287215"/>
                    </a:lnTo>
                    <a:lnTo>
                      <a:pt x="111724" y="285979"/>
                    </a:lnTo>
                    <a:close/>
                  </a:path>
                  <a:path w="473710" h="562609">
                    <a:moveTo>
                      <a:pt x="107764" y="287020"/>
                    </a:moveTo>
                    <a:lnTo>
                      <a:pt x="107771" y="287213"/>
                    </a:lnTo>
                    <a:lnTo>
                      <a:pt x="107764" y="287020"/>
                    </a:lnTo>
                    <a:close/>
                  </a:path>
                  <a:path w="473710" h="562609">
                    <a:moveTo>
                      <a:pt x="112890" y="287020"/>
                    </a:moveTo>
                    <a:lnTo>
                      <a:pt x="112750" y="287020"/>
                    </a:lnTo>
                    <a:lnTo>
                      <a:pt x="112918" y="287206"/>
                    </a:lnTo>
                    <a:lnTo>
                      <a:pt x="112890" y="287020"/>
                    </a:lnTo>
                    <a:close/>
                  </a:path>
                  <a:path w="473710" h="562609">
                    <a:moveTo>
                      <a:pt x="107810" y="287020"/>
                    </a:moveTo>
                    <a:lnTo>
                      <a:pt x="107781" y="287164"/>
                    </a:lnTo>
                    <a:lnTo>
                      <a:pt x="107810" y="287020"/>
                    </a:lnTo>
                    <a:close/>
                  </a:path>
                  <a:path w="473710" h="562609">
                    <a:moveTo>
                      <a:pt x="112036" y="286191"/>
                    </a:moveTo>
                    <a:lnTo>
                      <a:pt x="112110" y="286849"/>
                    </a:lnTo>
                    <a:lnTo>
                      <a:pt x="112236" y="287163"/>
                    </a:lnTo>
                    <a:lnTo>
                      <a:pt x="112036" y="286191"/>
                    </a:lnTo>
                    <a:close/>
                  </a:path>
                  <a:path w="473710" h="562609">
                    <a:moveTo>
                      <a:pt x="116074" y="286732"/>
                    </a:moveTo>
                    <a:lnTo>
                      <a:pt x="116282" y="287129"/>
                    </a:lnTo>
                    <a:lnTo>
                      <a:pt x="116181" y="286831"/>
                    </a:lnTo>
                    <a:close/>
                  </a:path>
                  <a:path w="473710" h="562609">
                    <a:moveTo>
                      <a:pt x="109486" y="287020"/>
                    </a:moveTo>
                    <a:close/>
                  </a:path>
                  <a:path w="473710" h="562609">
                    <a:moveTo>
                      <a:pt x="111496" y="286509"/>
                    </a:moveTo>
                    <a:lnTo>
                      <a:pt x="111525" y="286749"/>
                    </a:lnTo>
                    <a:lnTo>
                      <a:pt x="111650" y="287077"/>
                    </a:lnTo>
                    <a:lnTo>
                      <a:pt x="111524" y="286560"/>
                    </a:lnTo>
                    <a:close/>
                  </a:path>
                  <a:path w="473710" h="562609">
                    <a:moveTo>
                      <a:pt x="108448" y="285478"/>
                    </a:moveTo>
                    <a:lnTo>
                      <a:pt x="108560" y="286007"/>
                    </a:lnTo>
                    <a:lnTo>
                      <a:pt x="108935" y="286854"/>
                    </a:lnTo>
                    <a:lnTo>
                      <a:pt x="109061" y="287058"/>
                    </a:lnTo>
                    <a:lnTo>
                      <a:pt x="108448" y="285478"/>
                    </a:lnTo>
                    <a:close/>
                  </a:path>
                  <a:path w="473710" h="562609">
                    <a:moveTo>
                      <a:pt x="106127" y="284787"/>
                    </a:moveTo>
                    <a:lnTo>
                      <a:pt x="106162" y="285268"/>
                    </a:lnTo>
                    <a:lnTo>
                      <a:pt x="106787" y="287056"/>
                    </a:lnTo>
                    <a:lnTo>
                      <a:pt x="106408" y="285892"/>
                    </a:lnTo>
                    <a:lnTo>
                      <a:pt x="106127" y="284787"/>
                    </a:lnTo>
                    <a:close/>
                  </a:path>
                  <a:path w="473710" h="562609">
                    <a:moveTo>
                      <a:pt x="104696" y="283661"/>
                    </a:moveTo>
                    <a:lnTo>
                      <a:pt x="104702" y="284617"/>
                    </a:lnTo>
                    <a:lnTo>
                      <a:pt x="105079" y="287020"/>
                    </a:lnTo>
                    <a:lnTo>
                      <a:pt x="105308" y="287020"/>
                    </a:lnTo>
                    <a:lnTo>
                      <a:pt x="104696" y="283661"/>
                    </a:lnTo>
                    <a:close/>
                  </a:path>
                  <a:path w="473710" h="562609">
                    <a:moveTo>
                      <a:pt x="105134" y="284807"/>
                    </a:moveTo>
                    <a:lnTo>
                      <a:pt x="105245" y="285514"/>
                    </a:lnTo>
                    <a:lnTo>
                      <a:pt x="105371" y="287020"/>
                    </a:lnTo>
                    <a:lnTo>
                      <a:pt x="105752" y="287020"/>
                    </a:lnTo>
                    <a:lnTo>
                      <a:pt x="105628" y="286440"/>
                    </a:lnTo>
                    <a:lnTo>
                      <a:pt x="105383" y="285811"/>
                    </a:lnTo>
                    <a:lnTo>
                      <a:pt x="105134" y="284807"/>
                    </a:lnTo>
                    <a:close/>
                  </a:path>
                  <a:path w="473710" h="562609">
                    <a:moveTo>
                      <a:pt x="105933" y="285560"/>
                    </a:moveTo>
                    <a:lnTo>
                      <a:pt x="106438" y="287020"/>
                    </a:lnTo>
                    <a:lnTo>
                      <a:pt x="105933" y="285560"/>
                    </a:lnTo>
                    <a:close/>
                  </a:path>
                  <a:path w="473710" h="562609">
                    <a:moveTo>
                      <a:pt x="106911" y="285675"/>
                    </a:moveTo>
                    <a:lnTo>
                      <a:pt x="107175" y="287020"/>
                    </a:lnTo>
                    <a:lnTo>
                      <a:pt x="107041" y="285951"/>
                    </a:lnTo>
                    <a:lnTo>
                      <a:pt x="106911" y="285675"/>
                    </a:lnTo>
                    <a:close/>
                  </a:path>
                  <a:path w="473710" h="562609">
                    <a:moveTo>
                      <a:pt x="107066" y="286004"/>
                    </a:moveTo>
                    <a:lnTo>
                      <a:pt x="107289" y="287020"/>
                    </a:lnTo>
                    <a:lnTo>
                      <a:pt x="107429" y="287020"/>
                    </a:lnTo>
                    <a:lnTo>
                      <a:pt x="107303" y="286518"/>
                    </a:lnTo>
                    <a:lnTo>
                      <a:pt x="107066" y="286004"/>
                    </a:lnTo>
                    <a:close/>
                  </a:path>
                  <a:path w="473710" h="562609">
                    <a:moveTo>
                      <a:pt x="107421" y="286849"/>
                    </a:moveTo>
                    <a:lnTo>
                      <a:pt x="107429" y="287020"/>
                    </a:lnTo>
                    <a:lnTo>
                      <a:pt x="107421" y="286849"/>
                    </a:lnTo>
                    <a:close/>
                  </a:path>
                  <a:path w="473710" h="562609">
                    <a:moveTo>
                      <a:pt x="107414" y="286688"/>
                    </a:moveTo>
                    <a:lnTo>
                      <a:pt x="107543" y="287020"/>
                    </a:lnTo>
                    <a:lnTo>
                      <a:pt x="107414" y="286688"/>
                    </a:lnTo>
                    <a:close/>
                  </a:path>
                  <a:path w="473710" h="562609">
                    <a:moveTo>
                      <a:pt x="107615" y="286543"/>
                    </a:moveTo>
                    <a:lnTo>
                      <a:pt x="107696" y="287020"/>
                    </a:lnTo>
                    <a:lnTo>
                      <a:pt x="107615" y="286543"/>
                    </a:lnTo>
                    <a:close/>
                  </a:path>
                  <a:path w="473710" h="562609">
                    <a:moveTo>
                      <a:pt x="107733" y="286751"/>
                    </a:moveTo>
                    <a:lnTo>
                      <a:pt x="107764" y="287020"/>
                    </a:lnTo>
                    <a:lnTo>
                      <a:pt x="107733" y="286751"/>
                    </a:lnTo>
                    <a:close/>
                  </a:path>
                  <a:path w="473710" h="562609">
                    <a:moveTo>
                      <a:pt x="107786" y="286854"/>
                    </a:moveTo>
                    <a:lnTo>
                      <a:pt x="107797" y="287020"/>
                    </a:lnTo>
                    <a:lnTo>
                      <a:pt x="107786" y="286854"/>
                    </a:lnTo>
                    <a:close/>
                  </a:path>
                  <a:path w="473710" h="562609">
                    <a:moveTo>
                      <a:pt x="107785" y="286842"/>
                    </a:moveTo>
                    <a:lnTo>
                      <a:pt x="107810" y="287020"/>
                    </a:lnTo>
                    <a:lnTo>
                      <a:pt x="107785" y="286842"/>
                    </a:lnTo>
                    <a:close/>
                  </a:path>
                  <a:path w="473710" h="562609">
                    <a:moveTo>
                      <a:pt x="107780" y="286781"/>
                    </a:moveTo>
                    <a:lnTo>
                      <a:pt x="107886" y="287020"/>
                    </a:lnTo>
                    <a:lnTo>
                      <a:pt x="107780" y="286781"/>
                    </a:lnTo>
                    <a:close/>
                  </a:path>
                  <a:path w="473710" h="562609">
                    <a:moveTo>
                      <a:pt x="107762" y="286512"/>
                    </a:moveTo>
                    <a:lnTo>
                      <a:pt x="107785" y="286790"/>
                    </a:lnTo>
                    <a:lnTo>
                      <a:pt x="107911" y="287020"/>
                    </a:lnTo>
                    <a:lnTo>
                      <a:pt x="107762" y="286512"/>
                    </a:lnTo>
                    <a:close/>
                  </a:path>
                  <a:path w="473710" h="562609">
                    <a:moveTo>
                      <a:pt x="107683" y="285393"/>
                    </a:moveTo>
                    <a:lnTo>
                      <a:pt x="107711" y="285790"/>
                    </a:lnTo>
                    <a:lnTo>
                      <a:pt x="107838" y="286391"/>
                    </a:lnTo>
                    <a:lnTo>
                      <a:pt x="108089" y="287020"/>
                    </a:lnTo>
                    <a:lnTo>
                      <a:pt x="107965" y="286357"/>
                    </a:lnTo>
                    <a:lnTo>
                      <a:pt x="107683" y="285393"/>
                    </a:lnTo>
                    <a:close/>
                  </a:path>
                  <a:path w="473710" h="562609">
                    <a:moveTo>
                      <a:pt x="108123" y="286897"/>
                    </a:moveTo>
                    <a:close/>
                  </a:path>
                  <a:path w="473710" h="562609">
                    <a:moveTo>
                      <a:pt x="108518" y="286367"/>
                    </a:moveTo>
                    <a:lnTo>
                      <a:pt x="108771" y="287020"/>
                    </a:lnTo>
                    <a:lnTo>
                      <a:pt x="108518" y="286367"/>
                    </a:lnTo>
                    <a:close/>
                  </a:path>
                  <a:path w="473710" h="562609">
                    <a:moveTo>
                      <a:pt x="108432" y="286112"/>
                    </a:moveTo>
                    <a:lnTo>
                      <a:pt x="108506" y="286333"/>
                    </a:lnTo>
                    <a:lnTo>
                      <a:pt x="108877" y="287020"/>
                    </a:lnTo>
                    <a:lnTo>
                      <a:pt x="108827" y="286706"/>
                    </a:lnTo>
                    <a:lnTo>
                      <a:pt x="108432" y="286112"/>
                    </a:lnTo>
                    <a:close/>
                  </a:path>
                  <a:path w="473710" h="562609">
                    <a:moveTo>
                      <a:pt x="108454" y="285018"/>
                    </a:moveTo>
                    <a:lnTo>
                      <a:pt x="108546" y="285750"/>
                    </a:lnTo>
                    <a:lnTo>
                      <a:pt x="109046" y="287020"/>
                    </a:lnTo>
                    <a:lnTo>
                      <a:pt x="109032" y="286580"/>
                    </a:lnTo>
                    <a:lnTo>
                      <a:pt x="108660" y="285651"/>
                    </a:lnTo>
                    <a:lnTo>
                      <a:pt x="108454" y="285018"/>
                    </a:lnTo>
                    <a:close/>
                  </a:path>
                  <a:path w="473710" h="562609">
                    <a:moveTo>
                      <a:pt x="109156" y="286923"/>
                    </a:moveTo>
                    <a:close/>
                  </a:path>
                  <a:path w="473710" h="562609">
                    <a:moveTo>
                      <a:pt x="109162" y="285918"/>
                    </a:moveTo>
                    <a:lnTo>
                      <a:pt x="109252" y="286609"/>
                    </a:lnTo>
                    <a:lnTo>
                      <a:pt x="109486" y="287020"/>
                    </a:lnTo>
                    <a:lnTo>
                      <a:pt x="109162" y="285918"/>
                    </a:lnTo>
                    <a:close/>
                  </a:path>
                  <a:path w="473710" h="562609">
                    <a:moveTo>
                      <a:pt x="109162" y="285859"/>
                    </a:moveTo>
                    <a:lnTo>
                      <a:pt x="109236" y="286100"/>
                    </a:lnTo>
                    <a:lnTo>
                      <a:pt x="109613" y="287020"/>
                    </a:lnTo>
                    <a:lnTo>
                      <a:pt x="109162" y="285859"/>
                    </a:lnTo>
                    <a:close/>
                  </a:path>
                  <a:path w="473710" h="562609">
                    <a:moveTo>
                      <a:pt x="109163" y="285601"/>
                    </a:moveTo>
                    <a:lnTo>
                      <a:pt x="109248" y="286075"/>
                    </a:lnTo>
                    <a:lnTo>
                      <a:pt x="109626" y="287020"/>
                    </a:lnTo>
                    <a:lnTo>
                      <a:pt x="109163" y="285601"/>
                    </a:lnTo>
                    <a:close/>
                  </a:path>
                  <a:path w="473710" h="562609">
                    <a:moveTo>
                      <a:pt x="109163" y="285577"/>
                    </a:moveTo>
                    <a:lnTo>
                      <a:pt x="109677" y="287020"/>
                    </a:lnTo>
                    <a:lnTo>
                      <a:pt x="109163" y="285577"/>
                    </a:lnTo>
                    <a:close/>
                  </a:path>
                  <a:path w="473710" h="562609">
                    <a:moveTo>
                      <a:pt x="109232" y="285750"/>
                    </a:moveTo>
                    <a:lnTo>
                      <a:pt x="109689" y="287020"/>
                    </a:lnTo>
                    <a:lnTo>
                      <a:pt x="109232" y="285750"/>
                    </a:lnTo>
                    <a:close/>
                  </a:path>
                  <a:path w="473710" h="562609">
                    <a:moveTo>
                      <a:pt x="109313" y="285750"/>
                    </a:moveTo>
                    <a:lnTo>
                      <a:pt x="109753" y="287020"/>
                    </a:lnTo>
                    <a:lnTo>
                      <a:pt x="109313" y="285750"/>
                    </a:lnTo>
                    <a:close/>
                  </a:path>
                  <a:path w="473710" h="562609">
                    <a:moveTo>
                      <a:pt x="111151" y="285869"/>
                    </a:moveTo>
                    <a:lnTo>
                      <a:pt x="111163" y="287020"/>
                    </a:lnTo>
                    <a:lnTo>
                      <a:pt x="111297" y="286749"/>
                    </a:lnTo>
                    <a:lnTo>
                      <a:pt x="111170" y="285904"/>
                    </a:lnTo>
                    <a:close/>
                  </a:path>
                  <a:path w="473710" h="562609">
                    <a:moveTo>
                      <a:pt x="111718" y="286060"/>
                    </a:moveTo>
                    <a:lnTo>
                      <a:pt x="111772" y="287020"/>
                    </a:lnTo>
                    <a:lnTo>
                      <a:pt x="111718" y="286060"/>
                    </a:lnTo>
                    <a:close/>
                  </a:path>
                  <a:path w="473710" h="562609">
                    <a:moveTo>
                      <a:pt x="111836" y="286888"/>
                    </a:moveTo>
                    <a:lnTo>
                      <a:pt x="111836" y="287020"/>
                    </a:lnTo>
                    <a:lnTo>
                      <a:pt x="111836" y="286888"/>
                    </a:lnTo>
                    <a:close/>
                  </a:path>
                  <a:path w="473710" h="562609">
                    <a:moveTo>
                      <a:pt x="112036" y="286752"/>
                    </a:moveTo>
                    <a:lnTo>
                      <a:pt x="112045" y="287020"/>
                    </a:lnTo>
                    <a:lnTo>
                      <a:pt x="112036" y="286752"/>
                    </a:lnTo>
                    <a:close/>
                  </a:path>
                  <a:path w="473710" h="562609">
                    <a:moveTo>
                      <a:pt x="112062" y="286729"/>
                    </a:moveTo>
                    <a:lnTo>
                      <a:pt x="112143" y="287020"/>
                    </a:lnTo>
                    <a:lnTo>
                      <a:pt x="112062" y="286729"/>
                    </a:lnTo>
                    <a:close/>
                  </a:path>
                  <a:path w="473710" h="562609">
                    <a:moveTo>
                      <a:pt x="112076" y="286336"/>
                    </a:moveTo>
                    <a:lnTo>
                      <a:pt x="112208" y="287020"/>
                    </a:lnTo>
                    <a:lnTo>
                      <a:pt x="112076" y="286336"/>
                    </a:lnTo>
                    <a:close/>
                  </a:path>
                  <a:path w="473710" h="562609">
                    <a:moveTo>
                      <a:pt x="112708" y="286716"/>
                    </a:moveTo>
                    <a:lnTo>
                      <a:pt x="112776" y="287020"/>
                    </a:lnTo>
                    <a:lnTo>
                      <a:pt x="113042" y="287020"/>
                    </a:lnTo>
                    <a:lnTo>
                      <a:pt x="112708" y="286716"/>
                    </a:lnTo>
                    <a:close/>
                  </a:path>
                  <a:path w="473710" h="562609">
                    <a:moveTo>
                      <a:pt x="112750" y="285750"/>
                    </a:moveTo>
                    <a:lnTo>
                      <a:pt x="112623" y="285750"/>
                    </a:lnTo>
                    <a:lnTo>
                      <a:pt x="112667" y="286531"/>
                    </a:lnTo>
                    <a:lnTo>
                      <a:pt x="112793" y="286793"/>
                    </a:lnTo>
                    <a:lnTo>
                      <a:pt x="113042" y="287020"/>
                    </a:lnTo>
                    <a:lnTo>
                      <a:pt x="114147" y="287020"/>
                    </a:lnTo>
                    <a:lnTo>
                      <a:pt x="114059" y="286831"/>
                    </a:lnTo>
                    <a:lnTo>
                      <a:pt x="112750" y="285750"/>
                    </a:lnTo>
                    <a:close/>
                  </a:path>
                  <a:path w="473710" h="562609">
                    <a:moveTo>
                      <a:pt x="114163" y="286917"/>
                    </a:moveTo>
                    <a:close/>
                  </a:path>
                  <a:path w="473710" h="562609">
                    <a:moveTo>
                      <a:pt x="114366" y="286943"/>
                    </a:moveTo>
                    <a:close/>
                  </a:path>
                  <a:path w="473710" h="562609">
                    <a:moveTo>
                      <a:pt x="114907" y="286776"/>
                    </a:moveTo>
                    <a:lnTo>
                      <a:pt x="115036" y="287020"/>
                    </a:lnTo>
                    <a:lnTo>
                      <a:pt x="114907" y="286776"/>
                    </a:lnTo>
                    <a:close/>
                  </a:path>
                  <a:path w="473710" h="562609">
                    <a:moveTo>
                      <a:pt x="116263" y="286908"/>
                    </a:moveTo>
                    <a:close/>
                  </a:path>
                  <a:path w="473710" h="562609">
                    <a:moveTo>
                      <a:pt x="116519" y="286866"/>
                    </a:moveTo>
                    <a:lnTo>
                      <a:pt x="116382" y="287020"/>
                    </a:lnTo>
                    <a:lnTo>
                      <a:pt x="116687" y="287020"/>
                    </a:lnTo>
                    <a:lnTo>
                      <a:pt x="116519" y="286866"/>
                    </a:lnTo>
                    <a:close/>
                  </a:path>
                  <a:path w="473710" h="562609">
                    <a:moveTo>
                      <a:pt x="116659" y="286709"/>
                    </a:moveTo>
                    <a:lnTo>
                      <a:pt x="116565" y="286908"/>
                    </a:lnTo>
                    <a:lnTo>
                      <a:pt x="116659" y="286709"/>
                    </a:lnTo>
                    <a:close/>
                  </a:path>
                  <a:path w="473710" h="562609">
                    <a:moveTo>
                      <a:pt x="116710" y="286994"/>
                    </a:moveTo>
                    <a:close/>
                  </a:path>
                  <a:path w="473710" h="562609">
                    <a:moveTo>
                      <a:pt x="123684" y="281512"/>
                    </a:moveTo>
                    <a:lnTo>
                      <a:pt x="123504" y="281664"/>
                    </a:lnTo>
                    <a:lnTo>
                      <a:pt x="123378" y="281971"/>
                    </a:lnTo>
                    <a:lnTo>
                      <a:pt x="122999" y="282270"/>
                    </a:lnTo>
                    <a:lnTo>
                      <a:pt x="122755" y="283084"/>
                    </a:lnTo>
                    <a:lnTo>
                      <a:pt x="122628" y="283400"/>
                    </a:lnTo>
                    <a:lnTo>
                      <a:pt x="123617" y="284475"/>
                    </a:lnTo>
                    <a:lnTo>
                      <a:pt x="128092" y="287020"/>
                    </a:lnTo>
                    <a:lnTo>
                      <a:pt x="130886" y="287020"/>
                    </a:lnTo>
                    <a:lnTo>
                      <a:pt x="130633" y="285474"/>
                    </a:lnTo>
                    <a:lnTo>
                      <a:pt x="130512" y="285323"/>
                    </a:lnTo>
                    <a:lnTo>
                      <a:pt x="123971" y="281968"/>
                    </a:lnTo>
                    <a:lnTo>
                      <a:pt x="123845" y="281807"/>
                    </a:lnTo>
                    <a:lnTo>
                      <a:pt x="123684" y="281512"/>
                    </a:lnTo>
                    <a:close/>
                  </a:path>
                  <a:path w="473710" h="562609">
                    <a:moveTo>
                      <a:pt x="133743" y="286287"/>
                    </a:moveTo>
                    <a:lnTo>
                      <a:pt x="133222" y="287020"/>
                    </a:lnTo>
                    <a:lnTo>
                      <a:pt x="134988" y="287020"/>
                    </a:lnTo>
                    <a:lnTo>
                      <a:pt x="133743" y="286287"/>
                    </a:lnTo>
                    <a:close/>
                  </a:path>
                  <a:path w="473710" h="562609">
                    <a:moveTo>
                      <a:pt x="138711" y="283071"/>
                    </a:moveTo>
                    <a:lnTo>
                      <a:pt x="137418" y="283783"/>
                    </a:lnTo>
                    <a:lnTo>
                      <a:pt x="136912" y="284487"/>
                    </a:lnTo>
                    <a:lnTo>
                      <a:pt x="134139" y="285570"/>
                    </a:lnTo>
                    <a:lnTo>
                      <a:pt x="134014" y="285904"/>
                    </a:lnTo>
                    <a:lnTo>
                      <a:pt x="133767" y="286294"/>
                    </a:lnTo>
                    <a:lnTo>
                      <a:pt x="135001" y="287020"/>
                    </a:lnTo>
                    <a:lnTo>
                      <a:pt x="139382" y="287020"/>
                    </a:lnTo>
                    <a:lnTo>
                      <a:pt x="139884" y="285763"/>
                    </a:lnTo>
                    <a:lnTo>
                      <a:pt x="139001" y="283210"/>
                    </a:lnTo>
                    <a:lnTo>
                      <a:pt x="138711" y="283071"/>
                    </a:lnTo>
                    <a:close/>
                  </a:path>
                  <a:path w="473710" h="562609">
                    <a:moveTo>
                      <a:pt x="138994" y="283189"/>
                    </a:moveTo>
                    <a:lnTo>
                      <a:pt x="139884" y="285763"/>
                    </a:lnTo>
                    <a:lnTo>
                      <a:pt x="139382" y="287020"/>
                    </a:lnTo>
                    <a:lnTo>
                      <a:pt x="139897" y="285763"/>
                    </a:lnTo>
                    <a:lnTo>
                      <a:pt x="138994" y="283189"/>
                    </a:lnTo>
                    <a:close/>
                  </a:path>
                  <a:path w="473710" h="562609">
                    <a:moveTo>
                      <a:pt x="141886" y="281625"/>
                    </a:moveTo>
                    <a:lnTo>
                      <a:pt x="139155" y="283210"/>
                    </a:lnTo>
                    <a:lnTo>
                      <a:pt x="139005" y="283210"/>
                    </a:lnTo>
                    <a:lnTo>
                      <a:pt x="139897" y="285763"/>
                    </a:lnTo>
                    <a:lnTo>
                      <a:pt x="139395" y="287020"/>
                    </a:lnTo>
                    <a:lnTo>
                      <a:pt x="222413" y="287020"/>
                    </a:lnTo>
                    <a:lnTo>
                      <a:pt x="227385" y="281940"/>
                    </a:lnTo>
                    <a:lnTo>
                      <a:pt x="142633" y="281940"/>
                    </a:lnTo>
                    <a:lnTo>
                      <a:pt x="141886" y="281625"/>
                    </a:lnTo>
                    <a:close/>
                  </a:path>
                  <a:path w="473710" h="562609">
                    <a:moveTo>
                      <a:pt x="114220" y="286560"/>
                    </a:moveTo>
                    <a:lnTo>
                      <a:pt x="114366" y="286943"/>
                    </a:lnTo>
                    <a:lnTo>
                      <a:pt x="114220" y="286560"/>
                    </a:lnTo>
                    <a:close/>
                  </a:path>
                  <a:path w="473710" h="562609">
                    <a:moveTo>
                      <a:pt x="106120" y="285145"/>
                    </a:moveTo>
                    <a:lnTo>
                      <a:pt x="106237" y="285734"/>
                    </a:lnTo>
                    <a:lnTo>
                      <a:pt x="106735" y="286931"/>
                    </a:lnTo>
                    <a:lnTo>
                      <a:pt x="106120" y="285145"/>
                    </a:lnTo>
                    <a:close/>
                  </a:path>
                  <a:path w="473710" h="562609">
                    <a:moveTo>
                      <a:pt x="109227" y="285364"/>
                    </a:moveTo>
                    <a:lnTo>
                      <a:pt x="109409" y="285879"/>
                    </a:lnTo>
                    <a:lnTo>
                      <a:pt x="109911" y="286926"/>
                    </a:lnTo>
                    <a:lnTo>
                      <a:pt x="109662" y="286241"/>
                    </a:lnTo>
                    <a:lnTo>
                      <a:pt x="109292" y="285423"/>
                    </a:lnTo>
                    <a:close/>
                  </a:path>
                  <a:path w="473710" h="562609">
                    <a:moveTo>
                      <a:pt x="114284" y="286153"/>
                    </a:moveTo>
                    <a:lnTo>
                      <a:pt x="114262" y="286654"/>
                    </a:lnTo>
                    <a:lnTo>
                      <a:pt x="114384" y="286925"/>
                    </a:lnTo>
                    <a:lnTo>
                      <a:pt x="114354" y="286344"/>
                    </a:lnTo>
                    <a:lnTo>
                      <a:pt x="114284" y="286153"/>
                    </a:lnTo>
                    <a:close/>
                  </a:path>
                  <a:path w="473710" h="562609">
                    <a:moveTo>
                      <a:pt x="113817" y="285750"/>
                    </a:moveTo>
                    <a:lnTo>
                      <a:pt x="112750" y="285750"/>
                    </a:lnTo>
                    <a:lnTo>
                      <a:pt x="114163" y="286917"/>
                    </a:lnTo>
                    <a:lnTo>
                      <a:pt x="114043" y="286241"/>
                    </a:lnTo>
                    <a:lnTo>
                      <a:pt x="113817" y="285750"/>
                    </a:lnTo>
                    <a:close/>
                  </a:path>
                  <a:path w="473710" h="562609">
                    <a:moveTo>
                      <a:pt x="108711" y="286397"/>
                    </a:moveTo>
                    <a:lnTo>
                      <a:pt x="108837" y="286721"/>
                    </a:lnTo>
                    <a:lnTo>
                      <a:pt x="108963" y="286911"/>
                    </a:lnTo>
                    <a:lnTo>
                      <a:pt x="108711" y="286397"/>
                    </a:lnTo>
                    <a:close/>
                  </a:path>
                  <a:path w="473710" h="562609">
                    <a:moveTo>
                      <a:pt x="108940" y="286258"/>
                    </a:moveTo>
                    <a:lnTo>
                      <a:pt x="109156" y="286899"/>
                    </a:lnTo>
                    <a:lnTo>
                      <a:pt x="109031" y="286451"/>
                    </a:lnTo>
                    <a:lnTo>
                      <a:pt x="108940" y="286258"/>
                    </a:lnTo>
                    <a:close/>
                  </a:path>
                  <a:path w="473710" h="562609">
                    <a:moveTo>
                      <a:pt x="107680" y="285353"/>
                    </a:moveTo>
                    <a:lnTo>
                      <a:pt x="108123" y="286895"/>
                    </a:lnTo>
                    <a:lnTo>
                      <a:pt x="107746" y="285498"/>
                    </a:lnTo>
                    <a:lnTo>
                      <a:pt x="107680" y="285353"/>
                    </a:lnTo>
                    <a:close/>
                  </a:path>
                  <a:path w="473710" h="562609">
                    <a:moveTo>
                      <a:pt x="107734" y="285453"/>
                    </a:moveTo>
                    <a:lnTo>
                      <a:pt x="108129" y="286873"/>
                    </a:lnTo>
                    <a:lnTo>
                      <a:pt x="108002" y="286104"/>
                    </a:lnTo>
                    <a:lnTo>
                      <a:pt x="107734" y="285453"/>
                    </a:lnTo>
                    <a:close/>
                  </a:path>
                  <a:path w="473710" h="562609">
                    <a:moveTo>
                      <a:pt x="116227" y="285333"/>
                    </a:moveTo>
                    <a:lnTo>
                      <a:pt x="116141" y="286134"/>
                    </a:lnTo>
                    <a:lnTo>
                      <a:pt x="116266" y="286636"/>
                    </a:lnTo>
                    <a:lnTo>
                      <a:pt x="116519" y="286866"/>
                    </a:lnTo>
                    <a:lnTo>
                      <a:pt x="116641" y="286729"/>
                    </a:lnTo>
                    <a:lnTo>
                      <a:pt x="116514" y="285917"/>
                    </a:lnTo>
                    <a:lnTo>
                      <a:pt x="116387" y="285593"/>
                    </a:lnTo>
                    <a:lnTo>
                      <a:pt x="116227" y="285333"/>
                    </a:lnTo>
                    <a:close/>
                  </a:path>
                  <a:path w="473710" h="562609">
                    <a:moveTo>
                      <a:pt x="117839" y="285527"/>
                    </a:moveTo>
                    <a:lnTo>
                      <a:pt x="117614" y="285750"/>
                    </a:lnTo>
                    <a:lnTo>
                      <a:pt x="116947" y="286385"/>
                    </a:lnTo>
                    <a:lnTo>
                      <a:pt x="116827" y="286865"/>
                    </a:lnTo>
                    <a:lnTo>
                      <a:pt x="117808" y="285788"/>
                    </a:lnTo>
                    <a:lnTo>
                      <a:pt x="117839" y="285527"/>
                    </a:lnTo>
                    <a:close/>
                  </a:path>
                  <a:path w="473710" h="562609">
                    <a:moveTo>
                      <a:pt x="111712" y="286007"/>
                    </a:moveTo>
                    <a:lnTo>
                      <a:pt x="111565" y="286635"/>
                    </a:lnTo>
                    <a:lnTo>
                      <a:pt x="111689" y="286865"/>
                    </a:lnTo>
                    <a:lnTo>
                      <a:pt x="111712" y="286007"/>
                    </a:lnTo>
                    <a:close/>
                  </a:path>
                  <a:path w="473710" h="562609">
                    <a:moveTo>
                      <a:pt x="114284" y="286153"/>
                    </a:moveTo>
                    <a:lnTo>
                      <a:pt x="114520" y="286793"/>
                    </a:lnTo>
                    <a:lnTo>
                      <a:pt x="114394" y="286357"/>
                    </a:lnTo>
                    <a:lnTo>
                      <a:pt x="114284" y="286153"/>
                    </a:lnTo>
                    <a:close/>
                  </a:path>
                  <a:path w="473710" h="562609">
                    <a:moveTo>
                      <a:pt x="108798" y="285974"/>
                    </a:moveTo>
                    <a:lnTo>
                      <a:pt x="109110" y="286779"/>
                    </a:lnTo>
                    <a:lnTo>
                      <a:pt x="108984" y="286391"/>
                    </a:lnTo>
                    <a:lnTo>
                      <a:pt x="108798" y="285974"/>
                    </a:lnTo>
                    <a:close/>
                  </a:path>
                  <a:path w="473710" h="562609">
                    <a:moveTo>
                      <a:pt x="114782" y="286539"/>
                    </a:moveTo>
                    <a:lnTo>
                      <a:pt x="114907" y="286776"/>
                    </a:lnTo>
                    <a:lnTo>
                      <a:pt x="114782" y="286539"/>
                    </a:lnTo>
                    <a:close/>
                  </a:path>
                  <a:path w="473710" h="562609">
                    <a:moveTo>
                      <a:pt x="115064" y="286265"/>
                    </a:moveTo>
                    <a:lnTo>
                      <a:pt x="115343" y="286776"/>
                    </a:lnTo>
                    <a:lnTo>
                      <a:pt x="115216" y="286512"/>
                    </a:lnTo>
                    <a:lnTo>
                      <a:pt x="115064" y="286265"/>
                    </a:lnTo>
                    <a:close/>
                  </a:path>
                  <a:path w="473710" h="562609">
                    <a:moveTo>
                      <a:pt x="114338" y="286207"/>
                    </a:moveTo>
                    <a:lnTo>
                      <a:pt x="114547" y="286766"/>
                    </a:lnTo>
                    <a:lnTo>
                      <a:pt x="114537" y="286406"/>
                    </a:lnTo>
                    <a:lnTo>
                      <a:pt x="114338" y="286207"/>
                    </a:lnTo>
                    <a:close/>
                  </a:path>
                  <a:path w="473710" h="562609">
                    <a:moveTo>
                      <a:pt x="105549" y="285750"/>
                    </a:moveTo>
                    <a:lnTo>
                      <a:pt x="105359" y="285750"/>
                    </a:lnTo>
                    <a:lnTo>
                      <a:pt x="105750" y="286752"/>
                    </a:lnTo>
                    <a:lnTo>
                      <a:pt x="105625" y="286004"/>
                    </a:lnTo>
                    <a:lnTo>
                      <a:pt x="105549" y="285750"/>
                    </a:lnTo>
                    <a:close/>
                  </a:path>
                  <a:path w="473710" h="562609">
                    <a:moveTo>
                      <a:pt x="111840" y="286173"/>
                    </a:moveTo>
                    <a:lnTo>
                      <a:pt x="111912" y="286440"/>
                    </a:lnTo>
                    <a:lnTo>
                      <a:pt x="112036" y="286752"/>
                    </a:lnTo>
                    <a:lnTo>
                      <a:pt x="111840" y="286173"/>
                    </a:lnTo>
                    <a:close/>
                  </a:path>
                  <a:path w="473710" h="562609">
                    <a:moveTo>
                      <a:pt x="106987" y="285624"/>
                    </a:moveTo>
                    <a:lnTo>
                      <a:pt x="107291" y="286483"/>
                    </a:lnTo>
                    <a:lnTo>
                      <a:pt x="107417" y="286751"/>
                    </a:lnTo>
                    <a:lnTo>
                      <a:pt x="106987" y="285624"/>
                    </a:lnTo>
                    <a:close/>
                  </a:path>
                  <a:path w="473710" h="562609">
                    <a:moveTo>
                      <a:pt x="108426" y="285815"/>
                    </a:moveTo>
                    <a:lnTo>
                      <a:pt x="108462" y="286158"/>
                    </a:lnTo>
                    <a:lnTo>
                      <a:pt x="108837" y="286721"/>
                    </a:lnTo>
                    <a:lnTo>
                      <a:pt x="108711" y="286397"/>
                    </a:lnTo>
                    <a:lnTo>
                      <a:pt x="108426" y="285815"/>
                    </a:lnTo>
                    <a:close/>
                  </a:path>
                  <a:path w="473710" h="562609">
                    <a:moveTo>
                      <a:pt x="112595" y="286210"/>
                    </a:moveTo>
                    <a:lnTo>
                      <a:pt x="112583" y="286602"/>
                    </a:lnTo>
                    <a:lnTo>
                      <a:pt x="112595" y="286210"/>
                    </a:lnTo>
                    <a:close/>
                  </a:path>
                  <a:path w="473710" h="562609">
                    <a:moveTo>
                      <a:pt x="108798" y="285811"/>
                    </a:moveTo>
                    <a:lnTo>
                      <a:pt x="109031" y="286440"/>
                    </a:lnTo>
                    <a:lnTo>
                      <a:pt x="109156" y="286689"/>
                    </a:lnTo>
                    <a:lnTo>
                      <a:pt x="108907" y="286004"/>
                    </a:lnTo>
                    <a:lnTo>
                      <a:pt x="108798" y="285811"/>
                    </a:lnTo>
                    <a:close/>
                  </a:path>
                  <a:path w="473710" h="562609">
                    <a:moveTo>
                      <a:pt x="107048" y="285750"/>
                    </a:moveTo>
                    <a:lnTo>
                      <a:pt x="107414" y="286688"/>
                    </a:lnTo>
                    <a:lnTo>
                      <a:pt x="107294" y="286282"/>
                    </a:lnTo>
                    <a:lnTo>
                      <a:pt x="107048" y="285750"/>
                    </a:lnTo>
                    <a:close/>
                  </a:path>
                  <a:path w="473710" h="562609">
                    <a:moveTo>
                      <a:pt x="116238" y="285270"/>
                    </a:moveTo>
                    <a:lnTo>
                      <a:pt x="116319" y="285482"/>
                    </a:lnTo>
                    <a:lnTo>
                      <a:pt x="116446" y="285688"/>
                    </a:lnTo>
                    <a:lnTo>
                      <a:pt x="116572" y="286134"/>
                    </a:lnTo>
                    <a:lnTo>
                      <a:pt x="116694" y="286670"/>
                    </a:lnTo>
                    <a:lnTo>
                      <a:pt x="116573" y="285750"/>
                    </a:lnTo>
                    <a:lnTo>
                      <a:pt x="116323" y="285345"/>
                    </a:lnTo>
                    <a:close/>
                  </a:path>
                  <a:path w="473710" h="562609">
                    <a:moveTo>
                      <a:pt x="108910" y="286008"/>
                    </a:moveTo>
                    <a:lnTo>
                      <a:pt x="109156" y="286668"/>
                    </a:lnTo>
                    <a:lnTo>
                      <a:pt x="109030" y="286220"/>
                    </a:lnTo>
                    <a:lnTo>
                      <a:pt x="108910" y="286008"/>
                    </a:lnTo>
                    <a:close/>
                  </a:path>
                  <a:path w="473710" h="562609">
                    <a:moveTo>
                      <a:pt x="112077" y="286142"/>
                    </a:moveTo>
                    <a:lnTo>
                      <a:pt x="112225" y="286663"/>
                    </a:lnTo>
                    <a:lnTo>
                      <a:pt x="112111" y="286173"/>
                    </a:lnTo>
                    <a:close/>
                  </a:path>
                  <a:path w="473710" h="562609">
                    <a:moveTo>
                      <a:pt x="107443" y="285532"/>
                    </a:moveTo>
                    <a:lnTo>
                      <a:pt x="107579" y="286333"/>
                    </a:lnTo>
                    <a:lnTo>
                      <a:pt x="107700" y="286635"/>
                    </a:lnTo>
                    <a:lnTo>
                      <a:pt x="107573" y="285933"/>
                    </a:lnTo>
                    <a:lnTo>
                      <a:pt x="107443" y="285532"/>
                    </a:lnTo>
                    <a:close/>
                  </a:path>
                  <a:path w="473710" h="562609">
                    <a:moveTo>
                      <a:pt x="113659" y="285313"/>
                    </a:moveTo>
                    <a:lnTo>
                      <a:pt x="113709" y="285514"/>
                    </a:lnTo>
                    <a:lnTo>
                      <a:pt x="114212" y="286608"/>
                    </a:lnTo>
                    <a:lnTo>
                      <a:pt x="113659" y="285313"/>
                    </a:lnTo>
                    <a:close/>
                  </a:path>
                  <a:path w="473710" h="562609">
                    <a:moveTo>
                      <a:pt x="114345" y="285763"/>
                    </a:moveTo>
                    <a:lnTo>
                      <a:pt x="114372" y="286241"/>
                    </a:lnTo>
                    <a:lnTo>
                      <a:pt x="114725" y="286594"/>
                    </a:lnTo>
                    <a:lnTo>
                      <a:pt x="114599" y="286242"/>
                    </a:lnTo>
                    <a:lnTo>
                      <a:pt x="114345" y="285763"/>
                    </a:lnTo>
                    <a:close/>
                  </a:path>
                  <a:path w="473710" h="562609">
                    <a:moveTo>
                      <a:pt x="116318" y="285336"/>
                    </a:moveTo>
                    <a:lnTo>
                      <a:pt x="116523" y="285668"/>
                    </a:lnTo>
                    <a:lnTo>
                      <a:pt x="116640" y="286044"/>
                    </a:lnTo>
                    <a:lnTo>
                      <a:pt x="116764" y="286590"/>
                    </a:lnTo>
                    <a:lnTo>
                      <a:pt x="117513" y="285750"/>
                    </a:lnTo>
                    <a:lnTo>
                      <a:pt x="116712" y="285750"/>
                    </a:lnTo>
                    <a:lnTo>
                      <a:pt x="116586" y="285559"/>
                    </a:lnTo>
                    <a:lnTo>
                      <a:pt x="116318" y="285336"/>
                    </a:lnTo>
                    <a:close/>
                  </a:path>
                  <a:path w="473710" h="562609">
                    <a:moveTo>
                      <a:pt x="116093" y="285827"/>
                    </a:moveTo>
                    <a:lnTo>
                      <a:pt x="115973" y="285979"/>
                    </a:lnTo>
                    <a:lnTo>
                      <a:pt x="115849" y="286258"/>
                    </a:lnTo>
                    <a:lnTo>
                      <a:pt x="116213" y="286588"/>
                    </a:lnTo>
                    <a:lnTo>
                      <a:pt x="116093" y="285827"/>
                    </a:lnTo>
                    <a:close/>
                  </a:path>
                  <a:path w="473710" h="562609">
                    <a:moveTo>
                      <a:pt x="113880" y="285750"/>
                    </a:moveTo>
                    <a:lnTo>
                      <a:pt x="114220" y="286560"/>
                    </a:lnTo>
                    <a:lnTo>
                      <a:pt x="114094" y="285964"/>
                    </a:lnTo>
                    <a:lnTo>
                      <a:pt x="113880" y="285750"/>
                    </a:lnTo>
                    <a:close/>
                  </a:path>
                  <a:path w="473710" h="562609">
                    <a:moveTo>
                      <a:pt x="114793" y="285891"/>
                    </a:moveTo>
                    <a:lnTo>
                      <a:pt x="114782" y="286539"/>
                    </a:lnTo>
                    <a:lnTo>
                      <a:pt x="115034" y="286294"/>
                    </a:lnTo>
                    <a:lnTo>
                      <a:pt x="114793" y="285891"/>
                    </a:lnTo>
                    <a:close/>
                  </a:path>
                  <a:path w="473710" h="562609">
                    <a:moveTo>
                      <a:pt x="111239" y="286032"/>
                    </a:moveTo>
                    <a:lnTo>
                      <a:pt x="111276" y="286189"/>
                    </a:lnTo>
                    <a:lnTo>
                      <a:pt x="111398" y="286525"/>
                    </a:lnTo>
                    <a:lnTo>
                      <a:pt x="111275" y="286100"/>
                    </a:lnTo>
                    <a:close/>
                  </a:path>
                  <a:path w="473710" h="562609">
                    <a:moveTo>
                      <a:pt x="106908" y="285174"/>
                    </a:moveTo>
                    <a:lnTo>
                      <a:pt x="107033" y="285718"/>
                    </a:lnTo>
                    <a:lnTo>
                      <a:pt x="107406" y="286524"/>
                    </a:lnTo>
                    <a:lnTo>
                      <a:pt x="107030" y="285570"/>
                    </a:lnTo>
                    <a:lnTo>
                      <a:pt x="106908" y="285174"/>
                    </a:lnTo>
                    <a:close/>
                  </a:path>
                  <a:path w="473710" h="562609">
                    <a:moveTo>
                      <a:pt x="114352" y="285718"/>
                    </a:moveTo>
                    <a:lnTo>
                      <a:pt x="114745" y="286518"/>
                    </a:lnTo>
                    <a:lnTo>
                      <a:pt x="114352" y="285718"/>
                    </a:lnTo>
                    <a:close/>
                  </a:path>
                  <a:path w="473710" h="562609">
                    <a:moveTo>
                      <a:pt x="111688" y="285879"/>
                    </a:moveTo>
                    <a:lnTo>
                      <a:pt x="111620" y="286032"/>
                    </a:lnTo>
                    <a:lnTo>
                      <a:pt x="111496" y="286509"/>
                    </a:lnTo>
                    <a:lnTo>
                      <a:pt x="111621" y="286220"/>
                    </a:lnTo>
                    <a:lnTo>
                      <a:pt x="111688" y="285879"/>
                    </a:lnTo>
                    <a:close/>
                  </a:path>
                  <a:path w="473710" h="562609">
                    <a:moveTo>
                      <a:pt x="112340" y="285517"/>
                    </a:moveTo>
                    <a:lnTo>
                      <a:pt x="112140" y="285750"/>
                    </a:lnTo>
                    <a:lnTo>
                      <a:pt x="112104" y="286071"/>
                    </a:lnTo>
                    <a:lnTo>
                      <a:pt x="112231" y="286282"/>
                    </a:lnTo>
                    <a:lnTo>
                      <a:pt x="112475" y="286504"/>
                    </a:lnTo>
                    <a:lnTo>
                      <a:pt x="112361" y="285527"/>
                    </a:lnTo>
                    <a:close/>
                  </a:path>
                  <a:path w="473710" h="562609">
                    <a:moveTo>
                      <a:pt x="114446" y="285123"/>
                    </a:moveTo>
                    <a:lnTo>
                      <a:pt x="114373" y="285768"/>
                    </a:lnTo>
                    <a:lnTo>
                      <a:pt x="114748" y="286476"/>
                    </a:lnTo>
                    <a:lnTo>
                      <a:pt x="114623" y="285549"/>
                    </a:lnTo>
                    <a:lnTo>
                      <a:pt x="114446" y="285123"/>
                    </a:lnTo>
                    <a:close/>
                  </a:path>
                  <a:path w="473710" h="562609">
                    <a:moveTo>
                      <a:pt x="106992" y="285651"/>
                    </a:moveTo>
                    <a:lnTo>
                      <a:pt x="107034" y="285862"/>
                    </a:lnTo>
                    <a:lnTo>
                      <a:pt x="107161" y="286206"/>
                    </a:lnTo>
                    <a:lnTo>
                      <a:pt x="107287" y="286475"/>
                    </a:lnTo>
                    <a:lnTo>
                      <a:pt x="106992" y="285651"/>
                    </a:lnTo>
                    <a:close/>
                  </a:path>
                  <a:path w="473710" h="562609">
                    <a:moveTo>
                      <a:pt x="109093" y="285750"/>
                    </a:moveTo>
                    <a:lnTo>
                      <a:pt x="108813" y="285750"/>
                    </a:lnTo>
                    <a:lnTo>
                      <a:pt x="108904" y="285992"/>
                    </a:lnTo>
                    <a:lnTo>
                      <a:pt x="109156" y="286440"/>
                    </a:lnTo>
                    <a:lnTo>
                      <a:pt x="109093" y="285750"/>
                    </a:lnTo>
                    <a:close/>
                  </a:path>
                  <a:path w="473710" h="562609">
                    <a:moveTo>
                      <a:pt x="111365" y="285580"/>
                    </a:moveTo>
                    <a:lnTo>
                      <a:pt x="111447" y="286417"/>
                    </a:lnTo>
                    <a:lnTo>
                      <a:pt x="111574" y="286134"/>
                    </a:lnTo>
                    <a:lnTo>
                      <a:pt x="111637" y="285750"/>
                    </a:lnTo>
                    <a:lnTo>
                      <a:pt x="111506" y="285750"/>
                    </a:lnTo>
                    <a:lnTo>
                      <a:pt x="111365" y="285580"/>
                    </a:lnTo>
                    <a:close/>
                  </a:path>
                  <a:path w="473710" h="562609">
                    <a:moveTo>
                      <a:pt x="105740" y="285750"/>
                    </a:moveTo>
                    <a:lnTo>
                      <a:pt x="105746" y="286406"/>
                    </a:lnTo>
                    <a:lnTo>
                      <a:pt x="105740" y="285750"/>
                    </a:lnTo>
                    <a:close/>
                  </a:path>
                  <a:path w="473710" h="562609">
                    <a:moveTo>
                      <a:pt x="108445" y="285711"/>
                    </a:moveTo>
                    <a:lnTo>
                      <a:pt x="108461" y="285885"/>
                    </a:lnTo>
                    <a:lnTo>
                      <a:pt x="108711" y="286397"/>
                    </a:lnTo>
                    <a:lnTo>
                      <a:pt x="108445" y="285711"/>
                    </a:lnTo>
                    <a:close/>
                  </a:path>
                  <a:path w="473710" h="562609">
                    <a:moveTo>
                      <a:pt x="111379" y="285750"/>
                    </a:moveTo>
                    <a:lnTo>
                      <a:pt x="111188" y="285750"/>
                    </a:lnTo>
                    <a:lnTo>
                      <a:pt x="111304" y="286153"/>
                    </a:lnTo>
                    <a:lnTo>
                      <a:pt x="111429" y="286385"/>
                    </a:lnTo>
                    <a:lnTo>
                      <a:pt x="111379" y="285750"/>
                    </a:lnTo>
                    <a:close/>
                  </a:path>
                  <a:path w="473710" h="562609">
                    <a:moveTo>
                      <a:pt x="115448" y="285893"/>
                    </a:moveTo>
                    <a:lnTo>
                      <a:pt x="115435" y="286134"/>
                    </a:lnTo>
                    <a:lnTo>
                      <a:pt x="115674" y="286357"/>
                    </a:lnTo>
                    <a:lnTo>
                      <a:pt x="115551" y="285986"/>
                    </a:lnTo>
                    <a:close/>
                  </a:path>
                  <a:path w="473710" h="562609">
                    <a:moveTo>
                      <a:pt x="108370" y="286018"/>
                    </a:moveTo>
                    <a:lnTo>
                      <a:pt x="108505" y="286344"/>
                    </a:lnTo>
                    <a:lnTo>
                      <a:pt x="108370" y="286018"/>
                    </a:lnTo>
                    <a:close/>
                  </a:path>
                  <a:path w="473710" h="562609">
                    <a:moveTo>
                      <a:pt x="105469" y="285215"/>
                    </a:moveTo>
                    <a:lnTo>
                      <a:pt x="105598" y="285913"/>
                    </a:lnTo>
                    <a:lnTo>
                      <a:pt x="105724" y="286333"/>
                    </a:lnTo>
                    <a:lnTo>
                      <a:pt x="105598" y="285593"/>
                    </a:lnTo>
                    <a:lnTo>
                      <a:pt x="105469" y="285215"/>
                    </a:lnTo>
                    <a:close/>
                  </a:path>
                  <a:path w="473710" h="562609">
                    <a:moveTo>
                      <a:pt x="107371" y="285734"/>
                    </a:moveTo>
                    <a:lnTo>
                      <a:pt x="107386" y="286059"/>
                    </a:lnTo>
                    <a:lnTo>
                      <a:pt x="107512" y="286294"/>
                    </a:lnTo>
                    <a:lnTo>
                      <a:pt x="107371" y="285734"/>
                    </a:lnTo>
                    <a:close/>
                  </a:path>
                  <a:path w="473710" h="562609">
                    <a:moveTo>
                      <a:pt x="114798" y="285836"/>
                    </a:moveTo>
                    <a:lnTo>
                      <a:pt x="114917" y="286089"/>
                    </a:lnTo>
                    <a:lnTo>
                      <a:pt x="115040" y="286288"/>
                    </a:lnTo>
                    <a:lnTo>
                      <a:pt x="114919" y="286032"/>
                    </a:lnTo>
                    <a:lnTo>
                      <a:pt x="114798" y="285836"/>
                    </a:lnTo>
                    <a:close/>
                  </a:path>
                  <a:path w="473710" h="562609">
                    <a:moveTo>
                      <a:pt x="129325" y="281563"/>
                    </a:moveTo>
                    <a:lnTo>
                      <a:pt x="130198" y="283094"/>
                    </a:lnTo>
                    <a:lnTo>
                      <a:pt x="130323" y="283575"/>
                    </a:lnTo>
                    <a:lnTo>
                      <a:pt x="130450" y="284351"/>
                    </a:lnTo>
                    <a:lnTo>
                      <a:pt x="133746" y="286282"/>
                    </a:lnTo>
                    <a:lnTo>
                      <a:pt x="134124" y="285750"/>
                    </a:lnTo>
                    <a:lnTo>
                      <a:pt x="133667" y="285750"/>
                    </a:lnTo>
                    <a:lnTo>
                      <a:pt x="133997" y="285620"/>
                    </a:lnTo>
                    <a:lnTo>
                      <a:pt x="133871" y="284502"/>
                    </a:lnTo>
                    <a:lnTo>
                      <a:pt x="133744" y="283878"/>
                    </a:lnTo>
                    <a:lnTo>
                      <a:pt x="133618" y="283401"/>
                    </a:lnTo>
                    <a:lnTo>
                      <a:pt x="129325" y="281563"/>
                    </a:lnTo>
                    <a:close/>
                  </a:path>
                  <a:path w="473710" h="562609">
                    <a:moveTo>
                      <a:pt x="114908" y="284409"/>
                    </a:moveTo>
                    <a:lnTo>
                      <a:pt x="114812" y="285859"/>
                    </a:lnTo>
                    <a:lnTo>
                      <a:pt x="115064" y="286265"/>
                    </a:lnTo>
                    <a:lnTo>
                      <a:pt x="115065" y="285788"/>
                    </a:lnTo>
                    <a:lnTo>
                      <a:pt x="115574" y="285750"/>
                    </a:lnTo>
                    <a:lnTo>
                      <a:pt x="114908" y="284409"/>
                    </a:lnTo>
                    <a:close/>
                  </a:path>
                  <a:path w="473710" h="562609">
                    <a:moveTo>
                      <a:pt x="108474" y="284947"/>
                    </a:moveTo>
                    <a:lnTo>
                      <a:pt x="108687" y="285680"/>
                    </a:lnTo>
                    <a:lnTo>
                      <a:pt x="108813" y="286004"/>
                    </a:lnTo>
                    <a:lnTo>
                      <a:pt x="108940" y="286258"/>
                    </a:lnTo>
                    <a:lnTo>
                      <a:pt x="108474" y="284947"/>
                    </a:lnTo>
                    <a:close/>
                  </a:path>
                  <a:path w="473710" h="562609">
                    <a:moveTo>
                      <a:pt x="107581" y="285750"/>
                    </a:moveTo>
                    <a:lnTo>
                      <a:pt x="107674" y="286242"/>
                    </a:lnTo>
                    <a:lnTo>
                      <a:pt x="107581" y="285750"/>
                    </a:lnTo>
                    <a:close/>
                  </a:path>
                  <a:path w="473710" h="562609">
                    <a:moveTo>
                      <a:pt x="107640" y="284771"/>
                    </a:moveTo>
                    <a:lnTo>
                      <a:pt x="107735" y="285435"/>
                    </a:lnTo>
                    <a:lnTo>
                      <a:pt x="108111" y="286158"/>
                    </a:lnTo>
                    <a:lnTo>
                      <a:pt x="107985" y="285398"/>
                    </a:lnTo>
                    <a:lnTo>
                      <a:pt x="107640" y="284771"/>
                    </a:lnTo>
                    <a:close/>
                  </a:path>
                  <a:path w="473710" h="562609">
                    <a:moveTo>
                      <a:pt x="113876" y="285051"/>
                    </a:moveTo>
                    <a:lnTo>
                      <a:pt x="113719" y="285345"/>
                    </a:lnTo>
                    <a:lnTo>
                      <a:pt x="113969" y="285750"/>
                    </a:lnTo>
                    <a:lnTo>
                      <a:pt x="114284" y="286153"/>
                    </a:lnTo>
                    <a:lnTo>
                      <a:pt x="113876" y="285051"/>
                    </a:lnTo>
                    <a:close/>
                  </a:path>
                  <a:path w="473710" h="562609">
                    <a:moveTo>
                      <a:pt x="106827" y="284721"/>
                    </a:moveTo>
                    <a:lnTo>
                      <a:pt x="107010" y="285349"/>
                    </a:lnTo>
                    <a:lnTo>
                      <a:pt x="107137" y="285683"/>
                    </a:lnTo>
                    <a:lnTo>
                      <a:pt x="107390" y="286149"/>
                    </a:lnTo>
                    <a:lnTo>
                      <a:pt x="106827" y="284721"/>
                    </a:lnTo>
                    <a:close/>
                  </a:path>
                  <a:path w="473710" h="562609">
                    <a:moveTo>
                      <a:pt x="107540" y="285092"/>
                    </a:moveTo>
                    <a:lnTo>
                      <a:pt x="107608" y="285645"/>
                    </a:lnTo>
                    <a:lnTo>
                      <a:pt x="107735" y="286134"/>
                    </a:lnTo>
                    <a:lnTo>
                      <a:pt x="107609" y="285220"/>
                    </a:lnTo>
                    <a:lnTo>
                      <a:pt x="107540" y="285092"/>
                    </a:lnTo>
                    <a:close/>
                  </a:path>
                  <a:path w="473710" h="562609">
                    <a:moveTo>
                      <a:pt x="114031" y="284864"/>
                    </a:moveTo>
                    <a:lnTo>
                      <a:pt x="113920" y="285092"/>
                    </a:lnTo>
                    <a:lnTo>
                      <a:pt x="114294" y="286089"/>
                    </a:lnTo>
                    <a:lnTo>
                      <a:pt x="114171" y="285268"/>
                    </a:lnTo>
                    <a:lnTo>
                      <a:pt x="114031" y="284864"/>
                    </a:lnTo>
                    <a:close/>
                  </a:path>
                  <a:path w="473710" h="562609">
                    <a:moveTo>
                      <a:pt x="111842" y="285693"/>
                    </a:moveTo>
                    <a:lnTo>
                      <a:pt x="111878" y="285961"/>
                    </a:lnTo>
                    <a:lnTo>
                      <a:pt x="111878" y="285711"/>
                    </a:lnTo>
                    <a:close/>
                  </a:path>
                  <a:path w="473710" h="562609">
                    <a:moveTo>
                      <a:pt x="107950" y="285027"/>
                    </a:moveTo>
                    <a:lnTo>
                      <a:pt x="107973" y="285174"/>
                    </a:lnTo>
                    <a:lnTo>
                      <a:pt x="108100" y="285608"/>
                    </a:lnTo>
                    <a:lnTo>
                      <a:pt x="108348" y="286059"/>
                    </a:lnTo>
                    <a:lnTo>
                      <a:pt x="108099" y="285474"/>
                    </a:lnTo>
                    <a:lnTo>
                      <a:pt x="107950" y="285027"/>
                    </a:lnTo>
                    <a:close/>
                  </a:path>
                  <a:path w="473710" h="562609">
                    <a:moveTo>
                      <a:pt x="107324" y="284687"/>
                    </a:moveTo>
                    <a:lnTo>
                      <a:pt x="107361" y="285050"/>
                    </a:lnTo>
                    <a:lnTo>
                      <a:pt x="107487" y="285668"/>
                    </a:lnTo>
                    <a:lnTo>
                      <a:pt x="107609" y="286044"/>
                    </a:lnTo>
                    <a:lnTo>
                      <a:pt x="107483" y="285216"/>
                    </a:lnTo>
                    <a:lnTo>
                      <a:pt x="107357" y="284748"/>
                    </a:lnTo>
                    <a:close/>
                  </a:path>
                  <a:path w="473710" h="562609">
                    <a:moveTo>
                      <a:pt x="108813" y="285750"/>
                    </a:moveTo>
                    <a:lnTo>
                      <a:pt x="108910" y="286008"/>
                    </a:lnTo>
                    <a:lnTo>
                      <a:pt x="108813" y="285750"/>
                    </a:lnTo>
                    <a:close/>
                  </a:path>
                  <a:path w="473710" h="562609">
                    <a:moveTo>
                      <a:pt x="106846" y="285330"/>
                    </a:moveTo>
                    <a:lnTo>
                      <a:pt x="106939" y="285734"/>
                    </a:lnTo>
                    <a:lnTo>
                      <a:pt x="107066" y="286004"/>
                    </a:lnTo>
                    <a:lnTo>
                      <a:pt x="106941" y="285527"/>
                    </a:lnTo>
                    <a:lnTo>
                      <a:pt x="106846" y="285330"/>
                    </a:lnTo>
                    <a:close/>
                  </a:path>
                  <a:path w="473710" h="562609">
                    <a:moveTo>
                      <a:pt x="107846" y="284369"/>
                    </a:moveTo>
                    <a:lnTo>
                      <a:pt x="107986" y="285025"/>
                    </a:lnTo>
                    <a:lnTo>
                      <a:pt x="108367" y="285992"/>
                    </a:lnTo>
                    <a:lnTo>
                      <a:pt x="107846" y="284369"/>
                    </a:lnTo>
                    <a:close/>
                  </a:path>
                  <a:path w="473710" h="562609">
                    <a:moveTo>
                      <a:pt x="108609" y="285458"/>
                    </a:moveTo>
                    <a:lnTo>
                      <a:pt x="108671" y="285693"/>
                    </a:lnTo>
                    <a:lnTo>
                      <a:pt x="108798" y="285974"/>
                    </a:lnTo>
                    <a:lnTo>
                      <a:pt x="108609" y="285458"/>
                    </a:lnTo>
                    <a:close/>
                  </a:path>
                  <a:path w="473710" h="562609">
                    <a:moveTo>
                      <a:pt x="107793" y="284030"/>
                    </a:moveTo>
                    <a:lnTo>
                      <a:pt x="107872" y="284446"/>
                    </a:lnTo>
                    <a:lnTo>
                      <a:pt x="108378" y="285951"/>
                    </a:lnTo>
                    <a:lnTo>
                      <a:pt x="108251" y="285210"/>
                    </a:lnTo>
                    <a:lnTo>
                      <a:pt x="107793" y="284030"/>
                    </a:lnTo>
                    <a:close/>
                  </a:path>
                  <a:path w="473710" h="562609">
                    <a:moveTo>
                      <a:pt x="108760" y="284940"/>
                    </a:moveTo>
                    <a:lnTo>
                      <a:pt x="109156" y="285904"/>
                    </a:lnTo>
                    <a:lnTo>
                      <a:pt x="108903" y="285212"/>
                    </a:lnTo>
                    <a:lnTo>
                      <a:pt x="108760" y="284940"/>
                    </a:lnTo>
                    <a:close/>
                  </a:path>
                  <a:path w="473710" h="562609">
                    <a:moveTo>
                      <a:pt x="115574" y="285750"/>
                    </a:moveTo>
                    <a:lnTo>
                      <a:pt x="115290" y="285750"/>
                    </a:lnTo>
                    <a:lnTo>
                      <a:pt x="115448" y="285893"/>
                    </a:lnTo>
                    <a:lnTo>
                      <a:pt x="115574" y="285750"/>
                    </a:lnTo>
                    <a:close/>
                  </a:path>
                  <a:path w="473710" h="562609">
                    <a:moveTo>
                      <a:pt x="112001" y="285750"/>
                    </a:moveTo>
                    <a:lnTo>
                      <a:pt x="112006" y="285892"/>
                    </a:lnTo>
                    <a:lnTo>
                      <a:pt x="112001" y="285750"/>
                    </a:lnTo>
                    <a:close/>
                  </a:path>
                  <a:path w="473710" h="562609">
                    <a:moveTo>
                      <a:pt x="114456" y="285056"/>
                    </a:moveTo>
                    <a:lnTo>
                      <a:pt x="114545" y="285363"/>
                    </a:lnTo>
                    <a:lnTo>
                      <a:pt x="114672" y="285668"/>
                    </a:lnTo>
                    <a:lnTo>
                      <a:pt x="114793" y="285891"/>
                    </a:lnTo>
                    <a:lnTo>
                      <a:pt x="114456" y="285056"/>
                    </a:lnTo>
                    <a:close/>
                  </a:path>
                  <a:path w="473710" h="562609">
                    <a:moveTo>
                      <a:pt x="111645" y="285750"/>
                    </a:moveTo>
                    <a:lnTo>
                      <a:pt x="111688" y="285879"/>
                    </a:lnTo>
                    <a:lnTo>
                      <a:pt x="111645" y="285750"/>
                    </a:lnTo>
                    <a:close/>
                  </a:path>
                  <a:path w="473710" h="562609">
                    <a:moveTo>
                      <a:pt x="107617" y="285750"/>
                    </a:moveTo>
                    <a:close/>
                  </a:path>
                  <a:path w="473710" h="562609">
                    <a:moveTo>
                      <a:pt x="111116" y="285750"/>
                    </a:moveTo>
                    <a:close/>
                  </a:path>
                  <a:path w="473710" h="562609">
                    <a:moveTo>
                      <a:pt x="108813" y="284988"/>
                    </a:moveTo>
                    <a:lnTo>
                      <a:pt x="109156" y="285845"/>
                    </a:lnTo>
                    <a:lnTo>
                      <a:pt x="109030" y="285244"/>
                    </a:lnTo>
                    <a:lnTo>
                      <a:pt x="108904" y="285070"/>
                    </a:lnTo>
                    <a:close/>
                  </a:path>
                  <a:path w="473710" h="562609">
                    <a:moveTo>
                      <a:pt x="114571" y="284330"/>
                    </a:moveTo>
                    <a:lnTo>
                      <a:pt x="114544" y="285268"/>
                    </a:lnTo>
                    <a:lnTo>
                      <a:pt x="114798" y="285836"/>
                    </a:lnTo>
                    <a:lnTo>
                      <a:pt x="114903" y="284480"/>
                    </a:lnTo>
                    <a:lnTo>
                      <a:pt x="114681" y="284480"/>
                    </a:lnTo>
                    <a:lnTo>
                      <a:pt x="114571" y="284330"/>
                    </a:lnTo>
                    <a:close/>
                  </a:path>
                  <a:path w="473710" h="562609">
                    <a:moveTo>
                      <a:pt x="108775" y="285750"/>
                    </a:moveTo>
                    <a:close/>
                  </a:path>
                  <a:path w="473710" h="562609">
                    <a:moveTo>
                      <a:pt x="111150" y="285750"/>
                    </a:moveTo>
                    <a:close/>
                  </a:path>
                  <a:path w="473710" h="562609">
                    <a:moveTo>
                      <a:pt x="114047" y="284845"/>
                    </a:moveTo>
                    <a:lnTo>
                      <a:pt x="114093" y="285044"/>
                    </a:lnTo>
                    <a:lnTo>
                      <a:pt x="114345" y="285763"/>
                    </a:lnTo>
                    <a:lnTo>
                      <a:pt x="114047" y="284845"/>
                    </a:lnTo>
                    <a:close/>
                  </a:path>
                  <a:path w="473710" h="562609">
                    <a:moveTo>
                      <a:pt x="114926" y="284177"/>
                    </a:moveTo>
                    <a:lnTo>
                      <a:pt x="114956" y="284480"/>
                    </a:lnTo>
                    <a:lnTo>
                      <a:pt x="115589" y="285755"/>
                    </a:lnTo>
                    <a:lnTo>
                      <a:pt x="115716" y="285333"/>
                    </a:lnTo>
                    <a:lnTo>
                      <a:pt x="115591" y="284731"/>
                    </a:lnTo>
                    <a:lnTo>
                      <a:pt x="114926" y="284177"/>
                    </a:lnTo>
                    <a:close/>
                  </a:path>
                  <a:path w="473710" h="562609">
                    <a:moveTo>
                      <a:pt x="103152" y="277935"/>
                    </a:moveTo>
                    <a:lnTo>
                      <a:pt x="104038" y="284542"/>
                    </a:lnTo>
                    <a:lnTo>
                      <a:pt x="104292" y="285750"/>
                    </a:lnTo>
                    <a:lnTo>
                      <a:pt x="104457" y="285750"/>
                    </a:lnTo>
                    <a:lnTo>
                      <a:pt x="103950" y="282656"/>
                    </a:lnTo>
                    <a:lnTo>
                      <a:pt x="103823" y="282000"/>
                    </a:lnTo>
                    <a:lnTo>
                      <a:pt x="103579" y="280293"/>
                    </a:lnTo>
                    <a:lnTo>
                      <a:pt x="103325" y="278328"/>
                    </a:lnTo>
                    <a:lnTo>
                      <a:pt x="103152" y="277935"/>
                    </a:lnTo>
                    <a:close/>
                  </a:path>
                  <a:path w="473710" h="562609">
                    <a:moveTo>
                      <a:pt x="104442" y="285327"/>
                    </a:moveTo>
                    <a:lnTo>
                      <a:pt x="104457" y="285750"/>
                    </a:lnTo>
                    <a:lnTo>
                      <a:pt x="104442" y="285327"/>
                    </a:lnTo>
                    <a:close/>
                  </a:path>
                  <a:path w="473710" h="562609">
                    <a:moveTo>
                      <a:pt x="104972" y="283776"/>
                    </a:moveTo>
                    <a:lnTo>
                      <a:pt x="105105" y="284623"/>
                    </a:lnTo>
                    <a:lnTo>
                      <a:pt x="105359" y="285750"/>
                    </a:lnTo>
                    <a:lnTo>
                      <a:pt x="105169" y="284295"/>
                    </a:lnTo>
                    <a:lnTo>
                      <a:pt x="105043" y="283887"/>
                    </a:lnTo>
                    <a:close/>
                  </a:path>
                  <a:path w="473710" h="562609">
                    <a:moveTo>
                      <a:pt x="105447" y="284512"/>
                    </a:moveTo>
                    <a:lnTo>
                      <a:pt x="105651" y="285750"/>
                    </a:lnTo>
                    <a:lnTo>
                      <a:pt x="105535" y="284647"/>
                    </a:lnTo>
                    <a:lnTo>
                      <a:pt x="105447" y="284512"/>
                    </a:lnTo>
                    <a:close/>
                  </a:path>
                  <a:path w="473710" h="562609">
                    <a:moveTo>
                      <a:pt x="105708" y="284933"/>
                    </a:moveTo>
                    <a:lnTo>
                      <a:pt x="105740" y="285750"/>
                    </a:lnTo>
                    <a:lnTo>
                      <a:pt x="105708" y="284933"/>
                    </a:lnTo>
                    <a:close/>
                  </a:path>
                  <a:path w="473710" h="562609">
                    <a:moveTo>
                      <a:pt x="105804" y="285208"/>
                    </a:moveTo>
                    <a:lnTo>
                      <a:pt x="105854" y="285750"/>
                    </a:lnTo>
                    <a:lnTo>
                      <a:pt x="105804" y="285208"/>
                    </a:lnTo>
                    <a:close/>
                  </a:path>
                  <a:path w="473710" h="562609">
                    <a:moveTo>
                      <a:pt x="105932" y="285572"/>
                    </a:moveTo>
                    <a:lnTo>
                      <a:pt x="105918" y="285750"/>
                    </a:lnTo>
                    <a:lnTo>
                      <a:pt x="105932" y="285572"/>
                    </a:lnTo>
                    <a:close/>
                  </a:path>
                  <a:path w="473710" h="562609">
                    <a:moveTo>
                      <a:pt x="105954" y="285295"/>
                    </a:moveTo>
                    <a:lnTo>
                      <a:pt x="106000" y="285750"/>
                    </a:lnTo>
                    <a:lnTo>
                      <a:pt x="105954" y="285295"/>
                    </a:lnTo>
                    <a:close/>
                  </a:path>
                  <a:path w="473710" h="562609">
                    <a:moveTo>
                      <a:pt x="106793" y="285423"/>
                    </a:moveTo>
                    <a:lnTo>
                      <a:pt x="106832" y="285750"/>
                    </a:lnTo>
                    <a:lnTo>
                      <a:pt x="106793" y="285423"/>
                    </a:lnTo>
                    <a:close/>
                  </a:path>
                  <a:path w="473710" h="562609">
                    <a:moveTo>
                      <a:pt x="106860" y="285565"/>
                    </a:moveTo>
                    <a:lnTo>
                      <a:pt x="106870" y="285750"/>
                    </a:lnTo>
                    <a:lnTo>
                      <a:pt x="106860" y="285565"/>
                    </a:lnTo>
                    <a:close/>
                  </a:path>
                  <a:path w="473710" h="562609">
                    <a:moveTo>
                      <a:pt x="107028" y="284377"/>
                    </a:moveTo>
                    <a:lnTo>
                      <a:pt x="107213" y="285750"/>
                    </a:lnTo>
                    <a:lnTo>
                      <a:pt x="107150" y="284859"/>
                    </a:lnTo>
                    <a:lnTo>
                      <a:pt x="107028" y="284377"/>
                    </a:lnTo>
                    <a:close/>
                  </a:path>
                  <a:path w="473710" h="562609">
                    <a:moveTo>
                      <a:pt x="107432" y="284890"/>
                    </a:moveTo>
                    <a:lnTo>
                      <a:pt x="107564" y="285750"/>
                    </a:lnTo>
                    <a:lnTo>
                      <a:pt x="107494" y="285005"/>
                    </a:lnTo>
                    <a:close/>
                  </a:path>
                  <a:path w="473710" h="562609">
                    <a:moveTo>
                      <a:pt x="108500" y="284995"/>
                    </a:moveTo>
                    <a:lnTo>
                      <a:pt x="108762" y="285750"/>
                    </a:lnTo>
                    <a:lnTo>
                      <a:pt x="108686" y="285370"/>
                    </a:lnTo>
                    <a:lnTo>
                      <a:pt x="108500" y="284995"/>
                    </a:lnTo>
                    <a:close/>
                  </a:path>
                  <a:path w="473710" h="562609">
                    <a:moveTo>
                      <a:pt x="108656" y="285279"/>
                    </a:moveTo>
                    <a:lnTo>
                      <a:pt x="108813" y="285750"/>
                    </a:lnTo>
                    <a:lnTo>
                      <a:pt x="108656" y="285279"/>
                    </a:lnTo>
                    <a:close/>
                  </a:path>
                  <a:path w="473710" h="562609">
                    <a:moveTo>
                      <a:pt x="109164" y="285359"/>
                    </a:moveTo>
                    <a:lnTo>
                      <a:pt x="109232" y="285750"/>
                    </a:lnTo>
                    <a:lnTo>
                      <a:pt x="109164" y="285359"/>
                    </a:lnTo>
                    <a:close/>
                  </a:path>
                  <a:path w="473710" h="562609">
                    <a:moveTo>
                      <a:pt x="109165" y="285307"/>
                    </a:moveTo>
                    <a:lnTo>
                      <a:pt x="109313" y="285750"/>
                    </a:lnTo>
                    <a:lnTo>
                      <a:pt x="109222" y="285359"/>
                    </a:lnTo>
                    <a:close/>
                  </a:path>
                  <a:path w="473710" h="562609">
                    <a:moveTo>
                      <a:pt x="109315" y="285444"/>
                    </a:moveTo>
                    <a:lnTo>
                      <a:pt x="109448" y="285750"/>
                    </a:lnTo>
                    <a:lnTo>
                      <a:pt x="109382" y="285504"/>
                    </a:lnTo>
                    <a:close/>
                  </a:path>
                  <a:path w="473710" h="562609">
                    <a:moveTo>
                      <a:pt x="109459" y="285574"/>
                    </a:moveTo>
                    <a:lnTo>
                      <a:pt x="109512" y="285750"/>
                    </a:lnTo>
                    <a:lnTo>
                      <a:pt x="109459" y="285574"/>
                    </a:lnTo>
                    <a:close/>
                  </a:path>
                  <a:path w="473710" h="562609">
                    <a:moveTo>
                      <a:pt x="110287" y="285670"/>
                    </a:moveTo>
                    <a:close/>
                  </a:path>
                  <a:path w="473710" h="562609">
                    <a:moveTo>
                      <a:pt x="110990" y="285570"/>
                    </a:moveTo>
                    <a:lnTo>
                      <a:pt x="111036" y="285750"/>
                    </a:lnTo>
                    <a:lnTo>
                      <a:pt x="110990" y="285570"/>
                    </a:lnTo>
                    <a:close/>
                  </a:path>
                  <a:path w="473710" h="562609">
                    <a:moveTo>
                      <a:pt x="110934" y="285249"/>
                    </a:moveTo>
                    <a:lnTo>
                      <a:pt x="111116" y="285750"/>
                    </a:lnTo>
                    <a:lnTo>
                      <a:pt x="110934" y="285249"/>
                    </a:lnTo>
                    <a:close/>
                  </a:path>
                  <a:path w="473710" h="562609">
                    <a:moveTo>
                      <a:pt x="111151" y="285565"/>
                    </a:moveTo>
                    <a:lnTo>
                      <a:pt x="111188" y="285750"/>
                    </a:lnTo>
                    <a:lnTo>
                      <a:pt x="111151" y="285565"/>
                    </a:lnTo>
                    <a:close/>
                  </a:path>
                  <a:path w="473710" h="562609">
                    <a:moveTo>
                      <a:pt x="111152" y="285330"/>
                    </a:moveTo>
                    <a:lnTo>
                      <a:pt x="111277" y="285750"/>
                    </a:lnTo>
                    <a:lnTo>
                      <a:pt x="111252" y="285444"/>
                    </a:lnTo>
                    <a:close/>
                  </a:path>
                  <a:path w="473710" h="562609">
                    <a:moveTo>
                      <a:pt x="111353" y="285435"/>
                    </a:moveTo>
                    <a:lnTo>
                      <a:pt x="111379" y="285597"/>
                    </a:lnTo>
                    <a:lnTo>
                      <a:pt x="111506" y="285750"/>
                    </a:lnTo>
                    <a:lnTo>
                      <a:pt x="111637" y="285750"/>
                    </a:lnTo>
                    <a:lnTo>
                      <a:pt x="111515" y="285521"/>
                    </a:lnTo>
                    <a:lnTo>
                      <a:pt x="111353" y="285435"/>
                    </a:lnTo>
                    <a:close/>
                  </a:path>
                  <a:path w="473710" h="562609">
                    <a:moveTo>
                      <a:pt x="111554" y="285541"/>
                    </a:moveTo>
                    <a:lnTo>
                      <a:pt x="111637" y="285750"/>
                    </a:lnTo>
                    <a:lnTo>
                      <a:pt x="111554" y="285541"/>
                    </a:lnTo>
                    <a:close/>
                  </a:path>
                  <a:path w="473710" h="562609">
                    <a:moveTo>
                      <a:pt x="111734" y="285636"/>
                    </a:moveTo>
                    <a:close/>
                  </a:path>
                  <a:path w="473710" h="562609">
                    <a:moveTo>
                      <a:pt x="111826" y="285684"/>
                    </a:moveTo>
                    <a:close/>
                  </a:path>
                  <a:path w="473710" h="562609">
                    <a:moveTo>
                      <a:pt x="111905" y="285726"/>
                    </a:moveTo>
                    <a:close/>
                  </a:path>
                  <a:path w="473710" h="562609">
                    <a:moveTo>
                      <a:pt x="112016" y="285674"/>
                    </a:moveTo>
                    <a:close/>
                  </a:path>
                  <a:path w="473710" h="562609">
                    <a:moveTo>
                      <a:pt x="112040" y="285647"/>
                    </a:moveTo>
                    <a:close/>
                  </a:path>
                  <a:path w="473710" h="562609">
                    <a:moveTo>
                      <a:pt x="112208" y="285453"/>
                    </a:moveTo>
                    <a:lnTo>
                      <a:pt x="112141" y="285750"/>
                    </a:lnTo>
                    <a:lnTo>
                      <a:pt x="112263" y="285608"/>
                    </a:lnTo>
                    <a:lnTo>
                      <a:pt x="112208" y="285453"/>
                    </a:lnTo>
                    <a:close/>
                  </a:path>
                  <a:path w="473710" h="562609">
                    <a:moveTo>
                      <a:pt x="112490" y="285589"/>
                    </a:moveTo>
                    <a:lnTo>
                      <a:pt x="112496" y="285750"/>
                    </a:lnTo>
                    <a:lnTo>
                      <a:pt x="112490" y="285589"/>
                    </a:lnTo>
                    <a:close/>
                  </a:path>
                  <a:path w="473710" h="562609">
                    <a:moveTo>
                      <a:pt x="112617" y="285724"/>
                    </a:moveTo>
                    <a:close/>
                  </a:path>
                  <a:path w="473710" h="562609">
                    <a:moveTo>
                      <a:pt x="112647" y="285684"/>
                    </a:moveTo>
                    <a:close/>
                  </a:path>
                  <a:path w="473710" h="562609">
                    <a:moveTo>
                      <a:pt x="112658" y="285669"/>
                    </a:moveTo>
                    <a:lnTo>
                      <a:pt x="112826" y="285750"/>
                    </a:lnTo>
                    <a:lnTo>
                      <a:pt x="112658" y="285669"/>
                    </a:lnTo>
                    <a:close/>
                  </a:path>
                  <a:path w="473710" h="562609">
                    <a:moveTo>
                      <a:pt x="112798" y="285482"/>
                    </a:moveTo>
                    <a:lnTo>
                      <a:pt x="112707" y="285692"/>
                    </a:lnTo>
                    <a:lnTo>
                      <a:pt x="112798" y="285482"/>
                    </a:lnTo>
                    <a:close/>
                  </a:path>
                  <a:path w="473710" h="562609">
                    <a:moveTo>
                      <a:pt x="112921" y="285652"/>
                    </a:moveTo>
                    <a:close/>
                  </a:path>
                  <a:path w="473710" h="562609">
                    <a:moveTo>
                      <a:pt x="113016" y="285554"/>
                    </a:moveTo>
                    <a:lnTo>
                      <a:pt x="112991" y="285750"/>
                    </a:lnTo>
                    <a:lnTo>
                      <a:pt x="113233" y="285750"/>
                    </a:lnTo>
                    <a:lnTo>
                      <a:pt x="113016" y="285554"/>
                    </a:lnTo>
                    <a:close/>
                  </a:path>
                  <a:path w="473710" h="562609">
                    <a:moveTo>
                      <a:pt x="113069" y="285500"/>
                    </a:moveTo>
                    <a:lnTo>
                      <a:pt x="113107" y="285636"/>
                    </a:lnTo>
                    <a:lnTo>
                      <a:pt x="113296" y="285750"/>
                    </a:lnTo>
                    <a:lnTo>
                      <a:pt x="113069" y="285500"/>
                    </a:lnTo>
                    <a:close/>
                  </a:path>
                  <a:path w="473710" h="562609">
                    <a:moveTo>
                      <a:pt x="113553" y="285440"/>
                    </a:moveTo>
                    <a:lnTo>
                      <a:pt x="113296" y="285750"/>
                    </a:lnTo>
                    <a:lnTo>
                      <a:pt x="113741" y="285750"/>
                    </a:lnTo>
                    <a:lnTo>
                      <a:pt x="113553" y="285440"/>
                    </a:lnTo>
                    <a:close/>
                  </a:path>
                  <a:path w="473710" h="562609">
                    <a:moveTo>
                      <a:pt x="116808" y="285465"/>
                    </a:moveTo>
                    <a:lnTo>
                      <a:pt x="116814" y="285750"/>
                    </a:lnTo>
                    <a:lnTo>
                      <a:pt x="117005" y="285750"/>
                    </a:lnTo>
                    <a:lnTo>
                      <a:pt x="116808" y="285465"/>
                    </a:lnTo>
                    <a:close/>
                  </a:path>
                  <a:path w="473710" h="562609">
                    <a:moveTo>
                      <a:pt x="116819" y="285431"/>
                    </a:moveTo>
                    <a:lnTo>
                      <a:pt x="116881" y="285570"/>
                    </a:lnTo>
                    <a:lnTo>
                      <a:pt x="117005" y="285750"/>
                    </a:lnTo>
                    <a:lnTo>
                      <a:pt x="116904" y="285491"/>
                    </a:lnTo>
                    <a:close/>
                  </a:path>
                  <a:path w="473710" h="562609">
                    <a:moveTo>
                      <a:pt x="117077" y="285613"/>
                    </a:moveTo>
                    <a:lnTo>
                      <a:pt x="117030" y="285750"/>
                    </a:lnTo>
                    <a:lnTo>
                      <a:pt x="117271" y="285750"/>
                    </a:lnTo>
                    <a:lnTo>
                      <a:pt x="117077" y="285613"/>
                    </a:lnTo>
                    <a:close/>
                  </a:path>
                  <a:path w="473710" h="562609">
                    <a:moveTo>
                      <a:pt x="117168" y="285351"/>
                    </a:moveTo>
                    <a:lnTo>
                      <a:pt x="117156" y="285668"/>
                    </a:lnTo>
                    <a:lnTo>
                      <a:pt x="117513" y="285750"/>
                    </a:lnTo>
                    <a:lnTo>
                      <a:pt x="117390" y="285549"/>
                    </a:lnTo>
                    <a:lnTo>
                      <a:pt x="117168" y="285351"/>
                    </a:lnTo>
                    <a:close/>
                  </a:path>
                  <a:path w="473710" h="562609">
                    <a:moveTo>
                      <a:pt x="117526" y="285671"/>
                    </a:moveTo>
                    <a:close/>
                  </a:path>
                  <a:path w="473710" h="562609">
                    <a:moveTo>
                      <a:pt x="117635" y="285038"/>
                    </a:moveTo>
                    <a:lnTo>
                      <a:pt x="117614" y="285750"/>
                    </a:lnTo>
                    <a:lnTo>
                      <a:pt x="117635" y="285038"/>
                    </a:lnTo>
                    <a:close/>
                  </a:path>
                  <a:path w="473710" h="562609">
                    <a:moveTo>
                      <a:pt x="118583" y="285565"/>
                    </a:moveTo>
                    <a:lnTo>
                      <a:pt x="118402" y="285750"/>
                    </a:lnTo>
                    <a:lnTo>
                      <a:pt x="118675" y="285750"/>
                    </a:lnTo>
                    <a:lnTo>
                      <a:pt x="118583" y="285565"/>
                    </a:lnTo>
                    <a:close/>
                  </a:path>
                  <a:path w="473710" h="562609">
                    <a:moveTo>
                      <a:pt x="120245" y="284845"/>
                    </a:moveTo>
                    <a:lnTo>
                      <a:pt x="119087" y="285750"/>
                    </a:lnTo>
                    <a:lnTo>
                      <a:pt x="120014" y="285750"/>
                    </a:lnTo>
                    <a:lnTo>
                      <a:pt x="120510" y="285273"/>
                    </a:lnTo>
                    <a:lnTo>
                      <a:pt x="120388" y="285012"/>
                    </a:lnTo>
                    <a:lnTo>
                      <a:pt x="120245" y="284845"/>
                    </a:lnTo>
                    <a:close/>
                  </a:path>
                  <a:path w="473710" h="562609">
                    <a:moveTo>
                      <a:pt x="120717" y="285398"/>
                    </a:moveTo>
                    <a:lnTo>
                      <a:pt x="120345" y="285750"/>
                    </a:lnTo>
                    <a:lnTo>
                      <a:pt x="121018" y="285750"/>
                    </a:lnTo>
                    <a:lnTo>
                      <a:pt x="120717" y="285398"/>
                    </a:lnTo>
                    <a:close/>
                  </a:path>
                  <a:path w="473710" h="562609">
                    <a:moveTo>
                      <a:pt x="121281" y="284866"/>
                    </a:moveTo>
                    <a:lnTo>
                      <a:pt x="120917" y="285209"/>
                    </a:lnTo>
                    <a:lnTo>
                      <a:pt x="120791" y="285452"/>
                    </a:lnTo>
                    <a:lnTo>
                      <a:pt x="121043" y="285750"/>
                    </a:lnTo>
                    <a:lnTo>
                      <a:pt x="121390" y="285750"/>
                    </a:lnTo>
                    <a:lnTo>
                      <a:pt x="121281" y="284866"/>
                    </a:lnTo>
                    <a:close/>
                  </a:path>
                  <a:path w="473710" h="562609">
                    <a:moveTo>
                      <a:pt x="130452" y="284364"/>
                    </a:moveTo>
                    <a:lnTo>
                      <a:pt x="130604" y="285294"/>
                    </a:lnTo>
                    <a:lnTo>
                      <a:pt x="130730" y="285423"/>
                    </a:lnTo>
                    <a:lnTo>
                      <a:pt x="131356" y="285750"/>
                    </a:lnTo>
                    <a:lnTo>
                      <a:pt x="132829" y="285750"/>
                    </a:lnTo>
                    <a:lnTo>
                      <a:pt x="130452" y="284364"/>
                    </a:lnTo>
                    <a:close/>
                  </a:path>
                  <a:path w="473710" h="562609">
                    <a:moveTo>
                      <a:pt x="134091" y="285589"/>
                    </a:moveTo>
                    <a:lnTo>
                      <a:pt x="133680" y="285750"/>
                    </a:lnTo>
                    <a:lnTo>
                      <a:pt x="134124" y="285750"/>
                    </a:lnTo>
                    <a:lnTo>
                      <a:pt x="134091" y="285589"/>
                    </a:lnTo>
                    <a:close/>
                  </a:path>
                  <a:path w="473710" h="562609">
                    <a:moveTo>
                      <a:pt x="107211" y="284822"/>
                    </a:moveTo>
                    <a:lnTo>
                      <a:pt x="107244" y="285231"/>
                    </a:lnTo>
                    <a:lnTo>
                      <a:pt x="107371" y="285734"/>
                    </a:lnTo>
                    <a:lnTo>
                      <a:pt x="107244" y="284923"/>
                    </a:lnTo>
                    <a:close/>
                  </a:path>
                  <a:path w="473710" h="562609">
                    <a:moveTo>
                      <a:pt x="114236" y="284617"/>
                    </a:moveTo>
                    <a:lnTo>
                      <a:pt x="114100" y="284997"/>
                    </a:lnTo>
                    <a:lnTo>
                      <a:pt x="114352" y="285718"/>
                    </a:lnTo>
                    <a:lnTo>
                      <a:pt x="114236" y="284617"/>
                    </a:lnTo>
                    <a:close/>
                  </a:path>
                  <a:path w="473710" h="562609">
                    <a:moveTo>
                      <a:pt x="109936" y="285117"/>
                    </a:moveTo>
                    <a:lnTo>
                      <a:pt x="109673" y="285705"/>
                    </a:lnTo>
                    <a:lnTo>
                      <a:pt x="109924" y="285193"/>
                    </a:lnTo>
                    <a:close/>
                  </a:path>
                  <a:path w="473710" h="562609">
                    <a:moveTo>
                      <a:pt x="116277" y="285050"/>
                    </a:moveTo>
                    <a:lnTo>
                      <a:pt x="116358" y="285370"/>
                    </a:lnTo>
                    <a:lnTo>
                      <a:pt x="116735" y="285683"/>
                    </a:lnTo>
                    <a:lnTo>
                      <a:pt x="116612" y="285285"/>
                    </a:lnTo>
                    <a:lnTo>
                      <a:pt x="116277" y="285050"/>
                    </a:lnTo>
                    <a:close/>
                  </a:path>
                  <a:path w="473710" h="562609">
                    <a:moveTo>
                      <a:pt x="108006" y="284255"/>
                    </a:moveTo>
                    <a:lnTo>
                      <a:pt x="108306" y="285353"/>
                    </a:lnTo>
                    <a:lnTo>
                      <a:pt x="108433" y="285681"/>
                    </a:lnTo>
                    <a:lnTo>
                      <a:pt x="108308" y="285092"/>
                    </a:lnTo>
                    <a:lnTo>
                      <a:pt x="108006" y="284255"/>
                    </a:lnTo>
                    <a:close/>
                  </a:path>
                  <a:path w="473710" h="562609">
                    <a:moveTo>
                      <a:pt x="109172" y="283914"/>
                    </a:moveTo>
                    <a:lnTo>
                      <a:pt x="109283" y="284627"/>
                    </a:lnTo>
                    <a:lnTo>
                      <a:pt x="109662" y="285675"/>
                    </a:lnTo>
                    <a:lnTo>
                      <a:pt x="109912" y="285165"/>
                    </a:lnTo>
                    <a:lnTo>
                      <a:pt x="109787" y="284883"/>
                    </a:lnTo>
                    <a:lnTo>
                      <a:pt x="109172" y="283914"/>
                    </a:lnTo>
                    <a:close/>
                  </a:path>
                  <a:path w="473710" h="562609">
                    <a:moveTo>
                      <a:pt x="117422" y="284613"/>
                    </a:moveTo>
                    <a:lnTo>
                      <a:pt x="117274" y="285446"/>
                    </a:lnTo>
                    <a:lnTo>
                      <a:pt x="117526" y="285671"/>
                    </a:lnTo>
                    <a:lnTo>
                      <a:pt x="117422" y="284613"/>
                    </a:lnTo>
                    <a:close/>
                  </a:path>
                  <a:path w="473710" h="562609">
                    <a:moveTo>
                      <a:pt x="112603" y="285212"/>
                    </a:moveTo>
                    <a:lnTo>
                      <a:pt x="112532" y="285393"/>
                    </a:lnTo>
                    <a:lnTo>
                      <a:pt x="112658" y="285669"/>
                    </a:lnTo>
                    <a:lnTo>
                      <a:pt x="112782" y="285504"/>
                    </a:lnTo>
                    <a:lnTo>
                      <a:pt x="112603" y="285212"/>
                    </a:lnTo>
                    <a:close/>
                  </a:path>
                  <a:path w="473710" h="562609">
                    <a:moveTo>
                      <a:pt x="105338" y="284343"/>
                    </a:moveTo>
                    <a:lnTo>
                      <a:pt x="105496" y="285295"/>
                    </a:lnTo>
                    <a:lnTo>
                      <a:pt x="105623" y="285668"/>
                    </a:lnTo>
                    <a:lnTo>
                      <a:pt x="105497" y="284835"/>
                    </a:lnTo>
                    <a:lnTo>
                      <a:pt x="105373" y="284397"/>
                    </a:lnTo>
                    <a:close/>
                  </a:path>
                  <a:path w="473710" h="562609">
                    <a:moveTo>
                      <a:pt x="111994" y="285351"/>
                    </a:moveTo>
                    <a:lnTo>
                      <a:pt x="112039" y="285646"/>
                    </a:lnTo>
                    <a:lnTo>
                      <a:pt x="112165" y="285500"/>
                    </a:lnTo>
                    <a:lnTo>
                      <a:pt x="111994" y="285351"/>
                    </a:lnTo>
                    <a:close/>
                  </a:path>
                  <a:path w="473710" h="562609">
                    <a:moveTo>
                      <a:pt x="111528" y="285128"/>
                    </a:moveTo>
                    <a:lnTo>
                      <a:pt x="111608" y="285423"/>
                    </a:lnTo>
                    <a:lnTo>
                      <a:pt x="111734" y="285635"/>
                    </a:lnTo>
                    <a:lnTo>
                      <a:pt x="111607" y="285205"/>
                    </a:lnTo>
                    <a:close/>
                  </a:path>
                  <a:path w="473710" h="562609">
                    <a:moveTo>
                      <a:pt x="106822" y="284898"/>
                    </a:moveTo>
                    <a:lnTo>
                      <a:pt x="106861" y="285285"/>
                    </a:lnTo>
                    <a:lnTo>
                      <a:pt x="106987" y="285624"/>
                    </a:lnTo>
                    <a:lnTo>
                      <a:pt x="106822" y="284898"/>
                    </a:lnTo>
                    <a:close/>
                  </a:path>
                  <a:path w="473710" h="562609">
                    <a:moveTo>
                      <a:pt x="116920" y="285130"/>
                    </a:moveTo>
                    <a:lnTo>
                      <a:pt x="116831" y="285439"/>
                    </a:lnTo>
                    <a:lnTo>
                      <a:pt x="117077" y="285613"/>
                    </a:lnTo>
                    <a:lnTo>
                      <a:pt x="116958" y="285164"/>
                    </a:lnTo>
                    <a:close/>
                  </a:path>
                  <a:path w="473710" h="562609">
                    <a:moveTo>
                      <a:pt x="111844" y="285280"/>
                    </a:moveTo>
                    <a:lnTo>
                      <a:pt x="111868" y="285408"/>
                    </a:lnTo>
                    <a:lnTo>
                      <a:pt x="111993" y="285599"/>
                    </a:lnTo>
                    <a:lnTo>
                      <a:pt x="111875" y="285294"/>
                    </a:lnTo>
                    <a:close/>
                  </a:path>
                  <a:path w="473710" h="562609">
                    <a:moveTo>
                      <a:pt x="137418" y="283783"/>
                    </a:moveTo>
                    <a:lnTo>
                      <a:pt x="136945" y="284425"/>
                    </a:lnTo>
                    <a:lnTo>
                      <a:pt x="134091" y="285589"/>
                    </a:lnTo>
                    <a:lnTo>
                      <a:pt x="136843" y="284514"/>
                    </a:lnTo>
                    <a:lnTo>
                      <a:pt x="137418" y="283783"/>
                    </a:lnTo>
                    <a:close/>
                  </a:path>
                  <a:path w="473710" h="562609">
                    <a:moveTo>
                      <a:pt x="111397" y="285066"/>
                    </a:moveTo>
                    <a:lnTo>
                      <a:pt x="111514" y="285359"/>
                    </a:lnTo>
                    <a:lnTo>
                      <a:pt x="111639" y="285584"/>
                    </a:lnTo>
                    <a:lnTo>
                      <a:pt x="111516" y="285122"/>
                    </a:lnTo>
                    <a:close/>
                  </a:path>
                  <a:path w="473710" h="562609">
                    <a:moveTo>
                      <a:pt x="133649" y="283414"/>
                    </a:moveTo>
                    <a:lnTo>
                      <a:pt x="134090" y="285583"/>
                    </a:lnTo>
                    <a:lnTo>
                      <a:pt x="136905" y="284480"/>
                    </a:lnTo>
                    <a:lnTo>
                      <a:pt x="136137" y="284480"/>
                    </a:lnTo>
                    <a:lnTo>
                      <a:pt x="133649" y="283414"/>
                    </a:lnTo>
                    <a:close/>
                  </a:path>
                  <a:path w="473710" h="562609">
                    <a:moveTo>
                      <a:pt x="111161" y="285334"/>
                    </a:moveTo>
                    <a:lnTo>
                      <a:pt x="111365" y="285580"/>
                    </a:lnTo>
                    <a:lnTo>
                      <a:pt x="111240" y="285376"/>
                    </a:lnTo>
                    <a:close/>
                  </a:path>
                  <a:path w="473710" h="562609">
                    <a:moveTo>
                      <a:pt x="109168" y="284612"/>
                    </a:moveTo>
                    <a:lnTo>
                      <a:pt x="109207" y="284880"/>
                    </a:lnTo>
                    <a:lnTo>
                      <a:pt x="109459" y="285574"/>
                    </a:lnTo>
                    <a:lnTo>
                      <a:pt x="109168" y="284612"/>
                    </a:lnTo>
                    <a:close/>
                  </a:path>
                  <a:path w="473710" h="562609">
                    <a:moveTo>
                      <a:pt x="110743" y="285115"/>
                    </a:moveTo>
                    <a:lnTo>
                      <a:pt x="110990" y="285570"/>
                    </a:lnTo>
                    <a:lnTo>
                      <a:pt x="110873" y="285183"/>
                    </a:lnTo>
                    <a:lnTo>
                      <a:pt x="110743" y="285115"/>
                    </a:lnTo>
                    <a:close/>
                  </a:path>
                  <a:path w="473710" h="562609">
                    <a:moveTo>
                      <a:pt x="118382" y="284989"/>
                    </a:moveTo>
                    <a:lnTo>
                      <a:pt x="118221" y="285268"/>
                    </a:lnTo>
                    <a:lnTo>
                      <a:pt x="118583" y="285565"/>
                    </a:lnTo>
                    <a:lnTo>
                      <a:pt x="118382" y="284989"/>
                    </a:lnTo>
                    <a:close/>
                  </a:path>
                  <a:path w="473710" h="562609">
                    <a:moveTo>
                      <a:pt x="111357" y="285046"/>
                    </a:moveTo>
                    <a:lnTo>
                      <a:pt x="111468" y="285326"/>
                    </a:lnTo>
                    <a:lnTo>
                      <a:pt x="111595" y="285561"/>
                    </a:lnTo>
                    <a:lnTo>
                      <a:pt x="111468" y="285244"/>
                    </a:lnTo>
                    <a:lnTo>
                      <a:pt x="111357" y="285046"/>
                    </a:lnTo>
                    <a:close/>
                  </a:path>
                  <a:path w="473710" h="562609">
                    <a:moveTo>
                      <a:pt x="105789" y="285040"/>
                    </a:moveTo>
                    <a:lnTo>
                      <a:pt x="105807" y="285205"/>
                    </a:lnTo>
                    <a:lnTo>
                      <a:pt x="105933" y="285560"/>
                    </a:lnTo>
                    <a:lnTo>
                      <a:pt x="105789" y="285040"/>
                    </a:lnTo>
                    <a:close/>
                  </a:path>
                  <a:path w="473710" h="562609">
                    <a:moveTo>
                      <a:pt x="112913" y="285329"/>
                    </a:moveTo>
                    <a:lnTo>
                      <a:pt x="113016" y="285554"/>
                    </a:lnTo>
                    <a:lnTo>
                      <a:pt x="112913" y="285329"/>
                    </a:lnTo>
                    <a:close/>
                  </a:path>
                  <a:path w="473710" h="562609">
                    <a:moveTo>
                      <a:pt x="119646" y="284480"/>
                    </a:moveTo>
                    <a:lnTo>
                      <a:pt x="118897" y="284480"/>
                    </a:lnTo>
                    <a:lnTo>
                      <a:pt x="118596" y="284777"/>
                    </a:lnTo>
                    <a:lnTo>
                      <a:pt x="118471" y="285220"/>
                    </a:lnTo>
                    <a:lnTo>
                      <a:pt x="118598" y="285549"/>
                    </a:lnTo>
                    <a:lnTo>
                      <a:pt x="119646" y="284480"/>
                    </a:lnTo>
                    <a:close/>
                  </a:path>
                  <a:path w="473710" h="562609">
                    <a:moveTo>
                      <a:pt x="111321" y="285029"/>
                    </a:moveTo>
                    <a:lnTo>
                      <a:pt x="111432" y="285474"/>
                    </a:lnTo>
                    <a:lnTo>
                      <a:pt x="111426" y="285220"/>
                    </a:lnTo>
                    <a:lnTo>
                      <a:pt x="111321" y="285029"/>
                    </a:lnTo>
                    <a:close/>
                  </a:path>
                  <a:path w="473710" h="562609">
                    <a:moveTo>
                      <a:pt x="117673" y="284819"/>
                    </a:moveTo>
                    <a:lnTo>
                      <a:pt x="117714" y="285227"/>
                    </a:lnTo>
                    <a:lnTo>
                      <a:pt x="117839" y="285527"/>
                    </a:lnTo>
                    <a:lnTo>
                      <a:pt x="117966" y="285066"/>
                    </a:lnTo>
                    <a:lnTo>
                      <a:pt x="117673" y="284819"/>
                    </a:lnTo>
                    <a:close/>
                  </a:path>
                  <a:path w="473710" h="562609">
                    <a:moveTo>
                      <a:pt x="110937" y="285216"/>
                    </a:moveTo>
                    <a:lnTo>
                      <a:pt x="111120" y="285521"/>
                    </a:lnTo>
                    <a:lnTo>
                      <a:pt x="110997" y="285248"/>
                    </a:lnTo>
                    <a:close/>
                  </a:path>
                  <a:path w="473710" h="562609">
                    <a:moveTo>
                      <a:pt x="112279" y="285372"/>
                    </a:moveTo>
                    <a:lnTo>
                      <a:pt x="112340" y="285517"/>
                    </a:lnTo>
                    <a:lnTo>
                      <a:pt x="112279" y="285372"/>
                    </a:lnTo>
                    <a:close/>
                  </a:path>
                  <a:path w="473710" h="562609">
                    <a:moveTo>
                      <a:pt x="113230" y="284906"/>
                    </a:moveTo>
                    <a:lnTo>
                      <a:pt x="113070" y="285120"/>
                    </a:lnTo>
                    <a:lnTo>
                      <a:pt x="112944" y="285363"/>
                    </a:lnTo>
                    <a:lnTo>
                      <a:pt x="113069" y="285500"/>
                    </a:lnTo>
                    <a:lnTo>
                      <a:pt x="113317" y="285244"/>
                    </a:lnTo>
                    <a:lnTo>
                      <a:pt x="113230" y="284906"/>
                    </a:lnTo>
                    <a:close/>
                  </a:path>
                  <a:path w="473710" h="562609">
                    <a:moveTo>
                      <a:pt x="112617" y="285195"/>
                    </a:moveTo>
                    <a:lnTo>
                      <a:pt x="112798" y="285482"/>
                    </a:lnTo>
                    <a:lnTo>
                      <a:pt x="112672" y="285244"/>
                    </a:lnTo>
                    <a:close/>
                  </a:path>
                  <a:path w="473710" h="562609">
                    <a:moveTo>
                      <a:pt x="117967" y="285060"/>
                    </a:moveTo>
                    <a:lnTo>
                      <a:pt x="117892" y="285474"/>
                    </a:lnTo>
                    <a:lnTo>
                      <a:pt x="118142" y="285227"/>
                    </a:lnTo>
                    <a:lnTo>
                      <a:pt x="117967" y="285060"/>
                    </a:lnTo>
                    <a:close/>
                  </a:path>
                  <a:path w="473710" h="562609">
                    <a:moveTo>
                      <a:pt x="108455" y="284914"/>
                    </a:moveTo>
                    <a:lnTo>
                      <a:pt x="108482" y="285098"/>
                    </a:lnTo>
                    <a:lnTo>
                      <a:pt x="108609" y="285458"/>
                    </a:lnTo>
                    <a:lnTo>
                      <a:pt x="108455" y="284914"/>
                    </a:lnTo>
                    <a:close/>
                  </a:path>
                  <a:path w="473710" h="562609">
                    <a:moveTo>
                      <a:pt x="111982" y="285120"/>
                    </a:moveTo>
                    <a:lnTo>
                      <a:pt x="112081" y="285393"/>
                    </a:lnTo>
                    <a:lnTo>
                      <a:pt x="112082" y="285205"/>
                    </a:lnTo>
                    <a:close/>
                  </a:path>
                  <a:path w="473710" h="562609">
                    <a:moveTo>
                      <a:pt x="107957" y="284068"/>
                    </a:moveTo>
                    <a:lnTo>
                      <a:pt x="108437" y="285448"/>
                    </a:lnTo>
                    <a:lnTo>
                      <a:pt x="108313" y="284655"/>
                    </a:lnTo>
                    <a:lnTo>
                      <a:pt x="107957" y="284068"/>
                    </a:lnTo>
                    <a:close/>
                  </a:path>
                  <a:path w="473710" h="562609">
                    <a:moveTo>
                      <a:pt x="109166" y="285100"/>
                    </a:moveTo>
                    <a:lnTo>
                      <a:pt x="109190" y="285244"/>
                    </a:lnTo>
                    <a:lnTo>
                      <a:pt x="109315" y="285444"/>
                    </a:lnTo>
                    <a:lnTo>
                      <a:pt x="109166" y="285100"/>
                    </a:lnTo>
                    <a:close/>
                  </a:path>
                  <a:path w="473710" h="562609">
                    <a:moveTo>
                      <a:pt x="113498" y="285057"/>
                    </a:moveTo>
                    <a:lnTo>
                      <a:pt x="113427" y="285231"/>
                    </a:lnTo>
                    <a:lnTo>
                      <a:pt x="113553" y="285440"/>
                    </a:lnTo>
                    <a:lnTo>
                      <a:pt x="113498" y="285057"/>
                    </a:lnTo>
                    <a:close/>
                  </a:path>
                  <a:path w="473710" h="562609">
                    <a:moveTo>
                      <a:pt x="111154" y="284949"/>
                    </a:moveTo>
                    <a:lnTo>
                      <a:pt x="111231" y="285367"/>
                    </a:lnTo>
                    <a:lnTo>
                      <a:pt x="111234" y="284988"/>
                    </a:lnTo>
                    <a:close/>
                  </a:path>
                  <a:path w="473710" h="562609">
                    <a:moveTo>
                      <a:pt x="116353" y="284623"/>
                    </a:moveTo>
                    <a:lnTo>
                      <a:pt x="116442" y="284934"/>
                    </a:lnTo>
                    <a:lnTo>
                      <a:pt x="116694" y="285299"/>
                    </a:lnTo>
                    <a:lnTo>
                      <a:pt x="116819" y="285431"/>
                    </a:lnTo>
                    <a:lnTo>
                      <a:pt x="116694" y="284928"/>
                    </a:lnTo>
                    <a:lnTo>
                      <a:pt x="116353" y="284623"/>
                    </a:lnTo>
                    <a:close/>
                  </a:path>
                  <a:path w="473710" h="562609">
                    <a:moveTo>
                      <a:pt x="106244" y="284075"/>
                    </a:moveTo>
                    <a:lnTo>
                      <a:pt x="106289" y="284351"/>
                    </a:lnTo>
                    <a:lnTo>
                      <a:pt x="106793" y="285423"/>
                    </a:lnTo>
                    <a:lnTo>
                      <a:pt x="106666" y="284954"/>
                    </a:lnTo>
                    <a:lnTo>
                      <a:pt x="106244" y="284075"/>
                    </a:lnTo>
                    <a:close/>
                  </a:path>
                  <a:path w="473710" h="562609">
                    <a:moveTo>
                      <a:pt x="112702" y="285097"/>
                    </a:moveTo>
                    <a:lnTo>
                      <a:pt x="112727" y="285294"/>
                    </a:lnTo>
                    <a:lnTo>
                      <a:pt x="112702" y="285097"/>
                    </a:lnTo>
                    <a:close/>
                  </a:path>
                  <a:path w="473710" h="562609">
                    <a:moveTo>
                      <a:pt x="120581" y="285205"/>
                    </a:moveTo>
                    <a:lnTo>
                      <a:pt x="120717" y="285398"/>
                    </a:lnTo>
                    <a:lnTo>
                      <a:pt x="120581" y="285205"/>
                    </a:lnTo>
                    <a:close/>
                  </a:path>
                  <a:path w="473710" h="562609">
                    <a:moveTo>
                      <a:pt x="116327" y="284768"/>
                    </a:moveTo>
                    <a:lnTo>
                      <a:pt x="116378" y="285120"/>
                    </a:lnTo>
                    <a:lnTo>
                      <a:pt x="116753" y="285384"/>
                    </a:lnTo>
                    <a:lnTo>
                      <a:pt x="116327" y="284768"/>
                    </a:lnTo>
                    <a:close/>
                  </a:path>
                  <a:path w="473710" h="562609">
                    <a:moveTo>
                      <a:pt x="111961" y="284604"/>
                    </a:moveTo>
                    <a:lnTo>
                      <a:pt x="112033" y="285164"/>
                    </a:lnTo>
                    <a:lnTo>
                      <a:pt x="112277" y="285370"/>
                    </a:lnTo>
                    <a:lnTo>
                      <a:pt x="112153" y="284777"/>
                    </a:lnTo>
                    <a:lnTo>
                      <a:pt x="111961" y="284604"/>
                    </a:lnTo>
                    <a:close/>
                  </a:path>
                  <a:path w="473710" h="562609">
                    <a:moveTo>
                      <a:pt x="123814" y="281403"/>
                    </a:moveTo>
                    <a:lnTo>
                      <a:pt x="123728" y="281582"/>
                    </a:lnTo>
                    <a:lnTo>
                      <a:pt x="123980" y="281954"/>
                    </a:lnTo>
                    <a:lnTo>
                      <a:pt x="130615" y="285363"/>
                    </a:lnTo>
                    <a:lnTo>
                      <a:pt x="130488" y="284585"/>
                    </a:lnTo>
                    <a:lnTo>
                      <a:pt x="130364" y="284317"/>
                    </a:lnTo>
                    <a:lnTo>
                      <a:pt x="128373" y="283258"/>
                    </a:lnTo>
                    <a:lnTo>
                      <a:pt x="127429" y="281940"/>
                    </a:lnTo>
                    <a:lnTo>
                      <a:pt x="124513" y="281940"/>
                    </a:lnTo>
                    <a:lnTo>
                      <a:pt x="123814" y="281403"/>
                    </a:lnTo>
                    <a:close/>
                  </a:path>
                  <a:path w="473710" h="562609">
                    <a:moveTo>
                      <a:pt x="117259" y="284480"/>
                    </a:moveTo>
                    <a:lnTo>
                      <a:pt x="116922" y="285132"/>
                    </a:lnTo>
                    <a:lnTo>
                      <a:pt x="117168" y="285351"/>
                    </a:lnTo>
                    <a:lnTo>
                      <a:pt x="117419" y="284623"/>
                    </a:lnTo>
                    <a:lnTo>
                      <a:pt x="117259" y="284480"/>
                    </a:lnTo>
                    <a:close/>
                  </a:path>
                  <a:path w="473710" h="562609">
                    <a:moveTo>
                      <a:pt x="111855" y="285012"/>
                    </a:moveTo>
                    <a:lnTo>
                      <a:pt x="111861" y="285164"/>
                    </a:lnTo>
                    <a:lnTo>
                      <a:pt x="111987" y="285348"/>
                    </a:lnTo>
                    <a:lnTo>
                      <a:pt x="111855" y="285012"/>
                    </a:lnTo>
                    <a:close/>
                  </a:path>
                  <a:path w="473710" h="562609">
                    <a:moveTo>
                      <a:pt x="113524" y="285031"/>
                    </a:moveTo>
                    <a:lnTo>
                      <a:pt x="113631" y="285346"/>
                    </a:lnTo>
                    <a:lnTo>
                      <a:pt x="113524" y="285031"/>
                    </a:lnTo>
                    <a:close/>
                  </a:path>
                  <a:path w="473710" h="562609">
                    <a:moveTo>
                      <a:pt x="111535" y="285132"/>
                    </a:moveTo>
                    <a:lnTo>
                      <a:pt x="111745" y="285346"/>
                    </a:lnTo>
                    <a:lnTo>
                      <a:pt x="111624" y="285174"/>
                    </a:lnTo>
                    <a:close/>
                  </a:path>
                  <a:path w="473710" h="562609">
                    <a:moveTo>
                      <a:pt x="113080" y="284657"/>
                    </a:moveTo>
                    <a:lnTo>
                      <a:pt x="112916" y="284848"/>
                    </a:lnTo>
                    <a:lnTo>
                      <a:pt x="112790" y="285193"/>
                    </a:lnTo>
                    <a:lnTo>
                      <a:pt x="112913" y="285329"/>
                    </a:lnTo>
                    <a:lnTo>
                      <a:pt x="113164" y="284995"/>
                    </a:lnTo>
                    <a:lnTo>
                      <a:pt x="113080" y="284657"/>
                    </a:lnTo>
                    <a:close/>
                  </a:path>
                  <a:path w="473710" h="562609">
                    <a:moveTo>
                      <a:pt x="104178" y="282550"/>
                    </a:moveTo>
                    <a:lnTo>
                      <a:pt x="104442" y="285327"/>
                    </a:lnTo>
                    <a:lnTo>
                      <a:pt x="104315" y="283404"/>
                    </a:lnTo>
                    <a:lnTo>
                      <a:pt x="104178" y="282550"/>
                    </a:lnTo>
                    <a:close/>
                  </a:path>
                  <a:path w="473710" h="562609">
                    <a:moveTo>
                      <a:pt x="111011" y="285154"/>
                    </a:moveTo>
                    <a:lnTo>
                      <a:pt x="111152" y="285325"/>
                    </a:lnTo>
                    <a:lnTo>
                      <a:pt x="111011" y="285154"/>
                    </a:lnTo>
                    <a:close/>
                  </a:path>
                  <a:path w="473710" h="562609">
                    <a:moveTo>
                      <a:pt x="110917" y="284836"/>
                    </a:moveTo>
                    <a:lnTo>
                      <a:pt x="111028" y="285174"/>
                    </a:lnTo>
                    <a:lnTo>
                      <a:pt x="111152" y="285324"/>
                    </a:lnTo>
                    <a:lnTo>
                      <a:pt x="111030" y="284890"/>
                    </a:lnTo>
                    <a:close/>
                  </a:path>
                  <a:path w="473710" h="562609">
                    <a:moveTo>
                      <a:pt x="107517" y="284891"/>
                    </a:moveTo>
                    <a:lnTo>
                      <a:pt x="107534" y="285038"/>
                    </a:lnTo>
                    <a:lnTo>
                      <a:pt x="107661" y="285317"/>
                    </a:lnTo>
                    <a:lnTo>
                      <a:pt x="107517" y="284891"/>
                    </a:lnTo>
                    <a:close/>
                  </a:path>
                  <a:path w="473710" h="562609">
                    <a:moveTo>
                      <a:pt x="108669" y="283958"/>
                    </a:moveTo>
                    <a:lnTo>
                      <a:pt x="108781" y="284356"/>
                    </a:lnTo>
                    <a:lnTo>
                      <a:pt x="109156" y="285299"/>
                    </a:lnTo>
                    <a:lnTo>
                      <a:pt x="108777" y="284207"/>
                    </a:lnTo>
                    <a:lnTo>
                      <a:pt x="108669" y="283958"/>
                    </a:lnTo>
                    <a:close/>
                  </a:path>
                  <a:path w="473710" h="562609">
                    <a:moveTo>
                      <a:pt x="105739" y="284490"/>
                    </a:moveTo>
                    <a:lnTo>
                      <a:pt x="105828" y="285100"/>
                    </a:lnTo>
                    <a:lnTo>
                      <a:pt x="105954" y="285295"/>
                    </a:lnTo>
                    <a:lnTo>
                      <a:pt x="105827" y="284762"/>
                    </a:lnTo>
                    <a:lnTo>
                      <a:pt x="105739" y="284490"/>
                    </a:lnTo>
                    <a:close/>
                  </a:path>
                  <a:path w="473710" h="562609">
                    <a:moveTo>
                      <a:pt x="107474" y="284521"/>
                    </a:moveTo>
                    <a:lnTo>
                      <a:pt x="107549" y="284934"/>
                    </a:lnTo>
                    <a:lnTo>
                      <a:pt x="107676" y="285288"/>
                    </a:lnTo>
                    <a:lnTo>
                      <a:pt x="107474" y="284521"/>
                    </a:lnTo>
                    <a:close/>
                  </a:path>
                  <a:path w="473710" h="562609">
                    <a:moveTo>
                      <a:pt x="108458" y="284687"/>
                    </a:moveTo>
                    <a:lnTo>
                      <a:pt x="108530" y="285050"/>
                    </a:lnTo>
                    <a:lnTo>
                      <a:pt x="108656" y="285279"/>
                    </a:lnTo>
                    <a:lnTo>
                      <a:pt x="108458" y="284687"/>
                    </a:lnTo>
                    <a:close/>
                  </a:path>
                  <a:path w="473710" h="562609">
                    <a:moveTo>
                      <a:pt x="115932" y="284806"/>
                    </a:moveTo>
                    <a:lnTo>
                      <a:pt x="115989" y="284947"/>
                    </a:lnTo>
                    <a:lnTo>
                      <a:pt x="116112" y="285146"/>
                    </a:lnTo>
                    <a:lnTo>
                      <a:pt x="116113" y="285005"/>
                    </a:lnTo>
                    <a:lnTo>
                      <a:pt x="115987" y="284845"/>
                    </a:lnTo>
                    <a:close/>
                  </a:path>
                  <a:path w="473710" h="562609">
                    <a:moveTo>
                      <a:pt x="110829" y="284934"/>
                    </a:moveTo>
                    <a:lnTo>
                      <a:pt x="110919" y="285169"/>
                    </a:lnTo>
                    <a:lnTo>
                      <a:pt x="110829" y="284934"/>
                    </a:lnTo>
                    <a:close/>
                  </a:path>
                  <a:path w="473710" h="562609">
                    <a:moveTo>
                      <a:pt x="107175" y="284351"/>
                    </a:moveTo>
                    <a:lnTo>
                      <a:pt x="107223" y="284859"/>
                    </a:lnTo>
                    <a:lnTo>
                      <a:pt x="107349" y="285244"/>
                    </a:lnTo>
                    <a:lnTo>
                      <a:pt x="107225" y="284502"/>
                    </a:lnTo>
                    <a:lnTo>
                      <a:pt x="107175" y="284351"/>
                    </a:lnTo>
                    <a:close/>
                  </a:path>
                  <a:path w="473710" h="562609">
                    <a:moveTo>
                      <a:pt x="111391" y="284619"/>
                    </a:moveTo>
                    <a:lnTo>
                      <a:pt x="111498" y="285015"/>
                    </a:lnTo>
                    <a:lnTo>
                      <a:pt x="111624" y="285174"/>
                    </a:lnTo>
                    <a:lnTo>
                      <a:pt x="111627" y="284819"/>
                    </a:lnTo>
                    <a:lnTo>
                      <a:pt x="111391" y="284619"/>
                    </a:lnTo>
                    <a:close/>
                  </a:path>
                  <a:path w="473710" h="562609">
                    <a:moveTo>
                      <a:pt x="107807" y="283830"/>
                    </a:moveTo>
                    <a:lnTo>
                      <a:pt x="107885" y="284267"/>
                    </a:lnTo>
                    <a:lnTo>
                      <a:pt x="108260" y="285234"/>
                    </a:lnTo>
                    <a:lnTo>
                      <a:pt x="108007" y="284261"/>
                    </a:lnTo>
                    <a:lnTo>
                      <a:pt x="107884" y="283953"/>
                    </a:lnTo>
                    <a:close/>
                  </a:path>
                  <a:path w="473710" h="562609">
                    <a:moveTo>
                      <a:pt x="106680" y="284480"/>
                    </a:moveTo>
                    <a:lnTo>
                      <a:pt x="106841" y="285227"/>
                    </a:lnTo>
                    <a:lnTo>
                      <a:pt x="106715" y="284572"/>
                    </a:lnTo>
                    <a:close/>
                  </a:path>
                  <a:path w="473710" h="562609">
                    <a:moveTo>
                      <a:pt x="116037" y="284880"/>
                    </a:moveTo>
                    <a:lnTo>
                      <a:pt x="116247" y="285221"/>
                    </a:lnTo>
                    <a:lnTo>
                      <a:pt x="116121" y="284939"/>
                    </a:lnTo>
                    <a:close/>
                  </a:path>
                  <a:path w="473710" h="562609">
                    <a:moveTo>
                      <a:pt x="105359" y="284480"/>
                    </a:moveTo>
                    <a:lnTo>
                      <a:pt x="105219" y="284480"/>
                    </a:lnTo>
                    <a:lnTo>
                      <a:pt x="105469" y="285215"/>
                    </a:lnTo>
                    <a:lnTo>
                      <a:pt x="105359" y="284480"/>
                    </a:lnTo>
                    <a:close/>
                  </a:path>
                  <a:path w="473710" h="562609">
                    <a:moveTo>
                      <a:pt x="118186" y="284480"/>
                    </a:moveTo>
                    <a:lnTo>
                      <a:pt x="118029" y="285111"/>
                    </a:lnTo>
                    <a:lnTo>
                      <a:pt x="118279" y="285092"/>
                    </a:lnTo>
                    <a:lnTo>
                      <a:pt x="118186" y="284480"/>
                    </a:lnTo>
                    <a:close/>
                  </a:path>
                  <a:path w="473710" h="562609">
                    <a:moveTo>
                      <a:pt x="121234" y="284480"/>
                    </a:moveTo>
                    <a:lnTo>
                      <a:pt x="120704" y="284487"/>
                    </a:lnTo>
                    <a:lnTo>
                      <a:pt x="120459" y="284678"/>
                    </a:lnTo>
                    <a:lnTo>
                      <a:pt x="120333" y="284914"/>
                    </a:lnTo>
                    <a:lnTo>
                      <a:pt x="120581" y="285205"/>
                    </a:lnTo>
                    <a:lnTo>
                      <a:pt x="121186" y="284623"/>
                    </a:lnTo>
                    <a:lnTo>
                      <a:pt x="121234" y="284480"/>
                    </a:lnTo>
                    <a:close/>
                  </a:path>
                  <a:path w="473710" h="562609">
                    <a:moveTo>
                      <a:pt x="110480" y="284627"/>
                    </a:moveTo>
                    <a:lnTo>
                      <a:pt x="110767" y="285120"/>
                    </a:lnTo>
                    <a:lnTo>
                      <a:pt x="110521" y="284647"/>
                    </a:lnTo>
                    <a:close/>
                  </a:path>
                  <a:path w="473710" h="562609">
                    <a:moveTo>
                      <a:pt x="110521" y="284647"/>
                    </a:moveTo>
                    <a:lnTo>
                      <a:pt x="110891" y="285186"/>
                    </a:lnTo>
                    <a:lnTo>
                      <a:pt x="110766" y="284859"/>
                    </a:lnTo>
                    <a:lnTo>
                      <a:pt x="110641" y="284708"/>
                    </a:lnTo>
                    <a:close/>
                  </a:path>
                  <a:path w="473710" h="562609">
                    <a:moveTo>
                      <a:pt x="115942" y="284871"/>
                    </a:moveTo>
                    <a:lnTo>
                      <a:pt x="116008" y="285078"/>
                    </a:lnTo>
                    <a:lnTo>
                      <a:pt x="115942" y="284871"/>
                    </a:lnTo>
                    <a:close/>
                  </a:path>
                  <a:path w="473710" h="562609">
                    <a:moveTo>
                      <a:pt x="105720" y="284072"/>
                    </a:moveTo>
                    <a:lnTo>
                      <a:pt x="105838" y="284797"/>
                    </a:lnTo>
                    <a:lnTo>
                      <a:pt x="105963" y="285183"/>
                    </a:lnTo>
                    <a:lnTo>
                      <a:pt x="105836" y="284475"/>
                    </a:lnTo>
                    <a:lnTo>
                      <a:pt x="105720" y="284072"/>
                    </a:lnTo>
                    <a:close/>
                  </a:path>
                  <a:path w="473710" h="562609">
                    <a:moveTo>
                      <a:pt x="108673" y="284285"/>
                    </a:moveTo>
                    <a:lnTo>
                      <a:pt x="108758" y="284563"/>
                    </a:lnTo>
                    <a:lnTo>
                      <a:pt x="109007" y="285164"/>
                    </a:lnTo>
                    <a:lnTo>
                      <a:pt x="108755" y="284464"/>
                    </a:lnTo>
                    <a:lnTo>
                      <a:pt x="108673" y="284285"/>
                    </a:lnTo>
                    <a:close/>
                  </a:path>
                  <a:path w="473710" h="562609">
                    <a:moveTo>
                      <a:pt x="110785" y="284773"/>
                    </a:moveTo>
                    <a:lnTo>
                      <a:pt x="110887" y="285005"/>
                    </a:lnTo>
                    <a:lnTo>
                      <a:pt x="111011" y="285154"/>
                    </a:lnTo>
                    <a:lnTo>
                      <a:pt x="110888" y="284822"/>
                    </a:lnTo>
                    <a:close/>
                  </a:path>
                  <a:path w="473710" h="562609">
                    <a:moveTo>
                      <a:pt x="108724" y="284480"/>
                    </a:moveTo>
                    <a:lnTo>
                      <a:pt x="108744" y="284814"/>
                    </a:lnTo>
                    <a:lnTo>
                      <a:pt x="108869" y="285038"/>
                    </a:lnTo>
                    <a:lnTo>
                      <a:pt x="108724" y="284480"/>
                    </a:lnTo>
                    <a:close/>
                  </a:path>
                  <a:path w="473710" h="562609">
                    <a:moveTo>
                      <a:pt x="106228" y="283516"/>
                    </a:moveTo>
                    <a:lnTo>
                      <a:pt x="106255" y="284099"/>
                    </a:lnTo>
                    <a:lnTo>
                      <a:pt x="106760" y="285150"/>
                    </a:lnTo>
                    <a:lnTo>
                      <a:pt x="106634" y="284651"/>
                    </a:lnTo>
                    <a:lnTo>
                      <a:pt x="106228" y="283516"/>
                    </a:lnTo>
                    <a:close/>
                  </a:path>
                  <a:path w="473710" h="562609">
                    <a:moveTo>
                      <a:pt x="116476" y="283925"/>
                    </a:moveTo>
                    <a:lnTo>
                      <a:pt x="116424" y="284687"/>
                    </a:lnTo>
                    <a:lnTo>
                      <a:pt x="116920" y="285130"/>
                    </a:lnTo>
                    <a:lnTo>
                      <a:pt x="117046" y="284753"/>
                    </a:lnTo>
                    <a:lnTo>
                      <a:pt x="116926" y="284244"/>
                    </a:lnTo>
                    <a:lnTo>
                      <a:pt x="116476" y="283925"/>
                    </a:lnTo>
                    <a:close/>
                  </a:path>
                  <a:path w="473710" h="562609">
                    <a:moveTo>
                      <a:pt x="114261" y="284587"/>
                    </a:moveTo>
                    <a:lnTo>
                      <a:pt x="114320" y="284819"/>
                    </a:lnTo>
                    <a:lnTo>
                      <a:pt x="114446" y="285123"/>
                    </a:lnTo>
                    <a:lnTo>
                      <a:pt x="114261" y="284587"/>
                    </a:lnTo>
                    <a:close/>
                  </a:path>
                  <a:path w="473710" h="562609">
                    <a:moveTo>
                      <a:pt x="111347" y="284939"/>
                    </a:moveTo>
                    <a:lnTo>
                      <a:pt x="111516" y="285123"/>
                    </a:lnTo>
                    <a:lnTo>
                      <a:pt x="111347" y="284939"/>
                    </a:lnTo>
                    <a:close/>
                  </a:path>
                  <a:path w="473710" h="562609">
                    <a:moveTo>
                      <a:pt x="111281" y="284526"/>
                    </a:moveTo>
                    <a:lnTo>
                      <a:pt x="111394" y="284988"/>
                    </a:lnTo>
                    <a:lnTo>
                      <a:pt x="111389" y="284647"/>
                    </a:lnTo>
                    <a:close/>
                  </a:path>
                  <a:path w="473710" h="562609">
                    <a:moveTo>
                      <a:pt x="113006" y="284535"/>
                    </a:moveTo>
                    <a:lnTo>
                      <a:pt x="112827" y="284742"/>
                    </a:lnTo>
                    <a:lnTo>
                      <a:pt x="112702" y="285097"/>
                    </a:lnTo>
                    <a:lnTo>
                      <a:pt x="113077" y="284661"/>
                    </a:lnTo>
                    <a:close/>
                  </a:path>
                  <a:path w="473710" h="562609">
                    <a:moveTo>
                      <a:pt x="117894" y="283537"/>
                    </a:moveTo>
                    <a:lnTo>
                      <a:pt x="117721" y="284859"/>
                    </a:lnTo>
                    <a:lnTo>
                      <a:pt x="117967" y="285060"/>
                    </a:lnTo>
                    <a:lnTo>
                      <a:pt x="117957" y="284480"/>
                    </a:lnTo>
                    <a:lnTo>
                      <a:pt x="118084" y="284321"/>
                    </a:lnTo>
                    <a:lnTo>
                      <a:pt x="117960" y="283587"/>
                    </a:lnTo>
                    <a:close/>
                  </a:path>
                  <a:path w="473710" h="562609">
                    <a:moveTo>
                      <a:pt x="114547" y="284480"/>
                    </a:moveTo>
                    <a:lnTo>
                      <a:pt x="114350" y="284480"/>
                    </a:lnTo>
                    <a:lnTo>
                      <a:pt x="114331" y="284753"/>
                    </a:lnTo>
                    <a:lnTo>
                      <a:pt x="114456" y="285056"/>
                    </a:lnTo>
                    <a:lnTo>
                      <a:pt x="114547" y="284480"/>
                    </a:lnTo>
                    <a:close/>
                  </a:path>
                  <a:path w="473710" h="562609">
                    <a:moveTo>
                      <a:pt x="115879" y="284769"/>
                    </a:moveTo>
                    <a:lnTo>
                      <a:pt x="115852" y="284947"/>
                    </a:lnTo>
                    <a:lnTo>
                      <a:pt x="115879" y="284769"/>
                    </a:lnTo>
                    <a:close/>
                  </a:path>
                  <a:path w="473710" h="562609">
                    <a:moveTo>
                      <a:pt x="117477" y="284659"/>
                    </a:moveTo>
                    <a:lnTo>
                      <a:pt x="117635" y="285038"/>
                    </a:lnTo>
                    <a:lnTo>
                      <a:pt x="117511" y="284687"/>
                    </a:lnTo>
                    <a:close/>
                  </a:path>
                  <a:path w="473710" h="562609">
                    <a:moveTo>
                      <a:pt x="111155" y="284744"/>
                    </a:moveTo>
                    <a:lnTo>
                      <a:pt x="111210" y="284976"/>
                    </a:lnTo>
                    <a:lnTo>
                      <a:pt x="111198" y="284787"/>
                    </a:lnTo>
                    <a:close/>
                  </a:path>
                  <a:path w="473710" h="562609">
                    <a:moveTo>
                      <a:pt x="113595" y="284291"/>
                    </a:moveTo>
                    <a:lnTo>
                      <a:pt x="113528" y="284509"/>
                    </a:lnTo>
                    <a:lnTo>
                      <a:pt x="113402" y="284744"/>
                    </a:lnTo>
                    <a:lnTo>
                      <a:pt x="113529" y="285025"/>
                    </a:lnTo>
                    <a:lnTo>
                      <a:pt x="113595" y="284291"/>
                    </a:lnTo>
                    <a:close/>
                  </a:path>
                  <a:path w="473710" h="562609">
                    <a:moveTo>
                      <a:pt x="118897" y="284480"/>
                    </a:moveTo>
                    <a:lnTo>
                      <a:pt x="118186" y="284480"/>
                    </a:lnTo>
                    <a:lnTo>
                      <a:pt x="118382" y="284989"/>
                    </a:lnTo>
                    <a:lnTo>
                      <a:pt x="118897" y="284480"/>
                    </a:lnTo>
                    <a:close/>
                  </a:path>
                  <a:path w="473710" h="562609">
                    <a:moveTo>
                      <a:pt x="112539" y="283763"/>
                    </a:moveTo>
                    <a:lnTo>
                      <a:pt x="112478" y="284850"/>
                    </a:lnTo>
                    <a:lnTo>
                      <a:pt x="112604" y="284989"/>
                    </a:lnTo>
                    <a:lnTo>
                      <a:pt x="112971" y="284563"/>
                    </a:lnTo>
                    <a:lnTo>
                      <a:pt x="112844" y="284267"/>
                    </a:lnTo>
                    <a:lnTo>
                      <a:pt x="112539" y="283763"/>
                    </a:lnTo>
                    <a:close/>
                  </a:path>
                  <a:path w="473710" h="562609">
                    <a:moveTo>
                      <a:pt x="108610" y="284480"/>
                    </a:moveTo>
                    <a:lnTo>
                      <a:pt x="108686" y="284759"/>
                    </a:lnTo>
                    <a:lnTo>
                      <a:pt x="108813" y="284988"/>
                    </a:lnTo>
                    <a:lnTo>
                      <a:pt x="108610" y="284480"/>
                    </a:lnTo>
                    <a:close/>
                  </a:path>
                  <a:path w="473710" h="562609">
                    <a:moveTo>
                      <a:pt x="112233" y="284581"/>
                    </a:moveTo>
                    <a:lnTo>
                      <a:pt x="112288" y="284777"/>
                    </a:lnTo>
                    <a:lnTo>
                      <a:pt x="112413" y="284950"/>
                    </a:lnTo>
                    <a:lnTo>
                      <a:pt x="112293" y="284647"/>
                    </a:lnTo>
                    <a:close/>
                  </a:path>
                  <a:path w="473710" h="562609">
                    <a:moveTo>
                      <a:pt x="110743" y="284251"/>
                    </a:moveTo>
                    <a:lnTo>
                      <a:pt x="110905" y="284797"/>
                    </a:lnTo>
                    <a:lnTo>
                      <a:pt x="111154" y="284949"/>
                    </a:lnTo>
                    <a:lnTo>
                      <a:pt x="111027" y="284613"/>
                    </a:lnTo>
                    <a:lnTo>
                      <a:pt x="110972" y="284480"/>
                    </a:lnTo>
                    <a:lnTo>
                      <a:pt x="110743" y="284251"/>
                    </a:lnTo>
                    <a:close/>
                  </a:path>
                  <a:path w="473710" h="562609">
                    <a:moveTo>
                      <a:pt x="108572" y="284480"/>
                    </a:moveTo>
                    <a:lnTo>
                      <a:pt x="108518" y="284719"/>
                    </a:lnTo>
                    <a:lnTo>
                      <a:pt x="108760" y="284940"/>
                    </a:lnTo>
                    <a:lnTo>
                      <a:pt x="108572" y="284480"/>
                    </a:lnTo>
                    <a:close/>
                  </a:path>
                  <a:path w="473710" h="562609">
                    <a:moveTo>
                      <a:pt x="108690" y="283631"/>
                    </a:moveTo>
                    <a:lnTo>
                      <a:pt x="108718" y="284029"/>
                    </a:lnTo>
                    <a:lnTo>
                      <a:pt x="109095" y="284937"/>
                    </a:lnTo>
                    <a:lnTo>
                      <a:pt x="108690" y="283631"/>
                    </a:lnTo>
                    <a:close/>
                  </a:path>
                  <a:path w="473710" h="562609">
                    <a:moveTo>
                      <a:pt x="111654" y="284480"/>
                    </a:moveTo>
                    <a:lnTo>
                      <a:pt x="111760" y="284932"/>
                    </a:lnTo>
                    <a:lnTo>
                      <a:pt x="111654" y="284480"/>
                    </a:lnTo>
                    <a:close/>
                  </a:path>
                  <a:path w="473710" h="562609">
                    <a:moveTo>
                      <a:pt x="114928" y="284178"/>
                    </a:moveTo>
                    <a:lnTo>
                      <a:pt x="115832" y="284931"/>
                    </a:lnTo>
                    <a:lnTo>
                      <a:pt x="115705" y="284647"/>
                    </a:lnTo>
                    <a:lnTo>
                      <a:pt x="114928" y="284178"/>
                    </a:lnTo>
                    <a:close/>
                  </a:path>
                  <a:path w="473710" h="562609">
                    <a:moveTo>
                      <a:pt x="106221" y="283272"/>
                    </a:moveTo>
                    <a:lnTo>
                      <a:pt x="106229" y="283519"/>
                    </a:lnTo>
                    <a:lnTo>
                      <a:pt x="106733" y="284928"/>
                    </a:lnTo>
                    <a:lnTo>
                      <a:pt x="106607" y="284288"/>
                    </a:lnTo>
                    <a:lnTo>
                      <a:pt x="106221" y="283272"/>
                    </a:lnTo>
                    <a:close/>
                  </a:path>
                  <a:path w="473710" h="562609">
                    <a:moveTo>
                      <a:pt x="111810" y="284480"/>
                    </a:moveTo>
                    <a:lnTo>
                      <a:pt x="111788" y="284923"/>
                    </a:lnTo>
                    <a:lnTo>
                      <a:pt x="111810" y="284480"/>
                    </a:lnTo>
                    <a:close/>
                  </a:path>
                  <a:path w="473710" h="562609">
                    <a:moveTo>
                      <a:pt x="112073" y="284480"/>
                    </a:moveTo>
                    <a:lnTo>
                      <a:pt x="112067" y="284700"/>
                    </a:lnTo>
                    <a:lnTo>
                      <a:pt x="112307" y="284916"/>
                    </a:lnTo>
                    <a:lnTo>
                      <a:pt x="112194" y="284647"/>
                    </a:lnTo>
                    <a:lnTo>
                      <a:pt x="112073" y="284480"/>
                    </a:lnTo>
                    <a:close/>
                  </a:path>
                  <a:path w="473710" h="562609">
                    <a:moveTo>
                      <a:pt x="110635" y="284701"/>
                    </a:moveTo>
                    <a:lnTo>
                      <a:pt x="110813" y="284915"/>
                    </a:lnTo>
                    <a:lnTo>
                      <a:pt x="110697" y="284731"/>
                    </a:lnTo>
                    <a:close/>
                  </a:path>
                  <a:path w="473710" h="562609">
                    <a:moveTo>
                      <a:pt x="113203" y="284514"/>
                    </a:moveTo>
                    <a:lnTo>
                      <a:pt x="113105" y="284700"/>
                    </a:lnTo>
                    <a:lnTo>
                      <a:pt x="113230" y="284906"/>
                    </a:lnTo>
                    <a:lnTo>
                      <a:pt x="113203" y="284514"/>
                    </a:lnTo>
                    <a:close/>
                  </a:path>
                  <a:path w="473710" h="562609">
                    <a:moveTo>
                      <a:pt x="111156" y="284464"/>
                    </a:moveTo>
                    <a:lnTo>
                      <a:pt x="111184" y="284613"/>
                    </a:lnTo>
                    <a:lnTo>
                      <a:pt x="111311" y="284903"/>
                    </a:lnTo>
                    <a:lnTo>
                      <a:pt x="111156" y="284464"/>
                    </a:lnTo>
                    <a:close/>
                  </a:path>
                  <a:path w="473710" h="562609">
                    <a:moveTo>
                      <a:pt x="122567" y="283334"/>
                    </a:moveTo>
                    <a:lnTo>
                      <a:pt x="123535" y="284399"/>
                    </a:lnTo>
                    <a:lnTo>
                      <a:pt x="124366" y="284903"/>
                    </a:lnTo>
                    <a:lnTo>
                      <a:pt x="123617" y="284475"/>
                    </a:lnTo>
                    <a:lnTo>
                      <a:pt x="122567" y="283334"/>
                    </a:lnTo>
                    <a:close/>
                  </a:path>
                  <a:path w="473710" h="562609">
                    <a:moveTo>
                      <a:pt x="111388" y="283790"/>
                    </a:moveTo>
                    <a:lnTo>
                      <a:pt x="111725" y="284902"/>
                    </a:lnTo>
                    <a:lnTo>
                      <a:pt x="111471" y="284008"/>
                    </a:lnTo>
                    <a:lnTo>
                      <a:pt x="111388" y="283790"/>
                    </a:lnTo>
                    <a:close/>
                  </a:path>
                  <a:path w="473710" h="562609">
                    <a:moveTo>
                      <a:pt x="108269" y="284493"/>
                    </a:moveTo>
                    <a:lnTo>
                      <a:pt x="108447" y="284899"/>
                    </a:lnTo>
                    <a:lnTo>
                      <a:pt x="108324" y="284542"/>
                    </a:lnTo>
                    <a:close/>
                  </a:path>
                  <a:path w="473710" h="562609">
                    <a:moveTo>
                      <a:pt x="111310" y="283600"/>
                    </a:moveTo>
                    <a:lnTo>
                      <a:pt x="111584" y="284579"/>
                    </a:lnTo>
                    <a:lnTo>
                      <a:pt x="111711" y="284890"/>
                    </a:lnTo>
                    <a:lnTo>
                      <a:pt x="111310" y="283600"/>
                    </a:lnTo>
                    <a:close/>
                  </a:path>
                  <a:path w="473710" h="562609">
                    <a:moveTo>
                      <a:pt x="111156" y="284542"/>
                    </a:moveTo>
                    <a:lnTo>
                      <a:pt x="111165" y="284754"/>
                    </a:lnTo>
                    <a:lnTo>
                      <a:pt x="111292" y="284883"/>
                    </a:lnTo>
                    <a:lnTo>
                      <a:pt x="111156" y="284542"/>
                    </a:lnTo>
                    <a:close/>
                  </a:path>
                  <a:path w="473710" h="562609">
                    <a:moveTo>
                      <a:pt x="106658" y="284271"/>
                    </a:moveTo>
                    <a:lnTo>
                      <a:pt x="106692" y="284480"/>
                    </a:lnTo>
                    <a:lnTo>
                      <a:pt x="106819" y="284847"/>
                    </a:lnTo>
                    <a:lnTo>
                      <a:pt x="106658" y="284271"/>
                    </a:lnTo>
                    <a:close/>
                  </a:path>
                  <a:path w="473710" h="562609">
                    <a:moveTo>
                      <a:pt x="111162" y="283267"/>
                    </a:moveTo>
                    <a:lnTo>
                      <a:pt x="111170" y="283801"/>
                    </a:lnTo>
                    <a:lnTo>
                      <a:pt x="111297" y="284271"/>
                    </a:lnTo>
                    <a:lnTo>
                      <a:pt x="111423" y="284647"/>
                    </a:lnTo>
                    <a:lnTo>
                      <a:pt x="111659" y="284846"/>
                    </a:lnTo>
                    <a:lnTo>
                      <a:pt x="111282" y="283531"/>
                    </a:lnTo>
                    <a:lnTo>
                      <a:pt x="111162" y="283267"/>
                    </a:lnTo>
                    <a:close/>
                  </a:path>
                  <a:path w="473710" h="562609">
                    <a:moveTo>
                      <a:pt x="119754" y="284233"/>
                    </a:moveTo>
                    <a:lnTo>
                      <a:pt x="120245" y="284845"/>
                    </a:lnTo>
                    <a:lnTo>
                      <a:pt x="119754" y="284233"/>
                    </a:lnTo>
                    <a:close/>
                  </a:path>
                  <a:path w="473710" h="562609">
                    <a:moveTo>
                      <a:pt x="111776" y="284480"/>
                    </a:moveTo>
                    <a:lnTo>
                      <a:pt x="111763" y="284841"/>
                    </a:lnTo>
                    <a:lnTo>
                      <a:pt x="111776" y="284480"/>
                    </a:lnTo>
                    <a:close/>
                  </a:path>
                  <a:path w="473710" h="562609">
                    <a:moveTo>
                      <a:pt x="111157" y="284245"/>
                    </a:moveTo>
                    <a:lnTo>
                      <a:pt x="111179" y="284521"/>
                    </a:lnTo>
                    <a:lnTo>
                      <a:pt x="111305" y="284837"/>
                    </a:lnTo>
                    <a:lnTo>
                      <a:pt x="111157" y="284245"/>
                    </a:lnTo>
                    <a:close/>
                  </a:path>
                  <a:path w="473710" h="562609">
                    <a:moveTo>
                      <a:pt x="110619" y="284126"/>
                    </a:moveTo>
                    <a:lnTo>
                      <a:pt x="110794" y="284777"/>
                    </a:lnTo>
                    <a:lnTo>
                      <a:pt x="110790" y="284409"/>
                    </a:lnTo>
                    <a:lnTo>
                      <a:pt x="110666" y="284173"/>
                    </a:lnTo>
                    <a:close/>
                  </a:path>
                  <a:path w="473710" h="562609">
                    <a:moveTo>
                      <a:pt x="106983" y="283697"/>
                    </a:moveTo>
                    <a:lnTo>
                      <a:pt x="107087" y="284439"/>
                    </a:lnTo>
                    <a:lnTo>
                      <a:pt x="107211" y="284822"/>
                    </a:lnTo>
                    <a:lnTo>
                      <a:pt x="107085" y="284043"/>
                    </a:lnTo>
                    <a:lnTo>
                      <a:pt x="106983" y="283697"/>
                    </a:lnTo>
                    <a:close/>
                  </a:path>
                  <a:path w="473710" h="562609">
                    <a:moveTo>
                      <a:pt x="117814" y="283476"/>
                    </a:moveTo>
                    <a:lnTo>
                      <a:pt x="117678" y="283871"/>
                    </a:lnTo>
                    <a:lnTo>
                      <a:pt x="117551" y="284719"/>
                    </a:lnTo>
                    <a:lnTo>
                      <a:pt x="117800" y="284083"/>
                    </a:lnTo>
                    <a:lnTo>
                      <a:pt x="117814" y="283476"/>
                    </a:lnTo>
                    <a:close/>
                  </a:path>
                  <a:path w="473710" h="562609">
                    <a:moveTo>
                      <a:pt x="107303" y="284043"/>
                    </a:moveTo>
                    <a:lnTo>
                      <a:pt x="107359" y="284414"/>
                    </a:lnTo>
                    <a:lnTo>
                      <a:pt x="107486" y="284814"/>
                    </a:lnTo>
                    <a:lnTo>
                      <a:pt x="107303" y="284043"/>
                    </a:lnTo>
                    <a:close/>
                  </a:path>
                  <a:path w="473710" h="562609">
                    <a:moveTo>
                      <a:pt x="105742" y="283210"/>
                    </a:moveTo>
                    <a:lnTo>
                      <a:pt x="105741" y="283869"/>
                    </a:lnTo>
                    <a:lnTo>
                      <a:pt x="105868" y="284414"/>
                    </a:lnTo>
                    <a:lnTo>
                      <a:pt x="105995" y="284782"/>
                    </a:lnTo>
                    <a:lnTo>
                      <a:pt x="105868" y="283726"/>
                    </a:lnTo>
                    <a:lnTo>
                      <a:pt x="105742" y="283210"/>
                    </a:lnTo>
                    <a:close/>
                  </a:path>
                  <a:path w="473710" h="562609">
                    <a:moveTo>
                      <a:pt x="110234" y="284509"/>
                    </a:moveTo>
                    <a:lnTo>
                      <a:pt x="110127" y="284780"/>
                    </a:lnTo>
                    <a:lnTo>
                      <a:pt x="110253" y="284521"/>
                    </a:lnTo>
                    <a:close/>
                  </a:path>
                  <a:path w="473710" h="562609">
                    <a:moveTo>
                      <a:pt x="110390" y="283897"/>
                    </a:moveTo>
                    <a:lnTo>
                      <a:pt x="110785" y="284773"/>
                    </a:lnTo>
                    <a:lnTo>
                      <a:pt x="110658" y="284278"/>
                    </a:lnTo>
                    <a:lnTo>
                      <a:pt x="110531" y="284038"/>
                    </a:lnTo>
                    <a:lnTo>
                      <a:pt x="110390" y="283897"/>
                    </a:lnTo>
                    <a:close/>
                  </a:path>
                  <a:path w="473710" h="562609">
                    <a:moveTo>
                      <a:pt x="112375" y="284003"/>
                    </a:moveTo>
                    <a:lnTo>
                      <a:pt x="112279" y="284410"/>
                    </a:lnTo>
                    <a:lnTo>
                      <a:pt x="112406" y="284771"/>
                    </a:lnTo>
                    <a:lnTo>
                      <a:pt x="112375" y="284003"/>
                    </a:lnTo>
                    <a:close/>
                  </a:path>
                  <a:path w="473710" h="562609">
                    <a:moveTo>
                      <a:pt x="107477" y="283686"/>
                    </a:moveTo>
                    <a:lnTo>
                      <a:pt x="107514" y="284542"/>
                    </a:lnTo>
                    <a:lnTo>
                      <a:pt x="107640" y="284771"/>
                    </a:lnTo>
                    <a:lnTo>
                      <a:pt x="107513" y="283783"/>
                    </a:lnTo>
                    <a:close/>
                  </a:path>
                  <a:path w="473710" h="562609">
                    <a:moveTo>
                      <a:pt x="115701" y="284480"/>
                    </a:moveTo>
                    <a:lnTo>
                      <a:pt x="115468" y="284480"/>
                    </a:lnTo>
                    <a:lnTo>
                      <a:pt x="115879" y="284769"/>
                    </a:lnTo>
                    <a:lnTo>
                      <a:pt x="115701" y="284480"/>
                    </a:lnTo>
                    <a:close/>
                  </a:path>
                  <a:path w="473710" h="562609">
                    <a:moveTo>
                      <a:pt x="115694" y="284325"/>
                    </a:moveTo>
                    <a:lnTo>
                      <a:pt x="115754" y="284566"/>
                    </a:lnTo>
                    <a:lnTo>
                      <a:pt x="115879" y="284769"/>
                    </a:lnTo>
                    <a:lnTo>
                      <a:pt x="115753" y="284421"/>
                    </a:lnTo>
                    <a:close/>
                  </a:path>
                  <a:path w="473710" h="562609">
                    <a:moveTo>
                      <a:pt x="116215" y="283740"/>
                    </a:moveTo>
                    <a:lnTo>
                      <a:pt x="116074" y="284401"/>
                    </a:lnTo>
                    <a:lnTo>
                      <a:pt x="116327" y="284768"/>
                    </a:lnTo>
                    <a:lnTo>
                      <a:pt x="116192" y="284480"/>
                    </a:lnTo>
                    <a:lnTo>
                      <a:pt x="116378" y="284480"/>
                    </a:lnTo>
                    <a:lnTo>
                      <a:pt x="116255" y="283768"/>
                    </a:lnTo>
                    <a:close/>
                  </a:path>
                  <a:path w="473710" h="562609">
                    <a:moveTo>
                      <a:pt x="105239" y="283069"/>
                    </a:moveTo>
                    <a:lnTo>
                      <a:pt x="105355" y="283905"/>
                    </a:lnTo>
                    <a:lnTo>
                      <a:pt x="105482" y="284566"/>
                    </a:lnTo>
                    <a:lnTo>
                      <a:pt x="105609" y="284761"/>
                    </a:lnTo>
                    <a:lnTo>
                      <a:pt x="105239" y="283069"/>
                    </a:lnTo>
                    <a:close/>
                  </a:path>
                  <a:path w="473710" h="562609">
                    <a:moveTo>
                      <a:pt x="110348" y="283856"/>
                    </a:moveTo>
                    <a:lnTo>
                      <a:pt x="110384" y="284409"/>
                    </a:lnTo>
                    <a:lnTo>
                      <a:pt x="110634" y="284700"/>
                    </a:lnTo>
                    <a:lnTo>
                      <a:pt x="110376" y="283883"/>
                    </a:lnTo>
                    <a:close/>
                  </a:path>
                  <a:path w="473710" h="562609">
                    <a:moveTo>
                      <a:pt x="112171" y="284304"/>
                    </a:moveTo>
                    <a:lnTo>
                      <a:pt x="112145" y="284579"/>
                    </a:lnTo>
                    <a:lnTo>
                      <a:pt x="112271" y="284754"/>
                    </a:lnTo>
                    <a:lnTo>
                      <a:pt x="112147" y="284487"/>
                    </a:lnTo>
                    <a:lnTo>
                      <a:pt x="112171" y="284304"/>
                    </a:lnTo>
                    <a:close/>
                  </a:path>
                  <a:path w="473710" h="562609">
                    <a:moveTo>
                      <a:pt x="113897" y="284480"/>
                    </a:moveTo>
                    <a:lnTo>
                      <a:pt x="113690" y="284480"/>
                    </a:lnTo>
                    <a:lnTo>
                      <a:pt x="113793" y="284753"/>
                    </a:lnTo>
                    <a:lnTo>
                      <a:pt x="113919" y="284623"/>
                    </a:lnTo>
                    <a:lnTo>
                      <a:pt x="113897" y="284480"/>
                    </a:lnTo>
                    <a:close/>
                  </a:path>
                  <a:path w="473710" h="562609">
                    <a:moveTo>
                      <a:pt x="113233" y="284480"/>
                    </a:moveTo>
                    <a:lnTo>
                      <a:pt x="113349" y="284748"/>
                    </a:lnTo>
                    <a:lnTo>
                      <a:pt x="113233" y="284480"/>
                    </a:lnTo>
                    <a:close/>
                  </a:path>
                  <a:path w="473710" h="562609">
                    <a:moveTo>
                      <a:pt x="110472" y="282826"/>
                    </a:moveTo>
                    <a:lnTo>
                      <a:pt x="110471" y="283334"/>
                    </a:lnTo>
                    <a:lnTo>
                      <a:pt x="110722" y="284178"/>
                    </a:lnTo>
                    <a:lnTo>
                      <a:pt x="110849" y="284356"/>
                    </a:lnTo>
                    <a:lnTo>
                      <a:pt x="110906" y="284490"/>
                    </a:lnTo>
                    <a:lnTo>
                      <a:pt x="111155" y="284744"/>
                    </a:lnTo>
                    <a:lnTo>
                      <a:pt x="111028" y="284222"/>
                    </a:lnTo>
                    <a:lnTo>
                      <a:pt x="110472" y="282826"/>
                    </a:lnTo>
                    <a:close/>
                  </a:path>
                  <a:path w="473710" h="562609">
                    <a:moveTo>
                      <a:pt x="105716" y="283971"/>
                    </a:moveTo>
                    <a:lnTo>
                      <a:pt x="105783" y="284291"/>
                    </a:lnTo>
                    <a:lnTo>
                      <a:pt x="105910" y="284734"/>
                    </a:lnTo>
                    <a:lnTo>
                      <a:pt x="105784" y="284170"/>
                    </a:lnTo>
                    <a:lnTo>
                      <a:pt x="105716" y="283971"/>
                    </a:lnTo>
                    <a:close/>
                  </a:path>
                  <a:path w="473710" h="562609">
                    <a:moveTo>
                      <a:pt x="108718" y="283193"/>
                    </a:moveTo>
                    <a:lnTo>
                      <a:pt x="108776" y="283625"/>
                    </a:lnTo>
                    <a:lnTo>
                      <a:pt x="109156" y="284731"/>
                    </a:lnTo>
                    <a:lnTo>
                      <a:pt x="109029" y="284152"/>
                    </a:lnTo>
                    <a:lnTo>
                      <a:pt x="108776" y="283314"/>
                    </a:lnTo>
                    <a:close/>
                  </a:path>
                  <a:path w="473710" h="562609">
                    <a:moveTo>
                      <a:pt x="107930" y="283965"/>
                    </a:moveTo>
                    <a:lnTo>
                      <a:pt x="108350" y="284723"/>
                    </a:lnTo>
                    <a:lnTo>
                      <a:pt x="108228" y="284439"/>
                    </a:lnTo>
                    <a:lnTo>
                      <a:pt x="107930" y="283965"/>
                    </a:lnTo>
                    <a:close/>
                  </a:path>
                  <a:path w="473710" h="562609">
                    <a:moveTo>
                      <a:pt x="113353" y="284079"/>
                    </a:moveTo>
                    <a:lnTo>
                      <a:pt x="113384" y="284702"/>
                    </a:lnTo>
                    <a:lnTo>
                      <a:pt x="113508" y="284535"/>
                    </a:lnTo>
                    <a:lnTo>
                      <a:pt x="113397" y="284118"/>
                    </a:lnTo>
                    <a:close/>
                  </a:path>
                  <a:path w="473710" h="562609">
                    <a:moveTo>
                      <a:pt x="110373" y="284398"/>
                    </a:moveTo>
                    <a:lnTo>
                      <a:pt x="110521" y="284647"/>
                    </a:lnTo>
                    <a:lnTo>
                      <a:pt x="110373" y="284398"/>
                    </a:lnTo>
                    <a:close/>
                  </a:path>
                  <a:path w="473710" h="562609">
                    <a:moveTo>
                      <a:pt x="106625" y="283943"/>
                    </a:moveTo>
                    <a:lnTo>
                      <a:pt x="106683" y="284337"/>
                    </a:lnTo>
                    <a:lnTo>
                      <a:pt x="106809" y="284673"/>
                    </a:lnTo>
                    <a:lnTo>
                      <a:pt x="106625" y="283943"/>
                    </a:lnTo>
                    <a:close/>
                  </a:path>
                  <a:path w="473710" h="562609">
                    <a:moveTo>
                      <a:pt x="115832" y="284170"/>
                    </a:moveTo>
                    <a:lnTo>
                      <a:pt x="115781" y="284466"/>
                    </a:lnTo>
                    <a:lnTo>
                      <a:pt x="115908" y="284671"/>
                    </a:lnTo>
                    <a:lnTo>
                      <a:pt x="115832" y="284170"/>
                    </a:lnTo>
                    <a:close/>
                  </a:path>
                  <a:path w="473710" h="562609">
                    <a:moveTo>
                      <a:pt x="109173" y="283708"/>
                    </a:moveTo>
                    <a:lnTo>
                      <a:pt x="109266" y="283958"/>
                    </a:lnTo>
                    <a:lnTo>
                      <a:pt x="109520" y="284446"/>
                    </a:lnTo>
                    <a:lnTo>
                      <a:pt x="109890" y="284665"/>
                    </a:lnTo>
                    <a:lnTo>
                      <a:pt x="109641" y="284521"/>
                    </a:lnTo>
                    <a:lnTo>
                      <a:pt x="109514" y="284384"/>
                    </a:lnTo>
                    <a:lnTo>
                      <a:pt x="109173" y="283708"/>
                    </a:lnTo>
                    <a:close/>
                  </a:path>
                  <a:path w="473710" h="562609">
                    <a:moveTo>
                      <a:pt x="106540" y="283105"/>
                    </a:moveTo>
                    <a:lnTo>
                      <a:pt x="106683" y="284170"/>
                    </a:lnTo>
                    <a:lnTo>
                      <a:pt x="106809" y="284662"/>
                    </a:lnTo>
                    <a:lnTo>
                      <a:pt x="106540" y="283105"/>
                    </a:lnTo>
                    <a:close/>
                  </a:path>
                  <a:path w="473710" h="562609">
                    <a:moveTo>
                      <a:pt x="107896" y="282585"/>
                    </a:moveTo>
                    <a:lnTo>
                      <a:pt x="107945" y="282951"/>
                    </a:lnTo>
                    <a:lnTo>
                      <a:pt x="108198" y="283909"/>
                    </a:lnTo>
                    <a:lnTo>
                      <a:pt x="108451" y="284658"/>
                    </a:lnTo>
                    <a:lnTo>
                      <a:pt x="108325" y="283551"/>
                    </a:lnTo>
                    <a:lnTo>
                      <a:pt x="107896" y="282585"/>
                    </a:lnTo>
                    <a:close/>
                  </a:path>
                  <a:path w="473710" h="562609">
                    <a:moveTo>
                      <a:pt x="108198" y="283909"/>
                    </a:moveTo>
                    <a:lnTo>
                      <a:pt x="108322" y="284377"/>
                    </a:lnTo>
                    <a:lnTo>
                      <a:pt x="108448" y="284655"/>
                    </a:lnTo>
                    <a:lnTo>
                      <a:pt x="108198" y="283909"/>
                    </a:lnTo>
                    <a:close/>
                  </a:path>
                  <a:path w="473710" h="562609">
                    <a:moveTo>
                      <a:pt x="110401" y="284480"/>
                    </a:moveTo>
                    <a:lnTo>
                      <a:pt x="110274" y="284480"/>
                    </a:lnTo>
                    <a:lnTo>
                      <a:pt x="110480" y="284627"/>
                    </a:lnTo>
                    <a:lnTo>
                      <a:pt x="110401" y="284480"/>
                    </a:lnTo>
                    <a:close/>
                  </a:path>
                  <a:path w="473710" h="562609">
                    <a:moveTo>
                      <a:pt x="116378" y="284480"/>
                    </a:moveTo>
                    <a:lnTo>
                      <a:pt x="116192" y="284480"/>
                    </a:lnTo>
                    <a:lnTo>
                      <a:pt x="116353" y="284623"/>
                    </a:lnTo>
                    <a:lnTo>
                      <a:pt x="116378" y="284480"/>
                    </a:lnTo>
                    <a:close/>
                  </a:path>
                  <a:path w="473710" h="562609">
                    <a:moveTo>
                      <a:pt x="107146" y="284039"/>
                    </a:moveTo>
                    <a:lnTo>
                      <a:pt x="107161" y="284197"/>
                    </a:lnTo>
                    <a:lnTo>
                      <a:pt x="107287" y="284619"/>
                    </a:lnTo>
                    <a:lnTo>
                      <a:pt x="107146" y="284039"/>
                    </a:lnTo>
                    <a:close/>
                  </a:path>
                  <a:path w="473710" h="562609">
                    <a:moveTo>
                      <a:pt x="114217" y="284480"/>
                    </a:moveTo>
                    <a:lnTo>
                      <a:pt x="114236" y="284617"/>
                    </a:lnTo>
                    <a:lnTo>
                      <a:pt x="114217" y="284480"/>
                    </a:lnTo>
                    <a:close/>
                  </a:path>
                  <a:path w="473710" h="562609">
                    <a:moveTo>
                      <a:pt x="117403" y="284480"/>
                    </a:moveTo>
                    <a:lnTo>
                      <a:pt x="117259" y="284480"/>
                    </a:lnTo>
                    <a:lnTo>
                      <a:pt x="117422" y="284613"/>
                    </a:lnTo>
                    <a:lnTo>
                      <a:pt x="117403" y="284480"/>
                    </a:lnTo>
                    <a:close/>
                  </a:path>
                  <a:path w="473710" h="562609">
                    <a:moveTo>
                      <a:pt x="111160" y="283786"/>
                    </a:moveTo>
                    <a:lnTo>
                      <a:pt x="111253" y="284363"/>
                    </a:lnTo>
                    <a:lnTo>
                      <a:pt x="111379" y="284609"/>
                    </a:lnTo>
                    <a:lnTo>
                      <a:pt x="111160" y="283786"/>
                    </a:lnTo>
                    <a:close/>
                  </a:path>
                  <a:path w="473710" h="562609">
                    <a:moveTo>
                      <a:pt x="111950" y="284480"/>
                    </a:moveTo>
                    <a:close/>
                  </a:path>
                  <a:path w="473710" h="562609">
                    <a:moveTo>
                      <a:pt x="106495" y="282654"/>
                    </a:moveTo>
                    <a:lnTo>
                      <a:pt x="106551" y="283168"/>
                    </a:lnTo>
                    <a:lnTo>
                      <a:pt x="106805" y="284596"/>
                    </a:lnTo>
                    <a:lnTo>
                      <a:pt x="106679" y="283185"/>
                    </a:lnTo>
                    <a:lnTo>
                      <a:pt x="106495" y="282654"/>
                    </a:lnTo>
                    <a:close/>
                  </a:path>
                  <a:path w="473710" h="562609">
                    <a:moveTo>
                      <a:pt x="107871" y="282929"/>
                    </a:moveTo>
                    <a:lnTo>
                      <a:pt x="107873" y="283195"/>
                    </a:lnTo>
                    <a:lnTo>
                      <a:pt x="108253" y="284287"/>
                    </a:lnTo>
                    <a:lnTo>
                      <a:pt x="108380" y="284594"/>
                    </a:lnTo>
                    <a:lnTo>
                      <a:pt x="108128" y="283697"/>
                    </a:lnTo>
                    <a:lnTo>
                      <a:pt x="107871" y="282929"/>
                    </a:lnTo>
                    <a:close/>
                  </a:path>
                  <a:path w="473710" h="562609">
                    <a:moveTo>
                      <a:pt x="114058" y="284480"/>
                    </a:moveTo>
                    <a:lnTo>
                      <a:pt x="113919" y="284480"/>
                    </a:lnTo>
                    <a:lnTo>
                      <a:pt x="114058" y="284480"/>
                    </a:lnTo>
                    <a:close/>
                  </a:path>
                  <a:path w="473710" h="562609">
                    <a:moveTo>
                      <a:pt x="112210" y="284480"/>
                    </a:moveTo>
                    <a:close/>
                  </a:path>
                  <a:path w="473710" h="562609">
                    <a:moveTo>
                      <a:pt x="105228" y="282909"/>
                    </a:moveTo>
                    <a:lnTo>
                      <a:pt x="105459" y="284064"/>
                    </a:lnTo>
                    <a:lnTo>
                      <a:pt x="105585" y="284579"/>
                    </a:lnTo>
                    <a:lnTo>
                      <a:pt x="105458" y="283621"/>
                    </a:lnTo>
                    <a:lnTo>
                      <a:pt x="105228" y="282909"/>
                    </a:lnTo>
                    <a:close/>
                  </a:path>
                  <a:path w="473710" h="562609">
                    <a:moveTo>
                      <a:pt x="107856" y="283145"/>
                    </a:moveTo>
                    <a:lnTo>
                      <a:pt x="107972" y="283650"/>
                    </a:lnTo>
                    <a:lnTo>
                      <a:pt x="108225" y="284368"/>
                    </a:lnTo>
                    <a:lnTo>
                      <a:pt x="108351" y="284567"/>
                    </a:lnTo>
                    <a:lnTo>
                      <a:pt x="107856" y="283145"/>
                    </a:lnTo>
                    <a:close/>
                  </a:path>
                  <a:path w="473710" h="562609">
                    <a:moveTo>
                      <a:pt x="117543" y="283271"/>
                    </a:moveTo>
                    <a:lnTo>
                      <a:pt x="117439" y="283580"/>
                    </a:lnTo>
                    <a:lnTo>
                      <a:pt x="117313" y="284264"/>
                    </a:lnTo>
                    <a:lnTo>
                      <a:pt x="117438" y="284566"/>
                    </a:lnTo>
                    <a:lnTo>
                      <a:pt x="117691" y="283833"/>
                    </a:lnTo>
                    <a:lnTo>
                      <a:pt x="117567" y="283289"/>
                    </a:lnTo>
                    <a:close/>
                  </a:path>
                  <a:path w="473710" h="562609">
                    <a:moveTo>
                      <a:pt x="110479" y="282770"/>
                    </a:moveTo>
                    <a:lnTo>
                      <a:pt x="110524" y="282957"/>
                    </a:lnTo>
                    <a:lnTo>
                      <a:pt x="111156" y="284542"/>
                    </a:lnTo>
                    <a:lnTo>
                      <a:pt x="111029" y="284146"/>
                    </a:lnTo>
                    <a:lnTo>
                      <a:pt x="110479" y="282770"/>
                    </a:lnTo>
                    <a:close/>
                  </a:path>
                  <a:path w="473710" h="562609">
                    <a:moveTo>
                      <a:pt x="110274" y="284480"/>
                    </a:moveTo>
                    <a:close/>
                  </a:path>
                  <a:path w="473710" h="562609">
                    <a:moveTo>
                      <a:pt x="105248" y="283201"/>
                    </a:moveTo>
                    <a:lnTo>
                      <a:pt x="105321" y="284226"/>
                    </a:lnTo>
                    <a:lnTo>
                      <a:pt x="105447" y="284512"/>
                    </a:lnTo>
                    <a:lnTo>
                      <a:pt x="105248" y="283201"/>
                    </a:lnTo>
                    <a:close/>
                  </a:path>
                  <a:path w="473710" h="562609">
                    <a:moveTo>
                      <a:pt x="109993" y="284002"/>
                    </a:moveTo>
                    <a:lnTo>
                      <a:pt x="110107" y="284307"/>
                    </a:lnTo>
                    <a:lnTo>
                      <a:pt x="110234" y="284509"/>
                    </a:lnTo>
                    <a:lnTo>
                      <a:pt x="110110" y="284124"/>
                    </a:lnTo>
                    <a:close/>
                  </a:path>
                  <a:path w="473710" h="562609">
                    <a:moveTo>
                      <a:pt x="107845" y="283289"/>
                    </a:moveTo>
                    <a:lnTo>
                      <a:pt x="107890" y="283812"/>
                    </a:lnTo>
                    <a:lnTo>
                      <a:pt x="108017" y="284102"/>
                    </a:lnTo>
                    <a:lnTo>
                      <a:pt x="108269" y="284493"/>
                    </a:lnTo>
                    <a:lnTo>
                      <a:pt x="107845" y="283289"/>
                    </a:lnTo>
                    <a:close/>
                  </a:path>
                  <a:path w="473710" h="562609">
                    <a:moveTo>
                      <a:pt x="104484" y="283021"/>
                    </a:moveTo>
                    <a:lnTo>
                      <a:pt x="104554" y="283676"/>
                    </a:lnTo>
                    <a:lnTo>
                      <a:pt x="104680" y="284480"/>
                    </a:lnTo>
                    <a:lnTo>
                      <a:pt x="104583" y="283175"/>
                    </a:lnTo>
                    <a:lnTo>
                      <a:pt x="104484" y="283021"/>
                    </a:lnTo>
                    <a:close/>
                  </a:path>
                  <a:path w="473710" h="562609">
                    <a:moveTo>
                      <a:pt x="105070" y="283929"/>
                    </a:moveTo>
                    <a:lnTo>
                      <a:pt x="105219" y="284480"/>
                    </a:lnTo>
                    <a:lnTo>
                      <a:pt x="105093" y="283965"/>
                    </a:lnTo>
                    <a:close/>
                  </a:path>
                  <a:path w="473710" h="562609">
                    <a:moveTo>
                      <a:pt x="105151" y="284053"/>
                    </a:moveTo>
                    <a:lnTo>
                      <a:pt x="105219" y="284480"/>
                    </a:lnTo>
                    <a:lnTo>
                      <a:pt x="105211" y="284147"/>
                    </a:lnTo>
                    <a:close/>
                  </a:path>
                  <a:path w="473710" h="562609">
                    <a:moveTo>
                      <a:pt x="105327" y="284326"/>
                    </a:moveTo>
                    <a:lnTo>
                      <a:pt x="105338" y="284480"/>
                    </a:lnTo>
                    <a:lnTo>
                      <a:pt x="105327" y="284326"/>
                    </a:lnTo>
                    <a:close/>
                  </a:path>
                  <a:path w="473710" h="562609">
                    <a:moveTo>
                      <a:pt x="106123" y="284264"/>
                    </a:moveTo>
                    <a:lnTo>
                      <a:pt x="106133" y="284480"/>
                    </a:lnTo>
                    <a:lnTo>
                      <a:pt x="106123" y="284264"/>
                    </a:lnTo>
                    <a:close/>
                  </a:path>
                  <a:path w="473710" h="562609">
                    <a:moveTo>
                      <a:pt x="106143" y="284321"/>
                    </a:moveTo>
                    <a:lnTo>
                      <a:pt x="106151" y="284480"/>
                    </a:lnTo>
                    <a:lnTo>
                      <a:pt x="106143" y="284321"/>
                    </a:lnTo>
                    <a:close/>
                  </a:path>
                  <a:path w="473710" h="562609">
                    <a:moveTo>
                      <a:pt x="106127" y="284007"/>
                    </a:moveTo>
                    <a:lnTo>
                      <a:pt x="106197" y="284480"/>
                    </a:lnTo>
                    <a:lnTo>
                      <a:pt x="106127" y="284007"/>
                    </a:lnTo>
                    <a:close/>
                  </a:path>
                  <a:path w="473710" h="562609">
                    <a:moveTo>
                      <a:pt x="106249" y="284267"/>
                    </a:moveTo>
                    <a:lnTo>
                      <a:pt x="106256" y="284480"/>
                    </a:lnTo>
                    <a:lnTo>
                      <a:pt x="106249" y="284267"/>
                    </a:lnTo>
                    <a:close/>
                  </a:path>
                  <a:path w="473710" h="562609">
                    <a:moveTo>
                      <a:pt x="108466" y="284080"/>
                    </a:moveTo>
                    <a:lnTo>
                      <a:pt x="108461" y="284480"/>
                    </a:lnTo>
                    <a:lnTo>
                      <a:pt x="108466" y="284080"/>
                    </a:lnTo>
                    <a:close/>
                  </a:path>
                  <a:path w="473710" h="562609">
                    <a:moveTo>
                      <a:pt x="108586" y="284093"/>
                    </a:moveTo>
                    <a:lnTo>
                      <a:pt x="108572" y="284480"/>
                    </a:lnTo>
                    <a:lnTo>
                      <a:pt x="108586" y="284093"/>
                    </a:lnTo>
                    <a:close/>
                  </a:path>
                  <a:path w="473710" h="562609">
                    <a:moveTo>
                      <a:pt x="108651" y="284236"/>
                    </a:moveTo>
                    <a:lnTo>
                      <a:pt x="108635" y="284480"/>
                    </a:lnTo>
                    <a:lnTo>
                      <a:pt x="108651" y="284236"/>
                    </a:lnTo>
                    <a:close/>
                  </a:path>
                  <a:path w="473710" h="562609">
                    <a:moveTo>
                      <a:pt x="109176" y="283013"/>
                    </a:moveTo>
                    <a:lnTo>
                      <a:pt x="109285" y="283770"/>
                    </a:lnTo>
                    <a:lnTo>
                      <a:pt x="109664" y="284480"/>
                    </a:lnTo>
                    <a:lnTo>
                      <a:pt x="109886" y="284480"/>
                    </a:lnTo>
                    <a:lnTo>
                      <a:pt x="109380" y="283391"/>
                    </a:lnTo>
                    <a:lnTo>
                      <a:pt x="109254" y="283232"/>
                    </a:lnTo>
                    <a:lnTo>
                      <a:pt x="109176" y="283013"/>
                    </a:lnTo>
                    <a:close/>
                  </a:path>
                  <a:path w="473710" h="562609">
                    <a:moveTo>
                      <a:pt x="109355" y="283338"/>
                    </a:moveTo>
                    <a:lnTo>
                      <a:pt x="109886" y="284480"/>
                    </a:lnTo>
                    <a:lnTo>
                      <a:pt x="110172" y="284480"/>
                    </a:lnTo>
                    <a:lnTo>
                      <a:pt x="109794" y="283804"/>
                    </a:lnTo>
                    <a:lnTo>
                      <a:pt x="109355" y="283338"/>
                    </a:lnTo>
                    <a:close/>
                  </a:path>
                  <a:path w="473710" h="562609">
                    <a:moveTo>
                      <a:pt x="111606" y="284321"/>
                    </a:moveTo>
                    <a:lnTo>
                      <a:pt x="111654" y="284480"/>
                    </a:lnTo>
                    <a:lnTo>
                      <a:pt x="111606" y="284321"/>
                    </a:lnTo>
                    <a:close/>
                  </a:path>
                  <a:path w="473710" h="562609">
                    <a:moveTo>
                      <a:pt x="111561" y="284173"/>
                    </a:moveTo>
                    <a:lnTo>
                      <a:pt x="111671" y="284480"/>
                    </a:lnTo>
                    <a:lnTo>
                      <a:pt x="111561" y="284173"/>
                    </a:lnTo>
                    <a:close/>
                  </a:path>
                  <a:path w="473710" h="562609">
                    <a:moveTo>
                      <a:pt x="111441" y="283779"/>
                    </a:moveTo>
                    <a:lnTo>
                      <a:pt x="111560" y="284170"/>
                    </a:lnTo>
                    <a:lnTo>
                      <a:pt x="111683" y="284480"/>
                    </a:lnTo>
                    <a:lnTo>
                      <a:pt x="111558" y="283993"/>
                    </a:lnTo>
                    <a:lnTo>
                      <a:pt x="111441" y="283779"/>
                    </a:lnTo>
                    <a:close/>
                  </a:path>
                  <a:path w="473710" h="562609">
                    <a:moveTo>
                      <a:pt x="111886" y="284305"/>
                    </a:moveTo>
                    <a:lnTo>
                      <a:pt x="111878" y="284480"/>
                    </a:lnTo>
                    <a:lnTo>
                      <a:pt x="111886" y="284305"/>
                    </a:lnTo>
                    <a:close/>
                  </a:path>
                  <a:path w="473710" h="562609">
                    <a:moveTo>
                      <a:pt x="111907" y="284364"/>
                    </a:moveTo>
                    <a:close/>
                  </a:path>
                  <a:path w="473710" h="562609">
                    <a:moveTo>
                      <a:pt x="111950" y="284310"/>
                    </a:moveTo>
                    <a:lnTo>
                      <a:pt x="111956" y="284480"/>
                    </a:lnTo>
                    <a:lnTo>
                      <a:pt x="111950" y="284310"/>
                    </a:lnTo>
                    <a:close/>
                  </a:path>
                  <a:path w="473710" h="562609">
                    <a:moveTo>
                      <a:pt x="112023" y="284411"/>
                    </a:moveTo>
                    <a:close/>
                  </a:path>
                  <a:path w="473710" h="562609">
                    <a:moveTo>
                      <a:pt x="113749" y="284421"/>
                    </a:moveTo>
                    <a:close/>
                  </a:path>
                  <a:path w="473710" h="562609">
                    <a:moveTo>
                      <a:pt x="114105" y="284301"/>
                    </a:moveTo>
                    <a:lnTo>
                      <a:pt x="114058" y="284480"/>
                    </a:lnTo>
                    <a:lnTo>
                      <a:pt x="114105" y="284301"/>
                    </a:lnTo>
                    <a:close/>
                  </a:path>
                  <a:path w="473710" h="562609">
                    <a:moveTo>
                      <a:pt x="114185" y="283998"/>
                    </a:moveTo>
                    <a:lnTo>
                      <a:pt x="114217" y="284480"/>
                    </a:lnTo>
                    <a:lnTo>
                      <a:pt x="114350" y="284480"/>
                    </a:lnTo>
                    <a:lnTo>
                      <a:pt x="114224" y="284029"/>
                    </a:lnTo>
                    <a:close/>
                  </a:path>
                  <a:path w="473710" h="562609">
                    <a:moveTo>
                      <a:pt x="114574" y="284311"/>
                    </a:moveTo>
                    <a:lnTo>
                      <a:pt x="114681" y="284480"/>
                    </a:lnTo>
                    <a:lnTo>
                      <a:pt x="114574" y="284311"/>
                    </a:lnTo>
                    <a:close/>
                  </a:path>
                  <a:path w="473710" h="562609">
                    <a:moveTo>
                      <a:pt x="114622" y="284007"/>
                    </a:moveTo>
                    <a:lnTo>
                      <a:pt x="114655" y="284377"/>
                    </a:lnTo>
                    <a:lnTo>
                      <a:pt x="114903" y="284480"/>
                    </a:lnTo>
                    <a:lnTo>
                      <a:pt x="114777" y="284145"/>
                    </a:lnTo>
                    <a:lnTo>
                      <a:pt x="114622" y="284007"/>
                    </a:lnTo>
                    <a:close/>
                  </a:path>
                  <a:path w="473710" h="562609">
                    <a:moveTo>
                      <a:pt x="114910" y="284387"/>
                    </a:moveTo>
                    <a:close/>
                  </a:path>
                  <a:path w="473710" h="562609">
                    <a:moveTo>
                      <a:pt x="114929" y="284145"/>
                    </a:moveTo>
                    <a:lnTo>
                      <a:pt x="115468" y="284480"/>
                    </a:lnTo>
                    <a:lnTo>
                      <a:pt x="114929" y="284145"/>
                    </a:lnTo>
                    <a:close/>
                  </a:path>
                  <a:path w="473710" h="562609">
                    <a:moveTo>
                      <a:pt x="114930" y="284124"/>
                    </a:moveTo>
                    <a:lnTo>
                      <a:pt x="115468" y="284480"/>
                    </a:lnTo>
                    <a:lnTo>
                      <a:pt x="114930" y="284124"/>
                    </a:lnTo>
                    <a:close/>
                  </a:path>
                  <a:path w="473710" h="562609">
                    <a:moveTo>
                      <a:pt x="115498" y="284446"/>
                    </a:moveTo>
                    <a:close/>
                  </a:path>
                  <a:path w="473710" h="562609">
                    <a:moveTo>
                      <a:pt x="115593" y="284439"/>
                    </a:moveTo>
                    <a:close/>
                  </a:path>
                  <a:path w="473710" h="562609">
                    <a:moveTo>
                      <a:pt x="115642" y="284384"/>
                    </a:moveTo>
                    <a:close/>
                  </a:path>
                  <a:path w="473710" h="562609">
                    <a:moveTo>
                      <a:pt x="117156" y="284427"/>
                    </a:moveTo>
                    <a:close/>
                  </a:path>
                  <a:path w="473710" h="562609">
                    <a:moveTo>
                      <a:pt x="117161" y="284410"/>
                    </a:moveTo>
                    <a:close/>
                  </a:path>
                  <a:path w="473710" h="562609">
                    <a:moveTo>
                      <a:pt x="117177" y="284363"/>
                    </a:moveTo>
                    <a:lnTo>
                      <a:pt x="117322" y="284480"/>
                    </a:lnTo>
                    <a:lnTo>
                      <a:pt x="117177" y="284363"/>
                    </a:lnTo>
                    <a:close/>
                  </a:path>
                  <a:path w="473710" h="562609">
                    <a:moveTo>
                      <a:pt x="117256" y="284128"/>
                    </a:moveTo>
                    <a:lnTo>
                      <a:pt x="117236" y="284377"/>
                    </a:lnTo>
                    <a:lnTo>
                      <a:pt x="117403" y="284480"/>
                    </a:lnTo>
                    <a:lnTo>
                      <a:pt x="117256" y="284128"/>
                    </a:lnTo>
                    <a:close/>
                  </a:path>
                  <a:path w="473710" h="562609">
                    <a:moveTo>
                      <a:pt x="118105" y="284295"/>
                    </a:moveTo>
                    <a:lnTo>
                      <a:pt x="117957" y="284480"/>
                    </a:lnTo>
                    <a:lnTo>
                      <a:pt x="118105" y="284295"/>
                    </a:lnTo>
                    <a:close/>
                  </a:path>
                  <a:path w="473710" h="562609">
                    <a:moveTo>
                      <a:pt x="118403" y="283922"/>
                    </a:moveTo>
                    <a:lnTo>
                      <a:pt x="118198" y="284178"/>
                    </a:lnTo>
                    <a:lnTo>
                      <a:pt x="118071" y="284480"/>
                    </a:lnTo>
                    <a:lnTo>
                      <a:pt x="118509" y="284197"/>
                    </a:lnTo>
                    <a:lnTo>
                      <a:pt x="118403" y="283922"/>
                    </a:lnTo>
                    <a:close/>
                  </a:path>
                  <a:path w="473710" h="562609">
                    <a:moveTo>
                      <a:pt x="118635" y="284099"/>
                    </a:moveTo>
                    <a:lnTo>
                      <a:pt x="118148" y="284480"/>
                    </a:lnTo>
                    <a:lnTo>
                      <a:pt x="118871" y="284480"/>
                    </a:lnTo>
                    <a:lnTo>
                      <a:pt x="118747" y="284183"/>
                    </a:lnTo>
                    <a:close/>
                  </a:path>
                  <a:path w="473710" h="562609">
                    <a:moveTo>
                      <a:pt x="118904" y="284450"/>
                    </a:moveTo>
                    <a:close/>
                  </a:path>
                  <a:path w="473710" h="562609">
                    <a:moveTo>
                      <a:pt x="119025" y="284337"/>
                    </a:moveTo>
                    <a:lnTo>
                      <a:pt x="119138" y="284480"/>
                    </a:lnTo>
                    <a:lnTo>
                      <a:pt x="119025" y="284337"/>
                    </a:lnTo>
                    <a:close/>
                  </a:path>
                  <a:path w="473710" h="562609">
                    <a:moveTo>
                      <a:pt x="119126" y="284244"/>
                    </a:moveTo>
                    <a:lnTo>
                      <a:pt x="119092" y="284387"/>
                    </a:lnTo>
                    <a:lnTo>
                      <a:pt x="119338" y="284423"/>
                    </a:lnTo>
                    <a:lnTo>
                      <a:pt x="119126" y="284244"/>
                    </a:lnTo>
                    <a:close/>
                  </a:path>
                  <a:path w="473710" h="562609">
                    <a:moveTo>
                      <a:pt x="119356" y="284415"/>
                    </a:moveTo>
                    <a:lnTo>
                      <a:pt x="119214" y="284480"/>
                    </a:lnTo>
                    <a:lnTo>
                      <a:pt x="119443" y="284480"/>
                    </a:lnTo>
                    <a:close/>
                  </a:path>
                  <a:path w="473710" h="562609">
                    <a:moveTo>
                      <a:pt x="120759" y="283774"/>
                    </a:moveTo>
                    <a:lnTo>
                      <a:pt x="120281" y="283993"/>
                    </a:lnTo>
                    <a:lnTo>
                      <a:pt x="120154" y="284480"/>
                    </a:lnTo>
                    <a:lnTo>
                      <a:pt x="120772" y="283868"/>
                    </a:lnTo>
                    <a:close/>
                  </a:path>
                  <a:path w="473710" h="562609">
                    <a:moveTo>
                      <a:pt x="120802" y="283838"/>
                    </a:moveTo>
                    <a:lnTo>
                      <a:pt x="120154" y="284480"/>
                    </a:lnTo>
                    <a:lnTo>
                      <a:pt x="120709" y="283976"/>
                    </a:lnTo>
                    <a:lnTo>
                      <a:pt x="120802" y="283838"/>
                    </a:lnTo>
                    <a:close/>
                  </a:path>
                  <a:path w="473710" h="562609">
                    <a:moveTo>
                      <a:pt x="120820" y="283865"/>
                    </a:moveTo>
                    <a:lnTo>
                      <a:pt x="120205" y="284480"/>
                    </a:lnTo>
                    <a:lnTo>
                      <a:pt x="120713" y="284480"/>
                    </a:lnTo>
                    <a:lnTo>
                      <a:pt x="120840" y="284128"/>
                    </a:lnTo>
                    <a:lnTo>
                      <a:pt x="120820" y="283865"/>
                    </a:lnTo>
                    <a:close/>
                  </a:path>
                  <a:path w="473710" h="562609">
                    <a:moveTo>
                      <a:pt x="120894" y="283976"/>
                    </a:moveTo>
                    <a:lnTo>
                      <a:pt x="120713" y="284480"/>
                    </a:lnTo>
                    <a:lnTo>
                      <a:pt x="121050" y="284267"/>
                    </a:lnTo>
                    <a:lnTo>
                      <a:pt x="120894" y="283976"/>
                    </a:lnTo>
                    <a:close/>
                  </a:path>
                  <a:path w="473710" h="562609">
                    <a:moveTo>
                      <a:pt x="121039" y="284282"/>
                    </a:moveTo>
                    <a:lnTo>
                      <a:pt x="120802" y="284480"/>
                    </a:lnTo>
                    <a:lnTo>
                      <a:pt x="121039" y="284282"/>
                    </a:lnTo>
                    <a:close/>
                  </a:path>
                  <a:path w="473710" h="562609">
                    <a:moveTo>
                      <a:pt x="121078" y="284249"/>
                    </a:moveTo>
                    <a:lnTo>
                      <a:pt x="120891" y="284480"/>
                    </a:lnTo>
                    <a:lnTo>
                      <a:pt x="121157" y="284480"/>
                    </a:lnTo>
                    <a:lnTo>
                      <a:pt x="121078" y="284249"/>
                    </a:lnTo>
                    <a:close/>
                  </a:path>
                  <a:path w="473710" h="562609">
                    <a:moveTo>
                      <a:pt x="121207" y="284439"/>
                    </a:moveTo>
                    <a:close/>
                  </a:path>
                  <a:path w="473710" h="562609">
                    <a:moveTo>
                      <a:pt x="136145" y="284475"/>
                    </a:moveTo>
                    <a:close/>
                  </a:path>
                  <a:path w="473710" h="562609">
                    <a:moveTo>
                      <a:pt x="137399" y="283794"/>
                    </a:moveTo>
                    <a:lnTo>
                      <a:pt x="136155" y="284480"/>
                    </a:lnTo>
                    <a:lnTo>
                      <a:pt x="136905" y="284480"/>
                    </a:lnTo>
                    <a:lnTo>
                      <a:pt x="137399" y="283794"/>
                    </a:lnTo>
                    <a:close/>
                  </a:path>
                  <a:path w="473710" h="562609">
                    <a:moveTo>
                      <a:pt x="132395" y="280436"/>
                    </a:moveTo>
                    <a:lnTo>
                      <a:pt x="133327" y="281904"/>
                    </a:lnTo>
                    <a:lnTo>
                      <a:pt x="133579" y="283068"/>
                    </a:lnTo>
                    <a:lnTo>
                      <a:pt x="133706" y="283430"/>
                    </a:lnTo>
                    <a:lnTo>
                      <a:pt x="136145" y="284475"/>
                    </a:lnTo>
                    <a:lnTo>
                      <a:pt x="137381" y="283796"/>
                    </a:lnTo>
                    <a:lnTo>
                      <a:pt x="137759" y="283293"/>
                    </a:lnTo>
                    <a:lnTo>
                      <a:pt x="137634" y="282622"/>
                    </a:lnTo>
                    <a:lnTo>
                      <a:pt x="132395" y="280436"/>
                    </a:lnTo>
                    <a:close/>
                  </a:path>
                  <a:path w="473710" h="562609">
                    <a:moveTo>
                      <a:pt x="110530" y="282346"/>
                    </a:moveTo>
                    <a:lnTo>
                      <a:pt x="110523" y="282881"/>
                    </a:lnTo>
                    <a:lnTo>
                      <a:pt x="111156" y="284464"/>
                    </a:lnTo>
                    <a:lnTo>
                      <a:pt x="111030" y="283812"/>
                    </a:lnTo>
                    <a:lnTo>
                      <a:pt x="110650" y="282516"/>
                    </a:lnTo>
                    <a:lnTo>
                      <a:pt x="110530" y="282346"/>
                    </a:lnTo>
                    <a:close/>
                  </a:path>
                  <a:path w="473710" h="562609">
                    <a:moveTo>
                      <a:pt x="114978" y="283507"/>
                    </a:moveTo>
                    <a:lnTo>
                      <a:pt x="115013" y="284170"/>
                    </a:lnTo>
                    <a:lnTo>
                      <a:pt x="115498" y="284446"/>
                    </a:lnTo>
                    <a:lnTo>
                      <a:pt x="115371" y="284102"/>
                    </a:lnTo>
                    <a:lnTo>
                      <a:pt x="114978" y="283507"/>
                    </a:lnTo>
                    <a:close/>
                  </a:path>
                  <a:path w="473710" h="562609">
                    <a:moveTo>
                      <a:pt x="121469" y="283924"/>
                    </a:moveTo>
                    <a:lnTo>
                      <a:pt x="121080" y="284251"/>
                    </a:lnTo>
                    <a:lnTo>
                      <a:pt x="121207" y="284439"/>
                    </a:lnTo>
                    <a:lnTo>
                      <a:pt x="121469" y="283924"/>
                    </a:lnTo>
                    <a:close/>
                  </a:path>
                  <a:path w="473710" h="562609">
                    <a:moveTo>
                      <a:pt x="107252" y="283084"/>
                    </a:moveTo>
                    <a:lnTo>
                      <a:pt x="107334" y="283779"/>
                    </a:lnTo>
                    <a:lnTo>
                      <a:pt x="107461" y="284418"/>
                    </a:lnTo>
                    <a:lnTo>
                      <a:pt x="107335" y="283316"/>
                    </a:lnTo>
                    <a:lnTo>
                      <a:pt x="107252" y="283084"/>
                    </a:lnTo>
                    <a:close/>
                  </a:path>
                  <a:path w="473710" h="562609">
                    <a:moveTo>
                      <a:pt x="119463" y="283931"/>
                    </a:moveTo>
                    <a:lnTo>
                      <a:pt x="119229" y="284321"/>
                    </a:lnTo>
                    <a:lnTo>
                      <a:pt x="119719" y="284249"/>
                    </a:lnTo>
                    <a:lnTo>
                      <a:pt x="119463" y="283931"/>
                    </a:lnTo>
                    <a:close/>
                  </a:path>
                  <a:path w="473710" h="562609">
                    <a:moveTo>
                      <a:pt x="112032" y="283676"/>
                    </a:moveTo>
                    <a:lnTo>
                      <a:pt x="112023" y="284411"/>
                    </a:lnTo>
                    <a:lnTo>
                      <a:pt x="112148" y="284229"/>
                    </a:lnTo>
                    <a:lnTo>
                      <a:pt x="112032" y="283676"/>
                    </a:lnTo>
                    <a:close/>
                  </a:path>
                  <a:path w="473710" h="562609">
                    <a:moveTo>
                      <a:pt x="116496" y="283813"/>
                    </a:moveTo>
                    <a:lnTo>
                      <a:pt x="117161" y="284410"/>
                    </a:lnTo>
                    <a:lnTo>
                      <a:pt x="117036" y="284249"/>
                    </a:lnTo>
                    <a:lnTo>
                      <a:pt x="116496" y="283813"/>
                    </a:lnTo>
                    <a:close/>
                  </a:path>
                  <a:path w="473710" h="562609">
                    <a:moveTo>
                      <a:pt x="114759" y="284083"/>
                    </a:moveTo>
                    <a:lnTo>
                      <a:pt x="114910" y="284387"/>
                    </a:lnTo>
                    <a:lnTo>
                      <a:pt x="114786" y="284099"/>
                    </a:lnTo>
                    <a:close/>
                  </a:path>
                  <a:path w="473710" h="562609">
                    <a:moveTo>
                      <a:pt x="114992" y="283330"/>
                    </a:moveTo>
                    <a:lnTo>
                      <a:pt x="115056" y="283625"/>
                    </a:lnTo>
                    <a:lnTo>
                      <a:pt x="115556" y="284382"/>
                    </a:lnTo>
                    <a:lnTo>
                      <a:pt x="115429" y="284039"/>
                    </a:lnTo>
                    <a:lnTo>
                      <a:pt x="114992" y="283330"/>
                    </a:lnTo>
                    <a:close/>
                  </a:path>
                  <a:path w="473710" h="562609">
                    <a:moveTo>
                      <a:pt x="107056" y="283094"/>
                    </a:moveTo>
                    <a:lnTo>
                      <a:pt x="107180" y="283986"/>
                    </a:lnTo>
                    <a:lnTo>
                      <a:pt x="107305" y="284379"/>
                    </a:lnTo>
                    <a:lnTo>
                      <a:pt x="107179" y="283566"/>
                    </a:lnTo>
                    <a:lnTo>
                      <a:pt x="107056" y="283094"/>
                    </a:lnTo>
                    <a:close/>
                  </a:path>
                  <a:path w="473710" h="562609">
                    <a:moveTo>
                      <a:pt x="116502" y="283776"/>
                    </a:moveTo>
                    <a:lnTo>
                      <a:pt x="117177" y="284363"/>
                    </a:lnTo>
                    <a:lnTo>
                      <a:pt x="116502" y="283776"/>
                    </a:lnTo>
                    <a:close/>
                  </a:path>
                  <a:path w="473710" h="562609">
                    <a:moveTo>
                      <a:pt x="127069" y="280319"/>
                    </a:moveTo>
                    <a:lnTo>
                      <a:pt x="126699" y="280670"/>
                    </a:lnTo>
                    <a:lnTo>
                      <a:pt x="128259" y="283156"/>
                    </a:lnTo>
                    <a:lnTo>
                      <a:pt x="130451" y="284356"/>
                    </a:lnTo>
                    <a:lnTo>
                      <a:pt x="130324" y="283580"/>
                    </a:lnTo>
                    <a:lnTo>
                      <a:pt x="130198" y="283094"/>
                    </a:lnTo>
                    <a:lnTo>
                      <a:pt x="129318" y="281560"/>
                    </a:lnTo>
                    <a:lnTo>
                      <a:pt x="127324" y="280706"/>
                    </a:lnTo>
                    <a:lnTo>
                      <a:pt x="127069" y="280319"/>
                    </a:lnTo>
                    <a:close/>
                  </a:path>
                  <a:path w="473710" h="562609">
                    <a:moveTo>
                      <a:pt x="106983" y="283694"/>
                    </a:moveTo>
                    <a:lnTo>
                      <a:pt x="107175" y="284351"/>
                    </a:lnTo>
                    <a:lnTo>
                      <a:pt x="107049" y="283833"/>
                    </a:lnTo>
                    <a:lnTo>
                      <a:pt x="106983" y="283694"/>
                    </a:lnTo>
                    <a:close/>
                  </a:path>
                  <a:path w="473710" h="562609">
                    <a:moveTo>
                      <a:pt x="116765" y="282950"/>
                    </a:moveTo>
                    <a:lnTo>
                      <a:pt x="116682" y="283215"/>
                    </a:lnTo>
                    <a:lnTo>
                      <a:pt x="116559" y="283823"/>
                    </a:lnTo>
                    <a:lnTo>
                      <a:pt x="117186" y="284337"/>
                    </a:lnTo>
                    <a:lnTo>
                      <a:pt x="117059" y="283655"/>
                    </a:lnTo>
                    <a:lnTo>
                      <a:pt x="116765" y="282950"/>
                    </a:lnTo>
                    <a:close/>
                  </a:path>
                  <a:path w="473710" h="562609">
                    <a:moveTo>
                      <a:pt x="115002" y="283202"/>
                    </a:moveTo>
                    <a:lnTo>
                      <a:pt x="115105" y="283514"/>
                    </a:lnTo>
                    <a:lnTo>
                      <a:pt x="115606" y="284326"/>
                    </a:lnTo>
                    <a:lnTo>
                      <a:pt x="115479" y="283976"/>
                    </a:lnTo>
                    <a:lnTo>
                      <a:pt x="115002" y="283202"/>
                    </a:lnTo>
                    <a:close/>
                  </a:path>
                  <a:path w="473710" h="562609">
                    <a:moveTo>
                      <a:pt x="115819" y="284089"/>
                    </a:moveTo>
                    <a:lnTo>
                      <a:pt x="115694" y="284325"/>
                    </a:lnTo>
                    <a:lnTo>
                      <a:pt x="115821" y="284183"/>
                    </a:lnTo>
                    <a:close/>
                  </a:path>
                  <a:path w="473710" h="562609">
                    <a:moveTo>
                      <a:pt x="118671" y="284071"/>
                    </a:moveTo>
                    <a:lnTo>
                      <a:pt x="118932" y="284324"/>
                    </a:lnTo>
                    <a:lnTo>
                      <a:pt x="118807" y="284173"/>
                    </a:lnTo>
                    <a:lnTo>
                      <a:pt x="118671" y="284071"/>
                    </a:lnTo>
                    <a:close/>
                  </a:path>
                  <a:path w="473710" h="562609">
                    <a:moveTo>
                      <a:pt x="105061" y="282494"/>
                    </a:moveTo>
                    <a:lnTo>
                      <a:pt x="105017" y="283210"/>
                    </a:lnTo>
                    <a:lnTo>
                      <a:pt x="105070" y="283547"/>
                    </a:lnTo>
                    <a:lnTo>
                      <a:pt x="105196" y="284124"/>
                    </a:lnTo>
                    <a:lnTo>
                      <a:pt x="105321" y="284317"/>
                    </a:lnTo>
                    <a:lnTo>
                      <a:pt x="105061" y="282494"/>
                    </a:lnTo>
                    <a:close/>
                  </a:path>
                  <a:path w="473710" h="562609">
                    <a:moveTo>
                      <a:pt x="112704" y="283520"/>
                    </a:moveTo>
                    <a:lnTo>
                      <a:pt x="112705" y="283710"/>
                    </a:lnTo>
                    <a:lnTo>
                      <a:pt x="113080" y="284315"/>
                    </a:lnTo>
                    <a:lnTo>
                      <a:pt x="112954" y="283736"/>
                    </a:lnTo>
                    <a:lnTo>
                      <a:pt x="112704" y="283520"/>
                    </a:lnTo>
                    <a:close/>
                  </a:path>
                  <a:path w="473710" h="562609">
                    <a:moveTo>
                      <a:pt x="114471" y="283923"/>
                    </a:moveTo>
                    <a:lnTo>
                      <a:pt x="114453" y="284170"/>
                    </a:lnTo>
                    <a:lnTo>
                      <a:pt x="114574" y="284311"/>
                    </a:lnTo>
                    <a:lnTo>
                      <a:pt x="114471" y="283923"/>
                    </a:lnTo>
                    <a:close/>
                  </a:path>
                  <a:path w="473710" h="562609">
                    <a:moveTo>
                      <a:pt x="116160" y="283802"/>
                    </a:moveTo>
                    <a:lnTo>
                      <a:pt x="115885" y="284128"/>
                    </a:lnTo>
                    <a:lnTo>
                      <a:pt x="116012" y="284311"/>
                    </a:lnTo>
                    <a:lnTo>
                      <a:pt x="116160" y="283802"/>
                    </a:lnTo>
                    <a:close/>
                  </a:path>
                  <a:path w="473710" h="562609">
                    <a:moveTo>
                      <a:pt x="121921" y="283547"/>
                    </a:moveTo>
                    <a:lnTo>
                      <a:pt x="121501" y="283897"/>
                    </a:lnTo>
                    <a:lnTo>
                      <a:pt x="121378" y="284300"/>
                    </a:lnTo>
                    <a:lnTo>
                      <a:pt x="121752" y="283996"/>
                    </a:lnTo>
                    <a:lnTo>
                      <a:pt x="121879" y="283718"/>
                    </a:lnTo>
                    <a:lnTo>
                      <a:pt x="121921" y="283547"/>
                    </a:lnTo>
                    <a:close/>
                  </a:path>
                  <a:path w="473710" h="562609">
                    <a:moveTo>
                      <a:pt x="113699" y="283852"/>
                    </a:moveTo>
                    <a:lnTo>
                      <a:pt x="113834" y="284295"/>
                    </a:lnTo>
                    <a:lnTo>
                      <a:pt x="113699" y="283852"/>
                    </a:lnTo>
                    <a:close/>
                  </a:path>
                  <a:path w="473710" h="562609">
                    <a:moveTo>
                      <a:pt x="118199" y="283768"/>
                    </a:moveTo>
                    <a:lnTo>
                      <a:pt x="118105" y="284295"/>
                    </a:lnTo>
                    <a:lnTo>
                      <a:pt x="118352" y="283986"/>
                    </a:lnTo>
                    <a:lnTo>
                      <a:pt x="118199" y="283768"/>
                    </a:lnTo>
                    <a:close/>
                  </a:path>
                  <a:path w="473710" h="562609">
                    <a:moveTo>
                      <a:pt x="105731" y="283165"/>
                    </a:moveTo>
                    <a:lnTo>
                      <a:pt x="106007" y="284295"/>
                    </a:lnTo>
                    <a:lnTo>
                      <a:pt x="105881" y="283551"/>
                    </a:lnTo>
                    <a:lnTo>
                      <a:pt x="105731" y="283165"/>
                    </a:lnTo>
                    <a:close/>
                  </a:path>
                  <a:path w="473710" h="562609">
                    <a:moveTo>
                      <a:pt x="113426" y="283835"/>
                    </a:moveTo>
                    <a:lnTo>
                      <a:pt x="113467" y="284178"/>
                    </a:lnTo>
                    <a:lnTo>
                      <a:pt x="113426" y="283835"/>
                    </a:lnTo>
                    <a:close/>
                  </a:path>
                  <a:path w="473710" h="562609">
                    <a:moveTo>
                      <a:pt x="109892" y="283400"/>
                    </a:moveTo>
                    <a:lnTo>
                      <a:pt x="110145" y="284093"/>
                    </a:lnTo>
                    <a:lnTo>
                      <a:pt x="110272" y="284283"/>
                    </a:lnTo>
                    <a:lnTo>
                      <a:pt x="110146" y="283718"/>
                    </a:lnTo>
                    <a:lnTo>
                      <a:pt x="110024" y="283531"/>
                    </a:lnTo>
                    <a:lnTo>
                      <a:pt x="109892" y="283400"/>
                    </a:lnTo>
                    <a:close/>
                  </a:path>
                  <a:path w="473710" h="562609">
                    <a:moveTo>
                      <a:pt x="108831" y="283377"/>
                    </a:moveTo>
                    <a:lnTo>
                      <a:pt x="109158" y="284281"/>
                    </a:lnTo>
                    <a:lnTo>
                      <a:pt x="109031" y="283693"/>
                    </a:lnTo>
                    <a:lnTo>
                      <a:pt x="108831" y="283377"/>
                    </a:lnTo>
                    <a:close/>
                  </a:path>
                  <a:path w="473710" h="562609">
                    <a:moveTo>
                      <a:pt x="116484" y="283878"/>
                    </a:moveTo>
                    <a:lnTo>
                      <a:pt x="116968" y="284274"/>
                    </a:lnTo>
                    <a:lnTo>
                      <a:pt x="116484" y="283878"/>
                    </a:lnTo>
                    <a:close/>
                  </a:path>
                  <a:path w="473710" h="562609">
                    <a:moveTo>
                      <a:pt x="106294" y="282451"/>
                    </a:moveTo>
                    <a:lnTo>
                      <a:pt x="106532" y="283739"/>
                    </a:lnTo>
                    <a:lnTo>
                      <a:pt x="106658" y="284271"/>
                    </a:lnTo>
                    <a:lnTo>
                      <a:pt x="106294" y="282451"/>
                    </a:lnTo>
                    <a:close/>
                  </a:path>
                  <a:path w="473710" h="562609">
                    <a:moveTo>
                      <a:pt x="115154" y="282973"/>
                    </a:moveTo>
                    <a:lnTo>
                      <a:pt x="115031" y="283250"/>
                    </a:lnTo>
                    <a:lnTo>
                      <a:pt x="115659" y="284267"/>
                    </a:lnTo>
                    <a:lnTo>
                      <a:pt x="115786" y="284126"/>
                    </a:lnTo>
                    <a:lnTo>
                      <a:pt x="115660" y="283801"/>
                    </a:lnTo>
                    <a:lnTo>
                      <a:pt x="115285" y="283258"/>
                    </a:lnTo>
                    <a:lnTo>
                      <a:pt x="115154" y="282973"/>
                    </a:lnTo>
                    <a:close/>
                  </a:path>
                  <a:path w="473710" h="562609">
                    <a:moveTo>
                      <a:pt x="113535" y="283473"/>
                    </a:moveTo>
                    <a:lnTo>
                      <a:pt x="113478" y="283914"/>
                    </a:lnTo>
                    <a:lnTo>
                      <a:pt x="113604" y="284251"/>
                    </a:lnTo>
                    <a:lnTo>
                      <a:pt x="113535" y="283473"/>
                    </a:lnTo>
                    <a:close/>
                  </a:path>
                  <a:path w="473710" h="562609">
                    <a:moveTo>
                      <a:pt x="110428" y="283189"/>
                    </a:moveTo>
                    <a:lnTo>
                      <a:pt x="110490" y="283625"/>
                    </a:lnTo>
                    <a:lnTo>
                      <a:pt x="110617" y="284118"/>
                    </a:lnTo>
                    <a:lnTo>
                      <a:pt x="110743" y="284251"/>
                    </a:lnTo>
                    <a:lnTo>
                      <a:pt x="110428" y="283189"/>
                    </a:lnTo>
                    <a:close/>
                  </a:path>
                  <a:path w="473710" h="562609">
                    <a:moveTo>
                      <a:pt x="121544" y="283608"/>
                    </a:moveTo>
                    <a:lnTo>
                      <a:pt x="121078" y="284249"/>
                    </a:lnTo>
                    <a:lnTo>
                      <a:pt x="121455" y="283935"/>
                    </a:lnTo>
                    <a:lnTo>
                      <a:pt x="121544" y="283608"/>
                    </a:lnTo>
                    <a:close/>
                  </a:path>
                  <a:path w="473710" h="562609">
                    <a:moveTo>
                      <a:pt x="110649" y="282511"/>
                    </a:moveTo>
                    <a:lnTo>
                      <a:pt x="111157" y="284245"/>
                    </a:lnTo>
                    <a:lnTo>
                      <a:pt x="111031" y="283304"/>
                    </a:lnTo>
                    <a:lnTo>
                      <a:pt x="110904" y="282864"/>
                    </a:lnTo>
                    <a:lnTo>
                      <a:pt x="110649" y="282511"/>
                    </a:lnTo>
                    <a:close/>
                  </a:path>
                  <a:path w="473710" h="562609">
                    <a:moveTo>
                      <a:pt x="119483" y="283914"/>
                    </a:moveTo>
                    <a:lnTo>
                      <a:pt x="119730" y="284244"/>
                    </a:lnTo>
                    <a:lnTo>
                      <a:pt x="119483" y="283914"/>
                    </a:lnTo>
                    <a:close/>
                  </a:path>
                  <a:path w="473710" h="562609">
                    <a:moveTo>
                      <a:pt x="121596" y="283392"/>
                    </a:moveTo>
                    <a:lnTo>
                      <a:pt x="121071" y="283632"/>
                    </a:lnTo>
                    <a:lnTo>
                      <a:pt x="120945" y="284051"/>
                    </a:lnTo>
                    <a:lnTo>
                      <a:pt x="121071" y="284239"/>
                    </a:lnTo>
                    <a:lnTo>
                      <a:pt x="121451" y="283733"/>
                    </a:lnTo>
                    <a:lnTo>
                      <a:pt x="121577" y="283473"/>
                    </a:lnTo>
                    <a:close/>
                  </a:path>
                  <a:path w="473710" h="562609">
                    <a:moveTo>
                      <a:pt x="120210" y="282960"/>
                    </a:moveTo>
                    <a:lnTo>
                      <a:pt x="119898" y="283095"/>
                    </a:lnTo>
                    <a:lnTo>
                      <a:pt x="120243" y="283210"/>
                    </a:lnTo>
                    <a:lnTo>
                      <a:pt x="119633" y="283774"/>
                    </a:lnTo>
                    <a:lnTo>
                      <a:pt x="119507" y="283943"/>
                    </a:lnTo>
                    <a:lnTo>
                      <a:pt x="119754" y="284233"/>
                    </a:lnTo>
                    <a:lnTo>
                      <a:pt x="120233" y="284014"/>
                    </a:lnTo>
                    <a:lnTo>
                      <a:pt x="120360" y="283689"/>
                    </a:lnTo>
                    <a:lnTo>
                      <a:pt x="120233" y="282993"/>
                    </a:lnTo>
                    <a:close/>
                  </a:path>
                  <a:path w="473710" h="562609">
                    <a:moveTo>
                      <a:pt x="106723" y="283139"/>
                    </a:moveTo>
                    <a:lnTo>
                      <a:pt x="106892" y="283838"/>
                    </a:lnTo>
                    <a:lnTo>
                      <a:pt x="107019" y="284229"/>
                    </a:lnTo>
                    <a:lnTo>
                      <a:pt x="106893" y="283501"/>
                    </a:lnTo>
                    <a:lnTo>
                      <a:pt x="106723" y="283139"/>
                    </a:lnTo>
                    <a:close/>
                  </a:path>
                  <a:path w="473710" h="562609">
                    <a:moveTo>
                      <a:pt x="105151" y="282673"/>
                    </a:moveTo>
                    <a:lnTo>
                      <a:pt x="105320" y="284221"/>
                    </a:lnTo>
                    <a:lnTo>
                      <a:pt x="105193" y="282860"/>
                    </a:lnTo>
                    <a:lnTo>
                      <a:pt x="105151" y="282673"/>
                    </a:lnTo>
                    <a:close/>
                  </a:path>
                  <a:path w="473710" h="562609">
                    <a:moveTo>
                      <a:pt x="112372" y="283905"/>
                    </a:moveTo>
                    <a:lnTo>
                      <a:pt x="112230" y="284217"/>
                    </a:lnTo>
                    <a:lnTo>
                      <a:pt x="112353" y="284037"/>
                    </a:lnTo>
                    <a:lnTo>
                      <a:pt x="112372" y="283905"/>
                    </a:lnTo>
                    <a:close/>
                  </a:path>
                  <a:path w="473710" h="562609">
                    <a:moveTo>
                      <a:pt x="107251" y="283210"/>
                    </a:moveTo>
                    <a:lnTo>
                      <a:pt x="107269" y="283770"/>
                    </a:lnTo>
                    <a:lnTo>
                      <a:pt x="107396" y="284197"/>
                    </a:lnTo>
                    <a:lnTo>
                      <a:pt x="107251" y="283210"/>
                    </a:lnTo>
                    <a:close/>
                  </a:path>
                  <a:path w="473710" h="562609">
                    <a:moveTo>
                      <a:pt x="114727" y="284019"/>
                    </a:moveTo>
                    <a:lnTo>
                      <a:pt x="114926" y="284177"/>
                    </a:lnTo>
                    <a:lnTo>
                      <a:pt x="114727" y="284019"/>
                    </a:lnTo>
                    <a:close/>
                  </a:path>
                  <a:path w="473710" h="562609">
                    <a:moveTo>
                      <a:pt x="110114" y="283621"/>
                    </a:moveTo>
                    <a:lnTo>
                      <a:pt x="110289" y="284146"/>
                    </a:lnTo>
                    <a:lnTo>
                      <a:pt x="110163" y="283671"/>
                    </a:lnTo>
                    <a:close/>
                  </a:path>
                  <a:path w="473710" h="562609">
                    <a:moveTo>
                      <a:pt x="112204" y="283210"/>
                    </a:moveTo>
                    <a:lnTo>
                      <a:pt x="112064" y="283210"/>
                    </a:lnTo>
                    <a:lnTo>
                      <a:pt x="112083" y="283645"/>
                    </a:lnTo>
                    <a:lnTo>
                      <a:pt x="112210" y="284140"/>
                    </a:lnTo>
                    <a:lnTo>
                      <a:pt x="112335" y="283958"/>
                    </a:lnTo>
                    <a:lnTo>
                      <a:pt x="112204" y="283210"/>
                    </a:lnTo>
                    <a:close/>
                  </a:path>
                  <a:path w="473710" h="562609">
                    <a:moveTo>
                      <a:pt x="119059" y="283768"/>
                    </a:moveTo>
                    <a:lnTo>
                      <a:pt x="118854" y="284043"/>
                    </a:lnTo>
                    <a:lnTo>
                      <a:pt x="119059" y="283768"/>
                    </a:lnTo>
                    <a:close/>
                  </a:path>
                  <a:path w="473710" h="562609">
                    <a:moveTo>
                      <a:pt x="114238" y="283793"/>
                    </a:moveTo>
                    <a:lnTo>
                      <a:pt x="114300" y="283961"/>
                    </a:lnTo>
                    <a:lnTo>
                      <a:pt x="114426" y="284133"/>
                    </a:lnTo>
                    <a:lnTo>
                      <a:pt x="114305" y="283830"/>
                    </a:lnTo>
                    <a:close/>
                  </a:path>
                  <a:path w="473710" h="562609">
                    <a:moveTo>
                      <a:pt x="116777" y="282909"/>
                    </a:moveTo>
                    <a:lnTo>
                      <a:pt x="116878" y="283221"/>
                    </a:lnTo>
                    <a:lnTo>
                      <a:pt x="117256" y="284128"/>
                    </a:lnTo>
                    <a:lnTo>
                      <a:pt x="117509" y="283371"/>
                    </a:lnTo>
                    <a:lnTo>
                      <a:pt x="117385" y="283156"/>
                    </a:lnTo>
                    <a:lnTo>
                      <a:pt x="116777" y="282909"/>
                    </a:lnTo>
                    <a:close/>
                  </a:path>
                  <a:path w="473710" h="562609">
                    <a:moveTo>
                      <a:pt x="110413" y="283322"/>
                    </a:moveTo>
                    <a:lnTo>
                      <a:pt x="110369" y="283852"/>
                    </a:lnTo>
                    <a:lnTo>
                      <a:pt x="110619" y="284126"/>
                    </a:lnTo>
                    <a:lnTo>
                      <a:pt x="110413" y="283322"/>
                    </a:lnTo>
                    <a:close/>
                  </a:path>
                  <a:path w="473710" h="562609">
                    <a:moveTo>
                      <a:pt x="114754" y="283167"/>
                    </a:moveTo>
                    <a:lnTo>
                      <a:pt x="114678" y="283920"/>
                    </a:lnTo>
                    <a:lnTo>
                      <a:pt x="114804" y="284052"/>
                    </a:lnTo>
                    <a:lnTo>
                      <a:pt x="114806" y="283246"/>
                    </a:lnTo>
                    <a:close/>
                  </a:path>
                  <a:path w="473710" h="562609">
                    <a:moveTo>
                      <a:pt x="116166" y="283704"/>
                    </a:moveTo>
                    <a:lnTo>
                      <a:pt x="116005" y="283883"/>
                    </a:lnTo>
                    <a:lnTo>
                      <a:pt x="115879" y="284118"/>
                    </a:lnTo>
                    <a:lnTo>
                      <a:pt x="116132" y="283833"/>
                    </a:lnTo>
                    <a:lnTo>
                      <a:pt x="116166" y="283704"/>
                    </a:lnTo>
                    <a:close/>
                  </a:path>
                  <a:path w="473710" h="562609">
                    <a:moveTo>
                      <a:pt x="109555" y="282714"/>
                    </a:moveTo>
                    <a:lnTo>
                      <a:pt x="109643" y="283068"/>
                    </a:lnTo>
                    <a:lnTo>
                      <a:pt x="109896" y="283733"/>
                    </a:lnTo>
                    <a:lnTo>
                      <a:pt x="110149" y="284102"/>
                    </a:lnTo>
                    <a:lnTo>
                      <a:pt x="109897" y="283414"/>
                    </a:lnTo>
                    <a:lnTo>
                      <a:pt x="109771" y="283279"/>
                    </a:lnTo>
                    <a:lnTo>
                      <a:pt x="109644" y="283015"/>
                    </a:lnTo>
                    <a:lnTo>
                      <a:pt x="109555" y="282714"/>
                    </a:lnTo>
                    <a:close/>
                  </a:path>
                  <a:path w="473710" h="562609">
                    <a:moveTo>
                      <a:pt x="118429" y="283889"/>
                    </a:moveTo>
                    <a:lnTo>
                      <a:pt x="118635" y="284099"/>
                    </a:lnTo>
                    <a:lnTo>
                      <a:pt x="118514" y="283953"/>
                    </a:lnTo>
                    <a:close/>
                  </a:path>
                  <a:path w="473710" h="562609">
                    <a:moveTo>
                      <a:pt x="107520" y="283374"/>
                    </a:moveTo>
                    <a:lnTo>
                      <a:pt x="107749" y="284080"/>
                    </a:lnTo>
                    <a:lnTo>
                      <a:pt x="107622" y="283590"/>
                    </a:lnTo>
                    <a:lnTo>
                      <a:pt x="107520" y="283374"/>
                    </a:lnTo>
                    <a:close/>
                  </a:path>
                  <a:path w="473710" h="562609">
                    <a:moveTo>
                      <a:pt x="118510" y="283788"/>
                    </a:moveTo>
                    <a:lnTo>
                      <a:pt x="118544" y="283976"/>
                    </a:lnTo>
                    <a:lnTo>
                      <a:pt x="118548" y="283817"/>
                    </a:lnTo>
                    <a:close/>
                  </a:path>
                  <a:path w="473710" h="562609">
                    <a:moveTo>
                      <a:pt x="111642" y="283646"/>
                    </a:moveTo>
                    <a:lnTo>
                      <a:pt x="111772" y="284064"/>
                    </a:lnTo>
                    <a:lnTo>
                      <a:pt x="111642" y="283646"/>
                    </a:lnTo>
                    <a:close/>
                  </a:path>
                  <a:path w="473710" h="562609">
                    <a:moveTo>
                      <a:pt x="115707" y="283379"/>
                    </a:moveTo>
                    <a:lnTo>
                      <a:pt x="115842" y="284064"/>
                    </a:lnTo>
                    <a:lnTo>
                      <a:pt x="116095" y="283783"/>
                    </a:lnTo>
                    <a:lnTo>
                      <a:pt x="115968" y="283564"/>
                    </a:lnTo>
                    <a:lnTo>
                      <a:pt x="115707" y="283379"/>
                    </a:lnTo>
                    <a:close/>
                  </a:path>
                  <a:path w="473710" h="562609">
                    <a:moveTo>
                      <a:pt x="104657" y="281355"/>
                    </a:moveTo>
                    <a:lnTo>
                      <a:pt x="104898" y="283290"/>
                    </a:lnTo>
                    <a:lnTo>
                      <a:pt x="105025" y="283761"/>
                    </a:lnTo>
                    <a:lnTo>
                      <a:pt x="105151" y="284053"/>
                    </a:lnTo>
                    <a:lnTo>
                      <a:pt x="104770" y="281666"/>
                    </a:lnTo>
                    <a:lnTo>
                      <a:pt x="104657" y="281355"/>
                    </a:lnTo>
                    <a:close/>
                  </a:path>
                  <a:path w="473710" h="562609">
                    <a:moveTo>
                      <a:pt x="104214" y="282604"/>
                    </a:moveTo>
                    <a:lnTo>
                      <a:pt x="104398" y="284052"/>
                    </a:lnTo>
                    <a:lnTo>
                      <a:pt x="104273" y="282695"/>
                    </a:lnTo>
                    <a:close/>
                  </a:path>
                  <a:path w="473710" h="562609">
                    <a:moveTo>
                      <a:pt x="106083" y="283111"/>
                    </a:moveTo>
                    <a:lnTo>
                      <a:pt x="106103" y="283523"/>
                    </a:lnTo>
                    <a:lnTo>
                      <a:pt x="106230" y="284046"/>
                    </a:lnTo>
                    <a:lnTo>
                      <a:pt x="106083" y="283111"/>
                    </a:lnTo>
                    <a:close/>
                  </a:path>
                  <a:path w="473710" h="562609">
                    <a:moveTo>
                      <a:pt x="106917" y="282685"/>
                    </a:moveTo>
                    <a:lnTo>
                      <a:pt x="107019" y="283770"/>
                    </a:lnTo>
                    <a:lnTo>
                      <a:pt x="107146" y="284039"/>
                    </a:lnTo>
                    <a:lnTo>
                      <a:pt x="107019" y="283094"/>
                    </a:lnTo>
                    <a:lnTo>
                      <a:pt x="106917" y="282685"/>
                    </a:lnTo>
                    <a:close/>
                  </a:path>
                  <a:path w="473710" h="562609">
                    <a:moveTo>
                      <a:pt x="105066" y="282409"/>
                    </a:moveTo>
                    <a:lnTo>
                      <a:pt x="105292" y="284037"/>
                    </a:lnTo>
                    <a:lnTo>
                      <a:pt x="105166" y="282811"/>
                    </a:lnTo>
                    <a:lnTo>
                      <a:pt x="105066" y="282409"/>
                    </a:lnTo>
                    <a:close/>
                  </a:path>
                  <a:path w="473710" h="562609">
                    <a:moveTo>
                      <a:pt x="115258" y="282878"/>
                    </a:moveTo>
                    <a:lnTo>
                      <a:pt x="115178" y="283031"/>
                    </a:lnTo>
                    <a:lnTo>
                      <a:pt x="115305" y="283286"/>
                    </a:lnTo>
                    <a:lnTo>
                      <a:pt x="115807" y="284014"/>
                    </a:lnTo>
                    <a:lnTo>
                      <a:pt x="115696" y="283371"/>
                    </a:lnTo>
                    <a:lnTo>
                      <a:pt x="115446" y="283156"/>
                    </a:lnTo>
                    <a:lnTo>
                      <a:pt x="115321" y="282929"/>
                    </a:lnTo>
                    <a:close/>
                  </a:path>
                  <a:path w="473710" h="562609">
                    <a:moveTo>
                      <a:pt x="114483" y="283869"/>
                    </a:moveTo>
                    <a:lnTo>
                      <a:pt x="114622" y="284007"/>
                    </a:lnTo>
                    <a:lnTo>
                      <a:pt x="114483" y="283869"/>
                    </a:lnTo>
                    <a:close/>
                  </a:path>
                  <a:path w="473710" h="562609">
                    <a:moveTo>
                      <a:pt x="109537" y="283210"/>
                    </a:moveTo>
                    <a:lnTo>
                      <a:pt x="109740" y="283708"/>
                    </a:lnTo>
                    <a:lnTo>
                      <a:pt x="109993" y="284002"/>
                    </a:lnTo>
                    <a:lnTo>
                      <a:pt x="109866" y="283690"/>
                    </a:lnTo>
                    <a:lnTo>
                      <a:pt x="109537" y="283210"/>
                    </a:lnTo>
                    <a:close/>
                  </a:path>
                  <a:path w="473710" h="562609">
                    <a:moveTo>
                      <a:pt x="118912" y="283286"/>
                    </a:moveTo>
                    <a:lnTo>
                      <a:pt x="118656" y="283606"/>
                    </a:lnTo>
                    <a:lnTo>
                      <a:pt x="118531" y="283804"/>
                    </a:lnTo>
                    <a:lnTo>
                      <a:pt x="118778" y="283987"/>
                    </a:lnTo>
                    <a:lnTo>
                      <a:pt x="119030" y="283790"/>
                    </a:lnTo>
                    <a:lnTo>
                      <a:pt x="118912" y="283286"/>
                    </a:lnTo>
                    <a:close/>
                  </a:path>
                  <a:path w="473710" h="562609">
                    <a:moveTo>
                      <a:pt x="114495" y="283817"/>
                    </a:moveTo>
                    <a:lnTo>
                      <a:pt x="114630" y="283953"/>
                    </a:lnTo>
                    <a:lnTo>
                      <a:pt x="114495" y="283817"/>
                    </a:lnTo>
                    <a:close/>
                  </a:path>
                  <a:path w="473710" h="562609">
                    <a:moveTo>
                      <a:pt x="106322" y="282287"/>
                    </a:moveTo>
                    <a:lnTo>
                      <a:pt x="106373" y="282859"/>
                    </a:lnTo>
                    <a:lnTo>
                      <a:pt x="106625" y="283943"/>
                    </a:lnTo>
                    <a:lnTo>
                      <a:pt x="106498" y="282868"/>
                    </a:lnTo>
                    <a:lnTo>
                      <a:pt x="106372" y="282393"/>
                    </a:lnTo>
                    <a:close/>
                  </a:path>
                  <a:path w="473710" h="562609">
                    <a:moveTo>
                      <a:pt x="113839" y="283570"/>
                    </a:moveTo>
                    <a:lnTo>
                      <a:pt x="113986" y="283838"/>
                    </a:lnTo>
                    <a:lnTo>
                      <a:pt x="113988" y="283653"/>
                    </a:lnTo>
                    <a:lnTo>
                      <a:pt x="113839" y="283570"/>
                    </a:lnTo>
                    <a:close/>
                  </a:path>
                  <a:path w="473710" h="562609">
                    <a:moveTo>
                      <a:pt x="122164" y="283344"/>
                    </a:moveTo>
                    <a:lnTo>
                      <a:pt x="121949" y="283523"/>
                    </a:lnTo>
                    <a:lnTo>
                      <a:pt x="121825" y="283937"/>
                    </a:lnTo>
                    <a:lnTo>
                      <a:pt x="122202" y="283630"/>
                    </a:lnTo>
                    <a:lnTo>
                      <a:pt x="122164" y="283344"/>
                    </a:lnTo>
                    <a:close/>
                  </a:path>
                  <a:path w="473710" h="562609">
                    <a:moveTo>
                      <a:pt x="114531" y="283650"/>
                    </a:moveTo>
                    <a:lnTo>
                      <a:pt x="114511" y="283830"/>
                    </a:lnTo>
                    <a:lnTo>
                      <a:pt x="114531" y="283650"/>
                    </a:lnTo>
                    <a:close/>
                  </a:path>
                  <a:path w="473710" h="562609">
                    <a:moveTo>
                      <a:pt x="119239" y="283627"/>
                    </a:moveTo>
                    <a:lnTo>
                      <a:pt x="119337" y="283783"/>
                    </a:lnTo>
                    <a:lnTo>
                      <a:pt x="119463" y="283931"/>
                    </a:lnTo>
                    <a:lnTo>
                      <a:pt x="119239" y="283627"/>
                    </a:lnTo>
                    <a:close/>
                  </a:path>
                  <a:path w="473710" h="562609">
                    <a:moveTo>
                      <a:pt x="104891" y="283266"/>
                    </a:moveTo>
                    <a:lnTo>
                      <a:pt x="104943" y="283596"/>
                    </a:lnTo>
                    <a:lnTo>
                      <a:pt x="105070" y="283929"/>
                    </a:lnTo>
                    <a:lnTo>
                      <a:pt x="104891" y="283266"/>
                    </a:lnTo>
                    <a:close/>
                  </a:path>
                  <a:path w="473710" h="562609">
                    <a:moveTo>
                      <a:pt x="118208" y="283723"/>
                    </a:moveTo>
                    <a:lnTo>
                      <a:pt x="118403" y="283922"/>
                    </a:lnTo>
                    <a:lnTo>
                      <a:pt x="118276" y="283774"/>
                    </a:lnTo>
                    <a:close/>
                  </a:path>
                  <a:path w="473710" h="562609">
                    <a:moveTo>
                      <a:pt x="107885" y="282728"/>
                    </a:moveTo>
                    <a:lnTo>
                      <a:pt x="107947" y="283156"/>
                    </a:lnTo>
                    <a:lnTo>
                      <a:pt x="108198" y="283909"/>
                    </a:lnTo>
                    <a:lnTo>
                      <a:pt x="107885" y="282728"/>
                    </a:lnTo>
                    <a:close/>
                  </a:path>
                  <a:path w="473710" h="562609">
                    <a:moveTo>
                      <a:pt x="107568" y="283451"/>
                    </a:moveTo>
                    <a:lnTo>
                      <a:pt x="107744" y="283904"/>
                    </a:lnTo>
                    <a:lnTo>
                      <a:pt x="107619" y="283531"/>
                    </a:lnTo>
                    <a:close/>
                  </a:path>
                  <a:path w="473710" h="562609">
                    <a:moveTo>
                      <a:pt x="110949" y="282155"/>
                    </a:moveTo>
                    <a:lnTo>
                      <a:pt x="111274" y="283229"/>
                    </a:lnTo>
                    <a:lnTo>
                      <a:pt x="111401" y="283551"/>
                    </a:lnTo>
                    <a:lnTo>
                      <a:pt x="111654" y="283901"/>
                    </a:lnTo>
                    <a:lnTo>
                      <a:pt x="111149" y="282359"/>
                    </a:lnTo>
                    <a:lnTo>
                      <a:pt x="110949" y="282155"/>
                    </a:lnTo>
                    <a:close/>
                  </a:path>
                  <a:path w="473710" h="562609">
                    <a:moveTo>
                      <a:pt x="116294" y="283651"/>
                    </a:moveTo>
                    <a:lnTo>
                      <a:pt x="116484" y="283878"/>
                    </a:lnTo>
                    <a:lnTo>
                      <a:pt x="116361" y="283704"/>
                    </a:lnTo>
                    <a:close/>
                  </a:path>
                  <a:path w="473710" h="562609">
                    <a:moveTo>
                      <a:pt x="107103" y="283210"/>
                    </a:moveTo>
                    <a:lnTo>
                      <a:pt x="107258" y="283873"/>
                    </a:lnTo>
                    <a:lnTo>
                      <a:pt x="107103" y="283210"/>
                    </a:lnTo>
                    <a:close/>
                  </a:path>
                  <a:path w="473710" h="562609">
                    <a:moveTo>
                      <a:pt x="105266" y="282175"/>
                    </a:moveTo>
                    <a:lnTo>
                      <a:pt x="105302" y="282443"/>
                    </a:lnTo>
                    <a:lnTo>
                      <a:pt x="105428" y="283059"/>
                    </a:lnTo>
                    <a:lnTo>
                      <a:pt x="105681" y="283871"/>
                    </a:lnTo>
                    <a:lnTo>
                      <a:pt x="105555" y="282790"/>
                    </a:lnTo>
                    <a:lnTo>
                      <a:pt x="105266" y="282175"/>
                    </a:lnTo>
                    <a:close/>
                  </a:path>
                  <a:path w="473710" h="562609">
                    <a:moveTo>
                      <a:pt x="121008" y="283661"/>
                    </a:moveTo>
                    <a:lnTo>
                      <a:pt x="120820" y="283865"/>
                    </a:lnTo>
                    <a:lnTo>
                      <a:pt x="121008" y="283661"/>
                    </a:lnTo>
                    <a:close/>
                  </a:path>
                  <a:path w="473710" h="562609">
                    <a:moveTo>
                      <a:pt x="106725" y="283175"/>
                    </a:moveTo>
                    <a:lnTo>
                      <a:pt x="106769" y="283464"/>
                    </a:lnTo>
                    <a:lnTo>
                      <a:pt x="106896" y="283852"/>
                    </a:lnTo>
                    <a:lnTo>
                      <a:pt x="106725" y="283175"/>
                    </a:lnTo>
                    <a:close/>
                  </a:path>
                  <a:path w="473710" h="562609">
                    <a:moveTo>
                      <a:pt x="112894" y="283241"/>
                    </a:moveTo>
                    <a:lnTo>
                      <a:pt x="112959" y="283596"/>
                    </a:lnTo>
                    <a:lnTo>
                      <a:pt x="113085" y="283848"/>
                    </a:lnTo>
                    <a:lnTo>
                      <a:pt x="112894" y="283241"/>
                    </a:lnTo>
                    <a:close/>
                  </a:path>
                  <a:path w="473710" h="562609">
                    <a:moveTo>
                      <a:pt x="113296" y="283430"/>
                    </a:moveTo>
                    <a:lnTo>
                      <a:pt x="113426" y="283835"/>
                    </a:lnTo>
                    <a:lnTo>
                      <a:pt x="113296" y="283430"/>
                    </a:lnTo>
                    <a:close/>
                  </a:path>
                  <a:path w="473710" h="562609">
                    <a:moveTo>
                      <a:pt x="109864" y="282742"/>
                    </a:moveTo>
                    <a:lnTo>
                      <a:pt x="109949" y="283128"/>
                    </a:lnTo>
                    <a:lnTo>
                      <a:pt x="110074" y="283501"/>
                    </a:lnTo>
                    <a:lnTo>
                      <a:pt x="110201" y="283708"/>
                    </a:lnTo>
                    <a:lnTo>
                      <a:pt x="110201" y="283482"/>
                    </a:lnTo>
                    <a:lnTo>
                      <a:pt x="109864" y="282742"/>
                    </a:lnTo>
                    <a:close/>
                  </a:path>
                  <a:path w="473710" h="562609">
                    <a:moveTo>
                      <a:pt x="105798" y="283307"/>
                    </a:moveTo>
                    <a:lnTo>
                      <a:pt x="105977" y="283833"/>
                    </a:lnTo>
                    <a:lnTo>
                      <a:pt x="105852" y="283421"/>
                    </a:lnTo>
                    <a:close/>
                  </a:path>
                  <a:path w="473710" h="562609">
                    <a:moveTo>
                      <a:pt x="108069" y="282591"/>
                    </a:moveTo>
                    <a:lnTo>
                      <a:pt x="108339" y="283554"/>
                    </a:lnTo>
                    <a:lnTo>
                      <a:pt x="108466" y="283831"/>
                    </a:lnTo>
                    <a:lnTo>
                      <a:pt x="108339" y="283268"/>
                    </a:lnTo>
                    <a:lnTo>
                      <a:pt x="108069" y="282591"/>
                    </a:lnTo>
                    <a:close/>
                  </a:path>
                  <a:path w="473710" h="562609">
                    <a:moveTo>
                      <a:pt x="114460" y="283508"/>
                    </a:moveTo>
                    <a:lnTo>
                      <a:pt x="114369" y="283712"/>
                    </a:lnTo>
                    <a:lnTo>
                      <a:pt x="114460" y="283508"/>
                    </a:lnTo>
                    <a:close/>
                  </a:path>
                  <a:path w="473710" h="562609">
                    <a:moveTo>
                      <a:pt x="106212" y="282932"/>
                    </a:moveTo>
                    <a:lnTo>
                      <a:pt x="106228" y="283084"/>
                    </a:lnTo>
                    <a:lnTo>
                      <a:pt x="106480" y="283796"/>
                    </a:lnTo>
                    <a:lnTo>
                      <a:pt x="106212" y="282932"/>
                    </a:lnTo>
                    <a:close/>
                  </a:path>
                  <a:path w="473710" h="562609">
                    <a:moveTo>
                      <a:pt x="118436" y="282455"/>
                    </a:moveTo>
                    <a:lnTo>
                      <a:pt x="118377" y="283103"/>
                    </a:lnTo>
                    <a:lnTo>
                      <a:pt x="118264" y="283606"/>
                    </a:lnTo>
                    <a:lnTo>
                      <a:pt x="118510" y="283788"/>
                    </a:lnTo>
                    <a:lnTo>
                      <a:pt x="118889" y="283314"/>
                    </a:lnTo>
                    <a:lnTo>
                      <a:pt x="118436" y="282455"/>
                    </a:lnTo>
                    <a:close/>
                  </a:path>
                  <a:path w="473710" h="562609">
                    <a:moveTo>
                      <a:pt x="114052" y="283625"/>
                    </a:moveTo>
                    <a:lnTo>
                      <a:pt x="114230" y="283788"/>
                    </a:lnTo>
                    <a:lnTo>
                      <a:pt x="114105" y="283655"/>
                    </a:lnTo>
                    <a:close/>
                  </a:path>
                  <a:path w="473710" h="562609">
                    <a:moveTo>
                      <a:pt x="116581" y="283328"/>
                    </a:moveTo>
                    <a:lnTo>
                      <a:pt x="116380" y="283676"/>
                    </a:lnTo>
                    <a:lnTo>
                      <a:pt x="116581" y="283328"/>
                    </a:lnTo>
                    <a:close/>
                  </a:path>
                  <a:path w="473710" h="562609">
                    <a:moveTo>
                      <a:pt x="109981" y="281758"/>
                    </a:moveTo>
                    <a:lnTo>
                      <a:pt x="109955" y="282942"/>
                    </a:lnTo>
                    <a:lnTo>
                      <a:pt x="110334" y="283776"/>
                    </a:lnTo>
                    <a:lnTo>
                      <a:pt x="110207" y="282523"/>
                    </a:lnTo>
                    <a:lnTo>
                      <a:pt x="110081" y="282030"/>
                    </a:lnTo>
                    <a:lnTo>
                      <a:pt x="109981" y="281758"/>
                    </a:lnTo>
                    <a:close/>
                  </a:path>
                  <a:path w="473710" h="562609">
                    <a:moveTo>
                      <a:pt x="137688" y="282645"/>
                    </a:moveTo>
                    <a:lnTo>
                      <a:pt x="137806" y="283229"/>
                    </a:lnTo>
                    <a:lnTo>
                      <a:pt x="137427" y="283770"/>
                    </a:lnTo>
                    <a:lnTo>
                      <a:pt x="138653" y="283097"/>
                    </a:lnTo>
                    <a:lnTo>
                      <a:pt x="137688" y="282645"/>
                    </a:lnTo>
                    <a:close/>
                  </a:path>
                  <a:path w="473710" h="562609">
                    <a:moveTo>
                      <a:pt x="117902" y="283493"/>
                    </a:moveTo>
                    <a:lnTo>
                      <a:pt x="118199" y="283768"/>
                    </a:lnTo>
                    <a:lnTo>
                      <a:pt x="118073" y="283621"/>
                    </a:lnTo>
                    <a:lnTo>
                      <a:pt x="117902" y="283493"/>
                    </a:lnTo>
                    <a:close/>
                  </a:path>
                  <a:path w="473710" h="562609">
                    <a:moveTo>
                      <a:pt x="119114" y="283523"/>
                    </a:moveTo>
                    <a:lnTo>
                      <a:pt x="119059" y="283768"/>
                    </a:lnTo>
                    <a:lnTo>
                      <a:pt x="119114" y="283523"/>
                    </a:lnTo>
                    <a:close/>
                  </a:path>
                  <a:path w="473710" h="562609">
                    <a:moveTo>
                      <a:pt x="108740" y="282850"/>
                    </a:moveTo>
                    <a:lnTo>
                      <a:pt x="108784" y="283032"/>
                    </a:lnTo>
                    <a:lnTo>
                      <a:pt x="109163" y="283761"/>
                    </a:lnTo>
                    <a:lnTo>
                      <a:pt x="109038" y="283441"/>
                    </a:lnTo>
                    <a:lnTo>
                      <a:pt x="108740" y="282850"/>
                    </a:lnTo>
                    <a:close/>
                  </a:path>
                  <a:path w="473710" h="562609">
                    <a:moveTo>
                      <a:pt x="113774" y="283533"/>
                    </a:moveTo>
                    <a:lnTo>
                      <a:pt x="113875" y="283748"/>
                    </a:lnTo>
                    <a:lnTo>
                      <a:pt x="113774" y="283533"/>
                    </a:lnTo>
                    <a:close/>
                  </a:path>
                  <a:path w="473710" h="562609">
                    <a:moveTo>
                      <a:pt x="113837" y="283268"/>
                    </a:moveTo>
                    <a:lnTo>
                      <a:pt x="114006" y="283562"/>
                    </a:lnTo>
                    <a:lnTo>
                      <a:pt x="114256" y="283727"/>
                    </a:lnTo>
                    <a:lnTo>
                      <a:pt x="114131" y="283514"/>
                    </a:lnTo>
                    <a:lnTo>
                      <a:pt x="113837" y="283268"/>
                    </a:lnTo>
                    <a:close/>
                  </a:path>
                  <a:path w="473710" h="562609">
                    <a:moveTo>
                      <a:pt x="117926" y="283355"/>
                    </a:moveTo>
                    <a:lnTo>
                      <a:pt x="117961" y="283537"/>
                    </a:lnTo>
                    <a:lnTo>
                      <a:pt x="118208" y="283723"/>
                    </a:lnTo>
                    <a:lnTo>
                      <a:pt x="118084" y="283473"/>
                    </a:lnTo>
                    <a:lnTo>
                      <a:pt x="117926" y="283355"/>
                    </a:lnTo>
                    <a:close/>
                  </a:path>
                  <a:path w="473710" h="562609">
                    <a:moveTo>
                      <a:pt x="107513" y="283304"/>
                    </a:moveTo>
                    <a:lnTo>
                      <a:pt x="107614" y="283523"/>
                    </a:lnTo>
                    <a:lnTo>
                      <a:pt x="107739" y="283722"/>
                    </a:lnTo>
                    <a:lnTo>
                      <a:pt x="107513" y="283304"/>
                    </a:lnTo>
                    <a:close/>
                  </a:path>
                  <a:path w="473710" h="562609">
                    <a:moveTo>
                      <a:pt x="109548" y="282815"/>
                    </a:moveTo>
                    <a:lnTo>
                      <a:pt x="109637" y="283355"/>
                    </a:lnTo>
                    <a:lnTo>
                      <a:pt x="109888" y="283722"/>
                    </a:lnTo>
                    <a:lnTo>
                      <a:pt x="109548" y="282815"/>
                    </a:lnTo>
                    <a:close/>
                  </a:path>
                  <a:path w="473710" h="562609">
                    <a:moveTo>
                      <a:pt x="115683" y="283224"/>
                    </a:moveTo>
                    <a:lnTo>
                      <a:pt x="115796" y="283442"/>
                    </a:lnTo>
                    <a:lnTo>
                      <a:pt x="116166" y="283704"/>
                    </a:lnTo>
                    <a:lnTo>
                      <a:pt x="116039" y="283515"/>
                    </a:lnTo>
                    <a:lnTo>
                      <a:pt x="115683" y="283224"/>
                    </a:lnTo>
                    <a:close/>
                  </a:path>
                  <a:path w="473710" h="562609">
                    <a:moveTo>
                      <a:pt x="106726" y="281940"/>
                    </a:moveTo>
                    <a:lnTo>
                      <a:pt x="106730" y="282833"/>
                    </a:lnTo>
                    <a:lnTo>
                      <a:pt x="106983" y="283694"/>
                    </a:lnTo>
                    <a:lnTo>
                      <a:pt x="106856" y="282443"/>
                    </a:lnTo>
                    <a:lnTo>
                      <a:pt x="106726" y="281940"/>
                    </a:lnTo>
                    <a:close/>
                  </a:path>
                  <a:path w="473710" h="562609">
                    <a:moveTo>
                      <a:pt x="106700" y="282730"/>
                    </a:moveTo>
                    <a:lnTo>
                      <a:pt x="106731" y="283156"/>
                    </a:lnTo>
                    <a:lnTo>
                      <a:pt x="106981" y="283689"/>
                    </a:lnTo>
                    <a:lnTo>
                      <a:pt x="106700" y="282730"/>
                    </a:lnTo>
                    <a:close/>
                  </a:path>
                  <a:path w="473710" h="562609">
                    <a:moveTo>
                      <a:pt x="106021" y="283210"/>
                    </a:moveTo>
                    <a:lnTo>
                      <a:pt x="106053" y="283677"/>
                    </a:lnTo>
                    <a:lnTo>
                      <a:pt x="106021" y="283210"/>
                    </a:lnTo>
                    <a:close/>
                  </a:path>
                  <a:path w="473710" h="562609">
                    <a:moveTo>
                      <a:pt x="114364" y="283314"/>
                    </a:moveTo>
                    <a:lnTo>
                      <a:pt x="114320" y="283671"/>
                    </a:lnTo>
                    <a:lnTo>
                      <a:pt x="114447" y="283509"/>
                    </a:lnTo>
                    <a:lnTo>
                      <a:pt x="114364" y="283314"/>
                    </a:lnTo>
                    <a:close/>
                  </a:path>
                  <a:path w="473710" h="562609">
                    <a:moveTo>
                      <a:pt x="105719" y="282981"/>
                    </a:moveTo>
                    <a:lnTo>
                      <a:pt x="105842" y="283400"/>
                    </a:lnTo>
                    <a:lnTo>
                      <a:pt x="105966" y="283664"/>
                    </a:lnTo>
                    <a:lnTo>
                      <a:pt x="105840" y="283232"/>
                    </a:lnTo>
                    <a:lnTo>
                      <a:pt x="105719" y="282981"/>
                    </a:lnTo>
                    <a:close/>
                  </a:path>
                  <a:path w="473710" h="562609">
                    <a:moveTo>
                      <a:pt x="121503" y="283114"/>
                    </a:moveTo>
                    <a:lnTo>
                      <a:pt x="121008" y="283661"/>
                    </a:lnTo>
                    <a:lnTo>
                      <a:pt x="121381" y="283304"/>
                    </a:lnTo>
                    <a:lnTo>
                      <a:pt x="121503" y="283114"/>
                    </a:lnTo>
                    <a:close/>
                  </a:path>
                  <a:path w="473710" h="562609">
                    <a:moveTo>
                      <a:pt x="107492" y="282837"/>
                    </a:moveTo>
                    <a:lnTo>
                      <a:pt x="107607" y="283452"/>
                    </a:lnTo>
                    <a:lnTo>
                      <a:pt x="107734" y="283653"/>
                    </a:lnTo>
                    <a:lnTo>
                      <a:pt x="107608" y="283156"/>
                    </a:lnTo>
                    <a:lnTo>
                      <a:pt x="107492" y="282837"/>
                    </a:lnTo>
                    <a:close/>
                  </a:path>
                  <a:path w="473710" h="562609">
                    <a:moveTo>
                      <a:pt x="115747" y="283210"/>
                    </a:moveTo>
                    <a:lnTo>
                      <a:pt x="116204" y="283650"/>
                    </a:lnTo>
                    <a:lnTo>
                      <a:pt x="116078" y="283476"/>
                    </a:lnTo>
                    <a:lnTo>
                      <a:pt x="115747" y="283210"/>
                    </a:lnTo>
                    <a:close/>
                  </a:path>
                  <a:path w="473710" h="562609">
                    <a:moveTo>
                      <a:pt x="121537" y="283083"/>
                    </a:moveTo>
                    <a:lnTo>
                      <a:pt x="121410" y="283275"/>
                    </a:lnTo>
                    <a:lnTo>
                      <a:pt x="121037" y="283647"/>
                    </a:lnTo>
                    <a:lnTo>
                      <a:pt x="121534" y="283421"/>
                    </a:lnTo>
                    <a:lnTo>
                      <a:pt x="121615" y="283210"/>
                    </a:lnTo>
                    <a:close/>
                  </a:path>
                  <a:path w="473710" h="562609">
                    <a:moveTo>
                      <a:pt x="111620" y="283210"/>
                    </a:moveTo>
                    <a:lnTo>
                      <a:pt x="111480" y="283210"/>
                    </a:lnTo>
                    <a:lnTo>
                      <a:pt x="111642" y="283646"/>
                    </a:lnTo>
                    <a:lnTo>
                      <a:pt x="111620" y="283210"/>
                    </a:lnTo>
                    <a:close/>
                  </a:path>
                  <a:path w="473710" h="562609">
                    <a:moveTo>
                      <a:pt x="113554" y="283410"/>
                    </a:moveTo>
                    <a:lnTo>
                      <a:pt x="113621" y="283543"/>
                    </a:lnTo>
                    <a:lnTo>
                      <a:pt x="113554" y="283410"/>
                    </a:lnTo>
                    <a:close/>
                  </a:path>
                  <a:path w="473710" h="562609">
                    <a:moveTo>
                      <a:pt x="114000" y="282580"/>
                    </a:moveTo>
                    <a:lnTo>
                      <a:pt x="113904" y="283325"/>
                    </a:lnTo>
                    <a:lnTo>
                      <a:pt x="114279" y="283637"/>
                    </a:lnTo>
                    <a:lnTo>
                      <a:pt x="114153" y="282889"/>
                    </a:lnTo>
                    <a:lnTo>
                      <a:pt x="114000" y="282580"/>
                    </a:lnTo>
                    <a:close/>
                  </a:path>
                  <a:path w="473710" h="562609">
                    <a:moveTo>
                      <a:pt x="108207" y="282902"/>
                    </a:moveTo>
                    <a:lnTo>
                      <a:pt x="108469" y="283630"/>
                    </a:lnTo>
                    <a:lnTo>
                      <a:pt x="108343" y="283210"/>
                    </a:lnTo>
                    <a:lnTo>
                      <a:pt x="108207" y="282902"/>
                    </a:lnTo>
                    <a:close/>
                  </a:path>
                  <a:path w="473710" h="562609">
                    <a:moveTo>
                      <a:pt x="119806" y="282359"/>
                    </a:moveTo>
                    <a:lnTo>
                      <a:pt x="119364" y="282797"/>
                    </a:lnTo>
                    <a:lnTo>
                      <a:pt x="119239" y="283627"/>
                    </a:lnTo>
                    <a:lnTo>
                      <a:pt x="119773" y="283210"/>
                    </a:lnTo>
                    <a:lnTo>
                      <a:pt x="119634" y="283210"/>
                    </a:lnTo>
                    <a:lnTo>
                      <a:pt x="119884" y="282953"/>
                    </a:lnTo>
                    <a:lnTo>
                      <a:pt x="119806" y="282359"/>
                    </a:lnTo>
                    <a:close/>
                  </a:path>
                  <a:path w="473710" h="562609">
                    <a:moveTo>
                      <a:pt x="116600" y="283221"/>
                    </a:moveTo>
                    <a:lnTo>
                      <a:pt x="116440" y="283400"/>
                    </a:lnTo>
                    <a:lnTo>
                      <a:pt x="116317" y="283625"/>
                    </a:lnTo>
                    <a:lnTo>
                      <a:pt x="116570" y="283341"/>
                    </a:lnTo>
                    <a:close/>
                  </a:path>
                  <a:path w="473710" h="562609">
                    <a:moveTo>
                      <a:pt x="113796" y="283441"/>
                    </a:moveTo>
                    <a:lnTo>
                      <a:pt x="114052" y="283625"/>
                    </a:lnTo>
                    <a:lnTo>
                      <a:pt x="113796" y="283441"/>
                    </a:lnTo>
                    <a:close/>
                  </a:path>
                  <a:path w="473710" h="562609">
                    <a:moveTo>
                      <a:pt x="109853" y="282839"/>
                    </a:moveTo>
                    <a:lnTo>
                      <a:pt x="109861" y="283314"/>
                    </a:lnTo>
                    <a:lnTo>
                      <a:pt x="109987" y="283495"/>
                    </a:lnTo>
                    <a:lnTo>
                      <a:pt x="109853" y="282839"/>
                    </a:lnTo>
                    <a:close/>
                  </a:path>
                  <a:path w="473710" h="562609">
                    <a:moveTo>
                      <a:pt x="107310" y="283108"/>
                    </a:moveTo>
                    <a:lnTo>
                      <a:pt x="107326" y="283240"/>
                    </a:lnTo>
                    <a:lnTo>
                      <a:pt x="107452" y="283621"/>
                    </a:lnTo>
                    <a:lnTo>
                      <a:pt x="107310" y="283108"/>
                    </a:lnTo>
                    <a:close/>
                  </a:path>
                  <a:path w="473710" h="562609">
                    <a:moveTo>
                      <a:pt x="105196" y="282464"/>
                    </a:moveTo>
                    <a:lnTo>
                      <a:pt x="105331" y="283229"/>
                    </a:lnTo>
                    <a:lnTo>
                      <a:pt x="105458" y="283620"/>
                    </a:lnTo>
                    <a:lnTo>
                      <a:pt x="105331" y="282855"/>
                    </a:lnTo>
                    <a:lnTo>
                      <a:pt x="105196" y="282464"/>
                    </a:lnTo>
                    <a:close/>
                  </a:path>
                  <a:path w="473710" h="562609">
                    <a:moveTo>
                      <a:pt x="121408" y="282961"/>
                    </a:moveTo>
                    <a:lnTo>
                      <a:pt x="121276" y="283080"/>
                    </a:lnTo>
                    <a:lnTo>
                      <a:pt x="121149" y="283267"/>
                    </a:lnTo>
                    <a:lnTo>
                      <a:pt x="121022" y="283620"/>
                    </a:lnTo>
                    <a:lnTo>
                      <a:pt x="121400" y="283246"/>
                    </a:lnTo>
                    <a:lnTo>
                      <a:pt x="121408" y="282961"/>
                    </a:lnTo>
                    <a:close/>
                  </a:path>
                  <a:path w="473710" h="562609">
                    <a:moveTo>
                      <a:pt x="121764" y="283315"/>
                    </a:moveTo>
                    <a:lnTo>
                      <a:pt x="121544" y="283608"/>
                    </a:lnTo>
                    <a:lnTo>
                      <a:pt x="121764" y="283315"/>
                    </a:lnTo>
                    <a:close/>
                  </a:path>
                  <a:path w="473710" h="562609">
                    <a:moveTo>
                      <a:pt x="115796" y="283168"/>
                    </a:moveTo>
                    <a:lnTo>
                      <a:pt x="116221" y="283591"/>
                    </a:lnTo>
                    <a:lnTo>
                      <a:pt x="116095" y="283442"/>
                    </a:lnTo>
                    <a:lnTo>
                      <a:pt x="115843" y="283236"/>
                    </a:lnTo>
                    <a:close/>
                  </a:path>
                  <a:path w="473710" h="562609">
                    <a:moveTo>
                      <a:pt x="116456" y="282780"/>
                    </a:moveTo>
                    <a:lnTo>
                      <a:pt x="116271" y="283587"/>
                    </a:lnTo>
                    <a:lnTo>
                      <a:pt x="116519" y="283312"/>
                    </a:lnTo>
                    <a:lnTo>
                      <a:pt x="116456" y="282780"/>
                    </a:lnTo>
                    <a:close/>
                  </a:path>
                  <a:path w="473710" h="562609">
                    <a:moveTo>
                      <a:pt x="117980" y="283037"/>
                    </a:moveTo>
                    <a:lnTo>
                      <a:pt x="117985" y="283400"/>
                    </a:lnTo>
                    <a:lnTo>
                      <a:pt x="118233" y="283583"/>
                    </a:lnTo>
                    <a:lnTo>
                      <a:pt x="118186" y="283210"/>
                    </a:lnTo>
                    <a:lnTo>
                      <a:pt x="117980" y="283037"/>
                    </a:lnTo>
                    <a:close/>
                  </a:path>
                  <a:path w="473710" h="562609">
                    <a:moveTo>
                      <a:pt x="122352" y="283114"/>
                    </a:moveTo>
                    <a:lnTo>
                      <a:pt x="122284" y="283564"/>
                    </a:lnTo>
                    <a:lnTo>
                      <a:pt x="122536" y="283359"/>
                    </a:lnTo>
                    <a:lnTo>
                      <a:pt x="122352" y="283114"/>
                    </a:lnTo>
                    <a:close/>
                  </a:path>
                  <a:path w="473710" h="562609">
                    <a:moveTo>
                      <a:pt x="112453" y="283304"/>
                    </a:moveTo>
                    <a:lnTo>
                      <a:pt x="112611" y="283559"/>
                    </a:lnTo>
                    <a:lnTo>
                      <a:pt x="112488" y="283334"/>
                    </a:lnTo>
                    <a:close/>
                  </a:path>
                  <a:path w="473710" h="562609">
                    <a:moveTo>
                      <a:pt x="116027" y="282972"/>
                    </a:moveTo>
                    <a:lnTo>
                      <a:pt x="115855" y="283246"/>
                    </a:lnTo>
                    <a:lnTo>
                      <a:pt x="116231" y="283554"/>
                    </a:lnTo>
                    <a:lnTo>
                      <a:pt x="116281" y="283210"/>
                    </a:lnTo>
                    <a:lnTo>
                      <a:pt x="116027" y="282972"/>
                    </a:lnTo>
                    <a:close/>
                  </a:path>
                  <a:path w="473710" h="562609">
                    <a:moveTo>
                      <a:pt x="105347" y="282784"/>
                    </a:moveTo>
                    <a:lnTo>
                      <a:pt x="105445" y="283185"/>
                    </a:lnTo>
                    <a:lnTo>
                      <a:pt x="105571" y="283551"/>
                    </a:lnTo>
                    <a:lnTo>
                      <a:pt x="105347" y="282784"/>
                    </a:lnTo>
                    <a:close/>
                  </a:path>
                  <a:path w="473710" h="562609">
                    <a:moveTo>
                      <a:pt x="108787" y="282115"/>
                    </a:moveTo>
                    <a:lnTo>
                      <a:pt x="108788" y="282842"/>
                    </a:lnTo>
                    <a:lnTo>
                      <a:pt x="109165" y="283547"/>
                    </a:lnTo>
                    <a:lnTo>
                      <a:pt x="109039" y="282657"/>
                    </a:lnTo>
                    <a:lnTo>
                      <a:pt x="108787" y="282115"/>
                    </a:lnTo>
                    <a:close/>
                  </a:path>
                  <a:path w="473710" h="562609">
                    <a:moveTo>
                      <a:pt x="122054" y="283142"/>
                    </a:moveTo>
                    <a:lnTo>
                      <a:pt x="121921" y="283547"/>
                    </a:lnTo>
                    <a:lnTo>
                      <a:pt x="122054" y="283142"/>
                    </a:lnTo>
                    <a:close/>
                  </a:path>
                  <a:path w="473710" h="562609">
                    <a:moveTo>
                      <a:pt x="113571" y="283351"/>
                    </a:moveTo>
                    <a:lnTo>
                      <a:pt x="113774" y="283533"/>
                    </a:lnTo>
                    <a:lnTo>
                      <a:pt x="113656" y="283400"/>
                    </a:lnTo>
                    <a:close/>
                  </a:path>
                  <a:path w="473710" h="562609">
                    <a:moveTo>
                      <a:pt x="107339" y="282861"/>
                    </a:moveTo>
                    <a:lnTo>
                      <a:pt x="107326" y="283156"/>
                    </a:lnTo>
                    <a:lnTo>
                      <a:pt x="107451" y="283531"/>
                    </a:lnTo>
                    <a:lnTo>
                      <a:pt x="107339" y="282861"/>
                    </a:lnTo>
                    <a:close/>
                  </a:path>
                  <a:path w="473710" h="562609">
                    <a:moveTo>
                      <a:pt x="118930" y="283263"/>
                    </a:moveTo>
                    <a:lnTo>
                      <a:pt x="119114" y="283523"/>
                    </a:lnTo>
                    <a:lnTo>
                      <a:pt x="118930" y="283263"/>
                    </a:lnTo>
                    <a:close/>
                  </a:path>
                  <a:path w="473710" h="562609">
                    <a:moveTo>
                      <a:pt x="112843" y="283222"/>
                    </a:moveTo>
                    <a:lnTo>
                      <a:pt x="112704" y="283520"/>
                    </a:lnTo>
                    <a:lnTo>
                      <a:pt x="112831" y="283334"/>
                    </a:lnTo>
                    <a:close/>
                  </a:path>
                  <a:path w="473710" h="562609">
                    <a:moveTo>
                      <a:pt x="114918" y="283210"/>
                    </a:moveTo>
                    <a:lnTo>
                      <a:pt x="114782" y="283210"/>
                    </a:lnTo>
                    <a:lnTo>
                      <a:pt x="114978" y="283507"/>
                    </a:lnTo>
                    <a:lnTo>
                      <a:pt x="114918" y="283210"/>
                    </a:lnTo>
                    <a:close/>
                  </a:path>
                  <a:path w="473710" h="562609">
                    <a:moveTo>
                      <a:pt x="107556" y="282528"/>
                    </a:moveTo>
                    <a:lnTo>
                      <a:pt x="107733" y="283501"/>
                    </a:lnTo>
                    <a:lnTo>
                      <a:pt x="107606" y="282717"/>
                    </a:lnTo>
                    <a:lnTo>
                      <a:pt x="107556" y="282528"/>
                    </a:lnTo>
                    <a:close/>
                  </a:path>
                  <a:path w="473710" h="562609">
                    <a:moveTo>
                      <a:pt x="119255" y="282905"/>
                    </a:moveTo>
                    <a:lnTo>
                      <a:pt x="119123" y="283036"/>
                    </a:lnTo>
                    <a:lnTo>
                      <a:pt x="118996" y="283341"/>
                    </a:lnTo>
                    <a:lnTo>
                      <a:pt x="119122" y="283489"/>
                    </a:lnTo>
                    <a:lnTo>
                      <a:pt x="119255" y="282905"/>
                    </a:lnTo>
                    <a:close/>
                  </a:path>
                  <a:path w="473710" h="562609">
                    <a:moveTo>
                      <a:pt x="107995" y="281940"/>
                    </a:moveTo>
                    <a:lnTo>
                      <a:pt x="107957" y="282169"/>
                    </a:lnTo>
                    <a:lnTo>
                      <a:pt x="108211" y="282911"/>
                    </a:lnTo>
                    <a:lnTo>
                      <a:pt x="108465" y="283488"/>
                    </a:lnTo>
                    <a:lnTo>
                      <a:pt x="108213" y="282569"/>
                    </a:lnTo>
                    <a:lnTo>
                      <a:pt x="107995" y="281940"/>
                    </a:lnTo>
                    <a:close/>
                  </a:path>
                  <a:path w="473710" h="562609">
                    <a:moveTo>
                      <a:pt x="114503" y="282786"/>
                    </a:moveTo>
                    <a:lnTo>
                      <a:pt x="114463" y="283488"/>
                    </a:lnTo>
                    <a:lnTo>
                      <a:pt x="114589" y="283326"/>
                    </a:lnTo>
                    <a:lnTo>
                      <a:pt x="114503" y="282786"/>
                    </a:lnTo>
                    <a:close/>
                  </a:path>
                  <a:path w="473710" h="562609">
                    <a:moveTo>
                      <a:pt x="107919" y="282252"/>
                    </a:moveTo>
                    <a:lnTo>
                      <a:pt x="107929" y="282657"/>
                    </a:lnTo>
                    <a:lnTo>
                      <a:pt x="108307" y="283485"/>
                    </a:lnTo>
                    <a:lnTo>
                      <a:pt x="108054" y="282555"/>
                    </a:lnTo>
                    <a:lnTo>
                      <a:pt x="107919" y="282252"/>
                    </a:lnTo>
                    <a:close/>
                  </a:path>
                  <a:path w="473710" h="562609">
                    <a:moveTo>
                      <a:pt x="113330" y="283285"/>
                    </a:moveTo>
                    <a:lnTo>
                      <a:pt x="113535" y="283473"/>
                    </a:lnTo>
                    <a:lnTo>
                      <a:pt x="113410" y="283330"/>
                    </a:lnTo>
                    <a:close/>
                  </a:path>
                  <a:path w="473710" h="562609">
                    <a:moveTo>
                      <a:pt x="105937" y="283210"/>
                    </a:moveTo>
                    <a:lnTo>
                      <a:pt x="105953" y="283470"/>
                    </a:lnTo>
                    <a:lnTo>
                      <a:pt x="105937" y="283210"/>
                    </a:lnTo>
                    <a:close/>
                  </a:path>
                  <a:path w="473710" h="562609">
                    <a:moveTo>
                      <a:pt x="106908" y="282552"/>
                    </a:moveTo>
                    <a:lnTo>
                      <a:pt x="107091" y="283464"/>
                    </a:lnTo>
                    <a:lnTo>
                      <a:pt x="106964" y="282742"/>
                    </a:lnTo>
                    <a:lnTo>
                      <a:pt x="106908" y="282552"/>
                    </a:lnTo>
                    <a:close/>
                  </a:path>
                  <a:path w="473710" h="562609">
                    <a:moveTo>
                      <a:pt x="113584" y="283309"/>
                    </a:moveTo>
                    <a:lnTo>
                      <a:pt x="113754" y="283455"/>
                    </a:lnTo>
                    <a:lnTo>
                      <a:pt x="113584" y="283309"/>
                    </a:lnTo>
                    <a:close/>
                  </a:path>
                  <a:path w="473710" h="562609">
                    <a:moveTo>
                      <a:pt x="113652" y="283081"/>
                    </a:moveTo>
                    <a:lnTo>
                      <a:pt x="113796" y="283441"/>
                    </a:lnTo>
                    <a:lnTo>
                      <a:pt x="113652" y="283081"/>
                    </a:lnTo>
                    <a:close/>
                  </a:path>
                  <a:path w="473710" h="562609">
                    <a:moveTo>
                      <a:pt x="117578" y="283107"/>
                    </a:moveTo>
                    <a:lnTo>
                      <a:pt x="117579" y="283250"/>
                    </a:lnTo>
                    <a:lnTo>
                      <a:pt x="117828" y="283437"/>
                    </a:lnTo>
                    <a:lnTo>
                      <a:pt x="117701" y="283191"/>
                    </a:lnTo>
                    <a:close/>
                  </a:path>
                  <a:path w="473710" h="562609">
                    <a:moveTo>
                      <a:pt x="113646" y="283103"/>
                    </a:moveTo>
                    <a:lnTo>
                      <a:pt x="113783" y="283433"/>
                    </a:lnTo>
                    <a:lnTo>
                      <a:pt x="113646" y="283103"/>
                    </a:lnTo>
                    <a:close/>
                  </a:path>
                  <a:path w="473710" h="562609">
                    <a:moveTo>
                      <a:pt x="106181" y="283210"/>
                    </a:moveTo>
                    <a:lnTo>
                      <a:pt x="106194" y="283421"/>
                    </a:lnTo>
                    <a:lnTo>
                      <a:pt x="106181" y="283210"/>
                    </a:lnTo>
                    <a:close/>
                  </a:path>
                  <a:path w="473710" h="562609">
                    <a:moveTo>
                      <a:pt x="110893" y="282103"/>
                    </a:moveTo>
                    <a:lnTo>
                      <a:pt x="111175" y="283064"/>
                    </a:lnTo>
                    <a:lnTo>
                      <a:pt x="111302" y="283414"/>
                    </a:lnTo>
                    <a:lnTo>
                      <a:pt x="110926" y="282134"/>
                    </a:lnTo>
                    <a:close/>
                  </a:path>
                  <a:path w="473710" h="562609">
                    <a:moveTo>
                      <a:pt x="128584" y="278880"/>
                    </a:moveTo>
                    <a:lnTo>
                      <a:pt x="128058" y="279379"/>
                    </a:lnTo>
                    <a:lnTo>
                      <a:pt x="127932" y="279574"/>
                    </a:lnTo>
                    <a:lnTo>
                      <a:pt x="128816" y="280670"/>
                    </a:lnTo>
                    <a:lnTo>
                      <a:pt x="129322" y="281551"/>
                    </a:lnTo>
                    <a:lnTo>
                      <a:pt x="133647" y="283405"/>
                    </a:lnTo>
                    <a:lnTo>
                      <a:pt x="133394" y="282157"/>
                    </a:lnTo>
                    <a:lnTo>
                      <a:pt x="133267" y="281809"/>
                    </a:lnTo>
                    <a:lnTo>
                      <a:pt x="132386" y="280433"/>
                    </a:lnTo>
                    <a:lnTo>
                      <a:pt x="129910" y="279400"/>
                    </a:lnTo>
                    <a:lnTo>
                      <a:pt x="128949" y="279400"/>
                    </a:lnTo>
                    <a:lnTo>
                      <a:pt x="128584" y="278880"/>
                    </a:lnTo>
                    <a:close/>
                  </a:path>
                  <a:path w="473710" h="562609">
                    <a:moveTo>
                      <a:pt x="113630" y="283156"/>
                    </a:moveTo>
                    <a:lnTo>
                      <a:pt x="113606" y="283323"/>
                    </a:lnTo>
                    <a:lnTo>
                      <a:pt x="113630" y="283156"/>
                    </a:lnTo>
                    <a:close/>
                  </a:path>
                  <a:path w="473710" h="562609">
                    <a:moveTo>
                      <a:pt x="107521" y="282393"/>
                    </a:moveTo>
                    <a:lnTo>
                      <a:pt x="107565" y="283039"/>
                    </a:lnTo>
                    <a:lnTo>
                      <a:pt x="107692" y="283390"/>
                    </a:lnTo>
                    <a:lnTo>
                      <a:pt x="107521" y="282393"/>
                    </a:lnTo>
                    <a:close/>
                  </a:path>
                  <a:path w="473710" h="562609">
                    <a:moveTo>
                      <a:pt x="115365" y="282965"/>
                    </a:moveTo>
                    <a:lnTo>
                      <a:pt x="115455" y="283179"/>
                    </a:lnTo>
                    <a:lnTo>
                      <a:pt x="115707" y="283379"/>
                    </a:lnTo>
                    <a:lnTo>
                      <a:pt x="115582" y="283142"/>
                    </a:lnTo>
                    <a:lnTo>
                      <a:pt x="115365" y="282965"/>
                    </a:lnTo>
                    <a:close/>
                  </a:path>
                  <a:path w="473710" h="562609">
                    <a:moveTo>
                      <a:pt x="117951" y="283210"/>
                    </a:moveTo>
                    <a:lnTo>
                      <a:pt x="117926" y="283355"/>
                    </a:lnTo>
                    <a:lnTo>
                      <a:pt x="117951" y="283210"/>
                    </a:lnTo>
                    <a:close/>
                  </a:path>
                  <a:path w="473710" h="562609">
                    <a:moveTo>
                      <a:pt x="122210" y="282960"/>
                    </a:moveTo>
                    <a:lnTo>
                      <a:pt x="122164" y="283344"/>
                    </a:lnTo>
                    <a:lnTo>
                      <a:pt x="122210" y="282960"/>
                    </a:lnTo>
                    <a:close/>
                  </a:path>
                  <a:path w="473710" h="562609">
                    <a:moveTo>
                      <a:pt x="104504" y="282164"/>
                    </a:moveTo>
                    <a:lnTo>
                      <a:pt x="104563" y="282831"/>
                    </a:lnTo>
                    <a:lnTo>
                      <a:pt x="104690" y="283341"/>
                    </a:lnTo>
                    <a:lnTo>
                      <a:pt x="104563" y="282412"/>
                    </a:lnTo>
                    <a:lnTo>
                      <a:pt x="104504" y="282164"/>
                    </a:lnTo>
                    <a:close/>
                  </a:path>
                  <a:path w="473710" h="562609">
                    <a:moveTo>
                      <a:pt x="122978" y="282286"/>
                    </a:moveTo>
                    <a:lnTo>
                      <a:pt x="122567" y="282610"/>
                    </a:lnTo>
                    <a:lnTo>
                      <a:pt x="122440" y="283196"/>
                    </a:lnTo>
                    <a:lnTo>
                      <a:pt x="122567" y="283334"/>
                    </a:lnTo>
                    <a:lnTo>
                      <a:pt x="122978" y="282286"/>
                    </a:lnTo>
                    <a:close/>
                  </a:path>
                  <a:path w="473710" h="562609">
                    <a:moveTo>
                      <a:pt x="116710" y="282882"/>
                    </a:moveTo>
                    <a:lnTo>
                      <a:pt x="116581" y="283328"/>
                    </a:lnTo>
                    <a:lnTo>
                      <a:pt x="116708" y="283138"/>
                    </a:lnTo>
                    <a:lnTo>
                      <a:pt x="116710" y="282882"/>
                    </a:lnTo>
                    <a:close/>
                  </a:path>
                  <a:path w="473710" h="562609">
                    <a:moveTo>
                      <a:pt x="108078" y="281659"/>
                    </a:moveTo>
                    <a:lnTo>
                      <a:pt x="108094" y="282074"/>
                    </a:lnTo>
                    <a:lnTo>
                      <a:pt x="108348" y="282958"/>
                    </a:lnTo>
                    <a:lnTo>
                      <a:pt x="108475" y="283325"/>
                    </a:lnTo>
                    <a:lnTo>
                      <a:pt x="108348" y="282528"/>
                    </a:lnTo>
                    <a:lnTo>
                      <a:pt x="108078" y="281659"/>
                    </a:lnTo>
                    <a:close/>
                  </a:path>
                  <a:path w="473710" h="562609">
                    <a:moveTo>
                      <a:pt x="120592" y="282794"/>
                    </a:moveTo>
                    <a:lnTo>
                      <a:pt x="120453" y="282855"/>
                    </a:lnTo>
                    <a:lnTo>
                      <a:pt x="120329" y="283135"/>
                    </a:lnTo>
                    <a:lnTo>
                      <a:pt x="120455" y="283323"/>
                    </a:lnTo>
                    <a:lnTo>
                      <a:pt x="120592" y="282794"/>
                    </a:lnTo>
                    <a:close/>
                  </a:path>
                  <a:path w="473710" h="562609">
                    <a:moveTo>
                      <a:pt x="113666" y="283036"/>
                    </a:moveTo>
                    <a:lnTo>
                      <a:pt x="113826" y="283316"/>
                    </a:lnTo>
                    <a:lnTo>
                      <a:pt x="113666" y="283036"/>
                    </a:lnTo>
                    <a:close/>
                  </a:path>
                  <a:path w="473710" h="562609">
                    <a:moveTo>
                      <a:pt x="122005" y="283052"/>
                    </a:moveTo>
                    <a:lnTo>
                      <a:pt x="121764" y="283315"/>
                    </a:lnTo>
                    <a:lnTo>
                      <a:pt x="122017" y="283156"/>
                    </a:lnTo>
                    <a:close/>
                  </a:path>
                  <a:path w="473710" h="562609">
                    <a:moveTo>
                      <a:pt x="110862" y="282074"/>
                    </a:moveTo>
                    <a:lnTo>
                      <a:pt x="111104" y="282987"/>
                    </a:lnTo>
                    <a:lnTo>
                      <a:pt x="111230" y="283315"/>
                    </a:lnTo>
                    <a:lnTo>
                      <a:pt x="110977" y="282412"/>
                    </a:lnTo>
                    <a:lnTo>
                      <a:pt x="110862" y="282074"/>
                    </a:lnTo>
                    <a:close/>
                  </a:path>
                  <a:path w="473710" h="562609">
                    <a:moveTo>
                      <a:pt x="113372" y="283101"/>
                    </a:moveTo>
                    <a:lnTo>
                      <a:pt x="113366" y="283235"/>
                    </a:lnTo>
                    <a:lnTo>
                      <a:pt x="113372" y="283101"/>
                    </a:lnTo>
                    <a:close/>
                  </a:path>
                  <a:path w="473710" h="562609">
                    <a:moveTo>
                      <a:pt x="114097" y="282171"/>
                    </a:moveTo>
                    <a:lnTo>
                      <a:pt x="114116" y="282790"/>
                    </a:lnTo>
                    <a:lnTo>
                      <a:pt x="114369" y="283297"/>
                    </a:lnTo>
                    <a:lnTo>
                      <a:pt x="114495" y="282815"/>
                    </a:lnTo>
                    <a:lnTo>
                      <a:pt x="114097" y="282171"/>
                    </a:lnTo>
                    <a:close/>
                  </a:path>
                  <a:path w="473710" h="562609">
                    <a:moveTo>
                      <a:pt x="107710" y="282727"/>
                    </a:moveTo>
                    <a:lnTo>
                      <a:pt x="107719" y="282929"/>
                    </a:lnTo>
                    <a:lnTo>
                      <a:pt x="107845" y="283289"/>
                    </a:lnTo>
                    <a:lnTo>
                      <a:pt x="107710" y="282727"/>
                    </a:lnTo>
                    <a:close/>
                  </a:path>
                  <a:path w="473710" h="562609">
                    <a:moveTo>
                      <a:pt x="113877" y="282333"/>
                    </a:moveTo>
                    <a:lnTo>
                      <a:pt x="113711" y="283114"/>
                    </a:lnTo>
                    <a:lnTo>
                      <a:pt x="113837" y="283268"/>
                    </a:lnTo>
                    <a:lnTo>
                      <a:pt x="113964" y="282732"/>
                    </a:lnTo>
                    <a:lnTo>
                      <a:pt x="113877" y="282333"/>
                    </a:lnTo>
                    <a:close/>
                  </a:path>
                  <a:path w="473710" h="562609">
                    <a:moveTo>
                      <a:pt x="118973" y="283210"/>
                    </a:moveTo>
                    <a:close/>
                  </a:path>
                  <a:path w="473710" h="562609">
                    <a:moveTo>
                      <a:pt x="110058" y="281940"/>
                    </a:moveTo>
                    <a:lnTo>
                      <a:pt x="110397" y="283263"/>
                    </a:lnTo>
                    <a:lnTo>
                      <a:pt x="110271" y="282657"/>
                    </a:lnTo>
                    <a:lnTo>
                      <a:pt x="110058" y="281940"/>
                    </a:lnTo>
                    <a:close/>
                  </a:path>
                  <a:path w="473710" h="562609">
                    <a:moveTo>
                      <a:pt x="112151" y="282140"/>
                    </a:moveTo>
                    <a:lnTo>
                      <a:pt x="112281" y="282863"/>
                    </a:lnTo>
                    <a:lnTo>
                      <a:pt x="112408" y="283231"/>
                    </a:lnTo>
                    <a:lnTo>
                      <a:pt x="112281" y="282546"/>
                    </a:lnTo>
                    <a:lnTo>
                      <a:pt x="112151" y="282140"/>
                    </a:lnTo>
                    <a:close/>
                  </a:path>
                  <a:path w="473710" h="562609">
                    <a:moveTo>
                      <a:pt x="115538" y="282621"/>
                    </a:moveTo>
                    <a:lnTo>
                      <a:pt x="115312" y="282837"/>
                    </a:lnTo>
                    <a:lnTo>
                      <a:pt x="115438" y="283024"/>
                    </a:lnTo>
                    <a:lnTo>
                      <a:pt x="115683" y="283224"/>
                    </a:lnTo>
                    <a:lnTo>
                      <a:pt x="115538" y="282621"/>
                    </a:lnTo>
                    <a:close/>
                  </a:path>
                  <a:path w="473710" h="562609">
                    <a:moveTo>
                      <a:pt x="112646" y="282586"/>
                    </a:moveTo>
                    <a:lnTo>
                      <a:pt x="112843" y="283222"/>
                    </a:lnTo>
                    <a:lnTo>
                      <a:pt x="112716" y="282678"/>
                    </a:lnTo>
                    <a:close/>
                  </a:path>
                  <a:path w="473710" h="562609">
                    <a:moveTo>
                      <a:pt x="110842" y="282377"/>
                    </a:moveTo>
                    <a:lnTo>
                      <a:pt x="110909" y="282622"/>
                    </a:lnTo>
                    <a:lnTo>
                      <a:pt x="111163" y="283221"/>
                    </a:lnTo>
                    <a:lnTo>
                      <a:pt x="110842" y="282377"/>
                    </a:lnTo>
                    <a:close/>
                  </a:path>
                  <a:path w="473710" h="562609">
                    <a:moveTo>
                      <a:pt x="113106" y="282540"/>
                    </a:moveTo>
                    <a:lnTo>
                      <a:pt x="113083" y="282860"/>
                    </a:lnTo>
                    <a:lnTo>
                      <a:pt x="113209" y="283079"/>
                    </a:lnTo>
                    <a:lnTo>
                      <a:pt x="113333" y="283216"/>
                    </a:lnTo>
                    <a:lnTo>
                      <a:pt x="113207" y="282753"/>
                    </a:lnTo>
                    <a:lnTo>
                      <a:pt x="113106" y="282540"/>
                    </a:lnTo>
                    <a:close/>
                  </a:path>
                  <a:path w="473710" h="562609">
                    <a:moveTo>
                      <a:pt x="105005" y="283131"/>
                    </a:moveTo>
                    <a:close/>
                  </a:path>
                  <a:path w="473710" h="562609">
                    <a:moveTo>
                      <a:pt x="104802" y="281686"/>
                    </a:moveTo>
                    <a:lnTo>
                      <a:pt x="105017" y="283210"/>
                    </a:lnTo>
                    <a:lnTo>
                      <a:pt x="104890" y="281885"/>
                    </a:lnTo>
                    <a:lnTo>
                      <a:pt x="104802" y="281686"/>
                    </a:lnTo>
                    <a:close/>
                  </a:path>
                  <a:path w="473710" h="562609">
                    <a:moveTo>
                      <a:pt x="105671" y="283037"/>
                    </a:moveTo>
                    <a:lnTo>
                      <a:pt x="105679" y="283210"/>
                    </a:lnTo>
                    <a:lnTo>
                      <a:pt x="105671" y="283037"/>
                    </a:lnTo>
                    <a:close/>
                  </a:path>
                  <a:path w="473710" h="562609">
                    <a:moveTo>
                      <a:pt x="105714" y="283128"/>
                    </a:moveTo>
                    <a:close/>
                  </a:path>
                  <a:path w="473710" h="562609">
                    <a:moveTo>
                      <a:pt x="105747" y="282172"/>
                    </a:moveTo>
                    <a:lnTo>
                      <a:pt x="105829" y="283210"/>
                    </a:lnTo>
                    <a:lnTo>
                      <a:pt x="105747" y="282172"/>
                    </a:lnTo>
                    <a:close/>
                  </a:path>
                  <a:path w="473710" h="562609">
                    <a:moveTo>
                      <a:pt x="105876" y="282532"/>
                    </a:moveTo>
                    <a:lnTo>
                      <a:pt x="105837" y="283210"/>
                    </a:lnTo>
                    <a:lnTo>
                      <a:pt x="105876" y="282532"/>
                    </a:lnTo>
                    <a:close/>
                  </a:path>
                  <a:path w="473710" h="562609">
                    <a:moveTo>
                      <a:pt x="105896" y="282590"/>
                    </a:moveTo>
                    <a:lnTo>
                      <a:pt x="105937" y="283210"/>
                    </a:lnTo>
                    <a:lnTo>
                      <a:pt x="105896" y="282590"/>
                    </a:lnTo>
                    <a:close/>
                  </a:path>
                  <a:path w="473710" h="562609">
                    <a:moveTo>
                      <a:pt x="106009" y="283041"/>
                    </a:moveTo>
                    <a:lnTo>
                      <a:pt x="105998" y="283210"/>
                    </a:lnTo>
                    <a:lnTo>
                      <a:pt x="106009" y="283041"/>
                    </a:lnTo>
                    <a:close/>
                  </a:path>
                  <a:path w="473710" h="562609">
                    <a:moveTo>
                      <a:pt x="106063" y="282715"/>
                    </a:moveTo>
                    <a:lnTo>
                      <a:pt x="106118" y="283210"/>
                    </a:lnTo>
                    <a:lnTo>
                      <a:pt x="106063" y="282715"/>
                    </a:lnTo>
                    <a:close/>
                  </a:path>
                  <a:path w="473710" h="562609">
                    <a:moveTo>
                      <a:pt x="106177" y="283138"/>
                    </a:moveTo>
                    <a:close/>
                  </a:path>
                  <a:path w="473710" h="562609">
                    <a:moveTo>
                      <a:pt x="107050" y="283031"/>
                    </a:moveTo>
                    <a:lnTo>
                      <a:pt x="107086" y="283210"/>
                    </a:lnTo>
                    <a:lnTo>
                      <a:pt x="107050" y="283031"/>
                    </a:lnTo>
                    <a:close/>
                  </a:path>
                  <a:path w="473710" h="562609">
                    <a:moveTo>
                      <a:pt x="107193" y="283167"/>
                    </a:moveTo>
                    <a:close/>
                  </a:path>
                  <a:path w="473710" h="562609">
                    <a:moveTo>
                      <a:pt x="107234" y="283132"/>
                    </a:moveTo>
                    <a:close/>
                  </a:path>
                  <a:path w="473710" h="562609">
                    <a:moveTo>
                      <a:pt x="109179" y="282362"/>
                    </a:moveTo>
                    <a:lnTo>
                      <a:pt x="109210" y="282761"/>
                    </a:lnTo>
                    <a:lnTo>
                      <a:pt x="109461" y="283210"/>
                    </a:lnTo>
                    <a:lnTo>
                      <a:pt x="109179" y="282362"/>
                    </a:lnTo>
                    <a:close/>
                  </a:path>
                  <a:path w="473710" h="562609">
                    <a:moveTo>
                      <a:pt x="109521" y="283171"/>
                    </a:moveTo>
                    <a:close/>
                  </a:path>
                  <a:path w="473710" h="562609">
                    <a:moveTo>
                      <a:pt x="111165" y="282357"/>
                    </a:moveTo>
                    <a:lnTo>
                      <a:pt x="111480" y="283210"/>
                    </a:lnTo>
                    <a:lnTo>
                      <a:pt x="111397" y="282574"/>
                    </a:lnTo>
                    <a:lnTo>
                      <a:pt x="111165" y="282357"/>
                    </a:lnTo>
                    <a:close/>
                  </a:path>
                  <a:path w="473710" h="562609">
                    <a:moveTo>
                      <a:pt x="111582" y="282747"/>
                    </a:moveTo>
                    <a:lnTo>
                      <a:pt x="111523" y="283210"/>
                    </a:lnTo>
                    <a:lnTo>
                      <a:pt x="111582" y="282747"/>
                    </a:lnTo>
                    <a:close/>
                  </a:path>
                  <a:path w="473710" h="562609">
                    <a:moveTo>
                      <a:pt x="112080" y="282982"/>
                    </a:moveTo>
                    <a:lnTo>
                      <a:pt x="112179" y="283210"/>
                    </a:lnTo>
                    <a:lnTo>
                      <a:pt x="112080" y="282982"/>
                    </a:lnTo>
                    <a:close/>
                  </a:path>
                  <a:path w="473710" h="562609">
                    <a:moveTo>
                      <a:pt x="112341" y="283196"/>
                    </a:moveTo>
                    <a:close/>
                  </a:path>
                  <a:path w="473710" h="562609">
                    <a:moveTo>
                      <a:pt x="112570" y="282775"/>
                    </a:moveTo>
                    <a:lnTo>
                      <a:pt x="112625" y="282987"/>
                    </a:lnTo>
                    <a:lnTo>
                      <a:pt x="112750" y="283210"/>
                    </a:lnTo>
                    <a:lnTo>
                      <a:pt x="112570" y="282775"/>
                    </a:lnTo>
                    <a:close/>
                  </a:path>
                  <a:path w="473710" h="562609">
                    <a:moveTo>
                      <a:pt x="113059" y="282904"/>
                    </a:moveTo>
                    <a:lnTo>
                      <a:pt x="113068" y="283065"/>
                    </a:lnTo>
                    <a:lnTo>
                      <a:pt x="113195" y="283210"/>
                    </a:lnTo>
                    <a:lnTo>
                      <a:pt x="113059" y="282904"/>
                    </a:lnTo>
                    <a:close/>
                  </a:path>
                  <a:path w="473710" h="562609">
                    <a:moveTo>
                      <a:pt x="114782" y="282989"/>
                    </a:moveTo>
                    <a:lnTo>
                      <a:pt x="114782" y="283210"/>
                    </a:lnTo>
                    <a:lnTo>
                      <a:pt x="114782" y="282989"/>
                    </a:lnTo>
                    <a:close/>
                  </a:path>
                  <a:path w="473710" h="562609">
                    <a:moveTo>
                      <a:pt x="114892" y="283168"/>
                    </a:moveTo>
                    <a:close/>
                  </a:path>
                  <a:path w="473710" h="562609">
                    <a:moveTo>
                      <a:pt x="114910" y="283197"/>
                    </a:moveTo>
                    <a:close/>
                  </a:path>
                  <a:path w="473710" h="562609">
                    <a:moveTo>
                      <a:pt x="115628" y="282874"/>
                    </a:moveTo>
                    <a:lnTo>
                      <a:pt x="115681" y="283210"/>
                    </a:lnTo>
                    <a:lnTo>
                      <a:pt x="115628" y="282874"/>
                    </a:lnTo>
                    <a:close/>
                  </a:path>
                  <a:path w="473710" h="562609">
                    <a:moveTo>
                      <a:pt x="115739" y="283185"/>
                    </a:moveTo>
                    <a:close/>
                  </a:path>
                  <a:path w="473710" h="562609">
                    <a:moveTo>
                      <a:pt x="116047" y="282956"/>
                    </a:moveTo>
                    <a:lnTo>
                      <a:pt x="116281" y="283210"/>
                    </a:lnTo>
                    <a:lnTo>
                      <a:pt x="116047" y="282956"/>
                    </a:lnTo>
                    <a:close/>
                  </a:path>
                  <a:path w="473710" h="562609">
                    <a:moveTo>
                      <a:pt x="116319" y="282725"/>
                    </a:moveTo>
                    <a:lnTo>
                      <a:pt x="116070" y="282977"/>
                    </a:lnTo>
                    <a:lnTo>
                      <a:pt x="116319" y="283210"/>
                    </a:lnTo>
                    <a:lnTo>
                      <a:pt x="116319" y="282725"/>
                    </a:lnTo>
                    <a:close/>
                  </a:path>
                  <a:path w="473710" h="562609">
                    <a:moveTo>
                      <a:pt x="116641" y="282993"/>
                    </a:moveTo>
                    <a:lnTo>
                      <a:pt x="116560" y="283210"/>
                    </a:lnTo>
                    <a:lnTo>
                      <a:pt x="116641" y="282993"/>
                    </a:lnTo>
                    <a:close/>
                  </a:path>
                  <a:path w="473710" h="562609">
                    <a:moveTo>
                      <a:pt x="117630" y="282743"/>
                    </a:moveTo>
                    <a:lnTo>
                      <a:pt x="117642" y="283012"/>
                    </a:lnTo>
                    <a:lnTo>
                      <a:pt x="117894" y="283210"/>
                    </a:lnTo>
                    <a:lnTo>
                      <a:pt x="117780" y="282868"/>
                    </a:lnTo>
                    <a:lnTo>
                      <a:pt x="117630" y="282743"/>
                    </a:lnTo>
                    <a:close/>
                  </a:path>
                  <a:path w="473710" h="562609">
                    <a:moveTo>
                      <a:pt x="118306" y="283179"/>
                    </a:moveTo>
                    <a:close/>
                  </a:path>
                  <a:path w="473710" h="562609">
                    <a:moveTo>
                      <a:pt x="118631" y="281372"/>
                    </a:moveTo>
                    <a:lnTo>
                      <a:pt x="118505" y="282516"/>
                    </a:lnTo>
                    <a:lnTo>
                      <a:pt x="118884" y="283210"/>
                    </a:lnTo>
                    <a:lnTo>
                      <a:pt x="119049" y="282756"/>
                    </a:lnTo>
                    <a:lnTo>
                      <a:pt x="119176" y="282000"/>
                    </a:lnTo>
                    <a:lnTo>
                      <a:pt x="119050" y="281643"/>
                    </a:lnTo>
                    <a:lnTo>
                      <a:pt x="118631" y="281372"/>
                    </a:lnTo>
                    <a:close/>
                  </a:path>
                  <a:path w="473710" h="562609">
                    <a:moveTo>
                      <a:pt x="118978" y="283179"/>
                    </a:moveTo>
                    <a:close/>
                  </a:path>
                  <a:path w="473710" h="562609">
                    <a:moveTo>
                      <a:pt x="119805" y="283135"/>
                    </a:moveTo>
                    <a:lnTo>
                      <a:pt x="119634" y="283210"/>
                    </a:lnTo>
                    <a:lnTo>
                      <a:pt x="119773" y="283210"/>
                    </a:lnTo>
                    <a:close/>
                  </a:path>
                  <a:path w="473710" h="562609">
                    <a:moveTo>
                      <a:pt x="121030" y="282605"/>
                    </a:moveTo>
                    <a:lnTo>
                      <a:pt x="120609" y="282787"/>
                    </a:lnTo>
                    <a:lnTo>
                      <a:pt x="120484" y="283210"/>
                    </a:lnTo>
                    <a:lnTo>
                      <a:pt x="121132" y="283210"/>
                    </a:lnTo>
                    <a:lnTo>
                      <a:pt x="121258" y="282965"/>
                    </a:lnTo>
                    <a:lnTo>
                      <a:pt x="121131" y="282701"/>
                    </a:lnTo>
                    <a:close/>
                  </a:path>
                  <a:path w="473710" h="562609">
                    <a:moveTo>
                      <a:pt x="121188" y="283159"/>
                    </a:moveTo>
                    <a:close/>
                  </a:path>
                  <a:path w="473710" h="562609">
                    <a:moveTo>
                      <a:pt x="121447" y="283165"/>
                    </a:moveTo>
                    <a:close/>
                  </a:path>
                  <a:path w="473710" h="562609">
                    <a:moveTo>
                      <a:pt x="121640" y="283179"/>
                    </a:moveTo>
                    <a:close/>
                  </a:path>
                  <a:path w="473710" h="562609">
                    <a:moveTo>
                      <a:pt x="121646" y="283185"/>
                    </a:moveTo>
                    <a:close/>
                  </a:path>
                  <a:path w="473710" h="562609">
                    <a:moveTo>
                      <a:pt x="121864" y="283048"/>
                    </a:moveTo>
                    <a:lnTo>
                      <a:pt x="121672" y="283210"/>
                    </a:lnTo>
                    <a:lnTo>
                      <a:pt x="121805" y="283210"/>
                    </a:lnTo>
                    <a:lnTo>
                      <a:pt x="121864" y="283048"/>
                    </a:lnTo>
                    <a:close/>
                  </a:path>
                  <a:path w="473710" h="562609">
                    <a:moveTo>
                      <a:pt x="138999" y="283191"/>
                    </a:moveTo>
                    <a:close/>
                  </a:path>
                  <a:path w="473710" h="562609">
                    <a:moveTo>
                      <a:pt x="139090" y="283182"/>
                    </a:moveTo>
                    <a:close/>
                  </a:path>
                  <a:path w="473710" h="562609">
                    <a:moveTo>
                      <a:pt x="141847" y="281609"/>
                    </a:moveTo>
                    <a:lnTo>
                      <a:pt x="139271" y="283079"/>
                    </a:lnTo>
                    <a:lnTo>
                      <a:pt x="139155" y="283210"/>
                    </a:lnTo>
                    <a:lnTo>
                      <a:pt x="141784" y="281684"/>
                    </a:lnTo>
                    <a:close/>
                  </a:path>
                  <a:path w="473710" h="562609">
                    <a:moveTo>
                      <a:pt x="112117" y="282456"/>
                    </a:moveTo>
                    <a:lnTo>
                      <a:pt x="112088" y="282957"/>
                    </a:lnTo>
                    <a:lnTo>
                      <a:pt x="112341" y="283196"/>
                    </a:lnTo>
                    <a:lnTo>
                      <a:pt x="112214" y="282720"/>
                    </a:lnTo>
                    <a:lnTo>
                      <a:pt x="112117" y="282456"/>
                    </a:lnTo>
                    <a:close/>
                  </a:path>
                  <a:path w="473710" h="562609">
                    <a:moveTo>
                      <a:pt x="104466" y="282339"/>
                    </a:moveTo>
                    <a:lnTo>
                      <a:pt x="104596" y="283195"/>
                    </a:lnTo>
                    <a:lnTo>
                      <a:pt x="104466" y="282339"/>
                    </a:lnTo>
                    <a:close/>
                  </a:path>
                  <a:path w="473710" h="562609">
                    <a:moveTo>
                      <a:pt x="115585" y="282578"/>
                    </a:moveTo>
                    <a:lnTo>
                      <a:pt x="115612" y="282771"/>
                    </a:lnTo>
                    <a:lnTo>
                      <a:pt x="115739" y="283185"/>
                    </a:lnTo>
                    <a:lnTo>
                      <a:pt x="115585" y="282578"/>
                    </a:lnTo>
                    <a:close/>
                  </a:path>
                  <a:path w="473710" h="562609">
                    <a:moveTo>
                      <a:pt x="139901" y="280789"/>
                    </a:moveTo>
                    <a:lnTo>
                      <a:pt x="140583" y="281698"/>
                    </a:lnTo>
                    <a:lnTo>
                      <a:pt x="140708" y="281970"/>
                    </a:lnTo>
                    <a:lnTo>
                      <a:pt x="139088" y="282863"/>
                    </a:lnTo>
                    <a:lnTo>
                      <a:pt x="138964" y="283094"/>
                    </a:lnTo>
                    <a:lnTo>
                      <a:pt x="141722" y="281680"/>
                    </a:lnTo>
                    <a:lnTo>
                      <a:pt x="141597" y="281504"/>
                    </a:lnTo>
                    <a:lnTo>
                      <a:pt x="139901" y="280789"/>
                    </a:lnTo>
                    <a:close/>
                  </a:path>
                  <a:path w="473710" h="562609">
                    <a:moveTo>
                      <a:pt x="119262" y="282873"/>
                    </a:moveTo>
                    <a:lnTo>
                      <a:pt x="118978" y="283179"/>
                    </a:lnTo>
                    <a:lnTo>
                      <a:pt x="119225" y="282935"/>
                    </a:lnTo>
                    <a:close/>
                  </a:path>
                  <a:path w="473710" h="562609">
                    <a:moveTo>
                      <a:pt x="118021" y="282801"/>
                    </a:moveTo>
                    <a:lnTo>
                      <a:pt x="118055" y="283008"/>
                    </a:lnTo>
                    <a:lnTo>
                      <a:pt x="118306" y="283179"/>
                    </a:lnTo>
                    <a:lnTo>
                      <a:pt x="118179" y="282935"/>
                    </a:lnTo>
                    <a:lnTo>
                      <a:pt x="118021" y="282801"/>
                    </a:lnTo>
                    <a:close/>
                  </a:path>
                  <a:path w="473710" h="562609">
                    <a:moveTo>
                      <a:pt x="109597" y="282156"/>
                    </a:moveTo>
                    <a:lnTo>
                      <a:pt x="109685" y="282831"/>
                    </a:lnTo>
                    <a:lnTo>
                      <a:pt x="109810" y="283175"/>
                    </a:lnTo>
                    <a:lnTo>
                      <a:pt x="109684" y="282346"/>
                    </a:lnTo>
                    <a:lnTo>
                      <a:pt x="109597" y="282156"/>
                    </a:lnTo>
                    <a:close/>
                  </a:path>
                  <a:path w="473710" h="562609">
                    <a:moveTo>
                      <a:pt x="109144" y="281652"/>
                    </a:moveTo>
                    <a:lnTo>
                      <a:pt x="109268" y="282572"/>
                    </a:lnTo>
                    <a:lnTo>
                      <a:pt x="109521" y="283171"/>
                    </a:lnTo>
                    <a:lnTo>
                      <a:pt x="109394" y="282405"/>
                    </a:lnTo>
                    <a:lnTo>
                      <a:pt x="109268" y="282068"/>
                    </a:lnTo>
                    <a:lnTo>
                      <a:pt x="109144" y="281652"/>
                    </a:lnTo>
                    <a:close/>
                  </a:path>
                  <a:path w="473710" h="562609">
                    <a:moveTo>
                      <a:pt x="107539" y="282419"/>
                    </a:moveTo>
                    <a:lnTo>
                      <a:pt x="107723" y="283169"/>
                    </a:lnTo>
                    <a:lnTo>
                      <a:pt x="107596" y="282581"/>
                    </a:lnTo>
                    <a:lnTo>
                      <a:pt x="107539" y="282419"/>
                    </a:lnTo>
                    <a:close/>
                  </a:path>
                  <a:path w="473710" h="562609">
                    <a:moveTo>
                      <a:pt x="121860" y="282786"/>
                    </a:moveTo>
                    <a:lnTo>
                      <a:pt x="121650" y="283167"/>
                    </a:lnTo>
                    <a:lnTo>
                      <a:pt x="121775" y="283019"/>
                    </a:lnTo>
                    <a:lnTo>
                      <a:pt x="121860" y="282786"/>
                    </a:lnTo>
                    <a:close/>
                  </a:path>
                  <a:path w="473710" h="562609">
                    <a:moveTo>
                      <a:pt x="121297" y="282857"/>
                    </a:moveTo>
                    <a:lnTo>
                      <a:pt x="121188" y="283159"/>
                    </a:lnTo>
                    <a:lnTo>
                      <a:pt x="121297" y="282857"/>
                    </a:lnTo>
                    <a:close/>
                  </a:path>
                  <a:path w="473710" h="562609">
                    <a:moveTo>
                      <a:pt x="119217" y="281751"/>
                    </a:moveTo>
                    <a:lnTo>
                      <a:pt x="118983" y="283149"/>
                    </a:lnTo>
                    <a:lnTo>
                      <a:pt x="119233" y="282902"/>
                    </a:lnTo>
                    <a:lnTo>
                      <a:pt x="119360" y="282443"/>
                    </a:lnTo>
                    <a:lnTo>
                      <a:pt x="119234" y="281761"/>
                    </a:lnTo>
                    <a:close/>
                  </a:path>
                  <a:path w="473710" h="562609">
                    <a:moveTo>
                      <a:pt x="116821" y="282764"/>
                    </a:moveTo>
                    <a:lnTo>
                      <a:pt x="116878" y="282950"/>
                    </a:lnTo>
                    <a:lnTo>
                      <a:pt x="117375" y="283149"/>
                    </a:lnTo>
                    <a:lnTo>
                      <a:pt x="116821" y="282764"/>
                    </a:lnTo>
                    <a:close/>
                  </a:path>
                  <a:path w="473710" h="562609">
                    <a:moveTo>
                      <a:pt x="107702" y="282422"/>
                    </a:moveTo>
                    <a:lnTo>
                      <a:pt x="107729" y="282780"/>
                    </a:lnTo>
                    <a:lnTo>
                      <a:pt x="107856" y="283145"/>
                    </a:lnTo>
                    <a:lnTo>
                      <a:pt x="107702" y="282422"/>
                    </a:lnTo>
                    <a:close/>
                  </a:path>
                  <a:path w="473710" h="562609">
                    <a:moveTo>
                      <a:pt x="115595" y="282569"/>
                    </a:moveTo>
                    <a:lnTo>
                      <a:pt x="115787" y="283144"/>
                    </a:lnTo>
                    <a:lnTo>
                      <a:pt x="115786" y="282747"/>
                    </a:lnTo>
                    <a:lnTo>
                      <a:pt x="115595" y="282569"/>
                    </a:lnTo>
                    <a:close/>
                  </a:path>
                  <a:path w="473710" h="562609">
                    <a:moveTo>
                      <a:pt x="109988" y="281704"/>
                    </a:moveTo>
                    <a:lnTo>
                      <a:pt x="110413" y="283136"/>
                    </a:lnTo>
                    <a:lnTo>
                      <a:pt x="110286" y="282359"/>
                    </a:lnTo>
                    <a:lnTo>
                      <a:pt x="110033" y="281747"/>
                    </a:lnTo>
                    <a:close/>
                  </a:path>
                  <a:path w="473710" h="562609">
                    <a:moveTo>
                      <a:pt x="138913" y="282959"/>
                    </a:moveTo>
                    <a:lnTo>
                      <a:pt x="138975" y="283134"/>
                    </a:lnTo>
                    <a:lnTo>
                      <a:pt x="138913" y="282959"/>
                    </a:lnTo>
                    <a:close/>
                  </a:path>
                  <a:path w="473710" h="562609">
                    <a:moveTo>
                      <a:pt x="104756" y="281581"/>
                    </a:moveTo>
                    <a:lnTo>
                      <a:pt x="105005" y="283131"/>
                    </a:lnTo>
                    <a:lnTo>
                      <a:pt x="104878" y="282225"/>
                    </a:lnTo>
                    <a:lnTo>
                      <a:pt x="104756" y="281581"/>
                    </a:lnTo>
                    <a:close/>
                  </a:path>
                  <a:path w="473710" h="562609">
                    <a:moveTo>
                      <a:pt x="114858" y="282551"/>
                    </a:moveTo>
                    <a:lnTo>
                      <a:pt x="114822" y="282911"/>
                    </a:lnTo>
                    <a:lnTo>
                      <a:pt x="114949" y="283116"/>
                    </a:lnTo>
                    <a:lnTo>
                      <a:pt x="114858" y="282551"/>
                    </a:lnTo>
                    <a:close/>
                  </a:path>
                  <a:path w="473710" h="562609">
                    <a:moveTo>
                      <a:pt x="106429" y="282002"/>
                    </a:moveTo>
                    <a:lnTo>
                      <a:pt x="106454" y="282252"/>
                    </a:lnTo>
                    <a:lnTo>
                      <a:pt x="106581" y="282837"/>
                    </a:lnTo>
                    <a:lnTo>
                      <a:pt x="106708" y="283107"/>
                    </a:lnTo>
                    <a:lnTo>
                      <a:pt x="106429" y="282002"/>
                    </a:lnTo>
                    <a:close/>
                  </a:path>
                  <a:path w="473710" h="562609">
                    <a:moveTo>
                      <a:pt x="116917" y="282443"/>
                    </a:moveTo>
                    <a:lnTo>
                      <a:pt x="116947" y="282678"/>
                    </a:lnTo>
                    <a:lnTo>
                      <a:pt x="117578" y="283107"/>
                    </a:lnTo>
                    <a:lnTo>
                      <a:pt x="117452" y="282863"/>
                    </a:lnTo>
                    <a:lnTo>
                      <a:pt x="116917" y="282443"/>
                    </a:lnTo>
                    <a:close/>
                  </a:path>
                  <a:path w="473710" h="562609">
                    <a:moveTo>
                      <a:pt x="115142" y="282943"/>
                    </a:moveTo>
                    <a:lnTo>
                      <a:pt x="115009" y="283106"/>
                    </a:lnTo>
                    <a:lnTo>
                      <a:pt x="115142" y="282943"/>
                    </a:lnTo>
                    <a:close/>
                  </a:path>
                  <a:path w="473710" h="562609">
                    <a:moveTo>
                      <a:pt x="122470" y="282686"/>
                    </a:moveTo>
                    <a:lnTo>
                      <a:pt x="122229" y="282966"/>
                    </a:lnTo>
                    <a:lnTo>
                      <a:pt x="122355" y="283103"/>
                    </a:lnTo>
                    <a:lnTo>
                      <a:pt x="122470" y="282686"/>
                    </a:lnTo>
                    <a:close/>
                  </a:path>
                  <a:path w="473710" h="562609">
                    <a:moveTo>
                      <a:pt x="121775" y="282630"/>
                    </a:moveTo>
                    <a:lnTo>
                      <a:pt x="121537" y="283083"/>
                    </a:lnTo>
                    <a:lnTo>
                      <a:pt x="121775" y="282630"/>
                    </a:lnTo>
                    <a:close/>
                  </a:path>
                  <a:path w="473710" h="562609">
                    <a:moveTo>
                      <a:pt x="118166" y="281960"/>
                    </a:moveTo>
                    <a:lnTo>
                      <a:pt x="118077" y="282848"/>
                    </a:lnTo>
                    <a:lnTo>
                      <a:pt x="118327" y="283060"/>
                    </a:lnTo>
                    <a:lnTo>
                      <a:pt x="118200" y="282022"/>
                    </a:lnTo>
                    <a:close/>
                  </a:path>
                  <a:path w="473710" h="562609">
                    <a:moveTo>
                      <a:pt x="115041" y="282700"/>
                    </a:moveTo>
                    <a:lnTo>
                      <a:pt x="115013" y="283059"/>
                    </a:lnTo>
                    <a:lnTo>
                      <a:pt x="115041" y="282700"/>
                    </a:lnTo>
                    <a:close/>
                  </a:path>
                  <a:path w="473710" h="562609">
                    <a:moveTo>
                      <a:pt x="137038" y="279860"/>
                    </a:moveTo>
                    <a:lnTo>
                      <a:pt x="137634" y="282412"/>
                    </a:lnTo>
                    <a:lnTo>
                      <a:pt x="137761" y="282625"/>
                    </a:lnTo>
                    <a:lnTo>
                      <a:pt x="138754" y="283041"/>
                    </a:lnTo>
                    <a:lnTo>
                      <a:pt x="138752" y="282499"/>
                    </a:lnTo>
                    <a:lnTo>
                      <a:pt x="138625" y="282136"/>
                    </a:lnTo>
                    <a:lnTo>
                      <a:pt x="138498" y="281860"/>
                    </a:lnTo>
                    <a:lnTo>
                      <a:pt x="137038" y="279860"/>
                    </a:lnTo>
                    <a:close/>
                  </a:path>
                  <a:path w="473710" h="562609">
                    <a:moveTo>
                      <a:pt x="113652" y="281881"/>
                    </a:moveTo>
                    <a:lnTo>
                      <a:pt x="113539" y="282818"/>
                    </a:lnTo>
                    <a:lnTo>
                      <a:pt x="113666" y="283036"/>
                    </a:lnTo>
                    <a:lnTo>
                      <a:pt x="113792" y="282615"/>
                    </a:lnTo>
                    <a:lnTo>
                      <a:pt x="113652" y="281881"/>
                    </a:lnTo>
                    <a:close/>
                  </a:path>
                  <a:path w="473710" h="562609">
                    <a:moveTo>
                      <a:pt x="113466" y="282692"/>
                    </a:moveTo>
                    <a:lnTo>
                      <a:pt x="113616" y="283031"/>
                    </a:lnTo>
                    <a:lnTo>
                      <a:pt x="113466" y="282692"/>
                    </a:lnTo>
                    <a:close/>
                  </a:path>
                  <a:path w="473710" h="562609">
                    <a:moveTo>
                      <a:pt x="104658" y="281455"/>
                    </a:moveTo>
                    <a:lnTo>
                      <a:pt x="104726" y="282214"/>
                    </a:lnTo>
                    <a:lnTo>
                      <a:pt x="104853" y="283020"/>
                    </a:lnTo>
                    <a:lnTo>
                      <a:pt x="104658" y="281455"/>
                    </a:lnTo>
                    <a:close/>
                  </a:path>
                  <a:path w="473710" h="562609">
                    <a:moveTo>
                      <a:pt x="117633" y="282721"/>
                    </a:moveTo>
                    <a:lnTo>
                      <a:pt x="117938" y="283002"/>
                    </a:lnTo>
                    <a:lnTo>
                      <a:pt x="117813" y="282844"/>
                    </a:lnTo>
                    <a:lnTo>
                      <a:pt x="117633" y="282721"/>
                    </a:lnTo>
                    <a:close/>
                  </a:path>
                  <a:path w="473710" h="562609">
                    <a:moveTo>
                      <a:pt x="113198" y="282463"/>
                    </a:moveTo>
                    <a:lnTo>
                      <a:pt x="113383" y="282997"/>
                    </a:lnTo>
                    <a:lnTo>
                      <a:pt x="113257" y="282588"/>
                    </a:lnTo>
                    <a:close/>
                  </a:path>
                  <a:path w="473710" h="562609">
                    <a:moveTo>
                      <a:pt x="122009" y="282740"/>
                    </a:moveTo>
                    <a:lnTo>
                      <a:pt x="121959" y="282967"/>
                    </a:lnTo>
                    <a:lnTo>
                      <a:pt x="122009" y="282740"/>
                    </a:lnTo>
                    <a:close/>
                  </a:path>
                  <a:path w="473710" h="562609">
                    <a:moveTo>
                      <a:pt x="121622" y="282349"/>
                    </a:moveTo>
                    <a:lnTo>
                      <a:pt x="121408" y="282961"/>
                    </a:lnTo>
                    <a:lnTo>
                      <a:pt x="121535" y="282775"/>
                    </a:lnTo>
                    <a:lnTo>
                      <a:pt x="121622" y="282349"/>
                    </a:lnTo>
                    <a:close/>
                  </a:path>
                  <a:path w="473710" h="562609">
                    <a:moveTo>
                      <a:pt x="115614" y="282551"/>
                    </a:moveTo>
                    <a:lnTo>
                      <a:pt x="116010" y="282957"/>
                    </a:lnTo>
                    <a:lnTo>
                      <a:pt x="115614" y="282551"/>
                    </a:lnTo>
                    <a:close/>
                  </a:path>
                  <a:path w="473710" h="562609">
                    <a:moveTo>
                      <a:pt x="116296" y="282716"/>
                    </a:moveTo>
                    <a:lnTo>
                      <a:pt x="116047" y="282956"/>
                    </a:lnTo>
                    <a:lnTo>
                      <a:pt x="116301" y="282740"/>
                    </a:lnTo>
                    <a:close/>
                  </a:path>
                  <a:path w="473710" h="562609">
                    <a:moveTo>
                      <a:pt x="136967" y="279555"/>
                    </a:moveTo>
                    <a:lnTo>
                      <a:pt x="137018" y="279773"/>
                    </a:lnTo>
                    <a:lnTo>
                      <a:pt x="137145" y="280006"/>
                    </a:lnTo>
                    <a:lnTo>
                      <a:pt x="138534" y="281909"/>
                    </a:lnTo>
                    <a:lnTo>
                      <a:pt x="138915" y="282953"/>
                    </a:lnTo>
                    <a:lnTo>
                      <a:pt x="140644" y="282002"/>
                    </a:lnTo>
                    <a:lnTo>
                      <a:pt x="140517" y="281618"/>
                    </a:lnTo>
                    <a:lnTo>
                      <a:pt x="139893" y="280786"/>
                    </a:lnTo>
                    <a:lnTo>
                      <a:pt x="136967" y="279555"/>
                    </a:lnTo>
                    <a:close/>
                  </a:path>
                  <a:path w="473710" h="562609">
                    <a:moveTo>
                      <a:pt x="115697" y="282475"/>
                    </a:moveTo>
                    <a:lnTo>
                      <a:pt x="116030" y="282940"/>
                    </a:lnTo>
                    <a:lnTo>
                      <a:pt x="116284" y="282727"/>
                    </a:lnTo>
                    <a:lnTo>
                      <a:pt x="115697" y="282475"/>
                    </a:lnTo>
                    <a:close/>
                  </a:path>
                  <a:path w="473710" h="562609">
                    <a:moveTo>
                      <a:pt x="117665" y="282499"/>
                    </a:moveTo>
                    <a:lnTo>
                      <a:pt x="117696" y="282764"/>
                    </a:lnTo>
                    <a:lnTo>
                      <a:pt x="117948" y="282936"/>
                    </a:lnTo>
                    <a:lnTo>
                      <a:pt x="117825" y="282634"/>
                    </a:lnTo>
                    <a:lnTo>
                      <a:pt x="117665" y="282499"/>
                    </a:lnTo>
                    <a:close/>
                  </a:path>
                  <a:path w="473710" h="562609">
                    <a:moveTo>
                      <a:pt x="107694" y="282144"/>
                    </a:moveTo>
                    <a:lnTo>
                      <a:pt x="107744" y="282550"/>
                    </a:lnTo>
                    <a:lnTo>
                      <a:pt x="107871" y="282929"/>
                    </a:lnTo>
                    <a:lnTo>
                      <a:pt x="107746" y="282258"/>
                    </a:lnTo>
                    <a:close/>
                  </a:path>
                  <a:path w="473710" h="562609">
                    <a:moveTo>
                      <a:pt x="121778" y="282635"/>
                    </a:moveTo>
                    <a:lnTo>
                      <a:pt x="121708" y="282926"/>
                    </a:lnTo>
                    <a:lnTo>
                      <a:pt x="121778" y="282635"/>
                    </a:lnTo>
                    <a:close/>
                  </a:path>
                  <a:path w="473710" h="562609">
                    <a:moveTo>
                      <a:pt x="107560" y="282294"/>
                    </a:moveTo>
                    <a:lnTo>
                      <a:pt x="107589" y="282561"/>
                    </a:lnTo>
                    <a:lnTo>
                      <a:pt x="107716" y="282921"/>
                    </a:lnTo>
                    <a:lnTo>
                      <a:pt x="107560" y="282294"/>
                    </a:lnTo>
                    <a:close/>
                  </a:path>
                  <a:path w="473710" h="562609">
                    <a:moveTo>
                      <a:pt x="122523" y="282491"/>
                    </a:moveTo>
                    <a:lnTo>
                      <a:pt x="122304" y="282676"/>
                    </a:lnTo>
                    <a:lnTo>
                      <a:pt x="122181" y="282914"/>
                    </a:lnTo>
                    <a:lnTo>
                      <a:pt x="122433" y="282701"/>
                    </a:lnTo>
                    <a:lnTo>
                      <a:pt x="122523" y="282491"/>
                    </a:lnTo>
                    <a:close/>
                  </a:path>
                  <a:path w="473710" h="562609">
                    <a:moveTo>
                      <a:pt x="107997" y="282318"/>
                    </a:moveTo>
                    <a:lnTo>
                      <a:pt x="108080" y="282615"/>
                    </a:lnTo>
                    <a:lnTo>
                      <a:pt x="108207" y="282902"/>
                    </a:lnTo>
                    <a:lnTo>
                      <a:pt x="107997" y="282318"/>
                    </a:lnTo>
                    <a:close/>
                  </a:path>
                  <a:path w="473710" h="562609">
                    <a:moveTo>
                      <a:pt x="112630" y="282406"/>
                    </a:moveTo>
                    <a:lnTo>
                      <a:pt x="112793" y="282753"/>
                    </a:lnTo>
                    <a:lnTo>
                      <a:pt x="112920" y="282897"/>
                    </a:lnTo>
                    <a:lnTo>
                      <a:pt x="112795" y="282598"/>
                    </a:lnTo>
                    <a:lnTo>
                      <a:pt x="112630" y="282406"/>
                    </a:lnTo>
                    <a:close/>
                  </a:path>
                  <a:path w="473710" h="562609">
                    <a:moveTo>
                      <a:pt x="110553" y="282150"/>
                    </a:moveTo>
                    <a:lnTo>
                      <a:pt x="110666" y="282534"/>
                    </a:lnTo>
                    <a:lnTo>
                      <a:pt x="110919" y="282885"/>
                    </a:lnTo>
                    <a:lnTo>
                      <a:pt x="110792" y="282589"/>
                    </a:lnTo>
                    <a:lnTo>
                      <a:pt x="110553" y="282150"/>
                    </a:lnTo>
                    <a:close/>
                  </a:path>
                  <a:path w="473710" h="562609">
                    <a:moveTo>
                      <a:pt x="119523" y="281940"/>
                    </a:moveTo>
                    <a:lnTo>
                      <a:pt x="119262" y="282873"/>
                    </a:lnTo>
                    <a:lnTo>
                      <a:pt x="119765" y="282375"/>
                    </a:lnTo>
                    <a:lnTo>
                      <a:pt x="119639" y="282111"/>
                    </a:lnTo>
                    <a:lnTo>
                      <a:pt x="119523" y="281940"/>
                    </a:lnTo>
                    <a:close/>
                  </a:path>
                  <a:path w="473710" h="562609">
                    <a:moveTo>
                      <a:pt x="104426" y="280829"/>
                    </a:moveTo>
                    <a:lnTo>
                      <a:pt x="104556" y="282332"/>
                    </a:lnTo>
                    <a:lnTo>
                      <a:pt x="104682" y="282871"/>
                    </a:lnTo>
                    <a:lnTo>
                      <a:pt x="104555" y="281134"/>
                    </a:lnTo>
                    <a:lnTo>
                      <a:pt x="104426" y="280829"/>
                    </a:lnTo>
                    <a:close/>
                  </a:path>
                  <a:path w="473710" h="562609">
                    <a:moveTo>
                      <a:pt x="110741" y="282212"/>
                    </a:moveTo>
                    <a:lnTo>
                      <a:pt x="110943" y="282865"/>
                    </a:lnTo>
                    <a:lnTo>
                      <a:pt x="110817" y="282396"/>
                    </a:lnTo>
                    <a:lnTo>
                      <a:pt x="110741" y="282212"/>
                    </a:lnTo>
                    <a:close/>
                  </a:path>
                  <a:path w="473710" h="562609">
                    <a:moveTo>
                      <a:pt x="121628" y="282360"/>
                    </a:moveTo>
                    <a:lnTo>
                      <a:pt x="121514" y="282865"/>
                    </a:lnTo>
                    <a:lnTo>
                      <a:pt x="121641" y="282638"/>
                    </a:lnTo>
                    <a:lnTo>
                      <a:pt x="121628" y="282360"/>
                    </a:lnTo>
                    <a:close/>
                  </a:path>
                  <a:path w="473710" h="562609">
                    <a:moveTo>
                      <a:pt x="105413" y="280958"/>
                    </a:moveTo>
                    <a:lnTo>
                      <a:pt x="105536" y="282293"/>
                    </a:lnTo>
                    <a:lnTo>
                      <a:pt x="105663" y="282864"/>
                    </a:lnTo>
                    <a:lnTo>
                      <a:pt x="105536" y="281440"/>
                    </a:lnTo>
                    <a:lnTo>
                      <a:pt x="105413" y="280958"/>
                    </a:lnTo>
                    <a:close/>
                  </a:path>
                  <a:path w="473710" h="562609">
                    <a:moveTo>
                      <a:pt x="115074" y="282271"/>
                    </a:moveTo>
                    <a:lnTo>
                      <a:pt x="115109" y="282756"/>
                    </a:lnTo>
                    <a:lnTo>
                      <a:pt x="115074" y="282271"/>
                    </a:lnTo>
                    <a:close/>
                  </a:path>
                  <a:path w="473710" h="562609">
                    <a:moveTo>
                      <a:pt x="121454" y="282421"/>
                    </a:moveTo>
                    <a:lnTo>
                      <a:pt x="121173" y="282543"/>
                    </a:lnTo>
                    <a:lnTo>
                      <a:pt x="121297" y="282857"/>
                    </a:lnTo>
                    <a:lnTo>
                      <a:pt x="121454" y="282421"/>
                    </a:lnTo>
                    <a:close/>
                  </a:path>
                  <a:path w="473710" h="562609">
                    <a:moveTo>
                      <a:pt x="108793" y="282017"/>
                    </a:moveTo>
                    <a:lnTo>
                      <a:pt x="108878" y="282311"/>
                    </a:lnTo>
                    <a:lnTo>
                      <a:pt x="109131" y="282855"/>
                    </a:lnTo>
                    <a:lnTo>
                      <a:pt x="109004" y="282412"/>
                    </a:lnTo>
                    <a:lnTo>
                      <a:pt x="108793" y="282017"/>
                    </a:lnTo>
                    <a:close/>
                  </a:path>
                  <a:path w="473710" h="562609">
                    <a:moveTo>
                      <a:pt x="105241" y="281985"/>
                    </a:moveTo>
                    <a:lnTo>
                      <a:pt x="105328" y="282306"/>
                    </a:lnTo>
                    <a:lnTo>
                      <a:pt x="105580" y="282842"/>
                    </a:lnTo>
                    <a:lnTo>
                      <a:pt x="105456" y="282433"/>
                    </a:lnTo>
                    <a:lnTo>
                      <a:pt x="105241" y="281985"/>
                    </a:lnTo>
                    <a:close/>
                  </a:path>
                  <a:path w="473710" h="562609">
                    <a:moveTo>
                      <a:pt x="115528" y="282594"/>
                    </a:moveTo>
                    <a:lnTo>
                      <a:pt x="115309" y="282831"/>
                    </a:lnTo>
                    <a:lnTo>
                      <a:pt x="115528" y="282594"/>
                    </a:lnTo>
                    <a:close/>
                  </a:path>
                  <a:path w="473710" h="562609">
                    <a:moveTo>
                      <a:pt x="103902" y="279639"/>
                    </a:moveTo>
                    <a:lnTo>
                      <a:pt x="103975" y="280377"/>
                    </a:lnTo>
                    <a:lnTo>
                      <a:pt x="104228" y="282278"/>
                    </a:lnTo>
                    <a:lnTo>
                      <a:pt x="104355" y="282823"/>
                    </a:lnTo>
                    <a:lnTo>
                      <a:pt x="104228" y="281605"/>
                    </a:lnTo>
                    <a:lnTo>
                      <a:pt x="103975" y="279992"/>
                    </a:lnTo>
                    <a:lnTo>
                      <a:pt x="103902" y="279639"/>
                    </a:lnTo>
                    <a:close/>
                  </a:path>
                  <a:path w="473710" h="562609">
                    <a:moveTo>
                      <a:pt x="109068" y="281067"/>
                    </a:moveTo>
                    <a:lnTo>
                      <a:pt x="109167" y="281739"/>
                    </a:lnTo>
                    <a:lnTo>
                      <a:pt x="109547" y="282812"/>
                    </a:lnTo>
                    <a:lnTo>
                      <a:pt x="109421" y="282258"/>
                    </a:lnTo>
                    <a:lnTo>
                      <a:pt x="109068" y="281067"/>
                    </a:lnTo>
                    <a:close/>
                  </a:path>
                  <a:path w="473710" h="562609">
                    <a:moveTo>
                      <a:pt x="115077" y="282226"/>
                    </a:moveTo>
                    <a:lnTo>
                      <a:pt x="115297" y="282803"/>
                    </a:lnTo>
                    <a:lnTo>
                      <a:pt x="115302" y="282317"/>
                    </a:lnTo>
                    <a:lnTo>
                      <a:pt x="115077" y="282226"/>
                    </a:lnTo>
                    <a:close/>
                  </a:path>
                  <a:path w="473710" h="562609">
                    <a:moveTo>
                      <a:pt x="118113" y="281862"/>
                    </a:moveTo>
                    <a:lnTo>
                      <a:pt x="118021" y="282801"/>
                    </a:lnTo>
                    <a:lnTo>
                      <a:pt x="118148" y="282068"/>
                    </a:lnTo>
                    <a:lnTo>
                      <a:pt x="118113" y="281862"/>
                    </a:lnTo>
                    <a:close/>
                  </a:path>
                  <a:path w="473710" h="562609">
                    <a:moveTo>
                      <a:pt x="120718" y="282311"/>
                    </a:moveTo>
                    <a:lnTo>
                      <a:pt x="120592" y="282794"/>
                    </a:lnTo>
                    <a:lnTo>
                      <a:pt x="120962" y="282634"/>
                    </a:lnTo>
                    <a:lnTo>
                      <a:pt x="120835" y="282421"/>
                    </a:lnTo>
                    <a:close/>
                  </a:path>
                  <a:path w="473710" h="562609">
                    <a:moveTo>
                      <a:pt x="112199" y="282111"/>
                    </a:moveTo>
                    <a:lnTo>
                      <a:pt x="112265" y="282343"/>
                    </a:lnTo>
                    <a:lnTo>
                      <a:pt x="112517" y="282793"/>
                    </a:lnTo>
                    <a:lnTo>
                      <a:pt x="112391" y="282455"/>
                    </a:lnTo>
                    <a:lnTo>
                      <a:pt x="112199" y="282111"/>
                    </a:lnTo>
                    <a:close/>
                  </a:path>
                  <a:path w="473710" h="562609">
                    <a:moveTo>
                      <a:pt x="121689" y="282472"/>
                    </a:moveTo>
                    <a:lnTo>
                      <a:pt x="121596" y="282791"/>
                    </a:lnTo>
                    <a:lnTo>
                      <a:pt x="121689" y="282472"/>
                    </a:lnTo>
                    <a:close/>
                  </a:path>
                  <a:path w="473710" h="562609">
                    <a:moveTo>
                      <a:pt x="114144" y="281968"/>
                    </a:moveTo>
                    <a:lnTo>
                      <a:pt x="114125" y="282214"/>
                    </a:lnTo>
                    <a:lnTo>
                      <a:pt x="114503" y="282786"/>
                    </a:lnTo>
                    <a:lnTo>
                      <a:pt x="114376" y="282331"/>
                    </a:lnTo>
                    <a:lnTo>
                      <a:pt x="114144" y="281968"/>
                    </a:lnTo>
                    <a:close/>
                  </a:path>
                  <a:path w="473710" h="562609">
                    <a:moveTo>
                      <a:pt x="110048" y="281761"/>
                    </a:moveTo>
                    <a:lnTo>
                      <a:pt x="110456" y="282785"/>
                    </a:lnTo>
                    <a:lnTo>
                      <a:pt x="110202" y="282078"/>
                    </a:lnTo>
                    <a:lnTo>
                      <a:pt x="110075" y="281787"/>
                    </a:lnTo>
                    <a:close/>
                  </a:path>
                  <a:path w="473710" h="562609">
                    <a:moveTo>
                      <a:pt x="105160" y="281950"/>
                    </a:moveTo>
                    <a:lnTo>
                      <a:pt x="105220" y="282357"/>
                    </a:lnTo>
                    <a:lnTo>
                      <a:pt x="105347" y="282784"/>
                    </a:lnTo>
                    <a:lnTo>
                      <a:pt x="105220" y="282077"/>
                    </a:lnTo>
                    <a:close/>
                  </a:path>
                  <a:path w="473710" h="562609">
                    <a:moveTo>
                      <a:pt x="113155" y="282157"/>
                    </a:moveTo>
                    <a:lnTo>
                      <a:pt x="113179" y="282368"/>
                    </a:lnTo>
                    <a:lnTo>
                      <a:pt x="113306" y="282610"/>
                    </a:lnTo>
                    <a:lnTo>
                      <a:pt x="113433" y="282782"/>
                    </a:lnTo>
                    <a:lnTo>
                      <a:pt x="113306" y="282416"/>
                    </a:lnTo>
                    <a:lnTo>
                      <a:pt x="113155" y="282157"/>
                    </a:lnTo>
                    <a:close/>
                  </a:path>
                  <a:path w="473710" h="562609">
                    <a:moveTo>
                      <a:pt x="116519" y="282555"/>
                    </a:moveTo>
                    <a:lnTo>
                      <a:pt x="116330" y="282729"/>
                    </a:lnTo>
                    <a:lnTo>
                      <a:pt x="116519" y="282555"/>
                    </a:lnTo>
                    <a:close/>
                  </a:path>
                  <a:path w="473710" h="562609">
                    <a:moveTo>
                      <a:pt x="108109" y="281686"/>
                    </a:moveTo>
                    <a:lnTo>
                      <a:pt x="108482" y="282771"/>
                    </a:lnTo>
                    <a:lnTo>
                      <a:pt x="108356" y="282298"/>
                    </a:lnTo>
                    <a:lnTo>
                      <a:pt x="108109" y="281686"/>
                    </a:lnTo>
                    <a:close/>
                  </a:path>
                  <a:path w="473710" h="562609">
                    <a:moveTo>
                      <a:pt x="110596" y="281790"/>
                    </a:moveTo>
                    <a:lnTo>
                      <a:pt x="110634" y="282298"/>
                    </a:lnTo>
                    <a:lnTo>
                      <a:pt x="110886" y="282761"/>
                    </a:lnTo>
                    <a:lnTo>
                      <a:pt x="110760" y="282286"/>
                    </a:lnTo>
                    <a:lnTo>
                      <a:pt x="110633" y="281950"/>
                    </a:lnTo>
                    <a:lnTo>
                      <a:pt x="110596" y="281790"/>
                    </a:lnTo>
                    <a:close/>
                  </a:path>
                  <a:path w="473710" h="562609">
                    <a:moveTo>
                      <a:pt x="106602" y="281520"/>
                    </a:moveTo>
                    <a:lnTo>
                      <a:pt x="106481" y="281940"/>
                    </a:lnTo>
                    <a:lnTo>
                      <a:pt x="106700" y="282730"/>
                    </a:lnTo>
                    <a:lnTo>
                      <a:pt x="106602" y="281520"/>
                    </a:lnTo>
                    <a:close/>
                  </a:path>
                  <a:path w="473710" h="562609">
                    <a:moveTo>
                      <a:pt x="110092" y="281803"/>
                    </a:moveTo>
                    <a:lnTo>
                      <a:pt x="110463" y="282729"/>
                    </a:lnTo>
                    <a:lnTo>
                      <a:pt x="110336" y="282078"/>
                    </a:lnTo>
                    <a:lnTo>
                      <a:pt x="110210" y="281915"/>
                    </a:lnTo>
                    <a:close/>
                  </a:path>
                  <a:path w="473710" h="562609">
                    <a:moveTo>
                      <a:pt x="107613" y="282157"/>
                    </a:moveTo>
                    <a:lnTo>
                      <a:pt x="107584" y="282363"/>
                    </a:lnTo>
                    <a:lnTo>
                      <a:pt x="107710" y="282727"/>
                    </a:lnTo>
                    <a:lnTo>
                      <a:pt x="107613" y="282157"/>
                    </a:lnTo>
                    <a:close/>
                  </a:path>
                  <a:path w="473710" h="562609">
                    <a:moveTo>
                      <a:pt x="103966" y="280312"/>
                    </a:moveTo>
                    <a:lnTo>
                      <a:pt x="104160" y="282183"/>
                    </a:lnTo>
                    <a:lnTo>
                      <a:pt x="104287" y="282717"/>
                    </a:lnTo>
                    <a:lnTo>
                      <a:pt x="103966" y="280312"/>
                    </a:lnTo>
                    <a:close/>
                  </a:path>
                  <a:path w="473710" h="562609">
                    <a:moveTo>
                      <a:pt x="116002" y="282196"/>
                    </a:moveTo>
                    <a:lnTo>
                      <a:pt x="115797" y="282516"/>
                    </a:lnTo>
                    <a:lnTo>
                      <a:pt x="116296" y="282716"/>
                    </a:lnTo>
                    <a:lnTo>
                      <a:pt x="116296" y="282400"/>
                    </a:lnTo>
                    <a:lnTo>
                      <a:pt x="116002" y="282196"/>
                    </a:lnTo>
                    <a:close/>
                  </a:path>
                  <a:path w="473710" h="562609">
                    <a:moveTo>
                      <a:pt x="114904" y="282368"/>
                    </a:moveTo>
                    <a:lnTo>
                      <a:pt x="114915" y="282598"/>
                    </a:lnTo>
                    <a:lnTo>
                      <a:pt x="114904" y="282368"/>
                    </a:lnTo>
                    <a:close/>
                  </a:path>
                  <a:path w="473710" h="562609">
                    <a:moveTo>
                      <a:pt x="114952" y="282176"/>
                    </a:moveTo>
                    <a:lnTo>
                      <a:pt x="114914" y="282393"/>
                    </a:lnTo>
                    <a:lnTo>
                      <a:pt x="115041" y="282699"/>
                    </a:lnTo>
                    <a:lnTo>
                      <a:pt x="114952" y="282176"/>
                    </a:lnTo>
                    <a:close/>
                  </a:path>
                  <a:path w="473710" h="562609">
                    <a:moveTo>
                      <a:pt x="108825" y="281522"/>
                    </a:moveTo>
                    <a:lnTo>
                      <a:pt x="108921" y="282121"/>
                    </a:lnTo>
                    <a:lnTo>
                      <a:pt x="109048" y="282472"/>
                    </a:lnTo>
                    <a:lnTo>
                      <a:pt x="109174" y="282697"/>
                    </a:lnTo>
                    <a:lnTo>
                      <a:pt x="109048" y="282050"/>
                    </a:lnTo>
                    <a:lnTo>
                      <a:pt x="108825" y="281522"/>
                    </a:lnTo>
                    <a:close/>
                  </a:path>
                  <a:path w="473710" h="562609">
                    <a:moveTo>
                      <a:pt x="108022" y="281800"/>
                    </a:moveTo>
                    <a:lnTo>
                      <a:pt x="108004" y="281964"/>
                    </a:lnTo>
                    <a:lnTo>
                      <a:pt x="108257" y="282695"/>
                    </a:lnTo>
                    <a:lnTo>
                      <a:pt x="108022" y="281800"/>
                    </a:lnTo>
                    <a:close/>
                  </a:path>
                  <a:path w="473710" h="562609">
                    <a:moveTo>
                      <a:pt x="123044" y="282053"/>
                    </a:moveTo>
                    <a:lnTo>
                      <a:pt x="122846" y="282220"/>
                    </a:lnTo>
                    <a:lnTo>
                      <a:pt x="122470" y="282686"/>
                    </a:lnTo>
                    <a:lnTo>
                      <a:pt x="122967" y="282294"/>
                    </a:lnTo>
                    <a:lnTo>
                      <a:pt x="123044" y="282053"/>
                    </a:lnTo>
                    <a:close/>
                  </a:path>
                  <a:path w="473710" h="562609">
                    <a:moveTo>
                      <a:pt x="122253" y="282199"/>
                    </a:moveTo>
                    <a:lnTo>
                      <a:pt x="122097" y="282340"/>
                    </a:lnTo>
                    <a:lnTo>
                      <a:pt x="121970" y="282685"/>
                    </a:lnTo>
                    <a:lnTo>
                      <a:pt x="122224" y="282317"/>
                    </a:lnTo>
                    <a:close/>
                  </a:path>
                  <a:path w="473710" h="562609">
                    <a:moveTo>
                      <a:pt x="109655" y="281387"/>
                    </a:moveTo>
                    <a:lnTo>
                      <a:pt x="109711" y="282405"/>
                    </a:lnTo>
                    <a:lnTo>
                      <a:pt x="109836" y="282681"/>
                    </a:lnTo>
                    <a:lnTo>
                      <a:pt x="109710" y="281439"/>
                    </a:lnTo>
                    <a:close/>
                  </a:path>
                  <a:path w="473710" h="562609">
                    <a:moveTo>
                      <a:pt x="106956" y="282046"/>
                    </a:moveTo>
                    <a:lnTo>
                      <a:pt x="106975" y="282238"/>
                    </a:lnTo>
                    <a:lnTo>
                      <a:pt x="107101" y="282678"/>
                    </a:lnTo>
                    <a:lnTo>
                      <a:pt x="106956" y="282046"/>
                    </a:lnTo>
                    <a:close/>
                  </a:path>
                  <a:path w="473710" h="562609">
                    <a:moveTo>
                      <a:pt x="113180" y="281980"/>
                    </a:moveTo>
                    <a:lnTo>
                      <a:pt x="113206" y="282134"/>
                    </a:lnTo>
                    <a:lnTo>
                      <a:pt x="113331" y="282436"/>
                    </a:lnTo>
                    <a:lnTo>
                      <a:pt x="113457" y="282676"/>
                    </a:lnTo>
                    <a:lnTo>
                      <a:pt x="113180" y="281980"/>
                    </a:lnTo>
                    <a:close/>
                  </a:path>
                  <a:path w="473710" h="562609">
                    <a:moveTo>
                      <a:pt x="120255" y="281875"/>
                    </a:moveTo>
                    <a:lnTo>
                      <a:pt x="120135" y="282034"/>
                    </a:lnTo>
                    <a:lnTo>
                      <a:pt x="119884" y="282475"/>
                    </a:lnTo>
                    <a:lnTo>
                      <a:pt x="120009" y="282661"/>
                    </a:lnTo>
                    <a:lnTo>
                      <a:pt x="120262" y="282072"/>
                    </a:lnTo>
                    <a:lnTo>
                      <a:pt x="120255" y="281875"/>
                    </a:lnTo>
                    <a:close/>
                  </a:path>
                  <a:path w="473710" h="562609">
                    <a:moveTo>
                      <a:pt x="113337" y="281247"/>
                    </a:moveTo>
                    <a:lnTo>
                      <a:pt x="113209" y="282050"/>
                    </a:lnTo>
                    <a:lnTo>
                      <a:pt x="113461" y="282658"/>
                    </a:lnTo>
                    <a:lnTo>
                      <a:pt x="113588" y="282108"/>
                    </a:lnTo>
                    <a:lnTo>
                      <a:pt x="113462" y="281497"/>
                    </a:lnTo>
                    <a:lnTo>
                      <a:pt x="113337" y="281247"/>
                    </a:lnTo>
                    <a:close/>
                  </a:path>
                  <a:path w="473710" h="562609">
                    <a:moveTo>
                      <a:pt x="105141" y="281172"/>
                    </a:moveTo>
                    <a:lnTo>
                      <a:pt x="105186" y="281567"/>
                    </a:lnTo>
                    <a:lnTo>
                      <a:pt x="105312" y="282134"/>
                    </a:lnTo>
                    <a:lnTo>
                      <a:pt x="105563" y="282656"/>
                    </a:lnTo>
                    <a:lnTo>
                      <a:pt x="105310" y="281846"/>
                    </a:lnTo>
                    <a:lnTo>
                      <a:pt x="105141" y="281172"/>
                    </a:lnTo>
                    <a:close/>
                  </a:path>
                  <a:path w="473710" h="562609">
                    <a:moveTo>
                      <a:pt x="107098" y="282143"/>
                    </a:moveTo>
                    <a:lnTo>
                      <a:pt x="107130" y="282322"/>
                    </a:lnTo>
                    <a:lnTo>
                      <a:pt x="107257" y="282649"/>
                    </a:lnTo>
                    <a:lnTo>
                      <a:pt x="107098" y="282143"/>
                    </a:lnTo>
                    <a:close/>
                  </a:path>
                  <a:path w="473710" h="562609">
                    <a:moveTo>
                      <a:pt x="122851" y="282215"/>
                    </a:moveTo>
                    <a:lnTo>
                      <a:pt x="122606" y="282421"/>
                    </a:lnTo>
                    <a:lnTo>
                      <a:pt x="122481" y="282645"/>
                    </a:lnTo>
                    <a:lnTo>
                      <a:pt x="122851" y="282215"/>
                    </a:lnTo>
                    <a:close/>
                  </a:path>
                  <a:path w="473710" h="562609">
                    <a:moveTo>
                      <a:pt x="112708" y="281843"/>
                    </a:moveTo>
                    <a:lnTo>
                      <a:pt x="112979" y="282626"/>
                    </a:lnTo>
                    <a:lnTo>
                      <a:pt x="112708" y="281843"/>
                    </a:lnTo>
                    <a:close/>
                  </a:path>
                  <a:path w="473710" h="562609">
                    <a:moveTo>
                      <a:pt x="111076" y="282116"/>
                    </a:moveTo>
                    <a:lnTo>
                      <a:pt x="111191" y="282278"/>
                    </a:lnTo>
                    <a:lnTo>
                      <a:pt x="111559" y="282625"/>
                    </a:lnTo>
                    <a:lnTo>
                      <a:pt x="111433" y="282424"/>
                    </a:lnTo>
                    <a:lnTo>
                      <a:pt x="111076" y="282116"/>
                    </a:lnTo>
                    <a:close/>
                  </a:path>
                  <a:path w="473710" h="562609">
                    <a:moveTo>
                      <a:pt x="116989" y="282204"/>
                    </a:moveTo>
                    <a:lnTo>
                      <a:pt x="117484" y="282620"/>
                    </a:lnTo>
                    <a:lnTo>
                      <a:pt x="116989" y="282204"/>
                    </a:lnTo>
                    <a:close/>
                  </a:path>
                  <a:path w="473710" h="562609">
                    <a:moveTo>
                      <a:pt x="108106" y="281590"/>
                    </a:moveTo>
                    <a:lnTo>
                      <a:pt x="108484" y="282615"/>
                    </a:lnTo>
                    <a:lnTo>
                      <a:pt x="108358" y="282211"/>
                    </a:lnTo>
                    <a:lnTo>
                      <a:pt x="108231" y="281968"/>
                    </a:lnTo>
                    <a:lnTo>
                      <a:pt x="108106" y="281590"/>
                    </a:lnTo>
                    <a:close/>
                  </a:path>
                  <a:path w="473710" h="562609">
                    <a:moveTo>
                      <a:pt x="114160" y="281981"/>
                    </a:moveTo>
                    <a:lnTo>
                      <a:pt x="114549" y="282611"/>
                    </a:lnTo>
                    <a:lnTo>
                      <a:pt x="114427" y="282270"/>
                    </a:lnTo>
                    <a:lnTo>
                      <a:pt x="114302" y="282097"/>
                    </a:lnTo>
                    <a:lnTo>
                      <a:pt x="114160" y="281981"/>
                    </a:lnTo>
                    <a:close/>
                  </a:path>
                  <a:path w="473710" h="562609">
                    <a:moveTo>
                      <a:pt x="105162" y="280832"/>
                    </a:moveTo>
                    <a:lnTo>
                      <a:pt x="105178" y="281317"/>
                    </a:lnTo>
                    <a:lnTo>
                      <a:pt x="105304" y="281823"/>
                    </a:lnTo>
                    <a:lnTo>
                      <a:pt x="105558" y="282600"/>
                    </a:lnTo>
                    <a:lnTo>
                      <a:pt x="105431" y="281934"/>
                    </a:lnTo>
                    <a:lnTo>
                      <a:pt x="105162" y="280832"/>
                    </a:lnTo>
                    <a:close/>
                  </a:path>
                  <a:path w="473710" h="562609">
                    <a:moveTo>
                      <a:pt x="107093" y="281733"/>
                    </a:moveTo>
                    <a:lnTo>
                      <a:pt x="107124" y="282220"/>
                    </a:lnTo>
                    <a:lnTo>
                      <a:pt x="107251" y="282598"/>
                    </a:lnTo>
                    <a:lnTo>
                      <a:pt x="107125" y="281823"/>
                    </a:lnTo>
                    <a:close/>
                  </a:path>
                  <a:path w="473710" h="562609">
                    <a:moveTo>
                      <a:pt x="112724" y="281735"/>
                    </a:moveTo>
                    <a:lnTo>
                      <a:pt x="112732" y="281883"/>
                    </a:lnTo>
                    <a:lnTo>
                      <a:pt x="112986" y="282592"/>
                    </a:lnTo>
                    <a:lnTo>
                      <a:pt x="112859" y="282020"/>
                    </a:lnTo>
                    <a:lnTo>
                      <a:pt x="112724" y="281735"/>
                    </a:lnTo>
                    <a:close/>
                  </a:path>
                  <a:path w="473710" h="562609">
                    <a:moveTo>
                      <a:pt x="107928" y="282128"/>
                    </a:moveTo>
                    <a:lnTo>
                      <a:pt x="107943" y="282306"/>
                    </a:lnTo>
                    <a:lnTo>
                      <a:pt x="108069" y="282591"/>
                    </a:lnTo>
                    <a:lnTo>
                      <a:pt x="107928" y="282128"/>
                    </a:lnTo>
                    <a:close/>
                  </a:path>
                  <a:path w="473710" h="562609">
                    <a:moveTo>
                      <a:pt x="131932" y="278844"/>
                    </a:moveTo>
                    <a:lnTo>
                      <a:pt x="131701" y="279056"/>
                    </a:lnTo>
                    <a:lnTo>
                      <a:pt x="131575" y="279280"/>
                    </a:lnTo>
                    <a:lnTo>
                      <a:pt x="132334" y="280340"/>
                    </a:lnTo>
                    <a:lnTo>
                      <a:pt x="137673" y="282588"/>
                    </a:lnTo>
                    <a:lnTo>
                      <a:pt x="137039" y="279910"/>
                    </a:lnTo>
                    <a:lnTo>
                      <a:pt x="136913" y="279688"/>
                    </a:lnTo>
                    <a:lnTo>
                      <a:pt x="136787" y="279515"/>
                    </a:lnTo>
                    <a:lnTo>
                      <a:pt x="136598" y="279400"/>
                    </a:lnTo>
                    <a:lnTo>
                      <a:pt x="132249" y="279400"/>
                    </a:lnTo>
                    <a:lnTo>
                      <a:pt x="131932" y="278844"/>
                    </a:lnTo>
                    <a:close/>
                  </a:path>
                  <a:path w="473710" h="562609">
                    <a:moveTo>
                      <a:pt x="111806" y="281611"/>
                    </a:moveTo>
                    <a:lnTo>
                      <a:pt x="111780" y="282287"/>
                    </a:lnTo>
                    <a:lnTo>
                      <a:pt x="111906" y="282562"/>
                    </a:lnTo>
                    <a:lnTo>
                      <a:pt x="111806" y="281611"/>
                    </a:lnTo>
                    <a:close/>
                  </a:path>
                  <a:path w="473710" h="562609">
                    <a:moveTo>
                      <a:pt x="106756" y="281940"/>
                    </a:moveTo>
                    <a:lnTo>
                      <a:pt x="106908" y="282552"/>
                    </a:lnTo>
                    <a:lnTo>
                      <a:pt x="106756" y="281940"/>
                    </a:lnTo>
                    <a:close/>
                  </a:path>
                  <a:path w="473710" h="562609">
                    <a:moveTo>
                      <a:pt x="110667" y="281940"/>
                    </a:moveTo>
                    <a:lnTo>
                      <a:pt x="110750" y="282235"/>
                    </a:lnTo>
                    <a:lnTo>
                      <a:pt x="110877" y="282543"/>
                    </a:lnTo>
                    <a:lnTo>
                      <a:pt x="110667" y="281940"/>
                    </a:lnTo>
                    <a:close/>
                  </a:path>
                  <a:path w="473710" h="562609">
                    <a:moveTo>
                      <a:pt x="113169" y="282047"/>
                    </a:moveTo>
                    <a:lnTo>
                      <a:pt x="113237" y="282298"/>
                    </a:lnTo>
                    <a:lnTo>
                      <a:pt x="113364" y="282517"/>
                    </a:lnTo>
                    <a:lnTo>
                      <a:pt x="113169" y="282047"/>
                    </a:lnTo>
                    <a:close/>
                  </a:path>
                  <a:path w="473710" h="562609">
                    <a:moveTo>
                      <a:pt x="109185" y="281250"/>
                    </a:moveTo>
                    <a:lnTo>
                      <a:pt x="109314" y="281762"/>
                    </a:lnTo>
                    <a:lnTo>
                      <a:pt x="109568" y="282512"/>
                    </a:lnTo>
                    <a:lnTo>
                      <a:pt x="109441" y="281813"/>
                    </a:lnTo>
                    <a:lnTo>
                      <a:pt x="109185" y="281250"/>
                    </a:lnTo>
                    <a:close/>
                  </a:path>
                  <a:path w="473710" h="562609">
                    <a:moveTo>
                      <a:pt x="114339" y="282127"/>
                    </a:moveTo>
                    <a:lnTo>
                      <a:pt x="114575" y="282510"/>
                    </a:lnTo>
                    <a:lnTo>
                      <a:pt x="114448" y="282216"/>
                    </a:lnTo>
                    <a:close/>
                  </a:path>
                  <a:path w="473710" h="562609">
                    <a:moveTo>
                      <a:pt x="117641" y="280994"/>
                    </a:moveTo>
                    <a:lnTo>
                      <a:pt x="117288" y="281840"/>
                    </a:lnTo>
                    <a:lnTo>
                      <a:pt x="117161" y="282072"/>
                    </a:lnTo>
                    <a:lnTo>
                      <a:pt x="117665" y="282499"/>
                    </a:lnTo>
                    <a:lnTo>
                      <a:pt x="117792" y="281614"/>
                    </a:lnTo>
                    <a:lnTo>
                      <a:pt x="117667" y="281043"/>
                    </a:lnTo>
                    <a:close/>
                  </a:path>
                  <a:path w="473710" h="562609">
                    <a:moveTo>
                      <a:pt x="107197" y="281446"/>
                    </a:moveTo>
                    <a:lnTo>
                      <a:pt x="107243" y="282149"/>
                    </a:lnTo>
                    <a:lnTo>
                      <a:pt x="107370" y="282499"/>
                    </a:lnTo>
                    <a:lnTo>
                      <a:pt x="107243" y="281578"/>
                    </a:lnTo>
                    <a:lnTo>
                      <a:pt x="107197" y="281446"/>
                    </a:lnTo>
                    <a:close/>
                  </a:path>
                  <a:path w="473710" h="562609">
                    <a:moveTo>
                      <a:pt x="122663" y="281837"/>
                    </a:moveTo>
                    <a:lnTo>
                      <a:pt x="122307" y="282151"/>
                    </a:lnTo>
                    <a:lnTo>
                      <a:pt x="122181" y="282492"/>
                    </a:lnTo>
                    <a:lnTo>
                      <a:pt x="122557" y="282088"/>
                    </a:lnTo>
                    <a:lnTo>
                      <a:pt x="122684" y="281908"/>
                    </a:lnTo>
                    <a:close/>
                  </a:path>
                  <a:path w="473710" h="562609">
                    <a:moveTo>
                      <a:pt x="123125" y="281715"/>
                    </a:moveTo>
                    <a:lnTo>
                      <a:pt x="122889" y="281940"/>
                    </a:lnTo>
                    <a:lnTo>
                      <a:pt x="122650" y="282061"/>
                    </a:lnTo>
                    <a:lnTo>
                      <a:pt x="122523" y="282491"/>
                    </a:lnTo>
                    <a:lnTo>
                      <a:pt x="122892" y="282167"/>
                    </a:lnTo>
                    <a:lnTo>
                      <a:pt x="123019" y="282020"/>
                    </a:lnTo>
                    <a:lnTo>
                      <a:pt x="123125" y="281715"/>
                    </a:lnTo>
                    <a:close/>
                  </a:path>
                  <a:path w="473710" h="562609">
                    <a:moveTo>
                      <a:pt x="114690" y="282071"/>
                    </a:moveTo>
                    <a:lnTo>
                      <a:pt x="114665" y="282393"/>
                    </a:lnTo>
                    <a:lnTo>
                      <a:pt x="114690" y="282071"/>
                    </a:lnTo>
                    <a:close/>
                  </a:path>
                  <a:path w="473710" h="562609">
                    <a:moveTo>
                      <a:pt x="115984" y="282184"/>
                    </a:moveTo>
                    <a:lnTo>
                      <a:pt x="115821" y="282331"/>
                    </a:lnTo>
                    <a:lnTo>
                      <a:pt x="115697" y="282475"/>
                    </a:lnTo>
                    <a:lnTo>
                      <a:pt x="115948" y="282244"/>
                    </a:lnTo>
                    <a:close/>
                  </a:path>
                  <a:path w="473710" h="562609">
                    <a:moveTo>
                      <a:pt x="115633" y="281940"/>
                    </a:moveTo>
                    <a:lnTo>
                      <a:pt x="115481" y="281940"/>
                    </a:lnTo>
                    <a:lnTo>
                      <a:pt x="115545" y="282348"/>
                    </a:lnTo>
                    <a:lnTo>
                      <a:pt x="115924" y="282238"/>
                    </a:lnTo>
                    <a:lnTo>
                      <a:pt x="115800" y="282055"/>
                    </a:lnTo>
                    <a:lnTo>
                      <a:pt x="115633" y="281940"/>
                    </a:lnTo>
                    <a:close/>
                  </a:path>
                  <a:path w="473710" h="562609">
                    <a:moveTo>
                      <a:pt x="108142" y="281500"/>
                    </a:moveTo>
                    <a:lnTo>
                      <a:pt x="108233" y="281971"/>
                    </a:lnTo>
                    <a:lnTo>
                      <a:pt x="108486" y="282458"/>
                    </a:lnTo>
                    <a:lnTo>
                      <a:pt x="108142" y="281500"/>
                    </a:lnTo>
                    <a:close/>
                  </a:path>
                  <a:path w="473710" h="562609">
                    <a:moveTo>
                      <a:pt x="118175" y="281910"/>
                    </a:moveTo>
                    <a:lnTo>
                      <a:pt x="118436" y="282455"/>
                    </a:lnTo>
                    <a:lnTo>
                      <a:pt x="118309" y="282156"/>
                    </a:lnTo>
                    <a:lnTo>
                      <a:pt x="118175" y="281910"/>
                    </a:lnTo>
                    <a:close/>
                  </a:path>
                  <a:path w="473710" h="562609">
                    <a:moveTo>
                      <a:pt x="112174" y="281686"/>
                    </a:moveTo>
                    <a:lnTo>
                      <a:pt x="112273" y="282162"/>
                    </a:lnTo>
                    <a:lnTo>
                      <a:pt x="112526" y="282450"/>
                    </a:lnTo>
                    <a:lnTo>
                      <a:pt x="112401" y="282139"/>
                    </a:lnTo>
                    <a:lnTo>
                      <a:pt x="112275" y="281992"/>
                    </a:lnTo>
                    <a:lnTo>
                      <a:pt x="112174" y="281686"/>
                    </a:lnTo>
                    <a:close/>
                  </a:path>
                  <a:path w="473710" h="562609">
                    <a:moveTo>
                      <a:pt x="121527" y="282217"/>
                    </a:moveTo>
                    <a:lnTo>
                      <a:pt x="121454" y="282421"/>
                    </a:lnTo>
                    <a:lnTo>
                      <a:pt x="121527" y="282217"/>
                    </a:lnTo>
                    <a:close/>
                  </a:path>
                  <a:path w="473710" h="562609">
                    <a:moveTo>
                      <a:pt x="115346" y="281373"/>
                    </a:moveTo>
                    <a:lnTo>
                      <a:pt x="115303" y="281790"/>
                    </a:lnTo>
                    <a:lnTo>
                      <a:pt x="115429" y="282144"/>
                    </a:lnTo>
                    <a:lnTo>
                      <a:pt x="115556" y="282419"/>
                    </a:lnTo>
                    <a:lnTo>
                      <a:pt x="115430" y="281708"/>
                    </a:lnTo>
                    <a:lnTo>
                      <a:pt x="115346" y="281373"/>
                    </a:lnTo>
                    <a:close/>
                  </a:path>
                  <a:path w="473710" h="562609">
                    <a:moveTo>
                      <a:pt x="116378" y="282021"/>
                    </a:moveTo>
                    <a:lnTo>
                      <a:pt x="116562" y="282416"/>
                    </a:lnTo>
                    <a:lnTo>
                      <a:pt x="116439" y="282068"/>
                    </a:lnTo>
                    <a:close/>
                  </a:path>
                  <a:path w="473710" h="562609">
                    <a:moveTo>
                      <a:pt x="118304" y="281161"/>
                    </a:moveTo>
                    <a:lnTo>
                      <a:pt x="118192" y="281942"/>
                    </a:lnTo>
                    <a:lnTo>
                      <a:pt x="118445" y="282405"/>
                    </a:lnTo>
                    <a:lnTo>
                      <a:pt x="118572" y="281700"/>
                    </a:lnTo>
                    <a:lnTo>
                      <a:pt x="118449" y="281254"/>
                    </a:lnTo>
                    <a:lnTo>
                      <a:pt x="118304" y="281161"/>
                    </a:lnTo>
                    <a:close/>
                  </a:path>
                  <a:path w="473710" h="562609">
                    <a:moveTo>
                      <a:pt x="116278" y="281942"/>
                    </a:moveTo>
                    <a:lnTo>
                      <a:pt x="116155" y="282139"/>
                    </a:lnTo>
                    <a:lnTo>
                      <a:pt x="116535" y="282398"/>
                    </a:lnTo>
                    <a:lnTo>
                      <a:pt x="116409" y="282094"/>
                    </a:lnTo>
                    <a:lnTo>
                      <a:pt x="116278" y="281942"/>
                    </a:lnTo>
                    <a:close/>
                  </a:path>
                  <a:path w="473710" h="562609">
                    <a:moveTo>
                      <a:pt x="106827" y="281940"/>
                    </a:moveTo>
                    <a:lnTo>
                      <a:pt x="106898" y="282395"/>
                    </a:lnTo>
                    <a:lnTo>
                      <a:pt x="106827" y="281940"/>
                    </a:lnTo>
                    <a:close/>
                  </a:path>
                  <a:path w="473710" h="562609">
                    <a:moveTo>
                      <a:pt x="110620" y="281595"/>
                    </a:moveTo>
                    <a:lnTo>
                      <a:pt x="110716" y="282061"/>
                    </a:lnTo>
                    <a:lnTo>
                      <a:pt x="110842" y="282377"/>
                    </a:lnTo>
                    <a:lnTo>
                      <a:pt x="110620" y="281595"/>
                    </a:lnTo>
                    <a:close/>
                  </a:path>
                  <a:path w="473710" h="562609">
                    <a:moveTo>
                      <a:pt x="115228" y="281749"/>
                    </a:moveTo>
                    <a:lnTo>
                      <a:pt x="115168" y="281940"/>
                    </a:lnTo>
                    <a:lnTo>
                      <a:pt x="115200" y="282164"/>
                    </a:lnTo>
                    <a:lnTo>
                      <a:pt x="115451" y="282376"/>
                    </a:lnTo>
                    <a:lnTo>
                      <a:pt x="115228" y="281749"/>
                    </a:lnTo>
                    <a:close/>
                  </a:path>
                  <a:path w="473710" h="562609">
                    <a:moveTo>
                      <a:pt x="105204" y="280139"/>
                    </a:moveTo>
                    <a:lnTo>
                      <a:pt x="105283" y="281328"/>
                    </a:lnTo>
                    <a:lnTo>
                      <a:pt x="105537" y="282368"/>
                    </a:lnTo>
                    <a:lnTo>
                      <a:pt x="105410" y="280958"/>
                    </a:lnTo>
                    <a:lnTo>
                      <a:pt x="105204" y="280139"/>
                    </a:lnTo>
                    <a:close/>
                  </a:path>
                  <a:path w="473710" h="562609">
                    <a:moveTo>
                      <a:pt x="115090" y="282061"/>
                    </a:moveTo>
                    <a:lnTo>
                      <a:pt x="115284" y="282278"/>
                    </a:lnTo>
                    <a:lnTo>
                      <a:pt x="115090" y="282061"/>
                    </a:lnTo>
                    <a:close/>
                  </a:path>
                  <a:path w="473710" h="562609">
                    <a:moveTo>
                      <a:pt x="108896" y="280708"/>
                    </a:moveTo>
                    <a:lnTo>
                      <a:pt x="108924" y="281757"/>
                    </a:lnTo>
                    <a:lnTo>
                      <a:pt x="109177" y="282357"/>
                    </a:lnTo>
                    <a:lnTo>
                      <a:pt x="109050" y="281295"/>
                    </a:lnTo>
                    <a:lnTo>
                      <a:pt x="108896" y="280708"/>
                    </a:lnTo>
                    <a:close/>
                  </a:path>
                  <a:path w="473710" h="562609">
                    <a:moveTo>
                      <a:pt x="114363" y="281940"/>
                    </a:moveTo>
                    <a:lnTo>
                      <a:pt x="114223" y="281940"/>
                    </a:lnTo>
                    <a:lnTo>
                      <a:pt x="114365" y="282149"/>
                    </a:lnTo>
                    <a:lnTo>
                      <a:pt x="114616" y="282354"/>
                    </a:lnTo>
                    <a:lnTo>
                      <a:pt x="114495" y="281992"/>
                    </a:lnTo>
                    <a:lnTo>
                      <a:pt x="114363" y="281940"/>
                    </a:lnTo>
                    <a:close/>
                  </a:path>
                  <a:path w="473710" h="562609">
                    <a:moveTo>
                      <a:pt x="122672" y="281951"/>
                    </a:moveTo>
                    <a:lnTo>
                      <a:pt x="122340" y="282346"/>
                    </a:lnTo>
                    <a:lnTo>
                      <a:pt x="122592" y="282114"/>
                    </a:lnTo>
                    <a:lnTo>
                      <a:pt x="122672" y="281951"/>
                    </a:lnTo>
                    <a:close/>
                  </a:path>
                  <a:path w="473710" h="562609">
                    <a:moveTo>
                      <a:pt x="119745" y="281775"/>
                    </a:moveTo>
                    <a:lnTo>
                      <a:pt x="119543" y="281968"/>
                    </a:lnTo>
                    <a:lnTo>
                      <a:pt x="119796" y="282344"/>
                    </a:lnTo>
                    <a:lnTo>
                      <a:pt x="120205" y="281940"/>
                    </a:lnTo>
                    <a:lnTo>
                      <a:pt x="119940" y="281940"/>
                    </a:lnTo>
                    <a:lnTo>
                      <a:pt x="119745" y="281775"/>
                    </a:lnTo>
                    <a:close/>
                  </a:path>
                  <a:path w="473710" h="562609">
                    <a:moveTo>
                      <a:pt x="121933" y="281631"/>
                    </a:moveTo>
                    <a:lnTo>
                      <a:pt x="121776" y="281767"/>
                    </a:lnTo>
                    <a:lnTo>
                      <a:pt x="121650" y="282337"/>
                    </a:lnTo>
                    <a:lnTo>
                      <a:pt x="121777" y="282169"/>
                    </a:lnTo>
                    <a:lnTo>
                      <a:pt x="121933" y="281631"/>
                    </a:lnTo>
                    <a:close/>
                  </a:path>
                  <a:path w="473710" h="562609">
                    <a:moveTo>
                      <a:pt x="116891" y="282216"/>
                    </a:moveTo>
                    <a:close/>
                  </a:path>
                  <a:path w="473710" h="562609">
                    <a:moveTo>
                      <a:pt x="115088" y="282094"/>
                    </a:moveTo>
                    <a:lnTo>
                      <a:pt x="115093" y="282233"/>
                    </a:lnTo>
                    <a:lnTo>
                      <a:pt x="115343" y="282333"/>
                    </a:lnTo>
                    <a:lnTo>
                      <a:pt x="115088" y="282094"/>
                    </a:lnTo>
                    <a:close/>
                  </a:path>
                  <a:path w="473710" h="562609">
                    <a:moveTo>
                      <a:pt x="110008" y="281537"/>
                    </a:moveTo>
                    <a:lnTo>
                      <a:pt x="110133" y="281842"/>
                    </a:lnTo>
                    <a:lnTo>
                      <a:pt x="110260" y="281973"/>
                    </a:lnTo>
                    <a:lnTo>
                      <a:pt x="110512" y="282322"/>
                    </a:lnTo>
                    <a:lnTo>
                      <a:pt x="110388" y="281892"/>
                    </a:lnTo>
                    <a:lnTo>
                      <a:pt x="110008" y="281537"/>
                    </a:lnTo>
                    <a:close/>
                  </a:path>
                  <a:path w="473710" h="562609">
                    <a:moveTo>
                      <a:pt x="116664" y="282062"/>
                    </a:moveTo>
                    <a:lnTo>
                      <a:pt x="116633" y="282220"/>
                    </a:lnTo>
                    <a:lnTo>
                      <a:pt x="116664" y="282062"/>
                    </a:lnTo>
                    <a:close/>
                  </a:path>
                  <a:path w="473710" h="562609">
                    <a:moveTo>
                      <a:pt x="113739" y="281506"/>
                    </a:moveTo>
                    <a:lnTo>
                      <a:pt x="113755" y="282061"/>
                    </a:lnTo>
                    <a:lnTo>
                      <a:pt x="113882" y="282317"/>
                    </a:lnTo>
                    <a:lnTo>
                      <a:pt x="113904" y="281940"/>
                    </a:lnTo>
                    <a:lnTo>
                      <a:pt x="113739" y="281506"/>
                    </a:lnTo>
                    <a:close/>
                  </a:path>
                  <a:path w="473710" h="562609">
                    <a:moveTo>
                      <a:pt x="120869" y="281710"/>
                    </a:moveTo>
                    <a:lnTo>
                      <a:pt x="120339" y="281954"/>
                    </a:lnTo>
                    <a:lnTo>
                      <a:pt x="120718" y="282311"/>
                    </a:lnTo>
                    <a:lnTo>
                      <a:pt x="120869" y="281710"/>
                    </a:lnTo>
                    <a:close/>
                  </a:path>
                  <a:path w="473710" h="562609">
                    <a:moveTo>
                      <a:pt x="104681" y="280819"/>
                    </a:moveTo>
                    <a:lnTo>
                      <a:pt x="104779" y="281519"/>
                    </a:lnTo>
                    <a:lnTo>
                      <a:pt x="105033" y="282306"/>
                    </a:lnTo>
                    <a:lnTo>
                      <a:pt x="104906" y="281556"/>
                    </a:lnTo>
                    <a:lnTo>
                      <a:pt x="104779" y="281023"/>
                    </a:lnTo>
                    <a:lnTo>
                      <a:pt x="104681" y="280819"/>
                    </a:lnTo>
                    <a:close/>
                  </a:path>
                  <a:path w="473710" h="562609">
                    <a:moveTo>
                      <a:pt x="122041" y="281537"/>
                    </a:moveTo>
                    <a:lnTo>
                      <a:pt x="121866" y="281860"/>
                    </a:lnTo>
                    <a:lnTo>
                      <a:pt x="121739" y="282298"/>
                    </a:lnTo>
                    <a:lnTo>
                      <a:pt x="122041" y="281537"/>
                    </a:lnTo>
                    <a:close/>
                  </a:path>
                  <a:path w="473710" h="562609">
                    <a:moveTo>
                      <a:pt x="106202" y="281643"/>
                    </a:moveTo>
                    <a:lnTo>
                      <a:pt x="106195" y="281904"/>
                    </a:lnTo>
                    <a:lnTo>
                      <a:pt x="106322" y="282287"/>
                    </a:lnTo>
                    <a:lnTo>
                      <a:pt x="106202" y="281643"/>
                    </a:lnTo>
                    <a:close/>
                  </a:path>
                  <a:path w="473710" h="562609">
                    <a:moveTo>
                      <a:pt x="123501" y="281666"/>
                    </a:moveTo>
                    <a:lnTo>
                      <a:pt x="123103" y="282002"/>
                    </a:lnTo>
                    <a:lnTo>
                      <a:pt x="122978" y="282286"/>
                    </a:lnTo>
                    <a:lnTo>
                      <a:pt x="123357" y="281988"/>
                    </a:lnTo>
                    <a:lnTo>
                      <a:pt x="123501" y="281666"/>
                    </a:lnTo>
                    <a:close/>
                  </a:path>
                  <a:path w="473710" h="562609">
                    <a:moveTo>
                      <a:pt x="108498" y="281506"/>
                    </a:moveTo>
                    <a:lnTo>
                      <a:pt x="108362" y="281942"/>
                    </a:lnTo>
                    <a:lnTo>
                      <a:pt x="108488" y="282282"/>
                    </a:lnTo>
                    <a:lnTo>
                      <a:pt x="108498" y="281506"/>
                    </a:lnTo>
                    <a:close/>
                  </a:path>
                  <a:path w="473710" h="562609">
                    <a:moveTo>
                      <a:pt x="107030" y="281940"/>
                    </a:moveTo>
                    <a:lnTo>
                      <a:pt x="107110" y="282270"/>
                    </a:lnTo>
                    <a:lnTo>
                      <a:pt x="107030" y="281940"/>
                    </a:lnTo>
                    <a:close/>
                  </a:path>
                  <a:path w="473710" h="562609">
                    <a:moveTo>
                      <a:pt x="112762" y="281478"/>
                    </a:moveTo>
                    <a:lnTo>
                      <a:pt x="112804" y="281904"/>
                    </a:lnTo>
                    <a:lnTo>
                      <a:pt x="113056" y="282270"/>
                    </a:lnTo>
                    <a:lnTo>
                      <a:pt x="112929" y="281767"/>
                    </a:lnTo>
                    <a:lnTo>
                      <a:pt x="112762" y="281478"/>
                    </a:lnTo>
                    <a:close/>
                  </a:path>
                  <a:path w="473710" h="562609">
                    <a:moveTo>
                      <a:pt x="112220" y="281104"/>
                    </a:moveTo>
                    <a:lnTo>
                      <a:pt x="112279" y="281403"/>
                    </a:lnTo>
                    <a:lnTo>
                      <a:pt x="112533" y="282221"/>
                    </a:lnTo>
                    <a:lnTo>
                      <a:pt x="112406" y="281693"/>
                    </a:lnTo>
                    <a:lnTo>
                      <a:pt x="112220" y="281104"/>
                    </a:lnTo>
                    <a:close/>
                  </a:path>
                  <a:path w="473710" h="562609">
                    <a:moveTo>
                      <a:pt x="121236" y="281873"/>
                    </a:moveTo>
                    <a:lnTo>
                      <a:pt x="121527" y="282217"/>
                    </a:lnTo>
                    <a:lnTo>
                      <a:pt x="121236" y="281873"/>
                    </a:lnTo>
                    <a:close/>
                  </a:path>
                  <a:path w="473710" h="562609">
                    <a:moveTo>
                      <a:pt x="123069" y="281961"/>
                    </a:moveTo>
                    <a:lnTo>
                      <a:pt x="122851" y="282215"/>
                    </a:lnTo>
                    <a:lnTo>
                      <a:pt x="123069" y="281961"/>
                    </a:lnTo>
                    <a:close/>
                  </a:path>
                  <a:path w="473710" h="562609">
                    <a:moveTo>
                      <a:pt x="110599" y="281772"/>
                    </a:moveTo>
                    <a:lnTo>
                      <a:pt x="110738" y="282205"/>
                    </a:lnTo>
                    <a:lnTo>
                      <a:pt x="110599" y="281772"/>
                    </a:lnTo>
                    <a:close/>
                  </a:path>
                  <a:path w="473710" h="562609">
                    <a:moveTo>
                      <a:pt x="122518" y="281961"/>
                    </a:moveTo>
                    <a:lnTo>
                      <a:pt x="122379" y="282021"/>
                    </a:lnTo>
                    <a:lnTo>
                      <a:pt x="122253" y="282199"/>
                    </a:lnTo>
                    <a:lnTo>
                      <a:pt x="122518" y="281961"/>
                    </a:lnTo>
                    <a:close/>
                  </a:path>
                  <a:path w="473710" h="562609">
                    <a:moveTo>
                      <a:pt x="122160" y="281435"/>
                    </a:moveTo>
                    <a:lnTo>
                      <a:pt x="121972" y="282197"/>
                    </a:lnTo>
                    <a:lnTo>
                      <a:pt x="122221" y="282089"/>
                    </a:lnTo>
                    <a:lnTo>
                      <a:pt x="122347" y="281818"/>
                    </a:lnTo>
                    <a:lnTo>
                      <a:pt x="122220" y="281483"/>
                    </a:lnTo>
                    <a:close/>
                  </a:path>
                  <a:path w="473710" h="562609">
                    <a:moveTo>
                      <a:pt x="110888" y="281954"/>
                    </a:moveTo>
                    <a:lnTo>
                      <a:pt x="111091" y="282183"/>
                    </a:lnTo>
                    <a:lnTo>
                      <a:pt x="110964" y="282020"/>
                    </a:lnTo>
                    <a:close/>
                  </a:path>
                  <a:path w="473710" h="562609">
                    <a:moveTo>
                      <a:pt x="108331" y="281840"/>
                    </a:moveTo>
                    <a:lnTo>
                      <a:pt x="108433" y="282179"/>
                    </a:lnTo>
                    <a:lnTo>
                      <a:pt x="108331" y="281840"/>
                    </a:lnTo>
                    <a:close/>
                  </a:path>
                  <a:path w="473710" h="562609">
                    <a:moveTo>
                      <a:pt x="114109" y="281940"/>
                    </a:moveTo>
                    <a:lnTo>
                      <a:pt x="114097" y="282171"/>
                    </a:lnTo>
                    <a:lnTo>
                      <a:pt x="114109" y="281940"/>
                    </a:lnTo>
                    <a:close/>
                  </a:path>
                  <a:path w="473710" h="562609">
                    <a:moveTo>
                      <a:pt x="107600" y="281940"/>
                    </a:moveTo>
                    <a:lnTo>
                      <a:pt x="107613" y="282157"/>
                    </a:lnTo>
                    <a:lnTo>
                      <a:pt x="107600" y="281940"/>
                    </a:lnTo>
                    <a:close/>
                  </a:path>
                  <a:path w="473710" h="562609">
                    <a:moveTo>
                      <a:pt x="108305" y="281940"/>
                    </a:moveTo>
                    <a:lnTo>
                      <a:pt x="108387" y="282153"/>
                    </a:lnTo>
                    <a:lnTo>
                      <a:pt x="108305" y="281940"/>
                    </a:lnTo>
                    <a:close/>
                  </a:path>
                  <a:path w="473710" h="562609">
                    <a:moveTo>
                      <a:pt x="109082" y="280841"/>
                    </a:moveTo>
                    <a:lnTo>
                      <a:pt x="109214" y="281314"/>
                    </a:lnTo>
                    <a:lnTo>
                      <a:pt x="109594" y="282149"/>
                    </a:lnTo>
                    <a:lnTo>
                      <a:pt x="109341" y="281306"/>
                    </a:lnTo>
                    <a:lnTo>
                      <a:pt x="109214" y="280967"/>
                    </a:lnTo>
                    <a:lnTo>
                      <a:pt x="109082" y="280841"/>
                    </a:lnTo>
                    <a:close/>
                  </a:path>
                  <a:path w="473710" h="562609">
                    <a:moveTo>
                      <a:pt x="107541" y="281940"/>
                    </a:moveTo>
                    <a:lnTo>
                      <a:pt x="107507" y="282141"/>
                    </a:lnTo>
                    <a:lnTo>
                      <a:pt x="107541" y="281940"/>
                    </a:lnTo>
                    <a:close/>
                  </a:path>
                  <a:path w="473710" h="562609">
                    <a:moveTo>
                      <a:pt x="114806" y="281632"/>
                    </a:moveTo>
                    <a:lnTo>
                      <a:pt x="114733" y="281956"/>
                    </a:lnTo>
                    <a:lnTo>
                      <a:pt x="114859" y="282139"/>
                    </a:lnTo>
                    <a:lnTo>
                      <a:pt x="114806" y="281632"/>
                    </a:lnTo>
                    <a:close/>
                  </a:path>
                  <a:path w="473710" h="562609">
                    <a:moveTo>
                      <a:pt x="104868" y="281208"/>
                    </a:moveTo>
                    <a:lnTo>
                      <a:pt x="104957" y="281698"/>
                    </a:lnTo>
                    <a:lnTo>
                      <a:pt x="105083" y="282134"/>
                    </a:lnTo>
                    <a:lnTo>
                      <a:pt x="104957" y="281469"/>
                    </a:lnTo>
                    <a:lnTo>
                      <a:pt x="104868" y="281208"/>
                    </a:lnTo>
                    <a:close/>
                  </a:path>
                  <a:path w="473710" h="562609">
                    <a:moveTo>
                      <a:pt x="114212" y="281682"/>
                    </a:moveTo>
                    <a:lnTo>
                      <a:pt x="114216" y="282026"/>
                    </a:lnTo>
                    <a:lnTo>
                      <a:pt x="114363" y="281940"/>
                    </a:lnTo>
                    <a:lnTo>
                      <a:pt x="114212" y="281682"/>
                    </a:lnTo>
                    <a:close/>
                  </a:path>
                  <a:path w="473710" h="562609">
                    <a:moveTo>
                      <a:pt x="110147" y="280670"/>
                    </a:moveTo>
                    <a:lnTo>
                      <a:pt x="110537" y="282120"/>
                    </a:lnTo>
                    <a:lnTo>
                      <a:pt x="110411" y="281314"/>
                    </a:lnTo>
                    <a:lnTo>
                      <a:pt x="110147" y="280670"/>
                    </a:lnTo>
                    <a:close/>
                  </a:path>
                  <a:path w="473710" h="562609">
                    <a:moveTo>
                      <a:pt x="110110" y="280676"/>
                    </a:moveTo>
                    <a:lnTo>
                      <a:pt x="110026" y="281554"/>
                    </a:lnTo>
                    <a:lnTo>
                      <a:pt x="110405" y="281908"/>
                    </a:lnTo>
                    <a:lnTo>
                      <a:pt x="110530" y="282108"/>
                    </a:lnTo>
                    <a:lnTo>
                      <a:pt x="110110" y="280676"/>
                    </a:lnTo>
                    <a:close/>
                  </a:path>
                  <a:path w="473710" h="562609">
                    <a:moveTo>
                      <a:pt x="116261" y="281929"/>
                    </a:moveTo>
                    <a:lnTo>
                      <a:pt x="116102" y="282103"/>
                    </a:lnTo>
                    <a:lnTo>
                      <a:pt x="116261" y="281929"/>
                    </a:lnTo>
                    <a:close/>
                  </a:path>
                  <a:path w="473710" h="562609">
                    <a:moveTo>
                      <a:pt x="115662" y="281459"/>
                    </a:moveTo>
                    <a:lnTo>
                      <a:pt x="115834" y="281872"/>
                    </a:lnTo>
                    <a:lnTo>
                      <a:pt x="115960" y="282007"/>
                    </a:lnTo>
                    <a:lnTo>
                      <a:pt x="116255" y="281940"/>
                    </a:lnTo>
                    <a:lnTo>
                      <a:pt x="116049" y="281940"/>
                    </a:lnTo>
                    <a:lnTo>
                      <a:pt x="115924" y="281664"/>
                    </a:lnTo>
                    <a:lnTo>
                      <a:pt x="115662" y="281459"/>
                    </a:lnTo>
                    <a:close/>
                  </a:path>
                  <a:path w="473710" h="562609">
                    <a:moveTo>
                      <a:pt x="109234" y="280985"/>
                    </a:moveTo>
                    <a:lnTo>
                      <a:pt x="109599" y="282080"/>
                    </a:lnTo>
                    <a:lnTo>
                      <a:pt x="109472" y="281213"/>
                    </a:lnTo>
                    <a:lnTo>
                      <a:pt x="109234" y="280985"/>
                    </a:lnTo>
                    <a:close/>
                  </a:path>
                  <a:path w="473710" h="562609">
                    <a:moveTo>
                      <a:pt x="110682" y="281599"/>
                    </a:moveTo>
                    <a:lnTo>
                      <a:pt x="110735" y="281857"/>
                    </a:lnTo>
                    <a:lnTo>
                      <a:pt x="110862" y="282074"/>
                    </a:lnTo>
                    <a:lnTo>
                      <a:pt x="110737" y="281698"/>
                    </a:lnTo>
                    <a:close/>
                  </a:path>
                  <a:path w="473710" h="562609">
                    <a:moveTo>
                      <a:pt x="122696" y="281863"/>
                    </a:moveTo>
                    <a:lnTo>
                      <a:pt x="122639" y="282072"/>
                    </a:lnTo>
                    <a:lnTo>
                      <a:pt x="122696" y="281863"/>
                    </a:lnTo>
                    <a:close/>
                  </a:path>
                  <a:path w="473710" h="562609">
                    <a:moveTo>
                      <a:pt x="114360" y="281056"/>
                    </a:moveTo>
                    <a:lnTo>
                      <a:pt x="114315" y="281857"/>
                    </a:lnTo>
                    <a:lnTo>
                      <a:pt x="114690" y="282071"/>
                    </a:lnTo>
                    <a:lnTo>
                      <a:pt x="114564" y="281549"/>
                    </a:lnTo>
                    <a:lnTo>
                      <a:pt x="114360" y="281056"/>
                    </a:lnTo>
                    <a:close/>
                  </a:path>
                  <a:path w="473710" h="562609">
                    <a:moveTo>
                      <a:pt x="116520" y="281459"/>
                    </a:moveTo>
                    <a:lnTo>
                      <a:pt x="116412" y="281761"/>
                    </a:lnTo>
                    <a:lnTo>
                      <a:pt x="116539" y="281977"/>
                    </a:lnTo>
                    <a:lnTo>
                      <a:pt x="116520" y="281459"/>
                    </a:lnTo>
                    <a:close/>
                  </a:path>
                  <a:path w="473710" h="562609">
                    <a:moveTo>
                      <a:pt x="107433" y="281940"/>
                    </a:moveTo>
                    <a:close/>
                  </a:path>
                  <a:path w="473710" h="562609">
                    <a:moveTo>
                      <a:pt x="123555" y="281306"/>
                    </a:moveTo>
                    <a:lnTo>
                      <a:pt x="123170" y="281672"/>
                    </a:lnTo>
                    <a:lnTo>
                      <a:pt x="123044" y="282053"/>
                    </a:lnTo>
                    <a:lnTo>
                      <a:pt x="123418" y="281737"/>
                    </a:lnTo>
                    <a:lnTo>
                      <a:pt x="123545" y="281524"/>
                    </a:lnTo>
                    <a:lnTo>
                      <a:pt x="123555" y="281306"/>
                    </a:lnTo>
                    <a:close/>
                  </a:path>
                  <a:path w="473710" h="562609">
                    <a:moveTo>
                      <a:pt x="116827" y="281940"/>
                    </a:moveTo>
                    <a:lnTo>
                      <a:pt x="116700" y="281940"/>
                    </a:lnTo>
                    <a:lnTo>
                      <a:pt x="116827" y="281940"/>
                    </a:lnTo>
                    <a:close/>
                  </a:path>
                  <a:path w="473710" h="562609">
                    <a:moveTo>
                      <a:pt x="112807" y="281174"/>
                    </a:moveTo>
                    <a:lnTo>
                      <a:pt x="112841" y="281443"/>
                    </a:lnTo>
                    <a:lnTo>
                      <a:pt x="113094" y="282050"/>
                    </a:lnTo>
                    <a:lnTo>
                      <a:pt x="112967" y="281560"/>
                    </a:lnTo>
                    <a:lnTo>
                      <a:pt x="112807" y="281174"/>
                    </a:lnTo>
                    <a:close/>
                  </a:path>
                  <a:path w="473710" h="562609">
                    <a:moveTo>
                      <a:pt x="103833" y="281940"/>
                    </a:moveTo>
                    <a:close/>
                  </a:path>
                  <a:path w="473710" h="562609">
                    <a:moveTo>
                      <a:pt x="117489" y="280715"/>
                    </a:moveTo>
                    <a:lnTo>
                      <a:pt x="117239" y="281387"/>
                    </a:lnTo>
                    <a:lnTo>
                      <a:pt x="117112" y="282031"/>
                    </a:lnTo>
                    <a:lnTo>
                      <a:pt x="117238" y="281897"/>
                    </a:lnTo>
                    <a:lnTo>
                      <a:pt x="117618" y="280992"/>
                    </a:lnTo>
                    <a:lnTo>
                      <a:pt x="117489" y="280715"/>
                    </a:lnTo>
                    <a:close/>
                  </a:path>
                  <a:path w="473710" h="562609">
                    <a:moveTo>
                      <a:pt x="110757" y="281295"/>
                    </a:moveTo>
                    <a:lnTo>
                      <a:pt x="110911" y="281818"/>
                    </a:lnTo>
                    <a:lnTo>
                      <a:pt x="111037" y="282022"/>
                    </a:lnTo>
                    <a:lnTo>
                      <a:pt x="110910" y="281771"/>
                    </a:lnTo>
                    <a:lnTo>
                      <a:pt x="110757" y="281295"/>
                    </a:lnTo>
                    <a:close/>
                  </a:path>
                  <a:path w="473710" h="562609">
                    <a:moveTo>
                      <a:pt x="107232" y="281351"/>
                    </a:moveTo>
                    <a:lnTo>
                      <a:pt x="107271" y="281657"/>
                    </a:lnTo>
                    <a:lnTo>
                      <a:pt x="107398" y="282017"/>
                    </a:lnTo>
                    <a:lnTo>
                      <a:pt x="107232" y="281351"/>
                    </a:lnTo>
                    <a:close/>
                  </a:path>
                  <a:path w="473710" h="562609">
                    <a:moveTo>
                      <a:pt x="113296" y="281164"/>
                    </a:moveTo>
                    <a:lnTo>
                      <a:pt x="113180" y="281980"/>
                    </a:lnTo>
                    <a:lnTo>
                      <a:pt x="113307" y="281389"/>
                    </a:lnTo>
                    <a:lnTo>
                      <a:pt x="113296" y="281164"/>
                    </a:lnTo>
                    <a:close/>
                  </a:path>
                  <a:path w="473710" h="562609">
                    <a:moveTo>
                      <a:pt x="114134" y="281940"/>
                    </a:moveTo>
                    <a:close/>
                  </a:path>
                  <a:path w="473710" h="562609">
                    <a:moveTo>
                      <a:pt x="122591" y="281779"/>
                    </a:moveTo>
                    <a:lnTo>
                      <a:pt x="122518" y="281961"/>
                    </a:lnTo>
                    <a:lnTo>
                      <a:pt x="122591" y="281779"/>
                    </a:lnTo>
                    <a:close/>
                  </a:path>
                  <a:path w="473710" h="562609">
                    <a:moveTo>
                      <a:pt x="114151" y="281940"/>
                    </a:moveTo>
                    <a:close/>
                  </a:path>
                  <a:path w="473710" h="562609">
                    <a:moveTo>
                      <a:pt x="117406" y="280581"/>
                    </a:moveTo>
                    <a:lnTo>
                      <a:pt x="117151" y="281424"/>
                    </a:lnTo>
                    <a:lnTo>
                      <a:pt x="117024" y="281956"/>
                    </a:lnTo>
                    <a:lnTo>
                      <a:pt x="117277" y="281243"/>
                    </a:lnTo>
                    <a:lnTo>
                      <a:pt x="117403" y="280822"/>
                    </a:lnTo>
                    <a:lnTo>
                      <a:pt x="117406" y="280581"/>
                    </a:lnTo>
                    <a:close/>
                  </a:path>
                  <a:path w="473710" h="562609">
                    <a:moveTo>
                      <a:pt x="106441" y="281589"/>
                    </a:moveTo>
                    <a:lnTo>
                      <a:pt x="106468" y="281940"/>
                    </a:lnTo>
                    <a:lnTo>
                      <a:pt x="106441" y="281589"/>
                    </a:lnTo>
                    <a:close/>
                  </a:path>
                  <a:path w="473710" h="562609">
                    <a:moveTo>
                      <a:pt x="106648" y="281815"/>
                    </a:moveTo>
                    <a:close/>
                  </a:path>
                  <a:path w="473710" h="562609">
                    <a:moveTo>
                      <a:pt x="106692" y="281825"/>
                    </a:moveTo>
                    <a:close/>
                  </a:path>
                  <a:path w="473710" h="562609">
                    <a:moveTo>
                      <a:pt x="106704" y="281784"/>
                    </a:moveTo>
                    <a:lnTo>
                      <a:pt x="106730" y="281940"/>
                    </a:lnTo>
                    <a:lnTo>
                      <a:pt x="106704" y="281784"/>
                    </a:lnTo>
                    <a:close/>
                  </a:path>
                  <a:path w="473710" h="562609">
                    <a:moveTo>
                      <a:pt x="106745" y="281908"/>
                    </a:moveTo>
                    <a:close/>
                  </a:path>
                  <a:path w="473710" h="562609">
                    <a:moveTo>
                      <a:pt x="106796" y="281857"/>
                    </a:moveTo>
                    <a:close/>
                  </a:path>
                  <a:path w="473710" h="562609">
                    <a:moveTo>
                      <a:pt x="106978" y="281786"/>
                    </a:moveTo>
                    <a:lnTo>
                      <a:pt x="107000" y="281940"/>
                    </a:lnTo>
                    <a:lnTo>
                      <a:pt x="106978" y="281786"/>
                    </a:lnTo>
                    <a:close/>
                  </a:path>
                  <a:path w="473710" h="562609">
                    <a:moveTo>
                      <a:pt x="107375" y="281762"/>
                    </a:moveTo>
                    <a:lnTo>
                      <a:pt x="107403" y="281940"/>
                    </a:lnTo>
                    <a:lnTo>
                      <a:pt x="107375" y="281762"/>
                    </a:lnTo>
                    <a:close/>
                  </a:path>
                  <a:path w="473710" h="562609">
                    <a:moveTo>
                      <a:pt x="107428" y="281915"/>
                    </a:moveTo>
                    <a:close/>
                  </a:path>
                  <a:path w="473710" h="562609">
                    <a:moveTo>
                      <a:pt x="107510" y="281849"/>
                    </a:moveTo>
                    <a:close/>
                  </a:path>
                  <a:path w="473710" h="562609">
                    <a:moveTo>
                      <a:pt x="107948" y="281847"/>
                    </a:moveTo>
                    <a:close/>
                  </a:path>
                  <a:path w="473710" h="562609">
                    <a:moveTo>
                      <a:pt x="107982" y="281901"/>
                    </a:moveTo>
                    <a:close/>
                  </a:path>
                  <a:path w="473710" h="562609">
                    <a:moveTo>
                      <a:pt x="108147" y="281488"/>
                    </a:moveTo>
                    <a:lnTo>
                      <a:pt x="108280" y="281940"/>
                    </a:lnTo>
                    <a:lnTo>
                      <a:pt x="108147" y="281488"/>
                    </a:lnTo>
                    <a:close/>
                  </a:path>
                  <a:path w="473710" h="562609">
                    <a:moveTo>
                      <a:pt x="108296" y="281911"/>
                    </a:moveTo>
                    <a:close/>
                  </a:path>
                  <a:path w="473710" h="562609">
                    <a:moveTo>
                      <a:pt x="112788" y="281304"/>
                    </a:moveTo>
                    <a:lnTo>
                      <a:pt x="112903" y="281643"/>
                    </a:lnTo>
                    <a:lnTo>
                      <a:pt x="113030" y="281940"/>
                    </a:lnTo>
                    <a:lnTo>
                      <a:pt x="112788" y="281304"/>
                    </a:lnTo>
                    <a:close/>
                  </a:path>
                  <a:path w="473710" h="562609">
                    <a:moveTo>
                      <a:pt x="113919" y="281888"/>
                    </a:moveTo>
                    <a:close/>
                  </a:path>
                  <a:path w="473710" h="562609">
                    <a:moveTo>
                      <a:pt x="114034" y="281807"/>
                    </a:moveTo>
                    <a:lnTo>
                      <a:pt x="113995" y="281940"/>
                    </a:lnTo>
                    <a:lnTo>
                      <a:pt x="114034" y="281807"/>
                    </a:lnTo>
                    <a:close/>
                  </a:path>
                  <a:path w="473710" h="562609">
                    <a:moveTo>
                      <a:pt x="114071" y="281873"/>
                    </a:moveTo>
                    <a:close/>
                  </a:path>
                  <a:path w="473710" h="562609">
                    <a:moveTo>
                      <a:pt x="114155" y="281584"/>
                    </a:moveTo>
                    <a:lnTo>
                      <a:pt x="114109" y="281940"/>
                    </a:lnTo>
                    <a:lnTo>
                      <a:pt x="114155" y="281584"/>
                    </a:lnTo>
                    <a:close/>
                  </a:path>
                  <a:path w="473710" h="562609">
                    <a:moveTo>
                      <a:pt x="115128" y="281470"/>
                    </a:moveTo>
                    <a:lnTo>
                      <a:pt x="115100" y="281940"/>
                    </a:lnTo>
                    <a:lnTo>
                      <a:pt x="115128" y="281470"/>
                    </a:lnTo>
                    <a:close/>
                  </a:path>
                  <a:path w="473710" h="562609">
                    <a:moveTo>
                      <a:pt x="115364" y="281409"/>
                    </a:moveTo>
                    <a:lnTo>
                      <a:pt x="115481" y="281940"/>
                    </a:lnTo>
                    <a:lnTo>
                      <a:pt x="115364" y="281409"/>
                    </a:lnTo>
                    <a:close/>
                  </a:path>
                  <a:path w="473710" h="562609">
                    <a:moveTo>
                      <a:pt x="115558" y="281792"/>
                    </a:moveTo>
                    <a:lnTo>
                      <a:pt x="115514" y="281940"/>
                    </a:lnTo>
                    <a:lnTo>
                      <a:pt x="115558" y="281792"/>
                    </a:lnTo>
                    <a:close/>
                  </a:path>
                  <a:path w="473710" h="562609">
                    <a:moveTo>
                      <a:pt x="116099" y="281802"/>
                    </a:moveTo>
                    <a:lnTo>
                      <a:pt x="116049" y="281940"/>
                    </a:lnTo>
                    <a:lnTo>
                      <a:pt x="116255" y="281940"/>
                    </a:lnTo>
                    <a:lnTo>
                      <a:pt x="116099" y="281802"/>
                    </a:lnTo>
                    <a:close/>
                  </a:path>
                  <a:path w="473710" h="562609">
                    <a:moveTo>
                      <a:pt x="116725" y="281044"/>
                    </a:moveTo>
                    <a:lnTo>
                      <a:pt x="116700" y="281940"/>
                    </a:lnTo>
                    <a:lnTo>
                      <a:pt x="116725" y="281044"/>
                    </a:lnTo>
                    <a:close/>
                  </a:path>
                  <a:path w="473710" h="562609">
                    <a:moveTo>
                      <a:pt x="119479" y="281920"/>
                    </a:moveTo>
                    <a:close/>
                  </a:path>
                  <a:path w="473710" h="562609">
                    <a:moveTo>
                      <a:pt x="119918" y="281654"/>
                    </a:moveTo>
                    <a:lnTo>
                      <a:pt x="119818" y="281837"/>
                    </a:lnTo>
                    <a:lnTo>
                      <a:pt x="120067" y="281852"/>
                    </a:lnTo>
                    <a:lnTo>
                      <a:pt x="119918" y="281654"/>
                    </a:lnTo>
                    <a:close/>
                  </a:path>
                  <a:path w="473710" h="562609">
                    <a:moveTo>
                      <a:pt x="120148" y="281796"/>
                    </a:moveTo>
                    <a:lnTo>
                      <a:pt x="119940" y="281940"/>
                    </a:lnTo>
                    <a:lnTo>
                      <a:pt x="120205" y="281940"/>
                    </a:lnTo>
                    <a:lnTo>
                      <a:pt x="120148" y="281796"/>
                    </a:lnTo>
                    <a:close/>
                  </a:path>
                  <a:path w="473710" h="562609">
                    <a:moveTo>
                      <a:pt x="120332" y="281909"/>
                    </a:moveTo>
                    <a:close/>
                  </a:path>
                  <a:path w="473710" h="562609">
                    <a:moveTo>
                      <a:pt x="121043" y="281628"/>
                    </a:moveTo>
                    <a:lnTo>
                      <a:pt x="120907" y="281740"/>
                    </a:lnTo>
                    <a:lnTo>
                      <a:pt x="121161" y="281940"/>
                    </a:lnTo>
                    <a:lnTo>
                      <a:pt x="121043" y="281628"/>
                    </a:lnTo>
                    <a:close/>
                  </a:path>
                  <a:path w="473710" h="562609">
                    <a:moveTo>
                      <a:pt x="121845" y="281336"/>
                    </a:moveTo>
                    <a:lnTo>
                      <a:pt x="121575" y="281574"/>
                    </a:lnTo>
                    <a:lnTo>
                      <a:pt x="121448" y="281842"/>
                    </a:lnTo>
                    <a:lnTo>
                      <a:pt x="121702" y="281733"/>
                    </a:lnTo>
                    <a:lnTo>
                      <a:pt x="121845" y="281336"/>
                    </a:lnTo>
                    <a:close/>
                  </a:path>
                  <a:path w="473710" h="562609">
                    <a:moveTo>
                      <a:pt x="122836" y="281897"/>
                    </a:moveTo>
                    <a:close/>
                  </a:path>
                  <a:path w="473710" h="562609">
                    <a:moveTo>
                      <a:pt x="123143" y="281607"/>
                    </a:moveTo>
                    <a:lnTo>
                      <a:pt x="123014" y="281729"/>
                    </a:lnTo>
                    <a:lnTo>
                      <a:pt x="122889" y="281940"/>
                    </a:lnTo>
                    <a:lnTo>
                      <a:pt x="123143" y="281607"/>
                    </a:lnTo>
                    <a:close/>
                  </a:path>
                  <a:path w="473710" h="562609">
                    <a:moveTo>
                      <a:pt x="123925" y="281309"/>
                    </a:moveTo>
                    <a:lnTo>
                      <a:pt x="123880" y="281453"/>
                    </a:lnTo>
                    <a:lnTo>
                      <a:pt x="124513" y="281940"/>
                    </a:lnTo>
                    <a:lnTo>
                      <a:pt x="124388" y="281666"/>
                    </a:lnTo>
                    <a:lnTo>
                      <a:pt x="123925" y="281309"/>
                    </a:lnTo>
                    <a:close/>
                  </a:path>
                  <a:path w="473710" h="562609">
                    <a:moveTo>
                      <a:pt x="124616" y="281842"/>
                    </a:moveTo>
                    <a:close/>
                  </a:path>
                  <a:path w="473710" h="562609">
                    <a:moveTo>
                      <a:pt x="126412" y="280460"/>
                    </a:moveTo>
                    <a:lnTo>
                      <a:pt x="126184" y="280670"/>
                    </a:lnTo>
                    <a:lnTo>
                      <a:pt x="124742" y="281940"/>
                    </a:lnTo>
                    <a:lnTo>
                      <a:pt x="127429" y="281940"/>
                    </a:lnTo>
                    <a:lnTo>
                      <a:pt x="126544" y="280622"/>
                    </a:lnTo>
                    <a:lnTo>
                      <a:pt x="126412" y="280460"/>
                    </a:lnTo>
                    <a:close/>
                  </a:path>
                  <a:path w="473710" h="562609">
                    <a:moveTo>
                      <a:pt x="142644" y="281929"/>
                    </a:moveTo>
                    <a:close/>
                  </a:path>
                  <a:path w="473710" h="562609">
                    <a:moveTo>
                      <a:pt x="143945" y="280642"/>
                    </a:moveTo>
                    <a:lnTo>
                      <a:pt x="142795" y="281779"/>
                    </a:lnTo>
                    <a:lnTo>
                      <a:pt x="142670" y="281940"/>
                    </a:lnTo>
                    <a:lnTo>
                      <a:pt x="143932" y="280684"/>
                    </a:lnTo>
                    <a:close/>
                  </a:path>
                  <a:path w="473710" h="562609">
                    <a:moveTo>
                      <a:pt x="149951" y="273324"/>
                    </a:moveTo>
                    <a:lnTo>
                      <a:pt x="149737" y="274320"/>
                    </a:lnTo>
                    <a:lnTo>
                      <a:pt x="149685" y="274955"/>
                    </a:lnTo>
                    <a:lnTo>
                      <a:pt x="150572" y="276860"/>
                    </a:lnTo>
                    <a:lnTo>
                      <a:pt x="147527" y="276860"/>
                    </a:lnTo>
                    <a:lnTo>
                      <a:pt x="145540" y="279400"/>
                    </a:lnTo>
                    <a:lnTo>
                      <a:pt x="145234" y="279406"/>
                    </a:lnTo>
                    <a:lnTo>
                      <a:pt x="144098" y="280670"/>
                    </a:lnTo>
                    <a:lnTo>
                      <a:pt x="143946" y="280670"/>
                    </a:lnTo>
                    <a:lnTo>
                      <a:pt x="142670" y="281940"/>
                    </a:lnTo>
                    <a:lnTo>
                      <a:pt x="227385" y="281940"/>
                    </a:lnTo>
                    <a:lnTo>
                      <a:pt x="233599" y="275590"/>
                    </a:lnTo>
                    <a:lnTo>
                      <a:pt x="151545" y="275590"/>
                    </a:lnTo>
                    <a:lnTo>
                      <a:pt x="149951" y="273324"/>
                    </a:lnTo>
                    <a:close/>
                  </a:path>
                  <a:path w="473710" h="562609">
                    <a:moveTo>
                      <a:pt x="114434" y="280747"/>
                    </a:moveTo>
                    <a:lnTo>
                      <a:pt x="114472" y="281325"/>
                    </a:lnTo>
                    <a:lnTo>
                      <a:pt x="114725" y="281938"/>
                    </a:lnTo>
                    <a:lnTo>
                      <a:pt x="114599" y="281141"/>
                    </a:lnTo>
                    <a:lnTo>
                      <a:pt x="114434" y="280747"/>
                    </a:lnTo>
                    <a:close/>
                  </a:path>
                  <a:path w="473710" h="562609">
                    <a:moveTo>
                      <a:pt x="143316" y="280370"/>
                    </a:moveTo>
                    <a:lnTo>
                      <a:pt x="143518" y="280678"/>
                    </a:lnTo>
                    <a:lnTo>
                      <a:pt x="142143" y="281476"/>
                    </a:lnTo>
                    <a:lnTo>
                      <a:pt x="142017" y="281664"/>
                    </a:lnTo>
                    <a:lnTo>
                      <a:pt x="142644" y="281929"/>
                    </a:lnTo>
                    <a:lnTo>
                      <a:pt x="143905" y="280682"/>
                    </a:lnTo>
                    <a:lnTo>
                      <a:pt x="143316" y="280370"/>
                    </a:lnTo>
                    <a:close/>
                  </a:path>
                  <a:path w="473710" h="562609">
                    <a:moveTo>
                      <a:pt x="117295" y="280509"/>
                    </a:moveTo>
                    <a:lnTo>
                      <a:pt x="117127" y="281019"/>
                    </a:lnTo>
                    <a:lnTo>
                      <a:pt x="117000" y="281924"/>
                    </a:lnTo>
                    <a:lnTo>
                      <a:pt x="117380" y="280667"/>
                    </a:lnTo>
                    <a:lnTo>
                      <a:pt x="117295" y="280509"/>
                    </a:lnTo>
                    <a:close/>
                  </a:path>
                  <a:path w="473710" h="562609">
                    <a:moveTo>
                      <a:pt x="119253" y="281538"/>
                    </a:moveTo>
                    <a:lnTo>
                      <a:pt x="119229" y="281758"/>
                    </a:lnTo>
                    <a:lnTo>
                      <a:pt x="119479" y="281920"/>
                    </a:lnTo>
                    <a:lnTo>
                      <a:pt x="119253" y="281538"/>
                    </a:lnTo>
                    <a:close/>
                  </a:path>
                  <a:path w="473710" h="562609">
                    <a:moveTo>
                      <a:pt x="118228" y="281112"/>
                    </a:moveTo>
                    <a:lnTo>
                      <a:pt x="118175" y="281910"/>
                    </a:lnTo>
                    <a:lnTo>
                      <a:pt x="118302" y="281174"/>
                    </a:lnTo>
                    <a:close/>
                  </a:path>
                  <a:path w="473710" h="562609">
                    <a:moveTo>
                      <a:pt x="120479" y="281568"/>
                    </a:moveTo>
                    <a:lnTo>
                      <a:pt x="120332" y="281909"/>
                    </a:lnTo>
                    <a:lnTo>
                      <a:pt x="120479" y="281568"/>
                    </a:lnTo>
                    <a:close/>
                  </a:path>
                  <a:path w="473710" h="562609">
                    <a:moveTo>
                      <a:pt x="111908" y="280787"/>
                    </a:moveTo>
                    <a:lnTo>
                      <a:pt x="111954" y="281398"/>
                    </a:lnTo>
                    <a:lnTo>
                      <a:pt x="112080" y="281900"/>
                    </a:lnTo>
                    <a:lnTo>
                      <a:pt x="111908" y="280787"/>
                    </a:lnTo>
                    <a:close/>
                  </a:path>
                  <a:path w="473710" h="562609">
                    <a:moveTo>
                      <a:pt x="123199" y="281268"/>
                    </a:moveTo>
                    <a:lnTo>
                      <a:pt x="122963" y="281519"/>
                    </a:lnTo>
                    <a:lnTo>
                      <a:pt x="122836" y="281897"/>
                    </a:lnTo>
                    <a:lnTo>
                      <a:pt x="123090" y="281657"/>
                    </a:lnTo>
                    <a:lnTo>
                      <a:pt x="123199" y="281268"/>
                    </a:lnTo>
                    <a:close/>
                  </a:path>
                  <a:path w="473710" h="562609">
                    <a:moveTo>
                      <a:pt x="112817" y="281106"/>
                    </a:moveTo>
                    <a:lnTo>
                      <a:pt x="112852" y="281281"/>
                    </a:lnTo>
                    <a:lnTo>
                      <a:pt x="113104" y="281889"/>
                    </a:lnTo>
                    <a:lnTo>
                      <a:pt x="112978" y="281494"/>
                    </a:lnTo>
                    <a:lnTo>
                      <a:pt x="112817" y="281106"/>
                    </a:lnTo>
                    <a:close/>
                  </a:path>
                  <a:path w="473710" h="562609">
                    <a:moveTo>
                      <a:pt x="119279" y="281382"/>
                    </a:moveTo>
                    <a:lnTo>
                      <a:pt x="119361" y="281698"/>
                    </a:lnTo>
                    <a:lnTo>
                      <a:pt x="119487" y="281885"/>
                    </a:lnTo>
                    <a:lnTo>
                      <a:pt x="119361" y="281452"/>
                    </a:lnTo>
                    <a:close/>
                  </a:path>
                  <a:path w="473710" h="562609">
                    <a:moveTo>
                      <a:pt x="113167" y="280903"/>
                    </a:moveTo>
                    <a:lnTo>
                      <a:pt x="113140" y="281884"/>
                    </a:lnTo>
                    <a:lnTo>
                      <a:pt x="113267" y="281291"/>
                    </a:lnTo>
                    <a:lnTo>
                      <a:pt x="113167" y="280903"/>
                    </a:lnTo>
                    <a:close/>
                  </a:path>
                  <a:path w="473710" h="562609">
                    <a:moveTo>
                      <a:pt x="112784" y="281332"/>
                    </a:moveTo>
                    <a:lnTo>
                      <a:pt x="112866" y="281657"/>
                    </a:lnTo>
                    <a:lnTo>
                      <a:pt x="112992" y="281875"/>
                    </a:lnTo>
                    <a:lnTo>
                      <a:pt x="112784" y="281332"/>
                    </a:lnTo>
                    <a:close/>
                  </a:path>
                  <a:path w="473710" h="562609">
                    <a:moveTo>
                      <a:pt x="121120" y="281592"/>
                    </a:moveTo>
                    <a:lnTo>
                      <a:pt x="121236" y="281873"/>
                    </a:lnTo>
                    <a:lnTo>
                      <a:pt x="121120" y="281592"/>
                    </a:lnTo>
                    <a:close/>
                  </a:path>
                  <a:path w="473710" h="562609">
                    <a:moveTo>
                      <a:pt x="111441" y="280872"/>
                    </a:moveTo>
                    <a:lnTo>
                      <a:pt x="111606" y="281871"/>
                    </a:lnTo>
                    <a:lnTo>
                      <a:pt x="111479" y="280940"/>
                    </a:lnTo>
                    <a:close/>
                  </a:path>
                  <a:path w="473710" h="562609">
                    <a:moveTo>
                      <a:pt x="110939" y="279340"/>
                    </a:moveTo>
                    <a:lnTo>
                      <a:pt x="110845" y="280035"/>
                    </a:lnTo>
                    <a:lnTo>
                      <a:pt x="111098" y="280806"/>
                    </a:lnTo>
                    <a:lnTo>
                      <a:pt x="111604" y="281867"/>
                    </a:lnTo>
                    <a:lnTo>
                      <a:pt x="111477" y="281089"/>
                    </a:lnTo>
                    <a:lnTo>
                      <a:pt x="110939" y="279340"/>
                    </a:lnTo>
                    <a:close/>
                  </a:path>
                  <a:path w="473710" h="562609">
                    <a:moveTo>
                      <a:pt x="117838" y="281293"/>
                    </a:moveTo>
                    <a:lnTo>
                      <a:pt x="118113" y="281862"/>
                    </a:lnTo>
                    <a:lnTo>
                      <a:pt x="117986" y="281565"/>
                    </a:lnTo>
                    <a:lnTo>
                      <a:pt x="117838" y="281293"/>
                    </a:lnTo>
                    <a:close/>
                  </a:path>
                  <a:path w="473710" h="562609">
                    <a:moveTo>
                      <a:pt x="113775" y="281348"/>
                    </a:moveTo>
                    <a:lnTo>
                      <a:pt x="113776" y="281585"/>
                    </a:lnTo>
                    <a:lnTo>
                      <a:pt x="113903" y="281853"/>
                    </a:lnTo>
                    <a:lnTo>
                      <a:pt x="113775" y="281348"/>
                    </a:lnTo>
                    <a:close/>
                  </a:path>
                  <a:path w="473710" h="562609">
                    <a:moveTo>
                      <a:pt x="113425" y="280840"/>
                    </a:moveTo>
                    <a:lnTo>
                      <a:pt x="113395" y="281336"/>
                    </a:lnTo>
                    <a:lnTo>
                      <a:pt x="113648" y="281846"/>
                    </a:lnTo>
                    <a:lnTo>
                      <a:pt x="113521" y="281044"/>
                    </a:lnTo>
                    <a:lnTo>
                      <a:pt x="113425" y="280840"/>
                    </a:lnTo>
                    <a:close/>
                  </a:path>
                  <a:path w="473710" h="562609">
                    <a:moveTo>
                      <a:pt x="124858" y="280522"/>
                    </a:moveTo>
                    <a:lnTo>
                      <a:pt x="124112" y="281151"/>
                    </a:lnTo>
                    <a:lnTo>
                      <a:pt x="123986" y="281356"/>
                    </a:lnTo>
                    <a:lnTo>
                      <a:pt x="124616" y="281842"/>
                    </a:lnTo>
                    <a:lnTo>
                      <a:pt x="125858" y="280670"/>
                    </a:lnTo>
                    <a:lnTo>
                      <a:pt x="125071" y="280670"/>
                    </a:lnTo>
                    <a:lnTo>
                      <a:pt x="124858" y="280522"/>
                    </a:lnTo>
                    <a:close/>
                  </a:path>
                  <a:path w="473710" h="562609">
                    <a:moveTo>
                      <a:pt x="112921" y="280408"/>
                    </a:moveTo>
                    <a:lnTo>
                      <a:pt x="112855" y="281198"/>
                    </a:lnTo>
                    <a:lnTo>
                      <a:pt x="113109" y="281810"/>
                    </a:lnTo>
                    <a:lnTo>
                      <a:pt x="112982" y="280531"/>
                    </a:lnTo>
                    <a:close/>
                  </a:path>
                  <a:path w="473710" h="562609">
                    <a:moveTo>
                      <a:pt x="119977" y="281613"/>
                    </a:moveTo>
                    <a:lnTo>
                      <a:pt x="120148" y="281796"/>
                    </a:lnTo>
                    <a:lnTo>
                      <a:pt x="119977" y="281613"/>
                    </a:lnTo>
                    <a:close/>
                  </a:path>
                  <a:path w="473710" h="562609">
                    <a:moveTo>
                      <a:pt x="120384" y="281328"/>
                    </a:moveTo>
                    <a:lnTo>
                      <a:pt x="120160" y="281484"/>
                    </a:lnTo>
                    <a:lnTo>
                      <a:pt x="120035" y="281667"/>
                    </a:lnTo>
                    <a:lnTo>
                      <a:pt x="120288" y="281700"/>
                    </a:lnTo>
                    <a:lnTo>
                      <a:pt x="120415" y="281397"/>
                    </a:lnTo>
                    <a:close/>
                  </a:path>
                  <a:path w="473710" h="562609">
                    <a:moveTo>
                      <a:pt x="110647" y="281367"/>
                    </a:moveTo>
                    <a:lnTo>
                      <a:pt x="110785" y="281786"/>
                    </a:lnTo>
                    <a:lnTo>
                      <a:pt x="110647" y="281367"/>
                    </a:lnTo>
                    <a:close/>
                  </a:path>
                  <a:path w="473710" h="562609">
                    <a:moveTo>
                      <a:pt x="121936" y="281255"/>
                    </a:moveTo>
                    <a:lnTo>
                      <a:pt x="121758" y="281782"/>
                    </a:lnTo>
                    <a:lnTo>
                      <a:pt x="122012" y="281357"/>
                    </a:lnTo>
                    <a:close/>
                  </a:path>
                  <a:path w="473710" h="562609">
                    <a:moveTo>
                      <a:pt x="122412" y="281556"/>
                    </a:moveTo>
                    <a:lnTo>
                      <a:pt x="122591" y="281779"/>
                    </a:lnTo>
                    <a:lnTo>
                      <a:pt x="122466" y="281599"/>
                    </a:lnTo>
                    <a:close/>
                  </a:path>
                  <a:path w="473710" h="562609">
                    <a:moveTo>
                      <a:pt x="122996" y="280774"/>
                    </a:moveTo>
                    <a:lnTo>
                      <a:pt x="122720" y="281777"/>
                    </a:lnTo>
                    <a:lnTo>
                      <a:pt x="122846" y="281643"/>
                    </a:lnTo>
                    <a:lnTo>
                      <a:pt x="123100" y="280858"/>
                    </a:lnTo>
                    <a:close/>
                  </a:path>
                  <a:path w="473710" h="562609">
                    <a:moveTo>
                      <a:pt x="119586" y="281450"/>
                    </a:moveTo>
                    <a:lnTo>
                      <a:pt x="119622" y="281672"/>
                    </a:lnTo>
                    <a:lnTo>
                      <a:pt x="119870" y="281687"/>
                    </a:lnTo>
                    <a:lnTo>
                      <a:pt x="119746" y="281549"/>
                    </a:lnTo>
                    <a:lnTo>
                      <a:pt x="119586" y="281450"/>
                    </a:lnTo>
                    <a:close/>
                  </a:path>
                  <a:path w="473710" h="562609">
                    <a:moveTo>
                      <a:pt x="107274" y="281234"/>
                    </a:moveTo>
                    <a:lnTo>
                      <a:pt x="107375" y="281762"/>
                    </a:lnTo>
                    <a:lnTo>
                      <a:pt x="107274" y="281234"/>
                    </a:lnTo>
                    <a:close/>
                  </a:path>
                  <a:path w="473710" h="562609">
                    <a:moveTo>
                      <a:pt x="110145" y="280632"/>
                    </a:moveTo>
                    <a:lnTo>
                      <a:pt x="110584" y="281737"/>
                    </a:lnTo>
                    <a:lnTo>
                      <a:pt x="110457" y="281195"/>
                    </a:lnTo>
                    <a:lnTo>
                      <a:pt x="110145" y="280632"/>
                    </a:lnTo>
                    <a:close/>
                  </a:path>
                  <a:path w="473710" h="562609">
                    <a:moveTo>
                      <a:pt x="112557" y="281328"/>
                    </a:moveTo>
                    <a:lnTo>
                      <a:pt x="112598" y="281469"/>
                    </a:lnTo>
                    <a:lnTo>
                      <a:pt x="112724" y="281735"/>
                    </a:lnTo>
                    <a:lnTo>
                      <a:pt x="112557" y="281328"/>
                    </a:lnTo>
                    <a:close/>
                  </a:path>
                  <a:path w="473710" h="562609">
                    <a:moveTo>
                      <a:pt x="105334" y="280099"/>
                    </a:moveTo>
                    <a:lnTo>
                      <a:pt x="105482" y="281228"/>
                    </a:lnTo>
                    <a:lnTo>
                      <a:pt x="105609" y="281725"/>
                    </a:lnTo>
                    <a:lnTo>
                      <a:pt x="105482" y="280576"/>
                    </a:lnTo>
                    <a:lnTo>
                      <a:pt x="105334" y="280099"/>
                    </a:lnTo>
                    <a:close/>
                  </a:path>
                  <a:path w="473710" h="562609">
                    <a:moveTo>
                      <a:pt x="120800" y="281347"/>
                    </a:moveTo>
                    <a:lnTo>
                      <a:pt x="120616" y="281511"/>
                    </a:lnTo>
                    <a:lnTo>
                      <a:pt x="120869" y="281710"/>
                    </a:lnTo>
                    <a:lnTo>
                      <a:pt x="120800" y="281347"/>
                    </a:lnTo>
                    <a:close/>
                  </a:path>
                  <a:path w="473710" h="562609">
                    <a:moveTo>
                      <a:pt x="104916" y="280269"/>
                    </a:moveTo>
                    <a:lnTo>
                      <a:pt x="104982" y="281033"/>
                    </a:lnTo>
                    <a:lnTo>
                      <a:pt x="105109" y="281710"/>
                    </a:lnTo>
                    <a:lnTo>
                      <a:pt x="104982" y="280535"/>
                    </a:lnTo>
                    <a:lnTo>
                      <a:pt x="104916" y="280269"/>
                    </a:lnTo>
                    <a:close/>
                  </a:path>
                  <a:path w="473710" h="562609">
                    <a:moveTo>
                      <a:pt x="120939" y="281487"/>
                    </a:moveTo>
                    <a:lnTo>
                      <a:pt x="120879" y="281705"/>
                    </a:lnTo>
                    <a:lnTo>
                      <a:pt x="120939" y="281487"/>
                    </a:lnTo>
                    <a:close/>
                  </a:path>
                  <a:path w="473710" h="562609">
                    <a:moveTo>
                      <a:pt x="106312" y="280847"/>
                    </a:moveTo>
                    <a:lnTo>
                      <a:pt x="106271" y="281270"/>
                    </a:lnTo>
                    <a:lnTo>
                      <a:pt x="106398" y="281703"/>
                    </a:lnTo>
                    <a:lnTo>
                      <a:pt x="106312" y="280847"/>
                    </a:lnTo>
                    <a:close/>
                  </a:path>
                  <a:path w="473710" h="562609">
                    <a:moveTo>
                      <a:pt x="123520" y="281250"/>
                    </a:moveTo>
                    <a:lnTo>
                      <a:pt x="123270" y="281487"/>
                    </a:lnTo>
                    <a:lnTo>
                      <a:pt x="123143" y="281698"/>
                    </a:lnTo>
                    <a:lnTo>
                      <a:pt x="123521" y="281337"/>
                    </a:lnTo>
                    <a:close/>
                  </a:path>
                  <a:path w="473710" h="562609">
                    <a:moveTo>
                      <a:pt x="120428" y="281363"/>
                    </a:moveTo>
                    <a:lnTo>
                      <a:pt x="120301" y="281691"/>
                    </a:lnTo>
                    <a:lnTo>
                      <a:pt x="120428" y="281430"/>
                    </a:lnTo>
                    <a:close/>
                  </a:path>
                  <a:path w="473710" h="562609">
                    <a:moveTo>
                      <a:pt x="104647" y="280747"/>
                    </a:moveTo>
                    <a:lnTo>
                      <a:pt x="104676" y="281079"/>
                    </a:lnTo>
                    <a:lnTo>
                      <a:pt x="104802" y="281686"/>
                    </a:lnTo>
                    <a:lnTo>
                      <a:pt x="104676" y="280808"/>
                    </a:lnTo>
                    <a:close/>
                  </a:path>
                  <a:path w="473710" h="562609">
                    <a:moveTo>
                      <a:pt x="116381" y="281029"/>
                    </a:moveTo>
                    <a:lnTo>
                      <a:pt x="116382" y="281686"/>
                    </a:lnTo>
                    <a:lnTo>
                      <a:pt x="116509" y="281432"/>
                    </a:lnTo>
                    <a:lnTo>
                      <a:pt x="116381" y="281029"/>
                    </a:lnTo>
                    <a:close/>
                  </a:path>
                  <a:path w="473710" h="562609">
                    <a:moveTo>
                      <a:pt x="114329" y="280981"/>
                    </a:moveTo>
                    <a:lnTo>
                      <a:pt x="114212" y="281682"/>
                    </a:lnTo>
                    <a:lnTo>
                      <a:pt x="114339" y="281146"/>
                    </a:lnTo>
                    <a:lnTo>
                      <a:pt x="114329" y="280981"/>
                    </a:lnTo>
                    <a:close/>
                  </a:path>
                  <a:path w="473710" h="562609">
                    <a:moveTo>
                      <a:pt x="103810" y="279429"/>
                    </a:moveTo>
                    <a:lnTo>
                      <a:pt x="104095" y="281672"/>
                    </a:lnTo>
                    <a:lnTo>
                      <a:pt x="103968" y="280335"/>
                    </a:lnTo>
                    <a:lnTo>
                      <a:pt x="103841" y="279501"/>
                    </a:lnTo>
                    <a:close/>
                  </a:path>
                  <a:path w="473710" h="562609">
                    <a:moveTo>
                      <a:pt x="120448" y="281378"/>
                    </a:moveTo>
                    <a:lnTo>
                      <a:pt x="120336" y="281667"/>
                    </a:lnTo>
                    <a:lnTo>
                      <a:pt x="120448" y="281378"/>
                    </a:lnTo>
                    <a:close/>
                  </a:path>
                  <a:path w="473710" h="562609">
                    <a:moveTo>
                      <a:pt x="117065" y="280361"/>
                    </a:moveTo>
                    <a:lnTo>
                      <a:pt x="116916" y="281656"/>
                    </a:lnTo>
                    <a:lnTo>
                      <a:pt x="117169" y="280891"/>
                    </a:lnTo>
                    <a:lnTo>
                      <a:pt x="117065" y="280361"/>
                    </a:lnTo>
                    <a:close/>
                  </a:path>
                  <a:path w="473710" h="562609">
                    <a:moveTo>
                      <a:pt x="119625" y="281281"/>
                    </a:moveTo>
                    <a:lnTo>
                      <a:pt x="119667" y="281500"/>
                    </a:lnTo>
                    <a:lnTo>
                      <a:pt x="119918" y="281654"/>
                    </a:lnTo>
                    <a:lnTo>
                      <a:pt x="119791" y="281438"/>
                    </a:lnTo>
                    <a:lnTo>
                      <a:pt x="119625" y="281281"/>
                    </a:lnTo>
                    <a:close/>
                  </a:path>
                  <a:path w="473710" h="562609">
                    <a:moveTo>
                      <a:pt x="108911" y="280678"/>
                    </a:moveTo>
                    <a:lnTo>
                      <a:pt x="109144" y="281652"/>
                    </a:lnTo>
                    <a:lnTo>
                      <a:pt x="109017" y="280897"/>
                    </a:lnTo>
                    <a:lnTo>
                      <a:pt x="108911" y="280678"/>
                    </a:lnTo>
                    <a:close/>
                  </a:path>
                  <a:path w="473710" h="562609">
                    <a:moveTo>
                      <a:pt x="114466" y="280508"/>
                    </a:moveTo>
                    <a:lnTo>
                      <a:pt x="114552" y="281029"/>
                    </a:lnTo>
                    <a:lnTo>
                      <a:pt x="114806" y="281632"/>
                    </a:lnTo>
                    <a:lnTo>
                      <a:pt x="114679" y="281079"/>
                    </a:lnTo>
                    <a:lnTo>
                      <a:pt x="114552" y="280629"/>
                    </a:lnTo>
                    <a:close/>
                  </a:path>
                  <a:path w="473710" h="562609">
                    <a:moveTo>
                      <a:pt x="122209" y="281393"/>
                    </a:moveTo>
                    <a:lnTo>
                      <a:pt x="122269" y="281522"/>
                    </a:lnTo>
                    <a:lnTo>
                      <a:pt x="122209" y="281393"/>
                    </a:lnTo>
                    <a:close/>
                  </a:path>
                  <a:path w="473710" h="562609">
                    <a:moveTo>
                      <a:pt x="111932" y="280588"/>
                    </a:moveTo>
                    <a:lnTo>
                      <a:pt x="111979" y="280954"/>
                    </a:lnTo>
                    <a:lnTo>
                      <a:pt x="112104" y="281616"/>
                    </a:lnTo>
                    <a:lnTo>
                      <a:pt x="111932" y="280588"/>
                    </a:lnTo>
                    <a:close/>
                  </a:path>
                  <a:path w="473710" h="562609">
                    <a:moveTo>
                      <a:pt x="143261" y="280346"/>
                    </a:moveTo>
                    <a:lnTo>
                      <a:pt x="143412" y="280716"/>
                    </a:lnTo>
                    <a:lnTo>
                      <a:pt x="142028" y="281506"/>
                    </a:lnTo>
                    <a:lnTo>
                      <a:pt x="143518" y="280678"/>
                    </a:lnTo>
                    <a:lnTo>
                      <a:pt x="143391" y="280473"/>
                    </a:lnTo>
                    <a:lnTo>
                      <a:pt x="143261" y="280346"/>
                    </a:lnTo>
                    <a:close/>
                  </a:path>
                  <a:path w="473710" h="562609">
                    <a:moveTo>
                      <a:pt x="109668" y="281219"/>
                    </a:moveTo>
                    <a:lnTo>
                      <a:pt x="109768" y="281494"/>
                    </a:lnTo>
                    <a:lnTo>
                      <a:pt x="109766" y="281311"/>
                    </a:lnTo>
                    <a:close/>
                  </a:path>
                  <a:path w="473710" h="562609">
                    <a:moveTo>
                      <a:pt x="119731" y="280814"/>
                    </a:moveTo>
                    <a:lnTo>
                      <a:pt x="119724" y="281375"/>
                    </a:lnTo>
                    <a:lnTo>
                      <a:pt x="119977" y="281613"/>
                    </a:lnTo>
                    <a:lnTo>
                      <a:pt x="120355" y="281348"/>
                    </a:lnTo>
                    <a:lnTo>
                      <a:pt x="120229" y="281206"/>
                    </a:lnTo>
                    <a:lnTo>
                      <a:pt x="119731" y="280814"/>
                    </a:lnTo>
                    <a:close/>
                  </a:path>
                  <a:path w="473710" h="562609">
                    <a:moveTo>
                      <a:pt x="119298" y="281272"/>
                    </a:moveTo>
                    <a:lnTo>
                      <a:pt x="119550" y="281610"/>
                    </a:lnTo>
                    <a:lnTo>
                      <a:pt x="119423" y="281349"/>
                    </a:lnTo>
                    <a:close/>
                  </a:path>
                  <a:path w="473710" h="562609">
                    <a:moveTo>
                      <a:pt x="123291" y="281170"/>
                    </a:moveTo>
                    <a:lnTo>
                      <a:pt x="123143" y="281607"/>
                    </a:lnTo>
                    <a:lnTo>
                      <a:pt x="123291" y="281170"/>
                    </a:lnTo>
                    <a:close/>
                  </a:path>
                  <a:path w="473710" h="562609">
                    <a:moveTo>
                      <a:pt x="137792" y="277983"/>
                    </a:moveTo>
                    <a:lnTo>
                      <a:pt x="139892" y="280769"/>
                    </a:lnTo>
                    <a:lnTo>
                      <a:pt x="141863" y="281600"/>
                    </a:lnTo>
                    <a:lnTo>
                      <a:pt x="143483" y="280675"/>
                    </a:lnTo>
                    <a:lnTo>
                      <a:pt x="143357" y="280479"/>
                    </a:lnTo>
                    <a:lnTo>
                      <a:pt x="143232" y="280333"/>
                    </a:lnTo>
                    <a:lnTo>
                      <a:pt x="137792" y="277983"/>
                    </a:lnTo>
                    <a:close/>
                  </a:path>
                  <a:path w="473710" h="562609">
                    <a:moveTo>
                      <a:pt x="121011" y="281227"/>
                    </a:moveTo>
                    <a:lnTo>
                      <a:pt x="120997" y="281497"/>
                    </a:lnTo>
                    <a:lnTo>
                      <a:pt x="121011" y="281227"/>
                    </a:lnTo>
                    <a:close/>
                  </a:path>
                  <a:path w="473710" h="562609">
                    <a:moveTo>
                      <a:pt x="114302" y="280915"/>
                    </a:moveTo>
                    <a:lnTo>
                      <a:pt x="114155" y="281584"/>
                    </a:lnTo>
                    <a:lnTo>
                      <a:pt x="114282" y="281146"/>
                    </a:lnTo>
                    <a:lnTo>
                      <a:pt x="114302" y="280915"/>
                    </a:lnTo>
                    <a:close/>
                  </a:path>
                  <a:path w="473710" h="562609">
                    <a:moveTo>
                      <a:pt x="114535" y="280567"/>
                    </a:moveTo>
                    <a:lnTo>
                      <a:pt x="114820" y="281578"/>
                    </a:lnTo>
                    <a:lnTo>
                      <a:pt x="114693" y="280988"/>
                    </a:lnTo>
                    <a:lnTo>
                      <a:pt x="114567" y="280594"/>
                    </a:lnTo>
                    <a:close/>
                  </a:path>
                  <a:path w="473710" h="562609">
                    <a:moveTo>
                      <a:pt x="116020" y="280779"/>
                    </a:moveTo>
                    <a:lnTo>
                      <a:pt x="116056" y="281293"/>
                    </a:lnTo>
                    <a:lnTo>
                      <a:pt x="116182" y="281576"/>
                    </a:lnTo>
                    <a:lnTo>
                      <a:pt x="116055" y="280867"/>
                    </a:lnTo>
                    <a:close/>
                  </a:path>
                  <a:path w="473710" h="562609">
                    <a:moveTo>
                      <a:pt x="123383" y="281072"/>
                    </a:moveTo>
                    <a:lnTo>
                      <a:pt x="123178" y="281574"/>
                    </a:lnTo>
                    <a:lnTo>
                      <a:pt x="123430" y="281336"/>
                    </a:lnTo>
                    <a:lnTo>
                      <a:pt x="123383" y="281072"/>
                    </a:lnTo>
                    <a:close/>
                  </a:path>
                  <a:path w="473710" h="562609">
                    <a:moveTo>
                      <a:pt x="127087" y="280301"/>
                    </a:moveTo>
                    <a:lnTo>
                      <a:pt x="127212" y="280614"/>
                    </a:lnTo>
                    <a:lnTo>
                      <a:pt x="129325" y="281563"/>
                    </a:lnTo>
                    <a:lnTo>
                      <a:pt x="127335" y="280699"/>
                    </a:lnTo>
                    <a:lnTo>
                      <a:pt x="127208" y="280550"/>
                    </a:lnTo>
                    <a:lnTo>
                      <a:pt x="127087" y="280301"/>
                    </a:lnTo>
                    <a:close/>
                  </a:path>
                  <a:path w="473710" h="562609">
                    <a:moveTo>
                      <a:pt x="121472" y="280884"/>
                    </a:moveTo>
                    <a:lnTo>
                      <a:pt x="121190" y="281079"/>
                    </a:lnTo>
                    <a:lnTo>
                      <a:pt x="121064" y="281325"/>
                    </a:lnTo>
                    <a:lnTo>
                      <a:pt x="121191" y="281558"/>
                    </a:lnTo>
                    <a:lnTo>
                      <a:pt x="121808" y="281268"/>
                    </a:lnTo>
                    <a:lnTo>
                      <a:pt x="121681" y="281051"/>
                    </a:lnTo>
                    <a:lnTo>
                      <a:pt x="121472" y="280884"/>
                    </a:lnTo>
                    <a:close/>
                  </a:path>
                  <a:path w="473710" h="562609">
                    <a:moveTo>
                      <a:pt x="122518" y="281126"/>
                    </a:moveTo>
                    <a:lnTo>
                      <a:pt x="122286" y="281455"/>
                    </a:lnTo>
                    <a:lnTo>
                      <a:pt x="122518" y="281126"/>
                    </a:lnTo>
                    <a:close/>
                  </a:path>
                  <a:path w="473710" h="562609">
                    <a:moveTo>
                      <a:pt x="127898" y="279532"/>
                    </a:moveTo>
                    <a:lnTo>
                      <a:pt x="127318" y="280082"/>
                    </a:lnTo>
                    <a:lnTo>
                      <a:pt x="127192" y="280517"/>
                    </a:lnTo>
                    <a:lnTo>
                      <a:pt x="127318" y="280692"/>
                    </a:lnTo>
                    <a:lnTo>
                      <a:pt x="129317" y="281549"/>
                    </a:lnTo>
                    <a:lnTo>
                      <a:pt x="128811" y="280664"/>
                    </a:lnTo>
                    <a:lnTo>
                      <a:pt x="127898" y="279532"/>
                    </a:lnTo>
                    <a:close/>
                  </a:path>
                  <a:path w="473710" h="562609">
                    <a:moveTo>
                      <a:pt x="114246" y="280780"/>
                    </a:moveTo>
                    <a:lnTo>
                      <a:pt x="114120" y="281523"/>
                    </a:lnTo>
                    <a:lnTo>
                      <a:pt x="114246" y="281100"/>
                    </a:lnTo>
                    <a:lnTo>
                      <a:pt x="114246" y="280780"/>
                    </a:lnTo>
                    <a:close/>
                  </a:path>
                  <a:path w="473710" h="562609">
                    <a:moveTo>
                      <a:pt x="114588" y="280612"/>
                    </a:moveTo>
                    <a:lnTo>
                      <a:pt x="114839" y="281506"/>
                    </a:lnTo>
                    <a:lnTo>
                      <a:pt x="114713" y="280715"/>
                    </a:lnTo>
                    <a:close/>
                  </a:path>
                  <a:path w="473710" h="562609">
                    <a:moveTo>
                      <a:pt x="120630" y="281217"/>
                    </a:moveTo>
                    <a:lnTo>
                      <a:pt x="120591" y="281491"/>
                    </a:lnTo>
                    <a:lnTo>
                      <a:pt x="120630" y="281217"/>
                    </a:lnTo>
                    <a:close/>
                  </a:path>
                  <a:path w="473710" h="562609">
                    <a:moveTo>
                      <a:pt x="113442" y="280759"/>
                    </a:moveTo>
                    <a:lnTo>
                      <a:pt x="113478" y="280954"/>
                    </a:lnTo>
                    <a:lnTo>
                      <a:pt x="113730" y="281488"/>
                    </a:lnTo>
                    <a:lnTo>
                      <a:pt x="113603" y="281045"/>
                    </a:lnTo>
                    <a:lnTo>
                      <a:pt x="113442" y="280759"/>
                    </a:lnTo>
                    <a:close/>
                  </a:path>
                  <a:path w="473710" h="562609">
                    <a:moveTo>
                      <a:pt x="112572" y="280778"/>
                    </a:moveTo>
                    <a:lnTo>
                      <a:pt x="112636" y="281261"/>
                    </a:lnTo>
                    <a:lnTo>
                      <a:pt x="112762" y="281478"/>
                    </a:lnTo>
                    <a:lnTo>
                      <a:pt x="112637" y="280948"/>
                    </a:lnTo>
                    <a:lnTo>
                      <a:pt x="112572" y="280778"/>
                    </a:lnTo>
                    <a:close/>
                  </a:path>
                  <a:path w="473710" h="562609">
                    <a:moveTo>
                      <a:pt x="116655" y="281141"/>
                    </a:moveTo>
                    <a:lnTo>
                      <a:pt x="116520" y="281459"/>
                    </a:lnTo>
                    <a:lnTo>
                      <a:pt x="116646" y="281204"/>
                    </a:lnTo>
                    <a:close/>
                  </a:path>
                  <a:path w="473710" h="562609">
                    <a:moveTo>
                      <a:pt x="115524" y="281129"/>
                    </a:moveTo>
                    <a:lnTo>
                      <a:pt x="115532" y="281357"/>
                    </a:lnTo>
                    <a:lnTo>
                      <a:pt x="115524" y="281129"/>
                    </a:lnTo>
                    <a:close/>
                  </a:path>
                  <a:path w="473710" h="562609">
                    <a:moveTo>
                      <a:pt x="115653" y="280393"/>
                    </a:moveTo>
                    <a:lnTo>
                      <a:pt x="115532" y="281148"/>
                    </a:lnTo>
                    <a:lnTo>
                      <a:pt x="115659" y="281453"/>
                    </a:lnTo>
                    <a:lnTo>
                      <a:pt x="115786" y="281029"/>
                    </a:lnTo>
                    <a:lnTo>
                      <a:pt x="115653" y="280393"/>
                    </a:lnTo>
                    <a:close/>
                  </a:path>
                  <a:path w="473710" h="562609">
                    <a:moveTo>
                      <a:pt x="119341" y="281014"/>
                    </a:moveTo>
                    <a:lnTo>
                      <a:pt x="119333" y="281294"/>
                    </a:lnTo>
                    <a:lnTo>
                      <a:pt x="119586" y="281450"/>
                    </a:lnTo>
                    <a:lnTo>
                      <a:pt x="119459" y="281125"/>
                    </a:lnTo>
                    <a:close/>
                  </a:path>
                  <a:path w="473710" h="562609">
                    <a:moveTo>
                      <a:pt x="104626" y="279540"/>
                    </a:moveTo>
                    <a:lnTo>
                      <a:pt x="104854" y="281117"/>
                    </a:lnTo>
                    <a:lnTo>
                      <a:pt x="104981" y="281444"/>
                    </a:lnTo>
                    <a:lnTo>
                      <a:pt x="104854" y="280626"/>
                    </a:lnTo>
                    <a:lnTo>
                      <a:pt x="104626" y="279540"/>
                    </a:lnTo>
                    <a:close/>
                  </a:path>
                  <a:path w="473710" h="562609">
                    <a:moveTo>
                      <a:pt x="110690" y="281010"/>
                    </a:moveTo>
                    <a:lnTo>
                      <a:pt x="110816" y="281444"/>
                    </a:lnTo>
                    <a:lnTo>
                      <a:pt x="110690" y="281010"/>
                    </a:lnTo>
                    <a:close/>
                  </a:path>
                  <a:path w="473710" h="562609">
                    <a:moveTo>
                      <a:pt x="109694" y="280872"/>
                    </a:moveTo>
                    <a:lnTo>
                      <a:pt x="109776" y="281268"/>
                    </a:lnTo>
                    <a:lnTo>
                      <a:pt x="109902" y="281438"/>
                    </a:lnTo>
                    <a:lnTo>
                      <a:pt x="109694" y="280872"/>
                    </a:lnTo>
                    <a:close/>
                  </a:path>
                  <a:path w="473710" h="562609">
                    <a:moveTo>
                      <a:pt x="114045" y="280293"/>
                    </a:moveTo>
                    <a:lnTo>
                      <a:pt x="114058" y="281418"/>
                    </a:lnTo>
                    <a:lnTo>
                      <a:pt x="114185" y="280988"/>
                    </a:lnTo>
                    <a:lnTo>
                      <a:pt x="114045" y="280293"/>
                    </a:lnTo>
                    <a:close/>
                  </a:path>
                  <a:path w="473710" h="562609">
                    <a:moveTo>
                      <a:pt x="110425" y="280829"/>
                    </a:moveTo>
                    <a:lnTo>
                      <a:pt x="110498" y="281098"/>
                    </a:lnTo>
                    <a:lnTo>
                      <a:pt x="110625" y="281405"/>
                    </a:lnTo>
                    <a:lnTo>
                      <a:pt x="110425" y="280829"/>
                    </a:lnTo>
                    <a:close/>
                  </a:path>
                  <a:path w="473710" h="562609">
                    <a:moveTo>
                      <a:pt x="123719" y="281149"/>
                    </a:moveTo>
                    <a:lnTo>
                      <a:pt x="123688" y="281306"/>
                    </a:lnTo>
                    <a:lnTo>
                      <a:pt x="123719" y="281149"/>
                    </a:lnTo>
                    <a:close/>
                  </a:path>
                  <a:path w="473710" h="562609">
                    <a:moveTo>
                      <a:pt x="109698" y="280818"/>
                    </a:moveTo>
                    <a:lnTo>
                      <a:pt x="109778" y="281082"/>
                    </a:lnTo>
                    <a:lnTo>
                      <a:pt x="109904" y="281399"/>
                    </a:lnTo>
                    <a:lnTo>
                      <a:pt x="109698" y="280818"/>
                    </a:lnTo>
                    <a:close/>
                  </a:path>
                  <a:path w="473710" h="562609">
                    <a:moveTo>
                      <a:pt x="117455" y="280651"/>
                    </a:moveTo>
                    <a:lnTo>
                      <a:pt x="117231" y="281395"/>
                    </a:lnTo>
                    <a:lnTo>
                      <a:pt x="117484" y="280712"/>
                    </a:lnTo>
                    <a:close/>
                  </a:path>
                  <a:path w="473710" h="562609">
                    <a:moveTo>
                      <a:pt x="122572" y="280908"/>
                    </a:moveTo>
                    <a:lnTo>
                      <a:pt x="122335" y="281019"/>
                    </a:lnTo>
                    <a:lnTo>
                      <a:pt x="122209" y="281393"/>
                    </a:lnTo>
                    <a:lnTo>
                      <a:pt x="122462" y="281175"/>
                    </a:lnTo>
                    <a:lnTo>
                      <a:pt x="122572" y="280908"/>
                    </a:lnTo>
                    <a:close/>
                  </a:path>
                  <a:path w="473710" h="562609">
                    <a:moveTo>
                      <a:pt x="118916" y="281037"/>
                    </a:moveTo>
                    <a:lnTo>
                      <a:pt x="119033" y="281175"/>
                    </a:lnTo>
                    <a:lnTo>
                      <a:pt x="119279" y="281382"/>
                    </a:lnTo>
                    <a:lnTo>
                      <a:pt x="119156" y="281185"/>
                    </a:lnTo>
                    <a:lnTo>
                      <a:pt x="118916" y="281037"/>
                    </a:lnTo>
                    <a:close/>
                  </a:path>
                  <a:path w="473710" h="562609">
                    <a:moveTo>
                      <a:pt x="109150" y="280735"/>
                    </a:moveTo>
                    <a:lnTo>
                      <a:pt x="109271" y="281021"/>
                    </a:lnTo>
                    <a:lnTo>
                      <a:pt x="109649" y="281381"/>
                    </a:lnTo>
                    <a:lnTo>
                      <a:pt x="109522" y="281083"/>
                    </a:lnTo>
                    <a:lnTo>
                      <a:pt x="109150" y="280735"/>
                    </a:lnTo>
                    <a:close/>
                  </a:path>
                  <a:path w="473710" h="562609">
                    <a:moveTo>
                      <a:pt x="107531" y="280708"/>
                    </a:moveTo>
                    <a:lnTo>
                      <a:pt x="107530" y="281021"/>
                    </a:lnTo>
                    <a:lnTo>
                      <a:pt x="107657" y="281373"/>
                    </a:lnTo>
                    <a:lnTo>
                      <a:pt x="107531" y="280708"/>
                    </a:lnTo>
                    <a:close/>
                  </a:path>
                  <a:path w="473710" h="562609">
                    <a:moveTo>
                      <a:pt x="118382" y="280708"/>
                    </a:moveTo>
                    <a:lnTo>
                      <a:pt x="118380" y="281210"/>
                    </a:lnTo>
                    <a:lnTo>
                      <a:pt x="118631" y="281372"/>
                    </a:lnTo>
                    <a:lnTo>
                      <a:pt x="118509" y="280786"/>
                    </a:lnTo>
                    <a:close/>
                  </a:path>
                  <a:path w="473710" h="562609">
                    <a:moveTo>
                      <a:pt x="104609" y="280670"/>
                    </a:moveTo>
                    <a:lnTo>
                      <a:pt x="104657" y="281355"/>
                    </a:lnTo>
                    <a:lnTo>
                      <a:pt x="104609" y="280670"/>
                    </a:lnTo>
                    <a:close/>
                  </a:path>
                  <a:path w="473710" h="562609">
                    <a:moveTo>
                      <a:pt x="107530" y="280565"/>
                    </a:moveTo>
                    <a:lnTo>
                      <a:pt x="107539" y="280745"/>
                    </a:lnTo>
                    <a:lnTo>
                      <a:pt x="107665" y="281354"/>
                    </a:lnTo>
                    <a:lnTo>
                      <a:pt x="107530" y="280565"/>
                    </a:lnTo>
                    <a:close/>
                  </a:path>
                  <a:path w="473710" h="562609">
                    <a:moveTo>
                      <a:pt x="109681" y="281043"/>
                    </a:moveTo>
                    <a:lnTo>
                      <a:pt x="109686" y="281236"/>
                    </a:lnTo>
                    <a:lnTo>
                      <a:pt x="109681" y="281043"/>
                    </a:lnTo>
                    <a:close/>
                  </a:path>
                  <a:path w="473710" h="562609">
                    <a:moveTo>
                      <a:pt x="115466" y="280989"/>
                    </a:moveTo>
                    <a:lnTo>
                      <a:pt x="115395" y="281250"/>
                    </a:lnTo>
                    <a:lnTo>
                      <a:pt x="115466" y="280989"/>
                    </a:lnTo>
                    <a:close/>
                  </a:path>
                  <a:path w="473710" h="562609">
                    <a:moveTo>
                      <a:pt x="112259" y="280619"/>
                    </a:moveTo>
                    <a:lnTo>
                      <a:pt x="112287" y="280813"/>
                    </a:lnTo>
                    <a:lnTo>
                      <a:pt x="112541" y="281348"/>
                    </a:lnTo>
                    <a:lnTo>
                      <a:pt x="112259" y="280619"/>
                    </a:lnTo>
                    <a:close/>
                  </a:path>
                  <a:path w="473710" h="562609">
                    <a:moveTo>
                      <a:pt x="120673" y="281125"/>
                    </a:moveTo>
                    <a:lnTo>
                      <a:pt x="120800" y="281347"/>
                    </a:lnTo>
                    <a:lnTo>
                      <a:pt x="120673" y="281125"/>
                    </a:lnTo>
                    <a:close/>
                  </a:path>
                  <a:path w="473710" h="562609">
                    <a:moveTo>
                      <a:pt x="109961" y="280317"/>
                    </a:moveTo>
                    <a:lnTo>
                      <a:pt x="109750" y="280670"/>
                    </a:lnTo>
                    <a:lnTo>
                      <a:pt x="109780" y="281023"/>
                    </a:lnTo>
                    <a:lnTo>
                      <a:pt x="109907" y="281341"/>
                    </a:lnTo>
                    <a:lnTo>
                      <a:pt x="109961" y="280317"/>
                    </a:lnTo>
                    <a:close/>
                  </a:path>
                  <a:path w="473710" h="562609">
                    <a:moveTo>
                      <a:pt x="113504" y="280471"/>
                    </a:moveTo>
                    <a:lnTo>
                      <a:pt x="113512" y="280883"/>
                    </a:lnTo>
                    <a:lnTo>
                      <a:pt x="113766" y="281332"/>
                    </a:lnTo>
                    <a:lnTo>
                      <a:pt x="113641" y="280706"/>
                    </a:lnTo>
                    <a:lnTo>
                      <a:pt x="113504" y="280471"/>
                    </a:lnTo>
                    <a:close/>
                  </a:path>
                  <a:path w="473710" h="562609">
                    <a:moveTo>
                      <a:pt x="119914" y="280670"/>
                    </a:moveTo>
                    <a:lnTo>
                      <a:pt x="119764" y="280670"/>
                    </a:lnTo>
                    <a:lnTo>
                      <a:pt x="119752" y="280830"/>
                    </a:lnTo>
                    <a:lnTo>
                      <a:pt x="120384" y="281328"/>
                    </a:lnTo>
                    <a:lnTo>
                      <a:pt x="120511" y="281148"/>
                    </a:lnTo>
                    <a:lnTo>
                      <a:pt x="119914" y="280670"/>
                    </a:lnTo>
                    <a:close/>
                  </a:path>
                  <a:path w="473710" h="562609">
                    <a:moveTo>
                      <a:pt x="120877" y="280983"/>
                    </a:moveTo>
                    <a:lnTo>
                      <a:pt x="120706" y="281152"/>
                    </a:lnTo>
                    <a:lnTo>
                      <a:pt x="120833" y="281325"/>
                    </a:lnTo>
                    <a:lnTo>
                      <a:pt x="120877" y="280983"/>
                    </a:lnTo>
                    <a:close/>
                  </a:path>
                  <a:path w="473710" h="562609">
                    <a:moveTo>
                      <a:pt x="112576" y="280617"/>
                    </a:moveTo>
                    <a:lnTo>
                      <a:pt x="112661" y="280970"/>
                    </a:lnTo>
                    <a:lnTo>
                      <a:pt x="112788" y="281304"/>
                    </a:lnTo>
                    <a:lnTo>
                      <a:pt x="112661" y="280822"/>
                    </a:lnTo>
                    <a:lnTo>
                      <a:pt x="112576" y="280617"/>
                    </a:lnTo>
                    <a:close/>
                  </a:path>
                  <a:path w="473710" h="562609">
                    <a:moveTo>
                      <a:pt x="110378" y="280358"/>
                    </a:moveTo>
                    <a:lnTo>
                      <a:pt x="110369" y="280569"/>
                    </a:lnTo>
                    <a:lnTo>
                      <a:pt x="110495" y="280999"/>
                    </a:lnTo>
                    <a:lnTo>
                      <a:pt x="110620" y="281302"/>
                    </a:lnTo>
                    <a:lnTo>
                      <a:pt x="110494" y="280712"/>
                    </a:lnTo>
                    <a:lnTo>
                      <a:pt x="110378" y="280358"/>
                    </a:lnTo>
                    <a:close/>
                  </a:path>
                  <a:path w="473710" h="562609">
                    <a:moveTo>
                      <a:pt x="117727" y="280788"/>
                    </a:moveTo>
                    <a:lnTo>
                      <a:pt x="117712" y="281062"/>
                    </a:lnTo>
                    <a:lnTo>
                      <a:pt x="117838" y="281293"/>
                    </a:lnTo>
                    <a:lnTo>
                      <a:pt x="117727" y="280788"/>
                    </a:lnTo>
                    <a:close/>
                  </a:path>
                  <a:path w="473710" h="562609">
                    <a:moveTo>
                      <a:pt x="119416" y="280566"/>
                    </a:moveTo>
                    <a:lnTo>
                      <a:pt x="119379" y="281050"/>
                    </a:lnTo>
                    <a:lnTo>
                      <a:pt x="119625" y="281281"/>
                    </a:lnTo>
                    <a:lnTo>
                      <a:pt x="119498" y="280630"/>
                    </a:lnTo>
                    <a:close/>
                  </a:path>
                  <a:path w="473710" h="562609">
                    <a:moveTo>
                      <a:pt x="118742" y="280450"/>
                    </a:moveTo>
                    <a:lnTo>
                      <a:pt x="118799" y="280863"/>
                    </a:lnTo>
                    <a:lnTo>
                      <a:pt x="118925" y="281043"/>
                    </a:lnTo>
                    <a:lnTo>
                      <a:pt x="119298" y="281272"/>
                    </a:lnTo>
                    <a:lnTo>
                      <a:pt x="119172" y="280855"/>
                    </a:lnTo>
                    <a:lnTo>
                      <a:pt x="118742" y="280450"/>
                    </a:lnTo>
                    <a:close/>
                  </a:path>
                  <a:path w="473710" h="562609">
                    <a:moveTo>
                      <a:pt x="123248" y="280968"/>
                    </a:moveTo>
                    <a:lnTo>
                      <a:pt x="123199" y="281268"/>
                    </a:lnTo>
                    <a:lnTo>
                      <a:pt x="123324" y="281050"/>
                    </a:lnTo>
                    <a:close/>
                  </a:path>
                  <a:path w="473710" h="562609">
                    <a:moveTo>
                      <a:pt x="105612" y="280158"/>
                    </a:moveTo>
                    <a:lnTo>
                      <a:pt x="105620" y="280377"/>
                    </a:lnTo>
                    <a:lnTo>
                      <a:pt x="105747" y="281248"/>
                    </a:lnTo>
                    <a:lnTo>
                      <a:pt x="105612" y="280158"/>
                    </a:lnTo>
                    <a:close/>
                  </a:path>
                  <a:path w="473710" h="562609">
                    <a:moveTo>
                      <a:pt x="104057" y="279992"/>
                    </a:moveTo>
                    <a:lnTo>
                      <a:pt x="104173" y="280658"/>
                    </a:lnTo>
                    <a:lnTo>
                      <a:pt x="104300" y="281245"/>
                    </a:lnTo>
                    <a:lnTo>
                      <a:pt x="104173" y="280255"/>
                    </a:lnTo>
                    <a:lnTo>
                      <a:pt x="104057" y="279992"/>
                    </a:lnTo>
                    <a:close/>
                  </a:path>
                  <a:path w="473710" h="562609">
                    <a:moveTo>
                      <a:pt x="109330" y="280207"/>
                    </a:moveTo>
                    <a:lnTo>
                      <a:pt x="109160" y="280745"/>
                    </a:lnTo>
                    <a:lnTo>
                      <a:pt x="109661" y="281213"/>
                    </a:lnTo>
                    <a:lnTo>
                      <a:pt x="109534" y="280694"/>
                    </a:lnTo>
                    <a:lnTo>
                      <a:pt x="109330" y="280207"/>
                    </a:lnTo>
                    <a:close/>
                  </a:path>
                  <a:path w="473710" h="562609">
                    <a:moveTo>
                      <a:pt x="123482" y="280967"/>
                    </a:moveTo>
                    <a:lnTo>
                      <a:pt x="123563" y="281210"/>
                    </a:lnTo>
                    <a:lnTo>
                      <a:pt x="123482" y="280967"/>
                    </a:lnTo>
                    <a:close/>
                  </a:path>
                  <a:path w="473710" h="562609">
                    <a:moveTo>
                      <a:pt x="121261" y="280715"/>
                    </a:moveTo>
                    <a:lnTo>
                      <a:pt x="121019" y="281197"/>
                    </a:lnTo>
                    <a:lnTo>
                      <a:pt x="121396" y="280937"/>
                    </a:lnTo>
                    <a:lnTo>
                      <a:pt x="121261" y="280715"/>
                    </a:lnTo>
                    <a:close/>
                  </a:path>
                  <a:path w="473710" h="562609">
                    <a:moveTo>
                      <a:pt x="122165" y="280670"/>
                    </a:moveTo>
                    <a:lnTo>
                      <a:pt x="121962" y="281195"/>
                    </a:lnTo>
                    <a:lnTo>
                      <a:pt x="122165" y="280670"/>
                    </a:lnTo>
                    <a:close/>
                  </a:path>
                  <a:path w="473710" h="562609">
                    <a:moveTo>
                      <a:pt x="112578" y="280531"/>
                    </a:moveTo>
                    <a:lnTo>
                      <a:pt x="112681" y="280871"/>
                    </a:lnTo>
                    <a:lnTo>
                      <a:pt x="112807" y="281174"/>
                    </a:lnTo>
                    <a:lnTo>
                      <a:pt x="112680" y="280776"/>
                    </a:lnTo>
                    <a:lnTo>
                      <a:pt x="112578" y="280531"/>
                    </a:lnTo>
                    <a:close/>
                  </a:path>
                  <a:path w="473710" h="562609">
                    <a:moveTo>
                      <a:pt x="112306" y="280692"/>
                    </a:moveTo>
                    <a:lnTo>
                      <a:pt x="112484" y="281155"/>
                    </a:lnTo>
                    <a:lnTo>
                      <a:pt x="112361" y="280786"/>
                    </a:lnTo>
                    <a:close/>
                  </a:path>
                  <a:path w="473710" h="562609">
                    <a:moveTo>
                      <a:pt x="122032" y="280615"/>
                    </a:moveTo>
                    <a:lnTo>
                      <a:pt x="121910" y="281153"/>
                    </a:lnTo>
                    <a:lnTo>
                      <a:pt x="122037" y="280801"/>
                    </a:lnTo>
                    <a:lnTo>
                      <a:pt x="122032" y="280615"/>
                    </a:lnTo>
                    <a:close/>
                  </a:path>
                  <a:path w="473710" h="562609">
                    <a:moveTo>
                      <a:pt x="124531" y="280294"/>
                    </a:moveTo>
                    <a:lnTo>
                      <a:pt x="123845" y="280943"/>
                    </a:lnTo>
                    <a:lnTo>
                      <a:pt x="123719" y="281149"/>
                    </a:lnTo>
                    <a:lnTo>
                      <a:pt x="124477" y="280427"/>
                    </a:lnTo>
                    <a:lnTo>
                      <a:pt x="124531" y="280294"/>
                    </a:lnTo>
                    <a:close/>
                  </a:path>
                  <a:path w="473710" h="562609">
                    <a:moveTo>
                      <a:pt x="121941" y="280562"/>
                    </a:moveTo>
                    <a:lnTo>
                      <a:pt x="121775" y="280676"/>
                    </a:lnTo>
                    <a:lnTo>
                      <a:pt x="121648" y="280943"/>
                    </a:lnTo>
                    <a:lnTo>
                      <a:pt x="121901" y="281146"/>
                    </a:lnTo>
                    <a:lnTo>
                      <a:pt x="122028" y="280623"/>
                    </a:lnTo>
                    <a:close/>
                  </a:path>
                  <a:path w="473710" h="562609">
                    <a:moveTo>
                      <a:pt x="112302" y="280076"/>
                    </a:moveTo>
                    <a:lnTo>
                      <a:pt x="112308" y="280525"/>
                    </a:lnTo>
                    <a:lnTo>
                      <a:pt x="112435" y="280915"/>
                    </a:lnTo>
                    <a:lnTo>
                      <a:pt x="112562" y="281134"/>
                    </a:lnTo>
                    <a:lnTo>
                      <a:pt x="112435" y="280423"/>
                    </a:lnTo>
                    <a:lnTo>
                      <a:pt x="112302" y="280076"/>
                    </a:lnTo>
                    <a:close/>
                  </a:path>
                  <a:path w="473710" h="562609">
                    <a:moveTo>
                      <a:pt x="106340" y="280639"/>
                    </a:moveTo>
                    <a:lnTo>
                      <a:pt x="106486" y="281131"/>
                    </a:lnTo>
                    <a:lnTo>
                      <a:pt x="106340" y="280639"/>
                    </a:lnTo>
                    <a:close/>
                  </a:path>
                  <a:path w="473710" h="562609">
                    <a:moveTo>
                      <a:pt x="120032" y="280252"/>
                    </a:moveTo>
                    <a:lnTo>
                      <a:pt x="119886" y="280648"/>
                    </a:lnTo>
                    <a:lnTo>
                      <a:pt x="120518" y="281131"/>
                    </a:lnTo>
                    <a:lnTo>
                      <a:pt x="120394" y="280745"/>
                    </a:lnTo>
                    <a:lnTo>
                      <a:pt x="120032" y="280252"/>
                    </a:lnTo>
                    <a:close/>
                  </a:path>
                  <a:path w="473710" h="562609">
                    <a:moveTo>
                      <a:pt x="118744" y="280931"/>
                    </a:moveTo>
                    <a:lnTo>
                      <a:pt x="118977" y="281128"/>
                    </a:lnTo>
                    <a:lnTo>
                      <a:pt x="118854" y="280999"/>
                    </a:lnTo>
                    <a:close/>
                  </a:path>
                  <a:path w="473710" h="562609">
                    <a:moveTo>
                      <a:pt x="122872" y="280767"/>
                    </a:moveTo>
                    <a:lnTo>
                      <a:pt x="122644" y="280874"/>
                    </a:lnTo>
                    <a:lnTo>
                      <a:pt x="122518" y="281126"/>
                    </a:lnTo>
                    <a:lnTo>
                      <a:pt x="122771" y="280908"/>
                    </a:lnTo>
                    <a:lnTo>
                      <a:pt x="122872" y="280767"/>
                    </a:lnTo>
                    <a:close/>
                  </a:path>
                  <a:path w="473710" h="562609">
                    <a:moveTo>
                      <a:pt x="104414" y="280296"/>
                    </a:moveTo>
                    <a:lnTo>
                      <a:pt x="104426" y="280830"/>
                    </a:lnTo>
                    <a:lnTo>
                      <a:pt x="104553" y="281119"/>
                    </a:lnTo>
                    <a:lnTo>
                      <a:pt x="104414" y="280296"/>
                    </a:lnTo>
                    <a:close/>
                  </a:path>
                  <a:path w="473710" h="562609">
                    <a:moveTo>
                      <a:pt x="118041" y="280499"/>
                    </a:moveTo>
                    <a:lnTo>
                      <a:pt x="117984" y="280954"/>
                    </a:lnTo>
                    <a:lnTo>
                      <a:pt x="118228" y="281112"/>
                    </a:lnTo>
                    <a:lnTo>
                      <a:pt x="118101" y="280535"/>
                    </a:lnTo>
                    <a:close/>
                  </a:path>
                  <a:path w="473710" h="562609">
                    <a:moveTo>
                      <a:pt x="123773" y="280612"/>
                    </a:moveTo>
                    <a:lnTo>
                      <a:pt x="123670" y="280767"/>
                    </a:lnTo>
                    <a:lnTo>
                      <a:pt x="123543" y="281014"/>
                    </a:lnTo>
                    <a:lnTo>
                      <a:pt x="123794" y="280706"/>
                    </a:lnTo>
                    <a:close/>
                  </a:path>
                  <a:path w="473710" h="562609">
                    <a:moveTo>
                      <a:pt x="122628" y="280645"/>
                    </a:moveTo>
                    <a:lnTo>
                      <a:pt x="122271" y="280960"/>
                    </a:lnTo>
                    <a:lnTo>
                      <a:pt x="122144" y="281109"/>
                    </a:lnTo>
                    <a:lnTo>
                      <a:pt x="122520" y="280932"/>
                    </a:lnTo>
                    <a:lnTo>
                      <a:pt x="122628" y="280645"/>
                    </a:lnTo>
                    <a:close/>
                  </a:path>
                  <a:path w="473710" h="562609">
                    <a:moveTo>
                      <a:pt x="112599" y="279761"/>
                    </a:moveTo>
                    <a:lnTo>
                      <a:pt x="112690" y="280801"/>
                    </a:lnTo>
                    <a:lnTo>
                      <a:pt x="112817" y="281106"/>
                    </a:lnTo>
                    <a:lnTo>
                      <a:pt x="112690" y="279944"/>
                    </a:lnTo>
                    <a:lnTo>
                      <a:pt x="112599" y="279761"/>
                    </a:lnTo>
                    <a:close/>
                  </a:path>
                  <a:path w="473710" h="562609">
                    <a:moveTo>
                      <a:pt x="122242" y="280595"/>
                    </a:moveTo>
                    <a:lnTo>
                      <a:pt x="122110" y="281102"/>
                    </a:lnTo>
                    <a:lnTo>
                      <a:pt x="122237" y="280721"/>
                    </a:lnTo>
                    <a:close/>
                  </a:path>
                  <a:path w="473710" h="562609">
                    <a:moveTo>
                      <a:pt x="108641" y="280670"/>
                    </a:moveTo>
                    <a:lnTo>
                      <a:pt x="108641" y="281085"/>
                    </a:lnTo>
                    <a:lnTo>
                      <a:pt x="108641" y="280670"/>
                    </a:lnTo>
                    <a:close/>
                  </a:path>
                  <a:path w="473710" h="562609">
                    <a:moveTo>
                      <a:pt x="104641" y="280409"/>
                    </a:moveTo>
                    <a:lnTo>
                      <a:pt x="104670" y="280740"/>
                    </a:lnTo>
                    <a:lnTo>
                      <a:pt x="104797" y="281060"/>
                    </a:lnTo>
                    <a:lnTo>
                      <a:pt x="104641" y="280409"/>
                    </a:lnTo>
                    <a:close/>
                  </a:path>
                  <a:path w="473710" h="562609">
                    <a:moveTo>
                      <a:pt x="118738" y="280774"/>
                    </a:moveTo>
                    <a:lnTo>
                      <a:pt x="118789" y="280959"/>
                    </a:lnTo>
                    <a:lnTo>
                      <a:pt x="118738" y="280774"/>
                    </a:lnTo>
                    <a:close/>
                  </a:path>
                  <a:path w="473710" h="562609">
                    <a:moveTo>
                      <a:pt x="113647" y="279808"/>
                    </a:moveTo>
                    <a:lnTo>
                      <a:pt x="113580" y="280602"/>
                    </a:lnTo>
                    <a:lnTo>
                      <a:pt x="113834" y="281036"/>
                    </a:lnTo>
                    <a:lnTo>
                      <a:pt x="113708" y="279860"/>
                    </a:lnTo>
                    <a:close/>
                  </a:path>
                  <a:path w="473710" h="562609">
                    <a:moveTo>
                      <a:pt x="116296" y="280577"/>
                    </a:moveTo>
                    <a:lnTo>
                      <a:pt x="116381" y="281029"/>
                    </a:lnTo>
                    <a:lnTo>
                      <a:pt x="116508" y="280682"/>
                    </a:lnTo>
                    <a:lnTo>
                      <a:pt x="116296" y="280577"/>
                    </a:lnTo>
                    <a:close/>
                  </a:path>
                  <a:path w="473710" h="562609">
                    <a:moveTo>
                      <a:pt x="109400" y="280088"/>
                    </a:moveTo>
                    <a:lnTo>
                      <a:pt x="109423" y="280428"/>
                    </a:lnTo>
                    <a:lnTo>
                      <a:pt x="109675" y="281027"/>
                    </a:lnTo>
                    <a:lnTo>
                      <a:pt x="109548" y="280492"/>
                    </a:lnTo>
                    <a:lnTo>
                      <a:pt x="109400" y="280088"/>
                    </a:lnTo>
                    <a:close/>
                  </a:path>
                  <a:path w="473710" h="562609">
                    <a:moveTo>
                      <a:pt x="111415" y="280548"/>
                    </a:moveTo>
                    <a:lnTo>
                      <a:pt x="111464" y="280800"/>
                    </a:lnTo>
                    <a:lnTo>
                      <a:pt x="111591" y="281027"/>
                    </a:lnTo>
                    <a:lnTo>
                      <a:pt x="111415" y="280548"/>
                    </a:lnTo>
                    <a:close/>
                  </a:path>
                  <a:path w="473710" h="562609">
                    <a:moveTo>
                      <a:pt x="118714" y="280013"/>
                    </a:moveTo>
                    <a:lnTo>
                      <a:pt x="118837" y="280540"/>
                    </a:lnTo>
                    <a:lnTo>
                      <a:pt x="119341" y="281014"/>
                    </a:lnTo>
                    <a:lnTo>
                      <a:pt x="119399" y="280670"/>
                    </a:lnTo>
                    <a:lnTo>
                      <a:pt x="119267" y="280670"/>
                    </a:lnTo>
                    <a:lnTo>
                      <a:pt x="119141" y="280349"/>
                    </a:lnTo>
                    <a:lnTo>
                      <a:pt x="118714" y="280013"/>
                    </a:lnTo>
                    <a:close/>
                  </a:path>
                  <a:path w="473710" h="562609">
                    <a:moveTo>
                      <a:pt x="111967" y="280301"/>
                    </a:moveTo>
                    <a:lnTo>
                      <a:pt x="112031" y="280602"/>
                    </a:lnTo>
                    <a:lnTo>
                      <a:pt x="112156" y="281007"/>
                    </a:lnTo>
                    <a:lnTo>
                      <a:pt x="111967" y="280301"/>
                    </a:lnTo>
                    <a:close/>
                  </a:path>
                  <a:path w="473710" h="562609">
                    <a:moveTo>
                      <a:pt x="115480" y="280061"/>
                    </a:moveTo>
                    <a:lnTo>
                      <a:pt x="115339" y="280684"/>
                    </a:lnTo>
                    <a:lnTo>
                      <a:pt x="115466" y="280989"/>
                    </a:lnTo>
                    <a:lnTo>
                      <a:pt x="115480" y="280061"/>
                    </a:lnTo>
                    <a:close/>
                  </a:path>
                  <a:path w="473710" h="562609">
                    <a:moveTo>
                      <a:pt x="109080" y="280670"/>
                    </a:moveTo>
                    <a:lnTo>
                      <a:pt x="109108" y="280866"/>
                    </a:lnTo>
                    <a:lnTo>
                      <a:pt x="109107" y="280695"/>
                    </a:lnTo>
                    <a:close/>
                  </a:path>
                  <a:path w="473710" h="562609">
                    <a:moveTo>
                      <a:pt x="108879" y="280670"/>
                    </a:moveTo>
                    <a:lnTo>
                      <a:pt x="108760" y="280981"/>
                    </a:lnTo>
                    <a:lnTo>
                      <a:pt x="108879" y="280670"/>
                    </a:lnTo>
                    <a:close/>
                  </a:path>
                  <a:path w="473710" h="562609">
                    <a:moveTo>
                      <a:pt x="107759" y="280670"/>
                    </a:moveTo>
                    <a:lnTo>
                      <a:pt x="107823" y="280979"/>
                    </a:lnTo>
                    <a:lnTo>
                      <a:pt x="107759" y="280670"/>
                    </a:lnTo>
                    <a:close/>
                  </a:path>
                  <a:path w="473710" h="562609">
                    <a:moveTo>
                      <a:pt x="120178" y="279954"/>
                    </a:moveTo>
                    <a:lnTo>
                      <a:pt x="120071" y="280289"/>
                    </a:lnTo>
                    <a:lnTo>
                      <a:pt x="120577" y="280977"/>
                    </a:lnTo>
                    <a:lnTo>
                      <a:pt x="120450" y="280199"/>
                    </a:lnTo>
                    <a:lnTo>
                      <a:pt x="120324" y="280042"/>
                    </a:lnTo>
                    <a:lnTo>
                      <a:pt x="120178" y="279954"/>
                    </a:lnTo>
                    <a:close/>
                  </a:path>
                  <a:path w="473710" h="562609">
                    <a:moveTo>
                      <a:pt x="104871" y="279637"/>
                    </a:moveTo>
                    <a:lnTo>
                      <a:pt x="104965" y="280465"/>
                    </a:lnTo>
                    <a:lnTo>
                      <a:pt x="105092" y="280973"/>
                    </a:lnTo>
                    <a:lnTo>
                      <a:pt x="104965" y="280108"/>
                    </a:lnTo>
                    <a:lnTo>
                      <a:pt x="104871" y="279637"/>
                    </a:lnTo>
                    <a:close/>
                  </a:path>
                  <a:path w="473710" h="562609">
                    <a:moveTo>
                      <a:pt x="123144" y="280706"/>
                    </a:moveTo>
                    <a:lnTo>
                      <a:pt x="123121" y="280871"/>
                    </a:lnTo>
                    <a:lnTo>
                      <a:pt x="123144" y="280706"/>
                    </a:lnTo>
                    <a:close/>
                  </a:path>
                  <a:path w="473710" h="562609">
                    <a:moveTo>
                      <a:pt x="105228" y="279755"/>
                    </a:moveTo>
                    <a:lnTo>
                      <a:pt x="105282" y="280443"/>
                    </a:lnTo>
                    <a:lnTo>
                      <a:pt x="105408" y="280939"/>
                    </a:lnTo>
                    <a:lnTo>
                      <a:pt x="105281" y="279929"/>
                    </a:lnTo>
                    <a:lnTo>
                      <a:pt x="105228" y="279755"/>
                    </a:lnTo>
                    <a:close/>
                  </a:path>
                  <a:path w="473710" h="562609">
                    <a:moveTo>
                      <a:pt x="117513" y="280650"/>
                    </a:moveTo>
                    <a:lnTo>
                      <a:pt x="117642" y="280935"/>
                    </a:lnTo>
                    <a:lnTo>
                      <a:pt x="117513" y="280650"/>
                    </a:lnTo>
                    <a:close/>
                  </a:path>
                  <a:path w="473710" h="562609">
                    <a:moveTo>
                      <a:pt x="118386" y="280629"/>
                    </a:moveTo>
                    <a:lnTo>
                      <a:pt x="118461" y="280757"/>
                    </a:lnTo>
                    <a:lnTo>
                      <a:pt x="118713" y="280912"/>
                    </a:lnTo>
                    <a:lnTo>
                      <a:pt x="118386" y="280629"/>
                    </a:lnTo>
                    <a:close/>
                  </a:path>
                  <a:path w="473710" h="562609">
                    <a:moveTo>
                      <a:pt x="118467" y="280191"/>
                    </a:moveTo>
                    <a:lnTo>
                      <a:pt x="118462" y="280694"/>
                    </a:lnTo>
                    <a:lnTo>
                      <a:pt x="118715" y="280907"/>
                    </a:lnTo>
                    <a:lnTo>
                      <a:pt x="118757" y="280670"/>
                    </a:lnTo>
                    <a:lnTo>
                      <a:pt x="118630" y="280345"/>
                    </a:lnTo>
                    <a:lnTo>
                      <a:pt x="118467" y="280191"/>
                    </a:lnTo>
                    <a:close/>
                  </a:path>
                  <a:path w="473710" h="562609">
                    <a:moveTo>
                      <a:pt x="121316" y="280676"/>
                    </a:moveTo>
                    <a:lnTo>
                      <a:pt x="121472" y="280884"/>
                    </a:lnTo>
                    <a:lnTo>
                      <a:pt x="121316" y="280676"/>
                    </a:lnTo>
                    <a:close/>
                  </a:path>
                  <a:path w="473710" h="562609">
                    <a:moveTo>
                      <a:pt x="108465" y="280670"/>
                    </a:moveTo>
                    <a:lnTo>
                      <a:pt x="108313" y="280670"/>
                    </a:lnTo>
                    <a:lnTo>
                      <a:pt x="108386" y="280884"/>
                    </a:lnTo>
                    <a:lnTo>
                      <a:pt x="108465" y="280670"/>
                    </a:lnTo>
                    <a:close/>
                  </a:path>
                  <a:path w="473710" h="562609">
                    <a:moveTo>
                      <a:pt x="112275" y="280416"/>
                    </a:moveTo>
                    <a:lnTo>
                      <a:pt x="112417" y="280884"/>
                    </a:lnTo>
                    <a:lnTo>
                      <a:pt x="112275" y="280416"/>
                    </a:lnTo>
                    <a:close/>
                  </a:path>
                  <a:path w="473710" h="562609">
                    <a:moveTo>
                      <a:pt x="112988" y="279955"/>
                    </a:moveTo>
                    <a:lnTo>
                      <a:pt x="113041" y="280625"/>
                    </a:lnTo>
                    <a:lnTo>
                      <a:pt x="113168" y="280880"/>
                    </a:lnTo>
                    <a:lnTo>
                      <a:pt x="113041" y="280050"/>
                    </a:lnTo>
                    <a:close/>
                  </a:path>
                  <a:path w="473710" h="562609">
                    <a:moveTo>
                      <a:pt x="107850" y="280670"/>
                    </a:moveTo>
                    <a:lnTo>
                      <a:pt x="107874" y="280857"/>
                    </a:lnTo>
                    <a:lnTo>
                      <a:pt x="107850" y="280670"/>
                    </a:lnTo>
                    <a:close/>
                  </a:path>
                  <a:path w="473710" h="562609">
                    <a:moveTo>
                      <a:pt x="109416" y="280062"/>
                    </a:moveTo>
                    <a:lnTo>
                      <a:pt x="109687" y="280855"/>
                    </a:lnTo>
                    <a:lnTo>
                      <a:pt x="109416" y="280062"/>
                    </a:lnTo>
                    <a:close/>
                  </a:path>
                  <a:path w="473710" h="562609">
                    <a:moveTo>
                      <a:pt x="105274" y="279444"/>
                    </a:moveTo>
                    <a:lnTo>
                      <a:pt x="105313" y="279874"/>
                    </a:lnTo>
                    <a:lnTo>
                      <a:pt x="105567" y="280851"/>
                    </a:lnTo>
                    <a:lnTo>
                      <a:pt x="105441" y="280081"/>
                    </a:lnTo>
                    <a:lnTo>
                      <a:pt x="105274" y="279444"/>
                    </a:lnTo>
                    <a:close/>
                  </a:path>
                  <a:path w="473710" h="562609">
                    <a:moveTo>
                      <a:pt x="114812" y="280323"/>
                    </a:moveTo>
                    <a:lnTo>
                      <a:pt x="114838" y="280492"/>
                    </a:lnTo>
                    <a:lnTo>
                      <a:pt x="114965" y="280846"/>
                    </a:lnTo>
                    <a:lnTo>
                      <a:pt x="114812" y="280323"/>
                    </a:lnTo>
                    <a:close/>
                  </a:path>
                  <a:path w="473710" h="562609">
                    <a:moveTo>
                      <a:pt x="121784" y="280670"/>
                    </a:moveTo>
                    <a:lnTo>
                      <a:pt x="121325" y="280670"/>
                    </a:lnTo>
                    <a:lnTo>
                      <a:pt x="121528" y="280846"/>
                    </a:lnTo>
                    <a:lnTo>
                      <a:pt x="121784" y="280670"/>
                    </a:lnTo>
                    <a:close/>
                  </a:path>
                  <a:path w="473710" h="562609">
                    <a:moveTo>
                      <a:pt x="120836" y="280375"/>
                    </a:moveTo>
                    <a:lnTo>
                      <a:pt x="120795" y="280832"/>
                    </a:lnTo>
                    <a:lnTo>
                      <a:pt x="120922" y="280538"/>
                    </a:lnTo>
                    <a:lnTo>
                      <a:pt x="120836" y="280375"/>
                    </a:lnTo>
                    <a:close/>
                  </a:path>
                  <a:path w="473710" h="562609">
                    <a:moveTo>
                      <a:pt x="104968" y="279212"/>
                    </a:moveTo>
                    <a:lnTo>
                      <a:pt x="105035" y="280169"/>
                    </a:lnTo>
                    <a:lnTo>
                      <a:pt x="105162" y="280832"/>
                    </a:lnTo>
                    <a:lnTo>
                      <a:pt x="105036" y="279477"/>
                    </a:lnTo>
                    <a:lnTo>
                      <a:pt x="104968" y="279212"/>
                    </a:lnTo>
                    <a:close/>
                  </a:path>
                  <a:path w="473710" h="562609">
                    <a:moveTo>
                      <a:pt x="115696" y="280258"/>
                    </a:moveTo>
                    <a:lnTo>
                      <a:pt x="115720" y="280542"/>
                    </a:lnTo>
                    <a:lnTo>
                      <a:pt x="115847" y="280825"/>
                    </a:lnTo>
                    <a:lnTo>
                      <a:pt x="115721" y="280281"/>
                    </a:lnTo>
                    <a:close/>
                  </a:path>
                  <a:path w="473710" h="562609">
                    <a:moveTo>
                      <a:pt x="106429" y="279994"/>
                    </a:moveTo>
                    <a:lnTo>
                      <a:pt x="106421" y="280385"/>
                    </a:lnTo>
                    <a:lnTo>
                      <a:pt x="106548" y="280822"/>
                    </a:lnTo>
                    <a:lnTo>
                      <a:pt x="106429" y="279994"/>
                    </a:lnTo>
                    <a:close/>
                  </a:path>
                  <a:path w="473710" h="562609">
                    <a:moveTo>
                      <a:pt x="117043" y="280364"/>
                    </a:moveTo>
                    <a:lnTo>
                      <a:pt x="116816" y="280819"/>
                    </a:lnTo>
                    <a:lnTo>
                      <a:pt x="117043" y="280364"/>
                    </a:lnTo>
                    <a:close/>
                  </a:path>
                  <a:path w="473710" h="562609">
                    <a:moveTo>
                      <a:pt x="119457" y="280320"/>
                    </a:moveTo>
                    <a:lnTo>
                      <a:pt x="119478" y="280615"/>
                    </a:lnTo>
                    <a:lnTo>
                      <a:pt x="119731" y="280814"/>
                    </a:lnTo>
                    <a:lnTo>
                      <a:pt x="119605" y="280433"/>
                    </a:lnTo>
                    <a:lnTo>
                      <a:pt x="119457" y="280320"/>
                    </a:lnTo>
                    <a:close/>
                  </a:path>
                  <a:path w="473710" h="562609">
                    <a:moveTo>
                      <a:pt x="121171" y="280643"/>
                    </a:moveTo>
                    <a:lnTo>
                      <a:pt x="121125" y="280809"/>
                    </a:lnTo>
                    <a:lnTo>
                      <a:pt x="121171" y="280643"/>
                    </a:lnTo>
                    <a:close/>
                  </a:path>
                  <a:path w="473710" h="562609">
                    <a:moveTo>
                      <a:pt x="123253" y="280670"/>
                    </a:moveTo>
                    <a:lnTo>
                      <a:pt x="123275" y="280807"/>
                    </a:lnTo>
                    <a:lnTo>
                      <a:pt x="123253" y="280670"/>
                    </a:lnTo>
                    <a:close/>
                  </a:path>
                  <a:path w="473710" h="562609">
                    <a:moveTo>
                      <a:pt x="109570" y="279801"/>
                    </a:moveTo>
                    <a:lnTo>
                      <a:pt x="109437" y="280120"/>
                    </a:lnTo>
                    <a:lnTo>
                      <a:pt x="109691" y="280800"/>
                    </a:lnTo>
                    <a:lnTo>
                      <a:pt x="109570" y="279801"/>
                    </a:lnTo>
                    <a:close/>
                  </a:path>
                  <a:path w="473710" h="562609">
                    <a:moveTo>
                      <a:pt x="109016" y="280670"/>
                    </a:moveTo>
                    <a:close/>
                  </a:path>
                  <a:path w="473710" h="562609">
                    <a:moveTo>
                      <a:pt x="114050" y="280152"/>
                    </a:moveTo>
                    <a:lnTo>
                      <a:pt x="114119" y="280473"/>
                    </a:lnTo>
                    <a:lnTo>
                      <a:pt x="114246" y="280780"/>
                    </a:lnTo>
                    <a:lnTo>
                      <a:pt x="114120" y="280212"/>
                    </a:lnTo>
                    <a:close/>
                  </a:path>
                  <a:path w="473710" h="562609">
                    <a:moveTo>
                      <a:pt x="112306" y="280035"/>
                    </a:moveTo>
                    <a:lnTo>
                      <a:pt x="112572" y="280778"/>
                    </a:lnTo>
                    <a:lnTo>
                      <a:pt x="112306" y="280035"/>
                    </a:lnTo>
                    <a:close/>
                  </a:path>
                  <a:path w="473710" h="562609">
                    <a:moveTo>
                      <a:pt x="118757" y="280670"/>
                    </a:moveTo>
                    <a:close/>
                  </a:path>
                  <a:path w="473710" h="562609">
                    <a:moveTo>
                      <a:pt x="135733" y="277131"/>
                    </a:moveTo>
                    <a:lnTo>
                      <a:pt x="135602" y="277528"/>
                    </a:lnTo>
                    <a:lnTo>
                      <a:pt x="136869" y="279312"/>
                    </a:lnTo>
                    <a:lnTo>
                      <a:pt x="136996" y="279548"/>
                    </a:lnTo>
                    <a:lnTo>
                      <a:pt x="139875" y="280762"/>
                    </a:lnTo>
                    <a:lnTo>
                      <a:pt x="137899" y="278130"/>
                    </a:lnTo>
                    <a:lnTo>
                      <a:pt x="136377" y="278130"/>
                    </a:lnTo>
                    <a:lnTo>
                      <a:pt x="135733" y="277131"/>
                    </a:lnTo>
                    <a:close/>
                  </a:path>
                  <a:path w="473710" h="562609">
                    <a:moveTo>
                      <a:pt x="114790" y="279433"/>
                    </a:moveTo>
                    <a:lnTo>
                      <a:pt x="114908" y="280382"/>
                    </a:lnTo>
                    <a:lnTo>
                      <a:pt x="115035" y="280760"/>
                    </a:lnTo>
                    <a:lnTo>
                      <a:pt x="114908" y="279646"/>
                    </a:lnTo>
                    <a:lnTo>
                      <a:pt x="114790" y="279433"/>
                    </a:lnTo>
                    <a:close/>
                  </a:path>
                  <a:path w="473710" h="562609">
                    <a:moveTo>
                      <a:pt x="104482" y="279869"/>
                    </a:moveTo>
                    <a:lnTo>
                      <a:pt x="104647" y="280747"/>
                    </a:lnTo>
                    <a:lnTo>
                      <a:pt x="104520" y="279997"/>
                    </a:lnTo>
                    <a:lnTo>
                      <a:pt x="104482" y="279869"/>
                    </a:lnTo>
                    <a:close/>
                  </a:path>
                  <a:path w="473710" h="562609">
                    <a:moveTo>
                      <a:pt x="112310" y="279977"/>
                    </a:moveTo>
                    <a:lnTo>
                      <a:pt x="112573" y="280738"/>
                    </a:lnTo>
                    <a:lnTo>
                      <a:pt x="112446" y="280304"/>
                    </a:lnTo>
                    <a:lnTo>
                      <a:pt x="112310" y="279977"/>
                    </a:lnTo>
                    <a:close/>
                  </a:path>
                  <a:path w="473710" h="562609">
                    <a:moveTo>
                      <a:pt x="111166" y="279872"/>
                    </a:moveTo>
                    <a:lnTo>
                      <a:pt x="111415" y="280712"/>
                    </a:lnTo>
                    <a:lnTo>
                      <a:pt x="111288" y="280203"/>
                    </a:lnTo>
                    <a:lnTo>
                      <a:pt x="111166" y="279872"/>
                    </a:lnTo>
                    <a:close/>
                  </a:path>
                  <a:path w="473710" h="562609">
                    <a:moveTo>
                      <a:pt x="123155" y="280670"/>
                    </a:moveTo>
                    <a:close/>
                  </a:path>
                  <a:path w="473710" h="562609">
                    <a:moveTo>
                      <a:pt x="108198" y="280337"/>
                    </a:moveTo>
                    <a:lnTo>
                      <a:pt x="108067" y="280690"/>
                    </a:lnTo>
                    <a:lnTo>
                      <a:pt x="108193" y="280395"/>
                    </a:lnTo>
                    <a:close/>
                  </a:path>
                  <a:path w="473710" h="562609">
                    <a:moveTo>
                      <a:pt x="122830" y="280467"/>
                    </a:moveTo>
                    <a:lnTo>
                      <a:pt x="122885" y="280689"/>
                    </a:lnTo>
                    <a:lnTo>
                      <a:pt x="122830" y="280467"/>
                    </a:lnTo>
                    <a:close/>
                  </a:path>
                  <a:path w="473710" h="562609">
                    <a:moveTo>
                      <a:pt x="108151" y="280200"/>
                    </a:moveTo>
                    <a:lnTo>
                      <a:pt x="108066" y="280684"/>
                    </a:lnTo>
                    <a:lnTo>
                      <a:pt x="108192" y="280353"/>
                    </a:lnTo>
                    <a:lnTo>
                      <a:pt x="108151" y="280200"/>
                    </a:lnTo>
                    <a:close/>
                  </a:path>
                  <a:path w="473710" h="562609">
                    <a:moveTo>
                      <a:pt x="104610" y="280670"/>
                    </a:moveTo>
                    <a:close/>
                  </a:path>
                  <a:path w="473710" h="562609">
                    <a:moveTo>
                      <a:pt x="104447" y="279753"/>
                    </a:moveTo>
                    <a:lnTo>
                      <a:pt x="104561" y="280670"/>
                    </a:lnTo>
                    <a:lnTo>
                      <a:pt x="104483" y="279878"/>
                    </a:lnTo>
                    <a:close/>
                  </a:path>
                  <a:path w="473710" h="562609">
                    <a:moveTo>
                      <a:pt x="107711" y="280474"/>
                    </a:moveTo>
                    <a:lnTo>
                      <a:pt x="107726" y="280670"/>
                    </a:lnTo>
                    <a:lnTo>
                      <a:pt x="107711" y="280474"/>
                    </a:lnTo>
                    <a:close/>
                  </a:path>
                  <a:path w="473710" h="562609">
                    <a:moveTo>
                      <a:pt x="107802" y="280535"/>
                    </a:moveTo>
                    <a:lnTo>
                      <a:pt x="107815" y="280670"/>
                    </a:lnTo>
                    <a:lnTo>
                      <a:pt x="107802" y="280535"/>
                    </a:lnTo>
                    <a:close/>
                  </a:path>
                  <a:path w="473710" h="562609">
                    <a:moveTo>
                      <a:pt x="108371" y="280445"/>
                    </a:moveTo>
                    <a:lnTo>
                      <a:pt x="108313" y="280670"/>
                    </a:lnTo>
                    <a:lnTo>
                      <a:pt x="108371" y="280445"/>
                    </a:lnTo>
                    <a:close/>
                  </a:path>
                  <a:path w="473710" h="562609">
                    <a:moveTo>
                      <a:pt x="108437" y="280602"/>
                    </a:moveTo>
                    <a:close/>
                  </a:path>
                  <a:path w="473710" h="562609">
                    <a:moveTo>
                      <a:pt x="108585" y="280455"/>
                    </a:moveTo>
                    <a:lnTo>
                      <a:pt x="108584" y="280670"/>
                    </a:lnTo>
                    <a:lnTo>
                      <a:pt x="108585" y="280455"/>
                    </a:lnTo>
                    <a:close/>
                  </a:path>
                  <a:path w="473710" h="562609">
                    <a:moveTo>
                      <a:pt x="108784" y="280564"/>
                    </a:moveTo>
                    <a:close/>
                  </a:path>
                  <a:path w="473710" h="562609">
                    <a:moveTo>
                      <a:pt x="108863" y="280580"/>
                    </a:moveTo>
                    <a:close/>
                  </a:path>
                  <a:path w="473710" h="562609">
                    <a:moveTo>
                      <a:pt x="108885" y="280589"/>
                    </a:moveTo>
                    <a:close/>
                  </a:path>
                  <a:path w="473710" h="562609">
                    <a:moveTo>
                      <a:pt x="108979" y="280544"/>
                    </a:moveTo>
                    <a:close/>
                  </a:path>
                  <a:path w="473710" h="562609">
                    <a:moveTo>
                      <a:pt x="109009" y="280611"/>
                    </a:moveTo>
                    <a:close/>
                  </a:path>
                  <a:path w="473710" h="562609">
                    <a:moveTo>
                      <a:pt x="109031" y="280553"/>
                    </a:moveTo>
                    <a:close/>
                  </a:path>
                  <a:path w="473710" h="562609">
                    <a:moveTo>
                      <a:pt x="109072" y="280643"/>
                    </a:moveTo>
                    <a:close/>
                  </a:path>
                  <a:path w="473710" h="562609">
                    <a:moveTo>
                      <a:pt x="109717" y="280560"/>
                    </a:moveTo>
                    <a:close/>
                  </a:path>
                  <a:path w="473710" h="562609">
                    <a:moveTo>
                      <a:pt x="110119" y="280602"/>
                    </a:moveTo>
                    <a:close/>
                  </a:path>
                  <a:path w="473710" h="562609">
                    <a:moveTo>
                      <a:pt x="110139" y="280650"/>
                    </a:moveTo>
                    <a:close/>
                  </a:path>
                  <a:path w="473710" h="562609">
                    <a:moveTo>
                      <a:pt x="116013" y="280520"/>
                    </a:moveTo>
                    <a:lnTo>
                      <a:pt x="116147" y="280670"/>
                    </a:lnTo>
                    <a:lnTo>
                      <a:pt x="116013" y="280520"/>
                    </a:lnTo>
                    <a:close/>
                  </a:path>
                  <a:path w="473710" h="562609">
                    <a:moveTo>
                      <a:pt x="116434" y="280470"/>
                    </a:moveTo>
                    <a:lnTo>
                      <a:pt x="116401" y="280670"/>
                    </a:lnTo>
                    <a:lnTo>
                      <a:pt x="116434" y="280470"/>
                    </a:lnTo>
                    <a:close/>
                  </a:path>
                  <a:path w="473710" h="562609">
                    <a:moveTo>
                      <a:pt x="116539" y="280566"/>
                    </a:moveTo>
                    <a:lnTo>
                      <a:pt x="116401" y="280670"/>
                    </a:lnTo>
                    <a:lnTo>
                      <a:pt x="116539" y="280566"/>
                    </a:lnTo>
                    <a:close/>
                  </a:path>
                  <a:path w="473710" h="562609">
                    <a:moveTo>
                      <a:pt x="117596" y="280428"/>
                    </a:moveTo>
                    <a:lnTo>
                      <a:pt x="117592" y="280670"/>
                    </a:lnTo>
                    <a:lnTo>
                      <a:pt x="117596" y="280428"/>
                    </a:lnTo>
                    <a:close/>
                  </a:path>
                  <a:path w="473710" h="562609">
                    <a:moveTo>
                      <a:pt x="117932" y="280431"/>
                    </a:moveTo>
                    <a:lnTo>
                      <a:pt x="117805" y="280670"/>
                    </a:lnTo>
                    <a:lnTo>
                      <a:pt x="117932" y="280431"/>
                    </a:lnTo>
                    <a:close/>
                  </a:path>
                  <a:path w="473710" h="562609">
                    <a:moveTo>
                      <a:pt x="119347" y="280512"/>
                    </a:moveTo>
                    <a:lnTo>
                      <a:pt x="119267" y="280670"/>
                    </a:lnTo>
                    <a:lnTo>
                      <a:pt x="119399" y="280670"/>
                    </a:lnTo>
                    <a:lnTo>
                      <a:pt x="119347" y="280512"/>
                    </a:lnTo>
                    <a:close/>
                  </a:path>
                  <a:path w="473710" h="562609">
                    <a:moveTo>
                      <a:pt x="119786" y="280571"/>
                    </a:moveTo>
                    <a:close/>
                  </a:path>
                  <a:path w="473710" h="562609">
                    <a:moveTo>
                      <a:pt x="119850" y="280620"/>
                    </a:moveTo>
                    <a:close/>
                  </a:path>
                  <a:path w="473710" h="562609">
                    <a:moveTo>
                      <a:pt x="121345" y="280656"/>
                    </a:moveTo>
                    <a:close/>
                  </a:path>
                  <a:path w="473710" h="562609">
                    <a:moveTo>
                      <a:pt x="121498" y="280549"/>
                    </a:moveTo>
                    <a:lnTo>
                      <a:pt x="121367" y="280670"/>
                    </a:lnTo>
                    <a:lnTo>
                      <a:pt x="121498" y="280549"/>
                    </a:lnTo>
                    <a:close/>
                  </a:path>
                  <a:path w="473710" h="562609">
                    <a:moveTo>
                      <a:pt x="121527" y="280566"/>
                    </a:moveTo>
                    <a:lnTo>
                      <a:pt x="121367" y="280670"/>
                    </a:lnTo>
                    <a:lnTo>
                      <a:pt x="121699" y="280670"/>
                    </a:lnTo>
                    <a:lnTo>
                      <a:pt x="121527" y="280566"/>
                    </a:lnTo>
                    <a:close/>
                  </a:path>
                  <a:path w="473710" h="562609">
                    <a:moveTo>
                      <a:pt x="121728" y="280437"/>
                    </a:moveTo>
                    <a:lnTo>
                      <a:pt x="121574" y="280594"/>
                    </a:lnTo>
                    <a:lnTo>
                      <a:pt x="121825" y="280591"/>
                    </a:lnTo>
                    <a:lnTo>
                      <a:pt x="121728" y="280437"/>
                    </a:lnTo>
                    <a:close/>
                  </a:path>
                  <a:path w="473710" h="562609">
                    <a:moveTo>
                      <a:pt x="121905" y="280541"/>
                    </a:moveTo>
                    <a:lnTo>
                      <a:pt x="121699" y="280670"/>
                    </a:lnTo>
                    <a:lnTo>
                      <a:pt x="121909" y="280583"/>
                    </a:lnTo>
                    <a:close/>
                  </a:path>
                  <a:path w="473710" h="562609">
                    <a:moveTo>
                      <a:pt x="122083" y="280645"/>
                    </a:moveTo>
                    <a:close/>
                  </a:path>
                  <a:path w="473710" h="562609">
                    <a:moveTo>
                      <a:pt x="122169" y="280641"/>
                    </a:moveTo>
                    <a:close/>
                  </a:path>
                  <a:path w="473710" h="562609">
                    <a:moveTo>
                      <a:pt x="123102" y="280658"/>
                    </a:moveTo>
                    <a:close/>
                  </a:path>
                  <a:path w="473710" h="562609">
                    <a:moveTo>
                      <a:pt x="123144" y="280649"/>
                    </a:moveTo>
                    <a:close/>
                  </a:path>
                  <a:path w="473710" h="562609">
                    <a:moveTo>
                      <a:pt x="123158" y="280657"/>
                    </a:moveTo>
                    <a:close/>
                  </a:path>
                  <a:path w="473710" h="562609">
                    <a:moveTo>
                      <a:pt x="123231" y="280628"/>
                    </a:moveTo>
                    <a:close/>
                  </a:path>
                  <a:path w="473710" h="562609">
                    <a:moveTo>
                      <a:pt x="123542" y="280451"/>
                    </a:moveTo>
                    <a:lnTo>
                      <a:pt x="123634" y="280670"/>
                    </a:lnTo>
                    <a:lnTo>
                      <a:pt x="123542" y="280451"/>
                    </a:lnTo>
                    <a:close/>
                  </a:path>
                  <a:path w="473710" h="562609">
                    <a:moveTo>
                      <a:pt x="124303" y="280136"/>
                    </a:moveTo>
                    <a:lnTo>
                      <a:pt x="123981" y="280393"/>
                    </a:lnTo>
                    <a:lnTo>
                      <a:pt x="123855" y="280670"/>
                    </a:lnTo>
                    <a:lnTo>
                      <a:pt x="124362" y="280270"/>
                    </a:lnTo>
                    <a:lnTo>
                      <a:pt x="124303" y="280136"/>
                    </a:lnTo>
                    <a:close/>
                  </a:path>
                  <a:path w="473710" h="562609">
                    <a:moveTo>
                      <a:pt x="125530" y="280198"/>
                    </a:moveTo>
                    <a:lnTo>
                      <a:pt x="125071" y="280670"/>
                    </a:lnTo>
                    <a:lnTo>
                      <a:pt x="125858" y="280670"/>
                    </a:lnTo>
                    <a:lnTo>
                      <a:pt x="125530" y="280198"/>
                    </a:lnTo>
                    <a:close/>
                  </a:path>
                  <a:path w="473710" h="562609">
                    <a:moveTo>
                      <a:pt x="126116" y="280621"/>
                    </a:moveTo>
                    <a:close/>
                  </a:path>
                  <a:path w="473710" h="562609">
                    <a:moveTo>
                      <a:pt x="126470" y="280502"/>
                    </a:moveTo>
                    <a:lnTo>
                      <a:pt x="126583" y="280670"/>
                    </a:lnTo>
                    <a:lnTo>
                      <a:pt x="126470" y="280502"/>
                    </a:lnTo>
                    <a:close/>
                  </a:path>
                  <a:path w="473710" h="562609">
                    <a:moveTo>
                      <a:pt x="126914" y="280000"/>
                    </a:moveTo>
                    <a:lnTo>
                      <a:pt x="126577" y="280309"/>
                    </a:lnTo>
                    <a:lnTo>
                      <a:pt x="126450" y="280473"/>
                    </a:lnTo>
                    <a:lnTo>
                      <a:pt x="126699" y="280670"/>
                    </a:lnTo>
                    <a:lnTo>
                      <a:pt x="126953" y="280429"/>
                    </a:lnTo>
                    <a:lnTo>
                      <a:pt x="126914" y="280000"/>
                    </a:lnTo>
                    <a:close/>
                  </a:path>
                  <a:path w="473710" h="562609">
                    <a:moveTo>
                      <a:pt x="143965" y="280650"/>
                    </a:moveTo>
                    <a:close/>
                  </a:path>
                  <a:path w="473710" h="562609">
                    <a:moveTo>
                      <a:pt x="144035" y="280642"/>
                    </a:moveTo>
                    <a:close/>
                  </a:path>
                  <a:path w="473710" h="562609">
                    <a:moveTo>
                      <a:pt x="114626" y="279955"/>
                    </a:moveTo>
                    <a:lnTo>
                      <a:pt x="114714" y="280307"/>
                    </a:lnTo>
                    <a:lnTo>
                      <a:pt x="114841" y="280663"/>
                    </a:lnTo>
                    <a:lnTo>
                      <a:pt x="114714" y="280145"/>
                    </a:lnTo>
                    <a:lnTo>
                      <a:pt x="114626" y="279955"/>
                    </a:lnTo>
                    <a:close/>
                  </a:path>
                  <a:path w="473710" h="562609">
                    <a:moveTo>
                      <a:pt x="120384" y="280078"/>
                    </a:moveTo>
                    <a:lnTo>
                      <a:pt x="120700" y="280658"/>
                    </a:lnTo>
                    <a:lnTo>
                      <a:pt x="120574" y="280192"/>
                    </a:lnTo>
                    <a:lnTo>
                      <a:pt x="120384" y="280078"/>
                    </a:lnTo>
                    <a:close/>
                  </a:path>
                  <a:path w="473710" h="562609">
                    <a:moveTo>
                      <a:pt x="121240" y="280393"/>
                    </a:moveTo>
                    <a:lnTo>
                      <a:pt x="121219" y="280580"/>
                    </a:lnTo>
                    <a:lnTo>
                      <a:pt x="121471" y="280568"/>
                    </a:lnTo>
                    <a:lnTo>
                      <a:pt x="121240" y="280393"/>
                    </a:lnTo>
                    <a:close/>
                  </a:path>
                  <a:path w="473710" h="562609">
                    <a:moveTo>
                      <a:pt x="109764" y="279945"/>
                    </a:moveTo>
                    <a:lnTo>
                      <a:pt x="109747" y="280656"/>
                    </a:lnTo>
                    <a:lnTo>
                      <a:pt x="109873" y="280443"/>
                    </a:lnTo>
                    <a:lnTo>
                      <a:pt x="109764" y="279945"/>
                    </a:lnTo>
                    <a:close/>
                  </a:path>
                  <a:path w="473710" h="562609">
                    <a:moveTo>
                      <a:pt x="120969" y="280430"/>
                    </a:moveTo>
                    <a:lnTo>
                      <a:pt x="121171" y="280643"/>
                    </a:lnTo>
                    <a:lnTo>
                      <a:pt x="121048" y="280477"/>
                    </a:lnTo>
                    <a:close/>
                  </a:path>
                  <a:path w="473710" h="562609">
                    <a:moveTo>
                      <a:pt x="115339" y="279933"/>
                    </a:moveTo>
                    <a:lnTo>
                      <a:pt x="115322" y="280643"/>
                    </a:lnTo>
                    <a:lnTo>
                      <a:pt x="115449" y="280135"/>
                    </a:lnTo>
                    <a:lnTo>
                      <a:pt x="115339" y="279933"/>
                    </a:lnTo>
                    <a:close/>
                  </a:path>
                  <a:path w="473710" h="562609">
                    <a:moveTo>
                      <a:pt x="144647" y="279972"/>
                    </a:moveTo>
                    <a:lnTo>
                      <a:pt x="144160" y="280457"/>
                    </a:lnTo>
                    <a:lnTo>
                      <a:pt x="144035" y="280642"/>
                    </a:lnTo>
                    <a:lnTo>
                      <a:pt x="144647" y="279972"/>
                    </a:lnTo>
                    <a:close/>
                  </a:path>
                  <a:path w="473710" h="562609">
                    <a:moveTo>
                      <a:pt x="143275" y="280312"/>
                    </a:moveTo>
                    <a:lnTo>
                      <a:pt x="143945" y="280642"/>
                    </a:lnTo>
                    <a:lnTo>
                      <a:pt x="143275" y="280312"/>
                    </a:lnTo>
                    <a:close/>
                  </a:path>
                  <a:path w="473710" h="562609">
                    <a:moveTo>
                      <a:pt x="144875" y="279722"/>
                    </a:moveTo>
                    <a:lnTo>
                      <a:pt x="144119" y="280470"/>
                    </a:lnTo>
                    <a:lnTo>
                      <a:pt x="143992" y="280623"/>
                    </a:lnTo>
                    <a:lnTo>
                      <a:pt x="144875" y="279722"/>
                    </a:lnTo>
                    <a:close/>
                  </a:path>
                  <a:path w="473710" h="562609">
                    <a:moveTo>
                      <a:pt x="126225" y="280323"/>
                    </a:moveTo>
                    <a:lnTo>
                      <a:pt x="126116" y="280621"/>
                    </a:lnTo>
                    <a:lnTo>
                      <a:pt x="126225" y="280323"/>
                    </a:lnTo>
                    <a:close/>
                  </a:path>
                  <a:path w="473710" h="562609">
                    <a:moveTo>
                      <a:pt x="119900" y="280072"/>
                    </a:moveTo>
                    <a:lnTo>
                      <a:pt x="119850" y="280620"/>
                    </a:lnTo>
                    <a:lnTo>
                      <a:pt x="119976" y="280364"/>
                    </a:lnTo>
                    <a:lnTo>
                      <a:pt x="119900" y="280072"/>
                    </a:lnTo>
                    <a:close/>
                  </a:path>
                  <a:path w="473710" h="562609">
                    <a:moveTo>
                      <a:pt x="112316" y="279900"/>
                    </a:moveTo>
                    <a:lnTo>
                      <a:pt x="112576" y="280617"/>
                    </a:lnTo>
                    <a:lnTo>
                      <a:pt x="112449" y="280220"/>
                    </a:lnTo>
                    <a:lnTo>
                      <a:pt x="112316" y="279900"/>
                    </a:lnTo>
                    <a:close/>
                  </a:path>
                  <a:path w="473710" h="562609">
                    <a:moveTo>
                      <a:pt x="141865" y="278357"/>
                    </a:moveTo>
                    <a:lnTo>
                      <a:pt x="143224" y="280242"/>
                    </a:lnTo>
                    <a:lnTo>
                      <a:pt x="143973" y="280615"/>
                    </a:lnTo>
                    <a:lnTo>
                      <a:pt x="145107" y="279468"/>
                    </a:lnTo>
                    <a:lnTo>
                      <a:pt x="144983" y="279290"/>
                    </a:lnTo>
                    <a:lnTo>
                      <a:pt x="141865" y="278357"/>
                    </a:lnTo>
                    <a:close/>
                  </a:path>
                  <a:path w="473710" h="562609">
                    <a:moveTo>
                      <a:pt x="112003" y="280009"/>
                    </a:moveTo>
                    <a:lnTo>
                      <a:pt x="112063" y="280340"/>
                    </a:lnTo>
                    <a:lnTo>
                      <a:pt x="112190" y="280608"/>
                    </a:lnTo>
                    <a:lnTo>
                      <a:pt x="112063" y="280153"/>
                    </a:lnTo>
                    <a:lnTo>
                      <a:pt x="112003" y="280009"/>
                    </a:lnTo>
                    <a:close/>
                  </a:path>
                  <a:path w="473710" h="562609">
                    <a:moveTo>
                      <a:pt x="113225" y="279993"/>
                    </a:moveTo>
                    <a:lnTo>
                      <a:pt x="113228" y="280380"/>
                    </a:lnTo>
                    <a:lnTo>
                      <a:pt x="113355" y="280605"/>
                    </a:lnTo>
                    <a:lnTo>
                      <a:pt x="113225" y="279993"/>
                    </a:lnTo>
                    <a:close/>
                  </a:path>
                  <a:path w="473710" h="562609">
                    <a:moveTo>
                      <a:pt x="122351" y="280279"/>
                    </a:moveTo>
                    <a:lnTo>
                      <a:pt x="122242" y="280595"/>
                    </a:lnTo>
                    <a:lnTo>
                      <a:pt x="122493" y="280436"/>
                    </a:lnTo>
                    <a:lnTo>
                      <a:pt x="122351" y="280279"/>
                    </a:lnTo>
                    <a:close/>
                  </a:path>
                  <a:path w="473710" h="562609">
                    <a:moveTo>
                      <a:pt x="109246" y="280008"/>
                    </a:moveTo>
                    <a:lnTo>
                      <a:pt x="109102" y="280592"/>
                    </a:lnTo>
                    <a:lnTo>
                      <a:pt x="109229" y="280377"/>
                    </a:lnTo>
                    <a:lnTo>
                      <a:pt x="109246" y="280008"/>
                    </a:lnTo>
                    <a:close/>
                  </a:path>
                  <a:path w="473710" h="562609">
                    <a:moveTo>
                      <a:pt x="110091" y="280111"/>
                    </a:moveTo>
                    <a:lnTo>
                      <a:pt x="109994" y="280278"/>
                    </a:lnTo>
                    <a:lnTo>
                      <a:pt x="110121" y="280588"/>
                    </a:lnTo>
                    <a:lnTo>
                      <a:pt x="110091" y="280111"/>
                    </a:lnTo>
                    <a:close/>
                  </a:path>
                  <a:path w="473710" h="562609">
                    <a:moveTo>
                      <a:pt x="123834" y="280314"/>
                    </a:moveTo>
                    <a:lnTo>
                      <a:pt x="123610" y="280499"/>
                    </a:lnTo>
                    <a:lnTo>
                      <a:pt x="123834" y="280314"/>
                    </a:lnTo>
                    <a:close/>
                  </a:path>
                  <a:path w="473710" h="562609">
                    <a:moveTo>
                      <a:pt x="116421" y="280458"/>
                    </a:moveTo>
                    <a:close/>
                  </a:path>
                  <a:path w="473710" h="562609">
                    <a:moveTo>
                      <a:pt x="119705" y="279808"/>
                    </a:moveTo>
                    <a:lnTo>
                      <a:pt x="119534" y="280379"/>
                    </a:lnTo>
                    <a:lnTo>
                      <a:pt x="119786" y="280571"/>
                    </a:lnTo>
                    <a:lnTo>
                      <a:pt x="119705" y="279808"/>
                    </a:lnTo>
                    <a:close/>
                  </a:path>
                  <a:path w="473710" h="562609">
                    <a:moveTo>
                      <a:pt x="118357" y="280271"/>
                    </a:moveTo>
                    <a:lnTo>
                      <a:pt x="118185" y="280460"/>
                    </a:lnTo>
                    <a:lnTo>
                      <a:pt x="118357" y="280271"/>
                    </a:lnTo>
                    <a:close/>
                  </a:path>
                  <a:path w="473710" h="562609">
                    <a:moveTo>
                      <a:pt x="121690" y="280414"/>
                    </a:moveTo>
                    <a:lnTo>
                      <a:pt x="121527" y="280566"/>
                    </a:lnTo>
                    <a:lnTo>
                      <a:pt x="121690" y="280414"/>
                    </a:lnTo>
                    <a:close/>
                  </a:path>
                  <a:path w="473710" h="562609">
                    <a:moveTo>
                      <a:pt x="116103" y="280165"/>
                    </a:moveTo>
                    <a:lnTo>
                      <a:pt x="116156" y="280329"/>
                    </a:lnTo>
                    <a:lnTo>
                      <a:pt x="116283" y="280565"/>
                    </a:lnTo>
                    <a:lnTo>
                      <a:pt x="116103" y="280165"/>
                    </a:lnTo>
                    <a:close/>
                  </a:path>
                  <a:path w="473710" h="562609">
                    <a:moveTo>
                      <a:pt x="121037" y="280271"/>
                    </a:moveTo>
                    <a:lnTo>
                      <a:pt x="121066" y="280475"/>
                    </a:lnTo>
                    <a:lnTo>
                      <a:pt x="121066" y="280289"/>
                    </a:lnTo>
                    <a:close/>
                  </a:path>
                  <a:path w="473710" h="562609">
                    <a:moveTo>
                      <a:pt x="122071" y="280437"/>
                    </a:moveTo>
                    <a:lnTo>
                      <a:pt x="121941" y="280562"/>
                    </a:lnTo>
                    <a:lnTo>
                      <a:pt x="122071" y="280437"/>
                    </a:lnTo>
                    <a:close/>
                  </a:path>
                  <a:path w="473710" h="562609">
                    <a:moveTo>
                      <a:pt x="121297" y="280184"/>
                    </a:moveTo>
                    <a:lnTo>
                      <a:pt x="121245" y="280397"/>
                    </a:lnTo>
                    <a:lnTo>
                      <a:pt x="121498" y="280549"/>
                    </a:lnTo>
                    <a:lnTo>
                      <a:pt x="121498" y="280302"/>
                    </a:lnTo>
                    <a:lnTo>
                      <a:pt x="121297" y="280184"/>
                    </a:lnTo>
                    <a:close/>
                  </a:path>
                  <a:path w="473710" h="562609">
                    <a:moveTo>
                      <a:pt x="109955" y="280290"/>
                    </a:moveTo>
                    <a:lnTo>
                      <a:pt x="109818" y="280544"/>
                    </a:lnTo>
                    <a:lnTo>
                      <a:pt x="109945" y="280343"/>
                    </a:lnTo>
                    <a:close/>
                  </a:path>
                  <a:path w="473710" h="562609">
                    <a:moveTo>
                      <a:pt x="116929" y="280273"/>
                    </a:moveTo>
                    <a:lnTo>
                      <a:pt x="116814" y="280542"/>
                    </a:lnTo>
                    <a:lnTo>
                      <a:pt x="116929" y="280273"/>
                    </a:lnTo>
                    <a:close/>
                  </a:path>
                  <a:path w="473710" h="562609">
                    <a:moveTo>
                      <a:pt x="112367" y="279270"/>
                    </a:moveTo>
                    <a:lnTo>
                      <a:pt x="112326" y="279923"/>
                    </a:lnTo>
                    <a:lnTo>
                      <a:pt x="112578" y="280531"/>
                    </a:lnTo>
                    <a:lnTo>
                      <a:pt x="112452" y="279463"/>
                    </a:lnTo>
                    <a:lnTo>
                      <a:pt x="112367" y="279270"/>
                    </a:lnTo>
                    <a:close/>
                  </a:path>
                  <a:path w="473710" h="562609">
                    <a:moveTo>
                      <a:pt x="109588" y="279771"/>
                    </a:moveTo>
                    <a:lnTo>
                      <a:pt x="109711" y="280525"/>
                    </a:lnTo>
                    <a:lnTo>
                      <a:pt x="109588" y="279771"/>
                    </a:lnTo>
                    <a:close/>
                  </a:path>
                  <a:path w="473710" h="562609">
                    <a:moveTo>
                      <a:pt x="125068" y="279864"/>
                    </a:moveTo>
                    <a:lnTo>
                      <a:pt x="124735" y="280181"/>
                    </a:lnTo>
                    <a:lnTo>
                      <a:pt x="124609" y="280348"/>
                    </a:lnTo>
                    <a:lnTo>
                      <a:pt x="124858" y="280522"/>
                    </a:lnTo>
                    <a:lnTo>
                      <a:pt x="125363" y="280096"/>
                    </a:lnTo>
                    <a:lnTo>
                      <a:pt x="125068" y="279864"/>
                    </a:lnTo>
                    <a:close/>
                  </a:path>
                  <a:path w="473710" h="562609">
                    <a:moveTo>
                      <a:pt x="119210" y="280131"/>
                    </a:moveTo>
                    <a:lnTo>
                      <a:pt x="119347" y="280512"/>
                    </a:lnTo>
                    <a:lnTo>
                      <a:pt x="119210" y="280131"/>
                    </a:lnTo>
                    <a:close/>
                  </a:path>
                  <a:path w="473710" h="562609">
                    <a:moveTo>
                      <a:pt x="117205" y="280238"/>
                    </a:moveTo>
                    <a:lnTo>
                      <a:pt x="117170" y="280428"/>
                    </a:lnTo>
                    <a:lnTo>
                      <a:pt x="117205" y="280238"/>
                    </a:lnTo>
                    <a:close/>
                  </a:path>
                  <a:path w="473710" h="562609">
                    <a:moveTo>
                      <a:pt x="116057" y="280122"/>
                    </a:moveTo>
                    <a:lnTo>
                      <a:pt x="116086" y="280393"/>
                    </a:lnTo>
                    <a:lnTo>
                      <a:pt x="116086" y="280149"/>
                    </a:lnTo>
                    <a:close/>
                  </a:path>
                  <a:path w="473710" h="562609">
                    <a:moveTo>
                      <a:pt x="124266" y="280110"/>
                    </a:moveTo>
                    <a:lnTo>
                      <a:pt x="123987" y="280242"/>
                    </a:lnTo>
                    <a:lnTo>
                      <a:pt x="123861" y="280489"/>
                    </a:lnTo>
                    <a:lnTo>
                      <a:pt x="124240" y="280187"/>
                    </a:lnTo>
                    <a:close/>
                  </a:path>
                  <a:path w="473710" h="562609">
                    <a:moveTo>
                      <a:pt x="113600" y="279768"/>
                    </a:moveTo>
                    <a:lnTo>
                      <a:pt x="113504" y="280471"/>
                    </a:lnTo>
                    <a:lnTo>
                      <a:pt x="113631" y="279881"/>
                    </a:lnTo>
                    <a:close/>
                  </a:path>
                  <a:path w="473710" h="562609">
                    <a:moveTo>
                      <a:pt x="122655" y="280333"/>
                    </a:moveTo>
                    <a:lnTo>
                      <a:pt x="122830" y="280467"/>
                    </a:lnTo>
                    <a:lnTo>
                      <a:pt x="122655" y="280333"/>
                    </a:lnTo>
                    <a:close/>
                  </a:path>
                  <a:path w="473710" h="562609">
                    <a:moveTo>
                      <a:pt x="122863" y="280201"/>
                    </a:moveTo>
                    <a:lnTo>
                      <a:pt x="122707" y="280369"/>
                    </a:lnTo>
                    <a:lnTo>
                      <a:pt x="122863" y="280201"/>
                    </a:lnTo>
                    <a:close/>
                  </a:path>
                  <a:path w="473710" h="562609">
                    <a:moveTo>
                      <a:pt x="116160" y="279776"/>
                    </a:moveTo>
                    <a:lnTo>
                      <a:pt x="116168" y="280224"/>
                    </a:lnTo>
                    <a:lnTo>
                      <a:pt x="116421" y="280458"/>
                    </a:lnTo>
                    <a:lnTo>
                      <a:pt x="116295" y="279863"/>
                    </a:lnTo>
                    <a:lnTo>
                      <a:pt x="116160" y="279776"/>
                    </a:lnTo>
                    <a:close/>
                  </a:path>
                  <a:path w="473710" h="562609">
                    <a:moveTo>
                      <a:pt x="123878" y="280099"/>
                    </a:moveTo>
                    <a:lnTo>
                      <a:pt x="123669" y="280270"/>
                    </a:lnTo>
                    <a:lnTo>
                      <a:pt x="123542" y="280451"/>
                    </a:lnTo>
                    <a:lnTo>
                      <a:pt x="123792" y="280333"/>
                    </a:lnTo>
                    <a:lnTo>
                      <a:pt x="123878" y="280099"/>
                    </a:lnTo>
                    <a:close/>
                  </a:path>
                  <a:path w="473710" h="562609">
                    <a:moveTo>
                      <a:pt x="118711" y="280015"/>
                    </a:moveTo>
                    <a:lnTo>
                      <a:pt x="118489" y="280212"/>
                    </a:lnTo>
                    <a:lnTo>
                      <a:pt x="118742" y="280450"/>
                    </a:lnTo>
                    <a:lnTo>
                      <a:pt x="118711" y="280015"/>
                    </a:lnTo>
                    <a:close/>
                  </a:path>
                  <a:path w="473710" h="562609">
                    <a:moveTo>
                      <a:pt x="103399" y="275110"/>
                    </a:moveTo>
                    <a:lnTo>
                      <a:pt x="104256" y="280444"/>
                    </a:lnTo>
                    <a:lnTo>
                      <a:pt x="104003" y="278059"/>
                    </a:lnTo>
                    <a:lnTo>
                      <a:pt x="103399" y="275110"/>
                    </a:lnTo>
                    <a:close/>
                  </a:path>
                  <a:path w="473710" h="562609">
                    <a:moveTo>
                      <a:pt x="126866" y="279901"/>
                    </a:moveTo>
                    <a:lnTo>
                      <a:pt x="126557" y="280197"/>
                    </a:lnTo>
                    <a:lnTo>
                      <a:pt x="126430" y="280443"/>
                    </a:lnTo>
                    <a:lnTo>
                      <a:pt x="126810" y="280096"/>
                    </a:lnTo>
                    <a:lnTo>
                      <a:pt x="126866" y="279901"/>
                    </a:lnTo>
                    <a:close/>
                  </a:path>
                  <a:path w="473710" h="562609">
                    <a:moveTo>
                      <a:pt x="122054" y="280160"/>
                    </a:moveTo>
                    <a:lnTo>
                      <a:pt x="121854" y="280300"/>
                    </a:lnTo>
                    <a:lnTo>
                      <a:pt x="121728" y="280437"/>
                    </a:lnTo>
                    <a:lnTo>
                      <a:pt x="121978" y="280276"/>
                    </a:lnTo>
                    <a:close/>
                  </a:path>
                  <a:path w="473710" h="562609">
                    <a:moveTo>
                      <a:pt x="122179" y="280147"/>
                    </a:moveTo>
                    <a:lnTo>
                      <a:pt x="122071" y="280437"/>
                    </a:lnTo>
                    <a:lnTo>
                      <a:pt x="122197" y="280230"/>
                    </a:lnTo>
                    <a:close/>
                  </a:path>
                  <a:path w="473710" h="562609">
                    <a:moveTo>
                      <a:pt x="106770" y="279654"/>
                    </a:moveTo>
                    <a:lnTo>
                      <a:pt x="106786" y="279936"/>
                    </a:lnTo>
                    <a:lnTo>
                      <a:pt x="106913" y="280437"/>
                    </a:lnTo>
                    <a:lnTo>
                      <a:pt x="106770" y="279654"/>
                    </a:lnTo>
                    <a:close/>
                  </a:path>
                  <a:path w="473710" h="562609">
                    <a:moveTo>
                      <a:pt x="118890" y="279886"/>
                    </a:moveTo>
                    <a:lnTo>
                      <a:pt x="118736" y="280030"/>
                    </a:lnTo>
                    <a:lnTo>
                      <a:pt x="119241" y="280428"/>
                    </a:lnTo>
                    <a:lnTo>
                      <a:pt x="119114" y="280058"/>
                    </a:lnTo>
                    <a:lnTo>
                      <a:pt x="118890" y="279886"/>
                    </a:lnTo>
                    <a:close/>
                  </a:path>
                  <a:path w="473710" h="562609">
                    <a:moveTo>
                      <a:pt x="115703" y="280236"/>
                    </a:moveTo>
                    <a:lnTo>
                      <a:pt x="115878" y="280424"/>
                    </a:lnTo>
                    <a:lnTo>
                      <a:pt x="115703" y="280236"/>
                    </a:lnTo>
                    <a:close/>
                  </a:path>
                  <a:path w="473710" h="562609">
                    <a:moveTo>
                      <a:pt x="109232" y="279975"/>
                    </a:moveTo>
                    <a:lnTo>
                      <a:pt x="109043" y="280415"/>
                    </a:lnTo>
                    <a:lnTo>
                      <a:pt x="109170" y="280161"/>
                    </a:lnTo>
                    <a:lnTo>
                      <a:pt x="109232" y="279975"/>
                    </a:lnTo>
                    <a:close/>
                  </a:path>
                  <a:path w="473710" h="562609">
                    <a:moveTo>
                      <a:pt x="112024" y="279839"/>
                    </a:moveTo>
                    <a:lnTo>
                      <a:pt x="112080" y="280061"/>
                    </a:lnTo>
                    <a:lnTo>
                      <a:pt x="112207" y="280414"/>
                    </a:lnTo>
                    <a:lnTo>
                      <a:pt x="112024" y="279839"/>
                    </a:lnTo>
                    <a:close/>
                  </a:path>
                  <a:path w="473710" h="562609">
                    <a:moveTo>
                      <a:pt x="112040" y="279707"/>
                    </a:moveTo>
                    <a:lnTo>
                      <a:pt x="112081" y="280014"/>
                    </a:lnTo>
                    <a:lnTo>
                      <a:pt x="112207" y="280406"/>
                    </a:lnTo>
                    <a:lnTo>
                      <a:pt x="112040" y="279707"/>
                    </a:lnTo>
                    <a:close/>
                  </a:path>
                  <a:path w="473710" h="562609">
                    <a:moveTo>
                      <a:pt x="123888" y="280050"/>
                    </a:moveTo>
                    <a:lnTo>
                      <a:pt x="123630" y="280257"/>
                    </a:lnTo>
                    <a:lnTo>
                      <a:pt x="123505" y="280404"/>
                    </a:lnTo>
                    <a:lnTo>
                      <a:pt x="123758" y="280197"/>
                    </a:lnTo>
                    <a:lnTo>
                      <a:pt x="123888" y="280050"/>
                    </a:lnTo>
                    <a:close/>
                  </a:path>
                  <a:path w="473710" h="562609">
                    <a:moveTo>
                      <a:pt x="113476" y="279662"/>
                    </a:moveTo>
                    <a:lnTo>
                      <a:pt x="113463" y="280400"/>
                    </a:lnTo>
                    <a:lnTo>
                      <a:pt x="113590" y="279817"/>
                    </a:lnTo>
                    <a:lnTo>
                      <a:pt x="113476" y="279662"/>
                    </a:lnTo>
                    <a:close/>
                  </a:path>
                  <a:path w="473710" h="562609">
                    <a:moveTo>
                      <a:pt x="117728" y="280075"/>
                    </a:moveTo>
                    <a:lnTo>
                      <a:pt x="117745" y="280316"/>
                    </a:lnTo>
                    <a:lnTo>
                      <a:pt x="117728" y="280075"/>
                    </a:lnTo>
                    <a:close/>
                  </a:path>
                  <a:path w="473710" h="562609">
                    <a:moveTo>
                      <a:pt x="112614" y="279240"/>
                    </a:moveTo>
                    <a:lnTo>
                      <a:pt x="112670" y="279878"/>
                    </a:lnTo>
                    <a:lnTo>
                      <a:pt x="112924" y="280388"/>
                    </a:lnTo>
                    <a:lnTo>
                      <a:pt x="112797" y="279617"/>
                    </a:lnTo>
                    <a:lnTo>
                      <a:pt x="112670" y="279389"/>
                    </a:lnTo>
                    <a:lnTo>
                      <a:pt x="112614" y="279240"/>
                    </a:lnTo>
                    <a:close/>
                  </a:path>
                  <a:path w="473710" h="562609">
                    <a:moveTo>
                      <a:pt x="115747" y="280096"/>
                    </a:moveTo>
                    <a:lnTo>
                      <a:pt x="115733" y="280263"/>
                    </a:lnTo>
                    <a:lnTo>
                      <a:pt x="115747" y="280096"/>
                    </a:lnTo>
                    <a:close/>
                  </a:path>
                  <a:path w="473710" h="562609">
                    <a:moveTo>
                      <a:pt x="123690" y="279709"/>
                    </a:moveTo>
                    <a:lnTo>
                      <a:pt x="123535" y="279845"/>
                    </a:lnTo>
                    <a:lnTo>
                      <a:pt x="123409" y="280358"/>
                    </a:lnTo>
                    <a:lnTo>
                      <a:pt x="123690" y="279709"/>
                    </a:lnTo>
                    <a:close/>
                  </a:path>
                  <a:path w="473710" h="562609">
                    <a:moveTo>
                      <a:pt x="129639" y="278544"/>
                    </a:moveTo>
                    <a:lnTo>
                      <a:pt x="129703" y="278792"/>
                    </a:lnTo>
                    <a:lnTo>
                      <a:pt x="130084" y="279407"/>
                    </a:lnTo>
                    <a:lnTo>
                      <a:pt x="132343" y="280354"/>
                    </a:lnTo>
                    <a:lnTo>
                      <a:pt x="131737" y="279400"/>
                    </a:lnTo>
                    <a:lnTo>
                      <a:pt x="130227" y="279400"/>
                    </a:lnTo>
                    <a:lnTo>
                      <a:pt x="129974" y="278816"/>
                    </a:lnTo>
                    <a:lnTo>
                      <a:pt x="129848" y="278683"/>
                    </a:lnTo>
                    <a:lnTo>
                      <a:pt x="129639" y="278544"/>
                    </a:lnTo>
                    <a:close/>
                  </a:path>
                  <a:path w="473710" h="562609">
                    <a:moveTo>
                      <a:pt x="118115" y="279859"/>
                    </a:moveTo>
                    <a:lnTo>
                      <a:pt x="118051" y="280347"/>
                    </a:lnTo>
                    <a:lnTo>
                      <a:pt x="118304" y="280170"/>
                    </a:lnTo>
                    <a:lnTo>
                      <a:pt x="118180" y="279921"/>
                    </a:lnTo>
                    <a:close/>
                  </a:path>
                  <a:path w="473710" h="562609">
                    <a:moveTo>
                      <a:pt x="138239" y="278130"/>
                    </a:moveTo>
                    <a:lnTo>
                      <a:pt x="143261" y="280346"/>
                    </a:lnTo>
                    <a:lnTo>
                      <a:pt x="138239" y="278130"/>
                    </a:lnTo>
                    <a:close/>
                  </a:path>
                  <a:path w="473710" h="562609">
                    <a:moveTo>
                      <a:pt x="123914" y="279922"/>
                    </a:moveTo>
                    <a:lnTo>
                      <a:pt x="123647" y="280152"/>
                    </a:lnTo>
                    <a:lnTo>
                      <a:pt x="123522" y="280344"/>
                    </a:lnTo>
                    <a:lnTo>
                      <a:pt x="123773" y="280142"/>
                    </a:lnTo>
                    <a:lnTo>
                      <a:pt x="123900" y="279991"/>
                    </a:lnTo>
                    <a:close/>
                  </a:path>
                  <a:path w="473710" h="562609">
                    <a:moveTo>
                      <a:pt x="120246" y="279817"/>
                    </a:moveTo>
                    <a:lnTo>
                      <a:pt x="120317" y="279955"/>
                    </a:lnTo>
                    <a:lnTo>
                      <a:pt x="120696" y="280263"/>
                    </a:lnTo>
                    <a:lnTo>
                      <a:pt x="120246" y="279817"/>
                    </a:lnTo>
                    <a:close/>
                  </a:path>
                  <a:path w="473710" h="562609">
                    <a:moveTo>
                      <a:pt x="117154" y="280181"/>
                    </a:moveTo>
                    <a:lnTo>
                      <a:pt x="117076" y="280339"/>
                    </a:lnTo>
                    <a:lnTo>
                      <a:pt x="117154" y="280181"/>
                    </a:lnTo>
                    <a:close/>
                  </a:path>
                  <a:path w="473710" h="562609">
                    <a:moveTo>
                      <a:pt x="113031" y="279663"/>
                    </a:moveTo>
                    <a:lnTo>
                      <a:pt x="113076" y="280103"/>
                    </a:lnTo>
                    <a:lnTo>
                      <a:pt x="113203" y="280336"/>
                    </a:lnTo>
                    <a:lnTo>
                      <a:pt x="113076" y="279740"/>
                    </a:lnTo>
                    <a:close/>
                  </a:path>
                  <a:path w="473710" h="562609">
                    <a:moveTo>
                      <a:pt x="122469" y="280198"/>
                    </a:moveTo>
                    <a:lnTo>
                      <a:pt x="122596" y="280331"/>
                    </a:lnTo>
                    <a:lnTo>
                      <a:pt x="122469" y="280198"/>
                    </a:lnTo>
                    <a:close/>
                  </a:path>
                  <a:path w="473710" h="562609">
                    <a:moveTo>
                      <a:pt x="109150" y="279779"/>
                    </a:moveTo>
                    <a:lnTo>
                      <a:pt x="109015" y="280331"/>
                    </a:lnTo>
                    <a:lnTo>
                      <a:pt x="109142" y="280121"/>
                    </a:lnTo>
                    <a:lnTo>
                      <a:pt x="109150" y="279779"/>
                    </a:lnTo>
                    <a:close/>
                  </a:path>
                  <a:path w="473710" h="562609">
                    <a:moveTo>
                      <a:pt x="114097" y="279947"/>
                    </a:moveTo>
                    <a:lnTo>
                      <a:pt x="114134" y="280224"/>
                    </a:lnTo>
                    <a:lnTo>
                      <a:pt x="114097" y="279947"/>
                    </a:lnTo>
                    <a:close/>
                  </a:path>
                  <a:path w="473710" h="562609">
                    <a:moveTo>
                      <a:pt x="125960" y="279754"/>
                    </a:moveTo>
                    <a:lnTo>
                      <a:pt x="125845" y="280047"/>
                    </a:lnTo>
                    <a:lnTo>
                      <a:pt x="126225" y="280323"/>
                    </a:lnTo>
                    <a:lnTo>
                      <a:pt x="126098" y="279959"/>
                    </a:lnTo>
                    <a:lnTo>
                      <a:pt x="125960" y="279754"/>
                    </a:lnTo>
                    <a:close/>
                  </a:path>
                  <a:path w="473710" h="562609">
                    <a:moveTo>
                      <a:pt x="114747" y="279537"/>
                    </a:moveTo>
                    <a:lnTo>
                      <a:pt x="114686" y="280066"/>
                    </a:lnTo>
                    <a:lnTo>
                      <a:pt x="114812" y="280323"/>
                    </a:lnTo>
                    <a:lnTo>
                      <a:pt x="114747" y="279537"/>
                    </a:lnTo>
                    <a:close/>
                  </a:path>
                  <a:path w="473710" h="562609">
                    <a:moveTo>
                      <a:pt x="126933" y="279983"/>
                    </a:moveTo>
                    <a:lnTo>
                      <a:pt x="127069" y="280319"/>
                    </a:lnTo>
                    <a:lnTo>
                      <a:pt x="126933" y="279983"/>
                    </a:lnTo>
                    <a:close/>
                  </a:path>
                  <a:path w="473710" h="562609">
                    <a:moveTo>
                      <a:pt x="115810" y="279894"/>
                    </a:moveTo>
                    <a:lnTo>
                      <a:pt x="115747" y="280095"/>
                    </a:lnTo>
                    <a:lnTo>
                      <a:pt x="115999" y="280316"/>
                    </a:lnTo>
                    <a:lnTo>
                      <a:pt x="115875" y="279954"/>
                    </a:lnTo>
                    <a:close/>
                  </a:path>
                  <a:path w="473710" h="562609">
                    <a:moveTo>
                      <a:pt x="124013" y="279989"/>
                    </a:moveTo>
                    <a:lnTo>
                      <a:pt x="123834" y="280314"/>
                    </a:lnTo>
                    <a:lnTo>
                      <a:pt x="123961" y="280160"/>
                    </a:lnTo>
                    <a:lnTo>
                      <a:pt x="124013" y="279989"/>
                    </a:lnTo>
                    <a:close/>
                  </a:path>
                  <a:path w="473710" h="562609">
                    <a:moveTo>
                      <a:pt x="141826" y="278345"/>
                    </a:moveTo>
                    <a:lnTo>
                      <a:pt x="143148" y="280188"/>
                    </a:lnTo>
                    <a:lnTo>
                      <a:pt x="141886" y="278386"/>
                    </a:lnTo>
                    <a:close/>
                  </a:path>
                  <a:path w="473710" h="562609">
                    <a:moveTo>
                      <a:pt x="104322" y="278094"/>
                    </a:moveTo>
                    <a:lnTo>
                      <a:pt x="104386" y="278707"/>
                    </a:lnTo>
                    <a:lnTo>
                      <a:pt x="104512" y="279613"/>
                    </a:lnTo>
                    <a:lnTo>
                      <a:pt x="104639" y="280312"/>
                    </a:lnTo>
                    <a:lnTo>
                      <a:pt x="104512" y="278997"/>
                    </a:lnTo>
                    <a:lnTo>
                      <a:pt x="104322" y="278094"/>
                    </a:lnTo>
                    <a:close/>
                  </a:path>
                  <a:path w="473710" h="562609">
                    <a:moveTo>
                      <a:pt x="127697" y="279283"/>
                    </a:moveTo>
                    <a:lnTo>
                      <a:pt x="127087" y="279842"/>
                    </a:lnTo>
                    <a:lnTo>
                      <a:pt x="126961" y="280041"/>
                    </a:lnTo>
                    <a:lnTo>
                      <a:pt x="127087" y="280301"/>
                    </a:lnTo>
                    <a:lnTo>
                      <a:pt x="127846" y="279581"/>
                    </a:lnTo>
                    <a:lnTo>
                      <a:pt x="127697" y="279283"/>
                    </a:lnTo>
                    <a:close/>
                  </a:path>
                  <a:path w="473710" h="562609">
                    <a:moveTo>
                      <a:pt x="120255" y="279800"/>
                    </a:moveTo>
                    <a:lnTo>
                      <a:pt x="120841" y="280295"/>
                    </a:lnTo>
                    <a:lnTo>
                      <a:pt x="120717" y="280078"/>
                    </a:lnTo>
                    <a:lnTo>
                      <a:pt x="120255" y="279800"/>
                    </a:lnTo>
                    <a:close/>
                  </a:path>
                  <a:path w="473710" h="562609">
                    <a:moveTo>
                      <a:pt x="124969" y="279793"/>
                    </a:moveTo>
                    <a:lnTo>
                      <a:pt x="124658" y="280037"/>
                    </a:lnTo>
                    <a:lnTo>
                      <a:pt x="124531" y="280294"/>
                    </a:lnTo>
                    <a:lnTo>
                      <a:pt x="124910" y="279936"/>
                    </a:lnTo>
                    <a:lnTo>
                      <a:pt x="124969" y="279793"/>
                    </a:lnTo>
                    <a:close/>
                  </a:path>
                  <a:path w="473710" h="562609">
                    <a:moveTo>
                      <a:pt x="104432" y="279556"/>
                    </a:moveTo>
                    <a:lnTo>
                      <a:pt x="104480" y="279858"/>
                    </a:lnTo>
                    <a:lnTo>
                      <a:pt x="104607" y="280291"/>
                    </a:lnTo>
                    <a:lnTo>
                      <a:pt x="104432" y="279556"/>
                    </a:lnTo>
                    <a:close/>
                  </a:path>
                  <a:path w="473710" h="562609">
                    <a:moveTo>
                      <a:pt x="109777" y="279768"/>
                    </a:moveTo>
                    <a:lnTo>
                      <a:pt x="109828" y="280062"/>
                    </a:lnTo>
                    <a:lnTo>
                      <a:pt x="109955" y="280290"/>
                    </a:lnTo>
                    <a:lnTo>
                      <a:pt x="109777" y="279768"/>
                    </a:lnTo>
                    <a:close/>
                  </a:path>
                  <a:path w="473710" h="562609">
                    <a:moveTo>
                      <a:pt x="137933" y="277686"/>
                    </a:moveTo>
                    <a:lnTo>
                      <a:pt x="138071" y="277954"/>
                    </a:lnTo>
                    <a:lnTo>
                      <a:pt x="138198" y="278112"/>
                    </a:lnTo>
                    <a:lnTo>
                      <a:pt x="143220" y="280289"/>
                    </a:lnTo>
                    <a:lnTo>
                      <a:pt x="141827" y="278345"/>
                    </a:lnTo>
                    <a:lnTo>
                      <a:pt x="141106" y="278130"/>
                    </a:lnTo>
                    <a:lnTo>
                      <a:pt x="138820" y="278130"/>
                    </a:lnTo>
                    <a:lnTo>
                      <a:pt x="137933" y="277686"/>
                    </a:lnTo>
                    <a:close/>
                  </a:path>
                  <a:path w="473710" h="562609">
                    <a:moveTo>
                      <a:pt x="113257" y="279475"/>
                    </a:moveTo>
                    <a:lnTo>
                      <a:pt x="113269" y="280070"/>
                    </a:lnTo>
                    <a:lnTo>
                      <a:pt x="113396" y="280286"/>
                    </a:lnTo>
                    <a:lnTo>
                      <a:pt x="113257" y="279475"/>
                    </a:lnTo>
                    <a:close/>
                  </a:path>
                  <a:path w="473710" h="562609">
                    <a:moveTo>
                      <a:pt x="112046" y="279660"/>
                    </a:moveTo>
                    <a:lnTo>
                      <a:pt x="112091" y="279872"/>
                    </a:lnTo>
                    <a:lnTo>
                      <a:pt x="112218" y="280286"/>
                    </a:lnTo>
                    <a:lnTo>
                      <a:pt x="112046" y="279660"/>
                    </a:lnTo>
                    <a:close/>
                  </a:path>
                  <a:path w="473710" h="562609">
                    <a:moveTo>
                      <a:pt x="119573" y="279628"/>
                    </a:moveTo>
                    <a:lnTo>
                      <a:pt x="119463" y="280284"/>
                    </a:lnTo>
                    <a:lnTo>
                      <a:pt x="119590" y="280035"/>
                    </a:lnTo>
                    <a:lnTo>
                      <a:pt x="119573" y="279628"/>
                    </a:lnTo>
                    <a:close/>
                  </a:path>
                  <a:path w="473710" h="562609">
                    <a:moveTo>
                      <a:pt x="120322" y="279963"/>
                    </a:moveTo>
                    <a:lnTo>
                      <a:pt x="120461" y="280124"/>
                    </a:lnTo>
                    <a:lnTo>
                      <a:pt x="120711" y="280275"/>
                    </a:lnTo>
                    <a:lnTo>
                      <a:pt x="120322" y="279963"/>
                    </a:lnTo>
                    <a:close/>
                  </a:path>
                  <a:path w="473710" h="562609">
                    <a:moveTo>
                      <a:pt x="117012" y="280022"/>
                    </a:moveTo>
                    <a:lnTo>
                      <a:pt x="116929" y="280273"/>
                    </a:lnTo>
                    <a:lnTo>
                      <a:pt x="117012" y="280022"/>
                    </a:lnTo>
                    <a:close/>
                  </a:path>
                  <a:path w="473710" h="562609">
                    <a:moveTo>
                      <a:pt x="120981" y="279998"/>
                    </a:moveTo>
                    <a:lnTo>
                      <a:pt x="120911" y="280195"/>
                    </a:lnTo>
                    <a:lnTo>
                      <a:pt x="120981" y="279998"/>
                    </a:lnTo>
                    <a:close/>
                  </a:path>
                  <a:path w="473710" h="562609">
                    <a:moveTo>
                      <a:pt x="124049" y="279959"/>
                    </a:moveTo>
                    <a:lnTo>
                      <a:pt x="123927" y="280270"/>
                    </a:lnTo>
                    <a:lnTo>
                      <a:pt x="124181" y="280150"/>
                    </a:lnTo>
                    <a:lnTo>
                      <a:pt x="124049" y="279959"/>
                    </a:lnTo>
                    <a:close/>
                  </a:path>
                  <a:path w="473710" h="562609">
                    <a:moveTo>
                      <a:pt x="104531" y="277742"/>
                    </a:moveTo>
                    <a:lnTo>
                      <a:pt x="104662" y="279253"/>
                    </a:lnTo>
                    <a:lnTo>
                      <a:pt x="104916" y="280269"/>
                    </a:lnTo>
                    <a:lnTo>
                      <a:pt x="104789" y="279258"/>
                    </a:lnTo>
                    <a:lnTo>
                      <a:pt x="104531" y="277742"/>
                    </a:lnTo>
                    <a:close/>
                  </a:path>
                  <a:path w="473710" h="562609">
                    <a:moveTo>
                      <a:pt x="115538" y="280084"/>
                    </a:moveTo>
                    <a:lnTo>
                      <a:pt x="115696" y="280258"/>
                    </a:lnTo>
                    <a:lnTo>
                      <a:pt x="115538" y="280084"/>
                    </a:lnTo>
                    <a:close/>
                  </a:path>
                  <a:path w="473710" h="562609">
                    <a:moveTo>
                      <a:pt x="126517" y="279181"/>
                    </a:moveTo>
                    <a:lnTo>
                      <a:pt x="126176" y="279532"/>
                    </a:lnTo>
                    <a:lnTo>
                      <a:pt x="126050" y="279878"/>
                    </a:lnTo>
                    <a:lnTo>
                      <a:pt x="126301" y="280251"/>
                    </a:lnTo>
                    <a:lnTo>
                      <a:pt x="126680" y="279893"/>
                    </a:lnTo>
                    <a:lnTo>
                      <a:pt x="126554" y="279256"/>
                    </a:lnTo>
                    <a:close/>
                  </a:path>
                  <a:path w="473710" h="562609">
                    <a:moveTo>
                      <a:pt x="117924" y="279679"/>
                    </a:moveTo>
                    <a:lnTo>
                      <a:pt x="117805" y="280140"/>
                    </a:lnTo>
                    <a:lnTo>
                      <a:pt x="117924" y="279679"/>
                    </a:lnTo>
                    <a:close/>
                  </a:path>
                  <a:path w="473710" h="562609">
                    <a:moveTo>
                      <a:pt x="119957" y="279821"/>
                    </a:moveTo>
                    <a:lnTo>
                      <a:pt x="119910" y="280070"/>
                    </a:lnTo>
                    <a:lnTo>
                      <a:pt x="120037" y="280242"/>
                    </a:lnTo>
                    <a:lnTo>
                      <a:pt x="120164" y="279984"/>
                    </a:lnTo>
                    <a:lnTo>
                      <a:pt x="119957" y="279821"/>
                    </a:lnTo>
                    <a:close/>
                  </a:path>
                  <a:path w="473710" h="562609">
                    <a:moveTo>
                      <a:pt x="112069" y="279468"/>
                    </a:moveTo>
                    <a:lnTo>
                      <a:pt x="112095" y="279821"/>
                    </a:lnTo>
                    <a:lnTo>
                      <a:pt x="112222" y="280239"/>
                    </a:lnTo>
                    <a:lnTo>
                      <a:pt x="112069" y="279468"/>
                    </a:lnTo>
                    <a:close/>
                  </a:path>
                  <a:path w="473710" h="562609">
                    <a:moveTo>
                      <a:pt x="123698" y="279715"/>
                    </a:moveTo>
                    <a:lnTo>
                      <a:pt x="123553" y="280234"/>
                    </a:lnTo>
                    <a:lnTo>
                      <a:pt x="123804" y="280017"/>
                    </a:lnTo>
                    <a:lnTo>
                      <a:pt x="123698" y="279715"/>
                    </a:lnTo>
                    <a:close/>
                  </a:path>
                  <a:path w="473710" h="562609">
                    <a:moveTo>
                      <a:pt x="109791" y="279586"/>
                    </a:moveTo>
                    <a:lnTo>
                      <a:pt x="109840" y="279921"/>
                    </a:lnTo>
                    <a:lnTo>
                      <a:pt x="109966" y="280228"/>
                    </a:lnTo>
                    <a:lnTo>
                      <a:pt x="109791" y="279586"/>
                    </a:lnTo>
                    <a:close/>
                  </a:path>
                  <a:path w="473710" h="562609">
                    <a:moveTo>
                      <a:pt x="125618" y="279881"/>
                    </a:moveTo>
                    <a:lnTo>
                      <a:pt x="125405" y="280108"/>
                    </a:lnTo>
                    <a:lnTo>
                      <a:pt x="125656" y="280068"/>
                    </a:lnTo>
                    <a:lnTo>
                      <a:pt x="125618" y="279881"/>
                    </a:lnTo>
                    <a:close/>
                  </a:path>
                  <a:path w="473710" h="562609">
                    <a:moveTo>
                      <a:pt x="118626" y="279944"/>
                    </a:moveTo>
                    <a:lnTo>
                      <a:pt x="118467" y="280191"/>
                    </a:lnTo>
                    <a:lnTo>
                      <a:pt x="118626" y="279944"/>
                    </a:lnTo>
                    <a:close/>
                  </a:path>
                  <a:path w="473710" h="562609">
                    <a:moveTo>
                      <a:pt x="121327" y="279597"/>
                    </a:moveTo>
                    <a:lnTo>
                      <a:pt x="121172" y="280110"/>
                    </a:lnTo>
                    <a:lnTo>
                      <a:pt x="121424" y="279722"/>
                    </a:lnTo>
                    <a:close/>
                  </a:path>
                  <a:path w="473710" h="562609">
                    <a:moveTo>
                      <a:pt x="120342" y="279623"/>
                    </a:moveTo>
                    <a:lnTo>
                      <a:pt x="120258" y="279802"/>
                    </a:lnTo>
                    <a:lnTo>
                      <a:pt x="120885" y="280180"/>
                    </a:lnTo>
                    <a:lnTo>
                      <a:pt x="120760" y="279868"/>
                    </a:lnTo>
                    <a:lnTo>
                      <a:pt x="120342" y="279623"/>
                    </a:lnTo>
                    <a:close/>
                  </a:path>
                  <a:path w="473710" h="562609">
                    <a:moveTo>
                      <a:pt x="123389" y="279868"/>
                    </a:moveTo>
                    <a:lnTo>
                      <a:pt x="123160" y="280176"/>
                    </a:lnTo>
                    <a:lnTo>
                      <a:pt x="123389" y="279868"/>
                    </a:lnTo>
                    <a:close/>
                  </a:path>
                  <a:path w="473710" h="562609">
                    <a:moveTo>
                      <a:pt x="105438" y="278502"/>
                    </a:moveTo>
                    <a:lnTo>
                      <a:pt x="105485" y="279207"/>
                    </a:lnTo>
                    <a:lnTo>
                      <a:pt x="105612" y="280158"/>
                    </a:lnTo>
                    <a:lnTo>
                      <a:pt x="105486" y="278712"/>
                    </a:lnTo>
                    <a:lnTo>
                      <a:pt x="105438" y="278502"/>
                    </a:lnTo>
                    <a:close/>
                  </a:path>
                  <a:path w="473710" h="562609">
                    <a:moveTo>
                      <a:pt x="116825" y="279814"/>
                    </a:moveTo>
                    <a:lnTo>
                      <a:pt x="116812" y="280157"/>
                    </a:lnTo>
                    <a:lnTo>
                      <a:pt x="116825" y="279814"/>
                    </a:lnTo>
                    <a:close/>
                  </a:path>
                  <a:path w="473710" h="562609">
                    <a:moveTo>
                      <a:pt x="122837" y="279958"/>
                    </a:moveTo>
                    <a:lnTo>
                      <a:pt x="122938" y="280154"/>
                    </a:lnTo>
                    <a:lnTo>
                      <a:pt x="122837" y="279958"/>
                    </a:lnTo>
                    <a:close/>
                  </a:path>
                  <a:path w="473710" h="562609">
                    <a:moveTo>
                      <a:pt x="119163" y="279689"/>
                    </a:moveTo>
                    <a:lnTo>
                      <a:pt x="118959" y="279939"/>
                    </a:lnTo>
                    <a:lnTo>
                      <a:pt x="119210" y="280131"/>
                    </a:lnTo>
                    <a:lnTo>
                      <a:pt x="119163" y="279689"/>
                    </a:lnTo>
                    <a:close/>
                  </a:path>
                  <a:path w="473710" h="562609">
                    <a:moveTo>
                      <a:pt x="118431" y="279790"/>
                    </a:moveTo>
                    <a:lnTo>
                      <a:pt x="118384" y="280113"/>
                    </a:lnTo>
                    <a:lnTo>
                      <a:pt x="118431" y="279790"/>
                    </a:lnTo>
                    <a:close/>
                  </a:path>
                  <a:path w="473710" h="562609">
                    <a:moveTo>
                      <a:pt x="124589" y="279518"/>
                    </a:moveTo>
                    <a:lnTo>
                      <a:pt x="124265" y="279783"/>
                    </a:lnTo>
                    <a:lnTo>
                      <a:pt x="124139" y="280022"/>
                    </a:lnTo>
                    <a:lnTo>
                      <a:pt x="124520" y="279963"/>
                    </a:lnTo>
                    <a:lnTo>
                      <a:pt x="124773" y="279761"/>
                    </a:lnTo>
                    <a:lnTo>
                      <a:pt x="124649" y="279562"/>
                    </a:lnTo>
                    <a:close/>
                  </a:path>
                  <a:path w="473710" h="562609">
                    <a:moveTo>
                      <a:pt x="124023" y="279941"/>
                    </a:moveTo>
                    <a:lnTo>
                      <a:pt x="123878" y="280099"/>
                    </a:lnTo>
                    <a:lnTo>
                      <a:pt x="124023" y="279941"/>
                    </a:lnTo>
                    <a:close/>
                  </a:path>
                  <a:path w="473710" h="562609">
                    <a:moveTo>
                      <a:pt x="123219" y="279719"/>
                    </a:moveTo>
                    <a:lnTo>
                      <a:pt x="123033" y="280094"/>
                    </a:lnTo>
                    <a:lnTo>
                      <a:pt x="123160" y="279914"/>
                    </a:lnTo>
                    <a:lnTo>
                      <a:pt x="123219" y="279719"/>
                    </a:lnTo>
                    <a:close/>
                  </a:path>
                  <a:path w="473710" h="562609">
                    <a:moveTo>
                      <a:pt x="115576" y="279679"/>
                    </a:moveTo>
                    <a:lnTo>
                      <a:pt x="115620" y="279983"/>
                    </a:lnTo>
                    <a:lnTo>
                      <a:pt x="115576" y="279679"/>
                    </a:lnTo>
                    <a:close/>
                  </a:path>
                  <a:path w="473710" h="562609">
                    <a:moveTo>
                      <a:pt x="125296" y="279646"/>
                    </a:moveTo>
                    <a:lnTo>
                      <a:pt x="125124" y="279905"/>
                    </a:lnTo>
                    <a:lnTo>
                      <a:pt x="125375" y="280086"/>
                    </a:lnTo>
                    <a:lnTo>
                      <a:pt x="125375" y="279704"/>
                    </a:lnTo>
                    <a:close/>
                  </a:path>
                  <a:path w="473710" h="562609">
                    <a:moveTo>
                      <a:pt x="106826" y="279031"/>
                    </a:moveTo>
                    <a:lnTo>
                      <a:pt x="106832" y="279193"/>
                    </a:lnTo>
                    <a:lnTo>
                      <a:pt x="106959" y="280082"/>
                    </a:lnTo>
                    <a:lnTo>
                      <a:pt x="106826" y="279031"/>
                    </a:lnTo>
                    <a:close/>
                  </a:path>
                  <a:path w="473710" h="562609">
                    <a:moveTo>
                      <a:pt x="120216" y="279879"/>
                    </a:moveTo>
                    <a:lnTo>
                      <a:pt x="120384" y="280078"/>
                    </a:lnTo>
                    <a:lnTo>
                      <a:pt x="120216" y="279879"/>
                    </a:lnTo>
                    <a:close/>
                  </a:path>
                  <a:path w="473710" h="562609">
                    <a:moveTo>
                      <a:pt x="109514" y="279513"/>
                    </a:moveTo>
                    <a:lnTo>
                      <a:pt x="109416" y="280062"/>
                    </a:lnTo>
                    <a:lnTo>
                      <a:pt x="109542" y="279849"/>
                    </a:lnTo>
                    <a:lnTo>
                      <a:pt x="109514" y="279513"/>
                    </a:lnTo>
                    <a:close/>
                  </a:path>
                  <a:path w="473710" h="562609">
                    <a:moveTo>
                      <a:pt x="119759" y="279702"/>
                    </a:moveTo>
                    <a:lnTo>
                      <a:pt x="119776" y="279887"/>
                    </a:lnTo>
                    <a:lnTo>
                      <a:pt x="119903" y="280059"/>
                    </a:lnTo>
                    <a:lnTo>
                      <a:pt x="119759" y="279702"/>
                    </a:lnTo>
                    <a:close/>
                  </a:path>
                  <a:path w="473710" h="562609">
                    <a:moveTo>
                      <a:pt x="116270" y="279408"/>
                    </a:moveTo>
                    <a:lnTo>
                      <a:pt x="116340" y="279810"/>
                    </a:lnTo>
                    <a:lnTo>
                      <a:pt x="116467" y="279974"/>
                    </a:lnTo>
                    <a:lnTo>
                      <a:pt x="116466" y="279529"/>
                    </a:lnTo>
                    <a:lnTo>
                      <a:pt x="116270" y="279408"/>
                    </a:lnTo>
                    <a:close/>
                  </a:path>
                  <a:path w="473710" h="562609">
                    <a:moveTo>
                      <a:pt x="123951" y="279891"/>
                    </a:moveTo>
                    <a:lnTo>
                      <a:pt x="123888" y="280050"/>
                    </a:lnTo>
                    <a:lnTo>
                      <a:pt x="123951" y="279891"/>
                    </a:lnTo>
                    <a:close/>
                  </a:path>
                  <a:path w="473710" h="562609">
                    <a:moveTo>
                      <a:pt x="117502" y="279884"/>
                    </a:moveTo>
                    <a:lnTo>
                      <a:pt x="117447" y="280050"/>
                    </a:lnTo>
                    <a:lnTo>
                      <a:pt x="117502" y="279884"/>
                    </a:lnTo>
                    <a:close/>
                  </a:path>
                  <a:path w="473710" h="562609">
                    <a:moveTo>
                      <a:pt x="123300" y="279668"/>
                    </a:moveTo>
                    <a:lnTo>
                      <a:pt x="123122" y="280038"/>
                    </a:lnTo>
                    <a:lnTo>
                      <a:pt x="123249" y="279854"/>
                    </a:lnTo>
                    <a:lnTo>
                      <a:pt x="123300" y="279668"/>
                    </a:lnTo>
                    <a:close/>
                  </a:path>
                  <a:path w="473710" h="562609">
                    <a:moveTo>
                      <a:pt x="110618" y="279276"/>
                    </a:moveTo>
                    <a:lnTo>
                      <a:pt x="110432" y="279810"/>
                    </a:lnTo>
                    <a:lnTo>
                      <a:pt x="110558" y="280032"/>
                    </a:lnTo>
                    <a:lnTo>
                      <a:pt x="110685" y="279802"/>
                    </a:lnTo>
                    <a:lnTo>
                      <a:pt x="110618" y="279276"/>
                    </a:lnTo>
                    <a:close/>
                  </a:path>
                  <a:path w="473710" h="562609">
                    <a:moveTo>
                      <a:pt x="106836" y="278768"/>
                    </a:moveTo>
                    <a:lnTo>
                      <a:pt x="106903" y="279407"/>
                    </a:lnTo>
                    <a:lnTo>
                      <a:pt x="107030" y="280032"/>
                    </a:lnTo>
                    <a:lnTo>
                      <a:pt x="106903" y="279020"/>
                    </a:lnTo>
                    <a:lnTo>
                      <a:pt x="106836" y="278768"/>
                    </a:lnTo>
                    <a:close/>
                  </a:path>
                  <a:path w="473710" h="562609">
                    <a:moveTo>
                      <a:pt x="124845" y="279704"/>
                    </a:moveTo>
                    <a:lnTo>
                      <a:pt x="124436" y="280030"/>
                    </a:lnTo>
                    <a:lnTo>
                      <a:pt x="124933" y="279796"/>
                    </a:lnTo>
                    <a:close/>
                  </a:path>
                  <a:path w="473710" h="562609">
                    <a:moveTo>
                      <a:pt x="115375" y="279769"/>
                    </a:moveTo>
                    <a:lnTo>
                      <a:pt x="115351" y="279913"/>
                    </a:lnTo>
                    <a:lnTo>
                      <a:pt x="115375" y="279769"/>
                    </a:lnTo>
                    <a:close/>
                  </a:path>
                  <a:path w="473710" h="562609">
                    <a:moveTo>
                      <a:pt x="114225" y="279315"/>
                    </a:moveTo>
                    <a:lnTo>
                      <a:pt x="114256" y="279577"/>
                    </a:lnTo>
                    <a:lnTo>
                      <a:pt x="114382" y="280026"/>
                    </a:lnTo>
                    <a:lnTo>
                      <a:pt x="114225" y="279315"/>
                    </a:lnTo>
                    <a:close/>
                  </a:path>
                  <a:path w="473710" h="562609">
                    <a:moveTo>
                      <a:pt x="117361" y="279765"/>
                    </a:moveTo>
                    <a:lnTo>
                      <a:pt x="117265" y="280021"/>
                    </a:lnTo>
                    <a:lnTo>
                      <a:pt x="117361" y="279765"/>
                    </a:lnTo>
                    <a:close/>
                  </a:path>
                  <a:path w="473710" h="562609">
                    <a:moveTo>
                      <a:pt x="122291" y="279674"/>
                    </a:moveTo>
                    <a:lnTo>
                      <a:pt x="122255" y="280019"/>
                    </a:lnTo>
                    <a:lnTo>
                      <a:pt x="122382" y="279802"/>
                    </a:lnTo>
                    <a:lnTo>
                      <a:pt x="122291" y="279674"/>
                    </a:lnTo>
                    <a:close/>
                  </a:path>
                  <a:path w="473710" h="562609">
                    <a:moveTo>
                      <a:pt x="111387" y="278914"/>
                    </a:moveTo>
                    <a:lnTo>
                      <a:pt x="111639" y="280018"/>
                    </a:lnTo>
                    <a:lnTo>
                      <a:pt x="111512" y="279177"/>
                    </a:lnTo>
                    <a:lnTo>
                      <a:pt x="111387" y="278914"/>
                    </a:lnTo>
                    <a:close/>
                  </a:path>
                  <a:path w="473710" h="562609">
                    <a:moveTo>
                      <a:pt x="118803" y="279820"/>
                    </a:moveTo>
                    <a:lnTo>
                      <a:pt x="118714" y="280013"/>
                    </a:lnTo>
                    <a:lnTo>
                      <a:pt x="118803" y="279820"/>
                    </a:lnTo>
                    <a:close/>
                  </a:path>
                  <a:path w="473710" h="562609">
                    <a:moveTo>
                      <a:pt x="121489" y="279487"/>
                    </a:moveTo>
                    <a:lnTo>
                      <a:pt x="121540" y="279657"/>
                    </a:lnTo>
                    <a:lnTo>
                      <a:pt x="121919" y="279940"/>
                    </a:lnTo>
                    <a:lnTo>
                      <a:pt x="121919" y="279799"/>
                    </a:lnTo>
                    <a:lnTo>
                      <a:pt x="121489" y="279487"/>
                    </a:lnTo>
                    <a:close/>
                  </a:path>
                  <a:path w="473710" h="562609">
                    <a:moveTo>
                      <a:pt x="116844" y="279761"/>
                    </a:moveTo>
                    <a:lnTo>
                      <a:pt x="117001" y="280011"/>
                    </a:lnTo>
                    <a:lnTo>
                      <a:pt x="116875" y="279780"/>
                    </a:lnTo>
                    <a:close/>
                  </a:path>
                  <a:path w="473710" h="562609">
                    <a:moveTo>
                      <a:pt x="122643" y="279849"/>
                    </a:moveTo>
                    <a:lnTo>
                      <a:pt x="122743" y="280009"/>
                    </a:lnTo>
                    <a:lnTo>
                      <a:pt x="122643" y="279849"/>
                    </a:lnTo>
                    <a:close/>
                  </a:path>
                  <a:path w="473710" h="562609">
                    <a:moveTo>
                      <a:pt x="121150" y="279495"/>
                    </a:moveTo>
                    <a:lnTo>
                      <a:pt x="120981" y="279998"/>
                    </a:lnTo>
                    <a:lnTo>
                      <a:pt x="121108" y="279670"/>
                    </a:lnTo>
                    <a:lnTo>
                      <a:pt x="121150" y="279495"/>
                    </a:lnTo>
                    <a:close/>
                  </a:path>
                  <a:path w="473710" h="562609">
                    <a:moveTo>
                      <a:pt x="113103" y="279177"/>
                    </a:moveTo>
                    <a:lnTo>
                      <a:pt x="113098" y="279777"/>
                    </a:lnTo>
                    <a:lnTo>
                      <a:pt x="113225" y="279993"/>
                    </a:lnTo>
                    <a:lnTo>
                      <a:pt x="113103" y="279177"/>
                    </a:lnTo>
                    <a:close/>
                  </a:path>
                  <a:path w="473710" h="562609">
                    <a:moveTo>
                      <a:pt x="122035" y="279850"/>
                    </a:moveTo>
                    <a:lnTo>
                      <a:pt x="122179" y="279988"/>
                    </a:lnTo>
                    <a:lnTo>
                      <a:pt x="122035" y="279850"/>
                    </a:lnTo>
                    <a:close/>
                  </a:path>
                  <a:path w="473710" h="562609">
                    <a:moveTo>
                      <a:pt x="127472" y="279319"/>
                    </a:moveTo>
                    <a:lnTo>
                      <a:pt x="127060" y="279715"/>
                    </a:lnTo>
                    <a:lnTo>
                      <a:pt x="126933" y="279983"/>
                    </a:lnTo>
                    <a:lnTo>
                      <a:pt x="127564" y="279406"/>
                    </a:lnTo>
                    <a:close/>
                  </a:path>
                  <a:path w="473710" h="562609">
                    <a:moveTo>
                      <a:pt x="123474" y="279559"/>
                    </a:moveTo>
                    <a:lnTo>
                      <a:pt x="123339" y="279644"/>
                    </a:lnTo>
                    <a:lnTo>
                      <a:pt x="123214" y="279979"/>
                    </a:lnTo>
                    <a:lnTo>
                      <a:pt x="123474" y="279559"/>
                    </a:lnTo>
                    <a:close/>
                  </a:path>
                  <a:path w="473710" h="562609">
                    <a:moveTo>
                      <a:pt x="124567" y="279503"/>
                    </a:moveTo>
                    <a:lnTo>
                      <a:pt x="124176" y="279818"/>
                    </a:lnTo>
                    <a:lnTo>
                      <a:pt x="124049" y="279959"/>
                    </a:lnTo>
                    <a:lnTo>
                      <a:pt x="124552" y="279548"/>
                    </a:lnTo>
                    <a:close/>
                  </a:path>
                  <a:path w="473710" h="562609">
                    <a:moveTo>
                      <a:pt x="122012" y="279468"/>
                    </a:moveTo>
                    <a:lnTo>
                      <a:pt x="122050" y="279861"/>
                    </a:lnTo>
                    <a:lnTo>
                      <a:pt x="122050" y="279496"/>
                    </a:lnTo>
                    <a:close/>
                  </a:path>
                  <a:path w="473710" h="562609">
                    <a:moveTo>
                      <a:pt x="112617" y="279130"/>
                    </a:moveTo>
                    <a:lnTo>
                      <a:pt x="112734" y="279506"/>
                    </a:lnTo>
                    <a:lnTo>
                      <a:pt x="112988" y="279955"/>
                    </a:lnTo>
                    <a:lnTo>
                      <a:pt x="112617" y="279130"/>
                    </a:lnTo>
                    <a:close/>
                  </a:path>
                  <a:path w="473710" h="562609">
                    <a:moveTo>
                      <a:pt x="119986" y="279694"/>
                    </a:moveTo>
                    <a:lnTo>
                      <a:pt x="120052" y="279878"/>
                    </a:lnTo>
                    <a:lnTo>
                      <a:pt x="120052" y="279747"/>
                    </a:lnTo>
                    <a:close/>
                  </a:path>
                  <a:path w="473710" h="562609">
                    <a:moveTo>
                      <a:pt x="122780" y="279760"/>
                    </a:moveTo>
                    <a:lnTo>
                      <a:pt x="122828" y="279951"/>
                    </a:lnTo>
                    <a:lnTo>
                      <a:pt x="122780" y="279760"/>
                    </a:lnTo>
                    <a:close/>
                  </a:path>
                  <a:path w="473710" h="562609">
                    <a:moveTo>
                      <a:pt x="123666" y="279693"/>
                    </a:moveTo>
                    <a:lnTo>
                      <a:pt x="123416" y="279950"/>
                    </a:lnTo>
                    <a:lnTo>
                      <a:pt x="123667" y="279729"/>
                    </a:lnTo>
                    <a:close/>
                  </a:path>
                  <a:path w="473710" h="562609">
                    <a:moveTo>
                      <a:pt x="118466" y="279562"/>
                    </a:moveTo>
                    <a:lnTo>
                      <a:pt x="118499" y="279844"/>
                    </a:lnTo>
                    <a:lnTo>
                      <a:pt x="118499" y="279587"/>
                    </a:lnTo>
                    <a:close/>
                  </a:path>
                  <a:path w="473710" h="562609">
                    <a:moveTo>
                      <a:pt x="110010" y="279391"/>
                    </a:moveTo>
                    <a:lnTo>
                      <a:pt x="110146" y="279939"/>
                    </a:lnTo>
                    <a:lnTo>
                      <a:pt x="110010" y="279391"/>
                    </a:lnTo>
                    <a:close/>
                  </a:path>
                  <a:path w="473710" h="562609">
                    <a:moveTo>
                      <a:pt x="123027" y="279814"/>
                    </a:moveTo>
                    <a:lnTo>
                      <a:pt x="122872" y="279936"/>
                    </a:lnTo>
                    <a:lnTo>
                      <a:pt x="123027" y="279814"/>
                    </a:lnTo>
                    <a:close/>
                  </a:path>
                  <a:path w="473710" h="562609">
                    <a:moveTo>
                      <a:pt x="124476" y="279437"/>
                    </a:moveTo>
                    <a:lnTo>
                      <a:pt x="124156" y="279714"/>
                    </a:lnTo>
                    <a:lnTo>
                      <a:pt x="124029" y="279936"/>
                    </a:lnTo>
                    <a:lnTo>
                      <a:pt x="124533" y="279531"/>
                    </a:lnTo>
                    <a:close/>
                  </a:path>
                  <a:path w="473710" h="562609">
                    <a:moveTo>
                      <a:pt x="112075" y="279426"/>
                    </a:moveTo>
                    <a:lnTo>
                      <a:pt x="112121" y="279603"/>
                    </a:lnTo>
                    <a:lnTo>
                      <a:pt x="112248" y="279933"/>
                    </a:lnTo>
                    <a:lnTo>
                      <a:pt x="112075" y="279426"/>
                    </a:lnTo>
                    <a:close/>
                  </a:path>
                  <a:path w="473710" h="562609">
                    <a:moveTo>
                      <a:pt x="117754" y="279654"/>
                    </a:moveTo>
                    <a:lnTo>
                      <a:pt x="117604" y="279928"/>
                    </a:lnTo>
                    <a:lnTo>
                      <a:pt x="117731" y="279731"/>
                    </a:lnTo>
                    <a:close/>
                  </a:path>
                  <a:path w="473710" h="562609">
                    <a:moveTo>
                      <a:pt x="112627" y="278742"/>
                    </a:moveTo>
                    <a:lnTo>
                      <a:pt x="112739" y="279389"/>
                    </a:lnTo>
                    <a:lnTo>
                      <a:pt x="112992" y="279925"/>
                    </a:lnTo>
                    <a:lnTo>
                      <a:pt x="112865" y="279369"/>
                    </a:lnTo>
                    <a:lnTo>
                      <a:pt x="112627" y="278742"/>
                    </a:lnTo>
                    <a:close/>
                  </a:path>
                  <a:path w="473710" h="562609">
                    <a:moveTo>
                      <a:pt x="123065" y="279577"/>
                    </a:moveTo>
                    <a:lnTo>
                      <a:pt x="122866" y="279925"/>
                    </a:lnTo>
                    <a:lnTo>
                      <a:pt x="123065" y="279577"/>
                    </a:lnTo>
                    <a:close/>
                  </a:path>
                  <a:path w="473710" h="562609">
                    <a:moveTo>
                      <a:pt x="121459" y="279595"/>
                    </a:moveTo>
                    <a:lnTo>
                      <a:pt x="121876" y="279915"/>
                    </a:lnTo>
                    <a:lnTo>
                      <a:pt x="121459" y="279595"/>
                    </a:lnTo>
                    <a:close/>
                  </a:path>
                  <a:path w="473710" h="562609">
                    <a:moveTo>
                      <a:pt x="116243" y="279498"/>
                    </a:moveTo>
                    <a:lnTo>
                      <a:pt x="116245" y="279831"/>
                    </a:lnTo>
                    <a:lnTo>
                      <a:pt x="116243" y="279498"/>
                    </a:lnTo>
                    <a:close/>
                  </a:path>
                  <a:path w="473710" h="562609">
                    <a:moveTo>
                      <a:pt x="116896" y="279619"/>
                    </a:moveTo>
                    <a:lnTo>
                      <a:pt x="117081" y="279907"/>
                    </a:lnTo>
                    <a:lnTo>
                      <a:pt x="116956" y="279688"/>
                    </a:lnTo>
                    <a:close/>
                  </a:path>
                  <a:path w="473710" h="562609">
                    <a:moveTo>
                      <a:pt x="116964" y="279431"/>
                    </a:moveTo>
                    <a:lnTo>
                      <a:pt x="117015" y="279757"/>
                    </a:lnTo>
                    <a:lnTo>
                      <a:pt x="117142" y="279903"/>
                    </a:lnTo>
                    <a:lnTo>
                      <a:pt x="117141" y="279580"/>
                    </a:lnTo>
                    <a:lnTo>
                      <a:pt x="116964" y="279431"/>
                    </a:lnTo>
                    <a:close/>
                  </a:path>
                  <a:path w="473710" h="562609">
                    <a:moveTo>
                      <a:pt x="115636" y="279438"/>
                    </a:moveTo>
                    <a:lnTo>
                      <a:pt x="115683" y="279778"/>
                    </a:lnTo>
                    <a:lnTo>
                      <a:pt x="115683" y="279468"/>
                    </a:lnTo>
                    <a:close/>
                  </a:path>
                  <a:path w="473710" h="562609">
                    <a:moveTo>
                      <a:pt x="124193" y="279400"/>
                    </a:moveTo>
                    <a:lnTo>
                      <a:pt x="123951" y="279891"/>
                    </a:lnTo>
                    <a:lnTo>
                      <a:pt x="124193" y="279400"/>
                    </a:lnTo>
                    <a:close/>
                  </a:path>
                  <a:path w="473710" h="562609">
                    <a:moveTo>
                      <a:pt x="113780" y="279190"/>
                    </a:moveTo>
                    <a:lnTo>
                      <a:pt x="113751" y="279583"/>
                    </a:lnTo>
                    <a:lnTo>
                      <a:pt x="113878" y="279890"/>
                    </a:lnTo>
                    <a:lnTo>
                      <a:pt x="113780" y="279190"/>
                    </a:lnTo>
                    <a:close/>
                  </a:path>
                  <a:path w="473710" h="562609">
                    <a:moveTo>
                      <a:pt x="121502" y="279439"/>
                    </a:moveTo>
                    <a:lnTo>
                      <a:pt x="122038" y="279885"/>
                    </a:lnTo>
                    <a:lnTo>
                      <a:pt x="121502" y="279439"/>
                    </a:lnTo>
                    <a:close/>
                  </a:path>
                  <a:path w="473710" h="562609">
                    <a:moveTo>
                      <a:pt x="125735" y="279419"/>
                    </a:moveTo>
                    <a:lnTo>
                      <a:pt x="125493" y="279533"/>
                    </a:lnTo>
                    <a:lnTo>
                      <a:pt x="125366" y="279697"/>
                    </a:lnTo>
                    <a:lnTo>
                      <a:pt x="125618" y="279881"/>
                    </a:lnTo>
                    <a:lnTo>
                      <a:pt x="125870" y="279668"/>
                    </a:lnTo>
                    <a:lnTo>
                      <a:pt x="125735" y="279419"/>
                    </a:lnTo>
                    <a:close/>
                  </a:path>
                  <a:path w="473710" h="562609">
                    <a:moveTo>
                      <a:pt x="119997" y="279645"/>
                    </a:moveTo>
                    <a:lnTo>
                      <a:pt x="120090" y="279778"/>
                    </a:lnTo>
                    <a:lnTo>
                      <a:pt x="119997" y="279645"/>
                    </a:lnTo>
                    <a:close/>
                  </a:path>
                  <a:path w="473710" h="562609">
                    <a:moveTo>
                      <a:pt x="116895" y="279622"/>
                    </a:moveTo>
                    <a:lnTo>
                      <a:pt x="116907" y="279800"/>
                    </a:lnTo>
                    <a:lnTo>
                      <a:pt x="116895" y="279622"/>
                    </a:lnTo>
                    <a:close/>
                  </a:path>
                  <a:path w="473710" h="562609">
                    <a:moveTo>
                      <a:pt x="124005" y="279478"/>
                    </a:moveTo>
                    <a:lnTo>
                      <a:pt x="123798" y="279785"/>
                    </a:lnTo>
                    <a:lnTo>
                      <a:pt x="124005" y="279478"/>
                    </a:lnTo>
                    <a:close/>
                  </a:path>
                  <a:path w="473710" h="562609">
                    <a:moveTo>
                      <a:pt x="110990" y="279248"/>
                    </a:moveTo>
                    <a:lnTo>
                      <a:pt x="111040" y="279529"/>
                    </a:lnTo>
                    <a:lnTo>
                      <a:pt x="111166" y="279872"/>
                    </a:lnTo>
                    <a:lnTo>
                      <a:pt x="110990" y="279248"/>
                    </a:lnTo>
                    <a:close/>
                  </a:path>
                  <a:path w="473710" h="562609">
                    <a:moveTo>
                      <a:pt x="125279" y="279633"/>
                    </a:moveTo>
                    <a:lnTo>
                      <a:pt x="125068" y="279864"/>
                    </a:lnTo>
                    <a:lnTo>
                      <a:pt x="125279" y="279633"/>
                    </a:lnTo>
                    <a:close/>
                  </a:path>
                  <a:path w="473710" h="562609">
                    <a:moveTo>
                      <a:pt x="117833" y="279594"/>
                    </a:moveTo>
                    <a:lnTo>
                      <a:pt x="117692" y="279859"/>
                    </a:lnTo>
                    <a:lnTo>
                      <a:pt x="117833" y="279594"/>
                    </a:lnTo>
                    <a:close/>
                  </a:path>
                  <a:path w="473710" h="562609">
                    <a:moveTo>
                      <a:pt x="105221" y="277688"/>
                    </a:moveTo>
                    <a:lnTo>
                      <a:pt x="105267" y="279030"/>
                    </a:lnTo>
                    <a:lnTo>
                      <a:pt x="105520" y="279857"/>
                    </a:lnTo>
                    <a:lnTo>
                      <a:pt x="105393" y="278305"/>
                    </a:lnTo>
                    <a:lnTo>
                      <a:pt x="105221" y="277688"/>
                    </a:lnTo>
                    <a:close/>
                  </a:path>
                  <a:path w="473710" h="562609">
                    <a:moveTo>
                      <a:pt x="112083" y="279338"/>
                    </a:moveTo>
                    <a:lnTo>
                      <a:pt x="112129" y="279539"/>
                    </a:lnTo>
                    <a:lnTo>
                      <a:pt x="112255" y="279844"/>
                    </a:lnTo>
                    <a:lnTo>
                      <a:pt x="112083" y="279338"/>
                    </a:lnTo>
                    <a:close/>
                  </a:path>
                  <a:path w="473710" h="562609">
                    <a:moveTo>
                      <a:pt x="123480" y="279563"/>
                    </a:moveTo>
                    <a:lnTo>
                      <a:pt x="123434" y="279840"/>
                    </a:lnTo>
                    <a:lnTo>
                      <a:pt x="123480" y="279563"/>
                    </a:lnTo>
                    <a:close/>
                  </a:path>
                  <a:path w="473710" h="562609">
                    <a:moveTo>
                      <a:pt x="136749" y="279463"/>
                    </a:moveTo>
                    <a:lnTo>
                      <a:pt x="137022" y="279837"/>
                    </a:lnTo>
                    <a:lnTo>
                      <a:pt x="136900" y="279527"/>
                    </a:lnTo>
                    <a:lnTo>
                      <a:pt x="136749" y="279463"/>
                    </a:lnTo>
                    <a:close/>
                  </a:path>
                  <a:path w="473710" h="562609">
                    <a:moveTo>
                      <a:pt x="117712" y="279480"/>
                    </a:moveTo>
                    <a:lnTo>
                      <a:pt x="117520" y="279829"/>
                    </a:lnTo>
                    <a:lnTo>
                      <a:pt x="117712" y="279480"/>
                    </a:lnTo>
                    <a:close/>
                  </a:path>
                  <a:path w="473710" h="562609">
                    <a:moveTo>
                      <a:pt x="119828" y="279568"/>
                    </a:moveTo>
                    <a:lnTo>
                      <a:pt x="119832" y="279746"/>
                    </a:lnTo>
                    <a:lnTo>
                      <a:pt x="119828" y="279568"/>
                    </a:lnTo>
                    <a:close/>
                  </a:path>
                  <a:path w="473710" h="562609">
                    <a:moveTo>
                      <a:pt x="109471" y="279418"/>
                    </a:moveTo>
                    <a:lnTo>
                      <a:pt x="109327" y="279820"/>
                    </a:lnTo>
                    <a:lnTo>
                      <a:pt x="109454" y="279593"/>
                    </a:lnTo>
                    <a:lnTo>
                      <a:pt x="109471" y="279418"/>
                    </a:lnTo>
                    <a:close/>
                  </a:path>
                  <a:path w="473710" h="562609">
                    <a:moveTo>
                      <a:pt x="118773" y="279114"/>
                    </a:moveTo>
                    <a:lnTo>
                      <a:pt x="118676" y="279506"/>
                    </a:lnTo>
                    <a:lnTo>
                      <a:pt x="118803" y="279820"/>
                    </a:lnTo>
                    <a:lnTo>
                      <a:pt x="119053" y="279644"/>
                    </a:lnTo>
                    <a:lnTo>
                      <a:pt x="118926" y="279232"/>
                    </a:lnTo>
                    <a:lnTo>
                      <a:pt x="118773" y="279114"/>
                    </a:lnTo>
                    <a:close/>
                  </a:path>
                  <a:path w="473710" h="562609">
                    <a:moveTo>
                      <a:pt x="113901" y="278622"/>
                    </a:moveTo>
                    <a:lnTo>
                      <a:pt x="113916" y="279515"/>
                    </a:lnTo>
                    <a:lnTo>
                      <a:pt x="114043" y="279816"/>
                    </a:lnTo>
                    <a:lnTo>
                      <a:pt x="113916" y="278635"/>
                    </a:lnTo>
                    <a:close/>
                  </a:path>
                  <a:path w="473710" h="562609">
                    <a:moveTo>
                      <a:pt x="123291" y="279432"/>
                    </a:moveTo>
                    <a:lnTo>
                      <a:pt x="123151" y="279522"/>
                    </a:lnTo>
                    <a:lnTo>
                      <a:pt x="123027" y="279814"/>
                    </a:lnTo>
                    <a:lnTo>
                      <a:pt x="123277" y="279529"/>
                    </a:lnTo>
                    <a:close/>
                  </a:path>
                  <a:path w="473710" h="562609">
                    <a:moveTo>
                      <a:pt x="118088" y="279551"/>
                    </a:moveTo>
                    <a:lnTo>
                      <a:pt x="117925" y="279681"/>
                    </a:lnTo>
                    <a:lnTo>
                      <a:pt x="118088" y="279551"/>
                    </a:lnTo>
                    <a:close/>
                  </a:path>
                  <a:path w="473710" h="562609">
                    <a:moveTo>
                      <a:pt x="120042" y="279447"/>
                    </a:moveTo>
                    <a:lnTo>
                      <a:pt x="120255" y="279800"/>
                    </a:lnTo>
                    <a:lnTo>
                      <a:pt x="120129" y="279498"/>
                    </a:lnTo>
                    <a:close/>
                  </a:path>
                  <a:path w="473710" h="562609">
                    <a:moveTo>
                      <a:pt x="119579" y="279594"/>
                    </a:moveTo>
                    <a:lnTo>
                      <a:pt x="119710" y="279798"/>
                    </a:lnTo>
                    <a:lnTo>
                      <a:pt x="119579" y="279594"/>
                    </a:lnTo>
                    <a:close/>
                  </a:path>
                  <a:path w="473710" h="562609">
                    <a:moveTo>
                      <a:pt x="118294" y="279431"/>
                    </a:moveTo>
                    <a:lnTo>
                      <a:pt x="118304" y="279558"/>
                    </a:lnTo>
                    <a:lnTo>
                      <a:pt x="118431" y="279790"/>
                    </a:lnTo>
                    <a:lnTo>
                      <a:pt x="118294" y="279431"/>
                    </a:lnTo>
                    <a:close/>
                  </a:path>
                  <a:path w="473710" h="562609">
                    <a:moveTo>
                      <a:pt x="124286" y="279300"/>
                    </a:moveTo>
                    <a:lnTo>
                      <a:pt x="124076" y="279783"/>
                    </a:lnTo>
                    <a:lnTo>
                      <a:pt x="124454" y="279457"/>
                    </a:lnTo>
                    <a:lnTo>
                      <a:pt x="124286" y="279300"/>
                    </a:lnTo>
                    <a:close/>
                  </a:path>
                  <a:path w="473710" h="562609">
                    <a:moveTo>
                      <a:pt x="120041" y="279449"/>
                    </a:moveTo>
                    <a:lnTo>
                      <a:pt x="120095" y="279696"/>
                    </a:lnTo>
                    <a:lnTo>
                      <a:pt x="120041" y="279449"/>
                    </a:lnTo>
                    <a:close/>
                  </a:path>
                  <a:path w="473710" h="562609">
                    <a:moveTo>
                      <a:pt x="122579" y="279373"/>
                    </a:moveTo>
                    <a:lnTo>
                      <a:pt x="122599" y="279779"/>
                    </a:lnTo>
                    <a:lnTo>
                      <a:pt x="122579" y="279373"/>
                    </a:lnTo>
                    <a:close/>
                  </a:path>
                  <a:path w="473710" h="562609">
                    <a:moveTo>
                      <a:pt x="114955" y="279550"/>
                    </a:moveTo>
                    <a:lnTo>
                      <a:pt x="115169" y="279778"/>
                    </a:lnTo>
                    <a:lnTo>
                      <a:pt x="114955" y="279550"/>
                    </a:lnTo>
                    <a:close/>
                  </a:path>
                  <a:path w="473710" h="562609">
                    <a:moveTo>
                      <a:pt x="106844" y="278555"/>
                    </a:moveTo>
                    <a:lnTo>
                      <a:pt x="106850" y="278820"/>
                    </a:lnTo>
                    <a:lnTo>
                      <a:pt x="107103" y="279777"/>
                    </a:lnTo>
                    <a:lnTo>
                      <a:pt x="106844" y="278555"/>
                    </a:lnTo>
                    <a:close/>
                  </a:path>
                  <a:path w="473710" h="562609">
                    <a:moveTo>
                      <a:pt x="116012" y="279249"/>
                    </a:moveTo>
                    <a:lnTo>
                      <a:pt x="116033" y="279694"/>
                    </a:lnTo>
                    <a:lnTo>
                      <a:pt x="116034" y="279262"/>
                    </a:lnTo>
                    <a:close/>
                  </a:path>
                  <a:path w="473710" h="562609">
                    <a:moveTo>
                      <a:pt x="126535" y="279163"/>
                    </a:moveTo>
                    <a:lnTo>
                      <a:pt x="126805" y="279775"/>
                    </a:lnTo>
                    <a:lnTo>
                      <a:pt x="126535" y="279163"/>
                    </a:lnTo>
                    <a:close/>
                  </a:path>
                  <a:path w="473710" h="562609">
                    <a:moveTo>
                      <a:pt x="106887" y="278662"/>
                    </a:moveTo>
                    <a:lnTo>
                      <a:pt x="107105" y="279771"/>
                    </a:lnTo>
                    <a:lnTo>
                      <a:pt x="106978" y="278956"/>
                    </a:lnTo>
                    <a:lnTo>
                      <a:pt x="106887" y="278662"/>
                    </a:lnTo>
                    <a:close/>
                  </a:path>
                  <a:path w="473710" h="562609">
                    <a:moveTo>
                      <a:pt x="112210" y="278887"/>
                    </a:moveTo>
                    <a:lnTo>
                      <a:pt x="112135" y="279462"/>
                    </a:lnTo>
                    <a:lnTo>
                      <a:pt x="112262" y="279768"/>
                    </a:lnTo>
                    <a:lnTo>
                      <a:pt x="112210" y="278887"/>
                    </a:lnTo>
                    <a:close/>
                  </a:path>
                  <a:path w="473710" h="562609">
                    <a:moveTo>
                      <a:pt x="123088" y="279436"/>
                    </a:moveTo>
                    <a:lnTo>
                      <a:pt x="122907" y="279563"/>
                    </a:lnTo>
                    <a:lnTo>
                      <a:pt x="122780" y="279760"/>
                    </a:lnTo>
                    <a:lnTo>
                      <a:pt x="123034" y="279598"/>
                    </a:lnTo>
                    <a:lnTo>
                      <a:pt x="123088" y="279436"/>
                    </a:lnTo>
                    <a:close/>
                  </a:path>
                  <a:path w="473710" h="562609">
                    <a:moveTo>
                      <a:pt x="125223" y="279593"/>
                    </a:moveTo>
                    <a:lnTo>
                      <a:pt x="125011" y="279759"/>
                    </a:lnTo>
                    <a:lnTo>
                      <a:pt x="125223" y="279593"/>
                    </a:lnTo>
                    <a:close/>
                  </a:path>
                  <a:path w="473710" h="562609">
                    <a:moveTo>
                      <a:pt x="126998" y="278687"/>
                    </a:moveTo>
                    <a:lnTo>
                      <a:pt x="126855" y="278986"/>
                    </a:lnTo>
                    <a:lnTo>
                      <a:pt x="126697" y="279498"/>
                    </a:lnTo>
                    <a:lnTo>
                      <a:pt x="126824" y="279758"/>
                    </a:lnTo>
                    <a:lnTo>
                      <a:pt x="127330" y="279280"/>
                    </a:lnTo>
                    <a:lnTo>
                      <a:pt x="127204" y="278961"/>
                    </a:lnTo>
                    <a:lnTo>
                      <a:pt x="126998" y="278687"/>
                    </a:lnTo>
                    <a:close/>
                  </a:path>
                  <a:path w="473710" h="562609">
                    <a:moveTo>
                      <a:pt x="104915" y="278463"/>
                    </a:moveTo>
                    <a:lnTo>
                      <a:pt x="104974" y="278938"/>
                    </a:lnTo>
                    <a:lnTo>
                      <a:pt x="105228" y="279755"/>
                    </a:lnTo>
                    <a:lnTo>
                      <a:pt x="105101" y="279150"/>
                    </a:lnTo>
                    <a:lnTo>
                      <a:pt x="104915" y="278463"/>
                    </a:lnTo>
                    <a:close/>
                  </a:path>
                  <a:path w="473710" h="562609">
                    <a:moveTo>
                      <a:pt x="117060" y="279170"/>
                    </a:moveTo>
                    <a:lnTo>
                      <a:pt x="117090" y="279537"/>
                    </a:lnTo>
                    <a:lnTo>
                      <a:pt x="117341" y="279749"/>
                    </a:lnTo>
                    <a:lnTo>
                      <a:pt x="117525" y="279400"/>
                    </a:lnTo>
                    <a:lnTo>
                      <a:pt x="117116" y="279400"/>
                    </a:lnTo>
                    <a:lnTo>
                      <a:pt x="117060" y="279170"/>
                    </a:lnTo>
                    <a:close/>
                  </a:path>
                  <a:path w="473710" h="562609">
                    <a:moveTo>
                      <a:pt x="109424" y="279306"/>
                    </a:moveTo>
                    <a:lnTo>
                      <a:pt x="109301" y="279748"/>
                    </a:lnTo>
                    <a:lnTo>
                      <a:pt x="109427" y="279451"/>
                    </a:lnTo>
                    <a:lnTo>
                      <a:pt x="109424" y="279306"/>
                    </a:lnTo>
                    <a:close/>
                  </a:path>
                  <a:path w="473710" h="562609">
                    <a:moveTo>
                      <a:pt x="116586" y="279260"/>
                    </a:moveTo>
                    <a:lnTo>
                      <a:pt x="116683" y="279656"/>
                    </a:lnTo>
                    <a:lnTo>
                      <a:pt x="116682" y="279372"/>
                    </a:lnTo>
                    <a:close/>
                  </a:path>
                  <a:path w="473710" h="562609">
                    <a:moveTo>
                      <a:pt x="117558" y="279335"/>
                    </a:moveTo>
                    <a:lnTo>
                      <a:pt x="117356" y="279737"/>
                    </a:lnTo>
                    <a:lnTo>
                      <a:pt x="117483" y="279518"/>
                    </a:lnTo>
                    <a:lnTo>
                      <a:pt x="117558" y="279335"/>
                    </a:lnTo>
                    <a:close/>
                  </a:path>
                  <a:path w="473710" h="562609">
                    <a:moveTo>
                      <a:pt x="112412" y="278706"/>
                    </a:moveTo>
                    <a:lnTo>
                      <a:pt x="112473" y="279481"/>
                    </a:lnTo>
                    <a:lnTo>
                      <a:pt x="112600" y="279737"/>
                    </a:lnTo>
                    <a:lnTo>
                      <a:pt x="112473" y="278868"/>
                    </a:lnTo>
                    <a:lnTo>
                      <a:pt x="112412" y="278706"/>
                    </a:lnTo>
                    <a:close/>
                  </a:path>
                  <a:path w="473710" h="562609">
                    <a:moveTo>
                      <a:pt x="118637" y="279124"/>
                    </a:moveTo>
                    <a:lnTo>
                      <a:pt x="118565" y="279638"/>
                    </a:lnTo>
                    <a:lnTo>
                      <a:pt x="118638" y="279400"/>
                    </a:lnTo>
                    <a:lnTo>
                      <a:pt x="118637" y="279124"/>
                    </a:lnTo>
                    <a:close/>
                  </a:path>
                  <a:path w="473710" h="562609">
                    <a:moveTo>
                      <a:pt x="110014" y="279339"/>
                    </a:moveTo>
                    <a:lnTo>
                      <a:pt x="110143" y="279731"/>
                    </a:lnTo>
                    <a:lnTo>
                      <a:pt x="110014" y="279339"/>
                    </a:lnTo>
                    <a:close/>
                  </a:path>
                  <a:path w="473710" h="562609">
                    <a:moveTo>
                      <a:pt x="120002" y="279621"/>
                    </a:moveTo>
                    <a:lnTo>
                      <a:pt x="120138" y="279730"/>
                    </a:lnTo>
                    <a:lnTo>
                      <a:pt x="120002" y="279621"/>
                    </a:lnTo>
                    <a:close/>
                  </a:path>
                  <a:path w="473710" h="562609">
                    <a:moveTo>
                      <a:pt x="117569" y="279345"/>
                    </a:moveTo>
                    <a:lnTo>
                      <a:pt x="117386" y="279715"/>
                    </a:lnTo>
                    <a:lnTo>
                      <a:pt x="117639" y="279470"/>
                    </a:lnTo>
                    <a:close/>
                  </a:path>
                  <a:path w="473710" h="562609">
                    <a:moveTo>
                      <a:pt x="106438" y="279400"/>
                    </a:moveTo>
                    <a:lnTo>
                      <a:pt x="106469" y="279708"/>
                    </a:lnTo>
                    <a:lnTo>
                      <a:pt x="106438" y="279400"/>
                    </a:lnTo>
                    <a:close/>
                  </a:path>
                  <a:path w="473710" h="562609">
                    <a:moveTo>
                      <a:pt x="124840" y="279313"/>
                    </a:moveTo>
                    <a:lnTo>
                      <a:pt x="124593" y="279522"/>
                    </a:lnTo>
                    <a:lnTo>
                      <a:pt x="124845" y="279704"/>
                    </a:lnTo>
                    <a:lnTo>
                      <a:pt x="125097" y="279503"/>
                    </a:lnTo>
                    <a:lnTo>
                      <a:pt x="124840" y="279313"/>
                    </a:lnTo>
                    <a:close/>
                  </a:path>
                  <a:path w="473710" h="562609">
                    <a:moveTo>
                      <a:pt x="119837" y="279549"/>
                    </a:moveTo>
                    <a:lnTo>
                      <a:pt x="119986" y="279694"/>
                    </a:lnTo>
                    <a:lnTo>
                      <a:pt x="119837" y="279549"/>
                    </a:lnTo>
                    <a:close/>
                  </a:path>
                  <a:path w="473710" h="562609">
                    <a:moveTo>
                      <a:pt x="123798" y="279357"/>
                    </a:moveTo>
                    <a:lnTo>
                      <a:pt x="123669" y="279437"/>
                    </a:lnTo>
                    <a:lnTo>
                      <a:pt x="123543" y="279607"/>
                    </a:lnTo>
                    <a:lnTo>
                      <a:pt x="123798" y="279357"/>
                    </a:lnTo>
                    <a:close/>
                  </a:path>
                  <a:path w="473710" h="562609">
                    <a:moveTo>
                      <a:pt x="111843" y="279400"/>
                    </a:moveTo>
                    <a:lnTo>
                      <a:pt x="111869" y="279691"/>
                    </a:lnTo>
                    <a:lnTo>
                      <a:pt x="111843" y="279400"/>
                    </a:lnTo>
                    <a:close/>
                  </a:path>
                  <a:path w="473710" h="562609">
                    <a:moveTo>
                      <a:pt x="119334" y="279446"/>
                    </a:moveTo>
                    <a:lnTo>
                      <a:pt x="119163" y="279689"/>
                    </a:lnTo>
                    <a:lnTo>
                      <a:pt x="119417" y="279506"/>
                    </a:lnTo>
                    <a:close/>
                  </a:path>
                  <a:path w="473710" h="562609">
                    <a:moveTo>
                      <a:pt x="110578" y="279143"/>
                    </a:moveTo>
                    <a:lnTo>
                      <a:pt x="110487" y="279311"/>
                    </a:lnTo>
                    <a:lnTo>
                      <a:pt x="110360" y="279685"/>
                    </a:lnTo>
                    <a:lnTo>
                      <a:pt x="110487" y="279483"/>
                    </a:lnTo>
                    <a:lnTo>
                      <a:pt x="110578" y="279143"/>
                    </a:lnTo>
                    <a:close/>
                  </a:path>
                  <a:path w="473710" h="562609">
                    <a:moveTo>
                      <a:pt x="122569" y="279122"/>
                    </a:moveTo>
                    <a:lnTo>
                      <a:pt x="122612" y="279437"/>
                    </a:lnTo>
                    <a:lnTo>
                      <a:pt x="122739" y="279681"/>
                    </a:lnTo>
                    <a:lnTo>
                      <a:pt x="122991" y="279504"/>
                    </a:lnTo>
                    <a:lnTo>
                      <a:pt x="122569" y="279122"/>
                    </a:lnTo>
                    <a:close/>
                  </a:path>
                  <a:path w="473710" h="562609">
                    <a:moveTo>
                      <a:pt x="118011" y="279460"/>
                    </a:moveTo>
                    <a:lnTo>
                      <a:pt x="117924" y="279679"/>
                    </a:lnTo>
                    <a:lnTo>
                      <a:pt x="118011" y="279460"/>
                    </a:lnTo>
                    <a:close/>
                  </a:path>
                  <a:path w="473710" h="562609">
                    <a:moveTo>
                      <a:pt x="119609" y="279412"/>
                    </a:moveTo>
                    <a:lnTo>
                      <a:pt x="119595" y="279603"/>
                    </a:lnTo>
                    <a:lnTo>
                      <a:pt x="119609" y="279412"/>
                    </a:lnTo>
                    <a:close/>
                  </a:path>
                  <a:path w="473710" h="562609">
                    <a:moveTo>
                      <a:pt x="122361" y="279400"/>
                    </a:moveTo>
                    <a:lnTo>
                      <a:pt x="122310" y="279588"/>
                    </a:lnTo>
                    <a:lnTo>
                      <a:pt x="122361" y="279400"/>
                    </a:lnTo>
                    <a:close/>
                  </a:path>
                  <a:path w="473710" h="562609">
                    <a:moveTo>
                      <a:pt x="122125" y="279459"/>
                    </a:moveTo>
                    <a:lnTo>
                      <a:pt x="122291" y="279674"/>
                    </a:lnTo>
                    <a:lnTo>
                      <a:pt x="122164" y="279487"/>
                    </a:lnTo>
                    <a:close/>
                  </a:path>
                  <a:path w="473710" h="562609">
                    <a:moveTo>
                      <a:pt x="123436" y="279533"/>
                    </a:moveTo>
                    <a:lnTo>
                      <a:pt x="123300" y="279668"/>
                    </a:lnTo>
                    <a:lnTo>
                      <a:pt x="123436" y="279533"/>
                    </a:lnTo>
                    <a:close/>
                  </a:path>
                  <a:path w="473710" h="562609">
                    <a:moveTo>
                      <a:pt x="124064" y="279190"/>
                    </a:moveTo>
                    <a:lnTo>
                      <a:pt x="123836" y="279333"/>
                    </a:lnTo>
                    <a:lnTo>
                      <a:pt x="123712" y="279663"/>
                    </a:lnTo>
                    <a:lnTo>
                      <a:pt x="123964" y="279467"/>
                    </a:lnTo>
                    <a:lnTo>
                      <a:pt x="124064" y="279190"/>
                    </a:lnTo>
                    <a:close/>
                  </a:path>
                  <a:path w="473710" h="562609">
                    <a:moveTo>
                      <a:pt x="113317" y="278536"/>
                    </a:moveTo>
                    <a:lnTo>
                      <a:pt x="113350" y="279554"/>
                    </a:lnTo>
                    <a:lnTo>
                      <a:pt x="113350" y="278615"/>
                    </a:lnTo>
                    <a:close/>
                  </a:path>
                  <a:path w="473710" h="562609">
                    <a:moveTo>
                      <a:pt x="126136" y="278874"/>
                    </a:moveTo>
                    <a:lnTo>
                      <a:pt x="125950" y="279024"/>
                    </a:lnTo>
                    <a:lnTo>
                      <a:pt x="125823" y="279400"/>
                    </a:lnTo>
                    <a:lnTo>
                      <a:pt x="125894" y="279648"/>
                    </a:lnTo>
                    <a:lnTo>
                      <a:pt x="126148" y="279434"/>
                    </a:lnTo>
                    <a:lnTo>
                      <a:pt x="126136" y="278874"/>
                    </a:lnTo>
                    <a:close/>
                  </a:path>
                  <a:path w="473710" h="562609">
                    <a:moveTo>
                      <a:pt x="119859" y="279506"/>
                    </a:moveTo>
                    <a:lnTo>
                      <a:pt x="119997" y="279645"/>
                    </a:lnTo>
                    <a:lnTo>
                      <a:pt x="119859" y="279506"/>
                    </a:lnTo>
                    <a:close/>
                  </a:path>
                  <a:path w="473710" h="562609">
                    <a:moveTo>
                      <a:pt x="104878" y="277934"/>
                    </a:moveTo>
                    <a:lnTo>
                      <a:pt x="104981" y="278704"/>
                    </a:lnTo>
                    <a:lnTo>
                      <a:pt x="105234" y="279645"/>
                    </a:lnTo>
                    <a:lnTo>
                      <a:pt x="105108" y="278811"/>
                    </a:lnTo>
                    <a:lnTo>
                      <a:pt x="104878" y="277934"/>
                    </a:lnTo>
                    <a:close/>
                  </a:path>
                  <a:path w="473710" h="562609">
                    <a:moveTo>
                      <a:pt x="109079" y="279142"/>
                    </a:moveTo>
                    <a:lnTo>
                      <a:pt x="109107" y="279289"/>
                    </a:lnTo>
                    <a:lnTo>
                      <a:pt x="109234" y="279635"/>
                    </a:lnTo>
                    <a:lnTo>
                      <a:pt x="109079" y="279142"/>
                    </a:lnTo>
                    <a:close/>
                  </a:path>
                  <a:path w="473710" h="562609">
                    <a:moveTo>
                      <a:pt x="125556" y="279400"/>
                    </a:moveTo>
                    <a:lnTo>
                      <a:pt x="125279" y="279633"/>
                    </a:lnTo>
                    <a:lnTo>
                      <a:pt x="125556" y="279400"/>
                    </a:lnTo>
                    <a:close/>
                  </a:path>
                  <a:path w="473710" h="562609">
                    <a:moveTo>
                      <a:pt x="108343" y="279400"/>
                    </a:moveTo>
                    <a:lnTo>
                      <a:pt x="108392" y="279629"/>
                    </a:lnTo>
                    <a:lnTo>
                      <a:pt x="108343" y="279400"/>
                    </a:lnTo>
                    <a:close/>
                  </a:path>
                  <a:path w="473710" h="562609">
                    <a:moveTo>
                      <a:pt x="120167" y="279077"/>
                    </a:moveTo>
                    <a:lnTo>
                      <a:pt x="120088" y="279474"/>
                    </a:lnTo>
                    <a:lnTo>
                      <a:pt x="120342" y="279623"/>
                    </a:lnTo>
                    <a:lnTo>
                      <a:pt x="120452" y="279400"/>
                    </a:lnTo>
                    <a:lnTo>
                      <a:pt x="120259" y="279400"/>
                    </a:lnTo>
                    <a:lnTo>
                      <a:pt x="120167" y="279077"/>
                    </a:lnTo>
                    <a:close/>
                  </a:path>
                  <a:path w="473710" h="562609">
                    <a:moveTo>
                      <a:pt x="119924" y="279378"/>
                    </a:moveTo>
                    <a:lnTo>
                      <a:pt x="119876" y="279519"/>
                    </a:lnTo>
                    <a:lnTo>
                      <a:pt x="119924" y="279378"/>
                    </a:lnTo>
                    <a:close/>
                  </a:path>
                  <a:path w="473710" h="562609">
                    <a:moveTo>
                      <a:pt x="110370" y="278451"/>
                    </a:moveTo>
                    <a:lnTo>
                      <a:pt x="110321" y="279616"/>
                    </a:lnTo>
                    <a:lnTo>
                      <a:pt x="110574" y="279149"/>
                    </a:lnTo>
                    <a:lnTo>
                      <a:pt x="110370" y="278451"/>
                    </a:lnTo>
                    <a:close/>
                  </a:path>
                  <a:path w="473710" h="562609">
                    <a:moveTo>
                      <a:pt x="121211" y="279404"/>
                    </a:moveTo>
                    <a:lnTo>
                      <a:pt x="121327" y="279597"/>
                    </a:lnTo>
                    <a:lnTo>
                      <a:pt x="121211" y="279404"/>
                    </a:lnTo>
                    <a:close/>
                  </a:path>
                  <a:path w="473710" h="562609">
                    <a:moveTo>
                      <a:pt x="117876" y="279353"/>
                    </a:moveTo>
                    <a:lnTo>
                      <a:pt x="117833" y="279594"/>
                    </a:lnTo>
                    <a:lnTo>
                      <a:pt x="117960" y="279426"/>
                    </a:lnTo>
                    <a:close/>
                  </a:path>
                  <a:path w="473710" h="562609">
                    <a:moveTo>
                      <a:pt x="125369" y="279286"/>
                    </a:moveTo>
                    <a:lnTo>
                      <a:pt x="125223" y="279593"/>
                    </a:lnTo>
                    <a:lnTo>
                      <a:pt x="125475" y="279394"/>
                    </a:lnTo>
                    <a:close/>
                  </a:path>
                  <a:path w="473710" h="562609">
                    <a:moveTo>
                      <a:pt x="114814" y="279420"/>
                    </a:moveTo>
                    <a:lnTo>
                      <a:pt x="114964" y="279591"/>
                    </a:lnTo>
                    <a:lnTo>
                      <a:pt x="114814" y="279420"/>
                    </a:lnTo>
                    <a:close/>
                  </a:path>
                  <a:path w="473710" h="562609">
                    <a:moveTo>
                      <a:pt x="114889" y="279046"/>
                    </a:moveTo>
                    <a:lnTo>
                      <a:pt x="114917" y="279366"/>
                    </a:lnTo>
                    <a:lnTo>
                      <a:pt x="115169" y="279587"/>
                    </a:lnTo>
                    <a:lnTo>
                      <a:pt x="115043" y="279187"/>
                    </a:lnTo>
                    <a:lnTo>
                      <a:pt x="114889" y="279046"/>
                    </a:lnTo>
                    <a:close/>
                  </a:path>
                  <a:path w="473710" h="562609">
                    <a:moveTo>
                      <a:pt x="122070" y="278935"/>
                    </a:moveTo>
                    <a:lnTo>
                      <a:pt x="122176" y="279494"/>
                    </a:lnTo>
                    <a:lnTo>
                      <a:pt x="122177" y="279105"/>
                    </a:lnTo>
                    <a:lnTo>
                      <a:pt x="122070" y="278935"/>
                    </a:lnTo>
                    <a:close/>
                  </a:path>
                  <a:path w="473710" h="562609">
                    <a:moveTo>
                      <a:pt x="123192" y="279363"/>
                    </a:moveTo>
                    <a:lnTo>
                      <a:pt x="123065" y="279577"/>
                    </a:lnTo>
                    <a:lnTo>
                      <a:pt x="123192" y="279363"/>
                    </a:lnTo>
                    <a:close/>
                  </a:path>
                  <a:path w="473710" h="562609">
                    <a:moveTo>
                      <a:pt x="106949" y="278815"/>
                    </a:moveTo>
                    <a:lnTo>
                      <a:pt x="107104" y="279570"/>
                    </a:lnTo>
                    <a:lnTo>
                      <a:pt x="106977" y="278886"/>
                    </a:lnTo>
                    <a:close/>
                  </a:path>
                  <a:path w="473710" h="562609">
                    <a:moveTo>
                      <a:pt x="108411" y="279400"/>
                    </a:moveTo>
                    <a:lnTo>
                      <a:pt x="108419" y="279566"/>
                    </a:lnTo>
                    <a:lnTo>
                      <a:pt x="108411" y="279400"/>
                    </a:lnTo>
                    <a:close/>
                  </a:path>
                  <a:path w="473710" h="562609">
                    <a:moveTo>
                      <a:pt x="106608" y="277971"/>
                    </a:moveTo>
                    <a:lnTo>
                      <a:pt x="106658" y="278770"/>
                    </a:lnTo>
                    <a:lnTo>
                      <a:pt x="106785" y="279562"/>
                    </a:lnTo>
                    <a:lnTo>
                      <a:pt x="106658" y="278205"/>
                    </a:lnTo>
                    <a:lnTo>
                      <a:pt x="106608" y="277971"/>
                    </a:lnTo>
                    <a:close/>
                  </a:path>
                  <a:path w="473710" h="562609">
                    <a:moveTo>
                      <a:pt x="118472" y="279252"/>
                    </a:moveTo>
                    <a:lnTo>
                      <a:pt x="118339" y="279465"/>
                    </a:lnTo>
                    <a:lnTo>
                      <a:pt x="118472" y="279252"/>
                    </a:lnTo>
                    <a:close/>
                  </a:path>
                  <a:path w="473710" h="562609">
                    <a:moveTo>
                      <a:pt x="105631" y="278724"/>
                    </a:moveTo>
                    <a:lnTo>
                      <a:pt x="105643" y="278933"/>
                    </a:lnTo>
                    <a:lnTo>
                      <a:pt x="105770" y="279560"/>
                    </a:lnTo>
                    <a:lnTo>
                      <a:pt x="105631" y="278724"/>
                    </a:lnTo>
                    <a:close/>
                  </a:path>
                  <a:path w="473710" h="562609">
                    <a:moveTo>
                      <a:pt x="104513" y="277429"/>
                    </a:moveTo>
                    <a:lnTo>
                      <a:pt x="104611" y="278156"/>
                    </a:lnTo>
                    <a:lnTo>
                      <a:pt x="104865" y="279557"/>
                    </a:lnTo>
                    <a:lnTo>
                      <a:pt x="104738" y="278310"/>
                    </a:lnTo>
                    <a:lnTo>
                      <a:pt x="104513" y="277429"/>
                    </a:lnTo>
                    <a:close/>
                  </a:path>
                  <a:path w="473710" h="562609">
                    <a:moveTo>
                      <a:pt x="123824" y="279265"/>
                    </a:moveTo>
                    <a:lnTo>
                      <a:pt x="123608" y="279414"/>
                    </a:lnTo>
                    <a:lnTo>
                      <a:pt x="123481" y="279555"/>
                    </a:lnTo>
                    <a:lnTo>
                      <a:pt x="123733" y="279398"/>
                    </a:lnTo>
                    <a:lnTo>
                      <a:pt x="123824" y="279265"/>
                    </a:lnTo>
                    <a:close/>
                  </a:path>
                  <a:path w="473710" h="562609">
                    <a:moveTo>
                      <a:pt x="119684" y="279365"/>
                    </a:moveTo>
                    <a:lnTo>
                      <a:pt x="119837" y="279549"/>
                    </a:lnTo>
                    <a:lnTo>
                      <a:pt x="119684" y="279365"/>
                    </a:lnTo>
                    <a:close/>
                  </a:path>
                  <a:path w="473710" h="562609">
                    <a:moveTo>
                      <a:pt x="118173" y="279338"/>
                    </a:moveTo>
                    <a:lnTo>
                      <a:pt x="118108" y="279536"/>
                    </a:lnTo>
                    <a:lnTo>
                      <a:pt x="118173" y="279338"/>
                    </a:lnTo>
                    <a:close/>
                  </a:path>
                  <a:path w="473710" h="562609">
                    <a:moveTo>
                      <a:pt x="135499" y="277382"/>
                    </a:moveTo>
                    <a:lnTo>
                      <a:pt x="136836" y="279282"/>
                    </a:lnTo>
                    <a:lnTo>
                      <a:pt x="136962" y="279534"/>
                    </a:lnTo>
                    <a:lnTo>
                      <a:pt x="136835" y="279265"/>
                    </a:lnTo>
                    <a:lnTo>
                      <a:pt x="135499" y="277382"/>
                    </a:lnTo>
                    <a:close/>
                  </a:path>
                  <a:path w="473710" h="562609">
                    <a:moveTo>
                      <a:pt x="123507" y="279400"/>
                    </a:moveTo>
                    <a:lnTo>
                      <a:pt x="123374" y="279400"/>
                    </a:lnTo>
                    <a:lnTo>
                      <a:pt x="123436" y="279533"/>
                    </a:lnTo>
                    <a:lnTo>
                      <a:pt x="123507" y="279400"/>
                    </a:lnTo>
                    <a:close/>
                  </a:path>
                  <a:path w="473710" h="562609">
                    <a:moveTo>
                      <a:pt x="128409" y="278631"/>
                    </a:moveTo>
                    <a:lnTo>
                      <a:pt x="128029" y="278979"/>
                    </a:lnTo>
                    <a:lnTo>
                      <a:pt x="127903" y="279400"/>
                    </a:lnTo>
                    <a:lnTo>
                      <a:pt x="127898" y="279532"/>
                    </a:lnTo>
                    <a:lnTo>
                      <a:pt x="128529" y="278932"/>
                    </a:lnTo>
                    <a:lnTo>
                      <a:pt x="128409" y="278631"/>
                    </a:lnTo>
                    <a:close/>
                  </a:path>
                  <a:path w="473710" h="562609">
                    <a:moveTo>
                      <a:pt x="135497" y="277384"/>
                    </a:moveTo>
                    <a:lnTo>
                      <a:pt x="135434" y="278487"/>
                    </a:lnTo>
                    <a:lnTo>
                      <a:pt x="136825" y="279477"/>
                    </a:lnTo>
                    <a:lnTo>
                      <a:pt x="136822" y="279263"/>
                    </a:lnTo>
                    <a:lnTo>
                      <a:pt x="135497" y="277384"/>
                    </a:lnTo>
                    <a:close/>
                  </a:path>
                  <a:path w="473710" h="562609">
                    <a:moveTo>
                      <a:pt x="106476" y="279400"/>
                    </a:moveTo>
                    <a:close/>
                  </a:path>
                  <a:path w="473710" h="562609">
                    <a:moveTo>
                      <a:pt x="116384" y="279026"/>
                    </a:moveTo>
                    <a:lnTo>
                      <a:pt x="116437" y="279381"/>
                    </a:lnTo>
                    <a:lnTo>
                      <a:pt x="116563" y="279522"/>
                    </a:lnTo>
                    <a:lnTo>
                      <a:pt x="116436" y="279087"/>
                    </a:lnTo>
                    <a:close/>
                  </a:path>
                  <a:path w="473710" h="562609">
                    <a:moveTo>
                      <a:pt x="121368" y="279400"/>
                    </a:moveTo>
                    <a:lnTo>
                      <a:pt x="121213" y="279400"/>
                    </a:lnTo>
                    <a:lnTo>
                      <a:pt x="121360" y="279519"/>
                    </a:lnTo>
                    <a:close/>
                  </a:path>
                  <a:path w="473710" h="562609">
                    <a:moveTo>
                      <a:pt x="119815" y="279313"/>
                    </a:moveTo>
                    <a:lnTo>
                      <a:pt x="119859" y="279506"/>
                    </a:lnTo>
                    <a:lnTo>
                      <a:pt x="119815" y="279313"/>
                    </a:lnTo>
                    <a:close/>
                  </a:path>
                  <a:path w="473710" h="562609">
                    <a:moveTo>
                      <a:pt x="103967" y="277693"/>
                    </a:moveTo>
                    <a:lnTo>
                      <a:pt x="104015" y="278125"/>
                    </a:lnTo>
                    <a:lnTo>
                      <a:pt x="104269" y="279506"/>
                    </a:lnTo>
                    <a:lnTo>
                      <a:pt x="104142" y="278486"/>
                    </a:lnTo>
                    <a:lnTo>
                      <a:pt x="103967" y="277693"/>
                    </a:lnTo>
                    <a:close/>
                  </a:path>
                  <a:path w="473710" h="562609">
                    <a:moveTo>
                      <a:pt x="124721" y="279227"/>
                    </a:moveTo>
                    <a:lnTo>
                      <a:pt x="124567" y="279503"/>
                    </a:lnTo>
                    <a:lnTo>
                      <a:pt x="124721" y="279227"/>
                    </a:lnTo>
                    <a:close/>
                  </a:path>
                  <a:path w="473710" h="562609">
                    <a:moveTo>
                      <a:pt x="125121" y="279083"/>
                    </a:moveTo>
                    <a:lnTo>
                      <a:pt x="125066" y="279400"/>
                    </a:lnTo>
                    <a:lnTo>
                      <a:pt x="125352" y="279300"/>
                    </a:lnTo>
                    <a:lnTo>
                      <a:pt x="125121" y="279083"/>
                    </a:lnTo>
                    <a:close/>
                  </a:path>
                  <a:path w="473710" h="562609">
                    <a:moveTo>
                      <a:pt x="120659" y="278980"/>
                    </a:moveTo>
                    <a:lnTo>
                      <a:pt x="120649" y="279205"/>
                    </a:lnTo>
                    <a:lnTo>
                      <a:pt x="121150" y="279495"/>
                    </a:lnTo>
                    <a:lnTo>
                      <a:pt x="121026" y="279262"/>
                    </a:lnTo>
                    <a:lnTo>
                      <a:pt x="120659" y="278980"/>
                    </a:lnTo>
                    <a:close/>
                  </a:path>
                  <a:path w="473710" h="562609">
                    <a:moveTo>
                      <a:pt x="123884" y="279050"/>
                    </a:moveTo>
                    <a:lnTo>
                      <a:pt x="123627" y="279216"/>
                    </a:lnTo>
                    <a:lnTo>
                      <a:pt x="123500" y="279488"/>
                    </a:lnTo>
                    <a:lnTo>
                      <a:pt x="123753" y="279314"/>
                    </a:lnTo>
                    <a:lnTo>
                      <a:pt x="123884" y="279050"/>
                    </a:lnTo>
                    <a:close/>
                  </a:path>
                  <a:path w="473710" h="562609">
                    <a:moveTo>
                      <a:pt x="115306" y="279225"/>
                    </a:moveTo>
                    <a:lnTo>
                      <a:pt x="115242" y="279371"/>
                    </a:lnTo>
                    <a:lnTo>
                      <a:pt x="115306" y="279225"/>
                    </a:lnTo>
                    <a:close/>
                  </a:path>
                  <a:path w="473710" h="562609">
                    <a:moveTo>
                      <a:pt x="114232" y="278954"/>
                    </a:moveTo>
                    <a:lnTo>
                      <a:pt x="114261" y="279236"/>
                    </a:lnTo>
                    <a:lnTo>
                      <a:pt x="114388" y="279485"/>
                    </a:lnTo>
                    <a:lnTo>
                      <a:pt x="114232" y="278954"/>
                    </a:lnTo>
                    <a:close/>
                  </a:path>
                  <a:path w="473710" h="562609">
                    <a:moveTo>
                      <a:pt x="124175" y="279281"/>
                    </a:moveTo>
                    <a:lnTo>
                      <a:pt x="124005" y="279478"/>
                    </a:lnTo>
                    <a:lnTo>
                      <a:pt x="124175" y="279281"/>
                    </a:lnTo>
                    <a:close/>
                  </a:path>
                  <a:path w="473710" h="562609">
                    <a:moveTo>
                      <a:pt x="121507" y="279026"/>
                    </a:moveTo>
                    <a:lnTo>
                      <a:pt x="121632" y="279186"/>
                    </a:lnTo>
                    <a:lnTo>
                      <a:pt x="122012" y="279468"/>
                    </a:lnTo>
                    <a:lnTo>
                      <a:pt x="121887" y="279292"/>
                    </a:lnTo>
                    <a:lnTo>
                      <a:pt x="121507" y="279026"/>
                    </a:lnTo>
                    <a:close/>
                  </a:path>
                  <a:path w="473710" h="562609">
                    <a:moveTo>
                      <a:pt x="116644" y="279161"/>
                    </a:moveTo>
                    <a:lnTo>
                      <a:pt x="116808" y="279462"/>
                    </a:lnTo>
                    <a:lnTo>
                      <a:pt x="116681" y="279193"/>
                    </a:lnTo>
                    <a:close/>
                  </a:path>
                  <a:path w="473710" h="562609">
                    <a:moveTo>
                      <a:pt x="118092" y="279400"/>
                    </a:moveTo>
                    <a:close/>
                  </a:path>
                  <a:path w="473710" h="562609">
                    <a:moveTo>
                      <a:pt x="121971" y="278776"/>
                    </a:moveTo>
                    <a:lnTo>
                      <a:pt x="121998" y="279219"/>
                    </a:lnTo>
                    <a:lnTo>
                      <a:pt x="122125" y="279459"/>
                    </a:lnTo>
                    <a:lnTo>
                      <a:pt x="121999" y="278820"/>
                    </a:lnTo>
                    <a:close/>
                  </a:path>
                  <a:path w="473710" h="562609">
                    <a:moveTo>
                      <a:pt x="111378" y="278544"/>
                    </a:moveTo>
                    <a:lnTo>
                      <a:pt x="111389" y="278917"/>
                    </a:lnTo>
                    <a:lnTo>
                      <a:pt x="111642" y="279452"/>
                    </a:lnTo>
                    <a:lnTo>
                      <a:pt x="111515" y="278964"/>
                    </a:lnTo>
                    <a:lnTo>
                      <a:pt x="111378" y="278544"/>
                    </a:lnTo>
                    <a:close/>
                  </a:path>
                  <a:path w="473710" h="562609">
                    <a:moveTo>
                      <a:pt x="120053" y="279400"/>
                    </a:moveTo>
                    <a:close/>
                  </a:path>
                  <a:path w="473710" h="562609">
                    <a:moveTo>
                      <a:pt x="119319" y="279282"/>
                    </a:moveTo>
                    <a:lnTo>
                      <a:pt x="119334" y="279446"/>
                    </a:lnTo>
                    <a:lnTo>
                      <a:pt x="119319" y="279282"/>
                    </a:lnTo>
                    <a:close/>
                  </a:path>
                  <a:path w="473710" h="562609">
                    <a:moveTo>
                      <a:pt x="120015" y="279400"/>
                    </a:moveTo>
                    <a:close/>
                  </a:path>
                  <a:path w="473710" h="562609">
                    <a:moveTo>
                      <a:pt x="135390" y="278456"/>
                    </a:moveTo>
                    <a:lnTo>
                      <a:pt x="135470" y="278906"/>
                    </a:lnTo>
                    <a:lnTo>
                      <a:pt x="136729" y="279436"/>
                    </a:lnTo>
                    <a:lnTo>
                      <a:pt x="135390" y="278456"/>
                    </a:lnTo>
                    <a:close/>
                  </a:path>
                  <a:path w="473710" h="562609">
                    <a:moveTo>
                      <a:pt x="116803" y="278623"/>
                    </a:moveTo>
                    <a:lnTo>
                      <a:pt x="116839" y="279325"/>
                    </a:lnTo>
                    <a:lnTo>
                      <a:pt x="116838" y="278657"/>
                    </a:lnTo>
                    <a:close/>
                  </a:path>
                  <a:path w="473710" h="562609">
                    <a:moveTo>
                      <a:pt x="124102" y="279167"/>
                    </a:moveTo>
                    <a:lnTo>
                      <a:pt x="124017" y="279420"/>
                    </a:lnTo>
                    <a:lnTo>
                      <a:pt x="124102" y="279167"/>
                    </a:lnTo>
                    <a:close/>
                  </a:path>
                  <a:path w="473710" h="562609">
                    <a:moveTo>
                      <a:pt x="114038" y="278797"/>
                    </a:moveTo>
                    <a:lnTo>
                      <a:pt x="114208" y="279409"/>
                    </a:lnTo>
                    <a:lnTo>
                      <a:pt x="114082" y="278883"/>
                    </a:lnTo>
                    <a:close/>
                  </a:path>
                  <a:path w="473710" h="562609">
                    <a:moveTo>
                      <a:pt x="113594" y="278747"/>
                    </a:moveTo>
                    <a:lnTo>
                      <a:pt x="113551" y="279102"/>
                    </a:lnTo>
                    <a:lnTo>
                      <a:pt x="113678" y="279409"/>
                    </a:lnTo>
                    <a:lnTo>
                      <a:pt x="113594" y="278747"/>
                    </a:lnTo>
                    <a:close/>
                  </a:path>
                  <a:path w="473710" h="562609">
                    <a:moveTo>
                      <a:pt x="116092" y="278997"/>
                    </a:moveTo>
                    <a:lnTo>
                      <a:pt x="116143" y="279178"/>
                    </a:lnTo>
                    <a:lnTo>
                      <a:pt x="116270" y="279408"/>
                    </a:lnTo>
                    <a:lnTo>
                      <a:pt x="116144" y="279055"/>
                    </a:lnTo>
                    <a:close/>
                  </a:path>
                  <a:path w="473710" h="562609">
                    <a:moveTo>
                      <a:pt x="110086" y="278929"/>
                    </a:moveTo>
                    <a:lnTo>
                      <a:pt x="110202" y="279407"/>
                    </a:lnTo>
                    <a:lnTo>
                      <a:pt x="110086" y="278929"/>
                    </a:lnTo>
                    <a:close/>
                  </a:path>
                  <a:path w="473710" h="562609">
                    <a:moveTo>
                      <a:pt x="104305" y="277827"/>
                    </a:moveTo>
                    <a:lnTo>
                      <a:pt x="104343" y="278191"/>
                    </a:lnTo>
                    <a:lnTo>
                      <a:pt x="104597" y="279400"/>
                    </a:lnTo>
                    <a:lnTo>
                      <a:pt x="104470" y="278486"/>
                    </a:lnTo>
                    <a:lnTo>
                      <a:pt x="104305" y="277827"/>
                    </a:lnTo>
                    <a:close/>
                  </a:path>
                  <a:path w="473710" h="562609">
                    <a:moveTo>
                      <a:pt x="106382" y="278950"/>
                    </a:moveTo>
                    <a:lnTo>
                      <a:pt x="106406" y="279400"/>
                    </a:lnTo>
                    <a:lnTo>
                      <a:pt x="106382" y="278950"/>
                    </a:lnTo>
                    <a:close/>
                  </a:path>
                  <a:path w="473710" h="562609">
                    <a:moveTo>
                      <a:pt x="108400" y="279254"/>
                    </a:moveTo>
                    <a:lnTo>
                      <a:pt x="108342" y="279400"/>
                    </a:lnTo>
                    <a:lnTo>
                      <a:pt x="108400" y="279254"/>
                    </a:lnTo>
                    <a:close/>
                  </a:path>
                  <a:path w="473710" h="562609">
                    <a:moveTo>
                      <a:pt x="111778" y="279316"/>
                    </a:moveTo>
                    <a:close/>
                  </a:path>
                  <a:path w="473710" h="562609">
                    <a:moveTo>
                      <a:pt x="111829" y="279360"/>
                    </a:moveTo>
                    <a:close/>
                  </a:path>
                  <a:path w="473710" h="562609">
                    <a:moveTo>
                      <a:pt x="117210" y="279276"/>
                    </a:moveTo>
                    <a:close/>
                  </a:path>
                  <a:path w="473710" h="562609">
                    <a:moveTo>
                      <a:pt x="117330" y="279120"/>
                    </a:moveTo>
                    <a:lnTo>
                      <a:pt x="117200" y="279400"/>
                    </a:lnTo>
                    <a:lnTo>
                      <a:pt x="117525" y="279400"/>
                    </a:lnTo>
                    <a:lnTo>
                      <a:pt x="117399" y="279185"/>
                    </a:lnTo>
                    <a:close/>
                  </a:path>
                  <a:path w="473710" h="562609">
                    <a:moveTo>
                      <a:pt x="118016" y="279301"/>
                    </a:moveTo>
                    <a:close/>
                  </a:path>
                  <a:path w="473710" h="562609">
                    <a:moveTo>
                      <a:pt x="118058" y="279250"/>
                    </a:moveTo>
                    <a:lnTo>
                      <a:pt x="118003" y="279400"/>
                    </a:lnTo>
                    <a:lnTo>
                      <a:pt x="118058" y="279250"/>
                    </a:lnTo>
                    <a:close/>
                  </a:path>
                  <a:path w="473710" h="562609">
                    <a:moveTo>
                      <a:pt x="118664" y="279344"/>
                    </a:moveTo>
                    <a:close/>
                  </a:path>
                  <a:path w="473710" h="562609">
                    <a:moveTo>
                      <a:pt x="119743" y="279271"/>
                    </a:moveTo>
                    <a:lnTo>
                      <a:pt x="119727" y="279400"/>
                    </a:lnTo>
                    <a:lnTo>
                      <a:pt x="119743" y="279271"/>
                    </a:lnTo>
                    <a:close/>
                  </a:path>
                  <a:path w="473710" h="562609">
                    <a:moveTo>
                      <a:pt x="119967" y="279294"/>
                    </a:moveTo>
                    <a:close/>
                  </a:path>
                  <a:path w="473710" h="562609">
                    <a:moveTo>
                      <a:pt x="120047" y="279290"/>
                    </a:moveTo>
                    <a:close/>
                  </a:path>
                  <a:path w="473710" h="562609">
                    <a:moveTo>
                      <a:pt x="120231" y="278963"/>
                    </a:moveTo>
                    <a:lnTo>
                      <a:pt x="120259" y="279400"/>
                    </a:lnTo>
                    <a:lnTo>
                      <a:pt x="120386" y="279208"/>
                    </a:lnTo>
                    <a:lnTo>
                      <a:pt x="120259" y="278979"/>
                    </a:lnTo>
                    <a:close/>
                  </a:path>
                  <a:path w="473710" h="562609">
                    <a:moveTo>
                      <a:pt x="120411" y="279171"/>
                    </a:moveTo>
                    <a:lnTo>
                      <a:pt x="120259" y="279400"/>
                    </a:lnTo>
                    <a:lnTo>
                      <a:pt x="120419" y="279400"/>
                    </a:lnTo>
                    <a:lnTo>
                      <a:pt x="120411" y="279171"/>
                    </a:lnTo>
                    <a:close/>
                  </a:path>
                  <a:path w="473710" h="562609">
                    <a:moveTo>
                      <a:pt x="120530" y="279136"/>
                    </a:moveTo>
                    <a:lnTo>
                      <a:pt x="120419" y="279400"/>
                    </a:lnTo>
                    <a:lnTo>
                      <a:pt x="120530" y="279136"/>
                    </a:lnTo>
                    <a:close/>
                  </a:path>
                  <a:path w="473710" h="562609">
                    <a:moveTo>
                      <a:pt x="121240" y="279330"/>
                    </a:moveTo>
                    <a:close/>
                  </a:path>
                  <a:path w="473710" h="562609">
                    <a:moveTo>
                      <a:pt x="121299" y="279350"/>
                    </a:moveTo>
                    <a:close/>
                  </a:path>
                  <a:path w="473710" h="562609">
                    <a:moveTo>
                      <a:pt x="122317" y="279329"/>
                    </a:moveTo>
                    <a:close/>
                  </a:path>
                  <a:path w="473710" h="562609">
                    <a:moveTo>
                      <a:pt x="122575" y="278934"/>
                    </a:moveTo>
                    <a:lnTo>
                      <a:pt x="122639" y="279165"/>
                    </a:lnTo>
                    <a:lnTo>
                      <a:pt x="123020" y="279400"/>
                    </a:lnTo>
                    <a:lnTo>
                      <a:pt x="122893" y="279155"/>
                    </a:lnTo>
                    <a:lnTo>
                      <a:pt x="122575" y="278934"/>
                    </a:lnTo>
                    <a:close/>
                  </a:path>
                  <a:path w="473710" h="562609">
                    <a:moveTo>
                      <a:pt x="123105" y="279333"/>
                    </a:moveTo>
                    <a:close/>
                  </a:path>
                  <a:path w="473710" h="562609">
                    <a:moveTo>
                      <a:pt x="123398" y="279363"/>
                    </a:moveTo>
                    <a:close/>
                  </a:path>
                  <a:path w="473710" h="562609">
                    <a:moveTo>
                      <a:pt x="123527" y="279280"/>
                    </a:moveTo>
                    <a:close/>
                  </a:path>
                  <a:path w="473710" h="562609">
                    <a:moveTo>
                      <a:pt x="124168" y="279375"/>
                    </a:moveTo>
                    <a:close/>
                  </a:path>
                  <a:path w="473710" h="562609">
                    <a:moveTo>
                      <a:pt x="124208" y="279350"/>
                    </a:moveTo>
                    <a:close/>
                  </a:path>
                  <a:path w="473710" h="562609">
                    <a:moveTo>
                      <a:pt x="124243" y="279328"/>
                    </a:moveTo>
                    <a:close/>
                  </a:path>
                  <a:path w="473710" h="562609">
                    <a:moveTo>
                      <a:pt x="125057" y="279135"/>
                    </a:moveTo>
                    <a:lnTo>
                      <a:pt x="124958" y="279400"/>
                    </a:lnTo>
                    <a:lnTo>
                      <a:pt x="125057" y="279135"/>
                    </a:lnTo>
                    <a:close/>
                  </a:path>
                  <a:path w="473710" h="562609">
                    <a:moveTo>
                      <a:pt x="125492" y="279386"/>
                    </a:moveTo>
                    <a:close/>
                  </a:path>
                  <a:path w="473710" h="562609">
                    <a:moveTo>
                      <a:pt x="125634" y="279269"/>
                    </a:moveTo>
                    <a:lnTo>
                      <a:pt x="125509" y="279400"/>
                    </a:lnTo>
                    <a:lnTo>
                      <a:pt x="125634" y="279269"/>
                    </a:lnTo>
                    <a:close/>
                  </a:path>
                  <a:path w="473710" h="562609">
                    <a:moveTo>
                      <a:pt x="125766" y="279199"/>
                    </a:moveTo>
                    <a:lnTo>
                      <a:pt x="125775" y="279400"/>
                    </a:lnTo>
                    <a:lnTo>
                      <a:pt x="125766" y="279199"/>
                    </a:lnTo>
                    <a:close/>
                  </a:path>
                  <a:path w="473710" h="562609">
                    <a:moveTo>
                      <a:pt x="126597" y="279100"/>
                    </a:moveTo>
                    <a:lnTo>
                      <a:pt x="126650" y="279400"/>
                    </a:lnTo>
                    <a:lnTo>
                      <a:pt x="126597" y="279100"/>
                    </a:lnTo>
                    <a:close/>
                  </a:path>
                  <a:path w="473710" h="562609">
                    <a:moveTo>
                      <a:pt x="127636" y="279207"/>
                    </a:moveTo>
                    <a:lnTo>
                      <a:pt x="127536" y="279400"/>
                    </a:lnTo>
                    <a:lnTo>
                      <a:pt x="127697" y="279284"/>
                    </a:lnTo>
                    <a:close/>
                  </a:path>
                  <a:path w="473710" h="562609">
                    <a:moveTo>
                      <a:pt x="127863" y="279132"/>
                    </a:moveTo>
                    <a:lnTo>
                      <a:pt x="127791" y="279400"/>
                    </a:lnTo>
                    <a:lnTo>
                      <a:pt x="127863" y="279132"/>
                    </a:lnTo>
                    <a:close/>
                  </a:path>
                  <a:path w="473710" h="562609">
                    <a:moveTo>
                      <a:pt x="129046" y="279162"/>
                    </a:moveTo>
                    <a:lnTo>
                      <a:pt x="128949" y="279400"/>
                    </a:lnTo>
                    <a:lnTo>
                      <a:pt x="129233" y="279400"/>
                    </a:lnTo>
                    <a:lnTo>
                      <a:pt x="129046" y="279162"/>
                    </a:lnTo>
                    <a:close/>
                  </a:path>
                  <a:path w="473710" h="562609">
                    <a:moveTo>
                      <a:pt x="129343" y="278440"/>
                    </a:moveTo>
                    <a:lnTo>
                      <a:pt x="129233" y="278707"/>
                    </a:lnTo>
                    <a:lnTo>
                      <a:pt x="129106" y="279238"/>
                    </a:lnTo>
                    <a:lnTo>
                      <a:pt x="129233" y="279400"/>
                    </a:lnTo>
                    <a:lnTo>
                      <a:pt x="129487" y="278864"/>
                    </a:lnTo>
                    <a:lnTo>
                      <a:pt x="129343" y="278440"/>
                    </a:lnTo>
                    <a:close/>
                  </a:path>
                  <a:path w="473710" h="562609">
                    <a:moveTo>
                      <a:pt x="129534" y="278764"/>
                    </a:moveTo>
                    <a:lnTo>
                      <a:pt x="129233" y="279400"/>
                    </a:lnTo>
                    <a:lnTo>
                      <a:pt x="129910" y="279400"/>
                    </a:lnTo>
                    <a:lnTo>
                      <a:pt x="129534" y="278764"/>
                    </a:lnTo>
                    <a:close/>
                  </a:path>
                  <a:path w="473710" h="562609">
                    <a:moveTo>
                      <a:pt x="129943" y="278747"/>
                    </a:moveTo>
                    <a:lnTo>
                      <a:pt x="130227" y="279400"/>
                    </a:lnTo>
                    <a:lnTo>
                      <a:pt x="130100" y="278851"/>
                    </a:lnTo>
                    <a:lnTo>
                      <a:pt x="129943" y="278747"/>
                    </a:lnTo>
                    <a:close/>
                  </a:path>
                  <a:path w="473710" h="562609">
                    <a:moveTo>
                      <a:pt x="130289" y="278977"/>
                    </a:moveTo>
                    <a:lnTo>
                      <a:pt x="130227" y="279400"/>
                    </a:lnTo>
                    <a:lnTo>
                      <a:pt x="130924" y="279400"/>
                    </a:lnTo>
                    <a:lnTo>
                      <a:pt x="130289" y="278977"/>
                    </a:lnTo>
                    <a:close/>
                  </a:path>
                  <a:path w="473710" h="562609">
                    <a:moveTo>
                      <a:pt x="131098" y="279245"/>
                    </a:moveTo>
                    <a:lnTo>
                      <a:pt x="130924" y="279400"/>
                    </a:lnTo>
                    <a:lnTo>
                      <a:pt x="131327" y="279400"/>
                    </a:lnTo>
                    <a:lnTo>
                      <a:pt x="131098" y="279245"/>
                    </a:lnTo>
                    <a:close/>
                  </a:path>
                  <a:path w="473710" h="562609">
                    <a:moveTo>
                      <a:pt x="131294" y="279072"/>
                    </a:moveTo>
                    <a:lnTo>
                      <a:pt x="131201" y="279315"/>
                    </a:lnTo>
                    <a:lnTo>
                      <a:pt x="131454" y="279283"/>
                    </a:lnTo>
                    <a:lnTo>
                      <a:pt x="131294" y="279072"/>
                    </a:lnTo>
                    <a:close/>
                  </a:path>
                  <a:path w="473710" h="562609">
                    <a:moveTo>
                      <a:pt x="131463" y="279274"/>
                    </a:moveTo>
                    <a:lnTo>
                      <a:pt x="131327" y="279400"/>
                    </a:lnTo>
                    <a:lnTo>
                      <a:pt x="131519" y="279400"/>
                    </a:lnTo>
                    <a:close/>
                  </a:path>
                  <a:path w="473710" h="562609">
                    <a:moveTo>
                      <a:pt x="131527" y="279244"/>
                    </a:moveTo>
                    <a:lnTo>
                      <a:pt x="131519" y="279400"/>
                    </a:lnTo>
                    <a:lnTo>
                      <a:pt x="131737" y="279400"/>
                    </a:lnTo>
                    <a:lnTo>
                      <a:pt x="131527" y="279244"/>
                    </a:lnTo>
                    <a:close/>
                  </a:path>
                  <a:path w="473710" h="562609">
                    <a:moveTo>
                      <a:pt x="132350" y="278461"/>
                    </a:moveTo>
                    <a:lnTo>
                      <a:pt x="132122" y="278670"/>
                    </a:lnTo>
                    <a:lnTo>
                      <a:pt x="131996" y="278955"/>
                    </a:lnTo>
                    <a:lnTo>
                      <a:pt x="132249" y="279400"/>
                    </a:lnTo>
                    <a:lnTo>
                      <a:pt x="132350" y="278461"/>
                    </a:lnTo>
                    <a:close/>
                  </a:path>
                  <a:path w="473710" h="562609">
                    <a:moveTo>
                      <a:pt x="133580" y="278130"/>
                    </a:moveTo>
                    <a:lnTo>
                      <a:pt x="132711" y="278130"/>
                    </a:lnTo>
                    <a:lnTo>
                      <a:pt x="132376" y="278437"/>
                    </a:lnTo>
                    <a:lnTo>
                      <a:pt x="132249" y="279400"/>
                    </a:lnTo>
                    <a:lnTo>
                      <a:pt x="134453" y="279400"/>
                    </a:lnTo>
                    <a:lnTo>
                      <a:pt x="133945" y="278381"/>
                    </a:lnTo>
                    <a:lnTo>
                      <a:pt x="133821" y="278231"/>
                    </a:lnTo>
                    <a:lnTo>
                      <a:pt x="133580" y="278130"/>
                    </a:lnTo>
                    <a:close/>
                  </a:path>
                  <a:path w="473710" h="562609">
                    <a:moveTo>
                      <a:pt x="133884" y="278257"/>
                    </a:moveTo>
                    <a:lnTo>
                      <a:pt x="134453" y="279400"/>
                    </a:lnTo>
                    <a:lnTo>
                      <a:pt x="134326" y="278444"/>
                    </a:lnTo>
                    <a:lnTo>
                      <a:pt x="133884" y="278257"/>
                    </a:lnTo>
                    <a:close/>
                  </a:path>
                  <a:path w="473710" h="562609">
                    <a:moveTo>
                      <a:pt x="134383" y="278467"/>
                    </a:moveTo>
                    <a:lnTo>
                      <a:pt x="134453" y="279400"/>
                    </a:lnTo>
                    <a:lnTo>
                      <a:pt x="135383" y="279400"/>
                    </a:lnTo>
                    <a:lnTo>
                      <a:pt x="135004" y="278825"/>
                    </a:lnTo>
                    <a:lnTo>
                      <a:pt x="134877" y="278675"/>
                    </a:lnTo>
                    <a:lnTo>
                      <a:pt x="134383" y="278467"/>
                    </a:lnTo>
                    <a:close/>
                  </a:path>
                  <a:path w="473710" h="562609">
                    <a:moveTo>
                      <a:pt x="135387" y="278890"/>
                    </a:moveTo>
                    <a:lnTo>
                      <a:pt x="135383" y="279400"/>
                    </a:lnTo>
                    <a:lnTo>
                      <a:pt x="136598" y="279400"/>
                    </a:lnTo>
                    <a:lnTo>
                      <a:pt x="135387" y="278890"/>
                    </a:lnTo>
                    <a:close/>
                  </a:path>
                  <a:path w="473710" h="562609">
                    <a:moveTo>
                      <a:pt x="145263" y="279374"/>
                    </a:moveTo>
                    <a:close/>
                  </a:path>
                  <a:path w="473710" h="562609">
                    <a:moveTo>
                      <a:pt x="145386" y="279353"/>
                    </a:moveTo>
                    <a:lnTo>
                      <a:pt x="145540" y="279400"/>
                    </a:lnTo>
                    <a:lnTo>
                      <a:pt x="145386" y="279353"/>
                    </a:lnTo>
                    <a:close/>
                  </a:path>
                  <a:path w="473710" h="562609">
                    <a:moveTo>
                      <a:pt x="147519" y="276822"/>
                    </a:moveTo>
                    <a:lnTo>
                      <a:pt x="147437" y="276954"/>
                    </a:lnTo>
                    <a:lnTo>
                      <a:pt x="146553" y="277939"/>
                    </a:lnTo>
                    <a:lnTo>
                      <a:pt x="146426" y="278202"/>
                    </a:lnTo>
                    <a:lnTo>
                      <a:pt x="145794" y="278853"/>
                    </a:lnTo>
                    <a:lnTo>
                      <a:pt x="145541" y="279162"/>
                    </a:lnTo>
                    <a:lnTo>
                      <a:pt x="145415" y="279362"/>
                    </a:lnTo>
                    <a:lnTo>
                      <a:pt x="147439" y="276973"/>
                    </a:lnTo>
                    <a:lnTo>
                      <a:pt x="147519" y="276822"/>
                    </a:lnTo>
                    <a:close/>
                  </a:path>
                  <a:path w="473710" h="562609">
                    <a:moveTo>
                      <a:pt x="114233" y="278924"/>
                    </a:moveTo>
                    <a:lnTo>
                      <a:pt x="114388" y="279393"/>
                    </a:lnTo>
                    <a:lnTo>
                      <a:pt x="114262" y="278951"/>
                    </a:lnTo>
                    <a:close/>
                  </a:path>
                  <a:path w="473710" h="562609">
                    <a:moveTo>
                      <a:pt x="120694" y="278910"/>
                    </a:moveTo>
                    <a:lnTo>
                      <a:pt x="121191" y="279389"/>
                    </a:lnTo>
                    <a:lnTo>
                      <a:pt x="121068" y="279181"/>
                    </a:lnTo>
                    <a:lnTo>
                      <a:pt x="120694" y="278910"/>
                    </a:lnTo>
                    <a:close/>
                  </a:path>
                  <a:path w="473710" h="562609">
                    <a:moveTo>
                      <a:pt x="125549" y="279142"/>
                    </a:moveTo>
                    <a:lnTo>
                      <a:pt x="125489" y="279383"/>
                    </a:lnTo>
                    <a:lnTo>
                      <a:pt x="125549" y="279142"/>
                    </a:lnTo>
                    <a:close/>
                  </a:path>
                  <a:path w="473710" h="562609">
                    <a:moveTo>
                      <a:pt x="121733" y="278606"/>
                    </a:moveTo>
                    <a:lnTo>
                      <a:pt x="121627" y="279111"/>
                    </a:lnTo>
                    <a:lnTo>
                      <a:pt x="122007" y="279376"/>
                    </a:lnTo>
                    <a:lnTo>
                      <a:pt x="121881" y="278697"/>
                    </a:lnTo>
                    <a:lnTo>
                      <a:pt x="121733" y="278606"/>
                    </a:lnTo>
                    <a:close/>
                  </a:path>
                  <a:path w="473710" h="562609">
                    <a:moveTo>
                      <a:pt x="118456" y="279126"/>
                    </a:moveTo>
                    <a:lnTo>
                      <a:pt x="118318" y="279372"/>
                    </a:lnTo>
                    <a:lnTo>
                      <a:pt x="118456" y="279126"/>
                    </a:lnTo>
                    <a:close/>
                  </a:path>
                  <a:path w="473710" h="562609">
                    <a:moveTo>
                      <a:pt x="116089" y="279005"/>
                    </a:moveTo>
                    <a:lnTo>
                      <a:pt x="116076" y="279288"/>
                    </a:lnTo>
                    <a:lnTo>
                      <a:pt x="116089" y="279005"/>
                    </a:lnTo>
                    <a:close/>
                  </a:path>
                  <a:path w="473710" h="562609">
                    <a:moveTo>
                      <a:pt x="123554" y="279111"/>
                    </a:moveTo>
                    <a:lnTo>
                      <a:pt x="123398" y="279363"/>
                    </a:lnTo>
                    <a:lnTo>
                      <a:pt x="123554" y="279111"/>
                    </a:lnTo>
                    <a:close/>
                  </a:path>
                  <a:path w="473710" h="562609">
                    <a:moveTo>
                      <a:pt x="103637" y="277406"/>
                    </a:moveTo>
                    <a:lnTo>
                      <a:pt x="103748" y="278475"/>
                    </a:lnTo>
                    <a:lnTo>
                      <a:pt x="103875" y="279356"/>
                    </a:lnTo>
                    <a:lnTo>
                      <a:pt x="103637" y="277406"/>
                    </a:lnTo>
                    <a:close/>
                  </a:path>
                  <a:path w="473710" h="562609">
                    <a:moveTo>
                      <a:pt x="111383" y="278534"/>
                    </a:moveTo>
                    <a:lnTo>
                      <a:pt x="111643" y="279354"/>
                    </a:lnTo>
                    <a:lnTo>
                      <a:pt x="111516" y="278889"/>
                    </a:lnTo>
                    <a:lnTo>
                      <a:pt x="111383" y="278534"/>
                    </a:lnTo>
                    <a:close/>
                  </a:path>
                  <a:path w="473710" h="562609">
                    <a:moveTo>
                      <a:pt x="145888" y="278737"/>
                    </a:moveTo>
                    <a:lnTo>
                      <a:pt x="145513" y="279111"/>
                    </a:lnTo>
                    <a:lnTo>
                      <a:pt x="145386" y="279353"/>
                    </a:lnTo>
                    <a:lnTo>
                      <a:pt x="145888" y="278737"/>
                    </a:lnTo>
                    <a:close/>
                  </a:path>
                  <a:path w="473710" h="562609">
                    <a:moveTo>
                      <a:pt x="104843" y="277437"/>
                    </a:moveTo>
                    <a:lnTo>
                      <a:pt x="104868" y="277785"/>
                    </a:lnTo>
                    <a:lnTo>
                      <a:pt x="105248" y="279347"/>
                    </a:lnTo>
                    <a:lnTo>
                      <a:pt x="105122" y="278559"/>
                    </a:lnTo>
                    <a:lnTo>
                      <a:pt x="104995" y="278145"/>
                    </a:lnTo>
                    <a:lnTo>
                      <a:pt x="104843" y="277437"/>
                    </a:lnTo>
                    <a:close/>
                  </a:path>
                  <a:path w="473710" h="562609">
                    <a:moveTo>
                      <a:pt x="117909" y="279136"/>
                    </a:moveTo>
                    <a:lnTo>
                      <a:pt x="117865" y="279345"/>
                    </a:lnTo>
                    <a:lnTo>
                      <a:pt x="117909" y="279136"/>
                    </a:lnTo>
                    <a:close/>
                  </a:path>
                  <a:path w="473710" h="562609">
                    <a:moveTo>
                      <a:pt x="117424" y="278997"/>
                    </a:moveTo>
                    <a:lnTo>
                      <a:pt x="117431" y="279215"/>
                    </a:lnTo>
                    <a:lnTo>
                      <a:pt x="117424" y="278997"/>
                    </a:lnTo>
                    <a:close/>
                  </a:path>
                  <a:path w="473710" h="562609">
                    <a:moveTo>
                      <a:pt x="122057" y="278806"/>
                    </a:moveTo>
                    <a:lnTo>
                      <a:pt x="122317" y="279329"/>
                    </a:lnTo>
                    <a:lnTo>
                      <a:pt x="122190" y="278962"/>
                    </a:lnTo>
                    <a:lnTo>
                      <a:pt x="122057" y="278806"/>
                    </a:lnTo>
                    <a:close/>
                  </a:path>
                  <a:path w="473710" h="562609">
                    <a:moveTo>
                      <a:pt x="114436" y="279074"/>
                    </a:moveTo>
                    <a:lnTo>
                      <a:pt x="114548" y="279212"/>
                    </a:lnTo>
                    <a:lnTo>
                      <a:pt x="114436" y="279074"/>
                    </a:lnTo>
                    <a:close/>
                  </a:path>
                  <a:path w="473710" h="562609">
                    <a:moveTo>
                      <a:pt x="118853" y="278956"/>
                    </a:moveTo>
                    <a:lnTo>
                      <a:pt x="118872" y="279168"/>
                    </a:lnTo>
                    <a:lnTo>
                      <a:pt x="119124" y="279320"/>
                    </a:lnTo>
                    <a:lnTo>
                      <a:pt x="118998" y="279044"/>
                    </a:lnTo>
                    <a:lnTo>
                      <a:pt x="118853" y="278956"/>
                    </a:lnTo>
                    <a:close/>
                  </a:path>
                  <a:path w="473710" h="562609">
                    <a:moveTo>
                      <a:pt x="123207" y="278707"/>
                    </a:moveTo>
                    <a:lnTo>
                      <a:pt x="123126" y="279317"/>
                    </a:lnTo>
                    <a:lnTo>
                      <a:pt x="123207" y="278707"/>
                    </a:lnTo>
                    <a:close/>
                  </a:path>
                  <a:path w="473710" h="562609">
                    <a:moveTo>
                      <a:pt x="141332" y="276752"/>
                    </a:moveTo>
                    <a:lnTo>
                      <a:pt x="141235" y="277483"/>
                    </a:lnTo>
                    <a:lnTo>
                      <a:pt x="141742" y="278187"/>
                    </a:lnTo>
                    <a:lnTo>
                      <a:pt x="145250" y="279312"/>
                    </a:lnTo>
                    <a:lnTo>
                      <a:pt x="146331" y="278130"/>
                    </a:lnTo>
                    <a:lnTo>
                      <a:pt x="142530" y="278130"/>
                    </a:lnTo>
                    <a:lnTo>
                      <a:pt x="141332" y="276752"/>
                    </a:lnTo>
                    <a:close/>
                  </a:path>
                  <a:path w="473710" h="562609">
                    <a:moveTo>
                      <a:pt x="109296" y="278595"/>
                    </a:moveTo>
                    <a:lnTo>
                      <a:pt x="109297" y="278985"/>
                    </a:lnTo>
                    <a:lnTo>
                      <a:pt x="109424" y="279306"/>
                    </a:lnTo>
                    <a:lnTo>
                      <a:pt x="109296" y="278595"/>
                    </a:lnTo>
                    <a:close/>
                  </a:path>
                  <a:path w="473710" h="562609">
                    <a:moveTo>
                      <a:pt x="124456" y="279033"/>
                    </a:moveTo>
                    <a:lnTo>
                      <a:pt x="124286" y="279300"/>
                    </a:lnTo>
                    <a:lnTo>
                      <a:pt x="124539" y="279140"/>
                    </a:lnTo>
                    <a:close/>
                  </a:path>
                  <a:path w="473710" h="562609">
                    <a:moveTo>
                      <a:pt x="114435" y="278942"/>
                    </a:moveTo>
                    <a:lnTo>
                      <a:pt x="114556" y="279184"/>
                    </a:lnTo>
                    <a:lnTo>
                      <a:pt x="114556" y="279049"/>
                    </a:lnTo>
                    <a:close/>
                  </a:path>
                  <a:path w="473710" h="562609">
                    <a:moveTo>
                      <a:pt x="125001" y="278985"/>
                    </a:moveTo>
                    <a:lnTo>
                      <a:pt x="124820" y="279299"/>
                    </a:lnTo>
                    <a:lnTo>
                      <a:pt x="125001" y="278985"/>
                    </a:lnTo>
                    <a:close/>
                  </a:path>
                  <a:path w="473710" h="562609">
                    <a:moveTo>
                      <a:pt x="116570" y="278404"/>
                    </a:moveTo>
                    <a:lnTo>
                      <a:pt x="116553" y="278896"/>
                    </a:lnTo>
                    <a:lnTo>
                      <a:pt x="116680" y="279172"/>
                    </a:lnTo>
                    <a:lnTo>
                      <a:pt x="116680" y="278508"/>
                    </a:lnTo>
                    <a:close/>
                  </a:path>
                  <a:path w="473710" h="562609">
                    <a:moveTo>
                      <a:pt x="120728" y="278841"/>
                    </a:moveTo>
                    <a:lnTo>
                      <a:pt x="121225" y="279295"/>
                    </a:lnTo>
                    <a:lnTo>
                      <a:pt x="121100" y="279128"/>
                    </a:lnTo>
                    <a:lnTo>
                      <a:pt x="120728" y="278841"/>
                    </a:lnTo>
                    <a:close/>
                  </a:path>
                  <a:path w="473710" h="562609">
                    <a:moveTo>
                      <a:pt x="122155" y="278866"/>
                    </a:moveTo>
                    <a:lnTo>
                      <a:pt x="122313" y="279292"/>
                    </a:lnTo>
                    <a:lnTo>
                      <a:pt x="122186" y="278886"/>
                    </a:lnTo>
                    <a:close/>
                  </a:path>
                  <a:path w="473710" h="562609">
                    <a:moveTo>
                      <a:pt x="125372" y="278878"/>
                    </a:moveTo>
                    <a:lnTo>
                      <a:pt x="125243" y="279183"/>
                    </a:lnTo>
                    <a:lnTo>
                      <a:pt x="125496" y="279185"/>
                    </a:lnTo>
                    <a:lnTo>
                      <a:pt x="125372" y="278878"/>
                    </a:lnTo>
                    <a:close/>
                  </a:path>
                  <a:path w="473710" h="562609">
                    <a:moveTo>
                      <a:pt x="127838" y="278967"/>
                    </a:moveTo>
                    <a:lnTo>
                      <a:pt x="127697" y="279283"/>
                    </a:lnTo>
                    <a:lnTo>
                      <a:pt x="127838" y="278967"/>
                    </a:lnTo>
                    <a:close/>
                  </a:path>
                  <a:path w="473710" h="562609">
                    <a:moveTo>
                      <a:pt x="110768" y="278791"/>
                    </a:moveTo>
                    <a:lnTo>
                      <a:pt x="110618" y="279276"/>
                    </a:lnTo>
                    <a:lnTo>
                      <a:pt x="110744" y="279077"/>
                    </a:lnTo>
                    <a:lnTo>
                      <a:pt x="110768" y="278791"/>
                    </a:lnTo>
                    <a:close/>
                  </a:path>
                  <a:path w="473710" h="562609">
                    <a:moveTo>
                      <a:pt x="119933" y="279100"/>
                    </a:moveTo>
                    <a:lnTo>
                      <a:pt x="119748" y="279267"/>
                    </a:lnTo>
                    <a:lnTo>
                      <a:pt x="119933" y="279100"/>
                    </a:lnTo>
                    <a:close/>
                  </a:path>
                  <a:path w="473710" h="562609">
                    <a:moveTo>
                      <a:pt x="123914" y="279031"/>
                    </a:moveTo>
                    <a:lnTo>
                      <a:pt x="123824" y="279265"/>
                    </a:lnTo>
                    <a:lnTo>
                      <a:pt x="123914" y="279031"/>
                    </a:lnTo>
                    <a:close/>
                  </a:path>
                  <a:path w="473710" h="562609">
                    <a:moveTo>
                      <a:pt x="118431" y="278924"/>
                    </a:moveTo>
                    <a:lnTo>
                      <a:pt x="118281" y="279258"/>
                    </a:lnTo>
                    <a:lnTo>
                      <a:pt x="118408" y="279113"/>
                    </a:lnTo>
                    <a:lnTo>
                      <a:pt x="118431" y="278924"/>
                    </a:lnTo>
                    <a:close/>
                  </a:path>
                  <a:path w="473710" h="562609">
                    <a:moveTo>
                      <a:pt x="123792" y="278944"/>
                    </a:moveTo>
                    <a:lnTo>
                      <a:pt x="123569" y="279253"/>
                    </a:lnTo>
                    <a:lnTo>
                      <a:pt x="123819" y="279092"/>
                    </a:lnTo>
                    <a:lnTo>
                      <a:pt x="123792" y="278944"/>
                    </a:lnTo>
                    <a:close/>
                  </a:path>
                  <a:path w="473710" h="562609">
                    <a:moveTo>
                      <a:pt x="118610" y="279011"/>
                    </a:moveTo>
                    <a:lnTo>
                      <a:pt x="118472" y="279252"/>
                    </a:lnTo>
                    <a:lnTo>
                      <a:pt x="118610" y="279011"/>
                    </a:lnTo>
                    <a:close/>
                  </a:path>
                  <a:path w="473710" h="562609">
                    <a:moveTo>
                      <a:pt x="130375" y="278391"/>
                    </a:moveTo>
                    <a:lnTo>
                      <a:pt x="130345" y="278740"/>
                    </a:lnTo>
                    <a:lnTo>
                      <a:pt x="131098" y="279245"/>
                    </a:lnTo>
                    <a:lnTo>
                      <a:pt x="131098" y="278926"/>
                    </a:lnTo>
                    <a:lnTo>
                      <a:pt x="130375" y="278391"/>
                    </a:lnTo>
                    <a:close/>
                  </a:path>
                  <a:path w="473710" h="562609">
                    <a:moveTo>
                      <a:pt x="120958" y="278686"/>
                    </a:moveTo>
                    <a:lnTo>
                      <a:pt x="121121" y="279059"/>
                    </a:lnTo>
                    <a:lnTo>
                      <a:pt x="121248" y="279242"/>
                    </a:lnTo>
                    <a:lnTo>
                      <a:pt x="121123" y="278808"/>
                    </a:lnTo>
                    <a:lnTo>
                      <a:pt x="120958" y="278686"/>
                    </a:lnTo>
                    <a:close/>
                  </a:path>
                  <a:path w="473710" h="562609">
                    <a:moveTo>
                      <a:pt x="112412" y="278698"/>
                    </a:moveTo>
                    <a:lnTo>
                      <a:pt x="112614" y="279240"/>
                    </a:lnTo>
                    <a:lnTo>
                      <a:pt x="112487" y="278856"/>
                    </a:lnTo>
                    <a:lnTo>
                      <a:pt x="112412" y="278698"/>
                    </a:lnTo>
                    <a:close/>
                  </a:path>
                  <a:path w="473710" h="562609">
                    <a:moveTo>
                      <a:pt x="131546" y="278849"/>
                    </a:moveTo>
                    <a:lnTo>
                      <a:pt x="131383" y="279095"/>
                    </a:lnTo>
                    <a:lnTo>
                      <a:pt x="131510" y="279232"/>
                    </a:lnTo>
                    <a:lnTo>
                      <a:pt x="131546" y="278849"/>
                    </a:lnTo>
                    <a:close/>
                  </a:path>
                  <a:path w="473710" h="562609">
                    <a:moveTo>
                      <a:pt x="119078" y="278881"/>
                    </a:moveTo>
                    <a:lnTo>
                      <a:pt x="119149" y="279025"/>
                    </a:lnTo>
                    <a:lnTo>
                      <a:pt x="119402" y="279227"/>
                    </a:lnTo>
                    <a:lnTo>
                      <a:pt x="119276" y="279038"/>
                    </a:lnTo>
                    <a:lnTo>
                      <a:pt x="119078" y="278881"/>
                    </a:lnTo>
                    <a:close/>
                  </a:path>
                  <a:path w="473710" h="562609">
                    <a:moveTo>
                      <a:pt x="124906" y="278908"/>
                    </a:moveTo>
                    <a:lnTo>
                      <a:pt x="124721" y="279025"/>
                    </a:lnTo>
                    <a:lnTo>
                      <a:pt x="124721" y="279227"/>
                    </a:lnTo>
                    <a:lnTo>
                      <a:pt x="124974" y="279009"/>
                    </a:lnTo>
                    <a:close/>
                  </a:path>
                  <a:path w="473710" h="562609">
                    <a:moveTo>
                      <a:pt x="131804" y="278620"/>
                    </a:moveTo>
                    <a:lnTo>
                      <a:pt x="131655" y="278752"/>
                    </a:lnTo>
                    <a:lnTo>
                      <a:pt x="131528" y="279215"/>
                    </a:lnTo>
                    <a:lnTo>
                      <a:pt x="131907" y="278868"/>
                    </a:lnTo>
                    <a:lnTo>
                      <a:pt x="131804" y="278620"/>
                    </a:lnTo>
                    <a:close/>
                  </a:path>
                  <a:path w="473710" h="562609">
                    <a:moveTo>
                      <a:pt x="104775" y="278295"/>
                    </a:moveTo>
                    <a:lnTo>
                      <a:pt x="104841" y="278714"/>
                    </a:lnTo>
                    <a:lnTo>
                      <a:pt x="104968" y="279212"/>
                    </a:lnTo>
                    <a:lnTo>
                      <a:pt x="104841" y="278508"/>
                    </a:lnTo>
                    <a:lnTo>
                      <a:pt x="104775" y="278295"/>
                    </a:lnTo>
                    <a:close/>
                  </a:path>
                  <a:path w="473710" h="562609">
                    <a:moveTo>
                      <a:pt x="111647" y="278676"/>
                    </a:moveTo>
                    <a:lnTo>
                      <a:pt x="111774" y="279205"/>
                    </a:lnTo>
                    <a:lnTo>
                      <a:pt x="111647" y="278676"/>
                    </a:lnTo>
                    <a:close/>
                  </a:path>
                  <a:path w="473710" h="562609">
                    <a:moveTo>
                      <a:pt x="127117" y="278564"/>
                    </a:moveTo>
                    <a:lnTo>
                      <a:pt x="127159" y="278795"/>
                    </a:lnTo>
                    <a:lnTo>
                      <a:pt x="127413" y="279202"/>
                    </a:lnTo>
                    <a:lnTo>
                      <a:pt x="127286" y="278774"/>
                    </a:lnTo>
                    <a:lnTo>
                      <a:pt x="127117" y="278564"/>
                    </a:lnTo>
                    <a:close/>
                  </a:path>
                  <a:path w="473710" h="562609">
                    <a:moveTo>
                      <a:pt x="123579" y="278964"/>
                    </a:moveTo>
                    <a:lnTo>
                      <a:pt x="123429" y="279198"/>
                    </a:lnTo>
                    <a:lnTo>
                      <a:pt x="123579" y="278964"/>
                    </a:lnTo>
                    <a:close/>
                  </a:path>
                  <a:path w="473710" h="562609">
                    <a:moveTo>
                      <a:pt x="119098" y="279071"/>
                    </a:moveTo>
                    <a:lnTo>
                      <a:pt x="119248" y="279194"/>
                    </a:lnTo>
                    <a:lnTo>
                      <a:pt x="119098" y="279071"/>
                    </a:lnTo>
                    <a:close/>
                  </a:path>
                  <a:path w="473710" h="562609">
                    <a:moveTo>
                      <a:pt x="114432" y="278660"/>
                    </a:moveTo>
                    <a:lnTo>
                      <a:pt x="114462" y="278967"/>
                    </a:lnTo>
                    <a:lnTo>
                      <a:pt x="114715" y="279189"/>
                    </a:lnTo>
                    <a:lnTo>
                      <a:pt x="114589" y="278879"/>
                    </a:lnTo>
                    <a:lnTo>
                      <a:pt x="114462" y="278679"/>
                    </a:lnTo>
                    <a:close/>
                  </a:path>
                  <a:path w="473710" h="562609">
                    <a:moveTo>
                      <a:pt x="114521" y="278718"/>
                    </a:moveTo>
                    <a:lnTo>
                      <a:pt x="114716" y="279186"/>
                    </a:lnTo>
                    <a:lnTo>
                      <a:pt x="114589" y="278769"/>
                    </a:lnTo>
                    <a:close/>
                  </a:path>
                  <a:path w="473710" h="562609">
                    <a:moveTo>
                      <a:pt x="126323" y="278727"/>
                    </a:moveTo>
                    <a:lnTo>
                      <a:pt x="126391" y="278920"/>
                    </a:lnTo>
                    <a:lnTo>
                      <a:pt x="126517" y="279181"/>
                    </a:lnTo>
                    <a:lnTo>
                      <a:pt x="126323" y="278727"/>
                    </a:lnTo>
                    <a:close/>
                  </a:path>
                  <a:path w="473710" h="562609">
                    <a:moveTo>
                      <a:pt x="118213" y="278772"/>
                    </a:moveTo>
                    <a:lnTo>
                      <a:pt x="118083" y="279177"/>
                    </a:lnTo>
                    <a:lnTo>
                      <a:pt x="118210" y="278840"/>
                    </a:lnTo>
                    <a:close/>
                  </a:path>
                  <a:path w="473710" h="562609">
                    <a:moveTo>
                      <a:pt x="113037" y="277859"/>
                    </a:moveTo>
                    <a:lnTo>
                      <a:pt x="112849" y="278325"/>
                    </a:lnTo>
                    <a:lnTo>
                      <a:pt x="113103" y="279177"/>
                    </a:lnTo>
                    <a:lnTo>
                      <a:pt x="113037" y="277859"/>
                    </a:lnTo>
                    <a:close/>
                  </a:path>
                  <a:path w="473710" h="562609">
                    <a:moveTo>
                      <a:pt x="118231" y="278783"/>
                    </a:moveTo>
                    <a:lnTo>
                      <a:pt x="118086" y="279175"/>
                    </a:lnTo>
                    <a:lnTo>
                      <a:pt x="118231" y="278783"/>
                    </a:lnTo>
                    <a:close/>
                  </a:path>
                  <a:path w="473710" h="562609">
                    <a:moveTo>
                      <a:pt x="125972" y="278932"/>
                    </a:moveTo>
                    <a:lnTo>
                      <a:pt x="125761" y="279170"/>
                    </a:lnTo>
                    <a:lnTo>
                      <a:pt x="125972" y="278932"/>
                    </a:lnTo>
                    <a:close/>
                  </a:path>
                  <a:path w="473710" h="562609">
                    <a:moveTo>
                      <a:pt x="117536" y="278851"/>
                    </a:moveTo>
                    <a:lnTo>
                      <a:pt x="117514" y="279069"/>
                    </a:lnTo>
                    <a:lnTo>
                      <a:pt x="117536" y="278851"/>
                    </a:lnTo>
                    <a:close/>
                  </a:path>
                  <a:path w="473710" h="562609">
                    <a:moveTo>
                      <a:pt x="119897" y="278900"/>
                    </a:moveTo>
                    <a:lnTo>
                      <a:pt x="119734" y="279166"/>
                    </a:lnTo>
                    <a:lnTo>
                      <a:pt x="119897" y="278900"/>
                    </a:lnTo>
                    <a:close/>
                  </a:path>
                  <a:path w="473710" h="562609">
                    <a:moveTo>
                      <a:pt x="129227" y="278270"/>
                    </a:moveTo>
                    <a:lnTo>
                      <a:pt x="128918" y="278563"/>
                    </a:lnTo>
                    <a:lnTo>
                      <a:pt x="128793" y="278840"/>
                    </a:lnTo>
                    <a:lnTo>
                      <a:pt x="129046" y="279162"/>
                    </a:lnTo>
                    <a:lnTo>
                      <a:pt x="129300" y="278544"/>
                    </a:lnTo>
                    <a:lnTo>
                      <a:pt x="129227" y="278270"/>
                    </a:lnTo>
                    <a:close/>
                  </a:path>
                  <a:path w="473710" h="562609">
                    <a:moveTo>
                      <a:pt x="127816" y="278820"/>
                    </a:moveTo>
                    <a:lnTo>
                      <a:pt x="127637" y="279161"/>
                    </a:lnTo>
                    <a:lnTo>
                      <a:pt x="127763" y="278971"/>
                    </a:lnTo>
                    <a:lnTo>
                      <a:pt x="127816" y="278820"/>
                    </a:lnTo>
                    <a:close/>
                  </a:path>
                  <a:path w="473710" h="562609">
                    <a:moveTo>
                      <a:pt x="123234" y="278541"/>
                    </a:moveTo>
                    <a:lnTo>
                      <a:pt x="123210" y="278718"/>
                    </a:lnTo>
                    <a:lnTo>
                      <a:pt x="123337" y="279153"/>
                    </a:lnTo>
                    <a:lnTo>
                      <a:pt x="123464" y="278917"/>
                    </a:lnTo>
                    <a:lnTo>
                      <a:pt x="123338" y="278616"/>
                    </a:lnTo>
                    <a:close/>
                  </a:path>
                  <a:path w="473710" h="562609">
                    <a:moveTo>
                      <a:pt x="106545" y="277896"/>
                    </a:moveTo>
                    <a:lnTo>
                      <a:pt x="106551" y="278423"/>
                    </a:lnTo>
                    <a:lnTo>
                      <a:pt x="106678" y="279151"/>
                    </a:lnTo>
                    <a:lnTo>
                      <a:pt x="106545" y="277896"/>
                    </a:lnTo>
                    <a:close/>
                  </a:path>
                  <a:path w="473710" h="562609">
                    <a:moveTo>
                      <a:pt x="110539" y="278166"/>
                    </a:moveTo>
                    <a:lnTo>
                      <a:pt x="110451" y="278720"/>
                    </a:lnTo>
                    <a:lnTo>
                      <a:pt x="110578" y="279143"/>
                    </a:lnTo>
                    <a:lnTo>
                      <a:pt x="110704" y="278909"/>
                    </a:lnTo>
                    <a:lnTo>
                      <a:pt x="110577" y="278272"/>
                    </a:lnTo>
                    <a:close/>
                  </a:path>
                  <a:path w="473710" h="562609">
                    <a:moveTo>
                      <a:pt x="109184" y="278699"/>
                    </a:moveTo>
                    <a:lnTo>
                      <a:pt x="109079" y="279142"/>
                    </a:lnTo>
                    <a:lnTo>
                      <a:pt x="109205" y="278825"/>
                    </a:lnTo>
                    <a:close/>
                  </a:path>
                  <a:path w="473710" h="562609">
                    <a:moveTo>
                      <a:pt x="109379" y="278386"/>
                    </a:moveTo>
                    <a:lnTo>
                      <a:pt x="109393" y="278682"/>
                    </a:lnTo>
                    <a:lnTo>
                      <a:pt x="109520" y="279141"/>
                    </a:lnTo>
                    <a:lnTo>
                      <a:pt x="109379" y="278386"/>
                    </a:lnTo>
                    <a:close/>
                  </a:path>
                  <a:path w="473710" h="562609">
                    <a:moveTo>
                      <a:pt x="125618" y="278677"/>
                    </a:moveTo>
                    <a:lnTo>
                      <a:pt x="125425" y="278952"/>
                    </a:lnTo>
                    <a:lnTo>
                      <a:pt x="125552" y="279140"/>
                    </a:lnTo>
                    <a:lnTo>
                      <a:pt x="125618" y="278677"/>
                    </a:lnTo>
                    <a:close/>
                  </a:path>
                  <a:path w="473710" h="562609">
                    <a:moveTo>
                      <a:pt x="115009" y="278631"/>
                    </a:moveTo>
                    <a:lnTo>
                      <a:pt x="115042" y="279025"/>
                    </a:lnTo>
                    <a:lnTo>
                      <a:pt x="115042" y="278652"/>
                    </a:lnTo>
                    <a:close/>
                  </a:path>
                  <a:path w="473710" h="562609">
                    <a:moveTo>
                      <a:pt x="126026" y="278762"/>
                    </a:moveTo>
                    <a:lnTo>
                      <a:pt x="125884" y="278876"/>
                    </a:lnTo>
                    <a:lnTo>
                      <a:pt x="125758" y="279134"/>
                    </a:lnTo>
                    <a:lnTo>
                      <a:pt x="125885" y="279005"/>
                    </a:lnTo>
                    <a:lnTo>
                      <a:pt x="126026" y="278762"/>
                    </a:lnTo>
                    <a:close/>
                  </a:path>
                  <a:path w="473710" h="562609">
                    <a:moveTo>
                      <a:pt x="112531" y="278488"/>
                    </a:moveTo>
                    <a:lnTo>
                      <a:pt x="112490" y="278862"/>
                    </a:lnTo>
                    <a:lnTo>
                      <a:pt x="112617" y="279130"/>
                    </a:lnTo>
                    <a:lnTo>
                      <a:pt x="112531" y="278488"/>
                    </a:lnTo>
                    <a:close/>
                  </a:path>
                  <a:path w="473710" h="562609">
                    <a:moveTo>
                      <a:pt x="118497" y="278943"/>
                    </a:moveTo>
                    <a:lnTo>
                      <a:pt x="118456" y="279126"/>
                    </a:lnTo>
                    <a:lnTo>
                      <a:pt x="118497" y="278943"/>
                    </a:lnTo>
                    <a:close/>
                  </a:path>
                  <a:path w="473710" h="562609">
                    <a:moveTo>
                      <a:pt x="115822" y="278696"/>
                    </a:moveTo>
                    <a:lnTo>
                      <a:pt x="115808" y="279123"/>
                    </a:lnTo>
                    <a:lnTo>
                      <a:pt x="115935" y="278831"/>
                    </a:lnTo>
                    <a:lnTo>
                      <a:pt x="115822" y="278696"/>
                    </a:lnTo>
                    <a:close/>
                  </a:path>
                  <a:path w="473710" h="562609">
                    <a:moveTo>
                      <a:pt x="102855" y="274326"/>
                    </a:moveTo>
                    <a:lnTo>
                      <a:pt x="103524" y="278030"/>
                    </a:lnTo>
                    <a:lnTo>
                      <a:pt x="103778" y="279116"/>
                    </a:lnTo>
                    <a:lnTo>
                      <a:pt x="102855" y="274326"/>
                    </a:lnTo>
                    <a:close/>
                  </a:path>
                  <a:path w="473710" h="562609">
                    <a:moveTo>
                      <a:pt x="118095" y="278701"/>
                    </a:moveTo>
                    <a:lnTo>
                      <a:pt x="118075" y="279114"/>
                    </a:lnTo>
                    <a:lnTo>
                      <a:pt x="118202" y="278772"/>
                    </a:lnTo>
                    <a:close/>
                  </a:path>
                  <a:path w="473710" h="562609">
                    <a:moveTo>
                      <a:pt x="111155" y="278424"/>
                    </a:moveTo>
                    <a:lnTo>
                      <a:pt x="111067" y="278565"/>
                    </a:lnTo>
                    <a:lnTo>
                      <a:pt x="110940" y="278836"/>
                    </a:lnTo>
                    <a:lnTo>
                      <a:pt x="111066" y="279109"/>
                    </a:lnTo>
                    <a:lnTo>
                      <a:pt x="111193" y="278879"/>
                    </a:lnTo>
                    <a:lnTo>
                      <a:pt x="111155" y="278424"/>
                    </a:lnTo>
                    <a:close/>
                  </a:path>
                  <a:path w="473710" h="562609">
                    <a:moveTo>
                      <a:pt x="126766" y="278378"/>
                    </a:moveTo>
                    <a:lnTo>
                      <a:pt x="126595" y="278513"/>
                    </a:lnTo>
                    <a:lnTo>
                      <a:pt x="126470" y="278813"/>
                    </a:lnTo>
                    <a:lnTo>
                      <a:pt x="126597" y="279100"/>
                    </a:lnTo>
                    <a:lnTo>
                      <a:pt x="126850" y="278839"/>
                    </a:lnTo>
                    <a:lnTo>
                      <a:pt x="126766" y="278378"/>
                    </a:lnTo>
                    <a:close/>
                  </a:path>
                  <a:path w="473710" h="562609">
                    <a:moveTo>
                      <a:pt x="123516" y="278745"/>
                    </a:moveTo>
                    <a:lnTo>
                      <a:pt x="123409" y="279096"/>
                    </a:lnTo>
                    <a:lnTo>
                      <a:pt x="123536" y="278811"/>
                    </a:lnTo>
                    <a:close/>
                  </a:path>
                  <a:path w="473710" h="562609">
                    <a:moveTo>
                      <a:pt x="113342" y="278148"/>
                    </a:moveTo>
                    <a:lnTo>
                      <a:pt x="113422" y="278789"/>
                    </a:lnTo>
                    <a:lnTo>
                      <a:pt x="113549" y="279096"/>
                    </a:lnTo>
                    <a:lnTo>
                      <a:pt x="113422" y="278339"/>
                    </a:lnTo>
                    <a:lnTo>
                      <a:pt x="113342" y="278148"/>
                    </a:lnTo>
                    <a:close/>
                  </a:path>
                  <a:path w="473710" h="562609">
                    <a:moveTo>
                      <a:pt x="127690" y="277975"/>
                    </a:moveTo>
                    <a:lnTo>
                      <a:pt x="127284" y="278393"/>
                    </a:lnTo>
                    <a:lnTo>
                      <a:pt x="127157" y="278613"/>
                    </a:lnTo>
                    <a:lnTo>
                      <a:pt x="127537" y="279084"/>
                    </a:lnTo>
                    <a:lnTo>
                      <a:pt x="127791" y="278795"/>
                    </a:lnTo>
                    <a:lnTo>
                      <a:pt x="127690" y="277975"/>
                    </a:lnTo>
                    <a:close/>
                  </a:path>
                  <a:path w="473710" h="562609">
                    <a:moveTo>
                      <a:pt x="130495" y="277581"/>
                    </a:moveTo>
                    <a:lnTo>
                      <a:pt x="130413" y="278419"/>
                    </a:lnTo>
                    <a:lnTo>
                      <a:pt x="131294" y="279072"/>
                    </a:lnTo>
                    <a:lnTo>
                      <a:pt x="131167" y="278609"/>
                    </a:lnTo>
                    <a:lnTo>
                      <a:pt x="130954" y="278130"/>
                    </a:lnTo>
                    <a:lnTo>
                      <a:pt x="130768" y="278130"/>
                    </a:lnTo>
                    <a:lnTo>
                      <a:pt x="130495" y="277581"/>
                    </a:lnTo>
                    <a:close/>
                  </a:path>
                  <a:path w="473710" h="562609">
                    <a:moveTo>
                      <a:pt x="116450" y="278805"/>
                    </a:moveTo>
                    <a:lnTo>
                      <a:pt x="116410" y="278964"/>
                    </a:lnTo>
                    <a:lnTo>
                      <a:pt x="116450" y="278805"/>
                    </a:lnTo>
                    <a:close/>
                  </a:path>
                  <a:path w="473710" h="562609">
                    <a:moveTo>
                      <a:pt x="118959" y="278873"/>
                    </a:moveTo>
                    <a:lnTo>
                      <a:pt x="119098" y="279071"/>
                    </a:lnTo>
                    <a:lnTo>
                      <a:pt x="118959" y="278873"/>
                    </a:lnTo>
                    <a:close/>
                  </a:path>
                  <a:path w="473710" h="562609">
                    <a:moveTo>
                      <a:pt x="125281" y="278744"/>
                    </a:moveTo>
                    <a:lnTo>
                      <a:pt x="125108" y="279068"/>
                    </a:lnTo>
                    <a:lnTo>
                      <a:pt x="125281" y="278744"/>
                    </a:lnTo>
                    <a:close/>
                  </a:path>
                  <a:path w="473710" h="562609">
                    <a:moveTo>
                      <a:pt x="106876" y="277697"/>
                    </a:moveTo>
                    <a:lnTo>
                      <a:pt x="106878" y="278013"/>
                    </a:lnTo>
                    <a:lnTo>
                      <a:pt x="107132" y="279068"/>
                    </a:lnTo>
                    <a:lnTo>
                      <a:pt x="107005" y="278168"/>
                    </a:lnTo>
                    <a:lnTo>
                      <a:pt x="106876" y="277697"/>
                    </a:lnTo>
                    <a:close/>
                  </a:path>
                  <a:path w="473710" h="562609">
                    <a:moveTo>
                      <a:pt x="115600" y="278603"/>
                    </a:moveTo>
                    <a:lnTo>
                      <a:pt x="115591" y="278990"/>
                    </a:lnTo>
                    <a:lnTo>
                      <a:pt x="115600" y="278603"/>
                    </a:lnTo>
                    <a:close/>
                  </a:path>
                  <a:path w="473710" h="562609">
                    <a:moveTo>
                      <a:pt x="114953" y="278825"/>
                    </a:moveTo>
                    <a:lnTo>
                      <a:pt x="114936" y="278985"/>
                    </a:lnTo>
                    <a:lnTo>
                      <a:pt x="114953" y="278825"/>
                    </a:lnTo>
                    <a:close/>
                  </a:path>
                  <a:path w="473710" h="562609">
                    <a:moveTo>
                      <a:pt x="118758" y="278899"/>
                    </a:moveTo>
                    <a:lnTo>
                      <a:pt x="118712" y="279066"/>
                    </a:lnTo>
                    <a:lnTo>
                      <a:pt x="118758" y="278899"/>
                    </a:lnTo>
                    <a:close/>
                  </a:path>
                  <a:path w="473710" h="562609">
                    <a:moveTo>
                      <a:pt x="107109" y="278316"/>
                    </a:moveTo>
                    <a:lnTo>
                      <a:pt x="107308" y="279065"/>
                    </a:lnTo>
                    <a:lnTo>
                      <a:pt x="107181" y="278533"/>
                    </a:lnTo>
                    <a:lnTo>
                      <a:pt x="107109" y="278316"/>
                    </a:lnTo>
                    <a:close/>
                  </a:path>
                  <a:path w="473710" h="562609">
                    <a:moveTo>
                      <a:pt x="120397" y="278799"/>
                    </a:moveTo>
                    <a:lnTo>
                      <a:pt x="120281" y="278992"/>
                    </a:lnTo>
                    <a:lnTo>
                      <a:pt x="120397" y="278799"/>
                    </a:lnTo>
                    <a:close/>
                  </a:path>
                  <a:path w="473710" h="562609">
                    <a:moveTo>
                      <a:pt x="119256" y="278642"/>
                    </a:moveTo>
                    <a:lnTo>
                      <a:pt x="119138" y="278916"/>
                    </a:lnTo>
                    <a:lnTo>
                      <a:pt x="119390" y="279064"/>
                    </a:lnTo>
                    <a:lnTo>
                      <a:pt x="119256" y="278642"/>
                    </a:lnTo>
                    <a:close/>
                  </a:path>
                  <a:path w="473710" h="562609">
                    <a:moveTo>
                      <a:pt x="123695" y="278874"/>
                    </a:moveTo>
                    <a:lnTo>
                      <a:pt x="123625" y="279061"/>
                    </a:lnTo>
                    <a:lnTo>
                      <a:pt x="123695" y="278874"/>
                    </a:lnTo>
                    <a:close/>
                  </a:path>
                  <a:path w="473710" h="562609">
                    <a:moveTo>
                      <a:pt x="146404" y="278104"/>
                    </a:moveTo>
                    <a:lnTo>
                      <a:pt x="145546" y="279059"/>
                    </a:lnTo>
                    <a:lnTo>
                      <a:pt x="146049" y="278539"/>
                    </a:lnTo>
                    <a:lnTo>
                      <a:pt x="146404" y="278104"/>
                    </a:lnTo>
                    <a:close/>
                  </a:path>
                  <a:path w="473710" h="562609">
                    <a:moveTo>
                      <a:pt x="128320" y="278504"/>
                    </a:moveTo>
                    <a:lnTo>
                      <a:pt x="128073" y="278742"/>
                    </a:lnTo>
                    <a:lnTo>
                      <a:pt x="127947" y="279055"/>
                    </a:lnTo>
                    <a:lnTo>
                      <a:pt x="128325" y="278709"/>
                    </a:lnTo>
                    <a:lnTo>
                      <a:pt x="128320" y="278504"/>
                    </a:lnTo>
                    <a:close/>
                  </a:path>
                  <a:path w="473710" h="562609">
                    <a:moveTo>
                      <a:pt x="118245" y="278791"/>
                    </a:moveTo>
                    <a:lnTo>
                      <a:pt x="118264" y="279038"/>
                    </a:lnTo>
                    <a:lnTo>
                      <a:pt x="118245" y="278791"/>
                    </a:lnTo>
                    <a:close/>
                  </a:path>
                  <a:path w="473710" h="562609">
                    <a:moveTo>
                      <a:pt x="114236" y="278768"/>
                    </a:moveTo>
                    <a:lnTo>
                      <a:pt x="114392" y="279034"/>
                    </a:lnTo>
                    <a:lnTo>
                      <a:pt x="114236" y="278768"/>
                    </a:lnTo>
                    <a:close/>
                  </a:path>
                  <a:path w="473710" h="562609">
                    <a:moveTo>
                      <a:pt x="124737" y="278770"/>
                    </a:moveTo>
                    <a:lnTo>
                      <a:pt x="124582" y="278866"/>
                    </a:lnTo>
                    <a:lnTo>
                      <a:pt x="124456" y="279033"/>
                    </a:lnTo>
                    <a:lnTo>
                      <a:pt x="124737" y="278770"/>
                    </a:lnTo>
                    <a:close/>
                  </a:path>
                  <a:path w="473710" h="562609">
                    <a:moveTo>
                      <a:pt x="124068" y="278751"/>
                    </a:moveTo>
                    <a:lnTo>
                      <a:pt x="123914" y="279031"/>
                    </a:lnTo>
                    <a:lnTo>
                      <a:pt x="124068" y="278751"/>
                    </a:lnTo>
                    <a:close/>
                  </a:path>
                  <a:path w="473710" h="562609">
                    <a:moveTo>
                      <a:pt x="126127" y="278785"/>
                    </a:moveTo>
                    <a:lnTo>
                      <a:pt x="125942" y="279027"/>
                    </a:lnTo>
                    <a:lnTo>
                      <a:pt x="126127" y="278785"/>
                    </a:lnTo>
                    <a:close/>
                  </a:path>
                  <a:path w="473710" h="562609">
                    <a:moveTo>
                      <a:pt x="116166" y="278759"/>
                    </a:moveTo>
                    <a:lnTo>
                      <a:pt x="116384" y="279026"/>
                    </a:lnTo>
                    <a:lnTo>
                      <a:pt x="116258" y="278836"/>
                    </a:lnTo>
                    <a:close/>
                  </a:path>
                  <a:path w="473710" h="562609">
                    <a:moveTo>
                      <a:pt x="109147" y="278606"/>
                    </a:moveTo>
                    <a:lnTo>
                      <a:pt x="109034" y="279020"/>
                    </a:lnTo>
                    <a:lnTo>
                      <a:pt x="109161" y="278689"/>
                    </a:lnTo>
                    <a:close/>
                  </a:path>
                  <a:path w="473710" h="562609">
                    <a:moveTo>
                      <a:pt x="111453" y="278408"/>
                    </a:moveTo>
                    <a:lnTo>
                      <a:pt x="111460" y="278718"/>
                    </a:lnTo>
                    <a:lnTo>
                      <a:pt x="111587" y="279019"/>
                    </a:lnTo>
                    <a:lnTo>
                      <a:pt x="111453" y="278408"/>
                    </a:lnTo>
                    <a:close/>
                  </a:path>
                  <a:path w="473710" h="562609">
                    <a:moveTo>
                      <a:pt x="122242" y="278703"/>
                    </a:moveTo>
                    <a:lnTo>
                      <a:pt x="122400" y="279017"/>
                    </a:lnTo>
                    <a:lnTo>
                      <a:pt x="122273" y="278724"/>
                    </a:lnTo>
                    <a:close/>
                  </a:path>
                  <a:path w="473710" h="562609">
                    <a:moveTo>
                      <a:pt x="119733" y="278674"/>
                    </a:moveTo>
                    <a:lnTo>
                      <a:pt x="119712" y="279013"/>
                    </a:lnTo>
                    <a:lnTo>
                      <a:pt x="119839" y="278785"/>
                    </a:lnTo>
                    <a:close/>
                  </a:path>
                  <a:path w="473710" h="562609">
                    <a:moveTo>
                      <a:pt x="109170" y="278664"/>
                    </a:moveTo>
                    <a:lnTo>
                      <a:pt x="109041" y="279005"/>
                    </a:lnTo>
                    <a:lnTo>
                      <a:pt x="109168" y="278733"/>
                    </a:lnTo>
                    <a:close/>
                  </a:path>
                  <a:path w="473710" h="562609">
                    <a:moveTo>
                      <a:pt x="117791" y="278518"/>
                    </a:moveTo>
                    <a:lnTo>
                      <a:pt x="117600" y="278900"/>
                    </a:lnTo>
                    <a:lnTo>
                      <a:pt x="117853" y="278743"/>
                    </a:lnTo>
                    <a:lnTo>
                      <a:pt x="117791" y="278518"/>
                    </a:lnTo>
                    <a:close/>
                  </a:path>
                  <a:path w="473710" h="562609">
                    <a:moveTo>
                      <a:pt x="121560" y="278500"/>
                    </a:moveTo>
                    <a:lnTo>
                      <a:pt x="121506" y="278994"/>
                    </a:lnTo>
                    <a:lnTo>
                      <a:pt x="121633" y="278778"/>
                    </a:lnTo>
                    <a:lnTo>
                      <a:pt x="121560" y="278500"/>
                    </a:lnTo>
                    <a:close/>
                  </a:path>
                  <a:path w="473710" h="562609">
                    <a:moveTo>
                      <a:pt x="106864" y="278003"/>
                    </a:moveTo>
                    <a:lnTo>
                      <a:pt x="106894" y="278453"/>
                    </a:lnTo>
                    <a:lnTo>
                      <a:pt x="107021" y="278993"/>
                    </a:lnTo>
                    <a:lnTo>
                      <a:pt x="106864" y="278003"/>
                    </a:lnTo>
                    <a:close/>
                  </a:path>
                  <a:path w="473710" h="562609">
                    <a:moveTo>
                      <a:pt x="126079" y="278301"/>
                    </a:moveTo>
                    <a:lnTo>
                      <a:pt x="125876" y="278467"/>
                    </a:lnTo>
                    <a:lnTo>
                      <a:pt x="125749" y="278983"/>
                    </a:lnTo>
                    <a:lnTo>
                      <a:pt x="126001" y="278782"/>
                    </a:lnTo>
                    <a:lnTo>
                      <a:pt x="126079" y="278301"/>
                    </a:lnTo>
                    <a:close/>
                  </a:path>
                  <a:path w="473710" h="562609">
                    <a:moveTo>
                      <a:pt x="129774" y="278356"/>
                    </a:moveTo>
                    <a:lnTo>
                      <a:pt x="129909" y="278667"/>
                    </a:lnTo>
                    <a:lnTo>
                      <a:pt x="130036" y="278808"/>
                    </a:lnTo>
                    <a:lnTo>
                      <a:pt x="130289" y="278977"/>
                    </a:lnTo>
                    <a:lnTo>
                      <a:pt x="130163" y="278617"/>
                    </a:lnTo>
                    <a:lnTo>
                      <a:pt x="129774" y="278356"/>
                    </a:lnTo>
                    <a:close/>
                  </a:path>
                  <a:path w="473710" h="562609">
                    <a:moveTo>
                      <a:pt x="117264" y="278643"/>
                    </a:moveTo>
                    <a:lnTo>
                      <a:pt x="117262" y="278870"/>
                    </a:lnTo>
                    <a:lnTo>
                      <a:pt x="117264" y="278643"/>
                    </a:lnTo>
                    <a:close/>
                  </a:path>
                  <a:path w="473710" h="562609">
                    <a:moveTo>
                      <a:pt x="127998" y="278649"/>
                    </a:moveTo>
                    <a:lnTo>
                      <a:pt x="127838" y="278967"/>
                    </a:lnTo>
                    <a:lnTo>
                      <a:pt x="127998" y="278649"/>
                    </a:lnTo>
                    <a:close/>
                  </a:path>
                  <a:path w="473710" h="562609">
                    <a:moveTo>
                      <a:pt x="106614" y="277986"/>
                    </a:moveTo>
                    <a:lnTo>
                      <a:pt x="106812" y="278960"/>
                    </a:lnTo>
                    <a:lnTo>
                      <a:pt x="106685" y="278198"/>
                    </a:lnTo>
                    <a:lnTo>
                      <a:pt x="106614" y="277986"/>
                    </a:lnTo>
                    <a:close/>
                  </a:path>
                  <a:path w="473710" h="562609">
                    <a:moveTo>
                      <a:pt x="106990" y="277212"/>
                    </a:moveTo>
                    <a:lnTo>
                      <a:pt x="107214" y="278476"/>
                    </a:lnTo>
                    <a:lnTo>
                      <a:pt x="107341" y="278950"/>
                    </a:lnTo>
                    <a:lnTo>
                      <a:pt x="107214" y="278220"/>
                    </a:lnTo>
                    <a:lnTo>
                      <a:pt x="106990" y="277212"/>
                    </a:lnTo>
                    <a:close/>
                  </a:path>
                  <a:path w="473710" h="562609">
                    <a:moveTo>
                      <a:pt x="123957" y="278670"/>
                    </a:moveTo>
                    <a:lnTo>
                      <a:pt x="123792" y="278944"/>
                    </a:lnTo>
                    <a:lnTo>
                      <a:pt x="123957" y="278670"/>
                    </a:lnTo>
                    <a:close/>
                  </a:path>
                  <a:path w="473710" h="562609">
                    <a:moveTo>
                      <a:pt x="122042" y="278564"/>
                    </a:moveTo>
                    <a:lnTo>
                      <a:pt x="122144" y="278836"/>
                    </a:lnTo>
                    <a:lnTo>
                      <a:pt x="122145" y="278635"/>
                    </a:lnTo>
                    <a:close/>
                  </a:path>
                  <a:path w="473710" h="562609">
                    <a:moveTo>
                      <a:pt x="122541" y="278041"/>
                    </a:moveTo>
                    <a:lnTo>
                      <a:pt x="122575" y="278934"/>
                    </a:lnTo>
                    <a:lnTo>
                      <a:pt x="122829" y="278404"/>
                    </a:lnTo>
                    <a:lnTo>
                      <a:pt x="122702" y="278157"/>
                    </a:lnTo>
                    <a:lnTo>
                      <a:pt x="122541" y="278041"/>
                    </a:lnTo>
                    <a:close/>
                  </a:path>
                  <a:path w="473710" h="562609">
                    <a:moveTo>
                      <a:pt x="105692" y="278254"/>
                    </a:moveTo>
                    <a:lnTo>
                      <a:pt x="105707" y="278504"/>
                    </a:lnTo>
                    <a:lnTo>
                      <a:pt x="105834" y="278933"/>
                    </a:lnTo>
                    <a:lnTo>
                      <a:pt x="105692" y="278254"/>
                    </a:lnTo>
                    <a:close/>
                  </a:path>
                  <a:path w="473710" h="562609">
                    <a:moveTo>
                      <a:pt x="120343" y="278738"/>
                    </a:moveTo>
                    <a:lnTo>
                      <a:pt x="120177" y="278931"/>
                    </a:lnTo>
                    <a:lnTo>
                      <a:pt x="120343" y="278738"/>
                    </a:lnTo>
                    <a:close/>
                  </a:path>
                  <a:path w="473710" h="562609">
                    <a:moveTo>
                      <a:pt x="109478" y="278137"/>
                    </a:moveTo>
                    <a:lnTo>
                      <a:pt x="109515" y="278622"/>
                    </a:lnTo>
                    <a:lnTo>
                      <a:pt x="109642" y="278930"/>
                    </a:lnTo>
                    <a:lnTo>
                      <a:pt x="109515" y="278202"/>
                    </a:lnTo>
                    <a:close/>
                  </a:path>
                  <a:path w="473710" h="562609">
                    <a:moveTo>
                      <a:pt x="121160" y="278253"/>
                    </a:moveTo>
                    <a:lnTo>
                      <a:pt x="120989" y="278664"/>
                    </a:lnTo>
                    <a:lnTo>
                      <a:pt x="121369" y="278930"/>
                    </a:lnTo>
                    <a:lnTo>
                      <a:pt x="121244" y="278305"/>
                    </a:lnTo>
                    <a:close/>
                  </a:path>
                  <a:path w="473710" h="562609">
                    <a:moveTo>
                      <a:pt x="110265" y="278283"/>
                    </a:moveTo>
                    <a:lnTo>
                      <a:pt x="110086" y="278929"/>
                    </a:lnTo>
                    <a:lnTo>
                      <a:pt x="110213" y="278716"/>
                    </a:lnTo>
                    <a:lnTo>
                      <a:pt x="110265" y="278283"/>
                    </a:lnTo>
                    <a:close/>
                  </a:path>
                  <a:path w="473710" h="562609">
                    <a:moveTo>
                      <a:pt x="109119" y="278533"/>
                    </a:moveTo>
                    <a:lnTo>
                      <a:pt x="108999" y="278925"/>
                    </a:lnTo>
                    <a:lnTo>
                      <a:pt x="109126" y="278652"/>
                    </a:lnTo>
                    <a:close/>
                  </a:path>
                  <a:path w="473710" h="562609">
                    <a:moveTo>
                      <a:pt x="120469" y="278747"/>
                    </a:moveTo>
                    <a:lnTo>
                      <a:pt x="120578" y="278919"/>
                    </a:lnTo>
                    <a:lnTo>
                      <a:pt x="120469" y="278747"/>
                    </a:lnTo>
                    <a:close/>
                  </a:path>
                  <a:path w="473710" h="562609">
                    <a:moveTo>
                      <a:pt x="114061" y="278730"/>
                    </a:moveTo>
                    <a:lnTo>
                      <a:pt x="114216" y="278909"/>
                    </a:lnTo>
                    <a:lnTo>
                      <a:pt x="114061" y="278730"/>
                    </a:lnTo>
                    <a:close/>
                  </a:path>
                  <a:path w="473710" h="562609">
                    <a:moveTo>
                      <a:pt x="125039" y="278581"/>
                    </a:moveTo>
                    <a:lnTo>
                      <a:pt x="124906" y="278664"/>
                    </a:lnTo>
                    <a:lnTo>
                      <a:pt x="124779" y="278805"/>
                    </a:lnTo>
                    <a:lnTo>
                      <a:pt x="125032" y="278828"/>
                    </a:lnTo>
                    <a:lnTo>
                      <a:pt x="125039" y="278581"/>
                    </a:lnTo>
                    <a:close/>
                  </a:path>
                  <a:path w="473710" h="562609">
                    <a:moveTo>
                      <a:pt x="114241" y="278536"/>
                    </a:moveTo>
                    <a:lnTo>
                      <a:pt x="114267" y="278795"/>
                    </a:lnTo>
                    <a:lnTo>
                      <a:pt x="114270" y="278555"/>
                    </a:lnTo>
                    <a:close/>
                  </a:path>
                  <a:path w="473710" h="562609">
                    <a:moveTo>
                      <a:pt x="124553" y="278620"/>
                    </a:moveTo>
                    <a:lnTo>
                      <a:pt x="124348" y="278904"/>
                    </a:lnTo>
                    <a:lnTo>
                      <a:pt x="124602" y="278730"/>
                    </a:lnTo>
                    <a:close/>
                  </a:path>
                  <a:path w="473710" h="562609">
                    <a:moveTo>
                      <a:pt x="126118" y="278689"/>
                    </a:moveTo>
                    <a:lnTo>
                      <a:pt x="125981" y="278904"/>
                    </a:lnTo>
                    <a:lnTo>
                      <a:pt x="126108" y="278771"/>
                    </a:lnTo>
                    <a:close/>
                  </a:path>
                  <a:path w="473710" h="562609">
                    <a:moveTo>
                      <a:pt x="120250" y="278667"/>
                    </a:moveTo>
                    <a:lnTo>
                      <a:pt x="120117" y="278897"/>
                    </a:lnTo>
                    <a:lnTo>
                      <a:pt x="120244" y="278750"/>
                    </a:lnTo>
                    <a:close/>
                  </a:path>
                  <a:path w="473710" h="562609">
                    <a:moveTo>
                      <a:pt x="118257" y="278712"/>
                    </a:moveTo>
                    <a:lnTo>
                      <a:pt x="118412" y="278891"/>
                    </a:lnTo>
                    <a:lnTo>
                      <a:pt x="118257" y="278712"/>
                    </a:lnTo>
                    <a:close/>
                  </a:path>
                  <a:path w="473710" h="562609">
                    <a:moveTo>
                      <a:pt x="109398" y="278339"/>
                    </a:moveTo>
                    <a:lnTo>
                      <a:pt x="109458" y="278577"/>
                    </a:lnTo>
                    <a:lnTo>
                      <a:pt x="109585" y="278884"/>
                    </a:lnTo>
                    <a:lnTo>
                      <a:pt x="109398" y="278339"/>
                    </a:lnTo>
                    <a:close/>
                  </a:path>
                  <a:path w="473710" h="562609">
                    <a:moveTo>
                      <a:pt x="105413" y="278140"/>
                    </a:moveTo>
                    <a:lnTo>
                      <a:pt x="105444" y="278450"/>
                    </a:lnTo>
                    <a:lnTo>
                      <a:pt x="105571" y="278883"/>
                    </a:lnTo>
                    <a:lnTo>
                      <a:pt x="105445" y="278225"/>
                    </a:lnTo>
                    <a:close/>
                  </a:path>
                  <a:path w="473710" h="562609">
                    <a:moveTo>
                      <a:pt x="107027" y="277261"/>
                    </a:moveTo>
                    <a:lnTo>
                      <a:pt x="107361" y="278881"/>
                    </a:lnTo>
                    <a:lnTo>
                      <a:pt x="107234" y="277753"/>
                    </a:lnTo>
                    <a:lnTo>
                      <a:pt x="107027" y="277261"/>
                    </a:lnTo>
                    <a:close/>
                  </a:path>
                  <a:path w="473710" h="562609">
                    <a:moveTo>
                      <a:pt x="109058" y="278380"/>
                    </a:moveTo>
                    <a:lnTo>
                      <a:pt x="108983" y="278881"/>
                    </a:lnTo>
                    <a:lnTo>
                      <a:pt x="109110" y="278556"/>
                    </a:lnTo>
                    <a:lnTo>
                      <a:pt x="109058" y="278380"/>
                    </a:lnTo>
                    <a:close/>
                  </a:path>
                  <a:path w="473710" h="562609">
                    <a:moveTo>
                      <a:pt x="128536" y="278515"/>
                    </a:moveTo>
                    <a:lnTo>
                      <a:pt x="128457" y="278699"/>
                    </a:lnTo>
                    <a:lnTo>
                      <a:pt x="128584" y="278880"/>
                    </a:lnTo>
                    <a:lnTo>
                      <a:pt x="128536" y="278515"/>
                    </a:lnTo>
                    <a:close/>
                  </a:path>
                  <a:path w="473710" h="562609">
                    <a:moveTo>
                      <a:pt x="112181" y="278208"/>
                    </a:moveTo>
                    <a:lnTo>
                      <a:pt x="112218" y="278877"/>
                    </a:lnTo>
                    <a:lnTo>
                      <a:pt x="112344" y="278720"/>
                    </a:lnTo>
                    <a:lnTo>
                      <a:pt x="112181" y="278208"/>
                    </a:lnTo>
                    <a:close/>
                  </a:path>
                  <a:path w="473710" h="562609">
                    <a:moveTo>
                      <a:pt x="126286" y="278704"/>
                    </a:moveTo>
                    <a:lnTo>
                      <a:pt x="126136" y="278874"/>
                    </a:lnTo>
                    <a:lnTo>
                      <a:pt x="126286" y="278704"/>
                    </a:lnTo>
                    <a:close/>
                  </a:path>
                  <a:path w="473710" h="562609">
                    <a:moveTo>
                      <a:pt x="125246" y="278692"/>
                    </a:moveTo>
                    <a:lnTo>
                      <a:pt x="125133" y="278872"/>
                    </a:lnTo>
                    <a:lnTo>
                      <a:pt x="125246" y="278692"/>
                    </a:lnTo>
                    <a:close/>
                  </a:path>
                  <a:path w="473710" h="562609">
                    <a:moveTo>
                      <a:pt x="125567" y="278497"/>
                    </a:moveTo>
                    <a:lnTo>
                      <a:pt x="125364" y="278861"/>
                    </a:lnTo>
                    <a:lnTo>
                      <a:pt x="125567" y="278497"/>
                    </a:lnTo>
                    <a:close/>
                  </a:path>
                  <a:path w="473710" h="562609">
                    <a:moveTo>
                      <a:pt x="120540" y="278696"/>
                    </a:moveTo>
                    <a:lnTo>
                      <a:pt x="120620" y="278856"/>
                    </a:lnTo>
                    <a:lnTo>
                      <a:pt x="120540" y="278696"/>
                    </a:lnTo>
                    <a:close/>
                  </a:path>
                  <a:path w="473710" h="562609">
                    <a:moveTo>
                      <a:pt x="114037" y="278593"/>
                    </a:moveTo>
                    <a:lnTo>
                      <a:pt x="114070" y="278738"/>
                    </a:lnTo>
                    <a:lnTo>
                      <a:pt x="114037" y="278593"/>
                    </a:lnTo>
                    <a:close/>
                  </a:path>
                  <a:path w="473710" h="562609">
                    <a:moveTo>
                      <a:pt x="117629" y="278420"/>
                    </a:moveTo>
                    <a:lnTo>
                      <a:pt x="117536" y="278851"/>
                    </a:lnTo>
                    <a:lnTo>
                      <a:pt x="117790" y="278520"/>
                    </a:lnTo>
                    <a:lnTo>
                      <a:pt x="117629" y="278420"/>
                    </a:lnTo>
                    <a:close/>
                  </a:path>
                  <a:path w="473710" h="562609">
                    <a:moveTo>
                      <a:pt x="131576" y="278221"/>
                    </a:moveTo>
                    <a:lnTo>
                      <a:pt x="131546" y="278849"/>
                    </a:lnTo>
                    <a:lnTo>
                      <a:pt x="131799" y="278624"/>
                    </a:lnTo>
                    <a:lnTo>
                      <a:pt x="131576" y="278221"/>
                    </a:lnTo>
                    <a:close/>
                  </a:path>
                  <a:path w="473710" h="562609">
                    <a:moveTo>
                      <a:pt x="126263" y="278657"/>
                    </a:moveTo>
                    <a:lnTo>
                      <a:pt x="126134" y="278849"/>
                    </a:lnTo>
                    <a:lnTo>
                      <a:pt x="126263" y="278657"/>
                    </a:lnTo>
                    <a:close/>
                  </a:path>
                  <a:path w="473710" h="562609">
                    <a:moveTo>
                      <a:pt x="132388" y="278103"/>
                    </a:moveTo>
                    <a:lnTo>
                      <a:pt x="131805" y="278622"/>
                    </a:lnTo>
                    <a:lnTo>
                      <a:pt x="131932" y="278844"/>
                    </a:lnTo>
                    <a:lnTo>
                      <a:pt x="132312" y="278495"/>
                    </a:lnTo>
                    <a:lnTo>
                      <a:pt x="132388" y="278103"/>
                    </a:lnTo>
                    <a:close/>
                  </a:path>
                  <a:path w="473710" h="562609">
                    <a:moveTo>
                      <a:pt x="123778" y="278539"/>
                    </a:moveTo>
                    <a:lnTo>
                      <a:pt x="123689" y="278841"/>
                    </a:lnTo>
                    <a:lnTo>
                      <a:pt x="123816" y="278590"/>
                    </a:lnTo>
                    <a:close/>
                  </a:path>
                  <a:path w="473710" h="562609">
                    <a:moveTo>
                      <a:pt x="120276" y="278687"/>
                    </a:moveTo>
                    <a:lnTo>
                      <a:pt x="120198" y="278840"/>
                    </a:lnTo>
                    <a:lnTo>
                      <a:pt x="120276" y="278687"/>
                    </a:lnTo>
                    <a:close/>
                  </a:path>
                  <a:path w="473710" h="562609">
                    <a:moveTo>
                      <a:pt x="118292" y="278618"/>
                    </a:moveTo>
                    <a:lnTo>
                      <a:pt x="118421" y="278840"/>
                    </a:lnTo>
                    <a:lnTo>
                      <a:pt x="118292" y="278618"/>
                    </a:lnTo>
                    <a:close/>
                  </a:path>
                  <a:path w="473710" h="562609">
                    <a:moveTo>
                      <a:pt x="124415" y="278508"/>
                    </a:moveTo>
                    <a:lnTo>
                      <a:pt x="124215" y="278837"/>
                    </a:lnTo>
                    <a:lnTo>
                      <a:pt x="124415" y="278508"/>
                    </a:lnTo>
                    <a:close/>
                  </a:path>
                  <a:path w="473710" h="562609">
                    <a:moveTo>
                      <a:pt x="104741" y="277817"/>
                    </a:moveTo>
                    <a:lnTo>
                      <a:pt x="104814" y="278422"/>
                    </a:lnTo>
                    <a:lnTo>
                      <a:pt x="104941" y="278831"/>
                    </a:lnTo>
                    <a:lnTo>
                      <a:pt x="104815" y="278090"/>
                    </a:lnTo>
                    <a:lnTo>
                      <a:pt x="104741" y="277817"/>
                    </a:lnTo>
                    <a:close/>
                  </a:path>
                  <a:path w="473710" h="562609">
                    <a:moveTo>
                      <a:pt x="120000" y="278495"/>
                    </a:moveTo>
                    <a:lnTo>
                      <a:pt x="119877" y="278758"/>
                    </a:lnTo>
                    <a:lnTo>
                      <a:pt x="120000" y="278495"/>
                    </a:lnTo>
                    <a:close/>
                  </a:path>
                  <a:path w="473710" h="562609">
                    <a:moveTo>
                      <a:pt x="122204" y="277798"/>
                    </a:moveTo>
                    <a:lnTo>
                      <a:pt x="122173" y="278125"/>
                    </a:lnTo>
                    <a:lnTo>
                      <a:pt x="122300" y="278743"/>
                    </a:lnTo>
                    <a:lnTo>
                      <a:pt x="122300" y="277867"/>
                    </a:lnTo>
                    <a:close/>
                  </a:path>
                  <a:path w="473710" h="562609">
                    <a:moveTo>
                      <a:pt x="114428" y="278273"/>
                    </a:moveTo>
                    <a:lnTo>
                      <a:pt x="114434" y="278508"/>
                    </a:lnTo>
                    <a:lnTo>
                      <a:pt x="114561" y="278743"/>
                    </a:lnTo>
                    <a:lnTo>
                      <a:pt x="114561" y="278355"/>
                    </a:lnTo>
                    <a:lnTo>
                      <a:pt x="114428" y="278273"/>
                    </a:lnTo>
                    <a:close/>
                  </a:path>
                  <a:path w="473710" h="562609">
                    <a:moveTo>
                      <a:pt x="128061" y="278154"/>
                    </a:moveTo>
                    <a:lnTo>
                      <a:pt x="127943" y="278435"/>
                    </a:lnTo>
                    <a:lnTo>
                      <a:pt x="127816" y="278820"/>
                    </a:lnTo>
                    <a:lnTo>
                      <a:pt x="127943" y="278636"/>
                    </a:lnTo>
                    <a:lnTo>
                      <a:pt x="128061" y="278154"/>
                    </a:lnTo>
                    <a:close/>
                  </a:path>
                  <a:path w="473710" h="562609">
                    <a:moveTo>
                      <a:pt x="107043" y="278000"/>
                    </a:moveTo>
                    <a:lnTo>
                      <a:pt x="107148" y="278432"/>
                    </a:lnTo>
                    <a:lnTo>
                      <a:pt x="107275" y="278817"/>
                    </a:lnTo>
                    <a:lnTo>
                      <a:pt x="107043" y="278000"/>
                    </a:lnTo>
                    <a:close/>
                  </a:path>
                  <a:path w="473710" h="562609">
                    <a:moveTo>
                      <a:pt x="116856" y="278331"/>
                    </a:moveTo>
                    <a:lnTo>
                      <a:pt x="116938" y="278615"/>
                    </a:lnTo>
                    <a:lnTo>
                      <a:pt x="117190" y="278813"/>
                    </a:lnTo>
                    <a:lnTo>
                      <a:pt x="117064" y="278490"/>
                    </a:lnTo>
                    <a:lnTo>
                      <a:pt x="116856" y="278331"/>
                    </a:lnTo>
                    <a:close/>
                  </a:path>
                  <a:path w="473710" h="562609">
                    <a:moveTo>
                      <a:pt x="116271" y="278424"/>
                    </a:moveTo>
                    <a:lnTo>
                      <a:pt x="116323" y="278572"/>
                    </a:lnTo>
                    <a:lnTo>
                      <a:pt x="116450" y="278805"/>
                    </a:lnTo>
                    <a:lnTo>
                      <a:pt x="116271" y="278424"/>
                    </a:lnTo>
                    <a:close/>
                  </a:path>
                  <a:path w="473710" h="562609">
                    <a:moveTo>
                      <a:pt x="111067" y="278240"/>
                    </a:moveTo>
                    <a:lnTo>
                      <a:pt x="110921" y="278796"/>
                    </a:lnTo>
                    <a:lnTo>
                      <a:pt x="111047" y="278595"/>
                    </a:lnTo>
                    <a:lnTo>
                      <a:pt x="111067" y="278240"/>
                    </a:lnTo>
                    <a:close/>
                  </a:path>
                  <a:path w="473710" h="562609">
                    <a:moveTo>
                      <a:pt x="126247" y="278624"/>
                    </a:moveTo>
                    <a:lnTo>
                      <a:pt x="126127" y="278785"/>
                    </a:lnTo>
                    <a:lnTo>
                      <a:pt x="126247" y="278624"/>
                    </a:lnTo>
                    <a:close/>
                  </a:path>
                  <a:path w="473710" h="562609">
                    <a:moveTo>
                      <a:pt x="118789" y="278647"/>
                    </a:moveTo>
                    <a:lnTo>
                      <a:pt x="118912" y="278783"/>
                    </a:lnTo>
                    <a:lnTo>
                      <a:pt x="118789" y="278647"/>
                    </a:lnTo>
                    <a:close/>
                  </a:path>
                  <a:path w="473710" h="562609">
                    <a:moveTo>
                      <a:pt x="116802" y="278508"/>
                    </a:moveTo>
                    <a:lnTo>
                      <a:pt x="116837" y="278656"/>
                    </a:lnTo>
                    <a:lnTo>
                      <a:pt x="116802" y="278508"/>
                    </a:lnTo>
                    <a:close/>
                  </a:path>
                  <a:path w="473710" h="562609">
                    <a:moveTo>
                      <a:pt x="125034" y="278432"/>
                    </a:moveTo>
                    <a:lnTo>
                      <a:pt x="124863" y="278550"/>
                    </a:lnTo>
                    <a:lnTo>
                      <a:pt x="124737" y="278770"/>
                    </a:lnTo>
                    <a:lnTo>
                      <a:pt x="124989" y="278563"/>
                    </a:lnTo>
                    <a:lnTo>
                      <a:pt x="125034" y="278432"/>
                    </a:lnTo>
                    <a:close/>
                  </a:path>
                  <a:path w="473710" h="562609">
                    <a:moveTo>
                      <a:pt x="118829" y="278616"/>
                    </a:moveTo>
                    <a:lnTo>
                      <a:pt x="118937" y="278765"/>
                    </a:lnTo>
                    <a:lnTo>
                      <a:pt x="118829" y="278616"/>
                    </a:lnTo>
                    <a:close/>
                  </a:path>
                  <a:path w="473710" h="562609">
                    <a:moveTo>
                      <a:pt x="129373" y="278367"/>
                    </a:moveTo>
                    <a:lnTo>
                      <a:pt x="129407" y="278550"/>
                    </a:lnTo>
                    <a:lnTo>
                      <a:pt x="129534" y="278764"/>
                    </a:lnTo>
                    <a:lnTo>
                      <a:pt x="129407" y="278390"/>
                    </a:lnTo>
                    <a:close/>
                  </a:path>
                  <a:path w="473710" h="562609">
                    <a:moveTo>
                      <a:pt x="116170" y="278290"/>
                    </a:moveTo>
                    <a:lnTo>
                      <a:pt x="116039" y="278628"/>
                    </a:lnTo>
                    <a:lnTo>
                      <a:pt x="116166" y="278759"/>
                    </a:lnTo>
                    <a:lnTo>
                      <a:pt x="116170" y="278290"/>
                    </a:lnTo>
                    <a:close/>
                  </a:path>
                  <a:path w="473710" h="562609">
                    <a:moveTo>
                      <a:pt x="110578" y="278100"/>
                    </a:moveTo>
                    <a:lnTo>
                      <a:pt x="110630" y="278414"/>
                    </a:lnTo>
                    <a:lnTo>
                      <a:pt x="110756" y="278758"/>
                    </a:lnTo>
                    <a:lnTo>
                      <a:pt x="110578" y="278100"/>
                    </a:lnTo>
                    <a:close/>
                  </a:path>
                  <a:path w="473710" h="562609">
                    <a:moveTo>
                      <a:pt x="121840" y="278423"/>
                    </a:moveTo>
                    <a:lnTo>
                      <a:pt x="121843" y="278571"/>
                    </a:lnTo>
                    <a:lnTo>
                      <a:pt x="121970" y="278752"/>
                    </a:lnTo>
                    <a:lnTo>
                      <a:pt x="121840" y="278423"/>
                    </a:lnTo>
                    <a:close/>
                  </a:path>
                  <a:path w="473710" h="562609">
                    <a:moveTo>
                      <a:pt x="124195" y="278484"/>
                    </a:moveTo>
                    <a:lnTo>
                      <a:pt x="124068" y="278751"/>
                    </a:lnTo>
                    <a:lnTo>
                      <a:pt x="124195" y="278552"/>
                    </a:lnTo>
                    <a:close/>
                  </a:path>
                  <a:path w="473710" h="562609">
                    <a:moveTo>
                      <a:pt x="128982" y="278107"/>
                    </a:moveTo>
                    <a:lnTo>
                      <a:pt x="128723" y="278344"/>
                    </a:lnTo>
                    <a:lnTo>
                      <a:pt x="128596" y="278590"/>
                    </a:lnTo>
                    <a:lnTo>
                      <a:pt x="128721" y="278750"/>
                    </a:lnTo>
                    <a:lnTo>
                      <a:pt x="129102" y="278388"/>
                    </a:lnTo>
                    <a:lnTo>
                      <a:pt x="128982" y="278107"/>
                    </a:lnTo>
                    <a:close/>
                  </a:path>
                  <a:path w="473710" h="562609">
                    <a:moveTo>
                      <a:pt x="114037" y="278405"/>
                    </a:moveTo>
                    <a:lnTo>
                      <a:pt x="114087" y="278545"/>
                    </a:lnTo>
                    <a:lnTo>
                      <a:pt x="114214" y="278748"/>
                    </a:lnTo>
                    <a:lnTo>
                      <a:pt x="114087" y="278437"/>
                    </a:lnTo>
                    <a:close/>
                  </a:path>
                  <a:path w="473710" h="562609">
                    <a:moveTo>
                      <a:pt x="113345" y="278115"/>
                    </a:moveTo>
                    <a:lnTo>
                      <a:pt x="113594" y="278747"/>
                    </a:lnTo>
                    <a:lnTo>
                      <a:pt x="113468" y="278227"/>
                    </a:lnTo>
                    <a:close/>
                  </a:path>
                  <a:path w="473710" h="562609">
                    <a:moveTo>
                      <a:pt x="123292" y="278184"/>
                    </a:moveTo>
                    <a:lnTo>
                      <a:pt x="123265" y="278563"/>
                    </a:lnTo>
                    <a:lnTo>
                      <a:pt x="123516" y="278745"/>
                    </a:lnTo>
                    <a:lnTo>
                      <a:pt x="123390" y="278256"/>
                    </a:lnTo>
                    <a:close/>
                  </a:path>
                  <a:path w="473710" h="562609">
                    <a:moveTo>
                      <a:pt x="125565" y="278490"/>
                    </a:moveTo>
                    <a:lnTo>
                      <a:pt x="125410" y="278588"/>
                    </a:lnTo>
                    <a:lnTo>
                      <a:pt x="125283" y="278742"/>
                    </a:lnTo>
                    <a:lnTo>
                      <a:pt x="125565" y="278490"/>
                    </a:lnTo>
                    <a:close/>
                  </a:path>
                  <a:path w="473710" h="562609">
                    <a:moveTo>
                      <a:pt x="121796" y="278497"/>
                    </a:moveTo>
                    <a:lnTo>
                      <a:pt x="121821" y="278661"/>
                    </a:lnTo>
                    <a:lnTo>
                      <a:pt x="121796" y="278497"/>
                    </a:lnTo>
                    <a:close/>
                  </a:path>
                  <a:path w="473710" h="562609">
                    <a:moveTo>
                      <a:pt x="111520" y="278285"/>
                    </a:moveTo>
                    <a:lnTo>
                      <a:pt x="111606" y="278738"/>
                    </a:lnTo>
                    <a:lnTo>
                      <a:pt x="111520" y="278285"/>
                    </a:lnTo>
                    <a:close/>
                  </a:path>
                  <a:path w="473710" h="562609">
                    <a:moveTo>
                      <a:pt x="146444" y="278059"/>
                    </a:moveTo>
                    <a:lnTo>
                      <a:pt x="146392" y="278222"/>
                    </a:lnTo>
                    <a:lnTo>
                      <a:pt x="145888" y="278737"/>
                    </a:lnTo>
                    <a:lnTo>
                      <a:pt x="146393" y="278234"/>
                    </a:lnTo>
                    <a:lnTo>
                      <a:pt x="146444" y="278059"/>
                    </a:lnTo>
                    <a:close/>
                  </a:path>
                  <a:path w="473710" h="562609">
                    <a:moveTo>
                      <a:pt x="110589" y="278080"/>
                    </a:moveTo>
                    <a:lnTo>
                      <a:pt x="110763" y="278737"/>
                    </a:lnTo>
                    <a:lnTo>
                      <a:pt x="110637" y="278182"/>
                    </a:lnTo>
                    <a:close/>
                  </a:path>
                  <a:path w="473710" h="562609">
                    <a:moveTo>
                      <a:pt x="119794" y="278317"/>
                    </a:moveTo>
                    <a:lnTo>
                      <a:pt x="119868" y="278733"/>
                    </a:lnTo>
                    <a:lnTo>
                      <a:pt x="119995" y="278505"/>
                    </a:lnTo>
                    <a:lnTo>
                      <a:pt x="119794" y="278317"/>
                    </a:lnTo>
                    <a:close/>
                  </a:path>
                  <a:path w="473710" h="562609">
                    <a:moveTo>
                      <a:pt x="129883" y="278027"/>
                    </a:moveTo>
                    <a:lnTo>
                      <a:pt x="129822" y="278388"/>
                    </a:lnTo>
                    <a:lnTo>
                      <a:pt x="130326" y="278727"/>
                    </a:lnTo>
                    <a:lnTo>
                      <a:pt x="130199" y="278261"/>
                    </a:lnTo>
                    <a:lnTo>
                      <a:pt x="129883" y="278027"/>
                    </a:lnTo>
                    <a:close/>
                  </a:path>
                  <a:path w="473710" h="562609">
                    <a:moveTo>
                      <a:pt x="124455" y="278540"/>
                    </a:moveTo>
                    <a:lnTo>
                      <a:pt x="124401" y="278718"/>
                    </a:lnTo>
                    <a:lnTo>
                      <a:pt x="124455" y="278540"/>
                    </a:lnTo>
                    <a:close/>
                  </a:path>
                  <a:path w="473710" h="562609">
                    <a:moveTo>
                      <a:pt x="111649" y="278307"/>
                    </a:moveTo>
                    <a:lnTo>
                      <a:pt x="111783" y="278706"/>
                    </a:lnTo>
                    <a:lnTo>
                      <a:pt x="111649" y="278307"/>
                    </a:lnTo>
                    <a:close/>
                  </a:path>
                  <a:path w="473710" h="562609">
                    <a:moveTo>
                      <a:pt x="122146" y="277898"/>
                    </a:moveTo>
                    <a:lnTo>
                      <a:pt x="122116" y="278482"/>
                    </a:lnTo>
                    <a:lnTo>
                      <a:pt x="122242" y="278703"/>
                    </a:lnTo>
                    <a:lnTo>
                      <a:pt x="122146" y="277898"/>
                    </a:lnTo>
                    <a:close/>
                  </a:path>
                  <a:path w="473710" h="562609">
                    <a:moveTo>
                      <a:pt x="125003" y="278330"/>
                    </a:moveTo>
                    <a:lnTo>
                      <a:pt x="124775" y="278478"/>
                    </a:lnTo>
                    <a:lnTo>
                      <a:pt x="124648" y="278698"/>
                    </a:lnTo>
                    <a:lnTo>
                      <a:pt x="125028" y="278436"/>
                    </a:lnTo>
                    <a:close/>
                  </a:path>
                  <a:path w="473710" h="562609">
                    <a:moveTo>
                      <a:pt x="125508" y="278288"/>
                    </a:moveTo>
                    <a:lnTo>
                      <a:pt x="125376" y="278370"/>
                    </a:lnTo>
                    <a:lnTo>
                      <a:pt x="125249" y="278690"/>
                    </a:lnTo>
                    <a:lnTo>
                      <a:pt x="125502" y="278530"/>
                    </a:lnTo>
                    <a:lnTo>
                      <a:pt x="125508" y="278288"/>
                    </a:lnTo>
                    <a:close/>
                  </a:path>
                  <a:path w="473710" h="562609">
                    <a:moveTo>
                      <a:pt x="120695" y="278491"/>
                    </a:moveTo>
                    <a:lnTo>
                      <a:pt x="120530" y="278688"/>
                    </a:lnTo>
                    <a:lnTo>
                      <a:pt x="120695" y="278491"/>
                    </a:lnTo>
                    <a:close/>
                  </a:path>
                  <a:path w="473710" h="562609">
                    <a:moveTo>
                      <a:pt x="119165" y="278355"/>
                    </a:moveTo>
                    <a:lnTo>
                      <a:pt x="119056" y="278675"/>
                    </a:lnTo>
                    <a:lnTo>
                      <a:pt x="119165" y="278355"/>
                    </a:lnTo>
                    <a:close/>
                  </a:path>
                  <a:path w="473710" h="562609">
                    <a:moveTo>
                      <a:pt x="124019" y="278185"/>
                    </a:moveTo>
                    <a:lnTo>
                      <a:pt x="123831" y="278578"/>
                    </a:lnTo>
                    <a:lnTo>
                      <a:pt x="124083" y="278339"/>
                    </a:lnTo>
                    <a:lnTo>
                      <a:pt x="124019" y="278185"/>
                    </a:lnTo>
                    <a:close/>
                  </a:path>
                  <a:path w="473710" h="562609">
                    <a:moveTo>
                      <a:pt x="134342" y="277920"/>
                    </a:moveTo>
                    <a:lnTo>
                      <a:pt x="134393" y="278452"/>
                    </a:lnTo>
                    <a:lnTo>
                      <a:pt x="134898" y="278665"/>
                    </a:lnTo>
                    <a:lnTo>
                      <a:pt x="134519" y="278090"/>
                    </a:lnTo>
                    <a:lnTo>
                      <a:pt x="134394" y="277943"/>
                    </a:lnTo>
                    <a:close/>
                  </a:path>
                  <a:path w="473710" h="562609">
                    <a:moveTo>
                      <a:pt x="103886" y="276920"/>
                    </a:moveTo>
                    <a:lnTo>
                      <a:pt x="103958" y="277604"/>
                    </a:lnTo>
                    <a:lnTo>
                      <a:pt x="104212" y="278657"/>
                    </a:lnTo>
                    <a:lnTo>
                      <a:pt x="104085" y="277823"/>
                    </a:lnTo>
                    <a:lnTo>
                      <a:pt x="103886" y="276920"/>
                    </a:lnTo>
                    <a:close/>
                  </a:path>
                  <a:path w="473710" h="562609">
                    <a:moveTo>
                      <a:pt x="146437" y="278067"/>
                    </a:moveTo>
                    <a:lnTo>
                      <a:pt x="145957" y="278652"/>
                    </a:lnTo>
                    <a:lnTo>
                      <a:pt x="146460" y="278154"/>
                    </a:lnTo>
                    <a:close/>
                  </a:path>
                  <a:path w="473710" h="562609">
                    <a:moveTo>
                      <a:pt x="115709" y="278373"/>
                    </a:moveTo>
                    <a:lnTo>
                      <a:pt x="115656" y="278510"/>
                    </a:lnTo>
                    <a:lnTo>
                      <a:pt x="115782" y="278652"/>
                    </a:lnTo>
                    <a:lnTo>
                      <a:pt x="115709" y="278373"/>
                    </a:lnTo>
                    <a:close/>
                  </a:path>
                  <a:path w="473710" h="562609">
                    <a:moveTo>
                      <a:pt x="128147" y="278257"/>
                    </a:moveTo>
                    <a:lnTo>
                      <a:pt x="127998" y="278649"/>
                    </a:lnTo>
                    <a:lnTo>
                      <a:pt x="128249" y="278412"/>
                    </a:lnTo>
                    <a:lnTo>
                      <a:pt x="128147" y="278257"/>
                    </a:lnTo>
                    <a:close/>
                  </a:path>
                  <a:path w="473710" h="562609">
                    <a:moveTo>
                      <a:pt x="109567" y="277914"/>
                    </a:moveTo>
                    <a:lnTo>
                      <a:pt x="109642" y="278299"/>
                    </a:lnTo>
                    <a:lnTo>
                      <a:pt x="109769" y="278648"/>
                    </a:lnTo>
                    <a:lnTo>
                      <a:pt x="109567" y="277914"/>
                    </a:lnTo>
                    <a:close/>
                  </a:path>
                  <a:path w="473710" h="562609">
                    <a:moveTo>
                      <a:pt x="120611" y="278429"/>
                    </a:moveTo>
                    <a:lnTo>
                      <a:pt x="120475" y="278646"/>
                    </a:lnTo>
                    <a:lnTo>
                      <a:pt x="120611" y="278429"/>
                    </a:lnTo>
                    <a:close/>
                  </a:path>
                  <a:path w="473710" h="562609">
                    <a:moveTo>
                      <a:pt x="119351" y="278454"/>
                    </a:moveTo>
                    <a:lnTo>
                      <a:pt x="119256" y="278642"/>
                    </a:lnTo>
                    <a:lnTo>
                      <a:pt x="119351" y="278454"/>
                    </a:lnTo>
                    <a:close/>
                  </a:path>
                  <a:path w="473710" h="562609">
                    <a:moveTo>
                      <a:pt x="126856" y="278308"/>
                    </a:moveTo>
                    <a:lnTo>
                      <a:pt x="126835" y="278470"/>
                    </a:lnTo>
                    <a:lnTo>
                      <a:pt x="126962" y="278639"/>
                    </a:lnTo>
                    <a:lnTo>
                      <a:pt x="126856" y="278308"/>
                    </a:lnTo>
                    <a:close/>
                  </a:path>
                  <a:path w="473710" h="562609">
                    <a:moveTo>
                      <a:pt x="109534" y="277996"/>
                    </a:moveTo>
                    <a:lnTo>
                      <a:pt x="109637" y="278416"/>
                    </a:lnTo>
                    <a:lnTo>
                      <a:pt x="109763" y="278638"/>
                    </a:lnTo>
                    <a:lnTo>
                      <a:pt x="109534" y="277996"/>
                    </a:lnTo>
                    <a:close/>
                  </a:path>
                  <a:path w="473710" h="562609">
                    <a:moveTo>
                      <a:pt x="114242" y="278449"/>
                    </a:moveTo>
                    <a:lnTo>
                      <a:pt x="114396" y="278637"/>
                    </a:lnTo>
                    <a:lnTo>
                      <a:pt x="114242" y="278449"/>
                    </a:lnTo>
                    <a:close/>
                  </a:path>
                  <a:path w="473710" h="562609">
                    <a:moveTo>
                      <a:pt x="106954" y="277089"/>
                    </a:moveTo>
                    <a:lnTo>
                      <a:pt x="106989" y="277474"/>
                    </a:lnTo>
                    <a:lnTo>
                      <a:pt x="107116" y="278233"/>
                    </a:lnTo>
                    <a:lnTo>
                      <a:pt x="107243" y="278637"/>
                    </a:lnTo>
                    <a:lnTo>
                      <a:pt x="106954" y="277089"/>
                    </a:lnTo>
                    <a:close/>
                  </a:path>
                  <a:path w="473710" h="562609">
                    <a:moveTo>
                      <a:pt x="109658" y="277684"/>
                    </a:moveTo>
                    <a:lnTo>
                      <a:pt x="109646" y="278192"/>
                    </a:lnTo>
                    <a:lnTo>
                      <a:pt x="109773" y="278636"/>
                    </a:lnTo>
                    <a:lnTo>
                      <a:pt x="109658" y="277684"/>
                    </a:lnTo>
                    <a:close/>
                  </a:path>
                  <a:path w="473710" h="562609">
                    <a:moveTo>
                      <a:pt x="124293" y="278408"/>
                    </a:moveTo>
                    <a:lnTo>
                      <a:pt x="124232" y="278636"/>
                    </a:lnTo>
                    <a:lnTo>
                      <a:pt x="124293" y="278408"/>
                    </a:lnTo>
                    <a:close/>
                  </a:path>
                  <a:path w="473710" h="562609">
                    <a:moveTo>
                      <a:pt x="104111" y="277087"/>
                    </a:moveTo>
                    <a:lnTo>
                      <a:pt x="104146" y="277634"/>
                    </a:lnTo>
                    <a:lnTo>
                      <a:pt x="104273" y="278635"/>
                    </a:lnTo>
                    <a:lnTo>
                      <a:pt x="104111" y="277087"/>
                    </a:lnTo>
                    <a:close/>
                  </a:path>
                  <a:path w="473710" h="562609">
                    <a:moveTo>
                      <a:pt x="118374" y="278467"/>
                    </a:moveTo>
                    <a:lnTo>
                      <a:pt x="118565" y="278634"/>
                    </a:lnTo>
                    <a:lnTo>
                      <a:pt x="118438" y="278505"/>
                    </a:lnTo>
                    <a:close/>
                  </a:path>
                  <a:path w="473710" h="562609">
                    <a:moveTo>
                      <a:pt x="120035" y="278432"/>
                    </a:moveTo>
                    <a:lnTo>
                      <a:pt x="120196" y="278625"/>
                    </a:lnTo>
                    <a:lnTo>
                      <a:pt x="120035" y="278432"/>
                    </a:lnTo>
                    <a:close/>
                  </a:path>
                  <a:path w="473710" h="562609">
                    <a:moveTo>
                      <a:pt x="124897" y="278171"/>
                    </a:moveTo>
                    <a:lnTo>
                      <a:pt x="124679" y="278324"/>
                    </a:lnTo>
                    <a:lnTo>
                      <a:pt x="124553" y="278620"/>
                    </a:lnTo>
                    <a:lnTo>
                      <a:pt x="124933" y="278376"/>
                    </a:lnTo>
                    <a:lnTo>
                      <a:pt x="124897" y="278171"/>
                    </a:lnTo>
                    <a:close/>
                  </a:path>
                  <a:path w="473710" h="562609">
                    <a:moveTo>
                      <a:pt x="131885" y="276860"/>
                    </a:moveTo>
                    <a:lnTo>
                      <a:pt x="131642" y="276860"/>
                    </a:lnTo>
                    <a:lnTo>
                      <a:pt x="131680" y="278402"/>
                    </a:lnTo>
                    <a:lnTo>
                      <a:pt x="131804" y="278620"/>
                    </a:lnTo>
                    <a:lnTo>
                      <a:pt x="132311" y="278171"/>
                    </a:lnTo>
                    <a:lnTo>
                      <a:pt x="131885" y="276860"/>
                    </a:lnTo>
                    <a:close/>
                  </a:path>
                  <a:path w="473710" h="562609">
                    <a:moveTo>
                      <a:pt x="126679" y="278263"/>
                    </a:moveTo>
                    <a:lnTo>
                      <a:pt x="126509" y="278424"/>
                    </a:lnTo>
                    <a:lnTo>
                      <a:pt x="126382" y="278612"/>
                    </a:lnTo>
                    <a:lnTo>
                      <a:pt x="126636" y="278370"/>
                    </a:lnTo>
                    <a:close/>
                  </a:path>
                  <a:path w="473710" h="562609">
                    <a:moveTo>
                      <a:pt x="110219" y="277947"/>
                    </a:moveTo>
                    <a:lnTo>
                      <a:pt x="110068" y="278606"/>
                    </a:lnTo>
                    <a:lnTo>
                      <a:pt x="110192" y="278402"/>
                    </a:lnTo>
                    <a:lnTo>
                      <a:pt x="110219" y="277947"/>
                    </a:lnTo>
                    <a:close/>
                  </a:path>
                  <a:path w="473710" h="562609">
                    <a:moveTo>
                      <a:pt x="118846" y="278161"/>
                    </a:moveTo>
                    <a:lnTo>
                      <a:pt x="118831" y="278601"/>
                    </a:lnTo>
                    <a:lnTo>
                      <a:pt x="118846" y="278161"/>
                    </a:lnTo>
                    <a:close/>
                  </a:path>
                  <a:path w="473710" h="562609">
                    <a:moveTo>
                      <a:pt x="119578" y="278392"/>
                    </a:moveTo>
                    <a:lnTo>
                      <a:pt x="119474" y="278525"/>
                    </a:lnTo>
                    <a:lnTo>
                      <a:pt x="119578" y="278392"/>
                    </a:lnTo>
                    <a:close/>
                  </a:path>
                  <a:path w="473710" h="562609">
                    <a:moveTo>
                      <a:pt x="118371" y="278402"/>
                    </a:moveTo>
                    <a:lnTo>
                      <a:pt x="118589" y="278593"/>
                    </a:lnTo>
                    <a:lnTo>
                      <a:pt x="118371" y="278402"/>
                    </a:lnTo>
                    <a:close/>
                  </a:path>
                  <a:path w="473710" h="562609">
                    <a:moveTo>
                      <a:pt x="114248" y="278163"/>
                    </a:moveTo>
                    <a:lnTo>
                      <a:pt x="114270" y="278475"/>
                    </a:lnTo>
                    <a:lnTo>
                      <a:pt x="114270" y="278176"/>
                    </a:lnTo>
                    <a:close/>
                  </a:path>
                  <a:path w="473710" h="562609">
                    <a:moveTo>
                      <a:pt x="110984" y="278063"/>
                    </a:moveTo>
                    <a:lnTo>
                      <a:pt x="110880" y="278584"/>
                    </a:lnTo>
                    <a:lnTo>
                      <a:pt x="111007" y="278350"/>
                    </a:lnTo>
                    <a:lnTo>
                      <a:pt x="110984" y="278063"/>
                    </a:lnTo>
                    <a:close/>
                  </a:path>
                  <a:path w="473710" h="562609">
                    <a:moveTo>
                      <a:pt x="113645" y="278349"/>
                    </a:moveTo>
                    <a:lnTo>
                      <a:pt x="113858" y="278583"/>
                    </a:lnTo>
                    <a:lnTo>
                      <a:pt x="113645" y="278349"/>
                    </a:lnTo>
                    <a:close/>
                  </a:path>
                  <a:path w="473710" h="562609">
                    <a:moveTo>
                      <a:pt x="118397" y="278332"/>
                    </a:moveTo>
                    <a:lnTo>
                      <a:pt x="118469" y="278480"/>
                    </a:lnTo>
                    <a:lnTo>
                      <a:pt x="118397" y="278332"/>
                    </a:lnTo>
                    <a:close/>
                  </a:path>
                  <a:path w="473710" h="562609">
                    <a:moveTo>
                      <a:pt x="112226" y="277685"/>
                    </a:moveTo>
                    <a:lnTo>
                      <a:pt x="112236" y="278240"/>
                    </a:lnTo>
                    <a:lnTo>
                      <a:pt x="112363" y="278576"/>
                    </a:lnTo>
                    <a:lnTo>
                      <a:pt x="112226" y="277685"/>
                    </a:lnTo>
                    <a:close/>
                  </a:path>
                  <a:path w="473710" h="562609">
                    <a:moveTo>
                      <a:pt x="120463" y="278319"/>
                    </a:moveTo>
                    <a:lnTo>
                      <a:pt x="120388" y="278576"/>
                    </a:lnTo>
                    <a:lnTo>
                      <a:pt x="120463" y="278319"/>
                    </a:lnTo>
                    <a:close/>
                  </a:path>
                  <a:path w="473710" h="562609">
                    <a:moveTo>
                      <a:pt x="126037" y="278191"/>
                    </a:moveTo>
                    <a:lnTo>
                      <a:pt x="125849" y="278310"/>
                    </a:lnTo>
                    <a:lnTo>
                      <a:pt x="125722" y="278573"/>
                    </a:lnTo>
                    <a:lnTo>
                      <a:pt x="125975" y="278370"/>
                    </a:lnTo>
                    <a:lnTo>
                      <a:pt x="126037" y="278191"/>
                    </a:lnTo>
                    <a:close/>
                  </a:path>
                  <a:path w="473710" h="562609">
                    <a:moveTo>
                      <a:pt x="110813" y="277703"/>
                    </a:moveTo>
                    <a:lnTo>
                      <a:pt x="110690" y="278184"/>
                    </a:lnTo>
                    <a:lnTo>
                      <a:pt x="110817" y="278572"/>
                    </a:lnTo>
                    <a:lnTo>
                      <a:pt x="110813" y="277703"/>
                    </a:lnTo>
                    <a:close/>
                  </a:path>
                  <a:path w="473710" h="562609">
                    <a:moveTo>
                      <a:pt x="120084" y="278344"/>
                    </a:moveTo>
                    <a:lnTo>
                      <a:pt x="120099" y="278478"/>
                    </a:lnTo>
                    <a:lnTo>
                      <a:pt x="120084" y="278344"/>
                    </a:lnTo>
                    <a:close/>
                  </a:path>
                  <a:path w="473710" h="562609">
                    <a:moveTo>
                      <a:pt x="104213" y="276392"/>
                    </a:moveTo>
                    <a:lnTo>
                      <a:pt x="104364" y="278063"/>
                    </a:lnTo>
                    <a:lnTo>
                      <a:pt x="104491" y="278570"/>
                    </a:lnTo>
                    <a:lnTo>
                      <a:pt x="104213" y="276392"/>
                    </a:lnTo>
                    <a:close/>
                  </a:path>
                  <a:path w="473710" h="562609">
                    <a:moveTo>
                      <a:pt x="129463" y="278147"/>
                    </a:moveTo>
                    <a:lnTo>
                      <a:pt x="129512" y="278460"/>
                    </a:lnTo>
                    <a:lnTo>
                      <a:pt x="129512" y="278180"/>
                    </a:lnTo>
                    <a:close/>
                  </a:path>
                  <a:path w="473710" h="562609">
                    <a:moveTo>
                      <a:pt x="123026" y="277991"/>
                    </a:moveTo>
                    <a:lnTo>
                      <a:pt x="123107" y="278367"/>
                    </a:lnTo>
                    <a:lnTo>
                      <a:pt x="123234" y="278541"/>
                    </a:lnTo>
                    <a:lnTo>
                      <a:pt x="123107" y="278050"/>
                    </a:lnTo>
                    <a:close/>
                  </a:path>
                  <a:path w="473710" h="562609">
                    <a:moveTo>
                      <a:pt x="123819" y="278022"/>
                    </a:moveTo>
                    <a:lnTo>
                      <a:pt x="123778" y="278539"/>
                    </a:lnTo>
                    <a:lnTo>
                      <a:pt x="123905" y="278105"/>
                    </a:lnTo>
                    <a:close/>
                  </a:path>
                  <a:path w="473710" h="562609">
                    <a:moveTo>
                      <a:pt x="126889" y="278281"/>
                    </a:moveTo>
                    <a:lnTo>
                      <a:pt x="126995" y="278531"/>
                    </a:lnTo>
                    <a:lnTo>
                      <a:pt x="126889" y="278281"/>
                    </a:lnTo>
                    <a:close/>
                  </a:path>
                  <a:path w="473710" h="562609">
                    <a:moveTo>
                      <a:pt x="114040" y="278262"/>
                    </a:moveTo>
                    <a:lnTo>
                      <a:pt x="114104" y="278442"/>
                    </a:lnTo>
                    <a:lnTo>
                      <a:pt x="114040" y="278262"/>
                    </a:lnTo>
                    <a:close/>
                  </a:path>
                  <a:path w="473710" h="562609">
                    <a:moveTo>
                      <a:pt x="107862" y="277360"/>
                    </a:moveTo>
                    <a:lnTo>
                      <a:pt x="107894" y="278530"/>
                    </a:lnTo>
                    <a:lnTo>
                      <a:pt x="108021" y="278117"/>
                    </a:lnTo>
                    <a:lnTo>
                      <a:pt x="107862" y="277360"/>
                    </a:lnTo>
                    <a:close/>
                  </a:path>
                  <a:path w="473710" h="562609">
                    <a:moveTo>
                      <a:pt x="117692" y="278274"/>
                    </a:moveTo>
                    <a:lnTo>
                      <a:pt x="117665" y="278442"/>
                    </a:lnTo>
                    <a:lnTo>
                      <a:pt x="117692" y="278274"/>
                    </a:lnTo>
                    <a:close/>
                  </a:path>
                  <a:path w="473710" h="562609">
                    <a:moveTo>
                      <a:pt x="128710" y="277926"/>
                    </a:moveTo>
                    <a:lnTo>
                      <a:pt x="128663" y="278175"/>
                    </a:lnTo>
                    <a:lnTo>
                      <a:pt x="128536" y="278515"/>
                    </a:lnTo>
                    <a:lnTo>
                      <a:pt x="128913" y="278170"/>
                    </a:lnTo>
                    <a:lnTo>
                      <a:pt x="128786" y="277976"/>
                    </a:lnTo>
                    <a:close/>
                  </a:path>
                  <a:path w="473710" h="562609">
                    <a:moveTo>
                      <a:pt x="120554" y="278387"/>
                    </a:moveTo>
                    <a:close/>
                  </a:path>
                  <a:path w="473710" h="562609">
                    <a:moveTo>
                      <a:pt x="126468" y="277982"/>
                    </a:moveTo>
                    <a:lnTo>
                      <a:pt x="126212" y="278225"/>
                    </a:lnTo>
                    <a:lnTo>
                      <a:pt x="126339" y="278513"/>
                    </a:lnTo>
                    <a:lnTo>
                      <a:pt x="126592" y="278262"/>
                    </a:lnTo>
                    <a:lnTo>
                      <a:pt x="126468" y="277982"/>
                    </a:lnTo>
                    <a:close/>
                  </a:path>
                  <a:path w="473710" h="562609">
                    <a:moveTo>
                      <a:pt x="116641" y="278166"/>
                    </a:moveTo>
                    <a:lnTo>
                      <a:pt x="116675" y="278408"/>
                    </a:lnTo>
                    <a:lnTo>
                      <a:pt x="116677" y="278194"/>
                    </a:lnTo>
                    <a:close/>
                  </a:path>
                  <a:path w="473710" h="562609">
                    <a:moveTo>
                      <a:pt x="119567" y="278292"/>
                    </a:moveTo>
                    <a:lnTo>
                      <a:pt x="119436" y="278503"/>
                    </a:lnTo>
                    <a:lnTo>
                      <a:pt x="119567" y="278292"/>
                    </a:lnTo>
                    <a:close/>
                  </a:path>
                  <a:path w="473710" h="562609">
                    <a:moveTo>
                      <a:pt x="118472" y="278130"/>
                    </a:moveTo>
                    <a:lnTo>
                      <a:pt x="118479" y="278397"/>
                    </a:lnTo>
                    <a:lnTo>
                      <a:pt x="118472" y="278130"/>
                    </a:lnTo>
                    <a:close/>
                  </a:path>
                  <a:path w="473710" h="562609">
                    <a:moveTo>
                      <a:pt x="125697" y="278170"/>
                    </a:moveTo>
                    <a:lnTo>
                      <a:pt x="125565" y="278490"/>
                    </a:lnTo>
                    <a:lnTo>
                      <a:pt x="125697" y="278170"/>
                    </a:lnTo>
                    <a:close/>
                  </a:path>
                  <a:path w="473710" h="562609">
                    <a:moveTo>
                      <a:pt x="120205" y="278128"/>
                    </a:moveTo>
                    <a:lnTo>
                      <a:pt x="120145" y="278391"/>
                    </a:lnTo>
                    <a:lnTo>
                      <a:pt x="120205" y="278128"/>
                    </a:lnTo>
                    <a:close/>
                  </a:path>
                  <a:path w="473710" h="562609">
                    <a:moveTo>
                      <a:pt x="106278" y="277568"/>
                    </a:moveTo>
                    <a:lnTo>
                      <a:pt x="106298" y="277883"/>
                    </a:lnTo>
                    <a:lnTo>
                      <a:pt x="106424" y="278487"/>
                    </a:lnTo>
                    <a:lnTo>
                      <a:pt x="106278" y="277568"/>
                    </a:lnTo>
                    <a:close/>
                  </a:path>
                  <a:path w="473710" h="562609">
                    <a:moveTo>
                      <a:pt x="105379" y="277637"/>
                    </a:moveTo>
                    <a:lnTo>
                      <a:pt x="105412" y="278124"/>
                    </a:lnTo>
                    <a:lnTo>
                      <a:pt x="105539" y="278478"/>
                    </a:lnTo>
                    <a:lnTo>
                      <a:pt x="105379" y="277637"/>
                    </a:lnTo>
                    <a:close/>
                  </a:path>
                  <a:path w="473710" h="562609">
                    <a:moveTo>
                      <a:pt x="110638" y="277998"/>
                    </a:moveTo>
                    <a:lnTo>
                      <a:pt x="110646" y="278202"/>
                    </a:lnTo>
                    <a:lnTo>
                      <a:pt x="110772" y="278475"/>
                    </a:lnTo>
                    <a:lnTo>
                      <a:pt x="110638" y="277998"/>
                    </a:lnTo>
                    <a:close/>
                  </a:path>
                  <a:path w="473710" h="562609">
                    <a:moveTo>
                      <a:pt x="106978" y="277145"/>
                    </a:moveTo>
                    <a:lnTo>
                      <a:pt x="107270" y="278473"/>
                    </a:lnTo>
                    <a:lnTo>
                      <a:pt x="107016" y="277236"/>
                    </a:lnTo>
                    <a:close/>
                  </a:path>
                  <a:path w="473710" h="562609">
                    <a:moveTo>
                      <a:pt x="123008" y="278028"/>
                    </a:moveTo>
                    <a:lnTo>
                      <a:pt x="122885" y="278289"/>
                    </a:lnTo>
                    <a:lnTo>
                      <a:pt x="123138" y="278471"/>
                    </a:lnTo>
                    <a:lnTo>
                      <a:pt x="123008" y="278028"/>
                    </a:lnTo>
                    <a:close/>
                  </a:path>
                  <a:path w="473710" h="562609">
                    <a:moveTo>
                      <a:pt x="119802" y="278263"/>
                    </a:moveTo>
                    <a:lnTo>
                      <a:pt x="119993" y="278470"/>
                    </a:lnTo>
                    <a:lnTo>
                      <a:pt x="119867" y="278310"/>
                    </a:lnTo>
                    <a:close/>
                  </a:path>
                  <a:path w="473710" h="562609">
                    <a:moveTo>
                      <a:pt x="126640" y="278211"/>
                    </a:moveTo>
                    <a:lnTo>
                      <a:pt x="126399" y="278465"/>
                    </a:lnTo>
                    <a:lnTo>
                      <a:pt x="126647" y="278267"/>
                    </a:lnTo>
                    <a:close/>
                  </a:path>
                  <a:path w="473710" h="562609">
                    <a:moveTo>
                      <a:pt x="124794" y="278018"/>
                    </a:moveTo>
                    <a:lnTo>
                      <a:pt x="124604" y="278166"/>
                    </a:lnTo>
                    <a:lnTo>
                      <a:pt x="124478" y="278464"/>
                    </a:lnTo>
                    <a:lnTo>
                      <a:pt x="124856" y="278200"/>
                    </a:lnTo>
                    <a:lnTo>
                      <a:pt x="124794" y="278018"/>
                    </a:lnTo>
                    <a:close/>
                  </a:path>
                  <a:path w="473710" h="562609">
                    <a:moveTo>
                      <a:pt x="104701" y="277258"/>
                    </a:moveTo>
                    <a:lnTo>
                      <a:pt x="104788" y="277993"/>
                    </a:lnTo>
                    <a:lnTo>
                      <a:pt x="104915" y="278463"/>
                    </a:lnTo>
                    <a:lnTo>
                      <a:pt x="104788" y="277591"/>
                    </a:lnTo>
                    <a:lnTo>
                      <a:pt x="104701" y="277258"/>
                    </a:lnTo>
                    <a:close/>
                  </a:path>
                  <a:path w="473710" h="562609">
                    <a:moveTo>
                      <a:pt x="132633" y="277886"/>
                    </a:moveTo>
                    <a:lnTo>
                      <a:pt x="132477" y="278025"/>
                    </a:lnTo>
                    <a:lnTo>
                      <a:pt x="132350" y="278461"/>
                    </a:lnTo>
                    <a:lnTo>
                      <a:pt x="132729" y="278113"/>
                    </a:lnTo>
                    <a:lnTo>
                      <a:pt x="132633" y="277886"/>
                    </a:lnTo>
                    <a:close/>
                  </a:path>
                  <a:path w="473710" h="562609">
                    <a:moveTo>
                      <a:pt x="119535" y="278069"/>
                    </a:moveTo>
                    <a:lnTo>
                      <a:pt x="119351" y="278211"/>
                    </a:lnTo>
                    <a:lnTo>
                      <a:pt x="119224" y="278380"/>
                    </a:lnTo>
                    <a:lnTo>
                      <a:pt x="119477" y="278359"/>
                    </a:lnTo>
                    <a:lnTo>
                      <a:pt x="119535" y="278069"/>
                    </a:lnTo>
                    <a:close/>
                  </a:path>
                  <a:path w="473710" h="562609">
                    <a:moveTo>
                      <a:pt x="133603" y="277694"/>
                    </a:moveTo>
                    <a:lnTo>
                      <a:pt x="133877" y="278234"/>
                    </a:lnTo>
                    <a:lnTo>
                      <a:pt x="134381" y="278447"/>
                    </a:lnTo>
                    <a:lnTo>
                      <a:pt x="134358" y="278130"/>
                    </a:lnTo>
                    <a:lnTo>
                      <a:pt x="133603" y="277694"/>
                    </a:lnTo>
                    <a:close/>
                  </a:path>
                  <a:path w="473710" h="562609">
                    <a:moveTo>
                      <a:pt x="127130" y="278092"/>
                    </a:moveTo>
                    <a:lnTo>
                      <a:pt x="126894" y="278288"/>
                    </a:lnTo>
                    <a:lnTo>
                      <a:pt x="127021" y="278445"/>
                    </a:lnTo>
                    <a:lnTo>
                      <a:pt x="127130" y="278092"/>
                    </a:lnTo>
                    <a:close/>
                  </a:path>
                  <a:path w="473710" h="562609">
                    <a:moveTo>
                      <a:pt x="114088" y="277676"/>
                    </a:moveTo>
                    <a:lnTo>
                      <a:pt x="114106" y="278324"/>
                    </a:lnTo>
                    <a:lnTo>
                      <a:pt x="114088" y="277676"/>
                    </a:lnTo>
                    <a:close/>
                  </a:path>
                  <a:path w="473710" h="562609">
                    <a:moveTo>
                      <a:pt x="108465" y="277537"/>
                    </a:moveTo>
                    <a:lnTo>
                      <a:pt x="108459" y="277883"/>
                    </a:lnTo>
                    <a:lnTo>
                      <a:pt x="108586" y="278436"/>
                    </a:lnTo>
                    <a:lnTo>
                      <a:pt x="108465" y="277537"/>
                    </a:lnTo>
                    <a:close/>
                  </a:path>
                  <a:path w="473710" h="562609">
                    <a:moveTo>
                      <a:pt x="113668" y="278167"/>
                    </a:moveTo>
                    <a:lnTo>
                      <a:pt x="113727" y="278321"/>
                    </a:lnTo>
                    <a:lnTo>
                      <a:pt x="113668" y="278167"/>
                    </a:lnTo>
                    <a:close/>
                  </a:path>
                  <a:path w="473710" h="562609">
                    <a:moveTo>
                      <a:pt x="117443" y="278107"/>
                    </a:moveTo>
                    <a:lnTo>
                      <a:pt x="117502" y="278344"/>
                    </a:lnTo>
                    <a:lnTo>
                      <a:pt x="117502" y="278143"/>
                    </a:lnTo>
                    <a:close/>
                  </a:path>
                  <a:path w="473710" h="562609">
                    <a:moveTo>
                      <a:pt x="123321" y="278002"/>
                    </a:moveTo>
                    <a:lnTo>
                      <a:pt x="123364" y="278237"/>
                    </a:lnTo>
                    <a:lnTo>
                      <a:pt x="123615" y="278420"/>
                    </a:lnTo>
                    <a:lnTo>
                      <a:pt x="123634" y="278130"/>
                    </a:lnTo>
                    <a:lnTo>
                      <a:pt x="123321" y="278002"/>
                    </a:lnTo>
                    <a:close/>
                  </a:path>
                  <a:path w="473710" h="562609">
                    <a:moveTo>
                      <a:pt x="110126" y="277808"/>
                    </a:moveTo>
                    <a:lnTo>
                      <a:pt x="110065" y="277952"/>
                    </a:lnTo>
                    <a:lnTo>
                      <a:pt x="109938" y="278418"/>
                    </a:lnTo>
                    <a:lnTo>
                      <a:pt x="110064" y="278200"/>
                    </a:lnTo>
                    <a:lnTo>
                      <a:pt x="110126" y="277808"/>
                    </a:lnTo>
                    <a:close/>
                  </a:path>
                  <a:path w="473710" h="562609">
                    <a:moveTo>
                      <a:pt x="120707" y="278114"/>
                    </a:moveTo>
                    <a:lnTo>
                      <a:pt x="120633" y="278414"/>
                    </a:lnTo>
                    <a:lnTo>
                      <a:pt x="120707" y="278114"/>
                    </a:lnTo>
                    <a:close/>
                  </a:path>
                  <a:path w="473710" h="562609">
                    <a:moveTo>
                      <a:pt x="125218" y="278192"/>
                    </a:moveTo>
                    <a:lnTo>
                      <a:pt x="125062" y="278413"/>
                    </a:lnTo>
                    <a:lnTo>
                      <a:pt x="125218" y="278192"/>
                    </a:lnTo>
                    <a:close/>
                  </a:path>
                  <a:path w="473710" h="562609">
                    <a:moveTo>
                      <a:pt x="124522" y="277613"/>
                    </a:moveTo>
                    <a:lnTo>
                      <a:pt x="124293" y="278408"/>
                    </a:lnTo>
                    <a:lnTo>
                      <a:pt x="124546" y="277939"/>
                    </a:lnTo>
                    <a:lnTo>
                      <a:pt x="124522" y="277613"/>
                    </a:lnTo>
                    <a:close/>
                  </a:path>
                  <a:path w="473710" h="562609">
                    <a:moveTo>
                      <a:pt x="121093" y="278212"/>
                    </a:moveTo>
                    <a:lnTo>
                      <a:pt x="120944" y="278402"/>
                    </a:lnTo>
                    <a:lnTo>
                      <a:pt x="121093" y="278212"/>
                    </a:lnTo>
                    <a:close/>
                  </a:path>
                  <a:path w="473710" h="562609">
                    <a:moveTo>
                      <a:pt x="126003" y="278121"/>
                    </a:moveTo>
                    <a:lnTo>
                      <a:pt x="125711" y="278397"/>
                    </a:lnTo>
                    <a:lnTo>
                      <a:pt x="125964" y="278237"/>
                    </a:lnTo>
                    <a:close/>
                  </a:path>
                  <a:path w="473710" h="562609">
                    <a:moveTo>
                      <a:pt x="130321" y="277231"/>
                    </a:moveTo>
                    <a:lnTo>
                      <a:pt x="130125" y="277518"/>
                    </a:lnTo>
                    <a:lnTo>
                      <a:pt x="129998" y="278112"/>
                    </a:lnTo>
                    <a:lnTo>
                      <a:pt x="130375" y="278391"/>
                    </a:lnTo>
                    <a:lnTo>
                      <a:pt x="130321" y="277231"/>
                    </a:lnTo>
                    <a:close/>
                  </a:path>
                  <a:path w="473710" h="562609">
                    <a:moveTo>
                      <a:pt x="121013" y="278163"/>
                    </a:moveTo>
                    <a:lnTo>
                      <a:pt x="120848" y="278384"/>
                    </a:lnTo>
                    <a:lnTo>
                      <a:pt x="121013" y="278163"/>
                    </a:lnTo>
                    <a:close/>
                  </a:path>
                  <a:path w="473710" h="562609">
                    <a:moveTo>
                      <a:pt x="119861" y="278172"/>
                    </a:moveTo>
                    <a:lnTo>
                      <a:pt x="119969" y="278384"/>
                    </a:lnTo>
                    <a:lnTo>
                      <a:pt x="119861" y="278172"/>
                    </a:lnTo>
                    <a:close/>
                  </a:path>
                  <a:path w="473710" h="562609">
                    <a:moveTo>
                      <a:pt x="118198" y="278172"/>
                    </a:moveTo>
                    <a:lnTo>
                      <a:pt x="118346" y="278382"/>
                    </a:lnTo>
                    <a:lnTo>
                      <a:pt x="118198" y="278172"/>
                    </a:lnTo>
                    <a:close/>
                  </a:path>
                  <a:path w="473710" h="562609">
                    <a:moveTo>
                      <a:pt x="125464" y="278136"/>
                    </a:moveTo>
                    <a:lnTo>
                      <a:pt x="125321" y="278234"/>
                    </a:lnTo>
                    <a:lnTo>
                      <a:pt x="125194" y="278382"/>
                    </a:lnTo>
                    <a:lnTo>
                      <a:pt x="125464" y="278136"/>
                    </a:lnTo>
                    <a:close/>
                  </a:path>
                  <a:path w="473710" h="562609">
                    <a:moveTo>
                      <a:pt x="117765" y="278110"/>
                    </a:moveTo>
                    <a:lnTo>
                      <a:pt x="117770" y="278278"/>
                    </a:lnTo>
                    <a:lnTo>
                      <a:pt x="117765" y="278110"/>
                    </a:lnTo>
                    <a:close/>
                  </a:path>
                  <a:path w="473710" h="562609">
                    <a:moveTo>
                      <a:pt x="102612" y="273164"/>
                    </a:moveTo>
                    <a:lnTo>
                      <a:pt x="103092" y="277406"/>
                    </a:lnTo>
                    <a:lnTo>
                      <a:pt x="103219" y="278088"/>
                    </a:lnTo>
                    <a:lnTo>
                      <a:pt x="103346" y="278376"/>
                    </a:lnTo>
                    <a:lnTo>
                      <a:pt x="102965" y="275236"/>
                    </a:lnTo>
                    <a:lnTo>
                      <a:pt x="102838" y="274373"/>
                    </a:lnTo>
                    <a:lnTo>
                      <a:pt x="102612" y="273164"/>
                    </a:lnTo>
                    <a:close/>
                  </a:path>
                  <a:path w="473710" h="562609">
                    <a:moveTo>
                      <a:pt x="125993" y="278130"/>
                    </a:moveTo>
                    <a:lnTo>
                      <a:pt x="125761" y="278130"/>
                    </a:lnTo>
                    <a:lnTo>
                      <a:pt x="125710" y="278374"/>
                    </a:lnTo>
                    <a:lnTo>
                      <a:pt x="125993" y="278130"/>
                    </a:lnTo>
                    <a:close/>
                  </a:path>
                  <a:path w="473710" h="562609">
                    <a:moveTo>
                      <a:pt x="115563" y="278078"/>
                    </a:moveTo>
                    <a:lnTo>
                      <a:pt x="115583" y="278267"/>
                    </a:lnTo>
                    <a:lnTo>
                      <a:pt x="115563" y="278078"/>
                    </a:lnTo>
                    <a:close/>
                  </a:path>
                  <a:path w="473710" h="562609">
                    <a:moveTo>
                      <a:pt x="120643" y="277966"/>
                    </a:moveTo>
                    <a:lnTo>
                      <a:pt x="120565" y="278367"/>
                    </a:lnTo>
                    <a:lnTo>
                      <a:pt x="120692" y="278141"/>
                    </a:lnTo>
                    <a:lnTo>
                      <a:pt x="120643" y="277966"/>
                    </a:lnTo>
                    <a:close/>
                  </a:path>
                  <a:path w="473710" h="562609">
                    <a:moveTo>
                      <a:pt x="129332" y="278170"/>
                    </a:moveTo>
                    <a:lnTo>
                      <a:pt x="129373" y="278367"/>
                    </a:lnTo>
                    <a:lnTo>
                      <a:pt x="129332" y="278170"/>
                    </a:lnTo>
                    <a:close/>
                  </a:path>
                  <a:path w="473710" h="562609">
                    <a:moveTo>
                      <a:pt x="109498" y="278087"/>
                    </a:moveTo>
                    <a:lnTo>
                      <a:pt x="109606" y="278362"/>
                    </a:lnTo>
                    <a:lnTo>
                      <a:pt x="109498" y="278087"/>
                    </a:lnTo>
                    <a:close/>
                  </a:path>
                  <a:path w="473710" h="562609">
                    <a:moveTo>
                      <a:pt x="112679" y="277754"/>
                    </a:moveTo>
                    <a:lnTo>
                      <a:pt x="112638" y="278355"/>
                    </a:lnTo>
                    <a:lnTo>
                      <a:pt x="112764" y="278197"/>
                    </a:lnTo>
                    <a:lnTo>
                      <a:pt x="112679" y="277754"/>
                    </a:lnTo>
                    <a:close/>
                  </a:path>
                  <a:path w="473710" h="562609">
                    <a:moveTo>
                      <a:pt x="113358" y="277997"/>
                    </a:moveTo>
                    <a:lnTo>
                      <a:pt x="113645" y="278349"/>
                    </a:lnTo>
                    <a:lnTo>
                      <a:pt x="113518" y="278138"/>
                    </a:lnTo>
                    <a:lnTo>
                      <a:pt x="113358" y="277997"/>
                    </a:lnTo>
                    <a:close/>
                  </a:path>
                  <a:path w="473710" h="562609">
                    <a:moveTo>
                      <a:pt x="119335" y="277924"/>
                    </a:moveTo>
                    <a:lnTo>
                      <a:pt x="119163" y="278345"/>
                    </a:lnTo>
                    <a:lnTo>
                      <a:pt x="119414" y="278151"/>
                    </a:lnTo>
                    <a:lnTo>
                      <a:pt x="119335" y="277924"/>
                    </a:lnTo>
                    <a:close/>
                  </a:path>
                  <a:path w="473710" h="562609">
                    <a:moveTo>
                      <a:pt x="106564" y="277019"/>
                    </a:moveTo>
                    <a:lnTo>
                      <a:pt x="106631" y="277976"/>
                    </a:lnTo>
                    <a:lnTo>
                      <a:pt x="106757" y="278341"/>
                    </a:lnTo>
                    <a:lnTo>
                      <a:pt x="106630" y="277355"/>
                    </a:lnTo>
                    <a:lnTo>
                      <a:pt x="106564" y="277019"/>
                    </a:lnTo>
                    <a:close/>
                  </a:path>
                  <a:path w="473710" h="562609">
                    <a:moveTo>
                      <a:pt x="116355" y="278156"/>
                    </a:moveTo>
                    <a:lnTo>
                      <a:pt x="116495" y="278334"/>
                    </a:lnTo>
                    <a:lnTo>
                      <a:pt x="116355" y="278156"/>
                    </a:lnTo>
                    <a:close/>
                  </a:path>
                  <a:path w="473710" h="562609">
                    <a:moveTo>
                      <a:pt x="119013" y="277879"/>
                    </a:moveTo>
                    <a:lnTo>
                      <a:pt x="119016" y="278260"/>
                    </a:lnTo>
                    <a:lnTo>
                      <a:pt x="119013" y="277879"/>
                    </a:lnTo>
                    <a:close/>
                  </a:path>
                  <a:path w="473710" h="562609">
                    <a:moveTo>
                      <a:pt x="129588" y="277927"/>
                    </a:moveTo>
                    <a:lnTo>
                      <a:pt x="129486" y="278163"/>
                    </a:lnTo>
                    <a:lnTo>
                      <a:pt x="129739" y="278333"/>
                    </a:lnTo>
                    <a:lnTo>
                      <a:pt x="129588" y="277927"/>
                    </a:lnTo>
                    <a:close/>
                  </a:path>
                  <a:path w="473710" h="562609">
                    <a:moveTo>
                      <a:pt x="125418" y="278064"/>
                    </a:moveTo>
                    <a:lnTo>
                      <a:pt x="125203" y="278316"/>
                    </a:lnTo>
                    <a:lnTo>
                      <a:pt x="125455" y="278142"/>
                    </a:lnTo>
                    <a:close/>
                  </a:path>
                  <a:path w="473710" h="562609">
                    <a:moveTo>
                      <a:pt x="125038" y="277828"/>
                    </a:moveTo>
                    <a:lnTo>
                      <a:pt x="125031" y="278313"/>
                    </a:lnTo>
                    <a:lnTo>
                      <a:pt x="125038" y="277828"/>
                    </a:lnTo>
                    <a:close/>
                  </a:path>
                  <a:path w="473710" h="562609">
                    <a:moveTo>
                      <a:pt x="106095" y="278130"/>
                    </a:moveTo>
                    <a:lnTo>
                      <a:pt x="106119" y="278311"/>
                    </a:lnTo>
                    <a:lnTo>
                      <a:pt x="106095" y="278130"/>
                    </a:lnTo>
                    <a:close/>
                  </a:path>
                  <a:path w="473710" h="562609">
                    <a:moveTo>
                      <a:pt x="120765" y="278010"/>
                    </a:moveTo>
                    <a:lnTo>
                      <a:pt x="120793" y="278309"/>
                    </a:lnTo>
                    <a:lnTo>
                      <a:pt x="120765" y="278010"/>
                    </a:lnTo>
                    <a:close/>
                  </a:path>
                  <a:path w="473710" h="562609">
                    <a:moveTo>
                      <a:pt x="129658" y="277860"/>
                    </a:moveTo>
                    <a:lnTo>
                      <a:pt x="129625" y="278013"/>
                    </a:lnTo>
                    <a:lnTo>
                      <a:pt x="129752" y="278305"/>
                    </a:lnTo>
                    <a:lnTo>
                      <a:pt x="129878" y="278038"/>
                    </a:lnTo>
                    <a:lnTo>
                      <a:pt x="129658" y="277860"/>
                    </a:lnTo>
                    <a:close/>
                  </a:path>
                  <a:path w="473710" h="562609">
                    <a:moveTo>
                      <a:pt x="120595" y="277905"/>
                    </a:moveTo>
                    <a:lnTo>
                      <a:pt x="120472" y="278302"/>
                    </a:lnTo>
                    <a:lnTo>
                      <a:pt x="120599" y="278053"/>
                    </a:lnTo>
                    <a:lnTo>
                      <a:pt x="120595" y="277905"/>
                    </a:lnTo>
                    <a:close/>
                  </a:path>
                  <a:path w="473710" h="562609">
                    <a:moveTo>
                      <a:pt x="128312" y="277949"/>
                    </a:moveTo>
                    <a:lnTo>
                      <a:pt x="128241" y="278140"/>
                    </a:lnTo>
                    <a:lnTo>
                      <a:pt x="128367" y="278300"/>
                    </a:lnTo>
                    <a:lnTo>
                      <a:pt x="128527" y="278130"/>
                    </a:lnTo>
                    <a:lnTo>
                      <a:pt x="128312" y="277949"/>
                    </a:lnTo>
                    <a:close/>
                  </a:path>
                  <a:path w="473710" h="562609">
                    <a:moveTo>
                      <a:pt x="109474" y="278130"/>
                    </a:moveTo>
                    <a:lnTo>
                      <a:pt x="109413" y="278300"/>
                    </a:lnTo>
                    <a:lnTo>
                      <a:pt x="109474" y="278130"/>
                    </a:lnTo>
                    <a:close/>
                  </a:path>
                  <a:path w="473710" h="562609">
                    <a:moveTo>
                      <a:pt x="109958" y="277078"/>
                    </a:moveTo>
                    <a:lnTo>
                      <a:pt x="109904" y="278299"/>
                    </a:lnTo>
                    <a:lnTo>
                      <a:pt x="110030" y="277972"/>
                    </a:lnTo>
                    <a:lnTo>
                      <a:pt x="109958" y="277078"/>
                    </a:lnTo>
                    <a:close/>
                  </a:path>
                  <a:path w="473710" h="562609">
                    <a:moveTo>
                      <a:pt x="118285" y="277875"/>
                    </a:moveTo>
                    <a:lnTo>
                      <a:pt x="118226" y="278194"/>
                    </a:lnTo>
                    <a:lnTo>
                      <a:pt x="118285" y="277875"/>
                    </a:lnTo>
                    <a:close/>
                  </a:path>
                  <a:path w="473710" h="562609">
                    <a:moveTo>
                      <a:pt x="104481" y="276847"/>
                    </a:moveTo>
                    <a:lnTo>
                      <a:pt x="104521" y="277440"/>
                    </a:lnTo>
                    <a:lnTo>
                      <a:pt x="104775" y="278295"/>
                    </a:lnTo>
                    <a:lnTo>
                      <a:pt x="104648" y="277473"/>
                    </a:lnTo>
                    <a:lnTo>
                      <a:pt x="104481" y="276847"/>
                    </a:lnTo>
                    <a:close/>
                  </a:path>
                  <a:path w="473710" h="562609">
                    <a:moveTo>
                      <a:pt x="115573" y="277350"/>
                    </a:moveTo>
                    <a:lnTo>
                      <a:pt x="115622" y="278145"/>
                    </a:lnTo>
                    <a:lnTo>
                      <a:pt x="115748" y="278291"/>
                    </a:lnTo>
                    <a:lnTo>
                      <a:pt x="115621" y="277505"/>
                    </a:lnTo>
                    <a:lnTo>
                      <a:pt x="115573" y="277350"/>
                    </a:lnTo>
                    <a:close/>
                  </a:path>
                  <a:path w="473710" h="562609">
                    <a:moveTo>
                      <a:pt x="115980" y="277890"/>
                    </a:moveTo>
                    <a:lnTo>
                      <a:pt x="116043" y="278057"/>
                    </a:lnTo>
                    <a:lnTo>
                      <a:pt x="116170" y="278290"/>
                    </a:lnTo>
                    <a:lnTo>
                      <a:pt x="115980" y="277890"/>
                    </a:lnTo>
                    <a:close/>
                  </a:path>
                  <a:path w="473710" h="562609">
                    <a:moveTo>
                      <a:pt x="105359" y="277331"/>
                    </a:moveTo>
                    <a:lnTo>
                      <a:pt x="105412" y="277692"/>
                    </a:lnTo>
                    <a:lnTo>
                      <a:pt x="105539" y="278289"/>
                    </a:lnTo>
                    <a:lnTo>
                      <a:pt x="105412" y="277510"/>
                    </a:lnTo>
                    <a:lnTo>
                      <a:pt x="105359" y="277331"/>
                    </a:lnTo>
                    <a:close/>
                  </a:path>
                  <a:path w="473710" h="562609">
                    <a:moveTo>
                      <a:pt x="113695" y="277944"/>
                    </a:moveTo>
                    <a:lnTo>
                      <a:pt x="113730" y="278190"/>
                    </a:lnTo>
                    <a:lnTo>
                      <a:pt x="113731" y="277977"/>
                    </a:lnTo>
                    <a:close/>
                  </a:path>
                  <a:path w="473710" h="562609">
                    <a:moveTo>
                      <a:pt x="122590" y="277704"/>
                    </a:moveTo>
                    <a:lnTo>
                      <a:pt x="122632" y="278107"/>
                    </a:lnTo>
                    <a:lnTo>
                      <a:pt x="122884" y="278288"/>
                    </a:lnTo>
                    <a:lnTo>
                      <a:pt x="122758" y="277795"/>
                    </a:lnTo>
                    <a:lnTo>
                      <a:pt x="122590" y="277704"/>
                    </a:lnTo>
                    <a:close/>
                  </a:path>
                  <a:path w="473710" h="562609">
                    <a:moveTo>
                      <a:pt x="125686" y="278005"/>
                    </a:moveTo>
                    <a:lnTo>
                      <a:pt x="125525" y="278130"/>
                    </a:lnTo>
                    <a:lnTo>
                      <a:pt x="125508" y="278288"/>
                    </a:lnTo>
                    <a:lnTo>
                      <a:pt x="125686" y="278005"/>
                    </a:lnTo>
                    <a:close/>
                  </a:path>
                  <a:path w="473710" h="562609">
                    <a:moveTo>
                      <a:pt x="106692" y="277117"/>
                    </a:moveTo>
                    <a:lnTo>
                      <a:pt x="106727" y="277632"/>
                    </a:lnTo>
                    <a:lnTo>
                      <a:pt x="106854" y="278281"/>
                    </a:lnTo>
                    <a:lnTo>
                      <a:pt x="106728" y="277229"/>
                    </a:lnTo>
                    <a:close/>
                  </a:path>
                  <a:path w="473710" h="562609">
                    <a:moveTo>
                      <a:pt x="121498" y="278020"/>
                    </a:moveTo>
                    <a:lnTo>
                      <a:pt x="121497" y="278184"/>
                    </a:lnTo>
                    <a:lnTo>
                      <a:pt x="121498" y="278020"/>
                    </a:lnTo>
                    <a:close/>
                  </a:path>
                  <a:path w="473710" h="562609">
                    <a:moveTo>
                      <a:pt x="141149" y="277364"/>
                    </a:moveTo>
                    <a:lnTo>
                      <a:pt x="141677" y="278136"/>
                    </a:lnTo>
                    <a:lnTo>
                      <a:pt x="141803" y="278271"/>
                    </a:lnTo>
                    <a:lnTo>
                      <a:pt x="141149" y="277364"/>
                    </a:lnTo>
                    <a:close/>
                  </a:path>
                  <a:path w="473710" h="562609">
                    <a:moveTo>
                      <a:pt x="129088" y="278010"/>
                    </a:moveTo>
                    <a:lnTo>
                      <a:pt x="129100" y="278185"/>
                    </a:lnTo>
                    <a:lnTo>
                      <a:pt x="129088" y="278010"/>
                    </a:lnTo>
                    <a:close/>
                  </a:path>
                  <a:path w="473710" h="562609">
                    <a:moveTo>
                      <a:pt x="126170" y="278130"/>
                    </a:moveTo>
                    <a:lnTo>
                      <a:pt x="126101" y="278268"/>
                    </a:lnTo>
                    <a:lnTo>
                      <a:pt x="126170" y="278130"/>
                    </a:lnTo>
                    <a:close/>
                  </a:path>
                  <a:path w="473710" h="562609">
                    <a:moveTo>
                      <a:pt x="124591" y="277717"/>
                    </a:moveTo>
                    <a:lnTo>
                      <a:pt x="124479" y="278263"/>
                    </a:lnTo>
                    <a:lnTo>
                      <a:pt x="124606" y="278044"/>
                    </a:lnTo>
                    <a:lnTo>
                      <a:pt x="124591" y="277717"/>
                    </a:lnTo>
                    <a:close/>
                  </a:path>
                  <a:path w="473710" h="562609">
                    <a:moveTo>
                      <a:pt x="109699" y="277595"/>
                    </a:moveTo>
                    <a:lnTo>
                      <a:pt x="109739" y="277832"/>
                    </a:lnTo>
                    <a:lnTo>
                      <a:pt x="109866" y="278263"/>
                    </a:lnTo>
                    <a:lnTo>
                      <a:pt x="109699" y="277595"/>
                    </a:lnTo>
                    <a:close/>
                  </a:path>
                  <a:path w="473710" h="562609">
                    <a:moveTo>
                      <a:pt x="117469" y="277936"/>
                    </a:moveTo>
                    <a:lnTo>
                      <a:pt x="117572" y="278180"/>
                    </a:lnTo>
                    <a:lnTo>
                      <a:pt x="117571" y="277996"/>
                    </a:lnTo>
                    <a:close/>
                  </a:path>
                  <a:path w="473710" h="562609">
                    <a:moveTo>
                      <a:pt x="141141" y="277390"/>
                    </a:moveTo>
                    <a:lnTo>
                      <a:pt x="141018" y="278034"/>
                    </a:lnTo>
                    <a:lnTo>
                      <a:pt x="141765" y="278260"/>
                    </a:lnTo>
                    <a:lnTo>
                      <a:pt x="141141" y="277390"/>
                    </a:lnTo>
                    <a:close/>
                  </a:path>
                  <a:path w="473710" h="562609">
                    <a:moveTo>
                      <a:pt x="120397" y="277783"/>
                    </a:moveTo>
                    <a:lnTo>
                      <a:pt x="120402" y="278253"/>
                    </a:lnTo>
                    <a:lnTo>
                      <a:pt x="120529" y="278024"/>
                    </a:lnTo>
                    <a:lnTo>
                      <a:pt x="120397" y="277783"/>
                    </a:lnTo>
                    <a:close/>
                  </a:path>
                  <a:path w="473710" h="562609">
                    <a:moveTo>
                      <a:pt x="120361" y="277846"/>
                    </a:moveTo>
                    <a:lnTo>
                      <a:pt x="120251" y="278147"/>
                    </a:lnTo>
                    <a:lnTo>
                      <a:pt x="120361" y="277846"/>
                    </a:lnTo>
                    <a:close/>
                  </a:path>
                  <a:path w="473710" h="562609">
                    <a:moveTo>
                      <a:pt x="133573" y="277673"/>
                    </a:moveTo>
                    <a:lnTo>
                      <a:pt x="133620" y="278117"/>
                    </a:lnTo>
                    <a:lnTo>
                      <a:pt x="133871" y="278232"/>
                    </a:lnTo>
                    <a:lnTo>
                      <a:pt x="133617" y="277723"/>
                    </a:lnTo>
                    <a:close/>
                  </a:path>
                  <a:path w="473710" h="562609">
                    <a:moveTo>
                      <a:pt x="103728" y="275419"/>
                    </a:moveTo>
                    <a:lnTo>
                      <a:pt x="103930" y="277065"/>
                    </a:lnTo>
                    <a:lnTo>
                      <a:pt x="104184" y="278227"/>
                    </a:lnTo>
                    <a:lnTo>
                      <a:pt x="104057" y="276833"/>
                    </a:lnTo>
                    <a:lnTo>
                      <a:pt x="103728" y="275419"/>
                    </a:lnTo>
                    <a:close/>
                  </a:path>
                  <a:path w="473710" h="562609">
                    <a:moveTo>
                      <a:pt x="114726" y="277544"/>
                    </a:moveTo>
                    <a:lnTo>
                      <a:pt x="114999" y="278227"/>
                    </a:lnTo>
                    <a:lnTo>
                      <a:pt x="114872" y="277667"/>
                    </a:lnTo>
                    <a:lnTo>
                      <a:pt x="114726" y="277544"/>
                    </a:lnTo>
                    <a:close/>
                  </a:path>
                  <a:path w="473710" h="562609">
                    <a:moveTo>
                      <a:pt x="116797" y="277719"/>
                    </a:moveTo>
                    <a:lnTo>
                      <a:pt x="116923" y="277996"/>
                    </a:lnTo>
                    <a:lnTo>
                      <a:pt x="117299" y="278222"/>
                    </a:lnTo>
                    <a:lnTo>
                      <a:pt x="117172" y="277944"/>
                    </a:lnTo>
                    <a:lnTo>
                      <a:pt x="116797" y="277719"/>
                    </a:lnTo>
                    <a:close/>
                  </a:path>
                  <a:path w="473710" h="562609">
                    <a:moveTo>
                      <a:pt x="131285" y="276677"/>
                    </a:moveTo>
                    <a:lnTo>
                      <a:pt x="131070" y="277334"/>
                    </a:lnTo>
                    <a:lnTo>
                      <a:pt x="131576" y="278221"/>
                    </a:lnTo>
                    <a:lnTo>
                      <a:pt x="131450" y="276751"/>
                    </a:lnTo>
                    <a:lnTo>
                      <a:pt x="131285" y="276677"/>
                    </a:lnTo>
                    <a:close/>
                  </a:path>
                  <a:path w="473710" h="562609">
                    <a:moveTo>
                      <a:pt x="121246" y="278010"/>
                    </a:moveTo>
                    <a:lnTo>
                      <a:pt x="121093" y="278212"/>
                    </a:lnTo>
                    <a:lnTo>
                      <a:pt x="121246" y="278010"/>
                    </a:lnTo>
                    <a:close/>
                  </a:path>
                  <a:path w="473710" h="562609">
                    <a:moveTo>
                      <a:pt x="126577" y="277894"/>
                    </a:moveTo>
                    <a:lnTo>
                      <a:pt x="126514" y="278044"/>
                    </a:lnTo>
                    <a:lnTo>
                      <a:pt x="126640" y="278211"/>
                    </a:lnTo>
                    <a:lnTo>
                      <a:pt x="126577" y="277894"/>
                    </a:lnTo>
                    <a:close/>
                  </a:path>
                  <a:path w="473710" h="562609">
                    <a:moveTo>
                      <a:pt x="124670" y="277834"/>
                    </a:moveTo>
                    <a:lnTo>
                      <a:pt x="124558" y="278202"/>
                    </a:lnTo>
                    <a:lnTo>
                      <a:pt x="124670" y="277834"/>
                    </a:lnTo>
                    <a:close/>
                  </a:path>
                  <a:path w="473710" h="562609">
                    <a:moveTo>
                      <a:pt x="106129" y="278130"/>
                    </a:moveTo>
                    <a:close/>
                  </a:path>
                  <a:path w="473710" h="562609">
                    <a:moveTo>
                      <a:pt x="125248" y="277958"/>
                    </a:moveTo>
                    <a:lnTo>
                      <a:pt x="125218" y="278192"/>
                    </a:lnTo>
                    <a:lnTo>
                      <a:pt x="125248" y="277958"/>
                    </a:lnTo>
                    <a:close/>
                  </a:path>
                  <a:path w="473710" h="562609">
                    <a:moveTo>
                      <a:pt x="119724" y="277922"/>
                    </a:moveTo>
                    <a:lnTo>
                      <a:pt x="119575" y="278041"/>
                    </a:lnTo>
                    <a:lnTo>
                      <a:pt x="119702" y="278190"/>
                    </a:lnTo>
                    <a:lnTo>
                      <a:pt x="119724" y="277922"/>
                    </a:lnTo>
                    <a:close/>
                  </a:path>
                  <a:path w="473710" h="562609">
                    <a:moveTo>
                      <a:pt x="123070" y="277899"/>
                    </a:moveTo>
                    <a:lnTo>
                      <a:pt x="123292" y="278184"/>
                    </a:lnTo>
                    <a:lnTo>
                      <a:pt x="123165" y="277938"/>
                    </a:lnTo>
                    <a:close/>
                  </a:path>
                  <a:path w="473710" h="562609">
                    <a:moveTo>
                      <a:pt x="109929" y="277104"/>
                    </a:moveTo>
                    <a:lnTo>
                      <a:pt x="109744" y="277703"/>
                    </a:lnTo>
                    <a:lnTo>
                      <a:pt x="109870" y="278184"/>
                    </a:lnTo>
                    <a:lnTo>
                      <a:pt x="109929" y="277104"/>
                    </a:lnTo>
                    <a:close/>
                  </a:path>
                  <a:path w="473710" h="562609">
                    <a:moveTo>
                      <a:pt x="105367" y="277449"/>
                    </a:moveTo>
                    <a:lnTo>
                      <a:pt x="105503" y="278181"/>
                    </a:lnTo>
                    <a:lnTo>
                      <a:pt x="105367" y="277449"/>
                    </a:lnTo>
                    <a:close/>
                  </a:path>
                  <a:path w="473710" h="562609">
                    <a:moveTo>
                      <a:pt x="126435" y="277939"/>
                    </a:moveTo>
                    <a:lnTo>
                      <a:pt x="126211" y="278179"/>
                    </a:lnTo>
                    <a:lnTo>
                      <a:pt x="126435" y="277939"/>
                    </a:lnTo>
                    <a:close/>
                  </a:path>
                  <a:path w="473710" h="562609">
                    <a:moveTo>
                      <a:pt x="122016" y="277662"/>
                    </a:moveTo>
                    <a:lnTo>
                      <a:pt x="121991" y="278163"/>
                    </a:lnTo>
                    <a:lnTo>
                      <a:pt x="122117" y="277947"/>
                    </a:lnTo>
                    <a:lnTo>
                      <a:pt x="122016" y="277662"/>
                    </a:lnTo>
                    <a:close/>
                  </a:path>
                  <a:path w="473710" h="562609">
                    <a:moveTo>
                      <a:pt x="121060" y="277881"/>
                    </a:moveTo>
                    <a:lnTo>
                      <a:pt x="121013" y="278163"/>
                    </a:lnTo>
                    <a:lnTo>
                      <a:pt x="121140" y="278004"/>
                    </a:lnTo>
                    <a:close/>
                  </a:path>
                  <a:path w="473710" h="562609">
                    <a:moveTo>
                      <a:pt x="118966" y="277820"/>
                    </a:moveTo>
                    <a:lnTo>
                      <a:pt x="118846" y="278161"/>
                    </a:lnTo>
                    <a:lnTo>
                      <a:pt x="118972" y="277949"/>
                    </a:lnTo>
                    <a:lnTo>
                      <a:pt x="118966" y="277820"/>
                    </a:lnTo>
                    <a:close/>
                  </a:path>
                  <a:path w="473710" h="562609">
                    <a:moveTo>
                      <a:pt x="115196" y="277940"/>
                    </a:moveTo>
                    <a:lnTo>
                      <a:pt x="115339" y="278157"/>
                    </a:lnTo>
                    <a:lnTo>
                      <a:pt x="115196" y="277940"/>
                    </a:lnTo>
                    <a:close/>
                  </a:path>
                  <a:path w="473710" h="562609">
                    <a:moveTo>
                      <a:pt x="112700" y="277527"/>
                    </a:moveTo>
                    <a:lnTo>
                      <a:pt x="112798" y="278155"/>
                    </a:lnTo>
                    <a:lnTo>
                      <a:pt x="112925" y="277997"/>
                    </a:lnTo>
                    <a:lnTo>
                      <a:pt x="112798" y="277616"/>
                    </a:lnTo>
                    <a:close/>
                  </a:path>
                  <a:path w="473710" h="562609">
                    <a:moveTo>
                      <a:pt x="118714" y="277473"/>
                    </a:moveTo>
                    <a:lnTo>
                      <a:pt x="118689" y="278070"/>
                    </a:lnTo>
                    <a:lnTo>
                      <a:pt x="118942" y="277841"/>
                    </a:lnTo>
                    <a:lnTo>
                      <a:pt x="118817" y="277548"/>
                    </a:lnTo>
                    <a:close/>
                  </a:path>
                  <a:path w="473710" h="562609">
                    <a:moveTo>
                      <a:pt x="115575" y="277196"/>
                    </a:moveTo>
                    <a:lnTo>
                      <a:pt x="115692" y="277734"/>
                    </a:lnTo>
                    <a:lnTo>
                      <a:pt x="115819" y="278140"/>
                    </a:lnTo>
                    <a:lnTo>
                      <a:pt x="115693" y="277413"/>
                    </a:lnTo>
                    <a:lnTo>
                      <a:pt x="115575" y="277196"/>
                    </a:lnTo>
                    <a:close/>
                  </a:path>
                  <a:path w="473710" h="562609">
                    <a:moveTo>
                      <a:pt x="105206" y="276788"/>
                    </a:moveTo>
                    <a:lnTo>
                      <a:pt x="105286" y="277529"/>
                    </a:lnTo>
                    <a:lnTo>
                      <a:pt x="105413" y="278140"/>
                    </a:lnTo>
                    <a:lnTo>
                      <a:pt x="105286" y="277148"/>
                    </a:lnTo>
                    <a:lnTo>
                      <a:pt x="105206" y="276788"/>
                    </a:lnTo>
                    <a:close/>
                  </a:path>
                  <a:path w="473710" h="562609">
                    <a:moveTo>
                      <a:pt x="127923" y="277735"/>
                    </a:moveTo>
                    <a:lnTo>
                      <a:pt x="127936" y="277957"/>
                    </a:lnTo>
                    <a:lnTo>
                      <a:pt x="128063" y="278138"/>
                    </a:lnTo>
                    <a:lnTo>
                      <a:pt x="127923" y="277735"/>
                    </a:lnTo>
                    <a:close/>
                  </a:path>
                  <a:path w="473710" h="562609">
                    <a:moveTo>
                      <a:pt x="117914" y="277769"/>
                    </a:moveTo>
                    <a:lnTo>
                      <a:pt x="117833" y="278034"/>
                    </a:lnTo>
                    <a:lnTo>
                      <a:pt x="117914" y="277769"/>
                    </a:lnTo>
                    <a:close/>
                  </a:path>
                  <a:path w="473710" h="562609">
                    <a:moveTo>
                      <a:pt x="106073" y="277479"/>
                    </a:moveTo>
                    <a:lnTo>
                      <a:pt x="106074" y="278130"/>
                    </a:lnTo>
                    <a:lnTo>
                      <a:pt x="106073" y="277479"/>
                    </a:lnTo>
                    <a:close/>
                  </a:path>
                  <a:path w="473710" h="562609">
                    <a:moveTo>
                      <a:pt x="109485" y="278054"/>
                    </a:moveTo>
                    <a:close/>
                  </a:path>
                  <a:path w="473710" h="562609">
                    <a:moveTo>
                      <a:pt x="121909" y="277736"/>
                    </a:moveTo>
                    <a:lnTo>
                      <a:pt x="121805" y="277926"/>
                    </a:lnTo>
                    <a:lnTo>
                      <a:pt x="121932" y="278130"/>
                    </a:lnTo>
                    <a:lnTo>
                      <a:pt x="121909" y="277736"/>
                    </a:lnTo>
                    <a:close/>
                  </a:path>
                  <a:path w="473710" h="562609">
                    <a:moveTo>
                      <a:pt x="123377" y="277661"/>
                    </a:moveTo>
                    <a:lnTo>
                      <a:pt x="123382" y="278027"/>
                    </a:lnTo>
                    <a:lnTo>
                      <a:pt x="123634" y="278130"/>
                    </a:lnTo>
                    <a:lnTo>
                      <a:pt x="123508" y="277768"/>
                    </a:lnTo>
                    <a:lnTo>
                      <a:pt x="123377" y="277661"/>
                    </a:lnTo>
                    <a:close/>
                  </a:path>
                  <a:path w="473710" h="562609">
                    <a:moveTo>
                      <a:pt x="123719" y="278080"/>
                    </a:moveTo>
                    <a:close/>
                  </a:path>
                  <a:path w="473710" h="562609">
                    <a:moveTo>
                      <a:pt x="125479" y="278101"/>
                    </a:moveTo>
                    <a:close/>
                  </a:path>
                  <a:path w="473710" h="562609">
                    <a:moveTo>
                      <a:pt x="125815" y="278096"/>
                    </a:moveTo>
                    <a:close/>
                  </a:path>
                  <a:path w="473710" h="562609">
                    <a:moveTo>
                      <a:pt x="125921" y="278077"/>
                    </a:moveTo>
                    <a:close/>
                  </a:path>
                  <a:path w="473710" h="562609">
                    <a:moveTo>
                      <a:pt x="126141" y="278125"/>
                    </a:moveTo>
                    <a:close/>
                  </a:path>
                  <a:path w="473710" h="562609">
                    <a:moveTo>
                      <a:pt x="126165" y="278117"/>
                    </a:moveTo>
                    <a:close/>
                  </a:path>
                  <a:path w="473710" h="562609">
                    <a:moveTo>
                      <a:pt x="128426" y="277737"/>
                    </a:moveTo>
                    <a:lnTo>
                      <a:pt x="128400" y="278023"/>
                    </a:lnTo>
                    <a:lnTo>
                      <a:pt x="128426" y="277737"/>
                    </a:lnTo>
                    <a:close/>
                  </a:path>
                  <a:path w="473710" h="562609">
                    <a:moveTo>
                      <a:pt x="128545" y="278109"/>
                    </a:moveTo>
                    <a:close/>
                  </a:path>
                  <a:path w="473710" h="562609">
                    <a:moveTo>
                      <a:pt x="130851" y="277898"/>
                    </a:moveTo>
                    <a:lnTo>
                      <a:pt x="130768" y="278130"/>
                    </a:lnTo>
                    <a:lnTo>
                      <a:pt x="130954" y="278130"/>
                    </a:lnTo>
                    <a:lnTo>
                      <a:pt x="130851" y="277898"/>
                    </a:lnTo>
                    <a:close/>
                  </a:path>
                  <a:path w="473710" h="562609">
                    <a:moveTo>
                      <a:pt x="131871" y="276792"/>
                    </a:moveTo>
                    <a:lnTo>
                      <a:pt x="132286" y="278130"/>
                    </a:lnTo>
                    <a:lnTo>
                      <a:pt x="132159" y="277144"/>
                    </a:lnTo>
                    <a:lnTo>
                      <a:pt x="132036" y="276867"/>
                    </a:lnTo>
                    <a:lnTo>
                      <a:pt x="131871" y="276792"/>
                    </a:lnTo>
                    <a:close/>
                  </a:path>
                  <a:path w="473710" h="562609">
                    <a:moveTo>
                      <a:pt x="132142" y="277015"/>
                    </a:moveTo>
                    <a:lnTo>
                      <a:pt x="132286" y="278130"/>
                    </a:lnTo>
                    <a:lnTo>
                      <a:pt x="132231" y="277173"/>
                    </a:lnTo>
                    <a:lnTo>
                      <a:pt x="132142" y="277015"/>
                    </a:lnTo>
                    <a:close/>
                  </a:path>
                  <a:path w="473710" h="562609">
                    <a:moveTo>
                      <a:pt x="132750" y="278094"/>
                    </a:moveTo>
                    <a:close/>
                  </a:path>
                  <a:path w="473710" h="562609">
                    <a:moveTo>
                      <a:pt x="132818" y="278032"/>
                    </a:moveTo>
                    <a:close/>
                  </a:path>
                  <a:path w="473710" h="562609">
                    <a:moveTo>
                      <a:pt x="133237" y="277647"/>
                    </a:moveTo>
                    <a:lnTo>
                      <a:pt x="132997" y="277867"/>
                    </a:lnTo>
                    <a:lnTo>
                      <a:pt x="132870" y="278130"/>
                    </a:lnTo>
                    <a:lnTo>
                      <a:pt x="133513" y="278130"/>
                    </a:lnTo>
                    <a:lnTo>
                      <a:pt x="133237" y="277647"/>
                    </a:lnTo>
                    <a:close/>
                  </a:path>
                  <a:path w="473710" h="562609">
                    <a:moveTo>
                      <a:pt x="133247" y="277638"/>
                    </a:moveTo>
                    <a:lnTo>
                      <a:pt x="133513" y="278130"/>
                    </a:lnTo>
                    <a:lnTo>
                      <a:pt x="133386" y="277843"/>
                    </a:lnTo>
                    <a:lnTo>
                      <a:pt x="133247" y="277638"/>
                    </a:lnTo>
                    <a:close/>
                  </a:path>
                  <a:path w="473710" h="562609">
                    <a:moveTo>
                      <a:pt x="133524" y="278046"/>
                    </a:moveTo>
                    <a:close/>
                  </a:path>
                  <a:path w="473710" h="562609">
                    <a:moveTo>
                      <a:pt x="133585" y="277574"/>
                    </a:moveTo>
                    <a:lnTo>
                      <a:pt x="134237" y="278130"/>
                    </a:lnTo>
                    <a:lnTo>
                      <a:pt x="134110" y="277814"/>
                    </a:lnTo>
                    <a:lnTo>
                      <a:pt x="133585" y="277574"/>
                    </a:lnTo>
                    <a:close/>
                  </a:path>
                  <a:path w="473710" h="562609">
                    <a:moveTo>
                      <a:pt x="134324" y="277911"/>
                    </a:moveTo>
                    <a:lnTo>
                      <a:pt x="134237" y="278130"/>
                    </a:lnTo>
                    <a:lnTo>
                      <a:pt x="134324" y="277911"/>
                    </a:lnTo>
                    <a:close/>
                  </a:path>
                  <a:path w="473710" h="562609">
                    <a:moveTo>
                      <a:pt x="134392" y="277738"/>
                    </a:moveTo>
                    <a:lnTo>
                      <a:pt x="134427" y="277950"/>
                    </a:lnTo>
                    <a:lnTo>
                      <a:pt x="134802" y="278130"/>
                    </a:lnTo>
                    <a:lnTo>
                      <a:pt x="134676" y="277942"/>
                    </a:lnTo>
                    <a:lnTo>
                      <a:pt x="134392" y="277738"/>
                    </a:lnTo>
                    <a:close/>
                  </a:path>
                  <a:path w="473710" h="562609">
                    <a:moveTo>
                      <a:pt x="135151" y="277756"/>
                    </a:moveTo>
                    <a:lnTo>
                      <a:pt x="135013" y="277920"/>
                    </a:lnTo>
                    <a:lnTo>
                      <a:pt x="135139" y="278130"/>
                    </a:lnTo>
                    <a:lnTo>
                      <a:pt x="135151" y="277756"/>
                    </a:lnTo>
                    <a:close/>
                  </a:path>
                  <a:path w="473710" h="562609">
                    <a:moveTo>
                      <a:pt x="136406" y="277542"/>
                    </a:moveTo>
                    <a:lnTo>
                      <a:pt x="136377" y="278130"/>
                    </a:lnTo>
                    <a:lnTo>
                      <a:pt x="136925" y="278130"/>
                    </a:lnTo>
                    <a:lnTo>
                      <a:pt x="136798" y="277858"/>
                    </a:lnTo>
                    <a:lnTo>
                      <a:pt x="136672" y="277729"/>
                    </a:lnTo>
                    <a:lnTo>
                      <a:pt x="136406" y="277542"/>
                    </a:lnTo>
                    <a:close/>
                  </a:path>
                  <a:path w="473710" h="562609">
                    <a:moveTo>
                      <a:pt x="136857" y="277859"/>
                    </a:moveTo>
                    <a:lnTo>
                      <a:pt x="136925" y="278130"/>
                    </a:lnTo>
                    <a:lnTo>
                      <a:pt x="137240" y="278130"/>
                    </a:lnTo>
                    <a:lnTo>
                      <a:pt x="136857" y="277859"/>
                    </a:lnTo>
                    <a:close/>
                  </a:path>
                  <a:path w="473710" h="562609">
                    <a:moveTo>
                      <a:pt x="136778" y="277545"/>
                    </a:moveTo>
                    <a:lnTo>
                      <a:pt x="136860" y="277861"/>
                    </a:lnTo>
                    <a:lnTo>
                      <a:pt x="137240" y="278130"/>
                    </a:lnTo>
                    <a:lnTo>
                      <a:pt x="136987" y="277729"/>
                    </a:lnTo>
                    <a:lnTo>
                      <a:pt x="136861" y="277581"/>
                    </a:lnTo>
                    <a:close/>
                  </a:path>
                  <a:path w="473710" h="562609">
                    <a:moveTo>
                      <a:pt x="137316" y="277777"/>
                    </a:moveTo>
                    <a:lnTo>
                      <a:pt x="137242" y="278130"/>
                    </a:lnTo>
                    <a:lnTo>
                      <a:pt x="137899" y="278130"/>
                    </a:lnTo>
                    <a:lnTo>
                      <a:pt x="137773" y="277975"/>
                    </a:lnTo>
                    <a:lnTo>
                      <a:pt x="137316" y="277777"/>
                    </a:lnTo>
                    <a:close/>
                  </a:path>
                  <a:path w="473710" h="562609">
                    <a:moveTo>
                      <a:pt x="137740" y="277913"/>
                    </a:moveTo>
                    <a:lnTo>
                      <a:pt x="137879" y="278021"/>
                    </a:lnTo>
                    <a:lnTo>
                      <a:pt x="138131" y="278130"/>
                    </a:lnTo>
                    <a:lnTo>
                      <a:pt x="137740" y="277913"/>
                    </a:lnTo>
                    <a:close/>
                  </a:path>
                  <a:path w="473710" h="562609">
                    <a:moveTo>
                      <a:pt x="138139" y="278086"/>
                    </a:moveTo>
                    <a:close/>
                  </a:path>
                  <a:path w="473710" h="562609">
                    <a:moveTo>
                      <a:pt x="137625" y="277087"/>
                    </a:moveTo>
                    <a:lnTo>
                      <a:pt x="137937" y="277688"/>
                    </a:lnTo>
                    <a:lnTo>
                      <a:pt x="138820" y="278130"/>
                    </a:lnTo>
                    <a:lnTo>
                      <a:pt x="139074" y="277618"/>
                    </a:lnTo>
                    <a:lnTo>
                      <a:pt x="138823" y="277446"/>
                    </a:lnTo>
                    <a:lnTo>
                      <a:pt x="137625" y="277087"/>
                    </a:lnTo>
                    <a:close/>
                  </a:path>
                  <a:path w="473710" h="562609">
                    <a:moveTo>
                      <a:pt x="139075" y="277616"/>
                    </a:moveTo>
                    <a:lnTo>
                      <a:pt x="138820" y="278130"/>
                    </a:lnTo>
                    <a:lnTo>
                      <a:pt x="139752" y="278130"/>
                    </a:lnTo>
                    <a:lnTo>
                      <a:pt x="139075" y="277616"/>
                    </a:lnTo>
                    <a:close/>
                  </a:path>
                  <a:path w="473710" h="562609">
                    <a:moveTo>
                      <a:pt x="139879" y="277806"/>
                    </a:moveTo>
                    <a:lnTo>
                      <a:pt x="139752" y="278130"/>
                    </a:lnTo>
                    <a:lnTo>
                      <a:pt x="140155" y="278130"/>
                    </a:lnTo>
                    <a:lnTo>
                      <a:pt x="139879" y="277806"/>
                    </a:lnTo>
                    <a:close/>
                  </a:path>
                  <a:path w="473710" h="562609">
                    <a:moveTo>
                      <a:pt x="139895" y="277767"/>
                    </a:moveTo>
                    <a:lnTo>
                      <a:pt x="140155" y="278130"/>
                    </a:lnTo>
                    <a:lnTo>
                      <a:pt x="140030" y="277807"/>
                    </a:lnTo>
                    <a:lnTo>
                      <a:pt x="139895" y="277767"/>
                    </a:lnTo>
                    <a:close/>
                  </a:path>
                  <a:path w="473710" h="562609">
                    <a:moveTo>
                      <a:pt x="140143" y="277841"/>
                    </a:moveTo>
                    <a:lnTo>
                      <a:pt x="140155" y="278130"/>
                    </a:lnTo>
                    <a:lnTo>
                      <a:pt x="140789" y="278130"/>
                    </a:lnTo>
                    <a:lnTo>
                      <a:pt x="140662" y="277996"/>
                    </a:lnTo>
                    <a:lnTo>
                      <a:pt x="140143" y="277841"/>
                    </a:lnTo>
                    <a:close/>
                  </a:path>
                  <a:path w="473710" h="562609">
                    <a:moveTo>
                      <a:pt x="140793" y="278036"/>
                    </a:moveTo>
                    <a:close/>
                  </a:path>
                  <a:path w="473710" h="562609">
                    <a:moveTo>
                      <a:pt x="140934" y="278078"/>
                    </a:moveTo>
                    <a:lnTo>
                      <a:pt x="141106" y="278130"/>
                    </a:lnTo>
                    <a:lnTo>
                      <a:pt x="140934" y="278078"/>
                    </a:lnTo>
                    <a:close/>
                  </a:path>
                  <a:path w="473710" h="562609">
                    <a:moveTo>
                      <a:pt x="143321" y="276860"/>
                    </a:moveTo>
                    <a:lnTo>
                      <a:pt x="142371" y="276860"/>
                    </a:lnTo>
                    <a:lnTo>
                      <a:pt x="142530" y="278130"/>
                    </a:lnTo>
                    <a:lnTo>
                      <a:pt x="144103" y="278130"/>
                    </a:lnTo>
                    <a:lnTo>
                      <a:pt x="143321" y="276860"/>
                    </a:lnTo>
                    <a:close/>
                  </a:path>
                  <a:path w="473710" h="562609">
                    <a:moveTo>
                      <a:pt x="143667" y="276860"/>
                    </a:moveTo>
                    <a:lnTo>
                      <a:pt x="143385" y="276860"/>
                    </a:lnTo>
                    <a:lnTo>
                      <a:pt x="144103" y="278130"/>
                    </a:lnTo>
                    <a:lnTo>
                      <a:pt x="144451" y="278130"/>
                    </a:lnTo>
                    <a:lnTo>
                      <a:pt x="143667" y="276860"/>
                    </a:lnTo>
                    <a:close/>
                  </a:path>
                  <a:path w="473710" h="562609">
                    <a:moveTo>
                      <a:pt x="143678" y="276790"/>
                    </a:moveTo>
                    <a:lnTo>
                      <a:pt x="144451" y="278130"/>
                    </a:lnTo>
                    <a:lnTo>
                      <a:pt x="143678" y="276790"/>
                    </a:lnTo>
                    <a:close/>
                  </a:path>
                  <a:path w="473710" h="562609">
                    <a:moveTo>
                      <a:pt x="143884" y="275667"/>
                    </a:moveTo>
                    <a:lnTo>
                      <a:pt x="143690" y="276812"/>
                    </a:lnTo>
                    <a:lnTo>
                      <a:pt x="144451" y="278130"/>
                    </a:lnTo>
                    <a:lnTo>
                      <a:pt x="146331" y="278130"/>
                    </a:lnTo>
                    <a:lnTo>
                      <a:pt x="146204" y="277765"/>
                    </a:lnTo>
                    <a:lnTo>
                      <a:pt x="145502" y="276860"/>
                    </a:lnTo>
                    <a:lnTo>
                      <a:pt x="144843" y="276860"/>
                    </a:lnTo>
                    <a:lnTo>
                      <a:pt x="144083" y="275847"/>
                    </a:lnTo>
                    <a:lnTo>
                      <a:pt x="143957" y="275710"/>
                    </a:lnTo>
                    <a:close/>
                  </a:path>
                  <a:path w="473710" h="562609">
                    <a:moveTo>
                      <a:pt x="136905" y="277600"/>
                    </a:moveTo>
                    <a:lnTo>
                      <a:pt x="137241" y="278128"/>
                    </a:lnTo>
                    <a:lnTo>
                      <a:pt x="137115" y="277691"/>
                    </a:lnTo>
                    <a:lnTo>
                      <a:pt x="136905" y="277600"/>
                    </a:lnTo>
                    <a:close/>
                  </a:path>
                  <a:path w="473710" h="562609">
                    <a:moveTo>
                      <a:pt x="120900" y="277769"/>
                    </a:moveTo>
                    <a:lnTo>
                      <a:pt x="120830" y="278050"/>
                    </a:lnTo>
                    <a:lnTo>
                      <a:pt x="120900" y="277769"/>
                    </a:lnTo>
                    <a:close/>
                  </a:path>
                  <a:path w="473710" h="562609">
                    <a:moveTo>
                      <a:pt x="120359" y="277784"/>
                    </a:moveTo>
                    <a:lnTo>
                      <a:pt x="120083" y="278030"/>
                    </a:lnTo>
                    <a:lnTo>
                      <a:pt x="120337" y="277890"/>
                    </a:lnTo>
                    <a:close/>
                  </a:path>
                  <a:path w="473710" h="562609">
                    <a:moveTo>
                      <a:pt x="126320" y="277839"/>
                    </a:moveTo>
                    <a:lnTo>
                      <a:pt x="126162" y="278112"/>
                    </a:lnTo>
                    <a:lnTo>
                      <a:pt x="126289" y="277934"/>
                    </a:lnTo>
                    <a:close/>
                  </a:path>
                  <a:path w="473710" h="562609">
                    <a:moveTo>
                      <a:pt x="128505" y="277789"/>
                    </a:moveTo>
                    <a:lnTo>
                      <a:pt x="128545" y="278109"/>
                    </a:lnTo>
                    <a:lnTo>
                      <a:pt x="128672" y="277968"/>
                    </a:lnTo>
                    <a:lnTo>
                      <a:pt x="128505" y="277789"/>
                    </a:lnTo>
                    <a:close/>
                  </a:path>
                  <a:path w="473710" h="562609">
                    <a:moveTo>
                      <a:pt x="117319" y="277984"/>
                    </a:moveTo>
                    <a:close/>
                  </a:path>
                  <a:path w="473710" h="562609">
                    <a:moveTo>
                      <a:pt x="129433" y="277693"/>
                    </a:moveTo>
                    <a:lnTo>
                      <a:pt x="129274" y="278021"/>
                    </a:lnTo>
                    <a:lnTo>
                      <a:pt x="129527" y="277985"/>
                    </a:lnTo>
                    <a:lnTo>
                      <a:pt x="129433" y="277693"/>
                    </a:lnTo>
                    <a:close/>
                  </a:path>
                  <a:path w="473710" h="562609">
                    <a:moveTo>
                      <a:pt x="132447" y="277556"/>
                    </a:moveTo>
                    <a:lnTo>
                      <a:pt x="132388" y="278103"/>
                    </a:lnTo>
                    <a:lnTo>
                      <a:pt x="132447" y="277556"/>
                    </a:lnTo>
                    <a:close/>
                  </a:path>
                  <a:path w="473710" h="562609">
                    <a:moveTo>
                      <a:pt x="126786" y="277723"/>
                    </a:moveTo>
                    <a:lnTo>
                      <a:pt x="126618" y="277926"/>
                    </a:lnTo>
                    <a:lnTo>
                      <a:pt x="126744" y="278102"/>
                    </a:lnTo>
                    <a:lnTo>
                      <a:pt x="126786" y="277723"/>
                    </a:lnTo>
                    <a:close/>
                  </a:path>
                  <a:path w="473710" h="562609">
                    <a:moveTo>
                      <a:pt x="103816" y="277041"/>
                    </a:moveTo>
                    <a:lnTo>
                      <a:pt x="104010" y="278097"/>
                    </a:lnTo>
                    <a:lnTo>
                      <a:pt x="103883" y="277315"/>
                    </a:lnTo>
                    <a:lnTo>
                      <a:pt x="103816" y="277041"/>
                    </a:lnTo>
                    <a:close/>
                  </a:path>
                  <a:path w="473710" h="562609">
                    <a:moveTo>
                      <a:pt x="125752" y="277954"/>
                    </a:moveTo>
                    <a:lnTo>
                      <a:pt x="125815" y="278096"/>
                    </a:lnTo>
                    <a:lnTo>
                      <a:pt x="125752" y="277954"/>
                    </a:lnTo>
                    <a:close/>
                  </a:path>
                  <a:path w="473710" h="562609">
                    <a:moveTo>
                      <a:pt x="113738" y="277575"/>
                    </a:moveTo>
                    <a:lnTo>
                      <a:pt x="113732" y="277719"/>
                    </a:lnTo>
                    <a:lnTo>
                      <a:pt x="113859" y="278095"/>
                    </a:lnTo>
                    <a:lnTo>
                      <a:pt x="113738" y="277575"/>
                    </a:lnTo>
                    <a:close/>
                  </a:path>
                  <a:path w="473710" h="562609">
                    <a:moveTo>
                      <a:pt x="127613" y="277497"/>
                    </a:moveTo>
                    <a:lnTo>
                      <a:pt x="127257" y="277781"/>
                    </a:lnTo>
                    <a:lnTo>
                      <a:pt x="127130" y="278092"/>
                    </a:lnTo>
                    <a:lnTo>
                      <a:pt x="127633" y="277696"/>
                    </a:lnTo>
                    <a:lnTo>
                      <a:pt x="127613" y="277497"/>
                    </a:lnTo>
                    <a:close/>
                  </a:path>
                  <a:path w="473710" h="562609">
                    <a:moveTo>
                      <a:pt x="137740" y="277590"/>
                    </a:moveTo>
                    <a:lnTo>
                      <a:pt x="138139" y="278086"/>
                    </a:lnTo>
                    <a:lnTo>
                      <a:pt x="138012" y="277839"/>
                    </a:lnTo>
                    <a:lnTo>
                      <a:pt x="137885" y="277662"/>
                    </a:lnTo>
                    <a:lnTo>
                      <a:pt x="137740" y="277590"/>
                    </a:lnTo>
                    <a:close/>
                  </a:path>
                  <a:path w="473710" h="562609">
                    <a:moveTo>
                      <a:pt x="117330" y="277854"/>
                    </a:moveTo>
                    <a:lnTo>
                      <a:pt x="117320" y="277985"/>
                    </a:lnTo>
                    <a:lnTo>
                      <a:pt x="117330" y="277854"/>
                    </a:lnTo>
                    <a:close/>
                  </a:path>
                  <a:path w="473710" h="562609">
                    <a:moveTo>
                      <a:pt x="137392" y="277416"/>
                    </a:moveTo>
                    <a:lnTo>
                      <a:pt x="137741" y="277914"/>
                    </a:lnTo>
                    <a:lnTo>
                      <a:pt x="138121" y="278078"/>
                    </a:lnTo>
                    <a:lnTo>
                      <a:pt x="137743" y="277593"/>
                    </a:lnTo>
                    <a:lnTo>
                      <a:pt x="137392" y="277416"/>
                    </a:lnTo>
                    <a:close/>
                  </a:path>
                  <a:path w="473710" h="562609">
                    <a:moveTo>
                      <a:pt x="127309" y="277509"/>
                    </a:moveTo>
                    <a:lnTo>
                      <a:pt x="127011" y="277822"/>
                    </a:lnTo>
                    <a:lnTo>
                      <a:pt x="126884" y="278078"/>
                    </a:lnTo>
                    <a:lnTo>
                      <a:pt x="127136" y="277877"/>
                    </a:lnTo>
                    <a:lnTo>
                      <a:pt x="127263" y="277659"/>
                    </a:lnTo>
                    <a:lnTo>
                      <a:pt x="127309" y="277509"/>
                    </a:lnTo>
                    <a:close/>
                  </a:path>
                  <a:path w="473710" h="562609">
                    <a:moveTo>
                      <a:pt x="140796" y="277967"/>
                    </a:moveTo>
                    <a:lnTo>
                      <a:pt x="140934" y="278078"/>
                    </a:lnTo>
                    <a:lnTo>
                      <a:pt x="140796" y="277967"/>
                    </a:lnTo>
                    <a:close/>
                  </a:path>
                  <a:path w="473710" h="562609">
                    <a:moveTo>
                      <a:pt x="118305" y="277848"/>
                    </a:moveTo>
                    <a:lnTo>
                      <a:pt x="118446" y="278078"/>
                    </a:lnTo>
                    <a:lnTo>
                      <a:pt x="118305" y="277848"/>
                    </a:lnTo>
                    <a:close/>
                  </a:path>
                  <a:path w="473710" h="562609">
                    <a:moveTo>
                      <a:pt x="117497" y="277758"/>
                    </a:moveTo>
                    <a:lnTo>
                      <a:pt x="117583" y="278003"/>
                    </a:lnTo>
                    <a:lnTo>
                      <a:pt x="117583" y="277829"/>
                    </a:lnTo>
                    <a:close/>
                  </a:path>
                  <a:path w="473710" h="562609">
                    <a:moveTo>
                      <a:pt x="134597" y="277223"/>
                    </a:moveTo>
                    <a:lnTo>
                      <a:pt x="134476" y="277798"/>
                    </a:lnTo>
                    <a:lnTo>
                      <a:pt x="134856" y="278071"/>
                    </a:lnTo>
                    <a:lnTo>
                      <a:pt x="134983" y="277936"/>
                    </a:lnTo>
                    <a:lnTo>
                      <a:pt x="134857" y="277659"/>
                    </a:lnTo>
                    <a:lnTo>
                      <a:pt x="134597" y="277223"/>
                    </a:lnTo>
                    <a:close/>
                  </a:path>
                  <a:path w="473710" h="562609">
                    <a:moveTo>
                      <a:pt x="113724" y="277692"/>
                    </a:moveTo>
                    <a:lnTo>
                      <a:pt x="113704" y="277952"/>
                    </a:lnTo>
                    <a:lnTo>
                      <a:pt x="113724" y="277692"/>
                    </a:lnTo>
                    <a:close/>
                  </a:path>
                  <a:path w="473710" h="562609">
                    <a:moveTo>
                      <a:pt x="115230" y="277692"/>
                    </a:moveTo>
                    <a:lnTo>
                      <a:pt x="115221" y="277962"/>
                    </a:lnTo>
                    <a:lnTo>
                      <a:pt x="115230" y="277692"/>
                    </a:lnTo>
                    <a:close/>
                  </a:path>
                  <a:path w="473710" h="562609">
                    <a:moveTo>
                      <a:pt x="125279" y="277711"/>
                    </a:moveTo>
                    <a:lnTo>
                      <a:pt x="125293" y="277986"/>
                    </a:lnTo>
                    <a:lnTo>
                      <a:pt x="125279" y="277711"/>
                    </a:lnTo>
                    <a:close/>
                  </a:path>
                  <a:path w="473710" h="562609">
                    <a:moveTo>
                      <a:pt x="147523" y="276860"/>
                    </a:moveTo>
                    <a:lnTo>
                      <a:pt x="146444" y="278059"/>
                    </a:lnTo>
                    <a:lnTo>
                      <a:pt x="147523" y="276860"/>
                    </a:lnTo>
                    <a:close/>
                  </a:path>
                  <a:path w="473710" h="562609">
                    <a:moveTo>
                      <a:pt x="126419" y="277917"/>
                    </a:moveTo>
                    <a:lnTo>
                      <a:pt x="126251" y="278056"/>
                    </a:lnTo>
                    <a:lnTo>
                      <a:pt x="126419" y="277917"/>
                    </a:lnTo>
                    <a:close/>
                  </a:path>
                  <a:path w="473710" h="562609">
                    <a:moveTo>
                      <a:pt x="133276" y="277611"/>
                    </a:moveTo>
                    <a:lnTo>
                      <a:pt x="133524" y="278046"/>
                    </a:lnTo>
                    <a:lnTo>
                      <a:pt x="133397" y="277789"/>
                    </a:lnTo>
                    <a:lnTo>
                      <a:pt x="133276" y="277611"/>
                    </a:lnTo>
                    <a:close/>
                  </a:path>
                  <a:path w="473710" h="562609">
                    <a:moveTo>
                      <a:pt x="113068" y="277819"/>
                    </a:moveTo>
                    <a:lnTo>
                      <a:pt x="113268" y="278045"/>
                    </a:lnTo>
                    <a:lnTo>
                      <a:pt x="113068" y="277819"/>
                    </a:lnTo>
                    <a:close/>
                  </a:path>
                  <a:path w="473710" h="562609">
                    <a:moveTo>
                      <a:pt x="108470" y="277483"/>
                    </a:moveTo>
                    <a:lnTo>
                      <a:pt x="108520" y="277689"/>
                    </a:lnTo>
                    <a:lnTo>
                      <a:pt x="108647" y="278035"/>
                    </a:lnTo>
                    <a:lnTo>
                      <a:pt x="108470" y="277483"/>
                    </a:lnTo>
                    <a:close/>
                  </a:path>
                  <a:path w="473710" h="562609">
                    <a:moveTo>
                      <a:pt x="132960" y="277597"/>
                    </a:moveTo>
                    <a:lnTo>
                      <a:pt x="132818" y="278032"/>
                    </a:lnTo>
                    <a:lnTo>
                      <a:pt x="132944" y="277688"/>
                    </a:lnTo>
                    <a:close/>
                  </a:path>
                  <a:path w="473710" h="562609">
                    <a:moveTo>
                      <a:pt x="145200" y="276455"/>
                    </a:moveTo>
                    <a:lnTo>
                      <a:pt x="146421" y="278030"/>
                    </a:lnTo>
                    <a:lnTo>
                      <a:pt x="147419" y="276860"/>
                    </a:lnTo>
                    <a:lnTo>
                      <a:pt x="145875" y="276860"/>
                    </a:lnTo>
                    <a:lnTo>
                      <a:pt x="145200" y="276455"/>
                    </a:lnTo>
                    <a:close/>
                  </a:path>
                  <a:path w="473710" h="562609">
                    <a:moveTo>
                      <a:pt x="119517" y="277634"/>
                    </a:moveTo>
                    <a:lnTo>
                      <a:pt x="119573" y="278028"/>
                    </a:lnTo>
                    <a:lnTo>
                      <a:pt x="119571" y="277672"/>
                    </a:lnTo>
                    <a:close/>
                  </a:path>
                  <a:path w="473710" h="562609">
                    <a:moveTo>
                      <a:pt x="125471" y="277849"/>
                    </a:moveTo>
                    <a:lnTo>
                      <a:pt x="125475" y="278027"/>
                    </a:lnTo>
                    <a:lnTo>
                      <a:pt x="125471" y="277849"/>
                    </a:lnTo>
                    <a:close/>
                  </a:path>
                  <a:path w="473710" h="562609">
                    <a:moveTo>
                      <a:pt x="130211" y="277335"/>
                    </a:moveTo>
                    <a:lnTo>
                      <a:pt x="129884" y="277646"/>
                    </a:lnTo>
                    <a:lnTo>
                      <a:pt x="129758" y="277934"/>
                    </a:lnTo>
                    <a:lnTo>
                      <a:pt x="130211" y="277335"/>
                    </a:lnTo>
                    <a:close/>
                  </a:path>
                  <a:path w="473710" h="562609">
                    <a:moveTo>
                      <a:pt x="108282" y="277052"/>
                    </a:moveTo>
                    <a:lnTo>
                      <a:pt x="108286" y="277469"/>
                    </a:lnTo>
                    <a:lnTo>
                      <a:pt x="108413" y="278024"/>
                    </a:lnTo>
                    <a:lnTo>
                      <a:pt x="108282" y="277052"/>
                    </a:lnTo>
                    <a:close/>
                  </a:path>
                  <a:path w="473710" h="562609">
                    <a:moveTo>
                      <a:pt x="123993" y="277181"/>
                    </a:moveTo>
                    <a:lnTo>
                      <a:pt x="123946" y="277335"/>
                    </a:lnTo>
                    <a:lnTo>
                      <a:pt x="123819" y="278022"/>
                    </a:lnTo>
                    <a:lnTo>
                      <a:pt x="124071" y="277536"/>
                    </a:lnTo>
                    <a:lnTo>
                      <a:pt x="123993" y="277181"/>
                    </a:lnTo>
                    <a:close/>
                  </a:path>
                  <a:path w="473710" h="562609">
                    <a:moveTo>
                      <a:pt x="125876" y="277858"/>
                    </a:moveTo>
                    <a:lnTo>
                      <a:pt x="125940" y="278018"/>
                    </a:lnTo>
                    <a:lnTo>
                      <a:pt x="125876" y="277858"/>
                    </a:lnTo>
                    <a:close/>
                  </a:path>
                  <a:path w="473710" h="562609">
                    <a:moveTo>
                      <a:pt x="124730" y="277638"/>
                    </a:moveTo>
                    <a:lnTo>
                      <a:pt x="124795" y="278017"/>
                    </a:lnTo>
                    <a:lnTo>
                      <a:pt x="124794" y="277677"/>
                    </a:lnTo>
                    <a:close/>
                  </a:path>
                  <a:path w="473710" h="562609">
                    <a:moveTo>
                      <a:pt x="120313" y="277731"/>
                    </a:moveTo>
                    <a:lnTo>
                      <a:pt x="120062" y="278015"/>
                    </a:lnTo>
                    <a:lnTo>
                      <a:pt x="120315" y="277819"/>
                    </a:lnTo>
                    <a:close/>
                  </a:path>
                  <a:path w="473710" h="562609">
                    <a:moveTo>
                      <a:pt x="140844" y="276975"/>
                    </a:moveTo>
                    <a:lnTo>
                      <a:pt x="140829" y="277977"/>
                    </a:lnTo>
                    <a:lnTo>
                      <a:pt x="141080" y="277593"/>
                    </a:lnTo>
                    <a:lnTo>
                      <a:pt x="140953" y="277127"/>
                    </a:lnTo>
                    <a:lnTo>
                      <a:pt x="140844" y="276975"/>
                    </a:lnTo>
                    <a:close/>
                  </a:path>
                  <a:path w="473710" h="562609">
                    <a:moveTo>
                      <a:pt x="122322" y="277595"/>
                    </a:moveTo>
                    <a:lnTo>
                      <a:pt x="122377" y="277922"/>
                    </a:lnTo>
                    <a:lnTo>
                      <a:pt x="122377" y="277617"/>
                    </a:lnTo>
                    <a:close/>
                  </a:path>
                  <a:path w="473710" h="562609">
                    <a:moveTo>
                      <a:pt x="120784" y="277689"/>
                    </a:moveTo>
                    <a:lnTo>
                      <a:pt x="120765" y="278010"/>
                    </a:lnTo>
                    <a:lnTo>
                      <a:pt x="120892" y="277784"/>
                    </a:lnTo>
                    <a:close/>
                  </a:path>
                  <a:path w="473710" h="562609">
                    <a:moveTo>
                      <a:pt x="121342" y="277770"/>
                    </a:moveTo>
                    <a:lnTo>
                      <a:pt x="121246" y="278010"/>
                    </a:lnTo>
                    <a:lnTo>
                      <a:pt x="121342" y="277770"/>
                    </a:lnTo>
                    <a:close/>
                  </a:path>
                  <a:path w="473710" h="562609">
                    <a:moveTo>
                      <a:pt x="110728" y="277524"/>
                    </a:moveTo>
                    <a:lnTo>
                      <a:pt x="110638" y="277998"/>
                    </a:lnTo>
                    <a:lnTo>
                      <a:pt x="110765" y="277784"/>
                    </a:lnTo>
                    <a:lnTo>
                      <a:pt x="110728" y="277524"/>
                    </a:lnTo>
                    <a:close/>
                  </a:path>
                  <a:path w="473710" h="562609">
                    <a:moveTo>
                      <a:pt x="103060" y="273050"/>
                    </a:moveTo>
                    <a:lnTo>
                      <a:pt x="103666" y="277996"/>
                    </a:lnTo>
                    <a:lnTo>
                      <a:pt x="103539" y="276723"/>
                    </a:lnTo>
                    <a:lnTo>
                      <a:pt x="103060" y="273050"/>
                    </a:lnTo>
                    <a:close/>
                  </a:path>
                  <a:path w="473710" h="562609">
                    <a:moveTo>
                      <a:pt x="133365" y="277530"/>
                    </a:moveTo>
                    <a:lnTo>
                      <a:pt x="133532" y="277987"/>
                    </a:lnTo>
                    <a:lnTo>
                      <a:pt x="133406" y="277558"/>
                    </a:lnTo>
                    <a:close/>
                  </a:path>
                  <a:path w="473710" h="562609">
                    <a:moveTo>
                      <a:pt x="116796" y="277541"/>
                    </a:moveTo>
                    <a:lnTo>
                      <a:pt x="117319" y="277984"/>
                    </a:lnTo>
                    <a:lnTo>
                      <a:pt x="117194" y="277774"/>
                    </a:lnTo>
                    <a:lnTo>
                      <a:pt x="116796" y="277541"/>
                    </a:lnTo>
                    <a:close/>
                  </a:path>
                  <a:path w="473710" h="562609">
                    <a:moveTo>
                      <a:pt x="137325" y="277733"/>
                    </a:moveTo>
                    <a:lnTo>
                      <a:pt x="137788" y="277981"/>
                    </a:lnTo>
                    <a:lnTo>
                      <a:pt x="137325" y="277733"/>
                    </a:lnTo>
                    <a:close/>
                  </a:path>
                  <a:path w="473710" h="562609">
                    <a:moveTo>
                      <a:pt x="127710" y="277635"/>
                    </a:moveTo>
                    <a:lnTo>
                      <a:pt x="127690" y="277975"/>
                    </a:lnTo>
                    <a:lnTo>
                      <a:pt x="127817" y="277844"/>
                    </a:lnTo>
                    <a:lnTo>
                      <a:pt x="127710" y="277635"/>
                    </a:lnTo>
                    <a:close/>
                  </a:path>
                  <a:path w="473710" h="562609">
                    <a:moveTo>
                      <a:pt x="108519" y="277016"/>
                    </a:moveTo>
                    <a:lnTo>
                      <a:pt x="108523" y="277490"/>
                    </a:lnTo>
                    <a:lnTo>
                      <a:pt x="108650" y="277972"/>
                    </a:lnTo>
                    <a:lnTo>
                      <a:pt x="108519" y="277016"/>
                    </a:lnTo>
                    <a:close/>
                  </a:path>
                  <a:path w="473710" h="562609">
                    <a:moveTo>
                      <a:pt x="106902" y="276977"/>
                    </a:moveTo>
                    <a:lnTo>
                      <a:pt x="106907" y="277567"/>
                    </a:lnTo>
                    <a:lnTo>
                      <a:pt x="107034" y="277971"/>
                    </a:lnTo>
                    <a:lnTo>
                      <a:pt x="106902" y="276977"/>
                    </a:lnTo>
                    <a:close/>
                  </a:path>
                  <a:path w="473710" h="562609">
                    <a:moveTo>
                      <a:pt x="120123" y="277614"/>
                    </a:moveTo>
                    <a:lnTo>
                      <a:pt x="119996" y="277969"/>
                    </a:lnTo>
                    <a:lnTo>
                      <a:pt x="120249" y="277779"/>
                    </a:lnTo>
                    <a:lnTo>
                      <a:pt x="120123" y="277614"/>
                    </a:lnTo>
                    <a:close/>
                  </a:path>
                  <a:path w="473710" h="562609">
                    <a:moveTo>
                      <a:pt x="123884" y="277114"/>
                    </a:moveTo>
                    <a:lnTo>
                      <a:pt x="123753" y="277968"/>
                    </a:lnTo>
                    <a:lnTo>
                      <a:pt x="123880" y="277552"/>
                    </a:lnTo>
                    <a:lnTo>
                      <a:pt x="123884" y="277114"/>
                    </a:lnTo>
                    <a:close/>
                  </a:path>
                  <a:path w="473710" h="562609">
                    <a:moveTo>
                      <a:pt x="140438" y="276463"/>
                    </a:moveTo>
                    <a:lnTo>
                      <a:pt x="140669" y="277563"/>
                    </a:lnTo>
                    <a:lnTo>
                      <a:pt x="140796" y="277967"/>
                    </a:lnTo>
                    <a:lnTo>
                      <a:pt x="140670" y="276733"/>
                    </a:lnTo>
                    <a:lnTo>
                      <a:pt x="140544" y="276557"/>
                    </a:lnTo>
                    <a:close/>
                  </a:path>
                  <a:path w="473710" h="562609">
                    <a:moveTo>
                      <a:pt x="127356" y="277355"/>
                    </a:moveTo>
                    <a:lnTo>
                      <a:pt x="127000" y="277581"/>
                    </a:lnTo>
                    <a:lnTo>
                      <a:pt x="126874" y="277966"/>
                    </a:lnTo>
                    <a:lnTo>
                      <a:pt x="127253" y="277568"/>
                    </a:lnTo>
                    <a:lnTo>
                      <a:pt x="127356" y="277355"/>
                    </a:lnTo>
                    <a:close/>
                  </a:path>
                  <a:path w="473710" h="562609">
                    <a:moveTo>
                      <a:pt x="122687" y="277743"/>
                    </a:moveTo>
                    <a:lnTo>
                      <a:pt x="122990" y="277964"/>
                    </a:lnTo>
                    <a:lnTo>
                      <a:pt x="122864" y="277815"/>
                    </a:lnTo>
                    <a:lnTo>
                      <a:pt x="122687" y="277743"/>
                    </a:lnTo>
                    <a:close/>
                  </a:path>
                  <a:path w="473710" h="562609">
                    <a:moveTo>
                      <a:pt x="123681" y="276988"/>
                    </a:moveTo>
                    <a:lnTo>
                      <a:pt x="123744" y="277961"/>
                    </a:lnTo>
                    <a:lnTo>
                      <a:pt x="123871" y="277192"/>
                    </a:lnTo>
                    <a:lnTo>
                      <a:pt x="123746" y="277028"/>
                    </a:lnTo>
                    <a:close/>
                  </a:path>
                  <a:path w="473710" h="562609">
                    <a:moveTo>
                      <a:pt x="125232" y="277677"/>
                    </a:moveTo>
                    <a:lnTo>
                      <a:pt x="125121" y="277880"/>
                    </a:lnTo>
                    <a:lnTo>
                      <a:pt x="125232" y="277677"/>
                    </a:lnTo>
                    <a:close/>
                  </a:path>
                  <a:path w="473710" h="562609">
                    <a:moveTo>
                      <a:pt x="119969" y="277733"/>
                    </a:moveTo>
                    <a:lnTo>
                      <a:pt x="119854" y="277867"/>
                    </a:lnTo>
                    <a:lnTo>
                      <a:pt x="119969" y="277733"/>
                    </a:lnTo>
                    <a:close/>
                  </a:path>
                  <a:path w="473710" h="562609">
                    <a:moveTo>
                      <a:pt x="133122" y="277453"/>
                    </a:moveTo>
                    <a:lnTo>
                      <a:pt x="132899" y="277957"/>
                    </a:lnTo>
                    <a:lnTo>
                      <a:pt x="133152" y="277725"/>
                    </a:lnTo>
                    <a:lnTo>
                      <a:pt x="133122" y="277453"/>
                    </a:lnTo>
                    <a:close/>
                  </a:path>
                  <a:path w="473710" h="562609">
                    <a:moveTo>
                      <a:pt x="140349" y="276615"/>
                    </a:moveTo>
                    <a:lnTo>
                      <a:pt x="140248" y="277351"/>
                    </a:lnTo>
                    <a:lnTo>
                      <a:pt x="140627" y="277894"/>
                    </a:lnTo>
                    <a:lnTo>
                      <a:pt x="140500" y="276829"/>
                    </a:lnTo>
                    <a:lnTo>
                      <a:pt x="140349" y="276615"/>
                    </a:lnTo>
                    <a:close/>
                  </a:path>
                  <a:path w="473710" h="562609">
                    <a:moveTo>
                      <a:pt x="121201" y="277546"/>
                    </a:moveTo>
                    <a:lnTo>
                      <a:pt x="121165" y="277954"/>
                    </a:lnTo>
                    <a:lnTo>
                      <a:pt x="121292" y="277697"/>
                    </a:lnTo>
                    <a:lnTo>
                      <a:pt x="121201" y="277546"/>
                    </a:lnTo>
                    <a:close/>
                  </a:path>
                  <a:path w="473710" h="562609">
                    <a:moveTo>
                      <a:pt x="113751" y="277457"/>
                    </a:moveTo>
                    <a:lnTo>
                      <a:pt x="113748" y="277594"/>
                    </a:lnTo>
                    <a:lnTo>
                      <a:pt x="113875" y="277950"/>
                    </a:lnTo>
                    <a:lnTo>
                      <a:pt x="113751" y="277457"/>
                    </a:lnTo>
                    <a:close/>
                  </a:path>
                  <a:path w="473710" h="562609">
                    <a:moveTo>
                      <a:pt x="124115" y="277387"/>
                    </a:moveTo>
                    <a:lnTo>
                      <a:pt x="123952" y="277945"/>
                    </a:lnTo>
                    <a:lnTo>
                      <a:pt x="124115" y="277387"/>
                    </a:lnTo>
                    <a:close/>
                  </a:path>
                  <a:path w="473710" h="562609">
                    <a:moveTo>
                      <a:pt x="125470" y="277767"/>
                    </a:moveTo>
                    <a:lnTo>
                      <a:pt x="125604" y="277944"/>
                    </a:lnTo>
                    <a:lnTo>
                      <a:pt x="125470" y="277767"/>
                    </a:lnTo>
                    <a:close/>
                  </a:path>
                  <a:path w="473710" h="562609">
                    <a:moveTo>
                      <a:pt x="113580" y="277183"/>
                    </a:moveTo>
                    <a:lnTo>
                      <a:pt x="113568" y="277689"/>
                    </a:lnTo>
                    <a:lnTo>
                      <a:pt x="113695" y="277944"/>
                    </a:lnTo>
                    <a:lnTo>
                      <a:pt x="113580" y="277183"/>
                    </a:lnTo>
                    <a:close/>
                  </a:path>
                  <a:path w="473710" h="562609">
                    <a:moveTo>
                      <a:pt x="120734" y="277654"/>
                    </a:moveTo>
                    <a:lnTo>
                      <a:pt x="120655" y="277942"/>
                    </a:lnTo>
                    <a:lnTo>
                      <a:pt x="120782" y="277693"/>
                    </a:lnTo>
                    <a:close/>
                  </a:path>
                  <a:path w="473710" h="562609">
                    <a:moveTo>
                      <a:pt x="118509" y="277583"/>
                    </a:moveTo>
                    <a:lnTo>
                      <a:pt x="118337" y="277867"/>
                    </a:lnTo>
                    <a:lnTo>
                      <a:pt x="118509" y="277583"/>
                    </a:lnTo>
                    <a:close/>
                  </a:path>
                  <a:path w="473710" h="562609">
                    <a:moveTo>
                      <a:pt x="108485" y="277341"/>
                    </a:moveTo>
                    <a:lnTo>
                      <a:pt x="108511" y="277594"/>
                    </a:lnTo>
                    <a:lnTo>
                      <a:pt x="108638" y="277940"/>
                    </a:lnTo>
                    <a:lnTo>
                      <a:pt x="108485" y="277341"/>
                    </a:lnTo>
                    <a:close/>
                  </a:path>
                  <a:path w="473710" h="562609">
                    <a:moveTo>
                      <a:pt x="117348" y="277636"/>
                    </a:moveTo>
                    <a:lnTo>
                      <a:pt x="117343" y="277862"/>
                    </a:lnTo>
                    <a:lnTo>
                      <a:pt x="117348" y="277636"/>
                    </a:lnTo>
                    <a:close/>
                  </a:path>
                  <a:path w="473710" h="562609">
                    <a:moveTo>
                      <a:pt x="121634" y="277753"/>
                    </a:moveTo>
                    <a:lnTo>
                      <a:pt x="121489" y="277934"/>
                    </a:lnTo>
                    <a:lnTo>
                      <a:pt x="121634" y="277753"/>
                    </a:lnTo>
                    <a:close/>
                  </a:path>
                  <a:path w="473710" h="562609">
                    <a:moveTo>
                      <a:pt x="104649" y="276521"/>
                    </a:moveTo>
                    <a:lnTo>
                      <a:pt x="104751" y="277449"/>
                    </a:lnTo>
                    <a:lnTo>
                      <a:pt x="104878" y="277934"/>
                    </a:lnTo>
                    <a:lnTo>
                      <a:pt x="104751" y="277004"/>
                    </a:lnTo>
                    <a:lnTo>
                      <a:pt x="104649" y="276521"/>
                    </a:lnTo>
                    <a:close/>
                  </a:path>
                  <a:path w="473710" h="562609">
                    <a:moveTo>
                      <a:pt x="106951" y="276712"/>
                    </a:moveTo>
                    <a:lnTo>
                      <a:pt x="107056" y="277329"/>
                    </a:lnTo>
                    <a:lnTo>
                      <a:pt x="107308" y="277929"/>
                    </a:lnTo>
                    <a:lnTo>
                      <a:pt x="107182" y="277382"/>
                    </a:lnTo>
                    <a:lnTo>
                      <a:pt x="106951" y="276712"/>
                    </a:lnTo>
                    <a:close/>
                  </a:path>
                  <a:path w="473710" h="562609">
                    <a:moveTo>
                      <a:pt x="128638" y="277593"/>
                    </a:moveTo>
                    <a:lnTo>
                      <a:pt x="128710" y="277926"/>
                    </a:lnTo>
                    <a:lnTo>
                      <a:pt x="128837" y="277784"/>
                    </a:lnTo>
                    <a:lnTo>
                      <a:pt x="128711" y="277642"/>
                    </a:lnTo>
                    <a:close/>
                  </a:path>
                  <a:path w="473710" h="562609">
                    <a:moveTo>
                      <a:pt x="119264" y="277457"/>
                    </a:moveTo>
                    <a:lnTo>
                      <a:pt x="119209" y="277832"/>
                    </a:lnTo>
                    <a:lnTo>
                      <a:pt x="119462" y="277656"/>
                    </a:lnTo>
                    <a:lnTo>
                      <a:pt x="119337" y="277507"/>
                    </a:lnTo>
                    <a:close/>
                  </a:path>
                  <a:path w="473710" h="562609">
                    <a:moveTo>
                      <a:pt x="129124" y="277465"/>
                    </a:moveTo>
                    <a:lnTo>
                      <a:pt x="129057" y="277708"/>
                    </a:lnTo>
                    <a:lnTo>
                      <a:pt x="129184" y="277921"/>
                    </a:lnTo>
                    <a:lnTo>
                      <a:pt x="129183" y="277508"/>
                    </a:lnTo>
                    <a:close/>
                  </a:path>
                  <a:path w="473710" h="562609">
                    <a:moveTo>
                      <a:pt x="140127" y="277179"/>
                    </a:moveTo>
                    <a:lnTo>
                      <a:pt x="140133" y="277425"/>
                    </a:lnTo>
                    <a:lnTo>
                      <a:pt x="140513" y="277814"/>
                    </a:lnTo>
                    <a:lnTo>
                      <a:pt x="140127" y="277179"/>
                    </a:lnTo>
                    <a:close/>
                  </a:path>
                  <a:path w="473710" h="562609">
                    <a:moveTo>
                      <a:pt x="137386" y="277446"/>
                    </a:moveTo>
                    <a:lnTo>
                      <a:pt x="137360" y="277748"/>
                    </a:lnTo>
                    <a:lnTo>
                      <a:pt x="137735" y="277911"/>
                    </a:lnTo>
                    <a:lnTo>
                      <a:pt x="137386" y="277446"/>
                    </a:lnTo>
                    <a:close/>
                  </a:path>
                  <a:path w="473710" h="562609">
                    <a:moveTo>
                      <a:pt x="134886" y="276697"/>
                    </a:moveTo>
                    <a:lnTo>
                      <a:pt x="134767" y="276860"/>
                    </a:lnTo>
                    <a:lnTo>
                      <a:pt x="134627" y="277273"/>
                    </a:lnTo>
                    <a:lnTo>
                      <a:pt x="135007" y="277910"/>
                    </a:lnTo>
                    <a:lnTo>
                      <a:pt x="135133" y="277774"/>
                    </a:lnTo>
                    <a:lnTo>
                      <a:pt x="135008" y="276779"/>
                    </a:lnTo>
                    <a:close/>
                  </a:path>
                  <a:path w="473710" h="562609">
                    <a:moveTo>
                      <a:pt x="126294" y="277751"/>
                    </a:moveTo>
                    <a:lnTo>
                      <a:pt x="126113" y="277909"/>
                    </a:lnTo>
                    <a:lnTo>
                      <a:pt x="126294" y="277751"/>
                    </a:lnTo>
                    <a:close/>
                  </a:path>
                  <a:path w="473710" h="562609">
                    <a:moveTo>
                      <a:pt x="120511" y="277666"/>
                    </a:moveTo>
                    <a:lnTo>
                      <a:pt x="120469" y="277827"/>
                    </a:lnTo>
                    <a:lnTo>
                      <a:pt x="120511" y="277666"/>
                    </a:lnTo>
                    <a:close/>
                  </a:path>
                  <a:path w="473710" h="562609">
                    <a:moveTo>
                      <a:pt x="140129" y="277514"/>
                    </a:moveTo>
                    <a:lnTo>
                      <a:pt x="140200" y="277787"/>
                    </a:lnTo>
                    <a:lnTo>
                      <a:pt x="140576" y="277901"/>
                    </a:lnTo>
                    <a:lnTo>
                      <a:pt x="140450" y="277765"/>
                    </a:lnTo>
                    <a:lnTo>
                      <a:pt x="140129" y="277514"/>
                    </a:lnTo>
                    <a:close/>
                  </a:path>
                  <a:path w="473710" h="562609">
                    <a:moveTo>
                      <a:pt x="122753" y="277153"/>
                    </a:moveTo>
                    <a:lnTo>
                      <a:pt x="122943" y="277802"/>
                    </a:lnTo>
                    <a:lnTo>
                      <a:pt x="123197" y="277634"/>
                    </a:lnTo>
                    <a:lnTo>
                      <a:pt x="123070" y="277411"/>
                    </a:lnTo>
                    <a:lnTo>
                      <a:pt x="122753" y="277153"/>
                    </a:lnTo>
                    <a:close/>
                  </a:path>
                  <a:path w="473710" h="562609">
                    <a:moveTo>
                      <a:pt x="122314" y="277608"/>
                    </a:moveTo>
                    <a:lnTo>
                      <a:pt x="122218" y="277808"/>
                    </a:lnTo>
                    <a:lnTo>
                      <a:pt x="122314" y="277608"/>
                    </a:lnTo>
                    <a:close/>
                  </a:path>
                  <a:path w="473710" h="562609">
                    <a:moveTo>
                      <a:pt x="130712" y="276791"/>
                    </a:moveTo>
                    <a:lnTo>
                      <a:pt x="130597" y="277329"/>
                    </a:lnTo>
                    <a:lnTo>
                      <a:pt x="130851" y="277898"/>
                    </a:lnTo>
                    <a:lnTo>
                      <a:pt x="130977" y="277541"/>
                    </a:lnTo>
                    <a:lnTo>
                      <a:pt x="130851" y="276950"/>
                    </a:lnTo>
                    <a:lnTo>
                      <a:pt x="130712" y="276791"/>
                    </a:lnTo>
                    <a:close/>
                  </a:path>
                  <a:path w="473710" h="562609">
                    <a:moveTo>
                      <a:pt x="107891" y="277091"/>
                    </a:moveTo>
                    <a:lnTo>
                      <a:pt x="107920" y="277482"/>
                    </a:lnTo>
                    <a:lnTo>
                      <a:pt x="108047" y="277893"/>
                    </a:lnTo>
                    <a:lnTo>
                      <a:pt x="107891" y="277091"/>
                    </a:lnTo>
                    <a:close/>
                  </a:path>
                  <a:path w="473710" h="562609">
                    <a:moveTo>
                      <a:pt x="113157" y="277708"/>
                    </a:moveTo>
                    <a:lnTo>
                      <a:pt x="113232" y="277887"/>
                    </a:lnTo>
                    <a:lnTo>
                      <a:pt x="113157" y="277708"/>
                    </a:lnTo>
                    <a:close/>
                  </a:path>
                  <a:path w="473710" h="562609">
                    <a:moveTo>
                      <a:pt x="125646" y="277385"/>
                    </a:moveTo>
                    <a:lnTo>
                      <a:pt x="125694" y="277886"/>
                    </a:lnTo>
                    <a:lnTo>
                      <a:pt x="125646" y="277385"/>
                    </a:lnTo>
                    <a:close/>
                  </a:path>
                  <a:path w="473710" h="562609">
                    <a:moveTo>
                      <a:pt x="132466" y="277379"/>
                    </a:moveTo>
                    <a:lnTo>
                      <a:pt x="132506" y="277661"/>
                    </a:lnTo>
                    <a:lnTo>
                      <a:pt x="132633" y="277886"/>
                    </a:lnTo>
                    <a:lnTo>
                      <a:pt x="132506" y="277454"/>
                    </a:lnTo>
                    <a:close/>
                  </a:path>
                  <a:path w="473710" h="562609">
                    <a:moveTo>
                      <a:pt x="117536" y="277504"/>
                    </a:moveTo>
                    <a:lnTo>
                      <a:pt x="117525" y="277781"/>
                    </a:lnTo>
                    <a:lnTo>
                      <a:pt x="117536" y="277504"/>
                    </a:lnTo>
                    <a:close/>
                  </a:path>
                  <a:path w="473710" h="562609">
                    <a:moveTo>
                      <a:pt x="120624" y="277578"/>
                    </a:moveTo>
                    <a:lnTo>
                      <a:pt x="120606" y="277883"/>
                    </a:lnTo>
                    <a:lnTo>
                      <a:pt x="120733" y="277655"/>
                    </a:lnTo>
                    <a:close/>
                  </a:path>
                  <a:path w="473710" h="562609">
                    <a:moveTo>
                      <a:pt x="105342" y="277081"/>
                    </a:moveTo>
                    <a:lnTo>
                      <a:pt x="105396" y="277455"/>
                    </a:lnTo>
                    <a:lnTo>
                      <a:pt x="105522" y="277882"/>
                    </a:lnTo>
                    <a:lnTo>
                      <a:pt x="105395" y="277246"/>
                    </a:lnTo>
                    <a:lnTo>
                      <a:pt x="105342" y="277081"/>
                    </a:lnTo>
                    <a:close/>
                  </a:path>
                  <a:path w="473710" h="562609">
                    <a:moveTo>
                      <a:pt x="121109" y="277398"/>
                    </a:moveTo>
                    <a:lnTo>
                      <a:pt x="120934" y="277793"/>
                    </a:lnTo>
                    <a:lnTo>
                      <a:pt x="121187" y="277580"/>
                    </a:lnTo>
                    <a:lnTo>
                      <a:pt x="121109" y="277398"/>
                    </a:lnTo>
                    <a:close/>
                  </a:path>
                  <a:path w="473710" h="562609">
                    <a:moveTo>
                      <a:pt x="130201" y="276990"/>
                    </a:moveTo>
                    <a:lnTo>
                      <a:pt x="129785" y="277371"/>
                    </a:lnTo>
                    <a:lnTo>
                      <a:pt x="129658" y="277860"/>
                    </a:lnTo>
                    <a:lnTo>
                      <a:pt x="130164" y="277380"/>
                    </a:lnTo>
                    <a:lnTo>
                      <a:pt x="130201" y="276990"/>
                    </a:lnTo>
                    <a:close/>
                  </a:path>
                  <a:path w="473710" h="562609">
                    <a:moveTo>
                      <a:pt x="136620" y="277477"/>
                    </a:moveTo>
                    <a:lnTo>
                      <a:pt x="136730" y="277712"/>
                    </a:lnTo>
                    <a:lnTo>
                      <a:pt x="136857" y="277859"/>
                    </a:lnTo>
                    <a:lnTo>
                      <a:pt x="136730" y="277524"/>
                    </a:lnTo>
                    <a:close/>
                  </a:path>
                  <a:path w="473710" h="562609">
                    <a:moveTo>
                      <a:pt x="116794" y="277182"/>
                    </a:moveTo>
                    <a:lnTo>
                      <a:pt x="116826" y="277558"/>
                    </a:lnTo>
                    <a:lnTo>
                      <a:pt x="117330" y="277854"/>
                    </a:lnTo>
                    <a:lnTo>
                      <a:pt x="117203" y="277518"/>
                    </a:lnTo>
                    <a:lnTo>
                      <a:pt x="116794" y="277182"/>
                    </a:lnTo>
                    <a:close/>
                  </a:path>
                  <a:path w="473710" h="562609">
                    <a:moveTo>
                      <a:pt x="111567" y="277319"/>
                    </a:moveTo>
                    <a:lnTo>
                      <a:pt x="111515" y="277853"/>
                    </a:lnTo>
                    <a:lnTo>
                      <a:pt x="111642" y="277653"/>
                    </a:lnTo>
                    <a:lnTo>
                      <a:pt x="111567" y="277319"/>
                    </a:lnTo>
                    <a:close/>
                  </a:path>
                  <a:path w="473710" h="562609">
                    <a:moveTo>
                      <a:pt x="126778" y="277635"/>
                    </a:moveTo>
                    <a:lnTo>
                      <a:pt x="126572" y="277852"/>
                    </a:lnTo>
                    <a:lnTo>
                      <a:pt x="126778" y="277635"/>
                    </a:lnTo>
                    <a:close/>
                  </a:path>
                  <a:path w="473710" h="562609">
                    <a:moveTo>
                      <a:pt x="118306" y="277177"/>
                    </a:moveTo>
                    <a:lnTo>
                      <a:pt x="118305" y="277848"/>
                    </a:lnTo>
                    <a:lnTo>
                      <a:pt x="118432" y="277684"/>
                    </a:lnTo>
                    <a:lnTo>
                      <a:pt x="118306" y="277177"/>
                    </a:lnTo>
                    <a:close/>
                  </a:path>
                  <a:path w="473710" h="562609">
                    <a:moveTo>
                      <a:pt x="139920" y="277703"/>
                    </a:moveTo>
                    <a:lnTo>
                      <a:pt x="140143" y="277841"/>
                    </a:lnTo>
                    <a:lnTo>
                      <a:pt x="139920" y="277703"/>
                    </a:lnTo>
                    <a:close/>
                  </a:path>
                  <a:path w="473710" h="562609">
                    <a:moveTo>
                      <a:pt x="119777" y="277401"/>
                    </a:moveTo>
                    <a:lnTo>
                      <a:pt x="119817" y="277840"/>
                    </a:lnTo>
                    <a:lnTo>
                      <a:pt x="119817" y="277426"/>
                    </a:lnTo>
                    <a:close/>
                  </a:path>
                  <a:path w="473710" h="562609">
                    <a:moveTo>
                      <a:pt x="113805" y="276996"/>
                    </a:moveTo>
                    <a:lnTo>
                      <a:pt x="113761" y="277484"/>
                    </a:lnTo>
                    <a:lnTo>
                      <a:pt x="113888" y="277838"/>
                    </a:lnTo>
                    <a:lnTo>
                      <a:pt x="113805" y="276996"/>
                    </a:lnTo>
                    <a:close/>
                  </a:path>
                  <a:path w="473710" h="562609">
                    <a:moveTo>
                      <a:pt x="114402" y="276735"/>
                    </a:moveTo>
                    <a:lnTo>
                      <a:pt x="114690" y="277433"/>
                    </a:lnTo>
                    <a:lnTo>
                      <a:pt x="115069" y="277834"/>
                    </a:lnTo>
                    <a:lnTo>
                      <a:pt x="114943" y="277360"/>
                    </a:lnTo>
                    <a:lnTo>
                      <a:pt x="114402" y="276735"/>
                    </a:lnTo>
                    <a:close/>
                  </a:path>
                  <a:path w="473710" h="562609">
                    <a:moveTo>
                      <a:pt x="121907" y="277709"/>
                    </a:moveTo>
                    <a:lnTo>
                      <a:pt x="121770" y="277832"/>
                    </a:lnTo>
                    <a:lnTo>
                      <a:pt x="121907" y="277709"/>
                    </a:lnTo>
                    <a:close/>
                  </a:path>
                  <a:path w="473710" h="562609">
                    <a:moveTo>
                      <a:pt x="125005" y="277518"/>
                    </a:moveTo>
                    <a:lnTo>
                      <a:pt x="125038" y="277828"/>
                    </a:lnTo>
                    <a:lnTo>
                      <a:pt x="125036" y="277537"/>
                    </a:lnTo>
                    <a:close/>
                  </a:path>
                  <a:path w="473710" h="562609">
                    <a:moveTo>
                      <a:pt x="104075" y="275918"/>
                    </a:moveTo>
                    <a:lnTo>
                      <a:pt x="104178" y="277225"/>
                    </a:lnTo>
                    <a:lnTo>
                      <a:pt x="104305" y="277826"/>
                    </a:lnTo>
                    <a:lnTo>
                      <a:pt x="104178" y="276269"/>
                    </a:lnTo>
                    <a:lnTo>
                      <a:pt x="104075" y="275918"/>
                    </a:lnTo>
                    <a:close/>
                  </a:path>
                  <a:path w="473710" h="562609">
                    <a:moveTo>
                      <a:pt x="109281" y="277290"/>
                    </a:moveTo>
                    <a:lnTo>
                      <a:pt x="109269" y="277502"/>
                    </a:lnTo>
                    <a:lnTo>
                      <a:pt x="109395" y="277825"/>
                    </a:lnTo>
                    <a:lnTo>
                      <a:pt x="109281" y="277290"/>
                    </a:lnTo>
                    <a:close/>
                  </a:path>
                  <a:path w="473710" h="562609">
                    <a:moveTo>
                      <a:pt x="132498" y="277078"/>
                    </a:moveTo>
                    <a:lnTo>
                      <a:pt x="132579" y="277590"/>
                    </a:lnTo>
                    <a:lnTo>
                      <a:pt x="132705" y="277823"/>
                    </a:lnTo>
                    <a:lnTo>
                      <a:pt x="132705" y="277172"/>
                    </a:lnTo>
                    <a:lnTo>
                      <a:pt x="132498" y="277078"/>
                    </a:lnTo>
                    <a:close/>
                  </a:path>
                  <a:path w="473710" h="562609">
                    <a:moveTo>
                      <a:pt x="127793" y="277570"/>
                    </a:moveTo>
                    <a:lnTo>
                      <a:pt x="127840" y="277820"/>
                    </a:lnTo>
                    <a:lnTo>
                      <a:pt x="127793" y="277570"/>
                    </a:lnTo>
                    <a:close/>
                  </a:path>
                  <a:path w="473710" h="562609">
                    <a:moveTo>
                      <a:pt x="112704" y="277485"/>
                    </a:moveTo>
                    <a:lnTo>
                      <a:pt x="113020" y="277819"/>
                    </a:lnTo>
                    <a:lnTo>
                      <a:pt x="112896" y="277661"/>
                    </a:lnTo>
                    <a:lnTo>
                      <a:pt x="112704" y="277485"/>
                    </a:lnTo>
                    <a:close/>
                  </a:path>
                  <a:path w="473710" h="562609">
                    <a:moveTo>
                      <a:pt x="104410" y="275596"/>
                    </a:moveTo>
                    <a:lnTo>
                      <a:pt x="104487" y="276878"/>
                    </a:lnTo>
                    <a:lnTo>
                      <a:pt x="104741" y="277817"/>
                    </a:lnTo>
                    <a:lnTo>
                      <a:pt x="104410" y="275596"/>
                    </a:lnTo>
                    <a:close/>
                  </a:path>
                  <a:path w="473710" h="562609">
                    <a:moveTo>
                      <a:pt x="129779" y="277377"/>
                    </a:moveTo>
                    <a:lnTo>
                      <a:pt x="129472" y="277661"/>
                    </a:lnTo>
                    <a:lnTo>
                      <a:pt x="129599" y="277816"/>
                    </a:lnTo>
                    <a:lnTo>
                      <a:pt x="129779" y="277377"/>
                    </a:lnTo>
                    <a:close/>
                  </a:path>
                  <a:path w="473710" h="562609">
                    <a:moveTo>
                      <a:pt x="127489" y="277320"/>
                    </a:moveTo>
                    <a:lnTo>
                      <a:pt x="127341" y="277476"/>
                    </a:lnTo>
                    <a:lnTo>
                      <a:pt x="127215" y="277814"/>
                    </a:lnTo>
                    <a:lnTo>
                      <a:pt x="127594" y="277512"/>
                    </a:lnTo>
                    <a:lnTo>
                      <a:pt x="127489" y="277320"/>
                    </a:lnTo>
                    <a:close/>
                  </a:path>
                  <a:path w="473710" h="562609">
                    <a:moveTo>
                      <a:pt x="121903" y="277643"/>
                    </a:moveTo>
                    <a:lnTo>
                      <a:pt x="121763" y="277813"/>
                    </a:lnTo>
                    <a:lnTo>
                      <a:pt x="121903" y="277643"/>
                    </a:lnTo>
                    <a:close/>
                  </a:path>
                  <a:path w="473710" h="562609">
                    <a:moveTo>
                      <a:pt x="119626" y="277308"/>
                    </a:moveTo>
                    <a:lnTo>
                      <a:pt x="119645" y="277477"/>
                    </a:lnTo>
                    <a:lnTo>
                      <a:pt x="119772" y="277807"/>
                    </a:lnTo>
                    <a:lnTo>
                      <a:pt x="119646" y="277320"/>
                    </a:lnTo>
                    <a:close/>
                  </a:path>
                  <a:path w="473710" h="562609">
                    <a:moveTo>
                      <a:pt x="136413" y="277387"/>
                    </a:moveTo>
                    <a:lnTo>
                      <a:pt x="136517" y="277620"/>
                    </a:lnTo>
                    <a:lnTo>
                      <a:pt x="136770" y="277799"/>
                    </a:lnTo>
                    <a:lnTo>
                      <a:pt x="136644" y="277527"/>
                    </a:lnTo>
                    <a:lnTo>
                      <a:pt x="136413" y="277387"/>
                    </a:lnTo>
                    <a:close/>
                  </a:path>
                  <a:path w="473710" h="562609">
                    <a:moveTo>
                      <a:pt x="110999" y="277388"/>
                    </a:moveTo>
                    <a:lnTo>
                      <a:pt x="111072" y="277793"/>
                    </a:lnTo>
                    <a:lnTo>
                      <a:pt x="110999" y="277388"/>
                    </a:lnTo>
                    <a:close/>
                  </a:path>
                  <a:path w="473710" h="562609">
                    <a:moveTo>
                      <a:pt x="113409" y="277556"/>
                    </a:moveTo>
                    <a:lnTo>
                      <a:pt x="113527" y="277790"/>
                    </a:lnTo>
                    <a:lnTo>
                      <a:pt x="113409" y="277556"/>
                    </a:lnTo>
                    <a:close/>
                  </a:path>
                  <a:path w="473710" h="562609">
                    <a:moveTo>
                      <a:pt x="116011" y="277447"/>
                    </a:moveTo>
                    <a:lnTo>
                      <a:pt x="115987" y="277785"/>
                    </a:lnTo>
                    <a:lnTo>
                      <a:pt x="116114" y="277518"/>
                    </a:lnTo>
                    <a:close/>
                  </a:path>
                  <a:path w="473710" h="562609">
                    <a:moveTo>
                      <a:pt x="115575" y="277185"/>
                    </a:moveTo>
                    <a:lnTo>
                      <a:pt x="115892" y="277779"/>
                    </a:lnTo>
                    <a:lnTo>
                      <a:pt x="115638" y="277264"/>
                    </a:lnTo>
                    <a:close/>
                  </a:path>
                  <a:path w="473710" h="562609">
                    <a:moveTo>
                      <a:pt x="116496" y="277538"/>
                    </a:moveTo>
                    <a:lnTo>
                      <a:pt x="116436" y="277703"/>
                    </a:lnTo>
                    <a:lnTo>
                      <a:pt x="116496" y="277538"/>
                    </a:lnTo>
                    <a:close/>
                  </a:path>
                  <a:path w="473710" h="562609">
                    <a:moveTo>
                      <a:pt x="125783" y="277248"/>
                    </a:moveTo>
                    <a:lnTo>
                      <a:pt x="125736" y="277516"/>
                    </a:lnTo>
                    <a:lnTo>
                      <a:pt x="125863" y="277778"/>
                    </a:lnTo>
                    <a:lnTo>
                      <a:pt x="125783" y="277248"/>
                    </a:lnTo>
                    <a:close/>
                  </a:path>
                  <a:path w="473710" h="562609">
                    <a:moveTo>
                      <a:pt x="112743" y="277067"/>
                    </a:moveTo>
                    <a:lnTo>
                      <a:pt x="112851" y="277411"/>
                    </a:lnTo>
                    <a:lnTo>
                      <a:pt x="112978" y="277663"/>
                    </a:lnTo>
                    <a:lnTo>
                      <a:pt x="112978" y="277283"/>
                    </a:lnTo>
                    <a:lnTo>
                      <a:pt x="112743" y="277067"/>
                    </a:lnTo>
                    <a:close/>
                  </a:path>
                  <a:path w="473710" h="562609">
                    <a:moveTo>
                      <a:pt x="121026" y="277266"/>
                    </a:moveTo>
                    <a:lnTo>
                      <a:pt x="120900" y="277769"/>
                    </a:lnTo>
                    <a:lnTo>
                      <a:pt x="121027" y="277544"/>
                    </a:lnTo>
                    <a:lnTo>
                      <a:pt x="121026" y="277266"/>
                    </a:lnTo>
                    <a:close/>
                  </a:path>
                  <a:path w="473710" h="562609">
                    <a:moveTo>
                      <a:pt x="140026" y="277434"/>
                    </a:moveTo>
                    <a:lnTo>
                      <a:pt x="140014" y="277731"/>
                    </a:lnTo>
                    <a:lnTo>
                      <a:pt x="140026" y="277434"/>
                    </a:lnTo>
                    <a:close/>
                  </a:path>
                  <a:path w="473710" h="562609">
                    <a:moveTo>
                      <a:pt x="114675" y="277417"/>
                    </a:moveTo>
                    <a:lnTo>
                      <a:pt x="114735" y="277552"/>
                    </a:lnTo>
                    <a:lnTo>
                      <a:pt x="114986" y="277763"/>
                    </a:lnTo>
                    <a:lnTo>
                      <a:pt x="114675" y="277417"/>
                    </a:lnTo>
                    <a:close/>
                  </a:path>
                  <a:path w="473710" h="562609">
                    <a:moveTo>
                      <a:pt x="125324" y="277642"/>
                    </a:moveTo>
                    <a:lnTo>
                      <a:pt x="125462" y="277762"/>
                    </a:lnTo>
                    <a:lnTo>
                      <a:pt x="125324" y="277642"/>
                    </a:lnTo>
                    <a:close/>
                  </a:path>
                  <a:path w="473710" h="562609">
                    <a:moveTo>
                      <a:pt x="140125" y="277416"/>
                    </a:moveTo>
                    <a:lnTo>
                      <a:pt x="140194" y="277564"/>
                    </a:lnTo>
                    <a:lnTo>
                      <a:pt x="140446" y="277761"/>
                    </a:lnTo>
                    <a:lnTo>
                      <a:pt x="140125" y="277416"/>
                    </a:lnTo>
                    <a:close/>
                  </a:path>
                  <a:path w="473710" h="562609">
                    <a:moveTo>
                      <a:pt x="117376" y="277310"/>
                    </a:moveTo>
                    <a:lnTo>
                      <a:pt x="117370" y="277654"/>
                    </a:lnTo>
                    <a:lnTo>
                      <a:pt x="117376" y="277310"/>
                    </a:lnTo>
                    <a:close/>
                  </a:path>
                  <a:path w="473710" h="562609">
                    <a:moveTo>
                      <a:pt x="121899" y="277578"/>
                    </a:moveTo>
                    <a:lnTo>
                      <a:pt x="121742" y="277756"/>
                    </a:lnTo>
                    <a:lnTo>
                      <a:pt x="121899" y="277578"/>
                    </a:lnTo>
                    <a:close/>
                  </a:path>
                  <a:path w="473710" h="562609">
                    <a:moveTo>
                      <a:pt x="135177" y="276930"/>
                    </a:moveTo>
                    <a:lnTo>
                      <a:pt x="135151" y="277756"/>
                    </a:lnTo>
                    <a:lnTo>
                      <a:pt x="135277" y="277620"/>
                    </a:lnTo>
                    <a:lnTo>
                      <a:pt x="135177" y="276930"/>
                    </a:lnTo>
                    <a:close/>
                  </a:path>
                  <a:path w="473710" h="562609">
                    <a:moveTo>
                      <a:pt x="121602" y="277378"/>
                    </a:moveTo>
                    <a:lnTo>
                      <a:pt x="121508" y="277593"/>
                    </a:lnTo>
                    <a:lnTo>
                      <a:pt x="121634" y="277753"/>
                    </a:lnTo>
                    <a:lnTo>
                      <a:pt x="121602" y="277378"/>
                    </a:lnTo>
                    <a:close/>
                  </a:path>
                  <a:path w="473710" h="562609">
                    <a:moveTo>
                      <a:pt x="112709" y="277427"/>
                    </a:moveTo>
                    <a:lnTo>
                      <a:pt x="112991" y="277749"/>
                    </a:lnTo>
                    <a:lnTo>
                      <a:pt x="112865" y="277564"/>
                    </a:lnTo>
                    <a:lnTo>
                      <a:pt x="112709" y="277427"/>
                    </a:lnTo>
                    <a:close/>
                  </a:path>
                  <a:path w="473710" h="562609">
                    <a:moveTo>
                      <a:pt x="119618" y="277325"/>
                    </a:moveTo>
                    <a:lnTo>
                      <a:pt x="119567" y="277655"/>
                    </a:lnTo>
                    <a:lnTo>
                      <a:pt x="119618" y="277325"/>
                    </a:lnTo>
                    <a:close/>
                  </a:path>
                  <a:path w="473710" h="562609">
                    <a:moveTo>
                      <a:pt x="128664" y="277293"/>
                    </a:moveTo>
                    <a:lnTo>
                      <a:pt x="128615" y="277424"/>
                    </a:lnTo>
                    <a:lnTo>
                      <a:pt x="128742" y="277663"/>
                    </a:lnTo>
                    <a:lnTo>
                      <a:pt x="128743" y="277426"/>
                    </a:lnTo>
                    <a:lnTo>
                      <a:pt x="128664" y="277293"/>
                    </a:lnTo>
                    <a:close/>
                  </a:path>
                  <a:path w="473710" h="562609">
                    <a:moveTo>
                      <a:pt x="139147" y="277469"/>
                    </a:moveTo>
                    <a:lnTo>
                      <a:pt x="139829" y="277747"/>
                    </a:lnTo>
                    <a:lnTo>
                      <a:pt x="139147" y="277469"/>
                    </a:lnTo>
                    <a:close/>
                  </a:path>
                  <a:path w="473710" h="562609">
                    <a:moveTo>
                      <a:pt x="126167" y="277582"/>
                    </a:moveTo>
                    <a:lnTo>
                      <a:pt x="126023" y="277745"/>
                    </a:lnTo>
                    <a:lnTo>
                      <a:pt x="126167" y="277582"/>
                    </a:lnTo>
                    <a:close/>
                  </a:path>
                  <a:path w="473710" h="562609">
                    <a:moveTo>
                      <a:pt x="125449" y="277509"/>
                    </a:moveTo>
                    <a:lnTo>
                      <a:pt x="125334" y="277649"/>
                    </a:lnTo>
                    <a:lnTo>
                      <a:pt x="125449" y="277509"/>
                    </a:lnTo>
                    <a:close/>
                  </a:path>
                  <a:path w="473710" h="562609">
                    <a:moveTo>
                      <a:pt x="115604" y="277203"/>
                    </a:moveTo>
                    <a:lnTo>
                      <a:pt x="115897" y="277739"/>
                    </a:lnTo>
                    <a:lnTo>
                      <a:pt x="115774" y="277305"/>
                    </a:lnTo>
                    <a:lnTo>
                      <a:pt x="115604" y="277203"/>
                    </a:lnTo>
                    <a:close/>
                  </a:path>
                  <a:path w="473710" h="562609">
                    <a:moveTo>
                      <a:pt x="134257" y="276711"/>
                    </a:moveTo>
                    <a:lnTo>
                      <a:pt x="134265" y="276897"/>
                    </a:lnTo>
                    <a:lnTo>
                      <a:pt x="134392" y="277738"/>
                    </a:lnTo>
                    <a:lnTo>
                      <a:pt x="134519" y="277418"/>
                    </a:lnTo>
                    <a:lnTo>
                      <a:pt x="134392" y="276881"/>
                    </a:lnTo>
                    <a:lnTo>
                      <a:pt x="134257" y="276711"/>
                    </a:lnTo>
                    <a:close/>
                  </a:path>
                  <a:path w="473710" h="562609">
                    <a:moveTo>
                      <a:pt x="127828" y="277542"/>
                    </a:moveTo>
                    <a:lnTo>
                      <a:pt x="127923" y="277735"/>
                    </a:lnTo>
                    <a:lnTo>
                      <a:pt x="127828" y="277542"/>
                    </a:lnTo>
                    <a:close/>
                  </a:path>
                  <a:path w="473710" h="562609">
                    <a:moveTo>
                      <a:pt x="137173" y="277307"/>
                    </a:moveTo>
                    <a:lnTo>
                      <a:pt x="137198" y="277603"/>
                    </a:lnTo>
                    <a:lnTo>
                      <a:pt x="137325" y="277733"/>
                    </a:lnTo>
                    <a:lnTo>
                      <a:pt x="137198" y="277319"/>
                    </a:lnTo>
                    <a:close/>
                  </a:path>
                  <a:path w="473710" h="562609">
                    <a:moveTo>
                      <a:pt x="120346" y="277441"/>
                    </a:moveTo>
                    <a:lnTo>
                      <a:pt x="120187" y="277654"/>
                    </a:lnTo>
                    <a:lnTo>
                      <a:pt x="120346" y="277441"/>
                    </a:lnTo>
                    <a:close/>
                  </a:path>
                  <a:path w="473710" h="562609">
                    <a:moveTo>
                      <a:pt x="136862" y="277533"/>
                    </a:moveTo>
                    <a:lnTo>
                      <a:pt x="137209" y="277731"/>
                    </a:lnTo>
                    <a:lnTo>
                      <a:pt x="136862" y="277533"/>
                    </a:lnTo>
                    <a:close/>
                  </a:path>
                  <a:path w="473710" h="562609">
                    <a:moveTo>
                      <a:pt x="119958" y="277512"/>
                    </a:moveTo>
                    <a:lnTo>
                      <a:pt x="119969" y="277723"/>
                    </a:lnTo>
                    <a:lnTo>
                      <a:pt x="119958" y="277512"/>
                    </a:lnTo>
                    <a:close/>
                  </a:path>
                  <a:path w="473710" h="562609">
                    <a:moveTo>
                      <a:pt x="109316" y="277037"/>
                    </a:moveTo>
                    <a:lnTo>
                      <a:pt x="109309" y="277366"/>
                    </a:lnTo>
                    <a:lnTo>
                      <a:pt x="109435" y="277720"/>
                    </a:lnTo>
                    <a:lnTo>
                      <a:pt x="109316" y="277037"/>
                    </a:lnTo>
                    <a:close/>
                  </a:path>
                  <a:path w="473710" h="562609">
                    <a:moveTo>
                      <a:pt x="112980" y="277285"/>
                    </a:moveTo>
                    <a:lnTo>
                      <a:pt x="113157" y="277708"/>
                    </a:lnTo>
                    <a:lnTo>
                      <a:pt x="113031" y="277332"/>
                    </a:lnTo>
                    <a:close/>
                  </a:path>
                  <a:path w="473710" h="562609">
                    <a:moveTo>
                      <a:pt x="124411" y="277449"/>
                    </a:moveTo>
                    <a:lnTo>
                      <a:pt x="124362" y="277706"/>
                    </a:lnTo>
                    <a:lnTo>
                      <a:pt x="124411" y="277449"/>
                    </a:lnTo>
                    <a:close/>
                  </a:path>
                  <a:path w="473710" h="562609">
                    <a:moveTo>
                      <a:pt x="128729" y="277172"/>
                    </a:moveTo>
                    <a:lnTo>
                      <a:pt x="128782" y="277492"/>
                    </a:lnTo>
                    <a:lnTo>
                      <a:pt x="128908" y="277705"/>
                    </a:lnTo>
                    <a:lnTo>
                      <a:pt x="128781" y="277245"/>
                    </a:lnTo>
                    <a:close/>
                  </a:path>
                  <a:path w="473710" h="562609">
                    <a:moveTo>
                      <a:pt x="139405" y="276950"/>
                    </a:moveTo>
                    <a:lnTo>
                      <a:pt x="139415" y="277262"/>
                    </a:lnTo>
                    <a:lnTo>
                      <a:pt x="139669" y="277559"/>
                    </a:lnTo>
                    <a:lnTo>
                      <a:pt x="139920" y="277703"/>
                    </a:lnTo>
                    <a:lnTo>
                      <a:pt x="139794" y="277253"/>
                    </a:lnTo>
                    <a:lnTo>
                      <a:pt x="139405" y="276950"/>
                    </a:lnTo>
                    <a:close/>
                  </a:path>
                  <a:path w="473710" h="562609">
                    <a:moveTo>
                      <a:pt x="120385" y="277411"/>
                    </a:moveTo>
                    <a:lnTo>
                      <a:pt x="120356" y="277699"/>
                    </a:lnTo>
                    <a:lnTo>
                      <a:pt x="120385" y="277411"/>
                    </a:lnTo>
                    <a:close/>
                  </a:path>
                  <a:path w="473710" h="562609">
                    <a:moveTo>
                      <a:pt x="116262" y="277397"/>
                    </a:moveTo>
                    <a:lnTo>
                      <a:pt x="116427" y="277697"/>
                    </a:lnTo>
                    <a:lnTo>
                      <a:pt x="116300" y="277419"/>
                    </a:lnTo>
                    <a:close/>
                  </a:path>
                  <a:path w="473710" h="562609">
                    <a:moveTo>
                      <a:pt x="129301" y="277268"/>
                    </a:moveTo>
                    <a:lnTo>
                      <a:pt x="129181" y="277506"/>
                    </a:lnTo>
                    <a:lnTo>
                      <a:pt x="129433" y="277693"/>
                    </a:lnTo>
                    <a:lnTo>
                      <a:pt x="129301" y="277268"/>
                    </a:lnTo>
                    <a:close/>
                  </a:path>
                  <a:path w="473710" h="562609">
                    <a:moveTo>
                      <a:pt x="132928" y="277274"/>
                    </a:moveTo>
                    <a:lnTo>
                      <a:pt x="132851" y="277693"/>
                    </a:lnTo>
                    <a:lnTo>
                      <a:pt x="132978" y="277490"/>
                    </a:lnTo>
                    <a:lnTo>
                      <a:pt x="132928" y="277274"/>
                    </a:lnTo>
                    <a:close/>
                  </a:path>
                  <a:path w="473710" h="562609">
                    <a:moveTo>
                      <a:pt x="121741" y="277464"/>
                    </a:moveTo>
                    <a:lnTo>
                      <a:pt x="121728" y="277691"/>
                    </a:lnTo>
                    <a:lnTo>
                      <a:pt x="121741" y="277464"/>
                    </a:lnTo>
                    <a:close/>
                  </a:path>
                  <a:path w="473710" h="562609">
                    <a:moveTo>
                      <a:pt x="134252" y="276716"/>
                    </a:moveTo>
                    <a:lnTo>
                      <a:pt x="134071" y="276882"/>
                    </a:lnTo>
                    <a:lnTo>
                      <a:pt x="133944" y="277219"/>
                    </a:lnTo>
                    <a:lnTo>
                      <a:pt x="134198" y="277598"/>
                    </a:lnTo>
                    <a:lnTo>
                      <a:pt x="134252" y="276716"/>
                    </a:lnTo>
                    <a:close/>
                  </a:path>
                  <a:path w="473710" h="562609">
                    <a:moveTo>
                      <a:pt x="120982" y="277299"/>
                    </a:moveTo>
                    <a:lnTo>
                      <a:pt x="120784" y="277689"/>
                    </a:lnTo>
                    <a:lnTo>
                      <a:pt x="120982" y="277299"/>
                    </a:lnTo>
                    <a:close/>
                  </a:path>
                  <a:path w="473710" h="562609">
                    <a:moveTo>
                      <a:pt x="105036" y="276781"/>
                    </a:moveTo>
                    <a:lnTo>
                      <a:pt x="105094" y="277257"/>
                    </a:lnTo>
                    <a:lnTo>
                      <a:pt x="105221" y="277688"/>
                    </a:lnTo>
                    <a:lnTo>
                      <a:pt x="105036" y="276781"/>
                    </a:lnTo>
                    <a:close/>
                  </a:path>
                  <a:path w="473710" h="562609">
                    <a:moveTo>
                      <a:pt x="126754" y="277348"/>
                    </a:moveTo>
                    <a:lnTo>
                      <a:pt x="126592" y="277490"/>
                    </a:lnTo>
                    <a:lnTo>
                      <a:pt x="126469" y="277687"/>
                    </a:lnTo>
                    <a:lnTo>
                      <a:pt x="126722" y="277482"/>
                    </a:lnTo>
                    <a:lnTo>
                      <a:pt x="126754" y="277348"/>
                    </a:lnTo>
                    <a:close/>
                  </a:path>
                  <a:path w="473710" h="562609">
                    <a:moveTo>
                      <a:pt x="137472" y="277041"/>
                    </a:moveTo>
                    <a:lnTo>
                      <a:pt x="137555" y="277353"/>
                    </a:lnTo>
                    <a:lnTo>
                      <a:pt x="137682" y="277515"/>
                    </a:lnTo>
                    <a:lnTo>
                      <a:pt x="137933" y="277686"/>
                    </a:lnTo>
                    <a:lnTo>
                      <a:pt x="137679" y="277193"/>
                    </a:lnTo>
                    <a:lnTo>
                      <a:pt x="137553" y="277065"/>
                    </a:lnTo>
                    <a:close/>
                  </a:path>
                  <a:path w="473710" h="562609">
                    <a:moveTo>
                      <a:pt x="136652" y="277046"/>
                    </a:moveTo>
                    <a:lnTo>
                      <a:pt x="136705" y="277257"/>
                    </a:lnTo>
                    <a:lnTo>
                      <a:pt x="136832" y="277484"/>
                    </a:lnTo>
                    <a:lnTo>
                      <a:pt x="137204" y="277681"/>
                    </a:lnTo>
                    <a:lnTo>
                      <a:pt x="137079" y="277260"/>
                    </a:lnTo>
                    <a:lnTo>
                      <a:pt x="136652" y="277046"/>
                    </a:lnTo>
                    <a:close/>
                  </a:path>
                  <a:path w="473710" h="562609">
                    <a:moveTo>
                      <a:pt x="125023" y="277527"/>
                    </a:moveTo>
                    <a:lnTo>
                      <a:pt x="125232" y="277677"/>
                    </a:lnTo>
                    <a:lnTo>
                      <a:pt x="125023" y="277527"/>
                    </a:lnTo>
                    <a:close/>
                  </a:path>
                  <a:path w="473710" h="562609">
                    <a:moveTo>
                      <a:pt x="127396" y="277226"/>
                    </a:moveTo>
                    <a:lnTo>
                      <a:pt x="126848" y="277677"/>
                    </a:lnTo>
                    <a:lnTo>
                      <a:pt x="127353" y="277357"/>
                    </a:lnTo>
                    <a:lnTo>
                      <a:pt x="127396" y="277226"/>
                    </a:lnTo>
                    <a:close/>
                  </a:path>
                  <a:path w="473710" h="562609">
                    <a:moveTo>
                      <a:pt x="133406" y="277492"/>
                    </a:moveTo>
                    <a:lnTo>
                      <a:pt x="133573" y="277673"/>
                    </a:lnTo>
                    <a:lnTo>
                      <a:pt x="133447" y="277511"/>
                    </a:lnTo>
                    <a:close/>
                  </a:path>
                  <a:path w="473710" h="562609">
                    <a:moveTo>
                      <a:pt x="110033" y="276880"/>
                    </a:moveTo>
                    <a:lnTo>
                      <a:pt x="110010" y="277249"/>
                    </a:lnTo>
                    <a:lnTo>
                      <a:pt x="110136" y="277672"/>
                    </a:lnTo>
                    <a:lnTo>
                      <a:pt x="110033" y="276880"/>
                    </a:lnTo>
                    <a:close/>
                  </a:path>
                  <a:path w="473710" h="562609">
                    <a:moveTo>
                      <a:pt x="125868" y="277183"/>
                    </a:moveTo>
                    <a:lnTo>
                      <a:pt x="125841" y="277380"/>
                    </a:lnTo>
                    <a:lnTo>
                      <a:pt x="125968" y="277669"/>
                    </a:lnTo>
                    <a:lnTo>
                      <a:pt x="125868" y="277183"/>
                    </a:lnTo>
                    <a:close/>
                  </a:path>
                  <a:path w="473710" h="562609">
                    <a:moveTo>
                      <a:pt x="127378" y="277164"/>
                    </a:moveTo>
                    <a:lnTo>
                      <a:pt x="126974" y="277482"/>
                    </a:lnTo>
                    <a:lnTo>
                      <a:pt x="126847" y="277667"/>
                    </a:lnTo>
                    <a:lnTo>
                      <a:pt x="127354" y="277259"/>
                    </a:lnTo>
                    <a:close/>
                  </a:path>
                  <a:path w="473710" h="562609">
                    <a:moveTo>
                      <a:pt x="122370" y="277512"/>
                    </a:moveTo>
                    <a:lnTo>
                      <a:pt x="122491" y="277663"/>
                    </a:lnTo>
                    <a:lnTo>
                      <a:pt x="122370" y="277512"/>
                    </a:lnTo>
                    <a:close/>
                  </a:path>
                  <a:path w="473710" h="562609">
                    <a:moveTo>
                      <a:pt x="123476" y="277049"/>
                    </a:moveTo>
                    <a:lnTo>
                      <a:pt x="123250" y="277558"/>
                    </a:lnTo>
                    <a:lnTo>
                      <a:pt x="123476" y="277049"/>
                    </a:lnTo>
                    <a:close/>
                  </a:path>
                  <a:path w="473710" h="562609">
                    <a:moveTo>
                      <a:pt x="129766" y="276751"/>
                    </a:moveTo>
                    <a:lnTo>
                      <a:pt x="129471" y="277079"/>
                    </a:lnTo>
                    <a:lnTo>
                      <a:pt x="129344" y="277366"/>
                    </a:lnTo>
                    <a:lnTo>
                      <a:pt x="129471" y="277659"/>
                    </a:lnTo>
                    <a:lnTo>
                      <a:pt x="129724" y="277427"/>
                    </a:lnTo>
                    <a:lnTo>
                      <a:pt x="129851" y="277201"/>
                    </a:lnTo>
                    <a:lnTo>
                      <a:pt x="129978" y="276892"/>
                    </a:lnTo>
                    <a:lnTo>
                      <a:pt x="129766" y="276751"/>
                    </a:lnTo>
                    <a:close/>
                  </a:path>
                  <a:path w="473710" h="562609">
                    <a:moveTo>
                      <a:pt x="116556" y="277400"/>
                    </a:moveTo>
                    <a:lnTo>
                      <a:pt x="116565" y="277579"/>
                    </a:lnTo>
                    <a:lnTo>
                      <a:pt x="116556" y="277400"/>
                    </a:lnTo>
                    <a:close/>
                  </a:path>
                  <a:path w="473710" h="562609">
                    <a:moveTo>
                      <a:pt x="125001" y="277406"/>
                    </a:moveTo>
                    <a:lnTo>
                      <a:pt x="125261" y="277655"/>
                    </a:lnTo>
                    <a:lnTo>
                      <a:pt x="125134" y="277504"/>
                    </a:lnTo>
                    <a:lnTo>
                      <a:pt x="125001" y="277406"/>
                    </a:lnTo>
                    <a:close/>
                  </a:path>
                  <a:path w="473710" h="562609">
                    <a:moveTo>
                      <a:pt x="120890" y="277371"/>
                    </a:moveTo>
                    <a:lnTo>
                      <a:pt x="120734" y="277654"/>
                    </a:lnTo>
                    <a:lnTo>
                      <a:pt x="120890" y="277371"/>
                    </a:lnTo>
                    <a:close/>
                  </a:path>
                  <a:path w="473710" h="562609">
                    <a:moveTo>
                      <a:pt x="118836" y="277157"/>
                    </a:moveTo>
                    <a:lnTo>
                      <a:pt x="118947" y="277642"/>
                    </a:lnTo>
                    <a:lnTo>
                      <a:pt x="118836" y="277157"/>
                    </a:lnTo>
                    <a:close/>
                  </a:path>
                  <a:path w="473710" h="562609">
                    <a:moveTo>
                      <a:pt x="126762" y="277446"/>
                    </a:moveTo>
                    <a:lnTo>
                      <a:pt x="126544" y="277640"/>
                    </a:lnTo>
                    <a:lnTo>
                      <a:pt x="126762" y="277446"/>
                    </a:lnTo>
                    <a:close/>
                  </a:path>
                  <a:path w="473710" h="562609">
                    <a:moveTo>
                      <a:pt x="128289" y="277359"/>
                    </a:moveTo>
                    <a:lnTo>
                      <a:pt x="128155" y="277556"/>
                    </a:lnTo>
                    <a:lnTo>
                      <a:pt x="128289" y="277359"/>
                    </a:lnTo>
                    <a:close/>
                  </a:path>
                  <a:path w="473710" h="562609">
                    <a:moveTo>
                      <a:pt x="116814" y="276985"/>
                    </a:moveTo>
                    <a:lnTo>
                      <a:pt x="116842" y="277222"/>
                    </a:lnTo>
                    <a:lnTo>
                      <a:pt x="117348" y="277636"/>
                    </a:lnTo>
                    <a:lnTo>
                      <a:pt x="117222" y="277222"/>
                    </a:lnTo>
                    <a:lnTo>
                      <a:pt x="116814" y="276985"/>
                    </a:lnTo>
                    <a:close/>
                  </a:path>
                  <a:path w="473710" h="562609">
                    <a:moveTo>
                      <a:pt x="112737" y="277134"/>
                    </a:moveTo>
                    <a:lnTo>
                      <a:pt x="112818" y="277523"/>
                    </a:lnTo>
                    <a:lnTo>
                      <a:pt x="112737" y="277134"/>
                    </a:lnTo>
                    <a:close/>
                  </a:path>
                  <a:path w="473710" h="562609">
                    <a:moveTo>
                      <a:pt x="126742" y="277212"/>
                    </a:moveTo>
                    <a:lnTo>
                      <a:pt x="126559" y="277331"/>
                    </a:lnTo>
                    <a:lnTo>
                      <a:pt x="126433" y="277629"/>
                    </a:lnTo>
                    <a:lnTo>
                      <a:pt x="126686" y="277408"/>
                    </a:lnTo>
                    <a:lnTo>
                      <a:pt x="126742" y="277212"/>
                    </a:lnTo>
                    <a:close/>
                  </a:path>
                  <a:path w="473710" h="562609">
                    <a:moveTo>
                      <a:pt x="125204" y="277217"/>
                    </a:moveTo>
                    <a:lnTo>
                      <a:pt x="125038" y="277433"/>
                    </a:lnTo>
                    <a:lnTo>
                      <a:pt x="125291" y="277618"/>
                    </a:lnTo>
                    <a:lnTo>
                      <a:pt x="125204" y="277217"/>
                    </a:lnTo>
                    <a:close/>
                  </a:path>
                  <a:path w="473710" h="562609">
                    <a:moveTo>
                      <a:pt x="107530" y="276216"/>
                    </a:moveTo>
                    <a:lnTo>
                      <a:pt x="107506" y="277173"/>
                    </a:lnTo>
                    <a:lnTo>
                      <a:pt x="107633" y="277617"/>
                    </a:lnTo>
                    <a:lnTo>
                      <a:pt x="107530" y="276216"/>
                    </a:lnTo>
                    <a:close/>
                  </a:path>
                  <a:path w="473710" h="562609">
                    <a:moveTo>
                      <a:pt x="138869" y="277460"/>
                    </a:moveTo>
                    <a:lnTo>
                      <a:pt x="139075" y="277616"/>
                    </a:lnTo>
                    <a:lnTo>
                      <a:pt x="138951" y="277484"/>
                    </a:lnTo>
                    <a:close/>
                  </a:path>
                  <a:path w="473710" h="562609">
                    <a:moveTo>
                      <a:pt x="125427" y="277087"/>
                    </a:moveTo>
                    <a:lnTo>
                      <a:pt x="125316" y="277612"/>
                    </a:lnTo>
                    <a:lnTo>
                      <a:pt x="125427" y="277087"/>
                    </a:lnTo>
                    <a:close/>
                  </a:path>
                  <a:path w="473710" h="562609">
                    <a:moveTo>
                      <a:pt x="122045" y="277482"/>
                    </a:moveTo>
                    <a:lnTo>
                      <a:pt x="121947" y="277612"/>
                    </a:lnTo>
                    <a:lnTo>
                      <a:pt x="122045" y="277482"/>
                    </a:lnTo>
                    <a:close/>
                  </a:path>
                  <a:path w="473710" h="562609">
                    <a:moveTo>
                      <a:pt x="117618" y="276968"/>
                    </a:moveTo>
                    <a:lnTo>
                      <a:pt x="117642" y="277464"/>
                    </a:lnTo>
                    <a:lnTo>
                      <a:pt x="117895" y="277611"/>
                    </a:lnTo>
                    <a:lnTo>
                      <a:pt x="117768" y="277172"/>
                    </a:lnTo>
                    <a:lnTo>
                      <a:pt x="117618" y="276968"/>
                    </a:lnTo>
                    <a:close/>
                  </a:path>
                  <a:path w="473710" h="562609">
                    <a:moveTo>
                      <a:pt x="119938" y="277100"/>
                    </a:moveTo>
                    <a:lnTo>
                      <a:pt x="119989" y="277532"/>
                    </a:lnTo>
                    <a:lnTo>
                      <a:pt x="120243" y="277512"/>
                    </a:lnTo>
                    <a:lnTo>
                      <a:pt x="120116" y="277224"/>
                    </a:lnTo>
                    <a:lnTo>
                      <a:pt x="119938" y="277100"/>
                    </a:lnTo>
                    <a:close/>
                  </a:path>
                  <a:path w="473710" h="562609">
                    <a:moveTo>
                      <a:pt x="128744" y="277183"/>
                    </a:moveTo>
                    <a:lnTo>
                      <a:pt x="128997" y="277607"/>
                    </a:lnTo>
                    <a:lnTo>
                      <a:pt x="129123" y="277466"/>
                    </a:lnTo>
                    <a:lnTo>
                      <a:pt x="128744" y="277183"/>
                    </a:lnTo>
                    <a:close/>
                  </a:path>
                  <a:path w="473710" h="562609">
                    <a:moveTo>
                      <a:pt x="136764" y="277490"/>
                    </a:moveTo>
                    <a:lnTo>
                      <a:pt x="136905" y="277600"/>
                    </a:lnTo>
                    <a:lnTo>
                      <a:pt x="136764" y="277490"/>
                    </a:lnTo>
                    <a:close/>
                  </a:path>
                  <a:path w="473710" h="562609">
                    <a:moveTo>
                      <a:pt x="119426" y="277185"/>
                    </a:moveTo>
                    <a:lnTo>
                      <a:pt x="119363" y="277504"/>
                    </a:lnTo>
                    <a:lnTo>
                      <a:pt x="119426" y="277185"/>
                    </a:lnTo>
                    <a:close/>
                  </a:path>
                  <a:path w="473710" h="562609">
                    <a:moveTo>
                      <a:pt x="133008" y="277311"/>
                    </a:moveTo>
                    <a:lnTo>
                      <a:pt x="132960" y="277597"/>
                    </a:lnTo>
                    <a:lnTo>
                      <a:pt x="133008" y="277311"/>
                    </a:lnTo>
                    <a:close/>
                  </a:path>
                  <a:path w="473710" h="562609">
                    <a:moveTo>
                      <a:pt x="147438" y="276835"/>
                    </a:moveTo>
                    <a:lnTo>
                      <a:pt x="146819" y="277595"/>
                    </a:lnTo>
                    <a:lnTo>
                      <a:pt x="147453" y="276902"/>
                    </a:lnTo>
                    <a:close/>
                  </a:path>
                  <a:path w="473710" h="562609">
                    <a:moveTo>
                      <a:pt x="137438" y="277202"/>
                    </a:moveTo>
                    <a:lnTo>
                      <a:pt x="137487" y="277464"/>
                    </a:lnTo>
                    <a:lnTo>
                      <a:pt x="137740" y="277590"/>
                    </a:lnTo>
                    <a:lnTo>
                      <a:pt x="137438" y="277202"/>
                    </a:lnTo>
                    <a:close/>
                  </a:path>
                  <a:path w="473710" h="562609">
                    <a:moveTo>
                      <a:pt x="107907" y="276941"/>
                    </a:moveTo>
                    <a:lnTo>
                      <a:pt x="107912" y="277161"/>
                    </a:lnTo>
                    <a:lnTo>
                      <a:pt x="108039" y="277590"/>
                    </a:lnTo>
                    <a:lnTo>
                      <a:pt x="107907" y="276941"/>
                    </a:lnTo>
                    <a:close/>
                  </a:path>
                  <a:path w="473710" h="562609">
                    <a:moveTo>
                      <a:pt x="125962" y="277132"/>
                    </a:moveTo>
                    <a:lnTo>
                      <a:pt x="126040" y="277413"/>
                    </a:lnTo>
                    <a:lnTo>
                      <a:pt x="126167" y="277582"/>
                    </a:lnTo>
                    <a:lnTo>
                      <a:pt x="126041" y="277230"/>
                    </a:lnTo>
                    <a:close/>
                  </a:path>
                  <a:path w="473710" h="562609">
                    <a:moveTo>
                      <a:pt x="130484" y="277076"/>
                    </a:moveTo>
                    <a:lnTo>
                      <a:pt x="130368" y="277326"/>
                    </a:lnTo>
                    <a:lnTo>
                      <a:pt x="130495" y="277581"/>
                    </a:lnTo>
                    <a:lnTo>
                      <a:pt x="130484" y="277076"/>
                    </a:lnTo>
                    <a:close/>
                  </a:path>
                  <a:path w="473710" h="562609">
                    <a:moveTo>
                      <a:pt x="120960" y="277245"/>
                    </a:moveTo>
                    <a:lnTo>
                      <a:pt x="120751" y="277402"/>
                    </a:lnTo>
                    <a:lnTo>
                      <a:pt x="120624" y="277578"/>
                    </a:lnTo>
                    <a:lnTo>
                      <a:pt x="120878" y="277380"/>
                    </a:lnTo>
                    <a:lnTo>
                      <a:pt x="120960" y="277245"/>
                    </a:lnTo>
                    <a:close/>
                  </a:path>
                  <a:path w="473710" h="562609">
                    <a:moveTo>
                      <a:pt x="121747" y="277360"/>
                    </a:moveTo>
                    <a:lnTo>
                      <a:pt x="121778" y="277490"/>
                    </a:lnTo>
                    <a:lnTo>
                      <a:pt x="121747" y="277360"/>
                    </a:lnTo>
                    <a:close/>
                  </a:path>
                  <a:path w="473710" h="562609">
                    <a:moveTo>
                      <a:pt x="124493" y="277244"/>
                    </a:moveTo>
                    <a:lnTo>
                      <a:pt x="124482" y="277484"/>
                    </a:lnTo>
                    <a:lnTo>
                      <a:pt x="124493" y="277244"/>
                    </a:lnTo>
                    <a:close/>
                  </a:path>
                  <a:path w="473710" h="562609">
                    <a:moveTo>
                      <a:pt x="112892" y="275794"/>
                    </a:moveTo>
                    <a:lnTo>
                      <a:pt x="112897" y="277089"/>
                    </a:lnTo>
                    <a:lnTo>
                      <a:pt x="113024" y="277326"/>
                    </a:lnTo>
                    <a:lnTo>
                      <a:pt x="113277" y="277559"/>
                    </a:lnTo>
                    <a:lnTo>
                      <a:pt x="113151" y="277048"/>
                    </a:lnTo>
                    <a:lnTo>
                      <a:pt x="113024" y="276655"/>
                    </a:lnTo>
                    <a:lnTo>
                      <a:pt x="112892" y="275794"/>
                    </a:lnTo>
                    <a:close/>
                  </a:path>
                  <a:path w="473710" h="562609">
                    <a:moveTo>
                      <a:pt x="132129" y="276909"/>
                    </a:moveTo>
                    <a:lnTo>
                      <a:pt x="132194" y="277106"/>
                    </a:lnTo>
                    <a:lnTo>
                      <a:pt x="132447" y="277556"/>
                    </a:lnTo>
                    <a:lnTo>
                      <a:pt x="132321" y="277109"/>
                    </a:lnTo>
                    <a:lnTo>
                      <a:pt x="132194" y="276939"/>
                    </a:lnTo>
                    <a:close/>
                  </a:path>
                  <a:path w="473710" h="562609">
                    <a:moveTo>
                      <a:pt x="124669" y="277338"/>
                    </a:moveTo>
                    <a:lnTo>
                      <a:pt x="124625" y="277553"/>
                    </a:lnTo>
                    <a:lnTo>
                      <a:pt x="124669" y="277338"/>
                    </a:lnTo>
                    <a:close/>
                  </a:path>
                  <a:path w="473710" h="562609">
                    <a:moveTo>
                      <a:pt x="114621" y="275889"/>
                    </a:moveTo>
                    <a:lnTo>
                      <a:pt x="114475" y="276070"/>
                    </a:lnTo>
                    <a:lnTo>
                      <a:pt x="114349" y="276425"/>
                    </a:lnTo>
                    <a:lnTo>
                      <a:pt x="114476" y="276820"/>
                    </a:lnTo>
                    <a:lnTo>
                      <a:pt x="115109" y="277552"/>
                    </a:lnTo>
                    <a:lnTo>
                      <a:pt x="114982" y="276683"/>
                    </a:lnTo>
                    <a:lnTo>
                      <a:pt x="114855" y="276289"/>
                    </a:lnTo>
                    <a:lnTo>
                      <a:pt x="114728" y="275972"/>
                    </a:lnTo>
                    <a:close/>
                  </a:path>
                  <a:path w="473710" h="562609">
                    <a:moveTo>
                      <a:pt x="109873" y="276763"/>
                    </a:moveTo>
                    <a:lnTo>
                      <a:pt x="109711" y="277551"/>
                    </a:lnTo>
                    <a:lnTo>
                      <a:pt x="109838" y="277232"/>
                    </a:lnTo>
                    <a:lnTo>
                      <a:pt x="109873" y="276763"/>
                    </a:lnTo>
                    <a:close/>
                  </a:path>
                  <a:path w="473710" h="562609">
                    <a:moveTo>
                      <a:pt x="109384" y="276690"/>
                    </a:moveTo>
                    <a:lnTo>
                      <a:pt x="109335" y="277105"/>
                    </a:lnTo>
                    <a:lnTo>
                      <a:pt x="109462" y="277548"/>
                    </a:lnTo>
                    <a:lnTo>
                      <a:pt x="109384" y="276690"/>
                    </a:lnTo>
                    <a:close/>
                  </a:path>
                  <a:path w="473710" h="562609">
                    <a:moveTo>
                      <a:pt x="136592" y="277415"/>
                    </a:moveTo>
                    <a:lnTo>
                      <a:pt x="136778" y="277545"/>
                    </a:lnTo>
                    <a:lnTo>
                      <a:pt x="136592" y="277415"/>
                    </a:lnTo>
                    <a:close/>
                  </a:path>
                  <a:path w="473710" h="562609">
                    <a:moveTo>
                      <a:pt x="114416" y="277129"/>
                    </a:moveTo>
                    <a:lnTo>
                      <a:pt x="114472" y="277331"/>
                    </a:lnTo>
                    <a:lnTo>
                      <a:pt x="114726" y="277544"/>
                    </a:lnTo>
                    <a:lnTo>
                      <a:pt x="114599" y="277332"/>
                    </a:lnTo>
                    <a:lnTo>
                      <a:pt x="114416" y="277129"/>
                    </a:lnTo>
                    <a:close/>
                  </a:path>
                  <a:path w="473710" h="562609">
                    <a:moveTo>
                      <a:pt x="127819" y="277332"/>
                    </a:moveTo>
                    <a:lnTo>
                      <a:pt x="127828" y="277542"/>
                    </a:lnTo>
                    <a:lnTo>
                      <a:pt x="127819" y="277332"/>
                    </a:lnTo>
                    <a:close/>
                  </a:path>
                  <a:path w="473710" h="562609">
                    <a:moveTo>
                      <a:pt x="135825" y="277133"/>
                    </a:moveTo>
                    <a:lnTo>
                      <a:pt x="136406" y="277542"/>
                    </a:lnTo>
                    <a:lnTo>
                      <a:pt x="136279" y="277329"/>
                    </a:lnTo>
                    <a:lnTo>
                      <a:pt x="135825" y="277133"/>
                    </a:lnTo>
                    <a:close/>
                  </a:path>
                  <a:path w="473710" h="562609">
                    <a:moveTo>
                      <a:pt x="120878" y="277029"/>
                    </a:moveTo>
                    <a:lnTo>
                      <a:pt x="120696" y="277245"/>
                    </a:lnTo>
                    <a:lnTo>
                      <a:pt x="120569" y="277539"/>
                    </a:lnTo>
                    <a:lnTo>
                      <a:pt x="120945" y="277257"/>
                    </a:lnTo>
                    <a:lnTo>
                      <a:pt x="120878" y="277029"/>
                    </a:lnTo>
                    <a:close/>
                  </a:path>
                  <a:path w="473710" h="562609">
                    <a:moveTo>
                      <a:pt x="105306" y="276542"/>
                    </a:moveTo>
                    <a:lnTo>
                      <a:pt x="105363" y="277030"/>
                    </a:lnTo>
                    <a:lnTo>
                      <a:pt x="105490" y="277538"/>
                    </a:lnTo>
                    <a:lnTo>
                      <a:pt x="105306" y="276542"/>
                    </a:lnTo>
                    <a:close/>
                  </a:path>
                  <a:path w="473710" h="562609">
                    <a:moveTo>
                      <a:pt x="104994" y="276102"/>
                    </a:moveTo>
                    <a:lnTo>
                      <a:pt x="105091" y="276977"/>
                    </a:lnTo>
                    <a:lnTo>
                      <a:pt x="105218" y="277535"/>
                    </a:lnTo>
                    <a:lnTo>
                      <a:pt x="105091" y="276577"/>
                    </a:lnTo>
                    <a:lnTo>
                      <a:pt x="104994" y="276102"/>
                    </a:lnTo>
                    <a:close/>
                  </a:path>
                  <a:path w="473710" h="562609">
                    <a:moveTo>
                      <a:pt x="128166" y="277276"/>
                    </a:moveTo>
                    <a:lnTo>
                      <a:pt x="127994" y="277449"/>
                    </a:lnTo>
                    <a:lnTo>
                      <a:pt x="128166" y="277276"/>
                    </a:lnTo>
                    <a:close/>
                  </a:path>
                  <a:path w="473710" h="562609">
                    <a:moveTo>
                      <a:pt x="136717" y="277305"/>
                    </a:moveTo>
                    <a:lnTo>
                      <a:pt x="136862" y="277533"/>
                    </a:lnTo>
                    <a:lnTo>
                      <a:pt x="136717" y="277305"/>
                    </a:lnTo>
                    <a:close/>
                  </a:path>
                  <a:path w="473710" h="562609">
                    <a:moveTo>
                      <a:pt x="113616" y="277139"/>
                    </a:moveTo>
                    <a:lnTo>
                      <a:pt x="113725" y="277528"/>
                    </a:lnTo>
                    <a:lnTo>
                      <a:pt x="113616" y="277139"/>
                    </a:lnTo>
                    <a:close/>
                  </a:path>
                  <a:path w="473710" h="562609">
                    <a:moveTo>
                      <a:pt x="112559" y="277353"/>
                    </a:moveTo>
                    <a:lnTo>
                      <a:pt x="112700" y="277527"/>
                    </a:lnTo>
                    <a:lnTo>
                      <a:pt x="112559" y="277353"/>
                    </a:lnTo>
                    <a:close/>
                  </a:path>
                  <a:path w="473710" h="562609">
                    <a:moveTo>
                      <a:pt x="105357" y="276285"/>
                    </a:moveTo>
                    <a:lnTo>
                      <a:pt x="105519" y="277525"/>
                    </a:lnTo>
                    <a:lnTo>
                      <a:pt x="105392" y="276392"/>
                    </a:lnTo>
                    <a:close/>
                  </a:path>
                  <a:path w="473710" h="562609">
                    <a:moveTo>
                      <a:pt x="110747" y="277020"/>
                    </a:moveTo>
                    <a:lnTo>
                      <a:pt x="110728" y="277524"/>
                    </a:lnTo>
                    <a:lnTo>
                      <a:pt x="110854" y="277317"/>
                    </a:lnTo>
                    <a:lnTo>
                      <a:pt x="110747" y="277020"/>
                    </a:lnTo>
                    <a:close/>
                  </a:path>
                  <a:path w="473710" h="562609">
                    <a:moveTo>
                      <a:pt x="120769" y="277114"/>
                    </a:moveTo>
                    <a:lnTo>
                      <a:pt x="120543" y="277289"/>
                    </a:lnTo>
                    <a:lnTo>
                      <a:pt x="120416" y="277433"/>
                    </a:lnTo>
                    <a:lnTo>
                      <a:pt x="120769" y="277114"/>
                    </a:lnTo>
                    <a:close/>
                  </a:path>
                  <a:path w="473710" h="562609">
                    <a:moveTo>
                      <a:pt x="126061" y="277032"/>
                    </a:moveTo>
                    <a:lnTo>
                      <a:pt x="126018" y="277201"/>
                    </a:lnTo>
                    <a:lnTo>
                      <a:pt x="126271" y="277515"/>
                    </a:lnTo>
                    <a:lnTo>
                      <a:pt x="126145" y="277167"/>
                    </a:lnTo>
                    <a:lnTo>
                      <a:pt x="126061" y="277032"/>
                    </a:lnTo>
                    <a:close/>
                  </a:path>
                  <a:path w="473710" h="562609">
                    <a:moveTo>
                      <a:pt x="119777" y="276989"/>
                    </a:moveTo>
                    <a:lnTo>
                      <a:pt x="119833" y="277435"/>
                    </a:lnTo>
                    <a:lnTo>
                      <a:pt x="119833" y="277027"/>
                    </a:lnTo>
                    <a:close/>
                  </a:path>
                  <a:path w="473710" h="562609">
                    <a:moveTo>
                      <a:pt x="108289" y="276989"/>
                    </a:moveTo>
                    <a:lnTo>
                      <a:pt x="108328" y="277164"/>
                    </a:lnTo>
                    <a:lnTo>
                      <a:pt x="108455" y="277510"/>
                    </a:lnTo>
                    <a:lnTo>
                      <a:pt x="108289" y="276989"/>
                    </a:lnTo>
                    <a:close/>
                  </a:path>
                  <a:path w="473710" h="562609">
                    <a:moveTo>
                      <a:pt x="127465" y="277286"/>
                    </a:moveTo>
                    <a:lnTo>
                      <a:pt x="127309" y="277509"/>
                    </a:lnTo>
                    <a:lnTo>
                      <a:pt x="127435" y="277377"/>
                    </a:lnTo>
                    <a:close/>
                  </a:path>
                  <a:path w="473710" h="562609">
                    <a:moveTo>
                      <a:pt x="116688" y="277095"/>
                    </a:moveTo>
                    <a:lnTo>
                      <a:pt x="116613" y="277331"/>
                    </a:lnTo>
                    <a:lnTo>
                      <a:pt x="116740" y="277508"/>
                    </a:lnTo>
                    <a:lnTo>
                      <a:pt x="116688" y="277095"/>
                    </a:lnTo>
                    <a:close/>
                  </a:path>
                  <a:path w="473710" h="562609">
                    <a:moveTo>
                      <a:pt x="122193" y="277383"/>
                    </a:moveTo>
                    <a:close/>
                  </a:path>
                  <a:path w="473710" h="562609">
                    <a:moveTo>
                      <a:pt x="125485" y="277053"/>
                    </a:moveTo>
                    <a:lnTo>
                      <a:pt x="125468" y="277494"/>
                    </a:lnTo>
                    <a:lnTo>
                      <a:pt x="125485" y="277053"/>
                    </a:lnTo>
                    <a:close/>
                  </a:path>
                  <a:path w="473710" h="562609">
                    <a:moveTo>
                      <a:pt x="133372" y="277231"/>
                    </a:moveTo>
                    <a:lnTo>
                      <a:pt x="133281" y="277435"/>
                    </a:lnTo>
                    <a:lnTo>
                      <a:pt x="133372" y="277231"/>
                    </a:lnTo>
                    <a:close/>
                  </a:path>
                  <a:path w="473710" h="562609">
                    <a:moveTo>
                      <a:pt x="136435" y="276938"/>
                    </a:moveTo>
                    <a:lnTo>
                      <a:pt x="136511" y="277242"/>
                    </a:lnTo>
                    <a:lnTo>
                      <a:pt x="136638" y="277435"/>
                    </a:lnTo>
                    <a:lnTo>
                      <a:pt x="136637" y="277178"/>
                    </a:lnTo>
                    <a:lnTo>
                      <a:pt x="136510" y="276979"/>
                    </a:lnTo>
                    <a:close/>
                  </a:path>
                  <a:path w="473710" h="562609">
                    <a:moveTo>
                      <a:pt x="112536" y="277275"/>
                    </a:moveTo>
                    <a:lnTo>
                      <a:pt x="112704" y="277485"/>
                    </a:lnTo>
                    <a:lnTo>
                      <a:pt x="112536" y="277275"/>
                    </a:lnTo>
                    <a:close/>
                  </a:path>
                  <a:path w="473710" h="562609">
                    <a:moveTo>
                      <a:pt x="121887" y="277160"/>
                    </a:moveTo>
                    <a:lnTo>
                      <a:pt x="121920" y="277431"/>
                    </a:lnTo>
                    <a:lnTo>
                      <a:pt x="121918" y="277183"/>
                    </a:lnTo>
                    <a:close/>
                  </a:path>
                  <a:path w="473710" h="562609">
                    <a:moveTo>
                      <a:pt x="105934" y="276343"/>
                    </a:moveTo>
                    <a:lnTo>
                      <a:pt x="105946" y="276812"/>
                    </a:lnTo>
                    <a:lnTo>
                      <a:pt x="106073" y="277479"/>
                    </a:lnTo>
                    <a:lnTo>
                      <a:pt x="105934" y="276343"/>
                    </a:lnTo>
                    <a:close/>
                  </a:path>
                  <a:path w="473710" h="562609">
                    <a:moveTo>
                      <a:pt x="136416" y="277339"/>
                    </a:moveTo>
                    <a:lnTo>
                      <a:pt x="136620" y="277477"/>
                    </a:lnTo>
                    <a:lnTo>
                      <a:pt x="136416" y="277339"/>
                    </a:lnTo>
                    <a:close/>
                  </a:path>
                  <a:path w="473710" h="562609">
                    <a:moveTo>
                      <a:pt x="137764" y="275671"/>
                    </a:moveTo>
                    <a:lnTo>
                      <a:pt x="137631" y="276520"/>
                    </a:lnTo>
                    <a:lnTo>
                      <a:pt x="138643" y="277288"/>
                    </a:lnTo>
                    <a:lnTo>
                      <a:pt x="139147" y="277469"/>
                    </a:lnTo>
                    <a:lnTo>
                      <a:pt x="139274" y="277214"/>
                    </a:lnTo>
                    <a:lnTo>
                      <a:pt x="139147" y="276948"/>
                    </a:lnTo>
                    <a:lnTo>
                      <a:pt x="138640" y="276354"/>
                    </a:lnTo>
                    <a:lnTo>
                      <a:pt x="137764" y="275671"/>
                    </a:lnTo>
                    <a:close/>
                  </a:path>
                  <a:path w="473710" h="562609">
                    <a:moveTo>
                      <a:pt x="128989" y="276689"/>
                    </a:moveTo>
                    <a:lnTo>
                      <a:pt x="128745" y="277184"/>
                    </a:lnTo>
                    <a:lnTo>
                      <a:pt x="129124" y="277465"/>
                    </a:lnTo>
                    <a:lnTo>
                      <a:pt x="129251" y="277324"/>
                    </a:lnTo>
                    <a:lnTo>
                      <a:pt x="129124" y="276860"/>
                    </a:lnTo>
                    <a:lnTo>
                      <a:pt x="128989" y="276689"/>
                    </a:lnTo>
                    <a:close/>
                  </a:path>
                  <a:path w="473710" h="562609">
                    <a:moveTo>
                      <a:pt x="127225" y="277035"/>
                    </a:moveTo>
                    <a:lnTo>
                      <a:pt x="126956" y="277274"/>
                    </a:lnTo>
                    <a:lnTo>
                      <a:pt x="126829" y="277462"/>
                    </a:lnTo>
                    <a:lnTo>
                      <a:pt x="127333" y="277146"/>
                    </a:lnTo>
                    <a:close/>
                  </a:path>
                  <a:path w="473710" h="562609">
                    <a:moveTo>
                      <a:pt x="137578" y="276996"/>
                    </a:moveTo>
                    <a:lnTo>
                      <a:pt x="138869" y="277460"/>
                    </a:lnTo>
                    <a:lnTo>
                      <a:pt x="137578" y="276996"/>
                    </a:lnTo>
                    <a:close/>
                  </a:path>
                  <a:path w="473710" h="562609">
                    <a:moveTo>
                      <a:pt x="113431" y="276653"/>
                    </a:moveTo>
                    <a:lnTo>
                      <a:pt x="113359" y="277458"/>
                    </a:lnTo>
                    <a:lnTo>
                      <a:pt x="113486" y="276881"/>
                    </a:lnTo>
                    <a:lnTo>
                      <a:pt x="113431" y="276653"/>
                    </a:lnTo>
                    <a:close/>
                  </a:path>
                  <a:path w="473710" h="562609">
                    <a:moveTo>
                      <a:pt x="107026" y="274578"/>
                    </a:moveTo>
                    <a:lnTo>
                      <a:pt x="106999" y="276001"/>
                    </a:lnTo>
                    <a:lnTo>
                      <a:pt x="107253" y="277451"/>
                    </a:lnTo>
                    <a:lnTo>
                      <a:pt x="107126" y="274903"/>
                    </a:lnTo>
                    <a:lnTo>
                      <a:pt x="107026" y="274578"/>
                    </a:lnTo>
                    <a:close/>
                  </a:path>
                  <a:path w="473710" h="562609">
                    <a:moveTo>
                      <a:pt x="108323" y="276705"/>
                    </a:moveTo>
                    <a:lnTo>
                      <a:pt x="108329" y="277098"/>
                    </a:lnTo>
                    <a:lnTo>
                      <a:pt x="108456" y="277443"/>
                    </a:lnTo>
                    <a:lnTo>
                      <a:pt x="108323" y="276705"/>
                    </a:lnTo>
                    <a:close/>
                  </a:path>
                  <a:path w="473710" h="562609">
                    <a:moveTo>
                      <a:pt x="119271" y="277089"/>
                    </a:moveTo>
                    <a:lnTo>
                      <a:pt x="119275" y="277439"/>
                    </a:lnTo>
                    <a:lnTo>
                      <a:pt x="119402" y="277225"/>
                    </a:lnTo>
                    <a:lnTo>
                      <a:pt x="119271" y="277089"/>
                    </a:lnTo>
                    <a:close/>
                  </a:path>
                  <a:path w="473710" h="562609">
                    <a:moveTo>
                      <a:pt x="104505" y="274507"/>
                    </a:moveTo>
                    <a:lnTo>
                      <a:pt x="104589" y="275687"/>
                    </a:lnTo>
                    <a:lnTo>
                      <a:pt x="104716" y="276839"/>
                    </a:lnTo>
                    <a:lnTo>
                      <a:pt x="104843" y="277437"/>
                    </a:lnTo>
                    <a:lnTo>
                      <a:pt x="104716" y="275632"/>
                    </a:lnTo>
                    <a:lnTo>
                      <a:pt x="104589" y="274842"/>
                    </a:lnTo>
                    <a:lnTo>
                      <a:pt x="104505" y="274507"/>
                    </a:lnTo>
                    <a:close/>
                  </a:path>
                  <a:path w="473710" h="562609">
                    <a:moveTo>
                      <a:pt x="139504" y="276749"/>
                    </a:moveTo>
                    <a:lnTo>
                      <a:pt x="139521" y="277040"/>
                    </a:lnTo>
                    <a:lnTo>
                      <a:pt x="140026" y="277434"/>
                    </a:lnTo>
                    <a:lnTo>
                      <a:pt x="139900" y="277174"/>
                    </a:lnTo>
                    <a:lnTo>
                      <a:pt x="139504" y="276749"/>
                    </a:lnTo>
                    <a:close/>
                  </a:path>
                  <a:path w="473710" h="562609">
                    <a:moveTo>
                      <a:pt x="133514" y="277106"/>
                    </a:moveTo>
                    <a:lnTo>
                      <a:pt x="133472" y="277431"/>
                    </a:lnTo>
                    <a:lnTo>
                      <a:pt x="133514" y="277106"/>
                    </a:lnTo>
                    <a:close/>
                  </a:path>
                  <a:path w="473710" h="562609">
                    <a:moveTo>
                      <a:pt x="122475" y="277241"/>
                    </a:moveTo>
                    <a:lnTo>
                      <a:pt x="122296" y="277428"/>
                    </a:lnTo>
                    <a:lnTo>
                      <a:pt x="122475" y="277241"/>
                    </a:lnTo>
                    <a:close/>
                  </a:path>
                  <a:path w="473710" h="562609">
                    <a:moveTo>
                      <a:pt x="112557" y="276895"/>
                    </a:moveTo>
                    <a:lnTo>
                      <a:pt x="112584" y="277317"/>
                    </a:lnTo>
                    <a:lnTo>
                      <a:pt x="112582" y="276919"/>
                    </a:lnTo>
                    <a:close/>
                  </a:path>
                  <a:path w="473710" h="562609">
                    <a:moveTo>
                      <a:pt x="113037" y="275494"/>
                    </a:moveTo>
                    <a:lnTo>
                      <a:pt x="112960" y="276239"/>
                    </a:lnTo>
                    <a:lnTo>
                      <a:pt x="113087" y="276923"/>
                    </a:lnTo>
                    <a:lnTo>
                      <a:pt x="113341" y="277423"/>
                    </a:lnTo>
                    <a:lnTo>
                      <a:pt x="113214" y="275883"/>
                    </a:lnTo>
                    <a:lnTo>
                      <a:pt x="113087" y="275646"/>
                    </a:lnTo>
                    <a:lnTo>
                      <a:pt x="113037" y="275494"/>
                    </a:lnTo>
                    <a:close/>
                  </a:path>
                  <a:path w="473710" h="562609">
                    <a:moveTo>
                      <a:pt x="121793" y="277091"/>
                    </a:moveTo>
                    <a:lnTo>
                      <a:pt x="121763" y="277367"/>
                    </a:lnTo>
                    <a:lnTo>
                      <a:pt x="121793" y="277091"/>
                    </a:lnTo>
                    <a:close/>
                  </a:path>
                  <a:path w="473710" h="562609">
                    <a:moveTo>
                      <a:pt x="114394" y="276725"/>
                    </a:moveTo>
                    <a:lnTo>
                      <a:pt x="114421" y="277134"/>
                    </a:lnTo>
                    <a:lnTo>
                      <a:pt x="114675" y="277417"/>
                    </a:lnTo>
                    <a:lnTo>
                      <a:pt x="114394" y="276725"/>
                    </a:lnTo>
                    <a:close/>
                  </a:path>
                  <a:path w="473710" h="562609">
                    <a:moveTo>
                      <a:pt x="137143" y="276943"/>
                    </a:moveTo>
                    <a:lnTo>
                      <a:pt x="137266" y="277283"/>
                    </a:lnTo>
                    <a:lnTo>
                      <a:pt x="137392" y="277416"/>
                    </a:lnTo>
                    <a:lnTo>
                      <a:pt x="137266" y="276981"/>
                    </a:lnTo>
                    <a:close/>
                  </a:path>
                  <a:path w="473710" h="562609">
                    <a:moveTo>
                      <a:pt x="136429" y="277067"/>
                    </a:moveTo>
                    <a:lnTo>
                      <a:pt x="136465" y="277360"/>
                    </a:lnTo>
                    <a:lnTo>
                      <a:pt x="136429" y="277067"/>
                    </a:lnTo>
                    <a:close/>
                  </a:path>
                  <a:path w="473710" h="562609">
                    <a:moveTo>
                      <a:pt x="124681" y="277281"/>
                    </a:moveTo>
                    <a:close/>
                  </a:path>
                  <a:path w="473710" h="562609">
                    <a:moveTo>
                      <a:pt x="108673" y="275590"/>
                    </a:moveTo>
                    <a:lnTo>
                      <a:pt x="108547" y="277087"/>
                    </a:lnTo>
                    <a:lnTo>
                      <a:pt x="108673" y="277405"/>
                    </a:lnTo>
                    <a:lnTo>
                      <a:pt x="108696" y="276860"/>
                    </a:lnTo>
                    <a:lnTo>
                      <a:pt x="108673" y="275590"/>
                    </a:lnTo>
                    <a:close/>
                  </a:path>
                  <a:path w="473710" h="562609">
                    <a:moveTo>
                      <a:pt x="115577" y="276984"/>
                    </a:moveTo>
                    <a:lnTo>
                      <a:pt x="115682" y="277249"/>
                    </a:lnTo>
                    <a:lnTo>
                      <a:pt x="115934" y="277401"/>
                    </a:lnTo>
                    <a:lnTo>
                      <a:pt x="115807" y="277123"/>
                    </a:lnTo>
                    <a:lnTo>
                      <a:pt x="115577" y="276984"/>
                    </a:lnTo>
                    <a:close/>
                  </a:path>
                  <a:path w="473710" h="562609">
                    <a:moveTo>
                      <a:pt x="120321" y="276779"/>
                    </a:moveTo>
                    <a:lnTo>
                      <a:pt x="120393" y="277396"/>
                    </a:lnTo>
                    <a:lnTo>
                      <a:pt x="120774" y="277102"/>
                    </a:lnTo>
                    <a:lnTo>
                      <a:pt x="120648" y="276912"/>
                    </a:lnTo>
                    <a:lnTo>
                      <a:pt x="120321" y="276779"/>
                    </a:lnTo>
                    <a:close/>
                  </a:path>
                  <a:path w="473710" h="562609">
                    <a:moveTo>
                      <a:pt x="137159" y="277144"/>
                    </a:moveTo>
                    <a:lnTo>
                      <a:pt x="137220" y="277330"/>
                    </a:lnTo>
                    <a:lnTo>
                      <a:pt x="137159" y="277144"/>
                    </a:lnTo>
                    <a:close/>
                  </a:path>
                  <a:path w="473710" h="562609">
                    <a:moveTo>
                      <a:pt x="126695" y="276659"/>
                    </a:moveTo>
                    <a:lnTo>
                      <a:pt x="126462" y="277393"/>
                    </a:lnTo>
                    <a:lnTo>
                      <a:pt x="126713" y="277212"/>
                    </a:lnTo>
                    <a:lnTo>
                      <a:pt x="126695" y="276659"/>
                    </a:lnTo>
                    <a:close/>
                  </a:path>
                  <a:path w="473710" h="562609">
                    <a:moveTo>
                      <a:pt x="127167" y="276987"/>
                    </a:moveTo>
                    <a:lnTo>
                      <a:pt x="126950" y="277177"/>
                    </a:lnTo>
                    <a:lnTo>
                      <a:pt x="126823" y="277392"/>
                    </a:lnTo>
                    <a:lnTo>
                      <a:pt x="127202" y="277055"/>
                    </a:lnTo>
                    <a:close/>
                  </a:path>
                  <a:path w="473710" h="562609">
                    <a:moveTo>
                      <a:pt x="140845" y="276943"/>
                    </a:moveTo>
                    <a:lnTo>
                      <a:pt x="141141" y="277390"/>
                    </a:lnTo>
                    <a:lnTo>
                      <a:pt x="140845" y="276943"/>
                    </a:lnTo>
                    <a:close/>
                  </a:path>
                  <a:path w="473710" h="562609">
                    <a:moveTo>
                      <a:pt x="135791" y="277068"/>
                    </a:moveTo>
                    <a:lnTo>
                      <a:pt x="136413" y="277387"/>
                    </a:lnTo>
                    <a:lnTo>
                      <a:pt x="135791" y="277068"/>
                    </a:lnTo>
                    <a:close/>
                  </a:path>
                  <a:path w="473710" h="562609">
                    <a:moveTo>
                      <a:pt x="124192" y="277123"/>
                    </a:moveTo>
                    <a:lnTo>
                      <a:pt x="124195" y="277307"/>
                    </a:lnTo>
                    <a:lnTo>
                      <a:pt x="124192" y="277123"/>
                    </a:lnTo>
                    <a:close/>
                  </a:path>
                  <a:path w="473710" h="562609">
                    <a:moveTo>
                      <a:pt x="122104" y="276623"/>
                    </a:moveTo>
                    <a:lnTo>
                      <a:pt x="122066" y="277237"/>
                    </a:lnTo>
                    <a:lnTo>
                      <a:pt x="122193" y="277383"/>
                    </a:lnTo>
                    <a:lnTo>
                      <a:pt x="122104" y="276623"/>
                    </a:lnTo>
                    <a:close/>
                  </a:path>
                  <a:path w="473710" h="562609">
                    <a:moveTo>
                      <a:pt x="119948" y="276627"/>
                    </a:moveTo>
                    <a:lnTo>
                      <a:pt x="119968" y="277121"/>
                    </a:lnTo>
                    <a:lnTo>
                      <a:pt x="120344" y="277383"/>
                    </a:lnTo>
                    <a:lnTo>
                      <a:pt x="120218" y="276996"/>
                    </a:lnTo>
                    <a:lnTo>
                      <a:pt x="120091" y="276706"/>
                    </a:lnTo>
                    <a:lnTo>
                      <a:pt x="119948" y="276627"/>
                    </a:lnTo>
                    <a:close/>
                  </a:path>
                  <a:path w="473710" h="562609">
                    <a:moveTo>
                      <a:pt x="132240" y="276960"/>
                    </a:moveTo>
                    <a:lnTo>
                      <a:pt x="132466" y="277379"/>
                    </a:lnTo>
                    <a:lnTo>
                      <a:pt x="132339" y="277005"/>
                    </a:lnTo>
                    <a:close/>
                  </a:path>
                  <a:path w="473710" h="562609">
                    <a:moveTo>
                      <a:pt x="130135" y="276860"/>
                    </a:moveTo>
                    <a:lnTo>
                      <a:pt x="129991" y="276860"/>
                    </a:lnTo>
                    <a:lnTo>
                      <a:pt x="129779" y="277377"/>
                    </a:lnTo>
                    <a:lnTo>
                      <a:pt x="130159" y="277028"/>
                    </a:lnTo>
                    <a:lnTo>
                      <a:pt x="130135" y="276860"/>
                    </a:lnTo>
                    <a:close/>
                  </a:path>
                  <a:path w="473710" h="562609">
                    <a:moveTo>
                      <a:pt x="124700" y="277187"/>
                    </a:moveTo>
                    <a:lnTo>
                      <a:pt x="124810" y="277375"/>
                    </a:lnTo>
                    <a:lnTo>
                      <a:pt x="124700" y="277187"/>
                    </a:lnTo>
                    <a:close/>
                  </a:path>
                  <a:path w="473710" h="562609">
                    <a:moveTo>
                      <a:pt x="118896" y="277157"/>
                    </a:moveTo>
                    <a:lnTo>
                      <a:pt x="119140" y="277370"/>
                    </a:lnTo>
                    <a:lnTo>
                      <a:pt x="118896" y="277157"/>
                    </a:lnTo>
                    <a:close/>
                  </a:path>
                  <a:path w="473710" h="562609">
                    <a:moveTo>
                      <a:pt x="140858" y="276681"/>
                    </a:moveTo>
                    <a:lnTo>
                      <a:pt x="140896" y="277013"/>
                    </a:lnTo>
                    <a:lnTo>
                      <a:pt x="141149" y="277364"/>
                    </a:lnTo>
                    <a:lnTo>
                      <a:pt x="141276" y="276941"/>
                    </a:lnTo>
                    <a:lnTo>
                      <a:pt x="140858" y="276681"/>
                    </a:lnTo>
                    <a:close/>
                  </a:path>
                  <a:path w="473710" h="562609">
                    <a:moveTo>
                      <a:pt x="128415" y="277080"/>
                    </a:moveTo>
                    <a:lnTo>
                      <a:pt x="128289" y="277359"/>
                    </a:lnTo>
                    <a:lnTo>
                      <a:pt x="128416" y="277229"/>
                    </a:lnTo>
                    <a:lnTo>
                      <a:pt x="128415" y="277080"/>
                    </a:lnTo>
                    <a:close/>
                  </a:path>
                  <a:path w="473710" h="562609">
                    <a:moveTo>
                      <a:pt x="116276" y="277174"/>
                    </a:moveTo>
                    <a:lnTo>
                      <a:pt x="116477" y="277353"/>
                    </a:lnTo>
                    <a:lnTo>
                      <a:pt x="116276" y="277174"/>
                    </a:lnTo>
                    <a:close/>
                  </a:path>
                  <a:path w="473710" h="562609">
                    <a:moveTo>
                      <a:pt x="116036" y="277094"/>
                    </a:moveTo>
                    <a:lnTo>
                      <a:pt x="116061" y="277275"/>
                    </a:lnTo>
                    <a:lnTo>
                      <a:pt x="116061" y="277109"/>
                    </a:lnTo>
                    <a:close/>
                  </a:path>
                  <a:path w="473710" h="562609">
                    <a:moveTo>
                      <a:pt x="109831" y="276563"/>
                    </a:moveTo>
                    <a:lnTo>
                      <a:pt x="109667" y="277350"/>
                    </a:lnTo>
                    <a:lnTo>
                      <a:pt x="109793" y="277015"/>
                    </a:lnTo>
                    <a:lnTo>
                      <a:pt x="109831" y="276563"/>
                    </a:lnTo>
                    <a:close/>
                  </a:path>
                  <a:path w="473710" h="562609">
                    <a:moveTo>
                      <a:pt x="125655" y="276955"/>
                    </a:moveTo>
                    <a:lnTo>
                      <a:pt x="125655" y="277348"/>
                    </a:lnTo>
                    <a:lnTo>
                      <a:pt x="125655" y="276955"/>
                    </a:lnTo>
                    <a:close/>
                  </a:path>
                  <a:path w="473710" h="562609">
                    <a:moveTo>
                      <a:pt x="139638" y="276479"/>
                    </a:moveTo>
                    <a:lnTo>
                      <a:pt x="139555" y="276803"/>
                    </a:lnTo>
                    <a:lnTo>
                      <a:pt x="140061" y="277347"/>
                    </a:lnTo>
                    <a:lnTo>
                      <a:pt x="139935" y="276904"/>
                    </a:lnTo>
                    <a:lnTo>
                      <a:pt x="139638" y="276479"/>
                    </a:lnTo>
                    <a:close/>
                  </a:path>
                  <a:path w="473710" h="562609">
                    <a:moveTo>
                      <a:pt x="119011" y="276928"/>
                    </a:moveTo>
                    <a:lnTo>
                      <a:pt x="118898" y="277159"/>
                    </a:lnTo>
                    <a:lnTo>
                      <a:pt x="119150" y="277346"/>
                    </a:lnTo>
                    <a:lnTo>
                      <a:pt x="119011" y="276928"/>
                    </a:lnTo>
                    <a:close/>
                  </a:path>
                  <a:path w="473710" h="562609">
                    <a:moveTo>
                      <a:pt x="136042" y="276800"/>
                    </a:moveTo>
                    <a:lnTo>
                      <a:pt x="135914" y="277121"/>
                    </a:lnTo>
                    <a:lnTo>
                      <a:pt x="136416" y="277339"/>
                    </a:lnTo>
                    <a:lnTo>
                      <a:pt x="136278" y="276860"/>
                    </a:lnTo>
                    <a:lnTo>
                      <a:pt x="136042" y="276800"/>
                    </a:lnTo>
                    <a:close/>
                  </a:path>
                  <a:path w="473710" h="562609">
                    <a:moveTo>
                      <a:pt x="137590" y="276489"/>
                    </a:moveTo>
                    <a:lnTo>
                      <a:pt x="137585" y="276998"/>
                    </a:lnTo>
                    <a:lnTo>
                      <a:pt x="138707" y="277336"/>
                    </a:lnTo>
                    <a:lnTo>
                      <a:pt x="137590" y="276489"/>
                    </a:lnTo>
                    <a:close/>
                  </a:path>
                  <a:path w="473710" h="562609">
                    <a:moveTo>
                      <a:pt x="124968" y="276386"/>
                    </a:moveTo>
                    <a:lnTo>
                      <a:pt x="124999" y="277336"/>
                    </a:lnTo>
                    <a:lnTo>
                      <a:pt x="124968" y="276386"/>
                    </a:lnTo>
                    <a:close/>
                  </a:path>
                  <a:path w="473710" h="562609">
                    <a:moveTo>
                      <a:pt x="118394" y="276672"/>
                    </a:moveTo>
                    <a:lnTo>
                      <a:pt x="118397" y="277243"/>
                    </a:lnTo>
                    <a:lnTo>
                      <a:pt x="118394" y="276672"/>
                    </a:lnTo>
                    <a:close/>
                  </a:path>
                  <a:path w="473710" h="562609">
                    <a:moveTo>
                      <a:pt x="116419" y="276874"/>
                    </a:moveTo>
                    <a:lnTo>
                      <a:pt x="116354" y="277235"/>
                    </a:lnTo>
                    <a:lnTo>
                      <a:pt x="116419" y="276874"/>
                    </a:lnTo>
                    <a:close/>
                  </a:path>
                  <a:path w="473710" h="562609">
                    <a:moveTo>
                      <a:pt x="127834" y="277053"/>
                    </a:moveTo>
                    <a:lnTo>
                      <a:pt x="127693" y="277248"/>
                    </a:lnTo>
                    <a:lnTo>
                      <a:pt x="127946" y="277231"/>
                    </a:lnTo>
                    <a:lnTo>
                      <a:pt x="127834" y="277053"/>
                    </a:lnTo>
                    <a:close/>
                  </a:path>
                  <a:path w="473710" h="562609">
                    <a:moveTo>
                      <a:pt x="113905" y="276779"/>
                    </a:moveTo>
                    <a:lnTo>
                      <a:pt x="113818" y="277027"/>
                    </a:lnTo>
                    <a:lnTo>
                      <a:pt x="113945" y="277332"/>
                    </a:lnTo>
                    <a:lnTo>
                      <a:pt x="113905" y="276779"/>
                    </a:lnTo>
                    <a:close/>
                  </a:path>
                  <a:path w="473710" h="562609">
                    <a:moveTo>
                      <a:pt x="122665" y="277162"/>
                    </a:moveTo>
                    <a:lnTo>
                      <a:pt x="122497" y="277330"/>
                    </a:lnTo>
                    <a:lnTo>
                      <a:pt x="122665" y="277162"/>
                    </a:lnTo>
                    <a:close/>
                  </a:path>
                  <a:path w="473710" h="562609">
                    <a:moveTo>
                      <a:pt x="106716" y="276127"/>
                    </a:moveTo>
                    <a:lnTo>
                      <a:pt x="106704" y="276799"/>
                    </a:lnTo>
                    <a:lnTo>
                      <a:pt x="106831" y="277326"/>
                    </a:lnTo>
                    <a:lnTo>
                      <a:pt x="106716" y="276127"/>
                    </a:lnTo>
                    <a:close/>
                  </a:path>
                  <a:path w="473710" h="562609">
                    <a:moveTo>
                      <a:pt x="122168" y="276676"/>
                    </a:moveTo>
                    <a:lnTo>
                      <a:pt x="122285" y="277323"/>
                    </a:lnTo>
                    <a:lnTo>
                      <a:pt x="122282" y="276769"/>
                    </a:lnTo>
                    <a:close/>
                  </a:path>
                  <a:path w="473710" h="562609">
                    <a:moveTo>
                      <a:pt x="125620" y="276975"/>
                    </a:moveTo>
                    <a:lnTo>
                      <a:pt x="125642" y="277322"/>
                    </a:lnTo>
                    <a:lnTo>
                      <a:pt x="125620" y="276975"/>
                    </a:lnTo>
                    <a:close/>
                  </a:path>
                  <a:path w="473710" h="562609">
                    <a:moveTo>
                      <a:pt x="124202" y="277088"/>
                    </a:moveTo>
                    <a:lnTo>
                      <a:pt x="124327" y="277322"/>
                    </a:lnTo>
                    <a:lnTo>
                      <a:pt x="124202" y="277088"/>
                    </a:lnTo>
                    <a:close/>
                  </a:path>
                  <a:path w="473710" h="562609">
                    <a:moveTo>
                      <a:pt x="112277" y="277094"/>
                    </a:moveTo>
                    <a:lnTo>
                      <a:pt x="112470" y="277317"/>
                    </a:lnTo>
                    <a:lnTo>
                      <a:pt x="112277" y="277094"/>
                    </a:lnTo>
                    <a:close/>
                  </a:path>
                  <a:path w="473710" h="562609">
                    <a:moveTo>
                      <a:pt x="136666" y="276588"/>
                    </a:moveTo>
                    <a:lnTo>
                      <a:pt x="136670" y="277055"/>
                    </a:lnTo>
                    <a:lnTo>
                      <a:pt x="137173" y="277307"/>
                    </a:lnTo>
                    <a:lnTo>
                      <a:pt x="137046" y="276993"/>
                    </a:lnTo>
                    <a:lnTo>
                      <a:pt x="136793" y="276761"/>
                    </a:lnTo>
                    <a:lnTo>
                      <a:pt x="136666" y="276588"/>
                    </a:lnTo>
                    <a:close/>
                  </a:path>
                  <a:path w="473710" h="562609">
                    <a:moveTo>
                      <a:pt x="111493" y="276504"/>
                    </a:moveTo>
                    <a:lnTo>
                      <a:pt x="111447" y="276996"/>
                    </a:lnTo>
                    <a:lnTo>
                      <a:pt x="111574" y="277305"/>
                    </a:lnTo>
                    <a:lnTo>
                      <a:pt x="111493" y="276504"/>
                    </a:lnTo>
                    <a:close/>
                  </a:path>
                  <a:path w="473710" h="562609">
                    <a:moveTo>
                      <a:pt x="119555" y="276968"/>
                    </a:moveTo>
                    <a:lnTo>
                      <a:pt x="119488" y="277222"/>
                    </a:lnTo>
                    <a:lnTo>
                      <a:pt x="119555" y="276968"/>
                    </a:lnTo>
                    <a:close/>
                  </a:path>
                  <a:path w="473710" h="562609">
                    <a:moveTo>
                      <a:pt x="122010" y="276765"/>
                    </a:moveTo>
                    <a:lnTo>
                      <a:pt x="121947" y="277204"/>
                    </a:lnTo>
                    <a:lnTo>
                      <a:pt x="122010" y="276765"/>
                    </a:lnTo>
                    <a:close/>
                  </a:path>
                  <a:path w="473710" h="562609">
                    <a:moveTo>
                      <a:pt x="127135" y="276960"/>
                    </a:moveTo>
                    <a:lnTo>
                      <a:pt x="126937" y="277087"/>
                    </a:lnTo>
                    <a:lnTo>
                      <a:pt x="126814" y="277296"/>
                    </a:lnTo>
                    <a:lnTo>
                      <a:pt x="127068" y="277074"/>
                    </a:lnTo>
                    <a:close/>
                  </a:path>
                  <a:path w="473710" h="562609">
                    <a:moveTo>
                      <a:pt x="124952" y="276330"/>
                    </a:moveTo>
                    <a:lnTo>
                      <a:pt x="124838" y="276557"/>
                    </a:lnTo>
                    <a:lnTo>
                      <a:pt x="124712" y="277196"/>
                    </a:lnTo>
                    <a:lnTo>
                      <a:pt x="124952" y="276330"/>
                    </a:lnTo>
                    <a:close/>
                  </a:path>
                  <a:path w="473710" h="562609">
                    <a:moveTo>
                      <a:pt x="112773" y="276744"/>
                    </a:moveTo>
                    <a:lnTo>
                      <a:pt x="112853" y="277168"/>
                    </a:lnTo>
                    <a:lnTo>
                      <a:pt x="112773" y="276744"/>
                    </a:lnTo>
                    <a:close/>
                  </a:path>
                  <a:path w="473710" h="562609">
                    <a:moveTo>
                      <a:pt x="124569" y="277092"/>
                    </a:moveTo>
                    <a:lnTo>
                      <a:pt x="124681" y="277281"/>
                    </a:lnTo>
                    <a:lnTo>
                      <a:pt x="124569" y="277092"/>
                    </a:lnTo>
                    <a:close/>
                  </a:path>
                  <a:path w="473710" h="562609">
                    <a:moveTo>
                      <a:pt x="128204" y="277025"/>
                    </a:moveTo>
                    <a:lnTo>
                      <a:pt x="128039" y="277191"/>
                    </a:lnTo>
                    <a:lnTo>
                      <a:pt x="128204" y="277025"/>
                    </a:lnTo>
                    <a:close/>
                  </a:path>
                  <a:path w="473710" h="562609">
                    <a:moveTo>
                      <a:pt x="120080" y="276680"/>
                    </a:moveTo>
                    <a:lnTo>
                      <a:pt x="120340" y="277274"/>
                    </a:lnTo>
                    <a:lnTo>
                      <a:pt x="120214" y="276735"/>
                    </a:lnTo>
                    <a:lnTo>
                      <a:pt x="120080" y="276680"/>
                    </a:lnTo>
                    <a:close/>
                  </a:path>
                  <a:path w="473710" h="562609">
                    <a:moveTo>
                      <a:pt x="132513" y="276944"/>
                    </a:moveTo>
                    <a:lnTo>
                      <a:pt x="132550" y="277102"/>
                    </a:lnTo>
                    <a:lnTo>
                      <a:pt x="132928" y="277274"/>
                    </a:lnTo>
                    <a:lnTo>
                      <a:pt x="132803" y="277144"/>
                    </a:lnTo>
                    <a:lnTo>
                      <a:pt x="132513" y="276944"/>
                    </a:lnTo>
                    <a:close/>
                  </a:path>
                  <a:path w="473710" h="562609">
                    <a:moveTo>
                      <a:pt x="117701" y="276428"/>
                    </a:moveTo>
                    <a:lnTo>
                      <a:pt x="117727" y="277100"/>
                    </a:lnTo>
                    <a:lnTo>
                      <a:pt x="117854" y="277273"/>
                    </a:lnTo>
                    <a:lnTo>
                      <a:pt x="117701" y="276428"/>
                    </a:lnTo>
                    <a:close/>
                  </a:path>
                  <a:path w="473710" h="562609">
                    <a:moveTo>
                      <a:pt x="128362" y="276900"/>
                    </a:moveTo>
                    <a:lnTo>
                      <a:pt x="128173" y="277271"/>
                    </a:lnTo>
                    <a:lnTo>
                      <a:pt x="128362" y="276900"/>
                    </a:lnTo>
                    <a:close/>
                  </a:path>
                  <a:path w="473710" h="562609">
                    <a:moveTo>
                      <a:pt x="129066" y="276726"/>
                    </a:moveTo>
                    <a:lnTo>
                      <a:pt x="129301" y="277268"/>
                    </a:lnTo>
                    <a:lnTo>
                      <a:pt x="129668" y="276860"/>
                    </a:lnTo>
                    <a:lnTo>
                      <a:pt x="129347" y="276860"/>
                    </a:lnTo>
                    <a:lnTo>
                      <a:pt x="129066" y="276726"/>
                    </a:lnTo>
                    <a:close/>
                  </a:path>
                  <a:path w="473710" h="562609">
                    <a:moveTo>
                      <a:pt x="121132" y="277116"/>
                    </a:moveTo>
                    <a:lnTo>
                      <a:pt x="121026" y="277266"/>
                    </a:lnTo>
                    <a:lnTo>
                      <a:pt x="121132" y="277116"/>
                    </a:lnTo>
                    <a:close/>
                  </a:path>
                  <a:path w="473710" h="562609">
                    <a:moveTo>
                      <a:pt x="104395" y="275329"/>
                    </a:moveTo>
                    <a:lnTo>
                      <a:pt x="104447" y="275847"/>
                    </a:lnTo>
                    <a:lnTo>
                      <a:pt x="104574" y="276707"/>
                    </a:lnTo>
                    <a:lnTo>
                      <a:pt x="104701" y="277258"/>
                    </a:lnTo>
                    <a:lnTo>
                      <a:pt x="104574" y="276171"/>
                    </a:lnTo>
                    <a:lnTo>
                      <a:pt x="104395" y="275329"/>
                    </a:lnTo>
                    <a:close/>
                  </a:path>
                  <a:path w="473710" h="562609">
                    <a:moveTo>
                      <a:pt x="107924" y="276860"/>
                    </a:moveTo>
                    <a:lnTo>
                      <a:pt x="108014" y="277254"/>
                    </a:lnTo>
                    <a:lnTo>
                      <a:pt x="107924" y="276860"/>
                    </a:lnTo>
                    <a:close/>
                  </a:path>
                  <a:path w="473710" h="562609">
                    <a:moveTo>
                      <a:pt x="105271" y="276029"/>
                    </a:moveTo>
                    <a:lnTo>
                      <a:pt x="105333" y="276669"/>
                    </a:lnTo>
                    <a:lnTo>
                      <a:pt x="105460" y="277251"/>
                    </a:lnTo>
                    <a:lnTo>
                      <a:pt x="105333" y="276214"/>
                    </a:lnTo>
                    <a:lnTo>
                      <a:pt x="105271" y="276029"/>
                    </a:lnTo>
                    <a:close/>
                  </a:path>
                  <a:path w="473710" h="562609">
                    <a:moveTo>
                      <a:pt x="125684" y="276938"/>
                    </a:moveTo>
                    <a:lnTo>
                      <a:pt x="125783" y="277248"/>
                    </a:lnTo>
                    <a:lnTo>
                      <a:pt x="125684" y="276938"/>
                    </a:lnTo>
                    <a:close/>
                  </a:path>
                  <a:path w="473710" h="562609">
                    <a:moveTo>
                      <a:pt x="135180" y="276845"/>
                    </a:moveTo>
                    <a:lnTo>
                      <a:pt x="135273" y="277064"/>
                    </a:lnTo>
                    <a:lnTo>
                      <a:pt x="135400" y="277243"/>
                    </a:lnTo>
                    <a:lnTo>
                      <a:pt x="135273" y="276895"/>
                    </a:lnTo>
                    <a:close/>
                  </a:path>
                  <a:path w="473710" h="562609">
                    <a:moveTo>
                      <a:pt x="108340" y="276562"/>
                    </a:moveTo>
                    <a:lnTo>
                      <a:pt x="108332" y="276739"/>
                    </a:lnTo>
                    <a:lnTo>
                      <a:pt x="108458" y="277237"/>
                    </a:lnTo>
                    <a:lnTo>
                      <a:pt x="108340" y="276562"/>
                    </a:lnTo>
                    <a:close/>
                  </a:path>
                  <a:path w="473710" h="562609">
                    <a:moveTo>
                      <a:pt x="132533" y="276751"/>
                    </a:moveTo>
                    <a:lnTo>
                      <a:pt x="132557" y="276975"/>
                    </a:lnTo>
                    <a:lnTo>
                      <a:pt x="132936" y="277235"/>
                    </a:lnTo>
                    <a:lnTo>
                      <a:pt x="132809" y="276990"/>
                    </a:lnTo>
                    <a:lnTo>
                      <a:pt x="132682" y="276828"/>
                    </a:lnTo>
                    <a:lnTo>
                      <a:pt x="132533" y="276751"/>
                    </a:lnTo>
                    <a:close/>
                  </a:path>
                  <a:path w="473710" h="562609">
                    <a:moveTo>
                      <a:pt x="133739" y="276907"/>
                    </a:moveTo>
                    <a:lnTo>
                      <a:pt x="133690" y="277232"/>
                    </a:lnTo>
                    <a:lnTo>
                      <a:pt x="133739" y="276907"/>
                    </a:lnTo>
                    <a:close/>
                  </a:path>
                  <a:path w="473710" h="562609">
                    <a:moveTo>
                      <a:pt x="133196" y="276877"/>
                    </a:moveTo>
                    <a:lnTo>
                      <a:pt x="133372" y="277231"/>
                    </a:lnTo>
                    <a:lnTo>
                      <a:pt x="133196" y="276877"/>
                    </a:lnTo>
                    <a:close/>
                  </a:path>
                  <a:path w="473710" h="562609">
                    <a:moveTo>
                      <a:pt x="130412" y="276912"/>
                    </a:moveTo>
                    <a:lnTo>
                      <a:pt x="130321" y="277231"/>
                    </a:lnTo>
                    <a:lnTo>
                      <a:pt x="130412" y="276912"/>
                    </a:lnTo>
                    <a:close/>
                  </a:path>
                  <a:path w="473710" h="562609">
                    <a:moveTo>
                      <a:pt x="112375" y="276734"/>
                    </a:moveTo>
                    <a:lnTo>
                      <a:pt x="112351" y="277113"/>
                    </a:lnTo>
                    <a:lnTo>
                      <a:pt x="112375" y="276734"/>
                    </a:lnTo>
                    <a:close/>
                  </a:path>
                  <a:path w="473710" h="562609">
                    <a:moveTo>
                      <a:pt x="134307" y="276739"/>
                    </a:moveTo>
                    <a:lnTo>
                      <a:pt x="134597" y="277223"/>
                    </a:lnTo>
                    <a:lnTo>
                      <a:pt x="134741" y="276860"/>
                    </a:lnTo>
                    <a:lnTo>
                      <a:pt x="134524" y="276860"/>
                    </a:lnTo>
                    <a:lnTo>
                      <a:pt x="134307" y="276739"/>
                    </a:lnTo>
                    <a:close/>
                  </a:path>
                  <a:path w="473710" h="562609">
                    <a:moveTo>
                      <a:pt x="125045" y="276145"/>
                    </a:moveTo>
                    <a:lnTo>
                      <a:pt x="125077" y="276771"/>
                    </a:lnTo>
                    <a:lnTo>
                      <a:pt x="125204" y="277217"/>
                    </a:lnTo>
                    <a:lnTo>
                      <a:pt x="125202" y="276469"/>
                    </a:lnTo>
                    <a:lnTo>
                      <a:pt x="125045" y="276145"/>
                    </a:lnTo>
                    <a:close/>
                  </a:path>
                  <a:path w="473710" h="562609">
                    <a:moveTo>
                      <a:pt x="109687" y="276133"/>
                    </a:moveTo>
                    <a:lnTo>
                      <a:pt x="109636" y="277210"/>
                    </a:lnTo>
                    <a:lnTo>
                      <a:pt x="109763" y="276886"/>
                    </a:lnTo>
                    <a:lnTo>
                      <a:pt x="109687" y="276133"/>
                    </a:lnTo>
                    <a:close/>
                  </a:path>
                  <a:path w="473710" h="562609">
                    <a:moveTo>
                      <a:pt x="137264" y="276979"/>
                    </a:moveTo>
                    <a:lnTo>
                      <a:pt x="137438" y="277202"/>
                    </a:lnTo>
                    <a:lnTo>
                      <a:pt x="137311" y="276993"/>
                    </a:lnTo>
                    <a:close/>
                  </a:path>
                  <a:path w="473710" h="562609">
                    <a:moveTo>
                      <a:pt x="115611" y="276657"/>
                    </a:moveTo>
                    <a:lnTo>
                      <a:pt x="115677" y="277044"/>
                    </a:lnTo>
                    <a:lnTo>
                      <a:pt x="115929" y="277196"/>
                    </a:lnTo>
                    <a:lnTo>
                      <a:pt x="115802" y="276957"/>
                    </a:lnTo>
                    <a:lnTo>
                      <a:pt x="115611" y="276657"/>
                    </a:lnTo>
                    <a:close/>
                  </a:path>
                  <a:path w="473710" h="562609">
                    <a:moveTo>
                      <a:pt x="108844" y="276169"/>
                    </a:moveTo>
                    <a:lnTo>
                      <a:pt x="108888" y="277196"/>
                    </a:lnTo>
                    <a:lnTo>
                      <a:pt x="108788" y="276860"/>
                    </a:lnTo>
                    <a:lnTo>
                      <a:pt x="108919" y="276860"/>
                    </a:lnTo>
                    <a:lnTo>
                      <a:pt x="108844" y="276169"/>
                    </a:lnTo>
                    <a:close/>
                  </a:path>
                  <a:path w="473710" h="562609">
                    <a:moveTo>
                      <a:pt x="127712" y="276971"/>
                    </a:moveTo>
                    <a:lnTo>
                      <a:pt x="127610" y="277193"/>
                    </a:lnTo>
                    <a:lnTo>
                      <a:pt x="127737" y="277060"/>
                    </a:lnTo>
                    <a:close/>
                  </a:path>
                  <a:path w="473710" h="562609">
                    <a:moveTo>
                      <a:pt x="122481" y="276931"/>
                    </a:moveTo>
                    <a:lnTo>
                      <a:pt x="122491" y="277187"/>
                    </a:lnTo>
                    <a:lnTo>
                      <a:pt x="122481" y="276931"/>
                    </a:lnTo>
                    <a:close/>
                  </a:path>
                  <a:path w="473710" h="562609">
                    <a:moveTo>
                      <a:pt x="109392" y="276650"/>
                    </a:moveTo>
                    <a:lnTo>
                      <a:pt x="109520" y="277185"/>
                    </a:lnTo>
                    <a:lnTo>
                      <a:pt x="109392" y="276650"/>
                    </a:lnTo>
                    <a:close/>
                  </a:path>
                  <a:path w="473710" h="562609">
                    <a:moveTo>
                      <a:pt x="119389" y="276722"/>
                    </a:moveTo>
                    <a:lnTo>
                      <a:pt x="119300" y="277106"/>
                    </a:lnTo>
                    <a:lnTo>
                      <a:pt x="119389" y="276722"/>
                    </a:lnTo>
                    <a:close/>
                  </a:path>
                  <a:path w="473710" h="562609">
                    <a:moveTo>
                      <a:pt x="125767" y="276890"/>
                    </a:moveTo>
                    <a:lnTo>
                      <a:pt x="125868" y="277183"/>
                    </a:lnTo>
                    <a:lnTo>
                      <a:pt x="125767" y="276890"/>
                    </a:lnTo>
                    <a:close/>
                  </a:path>
                  <a:path w="473710" h="562609">
                    <a:moveTo>
                      <a:pt x="110050" y="276824"/>
                    </a:moveTo>
                    <a:lnTo>
                      <a:pt x="110172" y="277180"/>
                    </a:lnTo>
                    <a:lnTo>
                      <a:pt x="110050" y="276824"/>
                    </a:lnTo>
                    <a:close/>
                  </a:path>
                  <a:path w="473710" h="562609">
                    <a:moveTo>
                      <a:pt x="140076" y="276274"/>
                    </a:moveTo>
                    <a:lnTo>
                      <a:pt x="140127" y="277179"/>
                    </a:lnTo>
                    <a:lnTo>
                      <a:pt x="140254" y="276857"/>
                    </a:lnTo>
                    <a:lnTo>
                      <a:pt x="140128" y="276303"/>
                    </a:lnTo>
                    <a:close/>
                  </a:path>
                  <a:path w="473710" h="562609">
                    <a:moveTo>
                      <a:pt x="106172" y="276038"/>
                    </a:moveTo>
                    <a:lnTo>
                      <a:pt x="106160" y="276803"/>
                    </a:lnTo>
                    <a:lnTo>
                      <a:pt x="106287" y="277177"/>
                    </a:lnTo>
                    <a:lnTo>
                      <a:pt x="106172" y="276038"/>
                    </a:lnTo>
                    <a:close/>
                  </a:path>
                  <a:path w="473710" h="562609">
                    <a:moveTo>
                      <a:pt x="128247" y="276588"/>
                    </a:moveTo>
                    <a:lnTo>
                      <a:pt x="128017" y="276937"/>
                    </a:lnTo>
                    <a:lnTo>
                      <a:pt x="127890" y="277091"/>
                    </a:lnTo>
                    <a:lnTo>
                      <a:pt x="128142" y="277075"/>
                    </a:lnTo>
                    <a:lnTo>
                      <a:pt x="128247" y="276588"/>
                    </a:lnTo>
                    <a:close/>
                  </a:path>
                  <a:path w="473710" h="562609">
                    <a:moveTo>
                      <a:pt x="116205" y="276699"/>
                    </a:moveTo>
                    <a:lnTo>
                      <a:pt x="116276" y="277174"/>
                    </a:lnTo>
                    <a:lnTo>
                      <a:pt x="116403" y="276907"/>
                    </a:lnTo>
                    <a:lnTo>
                      <a:pt x="116205" y="276699"/>
                    </a:lnTo>
                    <a:close/>
                  </a:path>
                  <a:path w="473710" h="562609">
                    <a:moveTo>
                      <a:pt x="128956" y="276673"/>
                    </a:moveTo>
                    <a:lnTo>
                      <a:pt x="128733" y="277165"/>
                    </a:lnTo>
                    <a:lnTo>
                      <a:pt x="128987" y="276692"/>
                    </a:lnTo>
                    <a:close/>
                  </a:path>
                  <a:path w="473710" h="562609">
                    <a:moveTo>
                      <a:pt x="124239" y="276964"/>
                    </a:moveTo>
                    <a:lnTo>
                      <a:pt x="124212" y="277094"/>
                    </a:lnTo>
                    <a:lnTo>
                      <a:pt x="124239" y="276964"/>
                    </a:lnTo>
                    <a:close/>
                  </a:path>
                  <a:path w="473710" h="562609">
                    <a:moveTo>
                      <a:pt x="139809" y="276134"/>
                    </a:moveTo>
                    <a:lnTo>
                      <a:pt x="139735" y="276618"/>
                    </a:lnTo>
                    <a:lnTo>
                      <a:pt x="140114" y="277160"/>
                    </a:lnTo>
                    <a:lnTo>
                      <a:pt x="139988" y="276228"/>
                    </a:lnTo>
                    <a:lnTo>
                      <a:pt x="139809" y="276134"/>
                    </a:lnTo>
                    <a:close/>
                  </a:path>
                  <a:path w="473710" h="562609">
                    <a:moveTo>
                      <a:pt x="123222" y="276704"/>
                    </a:moveTo>
                    <a:lnTo>
                      <a:pt x="123005" y="276917"/>
                    </a:lnTo>
                    <a:lnTo>
                      <a:pt x="122753" y="277153"/>
                    </a:lnTo>
                    <a:lnTo>
                      <a:pt x="123257" y="276805"/>
                    </a:lnTo>
                    <a:close/>
                  </a:path>
                  <a:path w="473710" h="562609">
                    <a:moveTo>
                      <a:pt x="104689" y="275236"/>
                    </a:moveTo>
                    <a:lnTo>
                      <a:pt x="104936" y="276642"/>
                    </a:lnTo>
                    <a:lnTo>
                      <a:pt x="105063" y="277150"/>
                    </a:lnTo>
                    <a:lnTo>
                      <a:pt x="104936" y="276335"/>
                    </a:lnTo>
                    <a:lnTo>
                      <a:pt x="104689" y="275236"/>
                    </a:lnTo>
                    <a:close/>
                  </a:path>
                  <a:path w="473710" h="562609">
                    <a:moveTo>
                      <a:pt x="116101" y="276614"/>
                    </a:moveTo>
                    <a:lnTo>
                      <a:pt x="116242" y="277148"/>
                    </a:lnTo>
                    <a:lnTo>
                      <a:pt x="116101" y="276614"/>
                    </a:lnTo>
                    <a:close/>
                  </a:path>
                  <a:path w="473710" h="562609">
                    <a:moveTo>
                      <a:pt x="126756" y="276641"/>
                    </a:moveTo>
                    <a:lnTo>
                      <a:pt x="126801" y="277145"/>
                    </a:lnTo>
                    <a:lnTo>
                      <a:pt x="127054" y="276950"/>
                    </a:lnTo>
                    <a:lnTo>
                      <a:pt x="126927" y="276785"/>
                    </a:lnTo>
                    <a:lnTo>
                      <a:pt x="126756" y="276641"/>
                    </a:lnTo>
                    <a:close/>
                  </a:path>
                  <a:path w="473710" h="562609">
                    <a:moveTo>
                      <a:pt x="136973" y="276892"/>
                    </a:moveTo>
                    <a:lnTo>
                      <a:pt x="137159" y="277140"/>
                    </a:lnTo>
                    <a:lnTo>
                      <a:pt x="137035" y="276911"/>
                    </a:lnTo>
                    <a:close/>
                  </a:path>
                  <a:path w="473710" h="562609">
                    <a:moveTo>
                      <a:pt x="138640" y="276354"/>
                    </a:moveTo>
                    <a:lnTo>
                      <a:pt x="139311" y="277140"/>
                    </a:lnTo>
                    <a:lnTo>
                      <a:pt x="139184" y="276777"/>
                    </a:lnTo>
                    <a:lnTo>
                      <a:pt x="138640" y="276354"/>
                    </a:lnTo>
                    <a:close/>
                  </a:path>
                  <a:path w="473710" h="562609">
                    <a:moveTo>
                      <a:pt x="132812" y="276776"/>
                    </a:moveTo>
                    <a:lnTo>
                      <a:pt x="132827" y="276928"/>
                    </a:lnTo>
                    <a:lnTo>
                      <a:pt x="132954" y="277136"/>
                    </a:lnTo>
                    <a:lnTo>
                      <a:pt x="132970" y="276860"/>
                    </a:lnTo>
                    <a:lnTo>
                      <a:pt x="132812" y="276776"/>
                    </a:lnTo>
                    <a:close/>
                  </a:path>
                  <a:path w="473710" h="562609">
                    <a:moveTo>
                      <a:pt x="114279" y="276593"/>
                    </a:moveTo>
                    <a:lnTo>
                      <a:pt x="114284" y="276861"/>
                    </a:lnTo>
                    <a:lnTo>
                      <a:pt x="114411" y="277123"/>
                    </a:lnTo>
                    <a:lnTo>
                      <a:pt x="114279" y="276593"/>
                    </a:lnTo>
                    <a:close/>
                  </a:path>
                  <a:path w="473710" h="562609">
                    <a:moveTo>
                      <a:pt x="109406" y="276582"/>
                    </a:moveTo>
                    <a:lnTo>
                      <a:pt x="109530" y="277121"/>
                    </a:lnTo>
                    <a:lnTo>
                      <a:pt x="109406" y="276582"/>
                    </a:lnTo>
                    <a:close/>
                  </a:path>
                  <a:path w="473710" h="562609">
                    <a:moveTo>
                      <a:pt x="108919" y="276860"/>
                    </a:moveTo>
                    <a:lnTo>
                      <a:pt x="108788" y="276860"/>
                    </a:lnTo>
                    <a:lnTo>
                      <a:pt x="108895" y="277120"/>
                    </a:lnTo>
                    <a:lnTo>
                      <a:pt x="108919" y="276860"/>
                    </a:lnTo>
                    <a:close/>
                  </a:path>
                  <a:path w="473710" h="562609">
                    <a:moveTo>
                      <a:pt x="113544" y="276369"/>
                    </a:moveTo>
                    <a:lnTo>
                      <a:pt x="113631" y="277120"/>
                    </a:lnTo>
                    <a:lnTo>
                      <a:pt x="113758" y="276962"/>
                    </a:lnTo>
                    <a:lnTo>
                      <a:pt x="113544" y="276369"/>
                    </a:lnTo>
                    <a:close/>
                  </a:path>
                  <a:path w="473710" h="562609">
                    <a:moveTo>
                      <a:pt x="118638" y="276699"/>
                    </a:moveTo>
                    <a:lnTo>
                      <a:pt x="118718" y="276950"/>
                    </a:lnTo>
                    <a:lnTo>
                      <a:pt x="118845" y="277120"/>
                    </a:lnTo>
                    <a:lnTo>
                      <a:pt x="118718" y="276748"/>
                    </a:lnTo>
                    <a:close/>
                  </a:path>
                  <a:path w="473710" h="562609">
                    <a:moveTo>
                      <a:pt x="118627" y="276959"/>
                    </a:moveTo>
                    <a:lnTo>
                      <a:pt x="118769" y="277110"/>
                    </a:lnTo>
                    <a:lnTo>
                      <a:pt x="118627" y="276959"/>
                    </a:lnTo>
                    <a:close/>
                  </a:path>
                  <a:path w="473710" h="562609">
                    <a:moveTo>
                      <a:pt x="108696" y="276860"/>
                    </a:moveTo>
                    <a:lnTo>
                      <a:pt x="108686" y="277106"/>
                    </a:lnTo>
                    <a:lnTo>
                      <a:pt x="108696" y="276860"/>
                    </a:lnTo>
                    <a:close/>
                  </a:path>
                  <a:path w="473710" h="562609">
                    <a:moveTo>
                      <a:pt x="133355" y="276689"/>
                    </a:moveTo>
                    <a:lnTo>
                      <a:pt x="133235" y="276860"/>
                    </a:lnTo>
                    <a:lnTo>
                      <a:pt x="133514" y="277106"/>
                    </a:lnTo>
                    <a:lnTo>
                      <a:pt x="133512" y="276767"/>
                    </a:lnTo>
                    <a:lnTo>
                      <a:pt x="133355" y="276689"/>
                    </a:lnTo>
                    <a:close/>
                  </a:path>
                  <a:path w="473710" h="562609">
                    <a:moveTo>
                      <a:pt x="118047" y="276334"/>
                    </a:moveTo>
                    <a:lnTo>
                      <a:pt x="118205" y="277104"/>
                    </a:lnTo>
                    <a:lnTo>
                      <a:pt x="118078" y="276354"/>
                    </a:lnTo>
                    <a:close/>
                  </a:path>
                  <a:path w="473710" h="562609">
                    <a:moveTo>
                      <a:pt x="125917" y="276802"/>
                    </a:moveTo>
                    <a:lnTo>
                      <a:pt x="125811" y="276944"/>
                    </a:lnTo>
                    <a:lnTo>
                      <a:pt x="125938" y="277102"/>
                    </a:lnTo>
                    <a:lnTo>
                      <a:pt x="125917" y="276802"/>
                    </a:lnTo>
                    <a:close/>
                  </a:path>
                  <a:path w="473710" h="562609">
                    <a:moveTo>
                      <a:pt x="119894" y="276742"/>
                    </a:moveTo>
                    <a:lnTo>
                      <a:pt x="119812" y="277013"/>
                    </a:lnTo>
                    <a:lnTo>
                      <a:pt x="119894" y="276742"/>
                    </a:lnTo>
                    <a:close/>
                  </a:path>
                  <a:path w="473710" h="562609">
                    <a:moveTo>
                      <a:pt x="111534" y="276379"/>
                    </a:moveTo>
                    <a:lnTo>
                      <a:pt x="111530" y="276761"/>
                    </a:lnTo>
                    <a:lnTo>
                      <a:pt x="111656" y="277098"/>
                    </a:lnTo>
                    <a:lnTo>
                      <a:pt x="111534" y="276379"/>
                    </a:lnTo>
                    <a:close/>
                  </a:path>
                  <a:path w="473710" h="562609">
                    <a:moveTo>
                      <a:pt x="116580" y="276645"/>
                    </a:moveTo>
                    <a:lnTo>
                      <a:pt x="116562" y="276992"/>
                    </a:lnTo>
                    <a:lnTo>
                      <a:pt x="116580" y="276645"/>
                    </a:lnTo>
                    <a:close/>
                  </a:path>
                  <a:path w="473710" h="562609">
                    <a:moveTo>
                      <a:pt x="124787" y="275750"/>
                    </a:moveTo>
                    <a:lnTo>
                      <a:pt x="124696" y="275949"/>
                    </a:lnTo>
                    <a:lnTo>
                      <a:pt x="124569" y="277092"/>
                    </a:lnTo>
                    <a:lnTo>
                      <a:pt x="124823" y="276585"/>
                    </a:lnTo>
                    <a:lnTo>
                      <a:pt x="124787" y="275750"/>
                    </a:lnTo>
                    <a:close/>
                  </a:path>
                  <a:path w="473710" h="562609">
                    <a:moveTo>
                      <a:pt x="127664" y="276939"/>
                    </a:moveTo>
                    <a:lnTo>
                      <a:pt x="127558" y="277092"/>
                    </a:lnTo>
                    <a:lnTo>
                      <a:pt x="127664" y="276939"/>
                    </a:lnTo>
                    <a:close/>
                  </a:path>
                  <a:path w="473710" h="562609">
                    <a:moveTo>
                      <a:pt x="137488" y="276968"/>
                    </a:moveTo>
                    <a:lnTo>
                      <a:pt x="137625" y="277087"/>
                    </a:lnTo>
                    <a:lnTo>
                      <a:pt x="137488" y="276968"/>
                    </a:lnTo>
                    <a:close/>
                  </a:path>
                  <a:path w="473710" h="562609">
                    <a:moveTo>
                      <a:pt x="119354" y="276480"/>
                    </a:moveTo>
                    <a:lnTo>
                      <a:pt x="119134" y="277004"/>
                    </a:lnTo>
                    <a:lnTo>
                      <a:pt x="119354" y="276480"/>
                    </a:lnTo>
                    <a:close/>
                  </a:path>
                  <a:path w="473710" h="562609">
                    <a:moveTo>
                      <a:pt x="105197" y="276250"/>
                    </a:moveTo>
                    <a:lnTo>
                      <a:pt x="105215" y="276458"/>
                    </a:lnTo>
                    <a:lnTo>
                      <a:pt x="105342" y="277081"/>
                    </a:lnTo>
                    <a:lnTo>
                      <a:pt x="105197" y="276250"/>
                    </a:lnTo>
                    <a:close/>
                  </a:path>
                  <a:path w="473710" h="562609">
                    <a:moveTo>
                      <a:pt x="104174" y="275783"/>
                    </a:moveTo>
                    <a:lnTo>
                      <a:pt x="104290" y="276650"/>
                    </a:lnTo>
                    <a:lnTo>
                      <a:pt x="104416" y="277081"/>
                    </a:lnTo>
                    <a:lnTo>
                      <a:pt x="104174" y="275783"/>
                    </a:lnTo>
                    <a:close/>
                  </a:path>
                  <a:path w="473710" h="562609">
                    <a:moveTo>
                      <a:pt x="127475" y="276812"/>
                    </a:moveTo>
                    <a:lnTo>
                      <a:pt x="127313" y="276960"/>
                    </a:lnTo>
                    <a:lnTo>
                      <a:pt x="127475" y="276812"/>
                    </a:lnTo>
                    <a:close/>
                  </a:path>
                  <a:path w="473710" h="562609">
                    <a:moveTo>
                      <a:pt x="135403" y="276900"/>
                    </a:moveTo>
                    <a:lnTo>
                      <a:pt x="135700" y="277079"/>
                    </a:lnTo>
                    <a:lnTo>
                      <a:pt x="135403" y="276900"/>
                    </a:lnTo>
                    <a:close/>
                  </a:path>
                  <a:path w="473710" h="562609">
                    <a:moveTo>
                      <a:pt x="132282" y="276786"/>
                    </a:moveTo>
                    <a:lnTo>
                      <a:pt x="132248" y="276964"/>
                    </a:lnTo>
                    <a:lnTo>
                      <a:pt x="132498" y="277078"/>
                    </a:lnTo>
                    <a:lnTo>
                      <a:pt x="132372" y="276847"/>
                    </a:lnTo>
                    <a:close/>
                  </a:path>
                  <a:path w="473710" h="562609">
                    <a:moveTo>
                      <a:pt x="120993" y="276940"/>
                    </a:moveTo>
                    <a:lnTo>
                      <a:pt x="121053" y="277077"/>
                    </a:lnTo>
                    <a:lnTo>
                      <a:pt x="120993" y="276940"/>
                    </a:lnTo>
                    <a:close/>
                  </a:path>
                  <a:path w="473710" h="562609">
                    <a:moveTo>
                      <a:pt x="130516" y="276797"/>
                    </a:moveTo>
                    <a:lnTo>
                      <a:pt x="130484" y="277076"/>
                    </a:lnTo>
                    <a:lnTo>
                      <a:pt x="130516" y="276797"/>
                    </a:lnTo>
                    <a:close/>
                  </a:path>
                  <a:path w="473710" h="562609">
                    <a:moveTo>
                      <a:pt x="121315" y="276605"/>
                    </a:moveTo>
                    <a:lnTo>
                      <a:pt x="121195" y="277069"/>
                    </a:lnTo>
                    <a:lnTo>
                      <a:pt x="121315" y="276605"/>
                    </a:lnTo>
                    <a:close/>
                  </a:path>
                  <a:path w="473710" h="562609">
                    <a:moveTo>
                      <a:pt x="123024" y="276835"/>
                    </a:moveTo>
                    <a:lnTo>
                      <a:pt x="122853" y="276948"/>
                    </a:lnTo>
                    <a:lnTo>
                      <a:pt x="123024" y="276835"/>
                    </a:lnTo>
                    <a:close/>
                  </a:path>
                  <a:path w="473710" h="562609">
                    <a:moveTo>
                      <a:pt x="132770" y="276827"/>
                    </a:moveTo>
                    <a:lnTo>
                      <a:pt x="132903" y="277060"/>
                    </a:lnTo>
                    <a:lnTo>
                      <a:pt x="132770" y="276827"/>
                    </a:lnTo>
                    <a:close/>
                  </a:path>
                  <a:path w="473710" h="562609">
                    <a:moveTo>
                      <a:pt x="128135" y="276667"/>
                    </a:moveTo>
                    <a:lnTo>
                      <a:pt x="127960" y="276826"/>
                    </a:lnTo>
                    <a:lnTo>
                      <a:pt x="127834" y="277053"/>
                    </a:lnTo>
                    <a:lnTo>
                      <a:pt x="128086" y="276893"/>
                    </a:lnTo>
                    <a:lnTo>
                      <a:pt x="128135" y="276667"/>
                    </a:lnTo>
                    <a:close/>
                  </a:path>
                  <a:path w="473710" h="562609">
                    <a:moveTo>
                      <a:pt x="109427" y="276476"/>
                    </a:moveTo>
                    <a:lnTo>
                      <a:pt x="109415" y="276613"/>
                    </a:lnTo>
                    <a:lnTo>
                      <a:pt x="109542" y="277050"/>
                    </a:lnTo>
                    <a:lnTo>
                      <a:pt x="109427" y="276476"/>
                    </a:lnTo>
                    <a:close/>
                  </a:path>
                  <a:path w="473710" h="562609">
                    <a:moveTo>
                      <a:pt x="121423" y="276897"/>
                    </a:moveTo>
                    <a:lnTo>
                      <a:pt x="121305" y="277048"/>
                    </a:lnTo>
                    <a:lnTo>
                      <a:pt x="121423" y="276897"/>
                    </a:lnTo>
                    <a:close/>
                  </a:path>
                  <a:path w="473710" h="562609">
                    <a:moveTo>
                      <a:pt x="117196" y="275926"/>
                    </a:moveTo>
                    <a:lnTo>
                      <a:pt x="117144" y="276208"/>
                    </a:lnTo>
                    <a:lnTo>
                      <a:pt x="117398" y="277047"/>
                    </a:lnTo>
                    <a:lnTo>
                      <a:pt x="117271" y="276132"/>
                    </a:lnTo>
                    <a:lnTo>
                      <a:pt x="117196" y="275926"/>
                    </a:lnTo>
                    <a:close/>
                  </a:path>
                  <a:path w="473710" h="562609">
                    <a:moveTo>
                      <a:pt x="136605" y="276860"/>
                    </a:moveTo>
                    <a:lnTo>
                      <a:pt x="136439" y="276860"/>
                    </a:lnTo>
                    <a:lnTo>
                      <a:pt x="136652" y="277046"/>
                    </a:lnTo>
                    <a:lnTo>
                      <a:pt x="136605" y="276860"/>
                    </a:lnTo>
                    <a:close/>
                  </a:path>
                  <a:path w="473710" h="562609">
                    <a:moveTo>
                      <a:pt x="137184" y="276877"/>
                    </a:moveTo>
                    <a:lnTo>
                      <a:pt x="137348" y="277004"/>
                    </a:lnTo>
                    <a:lnTo>
                      <a:pt x="137184" y="276877"/>
                    </a:lnTo>
                    <a:close/>
                  </a:path>
                  <a:path w="473710" h="562609">
                    <a:moveTo>
                      <a:pt x="103617" y="274355"/>
                    </a:moveTo>
                    <a:lnTo>
                      <a:pt x="103727" y="275407"/>
                    </a:lnTo>
                    <a:lnTo>
                      <a:pt x="104108" y="277038"/>
                    </a:lnTo>
                    <a:lnTo>
                      <a:pt x="103981" y="275629"/>
                    </a:lnTo>
                    <a:lnTo>
                      <a:pt x="103617" y="274355"/>
                    </a:lnTo>
                    <a:close/>
                  </a:path>
                  <a:path w="473710" h="562609">
                    <a:moveTo>
                      <a:pt x="107985" y="276860"/>
                    </a:moveTo>
                    <a:lnTo>
                      <a:pt x="107998" y="277036"/>
                    </a:lnTo>
                    <a:lnTo>
                      <a:pt x="107985" y="276860"/>
                    </a:lnTo>
                    <a:close/>
                  </a:path>
                  <a:path w="473710" h="562609">
                    <a:moveTo>
                      <a:pt x="124726" y="275792"/>
                    </a:moveTo>
                    <a:lnTo>
                      <a:pt x="124490" y="277034"/>
                    </a:lnTo>
                    <a:lnTo>
                      <a:pt x="124726" y="275792"/>
                    </a:lnTo>
                    <a:close/>
                  </a:path>
                  <a:path w="473710" h="562609">
                    <a:moveTo>
                      <a:pt x="126507" y="276459"/>
                    </a:moveTo>
                    <a:lnTo>
                      <a:pt x="126061" y="276719"/>
                    </a:lnTo>
                    <a:lnTo>
                      <a:pt x="126061" y="277032"/>
                    </a:lnTo>
                    <a:lnTo>
                      <a:pt x="126565" y="276640"/>
                    </a:lnTo>
                    <a:lnTo>
                      <a:pt x="126507" y="276459"/>
                    </a:lnTo>
                    <a:close/>
                  </a:path>
                  <a:path w="473710" h="562609">
                    <a:moveTo>
                      <a:pt x="115617" y="276662"/>
                    </a:moveTo>
                    <a:lnTo>
                      <a:pt x="115671" y="276880"/>
                    </a:lnTo>
                    <a:lnTo>
                      <a:pt x="115925" y="277029"/>
                    </a:lnTo>
                    <a:lnTo>
                      <a:pt x="115798" y="276803"/>
                    </a:lnTo>
                    <a:lnTo>
                      <a:pt x="115617" y="276662"/>
                    </a:lnTo>
                    <a:close/>
                  </a:path>
                  <a:path w="473710" h="562609">
                    <a:moveTo>
                      <a:pt x="128258" y="276605"/>
                    </a:moveTo>
                    <a:lnTo>
                      <a:pt x="128204" y="277025"/>
                    </a:lnTo>
                    <a:lnTo>
                      <a:pt x="128387" y="276860"/>
                    </a:lnTo>
                    <a:lnTo>
                      <a:pt x="128258" y="276605"/>
                    </a:lnTo>
                    <a:close/>
                  </a:path>
                  <a:path w="473710" h="562609">
                    <a:moveTo>
                      <a:pt x="110659" y="276349"/>
                    </a:moveTo>
                    <a:lnTo>
                      <a:pt x="110621" y="276718"/>
                    </a:lnTo>
                    <a:lnTo>
                      <a:pt x="110747" y="277020"/>
                    </a:lnTo>
                    <a:lnTo>
                      <a:pt x="110659" y="276349"/>
                    </a:lnTo>
                    <a:close/>
                  </a:path>
                  <a:path w="473710" h="562609">
                    <a:moveTo>
                      <a:pt x="108664" y="275326"/>
                    </a:moveTo>
                    <a:lnTo>
                      <a:pt x="108519" y="277016"/>
                    </a:lnTo>
                    <a:lnTo>
                      <a:pt x="108646" y="275811"/>
                    </a:lnTo>
                    <a:lnTo>
                      <a:pt x="108664" y="275326"/>
                    </a:lnTo>
                    <a:close/>
                  </a:path>
                  <a:path w="473710" h="562609">
                    <a:moveTo>
                      <a:pt x="112572" y="276638"/>
                    </a:moveTo>
                    <a:lnTo>
                      <a:pt x="112562" y="276900"/>
                    </a:lnTo>
                    <a:lnTo>
                      <a:pt x="112572" y="276638"/>
                    </a:lnTo>
                    <a:close/>
                  </a:path>
                  <a:path w="473710" h="562609">
                    <a:moveTo>
                      <a:pt x="127928" y="276860"/>
                    </a:moveTo>
                    <a:lnTo>
                      <a:pt x="127779" y="277016"/>
                    </a:lnTo>
                    <a:lnTo>
                      <a:pt x="127928" y="276860"/>
                    </a:lnTo>
                    <a:close/>
                  </a:path>
                  <a:path w="473710" h="562609">
                    <a:moveTo>
                      <a:pt x="135405" y="276621"/>
                    </a:moveTo>
                    <a:lnTo>
                      <a:pt x="135529" y="276925"/>
                    </a:lnTo>
                    <a:lnTo>
                      <a:pt x="135405" y="276621"/>
                    </a:lnTo>
                    <a:close/>
                  </a:path>
                  <a:path w="473710" h="562609">
                    <a:moveTo>
                      <a:pt x="121210" y="276323"/>
                    </a:moveTo>
                    <a:lnTo>
                      <a:pt x="121097" y="276998"/>
                    </a:lnTo>
                    <a:lnTo>
                      <a:pt x="121224" y="276754"/>
                    </a:lnTo>
                    <a:lnTo>
                      <a:pt x="121210" y="276323"/>
                    </a:lnTo>
                    <a:close/>
                  </a:path>
                  <a:path w="473710" h="562609">
                    <a:moveTo>
                      <a:pt x="130176" y="276712"/>
                    </a:moveTo>
                    <a:lnTo>
                      <a:pt x="130201" y="276990"/>
                    </a:lnTo>
                    <a:lnTo>
                      <a:pt x="130176" y="276712"/>
                    </a:lnTo>
                    <a:close/>
                  </a:path>
                  <a:path w="473710" h="562609">
                    <a:moveTo>
                      <a:pt x="120296" y="276100"/>
                    </a:moveTo>
                    <a:lnTo>
                      <a:pt x="120335" y="276784"/>
                    </a:lnTo>
                    <a:lnTo>
                      <a:pt x="120838" y="276989"/>
                    </a:lnTo>
                    <a:lnTo>
                      <a:pt x="120296" y="276100"/>
                    </a:lnTo>
                    <a:close/>
                  </a:path>
                  <a:path w="473710" h="562609">
                    <a:moveTo>
                      <a:pt x="123609" y="276771"/>
                    </a:moveTo>
                    <a:lnTo>
                      <a:pt x="123555" y="276911"/>
                    </a:lnTo>
                    <a:lnTo>
                      <a:pt x="123609" y="276771"/>
                    </a:lnTo>
                    <a:close/>
                  </a:path>
                  <a:path w="473710" h="562609">
                    <a:moveTo>
                      <a:pt x="121685" y="276398"/>
                    </a:moveTo>
                    <a:lnTo>
                      <a:pt x="121518" y="276891"/>
                    </a:lnTo>
                    <a:lnTo>
                      <a:pt x="121685" y="276398"/>
                    </a:lnTo>
                    <a:close/>
                  </a:path>
                  <a:path w="473710" h="562609">
                    <a:moveTo>
                      <a:pt x="118437" y="276575"/>
                    </a:moveTo>
                    <a:lnTo>
                      <a:pt x="118458" y="276753"/>
                    </a:lnTo>
                    <a:lnTo>
                      <a:pt x="118585" y="276981"/>
                    </a:lnTo>
                    <a:lnTo>
                      <a:pt x="118458" y="276588"/>
                    </a:lnTo>
                    <a:close/>
                  </a:path>
                  <a:path w="473710" h="562609">
                    <a:moveTo>
                      <a:pt x="117847" y="276211"/>
                    </a:moveTo>
                    <a:lnTo>
                      <a:pt x="117908" y="276852"/>
                    </a:lnTo>
                    <a:lnTo>
                      <a:pt x="118035" y="276980"/>
                    </a:lnTo>
                    <a:lnTo>
                      <a:pt x="117909" y="276250"/>
                    </a:lnTo>
                    <a:close/>
                  </a:path>
                  <a:path w="473710" h="562609">
                    <a:moveTo>
                      <a:pt x="120294" y="276056"/>
                    </a:moveTo>
                    <a:lnTo>
                      <a:pt x="120845" y="276977"/>
                    </a:lnTo>
                    <a:lnTo>
                      <a:pt x="120719" y="276593"/>
                    </a:lnTo>
                    <a:lnTo>
                      <a:pt x="120294" y="276056"/>
                    </a:lnTo>
                    <a:close/>
                  </a:path>
                  <a:path w="473710" h="562609">
                    <a:moveTo>
                      <a:pt x="140499" y="276494"/>
                    </a:moveTo>
                    <a:lnTo>
                      <a:pt x="140844" y="276975"/>
                    </a:lnTo>
                    <a:lnTo>
                      <a:pt x="140590" y="276589"/>
                    </a:lnTo>
                    <a:close/>
                  </a:path>
                  <a:path w="473710" h="562609">
                    <a:moveTo>
                      <a:pt x="127803" y="276831"/>
                    </a:moveTo>
                    <a:lnTo>
                      <a:pt x="127709" y="276969"/>
                    </a:lnTo>
                    <a:lnTo>
                      <a:pt x="127803" y="276831"/>
                    </a:lnTo>
                    <a:close/>
                  </a:path>
                  <a:path w="473710" h="562609">
                    <a:moveTo>
                      <a:pt x="117439" y="276555"/>
                    </a:moveTo>
                    <a:lnTo>
                      <a:pt x="117491" y="276732"/>
                    </a:lnTo>
                    <a:lnTo>
                      <a:pt x="117618" y="276968"/>
                    </a:lnTo>
                    <a:lnTo>
                      <a:pt x="117439" y="276555"/>
                    </a:lnTo>
                    <a:close/>
                  </a:path>
                  <a:path w="473710" h="562609">
                    <a:moveTo>
                      <a:pt x="137359" y="276571"/>
                    </a:moveTo>
                    <a:lnTo>
                      <a:pt x="137264" y="276860"/>
                    </a:lnTo>
                    <a:lnTo>
                      <a:pt x="137488" y="276968"/>
                    </a:lnTo>
                    <a:lnTo>
                      <a:pt x="137359" y="276571"/>
                    </a:lnTo>
                    <a:close/>
                  </a:path>
                  <a:path w="473710" h="562609">
                    <a:moveTo>
                      <a:pt x="106753" y="276147"/>
                    </a:moveTo>
                    <a:lnTo>
                      <a:pt x="106773" y="276420"/>
                    </a:lnTo>
                    <a:lnTo>
                      <a:pt x="106900" y="276960"/>
                    </a:lnTo>
                    <a:lnTo>
                      <a:pt x="106753" y="276147"/>
                    </a:lnTo>
                    <a:close/>
                  </a:path>
                  <a:path w="473710" h="562609">
                    <a:moveTo>
                      <a:pt x="127414" y="276771"/>
                    </a:moveTo>
                    <a:lnTo>
                      <a:pt x="127311" y="276958"/>
                    </a:lnTo>
                    <a:lnTo>
                      <a:pt x="127414" y="276771"/>
                    </a:lnTo>
                    <a:close/>
                  </a:path>
                  <a:path w="473710" h="562609">
                    <a:moveTo>
                      <a:pt x="114968" y="276159"/>
                    </a:moveTo>
                    <a:lnTo>
                      <a:pt x="115066" y="276879"/>
                    </a:lnTo>
                    <a:lnTo>
                      <a:pt x="115066" y="276235"/>
                    </a:lnTo>
                    <a:close/>
                  </a:path>
                  <a:path w="473710" h="562609">
                    <a:moveTo>
                      <a:pt x="122490" y="276251"/>
                    </a:moveTo>
                    <a:lnTo>
                      <a:pt x="122695" y="276952"/>
                    </a:lnTo>
                    <a:lnTo>
                      <a:pt x="122568" y="276300"/>
                    </a:lnTo>
                    <a:close/>
                  </a:path>
                  <a:path w="473710" h="562609">
                    <a:moveTo>
                      <a:pt x="137937" y="275530"/>
                    </a:moveTo>
                    <a:lnTo>
                      <a:pt x="138646" y="276358"/>
                    </a:lnTo>
                    <a:lnTo>
                      <a:pt x="139405" y="276950"/>
                    </a:lnTo>
                    <a:lnTo>
                      <a:pt x="139278" y="276505"/>
                    </a:lnTo>
                    <a:lnTo>
                      <a:pt x="138427" y="275590"/>
                    </a:lnTo>
                    <a:lnTo>
                      <a:pt x="138137" y="275590"/>
                    </a:lnTo>
                    <a:lnTo>
                      <a:pt x="137937" y="275530"/>
                    </a:lnTo>
                    <a:close/>
                  </a:path>
                  <a:path w="473710" h="562609">
                    <a:moveTo>
                      <a:pt x="116961" y="275728"/>
                    </a:moveTo>
                    <a:lnTo>
                      <a:pt x="116751" y="276171"/>
                    </a:lnTo>
                    <a:lnTo>
                      <a:pt x="116625" y="276876"/>
                    </a:lnTo>
                    <a:lnTo>
                      <a:pt x="116961" y="275728"/>
                    </a:lnTo>
                    <a:close/>
                  </a:path>
                  <a:path w="473710" h="562609">
                    <a:moveTo>
                      <a:pt x="122775" y="276427"/>
                    </a:moveTo>
                    <a:lnTo>
                      <a:pt x="122699" y="276948"/>
                    </a:lnTo>
                    <a:lnTo>
                      <a:pt x="122826" y="276730"/>
                    </a:lnTo>
                    <a:lnTo>
                      <a:pt x="122775" y="276427"/>
                    </a:lnTo>
                    <a:close/>
                  </a:path>
                  <a:path w="473710" h="562609">
                    <a:moveTo>
                      <a:pt x="132389" y="276676"/>
                    </a:moveTo>
                    <a:lnTo>
                      <a:pt x="132386" y="276857"/>
                    </a:lnTo>
                    <a:lnTo>
                      <a:pt x="132389" y="276676"/>
                    </a:lnTo>
                    <a:close/>
                  </a:path>
                  <a:path w="473710" h="562609">
                    <a:moveTo>
                      <a:pt x="136715" y="276492"/>
                    </a:moveTo>
                    <a:lnTo>
                      <a:pt x="136890" y="276782"/>
                    </a:lnTo>
                    <a:lnTo>
                      <a:pt x="137143" y="276943"/>
                    </a:lnTo>
                    <a:lnTo>
                      <a:pt x="137016" y="276709"/>
                    </a:lnTo>
                    <a:lnTo>
                      <a:pt x="136715" y="276492"/>
                    </a:lnTo>
                    <a:close/>
                  </a:path>
                  <a:path w="473710" h="562609">
                    <a:moveTo>
                      <a:pt x="140536" y="276513"/>
                    </a:moveTo>
                    <a:lnTo>
                      <a:pt x="140845" y="276943"/>
                    </a:lnTo>
                    <a:lnTo>
                      <a:pt x="140719" y="276609"/>
                    </a:lnTo>
                    <a:lnTo>
                      <a:pt x="140536" y="276513"/>
                    </a:lnTo>
                    <a:close/>
                  </a:path>
                  <a:path w="473710" h="562609">
                    <a:moveTo>
                      <a:pt x="110981" y="276264"/>
                    </a:moveTo>
                    <a:lnTo>
                      <a:pt x="110958" y="276548"/>
                    </a:lnTo>
                    <a:lnTo>
                      <a:pt x="111084" y="276940"/>
                    </a:lnTo>
                    <a:lnTo>
                      <a:pt x="110981" y="276264"/>
                    </a:lnTo>
                    <a:close/>
                  </a:path>
                  <a:path w="473710" h="562609">
                    <a:moveTo>
                      <a:pt x="127792" y="276839"/>
                    </a:moveTo>
                    <a:lnTo>
                      <a:pt x="127665" y="276939"/>
                    </a:lnTo>
                    <a:lnTo>
                      <a:pt x="127792" y="276839"/>
                    </a:lnTo>
                    <a:close/>
                  </a:path>
                  <a:path w="473710" h="562609">
                    <a:moveTo>
                      <a:pt x="136253" y="276689"/>
                    </a:moveTo>
                    <a:lnTo>
                      <a:pt x="136435" y="276938"/>
                    </a:lnTo>
                    <a:lnTo>
                      <a:pt x="136308" y="276723"/>
                    </a:lnTo>
                    <a:close/>
                  </a:path>
                  <a:path w="473710" h="562609">
                    <a:moveTo>
                      <a:pt x="125574" y="276252"/>
                    </a:moveTo>
                    <a:lnTo>
                      <a:pt x="125684" y="276938"/>
                    </a:lnTo>
                    <a:lnTo>
                      <a:pt x="125819" y="276860"/>
                    </a:lnTo>
                    <a:lnTo>
                      <a:pt x="125692" y="276441"/>
                    </a:lnTo>
                    <a:lnTo>
                      <a:pt x="125574" y="276252"/>
                    </a:lnTo>
                    <a:close/>
                  </a:path>
                  <a:path w="473710" h="562609">
                    <a:moveTo>
                      <a:pt x="113566" y="276180"/>
                    </a:moveTo>
                    <a:lnTo>
                      <a:pt x="113653" y="276630"/>
                    </a:lnTo>
                    <a:lnTo>
                      <a:pt x="113780" y="276935"/>
                    </a:lnTo>
                    <a:lnTo>
                      <a:pt x="113653" y="276277"/>
                    </a:lnTo>
                    <a:close/>
                  </a:path>
                  <a:path w="473710" h="562609">
                    <a:moveTo>
                      <a:pt x="123701" y="276578"/>
                    </a:moveTo>
                    <a:lnTo>
                      <a:pt x="123788" y="276867"/>
                    </a:lnTo>
                    <a:lnTo>
                      <a:pt x="123787" y="276640"/>
                    </a:lnTo>
                    <a:close/>
                  </a:path>
                  <a:path w="473710" h="562609">
                    <a:moveTo>
                      <a:pt x="121209" y="276322"/>
                    </a:moveTo>
                    <a:lnTo>
                      <a:pt x="121131" y="276659"/>
                    </a:lnTo>
                    <a:lnTo>
                      <a:pt x="121004" y="276932"/>
                    </a:lnTo>
                    <a:lnTo>
                      <a:pt x="121131" y="276699"/>
                    </a:lnTo>
                    <a:lnTo>
                      <a:pt x="121209" y="276322"/>
                    </a:lnTo>
                    <a:close/>
                  </a:path>
                  <a:path w="473710" h="562609">
                    <a:moveTo>
                      <a:pt x="135180" y="276860"/>
                    </a:moveTo>
                    <a:close/>
                  </a:path>
                  <a:path w="473710" h="562609">
                    <a:moveTo>
                      <a:pt x="121197" y="276343"/>
                    </a:moveTo>
                    <a:lnTo>
                      <a:pt x="121127" y="276471"/>
                    </a:lnTo>
                    <a:lnTo>
                      <a:pt x="121000" y="276928"/>
                    </a:lnTo>
                    <a:lnTo>
                      <a:pt x="121127" y="276680"/>
                    </a:lnTo>
                    <a:lnTo>
                      <a:pt x="121197" y="276343"/>
                    </a:lnTo>
                    <a:close/>
                  </a:path>
                  <a:path w="473710" h="562609">
                    <a:moveTo>
                      <a:pt x="133800" y="276745"/>
                    </a:moveTo>
                    <a:lnTo>
                      <a:pt x="133739" y="276907"/>
                    </a:lnTo>
                    <a:lnTo>
                      <a:pt x="133800" y="276745"/>
                    </a:lnTo>
                    <a:close/>
                  </a:path>
                  <a:path w="473710" h="562609">
                    <a:moveTo>
                      <a:pt x="112201" y="276150"/>
                    </a:moveTo>
                    <a:lnTo>
                      <a:pt x="112114" y="276904"/>
                    </a:lnTo>
                    <a:lnTo>
                      <a:pt x="112241" y="276498"/>
                    </a:lnTo>
                    <a:lnTo>
                      <a:pt x="112201" y="276150"/>
                    </a:lnTo>
                    <a:close/>
                  </a:path>
                  <a:path w="473710" h="562609">
                    <a:moveTo>
                      <a:pt x="127345" y="276725"/>
                    </a:moveTo>
                    <a:lnTo>
                      <a:pt x="127266" y="276901"/>
                    </a:lnTo>
                    <a:lnTo>
                      <a:pt x="127345" y="276725"/>
                    </a:lnTo>
                    <a:close/>
                  </a:path>
                  <a:path w="473710" h="562609">
                    <a:moveTo>
                      <a:pt x="135244" y="276724"/>
                    </a:moveTo>
                    <a:lnTo>
                      <a:pt x="135403" y="276900"/>
                    </a:lnTo>
                    <a:lnTo>
                      <a:pt x="135244" y="276724"/>
                    </a:lnTo>
                    <a:close/>
                  </a:path>
                  <a:path w="473710" h="562609">
                    <a:moveTo>
                      <a:pt x="128387" y="276860"/>
                    </a:moveTo>
                    <a:close/>
                  </a:path>
                  <a:path w="473710" h="562609">
                    <a:moveTo>
                      <a:pt x="115673" y="276263"/>
                    </a:moveTo>
                    <a:lnTo>
                      <a:pt x="115669" y="276702"/>
                    </a:lnTo>
                    <a:lnTo>
                      <a:pt x="115921" y="276899"/>
                    </a:lnTo>
                    <a:lnTo>
                      <a:pt x="115795" y="276362"/>
                    </a:lnTo>
                    <a:close/>
                  </a:path>
                  <a:path w="473710" h="562609">
                    <a:moveTo>
                      <a:pt x="136247" y="276685"/>
                    </a:moveTo>
                    <a:lnTo>
                      <a:pt x="136222" y="276832"/>
                    </a:lnTo>
                    <a:lnTo>
                      <a:pt x="136247" y="276685"/>
                    </a:lnTo>
                    <a:close/>
                  </a:path>
                  <a:path w="473710" h="562609">
                    <a:moveTo>
                      <a:pt x="136697" y="276528"/>
                    </a:moveTo>
                    <a:lnTo>
                      <a:pt x="136716" y="276656"/>
                    </a:lnTo>
                    <a:lnTo>
                      <a:pt x="136842" y="276829"/>
                    </a:lnTo>
                    <a:lnTo>
                      <a:pt x="136697" y="276528"/>
                    </a:lnTo>
                    <a:close/>
                  </a:path>
                  <a:path w="473710" h="562609">
                    <a:moveTo>
                      <a:pt x="125819" y="276860"/>
                    </a:moveTo>
                    <a:close/>
                  </a:path>
                  <a:path w="473710" h="562609">
                    <a:moveTo>
                      <a:pt x="111022" y="276088"/>
                    </a:moveTo>
                    <a:lnTo>
                      <a:pt x="110991" y="276309"/>
                    </a:lnTo>
                    <a:lnTo>
                      <a:pt x="111118" y="276886"/>
                    </a:lnTo>
                    <a:lnTo>
                      <a:pt x="111022" y="276088"/>
                    </a:lnTo>
                    <a:close/>
                  </a:path>
                  <a:path w="473710" h="562609">
                    <a:moveTo>
                      <a:pt x="126795" y="276461"/>
                    </a:moveTo>
                    <a:lnTo>
                      <a:pt x="126762" y="276628"/>
                    </a:lnTo>
                    <a:lnTo>
                      <a:pt x="127142" y="276881"/>
                    </a:lnTo>
                    <a:lnTo>
                      <a:pt x="127015" y="276645"/>
                    </a:lnTo>
                    <a:lnTo>
                      <a:pt x="126888" y="276506"/>
                    </a:lnTo>
                    <a:close/>
                  </a:path>
                  <a:path w="473710" h="562609">
                    <a:moveTo>
                      <a:pt x="131933" y="276730"/>
                    </a:moveTo>
                    <a:lnTo>
                      <a:pt x="132067" y="276881"/>
                    </a:lnTo>
                    <a:lnTo>
                      <a:pt x="131933" y="276730"/>
                    </a:lnTo>
                    <a:close/>
                  </a:path>
                  <a:path w="473710" h="562609">
                    <a:moveTo>
                      <a:pt x="118790" y="276154"/>
                    </a:moveTo>
                    <a:lnTo>
                      <a:pt x="118806" y="276309"/>
                    </a:lnTo>
                    <a:lnTo>
                      <a:pt x="118933" y="276880"/>
                    </a:lnTo>
                    <a:lnTo>
                      <a:pt x="119060" y="276537"/>
                    </a:lnTo>
                    <a:lnTo>
                      <a:pt x="118935" y="276214"/>
                    </a:lnTo>
                    <a:lnTo>
                      <a:pt x="118790" y="276154"/>
                    </a:lnTo>
                    <a:close/>
                  </a:path>
                  <a:path w="473710" h="562609">
                    <a:moveTo>
                      <a:pt x="123439" y="276680"/>
                    </a:moveTo>
                    <a:lnTo>
                      <a:pt x="123504" y="276879"/>
                    </a:lnTo>
                    <a:lnTo>
                      <a:pt x="123439" y="276680"/>
                    </a:lnTo>
                    <a:close/>
                  </a:path>
                  <a:path w="473710" h="562609">
                    <a:moveTo>
                      <a:pt x="110673" y="276313"/>
                    </a:moveTo>
                    <a:lnTo>
                      <a:pt x="110704" y="276488"/>
                    </a:lnTo>
                    <a:lnTo>
                      <a:pt x="110831" y="276875"/>
                    </a:lnTo>
                    <a:lnTo>
                      <a:pt x="110673" y="276313"/>
                    </a:lnTo>
                    <a:close/>
                  </a:path>
                  <a:path w="473710" h="562609">
                    <a:moveTo>
                      <a:pt x="108550" y="274794"/>
                    </a:moveTo>
                    <a:lnTo>
                      <a:pt x="108463" y="276875"/>
                    </a:lnTo>
                    <a:lnTo>
                      <a:pt x="108590" y="275889"/>
                    </a:lnTo>
                    <a:lnTo>
                      <a:pt x="108550" y="274794"/>
                    </a:lnTo>
                    <a:close/>
                  </a:path>
                  <a:path w="473710" h="562609">
                    <a:moveTo>
                      <a:pt x="124287" y="276095"/>
                    </a:moveTo>
                    <a:lnTo>
                      <a:pt x="124140" y="276779"/>
                    </a:lnTo>
                    <a:lnTo>
                      <a:pt x="124287" y="276095"/>
                    </a:lnTo>
                    <a:close/>
                  </a:path>
                  <a:path w="473710" h="562609">
                    <a:moveTo>
                      <a:pt x="137427" y="276365"/>
                    </a:moveTo>
                    <a:lnTo>
                      <a:pt x="137383" y="276618"/>
                    </a:lnTo>
                    <a:lnTo>
                      <a:pt x="137510" y="276864"/>
                    </a:lnTo>
                    <a:lnTo>
                      <a:pt x="137427" y="276365"/>
                    </a:lnTo>
                    <a:close/>
                  </a:path>
                  <a:path w="473710" h="562609">
                    <a:moveTo>
                      <a:pt x="126932" y="276527"/>
                    </a:moveTo>
                    <a:lnTo>
                      <a:pt x="127167" y="276862"/>
                    </a:lnTo>
                    <a:lnTo>
                      <a:pt x="127040" y="276615"/>
                    </a:lnTo>
                    <a:close/>
                  </a:path>
                  <a:path w="473710" h="562609">
                    <a:moveTo>
                      <a:pt x="105193" y="276024"/>
                    </a:moveTo>
                    <a:lnTo>
                      <a:pt x="105200" y="276265"/>
                    </a:lnTo>
                    <a:lnTo>
                      <a:pt x="105327" y="276860"/>
                    </a:lnTo>
                    <a:lnTo>
                      <a:pt x="105193" y="276024"/>
                    </a:lnTo>
                    <a:close/>
                  </a:path>
                  <a:path w="473710" h="562609">
                    <a:moveTo>
                      <a:pt x="107983" y="276245"/>
                    </a:moveTo>
                    <a:lnTo>
                      <a:pt x="107916" y="276860"/>
                    </a:lnTo>
                    <a:lnTo>
                      <a:pt x="107983" y="276245"/>
                    </a:lnTo>
                    <a:close/>
                  </a:path>
                  <a:path w="473710" h="562609">
                    <a:moveTo>
                      <a:pt x="127851" y="276854"/>
                    </a:moveTo>
                    <a:close/>
                  </a:path>
                  <a:path w="473710" h="562609">
                    <a:moveTo>
                      <a:pt x="128134" y="276621"/>
                    </a:moveTo>
                    <a:lnTo>
                      <a:pt x="127862" y="276860"/>
                    </a:lnTo>
                    <a:lnTo>
                      <a:pt x="128114" y="276664"/>
                    </a:lnTo>
                    <a:close/>
                  </a:path>
                  <a:path w="473710" h="562609">
                    <a:moveTo>
                      <a:pt x="128062" y="276719"/>
                    </a:moveTo>
                    <a:lnTo>
                      <a:pt x="127862" y="276860"/>
                    </a:lnTo>
                    <a:lnTo>
                      <a:pt x="128062" y="276719"/>
                    </a:lnTo>
                    <a:close/>
                  </a:path>
                  <a:path w="473710" h="562609">
                    <a:moveTo>
                      <a:pt x="129148" y="276476"/>
                    </a:moveTo>
                    <a:lnTo>
                      <a:pt x="129096" y="276740"/>
                    </a:lnTo>
                    <a:lnTo>
                      <a:pt x="129347" y="276860"/>
                    </a:lnTo>
                    <a:lnTo>
                      <a:pt x="129347" y="276564"/>
                    </a:lnTo>
                    <a:lnTo>
                      <a:pt x="129148" y="276476"/>
                    </a:lnTo>
                    <a:close/>
                  </a:path>
                  <a:path w="473710" h="562609">
                    <a:moveTo>
                      <a:pt x="129560" y="276659"/>
                    </a:moveTo>
                    <a:lnTo>
                      <a:pt x="129347" y="276860"/>
                    </a:lnTo>
                    <a:lnTo>
                      <a:pt x="129668" y="276860"/>
                    </a:lnTo>
                    <a:lnTo>
                      <a:pt x="129560" y="276659"/>
                    </a:lnTo>
                    <a:close/>
                  </a:path>
                  <a:path w="473710" h="562609">
                    <a:moveTo>
                      <a:pt x="129994" y="276853"/>
                    </a:moveTo>
                    <a:close/>
                  </a:path>
                  <a:path w="473710" h="562609">
                    <a:moveTo>
                      <a:pt x="130097" y="276782"/>
                    </a:moveTo>
                    <a:close/>
                  </a:path>
                  <a:path w="473710" h="562609">
                    <a:moveTo>
                      <a:pt x="130441" y="276850"/>
                    </a:moveTo>
                    <a:close/>
                  </a:path>
                  <a:path w="473710" h="562609">
                    <a:moveTo>
                      <a:pt x="131117" y="276601"/>
                    </a:moveTo>
                    <a:lnTo>
                      <a:pt x="130860" y="276860"/>
                    </a:lnTo>
                    <a:lnTo>
                      <a:pt x="131113" y="276626"/>
                    </a:lnTo>
                    <a:close/>
                  </a:path>
                  <a:path w="473710" h="562609">
                    <a:moveTo>
                      <a:pt x="131643" y="276838"/>
                    </a:moveTo>
                    <a:close/>
                  </a:path>
                  <a:path w="473710" h="562609">
                    <a:moveTo>
                      <a:pt x="131710" y="276841"/>
                    </a:moveTo>
                    <a:close/>
                  </a:path>
                  <a:path w="473710" h="562609">
                    <a:moveTo>
                      <a:pt x="131761" y="276840"/>
                    </a:moveTo>
                    <a:close/>
                  </a:path>
                  <a:path w="473710" h="562609">
                    <a:moveTo>
                      <a:pt x="131865" y="276797"/>
                    </a:moveTo>
                    <a:close/>
                  </a:path>
                  <a:path w="473710" h="562609">
                    <a:moveTo>
                      <a:pt x="132178" y="276845"/>
                    </a:moveTo>
                    <a:close/>
                  </a:path>
                  <a:path w="473710" h="562609">
                    <a:moveTo>
                      <a:pt x="132582" y="276655"/>
                    </a:moveTo>
                    <a:lnTo>
                      <a:pt x="132743" y="276860"/>
                    </a:lnTo>
                    <a:lnTo>
                      <a:pt x="132617" y="276673"/>
                    </a:lnTo>
                    <a:close/>
                  </a:path>
                  <a:path w="473710" h="562609">
                    <a:moveTo>
                      <a:pt x="132903" y="276666"/>
                    </a:moveTo>
                    <a:lnTo>
                      <a:pt x="132846" y="276794"/>
                    </a:lnTo>
                    <a:lnTo>
                      <a:pt x="132903" y="276666"/>
                    </a:lnTo>
                    <a:close/>
                  </a:path>
                  <a:path w="473710" h="562609">
                    <a:moveTo>
                      <a:pt x="133016" y="276802"/>
                    </a:moveTo>
                    <a:close/>
                  </a:path>
                  <a:path w="473710" h="562609">
                    <a:moveTo>
                      <a:pt x="133168" y="276820"/>
                    </a:moveTo>
                    <a:close/>
                  </a:path>
                  <a:path w="473710" h="562609">
                    <a:moveTo>
                      <a:pt x="134074" y="276610"/>
                    </a:moveTo>
                    <a:lnTo>
                      <a:pt x="133985" y="276860"/>
                    </a:lnTo>
                    <a:lnTo>
                      <a:pt x="134111" y="276654"/>
                    </a:lnTo>
                    <a:close/>
                  </a:path>
                  <a:path w="473710" h="562609">
                    <a:moveTo>
                      <a:pt x="134342" y="276634"/>
                    </a:moveTo>
                    <a:lnTo>
                      <a:pt x="134398" y="276790"/>
                    </a:lnTo>
                    <a:lnTo>
                      <a:pt x="134342" y="276634"/>
                    </a:lnTo>
                    <a:close/>
                  </a:path>
                  <a:path w="473710" h="562609">
                    <a:moveTo>
                      <a:pt x="134586" y="276763"/>
                    </a:moveTo>
                    <a:lnTo>
                      <a:pt x="134741" y="276860"/>
                    </a:lnTo>
                    <a:lnTo>
                      <a:pt x="134586" y="276763"/>
                    </a:lnTo>
                    <a:close/>
                  </a:path>
                  <a:path w="473710" h="562609">
                    <a:moveTo>
                      <a:pt x="134746" y="276848"/>
                    </a:moveTo>
                    <a:close/>
                  </a:path>
                  <a:path w="473710" h="562609">
                    <a:moveTo>
                      <a:pt x="134899" y="276679"/>
                    </a:moveTo>
                    <a:lnTo>
                      <a:pt x="135128" y="276860"/>
                    </a:lnTo>
                    <a:lnTo>
                      <a:pt x="134899" y="276679"/>
                    </a:lnTo>
                    <a:close/>
                  </a:path>
                  <a:path w="473710" h="562609">
                    <a:moveTo>
                      <a:pt x="134970" y="276582"/>
                    </a:moveTo>
                    <a:lnTo>
                      <a:pt x="135172" y="276860"/>
                    </a:lnTo>
                    <a:lnTo>
                      <a:pt x="134970" y="276582"/>
                    </a:lnTo>
                    <a:close/>
                  </a:path>
                  <a:path w="473710" h="562609">
                    <a:moveTo>
                      <a:pt x="135405" y="276552"/>
                    </a:moveTo>
                    <a:lnTo>
                      <a:pt x="135793" y="276860"/>
                    </a:lnTo>
                    <a:lnTo>
                      <a:pt x="135667" y="276725"/>
                    </a:lnTo>
                    <a:lnTo>
                      <a:pt x="135405" y="276552"/>
                    </a:lnTo>
                    <a:close/>
                  </a:path>
                  <a:path w="473710" h="562609">
                    <a:moveTo>
                      <a:pt x="136179" y="276810"/>
                    </a:moveTo>
                    <a:close/>
                  </a:path>
                  <a:path w="473710" h="562609">
                    <a:moveTo>
                      <a:pt x="136442" y="276805"/>
                    </a:moveTo>
                    <a:close/>
                  </a:path>
                  <a:path w="473710" h="562609">
                    <a:moveTo>
                      <a:pt x="136580" y="276759"/>
                    </a:moveTo>
                    <a:close/>
                  </a:path>
                  <a:path w="473710" h="562609">
                    <a:moveTo>
                      <a:pt x="137128" y="276768"/>
                    </a:moveTo>
                    <a:lnTo>
                      <a:pt x="137264" y="276860"/>
                    </a:lnTo>
                    <a:lnTo>
                      <a:pt x="137128" y="276768"/>
                    </a:lnTo>
                    <a:close/>
                  </a:path>
                  <a:path w="473710" h="562609">
                    <a:moveTo>
                      <a:pt x="137071" y="276095"/>
                    </a:moveTo>
                    <a:lnTo>
                      <a:pt x="137138" y="276775"/>
                    </a:lnTo>
                    <a:lnTo>
                      <a:pt x="137138" y="276146"/>
                    </a:lnTo>
                    <a:close/>
                  </a:path>
                  <a:path w="473710" h="562609">
                    <a:moveTo>
                      <a:pt x="140516" y="276851"/>
                    </a:moveTo>
                    <a:close/>
                  </a:path>
                  <a:path w="473710" h="562609">
                    <a:moveTo>
                      <a:pt x="140866" y="276506"/>
                    </a:moveTo>
                    <a:lnTo>
                      <a:pt x="140948" y="276728"/>
                    </a:lnTo>
                    <a:lnTo>
                      <a:pt x="141200" y="276860"/>
                    </a:lnTo>
                    <a:lnTo>
                      <a:pt x="141074" y="276615"/>
                    </a:lnTo>
                    <a:lnTo>
                      <a:pt x="140866" y="276506"/>
                    </a:lnTo>
                    <a:close/>
                  </a:path>
                  <a:path w="473710" h="562609">
                    <a:moveTo>
                      <a:pt x="141264" y="276716"/>
                    </a:moveTo>
                    <a:lnTo>
                      <a:pt x="141200" y="276860"/>
                    </a:lnTo>
                    <a:lnTo>
                      <a:pt x="141264" y="276716"/>
                    </a:lnTo>
                    <a:close/>
                  </a:path>
                  <a:path w="473710" h="562609">
                    <a:moveTo>
                      <a:pt x="141458" y="276333"/>
                    </a:moveTo>
                    <a:lnTo>
                      <a:pt x="141412" y="276794"/>
                    </a:lnTo>
                    <a:lnTo>
                      <a:pt x="141663" y="276538"/>
                    </a:lnTo>
                    <a:lnTo>
                      <a:pt x="141536" y="276375"/>
                    </a:lnTo>
                    <a:close/>
                  </a:path>
                  <a:path w="473710" h="562609">
                    <a:moveTo>
                      <a:pt x="141705" y="276465"/>
                    </a:moveTo>
                    <a:lnTo>
                      <a:pt x="141992" y="276860"/>
                    </a:lnTo>
                    <a:lnTo>
                      <a:pt x="141865" y="276552"/>
                    </a:lnTo>
                    <a:lnTo>
                      <a:pt x="141705" y="276465"/>
                    </a:lnTo>
                    <a:close/>
                  </a:path>
                  <a:path w="473710" h="562609">
                    <a:moveTo>
                      <a:pt x="142366" y="276822"/>
                    </a:moveTo>
                    <a:close/>
                  </a:path>
                  <a:path w="473710" h="562609">
                    <a:moveTo>
                      <a:pt x="142443" y="276836"/>
                    </a:moveTo>
                    <a:close/>
                  </a:path>
                  <a:path w="473710" h="562609">
                    <a:moveTo>
                      <a:pt x="142583" y="276370"/>
                    </a:moveTo>
                    <a:lnTo>
                      <a:pt x="142460" y="276860"/>
                    </a:lnTo>
                    <a:lnTo>
                      <a:pt x="142990" y="276860"/>
                    </a:lnTo>
                    <a:lnTo>
                      <a:pt x="142737" y="276513"/>
                    </a:lnTo>
                    <a:lnTo>
                      <a:pt x="142583" y="276370"/>
                    </a:lnTo>
                    <a:close/>
                  </a:path>
                  <a:path w="473710" h="562609">
                    <a:moveTo>
                      <a:pt x="142846" y="276517"/>
                    </a:moveTo>
                    <a:lnTo>
                      <a:pt x="142990" y="276860"/>
                    </a:lnTo>
                    <a:lnTo>
                      <a:pt x="143297" y="276860"/>
                    </a:lnTo>
                    <a:lnTo>
                      <a:pt x="143171" y="276699"/>
                    </a:lnTo>
                    <a:lnTo>
                      <a:pt x="142846" y="276517"/>
                    </a:lnTo>
                    <a:close/>
                  </a:path>
                  <a:path w="473710" h="562609">
                    <a:moveTo>
                      <a:pt x="143286" y="276803"/>
                    </a:moveTo>
                    <a:close/>
                  </a:path>
                  <a:path w="473710" h="562609">
                    <a:moveTo>
                      <a:pt x="143352" y="276801"/>
                    </a:moveTo>
                    <a:close/>
                  </a:path>
                  <a:path w="473710" h="562609">
                    <a:moveTo>
                      <a:pt x="143479" y="276757"/>
                    </a:moveTo>
                    <a:lnTo>
                      <a:pt x="143665" y="276860"/>
                    </a:lnTo>
                    <a:lnTo>
                      <a:pt x="143479" y="276757"/>
                    </a:lnTo>
                    <a:close/>
                  </a:path>
                  <a:path w="473710" h="562609">
                    <a:moveTo>
                      <a:pt x="144000" y="275736"/>
                    </a:moveTo>
                    <a:lnTo>
                      <a:pt x="144843" y="276860"/>
                    </a:lnTo>
                    <a:lnTo>
                      <a:pt x="144589" y="276107"/>
                    </a:lnTo>
                    <a:lnTo>
                      <a:pt x="144000" y="275736"/>
                    </a:lnTo>
                    <a:close/>
                  </a:path>
                  <a:path w="473710" h="562609">
                    <a:moveTo>
                      <a:pt x="144582" y="276085"/>
                    </a:moveTo>
                    <a:lnTo>
                      <a:pt x="144843" y="276860"/>
                    </a:lnTo>
                    <a:lnTo>
                      <a:pt x="145502" y="276860"/>
                    </a:lnTo>
                    <a:lnTo>
                      <a:pt x="145249" y="276532"/>
                    </a:lnTo>
                    <a:lnTo>
                      <a:pt x="144582" y="276085"/>
                    </a:lnTo>
                    <a:close/>
                  </a:path>
                  <a:path w="473710" h="562609">
                    <a:moveTo>
                      <a:pt x="144688" y="275794"/>
                    </a:moveTo>
                    <a:lnTo>
                      <a:pt x="145117" y="276348"/>
                    </a:lnTo>
                    <a:lnTo>
                      <a:pt x="145244" y="276482"/>
                    </a:lnTo>
                    <a:lnTo>
                      <a:pt x="145875" y="276860"/>
                    </a:lnTo>
                    <a:lnTo>
                      <a:pt x="145749" y="276196"/>
                    </a:lnTo>
                    <a:lnTo>
                      <a:pt x="144688" y="275794"/>
                    </a:lnTo>
                    <a:close/>
                  </a:path>
                  <a:path w="473710" h="562609">
                    <a:moveTo>
                      <a:pt x="145892" y="276250"/>
                    </a:moveTo>
                    <a:lnTo>
                      <a:pt x="145875" y="276860"/>
                    </a:lnTo>
                    <a:lnTo>
                      <a:pt x="147419" y="276860"/>
                    </a:lnTo>
                    <a:lnTo>
                      <a:pt x="145892" y="276250"/>
                    </a:lnTo>
                    <a:close/>
                  </a:path>
                  <a:path w="473710" h="562609">
                    <a:moveTo>
                      <a:pt x="147487" y="276854"/>
                    </a:moveTo>
                    <a:close/>
                  </a:path>
                  <a:path w="473710" h="562609">
                    <a:moveTo>
                      <a:pt x="147509" y="276843"/>
                    </a:moveTo>
                    <a:close/>
                  </a:path>
                  <a:path w="473710" h="562609">
                    <a:moveTo>
                      <a:pt x="147548" y="276833"/>
                    </a:moveTo>
                    <a:close/>
                  </a:path>
                  <a:path w="473710" h="562609">
                    <a:moveTo>
                      <a:pt x="148447" y="275684"/>
                    </a:moveTo>
                    <a:lnTo>
                      <a:pt x="147745" y="276582"/>
                    </a:lnTo>
                    <a:lnTo>
                      <a:pt x="147618" y="276860"/>
                    </a:lnTo>
                    <a:lnTo>
                      <a:pt x="149352" y="276860"/>
                    </a:lnTo>
                    <a:lnTo>
                      <a:pt x="148447" y="275684"/>
                    </a:lnTo>
                    <a:close/>
                  </a:path>
                  <a:path w="473710" h="562609">
                    <a:moveTo>
                      <a:pt x="148594" y="275590"/>
                    </a:moveTo>
                    <a:lnTo>
                      <a:pt x="148467" y="275709"/>
                    </a:lnTo>
                    <a:lnTo>
                      <a:pt x="149352" y="276860"/>
                    </a:lnTo>
                    <a:lnTo>
                      <a:pt x="148718" y="275752"/>
                    </a:lnTo>
                    <a:lnTo>
                      <a:pt x="148594" y="275590"/>
                    </a:lnTo>
                    <a:close/>
                  </a:path>
                  <a:path w="473710" h="562609">
                    <a:moveTo>
                      <a:pt x="148783" y="275837"/>
                    </a:moveTo>
                    <a:lnTo>
                      <a:pt x="149352" y="276860"/>
                    </a:lnTo>
                    <a:lnTo>
                      <a:pt x="149561" y="276860"/>
                    </a:lnTo>
                    <a:lnTo>
                      <a:pt x="148783" y="275837"/>
                    </a:lnTo>
                    <a:close/>
                  </a:path>
                  <a:path w="473710" h="562609">
                    <a:moveTo>
                      <a:pt x="149006" y="275879"/>
                    </a:moveTo>
                    <a:lnTo>
                      <a:pt x="149561" y="276860"/>
                    </a:lnTo>
                    <a:lnTo>
                      <a:pt x="149785" y="276860"/>
                    </a:lnTo>
                    <a:lnTo>
                      <a:pt x="149006" y="275879"/>
                    </a:lnTo>
                    <a:close/>
                  </a:path>
                  <a:path w="473710" h="562609">
                    <a:moveTo>
                      <a:pt x="149512" y="276145"/>
                    </a:moveTo>
                    <a:lnTo>
                      <a:pt x="149785" y="276860"/>
                    </a:lnTo>
                    <a:lnTo>
                      <a:pt x="150077" y="276860"/>
                    </a:lnTo>
                    <a:lnTo>
                      <a:pt x="149512" y="276145"/>
                    </a:lnTo>
                    <a:close/>
                  </a:path>
                  <a:path w="473710" h="562609">
                    <a:moveTo>
                      <a:pt x="149262" y="275493"/>
                    </a:moveTo>
                    <a:lnTo>
                      <a:pt x="149443" y="275965"/>
                    </a:lnTo>
                    <a:lnTo>
                      <a:pt x="149569" y="276218"/>
                    </a:lnTo>
                    <a:lnTo>
                      <a:pt x="150077" y="276860"/>
                    </a:lnTo>
                    <a:lnTo>
                      <a:pt x="149595" y="275590"/>
                    </a:lnTo>
                    <a:lnTo>
                      <a:pt x="149464" y="275590"/>
                    </a:lnTo>
                    <a:lnTo>
                      <a:pt x="149262" y="275493"/>
                    </a:lnTo>
                    <a:close/>
                  </a:path>
                  <a:path w="473710" h="562609">
                    <a:moveTo>
                      <a:pt x="149518" y="275340"/>
                    </a:moveTo>
                    <a:lnTo>
                      <a:pt x="150077" y="276860"/>
                    </a:lnTo>
                    <a:lnTo>
                      <a:pt x="150572" y="276860"/>
                    </a:lnTo>
                    <a:lnTo>
                      <a:pt x="149518" y="275340"/>
                    </a:lnTo>
                    <a:close/>
                  </a:path>
                  <a:path w="473710" h="562609">
                    <a:moveTo>
                      <a:pt x="149627" y="274830"/>
                    </a:moveTo>
                    <a:lnTo>
                      <a:pt x="149558" y="275398"/>
                    </a:lnTo>
                    <a:lnTo>
                      <a:pt x="150572" y="276860"/>
                    </a:lnTo>
                    <a:lnTo>
                      <a:pt x="149627" y="274830"/>
                    </a:lnTo>
                    <a:close/>
                  </a:path>
                  <a:path w="473710" h="562609">
                    <a:moveTo>
                      <a:pt x="123901" y="276604"/>
                    </a:moveTo>
                    <a:lnTo>
                      <a:pt x="123964" y="276767"/>
                    </a:lnTo>
                    <a:lnTo>
                      <a:pt x="123901" y="276604"/>
                    </a:lnTo>
                    <a:close/>
                  </a:path>
                  <a:path w="473710" h="562609">
                    <a:moveTo>
                      <a:pt x="143528" y="276530"/>
                    </a:moveTo>
                    <a:lnTo>
                      <a:pt x="143666" y="276857"/>
                    </a:lnTo>
                    <a:lnTo>
                      <a:pt x="143528" y="276530"/>
                    </a:lnTo>
                    <a:close/>
                  </a:path>
                  <a:path w="473710" h="562609">
                    <a:moveTo>
                      <a:pt x="103361" y="274936"/>
                    </a:moveTo>
                    <a:lnTo>
                      <a:pt x="103453" y="275862"/>
                    </a:lnTo>
                    <a:lnTo>
                      <a:pt x="103580" y="276855"/>
                    </a:lnTo>
                    <a:lnTo>
                      <a:pt x="103453" y="275632"/>
                    </a:lnTo>
                    <a:lnTo>
                      <a:pt x="103361" y="274936"/>
                    </a:lnTo>
                    <a:close/>
                  </a:path>
                  <a:path w="473710" h="562609">
                    <a:moveTo>
                      <a:pt x="128133" y="276571"/>
                    </a:moveTo>
                    <a:lnTo>
                      <a:pt x="127977" y="276693"/>
                    </a:lnTo>
                    <a:lnTo>
                      <a:pt x="127851" y="276853"/>
                    </a:lnTo>
                    <a:lnTo>
                      <a:pt x="128102" y="276647"/>
                    </a:lnTo>
                    <a:close/>
                  </a:path>
                  <a:path w="473710" h="562609">
                    <a:moveTo>
                      <a:pt x="129921" y="276579"/>
                    </a:moveTo>
                    <a:lnTo>
                      <a:pt x="129868" y="276796"/>
                    </a:lnTo>
                    <a:lnTo>
                      <a:pt x="129921" y="276579"/>
                    </a:lnTo>
                    <a:close/>
                  </a:path>
                  <a:path w="473710" h="562609">
                    <a:moveTo>
                      <a:pt x="116984" y="275680"/>
                    </a:moveTo>
                    <a:lnTo>
                      <a:pt x="116794" y="276852"/>
                    </a:lnTo>
                    <a:lnTo>
                      <a:pt x="116921" y="276233"/>
                    </a:lnTo>
                    <a:lnTo>
                      <a:pt x="116984" y="275680"/>
                    </a:lnTo>
                    <a:close/>
                  </a:path>
                  <a:path w="473710" h="562609">
                    <a:moveTo>
                      <a:pt x="125059" y="276119"/>
                    </a:moveTo>
                    <a:lnTo>
                      <a:pt x="125134" y="276328"/>
                    </a:lnTo>
                    <a:lnTo>
                      <a:pt x="125388" y="276851"/>
                    </a:lnTo>
                    <a:lnTo>
                      <a:pt x="125059" y="276119"/>
                    </a:lnTo>
                    <a:close/>
                  </a:path>
                  <a:path w="473710" h="562609">
                    <a:moveTo>
                      <a:pt x="140414" y="276450"/>
                    </a:moveTo>
                    <a:lnTo>
                      <a:pt x="140390" y="276673"/>
                    </a:lnTo>
                    <a:lnTo>
                      <a:pt x="140516" y="276851"/>
                    </a:lnTo>
                    <a:lnTo>
                      <a:pt x="140414" y="276450"/>
                    </a:lnTo>
                    <a:close/>
                  </a:path>
                  <a:path w="473710" h="562609">
                    <a:moveTo>
                      <a:pt x="134705" y="276575"/>
                    </a:moveTo>
                    <a:lnTo>
                      <a:pt x="134619" y="276781"/>
                    </a:lnTo>
                    <a:lnTo>
                      <a:pt x="134705" y="276575"/>
                    </a:lnTo>
                    <a:close/>
                  </a:path>
                  <a:path w="473710" h="562609">
                    <a:moveTo>
                      <a:pt x="104038" y="273646"/>
                    </a:moveTo>
                    <a:lnTo>
                      <a:pt x="104100" y="274266"/>
                    </a:lnTo>
                    <a:lnTo>
                      <a:pt x="104481" y="276847"/>
                    </a:lnTo>
                    <a:lnTo>
                      <a:pt x="104354" y="275212"/>
                    </a:lnTo>
                    <a:lnTo>
                      <a:pt x="104038" y="273646"/>
                    </a:lnTo>
                    <a:close/>
                  </a:path>
                  <a:path w="473710" h="562609">
                    <a:moveTo>
                      <a:pt x="120675" y="275128"/>
                    </a:moveTo>
                    <a:lnTo>
                      <a:pt x="120918" y="276846"/>
                    </a:lnTo>
                    <a:lnTo>
                      <a:pt x="121171" y="276391"/>
                    </a:lnTo>
                    <a:lnTo>
                      <a:pt x="121044" y="275876"/>
                    </a:lnTo>
                    <a:lnTo>
                      <a:pt x="120917" y="275656"/>
                    </a:lnTo>
                    <a:lnTo>
                      <a:pt x="120790" y="275199"/>
                    </a:lnTo>
                    <a:close/>
                  </a:path>
                  <a:path w="473710" h="562609">
                    <a:moveTo>
                      <a:pt x="134994" y="276549"/>
                    </a:moveTo>
                    <a:lnTo>
                      <a:pt x="135053" y="276685"/>
                    </a:lnTo>
                    <a:lnTo>
                      <a:pt x="135180" y="276845"/>
                    </a:lnTo>
                    <a:lnTo>
                      <a:pt x="135054" y="276590"/>
                    </a:lnTo>
                    <a:close/>
                  </a:path>
                  <a:path w="473710" h="562609">
                    <a:moveTo>
                      <a:pt x="125482" y="276104"/>
                    </a:moveTo>
                    <a:lnTo>
                      <a:pt x="125485" y="276568"/>
                    </a:lnTo>
                    <a:lnTo>
                      <a:pt x="125612" y="276842"/>
                    </a:lnTo>
                    <a:lnTo>
                      <a:pt x="125482" y="276104"/>
                    </a:lnTo>
                    <a:close/>
                  </a:path>
                  <a:path w="473710" h="562609">
                    <a:moveTo>
                      <a:pt x="114761" y="275998"/>
                    </a:moveTo>
                    <a:lnTo>
                      <a:pt x="115032" y="276840"/>
                    </a:lnTo>
                    <a:lnTo>
                      <a:pt x="114906" y="276110"/>
                    </a:lnTo>
                    <a:lnTo>
                      <a:pt x="114761" y="275998"/>
                    </a:lnTo>
                    <a:close/>
                  </a:path>
                  <a:path w="473710" h="562609">
                    <a:moveTo>
                      <a:pt x="110749" y="276116"/>
                    </a:moveTo>
                    <a:lnTo>
                      <a:pt x="110718" y="276451"/>
                    </a:lnTo>
                    <a:lnTo>
                      <a:pt x="110845" y="276839"/>
                    </a:lnTo>
                    <a:lnTo>
                      <a:pt x="110749" y="276116"/>
                    </a:lnTo>
                    <a:close/>
                  </a:path>
                  <a:path w="473710" h="562609">
                    <a:moveTo>
                      <a:pt x="131303" y="276625"/>
                    </a:moveTo>
                    <a:lnTo>
                      <a:pt x="131643" y="276838"/>
                    </a:lnTo>
                    <a:lnTo>
                      <a:pt x="131303" y="276625"/>
                    </a:lnTo>
                    <a:close/>
                  </a:path>
                  <a:path w="473710" h="562609">
                    <a:moveTo>
                      <a:pt x="118700" y="276118"/>
                    </a:moveTo>
                    <a:lnTo>
                      <a:pt x="118735" y="276759"/>
                    </a:lnTo>
                    <a:lnTo>
                      <a:pt x="118735" y="276132"/>
                    </a:lnTo>
                    <a:close/>
                  </a:path>
                  <a:path w="473710" h="562609">
                    <a:moveTo>
                      <a:pt x="142289" y="276205"/>
                    </a:moveTo>
                    <a:lnTo>
                      <a:pt x="142316" y="276426"/>
                    </a:lnTo>
                    <a:lnTo>
                      <a:pt x="142443" y="276836"/>
                    </a:lnTo>
                    <a:lnTo>
                      <a:pt x="142318" y="276221"/>
                    </a:lnTo>
                    <a:close/>
                  </a:path>
                  <a:path w="473710" h="562609">
                    <a:moveTo>
                      <a:pt x="147830" y="276355"/>
                    </a:moveTo>
                    <a:lnTo>
                      <a:pt x="147675" y="276545"/>
                    </a:lnTo>
                    <a:lnTo>
                      <a:pt x="147548" y="276833"/>
                    </a:lnTo>
                    <a:lnTo>
                      <a:pt x="147675" y="276671"/>
                    </a:lnTo>
                    <a:lnTo>
                      <a:pt x="147830" y="276355"/>
                    </a:lnTo>
                    <a:close/>
                  </a:path>
                  <a:path w="473710" h="562609">
                    <a:moveTo>
                      <a:pt x="128461" y="276438"/>
                    </a:moveTo>
                    <a:lnTo>
                      <a:pt x="128408" y="276620"/>
                    </a:lnTo>
                    <a:lnTo>
                      <a:pt x="128535" y="276833"/>
                    </a:lnTo>
                    <a:lnTo>
                      <a:pt x="128461" y="276438"/>
                    </a:lnTo>
                    <a:close/>
                  </a:path>
                  <a:path w="473710" h="562609">
                    <a:moveTo>
                      <a:pt x="126995" y="276557"/>
                    </a:moveTo>
                    <a:lnTo>
                      <a:pt x="127209" y="276829"/>
                    </a:lnTo>
                    <a:lnTo>
                      <a:pt x="127086" y="276600"/>
                    </a:lnTo>
                    <a:close/>
                  </a:path>
                  <a:path w="473710" h="562609">
                    <a:moveTo>
                      <a:pt x="133517" y="276571"/>
                    </a:moveTo>
                    <a:lnTo>
                      <a:pt x="133683" y="276823"/>
                    </a:lnTo>
                    <a:lnTo>
                      <a:pt x="133556" y="276595"/>
                    </a:lnTo>
                    <a:close/>
                  </a:path>
                  <a:path w="473710" h="562609">
                    <a:moveTo>
                      <a:pt x="120656" y="275116"/>
                    </a:moveTo>
                    <a:lnTo>
                      <a:pt x="120518" y="275348"/>
                    </a:lnTo>
                    <a:lnTo>
                      <a:pt x="120392" y="276180"/>
                    </a:lnTo>
                    <a:lnTo>
                      <a:pt x="120899" y="276822"/>
                    </a:lnTo>
                    <a:lnTo>
                      <a:pt x="120656" y="275116"/>
                    </a:lnTo>
                    <a:close/>
                  </a:path>
                  <a:path w="473710" h="562609">
                    <a:moveTo>
                      <a:pt x="141859" y="276041"/>
                    </a:moveTo>
                    <a:lnTo>
                      <a:pt x="141989" y="276619"/>
                    </a:lnTo>
                    <a:lnTo>
                      <a:pt x="142366" y="276822"/>
                    </a:lnTo>
                    <a:lnTo>
                      <a:pt x="142239" y="276559"/>
                    </a:lnTo>
                    <a:lnTo>
                      <a:pt x="141859" y="276041"/>
                    </a:lnTo>
                    <a:close/>
                  </a:path>
                  <a:path w="473710" h="562609">
                    <a:moveTo>
                      <a:pt x="135406" y="276461"/>
                    </a:moveTo>
                    <a:lnTo>
                      <a:pt x="135813" y="276821"/>
                    </a:lnTo>
                    <a:lnTo>
                      <a:pt x="135687" y="276611"/>
                    </a:lnTo>
                    <a:lnTo>
                      <a:pt x="135406" y="276461"/>
                    </a:lnTo>
                    <a:close/>
                  </a:path>
                  <a:path w="473710" h="562609">
                    <a:moveTo>
                      <a:pt x="125459" y="276510"/>
                    </a:moveTo>
                    <a:lnTo>
                      <a:pt x="125469" y="276653"/>
                    </a:lnTo>
                    <a:lnTo>
                      <a:pt x="125596" y="276821"/>
                    </a:lnTo>
                    <a:lnTo>
                      <a:pt x="125459" y="276510"/>
                    </a:lnTo>
                    <a:close/>
                  </a:path>
                  <a:path w="473710" h="562609">
                    <a:moveTo>
                      <a:pt x="107283" y="275413"/>
                    </a:moveTo>
                    <a:lnTo>
                      <a:pt x="107284" y="275802"/>
                    </a:lnTo>
                    <a:lnTo>
                      <a:pt x="107411" y="276818"/>
                    </a:lnTo>
                    <a:lnTo>
                      <a:pt x="107283" y="275413"/>
                    </a:lnTo>
                    <a:close/>
                  </a:path>
                  <a:path w="473710" h="562609">
                    <a:moveTo>
                      <a:pt x="132043" y="276622"/>
                    </a:moveTo>
                    <a:lnTo>
                      <a:pt x="132117" y="276816"/>
                    </a:lnTo>
                    <a:lnTo>
                      <a:pt x="132043" y="276622"/>
                    </a:lnTo>
                    <a:close/>
                  </a:path>
                  <a:path w="473710" h="562609">
                    <a:moveTo>
                      <a:pt x="125062" y="276111"/>
                    </a:moveTo>
                    <a:lnTo>
                      <a:pt x="125393" y="276808"/>
                    </a:lnTo>
                    <a:lnTo>
                      <a:pt x="125267" y="276384"/>
                    </a:lnTo>
                    <a:lnTo>
                      <a:pt x="125062" y="276111"/>
                    </a:lnTo>
                    <a:close/>
                  </a:path>
                  <a:path w="473710" h="562609">
                    <a:moveTo>
                      <a:pt x="136464" y="276347"/>
                    </a:moveTo>
                    <a:lnTo>
                      <a:pt x="136316" y="276673"/>
                    </a:lnTo>
                    <a:lnTo>
                      <a:pt x="136442" y="276805"/>
                    </a:lnTo>
                    <a:lnTo>
                      <a:pt x="136464" y="276347"/>
                    </a:lnTo>
                    <a:close/>
                  </a:path>
                  <a:path w="473710" h="562609">
                    <a:moveTo>
                      <a:pt x="125549" y="275862"/>
                    </a:moveTo>
                    <a:lnTo>
                      <a:pt x="125664" y="276397"/>
                    </a:lnTo>
                    <a:lnTo>
                      <a:pt x="125917" y="276802"/>
                    </a:lnTo>
                    <a:lnTo>
                      <a:pt x="125790" y="275981"/>
                    </a:lnTo>
                    <a:lnTo>
                      <a:pt x="125549" y="275862"/>
                    </a:lnTo>
                    <a:close/>
                  </a:path>
                  <a:path w="473710" h="562609">
                    <a:moveTo>
                      <a:pt x="128132" y="276513"/>
                    </a:moveTo>
                    <a:lnTo>
                      <a:pt x="127974" y="276621"/>
                    </a:lnTo>
                    <a:lnTo>
                      <a:pt x="127848" y="276795"/>
                    </a:lnTo>
                    <a:lnTo>
                      <a:pt x="128101" y="276596"/>
                    </a:lnTo>
                    <a:close/>
                  </a:path>
                  <a:path w="473710" h="562609">
                    <a:moveTo>
                      <a:pt x="146286" y="275280"/>
                    </a:moveTo>
                    <a:lnTo>
                      <a:pt x="147472" y="276795"/>
                    </a:lnTo>
                    <a:lnTo>
                      <a:pt x="147599" y="276638"/>
                    </a:lnTo>
                    <a:lnTo>
                      <a:pt x="148055" y="275590"/>
                    </a:lnTo>
                    <a:lnTo>
                      <a:pt x="146765" y="275590"/>
                    </a:lnTo>
                    <a:lnTo>
                      <a:pt x="146286" y="275280"/>
                    </a:lnTo>
                    <a:close/>
                  </a:path>
                  <a:path w="473710" h="562609">
                    <a:moveTo>
                      <a:pt x="130235" y="276660"/>
                    </a:moveTo>
                    <a:lnTo>
                      <a:pt x="130333" y="276794"/>
                    </a:lnTo>
                    <a:lnTo>
                      <a:pt x="130235" y="276660"/>
                    </a:lnTo>
                    <a:close/>
                  </a:path>
                  <a:path w="473710" h="562609">
                    <a:moveTo>
                      <a:pt x="145925" y="275046"/>
                    </a:moveTo>
                    <a:lnTo>
                      <a:pt x="145936" y="276219"/>
                    </a:lnTo>
                    <a:lnTo>
                      <a:pt x="147438" y="276791"/>
                    </a:lnTo>
                    <a:lnTo>
                      <a:pt x="146299" y="275330"/>
                    </a:lnTo>
                    <a:lnTo>
                      <a:pt x="145925" y="275046"/>
                    </a:lnTo>
                    <a:close/>
                  </a:path>
                  <a:path w="473710" h="562609">
                    <a:moveTo>
                      <a:pt x="131332" y="276545"/>
                    </a:moveTo>
                    <a:lnTo>
                      <a:pt x="131646" y="276786"/>
                    </a:lnTo>
                    <a:lnTo>
                      <a:pt x="131520" y="276632"/>
                    </a:lnTo>
                    <a:lnTo>
                      <a:pt x="131332" y="276545"/>
                    </a:lnTo>
                    <a:close/>
                  </a:path>
                  <a:path w="473710" h="562609">
                    <a:moveTo>
                      <a:pt x="132126" y="276540"/>
                    </a:moveTo>
                    <a:lnTo>
                      <a:pt x="132155" y="276699"/>
                    </a:lnTo>
                    <a:lnTo>
                      <a:pt x="132156" y="276555"/>
                    </a:lnTo>
                    <a:close/>
                  </a:path>
                  <a:path w="473710" h="562609">
                    <a:moveTo>
                      <a:pt x="120240" y="276010"/>
                    </a:moveTo>
                    <a:lnTo>
                      <a:pt x="120068" y="276654"/>
                    </a:lnTo>
                    <a:lnTo>
                      <a:pt x="120321" y="276779"/>
                    </a:lnTo>
                    <a:lnTo>
                      <a:pt x="120240" y="276010"/>
                    </a:lnTo>
                    <a:close/>
                  </a:path>
                  <a:path w="473710" h="562609">
                    <a:moveTo>
                      <a:pt x="130302" y="276602"/>
                    </a:moveTo>
                    <a:lnTo>
                      <a:pt x="130476" y="276777"/>
                    </a:lnTo>
                    <a:lnTo>
                      <a:pt x="130349" y="276624"/>
                    </a:lnTo>
                    <a:close/>
                  </a:path>
                  <a:path w="473710" h="562609">
                    <a:moveTo>
                      <a:pt x="132583" y="276479"/>
                    </a:moveTo>
                    <a:lnTo>
                      <a:pt x="132685" y="276680"/>
                    </a:lnTo>
                    <a:lnTo>
                      <a:pt x="132685" y="276539"/>
                    </a:lnTo>
                    <a:close/>
                  </a:path>
                  <a:path w="473710" h="562609">
                    <a:moveTo>
                      <a:pt x="136958" y="276009"/>
                    </a:moveTo>
                    <a:lnTo>
                      <a:pt x="136874" y="276480"/>
                    </a:lnTo>
                    <a:lnTo>
                      <a:pt x="137128" y="276768"/>
                    </a:lnTo>
                    <a:lnTo>
                      <a:pt x="137001" y="276042"/>
                    </a:lnTo>
                    <a:close/>
                  </a:path>
                  <a:path w="473710" h="562609">
                    <a:moveTo>
                      <a:pt x="134532" y="276459"/>
                    </a:moveTo>
                    <a:lnTo>
                      <a:pt x="134459" y="276696"/>
                    </a:lnTo>
                    <a:lnTo>
                      <a:pt x="134532" y="276459"/>
                    </a:lnTo>
                    <a:close/>
                  </a:path>
                  <a:path w="473710" h="562609">
                    <a:moveTo>
                      <a:pt x="130818" y="276467"/>
                    </a:moveTo>
                    <a:lnTo>
                      <a:pt x="130742" y="276760"/>
                    </a:lnTo>
                    <a:lnTo>
                      <a:pt x="130869" y="276632"/>
                    </a:lnTo>
                    <a:lnTo>
                      <a:pt x="130818" y="276467"/>
                    </a:lnTo>
                    <a:close/>
                  </a:path>
                  <a:path w="473710" h="562609">
                    <a:moveTo>
                      <a:pt x="116323" y="274938"/>
                    </a:moveTo>
                    <a:lnTo>
                      <a:pt x="116220" y="275714"/>
                    </a:lnTo>
                    <a:lnTo>
                      <a:pt x="116473" y="276758"/>
                    </a:lnTo>
                    <a:lnTo>
                      <a:pt x="116323" y="274938"/>
                    </a:lnTo>
                    <a:close/>
                  </a:path>
                  <a:path w="473710" h="562609">
                    <a:moveTo>
                      <a:pt x="131655" y="276601"/>
                    </a:moveTo>
                    <a:lnTo>
                      <a:pt x="131795" y="276757"/>
                    </a:lnTo>
                    <a:lnTo>
                      <a:pt x="131655" y="276601"/>
                    </a:lnTo>
                    <a:close/>
                  </a:path>
                  <a:path w="473710" h="562609">
                    <a:moveTo>
                      <a:pt x="143132" y="275993"/>
                    </a:moveTo>
                    <a:lnTo>
                      <a:pt x="143226" y="276486"/>
                    </a:lnTo>
                    <a:lnTo>
                      <a:pt x="143353" y="276687"/>
                    </a:lnTo>
                    <a:lnTo>
                      <a:pt x="143353" y="276351"/>
                    </a:lnTo>
                    <a:lnTo>
                      <a:pt x="143132" y="275993"/>
                    </a:lnTo>
                    <a:close/>
                  </a:path>
                  <a:path w="473710" h="562609">
                    <a:moveTo>
                      <a:pt x="121553" y="276174"/>
                    </a:moveTo>
                    <a:lnTo>
                      <a:pt x="121469" y="276756"/>
                    </a:lnTo>
                    <a:lnTo>
                      <a:pt x="121596" y="276270"/>
                    </a:lnTo>
                    <a:close/>
                  </a:path>
                  <a:path w="473710" h="562609">
                    <a:moveTo>
                      <a:pt x="116415" y="274553"/>
                    </a:moveTo>
                    <a:lnTo>
                      <a:pt x="116349" y="275251"/>
                    </a:lnTo>
                    <a:lnTo>
                      <a:pt x="116476" y="276753"/>
                    </a:lnTo>
                    <a:lnTo>
                      <a:pt x="116415" y="274553"/>
                    </a:lnTo>
                    <a:close/>
                  </a:path>
                  <a:path w="473710" h="562609">
                    <a:moveTo>
                      <a:pt x="105283" y="275590"/>
                    </a:moveTo>
                    <a:lnTo>
                      <a:pt x="105387" y="276374"/>
                    </a:lnTo>
                    <a:lnTo>
                      <a:pt x="105513" y="276752"/>
                    </a:lnTo>
                    <a:lnTo>
                      <a:pt x="105386" y="276026"/>
                    </a:lnTo>
                    <a:lnTo>
                      <a:pt x="105283" y="275590"/>
                    </a:lnTo>
                    <a:close/>
                  </a:path>
                  <a:path w="473710" h="562609">
                    <a:moveTo>
                      <a:pt x="129743" y="276486"/>
                    </a:moveTo>
                    <a:lnTo>
                      <a:pt x="129640" y="276695"/>
                    </a:lnTo>
                    <a:lnTo>
                      <a:pt x="129893" y="276610"/>
                    </a:lnTo>
                    <a:lnTo>
                      <a:pt x="129743" y="276486"/>
                    </a:lnTo>
                    <a:close/>
                  </a:path>
                  <a:path w="473710" h="562609">
                    <a:moveTo>
                      <a:pt x="132469" y="276595"/>
                    </a:moveTo>
                    <a:lnTo>
                      <a:pt x="132533" y="276751"/>
                    </a:lnTo>
                    <a:lnTo>
                      <a:pt x="132469" y="276595"/>
                    </a:lnTo>
                    <a:close/>
                  </a:path>
                  <a:path w="473710" h="562609">
                    <a:moveTo>
                      <a:pt x="138338" y="275368"/>
                    </a:moveTo>
                    <a:lnTo>
                      <a:pt x="138366" y="275524"/>
                    </a:lnTo>
                    <a:lnTo>
                      <a:pt x="139504" y="276749"/>
                    </a:lnTo>
                    <a:lnTo>
                      <a:pt x="139631" y="276493"/>
                    </a:lnTo>
                    <a:lnTo>
                      <a:pt x="139250" y="275925"/>
                    </a:lnTo>
                    <a:lnTo>
                      <a:pt x="139124" y="275777"/>
                    </a:lnTo>
                    <a:lnTo>
                      <a:pt x="138338" y="275368"/>
                    </a:lnTo>
                    <a:close/>
                  </a:path>
                  <a:path w="473710" h="562609">
                    <a:moveTo>
                      <a:pt x="133736" y="276422"/>
                    </a:moveTo>
                    <a:lnTo>
                      <a:pt x="133800" y="276745"/>
                    </a:lnTo>
                    <a:lnTo>
                      <a:pt x="133926" y="276600"/>
                    </a:lnTo>
                    <a:lnTo>
                      <a:pt x="133801" y="276458"/>
                    </a:lnTo>
                    <a:close/>
                  </a:path>
                  <a:path w="473710" h="562609">
                    <a:moveTo>
                      <a:pt x="143041" y="276514"/>
                    </a:moveTo>
                    <a:lnTo>
                      <a:pt x="143249" y="276743"/>
                    </a:lnTo>
                    <a:lnTo>
                      <a:pt x="143123" y="276560"/>
                    </a:lnTo>
                    <a:close/>
                  </a:path>
                  <a:path w="473710" h="562609">
                    <a:moveTo>
                      <a:pt x="112403" y="275901"/>
                    </a:moveTo>
                    <a:lnTo>
                      <a:pt x="112375" y="276734"/>
                    </a:lnTo>
                    <a:lnTo>
                      <a:pt x="112502" y="276504"/>
                    </a:lnTo>
                    <a:lnTo>
                      <a:pt x="112403" y="275901"/>
                    </a:lnTo>
                    <a:close/>
                  </a:path>
                  <a:path w="473710" h="562609">
                    <a:moveTo>
                      <a:pt x="136781" y="276360"/>
                    </a:moveTo>
                    <a:lnTo>
                      <a:pt x="136942" y="276609"/>
                    </a:lnTo>
                    <a:lnTo>
                      <a:pt x="136781" y="276360"/>
                    </a:lnTo>
                    <a:close/>
                  </a:path>
                  <a:path w="473710" h="562609">
                    <a:moveTo>
                      <a:pt x="132575" y="276487"/>
                    </a:moveTo>
                    <a:lnTo>
                      <a:pt x="132709" y="276722"/>
                    </a:lnTo>
                    <a:lnTo>
                      <a:pt x="132575" y="276487"/>
                    </a:lnTo>
                    <a:close/>
                  </a:path>
                  <a:path w="473710" h="562609">
                    <a:moveTo>
                      <a:pt x="127802" y="276431"/>
                    </a:moveTo>
                    <a:lnTo>
                      <a:pt x="127579" y="276720"/>
                    </a:lnTo>
                    <a:lnTo>
                      <a:pt x="127802" y="276431"/>
                    </a:lnTo>
                    <a:close/>
                  </a:path>
                  <a:path w="473710" h="562609">
                    <a:moveTo>
                      <a:pt x="116994" y="275714"/>
                    </a:moveTo>
                    <a:lnTo>
                      <a:pt x="116852" y="276718"/>
                    </a:lnTo>
                    <a:lnTo>
                      <a:pt x="117105" y="276133"/>
                    </a:lnTo>
                    <a:lnTo>
                      <a:pt x="116994" y="275714"/>
                    </a:lnTo>
                    <a:close/>
                  </a:path>
                  <a:path w="473710" h="562609">
                    <a:moveTo>
                      <a:pt x="111036" y="276029"/>
                    </a:moveTo>
                    <a:lnTo>
                      <a:pt x="111043" y="276176"/>
                    </a:lnTo>
                    <a:lnTo>
                      <a:pt x="111170" y="276718"/>
                    </a:lnTo>
                    <a:lnTo>
                      <a:pt x="111036" y="276029"/>
                    </a:lnTo>
                    <a:close/>
                  </a:path>
                  <a:path w="473710" h="562609">
                    <a:moveTo>
                      <a:pt x="111624" y="276102"/>
                    </a:moveTo>
                    <a:lnTo>
                      <a:pt x="111534" y="276381"/>
                    </a:lnTo>
                    <a:lnTo>
                      <a:pt x="111661" y="276717"/>
                    </a:lnTo>
                    <a:lnTo>
                      <a:pt x="111624" y="276102"/>
                    </a:lnTo>
                    <a:close/>
                  </a:path>
                  <a:path w="473710" h="562609">
                    <a:moveTo>
                      <a:pt x="140880" y="276218"/>
                    </a:moveTo>
                    <a:lnTo>
                      <a:pt x="140887" y="276517"/>
                    </a:lnTo>
                    <a:lnTo>
                      <a:pt x="141264" y="276716"/>
                    </a:lnTo>
                    <a:lnTo>
                      <a:pt x="141138" y="276517"/>
                    </a:lnTo>
                    <a:lnTo>
                      <a:pt x="140880" y="276218"/>
                    </a:lnTo>
                    <a:close/>
                  </a:path>
                  <a:path w="473710" h="562609">
                    <a:moveTo>
                      <a:pt x="141884" y="275978"/>
                    </a:moveTo>
                    <a:lnTo>
                      <a:pt x="141972" y="276195"/>
                    </a:lnTo>
                    <a:lnTo>
                      <a:pt x="142352" y="276713"/>
                    </a:lnTo>
                    <a:lnTo>
                      <a:pt x="142229" y="276171"/>
                    </a:lnTo>
                    <a:lnTo>
                      <a:pt x="141884" y="275978"/>
                    </a:lnTo>
                    <a:close/>
                  </a:path>
                  <a:path w="473710" h="562609">
                    <a:moveTo>
                      <a:pt x="128068" y="276285"/>
                    </a:moveTo>
                    <a:lnTo>
                      <a:pt x="127843" y="276710"/>
                    </a:lnTo>
                    <a:lnTo>
                      <a:pt x="128097" y="276537"/>
                    </a:lnTo>
                    <a:lnTo>
                      <a:pt x="128068" y="276285"/>
                    </a:lnTo>
                    <a:close/>
                  </a:path>
                  <a:path w="473710" h="562609">
                    <a:moveTo>
                      <a:pt x="135406" y="276424"/>
                    </a:moveTo>
                    <a:lnTo>
                      <a:pt x="135871" y="276709"/>
                    </a:lnTo>
                    <a:lnTo>
                      <a:pt x="135406" y="276424"/>
                    </a:lnTo>
                    <a:close/>
                  </a:path>
                  <a:path w="473710" h="562609">
                    <a:moveTo>
                      <a:pt x="134178" y="276547"/>
                    </a:moveTo>
                    <a:lnTo>
                      <a:pt x="134251" y="276708"/>
                    </a:lnTo>
                    <a:lnTo>
                      <a:pt x="134178" y="276547"/>
                    </a:lnTo>
                    <a:close/>
                  </a:path>
                  <a:path w="473710" h="562609">
                    <a:moveTo>
                      <a:pt x="126883" y="276414"/>
                    </a:moveTo>
                    <a:lnTo>
                      <a:pt x="127037" y="276577"/>
                    </a:lnTo>
                    <a:lnTo>
                      <a:pt x="127290" y="276699"/>
                    </a:lnTo>
                    <a:lnTo>
                      <a:pt x="126883" y="276414"/>
                    </a:lnTo>
                    <a:close/>
                  </a:path>
                  <a:path w="473710" h="562609">
                    <a:moveTo>
                      <a:pt x="130534" y="276396"/>
                    </a:moveTo>
                    <a:lnTo>
                      <a:pt x="130388" y="276636"/>
                    </a:lnTo>
                    <a:lnTo>
                      <a:pt x="130534" y="276396"/>
                    </a:lnTo>
                    <a:close/>
                  </a:path>
                  <a:path w="473710" h="562609">
                    <a:moveTo>
                      <a:pt x="131361" y="276464"/>
                    </a:moveTo>
                    <a:lnTo>
                      <a:pt x="131650" y="276691"/>
                    </a:lnTo>
                    <a:lnTo>
                      <a:pt x="131524" y="276540"/>
                    </a:lnTo>
                    <a:lnTo>
                      <a:pt x="131361" y="276464"/>
                    </a:lnTo>
                    <a:close/>
                  </a:path>
                  <a:path w="473710" h="562609">
                    <a:moveTo>
                      <a:pt x="133304" y="276439"/>
                    </a:moveTo>
                    <a:lnTo>
                      <a:pt x="133229" y="276627"/>
                    </a:lnTo>
                    <a:lnTo>
                      <a:pt x="133304" y="276439"/>
                    </a:lnTo>
                    <a:close/>
                  </a:path>
                  <a:path w="473710" h="562609">
                    <a:moveTo>
                      <a:pt x="118530" y="276361"/>
                    </a:moveTo>
                    <a:lnTo>
                      <a:pt x="118496" y="276611"/>
                    </a:lnTo>
                    <a:lnTo>
                      <a:pt x="118530" y="276361"/>
                    </a:lnTo>
                    <a:close/>
                  </a:path>
                  <a:path w="473710" h="562609">
                    <a:moveTo>
                      <a:pt x="126894" y="276384"/>
                    </a:moveTo>
                    <a:lnTo>
                      <a:pt x="127290" y="276688"/>
                    </a:lnTo>
                    <a:lnTo>
                      <a:pt x="127165" y="276517"/>
                    </a:lnTo>
                    <a:lnTo>
                      <a:pt x="126894" y="276384"/>
                    </a:lnTo>
                    <a:close/>
                  </a:path>
                  <a:path w="473710" h="562609">
                    <a:moveTo>
                      <a:pt x="135088" y="276421"/>
                    </a:moveTo>
                    <a:lnTo>
                      <a:pt x="135185" y="276683"/>
                    </a:lnTo>
                    <a:lnTo>
                      <a:pt x="135088" y="276421"/>
                    </a:lnTo>
                    <a:close/>
                  </a:path>
                  <a:path w="473710" h="562609">
                    <a:moveTo>
                      <a:pt x="131666" y="276362"/>
                    </a:moveTo>
                    <a:lnTo>
                      <a:pt x="131703" y="276623"/>
                    </a:lnTo>
                    <a:lnTo>
                      <a:pt x="131703" y="276388"/>
                    </a:lnTo>
                    <a:close/>
                  </a:path>
                  <a:path w="473710" h="562609">
                    <a:moveTo>
                      <a:pt x="121607" y="276218"/>
                    </a:moveTo>
                    <a:lnTo>
                      <a:pt x="121510" y="276682"/>
                    </a:lnTo>
                    <a:lnTo>
                      <a:pt x="121637" y="276413"/>
                    </a:lnTo>
                    <a:lnTo>
                      <a:pt x="121607" y="276218"/>
                    </a:lnTo>
                    <a:close/>
                  </a:path>
                  <a:path w="473710" h="562609">
                    <a:moveTo>
                      <a:pt x="105914" y="275604"/>
                    </a:moveTo>
                    <a:lnTo>
                      <a:pt x="105939" y="276153"/>
                    </a:lnTo>
                    <a:lnTo>
                      <a:pt x="106065" y="276681"/>
                    </a:lnTo>
                    <a:lnTo>
                      <a:pt x="105914" y="275604"/>
                    </a:lnTo>
                    <a:close/>
                  </a:path>
                  <a:path w="473710" h="562609">
                    <a:moveTo>
                      <a:pt x="140474" y="276299"/>
                    </a:moveTo>
                    <a:lnTo>
                      <a:pt x="140478" y="276433"/>
                    </a:lnTo>
                    <a:lnTo>
                      <a:pt x="140858" y="276681"/>
                    </a:lnTo>
                    <a:lnTo>
                      <a:pt x="140734" y="276436"/>
                    </a:lnTo>
                    <a:lnTo>
                      <a:pt x="140474" y="276299"/>
                    </a:lnTo>
                    <a:close/>
                  </a:path>
                  <a:path w="473710" h="562609">
                    <a:moveTo>
                      <a:pt x="140889" y="276026"/>
                    </a:moveTo>
                    <a:lnTo>
                      <a:pt x="140900" y="276241"/>
                    </a:lnTo>
                    <a:lnTo>
                      <a:pt x="141279" y="276681"/>
                    </a:lnTo>
                    <a:lnTo>
                      <a:pt x="141406" y="276395"/>
                    </a:lnTo>
                    <a:lnTo>
                      <a:pt x="141281" y="276237"/>
                    </a:lnTo>
                    <a:lnTo>
                      <a:pt x="140889" y="276026"/>
                    </a:lnTo>
                    <a:close/>
                  </a:path>
                  <a:path w="473710" h="562609">
                    <a:moveTo>
                      <a:pt x="120004" y="276508"/>
                    </a:moveTo>
                    <a:lnTo>
                      <a:pt x="120080" y="276680"/>
                    </a:lnTo>
                    <a:lnTo>
                      <a:pt x="120004" y="276508"/>
                    </a:lnTo>
                    <a:close/>
                  </a:path>
                  <a:path w="473710" h="562609">
                    <a:moveTo>
                      <a:pt x="109122" y="275744"/>
                    </a:moveTo>
                    <a:lnTo>
                      <a:pt x="109087" y="276235"/>
                    </a:lnTo>
                    <a:lnTo>
                      <a:pt x="109214" y="276679"/>
                    </a:lnTo>
                    <a:lnTo>
                      <a:pt x="109122" y="275744"/>
                    </a:lnTo>
                    <a:close/>
                  </a:path>
                  <a:path w="473710" h="562609">
                    <a:moveTo>
                      <a:pt x="136771" y="276379"/>
                    </a:moveTo>
                    <a:lnTo>
                      <a:pt x="136740" y="276508"/>
                    </a:lnTo>
                    <a:lnTo>
                      <a:pt x="136992" y="276678"/>
                    </a:lnTo>
                    <a:lnTo>
                      <a:pt x="136771" y="276379"/>
                    </a:lnTo>
                    <a:close/>
                  </a:path>
                  <a:path w="473710" h="562609">
                    <a:moveTo>
                      <a:pt x="131178" y="276566"/>
                    </a:moveTo>
                    <a:close/>
                  </a:path>
                  <a:path w="473710" h="562609">
                    <a:moveTo>
                      <a:pt x="132209" y="276458"/>
                    </a:moveTo>
                    <a:lnTo>
                      <a:pt x="132389" y="276676"/>
                    </a:lnTo>
                    <a:lnTo>
                      <a:pt x="132263" y="276486"/>
                    </a:lnTo>
                    <a:close/>
                  </a:path>
                  <a:path w="473710" h="562609">
                    <a:moveTo>
                      <a:pt x="128829" y="276333"/>
                    </a:moveTo>
                    <a:lnTo>
                      <a:pt x="128829" y="276613"/>
                    </a:lnTo>
                    <a:lnTo>
                      <a:pt x="128829" y="276333"/>
                    </a:lnTo>
                    <a:close/>
                  </a:path>
                  <a:path w="473710" h="562609">
                    <a:moveTo>
                      <a:pt x="135505" y="276228"/>
                    </a:moveTo>
                    <a:lnTo>
                      <a:pt x="135516" y="276478"/>
                    </a:lnTo>
                    <a:lnTo>
                      <a:pt x="135893" y="276667"/>
                    </a:lnTo>
                    <a:lnTo>
                      <a:pt x="135766" y="276389"/>
                    </a:lnTo>
                    <a:lnTo>
                      <a:pt x="135505" y="276228"/>
                    </a:lnTo>
                    <a:close/>
                  </a:path>
                  <a:path w="473710" h="562609">
                    <a:moveTo>
                      <a:pt x="132695" y="276364"/>
                    </a:moveTo>
                    <a:lnTo>
                      <a:pt x="132652" y="276520"/>
                    </a:lnTo>
                    <a:lnTo>
                      <a:pt x="132903" y="276666"/>
                    </a:lnTo>
                    <a:lnTo>
                      <a:pt x="132776" y="276404"/>
                    </a:lnTo>
                    <a:close/>
                  </a:path>
                  <a:path w="473710" h="562609">
                    <a:moveTo>
                      <a:pt x="130129" y="276523"/>
                    </a:moveTo>
                    <a:lnTo>
                      <a:pt x="130235" y="276660"/>
                    </a:lnTo>
                    <a:lnTo>
                      <a:pt x="130129" y="276523"/>
                    </a:lnTo>
                    <a:close/>
                  </a:path>
                  <a:path w="473710" h="562609">
                    <a:moveTo>
                      <a:pt x="129341" y="276277"/>
                    </a:moveTo>
                    <a:lnTo>
                      <a:pt x="129183" y="276491"/>
                    </a:lnTo>
                    <a:lnTo>
                      <a:pt x="129560" y="276659"/>
                    </a:lnTo>
                    <a:lnTo>
                      <a:pt x="129560" y="276391"/>
                    </a:lnTo>
                    <a:lnTo>
                      <a:pt x="129341" y="276277"/>
                    </a:lnTo>
                    <a:close/>
                  </a:path>
                  <a:path w="473710" h="562609">
                    <a:moveTo>
                      <a:pt x="135026" y="276506"/>
                    </a:moveTo>
                    <a:lnTo>
                      <a:pt x="135145" y="276655"/>
                    </a:lnTo>
                    <a:lnTo>
                      <a:pt x="135026" y="276506"/>
                    </a:lnTo>
                    <a:close/>
                  </a:path>
                  <a:path w="473710" h="562609">
                    <a:moveTo>
                      <a:pt x="113175" y="275744"/>
                    </a:moveTo>
                    <a:lnTo>
                      <a:pt x="113431" y="276653"/>
                    </a:lnTo>
                    <a:lnTo>
                      <a:pt x="113304" y="276026"/>
                    </a:lnTo>
                    <a:lnTo>
                      <a:pt x="113175" y="275744"/>
                    </a:lnTo>
                    <a:close/>
                  </a:path>
                  <a:path w="473710" h="562609">
                    <a:moveTo>
                      <a:pt x="127395" y="275994"/>
                    </a:moveTo>
                    <a:lnTo>
                      <a:pt x="127313" y="276590"/>
                    </a:lnTo>
                    <a:lnTo>
                      <a:pt x="127395" y="275994"/>
                    </a:lnTo>
                    <a:close/>
                  </a:path>
                  <a:path w="473710" h="562609">
                    <a:moveTo>
                      <a:pt x="104925" y="274995"/>
                    </a:moveTo>
                    <a:lnTo>
                      <a:pt x="104948" y="275364"/>
                    </a:lnTo>
                    <a:lnTo>
                      <a:pt x="105202" y="276650"/>
                    </a:lnTo>
                    <a:lnTo>
                      <a:pt x="105075" y="275764"/>
                    </a:lnTo>
                    <a:lnTo>
                      <a:pt x="104925" y="274995"/>
                    </a:lnTo>
                    <a:close/>
                  </a:path>
                  <a:path w="473710" h="562609">
                    <a:moveTo>
                      <a:pt x="123563" y="276479"/>
                    </a:moveTo>
                    <a:lnTo>
                      <a:pt x="123486" y="276648"/>
                    </a:lnTo>
                    <a:lnTo>
                      <a:pt x="123563" y="276479"/>
                    </a:lnTo>
                    <a:close/>
                  </a:path>
                  <a:path w="473710" h="562609">
                    <a:moveTo>
                      <a:pt x="104674" y="275026"/>
                    </a:moveTo>
                    <a:lnTo>
                      <a:pt x="104763" y="275529"/>
                    </a:lnTo>
                    <a:lnTo>
                      <a:pt x="105017" y="276647"/>
                    </a:lnTo>
                    <a:lnTo>
                      <a:pt x="104890" y="275691"/>
                    </a:lnTo>
                    <a:lnTo>
                      <a:pt x="104674" y="275026"/>
                    </a:lnTo>
                    <a:close/>
                  </a:path>
                  <a:path w="473710" h="562609">
                    <a:moveTo>
                      <a:pt x="136107" y="276377"/>
                    </a:moveTo>
                    <a:lnTo>
                      <a:pt x="136058" y="276569"/>
                    </a:lnTo>
                    <a:lnTo>
                      <a:pt x="136107" y="276377"/>
                    </a:lnTo>
                    <a:close/>
                  </a:path>
                  <a:path w="473710" h="562609">
                    <a:moveTo>
                      <a:pt x="148120" y="275440"/>
                    </a:moveTo>
                    <a:lnTo>
                      <a:pt x="147598" y="276640"/>
                    </a:lnTo>
                    <a:lnTo>
                      <a:pt x="147851" y="276306"/>
                    </a:lnTo>
                    <a:lnTo>
                      <a:pt x="148104" y="275703"/>
                    </a:lnTo>
                    <a:lnTo>
                      <a:pt x="148120" y="275440"/>
                    </a:lnTo>
                    <a:close/>
                  </a:path>
                  <a:path w="473710" h="562609">
                    <a:moveTo>
                      <a:pt x="134369" y="276349"/>
                    </a:moveTo>
                    <a:lnTo>
                      <a:pt x="134342" y="276634"/>
                    </a:lnTo>
                    <a:lnTo>
                      <a:pt x="134369" y="276349"/>
                    </a:lnTo>
                    <a:close/>
                  </a:path>
                  <a:path w="473710" h="562609">
                    <a:moveTo>
                      <a:pt x="142766" y="275764"/>
                    </a:moveTo>
                    <a:lnTo>
                      <a:pt x="142747" y="275928"/>
                    </a:lnTo>
                    <a:lnTo>
                      <a:pt x="143128" y="276545"/>
                    </a:lnTo>
                    <a:lnTo>
                      <a:pt x="142766" y="275764"/>
                    </a:lnTo>
                    <a:close/>
                  </a:path>
                  <a:path w="473710" h="562609">
                    <a:moveTo>
                      <a:pt x="130669" y="276400"/>
                    </a:moveTo>
                    <a:lnTo>
                      <a:pt x="130671" y="276628"/>
                    </a:lnTo>
                    <a:lnTo>
                      <a:pt x="130797" y="276490"/>
                    </a:lnTo>
                    <a:lnTo>
                      <a:pt x="130669" y="276400"/>
                    </a:lnTo>
                    <a:close/>
                  </a:path>
                  <a:path w="473710" h="562609">
                    <a:moveTo>
                      <a:pt x="123209" y="276224"/>
                    </a:moveTo>
                    <a:lnTo>
                      <a:pt x="123213" y="276559"/>
                    </a:lnTo>
                    <a:lnTo>
                      <a:pt x="123462" y="276545"/>
                    </a:lnTo>
                    <a:lnTo>
                      <a:pt x="123335" y="276315"/>
                    </a:lnTo>
                    <a:close/>
                  </a:path>
                  <a:path w="473710" h="562609">
                    <a:moveTo>
                      <a:pt x="140125" y="276299"/>
                    </a:moveTo>
                    <a:lnTo>
                      <a:pt x="140349" y="276615"/>
                    </a:lnTo>
                    <a:lnTo>
                      <a:pt x="140224" y="276351"/>
                    </a:lnTo>
                    <a:close/>
                  </a:path>
                  <a:path w="473710" h="562609">
                    <a:moveTo>
                      <a:pt x="127445" y="275955"/>
                    </a:moveTo>
                    <a:lnTo>
                      <a:pt x="127487" y="276615"/>
                    </a:lnTo>
                    <a:lnTo>
                      <a:pt x="127741" y="276103"/>
                    </a:lnTo>
                    <a:lnTo>
                      <a:pt x="127445" y="275955"/>
                    </a:lnTo>
                    <a:close/>
                  </a:path>
                  <a:path w="473710" h="562609">
                    <a:moveTo>
                      <a:pt x="122994" y="276442"/>
                    </a:moveTo>
                    <a:lnTo>
                      <a:pt x="123070" y="276610"/>
                    </a:lnTo>
                    <a:lnTo>
                      <a:pt x="122994" y="276442"/>
                    </a:lnTo>
                    <a:close/>
                  </a:path>
                  <a:path w="473710" h="562609">
                    <a:moveTo>
                      <a:pt x="148414" y="275639"/>
                    </a:moveTo>
                    <a:lnTo>
                      <a:pt x="147850" y="276330"/>
                    </a:lnTo>
                    <a:lnTo>
                      <a:pt x="147723" y="276609"/>
                    </a:lnTo>
                    <a:lnTo>
                      <a:pt x="148356" y="275800"/>
                    </a:lnTo>
                    <a:lnTo>
                      <a:pt x="148414" y="275639"/>
                    </a:lnTo>
                    <a:close/>
                  </a:path>
                  <a:path w="473710" h="562609">
                    <a:moveTo>
                      <a:pt x="106791" y="274809"/>
                    </a:moveTo>
                    <a:lnTo>
                      <a:pt x="106789" y="275250"/>
                    </a:lnTo>
                    <a:lnTo>
                      <a:pt x="106916" y="276608"/>
                    </a:lnTo>
                    <a:lnTo>
                      <a:pt x="106791" y="274809"/>
                    </a:lnTo>
                    <a:close/>
                  </a:path>
                  <a:path w="473710" h="562609">
                    <a:moveTo>
                      <a:pt x="123878" y="276377"/>
                    </a:moveTo>
                    <a:lnTo>
                      <a:pt x="123774" y="276512"/>
                    </a:lnTo>
                    <a:lnTo>
                      <a:pt x="123878" y="276377"/>
                    </a:lnTo>
                    <a:close/>
                  </a:path>
                  <a:path w="473710" h="562609">
                    <a:moveTo>
                      <a:pt x="131011" y="276488"/>
                    </a:moveTo>
                    <a:close/>
                  </a:path>
                  <a:path w="473710" h="562609">
                    <a:moveTo>
                      <a:pt x="133169" y="276356"/>
                    </a:moveTo>
                    <a:lnTo>
                      <a:pt x="133176" y="276601"/>
                    </a:lnTo>
                    <a:lnTo>
                      <a:pt x="133302" y="276442"/>
                    </a:lnTo>
                    <a:lnTo>
                      <a:pt x="133169" y="276356"/>
                    </a:lnTo>
                    <a:close/>
                  </a:path>
                  <a:path w="473710" h="562609">
                    <a:moveTo>
                      <a:pt x="131513" y="276257"/>
                    </a:moveTo>
                    <a:lnTo>
                      <a:pt x="131402" y="276483"/>
                    </a:lnTo>
                    <a:lnTo>
                      <a:pt x="131655" y="276601"/>
                    </a:lnTo>
                    <a:lnTo>
                      <a:pt x="131513" y="276257"/>
                    </a:lnTo>
                    <a:close/>
                  </a:path>
                  <a:path w="473710" h="562609">
                    <a:moveTo>
                      <a:pt x="130256" y="276215"/>
                    </a:moveTo>
                    <a:lnTo>
                      <a:pt x="130307" y="276596"/>
                    </a:lnTo>
                    <a:lnTo>
                      <a:pt x="130307" y="276237"/>
                    </a:lnTo>
                    <a:close/>
                  </a:path>
                  <a:path w="473710" h="562609">
                    <a:moveTo>
                      <a:pt x="132334" y="276335"/>
                    </a:moveTo>
                    <a:lnTo>
                      <a:pt x="132218" y="276463"/>
                    </a:lnTo>
                    <a:lnTo>
                      <a:pt x="132469" y="276595"/>
                    </a:lnTo>
                    <a:lnTo>
                      <a:pt x="132334" y="276335"/>
                    </a:lnTo>
                    <a:close/>
                  </a:path>
                  <a:path w="473710" h="562609">
                    <a:moveTo>
                      <a:pt x="141850" y="276064"/>
                    </a:moveTo>
                    <a:lnTo>
                      <a:pt x="141818" y="276527"/>
                    </a:lnTo>
                    <a:lnTo>
                      <a:pt x="141850" y="276064"/>
                    </a:lnTo>
                    <a:close/>
                  </a:path>
                  <a:path w="473710" h="562609">
                    <a:moveTo>
                      <a:pt x="130018" y="276471"/>
                    </a:moveTo>
                    <a:close/>
                  </a:path>
                  <a:path w="473710" h="562609">
                    <a:moveTo>
                      <a:pt x="106779" y="275139"/>
                    </a:moveTo>
                    <a:lnTo>
                      <a:pt x="106782" y="276043"/>
                    </a:lnTo>
                    <a:lnTo>
                      <a:pt x="106909" y="276590"/>
                    </a:lnTo>
                    <a:lnTo>
                      <a:pt x="106779" y="275139"/>
                    </a:lnTo>
                    <a:close/>
                  </a:path>
                  <a:path w="473710" h="562609">
                    <a:moveTo>
                      <a:pt x="121942" y="275912"/>
                    </a:moveTo>
                    <a:lnTo>
                      <a:pt x="122005" y="276242"/>
                    </a:lnTo>
                    <a:lnTo>
                      <a:pt x="122132" y="276580"/>
                    </a:lnTo>
                    <a:lnTo>
                      <a:pt x="122386" y="276199"/>
                    </a:lnTo>
                    <a:lnTo>
                      <a:pt x="121942" y="275912"/>
                    </a:lnTo>
                    <a:close/>
                  </a:path>
                  <a:path w="473710" h="562609">
                    <a:moveTo>
                      <a:pt x="129789" y="276443"/>
                    </a:moveTo>
                    <a:lnTo>
                      <a:pt x="129921" y="276579"/>
                    </a:lnTo>
                    <a:lnTo>
                      <a:pt x="129789" y="276443"/>
                    </a:lnTo>
                    <a:close/>
                  </a:path>
                  <a:path w="473710" h="562609">
                    <a:moveTo>
                      <a:pt x="131771" y="276356"/>
                    </a:moveTo>
                    <a:lnTo>
                      <a:pt x="131850" y="276489"/>
                    </a:lnTo>
                    <a:lnTo>
                      <a:pt x="131771" y="276356"/>
                    </a:lnTo>
                    <a:close/>
                  </a:path>
                  <a:path w="473710" h="562609">
                    <a:moveTo>
                      <a:pt x="134547" y="276445"/>
                    </a:moveTo>
                    <a:lnTo>
                      <a:pt x="134705" y="276575"/>
                    </a:lnTo>
                    <a:lnTo>
                      <a:pt x="134547" y="276445"/>
                    </a:lnTo>
                    <a:close/>
                  </a:path>
                  <a:path w="473710" h="562609">
                    <a:moveTo>
                      <a:pt x="130182" y="276395"/>
                    </a:moveTo>
                    <a:lnTo>
                      <a:pt x="130261" y="276575"/>
                    </a:lnTo>
                    <a:lnTo>
                      <a:pt x="130182" y="276395"/>
                    </a:lnTo>
                    <a:close/>
                  </a:path>
                  <a:path w="473710" h="562609">
                    <a:moveTo>
                      <a:pt x="136215" y="276158"/>
                    </a:moveTo>
                    <a:lnTo>
                      <a:pt x="136126" y="276375"/>
                    </a:lnTo>
                    <a:lnTo>
                      <a:pt x="136253" y="276574"/>
                    </a:lnTo>
                    <a:lnTo>
                      <a:pt x="136379" y="276438"/>
                    </a:lnTo>
                    <a:lnTo>
                      <a:pt x="136255" y="276185"/>
                    </a:lnTo>
                    <a:close/>
                  </a:path>
                  <a:path w="473710" h="562609">
                    <a:moveTo>
                      <a:pt x="137142" y="276149"/>
                    </a:moveTo>
                    <a:lnTo>
                      <a:pt x="137359" y="276571"/>
                    </a:lnTo>
                    <a:lnTo>
                      <a:pt x="137232" y="276217"/>
                    </a:lnTo>
                    <a:close/>
                  </a:path>
                  <a:path w="473710" h="562609">
                    <a:moveTo>
                      <a:pt x="135194" y="276412"/>
                    </a:moveTo>
                    <a:lnTo>
                      <a:pt x="135325" y="276569"/>
                    </a:lnTo>
                    <a:lnTo>
                      <a:pt x="135194" y="276412"/>
                    </a:lnTo>
                    <a:close/>
                  </a:path>
                  <a:path w="473710" h="562609">
                    <a:moveTo>
                      <a:pt x="126636" y="276384"/>
                    </a:moveTo>
                    <a:lnTo>
                      <a:pt x="126664" y="276563"/>
                    </a:lnTo>
                    <a:lnTo>
                      <a:pt x="126636" y="276384"/>
                    </a:lnTo>
                    <a:close/>
                  </a:path>
                  <a:path w="473710" h="562609">
                    <a:moveTo>
                      <a:pt x="126526" y="276448"/>
                    </a:moveTo>
                    <a:lnTo>
                      <a:pt x="126659" y="276560"/>
                    </a:lnTo>
                    <a:lnTo>
                      <a:pt x="126526" y="276448"/>
                    </a:lnTo>
                    <a:close/>
                  </a:path>
                  <a:path w="473710" h="562609">
                    <a:moveTo>
                      <a:pt x="125181" y="275876"/>
                    </a:moveTo>
                    <a:lnTo>
                      <a:pt x="125146" y="276222"/>
                    </a:lnTo>
                    <a:lnTo>
                      <a:pt x="125399" y="276560"/>
                    </a:lnTo>
                    <a:lnTo>
                      <a:pt x="125273" y="276085"/>
                    </a:lnTo>
                    <a:lnTo>
                      <a:pt x="125181" y="275876"/>
                    </a:lnTo>
                    <a:close/>
                  </a:path>
                  <a:path w="473710" h="562609">
                    <a:moveTo>
                      <a:pt x="131023" y="276476"/>
                    </a:moveTo>
                    <a:lnTo>
                      <a:pt x="131161" y="276558"/>
                    </a:lnTo>
                    <a:lnTo>
                      <a:pt x="131023" y="276476"/>
                    </a:lnTo>
                    <a:close/>
                  </a:path>
                  <a:path w="473710" h="562609">
                    <a:moveTo>
                      <a:pt x="134678" y="276326"/>
                    </a:moveTo>
                    <a:lnTo>
                      <a:pt x="134590" y="276474"/>
                    </a:lnTo>
                    <a:lnTo>
                      <a:pt x="134678" y="276326"/>
                    </a:lnTo>
                    <a:close/>
                  </a:path>
                  <a:path w="473710" h="562609">
                    <a:moveTo>
                      <a:pt x="126868" y="276404"/>
                    </a:moveTo>
                    <a:lnTo>
                      <a:pt x="126995" y="276557"/>
                    </a:lnTo>
                    <a:lnTo>
                      <a:pt x="126868" y="276404"/>
                    </a:lnTo>
                    <a:close/>
                  </a:path>
                  <a:path w="473710" h="562609">
                    <a:moveTo>
                      <a:pt x="117235" y="275834"/>
                    </a:moveTo>
                    <a:lnTo>
                      <a:pt x="117312" y="276209"/>
                    </a:lnTo>
                    <a:lnTo>
                      <a:pt x="117439" y="276555"/>
                    </a:lnTo>
                    <a:lnTo>
                      <a:pt x="117312" y="275882"/>
                    </a:lnTo>
                    <a:close/>
                  </a:path>
                  <a:path w="473710" h="562609">
                    <a:moveTo>
                      <a:pt x="105165" y="274365"/>
                    </a:moveTo>
                    <a:lnTo>
                      <a:pt x="105258" y="275385"/>
                    </a:lnTo>
                    <a:lnTo>
                      <a:pt x="105511" y="276553"/>
                    </a:lnTo>
                    <a:lnTo>
                      <a:pt x="105385" y="275385"/>
                    </a:lnTo>
                    <a:lnTo>
                      <a:pt x="105165" y="274365"/>
                    </a:lnTo>
                    <a:close/>
                  </a:path>
                  <a:path w="473710" h="562609">
                    <a:moveTo>
                      <a:pt x="131071" y="276426"/>
                    </a:moveTo>
                    <a:close/>
                  </a:path>
                  <a:path w="473710" h="562609">
                    <a:moveTo>
                      <a:pt x="133749" y="276319"/>
                    </a:moveTo>
                    <a:lnTo>
                      <a:pt x="133842" y="276481"/>
                    </a:lnTo>
                    <a:lnTo>
                      <a:pt x="133749" y="276319"/>
                    </a:lnTo>
                    <a:close/>
                  </a:path>
                  <a:path w="473710" h="562609">
                    <a:moveTo>
                      <a:pt x="116524" y="274094"/>
                    </a:moveTo>
                    <a:lnTo>
                      <a:pt x="116445" y="274940"/>
                    </a:lnTo>
                    <a:lnTo>
                      <a:pt x="116572" y="276549"/>
                    </a:lnTo>
                    <a:lnTo>
                      <a:pt x="116699" y="275825"/>
                    </a:lnTo>
                    <a:lnTo>
                      <a:pt x="116572" y="274226"/>
                    </a:lnTo>
                    <a:lnTo>
                      <a:pt x="116524" y="274094"/>
                    </a:lnTo>
                    <a:close/>
                  </a:path>
                  <a:path w="473710" h="562609">
                    <a:moveTo>
                      <a:pt x="128658" y="276300"/>
                    </a:moveTo>
                    <a:lnTo>
                      <a:pt x="128547" y="276479"/>
                    </a:lnTo>
                    <a:lnTo>
                      <a:pt x="128658" y="276300"/>
                    </a:lnTo>
                    <a:close/>
                  </a:path>
                  <a:path w="473710" h="562609">
                    <a:moveTo>
                      <a:pt x="133373" y="276353"/>
                    </a:moveTo>
                    <a:lnTo>
                      <a:pt x="133462" y="276537"/>
                    </a:lnTo>
                    <a:lnTo>
                      <a:pt x="133373" y="276353"/>
                    </a:lnTo>
                    <a:close/>
                  </a:path>
                  <a:path w="473710" h="562609">
                    <a:moveTo>
                      <a:pt x="130863" y="276418"/>
                    </a:moveTo>
                    <a:close/>
                  </a:path>
                  <a:path w="473710" h="562609">
                    <a:moveTo>
                      <a:pt x="122788" y="276332"/>
                    </a:moveTo>
                    <a:lnTo>
                      <a:pt x="122942" y="276531"/>
                    </a:lnTo>
                    <a:lnTo>
                      <a:pt x="122788" y="276332"/>
                    </a:lnTo>
                    <a:close/>
                  </a:path>
                  <a:path w="473710" h="562609">
                    <a:moveTo>
                      <a:pt x="142971" y="275144"/>
                    </a:moveTo>
                    <a:lnTo>
                      <a:pt x="143021" y="275411"/>
                    </a:lnTo>
                    <a:lnTo>
                      <a:pt x="143148" y="275873"/>
                    </a:lnTo>
                    <a:lnTo>
                      <a:pt x="143528" y="276530"/>
                    </a:lnTo>
                    <a:lnTo>
                      <a:pt x="143655" y="275941"/>
                    </a:lnTo>
                    <a:lnTo>
                      <a:pt x="143530" y="275454"/>
                    </a:lnTo>
                    <a:lnTo>
                      <a:pt x="142971" y="275144"/>
                    </a:lnTo>
                    <a:close/>
                  </a:path>
                  <a:path w="473710" h="562609">
                    <a:moveTo>
                      <a:pt x="113297" y="275881"/>
                    </a:moveTo>
                    <a:lnTo>
                      <a:pt x="113445" y="276530"/>
                    </a:lnTo>
                    <a:lnTo>
                      <a:pt x="113319" y="275904"/>
                    </a:lnTo>
                    <a:close/>
                  </a:path>
                  <a:path w="473710" h="562609">
                    <a:moveTo>
                      <a:pt x="129844" y="276391"/>
                    </a:moveTo>
                    <a:lnTo>
                      <a:pt x="129966" y="276529"/>
                    </a:lnTo>
                    <a:lnTo>
                      <a:pt x="129844" y="276391"/>
                    </a:lnTo>
                    <a:close/>
                  </a:path>
                  <a:path w="473710" h="562609">
                    <a:moveTo>
                      <a:pt x="126854" y="276415"/>
                    </a:moveTo>
                    <a:close/>
                  </a:path>
                  <a:path w="473710" h="562609">
                    <a:moveTo>
                      <a:pt x="132858" y="276199"/>
                    </a:moveTo>
                    <a:lnTo>
                      <a:pt x="132766" y="276399"/>
                    </a:lnTo>
                    <a:lnTo>
                      <a:pt x="133020" y="276524"/>
                    </a:lnTo>
                    <a:lnTo>
                      <a:pt x="132858" y="276199"/>
                    </a:lnTo>
                    <a:close/>
                  </a:path>
                  <a:path w="473710" h="562609">
                    <a:moveTo>
                      <a:pt x="132879" y="276177"/>
                    </a:moveTo>
                    <a:lnTo>
                      <a:pt x="133020" y="276524"/>
                    </a:lnTo>
                    <a:lnTo>
                      <a:pt x="132879" y="276177"/>
                    </a:lnTo>
                    <a:close/>
                  </a:path>
                  <a:path w="473710" h="562609">
                    <a:moveTo>
                      <a:pt x="121906" y="275977"/>
                    </a:moveTo>
                    <a:lnTo>
                      <a:pt x="121854" y="276420"/>
                    </a:lnTo>
                    <a:lnTo>
                      <a:pt x="121906" y="275977"/>
                    </a:lnTo>
                    <a:close/>
                  </a:path>
                  <a:path w="473710" h="562609">
                    <a:moveTo>
                      <a:pt x="142612" y="276277"/>
                    </a:moveTo>
                    <a:lnTo>
                      <a:pt x="142720" y="276446"/>
                    </a:lnTo>
                    <a:lnTo>
                      <a:pt x="142612" y="276277"/>
                    </a:lnTo>
                    <a:close/>
                  </a:path>
                  <a:path w="473710" h="562609">
                    <a:moveTo>
                      <a:pt x="127743" y="276097"/>
                    </a:moveTo>
                    <a:lnTo>
                      <a:pt x="127614" y="276517"/>
                    </a:lnTo>
                    <a:lnTo>
                      <a:pt x="127743" y="276097"/>
                    </a:lnTo>
                    <a:close/>
                  </a:path>
                  <a:path w="473710" h="562609">
                    <a:moveTo>
                      <a:pt x="135718" y="275825"/>
                    </a:moveTo>
                    <a:lnTo>
                      <a:pt x="135592" y="276281"/>
                    </a:lnTo>
                    <a:lnTo>
                      <a:pt x="135972" y="276515"/>
                    </a:lnTo>
                    <a:lnTo>
                      <a:pt x="135845" y="275933"/>
                    </a:lnTo>
                    <a:close/>
                  </a:path>
                  <a:path w="473710" h="562609">
                    <a:moveTo>
                      <a:pt x="142685" y="276034"/>
                    </a:moveTo>
                    <a:lnTo>
                      <a:pt x="142790" y="276375"/>
                    </a:lnTo>
                    <a:lnTo>
                      <a:pt x="143041" y="276514"/>
                    </a:lnTo>
                    <a:lnTo>
                      <a:pt x="142685" y="276034"/>
                    </a:lnTo>
                    <a:close/>
                  </a:path>
                  <a:path w="473710" h="562609">
                    <a:moveTo>
                      <a:pt x="120181" y="275916"/>
                    </a:moveTo>
                    <a:lnTo>
                      <a:pt x="120004" y="276508"/>
                    </a:lnTo>
                    <a:lnTo>
                      <a:pt x="120131" y="276241"/>
                    </a:lnTo>
                    <a:lnTo>
                      <a:pt x="120181" y="275916"/>
                    </a:lnTo>
                    <a:close/>
                  </a:path>
                  <a:path w="473710" h="562609">
                    <a:moveTo>
                      <a:pt x="115758" y="275729"/>
                    </a:moveTo>
                    <a:lnTo>
                      <a:pt x="115718" y="276300"/>
                    </a:lnTo>
                    <a:lnTo>
                      <a:pt x="115971" y="276507"/>
                    </a:lnTo>
                    <a:lnTo>
                      <a:pt x="115758" y="275729"/>
                    </a:lnTo>
                    <a:close/>
                  </a:path>
                  <a:path w="473710" h="562609">
                    <a:moveTo>
                      <a:pt x="119760" y="275951"/>
                    </a:moveTo>
                    <a:lnTo>
                      <a:pt x="119829" y="276506"/>
                    </a:lnTo>
                    <a:lnTo>
                      <a:pt x="119760" y="275951"/>
                    </a:lnTo>
                    <a:close/>
                  </a:path>
                  <a:path w="473710" h="562609">
                    <a:moveTo>
                      <a:pt x="140623" y="275921"/>
                    </a:moveTo>
                    <a:lnTo>
                      <a:pt x="140487" y="276306"/>
                    </a:lnTo>
                    <a:lnTo>
                      <a:pt x="140866" y="276506"/>
                    </a:lnTo>
                    <a:lnTo>
                      <a:pt x="140740" y="276056"/>
                    </a:lnTo>
                    <a:lnTo>
                      <a:pt x="140623" y="275921"/>
                    </a:lnTo>
                    <a:close/>
                  </a:path>
                  <a:path w="473710" h="562609">
                    <a:moveTo>
                      <a:pt x="131875" y="276281"/>
                    </a:moveTo>
                    <a:lnTo>
                      <a:pt x="132048" y="276499"/>
                    </a:lnTo>
                    <a:lnTo>
                      <a:pt x="131922" y="276306"/>
                    </a:lnTo>
                    <a:close/>
                  </a:path>
                  <a:path w="473710" h="562609">
                    <a:moveTo>
                      <a:pt x="135196" y="276349"/>
                    </a:moveTo>
                    <a:lnTo>
                      <a:pt x="135326" y="276499"/>
                    </a:lnTo>
                    <a:lnTo>
                      <a:pt x="135196" y="276349"/>
                    </a:lnTo>
                    <a:close/>
                  </a:path>
                  <a:path w="473710" h="562609">
                    <a:moveTo>
                      <a:pt x="128029" y="276233"/>
                    </a:moveTo>
                    <a:lnTo>
                      <a:pt x="127832" y="276495"/>
                    </a:lnTo>
                    <a:lnTo>
                      <a:pt x="128029" y="276233"/>
                    </a:lnTo>
                    <a:close/>
                  </a:path>
                  <a:path w="473710" h="562609">
                    <a:moveTo>
                      <a:pt x="136622" y="276178"/>
                    </a:moveTo>
                    <a:lnTo>
                      <a:pt x="136588" y="276380"/>
                    </a:lnTo>
                    <a:lnTo>
                      <a:pt x="136622" y="276178"/>
                    </a:lnTo>
                    <a:close/>
                  </a:path>
                  <a:path w="473710" h="562609">
                    <a:moveTo>
                      <a:pt x="137679" y="275604"/>
                    </a:moveTo>
                    <a:lnTo>
                      <a:pt x="137592" y="275868"/>
                    </a:lnTo>
                    <a:lnTo>
                      <a:pt x="137465" y="276394"/>
                    </a:lnTo>
                    <a:lnTo>
                      <a:pt x="137717" y="275893"/>
                    </a:lnTo>
                    <a:lnTo>
                      <a:pt x="137679" y="275604"/>
                    </a:lnTo>
                    <a:close/>
                  </a:path>
                  <a:path w="473710" h="562609">
                    <a:moveTo>
                      <a:pt x="130880" y="276399"/>
                    </a:moveTo>
                    <a:lnTo>
                      <a:pt x="131011" y="276488"/>
                    </a:lnTo>
                    <a:lnTo>
                      <a:pt x="130880" y="276399"/>
                    </a:lnTo>
                    <a:close/>
                  </a:path>
                  <a:path w="473710" h="562609">
                    <a:moveTo>
                      <a:pt x="129376" y="276241"/>
                    </a:moveTo>
                    <a:lnTo>
                      <a:pt x="129743" y="276486"/>
                    </a:lnTo>
                    <a:lnTo>
                      <a:pt x="129616" y="276358"/>
                    </a:lnTo>
                    <a:lnTo>
                      <a:pt x="129376" y="276241"/>
                    </a:lnTo>
                    <a:close/>
                  </a:path>
                  <a:path w="473710" h="562609">
                    <a:moveTo>
                      <a:pt x="116826" y="274953"/>
                    </a:moveTo>
                    <a:lnTo>
                      <a:pt x="116603" y="276484"/>
                    </a:lnTo>
                    <a:lnTo>
                      <a:pt x="116857" y="275949"/>
                    </a:lnTo>
                    <a:lnTo>
                      <a:pt x="116826" y="274953"/>
                    </a:lnTo>
                    <a:close/>
                  </a:path>
                  <a:path w="473710" h="562609">
                    <a:moveTo>
                      <a:pt x="139160" y="275796"/>
                    </a:moveTo>
                    <a:lnTo>
                      <a:pt x="139638" y="276479"/>
                    </a:lnTo>
                    <a:lnTo>
                      <a:pt x="139765" y="276223"/>
                    </a:lnTo>
                    <a:lnTo>
                      <a:pt x="139638" y="276045"/>
                    </a:lnTo>
                    <a:lnTo>
                      <a:pt x="139160" y="275796"/>
                    </a:lnTo>
                    <a:close/>
                  </a:path>
                  <a:path w="473710" h="562609">
                    <a:moveTo>
                      <a:pt x="130919" y="276357"/>
                    </a:moveTo>
                    <a:close/>
                  </a:path>
                  <a:path w="473710" h="562609">
                    <a:moveTo>
                      <a:pt x="111177" y="275434"/>
                    </a:moveTo>
                    <a:lnTo>
                      <a:pt x="111106" y="276146"/>
                    </a:lnTo>
                    <a:lnTo>
                      <a:pt x="111233" y="276473"/>
                    </a:lnTo>
                    <a:lnTo>
                      <a:pt x="111360" y="275977"/>
                    </a:lnTo>
                    <a:lnTo>
                      <a:pt x="111177" y="275434"/>
                    </a:lnTo>
                    <a:close/>
                  </a:path>
                  <a:path w="473710" h="562609">
                    <a:moveTo>
                      <a:pt x="133844" y="275995"/>
                    </a:moveTo>
                    <a:lnTo>
                      <a:pt x="133784" y="276338"/>
                    </a:lnTo>
                    <a:lnTo>
                      <a:pt x="134038" y="276472"/>
                    </a:lnTo>
                    <a:lnTo>
                      <a:pt x="133911" y="276077"/>
                    </a:lnTo>
                    <a:close/>
                  </a:path>
                  <a:path w="473710" h="562609">
                    <a:moveTo>
                      <a:pt x="134321" y="276316"/>
                    </a:moveTo>
                    <a:lnTo>
                      <a:pt x="134233" y="276469"/>
                    </a:lnTo>
                    <a:lnTo>
                      <a:pt x="134321" y="276316"/>
                    </a:lnTo>
                    <a:close/>
                  </a:path>
                  <a:path w="473710" h="562609">
                    <a:moveTo>
                      <a:pt x="132433" y="276238"/>
                    </a:moveTo>
                    <a:lnTo>
                      <a:pt x="132437" y="276374"/>
                    </a:lnTo>
                    <a:lnTo>
                      <a:pt x="132433" y="276238"/>
                    </a:lnTo>
                    <a:close/>
                  </a:path>
                  <a:path w="473710" h="562609">
                    <a:moveTo>
                      <a:pt x="130685" y="276334"/>
                    </a:moveTo>
                    <a:lnTo>
                      <a:pt x="130818" y="276467"/>
                    </a:lnTo>
                    <a:lnTo>
                      <a:pt x="130685" y="276334"/>
                    </a:lnTo>
                    <a:close/>
                  </a:path>
                  <a:path w="473710" h="562609">
                    <a:moveTo>
                      <a:pt x="130080" y="276168"/>
                    </a:moveTo>
                    <a:lnTo>
                      <a:pt x="129899" y="276385"/>
                    </a:lnTo>
                    <a:lnTo>
                      <a:pt x="130080" y="276168"/>
                    </a:lnTo>
                    <a:close/>
                  </a:path>
                  <a:path w="473710" h="562609">
                    <a:moveTo>
                      <a:pt x="128968" y="276082"/>
                    </a:moveTo>
                    <a:lnTo>
                      <a:pt x="128986" y="276403"/>
                    </a:lnTo>
                    <a:lnTo>
                      <a:pt x="128987" y="276092"/>
                    </a:lnTo>
                    <a:close/>
                  </a:path>
                  <a:path w="473710" h="562609">
                    <a:moveTo>
                      <a:pt x="131675" y="276176"/>
                    </a:moveTo>
                    <a:lnTo>
                      <a:pt x="131844" y="276394"/>
                    </a:lnTo>
                    <a:lnTo>
                      <a:pt x="131844" y="276265"/>
                    </a:lnTo>
                    <a:lnTo>
                      <a:pt x="131675" y="276176"/>
                    </a:lnTo>
                    <a:close/>
                  </a:path>
                  <a:path w="473710" h="562609">
                    <a:moveTo>
                      <a:pt x="125879" y="276021"/>
                    </a:moveTo>
                    <a:lnTo>
                      <a:pt x="126507" y="276459"/>
                    </a:lnTo>
                    <a:lnTo>
                      <a:pt x="126256" y="276221"/>
                    </a:lnTo>
                    <a:lnTo>
                      <a:pt x="125879" y="276021"/>
                    </a:lnTo>
                    <a:close/>
                  </a:path>
                  <a:path w="473710" h="562609">
                    <a:moveTo>
                      <a:pt x="134383" y="276337"/>
                    </a:moveTo>
                    <a:lnTo>
                      <a:pt x="134532" y="276459"/>
                    </a:lnTo>
                    <a:lnTo>
                      <a:pt x="134383" y="276337"/>
                    </a:lnTo>
                    <a:close/>
                  </a:path>
                  <a:path w="473710" h="562609">
                    <a:moveTo>
                      <a:pt x="115896" y="274855"/>
                    </a:moveTo>
                    <a:lnTo>
                      <a:pt x="115851" y="276039"/>
                    </a:lnTo>
                    <a:lnTo>
                      <a:pt x="115978" y="276458"/>
                    </a:lnTo>
                    <a:lnTo>
                      <a:pt x="115896" y="274855"/>
                    </a:lnTo>
                    <a:close/>
                  </a:path>
                  <a:path w="473710" h="562609">
                    <a:moveTo>
                      <a:pt x="141650" y="275847"/>
                    </a:moveTo>
                    <a:lnTo>
                      <a:pt x="141570" y="276281"/>
                    </a:lnTo>
                    <a:lnTo>
                      <a:pt x="141696" y="276454"/>
                    </a:lnTo>
                    <a:lnTo>
                      <a:pt x="141823" y="276132"/>
                    </a:lnTo>
                    <a:lnTo>
                      <a:pt x="141699" y="275874"/>
                    </a:lnTo>
                    <a:close/>
                  </a:path>
                  <a:path w="473710" h="562609">
                    <a:moveTo>
                      <a:pt x="135216" y="276329"/>
                    </a:moveTo>
                    <a:lnTo>
                      <a:pt x="135387" y="276451"/>
                    </a:lnTo>
                    <a:lnTo>
                      <a:pt x="135216" y="276329"/>
                    </a:lnTo>
                    <a:close/>
                  </a:path>
                  <a:path w="473710" h="562609">
                    <a:moveTo>
                      <a:pt x="140068" y="276085"/>
                    </a:moveTo>
                    <a:lnTo>
                      <a:pt x="140163" y="276319"/>
                    </a:lnTo>
                    <a:lnTo>
                      <a:pt x="140414" y="276450"/>
                    </a:lnTo>
                    <a:lnTo>
                      <a:pt x="140289" y="276202"/>
                    </a:lnTo>
                    <a:lnTo>
                      <a:pt x="140068" y="276085"/>
                    </a:lnTo>
                    <a:close/>
                  </a:path>
                  <a:path w="473710" h="562609">
                    <a:moveTo>
                      <a:pt x="134520" y="276215"/>
                    </a:moveTo>
                    <a:lnTo>
                      <a:pt x="134422" y="276362"/>
                    </a:lnTo>
                    <a:lnTo>
                      <a:pt x="134674" y="276329"/>
                    </a:lnTo>
                    <a:lnTo>
                      <a:pt x="134520" y="276215"/>
                    </a:lnTo>
                    <a:close/>
                  </a:path>
                  <a:path w="473710" h="562609">
                    <a:moveTo>
                      <a:pt x="144454" y="275706"/>
                    </a:moveTo>
                    <a:lnTo>
                      <a:pt x="144550" y="275990"/>
                    </a:lnTo>
                    <a:lnTo>
                      <a:pt x="144677" y="276142"/>
                    </a:lnTo>
                    <a:lnTo>
                      <a:pt x="145180" y="276443"/>
                    </a:lnTo>
                    <a:lnTo>
                      <a:pt x="144673" y="275789"/>
                    </a:lnTo>
                    <a:lnTo>
                      <a:pt x="144454" y="275706"/>
                    </a:lnTo>
                    <a:close/>
                  </a:path>
                  <a:path w="473710" h="562609">
                    <a:moveTo>
                      <a:pt x="129420" y="276196"/>
                    </a:moveTo>
                    <a:lnTo>
                      <a:pt x="129789" y="276443"/>
                    </a:lnTo>
                    <a:lnTo>
                      <a:pt x="129664" y="276308"/>
                    </a:lnTo>
                    <a:lnTo>
                      <a:pt x="129420" y="276196"/>
                    </a:lnTo>
                    <a:close/>
                  </a:path>
                  <a:path w="473710" h="562609">
                    <a:moveTo>
                      <a:pt x="122842" y="275961"/>
                    </a:moveTo>
                    <a:lnTo>
                      <a:pt x="122867" y="276374"/>
                    </a:lnTo>
                    <a:lnTo>
                      <a:pt x="123120" y="276226"/>
                    </a:lnTo>
                    <a:lnTo>
                      <a:pt x="122994" y="276070"/>
                    </a:lnTo>
                    <a:lnTo>
                      <a:pt x="122842" y="275961"/>
                    </a:lnTo>
                    <a:close/>
                  </a:path>
                  <a:path w="473710" h="562609">
                    <a:moveTo>
                      <a:pt x="133279" y="276210"/>
                    </a:moveTo>
                    <a:lnTo>
                      <a:pt x="133180" y="276362"/>
                    </a:lnTo>
                    <a:lnTo>
                      <a:pt x="133279" y="276210"/>
                    </a:lnTo>
                    <a:close/>
                  </a:path>
                  <a:path w="473710" h="562609">
                    <a:moveTo>
                      <a:pt x="136518" y="276289"/>
                    </a:moveTo>
                    <a:lnTo>
                      <a:pt x="136625" y="276431"/>
                    </a:lnTo>
                    <a:lnTo>
                      <a:pt x="136518" y="276289"/>
                    </a:lnTo>
                    <a:close/>
                  </a:path>
                  <a:path w="473710" h="562609">
                    <a:moveTo>
                      <a:pt x="131349" y="276144"/>
                    </a:moveTo>
                    <a:lnTo>
                      <a:pt x="131165" y="276372"/>
                    </a:lnTo>
                    <a:lnTo>
                      <a:pt x="131417" y="276305"/>
                    </a:lnTo>
                    <a:lnTo>
                      <a:pt x="131349" y="276144"/>
                    </a:lnTo>
                    <a:close/>
                  </a:path>
                  <a:path w="473710" h="562609">
                    <a:moveTo>
                      <a:pt x="130982" y="276287"/>
                    </a:moveTo>
                    <a:lnTo>
                      <a:pt x="131071" y="276426"/>
                    </a:lnTo>
                    <a:lnTo>
                      <a:pt x="130982" y="276287"/>
                    </a:lnTo>
                    <a:close/>
                  </a:path>
                  <a:path w="473710" h="562609">
                    <a:moveTo>
                      <a:pt x="128607" y="276235"/>
                    </a:moveTo>
                    <a:lnTo>
                      <a:pt x="128480" y="276425"/>
                    </a:lnTo>
                    <a:lnTo>
                      <a:pt x="128607" y="276235"/>
                    </a:lnTo>
                    <a:close/>
                  </a:path>
                  <a:path w="473710" h="562609">
                    <a:moveTo>
                      <a:pt x="122463" y="276158"/>
                    </a:moveTo>
                    <a:lnTo>
                      <a:pt x="122770" y="276424"/>
                    </a:lnTo>
                    <a:lnTo>
                      <a:pt x="122643" y="276254"/>
                    </a:lnTo>
                    <a:lnTo>
                      <a:pt x="122463" y="276158"/>
                    </a:lnTo>
                    <a:close/>
                  </a:path>
                  <a:path w="473710" h="562609">
                    <a:moveTo>
                      <a:pt x="135315" y="276110"/>
                    </a:moveTo>
                    <a:lnTo>
                      <a:pt x="135277" y="276359"/>
                    </a:lnTo>
                    <a:lnTo>
                      <a:pt x="135315" y="276110"/>
                    </a:lnTo>
                    <a:close/>
                  </a:path>
                  <a:path w="473710" h="562609">
                    <a:moveTo>
                      <a:pt x="133652" y="276268"/>
                    </a:moveTo>
                    <a:lnTo>
                      <a:pt x="133736" y="276422"/>
                    </a:lnTo>
                    <a:lnTo>
                      <a:pt x="133652" y="276268"/>
                    </a:lnTo>
                    <a:close/>
                  </a:path>
                  <a:path w="473710" h="562609">
                    <a:moveTo>
                      <a:pt x="123428" y="276072"/>
                    </a:moveTo>
                    <a:lnTo>
                      <a:pt x="123523" y="276329"/>
                    </a:lnTo>
                    <a:lnTo>
                      <a:pt x="123428" y="276072"/>
                    </a:lnTo>
                    <a:close/>
                  </a:path>
                  <a:path w="473710" h="562609">
                    <a:moveTo>
                      <a:pt x="134976" y="276268"/>
                    </a:moveTo>
                    <a:lnTo>
                      <a:pt x="135088" y="276421"/>
                    </a:lnTo>
                    <a:lnTo>
                      <a:pt x="134976" y="276268"/>
                    </a:lnTo>
                    <a:close/>
                  </a:path>
                  <a:path w="473710" h="562609">
                    <a:moveTo>
                      <a:pt x="130700" y="276304"/>
                    </a:moveTo>
                    <a:lnTo>
                      <a:pt x="130863" y="276418"/>
                    </a:lnTo>
                    <a:lnTo>
                      <a:pt x="130700" y="276304"/>
                    </a:lnTo>
                    <a:close/>
                  </a:path>
                  <a:path w="473710" h="562609">
                    <a:moveTo>
                      <a:pt x="134729" y="276278"/>
                    </a:moveTo>
                    <a:lnTo>
                      <a:pt x="134806" y="276416"/>
                    </a:lnTo>
                    <a:lnTo>
                      <a:pt x="134729" y="276278"/>
                    </a:lnTo>
                    <a:close/>
                  </a:path>
                  <a:path w="473710" h="562609">
                    <a:moveTo>
                      <a:pt x="128000" y="276219"/>
                    </a:moveTo>
                    <a:lnTo>
                      <a:pt x="127827" y="276409"/>
                    </a:lnTo>
                    <a:lnTo>
                      <a:pt x="128000" y="276219"/>
                    </a:lnTo>
                    <a:close/>
                  </a:path>
                  <a:path w="473710" h="562609">
                    <a:moveTo>
                      <a:pt x="123230" y="276115"/>
                    </a:moveTo>
                    <a:lnTo>
                      <a:pt x="123335" y="276315"/>
                    </a:lnTo>
                    <a:lnTo>
                      <a:pt x="123230" y="276115"/>
                    </a:lnTo>
                    <a:close/>
                  </a:path>
                  <a:path w="473710" h="562609">
                    <a:moveTo>
                      <a:pt x="123754" y="275139"/>
                    </a:moveTo>
                    <a:lnTo>
                      <a:pt x="123677" y="276403"/>
                    </a:lnTo>
                    <a:lnTo>
                      <a:pt x="123754" y="275139"/>
                    </a:lnTo>
                    <a:close/>
                  </a:path>
                  <a:path w="473710" h="562609">
                    <a:moveTo>
                      <a:pt x="130718" y="276265"/>
                    </a:moveTo>
                    <a:lnTo>
                      <a:pt x="130880" y="276399"/>
                    </a:lnTo>
                    <a:lnTo>
                      <a:pt x="130718" y="276265"/>
                    </a:lnTo>
                    <a:close/>
                  </a:path>
                  <a:path w="473710" h="562609">
                    <a:moveTo>
                      <a:pt x="133875" y="276016"/>
                    </a:moveTo>
                    <a:lnTo>
                      <a:pt x="134103" y="276397"/>
                    </a:lnTo>
                    <a:lnTo>
                      <a:pt x="133976" y="276084"/>
                    </a:lnTo>
                    <a:close/>
                  </a:path>
                  <a:path w="473710" h="562609">
                    <a:moveTo>
                      <a:pt x="115047" y="275750"/>
                    </a:moveTo>
                    <a:lnTo>
                      <a:pt x="115272" y="276394"/>
                    </a:lnTo>
                    <a:lnTo>
                      <a:pt x="115145" y="275978"/>
                    </a:lnTo>
                    <a:lnTo>
                      <a:pt x="115047" y="275750"/>
                    </a:lnTo>
                    <a:close/>
                  </a:path>
                  <a:path w="473710" h="562609">
                    <a:moveTo>
                      <a:pt x="129436" y="276179"/>
                    </a:moveTo>
                    <a:lnTo>
                      <a:pt x="129844" y="276391"/>
                    </a:lnTo>
                    <a:lnTo>
                      <a:pt x="129436" y="276179"/>
                    </a:lnTo>
                    <a:close/>
                  </a:path>
                  <a:path w="473710" h="562609">
                    <a:moveTo>
                      <a:pt x="115082" y="275779"/>
                    </a:moveTo>
                    <a:lnTo>
                      <a:pt x="115273" y="276388"/>
                    </a:lnTo>
                    <a:lnTo>
                      <a:pt x="115146" y="275831"/>
                    </a:lnTo>
                    <a:close/>
                  </a:path>
                  <a:path w="473710" h="562609">
                    <a:moveTo>
                      <a:pt x="125871" y="275881"/>
                    </a:moveTo>
                    <a:lnTo>
                      <a:pt x="126132" y="276117"/>
                    </a:lnTo>
                    <a:lnTo>
                      <a:pt x="126636" y="276384"/>
                    </a:lnTo>
                    <a:lnTo>
                      <a:pt x="126510" y="276195"/>
                    </a:lnTo>
                    <a:lnTo>
                      <a:pt x="125871" y="275881"/>
                    </a:lnTo>
                    <a:close/>
                  </a:path>
                  <a:path w="473710" h="562609">
                    <a:moveTo>
                      <a:pt x="127288" y="276005"/>
                    </a:moveTo>
                    <a:lnTo>
                      <a:pt x="127021" y="276161"/>
                    </a:lnTo>
                    <a:lnTo>
                      <a:pt x="126894" y="276384"/>
                    </a:lnTo>
                    <a:lnTo>
                      <a:pt x="127274" y="276088"/>
                    </a:lnTo>
                    <a:close/>
                  </a:path>
                  <a:path w="473710" h="562609">
                    <a:moveTo>
                      <a:pt x="129661" y="275948"/>
                    </a:moveTo>
                    <a:lnTo>
                      <a:pt x="129475" y="276197"/>
                    </a:lnTo>
                    <a:lnTo>
                      <a:pt x="129855" y="276380"/>
                    </a:lnTo>
                    <a:lnTo>
                      <a:pt x="129728" y="276043"/>
                    </a:lnTo>
                    <a:close/>
                  </a:path>
                  <a:path w="473710" h="562609">
                    <a:moveTo>
                      <a:pt x="131779" y="276011"/>
                    </a:moveTo>
                    <a:lnTo>
                      <a:pt x="131807" y="276155"/>
                    </a:lnTo>
                    <a:lnTo>
                      <a:pt x="131934" y="276312"/>
                    </a:lnTo>
                    <a:lnTo>
                      <a:pt x="131934" y="276101"/>
                    </a:lnTo>
                    <a:lnTo>
                      <a:pt x="131779" y="276011"/>
                    </a:lnTo>
                    <a:close/>
                  </a:path>
                  <a:path w="473710" h="562609">
                    <a:moveTo>
                      <a:pt x="119275" y="275955"/>
                    </a:moveTo>
                    <a:lnTo>
                      <a:pt x="119215" y="276328"/>
                    </a:lnTo>
                    <a:lnTo>
                      <a:pt x="119275" y="275955"/>
                    </a:lnTo>
                    <a:close/>
                  </a:path>
                  <a:path w="473710" h="562609">
                    <a:moveTo>
                      <a:pt x="123622" y="275366"/>
                    </a:moveTo>
                    <a:lnTo>
                      <a:pt x="123532" y="275520"/>
                    </a:lnTo>
                    <a:lnTo>
                      <a:pt x="123405" y="275839"/>
                    </a:lnTo>
                    <a:lnTo>
                      <a:pt x="123532" y="276207"/>
                    </a:lnTo>
                    <a:lnTo>
                      <a:pt x="123659" y="276378"/>
                    </a:lnTo>
                    <a:lnTo>
                      <a:pt x="123622" y="275366"/>
                    </a:lnTo>
                    <a:close/>
                  </a:path>
                  <a:path w="473710" h="562609">
                    <a:moveTo>
                      <a:pt x="124065" y="276147"/>
                    </a:moveTo>
                    <a:lnTo>
                      <a:pt x="123878" y="276377"/>
                    </a:lnTo>
                    <a:lnTo>
                      <a:pt x="124065" y="276147"/>
                    </a:lnTo>
                    <a:close/>
                  </a:path>
                  <a:path w="473710" h="562609">
                    <a:moveTo>
                      <a:pt x="142667" y="276093"/>
                    </a:moveTo>
                    <a:lnTo>
                      <a:pt x="142659" y="276303"/>
                    </a:lnTo>
                    <a:lnTo>
                      <a:pt x="142667" y="276093"/>
                    </a:lnTo>
                    <a:close/>
                  </a:path>
                  <a:path w="473710" h="562609">
                    <a:moveTo>
                      <a:pt x="105921" y="274977"/>
                    </a:moveTo>
                    <a:lnTo>
                      <a:pt x="105945" y="275445"/>
                    </a:lnTo>
                    <a:lnTo>
                      <a:pt x="106072" y="276372"/>
                    </a:lnTo>
                    <a:lnTo>
                      <a:pt x="105945" y="275079"/>
                    </a:lnTo>
                    <a:close/>
                  </a:path>
                  <a:path w="473710" h="562609">
                    <a:moveTo>
                      <a:pt x="142346" y="276130"/>
                    </a:moveTo>
                    <a:lnTo>
                      <a:pt x="142457" y="276299"/>
                    </a:lnTo>
                    <a:lnTo>
                      <a:pt x="142346" y="276130"/>
                    </a:lnTo>
                    <a:close/>
                  </a:path>
                  <a:path w="473710" h="562609">
                    <a:moveTo>
                      <a:pt x="134988" y="276238"/>
                    </a:moveTo>
                    <a:lnTo>
                      <a:pt x="135127" y="276367"/>
                    </a:lnTo>
                    <a:lnTo>
                      <a:pt x="134988" y="276238"/>
                    </a:lnTo>
                    <a:close/>
                  </a:path>
                  <a:path w="473710" h="562609">
                    <a:moveTo>
                      <a:pt x="137660" y="275590"/>
                    </a:moveTo>
                    <a:lnTo>
                      <a:pt x="137170" y="275590"/>
                    </a:lnTo>
                    <a:lnTo>
                      <a:pt x="137174" y="276173"/>
                    </a:lnTo>
                    <a:lnTo>
                      <a:pt x="137427" y="276365"/>
                    </a:lnTo>
                    <a:lnTo>
                      <a:pt x="137660" y="275590"/>
                    </a:lnTo>
                    <a:close/>
                  </a:path>
                  <a:path w="473710" h="562609">
                    <a:moveTo>
                      <a:pt x="132643" y="276031"/>
                    </a:moveTo>
                    <a:lnTo>
                      <a:pt x="132695" y="276364"/>
                    </a:lnTo>
                    <a:lnTo>
                      <a:pt x="132822" y="276235"/>
                    </a:lnTo>
                    <a:lnTo>
                      <a:pt x="132695" y="276063"/>
                    </a:lnTo>
                    <a:close/>
                  </a:path>
                  <a:path w="473710" h="562609">
                    <a:moveTo>
                      <a:pt x="131537" y="276235"/>
                    </a:moveTo>
                    <a:lnTo>
                      <a:pt x="131666" y="276362"/>
                    </a:lnTo>
                    <a:lnTo>
                      <a:pt x="131537" y="276235"/>
                    </a:lnTo>
                    <a:close/>
                  </a:path>
                  <a:path w="473710" h="562609">
                    <a:moveTo>
                      <a:pt x="136853" y="275930"/>
                    </a:moveTo>
                    <a:lnTo>
                      <a:pt x="136654" y="276197"/>
                    </a:lnTo>
                    <a:lnTo>
                      <a:pt x="136781" y="276360"/>
                    </a:lnTo>
                    <a:lnTo>
                      <a:pt x="136908" y="276108"/>
                    </a:lnTo>
                    <a:lnTo>
                      <a:pt x="136853" y="275930"/>
                    </a:lnTo>
                    <a:close/>
                  </a:path>
                  <a:path w="473710" h="562609">
                    <a:moveTo>
                      <a:pt x="131193" y="276056"/>
                    </a:moveTo>
                    <a:lnTo>
                      <a:pt x="131010" y="276300"/>
                    </a:lnTo>
                    <a:lnTo>
                      <a:pt x="131264" y="276230"/>
                    </a:lnTo>
                    <a:lnTo>
                      <a:pt x="131193" y="276056"/>
                    </a:lnTo>
                    <a:close/>
                  </a:path>
                  <a:path w="473710" h="562609">
                    <a:moveTo>
                      <a:pt x="130769" y="276188"/>
                    </a:moveTo>
                    <a:lnTo>
                      <a:pt x="130919" y="276357"/>
                    </a:lnTo>
                    <a:lnTo>
                      <a:pt x="130769" y="276188"/>
                    </a:lnTo>
                    <a:close/>
                  </a:path>
                  <a:path w="473710" h="562609">
                    <a:moveTo>
                      <a:pt x="128286" y="276092"/>
                    </a:moveTo>
                    <a:lnTo>
                      <a:pt x="128289" y="276357"/>
                    </a:lnTo>
                    <a:lnTo>
                      <a:pt x="128286" y="276092"/>
                    </a:lnTo>
                    <a:close/>
                  </a:path>
                  <a:path w="473710" h="562609">
                    <a:moveTo>
                      <a:pt x="148192" y="275495"/>
                    </a:moveTo>
                    <a:lnTo>
                      <a:pt x="147830" y="276355"/>
                    </a:lnTo>
                    <a:lnTo>
                      <a:pt x="148335" y="275735"/>
                    </a:lnTo>
                    <a:lnTo>
                      <a:pt x="148313" y="275590"/>
                    </a:lnTo>
                    <a:close/>
                  </a:path>
                  <a:path w="473710" h="562609">
                    <a:moveTo>
                      <a:pt x="127813" y="276130"/>
                    </a:moveTo>
                    <a:lnTo>
                      <a:pt x="127825" y="276354"/>
                    </a:lnTo>
                    <a:lnTo>
                      <a:pt x="127813" y="276130"/>
                    </a:lnTo>
                    <a:close/>
                  </a:path>
                  <a:path w="473710" h="562609">
                    <a:moveTo>
                      <a:pt x="114920" y="275646"/>
                    </a:moveTo>
                    <a:lnTo>
                      <a:pt x="114966" y="276132"/>
                    </a:lnTo>
                    <a:lnTo>
                      <a:pt x="115220" y="276354"/>
                    </a:lnTo>
                    <a:lnTo>
                      <a:pt x="115093" y="275981"/>
                    </a:lnTo>
                    <a:lnTo>
                      <a:pt x="114966" y="275683"/>
                    </a:lnTo>
                    <a:close/>
                  </a:path>
                  <a:path w="473710" h="562609">
                    <a:moveTo>
                      <a:pt x="129687" y="275959"/>
                    </a:moveTo>
                    <a:lnTo>
                      <a:pt x="129883" y="276354"/>
                    </a:lnTo>
                    <a:lnTo>
                      <a:pt x="129883" y="276047"/>
                    </a:lnTo>
                    <a:lnTo>
                      <a:pt x="129687" y="275959"/>
                    </a:lnTo>
                    <a:close/>
                  </a:path>
                  <a:path w="473710" h="562609">
                    <a:moveTo>
                      <a:pt x="137803" y="275490"/>
                    </a:moveTo>
                    <a:lnTo>
                      <a:pt x="137880" y="275761"/>
                    </a:lnTo>
                    <a:lnTo>
                      <a:pt x="138640" y="276354"/>
                    </a:lnTo>
                    <a:lnTo>
                      <a:pt x="138006" y="275610"/>
                    </a:lnTo>
                    <a:lnTo>
                      <a:pt x="137803" y="275490"/>
                    </a:lnTo>
                    <a:close/>
                  </a:path>
                  <a:path w="473710" h="562609">
                    <a:moveTo>
                      <a:pt x="125252" y="275735"/>
                    </a:moveTo>
                    <a:lnTo>
                      <a:pt x="125262" y="276061"/>
                    </a:lnTo>
                    <a:lnTo>
                      <a:pt x="125389" y="276349"/>
                    </a:lnTo>
                    <a:lnTo>
                      <a:pt x="125252" y="275735"/>
                    </a:lnTo>
                    <a:close/>
                  </a:path>
                  <a:path w="473710" h="562609">
                    <a:moveTo>
                      <a:pt x="128578" y="276222"/>
                    </a:moveTo>
                    <a:close/>
                  </a:path>
                  <a:path w="473710" h="562609">
                    <a:moveTo>
                      <a:pt x="119982" y="275661"/>
                    </a:moveTo>
                    <a:lnTo>
                      <a:pt x="119804" y="276050"/>
                    </a:lnTo>
                    <a:lnTo>
                      <a:pt x="119930" y="276338"/>
                    </a:lnTo>
                    <a:lnTo>
                      <a:pt x="120056" y="276124"/>
                    </a:lnTo>
                    <a:lnTo>
                      <a:pt x="119982" y="275661"/>
                    </a:lnTo>
                    <a:close/>
                  </a:path>
                  <a:path w="473710" h="562609">
                    <a:moveTo>
                      <a:pt x="134425" y="276148"/>
                    </a:moveTo>
                    <a:lnTo>
                      <a:pt x="134383" y="276337"/>
                    </a:lnTo>
                    <a:lnTo>
                      <a:pt x="134425" y="276148"/>
                    </a:lnTo>
                    <a:close/>
                  </a:path>
                  <a:path w="473710" h="562609">
                    <a:moveTo>
                      <a:pt x="128829" y="276180"/>
                    </a:moveTo>
                    <a:lnTo>
                      <a:pt x="128829" y="276333"/>
                    </a:lnTo>
                    <a:lnTo>
                      <a:pt x="128829" y="276180"/>
                    </a:lnTo>
                    <a:close/>
                  </a:path>
                  <a:path w="473710" h="562609">
                    <a:moveTo>
                      <a:pt x="122640" y="275816"/>
                    </a:moveTo>
                    <a:lnTo>
                      <a:pt x="122532" y="276195"/>
                    </a:lnTo>
                    <a:lnTo>
                      <a:pt x="122784" y="276329"/>
                    </a:lnTo>
                    <a:lnTo>
                      <a:pt x="122657" y="275828"/>
                    </a:lnTo>
                    <a:close/>
                  </a:path>
                  <a:path w="473710" h="562609">
                    <a:moveTo>
                      <a:pt x="134995" y="276219"/>
                    </a:moveTo>
                    <a:lnTo>
                      <a:pt x="135156" y="276328"/>
                    </a:lnTo>
                    <a:lnTo>
                      <a:pt x="134995" y="276219"/>
                    </a:lnTo>
                    <a:close/>
                  </a:path>
                  <a:path w="473710" h="562609">
                    <a:moveTo>
                      <a:pt x="134613" y="276133"/>
                    </a:moveTo>
                    <a:lnTo>
                      <a:pt x="134678" y="276326"/>
                    </a:lnTo>
                    <a:lnTo>
                      <a:pt x="134613" y="276133"/>
                    </a:lnTo>
                    <a:close/>
                  </a:path>
                  <a:path w="473710" h="562609">
                    <a:moveTo>
                      <a:pt x="140925" y="275481"/>
                    </a:moveTo>
                    <a:lnTo>
                      <a:pt x="140933" y="276050"/>
                    </a:lnTo>
                    <a:lnTo>
                      <a:pt x="141439" y="276322"/>
                    </a:lnTo>
                    <a:lnTo>
                      <a:pt x="141312" y="275926"/>
                    </a:lnTo>
                    <a:lnTo>
                      <a:pt x="141058" y="275579"/>
                    </a:lnTo>
                    <a:lnTo>
                      <a:pt x="140925" y="275481"/>
                    </a:lnTo>
                    <a:close/>
                  </a:path>
                  <a:path w="473710" h="562609">
                    <a:moveTo>
                      <a:pt x="121286" y="275957"/>
                    </a:moveTo>
                    <a:lnTo>
                      <a:pt x="121210" y="276320"/>
                    </a:lnTo>
                    <a:lnTo>
                      <a:pt x="121337" y="276066"/>
                    </a:lnTo>
                    <a:close/>
                  </a:path>
                  <a:path w="473710" h="562609">
                    <a:moveTo>
                      <a:pt x="130302" y="276154"/>
                    </a:moveTo>
                    <a:lnTo>
                      <a:pt x="130491" y="276320"/>
                    </a:lnTo>
                    <a:lnTo>
                      <a:pt x="130367" y="276185"/>
                    </a:lnTo>
                    <a:close/>
                  </a:path>
                  <a:path w="473710" h="562609">
                    <a:moveTo>
                      <a:pt x="133026" y="276028"/>
                    </a:moveTo>
                    <a:lnTo>
                      <a:pt x="132979" y="276238"/>
                    </a:lnTo>
                    <a:lnTo>
                      <a:pt x="133026" y="276028"/>
                    </a:lnTo>
                    <a:close/>
                  </a:path>
                  <a:path w="473710" h="562609">
                    <a:moveTo>
                      <a:pt x="136270" y="276047"/>
                    </a:moveTo>
                    <a:lnTo>
                      <a:pt x="136320" y="276228"/>
                    </a:lnTo>
                    <a:lnTo>
                      <a:pt x="136270" y="276047"/>
                    </a:lnTo>
                    <a:close/>
                  </a:path>
                  <a:path w="473710" h="562609">
                    <a:moveTo>
                      <a:pt x="120982" y="275709"/>
                    </a:moveTo>
                    <a:lnTo>
                      <a:pt x="121205" y="276309"/>
                    </a:lnTo>
                    <a:lnTo>
                      <a:pt x="121078" y="275787"/>
                    </a:lnTo>
                    <a:close/>
                  </a:path>
                  <a:path w="473710" h="562609">
                    <a:moveTo>
                      <a:pt x="132607" y="276066"/>
                    </a:moveTo>
                    <a:lnTo>
                      <a:pt x="132455" y="276246"/>
                    </a:lnTo>
                    <a:lnTo>
                      <a:pt x="132607" y="276066"/>
                    </a:lnTo>
                    <a:close/>
                  </a:path>
                  <a:path w="473710" h="562609">
                    <a:moveTo>
                      <a:pt x="135052" y="276075"/>
                    </a:moveTo>
                    <a:lnTo>
                      <a:pt x="135045" y="276243"/>
                    </a:lnTo>
                    <a:lnTo>
                      <a:pt x="135052" y="276075"/>
                    </a:lnTo>
                    <a:close/>
                  </a:path>
                  <a:path w="473710" h="562609">
                    <a:moveTo>
                      <a:pt x="135910" y="275953"/>
                    </a:moveTo>
                    <a:lnTo>
                      <a:pt x="136081" y="276305"/>
                    </a:lnTo>
                    <a:lnTo>
                      <a:pt x="135954" y="275983"/>
                    </a:lnTo>
                    <a:close/>
                  </a:path>
                  <a:path w="473710" h="562609">
                    <a:moveTo>
                      <a:pt x="119167" y="274498"/>
                    </a:moveTo>
                    <a:lnTo>
                      <a:pt x="118772" y="275984"/>
                    </a:lnTo>
                    <a:lnTo>
                      <a:pt x="118899" y="276199"/>
                    </a:lnTo>
                    <a:lnTo>
                      <a:pt x="119147" y="276300"/>
                    </a:lnTo>
                    <a:lnTo>
                      <a:pt x="119274" y="275956"/>
                    </a:lnTo>
                    <a:lnTo>
                      <a:pt x="119167" y="274498"/>
                    </a:lnTo>
                    <a:close/>
                  </a:path>
                  <a:path w="473710" h="562609">
                    <a:moveTo>
                      <a:pt x="130386" y="276137"/>
                    </a:moveTo>
                    <a:lnTo>
                      <a:pt x="130612" y="276300"/>
                    </a:lnTo>
                    <a:lnTo>
                      <a:pt x="130386" y="276137"/>
                    </a:lnTo>
                    <a:close/>
                  </a:path>
                  <a:path w="473710" h="562609">
                    <a:moveTo>
                      <a:pt x="140277" y="275697"/>
                    </a:moveTo>
                    <a:lnTo>
                      <a:pt x="140347" y="276027"/>
                    </a:lnTo>
                    <a:lnTo>
                      <a:pt x="140474" y="276299"/>
                    </a:lnTo>
                    <a:lnTo>
                      <a:pt x="140601" y="275977"/>
                    </a:lnTo>
                    <a:lnTo>
                      <a:pt x="140475" y="275803"/>
                    </a:lnTo>
                    <a:lnTo>
                      <a:pt x="140277" y="275697"/>
                    </a:lnTo>
                    <a:close/>
                  </a:path>
                  <a:path w="473710" h="562609">
                    <a:moveTo>
                      <a:pt x="136296" y="275993"/>
                    </a:moveTo>
                    <a:lnTo>
                      <a:pt x="136327" y="276126"/>
                    </a:lnTo>
                    <a:lnTo>
                      <a:pt x="136454" y="276298"/>
                    </a:lnTo>
                    <a:lnTo>
                      <a:pt x="136296" y="275993"/>
                    </a:lnTo>
                    <a:close/>
                  </a:path>
                  <a:path w="473710" h="562609">
                    <a:moveTo>
                      <a:pt x="126661" y="275583"/>
                    </a:moveTo>
                    <a:lnTo>
                      <a:pt x="126789" y="276295"/>
                    </a:lnTo>
                    <a:lnTo>
                      <a:pt x="126916" y="275965"/>
                    </a:lnTo>
                    <a:lnTo>
                      <a:pt x="126789" y="275643"/>
                    </a:lnTo>
                    <a:lnTo>
                      <a:pt x="126661" y="275583"/>
                    </a:lnTo>
                    <a:close/>
                  </a:path>
                  <a:path w="473710" h="562609">
                    <a:moveTo>
                      <a:pt x="108314" y="273688"/>
                    </a:moveTo>
                    <a:lnTo>
                      <a:pt x="108107" y="275790"/>
                    </a:lnTo>
                    <a:lnTo>
                      <a:pt x="108234" y="276293"/>
                    </a:lnTo>
                    <a:lnTo>
                      <a:pt x="108361" y="275207"/>
                    </a:lnTo>
                    <a:lnTo>
                      <a:pt x="108314" y="273688"/>
                    </a:lnTo>
                    <a:close/>
                  </a:path>
                  <a:path w="473710" h="562609">
                    <a:moveTo>
                      <a:pt x="131020" y="275966"/>
                    </a:moveTo>
                    <a:lnTo>
                      <a:pt x="130856" y="276228"/>
                    </a:lnTo>
                    <a:lnTo>
                      <a:pt x="131109" y="276149"/>
                    </a:lnTo>
                    <a:lnTo>
                      <a:pt x="131020" y="275966"/>
                    </a:lnTo>
                    <a:close/>
                  </a:path>
                  <a:path w="473710" h="562609">
                    <a:moveTo>
                      <a:pt x="117805" y="275753"/>
                    </a:moveTo>
                    <a:lnTo>
                      <a:pt x="117841" y="276001"/>
                    </a:lnTo>
                    <a:lnTo>
                      <a:pt x="117968" y="276286"/>
                    </a:lnTo>
                    <a:lnTo>
                      <a:pt x="117843" y="275768"/>
                    </a:lnTo>
                    <a:close/>
                  </a:path>
                  <a:path w="473710" h="562609">
                    <a:moveTo>
                      <a:pt x="105190" y="274832"/>
                    </a:moveTo>
                    <a:lnTo>
                      <a:pt x="105230" y="275418"/>
                    </a:lnTo>
                    <a:lnTo>
                      <a:pt x="105357" y="276285"/>
                    </a:lnTo>
                    <a:lnTo>
                      <a:pt x="105190" y="274832"/>
                    </a:lnTo>
                    <a:close/>
                  </a:path>
                  <a:path w="473710" h="562609">
                    <a:moveTo>
                      <a:pt x="135093" y="275973"/>
                    </a:moveTo>
                    <a:lnTo>
                      <a:pt x="135187" y="276284"/>
                    </a:lnTo>
                    <a:lnTo>
                      <a:pt x="135093" y="275973"/>
                    </a:lnTo>
                    <a:close/>
                  </a:path>
                  <a:path w="473710" h="562609">
                    <a:moveTo>
                      <a:pt x="131746" y="276042"/>
                    </a:moveTo>
                    <a:lnTo>
                      <a:pt x="131748" y="276215"/>
                    </a:lnTo>
                    <a:lnTo>
                      <a:pt x="131746" y="276042"/>
                    </a:lnTo>
                    <a:close/>
                  </a:path>
                  <a:path w="473710" h="562609">
                    <a:moveTo>
                      <a:pt x="132015" y="276029"/>
                    </a:moveTo>
                    <a:lnTo>
                      <a:pt x="132109" y="276203"/>
                    </a:lnTo>
                    <a:lnTo>
                      <a:pt x="132015" y="276029"/>
                    </a:lnTo>
                    <a:close/>
                  </a:path>
                  <a:path w="473710" h="562609">
                    <a:moveTo>
                      <a:pt x="142237" y="275430"/>
                    </a:moveTo>
                    <a:lnTo>
                      <a:pt x="142358" y="275993"/>
                    </a:lnTo>
                    <a:lnTo>
                      <a:pt x="142485" y="276167"/>
                    </a:lnTo>
                    <a:lnTo>
                      <a:pt x="142485" y="275764"/>
                    </a:lnTo>
                    <a:lnTo>
                      <a:pt x="142237" y="275430"/>
                    </a:lnTo>
                    <a:close/>
                  </a:path>
                  <a:path w="473710" h="562609">
                    <a:moveTo>
                      <a:pt x="123306" y="275908"/>
                    </a:moveTo>
                    <a:lnTo>
                      <a:pt x="123322" y="276182"/>
                    </a:lnTo>
                    <a:lnTo>
                      <a:pt x="123306" y="275908"/>
                    </a:lnTo>
                    <a:close/>
                  </a:path>
                  <a:path w="473710" h="562609">
                    <a:moveTo>
                      <a:pt x="139882" y="275987"/>
                    </a:moveTo>
                    <a:lnTo>
                      <a:pt x="139824" y="276143"/>
                    </a:lnTo>
                    <a:lnTo>
                      <a:pt x="140076" y="276274"/>
                    </a:lnTo>
                    <a:lnTo>
                      <a:pt x="139950" y="276052"/>
                    </a:lnTo>
                    <a:close/>
                  </a:path>
                  <a:path w="473710" h="562609">
                    <a:moveTo>
                      <a:pt x="133723" y="275914"/>
                    </a:moveTo>
                    <a:lnTo>
                      <a:pt x="133528" y="276202"/>
                    </a:lnTo>
                    <a:lnTo>
                      <a:pt x="133779" y="276088"/>
                    </a:lnTo>
                    <a:lnTo>
                      <a:pt x="133723" y="275914"/>
                    </a:lnTo>
                    <a:close/>
                  </a:path>
                  <a:path w="473710" h="562609">
                    <a:moveTo>
                      <a:pt x="125834" y="275189"/>
                    </a:moveTo>
                    <a:lnTo>
                      <a:pt x="125907" y="275759"/>
                    </a:lnTo>
                    <a:lnTo>
                      <a:pt x="126661" y="276266"/>
                    </a:lnTo>
                    <a:lnTo>
                      <a:pt x="126535" y="275972"/>
                    </a:lnTo>
                    <a:lnTo>
                      <a:pt x="126281" y="275650"/>
                    </a:lnTo>
                    <a:lnTo>
                      <a:pt x="126155" y="275342"/>
                    </a:lnTo>
                    <a:lnTo>
                      <a:pt x="125834" y="275189"/>
                    </a:lnTo>
                    <a:close/>
                  </a:path>
                  <a:path w="473710" h="562609">
                    <a:moveTo>
                      <a:pt x="133359" y="276112"/>
                    </a:moveTo>
                    <a:lnTo>
                      <a:pt x="133446" y="276261"/>
                    </a:lnTo>
                    <a:lnTo>
                      <a:pt x="133359" y="276112"/>
                    </a:lnTo>
                    <a:close/>
                  </a:path>
                  <a:path w="473710" h="562609">
                    <a:moveTo>
                      <a:pt x="135819" y="275892"/>
                    </a:moveTo>
                    <a:lnTo>
                      <a:pt x="136053" y="276261"/>
                    </a:lnTo>
                    <a:lnTo>
                      <a:pt x="135926" y="275989"/>
                    </a:lnTo>
                    <a:close/>
                  </a:path>
                  <a:path w="473710" h="562609">
                    <a:moveTo>
                      <a:pt x="114324" y="275658"/>
                    </a:moveTo>
                    <a:lnTo>
                      <a:pt x="114324" y="276258"/>
                    </a:lnTo>
                    <a:lnTo>
                      <a:pt x="114577" y="275944"/>
                    </a:lnTo>
                    <a:lnTo>
                      <a:pt x="114450" y="275756"/>
                    </a:lnTo>
                    <a:close/>
                  </a:path>
                  <a:path w="473710" h="562609">
                    <a:moveTo>
                      <a:pt x="140078" y="275590"/>
                    </a:moveTo>
                    <a:lnTo>
                      <a:pt x="140134" y="275956"/>
                    </a:lnTo>
                    <a:lnTo>
                      <a:pt x="140261" y="276132"/>
                    </a:lnTo>
                    <a:lnTo>
                      <a:pt x="140260" y="275688"/>
                    </a:lnTo>
                    <a:lnTo>
                      <a:pt x="140078" y="275590"/>
                    </a:lnTo>
                    <a:close/>
                  </a:path>
                  <a:path w="473710" h="562609">
                    <a:moveTo>
                      <a:pt x="130368" y="276106"/>
                    </a:moveTo>
                    <a:lnTo>
                      <a:pt x="130603" y="276253"/>
                    </a:lnTo>
                    <a:lnTo>
                      <a:pt x="130368" y="276106"/>
                    </a:lnTo>
                    <a:close/>
                  </a:path>
                  <a:path w="473710" h="562609">
                    <a:moveTo>
                      <a:pt x="144632" y="275722"/>
                    </a:moveTo>
                    <a:lnTo>
                      <a:pt x="144766" y="275824"/>
                    </a:lnTo>
                    <a:lnTo>
                      <a:pt x="145892" y="276250"/>
                    </a:lnTo>
                    <a:lnTo>
                      <a:pt x="144632" y="275722"/>
                    </a:lnTo>
                    <a:close/>
                  </a:path>
                  <a:path w="473710" h="562609">
                    <a:moveTo>
                      <a:pt x="109134" y="275643"/>
                    </a:moveTo>
                    <a:lnTo>
                      <a:pt x="109144" y="275807"/>
                    </a:lnTo>
                    <a:lnTo>
                      <a:pt x="109271" y="276239"/>
                    </a:lnTo>
                    <a:lnTo>
                      <a:pt x="109134" y="275643"/>
                    </a:lnTo>
                    <a:close/>
                  </a:path>
                  <a:path w="473710" h="562609">
                    <a:moveTo>
                      <a:pt x="123817" y="275030"/>
                    </a:moveTo>
                    <a:lnTo>
                      <a:pt x="123864" y="276237"/>
                    </a:lnTo>
                    <a:lnTo>
                      <a:pt x="123991" y="275972"/>
                    </a:lnTo>
                    <a:lnTo>
                      <a:pt x="123864" y="275053"/>
                    </a:lnTo>
                    <a:close/>
                  </a:path>
                  <a:path w="473710" h="562609">
                    <a:moveTo>
                      <a:pt x="132568" y="275985"/>
                    </a:moveTo>
                    <a:lnTo>
                      <a:pt x="132435" y="276236"/>
                    </a:lnTo>
                    <a:lnTo>
                      <a:pt x="132568" y="275985"/>
                    </a:lnTo>
                    <a:close/>
                  </a:path>
                  <a:path w="473710" h="562609">
                    <a:moveTo>
                      <a:pt x="142316" y="275936"/>
                    </a:moveTo>
                    <a:lnTo>
                      <a:pt x="142408" y="276164"/>
                    </a:lnTo>
                    <a:lnTo>
                      <a:pt x="142316" y="275936"/>
                    </a:lnTo>
                    <a:close/>
                  </a:path>
                  <a:path w="473710" h="562609">
                    <a:moveTo>
                      <a:pt x="134680" y="276074"/>
                    </a:moveTo>
                    <a:lnTo>
                      <a:pt x="134781" y="276230"/>
                    </a:lnTo>
                    <a:lnTo>
                      <a:pt x="134680" y="276074"/>
                    </a:lnTo>
                    <a:close/>
                  </a:path>
                  <a:path w="473710" h="562609">
                    <a:moveTo>
                      <a:pt x="139916" y="276005"/>
                    </a:moveTo>
                    <a:lnTo>
                      <a:pt x="140074" y="276228"/>
                    </a:lnTo>
                    <a:lnTo>
                      <a:pt x="139947" y="276021"/>
                    </a:lnTo>
                    <a:close/>
                  </a:path>
                  <a:path w="473710" h="562609">
                    <a:moveTo>
                      <a:pt x="135587" y="275737"/>
                    </a:moveTo>
                    <a:lnTo>
                      <a:pt x="135505" y="276228"/>
                    </a:lnTo>
                    <a:lnTo>
                      <a:pt x="135632" y="275987"/>
                    </a:lnTo>
                    <a:lnTo>
                      <a:pt x="135587" y="275737"/>
                    </a:lnTo>
                    <a:close/>
                  </a:path>
                  <a:path w="473710" h="562609">
                    <a:moveTo>
                      <a:pt x="133965" y="275824"/>
                    </a:moveTo>
                    <a:lnTo>
                      <a:pt x="133963" y="276059"/>
                    </a:lnTo>
                    <a:lnTo>
                      <a:pt x="134215" y="276226"/>
                    </a:lnTo>
                    <a:lnTo>
                      <a:pt x="134089" y="275911"/>
                    </a:lnTo>
                    <a:close/>
                  </a:path>
                  <a:path w="473710" h="562609">
                    <a:moveTo>
                      <a:pt x="140058" y="275851"/>
                    </a:moveTo>
                    <a:lnTo>
                      <a:pt x="140324" y="276220"/>
                    </a:lnTo>
                    <a:lnTo>
                      <a:pt x="140058" y="275851"/>
                    </a:lnTo>
                    <a:close/>
                  </a:path>
                  <a:path w="473710" h="562609">
                    <a:moveTo>
                      <a:pt x="140635" y="275890"/>
                    </a:moveTo>
                    <a:lnTo>
                      <a:pt x="140880" y="276218"/>
                    </a:lnTo>
                    <a:lnTo>
                      <a:pt x="140753" y="275953"/>
                    </a:lnTo>
                    <a:close/>
                  </a:path>
                  <a:path w="473710" h="562609">
                    <a:moveTo>
                      <a:pt x="130340" y="276112"/>
                    </a:moveTo>
                    <a:close/>
                  </a:path>
                  <a:path w="473710" h="562609">
                    <a:moveTo>
                      <a:pt x="130419" y="276024"/>
                    </a:moveTo>
                    <a:lnTo>
                      <a:pt x="130469" y="276152"/>
                    </a:lnTo>
                    <a:lnTo>
                      <a:pt x="130419" y="276024"/>
                    </a:lnTo>
                    <a:close/>
                  </a:path>
                  <a:path w="473710" h="562609">
                    <a:moveTo>
                      <a:pt x="128545" y="275861"/>
                    </a:moveTo>
                    <a:lnTo>
                      <a:pt x="128548" y="276208"/>
                    </a:lnTo>
                    <a:lnTo>
                      <a:pt x="128545" y="275861"/>
                    </a:lnTo>
                    <a:close/>
                  </a:path>
                  <a:path w="473710" h="562609">
                    <a:moveTo>
                      <a:pt x="130163" y="276089"/>
                    </a:moveTo>
                    <a:close/>
                  </a:path>
                  <a:path w="473710" h="562609">
                    <a:moveTo>
                      <a:pt x="141918" y="275893"/>
                    </a:moveTo>
                    <a:lnTo>
                      <a:pt x="142289" y="276205"/>
                    </a:lnTo>
                    <a:lnTo>
                      <a:pt x="142162" y="276028"/>
                    </a:lnTo>
                    <a:lnTo>
                      <a:pt x="141918" y="275893"/>
                    </a:lnTo>
                    <a:close/>
                  </a:path>
                  <a:path w="473710" h="562609">
                    <a:moveTo>
                      <a:pt x="127835" y="275890"/>
                    </a:moveTo>
                    <a:lnTo>
                      <a:pt x="128020" y="276203"/>
                    </a:lnTo>
                    <a:lnTo>
                      <a:pt x="127896" y="275918"/>
                    </a:lnTo>
                    <a:close/>
                  </a:path>
                  <a:path w="473710" h="562609">
                    <a:moveTo>
                      <a:pt x="144098" y="274504"/>
                    </a:moveTo>
                    <a:lnTo>
                      <a:pt x="145893" y="276203"/>
                    </a:lnTo>
                    <a:lnTo>
                      <a:pt x="145869" y="275590"/>
                    </a:lnTo>
                    <a:lnTo>
                      <a:pt x="144098" y="274504"/>
                    </a:lnTo>
                    <a:close/>
                  </a:path>
                  <a:path w="473710" h="562609">
                    <a:moveTo>
                      <a:pt x="140059" y="275881"/>
                    </a:moveTo>
                    <a:lnTo>
                      <a:pt x="140163" y="276135"/>
                    </a:lnTo>
                    <a:lnTo>
                      <a:pt x="140059" y="275881"/>
                    </a:lnTo>
                    <a:close/>
                  </a:path>
                  <a:path w="473710" h="562609">
                    <a:moveTo>
                      <a:pt x="128781" y="276070"/>
                    </a:moveTo>
                    <a:lnTo>
                      <a:pt x="128651" y="276199"/>
                    </a:lnTo>
                    <a:lnTo>
                      <a:pt x="128781" y="276070"/>
                    </a:lnTo>
                    <a:close/>
                  </a:path>
                  <a:path w="473710" h="562609">
                    <a:moveTo>
                      <a:pt x="129298" y="276113"/>
                    </a:moveTo>
                    <a:close/>
                  </a:path>
                  <a:path w="473710" h="562609">
                    <a:moveTo>
                      <a:pt x="133595" y="275827"/>
                    </a:moveTo>
                    <a:lnTo>
                      <a:pt x="133377" y="276122"/>
                    </a:lnTo>
                    <a:lnTo>
                      <a:pt x="133631" y="276029"/>
                    </a:lnTo>
                    <a:lnTo>
                      <a:pt x="133595" y="275827"/>
                    </a:lnTo>
                    <a:close/>
                  </a:path>
                  <a:path w="473710" h="562609">
                    <a:moveTo>
                      <a:pt x="130891" y="275900"/>
                    </a:moveTo>
                    <a:lnTo>
                      <a:pt x="130769" y="276188"/>
                    </a:lnTo>
                    <a:lnTo>
                      <a:pt x="130891" y="275900"/>
                    </a:lnTo>
                    <a:close/>
                  </a:path>
                  <a:path w="473710" h="562609">
                    <a:moveTo>
                      <a:pt x="129049" y="276025"/>
                    </a:moveTo>
                    <a:lnTo>
                      <a:pt x="129260" y="276185"/>
                    </a:lnTo>
                    <a:lnTo>
                      <a:pt x="129049" y="276025"/>
                    </a:lnTo>
                    <a:close/>
                  </a:path>
                  <a:path w="473710" h="562609">
                    <a:moveTo>
                      <a:pt x="141004" y="275504"/>
                    </a:moveTo>
                    <a:lnTo>
                      <a:pt x="141500" y="276185"/>
                    </a:lnTo>
                    <a:lnTo>
                      <a:pt x="141373" y="275692"/>
                    </a:lnTo>
                    <a:lnTo>
                      <a:pt x="141004" y="275504"/>
                    </a:lnTo>
                    <a:close/>
                  </a:path>
                  <a:path w="473710" h="562609">
                    <a:moveTo>
                      <a:pt x="130753" y="275828"/>
                    </a:moveTo>
                    <a:lnTo>
                      <a:pt x="130757" y="276182"/>
                    </a:lnTo>
                    <a:lnTo>
                      <a:pt x="130884" y="275914"/>
                    </a:lnTo>
                    <a:lnTo>
                      <a:pt x="130753" y="275828"/>
                    </a:lnTo>
                    <a:close/>
                  </a:path>
                  <a:path w="473710" h="562609">
                    <a:moveTo>
                      <a:pt x="122859" y="275845"/>
                    </a:moveTo>
                    <a:lnTo>
                      <a:pt x="122894" y="275998"/>
                    </a:lnTo>
                    <a:lnTo>
                      <a:pt x="123147" y="276180"/>
                    </a:lnTo>
                    <a:lnTo>
                      <a:pt x="123020" y="275963"/>
                    </a:lnTo>
                    <a:lnTo>
                      <a:pt x="122859" y="275845"/>
                    </a:lnTo>
                    <a:close/>
                  </a:path>
                  <a:path w="473710" h="562609">
                    <a:moveTo>
                      <a:pt x="129440" y="275848"/>
                    </a:moveTo>
                    <a:lnTo>
                      <a:pt x="129310" y="276119"/>
                    </a:lnTo>
                    <a:lnTo>
                      <a:pt x="129561" y="276050"/>
                    </a:lnTo>
                    <a:lnTo>
                      <a:pt x="129440" y="275848"/>
                    </a:lnTo>
                    <a:close/>
                  </a:path>
                  <a:path w="473710" h="562609">
                    <a:moveTo>
                      <a:pt x="132113" y="275703"/>
                    </a:moveTo>
                    <a:lnTo>
                      <a:pt x="132318" y="276179"/>
                    </a:lnTo>
                    <a:lnTo>
                      <a:pt x="132191" y="275815"/>
                    </a:lnTo>
                    <a:close/>
                  </a:path>
                  <a:path w="473710" h="562609">
                    <a:moveTo>
                      <a:pt x="132782" y="275893"/>
                    </a:moveTo>
                    <a:lnTo>
                      <a:pt x="132879" y="276177"/>
                    </a:lnTo>
                    <a:lnTo>
                      <a:pt x="132782" y="275893"/>
                    </a:lnTo>
                    <a:close/>
                  </a:path>
                  <a:path w="473710" h="562609">
                    <a:moveTo>
                      <a:pt x="125872" y="275899"/>
                    </a:moveTo>
                    <a:lnTo>
                      <a:pt x="125949" y="276054"/>
                    </a:lnTo>
                    <a:lnTo>
                      <a:pt x="126202" y="276176"/>
                    </a:lnTo>
                    <a:lnTo>
                      <a:pt x="125872" y="275899"/>
                    </a:lnTo>
                    <a:close/>
                  </a:path>
                  <a:path w="473710" h="562609">
                    <a:moveTo>
                      <a:pt x="136357" y="275869"/>
                    </a:moveTo>
                    <a:lnTo>
                      <a:pt x="136306" y="276005"/>
                    </a:lnTo>
                    <a:lnTo>
                      <a:pt x="136433" y="276174"/>
                    </a:lnTo>
                    <a:lnTo>
                      <a:pt x="136357" y="275869"/>
                    </a:lnTo>
                    <a:close/>
                  </a:path>
                  <a:path w="473710" h="562609">
                    <a:moveTo>
                      <a:pt x="132032" y="275778"/>
                    </a:moveTo>
                    <a:lnTo>
                      <a:pt x="132170" y="276047"/>
                    </a:lnTo>
                    <a:lnTo>
                      <a:pt x="132032" y="275778"/>
                    </a:lnTo>
                    <a:close/>
                  </a:path>
                  <a:path w="473710" h="562609">
                    <a:moveTo>
                      <a:pt x="136710" y="275821"/>
                    </a:moveTo>
                    <a:lnTo>
                      <a:pt x="136631" y="276168"/>
                    </a:lnTo>
                    <a:lnTo>
                      <a:pt x="136758" y="276032"/>
                    </a:lnTo>
                    <a:lnTo>
                      <a:pt x="136710" y="275821"/>
                    </a:lnTo>
                    <a:close/>
                  </a:path>
                  <a:path w="473710" h="562609">
                    <a:moveTo>
                      <a:pt x="132511" y="275950"/>
                    </a:moveTo>
                    <a:lnTo>
                      <a:pt x="132390" y="276162"/>
                    </a:lnTo>
                    <a:lnTo>
                      <a:pt x="132511" y="275950"/>
                    </a:lnTo>
                    <a:close/>
                  </a:path>
                  <a:path w="473710" h="562609">
                    <a:moveTo>
                      <a:pt x="103233" y="274356"/>
                    </a:moveTo>
                    <a:lnTo>
                      <a:pt x="103483" y="276162"/>
                    </a:lnTo>
                    <a:lnTo>
                      <a:pt x="103356" y="274915"/>
                    </a:lnTo>
                    <a:lnTo>
                      <a:pt x="103233" y="274356"/>
                    </a:lnTo>
                    <a:close/>
                  </a:path>
                  <a:path w="473710" h="562609">
                    <a:moveTo>
                      <a:pt x="128749" y="275997"/>
                    </a:moveTo>
                    <a:lnTo>
                      <a:pt x="128648" y="276161"/>
                    </a:lnTo>
                    <a:lnTo>
                      <a:pt x="128749" y="275997"/>
                    </a:lnTo>
                    <a:close/>
                  </a:path>
                  <a:path w="473710" h="562609">
                    <a:moveTo>
                      <a:pt x="131848" y="275947"/>
                    </a:moveTo>
                    <a:lnTo>
                      <a:pt x="131906" y="276085"/>
                    </a:lnTo>
                    <a:lnTo>
                      <a:pt x="131848" y="275947"/>
                    </a:lnTo>
                    <a:close/>
                  </a:path>
                  <a:path w="473710" h="562609">
                    <a:moveTo>
                      <a:pt x="109799" y="275434"/>
                    </a:moveTo>
                    <a:lnTo>
                      <a:pt x="109910" y="276158"/>
                    </a:lnTo>
                    <a:lnTo>
                      <a:pt x="109799" y="275434"/>
                    </a:lnTo>
                    <a:close/>
                  </a:path>
                  <a:path w="473710" h="562609">
                    <a:moveTo>
                      <a:pt x="130646" y="275773"/>
                    </a:moveTo>
                    <a:lnTo>
                      <a:pt x="130578" y="276099"/>
                    </a:lnTo>
                    <a:lnTo>
                      <a:pt x="130646" y="275773"/>
                    </a:lnTo>
                    <a:close/>
                  </a:path>
                  <a:path w="473710" h="562609">
                    <a:moveTo>
                      <a:pt x="109189" y="275142"/>
                    </a:moveTo>
                    <a:lnTo>
                      <a:pt x="109155" y="275717"/>
                    </a:lnTo>
                    <a:lnTo>
                      <a:pt x="109282" y="276155"/>
                    </a:lnTo>
                    <a:lnTo>
                      <a:pt x="109189" y="275142"/>
                    </a:lnTo>
                    <a:close/>
                  </a:path>
                  <a:path w="473710" h="562609">
                    <a:moveTo>
                      <a:pt x="134916" y="275864"/>
                    </a:moveTo>
                    <a:lnTo>
                      <a:pt x="134738" y="276090"/>
                    </a:lnTo>
                    <a:lnTo>
                      <a:pt x="134992" y="276037"/>
                    </a:lnTo>
                    <a:lnTo>
                      <a:pt x="134916" y="275864"/>
                    </a:lnTo>
                    <a:close/>
                  </a:path>
                  <a:path w="473710" h="562609">
                    <a:moveTo>
                      <a:pt x="112236" y="275175"/>
                    </a:moveTo>
                    <a:lnTo>
                      <a:pt x="112201" y="276150"/>
                    </a:lnTo>
                    <a:lnTo>
                      <a:pt x="112328" y="275682"/>
                    </a:lnTo>
                    <a:lnTo>
                      <a:pt x="112236" y="275175"/>
                    </a:lnTo>
                    <a:close/>
                  </a:path>
                  <a:path w="473710" h="562609">
                    <a:moveTo>
                      <a:pt x="132731" y="275944"/>
                    </a:moveTo>
                    <a:lnTo>
                      <a:pt x="132833" y="276148"/>
                    </a:lnTo>
                    <a:lnTo>
                      <a:pt x="132731" y="275944"/>
                    </a:lnTo>
                    <a:close/>
                  </a:path>
                  <a:path w="473710" h="562609">
                    <a:moveTo>
                      <a:pt x="117516" y="275635"/>
                    </a:moveTo>
                    <a:lnTo>
                      <a:pt x="117618" y="276070"/>
                    </a:lnTo>
                    <a:lnTo>
                      <a:pt x="117617" y="275676"/>
                    </a:lnTo>
                    <a:close/>
                  </a:path>
                  <a:path w="473710" h="562609">
                    <a:moveTo>
                      <a:pt x="148833" y="275287"/>
                    </a:moveTo>
                    <a:lnTo>
                      <a:pt x="149512" y="276145"/>
                    </a:lnTo>
                    <a:lnTo>
                      <a:pt x="149258" y="275491"/>
                    </a:lnTo>
                    <a:lnTo>
                      <a:pt x="148833" y="275287"/>
                    </a:lnTo>
                    <a:close/>
                  </a:path>
                  <a:path w="473710" h="562609">
                    <a:moveTo>
                      <a:pt x="122150" y="275463"/>
                    </a:moveTo>
                    <a:lnTo>
                      <a:pt x="122049" y="275936"/>
                    </a:lnTo>
                    <a:lnTo>
                      <a:pt x="122426" y="276138"/>
                    </a:lnTo>
                    <a:lnTo>
                      <a:pt x="122299" y="275596"/>
                    </a:lnTo>
                    <a:lnTo>
                      <a:pt x="122150" y="275463"/>
                    </a:lnTo>
                    <a:close/>
                  </a:path>
                  <a:path w="473710" h="562609">
                    <a:moveTo>
                      <a:pt x="132005" y="275803"/>
                    </a:moveTo>
                    <a:lnTo>
                      <a:pt x="132104" y="276073"/>
                    </a:lnTo>
                    <a:lnTo>
                      <a:pt x="132005" y="275803"/>
                    </a:lnTo>
                    <a:close/>
                  </a:path>
                  <a:path w="473710" h="562609">
                    <a:moveTo>
                      <a:pt x="129076" y="276006"/>
                    </a:moveTo>
                    <a:lnTo>
                      <a:pt x="129287" y="276134"/>
                    </a:lnTo>
                    <a:lnTo>
                      <a:pt x="129076" y="276006"/>
                    </a:lnTo>
                    <a:close/>
                  </a:path>
                  <a:path w="473710" h="562609">
                    <a:moveTo>
                      <a:pt x="139129" y="275590"/>
                    </a:moveTo>
                    <a:lnTo>
                      <a:pt x="139181" y="275807"/>
                    </a:lnTo>
                    <a:lnTo>
                      <a:pt x="139809" y="276134"/>
                    </a:lnTo>
                    <a:lnTo>
                      <a:pt x="139682" y="275881"/>
                    </a:lnTo>
                    <a:lnTo>
                      <a:pt x="139129" y="275590"/>
                    </a:lnTo>
                    <a:close/>
                  </a:path>
                  <a:path w="473710" h="562609">
                    <a:moveTo>
                      <a:pt x="135881" y="275516"/>
                    </a:moveTo>
                    <a:lnTo>
                      <a:pt x="135793" y="275702"/>
                    </a:lnTo>
                    <a:lnTo>
                      <a:pt x="135919" y="275960"/>
                    </a:lnTo>
                    <a:lnTo>
                      <a:pt x="136173" y="276129"/>
                    </a:lnTo>
                    <a:lnTo>
                      <a:pt x="136046" y="275741"/>
                    </a:lnTo>
                    <a:lnTo>
                      <a:pt x="135881" y="275516"/>
                    </a:lnTo>
                    <a:close/>
                  </a:path>
                  <a:path w="473710" h="562609">
                    <a:moveTo>
                      <a:pt x="129724" y="275882"/>
                    </a:moveTo>
                    <a:lnTo>
                      <a:pt x="130062" y="276128"/>
                    </a:lnTo>
                    <a:lnTo>
                      <a:pt x="129938" y="275983"/>
                    </a:lnTo>
                    <a:lnTo>
                      <a:pt x="129724" y="275882"/>
                    </a:lnTo>
                    <a:close/>
                  </a:path>
                  <a:path w="473710" h="562609">
                    <a:moveTo>
                      <a:pt x="132136" y="275718"/>
                    </a:moveTo>
                    <a:lnTo>
                      <a:pt x="132367" y="276122"/>
                    </a:lnTo>
                    <a:lnTo>
                      <a:pt x="132493" y="275971"/>
                    </a:lnTo>
                    <a:lnTo>
                      <a:pt x="132136" y="275718"/>
                    </a:lnTo>
                    <a:close/>
                  </a:path>
                  <a:path w="473710" h="562609">
                    <a:moveTo>
                      <a:pt x="126254" y="275389"/>
                    </a:moveTo>
                    <a:lnTo>
                      <a:pt x="126268" y="275531"/>
                    </a:lnTo>
                    <a:lnTo>
                      <a:pt x="126395" y="275762"/>
                    </a:lnTo>
                    <a:lnTo>
                      <a:pt x="126649" y="276117"/>
                    </a:lnTo>
                    <a:lnTo>
                      <a:pt x="126522" y="275517"/>
                    </a:lnTo>
                    <a:lnTo>
                      <a:pt x="126254" y="275389"/>
                    </a:lnTo>
                    <a:close/>
                  </a:path>
                  <a:path w="473710" h="562609">
                    <a:moveTo>
                      <a:pt x="124305" y="275314"/>
                    </a:moveTo>
                    <a:lnTo>
                      <a:pt x="124242" y="275445"/>
                    </a:lnTo>
                    <a:lnTo>
                      <a:pt x="124116" y="276113"/>
                    </a:lnTo>
                    <a:lnTo>
                      <a:pt x="124305" y="275314"/>
                    </a:lnTo>
                    <a:close/>
                  </a:path>
                  <a:path w="473710" h="562609">
                    <a:moveTo>
                      <a:pt x="129355" y="275810"/>
                    </a:moveTo>
                    <a:lnTo>
                      <a:pt x="129171" y="276052"/>
                    </a:lnTo>
                    <a:lnTo>
                      <a:pt x="129425" y="275877"/>
                    </a:lnTo>
                    <a:close/>
                  </a:path>
                  <a:path w="473710" h="562609">
                    <a:moveTo>
                      <a:pt x="133371" y="275676"/>
                    </a:moveTo>
                    <a:lnTo>
                      <a:pt x="133233" y="276045"/>
                    </a:lnTo>
                    <a:lnTo>
                      <a:pt x="133486" y="275959"/>
                    </a:lnTo>
                    <a:lnTo>
                      <a:pt x="133371" y="275676"/>
                    </a:lnTo>
                    <a:close/>
                  </a:path>
                  <a:path w="473710" h="562609">
                    <a:moveTo>
                      <a:pt x="122431" y="275665"/>
                    </a:moveTo>
                    <a:lnTo>
                      <a:pt x="122448" y="276105"/>
                    </a:lnTo>
                    <a:lnTo>
                      <a:pt x="122575" y="275914"/>
                    </a:lnTo>
                    <a:lnTo>
                      <a:pt x="122431" y="275665"/>
                    </a:lnTo>
                    <a:close/>
                  </a:path>
                  <a:path w="473710" h="562609">
                    <a:moveTo>
                      <a:pt x="134188" y="275861"/>
                    </a:moveTo>
                    <a:lnTo>
                      <a:pt x="134233" y="276013"/>
                    </a:lnTo>
                    <a:lnTo>
                      <a:pt x="134188" y="275861"/>
                    </a:lnTo>
                    <a:close/>
                  </a:path>
                  <a:path w="473710" h="562609">
                    <a:moveTo>
                      <a:pt x="113428" y="274305"/>
                    </a:moveTo>
                    <a:lnTo>
                      <a:pt x="113368" y="275635"/>
                    </a:lnTo>
                    <a:lnTo>
                      <a:pt x="113495" y="276101"/>
                    </a:lnTo>
                    <a:lnTo>
                      <a:pt x="113428" y="274305"/>
                    </a:lnTo>
                    <a:close/>
                  </a:path>
                  <a:path w="473710" h="562609">
                    <a:moveTo>
                      <a:pt x="130539" y="275892"/>
                    </a:moveTo>
                    <a:lnTo>
                      <a:pt x="130450" y="276039"/>
                    </a:lnTo>
                    <a:lnTo>
                      <a:pt x="130539" y="275892"/>
                    </a:lnTo>
                    <a:close/>
                  </a:path>
                  <a:path w="473710" h="562609">
                    <a:moveTo>
                      <a:pt x="127640" y="275803"/>
                    </a:moveTo>
                    <a:lnTo>
                      <a:pt x="127490" y="275977"/>
                    </a:lnTo>
                    <a:lnTo>
                      <a:pt x="127743" y="276097"/>
                    </a:lnTo>
                    <a:lnTo>
                      <a:pt x="127640" y="275803"/>
                    </a:lnTo>
                    <a:close/>
                  </a:path>
                  <a:path w="473710" h="562609">
                    <a:moveTo>
                      <a:pt x="118904" y="274070"/>
                    </a:moveTo>
                    <a:lnTo>
                      <a:pt x="118773" y="274776"/>
                    </a:lnTo>
                    <a:lnTo>
                      <a:pt x="118646" y="276096"/>
                    </a:lnTo>
                    <a:lnTo>
                      <a:pt x="118900" y="274496"/>
                    </a:lnTo>
                    <a:lnTo>
                      <a:pt x="118904" y="274070"/>
                    </a:lnTo>
                    <a:close/>
                  </a:path>
                  <a:path w="473710" h="562609">
                    <a:moveTo>
                      <a:pt x="124436" y="275902"/>
                    </a:moveTo>
                    <a:lnTo>
                      <a:pt x="124287" y="276095"/>
                    </a:lnTo>
                    <a:lnTo>
                      <a:pt x="124436" y="275902"/>
                    </a:lnTo>
                    <a:close/>
                  </a:path>
                  <a:path w="473710" h="562609">
                    <a:moveTo>
                      <a:pt x="142046" y="275567"/>
                    </a:moveTo>
                    <a:lnTo>
                      <a:pt x="142022" y="275951"/>
                    </a:lnTo>
                    <a:lnTo>
                      <a:pt x="142274" y="276090"/>
                    </a:lnTo>
                    <a:lnTo>
                      <a:pt x="142147" y="275705"/>
                    </a:lnTo>
                    <a:lnTo>
                      <a:pt x="142046" y="275567"/>
                    </a:lnTo>
                    <a:close/>
                  </a:path>
                  <a:path w="473710" h="562609">
                    <a:moveTo>
                      <a:pt x="129972" y="275925"/>
                    </a:moveTo>
                    <a:lnTo>
                      <a:pt x="130163" y="276089"/>
                    </a:lnTo>
                    <a:lnTo>
                      <a:pt x="130037" y="275955"/>
                    </a:lnTo>
                    <a:close/>
                  </a:path>
                  <a:path w="473710" h="562609">
                    <a:moveTo>
                      <a:pt x="118886" y="273810"/>
                    </a:moveTo>
                    <a:lnTo>
                      <a:pt x="118626" y="275022"/>
                    </a:lnTo>
                    <a:lnTo>
                      <a:pt x="118499" y="276036"/>
                    </a:lnTo>
                    <a:lnTo>
                      <a:pt x="118750" y="274896"/>
                    </a:lnTo>
                    <a:lnTo>
                      <a:pt x="118877" y="274215"/>
                    </a:lnTo>
                    <a:lnTo>
                      <a:pt x="118886" y="273810"/>
                    </a:lnTo>
                    <a:close/>
                  </a:path>
                  <a:path w="473710" h="562609">
                    <a:moveTo>
                      <a:pt x="136498" y="275660"/>
                    </a:moveTo>
                    <a:lnTo>
                      <a:pt x="136568" y="276087"/>
                    </a:lnTo>
                    <a:lnTo>
                      <a:pt x="136694" y="275850"/>
                    </a:lnTo>
                    <a:lnTo>
                      <a:pt x="136498" y="275660"/>
                    </a:lnTo>
                    <a:close/>
                  </a:path>
                  <a:path w="473710" h="562609">
                    <a:moveTo>
                      <a:pt x="139985" y="275778"/>
                    </a:moveTo>
                    <a:lnTo>
                      <a:pt x="139942" y="276019"/>
                    </a:lnTo>
                    <a:lnTo>
                      <a:pt x="139985" y="275778"/>
                    </a:lnTo>
                    <a:close/>
                  </a:path>
                  <a:path w="473710" h="562609">
                    <a:moveTo>
                      <a:pt x="143915" y="275502"/>
                    </a:moveTo>
                    <a:lnTo>
                      <a:pt x="143951" y="275671"/>
                    </a:lnTo>
                    <a:lnTo>
                      <a:pt x="144582" y="276085"/>
                    </a:lnTo>
                    <a:lnTo>
                      <a:pt x="144455" y="275709"/>
                    </a:lnTo>
                    <a:lnTo>
                      <a:pt x="143915" y="275502"/>
                    </a:lnTo>
                    <a:close/>
                  </a:path>
                  <a:path w="473710" h="562609">
                    <a:moveTo>
                      <a:pt x="122920" y="275390"/>
                    </a:moveTo>
                    <a:lnTo>
                      <a:pt x="122924" y="275892"/>
                    </a:lnTo>
                    <a:lnTo>
                      <a:pt x="123177" y="276077"/>
                    </a:lnTo>
                    <a:lnTo>
                      <a:pt x="123051" y="275565"/>
                    </a:lnTo>
                    <a:lnTo>
                      <a:pt x="122920" y="275390"/>
                    </a:lnTo>
                    <a:close/>
                  </a:path>
                  <a:path w="473710" h="562609">
                    <a:moveTo>
                      <a:pt x="113692" y="275079"/>
                    </a:moveTo>
                    <a:lnTo>
                      <a:pt x="113701" y="275925"/>
                    </a:lnTo>
                    <a:lnTo>
                      <a:pt x="113828" y="276071"/>
                    </a:lnTo>
                    <a:lnTo>
                      <a:pt x="113692" y="275079"/>
                    </a:lnTo>
                    <a:close/>
                  </a:path>
                  <a:path w="473710" h="562609">
                    <a:moveTo>
                      <a:pt x="117515" y="275653"/>
                    </a:moveTo>
                    <a:lnTo>
                      <a:pt x="117488" y="275990"/>
                    </a:lnTo>
                    <a:lnTo>
                      <a:pt x="117515" y="275653"/>
                    </a:lnTo>
                    <a:close/>
                  </a:path>
                  <a:path w="473710" h="562609">
                    <a:moveTo>
                      <a:pt x="126211" y="275369"/>
                    </a:moveTo>
                    <a:lnTo>
                      <a:pt x="126229" y="275545"/>
                    </a:lnTo>
                    <a:lnTo>
                      <a:pt x="126609" y="276067"/>
                    </a:lnTo>
                    <a:lnTo>
                      <a:pt x="126356" y="275706"/>
                    </a:lnTo>
                    <a:lnTo>
                      <a:pt x="126230" y="275378"/>
                    </a:lnTo>
                    <a:close/>
                  </a:path>
                  <a:path w="473710" h="562609">
                    <a:moveTo>
                      <a:pt x="134689" y="275724"/>
                    </a:moveTo>
                    <a:lnTo>
                      <a:pt x="134563" y="275928"/>
                    </a:lnTo>
                    <a:lnTo>
                      <a:pt x="134689" y="276066"/>
                    </a:lnTo>
                    <a:lnTo>
                      <a:pt x="134689" y="275724"/>
                    </a:lnTo>
                    <a:close/>
                  </a:path>
                  <a:path w="473710" h="562609">
                    <a:moveTo>
                      <a:pt x="116001" y="274187"/>
                    </a:moveTo>
                    <a:lnTo>
                      <a:pt x="115909" y="274970"/>
                    </a:lnTo>
                    <a:lnTo>
                      <a:pt x="116036" y="276057"/>
                    </a:lnTo>
                    <a:lnTo>
                      <a:pt x="116001" y="274187"/>
                    </a:lnTo>
                    <a:close/>
                  </a:path>
                  <a:path w="473710" h="562609">
                    <a:moveTo>
                      <a:pt x="131051" y="275939"/>
                    </a:moveTo>
                    <a:lnTo>
                      <a:pt x="131193" y="276056"/>
                    </a:lnTo>
                    <a:lnTo>
                      <a:pt x="131051" y="275939"/>
                    </a:lnTo>
                    <a:close/>
                  </a:path>
                  <a:path w="473710" h="562609">
                    <a:moveTo>
                      <a:pt x="134561" y="275926"/>
                    </a:moveTo>
                    <a:close/>
                  </a:path>
                  <a:path w="473710" h="562609">
                    <a:moveTo>
                      <a:pt x="131424" y="275804"/>
                    </a:moveTo>
                    <a:lnTo>
                      <a:pt x="131315" y="275986"/>
                    </a:lnTo>
                    <a:lnTo>
                      <a:pt x="131424" y="275804"/>
                    </a:lnTo>
                    <a:close/>
                  </a:path>
                  <a:path w="473710" h="562609">
                    <a:moveTo>
                      <a:pt x="131116" y="275881"/>
                    </a:moveTo>
                    <a:lnTo>
                      <a:pt x="131204" y="276045"/>
                    </a:lnTo>
                    <a:lnTo>
                      <a:pt x="131116" y="275881"/>
                    </a:lnTo>
                    <a:close/>
                  </a:path>
                  <a:path w="473710" h="562609">
                    <a:moveTo>
                      <a:pt x="109463" y="274779"/>
                    </a:moveTo>
                    <a:lnTo>
                      <a:pt x="109432" y="276042"/>
                    </a:lnTo>
                    <a:lnTo>
                      <a:pt x="109514" y="275590"/>
                    </a:lnTo>
                    <a:lnTo>
                      <a:pt x="109463" y="274779"/>
                    </a:lnTo>
                    <a:close/>
                  </a:path>
                  <a:path w="473710" h="562609">
                    <a:moveTo>
                      <a:pt x="142408" y="275481"/>
                    </a:moveTo>
                    <a:lnTo>
                      <a:pt x="142558" y="275836"/>
                    </a:lnTo>
                    <a:lnTo>
                      <a:pt x="142685" y="276034"/>
                    </a:lnTo>
                    <a:lnTo>
                      <a:pt x="142558" y="275620"/>
                    </a:lnTo>
                    <a:lnTo>
                      <a:pt x="142408" y="275481"/>
                    </a:lnTo>
                    <a:close/>
                  </a:path>
                  <a:path w="473710" h="562609">
                    <a:moveTo>
                      <a:pt x="129911" y="275787"/>
                    </a:moveTo>
                    <a:lnTo>
                      <a:pt x="130210" y="276034"/>
                    </a:lnTo>
                    <a:lnTo>
                      <a:pt x="130083" y="275868"/>
                    </a:lnTo>
                    <a:lnTo>
                      <a:pt x="129911" y="275787"/>
                    </a:lnTo>
                    <a:close/>
                  </a:path>
                  <a:path w="473710" h="562609">
                    <a:moveTo>
                      <a:pt x="131988" y="275818"/>
                    </a:moveTo>
                    <a:lnTo>
                      <a:pt x="131889" y="275967"/>
                    </a:lnTo>
                    <a:lnTo>
                      <a:pt x="131988" y="275818"/>
                    </a:lnTo>
                    <a:close/>
                  </a:path>
                  <a:path w="473710" h="562609">
                    <a:moveTo>
                      <a:pt x="132840" y="275837"/>
                    </a:moveTo>
                    <a:lnTo>
                      <a:pt x="133026" y="276028"/>
                    </a:lnTo>
                    <a:lnTo>
                      <a:pt x="132899" y="275868"/>
                    </a:lnTo>
                    <a:close/>
                  </a:path>
                  <a:path w="473710" h="562609">
                    <a:moveTo>
                      <a:pt x="140910" y="275590"/>
                    </a:moveTo>
                    <a:lnTo>
                      <a:pt x="140754" y="275590"/>
                    </a:lnTo>
                    <a:lnTo>
                      <a:pt x="140637" y="275891"/>
                    </a:lnTo>
                    <a:lnTo>
                      <a:pt x="140889" y="276026"/>
                    </a:lnTo>
                    <a:lnTo>
                      <a:pt x="140910" y="275590"/>
                    </a:lnTo>
                    <a:close/>
                  </a:path>
                  <a:path w="473710" h="562609">
                    <a:moveTo>
                      <a:pt x="128013" y="275584"/>
                    </a:moveTo>
                    <a:lnTo>
                      <a:pt x="127869" y="275714"/>
                    </a:lnTo>
                    <a:lnTo>
                      <a:pt x="127996" y="275927"/>
                    </a:lnTo>
                    <a:lnTo>
                      <a:pt x="128013" y="275584"/>
                    </a:lnTo>
                    <a:close/>
                  </a:path>
                  <a:path w="473710" h="562609">
                    <a:moveTo>
                      <a:pt x="129772" y="275834"/>
                    </a:moveTo>
                    <a:lnTo>
                      <a:pt x="130014" y="276019"/>
                    </a:lnTo>
                    <a:lnTo>
                      <a:pt x="129888" y="275886"/>
                    </a:lnTo>
                    <a:close/>
                  </a:path>
                  <a:path w="473710" h="562609">
                    <a:moveTo>
                      <a:pt x="134184" y="275813"/>
                    </a:moveTo>
                    <a:lnTo>
                      <a:pt x="134436" y="276015"/>
                    </a:lnTo>
                    <a:lnTo>
                      <a:pt x="134309" y="275876"/>
                    </a:lnTo>
                    <a:close/>
                  </a:path>
                  <a:path w="473710" h="562609">
                    <a:moveTo>
                      <a:pt x="118739" y="273508"/>
                    </a:moveTo>
                    <a:lnTo>
                      <a:pt x="118575" y="274664"/>
                    </a:lnTo>
                    <a:lnTo>
                      <a:pt x="118448" y="276015"/>
                    </a:lnTo>
                    <a:lnTo>
                      <a:pt x="118575" y="275259"/>
                    </a:lnTo>
                    <a:lnTo>
                      <a:pt x="118829" y="274074"/>
                    </a:lnTo>
                    <a:lnTo>
                      <a:pt x="118739" y="273508"/>
                    </a:lnTo>
                    <a:close/>
                  </a:path>
                  <a:path w="473710" h="562609">
                    <a:moveTo>
                      <a:pt x="125540" y="275718"/>
                    </a:moveTo>
                    <a:lnTo>
                      <a:pt x="125596" y="275852"/>
                    </a:lnTo>
                    <a:lnTo>
                      <a:pt x="125849" y="276006"/>
                    </a:lnTo>
                    <a:lnTo>
                      <a:pt x="125722" y="275807"/>
                    </a:lnTo>
                    <a:lnTo>
                      <a:pt x="125540" y="275718"/>
                    </a:lnTo>
                    <a:close/>
                  </a:path>
                  <a:path w="473710" h="562609">
                    <a:moveTo>
                      <a:pt x="129238" y="275758"/>
                    </a:moveTo>
                    <a:lnTo>
                      <a:pt x="129076" y="276006"/>
                    </a:lnTo>
                    <a:lnTo>
                      <a:pt x="129328" y="275828"/>
                    </a:lnTo>
                    <a:close/>
                  </a:path>
                  <a:path w="473710" h="562609">
                    <a:moveTo>
                      <a:pt x="135904" y="275472"/>
                    </a:moveTo>
                    <a:lnTo>
                      <a:pt x="135984" y="275657"/>
                    </a:lnTo>
                    <a:lnTo>
                      <a:pt x="136238" y="276004"/>
                    </a:lnTo>
                    <a:lnTo>
                      <a:pt x="136112" y="275748"/>
                    </a:lnTo>
                    <a:lnTo>
                      <a:pt x="135904" y="275472"/>
                    </a:lnTo>
                    <a:close/>
                  </a:path>
                  <a:path w="473710" h="562609">
                    <a:moveTo>
                      <a:pt x="113282" y="274747"/>
                    </a:moveTo>
                    <a:lnTo>
                      <a:pt x="113277" y="275488"/>
                    </a:lnTo>
                    <a:lnTo>
                      <a:pt x="113404" y="275999"/>
                    </a:lnTo>
                    <a:lnTo>
                      <a:pt x="113282" y="274747"/>
                    </a:lnTo>
                    <a:close/>
                  </a:path>
                  <a:path w="473710" h="562609">
                    <a:moveTo>
                      <a:pt x="124324" y="275274"/>
                    </a:moveTo>
                    <a:lnTo>
                      <a:pt x="124289" y="275999"/>
                    </a:lnTo>
                    <a:lnTo>
                      <a:pt x="124324" y="275274"/>
                    </a:lnTo>
                    <a:close/>
                  </a:path>
                  <a:path w="473710" h="562609">
                    <a:moveTo>
                      <a:pt x="114696" y="275795"/>
                    </a:moveTo>
                    <a:lnTo>
                      <a:pt x="114761" y="275998"/>
                    </a:lnTo>
                    <a:lnTo>
                      <a:pt x="114696" y="275795"/>
                    </a:lnTo>
                    <a:close/>
                  </a:path>
                  <a:path w="473710" h="562609">
                    <a:moveTo>
                      <a:pt x="142876" y="275400"/>
                    </a:moveTo>
                    <a:lnTo>
                      <a:pt x="142878" y="275582"/>
                    </a:lnTo>
                    <a:lnTo>
                      <a:pt x="143132" y="275993"/>
                    </a:lnTo>
                    <a:lnTo>
                      <a:pt x="143005" y="275625"/>
                    </a:lnTo>
                    <a:lnTo>
                      <a:pt x="142876" y="275400"/>
                    </a:lnTo>
                    <a:close/>
                  </a:path>
                  <a:path w="473710" h="562609">
                    <a:moveTo>
                      <a:pt x="134014" y="275754"/>
                    </a:moveTo>
                    <a:lnTo>
                      <a:pt x="134071" y="275899"/>
                    </a:lnTo>
                    <a:lnTo>
                      <a:pt x="134014" y="275754"/>
                    </a:lnTo>
                    <a:close/>
                  </a:path>
                  <a:path w="473710" h="562609">
                    <a:moveTo>
                      <a:pt x="139195" y="275408"/>
                    </a:moveTo>
                    <a:lnTo>
                      <a:pt x="139127" y="275589"/>
                    </a:lnTo>
                    <a:lnTo>
                      <a:pt x="139882" y="275987"/>
                    </a:lnTo>
                    <a:lnTo>
                      <a:pt x="139628" y="275598"/>
                    </a:lnTo>
                    <a:lnTo>
                      <a:pt x="139458" y="275502"/>
                    </a:lnTo>
                    <a:lnTo>
                      <a:pt x="139195" y="275408"/>
                    </a:lnTo>
                    <a:close/>
                  </a:path>
                  <a:path w="473710" h="562609">
                    <a:moveTo>
                      <a:pt x="115285" y="274401"/>
                    </a:moveTo>
                    <a:lnTo>
                      <a:pt x="115203" y="274695"/>
                    </a:lnTo>
                    <a:lnTo>
                      <a:pt x="115330" y="275981"/>
                    </a:lnTo>
                    <a:lnTo>
                      <a:pt x="115285" y="274401"/>
                    </a:lnTo>
                    <a:close/>
                  </a:path>
                  <a:path w="473710" h="562609">
                    <a:moveTo>
                      <a:pt x="135432" y="275633"/>
                    </a:moveTo>
                    <a:lnTo>
                      <a:pt x="135410" y="275980"/>
                    </a:lnTo>
                    <a:lnTo>
                      <a:pt x="135536" y="275807"/>
                    </a:lnTo>
                    <a:lnTo>
                      <a:pt x="135432" y="275633"/>
                    </a:lnTo>
                    <a:close/>
                  </a:path>
                  <a:path w="473710" h="562609">
                    <a:moveTo>
                      <a:pt x="127863" y="275705"/>
                    </a:moveTo>
                    <a:lnTo>
                      <a:pt x="127897" y="275918"/>
                    </a:lnTo>
                    <a:lnTo>
                      <a:pt x="127863" y="275705"/>
                    </a:lnTo>
                    <a:close/>
                  </a:path>
                  <a:path w="473710" h="562609">
                    <a:moveTo>
                      <a:pt x="124744" y="275699"/>
                    </a:moveTo>
                    <a:lnTo>
                      <a:pt x="124591" y="275800"/>
                    </a:lnTo>
                    <a:lnTo>
                      <a:pt x="124464" y="275973"/>
                    </a:lnTo>
                    <a:lnTo>
                      <a:pt x="124718" y="275798"/>
                    </a:lnTo>
                    <a:close/>
                  </a:path>
                  <a:path w="473710" h="562609">
                    <a:moveTo>
                      <a:pt x="107311" y="275001"/>
                    </a:moveTo>
                    <a:lnTo>
                      <a:pt x="107328" y="275560"/>
                    </a:lnTo>
                    <a:lnTo>
                      <a:pt x="107455" y="275972"/>
                    </a:lnTo>
                    <a:lnTo>
                      <a:pt x="107311" y="275001"/>
                    </a:lnTo>
                    <a:close/>
                  </a:path>
                  <a:path w="473710" h="562609">
                    <a:moveTo>
                      <a:pt x="125546" y="275819"/>
                    </a:moveTo>
                    <a:lnTo>
                      <a:pt x="125772" y="275969"/>
                    </a:lnTo>
                    <a:lnTo>
                      <a:pt x="125546" y="275819"/>
                    </a:lnTo>
                    <a:close/>
                  </a:path>
                  <a:path w="473710" h="562609">
                    <a:moveTo>
                      <a:pt x="139599" y="275535"/>
                    </a:moveTo>
                    <a:lnTo>
                      <a:pt x="139891" y="275969"/>
                    </a:lnTo>
                    <a:lnTo>
                      <a:pt x="139773" y="275590"/>
                    </a:lnTo>
                    <a:lnTo>
                      <a:pt x="139599" y="275535"/>
                    </a:lnTo>
                    <a:close/>
                  </a:path>
                  <a:path w="473710" h="562609">
                    <a:moveTo>
                      <a:pt x="132957" y="275721"/>
                    </a:moveTo>
                    <a:lnTo>
                      <a:pt x="132959" y="275900"/>
                    </a:lnTo>
                    <a:lnTo>
                      <a:pt x="132957" y="275721"/>
                    </a:lnTo>
                    <a:close/>
                  </a:path>
                  <a:path w="473710" h="562609">
                    <a:moveTo>
                      <a:pt x="130916" y="275847"/>
                    </a:moveTo>
                    <a:close/>
                  </a:path>
                  <a:path w="473710" h="562609">
                    <a:moveTo>
                      <a:pt x="130124" y="275502"/>
                    </a:moveTo>
                    <a:lnTo>
                      <a:pt x="130167" y="275753"/>
                    </a:lnTo>
                    <a:lnTo>
                      <a:pt x="130294" y="275966"/>
                    </a:lnTo>
                    <a:lnTo>
                      <a:pt x="130420" y="275813"/>
                    </a:lnTo>
                    <a:lnTo>
                      <a:pt x="130295" y="275591"/>
                    </a:lnTo>
                    <a:lnTo>
                      <a:pt x="130124" y="275502"/>
                    </a:lnTo>
                    <a:close/>
                  </a:path>
                  <a:path w="473710" h="562609">
                    <a:moveTo>
                      <a:pt x="131291" y="275727"/>
                    </a:moveTo>
                    <a:lnTo>
                      <a:pt x="131150" y="275899"/>
                    </a:lnTo>
                    <a:lnTo>
                      <a:pt x="131403" y="275827"/>
                    </a:lnTo>
                    <a:close/>
                  </a:path>
                  <a:path w="473710" h="562609">
                    <a:moveTo>
                      <a:pt x="135220" y="275595"/>
                    </a:moveTo>
                    <a:lnTo>
                      <a:pt x="135076" y="275723"/>
                    </a:lnTo>
                    <a:lnTo>
                      <a:pt x="134949" y="275884"/>
                    </a:lnTo>
                    <a:lnTo>
                      <a:pt x="135201" y="275700"/>
                    </a:lnTo>
                    <a:close/>
                  </a:path>
                  <a:path w="473710" h="562609">
                    <a:moveTo>
                      <a:pt x="124837" y="275715"/>
                    </a:moveTo>
                    <a:lnTo>
                      <a:pt x="124950" y="275961"/>
                    </a:lnTo>
                    <a:lnTo>
                      <a:pt x="124837" y="275715"/>
                    </a:lnTo>
                    <a:close/>
                  </a:path>
                  <a:path w="473710" h="562609">
                    <a:moveTo>
                      <a:pt x="134179" y="275740"/>
                    </a:moveTo>
                    <a:lnTo>
                      <a:pt x="134474" y="275958"/>
                    </a:lnTo>
                    <a:lnTo>
                      <a:pt x="134179" y="275740"/>
                    </a:lnTo>
                    <a:close/>
                  </a:path>
                  <a:path w="473710" h="562609">
                    <a:moveTo>
                      <a:pt x="115199" y="274644"/>
                    </a:moveTo>
                    <a:lnTo>
                      <a:pt x="115048" y="275667"/>
                    </a:lnTo>
                    <a:lnTo>
                      <a:pt x="115174" y="275854"/>
                    </a:lnTo>
                    <a:lnTo>
                      <a:pt x="115199" y="274644"/>
                    </a:lnTo>
                    <a:close/>
                  </a:path>
                  <a:path w="473710" h="562609">
                    <a:moveTo>
                      <a:pt x="122699" y="275728"/>
                    </a:moveTo>
                    <a:lnTo>
                      <a:pt x="122710" y="275866"/>
                    </a:lnTo>
                    <a:lnTo>
                      <a:pt x="122699" y="275728"/>
                    </a:lnTo>
                    <a:close/>
                  </a:path>
                  <a:path w="473710" h="562609">
                    <a:moveTo>
                      <a:pt x="135788" y="275692"/>
                    </a:moveTo>
                    <a:lnTo>
                      <a:pt x="135783" y="275836"/>
                    </a:lnTo>
                    <a:lnTo>
                      <a:pt x="135788" y="275692"/>
                    </a:lnTo>
                    <a:close/>
                  </a:path>
                  <a:path w="473710" h="562609">
                    <a:moveTo>
                      <a:pt x="109841" y="275171"/>
                    </a:moveTo>
                    <a:lnTo>
                      <a:pt x="109824" y="275518"/>
                    </a:lnTo>
                    <a:lnTo>
                      <a:pt x="109950" y="275953"/>
                    </a:lnTo>
                    <a:lnTo>
                      <a:pt x="109841" y="275171"/>
                    </a:lnTo>
                    <a:close/>
                  </a:path>
                  <a:path w="473710" h="562609">
                    <a:moveTo>
                      <a:pt x="105155" y="273774"/>
                    </a:moveTo>
                    <a:lnTo>
                      <a:pt x="105253" y="274772"/>
                    </a:lnTo>
                    <a:lnTo>
                      <a:pt x="105506" y="275952"/>
                    </a:lnTo>
                    <a:lnTo>
                      <a:pt x="105380" y="275056"/>
                    </a:lnTo>
                    <a:lnTo>
                      <a:pt x="105155" y="273774"/>
                    </a:lnTo>
                    <a:close/>
                  </a:path>
                  <a:path w="473710" h="562609">
                    <a:moveTo>
                      <a:pt x="120964" y="275307"/>
                    </a:moveTo>
                    <a:lnTo>
                      <a:pt x="121026" y="275745"/>
                    </a:lnTo>
                    <a:lnTo>
                      <a:pt x="121280" y="275952"/>
                    </a:lnTo>
                    <a:lnTo>
                      <a:pt x="121154" y="275424"/>
                    </a:lnTo>
                    <a:lnTo>
                      <a:pt x="120964" y="275307"/>
                    </a:lnTo>
                    <a:close/>
                  </a:path>
                  <a:path w="473710" h="562609">
                    <a:moveTo>
                      <a:pt x="119658" y="275119"/>
                    </a:moveTo>
                    <a:lnTo>
                      <a:pt x="119633" y="275502"/>
                    </a:lnTo>
                    <a:lnTo>
                      <a:pt x="119760" y="275951"/>
                    </a:lnTo>
                    <a:lnTo>
                      <a:pt x="119887" y="275786"/>
                    </a:lnTo>
                    <a:lnTo>
                      <a:pt x="119760" y="275299"/>
                    </a:lnTo>
                    <a:lnTo>
                      <a:pt x="119658" y="275119"/>
                    </a:lnTo>
                    <a:close/>
                  </a:path>
                  <a:path w="473710" h="562609">
                    <a:moveTo>
                      <a:pt x="135986" y="275318"/>
                    </a:moveTo>
                    <a:lnTo>
                      <a:pt x="136012" y="275614"/>
                    </a:lnTo>
                    <a:lnTo>
                      <a:pt x="136266" y="275951"/>
                    </a:lnTo>
                    <a:lnTo>
                      <a:pt x="136139" y="275525"/>
                    </a:lnTo>
                    <a:lnTo>
                      <a:pt x="135986" y="275318"/>
                    </a:lnTo>
                    <a:close/>
                  </a:path>
                  <a:path w="473710" h="562609">
                    <a:moveTo>
                      <a:pt x="132236" y="275590"/>
                    </a:moveTo>
                    <a:lnTo>
                      <a:pt x="132511" y="275950"/>
                    </a:lnTo>
                    <a:lnTo>
                      <a:pt x="132385" y="275672"/>
                    </a:lnTo>
                    <a:lnTo>
                      <a:pt x="132236" y="275590"/>
                    </a:lnTo>
                    <a:close/>
                  </a:path>
                  <a:path w="473710" h="562609">
                    <a:moveTo>
                      <a:pt x="134206" y="275482"/>
                    </a:moveTo>
                    <a:lnTo>
                      <a:pt x="134240" y="275665"/>
                    </a:lnTo>
                    <a:lnTo>
                      <a:pt x="134494" y="275949"/>
                    </a:lnTo>
                    <a:lnTo>
                      <a:pt x="134367" y="275684"/>
                    </a:lnTo>
                    <a:lnTo>
                      <a:pt x="134206" y="275482"/>
                    </a:lnTo>
                    <a:close/>
                  </a:path>
                  <a:path w="473710" h="562609">
                    <a:moveTo>
                      <a:pt x="141686" y="275765"/>
                    </a:moveTo>
                    <a:lnTo>
                      <a:pt x="141829" y="275948"/>
                    </a:lnTo>
                    <a:lnTo>
                      <a:pt x="141686" y="275765"/>
                    </a:lnTo>
                    <a:close/>
                  </a:path>
                  <a:path w="473710" h="562609">
                    <a:moveTo>
                      <a:pt x="129483" y="275769"/>
                    </a:moveTo>
                    <a:lnTo>
                      <a:pt x="129661" y="275948"/>
                    </a:lnTo>
                    <a:lnTo>
                      <a:pt x="129534" y="275793"/>
                    </a:lnTo>
                    <a:close/>
                  </a:path>
                  <a:path w="473710" h="562609">
                    <a:moveTo>
                      <a:pt x="131973" y="275755"/>
                    </a:moveTo>
                    <a:lnTo>
                      <a:pt x="131848" y="275947"/>
                    </a:lnTo>
                    <a:lnTo>
                      <a:pt x="131973" y="275755"/>
                    </a:lnTo>
                    <a:close/>
                  </a:path>
                  <a:path w="473710" h="562609">
                    <a:moveTo>
                      <a:pt x="133144" y="275537"/>
                    </a:moveTo>
                    <a:lnTo>
                      <a:pt x="132978" y="275755"/>
                    </a:lnTo>
                    <a:lnTo>
                      <a:pt x="133105" y="275947"/>
                    </a:lnTo>
                    <a:lnTo>
                      <a:pt x="133232" y="275634"/>
                    </a:lnTo>
                    <a:close/>
                  </a:path>
                  <a:path w="473710" h="562609">
                    <a:moveTo>
                      <a:pt x="111251" y="275120"/>
                    </a:moveTo>
                    <a:lnTo>
                      <a:pt x="111242" y="275605"/>
                    </a:lnTo>
                    <a:lnTo>
                      <a:pt x="111369" y="275942"/>
                    </a:lnTo>
                    <a:lnTo>
                      <a:pt x="111251" y="275120"/>
                    </a:lnTo>
                    <a:close/>
                  </a:path>
                  <a:path w="473710" h="562609">
                    <a:moveTo>
                      <a:pt x="129055" y="275675"/>
                    </a:moveTo>
                    <a:lnTo>
                      <a:pt x="128937" y="275940"/>
                    </a:lnTo>
                    <a:lnTo>
                      <a:pt x="129064" y="275775"/>
                    </a:lnTo>
                    <a:close/>
                  </a:path>
                  <a:path w="473710" h="562609">
                    <a:moveTo>
                      <a:pt x="127347" y="275673"/>
                    </a:moveTo>
                    <a:lnTo>
                      <a:pt x="127406" y="275937"/>
                    </a:lnTo>
                    <a:lnTo>
                      <a:pt x="127406" y="275699"/>
                    </a:lnTo>
                    <a:close/>
                  </a:path>
                  <a:path w="473710" h="562609">
                    <a:moveTo>
                      <a:pt x="111810" y="274838"/>
                    </a:moveTo>
                    <a:lnTo>
                      <a:pt x="111680" y="275931"/>
                    </a:lnTo>
                    <a:lnTo>
                      <a:pt x="111807" y="275531"/>
                    </a:lnTo>
                    <a:lnTo>
                      <a:pt x="111810" y="274838"/>
                    </a:lnTo>
                    <a:close/>
                  </a:path>
                  <a:path w="473710" h="562609">
                    <a:moveTo>
                      <a:pt x="136845" y="275569"/>
                    </a:moveTo>
                    <a:lnTo>
                      <a:pt x="136727" y="275834"/>
                    </a:lnTo>
                    <a:lnTo>
                      <a:pt x="136845" y="275569"/>
                    </a:lnTo>
                    <a:close/>
                  </a:path>
                  <a:path w="473710" h="562609">
                    <a:moveTo>
                      <a:pt x="113190" y="275029"/>
                    </a:moveTo>
                    <a:lnTo>
                      <a:pt x="113233" y="275550"/>
                    </a:lnTo>
                    <a:lnTo>
                      <a:pt x="113360" y="275927"/>
                    </a:lnTo>
                    <a:lnTo>
                      <a:pt x="113190" y="275029"/>
                    </a:lnTo>
                    <a:close/>
                  </a:path>
                  <a:path w="473710" h="562609">
                    <a:moveTo>
                      <a:pt x="129787" y="275818"/>
                    </a:moveTo>
                    <a:lnTo>
                      <a:pt x="129972" y="275925"/>
                    </a:lnTo>
                    <a:lnTo>
                      <a:pt x="129787" y="275818"/>
                    </a:lnTo>
                    <a:close/>
                  </a:path>
                  <a:path w="473710" h="562609">
                    <a:moveTo>
                      <a:pt x="131875" y="275610"/>
                    </a:moveTo>
                    <a:lnTo>
                      <a:pt x="131802" y="275924"/>
                    </a:lnTo>
                    <a:lnTo>
                      <a:pt x="131875" y="275610"/>
                    </a:lnTo>
                    <a:close/>
                  </a:path>
                  <a:path w="473710" h="562609">
                    <a:moveTo>
                      <a:pt x="128669" y="275811"/>
                    </a:moveTo>
                    <a:lnTo>
                      <a:pt x="128822" y="275920"/>
                    </a:lnTo>
                    <a:lnTo>
                      <a:pt x="128669" y="275811"/>
                    </a:lnTo>
                    <a:close/>
                  </a:path>
                  <a:path w="473710" h="562609">
                    <a:moveTo>
                      <a:pt x="130000" y="275438"/>
                    </a:moveTo>
                    <a:lnTo>
                      <a:pt x="129938" y="275800"/>
                    </a:lnTo>
                    <a:lnTo>
                      <a:pt x="130192" y="275918"/>
                    </a:lnTo>
                    <a:lnTo>
                      <a:pt x="130065" y="275553"/>
                    </a:lnTo>
                    <a:close/>
                  </a:path>
                  <a:path w="473710" h="562609">
                    <a:moveTo>
                      <a:pt x="129208" y="275744"/>
                    </a:moveTo>
                    <a:lnTo>
                      <a:pt x="129004" y="275918"/>
                    </a:lnTo>
                    <a:lnTo>
                      <a:pt x="129208" y="275744"/>
                    </a:lnTo>
                    <a:close/>
                  </a:path>
                  <a:path w="473710" h="562609">
                    <a:moveTo>
                      <a:pt x="117923" y="274984"/>
                    </a:moveTo>
                    <a:lnTo>
                      <a:pt x="117953" y="275813"/>
                    </a:lnTo>
                    <a:lnTo>
                      <a:pt x="118205" y="275916"/>
                    </a:lnTo>
                    <a:lnTo>
                      <a:pt x="117923" y="274984"/>
                    </a:lnTo>
                    <a:close/>
                  </a:path>
                  <a:path w="473710" h="562609">
                    <a:moveTo>
                      <a:pt x="129846" y="275757"/>
                    </a:moveTo>
                    <a:lnTo>
                      <a:pt x="129967" y="275914"/>
                    </a:lnTo>
                    <a:lnTo>
                      <a:pt x="129846" y="275757"/>
                    </a:lnTo>
                    <a:close/>
                  </a:path>
                  <a:path w="473710" h="562609">
                    <a:moveTo>
                      <a:pt x="120258" y="274870"/>
                    </a:moveTo>
                    <a:lnTo>
                      <a:pt x="120182" y="275118"/>
                    </a:lnTo>
                    <a:lnTo>
                      <a:pt x="120055" y="275715"/>
                    </a:lnTo>
                    <a:lnTo>
                      <a:pt x="120182" y="275914"/>
                    </a:lnTo>
                    <a:lnTo>
                      <a:pt x="120309" y="275380"/>
                    </a:lnTo>
                    <a:lnTo>
                      <a:pt x="120258" y="274870"/>
                    </a:lnTo>
                    <a:close/>
                  </a:path>
                  <a:path w="473710" h="562609">
                    <a:moveTo>
                      <a:pt x="134166" y="275572"/>
                    </a:moveTo>
                    <a:lnTo>
                      <a:pt x="134182" y="275742"/>
                    </a:lnTo>
                    <a:lnTo>
                      <a:pt x="134435" y="275910"/>
                    </a:lnTo>
                    <a:lnTo>
                      <a:pt x="134166" y="275572"/>
                    </a:lnTo>
                    <a:close/>
                  </a:path>
                  <a:path w="473710" h="562609">
                    <a:moveTo>
                      <a:pt x="120486" y="275401"/>
                    </a:moveTo>
                    <a:lnTo>
                      <a:pt x="120289" y="275907"/>
                    </a:lnTo>
                    <a:lnTo>
                      <a:pt x="120415" y="275638"/>
                    </a:lnTo>
                    <a:lnTo>
                      <a:pt x="120486" y="275401"/>
                    </a:lnTo>
                    <a:close/>
                  </a:path>
                  <a:path w="473710" h="562609">
                    <a:moveTo>
                      <a:pt x="133692" y="275710"/>
                    </a:moveTo>
                    <a:lnTo>
                      <a:pt x="133730" y="275904"/>
                    </a:lnTo>
                    <a:lnTo>
                      <a:pt x="133692" y="275710"/>
                    </a:lnTo>
                    <a:close/>
                  </a:path>
                  <a:path w="473710" h="562609">
                    <a:moveTo>
                      <a:pt x="111711" y="274604"/>
                    </a:moveTo>
                    <a:lnTo>
                      <a:pt x="111675" y="274746"/>
                    </a:lnTo>
                    <a:lnTo>
                      <a:pt x="111548" y="275902"/>
                    </a:lnTo>
                    <a:lnTo>
                      <a:pt x="111675" y="275387"/>
                    </a:lnTo>
                    <a:lnTo>
                      <a:pt x="111711" y="274604"/>
                    </a:lnTo>
                    <a:close/>
                  </a:path>
                  <a:path w="473710" h="562609">
                    <a:moveTo>
                      <a:pt x="130766" y="275743"/>
                    </a:moveTo>
                    <a:lnTo>
                      <a:pt x="130891" y="275900"/>
                    </a:lnTo>
                    <a:lnTo>
                      <a:pt x="130766" y="275743"/>
                    </a:lnTo>
                    <a:close/>
                  </a:path>
                  <a:path w="473710" h="562609">
                    <a:moveTo>
                      <a:pt x="120004" y="275633"/>
                    </a:moveTo>
                    <a:lnTo>
                      <a:pt x="120170" y="275899"/>
                    </a:lnTo>
                    <a:lnTo>
                      <a:pt x="120004" y="275633"/>
                    </a:lnTo>
                    <a:close/>
                  </a:path>
                  <a:path w="473710" h="562609">
                    <a:moveTo>
                      <a:pt x="142235" y="275419"/>
                    </a:moveTo>
                    <a:lnTo>
                      <a:pt x="142584" y="275899"/>
                    </a:lnTo>
                    <a:lnTo>
                      <a:pt x="142457" y="275598"/>
                    </a:lnTo>
                    <a:lnTo>
                      <a:pt x="142331" y="275453"/>
                    </a:lnTo>
                    <a:close/>
                  </a:path>
                  <a:path w="473710" h="562609">
                    <a:moveTo>
                      <a:pt x="134233" y="275443"/>
                    </a:moveTo>
                    <a:lnTo>
                      <a:pt x="134285" y="275582"/>
                    </a:lnTo>
                    <a:lnTo>
                      <a:pt x="134538" y="275898"/>
                    </a:lnTo>
                    <a:lnTo>
                      <a:pt x="134665" y="275752"/>
                    </a:lnTo>
                    <a:lnTo>
                      <a:pt x="134233" y="275443"/>
                    </a:lnTo>
                    <a:close/>
                  </a:path>
                  <a:path w="473710" h="562609">
                    <a:moveTo>
                      <a:pt x="128856" y="275586"/>
                    </a:moveTo>
                    <a:lnTo>
                      <a:pt x="128719" y="275835"/>
                    </a:lnTo>
                    <a:lnTo>
                      <a:pt x="128972" y="275763"/>
                    </a:lnTo>
                    <a:lnTo>
                      <a:pt x="128856" y="275586"/>
                    </a:lnTo>
                    <a:close/>
                  </a:path>
                  <a:path w="473710" h="562609">
                    <a:moveTo>
                      <a:pt x="142490" y="275511"/>
                    </a:moveTo>
                    <a:lnTo>
                      <a:pt x="142727" y="275894"/>
                    </a:lnTo>
                    <a:lnTo>
                      <a:pt x="142600" y="275550"/>
                    </a:lnTo>
                    <a:close/>
                  </a:path>
                  <a:path w="473710" h="562609">
                    <a:moveTo>
                      <a:pt x="141786" y="275540"/>
                    </a:moveTo>
                    <a:lnTo>
                      <a:pt x="141791" y="275732"/>
                    </a:lnTo>
                    <a:lnTo>
                      <a:pt x="141918" y="275893"/>
                    </a:lnTo>
                    <a:lnTo>
                      <a:pt x="141943" y="275590"/>
                    </a:lnTo>
                    <a:lnTo>
                      <a:pt x="141786" y="275540"/>
                    </a:lnTo>
                    <a:close/>
                  </a:path>
                  <a:path w="473710" h="562609">
                    <a:moveTo>
                      <a:pt x="129581" y="275746"/>
                    </a:moveTo>
                    <a:lnTo>
                      <a:pt x="129724" y="275882"/>
                    </a:lnTo>
                    <a:lnTo>
                      <a:pt x="129581" y="275746"/>
                    </a:lnTo>
                    <a:close/>
                  </a:path>
                  <a:path w="473710" h="562609">
                    <a:moveTo>
                      <a:pt x="131042" y="275582"/>
                    </a:moveTo>
                    <a:lnTo>
                      <a:pt x="130989" y="275814"/>
                    </a:lnTo>
                    <a:lnTo>
                      <a:pt x="131243" y="275769"/>
                    </a:lnTo>
                    <a:lnTo>
                      <a:pt x="131117" y="275626"/>
                    </a:lnTo>
                    <a:close/>
                  </a:path>
                  <a:path w="473710" h="562609">
                    <a:moveTo>
                      <a:pt x="113138" y="275186"/>
                    </a:moveTo>
                    <a:lnTo>
                      <a:pt x="113171" y="275489"/>
                    </a:lnTo>
                    <a:lnTo>
                      <a:pt x="113297" y="275881"/>
                    </a:lnTo>
                    <a:lnTo>
                      <a:pt x="113138" y="275186"/>
                    </a:lnTo>
                    <a:close/>
                  </a:path>
                  <a:path w="473710" h="562609">
                    <a:moveTo>
                      <a:pt x="127038" y="275535"/>
                    </a:moveTo>
                    <a:lnTo>
                      <a:pt x="127035" y="275760"/>
                    </a:lnTo>
                    <a:lnTo>
                      <a:pt x="127287" y="275880"/>
                    </a:lnTo>
                    <a:lnTo>
                      <a:pt x="127161" y="275590"/>
                    </a:lnTo>
                    <a:close/>
                  </a:path>
                  <a:path w="473710" h="562609">
                    <a:moveTo>
                      <a:pt x="148842" y="275590"/>
                    </a:moveTo>
                    <a:lnTo>
                      <a:pt x="149006" y="275879"/>
                    </a:lnTo>
                    <a:lnTo>
                      <a:pt x="148842" y="275590"/>
                    </a:lnTo>
                    <a:close/>
                  </a:path>
                  <a:path w="473710" h="562609">
                    <a:moveTo>
                      <a:pt x="124509" y="275363"/>
                    </a:moveTo>
                    <a:lnTo>
                      <a:pt x="124472" y="275878"/>
                    </a:lnTo>
                    <a:lnTo>
                      <a:pt x="124726" y="275710"/>
                    </a:lnTo>
                    <a:lnTo>
                      <a:pt x="124600" y="275406"/>
                    </a:lnTo>
                    <a:close/>
                  </a:path>
                  <a:path w="473710" h="562609">
                    <a:moveTo>
                      <a:pt x="127746" y="275739"/>
                    </a:moveTo>
                    <a:lnTo>
                      <a:pt x="127800" y="275875"/>
                    </a:lnTo>
                    <a:lnTo>
                      <a:pt x="127746" y="275739"/>
                    </a:lnTo>
                    <a:close/>
                  </a:path>
                  <a:path w="473710" h="562609">
                    <a:moveTo>
                      <a:pt x="129098" y="275695"/>
                    </a:moveTo>
                    <a:lnTo>
                      <a:pt x="129023" y="275873"/>
                    </a:lnTo>
                    <a:lnTo>
                      <a:pt x="129098" y="275695"/>
                    </a:lnTo>
                    <a:close/>
                  </a:path>
                  <a:path w="473710" h="562609">
                    <a:moveTo>
                      <a:pt x="134768" y="275634"/>
                    </a:moveTo>
                    <a:lnTo>
                      <a:pt x="134789" y="275786"/>
                    </a:lnTo>
                    <a:lnTo>
                      <a:pt x="134768" y="275634"/>
                    </a:lnTo>
                    <a:close/>
                  </a:path>
                  <a:path w="473710" h="562609">
                    <a:moveTo>
                      <a:pt x="135013" y="275353"/>
                    </a:moveTo>
                    <a:lnTo>
                      <a:pt x="134790" y="275668"/>
                    </a:lnTo>
                    <a:lnTo>
                      <a:pt x="134917" y="275864"/>
                    </a:lnTo>
                    <a:lnTo>
                      <a:pt x="135170" y="275640"/>
                    </a:lnTo>
                    <a:lnTo>
                      <a:pt x="135043" y="275373"/>
                    </a:lnTo>
                    <a:close/>
                  </a:path>
                  <a:path w="473710" h="562609">
                    <a:moveTo>
                      <a:pt x="125577" y="275153"/>
                    </a:moveTo>
                    <a:lnTo>
                      <a:pt x="125583" y="275655"/>
                    </a:lnTo>
                    <a:lnTo>
                      <a:pt x="125835" y="275863"/>
                    </a:lnTo>
                    <a:lnTo>
                      <a:pt x="125709" y="275626"/>
                    </a:lnTo>
                    <a:lnTo>
                      <a:pt x="125577" y="275153"/>
                    </a:lnTo>
                    <a:close/>
                  </a:path>
                  <a:path w="473710" h="562609">
                    <a:moveTo>
                      <a:pt x="121941" y="275313"/>
                    </a:moveTo>
                    <a:lnTo>
                      <a:pt x="121911" y="275862"/>
                    </a:lnTo>
                    <a:lnTo>
                      <a:pt x="122038" y="275533"/>
                    </a:lnTo>
                    <a:lnTo>
                      <a:pt x="121941" y="275313"/>
                    </a:lnTo>
                    <a:close/>
                  </a:path>
                  <a:path w="473710" h="562609">
                    <a:moveTo>
                      <a:pt x="134028" y="275735"/>
                    </a:moveTo>
                    <a:lnTo>
                      <a:pt x="134188" y="275861"/>
                    </a:lnTo>
                    <a:lnTo>
                      <a:pt x="134028" y="275735"/>
                    </a:lnTo>
                    <a:close/>
                  </a:path>
                  <a:path w="473710" h="562609">
                    <a:moveTo>
                      <a:pt x="125543" y="275622"/>
                    </a:moveTo>
                    <a:lnTo>
                      <a:pt x="125822" y="275856"/>
                    </a:lnTo>
                    <a:lnTo>
                      <a:pt x="125543" y="275622"/>
                    </a:lnTo>
                    <a:close/>
                  </a:path>
                  <a:path w="473710" h="562609">
                    <a:moveTo>
                      <a:pt x="104622" y="274288"/>
                    </a:moveTo>
                    <a:lnTo>
                      <a:pt x="104689" y="275073"/>
                    </a:lnTo>
                    <a:lnTo>
                      <a:pt x="104943" y="275854"/>
                    </a:lnTo>
                    <a:lnTo>
                      <a:pt x="104622" y="274288"/>
                    </a:lnTo>
                    <a:close/>
                  </a:path>
                  <a:path w="473710" h="562609">
                    <a:moveTo>
                      <a:pt x="140228" y="275464"/>
                    </a:moveTo>
                    <a:lnTo>
                      <a:pt x="140309" y="275714"/>
                    </a:lnTo>
                    <a:lnTo>
                      <a:pt x="140562" y="275850"/>
                    </a:lnTo>
                    <a:lnTo>
                      <a:pt x="140228" y="275464"/>
                    </a:lnTo>
                    <a:close/>
                  </a:path>
                  <a:path w="473710" h="562609">
                    <a:moveTo>
                      <a:pt x="130772" y="275699"/>
                    </a:moveTo>
                    <a:lnTo>
                      <a:pt x="130916" y="275847"/>
                    </a:lnTo>
                    <a:lnTo>
                      <a:pt x="130772" y="275699"/>
                    </a:lnTo>
                    <a:close/>
                  </a:path>
                  <a:path w="473710" h="562609">
                    <a:moveTo>
                      <a:pt x="119022" y="274005"/>
                    </a:moveTo>
                    <a:lnTo>
                      <a:pt x="118884" y="274757"/>
                    </a:lnTo>
                    <a:lnTo>
                      <a:pt x="118757" y="275843"/>
                    </a:lnTo>
                    <a:lnTo>
                      <a:pt x="118883" y="275533"/>
                    </a:lnTo>
                    <a:lnTo>
                      <a:pt x="119137" y="274607"/>
                    </a:lnTo>
                    <a:lnTo>
                      <a:pt x="119022" y="274005"/>
                    </a:lnTo>
                    <a:close/>
                  </a:path>
                  <a:path w="473710" h="562609">
                    <a:moveTo>
                      <a:pt x="122853" y="275300"/>
                    </a:moveTo>
                    <a:lnTo>
                      <a:pt x="122727" y="275748"/>
                    </a:lnTo>
                    <a:lnTo>
                      <a:pt x="122853" y="275300"/>
                    </a:lnTo>
                    <a:close/>
                  </a:path>
                  <a:path w="473710" h="562609">
                    <a:moveTo>
                      <a:pt x="116276" y="274393"/>
                    </a:moveTo>
                    <a:lnTo>
                      <a:pt x="116136" y="275840"/>
                    </a:lnTo>
                    <a:lnTo>
                      <a:pt x="116263" y="275189"/>
                    </a:lnTo>
                    <a:lnTo>
                      <a:pt x="116276" y="274393"/>
                    </a:lnTo>
                    <a:close/>
                  </a:path>
                  <a:path w="473710" h="562609">
                    <a:moveTo>
                      <a:pt x="148581" y="275473"/>
                    </a:moveTo>
                    <a:lnTo>
                      <a:pt x="148656" y="275671"/>
                    </a:lnTo>
                    <a:lnTo>
                      <a:pt x="148783" y="275837"/>
                    </a:lnTo>
                    <a:lnTo>
                      <a:pt x="148581" y="275473"/>
                    </a:lnTo>
                    <a:close/>
                  </a:path>
                  <a:path w="473710" h="562609">
                    <a:moveTo>
                      <a:pt x="129512" y="275715"/>
                    </a:moveTo>
                    <a:close/>
                  </a:path>
                  <a:path w="473710" h="562609">
                    <a:moveTo>
                      <a:pt x="142121" y="275378"/>
                    </a:moveTo>
                    <a:lnTo>
                      <a:pt x="142115" y="275661"/>
                    </a:lnTo>
                    <a:lnTo>
                      <a:pt x="142242" y="275835"/>
                    </a:lnTo>
                    <a:lnTo>
                      <a:pt x="142121" y="275378"/>
                    </a:lnTo>
                    <a:close/>
                  </a:path>
                  <a:path w="473710" h="562609">
                    <a:moveTo>
                      <a:pt x="135343" y="275574"/>
                    </a:moveTo>
                    <a:lnTo>
                      <a:pt x="135213" y="275835"/>
                    </a:lnTo>
                    <a:lnTo>
                      <a:pt x="135343" y="275574"/>
                    </a:lnTo>
                    <a:close/>
                  </a:path>
                  <a:path w="473710" h="562609">
                    <a:moveTo>
                      <a:pt x="117288" y="274707"/>
                    </a:moveTo>
                    <a:lnTo>
                      <a:pt x="117235" y="274884"/>
                    </a:lnTo>
                    <a:lnTo>
                      <a:pt x="117108" y="275653"/>
                    </a:lnTo>
                    <a:lnTo>
                      <a:pt x="117235" y="275834"/>
                    </a:lnTo>
                    <a:lnTo>
                      <a:pt x="117362" y="275517"/>
                    </a:lnTo>
                    <a:lnTo>
                      <a:pt x="117288" y="274707"/>
                    </a:lnTo>
                    <a:close/>
                  </a:path>
                  <a:path w="473710" h="562609">
                    <a:moveTo>
                      <a:pt x="129555" y="275695"/>
                    </a:moveTo>
                    <a:lnTo>
                      <a:pt x="129772" y="275834"/>
                    </a:lnTo>
                    <a:lnTo>
                      <a:pt x="129555" y="275695"/>
                    </a:lnTo>
                    <a:close/>
                  </a:path>
                  <a:path w="473710" h="562609">
                    <a:moveTo>
                      <a:pt x="113137" y="275190"/>
                    </a:moveTo>
                    <a:lnTo>
                      <a:pt x="113121" y="275504"/>
                    </a:lnTo>
                    <a:lnTo>
                      <a:pt x="113248" y="275826"/>
                    </a:lnTo>
                    <a:lnTo>
                      <a:pt x="113137" y="275190"/>
                    </a:lnTo>
                    <a:close/>
                  </a:path>
                  <a:path w="473710" h="562609">
                    <a:moveTo>
                      <a:pt x="135658" y="275640"/>
                    </a:moveTo>
                    <a:lnTo>
                      <a:pt x="135718" y="275825"/>
                    </a:lnTo>
                    <a:lnTo>
                      <a:pt x="135658" y="275640"/>
                    </a:lnTo>
                    <a:close/>
                  </a:path>
                  <a:path w="473710" h="562609">
                    <a:moveTo>
                      <a:pt x="129596" y="275640"/>
                    </a:moveTo>
                    <a:lnTo>
                      <a:pt x="129787" y="275818"/>
                    </a:lnTo>
                    <a:lnTo>
                      <a:pt x="129661" y="275671"/>
                    </a:lnTo>
                    <a:close/>
                  </a:path>
                  <a:path w="473710" h="562609">
                    <a:moveTo>
                      <a:pt x="122406" y="275515"/>
                    </a:moveTo>
                    <a:lnTo>
                      <a:pt x="122514" y="275725"/>
                    </a:lnTo>
                    <a:lnTo>
                      <a:pt x="122515" y="275594"/>
                    </a:lnTo>
                    <a:close/>
                  </a:path>
                  <a:path w="473710" h="562609">
                    <a:moveTo>
                      <a:pt x="134073" y="275670"/>
                    </a:moveTo>
                    <a:lnTo>
                      <a:pt x="134184" y="275809"/>
                    </a:lnTo>
                    <a:lnTo>
                      <a:pt x="134073" y="275670"/>
                    </a:lnTo>
                    <a:close/>
                  </a:path>
                  <a:path w="473710" h="562609">
                    <a:moveTo>
                      <a:pt x="132286" y="275543"/>
                    </a:moveTo>
                    <a:lnTo>
                      <a:pt x="132630" y="275809"/>
                    </a:lnTo>
                    <a:lnTo>
                      <a:pt x="132506" y="275659"/>
                    </a:lnTo>
                    <a:lnTo>
                      <a:pt x="132286" y="275543"/>
                    </a:lnTo>
                    <a:close/>
                  </a:path>
                  <a:path w="473710" h="562609">
                    <a:moveTo>
                      <a:pt x="131330" y="275692"/>
                    </a:moveTo>
                    <a:close/>
                  </a:path>
                  <a:path w="473710" h="562609">
                    <a:moveTo>
                      <a:pt x="127285" y="275223"/>
                    </a:moveTo>
                    <a:lnTo>
                      <a:pt x="127387" y="275691"/>
                    </a:lnTo>
                    <a:lnTo>
                      <a:pt x="127637" y="275802"/>
                    </a:lnTo>
                    <a:lnTo>
                      <a:pt x="127510" y="275341"/>
                    </a:lnTo>
                    <a:lnTo>
                      <a:pt x="127285" y="275223"/>
                    </a:lnTo>
                    <a:close/>
                  </a:path>
                  <a:path w="473710" h="562609">
                    <a:moveTo>
                      <a:pt x="123034" y="274654"/>
                    </a:moveTo>
                    <a:lnTo>
                      <a:pt x="122980" y="275460"/>
                    </a:lnTo>
                    <a:lnTo>
                      <a:pt x="123232" y="275802"/>
                    </a:lnTo>
                    <a:lnTo>
                      <a:pt x="123108" y="274689"/>
                    </a:lnTo>
                    <a:close/>
                  </a:path>
                  <a:path w="473710" h="562609">
                    <a:moveTo>
                      <a:pt x="109310" y="274042"/>
                    </a:moveTo>
                    <a:lnTo>
                      <a:pt x="109328" y="275798"/>
                    </a:lnTo>
                    <a:lnTo>
                      <a:pt x="109455" y="274824"/>
                    </a:lnTo>
                    <a:lnTo>
                      <a:pt x="109310" y="274042"/>
                    </a:lnTo>
                    <a:close/>
                  </a:path>
                  <a:path w="473710" h="562609">
                    <a:moveTo>
                      <a:pt x="138403" y="275215"/>
                    </a:moveTo>
                    <a:lnTo>
                      <a:pt x="138405" y="275402"/>
                    </a:lnTo>
                    <a:lnTo>
                      <a:pt x="139160" y="275796"/>
                    </a:lnTo>
                    <a:lnTo>
                      <a:pt x="139033" y="275615"/>
                    </a:lnTo>
                    <a:lnTo>
                      <a:pt x="138403" y="275215"/>
                    </a:lnTo>
                    <a:close/>
                  </a:path>
                  <a:path w="473710" h="562609">
                    <a:moveTo>
                      <a:pt x="114492" y="274215"/>
                    </a:moveTo>
                    <a:lnTo>
                      <a:pt x="114569" y="275110"/>
                    </a:lnTo>
                    <a:lnTo>
                      <a:pt x="114696" y="275795"/>
                    </a:lnTo>
                    <a:lnTo>
                      <a:pt x="114823" y="275637"/>
                    </a:lnTo>
                    <a:lnTo>
                      <a:pt x="114696" y="274813"/>
                    </a:lnTo>
                    <a:lnTo>
                      <a:pt x="114492" y="274215"/>
                    </a:lnTo>
                    <a:close/>
                  </a:path>
                  <a:path w="473710" h="562609">
                    <a:moveTo>
                      <a:pt x="112988" y="274447"/>
                    </a:moveTo>
                    <a:lnTo>
                      <a:pt x="112892" y="275794"/>
                    </a:lnTo>
                    <a:lnTo>
                      <a:pt x="113019" y="275546"/>
                    </a:lnTo>
                    <a:lnTo>
                      <a:pt x="112988" y="274447"/>
                    </a:lnTo>
                    <a:close/>
                  </a:path>
                  <a:path w="473710" h="562609">
                    <a:moveTo>
                      <a:pt x="131732" y="275468"/>
                    </a:moveTo>
                    <a:lnTo>
                      <a:pt x="131694" y="275794"/>
                    </a:lnTo>
                    <a:lnTo>
                      <a:pt x="131821" y="275665"/>
                    </a:lnTo>
                    <a:lnTo>
                      <a:pt x="131732" y="275468"/>
                    </a:lnTo>
                    <a:close/>
                  </a:path>
                  <a:path w="473710" h="562609">
                    <a:moveTo>
                      <a:pt x="132853" y="275544"/>
                    </a:moveTo>
                    <a:lnTo>
                      <a:pt x="132759" y="275794"/>
                    </a:lnTo>
                    <a:lnTo>
                      <a:pt x="132853" y="275544"/>
                    </a:lnTo>
                    <a:close/>
                  </a:path>
                  <a:path w="473710" h="562609">
                    <a:moveTo>
                      <a:pt x="136069" y="275335"/>
                    </a:moveTo>
                    <a:lnTo>
                      <a:pt x="136211" y="275622"/>
                    </a:lnTo>
                    <a:lnTo>
                      <a:pt x="136337" y="275791"/>
                    </a:lnTo>
                    <a:lnTo>
                      <a:pt x="136211" y="275442"/>
                    </a:lnTo>
                    <a:lnTo>
                      <a:pt x="136069" y="275335"/>
                    </a:lnTo>
                    <a:close/>
                  </a:path>
                  <a:path w="473710" h="562609">
                    <a:moveTo>
                      <a:pt x="130894" y="275496"/>
                    </a:moveTo>
                    <a:lnTo>
                      <a:pt x="130817" y="275723"/>
                    </a:lnTo>
                    <a:lnTo>
                      <a:pt x="130894" y="275496"/>
                    </a:lnTo>
                    <a:close/>
                  </a:path>
                  <a:path w="473710" h="562609">
                    <a:moveTo>
                      <a:pt x="144435" y="275647"/>
                    </a:moveTo>
                    <a:lnTo>
                      <a:pt x="144673" y="275789"/>
                    </a:lnTo>
                    <a:lnTo>
                      <a:pt x="144435" y="275647"/>
                    </a:lnTo>
                    <a:close/>
                  </a:path>
                  <a:path w="473710" h="562609">
                    <a:moveTo>
                      <a:pt x="128378" y="275672"/>
                    </a:moveTo>
                    <a:lnTo>
                      <a:pt x="128537" y="275789"/>
                    </a:lnTo>
                    <a:lnTo>
                      <a:pt x="128378" y="275672"/>
                    </a:lnTo>
                    <a:close/>
                  </a:path>
                  <a:path w="473710" h="562609">
                    <a:moveTo>
                      <a:pt x="106611" y="274863"/>
                    </a:moveTo>
                    <a:lnTo>
                      <a:pt x="106609" y="275066"/>
                    </a:lnTo>
                    <a:lnTo>
                      <a:pt x="106736" y="275781"/>
                    </a:lnTo>
                    <a:lnTo>
                      <a:pt x="106611" y="274863"/>
                    </a:lnTo>
                    <a:close/>
                  </a:path>
                  <a:path w="473710" h="562609">
                    <a:moveTo>
                      <a:pt x="114981" y="275255"/>
                    </a:moveTo>
                    <a:lnTo>
                      <a:pt x="114956" y="275475"/>
                    </a:lnTo>
                    <a:lnTo>
                      <a:pt x="115082" y="275779"/>
                    </a:lnTo>
                    <a:lnTo>
                      <a:pt x="114981" y="275255"/>
                    </a:lnTo>
                    <a:close/>
                  </a:path>
                  <a:path w="473710" h="562609">
                    <a:moveTo>
                      <a:pt x="108720" y="275590"/>
                    </a:moveTo>
                    <a:lnTo>
                      <a:pt x="108741" y="275777"/>
                    </a:lnTo>
                    <a:lnTo>
                      <a:pt x="108720" y="275590"/>
                    </a:lnTo>
                    <a:close/>
                  </a:path>
                  <a:path w="473710" h="562609">
                    <a:moveTo>
                      <a:pt x="117047" y="275520"/>
                    </a:moveTo>
                    <a:lnTo>
                      <a:pt x="117016" y="275699"/>
                    </a:lnTo>
                    <a:lnTo>
                      <a:pt x="117047" y="275520"/>
                    </a:lnTo>
                    <a:close/>
                  </a:path>
                  <a:path w="473710" h="562609">
                    <a:moveTo>
                      <a:pt x="135270" y="275525"/>
                    </a:moveTo>
                    <a:lnTo>
                      <a:pt x="135215" y="275775"/>
                    </a:lnTo>
                    <a:lnTo>
                      <a:pt x="135341" y="275576"/>
                    </a:lnTo>
                    <a:close/>
                  </a:path>
                  <a:path w="473710" h="562609">
                    <a:moveTo>
                      <a:pt x="119406" y="274951"/>
                    </a:moveTo>
                    <a:lnTo>
                      <a:pt x="119343" y="275770"/>
                    </a:lnTo>
                    <a:lnTo>
                      <a:pt x="119470" y="275356"/>
                    </a:lnTo>
                    <a:lnTo>
                      <a:pt x="119406" y="274951"/>
                    </a:lnTo>
                    <a:close/>
                  </a:path>
                  <a:path w="473710" h="562609">
                    <a:moveTo>
                      <a:pt x="128833" y="275576"/>
                    </a:moveTo>
                    <a:lnTo>
                      <a:pt x="128650" y="275768"/>
                    </a:lnTo>
                    <a:lnTo>
                      <a:pt x="128833" y="275576"/>
                    </a:lnTo>
                    <a:close/>
                  </a:path>
                  <a:path w="473710" h="562609">
                    <a:moveTo>
                      <a:pt x="142818" y="275590"/>
                    </a:moveTo>
                    <a:lnTo>
                      <a:pt x="142667" y="275590"/>
                    </a:lnTo>
                    <a:lnTo>
                      <a:pt x="142766" y="275764"/>
                    </a:lnTo>
                    <a:lnTo>
                      <a:pt x="142818" y="275590"/>
                    </a:lnTo>
                    <a:close/>
                  </a:path>
                  <a:path w="473710" h="562609">
                    <a:moveTo>
                      <a:pt x="128378" y="275371"/>
                    </a:moveTo>
                    <a:lnTo>
                      <a:pt x="128441" y="275702"/>
                    </a:lnTo>
                    <a:lnTo>
                      <a:pt x="128440" y="275399"/>
                    </a:lnTo>
                    <a:close/>
                  </a:path>
                  <a:path w="473710" h="562609">
                    <a:moveTo>
                      <a:pt x="139822" y="275452"/>
                    </a:moveTo>
                    <a:lnTo>
                      <a:pt x="139867" y="275586"/>
                    </a:lnTo>
                    <a:lnTo>
                      <a:pt x="139994" y="275761"/>
                    </a:lnTo>
                    <a:lnTo>
                      <a:pt x="139868" y="275477"/>
                    </a:lnTo>
                    <a:close/>
                  </a:path>
                  <a:path w="473710" h="562609">
                    <a:moveTo>
                      <a:pt x="129802" y="275495"/>
                    </a:moveTo>
                    <a:lnTo>
                      <a:pt x="129721" y="275699"/>
                    </a:lnTo>
                    <a:lnTo>
                      <a:pt x="129802" y="275495"/>
                    </a:lnTo>
                    <a:close/>
                  </a:path>
                  <a:path w="473710" h="562609">
                    <a:moveTo>
                      <a:pt x="123475" y="274866"/>
                    </a:moveTo>
                    <a:lnTo>
                      <a:pt x="123396" y="275752"/>
                    </a:lnTo>
                    <a:lnTo>
                      <a:pt x="123523" y="275534"/>
                    </a:lnTo>
                    <a:lnTo>
                      <a:pt x="123475" y="274866"/>
                    </a:lnTo>
                    <a:close/>
                  </a:path>
                  <a:path w="473710" h="562609">
                    <a:moveTo>
                      <a:pt x="121703" y="275435"/>
                    </a:moveTo>
                    <a:lnTo>
                      <a:pt x="121577" y="275684"/>
                    </a:lnTo>
                    <a:lnTo>
                      <a:pt x="121703" y="275435"/>
                    </a:lnTo>
                    <a:close/>
                  </a:path>
                  <a:path w="473710" h="562609">
                    <a:moveTo>
                      <a:pt x="132688" y="275308"/>
                    </a:moveTo>
                    <a:lnTo>
                      <a:pt x="132679" y="275751"/>
                    </a:lnTo>
                    <a:lnTo>
                      <a:pt x="132805" y="275601"/>
                    </a:lnTo>
                    <a:lnTo>
                      <a:pt x="132688" y="275308"/>
                    </a:lnTo>
                    <a:close/>
                  </a:path>
                  <a:path w="473710" h="562609">
                    <a:moveTo>
                      <a:pt x="114930" y="275398"/>
                    </a:moveTo>
                    <a:lnTo>
                      <a:pt x="115047" y="275750"/>
                    </a:lnTo>
                    <a:lnTo>
                      <a:pt x="114930" y="275398"/>
                    </a:lnTo>
                    <a:close/>
                  </a:path>
                  <a:path w="473710" h="562609">
                    <a:moveTo>
                      <a:pt x="128234" y="275649"/>
                    </a:moveTo>
                    <a:lnTo>
                      <a:pt x="128366" y="275750"/>
                    </a:lnTo>
                    <a:lnTo>
                      <a:pt x="128234" y="275649"/>
                    </a:lnTo>
                    <a:close/>
                  </a:path>
                  <a:path w="473710" h="562609">
                    <a:moveTo>
                      <a:pt x="120375" y="274942"/>
                    </a:moveTo>
                    <a:lnTo>
                      <a:pt x="120282" y="275744"/>
                    </a:lnTo>
                    <a:lnTo>
                      <a:pt x="120409" y="275531"/>
                    </a:lnTo>
                    <a:lnTo>
                      <a:pt x="120536" y="275204"/>
                    </a:lnTo>
                    <a:lnTo>
                      <a:pt x="120410" y="274963"/>
                    </a:lnTo>
                    <a:close/>
                  </a:path>
                  <a:path w="473710" h="562609">
                    <a:moveTo>
                      <a:pt x="108278" y="273520"/>
                    </a:moveTo>
                    <a:lnTo>
                      <a:pt x="108228" y="273985"/>
                    </a:lnTo>
                    <a:lnTo>
                      <a:pt x="108101" y="275744"/>
                    </a:lnTo>
                    <a:lnTo>
                      <a:pt x="108228" y="274521"/>
                    </a:lnTo>
                    <a:lnTo>
                      <a:pt x="108278" y="273520"/>
                    </a:lnTo>
                    <a:close/>
                  </a:path>
                  <a:path w="473710" h="562609">
                    <a:moveTo>
                      <a:pt x="113098" y="275307"/>
                    </a:moveTo>
                    <a:lnTo>
                      <a:pt x="113048" y="275602"/>
                    </a:lnTo>
                    <a:lnTo>
                      <a:pt x="113175" y="275744"/>
                    </a:lnTo>
                    <a:lnTo>
                      <a:pt x="113098" y="275307"/>
                    </a:lnTo>
                    <a:close/>
                  </a:path>
                  <a:path w="473710" h="562609">
                    <a:moveTo>
                      <a:pt x="141400" y="275417"/>
                    </a:moveTo>
                    <a:lnTo>
                      <a:pt x="141637" y="275738"/>
                    </a:lnTo>
                    <a:lnTo>
                      <a:pt x="141513" y="275453"/>
                    </a:lnTo>
                    <a:close/>
                  </a:path>
                  <a:path w="473710" h="562609">
                    <a:moveTo>
                      <a:pt x="135480" y="275359"/>
                    </a:moveTo>
                    <a:lnTo>
                      <a:pt x="135460" y="275653"/>
                    </a:lnTo>
                    <a:lnTo>
                      <a:pt x="135480" y="275359"/>
                    </a:lnTo>
                    <a:close/>
                  </a:path>
                  <a:path w="473710" h="562609">
                    <a:moveTo>
                      <a:pt x="141374" y="275408"/>
                    </a:moveTo>
                    <a:lnTo>
                      <a:pt x="141384" y="275598"/>
                    </a:lnTo>
                    <a:lnTo>
                      <a:pt x="141635" y="275737"/>
                    </a:lnTo>
                    <a:lnTo>
                      <a:pt x="141374" y="275408"/>
                    </a:lnTo>
                    <a:close/>
                  </a:path>
                  <a:path w="473710" h="562609">
                    <a:moveTo>
                      <a:pt x="117604" y="275203"/>
                    </a:moveTo>
                    <a:lnTo>
                      <a:pt x="117635" y="275684"/>
                    </a:lnTo>
                    <a:lnTo>
                      <a:pt x="117604" y="275203"/>
                    </a:lnTo>
                    <a:close/>
                  </a:path>
                  <a:path w="473710" h="562609">
                    <a:moveTo>
                      <a:pt x="132592" y="275260"/>
                    </a:moveTo>
                    <a:lnTo>
                      <a:pt x="132516" y="275473"/>
                    </a:lnTo>
                    <a:lnTo>
                      <a:pt x="132643" y="275732"/>
                    </a:lnTo>
                    <a:lnTo>
                      <a:pt x="132592" y="275260"/>
                    </a:lnTo>
                    <a:close/>
                  </a:path>
                  <a:path w="473710" h="562609">
                    <a:moveTo>
                      <a:pt x="105125" y="271947"/>
                    </a:moveTo>
                    <a:lnTo>
                      <a:pt x="105251" y="274320"/>
                    </a:lnTo>
                    <a:lnTo>
                      <a:pt x="105505" y="275732"/>
                    </a:lnTo>
                    <a:lnTo>
                      <a:pt x="105378" y="274055"/>
                    </a:lnTo>
                    <a:lnTo>
                      <a:pt x="105125" y="271947"/>
                    </a:lnTo>
                    <a:close/>
                  </a:path>
                  <a:path w="473710" h="562609">
                    <a:moveTo>
                      <a:pt x="128798" y="275560"/>
                    </a:moveTo>
                    <a:lnTo>
                      <a:pt x="128634" y="275730"/>
                    </a:lnTo>
                    <a:lnTo>
                      <a:pt x="128798" y="275560"/>
                    </a:lnTo>
                    <a:close/>
                  </a:path>
                  <a:path w="473710" h="562609">
                    <a:moveTo>
                      <a:pt x="137017" y="275451"/>
                    </a:moveTo>
                    <a:lnTo>
                      <a:pt x="137041" y="275729"/>
                    </a:lnTo>
                    <a:lnTo>
                      <a:pt x="137166" y="275594"/>
                    </a:lnTo>
                    <a:lnTo>
                      <a:pt x="137017" y="275451"/>
                    </a:lnTo>
                    <a:close/>
                  </a:path>
                  <a:path w="473710" h="562609">
                    <a:moveTo>
                      <a:pt x="115848" y="274448"/>
                    </a:moveTo>
                    <a:lnTo>
                      <a:pt x="115758" y="275729"/>
                    </a:lnTo>
                    <a:lnTo>
                      <a:pt x="115885" y="274925"/>
                    </a:lnTo>
                    <a:lnTo>
                      <a:pt x="115848" y="274448"/>
                    </a:lnTo>
                    <a:close/>
                  </a:path>
                  <a:path w="473710" h="562609">
                    <a:moveTo>
                      <a:pt x="122405" y="274698"/>
                    </a:moveTo>
                    <a:lnTo>
                      <a:pt x="122446" y="275543"/>
                    </a:lnTo>
                    <a:lnTo>
                      <a:pt x="122699" y="275728"/>
                    </a:lnTo>
                    <a:lnTo>
                      <a:pt x="122825" y="275430"/>
                    </a:lnTo>
                    <a:lnTo>
                      <a:pt x="122698" y="275092"/>
                    </a:lnTo>
                    <a:lnTo>
                      <a:pt x="122405" y="274698"/>
                    </a:lnTo>
                    <a:close/>
                  </a:path>
                  <a:path w="473710" h="562609">
                    <a:moveTo>
                      <a:pt x="131054" y="275556"/>
                    </a:moveTo>
                    <a:lnTo>
                      <a:pt x="131291" y="275727"/>
                    </a:lnTo>
                    <a:lnTo>
                      <a:pt x="131054" y="275556"/>
                    </a:lnTo>
                    <a:close/>
                  </a:path>
                  <a:path w="473710" h="562609">
                    <a:moveTo>
                      <a:pt x="127503" y="275329"/>
                    </a:moveTo>
                    <a:lnTo>
                      <a:pt x="127738" y="275727"/>
                    </a:lnTo>
                    <a:lnTo>
                      <a:pt x="127611" y="275382"/>
                    </a:lnTo>
                    <a:close/>
                  </a:path>
                  <a:path w="473710" h="562609">
                    <a:moveTo>
                      <a:pt x="134448" y="275138"/>
                    </a:moveTo>
                    <a:lnTo>
                      <a:pt x="134309" y="275489"/>
                    </a:lnTo>
                    <a:lnTo>
                      <a:pt x="134687" y="275723"/>
                    </a:lnTo>
                    <a:lnTo>
                      <a:pt x="134561" y="275312"/>
                    </a:lnTo>
                    <a:lnTo>
                      <a:pt x="134448" y="275138"/>
                    </a:lnTo>
                    <a:close/>
                  </a:path>
                  <a:path w="473710" h="562609">
                    <a:moveTo>
                      <a:pt x="133059" y="275494"/>
                    </a:moveTo>
                    <a:lnTo>
                      <a:pt x="132957" y="275721"/>
                    </a:lnTo>
                    <a:lnTo>
                      <a:pt x="133059" y="275494"/>
                    </a:lnTo>
                    <a:close/>
                  </a:path>
                  <a:path w="473710" h="562609">
                    <a:moveTo>
                      <a:pt x="109935" y="274580"/>
                    </a:moveTo>
                    <a:lnTo>
                      <a:pt x="109869" y="275272"/>
                    </a:lnTo>
                    <a:lnTo>
                      <a:pt x="109996" y="275721"/>
                    </a:lnTo>
                    <a:lnTo>
                      <a:pt x="109935" y="274580"/>
                    </a:lnTo>
                    <a:close/>
                  </a:path>
                  <a:path w="473710" h="562609">
                    <a:moveTo>
                      <a:pt x="109514" y="275590"/>
                    </a:moveTo>
                    <a:lnTo>
                      <a:pt x="109496" y="275721"/>
                    </a:lnTo>
                    <a:lnTo>
                      <a:pt x="109514" y="275590"/>
                    </a:lnTo>
                    <a:close/>
                  </a:path>
                  <a:path w="473710" h="562609">
                    <a:moveTo>
                      <a:pt x="129933" y="275403"/>
                    </a:moveTo>
                    <a:lnTo>
                      <a:pt x="129881" y="275721"/>
                    </a:lnTo>
                    <a:lnTo>
                      <a:pt x="130008" y="275591"/>
                    </a:lnTo>
                    <a:lnTo>
                      <a:pt x="129933" y="275403"/>
                    </a:lnTo>
                    <a:close/>
                  </a:path>
                  <a:path w="473710" h="562609">
                    <a:moveTo>
                      <a:pt x="132480" y="275365"/>
                    </a:moveTo>
                    <a:lnTo>
                      <a:pt x="132367" y="275586"/>
                    </a:lnTo>
                    <a:lnTo>
                      <a:pt x="132619" y="275720"/>
                    </a:lnTo>
                    <a:lnTo>
                      <a:pt x="132480" y="275365"/>
                    </a:lnTo>
                    <a:close/>
                  </a:path>
                  <a:path w="473710" h="562609">
                    <a:moveTo>
                      <a:pt x="144335" y="275351"/>
                    </a:moveTo>
                    <a:lnTo>
                      <a:pt x="144491" y="275669"/>
                    </a:lnTo>
                    <a:lnTo>
                      <a:pt x="144335" y="275351"/>
                    </a:lnTo>
                    <a:close/>
                  </a:path>
                  <a:path w="473710" h="562609">
                    <a:moveTo>
                      <a:pt x="103966" y="274417"/>
                    </a:moveTo>
                    <a:lnTo>
                      <a:pt x="104042" y="275017"/>
                    </a:lnTo>
                    <a:lnTo>
                      <a:pt x="104169" y="275717"/>
                    </a:lnTo>
                    <a:lnTo>
                      <a:pt x="103966" y="274417"/>
                    </a:lnTo>
                    <a:close/>
                  </a:path>
                  <a:path w="473710" h="562609">
                    <a:moveTo>
                      <a:pt x="125051" y="275477"/>
                    </a:moveTo>
                    <a:lnTo>
                      <a:pt x="125111" y="275652"/>
                    </a:lnTo>
                    <a:lnTo>
                      <a:pt x="125111" y="275507"/>
                    </a:lnTo>
                    <a:close/>
                  </a:path>
                  <a:path w="473710" h="562609">
                    <a:moveTo>
                      <a:pt x="128228" y="275600"/>
                    </a:moveTo>
                    <a:lnTo>
                      <a:pt x="128371" y="275712"/>
                    </a:lnTo>
                    <a:lnTo>
                      <a:pt x="128228" y="275600"/>
                    </a:lnTo>
                    <a:close/>
                  </a:path>
                  <a:path w="473710" h="562609">
                    <a:moveTo>
                      <a:pt x="106851" y="273727"/>
                    </a:moveTo>
                    <a:lnTo>
                      <a:pt x="106822" y="274986"/>
                    </a:lnTo>
                    <a:lnTo>
                      <a:pt x="106949" y="275712"/>
                    </a:lnTo>
                    <a:lnTo>
                      <a:pt x="106851" y="273727"/>
                    </a:lnTo>
                    <a:close/>
                  </a:path>
                  <a:path w="473710" h="562609">
                    <a:moveTo>
                      <a:pt x="128601" y="275471"/>
                    </a:moveTo>
                    <a:lnTo>
                      <a:pt x="128625" y="275711"/>
                    </a:lnTo>
                    <a:lnTo>
                      <a:pt x="128601" y="275471"/>
                    </a:lnTo>
                    <a:close/>
                  </a:path>
                  <a:path w="473710" h="562609">
                    <a:moveTo>
                      <a:pt x="118582" y="274144"/>
                    </a:moveTo>
                    <a:lnTo>
                      <a:pt x="118427" y="275709"/>
                    </a:lnTo>
                    <a:lnTo>
                      <a:pt x="118554" y="274705"/>
                    </a:lnTo>
                    <a:lnTo>
                      <a:pt x="118582" y="274144"/>
                    </a:lnTo>
                    <a:close/>
                  </a:path>
                  <a:path w="473710" h="562609">
                    <a:moveTo>
                      <a:pt x="120836" y="275227"/>
                    </a:moveTo>
                    <a:lnTo>
                      <a:pt x="120855" y="275605"/>
                    </a:lnTo>
                    <a:lnTo>
                      <a:pt x="120857" y="275240"/>
                    </a:lnTo>
                    <a:close/>
                  </a:path>
                  <a:path w="473710" h="562609">
                    <a:moveTo>
                      <a:pt x="143924" y="275453"/>
                    </a:moveTo>
                    <a:lnTo>
                      <a:pt x="144454" y="275706"/>
                    </a:lnTo>
                    <a:lnTo>
                      <a:pt x="143924" y="275453"/>
                    </a:lnTo>
                    <a:close/>
                  </a:path>
                  <a:path w="473710" h="562609">
                    <a:moveTo>
                      <a:pt x="113753" y="274546"/>
                    </a:moveTo>
                    <a:lnTo>
                      <a:pt x="113829" y="275250"/>
                    </a:lnTo>
                    <a:lnTo>
                      <a:pt x="113956" y="275699"/>
                    </a:lnTo>
                    <a:lnTo>
                      <a:pt x="113753" y="274546"/>
                    </a:lnTo>
                    <a:close/>
                  </a:path>
                  <a:path w="473710" h="562609">
                    <a:moveTo>
                      <a:pt x="125583" y="275070"/>
                    </a:moveTo>
                    <a:lnTo>
                      <a:pt x="125693" y="275615"/>
                    </a:lnTo>
                    <a:lnTo>
                      <a:pt x="125694" y="275123"/>
                    </a:lnTo>
                    <a:close/>
                  </a:path>
                  <a:path w="473710" h="562609">
                    <a:moveTo>
                      <a:pt x="131176" y="275299"/>
                    </a:moveTo>
                    <a:lnTo>
                      <a:pt x="131084" y="275570"/>
                    </a:lnTo>
                    <a:lnTo>
                      <a:pt x="131330" y="275692"/>
                    </a:lnTo>
                    <a:lnTo>
                      <a:pt x="131176" y="275299"/>
                    </a:lnTo>
                    <a:close/>
                  </a:path>
                  <a:path w="473710" h="562609">
                    <a:moveTo>
                      <a:pt x="140173" y="275399"/>
                    </a:moveTo>
                    <a:lnTo>
                      <a:pt x="140141" y="275624"/>
                    </a:lnTo>
                    <a:lnTo>
                      <a:pt x="140173" y="275399"/>
                    </a:lnTo>
                    <a:close/>
                  </a:path>
                  <a:path w="473710" h="562609">
                    <a:moveTo>
                      <a:pt x="148521" y="275590"/>
                    </a:moveTo>
                    <a:close/>
                  </a:path>
                  <a:path w="473710" h="562609">
                    <a:moveTo>
                      <a:pt x="130099" y="275344"/>
                    </a:moveTo>
                    <a:lnTo>
                      <a:pt x="130222" y="275553"/>
                    </a:lnTo>
                    <a:lnTo>
                      <a:pt x="130474" y="275683"/>
                    </a:lnTo>
                    <a:lnTo>
                      <a:pt x="130347" y="275475"/>
                    </a:lnTo>
                    <a:lnTo>
                      <a:pt x="130099" y="275344"/>
                    </a:lnTo>
                    <a:close/>
                  </a:path>
                  <a:path w="473710" h="562609">
                    <a:moveTo>
                      <a:pt x="124147" y="275189"/>
                    </a:moveTo>
                    <a:lnTo>
                      <a:pt x="124131" y="275679"/>
                    </a:lnTo>
                    <a:lnTo>
                      <a:pt x="124257" y="275414"/>
                    </a:lnTo>
                    <a:lnTo>
                      <a:pt x="124147" y="275189"/>
                    </a:lnTo>
                    <a:close/>
                  </a:path>
                  <a:path w="473710" h="562609">
                    <a:moveTo>
                      <a:pt x="121512" y="275005"/>
                    </a:moveTo>
                    <a:lnTo>
                      <a:pt x="121440" y="275557"/>
                    </a:lnTo>
                    <a:lnTo>
                      <a:pt x="121694" y="275450"/>
                    </a:lnTo>
                    <a:lnTo>
                      <a:pt x="121568" y="275076"/>
                    </a:lnTo>
                    <a:close/>
                  </a:path>
                  <a:path w="473710" h="562609">
                    <a:moveTo>
                      <a:pt x="128938" y="275513"/>
                    </a:moveTo>
                    <a:lnTo>
                      <a:pt x="129055" y="275675"/>
                    </a:lnTo>
                    <a:lnTo>
                      <a:pt x="128938" y="275513"/>
                    </a:lnTo>
                    <a:close/>
                  </a:path>
                  <a:path w="473710" h="562609">
                    <a:moveTo>
                      <a:pt x="129211" y="275512"/>
                    </a:moveTo>
                    <a:lnTo>
                      <a:pt x="129278" y="275672"/>
                    </a:lnTo>
                    <a:lnTo>
                      <a:pt x="129211" y="275512"/>
                    </a:lnTo>
                    <a:close/>
                  </a:path>
                  <a:path w="473710" h="562609">
                    <a:moveTo>
                      <a:pt x="128341" y="275393"/>
                    </a:moveTo>
                    <a:lnTo>
                      <a:pt x="128250" y="275610"/>
                    </a:lnTo>
                    <a:lnTo>
                      <a:pt x="128341" y="275393"/>
                    </a:lnTo>
                    <a:close/>
                  </a:path>
                  <a:path w="473710" h="562609">
                    <a:moveTo>
                      <a:pt x="116830" y="274927"/>
                    </a:moveTo>
                    <a:lnTo>
                      <a:pt x="116846" y="275594"/>
                    </a:lnTo>
                    <a:lnTo>
                      <a:pt x="116830" y="274927"/>
                    </a:lnTo>
                    <a:close/>
                  </a:path>
                  <a:path w="473710" h="562609">
                    <a:moveTo>
                      <a:pt x="133419" y="275402"/>
                    </a:moveTo>
                    <a:lnTo>
                      <a:pt x="133377" y="275670"/>
                    </a:lnTo>
                    <a:lnTo>
                      <a:pt x="133503" y="275541"/>
                    </a:lnTo>
                    <a:lnTo>
                      <a:pt x="133419" y="275402"/>
                    </a:lnTo>
                    <a:close/>
                  </a:path>
                  <a:path w="473710" h="562609">
                    <a:moveTo>
                      <a:pt x="112943" y="274226"/>
                    </a:moveTo>
                    <a:lnTo>
                      <a:pt x="112747" y="274838"/>
                    </a:lnTo>
                    <a:lnTo>
                      <a:pt x="112873" y="275670"/>
                    </a:lnTo>
                    <a:lnTo>
                      <a:pt x="112943" y="274226"/>
                    </a:lnTo>
                    <a:close/>
                  </a:path>
                  <a:path w="473710" h="562609">
                    <a:moveTo>
                      <a:pt x="143762" y="275444"/>
                    </a:moveTo>
                    <a:lnTo>
                      <a:pt x="143759" y="275592"/>
                    </a:lnTo>
                    <a:lnTo>
                      <a:pt x="143762" y="275444"/>
                    </a:lnTo>
                    <a:close/>
                  </a:path>
                  <a:path w="473710" h="562609">
                    <a:moveTo>
                      <a:pt x="114346" y="273784"/>
                    </a:moveTo>
                    <a:lnTo>
                      <a:pt x="114324" y="275658"/>
                    </a:lnTo>
                    <a:lnTo>
                      <a:pt x="114451" y="274571"/>
                    </a:lnTo>
                    <a:lnTo>
                      <a:pt x="114346" y="273784"/>
                    </a:lnTo>
                    <a:close/>
                  </a:path>
                  <a:path w="473710" h="562609">
                    <a:moveTo>
                      <a:pt x="131240" y="275164"/>
                    </a:moveTo>
                    <a:lnTo>
                      <a:pt x="131248" y="275427"/>
                    </a:lnTo>
                    <a:lnTo>
                      <a:pt x="131375" y="275653"/>
                    </a:lnTo>
                    <a:lnTo>
                      <a:pt x="131240" y="275164"/>
                    </a:lnTo>
                    <a:close/>
                  </a:path>
                  <a:path w="473710" h="562609">
                    <a:moveTo>
                      <a:pt x="144018" y="274942"/>
                    </a:moveTo>
                    <a:lnTo>
                      <a:pt x="143928" y="275454"/>
                    </a:lnTo>
                    <a:lnTo>
                      <a:pt x="144435" y="275647"/>
                    </a:lnTo>
                    <a:lnTo>
                      <a:pt x="144309" y="275318"/>
                    </a:lnTo>
                    <a:lnTo>
                      <a:pt x="144018" y="274942"/>
                    </a:lnTo>
                    <a:close/>
                  </a:path>
                  <a:path w="473710" h="562609">
                    <a:moveTo>
                      <a:pt x="132944" y="275437"/>
                    </a:moveTo>
                    <a:lnTo>
                      <a:pt x="132907" y="275646"/>
                    </a:lnTo>
                    <a:lnTo>
                      <a:pt x="132944" y="275437"/>
                    </a:lnTo>
                    <a:close/>
                  </a:path>
                  <a:path w="473710" h="562609">
                    <a:moveTo>
                      <a:pt x="127055" y="275111"/>
                    </a:moveTo>
                    <a:lnTo>
                      <a:pt x="127160" y="275590"/>
                    </a:lnTo>
                    <a:lnTo>
                      <a:pt x="127160" y="275162"/>
                    </a:lnTo>
                    <a:close/>
                  </a:path>
                  <a:path w="473710" h="562609">
                    <a:moveTo>
                      <a:pt x="129778" y="275389"/>
                    </a:moveTo>
                    <a:lnTo>
                      <a:pt x="129596" y="275640"/>
                    </a:lnTo>
                    <a:lnTo>
                      <a:pt x="129778" y="275389"/>
                    </a:lnTo>
                    <a:close/>
                  </a:path>
                  <a:path w="473710" h="562609">
                    <a:moveTo>
                      <a:pt x="135568" y="275220"/>
                    </a:moveTo>
                    <a:lnTo>
                      <a:pt x="135531" y="275440"/>
                    </a:lnTo>
                    <a:lnTo>
                      <a:pt x="135658" y="275640"/>
                    </a:lnTo>
                    <a:lnTo>
                      <a:pt x="135568" y="275220"/>
                    </a:lnTo>
                    <a:close/>
                  </a:path>
                  <a:path w="473710" h="562609">
                    <a:moveTo>
                      <a:pt x="113889" y="273358"/>
                    </a:moveTo>
                    <a:lnTo>
                      <a:pt x="113836" y="275002"/>
                    </a:lnTo>
                    <a:lnTo>
                      <a:pt x="113963" y="275637"/>
                    </a:lnTo>
                    <a:lnTo>
                      <a:pt x="113889" y="273358"/>
                    </a:lnTo>
                    <a:close/>
                  </a:path>
                  <a:path w="473710" h="562609">
                    <a:moveTo>
                      <a:pt x="118559" y="273766"/>
                    </a:moveTo>
                    <a:lnTo>
                      <a:pt x="118422" y="275634"/>
                    </a:lnTo>
                    <a:lnTo>
                      <a:pt x="118549" y="274425"/>
                    </a:lnTo>
                    <a:lnTo>
                      <a:pt x="118559" y="273766"/>
                    </a:lnTo>
                    <a:close/>
                  </a:path>
                  <a:path w="473710" h="562609">
                    <a:moveTo>
                      <a:pt x="134944" y="275307"/>
                    </a:moveTo>
                    <a:lnTo>
                      <a:pt x="134768" y="275634"/>
                    </a:lnTo>
                    <a:lnTo>
                      <a:pt x="134895" y="275488"/>
                    </a:lnTo>
                    <a:lnTo>
                      <a:pt x="134944" y="275307"/>
                    </a:lnTo>
                    <a:close/>
                  </a:path>
                  <a:path w="473710" h="562609">
                    <a:moveTo>
                      <a:pt x="119737" y="274547"/>
                    </a:moveTo>
                    <a:lnTo>
                      <a:pt x="119750" y="275196"/>
                    </a:lnTo>
                    <a:lnTo>
                      <a:pt x="120004" y="275633"/>
                    </a:lnTo>
                    <a:lnTo>
                      <a:pt x="120258" y="274871"/>
                    </a:lnTo>
                    <a:lnTo>
                      <a:pt x="119737" y="274547"/>
                    </a:lnTo>
                    <a:close/>
                  </a:path>
                  <a:path w="473710" h="562609">
                    <a:moveTo>
                      <a:pt x="130615" y="275339"/>
                    </a:moveTo>
                    <a:lnTo>
                      <a:pt x="130646" y="275633"/>
                    </a:lnTo>
                    <a:lnTo>
                      <a:pt x="130648" y="275356"/>
                    </a:lnTo>
                    <a:close/>
                  </a:path>
                  <a:path w="473710" h="562609">
                    <a:moveTo>
                      <a:pt x="133255" y="275590"/>
                    </a:moveTo>
                    <a:close/>
                  </a:path>
                  <a:path w="473710" h="562609">
                    <a:moveTo>
                      <a:pt x="136154" y="274998"/>
                    </a:moveTo>
                    <a:lnTo>
                      <a:pt x="136187" y="275192"/>
                    </a:lnTo>
                    <a:lnTo>
                      <a:pt x="136313" y="275520"/>
                    </a:lnTo>
                    <a:lnTo>
                      <a:pt x="136313" y="275045"/>
                    </a:lnTo>
                    <a:lnTo>
                      <a:pt x="136154" y="274998"/>
                    </a:lnTo>
                    <a:close/>
                  </a:path>
                  <a:path w="473710" h="562609">
                    <a:moveTo>
                      <a:pt x="134526" y="275027"/>
                    </a:moveTo>
                    <a:lnTo>
                      <a:pt x="134501" y="275220"/>
                    </a:lnTo>
                    <a:lnTo>
                      <a:pt x="134755" y="275614"/>
                    </a:lnTo>
                    <a:lnTo>
                      <a:pt x="134882" y="275408"/>
                    </a:lnTo>
                    <a:lnTo>
                      <a:pt x="134755" y="275180"/>
                    </a:lnTo>
                    <a:lnTo>
                      <a:pt x="134526" y="275027"/>
                    </a:lnTo>
                    <a:close/>
                  </a:path>
                  <a:path w="473710" h="562609">
                    <a:moveTo>
                      <a:pt x="105931" y="274194"/>
                    </a:moveTo>
                    <a:lnTo>
                      <a:pt x="105944" y="274654"/>
                    </a:lnTo>
                    <a:lnTo>
                      <a:pt x="106071" y="275611"/>
                    </a:lnTo>
                    <a:lnTo>
                      <a:pt x="105931" y="274194"/>
                    </a:lnTo>
                    <a:close/>
                  </a:path>
                  <a:path w="473710" h="562609">
                    <a:moveTo>
                      <a:pt x="129041" y="275421"/>
                    </a:moveTo>
                    <a:lnTo>
                      <a:pt x="129126" y="275601"/>
                    </a:lnTo>
                    <a:lnTo>
                      <a:pt x="129041" y="275421"/>
                    </a:lnTo>
                    <a:close/>
                  </a:path>
                  <a:path w="473710" h="562609">
                    <a:moveTo>
                      <a:pt x="129245" y="275477"/>
                    </a:moveTo>
                    <a:lnTo>
                      <a:pt x="129373" y="275598"/>
                    </a:lnTo>
                    <a:lnTo>
                      <a:pt x="129245" y="275477"/>
                    </a:lnTo>
                    <a:close/>
                  </a:path>
                  <a:path w="473710" h="562609">
                    <a:moveTo>
                      <a:pt x="104724" y="271780"/>
                    </a:moveTo>
                    <a:lnTo>
                      <a:pt x="104870" y="274119"/>
                    </a:lnTo>
                    <a:lnTo>
                      <a:pt x="104997" y="275123"/>
                    </a:lnTo>
                    <a:lnTo>
                      <a:pt x="105124" y="275590"/>
                    </a:lnTo>
                    <a:lnTo>
                      <a:pt x="104724" y="271780"/>
                    </a:lnTo>
                    <a:close/>
                  </a:path>
                  <a:path w="473710" h="562609">
                    <a:moveTo>
                      <a:pt x="108686" y="275432"/>
                    </a:moveTo>
                    <a:lnTo>
                      <a:pt x="108670" y="275590"/>
                    </a:lnTo>
                    <a:lnTo>
                      <a:pt x="108686" y="275432"/>
                    </a:lnTo>
                    <a:close/>
                  </a:path>
                  <a:path w="473710" h="562609">
                    <a:moveTo>
                      <a:pt x="133241" y="275586"/>
                    </a:moveTo>
                    <a:close/>
                  </a:path>
                  <a:path w="473710" h="562609">
                    <a:moveTo>
                      <a:pt x="133251" y="275586"/>
                    </a:moveTo>
                    <a:close/>
                  </a:path>
                  <a:path w="473710" h="562609">
                    <a:moveTo>
                      <a:pt x="137201" y="275557"/>
                    </a:moveTo>
                    <a:close/>
                  </a:path>
                  <a:path w="473710" h="562609">
                    <a:moveTo>
                      <a:pt x="137363" y="275414"/>
                    </a:moveTo>
                    <a:lnTo>
                      <a:pt x="137258" y="275590"/>
                    </a:lnTo>
                    <a:lnTo>
                      <a:pt x="137596" y="275590"/>
                    </a:lnTo>
                    <a:lnTo>
                      <a:pt x="137363" y="275414"/>
                    </a:lnTo>
                    <a:close/>
                  </a:path>
                  <a:path w="473710" h="562609">
                    <a:moveTo>
                      <a:pt x="137386" y="275376"/>
                    </a:moveTo>
                    <a:lnTo>
                      <a:pt x="137596" y="275590"/>
                    </a:lnTo>
                    <a:lnTo>
                      <a:pt x="137471" y="275442"/>
                    </a:lnTo>
                    <a:close/>
                  </a:path>
                  <a:path w="473710" h="562609">
                    <a:moveTo>
                      <a:pt x="137610" y="275551"/>
                    </a:moveTo>
                    <a:close/>
                  </a:path>
                  <a:path w="473710" h="562609">
                    <a:moveTo>
                      <a:pt x="137834" y="275341"/>
                    </a:moveTo>
                    <a:lnTo>
                      <a:pt x="138011" y="275552"/>
                    </a:lnTo>
                    <a:lnTo>
                      <a:pt x="137834" y="275341"/>
                    </a:lnTo>
                    <a:close/>
                  </a:path>
                  <a:path w="473710" h="562609">
                    <a:moveTo>
                      <a:pt x="138161" y="275540"/>
                    </a:moveTo>
                    <a:close/>
                  </a:path>
                  <a:path w="473710" h="562609">
                    <a:moveTo>
                      <a:pt x="138301" y="275454"/>
                    </a:moveTo>
                    <a:lnTo>
                      <a:pt x="138244" y="275590"/>
                    </a:lnTo>
                    <a:lnTo>
                      <a:pt x="138427" y="275590"/>
                    </a:lnTo>
                    <a:lnTo>
                      <a:pt x="138301" y="275454"/>
                    </a:lnTo>
                    <a:close/>
                  </a:path>
                  <a:path w="473710" h="562609">
                    <a:moveTo>
                      <a:pt x="138406" y="275208"/>
                    </a:moveTo>
                    <a:lnTo>
                      <a:pt x="138944" y="275590"/>
                    </a:lnTo>
                    <a:lnTo>
                      <a:pt x="138817" y="275425"/>
                    </a:lnTo>
                    <a:lnTo>
                      <a:pt x="138406" y="275208"/>
                    </a:lnTo>
                    <a:close/>
                  </a:path>
                  <a:path w="473710" h="562609">
                    <a:moveTo>
                      <a:pt x="138966" y="275519"/>
                    </a:moveTo>
                    <a:close/>
                  </a:path>
                  <a:path w="473710" h="562609">
                    <a:moveTo>
                      <a:pt x="138970" y="275506"/>
                    </a:moveTo>
                    <a:lnTo>
                      <a:pt x="139117" y="275590"/>
                    </a:lnTo>
                    <a:lnTo>
                      <a:pt x="138970" y="275506"/>
                    </a:lnTo>
                    <a:close/>
                  </a:path>
                  <a:path w="473710" h="562609">
                    <a:moveTo>
                      <a:pt x="139595" y="275551"/>
                    </a:moveTo>
                    <a:close/>
                  </a:path>
                  <a:path w="473710" h="562609">
                    <a:moveTo>
                      <a:pt x="139651" y="275360"/>
                    </a:moveTo>
                    <a:lnTo>
                      <a:pt x="139646" y="275550"/>
                    </a:lnTo>
                    <a:lnTo>
                      <a:pt x="139651" y="275360"/>
                    </a:lnTo>
                    <a:close/>
                  </a:path>
                  <a:path w="473710" h="562609">
                    <a:moveTo>
                      <a:pt x="139798" y="275517"/>
                    </a:moveTo>
                    <a:close/>
                  </a:path>
                  <a:path w="473710" h="562609">
                    <a:moveTo>
                      <a:pt x="140758" y="275579"/>
                    </a:moveTo>
                    <a:close/>
                  </a:path>
                  <a:path w="473710" h="562609">
                    <a:moveTo>
                      <a:pt x="140803" y="275525"/>
                    </a:moveTo>
                    <a:close/>
                  </a:path>
                  <a:path w="473710" h="562609">
                    <a:moveTo>
                      <a:pt x="140954" y="275360"/>
                    </a:moveTo>
                    <a:lnTo>
                      <a:pt x="141032" y="275501"/>
                    </a:lnTo>
                    <a:lnTo>
                      <a:pt x="141285" y="275590"/>
                    </a:lnTo>
                    <a:lnTo>
                      <a:pt x="140954" y="275360"/>
                    </a:lnTo>
                    <a:close/>
                  </a:path>
                  <a:path w="473710" h="562609">
                    <a:moveTo>
                      <a:pt x="141877" y="275335"/>
                    </a:moveTo>
                    <a:lnTo>
                      <a:pt x="141817" y="275550"/>
                    </a:lnTo>
                    <a:lnTo>
                      <a:pt x="141877" y="275335"/>
                    </a:lnTo>
                    <a:close/>
                  </a:path>
                  <a:path w="473710" h="562609">
                    <a:moveTo>
                      <a:pt x="141970" y="275462"/>
                    </a:moveTo>
                    <a:lnTo>
                      <a:pt x="141943" y="275590"/>
                    </a:lnTo>
                    <a:lnTo>
                      <a:pt x="141970" y="275462"/>
                    </a:lnTo>
                    <a:close/>
                  </a:path>
                  <a:path w="473710" h="562609">
                    <a:moveTo>
                      <a:pt x="142657" y="275570"/>
                    </a:moveTo>
                    <a:close/>
                  </a:path>
                  <a:path w="473710" h="562609">
                    <a:moveTo>
                      <a:pt x="142723" y="275459"/>
                    </a:moveTo>
                    <a:lnTo>
                      <a:pt x="142709" y="275590"/>
                    </a:lnTo>
                    <a:lnTo>
                      <a:pt x="142723" y="275459"/>
                    </a:lnTo>
                    <a:close/>
                  </a:path>
                  <a:path w="473710" h="562609">
                    <a:moveTo>
                      <a:pt x="144229" y="273991"/>
                    </a:moveTo>
                    <a:lnTo>
                      <a:pt x="144241" y="274320"/>
                    </a:lnTo>
                    <a:lnTo>
                      <a:pt x="144224" y="274582"/>
                    </a:lnTo>
                    <a:lnTo>
                      <a:pt x="145869" y="275590"/>
                    </a:lnTo>
                    <a:lnTo>
                      <a:pt x="145742" y="274928"/>
                    </a:lnTo>
                    <a:lnTo>
                      <a:pt x="144350" y="274040"/>
                    </a:lnTo>
                    <a:close/>
                  </a:path>
                  <a:path w="473710" h="562609">
                    <a:moveTo>
                      <a:pt x="145910" y="275036"/>
                    </a:moveTo>
                    <a:lnTo>
                      <a:pt x="145869" y="275590"/>
                    </a:lnTo>
                    <a:lnTo>
                      <a:pt x="145910" y="275036"/>
                    </a:lnTo>
                    <a:close/>
                  </a:path>
                  <a:path w="473710" h="562609">
                    <a:moveTo>
                      <a:pt x="146778" y="275290"/>
                    </a:moveTo>
                    <a:lnTo>
                      <a:pt x="146765" y="275590"/>
                    </a:lnTo>
                    <a:lnTo>
                      <a:pt x="147099" y="275590"/>
                    </a:lnTo>
                    <a:lnTo>
                      <a:pt x="146972" y="275415"/>
                    </a:lnTo>
                    <a:lnTo>
                      <a:pt x="146778" y="275290"/>
                    </a:lnTo>
                    <a:close/>
                  </a:path>
                  <a:path w="473710" h="562609">
                    <a:moveTo>
                      <a:pt x="147080" y="275484"/>
                    </a:moveTo>
                    <a:lnTo>
                      <a:pt x="147245" y="275590"/>
                    </a:lnTo>
                    <a:lnTo>
                      <a:pt x="147080" y="275484"/>
                    </a:lnTo>
                    <a:close/>
                  </a:path>
                  <a:path w="473710" h="562609">
                    <a:moveTo>
                      <a:pt x="147228" y="274999"/>
                    </a:moveTo>
                    <a:lnTo>
                      <a:pt x="147245" y="275590"/>
                    </a:lnTo>
                    <a:lnTo>
                      <a:pt x="147701" y="275590"/>
                    </a:lnTo>
                    <a:lnTo>
                      <a:pt x="147320" y="275055"/>
                    </a:lnTo>
                    <a:close/>
                  </a:path>
                  <a:path w="473710" h="562609">
                    <a:moveTo>
                      <a:pt x="147305" y="275033"/>
                    </a:moveTo>
                    <a:lnTo>
                      <a:pt x="147701" y="275590"/>
                    </a:lnTo>
                    <a:lnTo>
                      <a:pt x="147574" y="275155"/>
                    </a:lnTo>
                    <a:lnTo>
                      <a:pt x="147305" y="275033"/>
                    </a:lnTo>
                    <a:close/>
                  </a:path>
                  <a:path w="473710" h="562609">
                    <a:moveTo>
                      <a:pt x="147615" y="275173"/>
                    </a:moveTo>
                    <a:lnTo>
                      <a:pt x="147701" y="275590"/>
                    </a:lnTo>
                    <a:lnTo>
                      <a:pt x="148055" y="275590"/>
                    </a:lnTo>
                    <a:lnTo>
                      <a:pt x="147929" y="275314"/>
                    </a:lnTo>
                    <a:lnTo>
                      <a:pt x="147615" y="275173"/>
                    </a:lnTo>
                    <a:close/>
                  </a:path>
                  <a:path w="473710" h="562609">
                    <a:moveTo>
                      <a:pt x="148299" y="275541"/>
                    </a:moveTo>
                    <a:close/>
                  </a:path>
                  <a:path w="473710" h="562609">
                    <a:moveTo>
                      <a:pt x="148370" y="275583"/>
                    </a:moveTo>
                    <a:close/>
                  </a:path>
                  <a:path w="473710" h="562609">
                    <a:moveTo>
                      <a:pt x="148430" y="275558"/>
                    </a:moveTo>
                    <a:close/>
                  </a:path>
                  <a:path w="473710" h="562609">
                    <a:moveTo>
                      <a:pt x="148459" y="275552"/>
                    </a:moveTo>
                    <a:close/>
                  </a:path>
                  <a:path w="473710" h="562609">
                    <a:moveTo>
                      <a:pt x="148510" y="275575"/>
                    </a:moveTo>
                    <a:close/>
                  </a:path>
                  <a:path w="473710" h="562609">
                    <a:moveTo>
                      <a:pt x="148546" y="275578"/>
                    </a:moveTo>
                    <a:close/>
                  </a:path>
                  <a:path w="473710" h="562609">
                    <a:moveTo>
                      <a:pt x="148558" y="275542"/>
                    </a:moveTo>
                    <a:close/>
                  </a:path>
                  <a:path w="473710" h="562609">
                    <a:moveTo>
                      <a:pt x="148768" y="275580"/>
                    </a:moveTo>
                    <a:close/>
                  </a:path>
                  <a:path w="473710" h="562609">
                    <a:moveTo>
                      <a:pt x="148653" y="275256"/>
                    </a:moveTo>
                    <a:lnTo>
                      <a:pt x="148655" y="275437"/>
                    </a:lnTo>
                    <a:lnTo>
                      <a:pt x="148782" y="275590"/>
                    </a:lnTo>
                    <a:lnTo>
                      <a:pt x="148653" y="275256"/>
                    </a:lnTo>
                    <a:close/>
                  </a:path>
                  <a:path w="473710" h="562609">
                    <a:moveTo>
                      <a:pt x="148760" y="275445"/>
                    </a:moveTo>
                    <a:lnTo>
                      <a:pt x="148782" y="275590"/>
                    </a:lnTo>
                    <a:lnTo>
                      <a:pt x="148760" y="275445"/>
                    </a:lnTo>
                    <a:close/>
                  </a:path>
                  <a:path w="473710" h="562609">
                    <a:moveTo>
                      <a:pt x="148915" y="274470"/>
                    </a:moveTo>
                    <a:lnTo>
                      <a:pt x="148957" y="274693"/>
                    </a:lnTo>
                    <a:lnTo>
                      <a:pt x="149210" y="275357"/>
                    </a:lnTo>
                    <a:lnTo>
                      <a:pt x="149337" y="275529"/>
                    </a:lnTo>
                    <a:lnTo>
                      <a:pt x="149337" y="275079"/>
                    </a:lnTo>
                    <a:lnTo>
                      <a:pt x="148915" y="274470"/>
                    </a:lnTo>
                    <a:close/>
                  </a:path>
                  <a:path w="473710" h="562609">
                    <a:moveTo>
                      <a:pt x="149512" y="275369"/>
                    </a:moveTo>
                    <a:lnTo>
                      <a:pt x="149464" y="275590"/>
                    </a:lnTo>
                    <a:lnTo>
                      <a:pt x="149595" y="275590"/>
                    </a:lnTo>
                    <a:lnTo>
                      <a:pt x="149512" y="275369"/>
                    </a:lnTo>
                    <a:close/>
                  </a:path>
                  <a:path w="473710" h="562609">
                    <a:moveTo>
                      <a:pt x="150001" y="273088"/>
                    </a:moveTo>
                    <a:lnTo>
                      <a:pt x="150026" y="273431"/>
                    </a:lnTo>
                    <a:lnTo>
                      <a:pt x="151545" y="275590"/>
                    </a:lnTo>
                    <a:lnTo>
                      <a:pt x="150152" y="273236"/>
                    </a:lnTo>
                    <a:lnTo>
                      <a:pt x="150001" y="273088"/>
                    </a:lnTo>
                    <a:close/>
                  </a:path>
                  <a:path w="473710" h="562609">
                    <a:moveTo>
                      <a:pt x="150178" y="273261"/>
                    </a:moveTo>
                    <a:lnTo>
                      <a:pt x="151545" y="275590"/>
                    </a:lnTo>
                    <a:lnTo>
                      <a:pt x="151893" y="275590"/>
                    </a:lnTo>
                    <a:lnTo>
                      <a:pt x="150374" y="273453"/>
                    </a:lnTo>
                    <a:lnTo>
                      <a:pt x="150178" y="273261"/>
                    </a:lnTo>
                    <a:close/>
                  </a:path>
                  <a:path w="473710" h="562609">
                    <a:moveTo>
                      <a:pt x="151605" y="274807"/>
                    </a:moveTo>
                    <a:lnTo>
                      <a:pt x="151893" y="275590"/>
                    </a:lnTo>
                    <a:lnTo>
                      <a:pt x="152115" y="275590"/>
                    </a:lnTo>
                    <a:lnTo>
                      <a:pt x="151605" y="274807"/>
                    </a:lnTo>
                    <a:close/>
                  </a:path>
                  <a:path w="473710" h="562609">
                    <a:moveTo>
                      <a:pt x="151776" y="274802"/>
                    </a:moveTo>
                    <a:lnTo>
                      <a:pt x="152115" y="275590"/>
                    </a:lnTo>
                    <a:lnTo>
                      <a:pt x="152293" y="275590"/>
                    </a:lnTo>
                    <a:lnTo>
                      <a:pt x="151776" y="274802"/>
                    </a:lnTo>
                    <a:close/>
                  </a:path>
                  <a:path w="473710" h="562609">
                    <a:moveTo>
                      <a:pt x="152019" y="274938"/>
                    </a:moveTo>
                    <a:lnTo>
                      <a:pt x="152293" y="275590"/>
                    </a:lnTo>
                    <a:lnTo>
                      <a:pt x="152433" y="275590"/>
                    </a:lnTo>
                    <a:lnTo>
                      <a:pt x="152019" y="274938"/>
                    </a:lnTo>
                    <a:close/>
                  </a:path>
                  <a:path w="473710" h="562609">
                    <a:moveTo>
                      <a:pt x="150949" y="272401"/>
                    </a:moveTo>
                    <a:lnTo>
                      <a:pt x="152052" y="274991"/>
                    </a:lnTo>
                    <a:lnTo>
                      <a:pt x="152433" y="275590"/>
                    </a:lnTo>
                    <a:lnTo>
                      <a:pt x="151419" y="273198"/>
                    </a:lnTo>
                    <a:lnTo>
                      <a:pt x="150949" y="272401"/>
                    </a:lnTo>
                    <a:close/>
                  </a:path>
                  <a:path w="473710" h="562609">
                    <a:moveTo>
                      <a:pt x="151433" y="273221"/>
                    </a:moveTo>
                    <a:lnTo>
                      <a:pt x="152433" y="275590"/>
                    </a:lnTo>
                    <a:lnTo>
                      <a:pt x="233599" y="275590"/>
                    </a:lnTo>
                    <a:lnTo>
                      <a:pt x="234842" y="274320"/>
                    </a:lnTo>
                    <a:lnTo>
                      <a:pt x="152080" y="274320"/>
                    </a:lnTo>
                    <a:lnTo>
                      <a:pt x="151433" y="273221"/>
                    </a:lnTo>
                    <a:close/>
                  </a:path>
                  <a:path w="473710" h="562609">
                    <a:moveTo>
                      <a:pt x="139018" y="275352"/>
                    </a:moveTo>
                    <a:lnTo>
                      <a:pt x="138992" y="275513"/>
                    </a:lnTo>
                    <a:lnTo>
                      <a:pt x="139018" y="275352"/>
                    </a:lnTo>
                    <a:close/>
                  </a:path>
                  <a:path w="473710" h="562609">
                    <a:moveTo>
                      <a:pt x="130906" y="275483"/>
                    </a:moveTo>
                    <a:lnTo>
                      <a:pt x="131042" y="275582"/>
                    </a:lnTo>
                    <a:lnTo>
                      <a:pt x="130906" y="275483"/>
                    </a:lnTo>
                    <a:close/>
                  </a:path>
                  <a:path w="473710" h="562609">
                    <a:moveTo>
                      <a:pt x="129723" y="275323"/>
                    </a:moveTo>
                    <a:lnTo>
                      <a:pt x="129498" y="275580"/>
                    </a:lnTo>
                    <a:lnTo>
                      <a:pt x="129723" y="275323"/>
                    </a:lnTo>
                    <a:close/>
                  </a:path>
                  <a:path w="473710" h="562609">
                    <a:moveTo>
                      <a:pt x="148611" y="275382"/>
                    </a:moveTo>
                    <a:lnTo>
                      <a:pt x="148768" y="275580"/>
                    </a:lnTo>
                    <a:lnTo>
                      <a:pt x="148611" y="275382"/>
                    </a:lnTo>
                    <a:close/>
                  </a:path>
                  <a:path w="473710" h="562609">
                    <a:moveTo>
                      <a:pt x="148391" y="275323"/>
                    </a:moveTo>
                    <a:lnTo>
                      <a:pt x="148546" y="275578"/>
                    </a:lnTo>
                    <a:lnTo>
                      <a:pt x="148391" y="275323"/>
                    </a:lnTo>
                    <a:close/>
                  </a:path>
                  <a:path w="473710" h="562609">
                    <a:moveTo>
                      <a:pt x="140442" y="275334"/>
                    </a:moveTo>
                    <a:lnTo>
                      <a:pt x="140743" y="275574"/>
                    </a:lnTo>
                    <a:lnTo>
                      <a:pt x="140617" y="275399"/>
                    </a:lnTo>
                    <a:lnTo>
                      <a:pt x="140442" y="275334"/>
                    </a:lnTo>
                    <a:close/>
                  </a:path>
                  <a:path w="473710" h="562609">
                    <a:moveTo>
                      <a:pt x="136639" y="275233"/>
                    </a:moveTo>
                    <a:lnTo>
                      <a:pt x="136502" y="275573"/>
                    </a:lnTo>
                    <a:lnTo>
                      <a:pt x="136629" y="275315"/>
                    </a:lnTo>
                    <a:close/>
                  </a:path>
                  <a:path w="473710" h="562609">
                    <a:moveTo>
                      <a:pt x="139882" y="275285"/>
                    </a:moveTo>
                    <a:lnTo>
                      <a:pt x="139920" y="275504"/>
                    </a:lnTo>
                    <a:lnTo>
                      <a:pt x="139920" y="275298"/>
                    </a:lnTo>
                    <a:close/>
                  </a:path>
                  <a:path w="473710" h="562609">
                    <a:moveTo>
                      <a:pt x="142254" y="275040"/>
                    </a:moveTo>
                    <a:lnTo>
                      <a:pt x="142403" y="275369"/>
                    </a:lnTo>
                    <a:lnTo>
                      <a:pt x="142530" y="275525"/>
                    </a:lnTo>
                    <a:lnTo>
                      <a:pt x="142530" y="275346"/>
                    </a:lnTo>
                    <a:lnTo>
                      <a:pt x="142403" y="275174"/>
                    </a:lnTo>
                    <a:lnTo>
                      <a:pt x="142254" y="275040"/>
                    </a:lnTo>
                    <a:close/>
                  </a:path>
                  <a:path w="473710" h="562609">
                    <a:moveTo>
                      <a:pt x="136003" y="275284"/>
                    </a:moveTo>
                    <a:lnTo>
                      <a:pt x="136170" y="275567"/>
                    </a:lnTo>
                    <a:lnTo>
                      <a:pt x="136043" y="275315"/>
                    </a:lnTo>
                    <a:close/>
                  </a:path>
                  <a:path w="473710" h="562609">
                    <a:moveTo>
                      <a:pt x="133649" y="275392"/>
                    </a:moveTo>
                    <a:lnTo>
                      <a:pt x="133726" y="275565"/>
                    </a:lnTo>
                    <a:lnTo>
                      <a:pt x="133649" y="275392"/>
                    </a:lnTo>
                    <a:close/>
                  </a:path>
                  <a:path w="473710" h="562609">
                    <a:moveTo>
                      <a:pt x="131783" y="275412"/>
                    </a:moveTo>
                    <a:lnTo>
                      <a:pt x="131887" y="275564"/>
                    </a:lnTo>
                    <a:lnTo>
                      <a:pt x="131783" y="275412"/>
                    </a:lnTo>
                    <a:close/>
                  </a:path>
                  <a:path w="473710" h="562609">
                    <a:moveTo>
                      <a:pt x="140236" y="275272"/>
                    </a:moveTo>
                    <a:lnTo>
                      <a:pt x="140332" y="275436"/>
                    </a:lnTo>
                    <a:lnTo>
                      <a:pt x="140710" y="275563"/>
                    </a:lnTo>
                    <a:lnTo>
                      <a:pt x="140458" y="275348"/>
                    </a:lnTo>
                    <a:lnTo>
                      <a:pt x="140236" y="275272"/>
                    </a:lnTo>
                    <a:close/>
                  </a:path>
                  <a:path w="473710" h="562609">
                    <a:moveTo>
                      <a:pt x="128593" y="275350"/>
                    </a:moveTo>
                    <a:lnTo>
                      <a:pt x="128671" y="275503"/>
                    </a:lnTo>
                    <a:lnTo>
                      <a:pt x="128593" y="275350"/>
                    </a:lnTo>
                    <a:close/>
                  </a:path>
                  <a:path w="473710" h="562609">
                    <a:moveTo>
                      <a:pt x="124747" y="275328"/>
                    </a:moveTo>
                    <a:lnTo>
                      <a:pt x="124794" y="275500"/>
                    </a:lnTo>
                    <a:lnTo>
                      <a:pt x="124791" y="275349"/>
                    </a:lnTo>
                    <a:close/>
                  </a:path>
                  <a:path w="473710" h="562609">
                    <a:moveTo>
                      <a:pt x="137287" y="275357"/>
                    </a:moveTo>
                    <a:lnTo>
                      <a:pt x="137201" y="275557"/>
                    </a:lnTo>
                    <a:lnTo>
                      <a:pt x="137327" y="275421"/>
                    </a:lnTo>
                    <a:close/>
                  </a:path>
                  <a:path w="473710" h="562609">
                    <a:moveTo>
                      <a:pt x="131135" y="275228"/>
                    </a:moveTo>
                    <a:lnTo>
                      <a:pt x="130927" y="275493"/>
                    </a:lnTo>
                    <a:lnTo>
                      <a:pt x="131135" y="275228"/>
                    </a:lnTo>
                    <a:close/>
                  </a:path>
                  <a:path w="473710" h="562609">
                    <a:moveTo>
                      <a:pt x="131377" y="275249"/>
                    </a:moveTo>
                    <a:lnTo>
                      <a:pt x="131484" y="275556"/>
                    </a:lnTo>
                    <a:lnTo>
                      <a:pt x="131484" y="275315"/>
                    </a:lnTo>
                    <a:close/>
                  </a:path>
                  <a:path w="473710" h="562609">
                    <a:moveTo>
                      <a:pt x="132060" y="275423"/>
                    </a:moveTo>
                    <a:lnTo>
                      <a:pt x="132174" y="275556"/>
                    </a:lnTo>
                    <a:lnTo>
                      <a:pt x="132060" y="275423"/>
                    </a:lnTo>
                    <a:close/>
                  </a:path>
                  <a:path w="473710" h="562609">
                    <a:moveTo>
                      <a:pt x="135613" y="275150"/>
                    </a:moveTo>
                    <a:lnTo>
                      <a:pt x="135596" y="275280"/>
                    </a:lnTo>
                    <a:lnTo>
                      <a:pt x="135723" y="275552"/>
                    </a:lnTo>
                    <a:lnTo>
                      <a:pt x="135613" y="275150"/>
                    </a:lnTo>
                    <a:close/>
                  </a:path>
                  <a:path w="473710" h="562609">
                    <a:moveTo>
                      <a:pt x="137392" y="275367"/>
                    </a:moveTo>
                    <a:lnTo>
                      <a:pt x="137610" y="275551"/>
                    </a:lnTo>
                    <a:lnTo>
                      <a:pt x="137484" y="275394"/>
                    </a:lnTo>
                    <a:close/>
                  </a:path>
                  <a:path w="473710" h="562609">
                    <a:moveTo>
                      <a:pt x="137014" y="275254"/>
                    </a:moveTo>
                    <a:lnTo>
                      <a:pt x="137063" y="275477"/>
                    </a:lnTo>
                    <a:lnTo>
                      <a:pt x="137063" y="275269"/>
                    </a:lnTo>
                    <a:close/>
                  </a:path>
                  <a:path w="473710" h="562609">
                    <a:moveTo>
                      <a:pt x="140971" y="275287"/>
                    </a:moveTo>
                    <a:lnTo>
                      <a:pt x="141297" y="275550"/>
                    </a:lnTo>
                    <a:lnTo>
                      <a:pt x="140971" y="275287"/>
                    </a:lnTo>
                    <a:close/>
                  </a:path>
                  <a:path w="473710" h="562609">
                    <a:moveTo>
                      <a:pt x="140973" y="275281"/>
                    </a:moveTo>
                    <a:lnTo>
                      <a:pt x="141297" y="275548"/>
                    </a:lnTo>
                    <a:lnTo>
                      <a:pt x="141170" y="275344"/>
                    </a:lnTo>
                    <a:lnTo>
                      <a:pt x="140973" y="275281"/>
                    </a:lnTo>
                    <a:close/>
                  </a:path>
                  <a:path w="473710" h="562609">
                    <a:moveTo>
                      <a:pt x="129377" y="275338"/>
                    </a:moveTo>
                    <a:lnTo>
                      <a:pt x="129269" y="275488"/>
                    </a:lnTo>
                    <a:lnTo>
                      <a:pt x="129377" y="275338"/>
                    </a:lnTo>
                    <a:close/>
                  </a:path>
                  <a:path w="473710" h="562609">
                    <a:moveTo>
                      <a:pt x="130267" y="275168"/>
                    </a:moveTo>
                    <a:lnTo>
                      <a:pt x="130098" y="275339"/>
                    </a:lnTo>
                    <a:lnTo>
                      <a:pt x="130476" y="275543"/>
                    </a:lnTo>
                    <a:lnTo>
                      <a:pt x="130349" y="275209"/>
                    </a:lnTo>
                    <a:close/>
                  </a:path>
                  <a:path w="473710" h="562609">
                    <a:moveTo>
                      <a:pt x="132452" y="275281"/>
                    </a:moveTo>
                    <a:lnTo>
                      <a:pt x="132286" y="275543"/>
                    </a:lnTo>
                    <a:lnTo>
                      <a:pt x="132452" y="275281"/>
                    </a:lnTo>
                    <a:close/>
                  </a:path>
                  <a:path w="473710" h="562609">
                    <a:moveTo>
                      <a:pt x="137880" y="275129"/>
                    </a:moveTo>
                    <a:lnTo>
                      <a:pt x="137909" y="275387"/>
                    </a:lnTo>
                    <a:lnTo>
                      <a:pt x="138161" y="275540"/>
                    </a:lnTo>
                    <a:lnTo>
                      <a:pt x="138036" y="275210"/>
                    </a:lnTo>
                    <a:lnTo>
                      <a:pt x="137880" y="275129"/>
                    </a:lnTo>
                    <a:close/>
                  </a:path>
                  <a:path w="473710" h="562609">
                    <a:moveTo>
                      <a:pt x="118258" y="272808"/>
                    </a:moveTo>
                    <a:lnTo>
                      <a:pt x="118166" y="274124"/>
                    </a:lnTo>
                    <a:lnTo>
                      <a:pt x="118292" y="275539"/>
                    </a:lnTo>
                    <a:lnTo>
                      <a:pt x="118258" y="272808"/>
                    </a:lnTo>
                    <a:close/>
                  </a:path>
                  <a:path w="473710" h="562609">
                    <a:moveTo>
                      <a:pt x="121185" y="274770"/>
                    </a:moveTo>
                    <a:lnTo>
                      <a:pt x="121240" y="275169"/>
                    </a:lnTo>
                    <a:lnTo>
                      <a:pt x="121367" y="275538"/>
                    </a:lnTo>
                    <a:lnTo>
                      <a:pt x="121240" y="274834"/>
                    </a:lnTo>
                    <a:close/>
                  </a:path>
                  <a:path w="473710" h="562609">
                    <a:moveTo>
                      <a:pt x="139341" y="275193"/>
                    </a:moveTo>
                    <a:lnTo>
                      <a:pt x="139599" y="275535"/>
                    </a:lnTo>
                    <a:lnTo>
                      <a:pt x="139473" y="275264"/>
                    </a:lnTo>
                    <a:lnTo>
                      <a:pt x="139341" y="275193"/>
                    </a:lnTo>
                    <a:close/>
                  </a:path>
                  <a:path w="473710" h="562609">
                    <a:moveTo>
                      <a:pt x="126600" y="274896"/>
                    </a:moveTo>
                    <a:lnTo>
                      <a:pt x="126659" y="275366"/>
                    </a:lnTo>
                    <a:lnTo>
                      <a:pt x="127038" y="275535"/>
                    </a:lnTo>
                    <a:lnTo>
                      <a:pt x="126911" y="275040"/>
                    </a:lnTo>
                    <a:lnTo>
                      <a:pt x="126600" y="274896"/>
                    </a:lnTo>
                    <a:close/>
                  </a:path>
                  <a:path w="473710" h="562609">
                    <a:moveTo>
                      <a:pt x="148386" y="275306"/>
                    </a:moveTo>
                    <a:lnTo>
                      <a:pt x="148552" y="275534"/>
                    </a:lnTo>
                    <a:lnTo>
                      <a:pt x="148426" y="275334"/>
                    </a:lnTo>
                    <a:close/>
                  </a:path>
                  <a:path w="473710" h="562609">
                    <a:moveTo>
                      <a:pt x="137823" y="275396"/>
                    </a:moveTo>
                    <a:lnTo>
                      <a:pt x="137937" y="275530"/>
                    </a:lnTo>
                    <a:lnTo>
                      <a:pt x="137823" y="275396"/>
                    </a:lnTo>
                    <a:close/>
                  </a:path>
                  <a:path w="473710" h="562609">
                    <a:moveTo>
                      <a:pt x="139297" y="275169"/>
                    </a:moveTo>
                    <a:lnTo>
                      <a:pt x="139326" y="275412"/>
                    </a:lnTo>
                    <a:lnTo>
                      <a:pt x="139579" y="275529"/>
                    </a:lnTo>
                    <a:lnTo>
                      <a:pt x="139326" y="275185"/>
                    </a:lnTo>
                    <a:close/>
                  </a:path>
                  <a:path w="473710" h="562609">
                    <a:moveTo>
                      <a:pt x="133839" y="275199"/>
                    </a:moveTo>
                    <a:lnTo>
                      <a:pt x="133721" y="275437"/>
                    </a:lnTo>
                    <a:lnTo>
                      <a:pt x="133839" y="275199"/>
                    </a:lnTo>
                    <a:close/>
                  </a:path>
                  <a:path w="473710" h="562609">
                    <a:moveTo>
                      <a:pt x="141421" y="275126"/>
                    </a:moveTo>
                    <a:lnTo>
                      <a:pt x="141453" y="275434"/>
                    </a:lnTo>
                    <a:lnTo>
                      <a:pt x="141704" y="275514"/>
                    </a:lnTo>
                    <a:lnTo>
                      <a:pt x="141579" y="275183"/>
                    </a:lnTo>
                    <a:lnTo>
                      <a:pt x="141421" y="275126"/>
                    </a:lnTo>
                    <a:close/>
                  </a:path>
                  <a:path w="473710" h="562609">
                    <a:moveTo>
                      <a:pt x="133891" y="275231"/>
                    </a:moveTo>
                    <a:lnTo>
                      <a:pt x="133854" y="275513"/>
                    </a:lnTo>
                    <a:lnTo>
                      <a:pt x="133981" y="275360"/>
                    </a:lnTo>
                    <a:lnTo>
                      <a:pt x="133891" y="275231"/>
                    </a:lnTo>
                    <a:close/>
                  </a:path>
                  <a:path w="473710" h="562609">
                    <a:moveTo>
                      <a:pt x="131290" y="275195"/>
                    </a:moveTo>
                    <a:lnTo>
                      <a:pt x="131460" y="275511"/>
                    </a:lnTo>
                    <a:lnTo>
                      <a:pt x="131333" y="275222"/>
                    </a:lnTo>
                    <a:close/>
                  </a:path>
                  <a:path w="473710" h="562609">
                    <a:moveTo>
                      <a:pt x="132343" y="275135"/>
                    </a:moveTo>
                    <a:lnTo>
                      <a:pt x="132096" y="275442"/>
                    </a:lnTo>
                    <a:lnTo>
                      <a:pt x="132348" y="275384"/>
                    </a:lnTo>
                    <a:lnTo>
                      <a:pt x="132343" y="275135"/>
                    </a:lnTo>
                    <a:close/>
                  </a:path>
                  <a:path w="473710" h="562609">
                    <a:moveTo>
                      <a:pt x="121026" y="274656"/>
                    </a:moveTo>
                    <a:lnTo>
                      <a:pt x="121036" y="275351"/>
                    </a:lnTo>
                    <a:lnTo>
                      <a:pt x="121287" y="275506"/>
                    </a:lnTo>
                    <a:lnTo>
                      <a:pt x="121160" y="274978"/>
                    </a:lnTo>
                    <a:lnTo>
                      <a:pt x="121026" y="274656"/>
                    </a:lnTo>
                    <a:close/>
                  </a:path>
                  <a:path w="473710" h="562609">
                    <a:moveTo>
                      <a:pt x="143772" y="275395"/>
                    </a:moveTo>
                    <a:lnTo>
                      <a:pt x="143915" y="275502"/>
                    </a:lnTo>
                    <a:lnTo>
                      <a:pt x="143772" y="275395"/>
                    </a:lnTo>
                    <a:close/>
                  </a:path>
                  <a:path w="473710" h="562609">
                    <a:moveTo>
                      <a:pt x="138803" y="275285"/>
                    </a:moveTo>
                    <a:lnTo>
                      <a:pt x="138972" y="275500"/>
                    </a:lnTo>
                    <a:lnTo>
                      <a:pt x="138845" y="275298"/>
                    </a:lnTo>
                    <a:close/>
                  </a:path>
                  <a:path w="473710" h="562609">
                    <a:moveTo>
                      <a:pt x="129070" y="275395"/>
                    </a:moveTo>
                    <a:close/>
                  </a:path>
                  <a:path w="473710" h="562609">
                    <a:moveTo>
                      <a:pt x="129833" y="275351"/>
                    </a:moveTo>
                    <a:lnTo>
                      <a:pt x="129802" y="275495"/>
                    </a:lnTo>
                    <a:lnTo>
                      <a:pt x="129833" y="275351"/>
                    </a:lnTo>
                    <a:close/>
                  </a:path>
                  <a:path w="473710" h="562609">
                    <a:moveTo>
                      <a:pt x="138424" y="275166"/>
                    </a:moveTo>
                    <a:lnTo>
                      <a:pt x="138949" y="275495"/>
                    </a:lnTo>
                    <a:lnTo>
                      <a:pt x="138424" y="275166"/>
                    </a:lnTo>
                    <a:close/>
                  </a:path>
                  <a:path w="473710" h="562609">
                    <a:moveTo>
                      <a:pt x="148895" y="274531"/>
                    </a:moveTo>
                    <a:lnTo>
                      <a:pt x="148756" y="275189"/>
                    </a:lnTo>
                    <a:lnTo>
                      <a:pt x="149262" y="275493"/>
                    </a:lnTo>
                    <a:lnTo>
                      <a:pt x="148895" y="274531"/>
                    </a:lnTo>
                    <a:close/>
                  </a:path>
                  <a:path w="473710" h="562609">
                    <a:moveTo>
                      <a:pt x="117765" y="274462"/>
                    </a:moveTo>
                    <a:lnTo>
                      <a:pt x="117718" y="274868"/>
                    </a:lnTo>
                    <a:lnTo>
                      <a:pt x="117845" y="275493"/>
                    </a:lnTo>
                    <a:lnTo>
                      <a:pt x="117765" y="274462"/>
                    </a:lnTo>
                    <a:close/>
                  </a:path>
                  <a:path w="473710" h="562609">
                    <a:moveTo>
                      <a:pt x="107394" y="273795"/>
                    </a:moveTo>
                    <a:lnTo>
                      <a:pt x="107338" y="275085"/>
                    </a:lnTo>
                    <a:lnTo>
                      <a:pt x="107464" y="275492"/>
                    </a:lnTo>
                    <a:lnTo>
                      <a:pt x="107394" y="273795"/>
                    </a:lnTo>
                    <a:close/>
                  </a:path>
                  <a:path w="473710" h="562609">
                    <a:moveTo>
                      <a:pt x="140584" y="275378"/>
                    </a:moveTo>
                    <a:lnTo>
                      <a:pt x="140753" y="275491"/>
                    </a:lnTo>
                    <a:lnTo>
                      <a:pt x="140584" y="275378"/>
                    </a:lnTo>
                    <a:close/>
                  </a:path>
                  <a:path w="473710" h="562609">
                    <a:moveTo>
                      <a:pt x="136522" y="275165"/>
                    </a:moveTo>
                    <a:lnTo>
                      <a:pt x="136506" y="275488"/>
                    </a:lnTo>
                    <a:lnTo>
                      <a:pt x="136633" y="275244"/>
                    </a:lnTo>
                    <a:close/>
                  </a:path>
                  <a:path w="473710" h="562609">
                    <a:moveTo>
                      <a:pt x="129745" y="275306"/>
                    </a:moveTo>
                    <a:lnTo>
                      <a:pt x="129635" y="275487"/>
                    </a:lnTo>
                    <a:lnTo>
                      <a:pt x="129745" y="275306"/>
                    </a:lnTo>
                    <a:close/>
                  </a:path>
                  <a:path w="473710" h="562609">
                    <a:moveTo>
                      <a:pt x="128650" y="275214"/>
                    </a:moveTo>
                    <a:lnTo>
                      <a:pt x="128630" y="275368"/>
                    </a:lnTo>
                    <a:lnTo>
                      <a:pt x="128882" y="275486"/>
                    </a:lnTo>
                    <a:lnTo>
                      <a:pt x="128756" y="275270"/>
                    </a:lnTo>
                    <a:close/>
                  </a:path>
                  <a:path w="473710" h="562609">
                    <a:moveTo>
                      <a:pt x="146798" y="274806"/>
                    </a:moveTo>
                    <a:lnTo>
                      <a:pt x="146827" y="275210"/>
                    </a:lnTo>
                    <a:lnTo>
                      <a:pt x="146953" y="275387"/>
                    </a:lnTo>
                    <a:lnTo>
                      <a:pt x="146956" y="274877"/>
                    </a:lnTo>
                    <a:lnTo>
                      <a:pt x="146798" y="274806"/>
                    </a:lnTo>
                    <a:close/>
                  </a:path>
                  <a:path w="473710" h="562609">
                    <a:moveTo>
                      <a:pt x="131115" y="275191"/>
                    </a:moveTo>
                    <a:lnTo>
                      <a:pt x="130906" y="275483"/>
                    </a:lnTo>
                    <a:lnTo>
                      <a:pt x="131033" y="275342"/>
                    </a:lnTo>
                    <a:lnTo>
                      <a:pt x="131115" y="275191"/>
                    </a:lnTo>
                    <a:close/>
                  </a:path>
                  <a:path w="473710" h="562609">
                    <a:moveTo>
                      <a:pt x="135146" y="275200"/>
                    </a:moveTo>
                    <a:lnTo>
                      <a:pt x="135078" y="275397"/>
                    </a:lnTo>
                    <a:lnTo>
                      <a:pt x="135146" y="275200"/>
                    </a:lnTo>
                    <a:close/>
                  </a:path>
                  <a:path w="473710" h="562609">
                    <a:moveTo>
                      <a:pt x="142233" y="275093"/>
                    </a:moveTo>
                    <a:lnTo>
                      <a:pt x="142284" y="275436"/>
                    </a:lnTo>
                    <a:lnTo>
                      <a:pt x="142233" y="275093"/>
                    </a:lnTo>
                    <a:close/>
                  </a:path>
                  <a:path w="473710" h="562609">
                    <a:moveTo>
                      <a:pt x="139224" y="275340"/>
                    </a:moveTo>
                    <a:lnTo>
                      <a:pt x="139427" y="275481"/>
                    </a:lnTo>
                    <a:lnTo>
                      <a:pt x="139224" y="275340"/>
                    </a:lnTo>
                    <a:close/>
                  </a:path>
                  <a:path w="473710" h="562609">
                    <a:moveTo>
                      <a:pt x="138431" y="275168"/>
                    </a:moveTo>
                    <a:lnTo>
                      <a:pt x="138939" y="275480"/>
                    </a:lnTo>
                    <a:lnTo>
                      <a:pt x="138813" y="275299"/>
                    </a:lnTo>
                    <a:lnTo>
                      <a:pt x="138431" y="275168"/>
                    </a:lnTo>
                    <a:close/>
                  </a:path>
                  <a:path w="473710" h="562609">
                    <a:moveTo>
                      <a:pt x="136143" y="275019"/>
                    </a:moveTo>
                    <a:lnTo>
                      <a:pt x="136131" y="275382"/>
                    </a:lnTo>
                    <a:lnTo>
                      <a:pt x="136143" y="275019"/>
                    </a:lnTo>
                    <a:close/>
                  </a:path>
                  <a:path w="473710" h="562609">
                    <a:moveTo>
                      <a:pt x="129312" y="275207"/>
                    </a:moveTo>
                    <a:lnTo>
                      <a:pt x="129245" y="275477"/>
                    </a:lnTo>
                    <a:lnTo>
                      <a:pt x="129371" y="275344"/>
                    </a:lnTo>
                    <a:lnTo>
                      <a:pt x="129312" y="275207"/>
                    </a:lnTo>
                    <a:close/>
                  </a:path>
                  <a:path w="473710" h="562609">
                    <a:moveTo>
                      <a:pt x="133112" y="275238"/>
                    </a:moveTo>
                    <a:lnTo>
                      <a:pt x="133080" y="275473"/>
                    </a:lnTo>
                    <a:lnTo>
                      <a:pt x="133112" y="275238"/>
                    </a:lnTo>
                    <a:close/>
                  </a:path>
                  <a:path w="473710" h="562609">
                    <a:moveTo>
                      <a:pt x="128262" y="275319"/>
                    </a:moveTo>
                    <a:lnTo>
                      <a:pt x="128211" y="275468"/>
                    </a:lnTo>
                    <a:lnTo>
                      <a:pt x="128262" y="275319"/>
                    </a:lnTo>
                    <a:close/>
                  </a:path>
                  <a:path w="473710" h="562609">
                    <a:moveTo>
                      <a:pt x="142311" y="274895"/>
                    </a:moveTo>
                    <a:lnTo>
                      <a:pt x="142472" y="275235"/>
                    </a:lnTo>
                    <a:lnTo>
                      <a:pt x="142723" y="275459"/>
                    </a:lnTo>
                    <a:lnTo>
                      <a:pt x="142596" y="275125"/>
                    </a:lnTo>
                    <a:lnTo>
                      <a:pt x="142470" y="274955"/>
                    </a:lnTo>
                    <a:lnTo>
                      <a:pt x="142311" y="274895"/>
                    </a:lnTo>
                    <a:close/>
                  </a:path>
                  <a:path w="473710" h="562609">
                    <a:moveTo>
                      <a:pt x="129166" y="275319"/>
                    </a:moveTo>
                    <a:lnTo>
                      <a:pt x="129199" y="275455"/>
                    </a:lnTo>
                    <a:lnTo>
                      <a:pt x="129166" y="275319"/>
                    </a:lnTo>
                    <a:close/>
                  </a:path>
                  <a:path w="473710" h="562609">
                    <a:moveTo>
                      <a:pt x="128494" y="275304"/>
                    </a:moveTo>
                    <a:lnTo>
                      <a:pt x="128560" y="275453"/>
                    </a:lnTo>
                    <a:lnTo>
                      <a:pt x="128494" y="275304"/>
                    </a:lnTo>
                    <a:close/>
                  </a:path>
                  <a:path w="473710" h="562609">
                    <a:moveTo>
                      <a:pt x="143902" y="274792"/>
                    </a:moveTo>
                    <a:lnTo>
                      <a:pt x="143800" y="275405"/>
                    </a:lnTo>
                    <a:lnTo>
                      <a:pt x="143902" y="274792"/>
                    </a:lnTo>
                    <a:close/>
                  </a:path>
                  <a:path w="473710" h="562609">
                    <a:moveTo>
                      <a:pt x="139691" y="275221"/>
                    </a:moveTo>
                    <a:lnTo>
                      <a:pt x="139822" y="275452"/>
                    </a:lnTo>
                    <a:lnTo>
                      <a:pt x="139691" y="275221"/>
                    </a:lnTo>
                    <a:close/>
                  </a:path>
                  <a:path w="473710" h="562609">
                    <a:moveTo>
                      <a:pt x="130798" y="274892"/>
                    </a:moveTo>
                    <a:lnTo>
                      <a:pt x="130713" y="275179"/>
                    </a:lnTo>
                    <a:lnTo>
                      <a:pt x="130840" y="275450"/>
                    </a:lnTo>
                    <a:lnTo>
                      <a:pt x="131092" y="275212"/>
                    </a:lnTo>
                    <a:lnTo>
                      <a:pt x="130965" y="274995"/>
                    </a:lnTo>
                    <a:lnTo>
                      <a:pt x="130798" y="274892"/>
                    </a:lnTo>
                    <a:close/>
                  </a:path>
                  <a:path w="473710" h="562609">
                    <a:moveTo>
                      <a:pt x="122248" y="275003"/>
                    </a:moveTo>
                    <a:lnTo>
                      <a:pt x="122188" y="275356"/>
                    </a:lnTo>
                    <a:lnTo>
                      <a:pt x="122248" y="275003"/>
                    </a:lnTo>
                    <a:close/>
                  </a:path>
                  <a:path w="473710" h="562609">
                    <a:moveTo>
                      <a:pt x="125166" y="274872"/>
                    </a:moveTo>
                    <a:lnTo>
                      <a:pt x="125209" y="275341"/>
                    </a:lnTo>
                    <a:lnTo>
                      <a:pt x="125210" y="274893"/>
                    </a:lnTo>
                    <a:close/>
                  </a:path>
                  <a:path w="473710" h="562609">
                    <a:moveTo>
                      <a:pt x="117182" y="274264"/>
                    </a:moveTo>
                    <a:lnTo>
                      <a:pt x="117032" y="275445"/>
                    </a:lnTo>
                    <a:lnTo>
                      <a:pt x="117159" y="274550"/>
                    </a:lnTo>
                    <a:lnTo>
                      <a:pt x="117182" y="274264"/>
                    </a:lnTo>
                    <a:close/>
                  </a:path>
                  <a:path w="473710" h="562609">
                    <a:moveTo>
                      <a:pt x="142969" y="275089"/>
                    </a:moveTo>
                    <a:lnTo>
                      <a:pt x="143762" y="275444"/>
                    </a:lnTo>
                    <a:lnTo>
                      <a:pt x="142969" y="275089"/>
                    </a:lnTo>
                    <a:close/>
                  </a:path>
                  <a:path w="473710" h="562609">
                    <a:moveTo>
                      <a:pt x="137558" y="275174"/>
                    </a:moveTo>
                    <a:lnTo>
                      <a:pt x="137397" y="275369"/>
                    </a:lnTo>
                    <a:lnTo>
                      <a:pt x="137648" y="275443"/>
                    </a:lnTo>
                    <a:lnTo>
                      <a:pt x="137558" y="275174"/>
                    </a:lnTo>
                    <a:close/>
                  </a:path>
                  <a:path w="473710" h="562609">
                    <a:moveTo>
                      <a:pt x="134400" y="275063"/>
                    </a:moveTo>
                    <a:lnTo>
                      <a:pt x="134233" y="275443"/>
                    </a:lnTo>
                    <a:lnTo>
                      <a:pt x="134360" y="275264"/>
                    </a:lnTo>
                    <a:lnTo>
                      <a:pt x="134400" y="275063"/>
                    </a:lnTo>
                    <a:close/>
                  </a:path>
                  <a:path w="473710" h="562609">
                    <a:moveTo>
                      <a:pt x="127629" y="275313"/>
                    </a:moveTo>
                    <a:lnTo>
                      <a:pt x="127777" y="275438"/>
                    </a:lnTo>
                    <a:lnTo>
                      <a:pt x="127629" y="275313"/>
                    </a:lnTo>
                    <a:close/>
                  </a:path>
                  <a:path w="473710" h="562609">
                    <a:moveTo>
                      <a:pt x="124517" y="275215"/>
                    </a:moveTo>
                    <a:lnTo>
                      <a:pt x="124540" y="275378"/>
                    </a:lnTo>
                    <a:lnTo>
                      <a:pt x="124517" y="275215"/>
                    </a:lnTo>
                    <a:close/>
                  </a:path>
                  <a:path w="473710" h="562609">
                    <a:moveTo>
                      <a:pt x="132750" y="275259"/>
                    </a:moveTo>
                    <a:lnTo>
                      <a:pt x="132944" y="275437"/>
                    </a:lnTo>
                    <a:lnTo>
                      <a:pt x="132750" y="275259"/>
                    </a:lnTo>
                    <a:close/>
                  </a:path>
                  <a:path w="473710" h="562609">
                    <a:moveTo>
                      <a:pt x="121553" y="275034"/>
                    </a:moveTo>
                    <a:lnTo>
                      <a:pt x="121703" y="275435"/>
                    </a:lnTo>
                    <a:lnTo>
                      <a:pt x="121576" y="275051"/>
                    </a:lnTo>
                    <a:close/>
                  </a:path>
                  <a:path w="473710" h="562609">
                    <a:moveTo>
                      <a:pt x="140320" y="275102"/>
                    </a:moveTo>
                    <a:lnTo>
                      <a:pt x="140380" y="275240"/>
                    </a:lnTo>
                    <a:lnTo>
                      <a:pt x="140634" y="275392"/>
                    </a:lnTo>
                    <a:lnTo>
                      <a:pt x="140320" y="275102"/>
                    </a:lnTo>
                    <a:close/>
                  </a:path>
                  <a:path w="473710" h="562609">
                    <a:moveTo>
                      <a:pt x="135636" y="275114"/>
                    </a:moveTo>
                    <a:lnTo>
                      <a:pt x="135688" y="275253"/>
                    </a:lnTo>
                    <a:lnTo>
                      <a:pt x="135815" y="275426"/>
                    </a:lnTo>
                    <a:lnTo>
                      <a:pt x="135636" y="275114"/>
                    </a:lnTo>
                    <a:close/>
                  </a:path>
                  <a:path w="473710" h="562609">
                    <a:moveTo>
                      <a:pt x="132133" y="275030"/>
                    </a:moveTo>
                    <a:lnTo>
                      <a:pt x="131934" y="275356"/>
                    </a:lnTo>
                    <a:lnTo>
                      <a:pt x="132313" y="275165"/>
                    </a:lnTo>
                    <a:lnTo>
                      <a:pt x="132133" y="275030"/>
                    </a:lnTo>
                    <a:close/>
                  </a:path>
                  <a:path w="473710" h="562609">
                    <a:moveTo>
                      <a:pt x="124735" y="274943"/>
                    </a:moveTo>
                    <a:lnTo>
                      <a:pt x="124812" y="275360"/>
                    </a:lnTo>
                    <a:lnTo>
                      <a:pt x="124812" y="275008"/>
                    </a:lnTo>
                    <a:close/>
                  </a:path>
                  <a:path w="473710" h="562609">
                    <a:moveTo>
                      <a:pt x="107099" y="274320"/>
                    </a:moveTo>
                    <a:lnTo>
                      <a:pt x="107156" y="274779"/>
                    </a:lnTo>
                    <a:lnTo>
                      <a:pt x="107283" y="275413"/>
                    </a:lnTo>
                    <a:lnTo>
                      <a:pt x="107156" y="274504"/>
                    </a:lnTo>
                    <a:lnTo>
                      <a:pt x="107099" y="274320"/>
                    </a:lnTo>
                    <a:close/>
                  </a:path>
                  <a:path w="473710" h="562609">
                    <a:moveTo>
                      <a:pt x="131325" y="275085"/>
                    </a:moveTo>
                    <a:lnTo>
                      <a:pt x="131388" y="275256"/>
                    </a:lnTo>
                    <a:lnTo>
                      <a:pt x="131642" y="275413"/>
                    </a:lnTo>
                    <a:lnTo>
                      <a:pt x="131516" y="275190"/>
                    </a:lnTo>
                    <a:lnTo>
                      <a:pt x="131325" y="275085"/>
                    </a:lnTo>
                    <a:close/>
                  </a:path>
                  <a:path w="473710" h="562609">
                    <a:moveTo>
                      <a:pt x="130703" y="275125"/>
                    </a:moveTo>
                    <a:lnTo>
                      <a:pt x="130629" y="275341"/>
                    </a:lnTo>
                    <a:lnTo>
                      <a:pt x="130703" y="275125"/>
                    </a:lnTo>
                    <a:close/>
                  </a:path>
                  <a:path w="473710" h="562609">
                    <a:moveTo>
                      <a:pt x="139057" y="275225"/>
                    </a:moveTo>
                    <a:lnTo>
                      <a:pt x="139068" y="275368"/>
                    </a:lnTo>
                    <a:lnTo>
                      <a:pt x="139057" y="275225"/>
                    </a:lnTo>
                    <a:close/>
                  </a:path>
                  <a:path w="473710" h="562609">
                    <a:moveTo>
                      <a:pt x="132798" y="275070"/>
                    </a:moveTo>
                    <a:lnTo>
                      <a:pt x="132847" y="275319"/>
                    </a:lnTo>
                    <a:lnTo>
                      <a:pt x="133099" y="275253"/>
                    </a:lnTo>
                    <a:lnTo>
                      <a:pt x="132798" y="275070"/>
                    </a:lnTo>
                    <a:close/>
                  </a:path>
                  <a:path w="473710" h="562609">
                    <a:moveTo>
                      <a:pt x="120572" y="275064"/>
                    </a:moveTo>
                    <a:lnTo>
                      <a:pt x="120486" y="275401"/>
                    </a:lnTo>
                    <a:lnTo>
                      <a:pt x="120613" y="275188"/>
                    </a:lnTo>
                    <a:close/>
                  </a:path>
                  <a:path w="473710" h="562609">
                    <a:moveTo>
                      <a:pt x="141042" y="274989"/>
                    </a:moveTo>
                    <a:lnTo>
                      <a:pt x="141092" y="275319"/>
                    </a:lnTo>
                    <a:lnTo>
                      <a:pt x="141341" y="275398"/>
                    </a:lnTo>
                    <a:lnTo>
                      <a:pt x="141215" y="275164"/>
                    </a:lnTo>
                    <a:lnTo>
                      <a:pt x="141089" y="275007"/>
                    </a:lnTo>
                    <a:close/>
                  </a:path>
                  <a:path w="473710" h="562609">
                    <a:moveTo>
                      <a:pt x="121232" y="274804"/>
                    </a:moveTo>
                    <a:lnTo>
                      <a:pt x="121396" y="275398"/>
                    </a:lnTo>
                    <a:lnTo>
                      <a:pt x="121270" y="274831"/>
                    </a:lnTo>
                    <a:close/>
                  </a:path>
                  <a:path w="473710" h="562609">
                    <a:moveTo>
                      <a:pt x="143293" y="274011"/>
                    </a:moveTo>
                    <a:lnTo>
                      <a:pt x="143139" y="274589"/>
                    </a:lnTo>
                    <a:lnTo>
                      <a:pt x="143645" y="275264"/>
                    </a:lnTo>
                    <a:lnTo>
                      <a:pt x="143772" y="275395"/>
                    </a:lnTo>
                    <a:lnTo>
                      <a:pt x="143899" y="274806"/>
                    </a:lnTo>
                    <a:lnTo>
                      <a:pt x="143293" y="274011"/>
                    </a:lnTo>
                    <a:close/>
                  </a:path>
                  <a:path w="473710" h="562609">
                    <a:moveTo>
                      <a:pt x="128663" y="275206"/>
                    </a:moveTo>
                    <a:lnTo>
                      <a:pt x="128988" y="275394"/>
                    </a:lnTo>
                    <a:lnTo>
                      <a:pt x="128663" y="275206"/>
                    </a:lnTo>
                    <a:close/>
                  </a:path>
                  <a:path w="473710" h="562609">
                    <a:moveTo>
                      <a:pt x="127439" y="275221"/>
                    </a:moveTo>
                    <a:lnTo>
                      <a:pt x="127677" y="275393"/>
                    </a:lnTo>
                    <a:lnTo>
                      <a:pt x="127439" y="275221"/>
                    </a:lnTo>
                    <a:close/>
                  </a:path>
                  <a:path w="473710" h="562609">
                    <a:moveTo>
                      <a:pt x="133689" y="275107"/>
                    </a:moveTo>
                    <a:lnTo>
                      <a:pt x="133651" y="275391"/>
                    </a:lnTo>
                    <a:lnTo>
                      <a:pt x="133777" y="275262"/>
                    </a:lnTo>
                    <a:lnTo>
                      <a:pt x="133689" y="275107"/>
                    </a:lnTo>
                    <a:close/>
                  </a:path>
                  <a:path w="473710" h="562609">
                    <a:moveTo>
                      <a:pt x="133577" y="275229"/>
                    </a:moveTo>
                    <a:lnTo>
                      <a:pt x="133648" y="275389"/>
                    </a:lnTo>
                    <a:lnTo>
                      <a:pt x="133577" y="275229"/>
                    </a:lnTo>
                    <a:close/>
                  </a:path>
                  <a:path w="473710" h="562609">
                    <a:moveTo>
                      <a:pt x="135682" y="275041"/>
                    </a:moveTo>
                    <a:lnTo>
                      <a:pt x="135716" y="275220"/>
                    </a:lnTo>
                    <a:lnTo>
                      <a:pt x="135843" y="275388"/>
                    </a:lnTo>
                    <a:lnTo>
                      <a:pt x="135716" y="275066"/>
                    </a:lnTo>
                    <a:close/>
                  </a:path>
                  <a:path w="473710" h="562609">
                    <a:moveTo>
                      <a:pt x="140031" y="275210"/>
                    </a:moveTo>
                    <a:lnTo>
                      <a:pt x="140180" y="275385"/>
                    </a:lnTo>
                    <a:lnTo>
                      <a:pt x="140031" y="275210"/>
                    </a:lnTo>
                    <a:close/>
                  </a:path>
                  <a:path w="473710" h="562609">
                    <a:moveTo>
                      <a:pt x="148471" y="275114"/>
                    </a:moveTo>
                    <a:lnTo>
                      <a:pt x="148611" y="275382"/>
                    </a:lnTo>
                    <a:lnTo>
                      <a:pt x="148471" y="275114"/>
                    </a:lnTo>
                    <a:close/>
                  </a:path>
                  <a:path w="473710" h="562609">
                    <a:moveTo>
                      <a:pt x="127404" y="274934"/>
                    </a:moveTo>
                    <a:lnTo>
                      <a:pt x="127648" y="275322"/>
                    </a:lnTo>
                    <a:lnTo>
                      <a:pt x="127649" y="275044"/>
                    </a:lnTo>
                    <a:lnTo>
                      <a:pt x="127404" y="274934"/>
                    </a:lnTo>
                    <a:close/>
                  </a:path>
                  <a:path w="473710" h="562609">
                    <a:moveTo>
                      <a:pt x="140284" y="275175"/>
                    </a:moveTo>
                    <a:lnTo>
                      <a:pt x="140458" y="275339"/>
                    </a:lnTo>
                    <a:lnTo>
                      <a:pt x="140284" y="275175"/>
                    </a:lnTo>
                    <a:close/>
                  </a:path>
                  <a:path w="473710" h="562609">
                    <a:moveTo>
                      <a:pt x="134324" y="274944"/>
                    </a:moveTo>
                    <a:lnTo>
                      <a:pt x="134151" y="275375"/>
                    </a:lnTo>
                    <a:lnTo>
                      <a:pt x="134278" y="275216"/>
                    </a:lnTo>
                    <a:lnTo>
                      <a:pt x="134324" y="274944"/>
                    </a:lnTo>
                    <a:close/>
                  </a:path>
                  <a:path w="473710" h="562609">
                    <a:moveTo>
                      <a:pt x="129073" y="274968"/>
                    </a:moveTo>
                    <a:lnTo>
                      <a:pt x="128890" y="275074"/>
                    </a:lnTo>
                    <a:lnTo>
                      <a:pt x="128764" y="275253"/>
                    </a:lnTo>
                    <a:lnTo>
                      <a:pt x="129015" y="275370"/>
                    </a:lnTo>
                    <a:lnTo>
                      <a:pt x="129073" y="274968"/>
                    </a:lnTo>
                    <a:close/>
                  </a:path>
                  <a:path w="473710" h="562609">
                    <a:moveTo>
                      <a:pt x="108241" y="273344"/>
                    </a:moveTo>
                    <a:lnTo>
                      <a:pt x="108078" y="275368"/>
                    </a:lnTo>
                    <a:lnTo>
                      <a:pt x="108205" y="274198"/>
                    </a:lnTo>
                    <a:lnTo>
                      <a:pt x="108241" y="273344"/>
                    </a:lnTo>
                    <a:close/>
                  </a:path>
                  <a:path w="473710" h="562609">
                    <a:moveTo>
                      <a:pt x="123606" y="274929"/>
                    </a:moveTo>
                    <a:lnTo>
                      <a:pt x="123622" y="275366"/>
                    </a:lnTo>
                    <a:lnTo>
                      <a:pt x="123748" y="275148"/>
                    </a:lnTo>
                    <a:lnTo>
                      <a:pt x="123606" y="274929"/>
                    </a:lnTo>
                    <a:close/>
                  </a:path>
                  <a:path w="473710" h="562609">
                    <a:moveTo>
                      <a:pt x="137421" y="275091"/>
                    </a:moveTo>
                    <a:lnTo>
                      <a:pt x="137381" y="275364"/>
                    </a:lnTo>
                    <a:lnTo>
                      <a:pt x="137508" y="275174"/>
                    </a:lnTo>
                    <a:close/>
                  </a:path>
                  <a:path w="473710" h="562609">
                    <a:moveTo>
                      <a:pt x="139327" y="275099"/>
                    </a:moveTo>
                    <a:lnTo>
                      <a:pt x="139651" y="275360"/>
                    </a:lnTo>
                    <a:lnTo>
                      <a:pt x="139524" y="275165"/>
                    </a:lnTo>
                    <a:lnTo>
                      <a:pt x="139327" y="275099"/>
                    </a:lnTo>
                    <a:close/>
                  </a:path>
                  <a:path w="473710" h="562609">
                    <a:moveTo>
                      <a:pt x="141102" y="275011"/>
                    </a:moveTo>
                    <a:lnTo>
                      <a:pt x="141354" y="275354"/>
                    </a:lnTo>
                    <a:lnTo>
                      <a:pt x="141228" y="275056"/>
                    </a:lnTo>
                    <a:close/>
                  </a:path>
                  <a:path w="473710" h="562609">
                    <a:moveTo>
                      <a:pt x="140333" y="275077"/>
                    </a:moveTo>
                    <a:lnTo>
                      <a:pt x="140769" y="275354"/>
                    </a:lnTo>
                    <a:lnTo>
                      <a:pt x="140642" y="275188"/>
                    </a:lnTo>
                    <a:lnTo>
                      <a:pt x="140333" y="275077"/>
                    </a:lnTo>
                    <a:close/>
                  </a:path>
                  <a:path w="473710" h="562609">
                    <a:moveTo>
                      <a:pt x="135112" y="275036"/>
                    </a:moveTo>
                    <a:lnTo>
                      <a:pt x="135013" y="275353"/>
                    </a:lnTo>
                    <a:lnTo>
                      <a:pt x="135140" y="275207"/>
                    </a:lnTo>
                    <a:lnTo>
                      <a:pt x="135112" y="275036"/>
                    </a:lnTo>
                    <a:close/>
                  </a:path>
                  <a:path w="473710" h="562609">
                    <a:moveTo>
                      <a:pt x="138548" y="274873"/>
                    </a:moveTo>
                    <a:lnTo>
                      <a:pt x="138638" y="275049"/>
                    </a:lnTo>
                    <a:lnTo>
                      <a:pt x="138764" y="275229"/>
                    </a:lnTo>
                    <a:lnTo>
                      <a:pt x="139018" y="275352"/>
                    </a:lnTo>
                    <a:lnTo>
                      <a:pt x="138891" y="275110"/>
                    </a:lnTo>
                    <a:lnTo>
                      <a:pt x="138548" y="274873"/>
                    </a:lnTo>
                    <a:close/>
                  </a:path>
                  <a:path w="473710" h="562609">
                    <a:moveTo>
                      <a:pt x="124384" y="275149"/>
                    </a:moveTo>
                    <a:lnTo>
                      <a:pt x="124359" y="275290"/>
                    </a:lnTo>
                    <a:lnTo>
                      <a:pt x="124384" y="275149"/>
                    </a:lnTo>
                    <a:close/>
                  </a:path>
                  <a:path w="473710" h="562609">
                    <a:moveTo>
                      <a:pt x="117023" y="273601"/>
                    </a:moveTo>
                    <a:lnTo>
                      <a:pt x="116871" y="275005"/>
                    </a:lnTo>
                    <a:lnTo>
                      <a:pt x="116997" y="275350"/>
                    </a:lnTo>
                    <a:lnTo>
                      <a:pt x="117124" y="274602"/>
                    </a:lnTo>
                    <a:lnTo>
                      <a:pt x="117023" y="273601"/>
                    </a:lnTo>
                    <a:close/>
                  </a:path>
                  <a:path w="473710" h="562609">
                    <a:moveTo>
                      <a:pt x="142498" y="274965"/>
                    </a:moveTo>
                    <a:lnTo>
                      <a:pt x="142735" y="275349"/>
                    </a:lnTo>
                    <a:lnTo>
                      <a:pt x="142610" y="275008"/>
                    </a:lnTo>
                    <a:close/>
                  </a:path>
                  <a:path w="473710" h="562609">
                    <a:moveTo>
                      <a:pt x="147573" y="274892"/>
                    </a:moveTo>
                    <a:lnTo>
                      <a:pt x="148160" y="275348"/>
                    </a:lnTo>
                    <a:lnTo>
                      <a:pt x="148034" y="275217"/>
                    </a:lnTo>
                    <a:lnTo>
                      <a:pt x="147573" y="274892"/>
                    </a:lnTo>
                    <a:close/>
                  </a:path>
                  <a:path w="473710" h="562609">
                    <a:moveTo>
                      <a:pt x="139106" y="275067"/>
                    </a:moveTo>
                    <a:lnTo>
                      <a:pt x="139097" y="275253"/>
                    </a:lnTo>
                    <a:lnTo>
                      <a:pt x="139106" y="275067"/>
                    </a:lnTo>
                    <a:close/>
                  </a:path>
                  <a:path w="473710" h="562609">
                    <a:moveTo>
                      <a:pt x="149101" y="274233"/>
                    </a:moveTo>
                    <a:lnTo>
                      <a:pt x="149137" y="274382"/>
                    </a:lnTo>
                    <a:lnTo>
                      <a:pt x="149518" y="275340"/>
                    </a:lnTo>
                    <a:lnTo>
                      <a:pt x="149390" y="274320"/>
                    </a:lnTo>
                    <a:lnTo>
                      <a:pt x="149251" y="274320"/>
                    </a:lnTo>
                    <a:lnTo>
                      <a:pt x="149101" y="274233"/>
                    </a:lnTo>
                    <a:close/>
                  </a:path>
                  <a:path w="473710" h="562609">
                    <a:moveTo>
                      <a:pt x="130452" y="275238"/>
                    </a:moveTo>
                    <a:lnTo>
                      <a:pt x="130615" y="275339"/>
                    </a:lnTo>
                    <a:lnTo>
                      <a:pt x="130452" y="275238"/>
                    </a:lnTo>
                    <a:close/>
                  </a:path>
                  <a:path w="473710" h="562609">
                    <a:moveTo>
                      <a:pt x="137078" y="275136"/>
                    </a:moveTo>
                    <a:lnTo>
                      <a:pt x="137169" y="275269"/>
                    </a:lnTo>
                    <a:lnTo>
                      <a:pt x="137078" y="275136"/>
                    </a:lnTo>
                    <a:close/>
                  </a:path>
                  <a:path w="473710" h="562609">
                    <a:moveTo>
                      <a:pt x="139920" y="275177"/>
                    </a:moveTo>
                    <a:lnTo>
                      <a:pt x="140036" y="275337"/>
                    </a:lnTo>
                    <a:lnTo>
                      <a:pt x="139920" y="275177"/>
                    </a:lnTo>
                    <a:close/>
                  </a:path>
                  <a:path w="473710" h="562609">
                    <a:moveTo>
                      <a:pt x="140275" y="275192"/>
                    </a:moveTo>
                    <a:lnTo>
                      <a:pt x="140442" y="275334"/>
                    </a:lnTo>
                    <a:lnTo>
                      <a:pt x="140275" y="275192"/>
                    </a:lnTo>
                    <a:close/>
                  </a:path>
                  <a:path w="473710" h="562609">
                    <a:moveTo>
                      <a:pt x="130660" y="274892"/>
                    </a:moveTo>
                    <a:lnTo>
                      <a:pt x="130490" y="275260"/>
                    </a:lnTo>
                    <a:lnTo>
                      <a:pt x="130660" y="274892"/>
                    </a:lnTo>
                    <a:close/>
                  </a:path>
                  <a:path w="473710" h="562609">
                    <a:moveTo>
                      <a:pt x="115769" y="273770"/>
                    </a:moveTo>
                    <a:lnTo>
                      <a:pt x="115638" y="275334"/>
                    </a:lnTo>
                    <a:lnTo>
                      <a:pt x="115765" y="274799"/>
                    </a:lnTo>
                    <a:lnTo>
                      <a:pt x="115769" y="273770"/>
                    </a:lnTo>
                    <a:close/>
                  </a:path>
                  <a:path w="473710" h="562609">
                    <a:moveTo>
                      <a:pt x="126186" y="274705"/>
                    </a:moveTo>
                    <a:lnTo>
                      <a:pt x="126203" y="274877"/>
                    </a:lnTo>
                    <a:lnTo>
                      <a:pt x="126330" y="275220"/>
                    </a:lnTo>
                    <a:lnTo>
                      <a:pt x="126582" y="275332"/>
                    </a:lnTo>
                    <a:lnTo>
                      <a:pt x="126455" y="274829"/>
                    </a:lnTo>
                    <a:lnTo>
                      <a:pt x="126186" y="274705"/>
                    </a:lnTo>
                    <a:close/>
                  </a:path>
                  <a:path w="473710" h="562609">
                    <a:moveTo>
                      <a:pt x="144081" y="274598"/>
                    </a:moveTo>
                    <a:lnTo>
                      <a:pt x="144074" y="275002"/>
                    </a:lnTo>
                    <a:lnTo>
                      <a:pt x="144328" y="275330"/>
                    </a:lnTo>
                    <a:lnTo>
                      <a:pt x="144081" y="274598"/>
                    </a:lnTo>
                    <a:close/>
                  </a:path>
                  <a:path w="473710" h="562609">
                    <a:moveTo>
                      <a:pt x="103921" y="271825"/>
                    </a:moveTo>
                    <a:lnTo>
                      <a:pt x="104015" y="272914"/>
                    </a:lnTo>
                    <a:lnTo>
                      <a:pt x="104268" y="274634"/>
                    </a:lnTo>
                    <a:lnTo>
                      <a:pt x="104395" y="275329"/>
                    </a:lnTo>
                    <a:lnTo>
                      <a:pt x="104268" y="273369"/>
                    </a:lnTo>
                    <a:lnTo>
                      <a:pt x="103921" y="271825"/>
                    </a:lnTo>
                    <a:close/>
                  </a:path>
                  <a:path w="473710" h="562609">
                    <a:moveTo>
                      <a:pt x="137906" y="275004"/>
                    </a:moveTo>
                    <a:lnTo>
                      <a:pt x="138009" y="275140"/>
                    </a:lnTo>
                    <a:lnTo>
                      <a:pt x="138262" y="275328"/>
                    </a:lnTo>
                    <a:lnTo>
                      <a:pt x="138136" y="275076"/>
                    </a:lnTo>
                    <a:lnTo>
                      <a:pt x="137906" y="275004"/>
                    </a:lnTo>
                    <a:close/>
                  </a:path>
                  <a:path w="473710" h="562609">
                    <a:moveTo>
                      <a:pt x="137521" y="275152"/>
                    </a:moveTo>
                    <a:lnTo>
                      <a:pt x="137417" y="275325"/>
                    </a:lnTo>
                    <a:lnTo>
                      <a:pt x="137544" y="275189"/>
                    </a:lnTo>
                    <a:close/>
                  </a:path>
                  <a:path w="473710" h="562609">
                    <a:moveTo>
                      <a:pt x="137053" y="275181"/>
                    </a:moveTo>
                    <a:lnTo>
                      <a:pt x="137240" y="275322"/>
                    </a:lnTo>
                    <a:lnTo>
                      <a:pt x="137053" y="275181"/>
                    </a:lnTo>
                    <a:close/>
                  </a:path>
                  <a:path w="473710" h="562609">
                    <a:moveTo>
                      <a:pt x="129303" y="275189"/>
                    </a:moveTo>
                    <a:lnTo>
                      <a:pt x="129166" y="275319"/>
                    </a:lnTo>
                    <a:lnTo>
                      <a:pt x="129303" y="275189"/>
                    </a:lnTo>
                    <a:close/>
                  </a:path>
                  <a:path w="473710" h="562609">
                    <a:moveTo>
                      <a:pt x="147876" y="274940"/>
                    </a:moveTo>
                    <a:lnTo>
                      <a:pt x="148174" y="275316"/>
                    </a:lnTo>
                    <a:lnTo>
                      <a:pt x="148047" y="275063"/>
                    </a:lnTo>
                    <a:lnTo>
                      <a:pt x="147876" y="274940"/>
                    </a:lnTo>
                    <a:close/>
                  </a:path>
                  <a:path w="473710" h="562609">
                    <a:moveTo>
                      <a:pt x="137180" y="274945"/>
                    </a:moveTo>
                    <a:lnTo>
                      <a:pt x="137182" y="275217"/>
                    </a:lnTo>
                    <a:lnTo>
                      <a:pt x="137180" y="274945"/>
                    </a:lnTo>
                    <a:close/>
                  </a:path>
                  <a:path w="473710" h="562609">
                    <a:moveTo>
                      <a:pt x="127284" y="274880"/>
                    </a:moveTo>
                    <a:lnTo>
                      <a:pt x="127377" y="275117"/>
                    </a:lnTo>
                    <a:lnTo>
                      <a:pt x="127504" y="275253"/>
                    </a:lnTo>
                    <a:lnTo>
                      <a:pt x="127377" y="274922"/>
                    </a:lnTo>
                    <a:close/>
                  </a:path>
                  <a:path w="473710" h="562609">
                    <a:moveTo>
                      <a:pt x="129278" y="275140"/>
                    </a:moveTo>
                    <a:lnTo>
                      <a:pt x="129164" y="275312"/>
                    </a:lnTo>
                    <a:lnTo>
                      <a:pt x="129278" y="275140"/>
                    </a:lnTo>
                    <a:close/>
                  </a:path>
                  <a:path w="473710" h="562609">
                    <a:moveTo>
                      <a:pt x="133916" y="275121"/>
                    </a:moveTo>
                    <a:lnTo>
                      <a:pt x="134021" y="275311"/>
                    </a:lnTo>
                    <a:lnTo>
                      <a:pt x="133916" y="275121"/>
                    </a:lnTo>
                    <a:close/>
                  </a:path>
                  <a:path w="473710" h="562609">
                    <a:moveTo>
                      <a:pt x="134826" y="274602"/>
                    </a:moveTo>
                    <a:lnTo>
                      <a:pt x="134692" y="274792"/>
                    </a:lnTo>
                    <a:lnTo>
                      <a:pt x="134565" y="275054"/>
                    </a:lnTo>
                    <a:lnTo>
                      <a:pt x="134944" y="275307"/>
                    </a:lnTo>
                    <a:lnTo>
                      <a:pt x="135071" y="275102"/>
                    </a:lnTo>
                    <a:lnTo>
                      <a:pt x="134945" y="274637"/>
                    </a:lnTo>
                    <a:close/>
                  </a:path>
                  <a:path w="473710" h="562609">
                    <a:moveTo>
                      <a:pt x="120958" y="274607"/>
                    </a:moveTo>
                    <a:lnTo>
                      <a:pt x="120838" y="275229"/>
                    </a:lnTo>
                    <a:lnTo>
                      <a:pt x="120958" y="274607"/>
                    </a:lnTo>
                    <a:close/>
                  </a:path>
                  <a:path w="473710" h="562609">
                    <a:moveTo>
                      <a:pt x="127285" y="275147"/>
                    </a:moveTo>
                    <a:lnTo>
                      <a:pt x="127489" y="275306"/>
                    </a:lnTo>
                    <a:lnTo>
                      <a:pt x="127285" y="275147"/>
                    </a:lnTo>
                    <a:close/>
                  </a:path>
                  <a:path w="473710" h="562609">
                    <a:moveTo>
                      <a:pt x="128500" y="275134"/>
                    </a:moveTo>
                    <a:lnTo>
                      <a:pt x="128368" y="275244"/>
                    </a:lnTo>
                    <a:lnTo>
                      <a:pt x="128500" y="275134"/>
                    </a:lnTo>
                    <a:close/>
                  </a:path>
                  <a:path w="473710" h="562609">
                    <a:moveTo>
                      <a:pt x="147514" y="274681"/>
                    </a:moveTo>
                    <a:lnTo>
                      <a:pt x="147647" y="274944"/>
                    </a:lnTo>
                    <a:lnTo>
                      <a:pt x="148154" y="275301"/>
                    </a:lnTo>
                    <a:lnTo>
                      <a:pt x="147901" y="274972"/>
                    </a:lnTo>
                    <a:lnTo>
                      <a:pt x="147514" y="274681"/>
                    </a:lnTo>
                    <a:close/>
                  </a:path>
                  <a:path w="473710" h="562609">
                    <a:moveTo>
                      <a:pt x="129614" y="275088"/>
                    </a:moveTo>
                    <a:lnTo>
                      <a:pt x="129609" y="275235"/>
                    </a:lnTo>
                    <a:lnTo>
                      <a:pt x="129614" y="275088"/>
                    </a:lnTo>
                    <a:close/>
                  </a:path>
                  <a:path w="473710" h="562609">
                    <a:moveTo>
                      <a:pt x="130171" y="275121"/>
                    </a:moveTo>
                    <a:lnTo>
                      <a:pt x="130091" y="275292"/>
                    </a:lnTo>
                    <a:lnTo>
                      <a:pt x="130171" y="275121"/>
                    </a:lnTo>
                    <a:close/>
                  </a:path>
                  <a:path w="473710" h="562609">
                    <a:moveTo>
                      <a:pt x="122444" y="274370"/>
                    </a:moveTo>
                    <a:lnTo>
                      <a:pt x="122475" y="274778"/>
                    </a:lnTo>
                    <a:lnTo>
                      <a:pt x="122855" y="275292"/>
                    </a:lnTo>
                    <a:lnTo>
                      <a:pt x="122982" y="274705"/>
                    </a:lnTo>
                    <a:lnTo>
                      <a:pt x="122858" y="274570"/>
                    </a:lnTo>
                    <a:lnTo>
                      <a:pt x="122444" y="274370"/>
                    </a:lnTo>
                    <a:close/>
                  </a:path>
                  <a:path w="473710" h="562609">
                    <a:moveTo>
                      <a:pt x="132099" y="275013"/>
                    </a:moveTo>
                    <a:lnTo>
                      <a:pt x="131893" y="275292"/>
                    </a:lnTo>
                    <a:lnTo>
                      <a:pt x="132020" y="275153"/>
                    </a:lnTo>
                    <a:lnTo>
                      <a:pt x="132099" y="275013"/>
                    </a:lnTo>
                    <a:close/>
                  </a:path>
                  <a:path w="473710" h="562609">
                    <a:moveTo>
                      <a:pt x="114504" y="274119"/>
                    </a:moveTo>
                    <a:lnTo>
                      <a:pt x="114605" y="274545"/>
                    </a:lnTo>
                    <a:lnTo>
                      <a:pt x="114858" y="275291"/>
                    </a:lnTo>
                    <a:lnTo>
                      <a:pt x="114732" y="274803"/>
                    </a:lnTo>
                    <a:lnTo>
                      <a:pt x="114504" y="274119"/>
                    </a:lnTo>
                    <a:close/>
                  </a:path>
                  <a:path w="473710" h="562609">
                    <a:moveTo>
                      <a:pt x="145955" y="274426"/>
                    </a:moveTo>
                    <a:lnTo>
                      <a:pt x="146018" y="274804"/>
                    </a:lnTo>
                    <a:lnTo>
                      <a:pt x="146778" y="275290"/>
                    </a:lnTo>
                    <a:lnTo>
                      <a:pt x="146651" y="274965"/>
                    </a:lnTo>
                    <a:lnTo>
                      <a:pt x="146397" y="274625"/>
                    </a:lnTo>
                    <a:lnTo>
                      <a:pt x="145955" y="274426"/>
                    </a:lnTo>
                    <a:close/>
                  </a:path>
                  <a:path w="473710" h="562609">
                    <a:moveTo>
                      <a:pt x="139721" y="275117"/>
                    </a:moveTo>
                    <a:lnTo>
                      <a:pt x="139882" y="275285"/>
                    </a:lnTo>
                    <a:lnTo>
                      <a:pt x="139755" y="275127"/>
                    </a:lnTo>
                    <a:close/>
                  </a:path>
                  <a:path w="473710" h="562609">
                    <a:moveTo>
                      <a:pt x="138535" y="274903"/>
                    </a:moveTo>
                    <a:lnTo>
                      <a:pt x="138550" y="275206"/>
                    </a:lnTo>
                    <a:lnTo>
                      <a:pt x="138803" y="275285"/>
                    </a:lnTo>
                    <a:lnTo>
                      <a:pt x="138535" y="274903"/>
                    </a:lnTo>
                    <a:close/>
                  </a:path>
                  <a:path w="473710" h="562609">
                    <a:moveTo>
                      <a:pt x="124555" y="274792"/>
                    </a:moveTo>
                    <a:lnTo>
                      <a:pt x="124532" y="275032"/>
                    </a:lnTo>
                    <a:lnTo>
                      <a:pt x="124659" y="275284"/>
                    </a:lnTo>
                    <a:lnTo>
                      <a:pt x="124555" y="274792"/>
                    </a:lnTo>
                    <a:close/>
                  </a:path>
                  <a:path w="473710" h="562609">
                    <a:moveTo>
                      <a:pt x="149113" y="274320"/>
                    </a:moveTo>
                    <a:lnTo>
                      <a:pt x="148965" y="274320"/>
                    </a:lnTo>
                    <a:lnTo>
                      <a:pt x="148972" y="274552"/>
                    </a:lnTo>
                    <a:lnTo>
                      <a:pt x="149479" y="275284"/>
                    </a:lnTo>
                    <a:lnTo>
                      <a:pt x="149113" y="274320"/>
                    </a:lnTo>
                    <a:close/>
                  </a:path>
                  <a:path w="473710" h="562609">
                    <a:moveTo>
                      <a:pt x="134117" y="274916"/>
                    </a:moveTo>
                    <a:lnTo>
                      <a:pt x="133919" y="275124"/>
                    </a:lnTo>
                    <a:lnTo>
                      <a:pt x="134045" y="275282"/>
                    </a:lnTo>
                    <a:lnTo>
                      <a:pt x="134117" y="274916"/>
                    </a:lnTo>
                    <a:close/>
                  </a:path>
                  <a:path w="473710" h="562609">
                    <a:moveTo>
                      <a:pt x="124527" y="275022"/>
                    </a:moveTo>
                    <a:lnTo>
                      <a:pt x="124653" y="275281"/>
                    </a:lnTo>
                    <a:lnTo>
                      <a:pt x="124527" y="275022"/>
                    </a:lnTo>
                    <a:close/>
                  </a:path>
                  <a:path w="473710" h="562609">
                    <a:moveTo>
                      <a:pt x="145931" y="274825"/>
                    </a:moveTo>
                    <a:lnTo>
                      <a:pt x="146160" y="275151"/>
                    </a:lnTo>
                    <a:lnTo>
                      <a:pt x="146286" y="275280"/>
                    </a:lnTo>
                    <a:lnTo>
                      <a:pt x="145931" y="274825"/>
                    </a:lnTo>
                    <a:close/>
                  </a:path>
                  <a:path w="473710" h="562609">
                    <a:moveTo>
                      <a:pt x="137598" y="275131"/>
                    </a:moveTo>
                    <a:lnTo>
                      <a:pt x="137710" y="275266"/>
                    </a:lnTo>
                    <a:lnTo>
                      <a:pt x="137598" y="275131"/>
                    </a:lnTo>
                    <a:close/>
                  </a:path>
                  <a:path w="473710" h="562609">
                    <a:moveTo>
                      <a:pt x="124152" y="275035"/>
                    </a:moveTo>
                    <a:lnTo>
                      <a:pt x="124182" y="275205"/>
                    </a:lnTo>
                    <a:lnTo>
                      <a:pt x="124181" y="275049"/>
                    </a:lnTo>
                    <a:close/>
                  </a:path>
                  <a:path w="473710" h="562609">
                    <a:moveTo>
                      <a:pt x="140592" y="275159"/>
                    </a:moveTo>
                    <a:lnTo>
                      <a:pt x="140780" y="275264"/>
                    </a:lnTo>
                    <a:lnTo>
                      <a:pt x="140592" y="275159"/>
                    </a:lnTo>
                    <a:close/>
                  </a:path>
                  <a:path w="473710" h="562609">
                    <a:moveTo>
                      <a:pt x="114925" y="272341"/>
                    </a:moveTo>
                    <a:lnTo>
                      <a:pt x="114981" y="275255"/>
                    </a:lnTo>
                    <a:lnTo>
                      <a:pt x="115108" y="274900"/>
                    </a:lnTo>
                    <a:lnTo>
                      <a:pt x="114981" y="273161"/>
                    </a:lnTo>
                    <a:lnTo>
                      <a:pt x="114925" y="272341"/>
                    </a:lnTo>
                    <a:close/>
                  </a:path>
                  <a:path w="473710" h="562609">
                    <a:moveTo>
                      <a:pt x="129082" y="274962"/>
                    </a:moveTo>
                    <a:lnTo>
                      <a:pt x="129148" y="275253"/>
                    </a:lnTo>
                    <a:lnTo>
                      <a:pt x="129149" y="274997"/>
                    </a:lnTo>
                    <a:close/>
                  </a:path>
                  <a:path w="473710" h="562609">
                    <a:moveTo>
                      <a:pt x="140022" y="274999"/>
                    </a:moveTo>
                    <a:lnTo>
                      <a:pt x="140046" y="275215"/>
                    </a:lnTo>
                    <a:lnTo>
                      <a:pt x="140022" y="274999"/>
                    </a:lnTo>
                    <a:close/>
                  </a:path>
                  <a:path w="473710" h="562609">
                    <a:moveTo>
                      <a:pt x="136791" y="274985"/>
                    </a:moveTo>
                    <a:lnTo>
                      <a:pt x="136750" y="275175"/>
                    </a:lnTo>
                    <a:lnTo>
                      <a:pt x="137001" y="275250"/>
                    </a:lnTo>
                    <a:lnTo>
                      <a:pt x="136874" y="275047"/>
                    </a:lnTo>
                    <a:close/>
                  </a:path>
                  <a:path w="473710" h="562609">
                    <a:moveTo>
                      <a:pt x="137902" y="275025"/>
                    </a:moveTo>
                    <a:lnTo>
                      <a:pt x="137983" y="275183"/>
                    </a:lnTo>
                    <a:lnTo>
                      <a:pt x="137902" y="275025"/>
                    </a:lnTo>
                    <a:close/>
                  </a:path>
                  <a:path w="473710" h="562609">
                    <a:moveTo>
                      <a:pt x="147585" y="275027"/>
                    </a:moveTo>
                    <a:lnTo>
                      <a:pt x="147871" y="275248"/>
                    </a:lnTo>
                    <a:lnTo>
                      <a:pt x="147585" y="275027"/>
                    </a:lnTo>
                    <a:close/>
                  </a:path>
                  <a:path w="473710" h="562609">
                    <a:moveTo>
                      <a:pt x="115324" y="274294"/>
                    </a:moveTo>
                    <a:lnTo>
                      <a:pt x="115306" y="274521"/>
                    </a:lnTo>
                    <a:lnTo>
                      <a:pt x="115433" y="275246"/>
                    </a:lnTo>
                    <a:lnTo>
                      <a:pt x="115324" y="274294"/>
                    </a:lnTo>
                    <a:close/>
                  </a:path>
                  <a:path w="473710" h="562609">
                    <a:moveTo>
                      <a:pt x="130296" y="275148"/>
                    </a:moveTo>
                    <a:close/>
                  </a:path>
                  <a:path w="473710" h="562609">
                    <a:moveTo>
                      <a:pt x="131315" y="275028"/>
                    </a:moveTo>
                    <a:lnTo>
                      <a:pt x="131614" y="275244"/>
                    </a:lnTo>
                    <a:lnTo>
                      <a:pt x="131315" y="275028"/>
                    </a:lnTo>
                    <a:close/>
                  </a:path>
                  <a:path w="473710" h="562609">
                    <a:moveTo>
                      <a:pt x="135781" y="274886"/>
                    </a:moveTo>
                    <a:lnTo>
                      <a:pt x="135821" y="275096"/>
                    </a:lnTo>
                    <a:lnTo>
                      <a:pt x="135948" y="275243"/>
                    </a:lnTo>
                    <a:lnTo>
                      <a:pt x="135825" y="274900"/>
                    </a:lnTo>
                    <a:close/>
                  </a:path>
                  <a:path w="473710" h="562609">
                    <a:moveTo>
                      <a:pt x="131579" y="274752"/>
                    </a:moveTo>
                    <a:lnTo>
                      <a:pt x="131594" y="275126"/>
                    </a:lnTo>
                    <a:lnTo>
                      <a:pt x="131579" y="274752"/>
                    </a:lnTo>
                    <a:close/>
                  </a:path>
                  <a:path w="473710" h="562609">
                    <a:moveTo>
                      <a:pt x="128358" y="275063"/>
                    </a:moveTo>
                    <a:lnTo>
                      <a:pt x="128363" y="275240"/>
                    </a:lnTo>
                    <a:lnTo>
                      <a:pt x="128358" y="275063"/>
                    </a:lnTo>
                    <a:close/>
                  </a:path>
                  <a:path w="473710" h="562609">
                    <a:moveTo>
                      <a:pt x="132846" y="275027"/>
                    </a:moveTo>
                    <a:lnTo>
                      <a:pt x="133112" y="275238"/>
                    </a:lnTo>
                    <a:lnTo>
                      <a:pt x="132846" y="275027"/>
                    </a:lnTo>
                    <a:close/>
                  </a:path>
                  <a:path w="473710" h="562609">
                    <a:moveTo>
                      <a:pt x="120836" y="274813"/>
                    </a:moveTo>
                    <a:lnTo>
                      <a:pt x="120710" y="275149"/>
                    </a:lnTo>
                    <a:lnTo>
                      <a:pt x="120836" y="274813"/>
                    </a:lnTo>
                    <a:close/>
                  </a:path>
                  <a:path w="473710" h="562609">
                    <a:moveTo>
                      <a:pt x="138561" y="274842"/>
                    </a:moveTo>
                    <a:lnTo>
                      <a:pt x="139057" y="275225"/>
                    </a:lnTo>
                    <a:lnTo>
                      <a:pt x="138931" y="274972"/>
                    </a:lnTo>
                    <a:lnTo>
                      <a:pt x="138561" y="274842"/>
                    </a:lnTo>
                    <a:close/>
                  </a:path>
                  <a:path w="473710" h="562609">
                    <a:moveTo>
                      <a:pt x="121602" y="274929"/>
                    </a:moveTo>
                    <a:lnTo>
                      <a:pt x="121687" y="275131"/>
                    </a:lnTo>
                    <a:lnTo>
                      <a:pt x="121688" y="274991"/>
                    </a:lnTo>
                    <a:close/>
                  </a:path>
                  <a:path w="473710" h="562609">
                    <a:moveTo>
                      <a:pt x="127284" y="274959"/>
                    </a:moveTo>
                    <a:lnTo>
                      <a:pt x="127314" y="275161"/>
                    </a:lnTo>
                    <a:lnTo>
                      <a:pt x="127284" y="274959"/>
                    </a:lnTo>
                    <a:close/>
                  </a:path>
                  <a:path w="473710" h="562609">
                    <a:moveTo>
                      <a:pt x="139475" y="275042"/>
                    </a:moveTo>
                    <a:lnTo>
                      <a:pt x="139691" y="275221"/>
                    </a:lnTo>
                    <a:lnTo>
                      <a:pt x="139567" y="275070"/>
                    </a:lnTo>
                    <a:close/>
                  </a:path>
                  <a:path w="473710" h="562609">
                    <a:moveTo>
                      <a:pt x="140439" y="274862"/>
                    </a:moveTo>
                    <a:lnTo>
                      <a:pt x="140405" y="275056"/>
                    </a:lnTo>
                    <a:lnTo>
                      <a:pt x="140659" y="275181"/>
                    </a:lnTo>
                    <a:lnTo>
                      <a:pt x="140659" y="275038"/>
                    </a:lnTo>
                    <a:lnTo>
                      <a:pt x="140439" y="274862"/>
                    </a:lnTo>
                    <a:close/>
                  </a:path>
                  <a:path w="473710" h="562609">
                    <a:moveTo>
                      <a:pt x="128147" y="274965"/>
                    </a:moveTo>
                    <a:lnTo>
                      <a:pt x="128191" y="275161"/>
                    </a:lnTo>
                    <a:lnTo>
                      <a:pt x="128193" y="274986"/>
                    </a:lnTo>
                    <a:close/>
                  </a:path>
                  <a:path w="473710" h="562609">
                    <a:moveTo>
                      <a:pt x="131788" y="274857"/>
                    </a:moveTo>
                    <a:lnTo>
                      <a:pt x="131871" y="275214"/>
                    </a:lnTo>
                    <a:lnTo>
                      <a:pt x="131871" y="274898"/>
                    </a:lnTo>
                    <a:close/>
                  </a:path>
                  <a:path w="473710" h="562609">
                    <a:moveTo>
                      <a:pt x="135728" y="274970"/>
                    </a:moveTo>
                    <a:lnTo>
                      <a:pt x="135781" y="275116"/>
                    </a:lnTo>
                    <a:lnTo>
                      <a:pt x="135728" y="274970"/>
                    </a:lnTo>
                    <a:close/>
                  </a:path>
                  <a:path w="473710" h="562609">
                    <a:moveTo>
                      <a:pt x="121046" y="274670"/>
                    </a:moveTo>
                    <a:lnTo>
                      <a:pt x="121246" y="275210"/>
                    </a:lnTo>
                    <a:lnTo>
                      <a:pt x="121122" y="274725"/>
                    </a:lnTo>
                    <a:close/>
                  </a:path>
                  <a:path w="473710" h="562609">
                    <a:moveTo>
                      <a:pt x="127837" y="274995"/>
                    </a:moveTo>
                    <a:lnTo>
                      <a:pt x="127889" y="275152"/>
                    </a:lnTo>
                    <a:lnTo>
                      <a:pt x="127889" y="275019"/>
                    </a:lnTo>
                    <a:close/>
                  </a:path>
                  <a:path w="473710" h="562609">
                    <a:moveTo>
                      <a:pt x="148472" y="274830"/>
                    </a:moveTo>
                    <a:lnTo>
                      <a:pt x="148542" y="275060"/>
                    </a:lnTo>
                    <a:lnTo>
                      <a:pt x="148669" y="275209"/>
                    </a:lnTo>
                    <a:lnTo>
                      <a:pt x="148543" y="274920"/>
                    </a:lnTo>
                    <a:close/>
                  </a:path>
                  <a:path w="473710" h="562609">
                    <a:moveTo>
                      <a:pt x="132952" y="274928"/>
                    </a:moveTo>
                    <a:lnTo>
                      <a:pt x="133137" y="275208"/>
                    </a:lnTo>
                    <a:lnTo>
                      <a:pt x="133012" y="274968"/>
                    </a:lnTo>
                    <a:close/>
                  </a:path>
                  <a:path w="473710" h="562609">
                    <a:moveTo>
                      <a:pt x="128865" y="274850"/>
                    </a:moveTo>
                    <a:lnTo>
                      <a:pt x="128663" y="275206"/>
                    </a:lnTo>
                    <a:lnTo>
                      <a:pt x="129041" y="274986"/>
                    </a:lnTo>
                    <a:lnTo>
                      <a:pt x="128865" y="274850"/>
                    </a:lnTo>
                    <a:close/>
                  </a:path>
                  <a:path w="473710" h="562609">
                    <a:moveTo>
                      <a:pt x="105936" y="273737"/>
                    </a:moveTo>
                    <a:lnTo>
                      <a:pt x="105943" y="274286"/>
                    </a:lnTo>
                    <a:lnTo>
                      <a:pt x="106070" y="275205"/>
                    </a:lnTo>
                    <a:lnTo>
                      <a:pt x="105936" y="273737"/>
                    </a:lnTo>
                    <a:close/>
                  </a:path>
                  <a:path w="473710" h="562609">
                    <a:moveTo>
                      <a:pt x="127058" y="275039"/>
                    </a:moveTo>
                    <a:lnTo>
                      <a:pt x="127276" y="275199"/>
                    </a:lnTo>
                    <a:lnTo>
                      <a:pt x="127058" y="275039"/>
                    </a:lnTo>
                    <a:close/>
                  </a:path>
                  <a:path w="473710" h="562609">
                    <a:moveTo>
                      <a:pt x="133746" y="275044"/>
                    </a:moveTo>
                    <a:lnTo>
                      <a:pt x="133839" y="275199"/>
                    </a:lnTo>
                    <a:lnTo>
                      <a:pt x="133746" y="275044"/>
                    </a:lnTo>
                    <a:close/>
                  </a:path>
                  <a:path w="473710" h="562609">
                    <a:moveTo>
                      <a:pt x="114655" y="272822"/>
                    </a:moveTo>
                    <a:lnTo>
                      <a:pt x="114607" y="274430"/>
                    </a:lnTo>
                    <a:lnTo>
                      <a:pt x="114861" y="275190"/>
                    </a:lnTo>
                    <a:lnTo>
                      <a:pt x="114655" y="272822"/>
                    </a:lnTo>
                    <a:close/>
                  </a:path>
                  <a:path w="473710" h="562609">
                    <a:moveTo>
                      <a:pt x="148446" y="274890"/>
                    </a:moveTo>
                    <a:lnTo>
                      <a:pt x="148484" y="275120"/>
                    </a:lnTo>
                    <a:lnTo>
                      <a:pt x="148446" y="274890"/>
                    </a:lnTo>
                    <a:close/>
                  </a:path>
                  <a:path w="473710" h="562609">
                    <a:moveTo>
                      <a:pt x="131433" y="274896"/>
                    </a:moveTo>
                    <a:lnTo>
                      <a:pt x="131603" y="275180"/>
                    </a:lnTo>
                    <a:lnTo>
                      <a:pt x="131433" y="274896"/>
                    </a:lnTo>
                    <a:close/>
                  </a:path>
                  <a:path w="473710" h="562609">
                    <a:moveTo>
                      <a:pt x="139774" y="274937"/>
                    </a:moveTo>
                    <a:lnTo>
                      <a:pt x="139794" y="275139"/>
                    </a:lnTo>
                    <a:lnTo>
                      <a:pt x="139774" y="274937"/>
                    </a:lnTo>
                    <a:close/>
                  </a:path>
                  <a:path w="473710" h="562609">
                    <a:moveTo>
                      <a:pt x="140134" y="275014"/>
                    </a:moveTo>
                    <a:lnTo>
                      <a:pt x="140284" y="275175"/>
                    </a:lnTo>
                    <a:lnTo>
                      <a:pt x="140160" y="275022"/>
                    </a:lnTo>
                    <a:close/>
                  </a:path>
                  <a:path w="473710" h="562609">
                    <a:moveTo>
                      <a:pt x="139366" y="275009"/>
                    </a:moveTo>
                    <a:lnTo>
                      <a:pt x="139553" y="275175"/>
                    </a:lnTo>
                    <a:lnTo>
                      <a:pt x="139426" y="275027"/>
                    </a:lnTo>
                    <a:close/>
                  </a:path>
                  <a:path w="473710" h="562609">
                    <a:moveTo>
                      <a:pt x="135888" y="274918"/>
                    </a:moveTo>
                    <a:lnTo>
                      <a:pt x="135999" y="275174"/>
                    </a:lnTo>
                    <a:lnTo>
                      <a:pt x="136126" y="275000"/>
                    </a:lnTo>
                    <a:lnTo>
                      <a:pt x="135888" y="274918"/>
                    </a:lnTo>
                    <a:close/>
                  </a:path>
                  <a:path w="473710" h="562609">
                    <a:moveTo>
                      <a:pt x="147222" y="274804"/>
                    </a:moveTo>
                    <a:lnTo>
                      <a:pt x="147236" y="274937"/>
                    </a:lnTo>
                    <a:lnTo>
                      <a:pt x="147615" y="275173"/>
                    </a:lnTo>
                    <a:lnTo>
                      <a:pt x="147488" y="274986"/>
                    </a:lnTo>
                    <a:lnTo>
                      <a:pt x="147222" y="274804"/>
                    </a:lnTo>
                    <a:close/>
                  </a:path>
                  <a:path w="473710" h="562609">
                    <a:moveTo>
                      <a:pt x="134213" y="274818"/>
                    </a:moveTo>
                    <a:lnTo>
                      <a:pt x="134136" y="275171"/>
                    </a:lnTo>
                    <a:lnTo>
                      <a:pt x="134263" y="275017"/>
                    </a:lnTo>
                    <a:lnTo>
                      <a:pt x="134213" y="274818"/>
                    </a:lnTo>
                    <a:close/>
                  </a:path>
                  <a:path w="473710" h="562609">
                    <a:moveTo>
                      <a:pt x="139118" y="275029"/>
                    </a:moveTo>
                    <a:lnTo>
                      <a:pt x="139297" y="275169"/>
                    </a:lnTo>
                    <a:lnTo>
                      <a:pt x="139118" y="275029"/>
                    </a:lnTo>
                    <a:close/>
                  </a:path>
                  <a:path w="473710" h="562609">
                    <a:moveTo>
                      <a:pt x="147871" y="274826"/>
                    </a:moveTo>
                    <a:lnTo>
                      <a:pt x="148066" y="275076"/>
                    </a:lnTo>
                    <a:lnTo>
                      <a:pt x="147939" y="274859"/>
                    </a:lnTo>
                    <a:close/>
                  </a:path>
                  <a:path w="473710" h="562609">
                    <a:moveTo>
                      <a:pt x="136316" y="275046"/>
                    </a:moveTo>
                    <a:lnTo>
                      <a:pt x="136522" y="275165"/>
                    </a:lnTo>
                    <a:lnTo>
                      <a:pt x="136316" y="275046"/>
                    </a:lnTo>
                    <a:close/>
                  </a:path>
                  <a:path w="473710" h="562609">
                    <a:moveTo>
                      <a:pt x="131410" y="274923"/>
                    </a:moveTo>
                    <a:lnTo>
                      <a:pt x="131573" y="275164"/>
                    </a:lnTo>
                    <a:lnTo>
                      <a:pt x="131410" y="274923"/>
                    </a:lnTo>
                    <a:close/>
                  </a:path>
                  <a:path w="473710" h="562609">
                    <a:moveTo>
                      <a:pt x="147969" y="274873"/>
                    </a:moveTo>
                    <a:lnTo>
                      <a:pt x="148191" y="275161"/>
                    </a:lnTo>
                    <a:lnTo>
                      <a:pt x="148066" y="274920"/>
                    </a:lnTo>
                    <a:close/>
                  </a:path>
                  <a:path w="473710" h="562609">
                    <a:moveTo>
                      <a:pt x="140356" y="275029"/>
                    </a:moveTo>
                    <a:lnTo>
                      <a:pt x="140592" y="275159"/>
                    </a:lnTo>
                    <a:lnTo>
                      <a:pt x="140356" y="275029"/>
                    </a:lnTo>
                    <a:close/>
                  </a:path>
                  <a:path w="473710" h="562609">
                    <a:moveTo>
                      <a:pt x="125798" y="274527"/>
                    </a:moveTo>
                    <a:lnTo>
                      <a:pt x="125811" y="274773"/>
                    </a:lnTo>
                    <a:lnTo>
                      <a:pt x="125938" y="275045"/>
                    </a:lnTo>
                    <a:lnTo>
                      <a:pt x="126190" y="275157"/>
                    </a:lnTo>
                    <a:lnTo>
                      <a:pt x="126064" y="274649"/>
                    </a:lnTo>
                    <a:lnTo>
                      <a:pt x="125798" y="274527"/>
                    </a:lnTo>
                    <a:close/>
                  </a:path>
                  <a:path w="473710" h="562609">
                    <a:moveTo>
                      <a:pt x="125595" y="274892"/>
                    </a:moveTo>
                    <a:lnTo>
                      <a:pt x="125637" y="275096"/>
                    </a:lnTo>
                    <a:lnTo>
                      <a:pt x="125637" y="274911"/>
                    </a:lnTo>
                    <a:close/>
                  </a:path>
                  <a:path w="473710" h="562609">
                    <a:moveTo>
                      <a:pt x="136540" y="274796"/>
                    </a:moveTo>
                    <a:lnTo>
                      <a:pt x="136680" y="275155"/>
                    </a:lnTo>
                    <a:lnTo>
                      <a:pt x="136540" y="274796"/>
                    </a:lnTo>
                    <a:close/>
                  </a:path>
                  <a:path w="473710" h="562609">
                    <a:moveTo>
                      <a:pt x="107046" y="273993"/>
                    </a:moveTo>
                    <a:lnTo>
                      <a:pt x="107076" y="274740"/>
                    </a:lnTo>
                    <a:lnTo>
                      <a:pt x="107203" y="275152"/>
                    </a:lnTo>
                    <a:lnTo>
                      <a:pt x="107046" y="273993"/>
                    </a:lnTo>
                    <a:close/>
                  </a:path>
                  <a:path w="473710" h="562609">
                    <a:moveTo>
                      <a:pt x="136538" y="274851"/>
                    </a:moveTo>
                    <a:lnTo>
                      <a:pt x="136539" y="275113"/>
                    </a:lnTo>
                    <a:lnTo>
                      <a:pt x="136538" y="274851"/>
                    </a:lnTo>
                    <a:close/>
                  </a:path>
                  <a:path w="473710" h="562609">
                    <a:moveTo>
                      <a:pt x="146412" y="274632"/>
                    </a:moveTo>
                    <a:lnTo>
                      <a:pt x="146784" y="275150"/>
                    </a:lnTo>
                    <a:lnTo>
                      <a:pt x="146658" y="274743"/>
                    </a:lnTo>
                    <a:lnTo>
                      <a:pt x="146412" y="274632"/>
                    </a:lnTo>
                    <a:close/>
                  </a:path>
                  <a:path w="473710" h="562609">
                    <a:moveTo>
                      <a:pt x="132541" y="274934"/>
                    </a:moveTo>
                    <a:lnTo>
                      <a:pt x="132461" y="275063"/>
                    </a:lnTo>
                    <a:lnTo>
                      <a:pt x="132541" y="274934"/>
                    </a:lnTo>
                    <a:close/>
                  </a:path>
                  <a:path w="473710" h="562609">
                    <a:moveTo>
                      <a:pt x="140482" y="274788"/>
                    </a:moveTo>
                    <a:lnTo>
                      <a:pt x="140668" y="275044"/>
                    </a:lnTo>
                    <a:lnTo>
                      <a:pt x="140668" y="274855"/>
                    </a:lnTo>
                    <a:lnTo>
                      <a:pt x="140482" y="274788"/>
                    </a:lnTo>
                    <a:close/>
                  </a:path>
                  <a:path w="473710" h="562609">
                    <a:moveTo>
                      <a:pt x="137936" y="274864"/>
                    </a:moveTo>
                    <a:lnTo>
                      <a:pt x="138224" y="275092"/>
                    </a:lnTo>
                    <a:lnTo>
                      <a:pt x="137936" y="274864"/>
                    </a:lnTo>
                    <a:close/>
                  </a:path>
                  <a:path w="473710" h="562609">
                    <a:moveTo>
                      <a:pt x="132238" y="274915"/>
                    </a:moveTo>
                    <a:lnTo>
                      <a:pt x="132217" y="275072"/>
                    </a:lnTo>
                    <a:lnTo>
                      <a:pt x="132238" y="274915"/>
                    </a:lnTo>
                    <a:close/>
                  </a:path>
                  <a:path w="473710" h="562609">
                    <a:moveTo>
                      <a:pt x="131538" y="274791"/>
                    </a:moveTo>
                    <a:lnTo>
                      <a:pt x="131470" y="274949"/>
                    </a:lnTo>
                    <a:lnTo>
                      <a:pt x="131595" y="275135"/>
                    </a:lnTo>
                    <a:lnTo>
                      <a:pt x="131538" y="274791"/>
                    </a:lnTo>
                    <a:close/>
                  </a:path>
                  <a:path w="473710" h="562609">
                    <a:moveTo>
                      <a:pt x="123890" y="274906"/>
                    </a:moveTo>
                    <a:lnTo>
                      <a:pt x="123906" y="275073"/>
                    </a:lnTo>
                    <a:lnTo>
                      <a:pt x="123890" y="274906"/>
                    </a:lnTo>
                    <a:close/>
                  </a:path>
                  <a:path w="473710" h="562609">
                    <a:moveTo>
                      <a:pt x="128343" y="274579"/>
                    </a:moveTo>
                    <a:lnTo>
                      <a:pt x="128377" y="275068"/>
                    </a:lnTo>
                    <a:lnTo>
                      <a:pt x="128378" y="274597"/>
                    </a:lnTo>
                    <a:close/>
                  </a:path>
                  <a:path w="473710" h="562609">
                    <a:moveTo>
                      <a:pt x="130932" y="274866"/>
                    </a:moveTo>
                    <a:lnTo>
                      <a:pt x="131054" y="275050"/>
                    </a:lnTo>
                    <a:lnTo>
                      <a:pt x="130932" y="274866"/>
                    </a:lnTo>
                    <a:close/>
                  </a:path>
                  <a:path w="473710" h="562609">
                    <a:moveTo>
                      <a:pt x="121533" y="274878"/>
                    </a:moveTo>
                    <a:lnTo>
                      <a:pt x="121556" y="275037"/>
                    </a:lnTo>
                    <a:lnTo>
                      <a:pt x="121533" y="274878"/>
                    </a:lnTo>
                    <a:close/>
                  </a:path>
                  <a:path w="473710" h="562609">
                    <a:moveTo>
                      <a:pt x="139784" y="274902"/>
                    </a:moveTo>
                    <a:lnTo>
                      <a:pt x="139938" y="275127"/>
                    </a:lnTo>
                    <a:lnTo>
                      <a:pt x="139814" y="274912"/>
                    </a:lnTo>
                    <a:close/>
                  </a:path>
                  <a:path w="473710" h="562609">
                    <a:moveTo>
                      <a:pt x="122023" y="274215"/>
                    </a:moveTo>
                    <a:lnTo>
                      <a:pt x="121874" y="275127"/>
                    </a:lnTo>
                    <a:lnTo>
                      <a:pt x="122001" y="274607"/>
                    </a:lnTo>
                    <a:lnTo>
                      <a:pt x="122023" y="274215"/>
                    </a:lnTo>
                    <a:close/>
                  </a:path>
                  <a:path w="473710" h="562609">
                    <a:moveTo>
                      <a:pt x="138033" y="274665"/>
                    </a:moveTo>
                    <a:lnTo>
                      <a:pt x="137980" y="274891"/>
                    </a:lnTo>
                    <a:lnTo>
                      <a:pt x="138360" y="275124"/>
                    </a:lnTo>
                    <a:lnTo>
                      <a:pt x="138486" y="274859"/>
                    </a:lnTo>
                    <a:lnTo>
                      <a:pt x="138033" y="274665"/>
                    </a:lnTo>
                    <a:close/>
                  </a:path>
                  <a:path w="473710" h="562609">
                    <a:moveTo>
                      <a:pt x="141194" y="274472"/>
                    </a:moveTo>
                    <a:lnTo>
                      <a:pt x="141165" y="275034"/>
                    </a:lnTo>
                    <a:lnTo>
                      <a:pt x="141414" y="275123"/>
                    </a:lnTo>
                    <a:lnTo>
                      <a:pt x="141287" y="274527"/>
                    </a:lnTo>
                    <a:close/>
                  </a:path>
                  <a:path w="473710" h="562609">
                    <a:moveTo>
                      <a:pt x="115711" y="273272"/>
                    </a:moveTo>
                    <a:lnTo>
                      <a:pt x="115574" y="275123"/>
                    </a:lnTo>
                    <a:lnTo>
                      <a:pt x="115701" y="274214"/>
                    </a:lnTo>
                    <a:lnTo>
                      <a:pt x="115711" y="273272"/>
                    </a:lnTo>
                    <a:close/>
                  </a:path>
                  <a:path w="473710" h="562609">
                    <a:moveTo>
                      <a:pt x="134051" y="274710"/>
                    </a:moveTo>
                    <a:lnTo>
                      <a:pt x="133916" y="275121"/>
                    </a:lnTo>
                    <a:lnTo>
                      <a:pt x="134042" y="274992"/>
                    </a:lnTo>
                    <a:lnTo>
                      <a:pt x="134051" y="274710"/>
                    </a:lnTo>
                    <a:close/>
                  </a:path>
                  <a:path w="473710" h="562609">
                    <a:moveTo>
                      <a:pt x="139456" y="274798"/>
                    </a:moveTo>
                    <a:lnTo>
                      <a:pt x="139471" y="275036"/>
                    </a:lnTo>
                    <a:lnTo>
                      <a:pt x="139721" y="275117"/>
                    </a:lnTo>
                    <a:lnTo>
                      <a:pt x="139595" y="274842"/>
                    </a:lnTo>
                    <a:lnTo>
                      <a:pt x="139456" y="274798"/>
                    </a:lnTo>
                    <a:close/>
                  </a:path>
                  <a:path w="473710" h="562609">
                    <a:moveTo>
                      <a:pt x="135514" y="274913"/>
                    </a:moveTo>
                    <a:lnTo>
                      <a:pt x="135636" y="275113"/>
                    </a:lnTo>
                    <a:lnTo>
                      <a:pt x="135514" y="274913"/>
                    </a:lnTo>
                    <a:close/>
                  </a:path>
                  <a:path w="473710" h="562609">
                    <a:moveTo>
                      <a:pt x="124171" y="274469"/>
                    </a:moveTo>
                    <a:lnTo>
                      <a:pt x="124185" y="275051"/>
                    </a:lnTo>
                    <a:lnTo>
                      <a:pt x="124171" y="274469"/>
                    </a:lnTo>
                    <a:close/>
                  </a:path>
                  <a:path w="473710" h="562609">
                    <a:moveTo>
                      <a:pt x="137931" y="274889"/>
                    </a:moveTo>
                    <a:lnTo>
                      <a:pt x="138254" y="275113"/>
                    </a:lnTo>
                    <a:lnTo>
                      <a:pt x="137931" y="274889"/>
                    </a:lnTo>
                    <a:close/>
                  </a:path>
                  <a:path w="473710" h="562609">
                    <a:moveTo>
                      <a:pt x="136369" y="274667"/>
                    </a:moveTo>
                    <a:lnTo>
                      <a:pt x="136274" y="275022"/>
                    </a:lnTo>
                    <a:lnTo>
                      <a:pt x="136525" y="275108"/>
                    </a:lnTo>
                    <a:lnTo>
                      <a:pt x="136398" y="274689"/>
                    </a:lnTo>
                    <a:close/>
                  </a:path>
                  <a:path w="473710" h="562609">
                    <a:moveTo>
                      <a:pt x="126596" y="274844"/>
                    </a:moveTo>
                    <a:lnTo>
                      <a:pt x="127055" y="275106"/>
                    </a:lnTo>
                    <a:lnTo>
                      <a:pt x="126596" y="274844"/>
                    </a:lnTo>
                    <a:close/>
                  </a:path>
                  <a:path w="473710" h="562609">
                    <a:moveTo>
                      <a:pt x="121794" y="273537"/>
                    </a:moveTo>
                    <a:lnTo>
                      <a:pt x="121712" y="273926"/>
                    </a:lnTo>
                    <a:lnTo>
                      <a:pt x="121585" y="274887"/>
                    </a:lnTo>
                    <a:lnTo>
                      <a:pt x="121839" y="275101"/>
                    </a:lnTo>
                    <a:lnTo>
                      <a:pt x="121794" y="273537"/>
                    </a:lnTo>
                    <a:close/>
                  </a:path>
                  <a:path w="473710" h="562609">
                    <a:moveTo>
                      <a:pt x="139169" y="274949"/>
                    </a:moveTo>
                    <a:lnTo>
                      <a:pt x="139327" y="275099"/>
                    </a:lnTo>
                    <a:lnTo>
                      <a:pt x="139200" y="274959"/>
                    </a:lnTo>
                    <a:close/>
                  </a:path>
                  <a:path w="473710" h="562609">
                    <a:moveTo>
                      <a:pt x="112469" y="273018"/>
                    </a:moveTo>
                    <a:lnTo>
                      <a:pt x="112378" y="275096"/>
                    </a:lnTo>
                    <a:lnTo>
                      <a:pt x="112505" y="273616"/>
                    </a:lnTo>
                    <a:lnTo>
                      <a:pt x="112469" y="273018"/>
                    </a:lnTo>
                    <a:close/>
                  </a:path>
                  <a:path w="473710" h="562609">
                    <a:moveTo>
                      <a:pt x="130348" y="274832"/>
                    </a:moveTo>
                    <a:lnTo>
                      <a:pt x="130207" y="275096"/>
                    </a:lnTo>
                    <a:lnTo>
                      <a:pt x="130348" y="274832"/>
                    </a:lnTo>
                    <a:close/>
                  </a:path>
                  <a:path w="473710" h="562609">
                    <a:moveTo>
                      <a:pt x="127841" y="274822"/>
                    </a:moveTo>
                    <a:lnTo>
                      <a:pt x="127925" y="275036"/>
                    </a:lnTo>
                    <a:lnTo>
                      <a:pt x="127924" y="274861"/>
                    </a:lnTo>
                    <a:close/>
                  </a:path>
                  <a:path w="473710" h="562609">
                    <a:moveTo>
                      <a:pt x="127285" y="274735"/>
                    </a:moveTo>
                    <a:lnTo>
                      <a:pt x="127380" y="274895"/>
                    </a:lnTo>
                    <a:lnTo>
                      <a:pt x="127759" y="275093"/>
                    </a:lnTo>
                    <a:lnTo>
                      <a:pt x="127632" y="274898"/>
                    </a:lnTo>
                    <a:lnTo>
                      <a:pt x="127285" y="274735"/>
                    </a:lnTo>
                    <a:close/>
                  </a:path>
                  <a:path w="473710" h="562609">
                    <a:moveTo>
                      <a:pt x="129222" y="274881"/>
                    </a:moveTo>
                    <a:lnTo>
                      <a:pt x="129333" y="275092"/>
                    </a:lnTo>
                    <a:lnTo>
                      <a:pt x="129222" y="274881"/>
                    </a:lnTo>
                    <a:close/>
                  </a:path>
                  <a:path w="473710" h="562609">
                    <a:moveTo>
                      <a:pt x="120729" y="274443"/>
                    </a:moveTo>
                    <a:lnTo>
                      <a:pt x="120670" y="275092"/>
                    </a:lnTo>
                    <a:lnTo>
                      <a:pt x="120797" y="274878"/>
                    </a:lnTo>
                    <a:lnTo>
                      <a:pt x="120729" y="274443"/>
                    </a:lnTo>
                    <a:close/>
                  </a:path>
                  <a:path w="473710" h="562609">
                    <a:moveTo>
                      <a:pt x="148810" y="274320"/>
                    </a:moveTo>
                    <a:lnTo>
                      <a:pt x="148708" y="275091"/>
                    </a:lnTo>
                    <a:lnTo>
                      <a:pt x="148835" y="274710"/>
                    </a:lnTo>
                    <a:lnTo>
                      <a:pt x="148810" y="274320"/>
                    </a:lnTo>
                    <a:close/>
                  </a:path>
                  <a:path w="473710" h="562609">
                    <a:moveTo>
                      <a:pt x="137256" y="274804"/>
                    </a:moveTo>
                    <a:lnTo>
                      <a:pt x="137294" y="275014"/>
                    </a:lnTo>
                    <a:lnTo>
                      <a:pt x="137295" y="274824"/>
                    </a:lnTo>
                    <a:close/>
                  </a:path>
                  <a:path w="473710" h="562609">
                    <a:moveTo>
                      <a:pt x="137918" y="274951"/>
                    </a:moveTo>
                    <a:lnTo>
                      <a:pt x="138182" y="275090"/>
                    </a:lnTo>
                    <a:lnTo>
                      <a:pt x="137918" y="274951"/>
                    </a:lnTo>
                    <a:close/>
                  </a:path>
                  <a:path w="473710" h="562609">
                    <a:moveTo>
                      <a:pt x="142910" y="274284"/>
                    </a:moveTo>
                    <a:lnTo>
                      <a:pt x="142969" y="275089"/>
                    </a:lnTo>
                    <a:lnTo>
                      <a:pt x="143096" y="274667"/>
                    </a:lnTo>
                    <a:lnTo>
                      <a:pt x="142969" y="274363"/>
                    </a:lnTo>
                    <a:close/>
                  </a:path>
                  <a:path w="473710" h="562609">
                    <a:moveTo>
                      <a:pt x="126593" y="274816"/>
                    </a:moveTo>
                    <a:lnTo>
                      <a:pt x="127056" y="275085"/>
                    </a:lnTo>
                    <a:lnTo>
                      <a:pt x="126593" y="274816"/>
                    </a:lnTo>
                    <a:close/>
                  </a:path>
                  <a:path w="473710" h="562609">
                    <a:moveTo>
                      <a:pt x="118661" y="273371"/>
                    </a:moveTo>
                    <a:lnTo>
                      <a:pt x="118516" y="275081"/>
                    </a:lnTo>
                    <a:lnTo>
                      <a:pt x="118643" y="274188"/>
                    </a:lnTo>
                    <a:lnTo>
                      <a:pt x="118661" y="273371"/>
                    </a:lnTo>
                    <a:close/>
                  </a:path>
                  <a:path w="473710" h="562609">
                    <a:moveTo>
                      <a:pt x="140108" y="274892"/>
                    </a:moveTo>
                    <a:lnTo>
                      <a:pt x="140206" y="275037"/>
                    </a:lnTo>
                    <a:lnTo>
                      <a:pt x="140108" y="274892"/>
                    </a:lnTo>
                    <a:close/>
                  </a:path>
                  <a:path w="473710" h="562609">
                    <a:moveTo>
                      <a:pt x="128547" y="274685"/>
                    </a:moveTo>
                    <a:lnTo>
                      <a:pt x="128574" y="275076"/>
                    </a:lnTo>
                    <a:lnTo>
                      <a:pt x="128828" y="274879"/>
                    </a:lnTo>
                    <a:lnTo>
                      <a:pt x="128547" y="274685"/>
                    </a:lnTo>
                    <a:close/>
                  </a:path>
                  <a:path w="473710" h="562609">
                    <a:moveTo>
                      <a:pt x="139145" y="274942"/>
                    </a:moveTo>
                    <a:lnTo>
                      <a:pt x="139258" y="275076"/>
                    </a:lnTo>
                    <a:lnTo>
                      <a:pt x="139145" y="274942"/>
                    </a:lnTo>
                    <a:close/>
                  </a:path>
                  <a:path w="473710" h="562609">
                    <a:moveTo>
                      <a:pt x="147740" y="274764"/>
                    </a:moveTo>
                    <a:lnTo>
                      <a:pt x="147930" y="274979"/>
                    </a:lnTo>
                    <a:lnTo>
                      <a:pt x="147804" y="274794"/>
                    </a:lnTo>
                    <a:close/>
                  </a:path>
                  <a:path w="473710" h="562609">
                    <a:moveTo>
                      <a:pt x="130643" y="274798"/>
                    </a:moveTo>
                    <a:lnTo>
                      <a:pt x="130409" y="275069"/>
                    </a:lnTo>
                    <a:lnTo>
                      <a:pt x="130643" y="274798"/>
                    </a:lnTo>
                    <a:close/>
                  </a:path>
                  <a:path w="473710" h="562609">
                    <a:moveTo>
                      <a:pt x="138903" y="274957"/>
                    </a:moveTo>
                    <a:lnTo>
                      <a:pt x="139106" y="275067"/>
                    </a:lnTo>
                    <a:lnTo>
                      <a:pt x="138903" y="274957"/>
                    </a:lnTo>
                    <a:close/>
                  </a:path>
                  <a:path w="473710" h="562609">
                    <a:moveTo>
                      <a:pt x="122057" y="274332"/>
                    </a:moveTo>
                    <a:lnTo>
                      <a:pt x="121909" y="275064"/>
                    </a:lnTo>
                    <a:lnTo>
                      <a:pt x="122036" y="274666"/>
                    </a:lnTo>
                    <a:lnTo>
                      <a:pt x="122057" y="274332"/>
                    </a:lnTo>
                    <a:close/>
                  </a:path>
                  <a:path w="473710" h="562609">
                    <a:moveTo>
                      <a:pt x="120525" y="273996"/>
                    </a:moveTo>
                    <a:lnTo>
                      <a:pt x="120446" y="274986"/>
                    </a:lnTo>
                    <a:lnTo>
                      <a:pt x="120525" y="273996"/>
                    </a:lnTo>
                    <a:close/>
                  </a:path>
                  <a:path w="473710" h="562609">
                    <a:moveTo>
                      <a:pt x="136895" y="274773"/>
                    </a:moveTo>
                    <a:lnTo>
                      <a:pt x="136859" y="274965"/>
                    </a:lnTo>
                    <a:lnTo>
                      <a:pt x="136895" y="274773"/>
                    </a:lnTo>
                    <a:close/>
                  </a:path>
                  <a:path w="473710" h="562609">
                    <a:moveTo>
                      <a:pt x="147221" y="274745"/>
                    </a:moveTo>
                    <a:lnTo>
                      <a:pt x="147338" y="274883"/>
                    </a:lnTo>
                    <a:lnTo>
                      <a:pt x="147591" y="275056"/>
                    </a:lnTo>
                    <a:lnTo>
                      <a:pt x="147221" y="274745"/>
                    </a:lnTo>
                    <a:close/>
                  </a:path>
                  <a:path w="473710" h="562609">
                    <a:moveTo>
                      <a:pt x="141570" y="274614"/>
                    </a:moveTo>
                    <a:lnTo>
                      <a:pt x="141542" y="274877"/>
                    </a:lnTo>
                    <a:lnTo>
                      <a:pt x="141669" y="275050"/>
                    </a:lnTo>
                    <a:lnTo>
                      <a:pt x="141570" y="274614"/>
                    </a:lnTo>
                    <a:close/>
                  </a:path>
                  <a:path w="473710" h="562609">
                    <a:moveTo>
                      <a:pt x="140477" y="274786"/>
                    </a:moveTo>
                    <a:lnTo>
                      <a:pt x="140543" y="274945"/>
                    </a:lnTo>
                    <a:lnTo>
                      <a:pt x="140477" y="274786"/>
                    </a:lnTo>
                    <a:close/>
                  </a:path>
                  <a:path w="473710" h="562609">
                    <a:moveTo>
                      <a:pt x="136173" y="274963"/>
                    </a:moveTo>
                    <a:lnTo>
                      <a:pt x="136316" y="275046"/>
                    </a:lnTo>
                    <a:lnTo>
                      <a:pt x="136173" y="274963"/>
                    </a:lnTo>
                    <a:close/>
                  </a:path>
                  <a:path w="473710" h="562609">
                    <a:moveTo>
                      <a:pt x="132326" y="274819"/>
                    </a:moveTo>
                    <a:lnTo>
                      <a:pt x="132432" y="275044"/>
                    </a:lnTo>
                    <a:lnTo>
                      <a:pt x="132326" y="274819"/>
                    </a:lnTo>
                    <a:close/>
                  </a:path>
                  <a:path w="473710" h="562609">
                    <a:moveTo>
                      <a:pt x="135551" y="274818"/>
                    </a:moveTo>
                    <a:lnTo>
                      <a:pt x="135556" y="274945"/>
                    </a:lnTo>
                    <a:lnTo>
                      <a:pt x="135551" y="274818"/>
                    </a:lnTo>
                    <a:close/>
                  </a:path>
                  <a:path w="473710" h="562609">
                    <a:moveTo>
                      <a:pt x="126570" y="274560"/>
                    </a:moveTo>
                    <a:lnTo>
                      <a:pt x="126679" y="274857"/>
                    </a:lnTo>
                    <a:lnTo>
                      <a:pt x="127058" y="275039"/>
                    </a:lnTo>
                    <a:lnTo>
                      <a:pt x="126932" y="274722"/>
                    </a:lnTo>
                    <a:lnTo>
                      <a:pt x="126570" y="274560"/>
                    </a:lnTo>
                    <a:close/>
                  </a:path>
                  <a:path w="473710" h="562609">
                    <a:moveTo>
                      <a:pt x="129166" y="274914"/>
                    </a:moveTo>
                    <a:close/>
                  </a:path>
                  <a:path w="473710" h="562609">
                    <a:moveTo>
                      <a:pt x="144397" y="274059"/>
                    </a:moveTo>
                    <a:lnTo>
                      <a:pt x="145910" y="275036"/>
                    </a:lnTo>
                    <a:lnTo>
                      <a:pt x="145783" y="274667"/>
                    </a:lnTo>
                    <a:lnTo>
                      <a:pt x="145262" y="274320"/>
                    </a:lnTo>
                    <a:lnTo>
                      <a:pt x="145051" y="274320"/>
                    </a:lnTo>
                    <a:lnTo>
                      <a:pt x="144397" y="274059"/>
                    </a:lnTo>
                    <a:close/>
                  </a:path>
                  <a:path w="473710" h="562609">
                    <a:moveTo>
                      <a:pt x="128145" y="274945"/>
                    </a:moveTo>
                    <a:lnTo>
                      <a:pt x="128292" y="275032"/>
                    </a:lnTo>
                    <a:lnTo>
                      <a:pt x="128145" y="274945"/>
                    </a:lnTo>
                    <a:close/>
                  </a:path>
                  <a:path w="473710" h="562609">
                    <a:moveTo>
                      <a:pt x="130832" y="274811"/>
                    </a:moveTo>
                    <a:lnTo>
                      <a:pt x="130900" y="274955"/>
                    </a:lnTo>
                    <a:lnTo>
                      <a:pt x="130832" y="274811"/>
                    </a:lnTo>
                    <a:close/>
                  </a:path>
                  <a:path w="473710" h="562609">
                    <a:moveTo>
                      <a:pt x="133131" y="274763"/>
                    </a:moveTo>
                    <a:lnTo>
                      <a:pt x="133286" y="275031"/>
                    </a:lnTo>
                    <a:lnTo>
                      <a:pt x="133161" y="274781"/>
                    </a:lnTo>
                    <a:close/>
                  </a:path>
                  <a:path w="473710" h="562609">
                    <a:moveTo>
                      <a:pt x="148054" y="274681"/>
                    </a:moveTo>
                    <a:lnTo>
                      <a:pt x="148171" y="274970"/>
                    </a:lnTo>
                    <a:lnTo>
                      <a:pt x="148054" y="274681"/>
                    </a:lnTo>
                    <a:close/>
                  </a:path>
                  <a:path w="473710" h="562609">
                    <a:moveTo>
                      <a:pt x="130199" y="274522"/>
                    </a:moveTo>
                    <a:lnTo>
                      <a:pt x="130095" y="275030"/>
                    </a:lnTo>
                    <a:lnTo>
                      <a:pt x="130199" y="274522"/>
                    </a:lnTo>
                    <a:close/>
                  </a:path>
                  <a:path w="473710" h="562609">
                    <a:moveTo>
                      <a:pt x="140108" y="274654"/>
                    </a:moveTo>
                    <a:lnTo>
                      <a:pt x="140103" y="274866"/>
                    </a:lnTo>
                    <a:lnTo>
                      <a:pt x="140356" y="275029"/>
                    </a:lnTo>
                    <a:lnTo>
                      <a:pt x="140231" y="274698"/>
                    </a:lnTo>
                    <a:close/>
                  </a:path>
                  <a:path w="473710" h="562609">
                    <a:moveTo>
                      <a:pt x="138590" y="274774"/>
                    </a:moveTo>
                    <a:lnTo>
                      <a:pt x="138865" y="274936"/>
                    </a:lnTo>
                    <a:lnTo>
                      <a:pt x="139118" y="275029"/>
                    </a:lnTo>
                    <a:lnTo>
                      <a:pt x="138992" y="274896"/>
                    </a:lnTo>
                    <a:lnTo>
                      <a:pt x="138590" y="274774"/>
                    </a:lnTo>
                    <a:close/>
                  </a:path>
                  <a:path w="473710" h="562609">
                    <a:moveTo>
                      <a:pt x="134779" y="274587"/>
                    </a:moveTo>
                    <a:lnTo>
                      <a:pt x="134653" y="274745"/>
                    </a:lnTo>
                    <a:lnTo>
                      <a:pt x="134526" y="275027"/>
                    </a:lnTo>
                    <a:lnTo>
                      <a:pt x="134778" y="274669"/>
                    </a:lnTo>
                    <a:close/>
                  </a:path>
                  <a:path w="473710" h="562609">
                    <a:moveTo>
                      <a:pt x="147218" y="274641"/>
                    </a:moveTo>
                    <a:lnTo>
                      <a:pt x="147332" y="274832"/>
                    </a:lnTo>
                    <a:lnTo>
                      <a:pt x="147585" y="275027"/>
                    </a:lnTo>
                    <a:lnTo>
                      <a:pt x="147460" y="274812"/>
                    </a:lnTo>
                    <a:lnTo>
                      <a:pt x="147218" y="274641"/>
                    </a:lnTo>
                    <a:close/>
                  </a:path>
                  <a:path w="473710" h="562609">
                    <a:moveTo>
                      <a:pt x="142453" y="274893"/>
                    </a:moveTo>
                    <a:lnTo>
                      <a:pt x="142660" y="275027"/>
                    </a:lnTo>
                    <a:lnTo>
                      <a:pt x="142453" y="274893"/>
                    </a:lnTo>
                    <a:close/>
                  </a:path>
                  <a:path w="473710" h="562609">
                    <a:moveTo>
                      <a:pt x="104419" y="273298"/>
                    </a:moveTo>
                    <a:lnTo>
                      <a:pt x="104547" y="274579"/>
                    </a:lnTo>
                    <a:lnTo>
                      <a:pt x="104674" y="275026"/>
                    </a:lnTo>
                    <a:lnTo>
                      <a:pt x="104547" y="273922"/>
                    </a:lnTo>
                    <a:lnTo>
                      <a:pt x="104419" y="273298"/>
                    </a:lnTo>
                    <a:close/>
                  </a:path>
                  <a:path w="473710" h="562609">
                    <a:moveTo>
                      <a:pt x="128224" y="274531"/>
                    </a:moveTo>
                    <a:lnTo>
                      <a:pt x="128164" y="274955"/>
                    </a:lnTo>
                    <a:lnTo>
                      <a:pt x="128224" y="274531"/>
                    </a:lnTo>
                    <a:close/>
                  </a:path>
                  <a:path w="473710" h="562609">
                    <a:moveTo>
                      <a:pt x="129614" y="274846"/>
                    </a:moveTo>
                    <a:lnTo>
                      <a:pt x="129490" y="275022"/>
                    </a:lnTo>
                    <a:lnTo>
                      <a:pt x="129614" y="274846"/>
                    </a:lnTo>
                    <a:close/>
                  </a:path>
                  <a:path w="473710" h="562609">
                    <a:moveTo>
                      <a:pt x="131154" y="274545"/>
                    </a:moveTo>
                    <a:lnTo>
                      <a:pt x="131044" y="274739"/>
                    </a:lnTo>
                    <a:lnTo>
                      <a:pt x="131171" y="274951"/>
                    </a:lnTo>
                    <a:lnTo>
                      <a:pt x="131154" y="274545"/>
                    </a:lnTo>
                    <a:close/>
                  </a:path>
                  <a:path w="473710" h="562609">
                    <a:moveTo>
                      <a:pt x="142578" y="274884"/>
                    </a:moveTo>
                    <a:lnTo>
                      <a:pt x="142770" y="275014"/>
                    </a:lnTo>
                    <a:lnTo>
                      <a:pt x="142578" y="274884"/>
                    </a:lnTo>
                    <a:close/>
                  </a:path>
                  <a:path w="473710" h="562609">
                    <a:moveTo>
                      <a:pt x="131752" y="274594"/>
                    </a:moveTo>
                    <a:lnTo>
                      <a:pt x="131847" y="274886"/>
                    </a:lnTo>
                    <a:lnTo>
                      <a:pt x="132099" y="275013"/>
                    </a:lnTo>
                    <a:lnTo>
                      <a:pt x="131973" y="274740"/>
                    </a:lnTo>
                    <a:lnTo>
                      <a:pt x="131752" y="274594"/>
                    </a:lnTo>
                    <a:close/>
                  </a:path>
                  <a:path w="473710" h="562609">
                    <a:moveTo>
                      <a:pt x="130898" y="274806"/>
                    </a:moveTo>
                    <a:lnTo>
                      <a:pt x="131190" y="275009"/>
                    </a:lnTo>
                    <a:lnTo>
                      <a:pt x="130898" y="274806"/>
                    </a:lnTo>
                    <a:close/>
                  </a:path>
                  <a:path w="473710" h="562609">
                    <a:moveTo>
                      <a:pt x="139214" y="274721"/>
                    </a:moveTo>
                    <a:lnTo>
                      <a:pt x="139239" y="274971"/>
                    </a:lnTo>
                    <a:lnTo>
                      <a:pt x="139239" y="274737"/>
                    </a:lnTo>
                    <a:close/>
                  </a:path>
                  <a:path w="473710" h="562609">
                    <a:moveTo>
                      <a:pt x="118943" y="273865"/>
                    </a:moveTo>
                    <a:lnTo>
                      <a:pt x="118837" y="275008"/>
                    </a:lnTo>
                    <a:lnTo>
                      <a:pt x="118964" y="274321"/>
                    </a:lnTo>
                    <a:lnTo>
                      <a:pt x="118943" y="273865"/>
                    </a:lnTo>
                    <a:close/>
                  </a:path>
                  <a:path w="473710" h="562609">
                    <a:moveTo>
                      <a:pt x="111466" y="273685"/>
                    </a:moveTo>
                    <a:lnTo>
                      <a:pt x="111406" y="273909"/>
                    </a:lnTo>
                    <a:lnTo>
                      <a:pt x="111279" y="275002"/>
                    </a:lnTo>
                    <a:lnTo>
                      <a:pt x="111533" y="273928"/>
                    </a:lnTo>
                    <a:lnTo>
                      <a:pt x="111466" y="273685"/>
                    </a:lnTo>
                    <a:close/>
                  </a:path>
                  <a:path w="473710" h="562609">
                    <a:moveTo>
                      <a:pt x="107133" y="271525"/>
                    </a:moveTo>
                    <a:lnTo>
                      <a:pt x="107057" y="273989"/>
                    </a:lnTo>
                    <a:lnTo>
                      <a:pt x="107184" y="274594"/>
                    </a:lnTo>
                    <a:lnTo>
                      <a:pt x="107311" y="275001"/>
                    </a:lnTo>
                    <a:lnTo>
                      <a:pt x="107184" y="271973"/>
                    </a:lnTo>
                    <a:lnTo>
                      <a:pt x="107133" y="271525"/>
                    </a:lnTo>
                    <a:close/>
                  </a:path>
                  <a:path w="473710" h="562609">
                    <a:moveTo>
                      <a:pt x="142675" y="273971"/>
                    </a:moveTo>
                    <a:lnTo>
                      <a:pt x="142520" y="274783"/>
                    </a:lnTo>
                    <a:lnTo>
                      <a:pt x="142646" y="274925"/>
                    </a:lnTo>
                    <a:lnTo>
                      <a:pt x="142675" y="273971"/>
                    </a:lnTo>
                    <a:close/>
                  </a:path>
                  <a:path w="473710" h="562609">
                    <a:moveTo>
                      <a:pt x="146923" y="274599"/>
                    </a:moveTo>
                    <a:lnTo>
                      <a:pt x="146976" y="274885"/>
                    </a:lnTo>
                    <a:lnTo>
                      <a:pt x="147228" y="274999"/>
                    </a:lnTo>
                    <a:lnTo>
                      <a:pt x="147101" y="274747"/>
                    </a:lnTo>
                    <a:lnTo>
                      <a:pt x="146923" y="274599"/>
                    </a:lnTo>
                    <a:close/>
                  </a:path>
                  <a:path w="473710" h="562609">
                    <a:moveTo>
                      <a:pt x="123599" y="274763"/>
                    </a:moveTo>
                    <a:lnTo>
                      <a:pt x="123614" y="274933"/>
                    </a:lnTo>
                    <a:lnTo>
                      <a:pt x="123599" y="274763"/>
                    </a:lnTo>
                    <a:close/>
                  </a:path>
                  <a:path w="473710" h="562609">
                    <a:moveTo>
                      <a:pt x="135850" y="274777"/>
                    </a:moveTo>
                    <a:lnTo>
                      <a:pt x="136132" y="274991"/>
                    </a:lnTo>
                    <a:lnTo>
                      <a:pt x="135850" y="274777"/>
                    </a:lnTo>
                    <a:close/>
                  </a:path>
                  <a:path w="473710" h="562609">
                    <a:moveTo>
                      <a:pt x="129821" y="274871"/>
                    </a:moveTo>
                    <a:close/>
                  </a:path>
                  <a:path w="473710" h="562609">
                    <a:moveTo>
                      <a:pt x="134650" y="274549"/>
                    </a:moveTo>
                    <a:lnTo>
                      <a:pt x="134462" y="274985"/>
                    </a:lnTo>
                    <a:lnTo>
                      <a:pt x="134716" y="274666"/>
                    </a:lnTo>
                    <a:close/>
                  </a:path>
                  <a:path w="473710" h="562609">
                    <a:moveTo>
                      <a:pt x="118070" y="273063"/>
                    </a:moveTo>
                    <a:lnTo>
                      <a:pt x="117923" y="273733"/>
                    </a:lnTo>
                    <a:lnTo>
                      <a:pt x="117796" y="274490"/>
                    </a:lnTo>
                    <a:lnTo>
                      <a:pt x="117923" y="274984"/>
                    </a:lnTo>
                    <a:lnTo>
                      <a:pt x="118050" y="274159"/>
                    </a:lnTo>
                    <a:lnTo>
                      <a:pt x="118070" y="273063"/>
                    </a:lnTo>
                    <a:close/>
                  </a:path>
                  <a:path w="473710" h="562609">
                    <a:moveTo>
                      <a:pt x="133955" y="274737"/>
                    </a:moveTo>
                    <a:lnTo>
                      <a:pt x="133804" y="274981"/>
                    </a:lnTo>
                    <a:lnTo>
                      <a:pt x="133931" y="274842"/>
                    </a:lnTo>
                    <a:close/>
                  </a:path>
                  <a:path w="473710" h="562609">
                    <a:moveTo>
                      <a:pt x="147963" y="274363"/>
                    </a:moveTo>
                    <a:lnTo>
                      <a:pt x="148035" y="274615"/>
                    </a:lnTo>
                    <a:lnTo>
                      <a:pt x="148288" y="274976"/>
                    </a:lnTo>
                    <a:lnTo>
                      <a:pt x="147963" y="274363"/>
                    </a:lnTo>
                    <a:close/>
                  </a:path>
                  <a:path w="473710" h="562609">
                    <a:moveTo>
                      <a:pt x="130504" y="274710"/>
                    </a:moveTo>
                    <a:lnTo>
                      <a:pt x="130385" y="274974"/>
                    </a:lnTo>
                    <a:lnTo>
                      <a:pt x="130637" y="274802"/>
                    </a:lnTo>
                    <a:lnTo>
                      <a:pt x="130504" y="274710"/>
                    </a:lnTo>
                    <a:close/>
                  </a:path>
                  <a:path w="473710" h="562609">
                    <a:moveTo>
                      <a:pt x="124016" y="274689"/>
                    </a:moveTo>
                    <a:lnTo>
                      <a:pt x="123901" y="274912"/>
                    </a:lnTo>
                    <a:lnTo>
                      <a:pt x="124016" y="274689"/>
                    </a:lnTo>
                    <a:close/>
                  </a:path>
                  <a:path w="473710" h="562609">
                    <a:moveTo>
                      <a:pt x="136544" y="274720"/>
                    </a:moveTo>
                    <a:lnTo>
                      <a:pt x="136648" y="274877"/>
                    </a:lnTo>
                    <a:lnTo>
                      <a:pt x="136544" y="274720"/>
                    </a:lnTo>
                    <a:close/>
                  </a:path>
                  <a:path w="473710" h="562609">
                    <a:moveTo>
                      <a:pt x="129390" y="274783"/>
                    </a:moveTo>
                    <a:lnTo>
                      <a:pt x="129391" y="274971"/>
                    </a:lnTo>
                    <a:lnTo>
                      <a:pt x="129390" y="274783"/>
                    </a:lnTo>
                    <a:close/>
                  </a:path>
                  <a:path w="473710" h="562609">
                    <a:moveTo>
                      <a:pt x="139809" y="274816"/>
                    </a:moveTo>
                    <a:lnTo>
                      <a:pt x="139995" y="274969"/>
                    </a:lnTo>
                    <a:lnTo>
                      <a:pt x="139809" y="274816"/>
                    </a:lnTo>
                    <a:close/>
                  </a:path>
                  <a:path w="473710" h="562609">
                    <a:moveTo>
                      <a:pt x="119447" y="274669"/>
                    </a:moveTo>
                    <a:lnTo>
                      <a:pt x="119570" y="274966"/>
                    </a:lnTo>
                    <a:lnTo>
                      <a:pt x="119447" y="274669"/>
                    </a:lnTo>
                    <a:close/>
                  </a:path>
                  <a:path w="473710" h="562609">
                    <a:moveTo>
                      <a:pt x="110651" y="274372"/>
                    </a:moveTo>
                    <a:lnTo>
                      <a:pt x="110773" y="274966"/>
                    </a:lnTo>
                    <a:lnTo>
                      <a:pt x="110651" y="274372"/>
                    </a:lnTo>
                    <a:close/>
                  </a:path>
                  <a:path w="473710" h="562609">
                    <a:moveTo>
                      <a:pt x="109994" y="274320"/>
                    </a:moveTo>
                    <a:lnTo>
                      <a:pt x="110044" y="274965"/>
                    </a:lnTo>
                    <a:lnTo>
                      <a:pt x="109994" y="274320"/>
                    </a:lnTo>
                    <a:close/>
                  </a:path>
                  <a:path w="473710" h="562609">
                    <a:moveTo>
                      <a:pt x="124322" y="274599"/>
                    </a:moveTo>
                    <a:lnTo>
                      <a:pt x="124472" y="274964"/>
                    </a:lnTo>
                    <a:lnTo>
                      <a:pt x="124322" y="274599"/>
                    </a:lnTo>
                    <a:close/>
                  </a:path>
                  <a:path w="473710" h="562609">
                    <a:moveTo>
                      <a:pt x="139799" y="274850"/>
                    </a:moveTo>
                    <a:lnTo>
                      <a:pt x="139962" y="274959"/>
                    </a:lnTo>
                    <a:lnTo>
                      <a:pt x="139799" y="274850"/>
                    </a:lnTo>
                    <a:close/>
                  </a:path>
                  <a:path w="473710" h="562609">
                    <a:moveTo>
                      <a:pt x="125626" y="274447"/>
                    </a:moveTo>
                    <a:lnTo>
                      <a:pt x="125618" y="274902"/>
                    </a:lnTo>
                    <a:lnTo>
                      <a:pt x="125626" y="274447"/>
                    </a:lnTo>
                    <a:close/>
                  </a:path>
                  <a:path w="473710" h="562609">
                    <a:moveTo>
                      <a:pt x="138585" y="274786"/>
                    </a:moveTo>
                    <a:lnTo>
                      <a:pt x="138903" y="274957"/>
                    </a:lnTo>
                    <a:lnTo>
                      <a:pt x="138585" y="274786"/>
                    </a:lnTo>
                    <a:close/>
                  </a:path>
                  <a:path w="473710" h="562609">
                    <a:moveTo>
                      <a:pt x="142372" y="274761"/>
                    </a:moveTo>
                    <a:lnTo>
                      <a:pt x="142493" y="274908"/>
                    </a:lnTo>
                    <a:lnTo>
                      <a:pt x="142372" y="274761"/>
                    </a:lnTo>
                    <a:close/>
                  </a:path>
                  <a:path w="473710" h="562609">
                    <a:moveTo>
                      <a:pt x="128985" y="274756"/>
                    </a:moveTo>
                    <a:lnTo>
                      <a:pt x="128943" y="274890"/>
                    </a:lnTo>
                    <a:lnTo>
                      <a:pt x="128985" y="274756"/>
                    </a:lnTo>
                    <a:close/>
                  </a:path>
                  <a:path w="473710" h="562609">
                    <a:moveTo>
                      <a:pt x="136065" y="274439"/>
                    </a:moveTo>
                    <a:lnTo>
                      <a:pt x="136032" y="274578"/>
                    </a:lnTo>
                    <a:lnTo>
                      <a:pt x="136159" y="274955"/>
                    </a:lnTo>
                    <a:lnTo>
                      <a:pt x="136284" y="274751"/>
                    </a:lnTo>
                    <a:lnTo>
                      <a:pt x="136158" y="274509"/>
                    </a:lnTo>
                    <a:close/>
                  </a:path>
                  <a:path w="473710" h="562609">
                    <a:moveTo>
                      <a:pt x="147522" y="274011"/>
                    </a:moveTo>
                    <a:lnTo>
                      <a:pt x="147624" y="274315"/>
                    </a:lnTo>
                    <a:lnTo>
                      <a:pt x="148004" y="274814"/>
                    </a:lnTo>
                    <a:lnTo>
                      <a:pt x="148131" y="274951"/>
                    </a:lnTo>
                    <a:lnTo>
                      <a:pt x="148004" y="274618"/>
                    </a:lnTo>
                    <a:lnTo>
                      <a:pt x="147522" y="274011"/>
                    </a:lnTo>
                    <a:close/>
                  </a:path>
                  <a:path w="473710" h="562609">
                    <a:moveTo>
                      <a:pt x="139231" y="274726"/>
                    </a:moveTo>
                    <a:lnTo>
                      <a:pt x="139391" y="274949"/>
                    </a:lnTo>
                    <a:lnTo>
                      <a:pt x="139265" y="274751"/>
                    </a:lnTo>
                    <a:close/>
                  </a:path>
                  <a:path w="473710" h="562609">
                    <a:moveTo>
                      <a:pt x="136955" y="274705"/>
                    </a:moveTo>
                    <a:lnTo>
                      <a:pt x="137054" y="274868"/>
                    </a:lnTo>
                    <a:lnTo>
                      <a:pt x="137054" y="274736"/>
                    </a:lnTo>
                    <a:close/>
                  </a:path>
                  <a:path w="473710" h="562609">
                    <a:moveTo>
                      <a:pt x="118398" y="271927"/>
                    </a:moveTo>
                    <a:lnTo>
                      <a:pt x="118382" y="274943"/>
                    </a:lnTo>
                    <a:lnTo>
                      <a:pt x="118509" y="274098"/>
                    </a:lnTo>
                    <a:lnTo>
                      <a:pt x="118398" y="271927"/>
                    </a:lnTo>
                    <a:close/>
                  </a:path>
                  <a:path w="473710" h="562609">
                    <a:moveTo>
                      <a:pt x="141656" y="274647"/>
                    </a:moveTo>
                    <a:lnTo>
                      <a:pt x="141876" y="274943"/>
                    </a:lnTo>
                    <a:lnTo>
                      <a:pt x="141749" y="274682"/>
                    </a:lnTo>
                    <a:close/>
                  </a:path>
                  <a:path w="473710" h="562609">
                    <a:moveTo>
                      <a:pt x="138684" y="274552"/>
                    </a:moveTo>
                    <a:lnTo>
                      <a:pt x="138642" y="274790"/>
                    </a:lnTo>
                    <a:lnTo>
                      <a:pt x="139145" y="274942"/>
                    </a:lnTo>
                    <a:lnTo>
                      <a:pt x="139018" y="274737"/>
                    </a:lnTo>
                    <a:lnTo>
                      <a:pt x="138684" y="274552"/>
                    </a:lnTo>
                    <a:close/>
                  </a:path>
                  <a:path w="473710" h="562609">
                    <a:moveTo>
                      <a:pt x="127842" y="274784"/>
                    </a:moveTo>
                    <a:lnTo>
                      <a:pt x="128098" y="274942"/>
                    </a:lnTo>
                    <a:lnTo>
                      <a:pt x="127842" y="274784"/>
                    </a:lnTo>
                    <a:close/>
                  </a:path>
                  <a:path w="473710" h="562609">
                    <a:moveTo>
                      <a:pt x="130998" y="274654"/>
                    </a:moveTo>
                    <a:lnTo>
                      <a:pt x="130903" y="274809"/>
                    </a:lnTo>
                    <a:lnTo>
                      <a:pt x="131153" y="274942"/>
                    </a:lnTo>
                    <a:lnTo>
                      <a:pt x="130998" y="274654"/>
                    </a:lnTo>
                    <a:close/>
                  </a:path>
                  <a:path w="473710" h="562609">
                    <a:moveTo>
                      <a:pt x="147508" y="274653"/>
                    </a:moveTo>
                    <a:lnTo>
                      <a:pt x="147876" y="274940"/>
                    </a:lnTo>
                    <a:lnTo>
                      <a:pt x="147749" y="274776"/>
                    </a:lnTo>
                    <a:lnTo>
                      <a:pt x="147508" y="274653"/>
                    </a:lnTo>
                    <a:close/>
                  </a:path>
                  <a:path w="473710" h="562609">
                    <a:moveTo>
                      <a:pt x="150422" y="271592"/>
                    </a:moveTo>
                    <a:lnTo>
                      <a:pt x="151385" y="273895"/>
                    </a:lnTo>
                    <a:lnTo>
                      <a:pt x="152019" y="274938"/>
                    </a:lnTo>
                    <a:lnTo>
                      <a:pt x="151004" y="272533"/>
                    </a:lnTo>
                    <a:lnTo>
                      <a:pt x="150499" y="271639"/>
                    </a:lnTo>
                    <a:close/>
                  </a:path>
                  <a:path w="473710" h="562609">
                    <a:moveTo>
                      <a:pt x="124322" y="274596"/>
                    </a:moveTo>
                    <a:lnTo>
                      <a:pt x="124485" y="274937"/>
                    </a:lnTo>
                    <a:lnTo>
                      <a:pt x="124359" y="274627"/>
                    </a:lnTo>
                    <a:close/>
                  </a:path>
                  <a:path w="473710" h="562609">
                    <a:moveTo>
                      <a:pt x="139252" y="274733"/>
                    </a:moveTo>
                    <a:lnTo>
                      <a:pt x="139397" y="274935"/>
                    </a:lnTo>
                    <a:lnTo>
                      <a:pt x="139274" y="274740"/>
                    </a:lnTo>
                    <a:close/>
                  </a:path>
                  <a:path w="473710" h="562609">
                    <a:moveTo>
                      <a:pt x="136017" y="274516"/>
                    </a:moveTo>
                    <a:lnTo>
                      <a:pt x="135868" y="274788"/>
                    </a:lnTo>
                    <a:lnTo>
                      <a:pt x="136122" y="274934"/>
                    </a:lnTo>
                    <a:lnTo>
                      <a:pt x="136017" y="274516"/>
                    </a:lnTo>
                    <a:close/>
                  </a:path>
                  <a:path w="473710" h="562609">
                    <a:moveTo>
                      <a:pt x="147517" y="274175"/>
                    </a:moveTo>
                    <a:lnTo>
                      <a:pt x="147588" y="274379"/>
                    </a:lnTo>
                    <a:lnTo>
                      <a:pt x="147968" y="274872"/>
                    </a:lnTo>
                    <a:lnTo>
                      <a:pt x="147517" y="274175"/>
                    </a:lnTo>
                    <a:close/>
                  </a:path>
                  <a:path w="473710" h="562609">
                    <a:moveTo>
                      <a:pt x="132398" y="274748"/>
                    </a:moveTo>
                    <a:lnTo>
                      <a:pt x="132541" y="274934"/>
                    </a:lnTo>
                    <a:lnTo>
                      <a:pt x="132398" y="274748"/>
                    </a:lnTo>
                    <a:close/>
                  </a:path>
                  <a:path w="473710" h="562609">
                    <a:moveTo>
                      <a:pt x="137336" y="274824"/>
                    </a:moveTo>
                    <a:lnTo>
                      <a:pt x="137501" y="274932"/>
                    </a:lnTo>
                    <a:lnTo>
                      <a:pt x="137336" y="274824"/>
                    </a:lnTo>
                    <a:close/>
                  </a:path>
                  <a:path w="473710" h="562609">
                    <a:moveTo>
                      <a:pt x="123505" y="274717"/>
                    </a:moveTo>
                    <a:lnTo>
                      <a:pt x="123480" y="274868"/>
                    </a:lnTo>
                    <a:lnTo>
                      <a:pt x="123505" y="274717"/>
                    </a:lnTo>
                    <a:close/>
                  </a:path>
                  <a:path w="473710" h="562609">
                    <a:moveTo>
                      <a:pt x="133927" y="274627"/>
                    </a:moveTo>
                    <a:lnTo>
                      <a:pt x="133761" y="274928"/>
                    </a:lnTo>
                    <a:lnTo>
                      <a:pt x="133927" y="274627"/>
                    </a:lnTo>
                    <a:close/>
                  </a:path>
                  <a:path w="473710" h="562609">
                    <a:moveTo>
                      <a:pt x="139831" y="274739"/>
                    </a:moveTo>
                    <a:lnTo>
                      <a:pt x="140009" y="274928"/>
                    </a:lnTo>
                    <a:lnTo>
                      <a:pt x="139884" y="274768"/>
                    </a:lnTo>
                    <a:close/>
                  </a:path>
                  <a:path w="473710" h="562609">
                    <a:moveTo>
                      <a:pt x="133036" y="274704"/>
                    </a:moveTo>
                    <a:lnTo>
                      <a:pt x="132952" y="274928"/>
                    </a:lnTo>
                    <a:lnTo>
                      <a:pt x="133036" y="274704"/>
                    </a:lnTo>
                    <a:close/>
                  </a:path>
                  <a:path w="473710" h="562609">
                    <a:moveTo>
                      <a:pt x="137581" y="274773"/>
                    </a:moveTo>
                    <a:lnTo>
                      <a:pt x="137657" y="274925"/>
                    </a:lnTo>
                    <a:lnTo>
                      <a:pt x="137581" y="274773"/>
                    </a:lnTo>
                    <a:close/>
                  </a:path>
                  <a:path w="473710" h="562609">
                    <a:moveTo>
                      <a:pt x="138946" y="274636"/>
                    </a:moveTo>
                    <a:lnTo>
                      <a:pt x="139151" y="274924"/>
                    </a:lnTo>
                    <a:lnTo>
                      <a:pt x="139024" y="274660"/>
                    </a:lnTo>
                    <a:close/>
                  </a:path>
                  <a:path w="473710" h="562609">
                    <a:moveTo>
                      <a:pt x="121181" y="274622"/>
                    </a:moveTo>
                    <a:lnTo>
                      <a:pt x="121271" y="274832"/>
                    </a:lnTo>
                    <a:lnTo>
                      <a:pt x="121272" y="274688"/>
                    </a:lnTo>
                    <a:close/>
                  </a:path>
                  <a:path w="473710" h="562609">
                    <a:moveTo>
                      <a:pt x="127853" y="274325"/>
                    </a:moveTo>
                    <a:lnTo>
                      <a:pt x="127847" y="274787"/>
                    </a:lnTo>
                    <a:lnTo>
                      <a:pt x="128101" y="274922"/>
                    </a:lnTo>
                    <a:lnTo>
                      <a:pt x="127974" y="274388"/>
                    </a:lnTo>
                    <a:close/>
                  </a:path>
                  <a:path w="473710" h="562609">
                    <a:moveTo>
                      <a:pt x="136551" y="274578"/>
                    </a:moveTo>
                    <a:lnTo>
                      <a:pt x="136551" y="274725"/>
                    </a:lnTo>
                    <a:lnTo>
                      <a:pt x="136802" y="274921"/>
                    </a:lnTo>
                    <a:lnTo>
                      <a:pt x="136677" y="274640"/>
                    </a:lnTo>
                    <a:close/>
                  </a:path>
                  <a:path w="473710" h="562609">
                    <a:moveTo>
                      <a:pt x="147884" y="274087"/>
                    </a:moveTo>
                    <a:lnTo>
                      <a:pt x="148017" y="274461"/>
                    </a:lnTo>
                    <a:lnTo>
                      <a:pt x="148271" y="274916"/>
                    </a:lnTo>
                    <a:lnTo>
                      <a:pt x="148144" y="274490"/>
                    </a:lnTo>
                    <a:lnTo>
                      <a:pt x="148017" y="274255"/>
                    </a:lnTo>
                    <a:lnTo>
                      <a:pt x="147884" y="274087"/>
                    </a:lnTo>
                    <a:close/>
                  </a:path>
                  <a:path w="473710" h="562609">
                    <a:moveTo>
                      <a:pt x="140662" y="274412"/>
                    </a:moveTo>
                    <a:lnTo>
                      <a:pt x="140570" y="274820"/>
                    </a:lnTo>
                    <a:lnTo>
                      <a:pt x="140823" y="274911"/>
                    </a:lnTo>
                    <a:lnTo>
                      <a:pt x="140696" y="274459"/>
                    </a:lnTo>
                    <a:close/>
                  </a:path>
                  <a:path w="473710" h="562609">
                    <a:moveTo>
                      <a:pt x="134516" y="274509"/>
                    </a:moveTo>
                    <a:lnTo>
                      <a:pt x="134351" y="274910"/>
                    </a:lnTo>
                    <a:lnTo>
                      <a:pt x="134605" y="274603"/>
                    </a:lnTo>
                    <a:close/>
                  </a:path>
                  <a:path w="473710" h="562609">
                    <a:moveTo>
                      <a:pt x="119488" y="274393"/>
                    </a:moveTo>
                    <a:lnTo>
                      <a:pt x="119458" y="274688"/>
                    </a:lnTo>
                    <a:lnTo>
                      <a:pt x="119585" y="274909"/>
                    </a:lnTo>
                    <a:lnTo>
                      <a:pt x="119488" y="274393"/>
                    </a:lnTo>
                    <a:close/>
                  </a:path>
                  <a:path w="473710" h="562609">
                    <a:moveTo>
                      <a:pt x="133270" y="274635"/>
                    </a:moveTo>
                    <a:lnTo>
                      <a:pt x="133240" y="274829"/>
                    </a:lnTo>
                    <a:lnTo>
                      <a:pt x="133270" y="274635"/>
                    </a:lnTo>
                    <a:close/>
                  </a:path>
                  <a:path w="473710" h="562609">
                    <a:moveTo>
                      <a:pt x="135038" y="274665"/>
                    </a:moveTo>
                    <a:lnTo>
                      <a:pt x="135192" y="274907"/>
                    </a:lnTo>
                    <a:lnTo>
                      <a:pt x="135065" y="274673"/>
                    </a:lnTo>
                    <a:close/>
                  </a:path>
                  <a:path w="473710" h="562609">
                    <a:moveTo>
                      <a:pt x="123738" y="273526"/>
                    </a:moveTo>
                    <a:lnTo>
                      <a:pt x="123637" y="274187"/>
                    </a:lnTo>
                    <a:lnTo>
                      <a:pt x="123764" y="274844"/>
                    </a:lnTo>
                    <a:lnTo>
                      <a:pt x="123763" y="273599"/>
                    </a:lnTo>
                    <a:close/>
                  </a:path>
                  <a:path w="473710" h="562609">
                    <a:moveTo>
                      <a:pt x="141058" y="274420"/>
                    </a:moveTo>
                    <a:lnTo>
                      <a:pt x="141024" y="274904"/>
                    </a:lnTo>
                    <a:lnTo>
                      <a:pt x="141151" y="274528"/>
                    </a:lnTo>
                    <a:close/>
                  </a:path>
                  <a:path w="473710" h="562609">
                    <a:moveTo>
                      <a:pt x="131804" y="274540"/>
                    </a:moveTo>
                    <a:lnTo>
                      <a:pt x="132222" y="274903"/>
                    </a:lnTo>
                    <a:lnTo>
                      <a:pt x="132096" y="274696"/>
                    </a:lnTo>
                    <a:lnTo>
                      <a:pt x="131804" y="274540"/>
                    </a:lnTo>
                    <a:close/>
                  </a:path>
                  <a:path w="473710" h="562609">
                    <a:moveTo>
                      <a:pt x="116832" y="272806"/>
                    </a:moveTo>
                    <a:lnTo>
                      <a:pt x="116833" y="274903"/>
                    </a:lnTo>
                    <a:lnTo>
                      <a:pt x="116960" y="274030"/>
                    </a:lnTo>
                    <a:lnTo>
                      <a:pt x="116832" y="272806"/>
                    </a:lnTo>
                    <a:close/>
                  </a:path>
                  <a:path w="473710" h="562609">
                    <a:moveTo>
                      <a:pt x="139558" y="274688"/>
                    </a:moveTo>
                    <a:lnTo>
                      <a:pt x="139784" y="274902"/>
                    </a:lnTo>
                    <a:lnTo>
                      <a:pt x="139657" y="274754"/>
                    </a:lnTo>
                    <a:close/>
                  </a:path>
                  <a:path w="473710" h="562609">
                    <a:moveTo>
                      <a:pt x="113500" y="274085"/>
                    </a:moveTo>
                    <a:lnTo>
                      <a:pt x="113509" y="274485"/>
                    </a:lnTo>
                    <a:lnTo>
                      <a:pt x="113636" y="274898"/>
                    </a:lnTo>
                    <a:lnTo>
                      <a:pt x="113500" y="274085"/>
                    </a:lnTo>
                    <a:close/>
                  </a:path>
                  <a:path w="473710" h="562609">
                    <a:moveTo>
                      <a:pt x="125453" y="274368"/>
                    </a:moveTo>
                    <a:lnTo>
                      <a:pt x="125468" y="274541"/>
                    </a:lnTo>
                    <a:lnTo>
                      <a:pt x="125595" y="274892"/>
                    </a:lnTo>
                    <a:lnTo>
                      <a:pt x="125469" y="274375"/>
                    </a:lnTo>
                    <a:close/>
                  </a:path>
                  <a:path w="473710" h="562609">
                    <a:moveTo>
                      <a:pt x="135626" y="274648"/>
                    </a:moveTo>
                    <a:lnTo>
                      <a:pt x="135654" y="274849"/>
                    </a:lnTo>
                    <a:lnTo>
                      <a:pt x="135654" y="274664"/>
                    </a:lnTo>
                    <a:close/>
                  </a:path>
                  <a:path w="473710" h="562609">
                    <a:moveTo>
                      <a:pt x="139515" y="274659"/>
                    </a:moveTo>
                    <a:lnTo>
                      <a:pt x="139475" y="274804"/>
                    </a:lnTo>
                    <a:lnTo>
                      <a:pt x="139728" y="274885"/>
                    </a:lnTo>
                    <a:lnTo>
                      <a:pt x="139515" y="274659"/>
                    </a:lnTo>
                    <a:close/>
                  </a:path>
                  <a:path w="473710" h="562609">
                    <a:moveTo>
                      <a:pt x="146810" y="274522"/>
                    </a:moveTo>
                    <a:lnTo>
                      <a:pt x="146847" y="274827"/>
                    </a:lnTo>
                    <a:lnTo>
                      <a:pt x="146847" y="274547"/>
                    </a:lnTo>
                    <a:close/>
                  </a:path>
                  <a:path w="473710" h="562609">
                    <a:moveTo>
                      <a:pt x="142422" y="274614"/>
                    </a:moveTo>
                    <a:lnTo>
                      <a:pt x="142452" y="274809"/>
                    </a:lnTo>
                    <a:lnTo>
                      <a:pt x="142422" y="274614"/>
                    </a:lnTo>
                    <a:close/>
                  </a:path>
                  <a:path w="473710" h="562609">
                    <a:moveTo>
                      <a:pt x="137340" y="274646"/>
                    </a:moveTo>
                    <a:lnTo>
                      <a:pt x="137399" y="274844"/>
                    </a:lnTo>
                    <a:lnTo>
                      <a:pt x="137399" y="274677"/>
                    </a:lnTo>
                    <a:close/>
                  </a:path>
                  <a:path w="473710" h="562609">
                    <a:moveTo>
                      <a:pt x="129158" y="274622"/>
                    </a:moveTo>
                    <a:lnTo>
                      <a:pt x="129095" y="274771"/>
                    </a:lnTo>
                    <a:lnTo>
                      <a:pt x="129346" y="274809"/>
                    </a:lnTo>
                    <a:lnTo>
                      <a:pt x="129219" y="274652"/>
                    </a:lnTo>
                    <a:close/>
                  </a:path>
                  <a:path w="473710" h="562609">
                    <a:moveTo>
                      <a:pt x="116787" y="272994"/>
                    </a:moveTo>
                    <a:lnTo>
                      <a:pt x="116698" y="273366"/>
                    </a:lnTo>
                    <a:lnTo>
                      <a:pt x="116571" y="274188"/>
                    </a:lnTo>
                    <a:lnTo>
                      <a:pt x="116824" y="274879"/>
                    </a:lnTo>
                    <a:lnTo>
                      <a:pt x="116787" y="272994"/>
                    </a:lnTo>
                    <a:close/>
                  </a:path>
                  <a:path w="473710" h="562609">
                    <a:moveTo>
                      <a:pt x="147214" y="274512"/>
                    </a:moveTo>
                    <a:lnTo>
                      <a:pt x="147301" y="274681"/>
                    </a:lnTo>
                    <a:lnTo>
                      <a:pt x="147554" y="274877"/>
                    </a:lnTo>
                    <a:lnTo>
                      <a:pt x="147428" y="274619"/>
                    </a:lnTo>
                    <a:lnTo>
                      <a:pt x="147214" y="274512"/>
                    </a:lnTo>
                    <a:close/>
                  </a:path>
                  <a:path w="473710" h="562609">
                    <a:moveTo>
                      <a:pt x="131159" y="274541"/>
                    </a:moveTo>
                    <a:lnTo>
                      <a:pt x="131377" y="274875"/>
                    </a:lnTo>
                    <a:lnTo>
                      <a:pt x="131250" y="274626"/>
                    </a:lnTo>
                    <a:close/>
                  </a:path>
                  <a:path w="473710" h="562609">
                    <a:moveTo>
                      <a:pt x="132519" y="274641"/>
                    </a:moveTo>
                    <a:lnTo>
                      <a:pt x="132474" y="274795"/>
                    </a:lnTo>
                    <a:lnTo>
                      <a:pt x="132519" y="274641"/>
                    </a:lnTo>
                    <a:close/>
                  </a:path>
                  <a:path w="473710" h="562609">
                    <a:moveTo>
                      <a:pt x="147542" y="274320"/>
                    </a:moveTo>
                    <a:lnTo>
                      <a:pt x="147843" y="274789"/>
                    </a:lnTo>
                    <a:lnTo>
                      <a:pt x="147542" y="274320"/>
                    </a:lnTo>
                    <a:close/>
                  </a:path>
                  <a:path w="473710" h="562609">
                    <a:moveTo>
                      <a:pt x="136340" y="274646"/>
                    </a:moveTo>
                    <a:lnTo>
                      <a:pt x="136224" y="274865"/>
                    </a:lnTo>
                    <a:lnTo>
                      <a:pt x="136351" y="274692"/>
                    </a:lnTo>
                    <a:close/>
                  </a:path>
                  <a:path w="473710" h="562609">
                    <a:moveTo>
                      <a:pt x="121811" y="273470"/>
                    </a:moveTo>
                    <a:lnTo>
                      <a:pt x="121889" y="274862"/>
                    </a:lnTo>
                    <a:lnTo>
                      <a:pt x="122016" y="274251"/>
                    </a:lnTo>
                    <a:lnTo>
                      <a:pt x="121811" y="273470"/>
                    </a:lnTo>
                    <a:close/>
                  </a:path>
                  <a:path w="473710" h="562609">
                    <a:moveTo>
                      <a:pt x="140237" y="274700"/>
                    </a:moveTo>
                    <a:lnTo>
                      <a:pt x="140439" y="274862"/>
                    </a:lnTo>
                    <a:lnTo>
                      <a:pt x="140314" y="274727"/>
                    </a:lnTo>
                    <a:close/>
                  </a:path>
                  <a:path w="473710" h="562609">
                    <a:moveTo>
                      <a:pt x="126178" y="274626"/>
                    </a:moveTo>
                    <a:lnTo>
                      <a:pt x="126541" y="274860"/>
                    </a:lnTo>
                    <a:lnTo>
                      <a:pt x="126178" y="274626"/>
                    </a:lnTo>
                    <a:close/>
                  </a:path>
                  <a:path w="473710" h="562609">
                    <a:moveTo>
                      <a:pt x="133735" y="274498"/>
                    </a:moveTo>
                    <a:lnTo>
                      <a:pt x="133574" y="274695"/>
                    </a:lnTo>
                    <a:lnTo>
                      <a:pt x="133701" y="274853"/>
                    </a:lnTo>
                    <a:lnTo>
                      <a:pt x="133735" y="274498"/>
                    </a:lnTo>
                    <a:close/>
                  </a:path>
                  <a:path w="473710" h="562609">
                    <a:moveTo>
                      <a:pt x="127075" y="274636"/>
                    </a:moveTo>
                    <a:lnTo>
                      <a:pt x="127095" y="274795"/>
                    </a:lnTo>
                    <a:lnTo>
                      <a:pt x="127075" y="274636"/>
                    </a:lnTo>
                    <a:close/>
                  </a:path>
                  <a:path w="473710" h="562609">
                    <a:moveTo>
                      <a:pt x="128536" y="274519"/>
                    </a:moveTo>
                    <a:lnTo>
                      <a:pt x="128616" y="274721"/>
                    </a:lnTo>
                    <a:lnTo>
                      <a:pt x="128865" y="274850"/>
                    </a:lnTo>
                    <a:lnTo>
                      <a:pt x="128739" y="274626"/>
                    </a:lnTo>
                    <a:lnTo>
                      <a:pt x="128536" y="274519"/>
                    </a:lnTo>
                    <a:close/>
                  </a:path>
                  <a:path w="473710" h="562609">
                    <a:moveTo>
                      <a:pt x="139538" y="274664"/>
                    </a:moveTo>
                    <a:lnTo>
                      <a:pt x="139799" y="274850"/>
                    </a:lnTo>
                    <a:lnTo>
                      <a:pt x="139538" y="274664"/>
                    </a:lnTo>
                    <a:close/>
                  </a:path>
                  <a:path w="473710" h="562609">
                    <a:moveTo>
                      <a:pt x="145760" y="274639"/>
                    </a:moveTo>
                    <a:lnTo>
                      <a:pt x="145923" y="274848"/>
                    </a:lnTo>
                    <a:lnTo>
                      <a:pt x="145797" y="274662"/>
                    </a:lnTo>
                    <a:close/>
                  </a:path>
                  <a:path w="473710" h="562609">
                    <a:moveTo>
                      <a:pt x="129531" y="274701"/>
                    </a:moveTo>
                    <a:lnTo>
                      <a:pt x="129614" y="274846"/>
                    </a:lnTo>
                    <a:lnTo>
                      <a:pt x="129531" y="274701"/>
                    </a:lnTo>
                    <a:close/>
                  </a:path>
                  <a:path w="473710" h="562609">
                    <a:moveTo>
                      <a:pt x="142183" y="274648"/>
                    </a:moveTo>
                    <a:lnTo>
                      <a:pt x="142330" y="274846"/>
                    </a:lnTo>
                    <a:lnTo>
                      <a:pt x="142183" y="274648"/>
                    </a:lnTo>
                    <a:close/>
                  </a:path>
                  <a:path w="473710" h="562609">
                    <a:moveTo>
                      <a:pt x="115705" y="273224"/>
                    </a:moveTo>
                    <a:lnTo>
                      <a:pt x="115616" y="273473"/>
                    </a:lnTo>
                    <a:lnTo>
                      <a:pt x="115490" y="274843"/>
                    </a:lnTo>
                    <a:lnTo>
                      <a:pt x="115705" y="273224"/>
                    </a:lnTo>
                    <a:close/>
                  </a:path>
                  <a:path w="473710" h="562609">
                    <a:moveTo>
                      <a:pt x="123282" y="274607"/>
                    </a:moveTo>
                    <a:lnTo>
                      <a:pt x="123299" y="274776"/>
                    </a:lnTo>
                    <a:lnTo>
                      <a:pt x="123282" y="274607"/>
                    </a:lnTo>
                    <a:close/>
                  </a:path>
                  <a:path w="473710" h="562609">
                    <a:moveTo>
                      <a:pt x="137611" y="274713"/>
                    </a:moveTo>
                    <a:lnTo>
                      <a:pt x="137708" y="274840"/>
                    </a:lnTo>
                    <a:lnTo>
                      <a:pt x="137611" y="274713"/>
                    </a:lnTo>
                    <a:close/>
                  </a:path>
                  <a:path w="473710" h="562609">
                    <a:moveTo>
                      <a:pt x="131209" y="274566"/>
                    </a:moveTo>
                    <a:lnTo>
                      <a:pt x="131394" y="274838"/>
                    </a:lnTo>
                    <a:lnTo>
                      <a:pt x="131268" y="274595"/>
                    </a:lnTo>
                    <a:close/>
                  </a:path>
                  <a:path w="473710" h="562609">
                    <a:moveTo>
                      <a:pt x="112907" y="274048"/>
                    </a:moveTo>
                    <a:lnTo>
                      <a:pt x="112746" y="274837"/>
                    </a:lnTo>
                    <a:lnTo>
                      <a:pt x="112873" y="274442"/>
                    </a:lnTo>
                    <a:lnTo>
                      <a:pt x="112907" y="274048"/>
                    </a:lnTo>
                    <a:close/>
                  </a:path>
                  <a:path w="473710" h="562609">
                    <a:moveTo>
                      <a:pt x="131731" y="274609"/>
                    </a:moveTo>
                    <a:lnTo>
                      <a:pt x="131614" y="274769"/>
                    </a:lnTo>
                    <a:lnTo>
                      <a:pt x="131731" y="274609"/>
                    </a:lnTo>
                    <a:close/>
                  </a:path>
                  <a:path w="473710" h="562609">
                    <a:moveTo>
                      <a:pt x="130305" y="274587"/>
                    </a:moveTo>
                    <a:lnTo>
                      <a:pt x="130349" y="274832"/>
                    </a:lnTo>
                    <a:lnTo>
                      <a:pt x="130305" y="274587"/>
                    </a:lnTo>
                    <a:close/>
                  </a:path>
                  <a:path w="473710" h="562609">
                    <a:moveTo>
                      <a:pt x="148597" y="274344"/>
                    </a:moveTo>
                    <a:lnTo>
                      <a:pt x="148472" y="274830"/>
                    </a:lnTo>
                    <a:lnTo>
                      <a:pt x="148598" y="274528"/>
                    </a:lnTo>
                    <a:lnTo>
                      <a:pt x="148597" y="274344"/>
                    </a:lnTo>
                    <a:close/>
                  </a:path>
                  <a:path w="473710" h="562609">
                    <a:moveTo>
                      <a:pt x="149340" y="274212"/>
                    </a:moveTo>
                    <a:lnTo>
                      <a:pt x="149627" y="274830"/>
                    </a:lnTo>
                    <a:lnTo>
                      <a:pt x="149737" y="274320"/>
                    </a:lnTo>
                    <a:lnTo>
                      <a:pt x="149525" y="274320"/>
                    </a:lnTo>
                    <a:lnTo>
                      <a:pt x="149340" y="274212"/>
                    </a:lnTo>
                    <a:close/>
                  </a:path>
                  <a:path w="473710" h="562609">
                    <a:moveTo>
                      <a:pt x="147428" y="274260"/>
                    </a:moveTo>
                    <a:lnTo>
                      <a:pt x="147491" y="274439"/>
                    </a:lnTo>
                    <a:lnTo>
                      <a:pt x="147744" y="274766"/>
                    </a:lnTo>
                    <a:lnTo>
                      <a:pt x="147428" y="274260"/>
                    </a:lnTo>
                    <a:close/>
                  </a:path>
                  <a:path w="473710" h="562609">
                    <a:moveTo>
                      <a:pt x="123620" y="274126"/>
                    </a:moveTo>
                    <a:lnTo>
                      <a:pt x="123596" y="274657"/>
                    </a:lnTo>
                    <a:lnTo>
                      <a:pt x="123723" y="274824"/>
                    </a:lnTo>
                    <a:lnTo>
                      <a:pt x="123620" y="274126"/>
                    </a:lnTo>
                    <a:close/>
                  </a:path>
                  <a:path w="473710" h="562609">
                    <a:moveTo>
                      <a:pt x="139548" y="274582"/>
                    </a:moveTo>
                    <a:lnTo>
                      <a:pt x="139809" y="274816"/>
                    </a:lnTo>
                    <a:lnTo>
                      <a:pt x="139548" y="274582"/>
                    </a:lnTo>
                    <a:close/>
                  </a:path>
                  <a:path w="473710" h="562609">
                    <a:moveTo>
                      <a:pt x="129844" y="274645"/>
                    </a:moveTo>
                    <a:lnTo>
                      <a:pt x="129724" y="274814"/>
                    </a:lnTo>
                    <a:lnTo>
                      <a:pt x="129844" y="274645"/>
                    </a:lnTo>
                    <a:close/>
                  </a:path>
                  <a:path w="473710" h="562609">
                    <a:moveTo>
                      <a:pt x="138262" y="274676"/>
                    </a:moveTo>
                    <a:lnTo>
                      <a:pt x="138472" y="274812"/>
                    </a:lnTo>
                    <a:lnTo>
                      <a:pt x="138262" y="274676"/>
                    </a:lnTo>
                    <a:close/>
                  </a:path>
                  <a:path w="473710" h="562609">
                    <a:moveTo>
                      <a:pt x="150880" y="273438"/>
                    </a:moveTo>
                    <a:lnTo>
                      <a:pt x="151225" y="274223"/>
                    </a:lnTo>
                    <a:lnTo>
                      <a:pt x="151605" y="274807"/>
                    </a:lnTo>
                    <a:lnTo>
                      <a:pt x="151351" y="274156"/>
                    </a:lnTo>
                    <a:lnTo>
                      <a:pt x="150880" y="273438"/>
                    </a:lnTo>
                    <a:close/>
                  </a:path>
                  <a:path w="473710" h="562609">
                    <a:moveTo>
                      <a:pt x="145989" y="273961"/>
                    </a:moveTo>
                    <a:lnTo>
                      <a:pt x="146038" y="274111"/>
                    </a:lnTo>
                    <a:lnTo>
                      <a:pt x="146418" y="274635"/>
                    </a:lnTo>
                    <a:lnTo>
                      <a:pt x="146798" y="274806"/>
                    </a:lnTo>
                    <a:lnTo>
                      <a:pt x="146672" y="274428"/>
                    </a:lnTo>
                    <a:lnTo>
                      <a:pt x="146514" y="274320"/>
                    </a:lnTo>
                    <a:lnTo>
                      <a:pt x="146139" y="274063"/>
                    </a:lnTo>
                    <a:lnTo>
                      <a:pt x="145989" y="273961"/>
                    </a:lnTo>
                    <a:close/>
                  </a:path>
                  <a:path w="473710" h="562609">
                    <a:moveTo>
                      <a:pt x="138075" y="274619"/>
                    </a:moveTo>
                    <a:lnTo>
                      <a:pt x="138449" y="274805"/>
                    </a:lnTo>
                    <a:lnTo>
                      <a:pt x="138197" y="274656"/>
                    </a:lnTo>
                    <a:close/>
                  </a:path>
                  <a:path w="473710" h="562609">
                    <a:moveTo>
                      <a:pt x="146953" y="274538"/>
                    </a:moveTo>
                    <a:lnTo>
                      <a:pt x="147098" y="274719"/>
                    </a:lnTo>
                    <a:lnTo>
                      <a:pt x="146953" y="274538"/>
                    </a:lnTo>
                    <a:close/>
                  </a:path>
                  <a:path w="473710" h="562609">
                    <a:moveTo>
                      <a:pt x="151153" y="273578"/>
                    </a:moveTo>
                    <a:lnTo>
                      <a:pt x="151395" y="274223"/>
                    </a:lnTo>
                    <a:lnTo>
                      <a:pt x="151776" y="274802"/>
                    </a:lnTo>
                    <a:lnTo>
                      <a:pt x="151395" y="273959"/>
                    </a:lnTo>
                    <a:lnTo>
                      <a:pt x="151153" y="273578"/>
                    </a:lnTo>
                    <a:close/>
                  </a:path>
                  <a:path w="473710" h="562609">
                    <a:moveTo>
                      <a:pt x="131907" y="274443"/>
                    </a:moveTo>
                    <a:lnTo>
                      <a:pt x="131913" y="274598"/>
                    </a:lnTo>
                    <a:lnTo>
                      <a:pt x="132292" y="274800"/>
                    </a:lnTo>
                    <a:lnTo>
                      <a:pt x="132165" y="274603"/>
                    </a:lnTo>
                    <a:lnTo>
                      <a:pt x="131907" y="274443"/>
                    </a:lnTo>
                    <a:close/>
                  </a:path>
                  <a:path w="473710" h="562609">
                    <a:moveTo>
                      <a:pt x="134295" y="274443"/>
                    </a:moveTo>
                    <a:lnTo>
                      <a:pt x="134230" y="274800"/>
                    </a:lnTo>
                    <a:lnTo>
                      <a:pt x="134484" y="274541"/>
                    </a:lnTo>
                    <a:lnTo>
                      <a:pt x="134295" y="274443"/>
                    </a:lnTo>
                    <a:close/>
                  </a:path>
                  <a:path w="473710" h="562609">
                    <a:moveTo>
                      <a:pt x="137036" y="274486"/>
                    </a:moveTo>
                    <a:lnTo>
                      <a:pt x="137005" y="274673"/>
                    </a:lnTo>
                    <a:lnTo>
                      <a:pt x="137258" y="274800"/>
                    </a:lnTo>
                    <a:lnTo>
                      <a:pt x="137131" y="274585"/>
                    </a:lnTo>
                    <a:close/>
                  </a:path>
                  <a:path w="473710" h="562609">
                    <a:moveTo>
                      <a:pt x="139581" y="274601"/>
                    </a:moveTo>
                    <a:lnTo>
                      <a:pt x="139814" y="274799"/>
                    </a:lnTo>
                    <a:lnTo>
                      <a:pt x="139687" y="274659"/>
                    </a:lnTo>
                    <a:close/>
                  </a:path>
                  <a:path w="473710" h="562609">
                    <a:moveTo>
                      <a:pt x="139277" y="274518"/>
                    </a:moveTo>
                    <a:lnTo>
                      <a:pt x="139329" y="274758"/>
                    </a:lnTo>
                    <a:lnTo>
                      <a:pt x="139329" y="274547"/>
                    </a:lnTo>
                    <a:close/>
                  </a:path>
                  <a:path w="473710" h="562609">
                    <a:moveTo>
                      <a:pt x="130564" y="274662"/>
                    </a:moveTo>
                    <a:lnTo>
                      <a:pt x="130642" y="274795"/>
                    </a:lnTo>
                    <a:lnTo>
                      <a:pt x="130564" y="274662"/>
                    </a:lnTo>
                    <a:close/>
                  </a:path>
                  <a:path w="473710" h="562609">
                    <a:moveTo>
                      <a:pt x="108655" y="272686"/>
                    </a:moveTo>
                    <a:lnTo>
                      <a:pt x="108550" y="274794"/>
                    </a:lnTo>
                    <a:lnTo>
                      <a:pt x="108677" y="273728"/>
                    </a:lnTo>
                    <a:lnTo>
                      <a:pt x="108655" y="272686"/>
                    </a:lnTo>
                    <a:close/>
                  </a:path>
                  <a:path w="473710" h="562609">
                    <a:moveTo>
                      <a:pt x="136957" y="274648"/>
                    </a:moveTo>
                    <a:lnTo>
                      <a:pt x="137235" y="274793"/>
                    </a:lnTo>
                    <a:lnTo>
                      <a:pt x="136957" y="274648"/>
                    </a:lnTo>
                    <a:close/>
                  </a:path>
                  <a:path w="473710" h="562609">
                    <a:moveTo>
                      <a:pt x="106696" y="272758"/>
                    </a:moveTo>
                    <a:lnTo>
                      <a:pt x="106661" y="273687"/>
                    </a:lnTo>
                    <a:lnTo>
                      <a:pt x="106788" y="274792"/>
                    </a:lnTo>
                    <a:lnTo>
                      <a:pt x="106696" y="272758"/>
                    </a:lnTo>
                    <a:close/>
                  </a:path>
                  <a:path w="473710" h="562609">
                    <a:moveTo>
                      <a:pt x="129817" y="274535"/>
                    </a:moveTo>
                    <a:lnTo>
                      <a:pt x="129680" y="274788"/>
                    </a:lnTo>
                    <a:lnTo>
                      <a:pt x="129817" y="274535"/>
                    </a:lnTo>
                    <a:close/>
                  </a:path>
                  <a:path w="473710" h="562609">
                    <a:moveTo>
                      <a:pt x="126152" y="274372"/>
                    </a:moveTo>
                    <a:lnTo>
                      <a:pt x="126282" y="274667"/>
                    </a:lnTo>
                    <a:lnTo>
                      <a:pt x="126535" y="274788"/>
                    </a:lnTo>
                    <a:lnTo>
                      <a:pt x="126408" y="274487"/>
                    </a:lnTo>
                    <a:lnTo>
                      <a:pt x="126152" y="274372"/>
                    </a:lnTo>
                    <a:close/>
                  </a:path>
                  <a:path w="473710" h="562609">
                    <a:moveTo>
                      <a:pt x="140199" y="274400"/>
                    </a:moveTo>
                    <a:lnTo>
                      <a:pt x="140224" y="274689"/>
                    </a:lnTo>
                    <a:lnTo>
                      <a:pt x="140477" y="274786"/>
                    </a:lnTo>
                    <a:lnTo>
                      <a:pt x="140199" y="274400"/>
                    </a:lnTo>
                    <a:close/>
                  </a:path>
                  <a:path w="473710" h="562609">
                    <a:moveTo>
                      <a:pt x="127647" y="272952"/>
                    </a:moveTo>
                    <a:lnTo>
                      <a:pt x="127715" y="274252"/>
                    </a:lnTo>
                    <a:lnTo>
                      <a:pt x="127842" y="274784"/>
                    </a:lnTo>
                    <a:lnTo>
                      <a:pt x="127715" y="273430"/>
                    </a:lnTo>
                    <a:lnTo>
                      <a:pt x="127647" y="272952"/>
                    </a:lnTo>
                    <a:close/>
                  </a:path>
                  <a:path w="473710" h="562609">
                    <a:moveTo>
                      <a:pt x="143315" y="274024"/>
                    </a:moveTo>
                    <a:lnTo>
                      <a:pt x="143904" y="274784"/>
                    </a:lnTo>
                    <a:lnTo>
                      <a:pt x="143777" y="274308"/>
                    </a:lnTo>
                    <a:lnTo>
                      <a:pt x="143315" y="274024"/>
                    </a:lnTo>
                    <a:close/>
                  </a:path>
                  <a:path w="473710" h="562609">
                    <a:moveTo>
                      <a:pt x="126555" y="274392"/>
                    </a:moveTo>
                    <a:lnTo>
                      <a:pt x="126689" y="274613"/>
                    </a:lnTo>
                    <a:lnTo>
                      <a:pt x="127069" y="274783"/>
                    </a:lnTo>
                    <a:lnTo>
                      <a:pt x="126942" y="274574"/>
                    </a:lnTo>
                    <a:lnTo>
                      <a:pt x="126555" y="274392"/>
                    </a:lnTo>
                    <a:close/>
                  </a:path>
                  <a:path w="473710" h="562609">
                    <a:moveTo>
                      <a:pt x="140348" y="273984"/>
                    </a:moveTo>
                    <a:lnTo>
                      <a:pt x="140225" y="274435"/>
                    </a:lnTo>
                    <a:lnTo>
                      <a:pt x="140478" y="274783"/>
                    </a:lnTo>
                    <a:lnTo>
                      <a:pt x="140604" y="274528"/>
                    </a:lnTo>
                    <a:lnTo>
                      <a:pt x="140478" y="274161"/>
                    </a:lnTo>
                    <a:lnTo>
                      <a:pt x="140348" y="273984"/>
                    </a:lnTo>
                    <a:close/>
                  </a:path>
                  <a:path w="473710" h="562609">
                    <a:moveTo>
                      <a:pt x="123058" y="274497"/>
                    </a:moveTo>
                    <a:lnTo>
                      <a:pt x="123047" y="274660"/>
                    </a:lnTo>
                    <a:lnTo>
                      <a:pt x="123299" y="274781"/>
                    </a:lnTo>
                    <a:lnTo>
                      <a:pt x="123173" y="274554"/>
                    </a:lnTo>
                    <a:close/>
                  </a:path>
                  <a:path w="473710" h="562609">
                    <a:moveTo>
                      <a:pt x="124325" y="274472"/>
                    </a:moveTo>
                    <a:lnTo>
                      <a:pt x="124413" y="274672"/>
                    </a:lnTo>
                    <a:lnTo>
                      <a:pt x="124414" y="274515"/>
                    </a:lnTo>
                    <a:close/>
                  </a:path>
                  <a:path w="473710" h="562609">
                    <a:moveTo>
                      <a:pt x="121201" y="274096"/>
                    </a:moveTo>
                    <a:lnTo>
                      <a:pt x="121143" y="274468"/>
                    </a:lnTo>
                    <a:lnTo>
                      <a:pt x="121270" y="274686"/>
                    </a:lnTo>
                    <a:lnTo>
                      <a:pt x="121270" y="274281"/>
                    </a:lnTo>
                    <a:lnTo>
                      <a:pt x="121201" y="274096"/>
                    </a:lnTo>
                    <a:close/>
                  </a:path>
                  <a:path w="473710" h="562609">
                    <a:moveTo>
                      <a:pt x="135873" y="274365"/>
                    </a:moveTo>
                    <a:lnTo>
                      <a:pt x="135723" y="274538"/>
                    </a:lnTo>
                    <a:lnTo>
                      <a:pt x="135850" y="274777"/>
                    </a:lnTo>
                    <a:lnTo>
                      <a:pt x="135977" y="274578"/>
                    </a:lnTo>
                    <a:lnTo>
                      <a:pt x="135873" y="274365"/>
                    </a:lnTo>
                    <a:close/>
                  </a:path>
                  <a:path w="473710" h="562609">
                    <a:moveTo>
                      <a:pt x="127283" y="274487"/>
                    </a:moveTo>
                    <a:lnTo>
                      <a:pt x="127742" y="274776"/>
                    </a:lnTo>
                    <a:lnTo>
                      <a:pt x="127283" y="274487"/>
                    </a:lnTo>
                    <a:close/>
                  </a:path>
                  <a:path w="473710" h="562609">
                    <a:moveTo>
                      <a:pt x="109364" y="273555"/>
                    </a:moveTo>
                    <a:lnTo>
                      <a:pt x="109335" y="274160"/>
                    </a:lnTo>
                    <a:lnTo>
                      <a:pt x="109462" y="274775"/>
                    </a:lnTo>
                    <a:lnTo>
                      <a:pt x="109364" y="273555"/>
                    </a:lnTo>
                    <a:close/>
                  </a:path>
                  <a:path w="473710" h="562609">
                    <a:moveTo>
                      <a:pt x="137400" y="274535"/>
                    </a:moveTo>
                    <a:lnTo>
                      <a:pt x="137455" y="274707"/>
                    </a:lnTo>
                    <a:lnTo>
                      <a:pt x="137456" y="274570"/>
                    </a:lnTo>
                    <a:close/>
                  </a:path>
                  <a:path w="473710" h="562609">
                    <a:moveTo>
                      <a:pt x="121039" y="274518"/>
                    </a:moveTo>
                    <a:lnTo>
                      <a:pt x="121059" y="274680"/>
                    </a:lnTo>
                    <a:lnTo>
                      <a:pt x="121039" y="274518"/>
                    </a:lnTo>
                    <a:close/>
                  </a:path>
                  <a:path w="473710" h="562609">
                    <a:moveTo>
                      <a:pt x="141267" y="274499"/>
                    </a:moveTo>
                    <a:lnTo>
                      <a:pt x="141463" y="274768"/>
                    </a:lnTo>
                    <a:lnTo>
                      <a:pt x="141336" y="274525"/>
                    </a:lnTo>
                    <a:close/>
                  </a:path>
                  <a:path w="473710" h="562609">
                    <a:moveTo>
                      <a:pt x="136408" y="274614"/>
                    </a:moveTo>
                    <a:lnTo>
                      <a:pt x="136501" y="274767"/>
                    </a:lnTo>
                    <a:lnTo>
                      <a:pt x="136408" y="274614"/>
                    </a:lnTo>
                    <a:close/>
                  </a:path>
                  <a:path w="473710" h="562609">
                    <a:moveTo>
                      <a:pt x="132690" y="274490"/>
                    </a:moveTo>
                    <a:lnTo>
                      <a:pt x="132581" y="274683"/>
                    </a:lnTo>
                    <a:lnTo>
                      <a:pt x="132690" y="274490"/>
                    </a:lnTo>
                    <a:close/>
                  </a:path>
                  <a:path w="473710" h="562609">
                    <a:moveTo>
                      <a:pt x="136599" y="274593"/>
                    </a:moveTo>
                    <a:lnTo>
                      <a:pt x="136883" y="274765"/>
                    </a:lnTo>
                    <a:lnTo>
                      <a:pt x="136599" y="274593"/>
                    </a:lnTo>
                    <a:close/>
                  </a:path>
                  <a:path w="473710" h="562609">
                    <a:moveTo>
                      <a:pt x="147455" y="274393"/>
                    </a:moveTo>
                    <a:lnTo>
                      <a:pt x="147487" y="274549"/>
                    </a:lnTo>
                    <a:lnTo>
                      <a:pt x="147614" y="274703"/>
                    </a:lnTo>
                    <a:lnTo>
                      <a:pt x="147455" y="274393"/>
                    </a:lnTo>
                    <a:close/>
                  </a:path>
                  <a:path w="473710" h="562609">
                    <a:moveTo>
                      <a:pt x="133225" y="274517"/>
                    </a:moveTo>
                    <a:lnTo>
                      <a:pt x="133131" y="274763"/>
                    </a:lnTo>
                    <a:lnTo>
                      <a:pt x="133225" y="274517"/>
                    </a:lnTo>
                    <a:close/>
                  </a:path>
                  <a:path w="473710" h="562609">
                    <a:moveTo>
                      <a:pt x="135723" y="274537"/>
                    </a:moveTo>
                    <a:lnTo>
                      <a:pt x="135695" y="274688"/>
                    </a:lnTo>
                    <a:lnTo>
                      <a:pt x="135723" y="274537"/>
                    </a:lnTo>
                    <a:close/>
                  </a:path>
                  <a:path w="473710" h="562609">
                    <a:moveTo>
                      <a:pt x="137055" y="274496"/>
                    </a:moveTo>
                    <a:lnTo>
                      <a:pt x="137280" y="274759"/>
                    </a:lnTo>
                    <a:lnTo>
                      <a:pt x="137153" y="274547"/>
                    </a:lnTo>
                    <a:close/>
                  </a:path>
                  <a:path w="473710" h="562609">
                    <a:moveTo>
                      <a:pt x="138263" y="274418"/>
                    </a:moveTo>
                    <a:lnTo>
                      <a:pt x="138408" y="274690"/>
                    </a:lnTo>
                    <a:lnTo>
                      <a:pt x="138409" y="274465"/>
                    </a:lnTo>
                    <a:lnTo>
                      <a:pt x="138263" y="274418"/>
                    </a:lnTo>
                    <a:close/>
                  </a:path>
                  <a:path w="473710" h="562609">
                    <a:moveTo>
                      <a:pt x="124730" y="274506"/>
                    </a:moveTo>
                    <a:lnTo>
                      <a:pt x="124799" y="274698"/>
                    </a:lnTo>
                    <a:lnTo>
                      <a:pt x="124799" y="274537"/>
                    </a:lnTo>
                    <a:close/>
                  </a:path>
                  <a:path w="473710" h="562609">
                    <a:moveTo>
                      <a:pt x="142233" y="274536"/>
                    </a:moveTo>
                    <a:lnTo>
                      <a:pt x="142239" y="274681"/>
                    </a:lnTo>
                    <a:lnTo>
                      <a:pt x="142233" y="274536"/>
                    </a:lnTo>
                    <a:close/>
                  </a:path>
                  <a:path w="473710" h="562609">
                    <a:moveTo>
                      <a:pt x="138374" y="274672"/>
                    </a:moveTo>
                    <a:lnTo>
                      <a:pt x="138531" y="274757"/>
                    </a:lnTo>
                    <a:lnTo>
                      <a:pt x="138374" y="274672"/>
                    </a:lnTo>
                    <a:close/>
                  </a:path>
                  <a:path w="473710" h="562609">
                    <a:moveTo>
                      <a:pt x="128505" y="274073"/>
                    </a:moveTo>
                    <a:lnTo>
                      <a:pt x="128606" y="274556"/>
                    </a:lnTo>
                    <a:lnTo>
                      <a:pt x="128985" y="274756"/>
                    </a:lnTo>
                    <a:lnTo>
                      <a:pt x="128859" y="274475"/>
                    </a:lnTo>
                    <a:lnTo>
                      <a:pt x="128605" y="274349"/>
                    </a:lnTo>
                    <a:lnTo>
                      <a:pt x="128505" y="274073"/>
                    </a:lnTo>
                    <a:close/>
                  </a:path>
                  <a:path w="473710" h="562609">
                    <a:moveTo>
                      <a:pt x="137693" y="274551"/>
                    </a:moveTo>
                    <a:lnTo>
                      <a:pt x="137636" y="274680"/>
                    </a:lnTo>
                    <a:lnTo>
                      <a:pt x="137693" y="274551"/>
                    </a:lnTo>
                    <a:close/>
                  </a:path>
                  <a:path w="473710" h="562609">
                    <a:moveTo>
                      <a:pt x="121618" y="272794"/>
                    </a:moveTo>
                    <a:lnTo>
                      <a:pt x="121532" y="273063"/>
                    </a:lnTo>
                    <a:lnTo>
                      <a:pt x="121405" y="274440"/>
                    </a:lnTo>
                    <a:lnTo>
                      <a:pt x="121532" y="274754"/>
                    </a:lnTo>
                    <a:lnTo>
                      <a:pt x="121659" y="274119"/>
                    </a:lnTo>
                    <a:lnTo>
                      <a:pt x="121618" y="272794"/>
                    </a:lnTo>
                    <a:close/>
                  </a:path>
                  <a:path w="473710" h="562609">
                    <a:moveTo>
                      <a:pt x="108193" y="273117"/>
                    </a:moveTo>
                    <a:lnTo>
                      <a:pt x="108083" y="274754"/>
                    </a:lnTo>
                    <a:lnTo>
                      <a:pt x="108210" y="273567"/>
                    </a:lnTo>
                    <a:lnTo>
                      <a:pt x="108193" y="273117"/>
                    </a:lnTo>
                    <a:close/>
                  </a:path>
                  <a:path w="473710" h="562609">
                    <a:moveTo>
                      <a:pt x="142295" y="274395"/>
                    </a:moveTo>
                    <a:lnTo>
                      <a:pt x="142240" y="274548"/>
                    </a:lnTo>
                    <a:lnTo>
                      <a:pt x="142367" y="274753"/>
                    </a:lnTo>
                    <a:lnTo>
                      <a:pt x="142295" y="274395"/>
                    </a:lnTo>
                    <a:close/>
                  </a:path>
                  <a:path w="473710" h="562609">
                    <a:moveTo>
                      <a:pt x="131723" y="274574"/>
                    </a:moveTo>
                    <a:lnTo>
                      <a:pt x="131583" y="274749"/>
                    </a:lnTo>
                    <a:lnTo>
                      <a:pt x="131723" y="274574"/>
                    </a:lnTo>
                    <a:close/>
                  </a:path>
                  <a:path w="473710" h="562609">
                    <a:moveTo>
                      <a:pt x="104546" y="273205"/>
                    </a:moveTo>
                    <a:lnTo>
                      <a:pt x="104842" y="274748"/>
                    </a:lnTo>
                    <a:lnTo>
                      <a:pt x="104715" y="273996"/>
                    </a:lnTo>
                    <a:lnTo>
                      <a:pt x="104546" y="273205"/>
                    </a:lnTo>
                    <a:close/>
                  </a:path>
                  <a:path w="473710" h="562609">
                    <a:moveTo>
                      <a:pt x="145462" y="274226"/>
                    </a:moveTo>
                    <a:lnTo>
                      <a:pt x="145804" y="274664"/>
                    </a:lnTo>
                    <a:lnTo>
                      <a:pt x="145804" y="274359"/>
                    </a:lnTo>
                    <a:lnTo>
                      <a:pt x="145462" y="274226"/>
                    </a:lnTo>
                    <a:close/>
                  </a:path>
                  <a:path w="473710" h="562609">
                    <a:moveTo>
                      <a:pt x="130959" y="274582"/>
                    </a:moveTo>
                    <a:lnTo>
                      <a:pt x="130865" y="274748"/>
                    </a:lnTo>
                    <a:lnTo>
                      <a:pt x="130959" y="274582"/>
                    </a:lnTo>
                    <a:close/>
                  </a:path>
                  <a:path w="473710" h="562609">
                    <a:moveTo>
                      <a:pt x="113191" y="273452"/>
                    </a:moveTo>
                    <a:lnTo>
                      <a:pt x="113282" y="274747"/>
                    </a:lnTo>
                    <a:lnTo>
                      <a:pt x="113409" y="274362"/>
                    </a:lnTo>
                    <a:lnTo>
                      <a:pt x="113282" y="273748"/>
                    </a:lnTo>
                    <a:lnTo>
                      <a:pt x="113191" y="273452"/>
                    </a:lnTo>
                    <a:close/>
                  </a:path>
                  <a:path w="473710" h="562609">
                    <a:moveTo>
                      <a:pt x="132160" y="274404"/>
                    </a:moveTo>
                    <a:lnTo>
                      <a:pt x="132267" y="274666"/>
                    </a:lnTo>
                    <a:lnTo>
                      <a:pt x="132267" y="274475"/>
                    </a:lnTo>
                    <a:close/>
                  </a:path>
                  <a:path w="473710" h="562609">
                    <a:moveTo>
                      <a:pt x="139597" y="274470"/>
                    </a:moveTo>
                    <a:lnTo>
                      <a:pt x="139579" y="274598"/>
                    </a:lnTo>
                    <a:lnTo>
                      <a:pt x="139831" y="274739"/>
                    </a:lnTo>
                    <a:lnTo>
                      <a:pt x="139706" y="274509"/>
                    </a:lnTo>
                    <a:close/>
                  </a:path>
                  <a:path w="473710" h="562609">
                    <a:moveTo>
                      <a:pt x="148242" y="273945"/>
                    </a:moveTo>
                    <a:lnTo>
                      <a:pt x="148271" y="274323"/>
                    </a:lnTo>
                    <a:lnTo>
                      <a:pt x="148398" y="274737"/>
                    </a:lnTo>
                    <a:lnTo>
                      <a:pt x="148242" y="273945"/>
                    </a:lnTo>
                    <a:close/>
                  </a:path>
                  <a:path w="473710" h="562609">
                    <a:moveTo>
                      <a:pt x="131568" y="274472"/>
                    </a:moveTo>
                    <a:lnTo>
                      <a:pt x="131576" y="274737"/>
                    </a:lnTo>
                    <a:lnTo>
                      <a:pt x="131702" y="274597"/>
                    </a:lnTo>
                    <a:lnTo>
                      <a:pt x="131568" y="274472"/>
                    </a:lnTo>
                    <a:close/>
                  </a:path>
                  <a:path w="473710" h="562609">
                    <a:moveTo>
                      <a:pt x="129259" y="274543"/>
                    </a:moveTo>
                    <a:lnTo>
                      <a:pt x="129263" y="274674"/>
                    </a:lnTo>
                    <a:lnTo>
                      <a:pt x="129259" y="274543"/>
                    </a:lnTo>
                    <a:close/>
                  </a:path>
                  <a:path w="473710" h="562609">
                    <a:moveTo>
                      <a:pt x="105091" y="269929"/>
                    </a:moveTo>
                    <a:lnTo>
                      <a:pt x="105116" y="271401"/>
                    </a:lnTo>
                    <a:lnTo>
                      <a:pt x="105243" y="272929"/>
                    </a:lnTo>
                    <a:lnTo>
                      <a:pt x="105370" y="273986"/>
                    </a:lnTo>
                    <a:lnTo>
                      <a:pt x="105496" y="274734"/>
                    </a:lnTo>
                    <a:lnTo>
                      <a:pt x="105370" y="272760"/>
                    </a:lnTo>
                    <a:lnTo>
                      <a:pt x="105243" y="272100"/>
                    </a:lnTo>
                    <a:lnTo>
                      <a:pt x="105091" y="269929"/>
                    </a:lnTo>
                    <a:close/>
                  </a:path>
                  <a:path w="473710" h="562609">
                    <a:moveTo>
                      <a:pt x="135424" y="274532"/>
                    </a:moveTo>
                    <a:lnTo>
                      <a:pt x="135553" y="274733"/>
                    </a:lnTo>
                    <a:lnTo>
                      <a:pt x="135424" y="274532"/>
                    </a:lnTo>
                    <a:close/>
                  </a:path>
                  <a:path w="473710" h="562609">
                    <a:moveTo>
                      <a:pt x="135008" y="274529"/>
                    </a:moveTo>
                    <a:lnTo>
                      <a:pt x="135121" y="274690"/>
                    </a:lnTo>
                    <a:lnTo>
                      <a:pt x="135008" y="274529"/>
                    </a:lnTo>
                    <a:close/>
                  </a:path>
                  <a:path w="473710" h="562609">
                    <a:moveTo>
                      <a:pt x="130740" y="274525"/>
                    </a:moveTo>
                    <a:lnTo>
                      <a:pt x="130621" y="274659"/>
                    </a:lnTo>
                    <a:lnTo>
                      <a:pt x="130740" y="274525"/>
                    </a:lnTo>
                    <a:close/>
                  </a:path>
                  <a:path w="473710" h="562609">
                    <a:moveTo>
                      <a:pt x="138833" y="274200"/>
                    </a:moveTo>
                    <a:lnTo>
                      <a:pt x="138834" y="274478"/>
                    </a:lnTo>
                    <a:lnTo>
                      <a:pt x="138961" y="274640"/>
                    </a:lnTo>
                    <a:lnTo>
                      <a:pt x="139214" y="274721"/>
                    </a:lnTo>
                    <a:lnTo>
                      <a:pt x="138960" y="274349"/>
                    </a:lnTo>
                    <a:lnTo>
                      <a:pt x="138833" y="274200"/>
                    </a:lnTo>
                    <a:close/>
                  </a:path>
                  <a:path w="473710" h="562609">
                    <a:moveTo>
                      <a:pt x="138142" y="274547"/>
                    </a:moveTo>
                    <a:lnTo>
                      <a:pt x="138282" y="274681"/>
                    </a:lnTo>
                    <a:lnTo>
                      <a:pt x="138142" y="274547"/>
                    </a:lnTo>
                    <a:close/>
                  </a:path>
                  <a:path w="473710" h="562609">
                    <a:moveTo>
                      <a:pt x="135015" y="274333"/>
                    </a:moveTo>
                    <a:lnTo>
                      <a:pt x="134995" y="274467"/>
                    </a:lnTo>
                    <a:lnTo>
                      <a:pt x="135122" y="274616"/>
                    </a:lnTo>
                    <a:lnTo>
                      <a:pt x="135122" y="274479"/>
                    </a:lnTo>
                    <a:lnTo>
                      <a:pt x="135015" y="274333"/>
                    </a:lnTo>
                    <a:close/>
                  </a:path>
                  <a:path w="473710" h="562609">
                    <a:moveTo>
                      <a:pt x="130291" y="274511"/>
                    </a:moveTo>
                    <a:lnTo>
                      <a:pt x="130504" y="274710"/>
                    </a:lnTo>
                    <a:lnTo>
                      <a:pt x="130379" y="274559"/>
                    </a:lnTo>
                    <a:close/>
                  </a:path>
                  <a:path w="473710" h="562609">
                    <a:moveTo>
                      <a:pt x="112759" y="273321"/>
                    </a:moveTo>
                    <a:lnTo>
                      <a:pt x="112727" y="274709"/>
                    </a:lnTo>
                    <a:lnTo>
                      <a:pt x="112854" y="274242"/>
                    </a:lnTo>
                    <a:lnTo>
                      <a:pt x="112759" y="273321"/>
                    </a:lnTo>
                    <a:close/>
                  </a:path>
                  <a:path w="473710" h="562609">
                    <a:moveTo>
                      <a:pt x="104686" y="273050"/>
                    </a:moveTo>
                    <a:lnTo>
                      <a:pt x="104780" y="274073"/>
                    </a:lnTo>
                    <a:lnTo>
                      <a:pt x="104907" y="274709"/>
                    </a:lnTo>
                    <a:lnTo>
                      <a:pt x="104686" y="273050"/>
                    </a:lnTo>
                    <a:close/>
                  </a:path>
                  <a:path w="473710" h="562609">
                    <a:moveTo>
                      <a:pt x="132969" y="274500"/>
                    </a:moveTo>
                    <a:lnTo>
                      <a:pt x="133036" y="274704"/>
                    </a:lnTo>
                    <a:lnTo>
                      <a:pt x="132969" y="274500"/>
                    </a:lnTo>
                    <a:close/>
                  </a:path>
                  <a:path w="473710" h="562609">
                    <a:moveTo>
                      <a:pt x="141653" y="274330"/>
                    </a:moveTo>
                    <a:lnTo>
                      <a:pt x="141696" y="274543"/>
                    </a:lnTo>
                    <a:lnTo>
                      <a:pt x="141949" y="274701"/>
                    </a:lnTo>
                    <a:lnTo>
                      <a:pt x="141822" y="274432"/>
                    </a:lnTo>
                    <a:lnTo>
                      <a:pt x="141653" y="274330"/>
                    </a:lnTo>
                    <a:close/>
                  </a:path>
                  <a:path w="473710" h="562609">
                    <a:moveTo>
                      <a:pt x="140124" y="274609"/>
                    </a:moveTo>
                    <a:close/>
                  </a:path>
                  <a:path w="473710" h="562609">
                    <a:moveTo>
                      <a:pt x="129542" y="274323"/>
                    </a:moveTo>
                    <a:lnTo>
                      <a:pt x="129393" y="274622"/>
                    </a:lnTo>
                    <a:lnTo>
                      <a:pt x="129542" y="274323"/>
                    </a:lnTo>
                    <a:close/>
                  </a:path>
                  <a:path w="473710" h="562609">
                    <a:moveTo>
                      <a:pt x="136558" y="274440"/>
                    </a:moveTo>
                    <a:lnTo>
                      <a:pt x="136668" y="274615"/>
                    </a:lnTo>
                    <a:lnTo>
                      <a:pt x="136920" y="274694"/>
                    </a:lnTo>
                    <a:lnTo>
                      <a:pt x="136793" y="274562"/>
                    </a:lnTo>
                    <a:lnTo>
                      <a:pt x="136558" y="274440"/>
                    </a:lnTo>
                    <a:close/>
                  </a:path>
                  <a:path w="473710" h="562609">
                    <a:moveTo>
                      <a:pt x="131377" y="274388"/>
                    </a:moveTo>
                    <a:lnTo>
                      <a:pt x="131216" y="274570"/>
                    </a:lnTo>
                    <a:lnTo>
                      <a:pt x="131463" y="274693"/>
                    </a:lnTo>
                    <a:lnTo>
                      <a:pt x="131377" y="274388"/>
                    </a:lnTo>
                    <a:close/>
                  </a:path>
                  <a:path w="473710" h="562609">
                    <a:moveTo>
                      <a:pt x="123239" y="273519"/>
                    </a:moveTo>
                    <a:lnTo>
                      <a:pt x="123203" y="274173"/>
                    </a:lnTo>
                    <a:lnTo>
                      <a:pt x="123330" y="274631"/>
                    </a:lnTo>
                    <a:lnTo>
                      <a:pt x="123329" y="273728"/>
                    </a:lnTo>
                    <a:lnTo>
                      <a:pt x="123239" y="273519"/>
                    </a:lnTo>
                    <a:close/>
                  </a:path>
                  <a:path w="473710" h="562609">
                    <a:moveTo>
                      <a:pt x="138975" y="274349"/>
                    </a:moveTo>
                    <a:lnTo>
                      <a:pt x="139223" y="274692"/>
                    </a:lnTo>
                    <a:lnTo>
                      <a:pt x="139096" y="274417"/>
                    </a:lnTo>
                    <a:close/>
                  </a:path>
                  <a:path w="473710" h="562609">
                    <a:moveTo>
                      <a:pt x="133551" y="274375"/>
                    </a:moveTo>
                    <a:lnTo>
                      <a:pt x="133445" y="274534"/>
                    </a:lnTo>
                    <a:lnTo>
                      <a:pt x="133572" y="274692"/>
                    </a:lnTo>
                    <a:lnTo>
                      <a:pt x="133697" y="274543"/>
                    </a:lnTo>
                    <a:lnTo>
                      <a:pt x="133551" y="274375"/>
                    </a:lnTo>
                    <a:close/>
                  </a:path>
                  <a:path w="473710" h="562609">
                    <a:moveTo>
                      <a:pt x="130113" y="274469"/>
                    </a:moveTo>
                    <a:lnTo>
                      <a:pt x="129992" y="274681"/>
                    </a:lnTo>
                    <a:lnTo>
                      <a:pt x="130113" y="274469"/>
                    </a:lnTo>
                    <a:close/>
                  </a:path>
                  <a:path w="473710" h="562609">
                    <a:moveTo>
                      <a:pt x="147532" y="273642"/>
                    </a:moveTo>
                    <a:lnTo>
                      <a:pt x="147548" y="274044"/>
                    </a:lnTo>
                    <a:lnTo>
                      <a:pt x="148054" y="274681"/>
                    </a:lnTo>
                    <a:lnTo>
                      <a:pt x="147927" y="274298"/>
                    </a:lnTo>
                    <a:lnTo>
                      <a:pt x="147673" y="273842"/>
                    </a:lnTo>
                    <a:lnTo>
                      <a:pt x="147532" y="273642"/>
                    </a:lnTo>
                    <a:close/>
                  </a:path>
                  <a:path w="473710" h="562609">
                    <a:moveTo>
                      <a:pt x="137437" y="274465"/>
                    </a:moveTo>
                    <a:lnTo>
                      <a:pt x="137503" y="274594"/>
                    </a:lnTo>
                    <a:lnTo>
                      <a:pt x="137437" y="274465"/>
                    </a:lnTo>
                    <a:close/>
                  </a:path>
                  <a:path w="473710" h="562609">
                    <a:moveTo>
                      <a:pt x="138117" y="274575"/>
                    </a:moveTo>
                    <a:lnTo>
                      <a:pt x="138262" y="274676"/>
                    </a:lnTo>
                    <a:lnTo>
                      <a:pt x="138117" y="274575"/>
                    </a:lnTo>
                    <a:close/>
                  </a:path>
                  <a:path w="473710" h="562609">
                    <a:moveTo>
                      <a:pt x="125018" y="272926"/>
                    </a:moveTo>
                    <a:lnTo>
                      <a:pt x="124978" y="273607"/>
                    </a:lnTo>
                    <a:lnTo>
                      <a:pt x="125105" y="274674"/>
                    </a:lnTo>
                    <a:lnTo>
                      <a:pt x="125018" y="272926"/>
                    </a:lnTo>
                    <a:close/>
                  </a:path>
                  <a:path w="473710" h="562609">
                    <a:moveTo>
                      <a:pt x="138225" y="274459"/>
                    </a:moveTo>
                    <a:lnTo>
                      <a:pt x="138247" y="274604"/>
                    </a:lnTo>
                    <a:lnTo>
                      <a:pt x="138225" y="274459"/>
                    </a:lnTo>
                    <a:close/>
                  </a:path>
                  <a:path w="473710" h="562609">
                    <a:moveTo>
                      <a:pt x="140621" y="274099"/>
                    </a:moveTo>
                    <a:lnTo>
                      <a:pt x="140725" y="274498"/>
                    </a:lnTo>
                    <a:lnTo>
                      <a:pt x="140852" y="274671"/>
                    </a:lnTo>
                    <a:lnTo>
                      <a:pt x="140726" y="274234"/>
                    </a:lnTo>
                    <a:lnTo>
                      <a:pt x="140621" y="274099"/>
                    </a:lnTo>
                    <a:close/>
                  </a:path>
                  <a:path w="473710" h="562609">
                    <a:moveTo>
                      <a:pt x="133149" y="274317"/>
                    </a:moveTo>
                    <a:lnTo>
                      <a:pt x="133070" y="274670"/>
                    </a:lnTo>
                    <a:lnTo>
                      <a:pt x="133149" y="274317"/>
                    </a:lnTo>
                    <a:close/>
                  </a:path>
                  <a:path w="473710" h="562609">
                    <a:moveTo>
                      <a:pt x="125793" y="274432"/>
                    </a:moveTo>
                    <a:lnTo>
                      <a:pt x="126141" y="274666"/>
                    </a:lnTo>
                    <a:lnTo>
                      <a:pt x="125793" y="274432"/>
                    </a:lnTo>
                    <a:close/>
                  </a:path>
                  <a:path w="473710" h="562609">
                    <a:moveTo>
                      <a:pt x="113584" y="273829"/>
                    </a:moveTo>
                    <a:lnTo>
                      <a:pt x="113537" y="274215"/>
                    </a:lnTo>
                    <a:lnTo>
                      <a:pt x="113664" y="274664"/>
                    </a:lnTo>
                    <a:lnTo>
                      <a:pt x="113584" y="273829"/>
                    </a:lnTo>
                    <a:close/>
                  </a:path>
                  <a:path w="473710" h="562609">
                    <a:moveTo>
                      <a:pt x="134916" y="274474"/>
                    </a:moveTo>
                    <a:lnTo>
                      <a:pt x="134909" y="274626"/>
                    </a:lnTo>
                    <a:lnTo>
                      <a:pt x="134916" y="274474"/>
                    </a:lnTo>
                    <a:close/>
                  </a:path>
                  <a:path w="473710" h="562609">
                    <a:moveTo>
                      <a:pt x="130286" y="274481"/>
                    </a:moveTo>
                    <a:lnTo>
                      <a:pt x="130564" y="274662"/>
                    </a:lnTo>
                    <a:lnTo>
                      <a:pt x="130286" y="274481"/>
                    </a:lnTo>
                    <a:close/>
                  </a:path>
                  <a:path w="473710" h="562609">
                    <a:moveTo>
                      <a:pt x="104548" y="273230"/>
                    </a:moveTo>
                    <a:lnTo>
                      <a:pt x="104558" y="273379"/>
                    </a:lnTo>
                    <a:lnTo>
                      <a:pt x="104812" y="274658"/>
                    </a:lnTo>
                    <a:lnTo>
                      <a:pt x="104548" y="273230"/>
                    </a:lnTo>
                    <a:close/>
                  </a:path>
                  <a:path w="473710" h="562609">
                    <a:moveTo>
                      <a:pt x="135032" y="274310"/>
                    </a:moveTo>
                    <a:lnTo>
                      <a:pt x="135124" y="274481"/>
                    </a:lnTo>
                    <a:lnTo>
                      <a:pt x="135251" y="274655"/>
                    </a:lnTo>
                    <a:lnTo>
                      <a:pt x="135032" y="274310"/>
                    </a:lnTo>
                    <a:close/>
                  </a:path>
                  <a:path w="473710" h="562609">
                    <a:moveTo>
                      <a:pt x="131079" y="274500"/>
                    </a:moveTo>
                    <a:lnTo>
                      <a:pt x="130998" y="274654"/>
                    </a:lnTo>
                    <a:lnTo>
                      <a:pt x="131079" y="274500"/>
                    </a:lnTo>
                    <a:close/>
                  </a:path>
                  <a:path w="473710" h="562609">
                    <a:moveTo>
                      <a:pt x="128338" y="274415"/>
                    </a:moveTo>
                    <a:lnTo>
                      <a:pt x="128359" y="274587"/>
                    </a:lnTo>
                    <a:lnTo>
                      <a:pt x="128338" y="274415"/>
                    </a:lnTo>
                    <a:close/>
                  </a:path>
                  <a:path w="473710" h="562609">
                    <a:moveTo>
                      <a:pt x="139300" y="274445"/>
                    </a:moveTo>
                    <a:lnTo>
                      <a:pt x="139395" y="274578"/>
                    </a:lnTo>
                    <a:lnTo>
                      <a:pt x="139300" y="274445"/>
                    </a:lnTo>
                    <a:close/>
                  </a:path>
                  <a:path w="473710" h="562609">
                    <a:moveTo>
                      <a:pt x="147202" y="274102"/>
                    </a:moveTo>
                    <a:lnTo>
                      <a:pt x="147255" y="274495"/>
                    </a:lnTo>
                    <a:lnTo>
                      <a:pt x="147508" y="274653"/>
                    </a:lnTo>
                    <a:lnTo>
                      <a:pt x="147382" y="274297"/>
                    </a:lnTo>
                    <a:lnTo>
                      <a:pt x="147255" y="274139"/>
                    </a:lnTo>
                    <a:close/>
                  </a:path>
                  <a:path w="473710" h="562609">
                    <a:moveTo>
                      <a:pt x="132035" y="274321"/>
                    </a:moveTo>
                    <a:lnTo>
                      <a:pt x="131990" y="274494"/>
                    </a:lnTo>
                    <a:lnTo>
                      <a:pt x="132242" y="274651"/>
                    </a:lnTo>
                    <a:lnTo>
                      <a:pt x="132116" y="274375"/>
                    </a:lnTo>
                    <a:close/>
                  </a:path>
                  <a:path w="473710" h="562609">
                    <a:moveTo>
                      <a:pt x="141613" y="274469"/>
                    </a:moveTo>
                    <a:lnTo>
                      <a:pt x="141689" y="274602"/>
                    </a:lnTo>
                    <a:lnTo>
                      <a:pt x="141613" y="274469"/>
                    </a:lnTo>
                    <a:close/>
                  </a:path>
                  <a:path w="473710" h="562609">
                    <a:moveTo>
                      <a:pt x="137102" y="274353"/>
                    </a:moveTo>
                    <a:lnTo>
                      <a:pt x="137088" y="274513"/>
                    </a:lnTo>
                    <a:lnTo>
                      <a:pt x="137340" y="274646"/>
                    </a:lnTo>
                    <a:lnTo>
                      <a:pt x="137214" y="274421"/>
                    </a:lnTo>
                    <a:close/>
                  </a:path>
                  <a:path w="473710" h="562609">
                    <a:moveTo>
                      <a:pt x="136073" y="274428"/>
                    </a:moveTo>
                    <a:lnTo>
                      <a:pt x="136340" y="274646"/>
                    </a:lnTo>
                    <a:lnTo>
                      <a:pt x="136214" y="274472"/>
                    </a:lnTo>
                    <a:lnTo>
                      <a:pt x="136073" y="274428"/>
                    </a:lnTo>
                    <a:close/>
                  </a:path>
                  <a:path w="473710" h="562609">
                    <a:moveTo>
                      <a:pt x="135598" y="274250"/>
                    </a:moveTo>
                    <a:lnTo>
                      <a:pt x="135493" y="274571"/>
                    </a:lnTo>
                    <a:lnTo>
                      <a:pt x="135598" y="274250"/>
                    </a:lnTo>
                    <a:close/>
                  </a:path>
                  <a:path w="473710" h="562609">
                    <a:moveTo>
                      <a:pt x="130543" y="274256"/>
                    </a:moveTo>
                    <a:lnTo>
                      <a:pt x="130341" y="274511"/>
                    </a:lnTo>
                    <a:lnTo>
                      <a:pt x="130590" y="274642"/>
                    </a:lnTo>
                    <a:lnTo>
                      <a:pt x="130543" y="274256"/>
                    </a:lnTo>
                    <a:close/>
                  </a:path>
                  <a:path w="473710" h="562609">
                    <a:moveTo>
                      <a:pt x="146879" y="274352"/>
                    </a:moveTo>
                    <a:lnTo>
                      <a:pt x="147218" y="274641"/>
                    </a:lnTo>
                    <a:lnTo>
                      <a:pt x="146879" y="274352"/>
                    </a:lnTo>
                    <a:close/>
                  </a:path>
                  <a:path w="473710" h="562609">
                    <a:moveTo>
                      <a:pt x="145511" y="274320"/>
                    </a:moveTo>
                    <a:lnTo>
                      <a:pt x="145262" y="274320"/>
                    </a:lnTo>
                    <a:lnTo>
                      <a:pt x="145760" y="274639"/>
                    </a:lnTo>
                    <a:lnTo>
                      <a:pt x="145511" y="274320"/>
                    </a:lnTo>
                    <a:close/>
                  </a:path>
                  <a:path w="473710" h="562609">
                    <a:moveTo>
                      <a:pt x="126485" y="273608"/>
                    </a:moveTo>
                    <a:lnTo>
                      <a:pt x="126573" y="274400"/>
                    </a:lnTo>
                    <a:lnTo>
                      <a:pt x="127075" y="274636"/>
                    </a:lnTo>
                    <a:lnTo>
                      <a:pt x="126949" y="274406"/>
                    </a:lnTo>
                    <a:lnTo>
                      <a:pt x="126698" y="273967"/>
                    </a:lnTo>
                    <a:lnTo>
                      <a:pt x="126485" y="273608"/>
                    </a:lnTo>
                    <a:close/>
                  </a:path>
                  <a:path w="473710" h="562609">
                    <a:moveTo>
                      <a:pt x="122695" y="272962"/>
                    </a:moveTo>
                    <a:lnTo>
                      <a:pt x="122626" y="273217"/>
                    </a:lnTo>
                    <a:lnTo>
                      <a:pt x="122499" y="274397"/>
                    </a:lnTo>
                    <a:lnTo>
                      <a:pt x="122997" y="274636"/>
                    </a:lnTo>
                    <a:lnTo>
                      <a:pt x="122873" y="274406"/>
                    </a:lnTo>
                    <a:lnTo>
                      <a:pt x="122695" y="272962"/>
                    </a:lnTo>
                    <a:close/>
                  </a:path>
                  <a:path w="473710" h="562609">
                    <a:moveTo>
                      <a:pt x="138760" y="274373"/>
                    </a:moveTo>
                    <a:lnTo>
                      <a:pt x="138693" y="274555"/>
                    </a:lnTo>
                    <a:lnTo>
                      <a:pt x="138946" y="274636"/>
                    </a:lnTo>
                    <a:lnTo>
                      <a:pt x="138760" y="274373"/>
                    </a:lnTo>
                    <a:close/>
                  </a:path>
                  <a:path w="473710" h="562609">
                    <a:moveTo>
                      <a:pt x="132649" y="274465"/>
                    </a:moveTo>
                    <a:lnTo>
                      <a:pt x="132526" y="274635"/>
                    </a:lnTo>
                    <a:lnTo>
                      <a:pt x="132649" y="274465"/>
                    </a:lnTo>
                    <a:close/>
                  </a:path>
                  <a:path w="473710" h="562609">
                    <a:moveTo>
                      <a:pt x="113908" y="273183"/>
                    </a:moveTo>
                    <a:lnTo>
                      <a:pt x="113953" y="273787"/>
                    </a:lnTo>
                    <a:lnTo>
                      <a:pt x="114080" y="274633"/>
                    </a:lnTo>
                    <a:lnTo>
                      <a:pt x="113908" y="273183"/>
                    </a:lnTo>
                    <a:close/>
                  </a:path>
                  <a:path w="473710" h="562609">
                    <a:moveTo>
                      <a:pt x="134263" y="274434"/>
                    </a:moveTo>
                    <a:lnTo>
                      <a:pt x="134122" y="274632"/>
                    </a:lnTo>
                    <a:lnTo>
                      <a:pt x="134249" y="274493"/>
                    </a:lnTo>
                    <a:close/>
                  </a:path>
                  <a:path w="473710" h="562609">
                    <a:moveTo>
                      <a:pt x="145984" y="274035"/>
                    </a:moveTo>
                    <a:lnTo>
                      <a:pt x="146032" y="274461"/>
                    </a:lnTo>
                    <a:lnTo>
                      <a:pt x="146412" y="274632"/>
                    </a:lnTo>
                    <a:lnTo>
                      <a:pt x="145984" y="274035"/>
                    </a:lnTo>
                    <a:close/>
                  </a:path>
                  <a:path w="473710" h="562609">
                    <a:moveTo>
                      <a:pt x="132317" y="274055"/>
                    </a:moveTo>
                    <a:lnTo>
                      <a:pt x="132119" y="274282"/>
                    </a:lnTo>
                    <a:lnTo>
                      <a:pt x="132246" y="274461"/>
                    </a:lnTo>
                    <a:lnTo>
                      <a:pt x="132500" y="274629"/>
                    </a:lnTo>
                    <a:lnTo>
                      <a:pt x="132317" y="274055"/>
                    </a:lnTo>
                    <a:close/>
                  </a:path>
                  <a:path w="473710" h="562609">
                    <a:moveTo>
                      <a:pt x="130562" y="274241"/>
                    </a:moveTo>
                    <a:lnTo>
                      <a:pt x="130611" y="274625"/>
                    </a:lnTo>
                    <a:lnTo>
                      <a:pt x="130611" y="274266"/>
                    </a:lnTo>
                    <a:close/>
                  </a:path>
                  <a:path w="473710" h="562609">
                    <a:moveTo>
                      <a:pt x="128906" y="274338"/>
                    </a:moveTo>
                    <a:lnTo>
                      <a:pt x="129031" y="274559"/>
                    </a:lnTo>
                    <a:lnTo>
                      <a:pt x="129032" y="274411"/>
                    </a:lnTo>
                    <a:close/>
                  </a:path>
                  <a:path w="473710" h="562609">
                    <a:moveTo>
                      <a:pt x="129387" y="274443"/>
                    </a:moveTo>
                    <a:lnTo>
                      <a:pt x="129388" y="274619"/>
                    </a:lnTo>
                    <a:lnTo>
                      <a:pt x="129387" y="274443"/>
                    </a:lnTo>
                    <a:close/>
                  </a:path>
                  <a:path w="473710" h="562609">
                    <a:moveTo>
                      <a:pt x="121230" y="274006"/>
                    </a:moveTo>
                    <a:lnTo>
                      <a:pt x="121269" y="274277"/>
                    </a:lnTo>
                    <a:lnTo>
                      <a:pt x="121396" y="274616"/>
                    </a:lnTo>
                    <a:lnTo>
                      <a:pt x="121230" y="274006"/>
                    </a:lnTo>
                    <a:close/>
                  </a:path>
                  <a:path w="473710" h="562609">
                    <a:moveTo>
                      <a:pt x="146879" y="274351"/>
                    </a:moveTo>
                    <a:lnTo>
                      <a:pt x="147217" y="274615"/>
                    </a:lnTo>
                    <a:lnTo>
                      <a:pt x="147091" y="274453"/>
                    </a:lnTo>
                    <a:lnTo>
                      <a:pt x="146879" y="274351"/>
                    </a:lnTo>
                    <a:close/>
                  </a:path>
                  <a:path w="473710" h="562609">
                    <a:moveTo>
                      <a:pt x="142555" y="273811"/>
                    </a:moveTo>
                    <a:lnTo>
                      <a:pt x="142409" y="274320"/>
                    </a:lnTo>
                    <a:lnTo>
                      <a:pt x="142422" y="274614"/>
                    </a:lnTo>
                    <a:lnTo>
                      <a:pt x="142549" y="274292"/>
                    </a:lnTo>
                    <a:lnTo>
                      <a:pt x="142555" y="273811"/>
                    </a:lnTo>
                    <a:close/>
                  </a:path>
                  <a:path w="473710" h="562609">
                    <a:moveTo>
                      <a:pt x="125234" y="273369"/>
                    </a:moveTo>
                    <a:lnTo>
                      <a:pt x="125118" y="274613"/>
                    </a:lnTo>
                    <a:lnTo>
                      <a:pt x="125245" y="274020"/>
                    </a:lnTo>
                    <a:lnTo>
                      <a:pt x="125234" y="273369"/>
                    </a:lnTo>
                    <a:close/>
                  </a:path>
                  <a:path w="473710" h="562609">
                    <a:moveTo>
                      <a:pt x="108109" y="271787"/>
                    </a:moveTo>
                    <a:lnTo>
                      <a:pt x="107958" y="274611"/>
                    </a:lnTo>
                    <a:lnTo>
                      <a:pt x="108085" y="273438"/>
                    </a:lnTo>
                    <a:lnTo>
                      <a:pt x="108109" y="271787"/>
                    </a:lnTo>
                    <a:close/>
                  </a:path>
                  <a:path w="473710" h="562609">
                    <a:moveTo>
                      <a:pt x="132334" y="274039"/>
                    </a:moveTo>
                    <a:lnTo>
                      <a:pt x="132390" y="274258"/>
                    </a:lnTo>
                    <a:lnTo>
                      <a:pt x="132517" y="274610"/>
                    </a:lnTo>
                    <a:lnTo>
                      <a:pt x="132643" y="274472"/>
                    </a:lnTo>
                    <a:lnTo>
                      <a:pt x="132390" y="274237"/>
                    </a:lnTo>
                    <a:lnTo>
                      <a:pt x="132334" y="274039"/>
                    </a:lnTo>
                    <a:close/>
                  </a:path>
                  <a:path w="473710" h="562609">
                    <a:moveTo>
                      <a:pt x="140007" y="274137"/>
                    </a:moveTo>
                    <a:lnTo>
                      <a:pt x="139997" y="274364"/>
                    </a:lnTo>
                    <a:lnTo>
                      <a:pt x="140124" y="274609"/>
                    </a:lnTo>
                    <a:lnTo>
                      <a:pt x="140007" y="274137"/>
                    </a:lnTo>
                    <a:close/>
                  </a:path>
                  <a:path w="473710" h="562609">
                    <a:moveTo>
                      <a:pt x="124887" y="273695"/>
                    </a:moveTo>
                    <a:lnTo>
                      <a:pt x="124829" y="274036"/>
                    </a:lnTo>
                    <a:lnTo>
                      <a:pt x="124956" y="274607"/>
                    </a:lnTo>
                    <a:lnTo>
                      <a:pt x="124887" y="273695"/>
                    </a:lnTo>
                    <a:close/>
                  </a:path>
                  <a:path w="473710" h="562609">
                    <a:moveTo>
                      <a:pt x="123138" y="273984"/>
                    </a:moveTo>
                    <a:lnTo>
                      <a:pt x="123155" y="274545"/>
                    </a:lnTo>
                    <a:lnTo>
                      <a:pt x="123138" y="273984"/>
                    </a:lnTo>
                    <a:close/>
                  </a:path>
                  <a:path w="473710" h="562609">
                    <a:moveTo>
                      <a:pt x="147212" y="274464"/>
                    </a:moveTo>
                    <a:lnTo>
                      <a:pt x="147409" y="274605"/>
                    </a:lnTo>
                    <a:lnTo>
                      <a:pt x="147212" y="274464"/>
                    </a:lnTo>
                    <a:close/>
                  </a:path>
                  <a:path w="473710" h="562609">
                    <a:moveTo>
                      <a:pt x="147944" y="273817"/>
                    </a:moveTo>
                    <a:lnTo>
                      <a:pt x="148040" y="274139"/>
                    </a:lnTo>
                    <a:lnTo>
                      <a:pt x="148293" y="274605"/>
                    </a:lnTo>
                    <a:lnTo>
                      <a:pt x="148167" y="273913"/>
                    </a:lnTo>
                    <a:lnTo>
                      <a:pt x="147944" y="273817"/>
                    </a:lnTo>
                    <a:close/>
                  </a:path>
                  <a:path w="473710" h="562609">
                    <a:moveTo>
                      <a:pt x="137714" y="274510"/>
                    </a:moveTo>
                    <a:lnTo>
                      <a:pt x="137851" y="274604"/>
                    </a:lnTo>
                    <a:lnTo>
                      <a:pt x="137714" y="274510"/>
                    </a:lnTo>
                    <a:close/>
                  </a:path>
                  <a:path w="473710" h="562609">
                    <a:moveTo>
                      <a:pt x="135034" y="274307"/>
                    </a:moveTo>
                    <a:lnTo>
                      <a:pt x="135252" y="274602"/>
                    </a:lnTo>
                    <a:lnTo>
                      <a:pt x="135126" y="274360"/>
                    </a:lnTo>
                    <a:close/>
                  </a:path>
                  <a:path w="473710" h="562609">
                    <a:moveTo>
                      <a:pt x="134153" y="274401"/>
                    </a:moveTo>
                    <a:lnTo>
                      <a:pt x="134099" y="274596"/>
                    </a:lnTo>
                    <a:lnTo>
                      <a:pt x="134153" y="274401"/>
                    </a:lnTo>
                    <a:close/>
                  </a:path>
                  <a:path w="473710" h="562609">
                    <a:moveTo>
                      <a:pt x="125769" y="272396"/>
                    </a:moveTo>
                    <a:lnTo>
                      <a:pt x="125754" y="273715"/>
                    </a:lnTo>
                    <a:lnTo>
                      <a:pt x="125881" y="274472"/>
                    </a:lnTo>
                    <a:lnTo>
                      <a:pt x="126134" y="274596"/>
                    </a:lnTo>
                    <a:lnTo>
                      <a:pt x="126007" y="274056"/>
                    </a:lnTo>
                    <a:lnTo>
                      <a:pt x="125881" y="272868"/>
                    </a:lnTo>
                    <a:lnTo>
                      <a:pt x="125769" y="272396"/>
                    </a:lnTo>
                    <a:close/>
                  </a:path>
                  <a:path w="473710" h="562609">
                    <a:moveTo>
                      <a:pt x="117561" y="273786"/>
                    </a:moveTo>
                    <a:lnTo>
                      <a:pt x="117502" y="274064"/>
                    </a:lnTo>
                    <a:lnTo>
                      <a:pt x="117629" y="274593"/>
                    </a:lnTo>
                    <a:lnTo>
                      <a:pt x="117561" y="273786"/>
                    </a:lnTo>
                    <a:close/>
                  </a:path>
                  <a:path w="473710" h="562609">
                    <a:moveTo>
                      <a:pt x="124829" y="274036"/>
                    </a:moveTo>
                    <a:lnTo>
                      <a:pt x="124795" y="274536"/>
                    </a:lnTo>
                    <a:lnTo>
                      <a:pt x="124829" y="274036"/>
                    </a:lnTo>
                    <a:close/>
                  </a:path>
                  <a:path w="473710" h="562609">
                    <a:moveTo>
                      <a:pt x="130073" y="274444"/>
                    </a:moveTo>
                    <a:lnTo>
                      <a:pt x="129977" y="274589"/>
                    </a:lnTo>
                    <a:lnTo>
                      <a:pt x="130073" y="274444"/>
                    </a:lnTo>
                    <a:close/>
                  </a:path>
                  <a:path w="473710" h="562609">
                    <a:moveTo>
                      <a:pt x="134798" y="274370"/>
                    </a:moveTo>
                    <a:lnTo>
                      <a:pt x="134655" y="274550"/>
                    </a:lnTo>
                    <a:lnTo>
                      <a:pt x="134798" y="274370"/>
                    </a:lnTo>
                    <a:close/>
                  </a:path>
                  <a:path w="473710" h="562609">
                    <a:moveTo>
                      <a:pt x="141214" y="274421"/>
                    </a:moveTo>
                    <a:lnTo>
                      <a:pt x="141362" y="274535"/>
                    </a:lnTo>
                    <a:lnTo>
                      <a:pt x="141214" y="274421"/>
                    </a:lnTo>
                    <a:close/>
                  </a:path>
                  <a:path w="473710" h="562609">
                    <a:moveTo>
                      <a:pt x="139320" y="274378"/>
                    </a:moveTo>
                    <a:lnTo>
                      <a:pt x="139423" y="274513"/>
                    </a:lnTo>
                    <a:lnTo>
                      <a:pt x="139320" y="274378"/>
                    </a:lnTo>
                    <a:close/>
                  </a:path>
                  <a:path w="473710" h="562609">
                    <a:moveTo>
                      <a:pt x="124328" y="274327"/>
                    </a:moveTo>
                    <a:lnTo>
                      <a:pt x="124423" y="274519"/>
                    </a:lnTo>
                    <a:lnTo>
                      <a:pt x="124423" y="274370"/>
                    </a:lnTo>
                    <a:close/>
                  </a:path>
                  <a:path w="473710" h="562609">
                    <a:moveTo>
                      <a:pt x="139323" y="274371"/>
                    </a:moveTo>
                    <a:lnTo>
                      <a:pt x="139551" y="274575"/>
                    </a:lnTo>
                    <a:lnTo>
                      <a:pt x="139425" y="274408"/>
                    </a:lnTo>
                    <a:close/>
                  </a:path>
                  <a:path w="473710" h="562609">
                    <a:moveTo>
                      <a:pt x="139687" y="274259"/>
                    </a:moveTo>
                    <a:lnTo>
                      <a:pt x="139629" y="274481"/>
                    </a:lnTo>
                    <a:lnTo>
                      <a:pt x="139880" y="274571"/>
                    </a:lnTo>
                    <a:lnTo>
                      <a:pt x="139756" y="274315"/>
                    </a:lnTo>
                    <a:close/>
                  </a:path>
                  <a:path w="473710" h="562609">
                    <a:moveTo>
                      <a:pt x="131590" y="274426"/>
                    </a:moveTo>
                    <a:lnTo>
                      <a:pt x="131720" y="274565"/>
                    </a:lnTo>
                    <a:lnTo>
                      <a:pt x="131590" y="274426"/>
                    </a:lnTo>
                    <a:close/>
                  </a:path>
                  <a:path w="473710" h="562609">
                    <a:moveTo>
                      <a:pt x="148061" y="274211"/>
                    </a:moveTo>
                    <a:lnTo>
                      <a:pt x="148135" y="274404"/>
                    </a:lnTo>
                    <a:lnTo>
                      <a:pt x="148261" y="274564"/>
                    </a:lnTo>
                    <a:lnTo>
                      <a:pt x="148061" y="274211"/>
                    </a:lnTo>
                    <a:close/>
                  </a:path>
                  <a:path w="473710" h="562609">
                    <a:moveTo>
                      <a:pt x="137790" y="274358"/>
                    </a:moveTo>
                    <a:lnTo>
                      <a:pt x="137752" y="274521"/>
                    </a:lnTo>
                    <a:lnTo>
                      <a:pt x="137790" y="274358"/>
                    </a:lnTo>
                    <a:close/>
                  </a:path>
                  <a:path w="473710" h="562609">
                    <a:moveTo>
                      <a:pt x="105945" y="273064"/>
                    </a:moveTo>
                    <a:lnTo>
                      <a:pt x="105942" y="273647"/>
                    </a:lnTo>
                    <a:lnTo>
                      <a:pt x="106069" y="274555"/>
                    </a:lnTo>
                    <a:lnTo>
                      <a:pt x="105945" y="273064"/>
                    </a:lnTo>
                    <a:close/>
                  </a:path>
                  <a:path w="473710" h="562609">
                    <a:moveTo>
                      <a:pt x="111748" y="273056"/>
                    </a:moveTo>
                    <a:lnTo>
                      <a:pt x="111725" y="274552"/>
                    </a:lnTo>
                    <a:lnTo>
                      <a:pt x="111852" y="274057"/>
                    </a:lnTo>
                    <a:lnTo>
                      <a:pt x="111748" y="273056"/>
                    </a:lnTo>
                    <a:close/>
                  </a:path>
                  <a:path w="473710" h="562609">
                    <a:moveTo>
                      <a:pt x="137455" y="274432"/>
                    </a:moveTo>
                    <a:lnTo>
                      <a:pt x="137693" y="274551"/>
                    </a:lnTo>
                    <a:lnTo>
                      <a:pt x="137455" y="274432"/>
                    </a:lnTo>
                    <a:close/>
                  </a:path>
                  <a:path w="473710" h="562609">
                    <a:moveTo>
                      <a:pt x="134722" y="274299"/>
                    </a:moveTo>
                    <a:lnTo>
                      <a:pt x="134523" y="274511"/>
                    </a:lnTo>
                    <a:lnTo>
                      <a:pt x="134777" y="274395"/>
                    </a:lnTo>
                    <a:close/>
                  </a:path>
                  <a:path w="473710" h="562609">
                    <a:moveTo>
                      <a:pt x="113848" y="273088"/>
                    </a:moveTo>
                    <a:lnTo>
                      <a:pt x="113753" y="274546"/>
                    </a:lnTo>
                    <a:lnTo>
                      <a:pt x="113880" y="273436"/>
                    </a:lnTo>
                    <a:lnTo>
                      <a:pt x="113848" y="273088"/>
                    </a:lnTo>
                    <a:close/>
                  </a:path>
                  <a:path w="473710" h="562609">
                    <a:moveTo>
                      <a:pt x="128778" y="273346"/>
                    </a:moveTo>
                    <a:lnTo>
                      <a:pt x="128881" y="274244"/>
                    </a:lnTo>
                    <a:lnTo>
                      <a:pt x="129008" y="274397"/>
                    </a:lnTo>
                    <a:lnTo>
                      <a:pt x="129259" y="274543"/>
                    </a:lnTo>
                    <a:lnTo>
                      <a:pt x="129258" y="273587"/>
                    </a:lnTo>
                    <a:lnTo>
                      <a:pt x="128778" y="273346"/>
                    </a:lnTo>
                    <a:close/>
                  </a:path>
                  <a:path w="473710" h="562609">
                    <a:moveTo>
                      <a:pt x="110020" y="274320"/>
                    </a:moveTo>
                    <a:lnTo>
                      <a:pt x="110067" y="274541"/>
                    </a:lnTo>
                    <a:lnTo>
                      <a:pt x="110020" y="274320"/>
                    </a:lnTo>
                    <a:close/>
                  </a:path>
                  <a:path w="473710" h="562609">
                    <a:moveTo>
                      <a:pt x="138323" y="274200"/>
                    </a:moveTo>
                    <a:lnTo>
                      <a:pt x="138388" y="274458"/>
                    </a:lnTo>
                    <a:lnTo>
                      <a:pt x="138640" y="274538"/>
                    </a:lnTo>
                    <a:lnTo>
                      <a:pt x="138699" y="274320"/>
                    </a:lnTo>
                    <a:lnTo>
                      <a:pt x="138323" y="274200"/>
                    </a:lnTo>
                    <a:close/>
                  </a:path>
                  <a:path w="473710" h="562609">
                    <a:moveTo>
                      <a:pt x="135747" y="274325"/>
                    </a:moveTo>
                    <a:lnTo>
                      <a:pt x="135723" y="274537"/>
                    </a:lnTo>
                    <a:lnTo>
                      <a:pt x="135850" y="274392"/>
                    </a:lnTo>
                    <a:close/>
                  </a:path>
                  <a:path w="473710" h="562609">
                    <a:moveTo>
                      <a:pt x="141765" y="274023"/>
                    </a:moveTo>
                    <a:lnTo>
                      <a:pt x="141871" y="274461"/>
                    </a:lnTo>
                    <a:lnTo>
                      <a:pt x="141765" y="274023"/>
                    </a:lnTo>
                    <a:close/>
                  </a:path>
                  <a:path w="473710" h="562609">
                    <a:moveTo>
                      <a:pt x="129674" y="273795"/>
                    </a:moveTo>
                    <a:lnTo>
                      <a:pt x="129690" y="274013"/>
                    </a:lnTo>
                    <a:lnTo>
                      <a:pt x="129817" y="274535"/>
                    </a:lnTo>
                    <a:lnTo>
                      <a:pt x="129691" y="273804"/>
                    </a:lnTo>
                    <a:close/>
                  </a:path>
                  <a:path w="473710" h="562609">
                    <a:moveTo>
                      <a:pt x="137104" y="274353"/>
                    </a:moveTo>
                    <a:lnTo>
                      <a:pt x="137400" y="274535"/>
                    </a:lnTo>
                    <a:lnTo>
                      <a:pt x="137104" y="274353"/>
                    </a:lnTo>
                    <a:close/>
                  </a:path>
                  <a:path w="473710" h="562609">
                    <a:moveTo>
                      <a:pt x="125993" y="272775"/>
                    </a:moveTo>
                    <a:lnTo>
                      <a:pt x="126135" y="274193"/>
                    </a:lnTo>
                    <a:lnTo>
                      <a:pt x="126262" y="274421"/>
                    </a:lnTo>
                    <a:lnTo>
                      <a:pt x="126513" y="274534"/>
                    </a:lnTo>
                    <a:lnTo>
                      <a:pt x="126386" y="274142"/>
                    </a:lnTo>
                    <a:lnTo>
                      <a:pt x="126260" y="273226"/>
                    </a:lnTo>
                    <a:lnTo>
                      <a:pt x="125993" y="272775"/>
                    </a:lnTo>
                    <a:close/>
                  </a:path>
                  <a:path w="473710" h="562609">
                    <a:moveTo>
                      <a:pt x="135334" y="273890"/>
                    </a:moveTo>
                    <a:lnTo>
                      <a:pt x="135424" y="274532"/>
                    </a:lnTo>
                    <a:lnTo>
                      <a:pt x="135551" y="274327"/>
                    </a:lnTo>
                    <a:lnTo>
                      <a:pt x="135425" y="273958"/>
                    </a:lnTo>
                    <a:close/>
                  </a:path>
                  <a:path w="473710" h="562609">
                    <a:moveTo>
                      <a:pt x="135308" y="273922"/>
                    </a:moveTo>
                    <a:lnTo>
                      <a:pt x="135295" y="274385"/>
                    </a:lnTo>
                    <a:lnTo>
                      <a:pt x="135421" y="274530"/>
                    </a:lnTo>
                    <a:lnTo>
                      <a:pt x="135308" y="273922"/>
                    </a:lnTo>
                    <a:close/>
                  </a:path>
                  <a:path w="473710" h="562609">
                    <a:moveTo>
                      <a:pt x="141304" y="274194"/>
                    </a:moveTo>
                    <a:lnTo>
                      <a:pt x="141243" y="274432"/>
                    </a:lnTo>
                    <a:lnTo>
                      <a:pt x="141496" y="274528"/>
                    </a:lnTo>
                    <a:lnTo>
                      <a:pt x="141369" y="274259"/>
                    </a:lnTo>
                    <a:close/>
                  </a:path>
                  <a:path w="473710" h="562609">
                    <a:moveTo>
                      <a:pt x="137204" y="274387"/>
                    </a:moveTo>
                    <a:lnTo>
                      <a:pt x="137405" y="274526"/>
                    </a:lnTo>
                    <a:lnTo>
                      <a:pt x="137204" y="274387"/>
                    </a:lnTo>
                    <a:close/>
                  </a:path>
                  <a:path w="473710" h="562609">
                    <a:moveTo>
                      <a:pt x="131339" y="274322"/>
                    </a:moveTo>
                    <a:lnTo>
                      <a:pt x="131182" y="274525"/>
                    </a:lnTo>
                    <a:lnTo>
                      <a:pt x="131339" y="274322"/>
                    </a:lnTo>
                    <a:close/>
                  </a:path>
                  <a:path w="473710" h="562609">
                    <a:moveTo>
                      <a:pt x="130616" y="274268"/>
                    </a:moveTo>
                    <a:lnTo>
                      <a:pt x="130740" y="274525"/>
                    </a:lnTo>
                    <a:lnTo>
                      <a:pt x="130740" y="274330"/>
                    </a:lnTo>
                    <a:close/>
                  </a:path>
                  <a:path w="473710" h="562609">
                    <a:moveTo>
                      <a:pt x="146669" y="274320"/>
                    </a:moveTo>
                    <a:lnTo>
                      <a:pt x="146514" y="274320"/>
                    </a:lnTo>
                    <a:lnTo>
                      <a:pt x="146810" y="274522"/>
                    </a:lnTo>
                    <a:lnTo>
                      <a:pt x="146669" y="274320"/>
                    </a:lnTo>
                    <a:close/>
                  </a:path>
                  <a:path w="473710" h="562609">
                    <a:moveTo>
                      <a:pt x="128444" y="273178"/>
                    </a:moveTo>
                    <a:lnTo>
                      <a:pt x="128576" y="274335"/>
                    </a:lnTo>
                    <a:lnTo>
                      <a:pt x="128955" y="274522"/>
                    </a:lnTo>
                    <a:lnTo>
                      <a:pt x="128701" y="273565"/>
                    </a:lnTo>
                    <a:lnTo>
                      <a:pt x="128575" y="273244"/>
                    </a:lnTo>
                    <a:lnTo>
                      <a:pt x="128444" y="273178"/>
                    </a:lnTo>
                    <a:close/>
                  </a:path>
                  <a:path w="473710" h="562609">
                    <a:moveTo>
                      <a:pt x="141766" y="274007"/>
                    </a:moveTo>
                    <a:lnTo>
                      <a:pt x="142003" y="274521"/>
                    </a:lnTo>
                    <a:lnTo>
                      <a:pt x="141876" y="274195"/>
                    </a:lnTo>
                    <a:lnTo>
                      <a:pt x="141766" y="274007"/>
                    </a:lnTo>
                    <a:close/>
                  </a:path>
                  <a:path w="473710" h="562609">
                    <a:moveTo>
                      <a:pt x="106479" y="271398"/>
                    </a:moveTo>
                    <a:lnTo>
                      <a:pt x="106437" y="273597"/>
                    </a:lnTo>
                    <a:lnTo>
                      <a:pt x="106564" y="274520"/>
                    </a:lnTo>
                    <a:lnTo>
                      <a:pt x="106479" y="271398"/>
                    </a:lnTo>
                    <a:close/>
                  </a:path>
                  <a:path w="473710" h="562609">
                    <a:moveTo>
                      <a:pt x="128344" y="273127"/>
                    </a:moveTo>
                    <a:lnTo>
                      <a:pt x="128409" y="273828"/>
                    </a:lnTo>
                    <a:lnTo>
                      <a:pt x="128536" y="274519"/>
                    </a:lnTo>
                    <a:lnTo>
                      <a:pt x="128409" y="273465"/>
                    </a:lnTo>
                    <a:lnTo>
                      <a:pt x="128344" y="273127"/>
                    </a:lnTo>
                    <a:close/>
                  </a:path>
                  <a:path w="473710" h="562609">
                    <a:moveTo>
                      <a:pt x="138901" y="274245"/>
                    </a:moveTo>
                    <a:lnTo>
                      <a:pt x="139024" y="274376"/>
                    </a:lnTo>
                    <a:lnTo>
                      <a:pt x="139277" y="274518"/>
                    </a:lnTo>
                    <a:lnTo>
                      <a:pt x="138901" y="274245"/>
                    </a:lnTo>
                    <a:close/>
                  </a:path>
                  <a:path w="473710" h="562609">
                    <a:moveTo>
                      <a:pt x="128079" y="273798"/>
                    </a:moveTo>
                    <a:lnTo>
                      <a:pt x="128095" y="274451"/>
                    </a:lnTo>
                    <a:lnTo>
                      <a:pt x="128079" y="273798"/>
                    </a:lnTo>
                    <a:close/>
                  </a:path>
                  <a:path w="473710" h="562609">
                    <a:moveTo>
                      <a:pt x="119917" y="272018"/>
                    </a:moveTo>
                    <a:lnTo>
                      <a:pt x="119687" y="273295"/>
                    </a:lnTo>
                    <a:lnTo>
                      <a:pt x="119560" y="274437"/>
                    </a:lnTo>
                    <a:lnTo>
                      <a:pt x="119813" y="273804"/>
                    </a:lnTo>
                    <a:lnTo>
                      <a:pt x="119940" y="272731"/>
                    </a:lnTo>
                    <a:lnTo>
                      <a:pt x="119917" y="272018"/>
                    </a:lnTo>
                    <a:close/>
                  </a:path>
                  <a:path w="473710" h="562609">
                    <a:moveTo>
                      <a:pt x="111747" y="273021"/>
                    </a:moveTo>
                    <a:lnTo>
                      <a:pt x="111587" y="274089"/>
                    </a:lnTo>
                    <a:lnTo>
                      <a:pt x="111714" y="274515"/>
                    </a:lnTo>
                    <a:lnTo>
                      <a:pt x="111747" y="273021"/>
                    </a:lnTo>
                    <a:close/>
                  </a:path>
                  <a:path w="473710" h="562609">
                    <a:moveTo>
                      <a:pt x="147011" y="274320"/>
                    </a:moveTo>
                    <a:lnTo>
                      <a:pt x="146873" y="274320"/>
                    </a:lnTo>
                    <a:lnTo>
                      <a:pt x="147214" y="274512"/>
                    </a:lnTo>
                    <a:lnTo>
                      <a:pt x="147088" y="274375"/>
                    </a:lnTo>
                    <a:close/>
                  </a:path>
                  <a:path w="473710" h="562609">
                    <a:moveTo>
                      <a:pt x="135261" y="274339"/>
                    </a:moveTo>
                    <a:lnTo>
                      <a:pt x="135388" y="274511"/>
                    </a:lnTo>
                    <a:lnTo>
                      <a:pt x="135261" y="274339"/>
                    </a:lnTo>
                    <a:close/>
                  </a:path>
                  <a:path w="473710" h="562609">
                    <a:moveTo>
                      <a:pt x="137548" y="274259"/>
                    </a:moveTo>
                    <a:lnTo>
                      <a:pt x="137462" y="274434"/>
                    </a:lnTo>
                    <a:lnTo>
                      <a:pt x="137714" y="274510"/>
                    </a:lnTo>
                    <a:lnTo>
                      <a:pt x="137591" y="274272"/>
                    </a:lnTo>
                    <a:close/>
                  </a:path>
                  <a:path w="473710" h="562609">
                    <a:moveTo>
                      <a:pt x="134619" y="274089"/>
                    </a:moveTo>
                    <a:lnTo>
                      <a:pt x="134390" y="274472"/>
                    </a:lnTo>
                    <a:lnTo>
                      <a:pt x="134642" y="274381"/>
                    </a:lnTo>
                    <a:lnTo>
                      <a:pt x="134619" y="274089"/>
                    </a:lnTo>
                    <a:close/>
                  </a:path>
                  <a:path w="473710" h="562609">
                    <a:moveTo>
                      <a:pt x="120921" y="273686"/>
                    </a:moveTo>
                    <a:lnTo>
                      <a:pt x="120893" y="274256"/>
                    </a:lnTo>
                    <a:lnTo>
                      <a:pt x="121020" y="274504"/>
                    </a:lnTo>
                    <a:lnTo>
                      <a:pt x="120921" y="273686"/>
                    </a:lnTo>
                    <a:close/>
                  </a:path>
                  <a:path w="473710" h="562609">
                    <a:moveTo>
                      <a:pt x="138898" y="274049"/>
                    </a:moveTo>
                    <a:lnTo>
                      <a:pt x="138903" y="274247"/>
                    </a:lnTo>
                    <a:lnTo>
                      <a:pt x="139282" y="274502"/>
                    </a:lnTo>
                    <a:lnTo>
                      <a:pt x="139029" y="274251"/>
                    </a:lnTo>
                    <a:lnTo>
                      <a:pt x="138898" y="274049"/>
                    </a:lnTo>
                    <a:close/>
                  </a:path>
                  <a:path w="473710" h="562609">
                    <a:moveTo>
                      <a:pt x="133816" y="274131"/>
                    </a:moveTo>
                    <a:lnTo>
                      <a:pt x="133609" y="274414"/>
                    </a:lnTo>
                    <a:lnTo>
                      <a:pt x="133862" y="274348"/>
                    </a:lnTo>
                    <a:lnTo>
                      <a:pt x="133816" y="274131"/>
                    </a:lnTo>
                    <a:close/>
                  </a:path>
                  <a:path w="473710" h="562609">
                    <a:moveTo>
                      <a:pt x="136248" y="274152"/>
                    </a:moveTo>
                    <a:lnTo>
                      <a:pt x="136297" y="274291"/>
                    </a:lnTo>
                    <a:lnTo>
                      <a:pt x="136424" y="274487"/>
                    </a:lnTo>
                    <a:lnTo>
                      <a:pt x="136248" y="274152"/>
                    </a:lnTo>
                    <a:close/>
                  </a:path>
                  <a:path w="473710" h="562609">
                    <a:moveTo>
                      <a:pt x="127257" y="270216"/>
                    </a:moveTo>
                    <a:lnTo>
                      <a:pt x="127156" y="274392"/>
                    </a:lnTo>
                    <a:lnTo>
                      <a:pt x="127257" y="270216"/>
                    </a:lnTo>
                    <a:close/>
                  </a:path>
                  <a:path w="473710" h="562609">
                    <a:moveTo>
                      <a:pt x="128301" y="273106"/>
                    </a:moveTo>
                    <a:lnTo>
                      <a:pt x="128343" y="274417"/>
                    </a:lnTo>
                    <a:lnTo>
                      <a:pt x="128343" y="273127"/>
                    </a:lnTo>
                    <a:close/>
                  </a:path>
                  <a:path w="473710" h="562609">
                    <a:moveTo>
                      <a:pt x="122736" y="272813"/>
                    </a:moveTo>
                    <a:lnTo>
                      <a:pt x="122771" y="274356"/>
                    </a:lnTo>
                    <a:lnTo>
                      <a:pt x="123024" y="274480"/>
                    </a:lnTo>
                    <a:lnTo>
                      <a:pt x="122897" y="273284"/>
                    </a:lnTo>
                    <a:lnTo>
                      <a:pt x="122736" y="272813"/>
                    </a:lnTo>
                    <a:close/>
                  </a:path>
                  <a:path w="473710" h="562609">
                    <a:moveTo>
                      <a:pt x="136105" y="274377"/>
                    </a:moveTo>
                    <a:lnTo>
                      <a:pt x="136234" y="274479"/>
                    </a:lnTo>
                    <a:lnTo>
                      <a:pt x="136105" y="274377"/>
                    </a:lnTo>
                    <a:close/>
                  </a:path>
                  <a:path w="473710" h="562609">
                    <a:moveTo>
                      <a:pt x="110079" y="274320"/>
                    </a:moveTo>
                    <a:lnTo>
                      <a:pt x="110070" y="274475"/>
                    </a:lnTo>
                    <a:lnTo>
                      <a:pt x="110079" y="274320"/>
                    </a:lnTo>
                    <a:close/>
                  </a:path>
                  <a:path w="473710" h="562609">
                    <a:moveTo>
                      <a:pt x="136876" y="274213"/>
                    </a:moveTo>
                    <a:lnTo>
                      <a:pt x="137035" y="274472"/>
                    </a:lnTo>
                    <a:lnTo>
                      <a:pt x="136910" y="274234"/>
                    </a:lnTo>
                    <a:close/>
                  </a:path>
                  <a:path w="473710" h="562609">
                    <a:moveTo>
                      <a:pt x="104089" y="266700"/>
                    </a:moveTo>
                    <a:lnTo>
                      <a:pt x="104563" y="273284"/>
                    </a:lnTo>
                    <a:lnTo>
                      <a:pt x="104816" y="274471"/>
                    </a:lnTo>
                    <a:lnTo>
                      <a:pt x="104689" y="273709"/>
                    </a:lnTo>
                    <a:lnTo>
                      <a:pt x="104563" y="273126"/>
                    </a:lnTo>
                    <a:lnTo>
                      <a:pt x="104089" y="266700"/>
                    </a:lnTo>
                    <a:close/>
                  </a:path>
                  <a:path w="473710" h="562609">
                    <a:moveTo>
                      <a:pt x="148763" y="274170"/>
                    </a:moveTo>
                    <a:lnTo>
                      <a:pt x="148915" y="274470"/>
                    </a:lnTo>
                    <a:lnTo>
                      <a:pt x="148788" y="274181"/>
                    </a:lnTo>
                    <a:close/>
                  </a:path>
                  <a:path w="473710" h="562609">
                    <a:moveTo>
                      <a:pt x="139423" y="274048"/>
                    </a:moveTo>
                    <a:lnTo>
                      <a:pt x="139350" y="274381"/>
                    </a:lnTo>
                    <a:lnTo>
                      <a:pt x="139597" y="274470"/>
                    </a:lnTo>
                    <a:lnTo>
                      <a:pt x="139471" y="274087"/>
                    </a:lnTo>
                    <a:close/>
                  </a:path>
                  <a:path w="473710" h="562609">
                    <a:moveTo>
                      <a:pt x="120836" y="274103"/>
                    </a:moveTo>
                    <a:lnTo>
                      <a:pt x="120845" y="274377"/>
                    </a:lnTo>
                    <a:lnTo>
                      <a:pt x="120836" y="274103"/>
                    </a:lnTo>
                    <a:close/>
                  </a:path>
                  <a:path w="473710" h="562609">
                    <a:moveTo>
                      <a:pt x="126703" y="273759"/>
                    </a:moveTo>
                    <a:lnTo>
                      <a:pt x="126828" y="274188"/>
                    </a:lnTo>
                    <a:lnTo>
                      <a:pt x="126955" y="274403"/>
                    </a:lnTo>
                    <a:lnTo>
                      <a:pt x="126955" y="274188"/>
                    </a:lnTo>
                    <a:lnTo>
                      <a:pt x="126703" y="273759"/>
                    </a:lnTo>
                    <a:close/>
                  </a:path>
                  <a:path w="473710" h="562609">
                    <a:moveTo>
                      <a:pt x="132682" y="273711"/>
                    </a:moveTo>
                    <a:lnTo>
                      <a:pt x="132522" y="273861"/>
                    </a:lnTo>
                    <a:lnTo>
                      <a:pt x="132396" y="274258"/>
                    </a:lnTo>
                    <a:lnTo>
                      <a:pt x="132523" y="274387"/>
                    </a:lnTo>
                    <a:lnTo>
                      <a:pt x="132776" y="274327"/>
                    </a:lnTo>
                    <a:lnTo>
                      <a:pt x="132682" y="273711"/>
                    </a:lnTo>
                    <a:close/>
                  </a:path>
                  <a:path w="473710" h="562609">
                    <a:moveTo>
                      <a:pt x="147075" y="274013"/>
                    </a:moveTo>
                    <a:lnTo>
                      <a:pt x="147059" y="274320"/>
                    </a:lnTo>
                    <a:lnTo>
                      <a:pt x="147212" y="274464"/>
                    </a:lnTo>
                    <a:lnTo>
                      <a:pt x="147075" y="274013"/>
                    </a:lnTo>
                    <a:close/>
                  </a:path>
                  <a:path w="473710" h="562609">
                    <a:moveTo>
                      <a:pt x="131212" y="273740"/>
                    </a:moveTo>
                    <a:lnTo>
                      <a:pt x="131137" y="274460"/>
                    </a:lnTo>
                    <a:lnTo>
                      <a:pt x="131212" y="273740"/>
                    </a:lnTo>
                    <a:close/>
                  </a:path>
                  <a:path w="473710" h="562609">
                    <a:moveTo>
                      <a:pt x="130439" y="274179"/>
                    </a:moveTo>
                    <a:lnTo>
                      <a:pt x="130282" y="274458"/>
                    </a:lnTo>
                    <a:lnTo>
                      <a:pt x="130535" y="274262"/>
                    </a:lnTo>
                    <a:close/>
                  </a:path>
                  <a:path w="473710" h="562609">
                    <a:moveTo>
                      <a:pt x="133051" y="274171"/>
                    </a:moveTo>
                    <a:lnTo>
                      <a:pt x="133015" y="274453"/>
                    </a:lnTo>
                    <a:lnTo>
                      <a:pt x="133142" y="274324"/>
                    </a:lnTo>
                    <a:lnTo>
                      <a:pt x="133051" y="274171"/>
                    </a:lnTo>
                    <a:close/>
                  </a:path>
                  <a:path w="473710" h="562609">
                    <a:moveTo>
                      <a:pt x="136242" y="274162"/>
                    </a:moveTo>
                    <a:lnTo>
                      <a:pt x="136240" y="274376"/>
                    </a:lnTo>
                    <a:lnTo>
                      <a:pt x="136242" y="274162"/>
                    </a:lnTo>
                    <a:close/>
                  </a:path>
                  <a:path w="473710" h="562609">
                    <a:moveTo>
                      <a:pt x="141802" y="273822"/>
                    </a:moveTo>
                    <a:lnTo>
                      <a:pt x="141770" y="274015"/>
                    </a:lnTo>
                    <a:lnTo>
                      <a:pt x="142024" y="274451"/>
                    </a:lnTo>
                    <a:lnTo>
                      <a:pt x="141897" y="273981"/>
                    </a:lnTo>
                    <a:lnTo>
                      <a:pt x="141802" y="273822"/>
                    </a:lnTo>
                    <a:close/>
                  </a:path>
                  <a:path w="473710" h="562609">
                    <a:moveTo>
                      <a:pt x="115894" y="272862"/>
                    </a:moveTo>
                    <a:lnTo>
                      <a:pt x="115848" y="274448"/>
                    </a:lnTo>
                    <a:lnTo>
                      <a:pt x="115975" y="273913"/>
                    </a:lnTo>
                    <a:lnTo>
                      <a:pt x="115894" y="272862"/>
                    </a:lnTo>
                    <a:close/>
                  </a:path>
                  <a:path w="473710" h="562609">
                    <a:moveTo>
                      <a:pt x="125451" y="274329"/>
                    </a:moveTo>
                    <a:lnTo>
                      <a:pt x="125626" y="274447"/>
                    </a:lnTo>
                    <a:lnTo>
                      <a:pt x="125451" y="274329"/>
                    </a:lnTo>
                    <a:close/>
                  </a:path>
                  <a:path w="473710" h="562609">
                    <a:moveTo>
                      <a:pt x="138907" y="274026"/>
                    </a:moveTo>
                    <a:lnTo>
                      <a:pt x="139047" y="274279"/>
                    </a:lnTo>
                    <a:lnTo>
                      <a:pt x="139300" y="274445"/>
                    </a:lnTo>
                    <a:lnTo>
                      <a:pt x="139047" y="274145"/>
                    </a:lnTo>
                    <a:lnTo>
                      <a:pt x="138907" y="274026"/>
                    </a:lnTo>
                    <a:close/>
                  </a:path>
                  <a:path w="473710" h="562609">
                    <a:moveTo>
                      <a:pt x="139807" y="273978"/>
                    </a:moveTo>
                    <a:lnTo>
                      <a:pt x="139790" y="274342"/>
                    </a:lnTo>
                    <a:lnTo>
                      <a:pt x="139807" y="273978"/>
                    </a:lnTo>
                    <a:close/>
                  </a:path>
                  <a:path w="473710" h="562609">
                    <a:moveTo>
                      <a:pt x="127887" y="272906"/>
                    </a:moveTo>
                    <a:lnTo>
                      <a:pt x="127955" y="274378"/>
                    </a:lnTo>
                    <a:lnTo>
                      <a:pt x="127887" y="272906"/>
                    </a:lnTo>
                    <a:close/>
                  </a:path>
                  <a:path w="473710" h="562609">
                    <a:moveTo>
                      <a:pt x="129380" y="273648"/>
                    </a:moveTo>
                    <a:lnTo>
                      <a:pt x="129387" y="274443"/>
                    </a:lnTo>
                    <a:lnTo>
                      <a:pt x="129380" y="273648"/>
                    </a:lnTo>
                    <a:close/>
                  </a:path>
                  <a:path w="473710" h="562609">
                    <a:moveTo>
                      <a:pt x="134617" y="274085"/>
                    </a:moveTo>
                    <a:lnTo>
                      <a:pt x="134422" y="274278"/>
                    </a:lnTo>
                    <a:lnTo>
                      <a:pt x="134295" y="274443"/>
                    </a:lnTo>
                    <a:lnTo>
                      <a:pt x="134617" y="274085"/>
                    </a:lnTo>
                    <a:close/>
                  </a:path>
                  <a:path w="473710" h="562609">
                    <a:moveTo>
                      <a:pt x="120648" y="273595"/>
                    </a:moveTo>
                    <a:lnTo>
                      <a:pt x="120602" y="274352"/>
                    </a:lnTo>
                    <a:lnTo>
                      <a:pt x="120648" y="273595"/>
                    </a:lnTo>
                    <a:close/>
                  </a:path>
                  <a:path w="473710" h="562609">
                    <a:moveTo>
                      <a:pt x="132015" y="274249"/>
                    </a:moveTo>
                    <a:lnTo>
                      <a:pt x="131907" y="274443"/>
                    </a:lnTo>
                    <a:lnTo>
                      <a:pt x="132015" y="274249"/>
                    </a:lnTo>
                    <a:close/>
                  </a:path>
                  <a:path w="473710" h="562609">
                    <a:moveTo>
                      <a:pt x="137876" y="274189"/>
                    </a:moveTo>
                    <a:lnTo>
                      <a:pt x="137821" y="274370"/>
                    </a:lnTo>
                    <a:lnTo>
                      <a:pt x="137876" y="274189"/>
                    </a:lnTo>
                    <a:close/>
                  </a:path>
                  <a:path w="473710" h="562609">
                    <a:moveTo>
                      <a:pt x="114797" y="271609"/>
                    </a:moveTo>
                    <a:lnTo>
                      <a:pt x="114751" y="273436"/>
                    </a:lnTo>
                    <a:lnTo>
                      <a:pt x="114878" y="274439"/>
                    </a:lnTo>
                    <a:lnTo>
                      <a:pt x="114797" y="271609"/>
                    </a:lnTo>
                    <a:close/>
                  </a:path>
                  <a:path w="473710" h="562609">
                    <a:moveTo>
                      <a:pt x="137123" y="274331"/>
                    </a:moveTo>
                    <a:lnTo>
                      <a:pt x="137356" y="274438"/>
                    </a:lnTo>
                    <a:lnTo>
                      <a:pt x="137123" y="274331"/>
                    </a:lnTo>
                    <a:close/>
                  </a:path>
                  <a:path w="473710" h="562609">
                    <a:moveTo>
                      <a:pt x="141757" y="274320"/>
                    </a:moveTo>
                    <a:close/>
                  </a:path>
                  <a:path w="473710" h="562609">
                    <a:moveTo>
                      <a:pt x="134536" y="274019"/>
                    </a:moveTo>
                    <a:lnTo>
                      <a:pt x="134390" y="274164"/>
                    </a:lnTo>
                    <a:lnTo>
                      <a:pt x="134263" y="274434"/>
                    </a:lnTo>
                    <a:lnTo>
                      <a:pt x="134517" y="274184"/>
                    </a:lnTo>
                    <a:lnTo>
                      <a:pt x="134536" y="274019"/>
                    </a:lnTo>
                    <a:close/>
                  </a:path>
                  <a:path w="473710" h="562609">
                    <a:moveTo>
                      <a:pt x="143333" y="273878"/>
                    </a:moveTo>
                    <a:lnTo>
                      <a:pt x="143349" y="274045"/>
                    </a:lnTo>
                    <a:lnTo>
                      <a:pt x="143980" y="274432"/>
                    </a:lnTo>
                    <a:lnTo>
                      <a:pt x="143853" y="274131"/>
                    </a:lnTo>
                    <a:lnTo>
                      <a:pt x="143333" y="273878"/>
                    </a:lnTo>
                    <a:close/>
                  </a:path>
                  <a:path w="473710" h="562609">
                    <a:moveTo>
                      <a:pt x="137201" y="274153"/>
                    </a:moveTo>
                    <a:lnTo>
                      <a:pt x="137328" y="274393"/>
                    </a:lnTo>
                    <a:lnTo>
                      <a:pt x="137329" y="274192"/>
                    </a:lnTo>
                    <a:lnTo>
                      <a:pt x="137201" y="274153"/>
                    </a:lnTo>
                    <a:close/>
                  </a:path>
                  <a:path w="473710" h="562609">
                    <a:moveTo>
                      <a:pt x="146612" y="274223"/>
                    </a:moveTo>
                    <a:lnTo>
                      <a:pt x="146814" y="274431"/>
                    </a:lnTo>
                    <a:lnTo>
                      <a:pt x="146688" y="274268"/>
                    </a:lnTo>
                    <a:close/>
                  </a:path>
                  <a:path w="473710" h="562609">
                    <a:moveTo>
                      <a:pt x="136755" y="274139"/>
                    </a:moveTo>
                    <a:lnTo>
                      <a:pt x="136806" y="274364"/>
                    </a:lnTo>
                    <a:lnTo>
                      <a:pt x="136805" y="274170"/>
                    </a:lnTo>
                    <a:close/>
                  </a:path>
                  <a:path w="473710" h="562609">
                    <a:moveTo>
                      <a:pt x="124517" y="273029"/>
                    </a:moveTo>
                    <a:lnTo>
                      <a:pt x="124431" y="274373"/>
                    </a:lnTo>
                    <a:lnTo>
                      <a:pt x="124517" y="273029"/>
                    </a:lnTo>
                    <a:close/>
                  </a:path>
                  <a:path w="473710" h="562609">
                    <a:moveTo>
                      <a:pt x="131634" y="274208"/>
                    </a:moveTo>
                    <a:lnTo>
                      <a:pt x="131463" y="274343"/>
                    </a:lnTo>
                    <a:lnTo>
                      <a:pt x="131634" y="274208"/>
                    </a:lnTo>
                    <a:close/>
                  </a:path>
                  <a:path w="473710" h="562609">
                    <a:moveTo>
                      <a:pt x="138159" y="274148"/>
                    </a:moveTo>
                    <a:lnTo>
                      <a:pt x="138136" y="274332"/>
                    </a:lnTo>
                    <a:lnTo>
                      <a:pt x="138159" y="274148"/>
                    </a:lnTo>
                    <a:close/>
                  </a:path>
                  <a:path w="473710" h="562609">
                    <a:moveTo>
                      <a:pt x="131949" y="273986"/>
                    </a:moveTo>
                    <a:lnTo>
                      <a:pt x="131738" y="274146"/>
                    </a:lnTo>
                    <a:lnTo>
                      <a:pt x="131865" y="274417"/>
                    </a:lnTo>
                    <a:lnTo>
                      <a:pt x="131990" y="274277"/>
                    </a:lnTo>
                    <a:lnTo>
                      <a:pt x="131949" y="273986"/>
                    </a:lnTo>
                    <a:close/>
                  </a:path>
                  <a:path w="473710" h="562609">
                    <a:moveTo>
                      <a:pt x="121389" y="273508"/>
                    </a:moveTo>
                    <a:lnTo>
                      <a:pt x="121267" y="274099"/>
                    </a:lnTo>
                    <a:lnTo>
                      <a:pt x="121394" y="274414"/>
                    </a:lnTo>
                    <a:lnTo>
                      <a:pt x="121389" y="273508"/>
                    </a:lnTo>
                    <a:close/>
                  </a:path>
                  <a:path w="473710" h="562609">
                    <a:moveTo>
                      <a:pt x="140405" y="273824"/>
                    </a:moveTo>
                    <a:lnTo>
                      <a:pt x="140409" y="274067"/>
                    </a:lnTo>
                    <a:lnTo>
                      <a:pt x="140662" y="274412"/>
                    </a:lnTo>
                    <a:lnTo>
                      <a:pt x="140535" y="273990"/>
                    </a:lnTo>
                    <a:lnTo>
                      <a:pt x="140405" y="273824"/>
                    </a:lnTo>
                    <a:close/>
                  </a:path>
                  <a:path w="473710" h="562609">
                    <a:moveTo>
                      <a:pt x="126732" y="274025"/>
                    </a:moveTo>
                    <a:lnTo>
                      <a:pt x="126834" y="274352"/>
                    </a:lnTo>
                    <a:lnTo>
                      <a:pt x="126732" y="274025"/>
                    </a:lnTo>
                    <a:close/>
                  </a:path>
                  <a:path w="473710" h="562609">
                    <a:moveTo>
                      <a:pt x="114033" y="272464"/>
                    </a:moveTo>
                    <a:lnTo>
                      <a:pt x="113980" y="273621"/>
                    </a:lnTo>
                    <a:lnTo>
                      <a:pt x="114107" y="274403"/>
                    </a:lnTo>
                    <a:lnTo>
                      <a:pt x="114033" y="272464"/>
                    </a:lnTo>
                    <a:close/>
                  </a:path>
                  <a:path w="473710" h="562609">
                    <a:moveTo>
                      <a:pt x="134269" y="273865"/>
                    </a:moveTo>
                    <a:lnTo>
                      <a:pt x="134153" y="274401"/>
                    </a:lnTo>
                    <a:lnTo>
                      <a:pt x="134533" y="274021"/>
                    </a:lnTo>
                    <a:lnTo>
                      <a:pt x="134269" y="273865"/>
                    </a:lnTo>
                    <a:close/>
                  </a:path>
                  <a:path w="473710" h="562609">
                    <a:moveTo>
                      <a:pt x="140135" y="273695"/>
                    </a:moveTo>
                    <a:lnTo>
                      <a:pt x="140072" y="274226"/>
                    </a:lnTo>
                    <a:lnTo>
                      <a:pt x="140199" y="274400"/>
                    </a:lnTo>
                    <a:lnTo>
                      <a:pt x="140325" y="274047"/>
                    </a:lnTo>
                    <a:lnTo>
                      <a:pt x="140200" y="273783"/>
                    </a:lnTo>
                    <a:close/>
                  </a:path>
                  <a:path w="473710" h="562609">
                    <a:moveTo>
                      <a:pt x="136397" y="273919"/>
                    </a:moveTo>
                    <a:lnTo>
                      <a:pt x="136345" y="274329"/>
                    </a:lnTo>
                    <a:lnTo>
                      <a:pt x="136397" y="273919"/>
                    </a:lnTo>
                    <a:close/>
                  </a:path>
                  <a:path w="473710" h="562609">
                    <a:moveTo>
                      <a:pt x="119905" y="271808"/>
                    </a:moveTo>
                    <a:lnTo>
                      <a:pt x="119742" y="272679"/>
                    </a:lnTo>
                    <a:lnTo>
                      <a:pt x="119488" y="274393"/>
                    </a:lnTo>
                    <a:lnTo>
                      <a:pt x="119869" y="272284"/>
                    </a:lnTo>
                    <a:lnTo>
                      <a:pt x="119905" y="271808"/>
                    </a:lnTo>
                    <a:close/>
                  </a:path>
                  <a:path w="473710" h="562609">
                    <a:moveTo>
                      <a:pt x="147266" y="274146"/>
                    </a:moveTo>
                    <a:lnTo>
                      <a:pt x="147455" y="274393"/>
                    </a:lnTo>
                    <a:lnTo>
                      <a:pt x="147328" y="274190"/>
                    </a:lnTo>
                    <a:close/>
                  </a:path>
                  <a:path w="473710" h="562609">
                    <a:moveTo>
                      <a:pt x="135109" y="274200"/>
                    </a:moveTo>
                    <a:lnTo>
                      <a:pt x="135182" y="274392"/>
                    </a:lnTo>
                    <a:lnTo>
                      <a:pt x="135109" y="274200"/>
                    </a:lnTo>
                    <a:close/>
                  </a:path>
                  <a:path w="473710" h="562609">
                    <a:moveTo>
                      <a:pt x="130775" y="274077"/>
                    </a:moveTo>
                    <a:lnTo>
                      <a:pt x="130730" y="274325"/>
                    </a:lnTo>
                    <a:lnTo>
                      <a:pt x="130775" y="274077"/>
                    </a:lnTo>
                    <a:close/>
                  </a:path>
                  <a:path w="473710" h="562609">
                    <a:moveTo>
                      <a:pt x="129909" y="273980"/>
                    </a:moveTo>
                    <a:lnTo>
                      <a:pt x="129943" y="274303"/>
                    </a:lnTo>
                    <a:lnTo>
                      <a:pt x="129943" y="274140"/>
                    </a:lnTo>
                    <a:lnTo>
                      <a:pt x="129909" y="273980"/>
                    </a:lnTo>
                    <a:close/>
                  </a:path>
                  <a:path w="473710" h="562609">
                    <a:moveTo>
                      <a:pt x="137178" y="274198"/>
                    </a:moveTo>
                    <a:lnTo>
                      <a:pt x="137182" y="274349"/>
                    </a:lnTo>
                    <a:lnTo>
                      <a:pt x="137178" y="274198"/>
                    </a:lnTo>
                    <a:close/>
                  </a:path>
                  <a:path w="473710" h="562609">
                    <a:moveTo>
                      <a:pt x="110295" y="272379"/>
                    </a:moveTo>
                    <a:lnTo>
                      <a:pt x="110257" y="274385"/>
                    </a:lnTo>
                    <a:lnTo>
                      <a:pt x="110384" y="273736"/>
                    </a:lnTo>
                    <a:lnTo>
                      <a:pt x="110391" y="273050"/>
                    </a:lnTo>
                    <a:lnTo>
                      <a:pt x="110295" y="272379"/>
                    </a:lnTo>
                    <a:close/>
                  </a:path>
                  <a:path w="473710" h="562609">
                    <a:moveTo>
                      <a:pt x="141324" y="274142"/>
                    </a:moveTo>
                    <a:lnTo>
                      <a:pt x="141390" y="274271"/>
                    </a:lnTo>
                    <a:lnTo>
                      <a:pt x="141324" y="274142"/>
                    </a:lnTo>
                    <a:close/>
                  </a:path>
                  <a:path w="473710" h="562609">
                    <a:moveTo>
                      <a:pt x="126606" y="267826"/>
                    </a:moveTo>
                    <a:lnTo>
                      <a:pt x="126577" y="267966"/>
                    </a:lnTo>
                    <a:lnTo>
                      <a:pt x="126450" y="269489"/>
                    </a:lnTo>
                    <a:lnTo>
                      <a:pt x="126958" y="274186"/>
                    </a:lnTo>
                    <a:lnTo>
                      <a:pt x="127085" y="274381"/>
                    </a:lnTo>
                    <a:lnTo>
                      <a:pt x="126958" y="268346"/>
                    </a:lnTo>
                    <a:lnTo>
                      <a:pt x="126606" y="267826"/>
                    </a:lnTo>
                    <a:close/>
                  </a:path>
                  <a:path w="473710" h="562609">
                    <a:moveTo>
                      <a:pt x="128044" y="272021"/>
                    </a:moveTo>
                    <a:lnTo>
                      <a:pt x="128144" y="273938"/>
                    </a:lnTo>
                    <a:lnTo>
                      <a:pt x="128271" y="274379"/>
                    </a:lnTo>
                    <a:lnTo>
                      <a:pt x="128144" y="272732"/>
                    </a:lnTo>
                    <a:lnTo>
                      <a:pt x="128044" y="272021"/>
                    </a:lnTo>
                    <a:close/>
                  </a:path>
                  <a:path w="473710" h="562609">
                    <a:moveTo>
                      <a:pt x="129905" y="273911"/>
                    </a:moveTo>
                    <a:lnTo>
                      <a:pt x="129962" y="274231"/>
                    </a:lnTo>
                    <a:lnTo>
                      <a:pt x="130089" y="274377"/>
                    </a:lnTo>
                    <a:lnTo>
                      <a:pt x="129962" y="273940"/>
                    </a:lnTo>
                    <a:close/>
                  </a:path>
                  <a:path w="473710" h="562609">
                    <a:moveTo>
                      <a:pt x="125945" y="272694"/>
                    </a:moveTo>
                    <a:lnTo>
                      <a:pt x="126025" y="273503"/>
                    </a:lnTo>
                    <a:lnTo>
                      <a:pt x="126152" y="274372"/>
                    </a:lnTo>
                    <a:lnTo>
                      <a:pt x="126025" y="273100"/>
                    </a:lnTo>
                    <a:lnTo>
                      <a:pt x="125945" y="272694"/>
                    </a:lnTo>
                    <a:close/>
                  </a:path>
                  <a:path w="473710" h="562609">
                    <a:moveTo>
                      <a:pt x="147787" y="273749"/>
                    </a:moveTo>
                    <a:lnTo>
                      <a:pt x="147855" y="273987"/>
                    </a:lnTo>
                    <a:lnTo>
                      <a:pt x="147982" y="274211"/>
                    </a:lnTo>
                    <a:lnTo>
                      <a:pt x="148109" y="274371"/>
                    </a:lnTo>
                    <a:lnTo>
                      <a:pt x="147983" y="274073"/>
                    </a:lnTo>
                    <a:lnTo>
                      <a:pt x="147787" y="273749"/>
                    </a:lnTo>
                    <a:close/>
                  </a:path>
                  <a:path w="473710" h="562609">
                    <a:moveTo>
                      <a:pt x="139031" y="273735"/>
                    </a:moveTo>
                    <a:lnTo>
                      <a:pt x="139069" y="274042"/>
                    </a:lnTo>
                    <a:lnTo>
                      <a:pt x="139196" y="274247"/>
                    </a:lnTo>
                    <a:lnTo>
                      <a:pt x="139197" y="273867"/>
                    </a:lnTo>
                    <a:lnTo>
                      <a:pt x="139031" y="273735"/>
                    </a:lnTo>
                    <a:close/>
                  </a:path>
                  <a:path w="473710" h="562609">
                    <a:moveTo>
                      <a:pt x="131356" y="274320"/>
                    </a:moveTo>
                    <a:close/>
                  </a:path>
                  <a:path w="473710" h="562609">
                    <a:moveTo>
                      <a:pt x="126319" y="273326"/>
                    </a:moveTo>
                    <a:lnTo>
                      <a:pt x="126372" y="273969"/>
                    </a:lnTo>
                    <a:lnTo>
                      <a:pt x="126499" y="274365"/>
                    </a:lnTo>
                    <a:lnTo>
                      <a:pt x="126372" y="273417"/>
                    </a:lnTo>
                    <a:close/>
                  </a:path>
                  <a:path w="473710" h="562609">
                    <a:moveTo>
                      <a:pt x="131390" y="274320"/>
                    </a:moveTo>
                    <a:close/>
                  </a:path>
                  <a:path w="473710" h="562609">
                    <a:moveTo>
                      <a:pt x="146797" y="274320"/>
                    </a:moveTo>
                    <a:close/>
                  </a:path>
                  <a:path w="473710" h="562609">
                    <a:moveTo>
                      <a:pt x="137748" y="274320"/>
                    </a:moveTo>
                    <a:close/>
                  </a:path>
                  <a:path w="473710" h="562609">
                    <a:moveTo>
                      <a:pt x="129787" y="273852"/>
                    </a:moveTo>
                    <a:lnTo>
                      <a:pt x="129933" y="274357"/>
                    </a:lnTo>
                    <a:lnTo>
                      <a:pt x="129806" y="273861"/>
                    </a:lnTo>
                    <a:close/>
                  </a:path>
                  <a:path w="473710" h="562609">
                    <a:moveTo>
                      <a:pt x="140482" y="273749"/>
                    </a:moveTo>
                    <a:lnTo>
                      <a:pt x="140638" y="274121"/>
                    </a:lnTo>
                    <a:lnTo>
                      <a:pt x="140764" y="274283"/>
                    </a:lnTo>
                    <a:lnTo>
                      <a:pt x="140763" y="274085"/>
                    </a:lnTo>
                    <a:lnTo>
                      <a:pt x="140512" y="273766"/>
                    </a:lnTo>
                    <a:close/>
                  </a:path>
                  <a:path w="473710" h="562609">
                    <a:moveTo>
                      <a:pt x="122339" y="272928"/>
                    </a:moveTo>
                    <a:lnTo>
                      <a:pt x="122289" y="273178"/>
                    </a:lnTo>
                    <a:lnTo>
                      <a:pt x="122162" y="274356"/>
                    </a:lnTo>
                    <a:lnTo>
                      <a:pt x="122289" y="273808"/>
                    </a:lnTo>
                    <a:lnTo>
                      <a:pt x="122339" y="272928"/>
                    </a:lnTo>
                    <a:close/>
                  </a:path>
                  <a:path w="473710" h="562609">
                    <a:moveTo>
                      <a:pt x="125515" y="273163"/>
                    </a:moveTo>
                    <a:lnTo>
                      <a:pt x="125506" y="273509"/>
                    </a:lnTo>
                    <a:lnTo>
                      <a:pt x="125633" y="274355"/>
                    </a:lnTo>
                    <a:lnTo>
                      <a:pt x="125515" y="273163"/>
                    </a:lnTo>
                    <a:close/>
                  </a:path>
                  <a:path w="473710" h="562609">
                    <a:moveTo>
                      <a:pt x="125844" y="272523"/>
                    </a:moveTo>
                    <a:lnTo>
                      <a:pt x="125983" y="273830"/>
                    </a:lnTo>
                    <a:lnTo>
                      <a:pt x="126110" y="274353"/>
                    </a:lnTo>
                    <a:lnTo>
                      <a:pt x="125983" y="273079"/>
                    </a:lnTo>
                    <a:lnTo>
                      <a:pt x="125844" y="272523"/>
                    </a:lnTo>
                    <a:close/>
                  </a:path>
                  <a:path w="473710" h="562609">
                    <a:moveTo>
                      <a:pt x="119701" y="272553"/>
                    </a:moveTo>
                    <a:lnTo>
                      <a:pt x="119548" y="273110"/>
                    </a:lnTo>
                    <a:lnTo>
                      <a:pt x="119421" y="274352"/>
                    </a:lnTo>
                    <a:lnTo>
                      <a:pt x="119701" y="272553"/>
                    </a:lnTo>
                    <a:close/>
                  </a:path>
                  <a:path w="473710" h="562609">
                    <a:moveTo>
                      <a:pt x="139101" y="274191"/>
                    </a:moveTo>
                    <a:lnTo>
                      <a:pt x="139268" y="274351"/>
                    </a:lnTo>
                    <a:lnTo>
                      <a:pt x="139101" y="274191"/>
                    </a:lnTo>
                    <a:close/>
                  </a:path>
                  <a:path w="473710" h="562609">
                    <a:moveTo>
                      <a:pt x="136941" y="274205"/>
                    </a:moveTo>
                    <a:lnTo>
                      <a:pt x="137099" y="274350"/>
                    </a:lnTo>
                    <a:lnTo>
                      <a:pt x="136941" y="274205"/>
                    </a:lnTo>
                    <a:close/>
                  </a:path>
                  <a:path w="473710" h="562609">
                    <a:moveTo>
                      <a:pt x="108549" y="271432"/>
                    </a:moveTo>
                    <a:lnTo>
                      <a:pt x="108328" y="273754"/>
                    </a:lnTo>
                    <a:lnTo>
                      <a:pt x="108455" y="274348"/>
                    </a:lnTo>
                    <a:lnTo>
                      <a:pt x="108582" y="272864"/>
                    </a:lnTo>
                    <a:lnTo>
                      <a:pt x="108549" y="271432"/>
                    </a:lnTo>
                    <a:close/>
                  </a:path>
                  <a:path w="473710" h="562609">
                    <a:moveTo>
                      <a:pt x="104241" y="271780"/>
                    </a:moveTo>
                    <a:lnTo>
                      <a:pt x="104240" y="272557"/>
                    </a:lnTo>
                    <a:lnTo>
                      <a:pt x="104367" y="273685"/>
                    </a:lnTo>
                    <a:lnTo>
                      <a:pt x="104494" y="274345"/>
                    </a:lnTo>
                    <a:lnTo>
                      <a:pt x="104241" y="271780"/>
                    </a:lnTo>
                    <a:close/>
                  </a:path>
                  <a:path w="473710" h="562609">
                    <a:moveTo>
                      <a:pt x="137933" y="274076"/>
                    </a:moveTo>
                    <a:lnTo>
                      <a:pt x="138011" y="274338"/>
                    </a:lnTo>
                    <a:lnTo>
                      <a:pt x="137933" y="274076"/>
                    </a:lnTo>
                    <a:close/>
                  </a:path>
                  <a:path w="473710" h="562609">
                    <a:moveTo>
                      <a:pt x="131619" y="274131"/>
                    </a:moveTo>
                    <a:lnTo>
                      <a:pt x="131460" y="274330"/>
                    </a:lnTo>
                    <a:lnTo>
                      <a:pt x="131619" y="274131"/>
                    </a:lnTo>
                    <a:close/>
                  </a:path>
                  <a:path w="473710" h="562609">
                    <a:moveTo>
                      <a:pt x="101930" y="266700"/>
                    </a:moveTo>
                    <a:lnTo>
                      <a:pt x="102601" y="272915"/>
                    </a:lnTo>
                    <a:lnTo>
                      <a:pt x="102855" y="274326"/>
                    </a:lnTo>
                    <a:lnTo>
                      <a:pt x="101930" y="266700"/>
                    </a:lnTo>
                    <a:close/>
                  </a:path>
                  <a:path w="473710" h="562609">
                    <a:moveTo>
                      <a:pt x="136943" y="274074"/>
                    </a:moveTo>
                    <a:lnTo>
                      <a:pt x="137112" y="274323"/>
                    </a:lnTo>
                    <a:lnTo>
                      <a:pt x="136991" y="274089"/>
                    </a:lnTo>
                    <a:close/>
                  </a:path>
                  <a:path w="473710" h="562609">
                    <a:moveTo>
                      <a:pt x="110105" y="273507"/>
                    </a:moveTo>
                    <a:lnTo>
                      <a:pt x="109976" y="274320"/>
                    </a:lnTo>
                    <a:lnTo>
                      <a:pt x="110105" y="273507"/>
                    </a:lnTo>
                    <a:close/>
                  </a:path>
                  <a:path w="473710" h="562609">
                    <a:moveTo>
                      <a:pt x="131383" y="274292"/>
                    </a:moveTo>
                    <a:close/>
                  </a:path>
                  <a:path w="473710" h="562609">
                    <a:moveTo>
                      <a:pt x="137713" y="274310"/>
                    </a:moveTo>
                    <a:close/>
                  </a:path>
                  <a:path w="473710" h="562609">
                    <a:moveTo>
                      <a:pt x="138306" y="273846"/>
                    </a:moveTo>
                    <a:lnTo>
                      <a:pt x="138320" y="274189"/>
                    </a:lnTo>
                    <a:lnTo>
                      <a:pt x="138699" y="274320"/>
                    </a:lnTo>
                    <a:lnTo>
                      <a:pt x="138446" y="273940"/>
                    </a:lnTo>
                    <a:lnTo>
                      <a:pt x="138306" y="273846"/>
                    </a:lnTo>
                    <a:close/>
                  </a:path>
                  <a:path w="473710" h="562609">
                    <a:moveTo>
                      <a:pt x="138709" y="274301"/>
                    </a:moveTo>
                    <a:close/>
                  </a:path>
                  <a:path w="473710" h="562609">
                    <a:moveTo>
                      <a:pt x="141662" y="274300"/>
                    </a:moveTo>
                    <a:close/>
                  </a:path>
                  <a:path w="473710" h="562609">
                    <a:moveTo>
                      <a:pt x="141708" y="274279"/>
                    </a:moveTo>
                    <a:close/>
                  </a:path>
                  <a:path w="473710" h="562609">
                    <a:moveTo>
                      <a:pt x="142355" y="274261"/>
                    </a:moveTo>
                    <a:close/>
                  </a:path>
                  <a:path w="473710" h="562609">
                    <a:moveTo>
                      <a:pt x="144141" y="274271"/>
                    </a:moveTo>
                    <a:close/>
                  </a:path>
                  <a:path w="473710" h="562609">
                    <a:moveTo>
                      <a:pt x="144224" y="273879"/>
                    </a:moveTo>
                    <a:lnTo>
                      <a:pt x="145051" y="274320"/>
                    </a:lnTo>
                    <a:lnTo>
                      <a:pt x="144926" y="274164"/>
                    </a:lnTo>
                    <a:lnTo>
                      <a:pt x="144224" y="273879"/>
                    </a:lnTo>
                    <a:close/>
                  </a:path>
                  <a:path w="473710" h="562609">
                    <a:moveTo>
                      <a:pt x="145053" y="274216"/>
                    </a:moveTo>
                    <a:lnTo>
                      <a:pt x="145262" y="274320"/>
                    </a:lnTo>
                    <a:lnTo>
                      <a:pt x="145053" y="274216"/>
                    </a:lnTo>
                    <a:close/>
                  </a:path>
                  <a:path w="473710" h="562609">
                    <a:moveTo>
                      <a:pt x="145180" y="274267"/>
                    </a:moveTo>
                    <a:lnTo>
                      <a:pt x="145310" y="274320"/>
                    </a:lnTo>
                    <a:lnTo>
                      <a:pt x="145180" y="274267"/>
                    </a:lnTo>
                    <a:close/>
                  </a:path>
                  <a:path w="473710" h="562609">
                    <a:moveTo>
                      <a:pt x="145311" y="274264"/>
                    </a:moveTo>
                    <a:lnTo>
                      <a:pt x="145454" y="274320"/>
                    </a:lnTo>
                    <a:lnTo>
                      <a:pt x="145311" y="274264"/>
                    </a:lnTo>
                    <a:close/>
                  </a:path>
                  <a:path w="473710" h="562609">
                    <a:moveTo>
                      <a:pt x="145456" y="274249"/>
                    </a:moveTo>
                    <a:close/>
                  </a:path>
                  <a:path w="473710" h="562609">
                    <a:moveTo>
                      <a:pt x="145700" y="274312"/>
                    </a:moveTo>
                    <a:close/>
                  </a:path>
                  <a:path w="473710" h="562609">
                    <a:moveTo>
                      <a:pt x="146197" y="274103"/>
                    </a:moveTo>
                    <a:lnTo>
                      <a:pt x="146391" y="274320"/>
                    </a:lnTo>
                    <a:lnTo>
                      <a:pt x="146265" y="274149"/>
                    </a:lnTo>
                    <a:close/>
                  </a:path>
                  <a:path w="473710" h="562609">
                    <a:moveTo>
                      <a:pt x="146380" y="274228"/>
                    </a:moveTo>
                    <a:lnTo>
                      <a:pt x="146514" y="274320"/>
                    </a:lnTo>
                    <a:lnTo>
                      <a:pt x="146380" y="274228"/>
                    </a:lnTo>
                    <a:close/>
                  </a:path>
                  <a:path w="473710" h="562609">
                    <a:moveTo>
                      <a:pt x="146365" y="274105"/>
                    </a:moveTo>
                    <a:lnTo>
                      <a:pt x="146389" y="274234"/>
                    </a:lnTo>
                    <a:lnTo>
                      <a:pt x="146624" y="274320"/>
                    </a:lnTo>
                    <a:lnTo>
                      <a:pt x="146499" y="274188"/>
                    </a:lnTo>
                    <a:lnTo>
                      <a:pt x="146365" y="274105"/>
                    </a:lnTo>
                    <a:close/>
                  </a:path>
                  <a:path w="473710" h="562609">
                    <a:moveTo>
                      <a:pt x="146619" y="274281"/>
                    </a:moveTo>
                    <a:close/>
                  </a:path>
                  <a:path w="473710" h="562609">
                    <a:moveTo>
                      <a:pt x="146652" y="274242"/>
                    </a:moveTo>
                    <a:lnTo>
                      <a:pt x="146785" y="274320"/>
                    </a:lnTo>
                    <a:lnTo>
                      <a:pt x="146652" y="274242"/>
                    </a:lnTo>
                    <a:close/>
                  </a:path>
                  <a:path w="473710" h="562609">
                    <a:moveTo>
                      <a:pt x="146783" y="274305"/>
                    </a:moveTo>
                    <a:close/>
                  </a:path>
                  <a:path w="473710" h="562609">
                    <a:moveTo>
                      <a:pt x="146853" y="274207"/>
                    </a:moveTo>
                    <a:close/>
                  </a:path>
                  <a:path w="473710" h="562609">
                    <a:moveTo>
                      <a:pt x="146972" y="274292"/>
                    </a:moveTo>
                    <a:close/>
                  </a:path>
                  <a:path w="473710" h="562609">
                    <a:moveTo>
                      <a:pt x="146968" y="274258"/>
                    </a:moveTo>
                    <a:close/>
                  </a:path>
                  <a:path w="473710" h="562609">
                    <a:moveTo>
                      <a:pt x="147450" y="274275"/>
                    </a:moveTo>
                    <a:close/>
                  </a:path>
                  <a:path w="473710" h="562609">
                    <a:moveTo>
                      <a:pt x="147514" y="274283"/>
                    </a:moveTo>
                    <a:close/>
                  </a:path>
                  <a:path w="473710" h="562609">
                    <a:moveTo>
                      <a:pt x="148733" y="274209"/>
                    </a:moveTo>
                    <a:close/>
                  </a:path>
                  <a:path w="473710" h="562609">
                    <a:moveTo>
                      <a:pt x="148802" y="274308"/>
                    </a:moveTo>
                    <a:close/>
                  </a:path>
                  <a:path w="473710" h="562609">
                    <a:moveTo>
                      <a:pt x="148981" y="274272"/>
                    </a:moveTo>
                    <a:close/>
                  </a:path>
                  <a:path w="473710" h="562609">
                    <a:moveTo>
                      <a:pt x="148997" y="274271"/>
                    </a:moveTo>
                    <a:close/>
                  </a:path>
                  <a:path w="473710" h="562609">
                    <a:moveTo>
                      <a:pt x="149109" y="274308"/>
                    </a:moveTo>
                    <a:close/>
                  </a:path>
                  <a:path w="473710" h="562609">
                    <a:moveTo>
                      <a:pt x="149251" y="274318"/>
                    </a:moveTo>
                    <a:close/>
                  </a:path>
                  <a:path w="473710" h="562609">
                    <a:moveTo>
                      <a:pt x="149279" y="274177"/>
                    </a:moveTo>
                    <a:lnTo>
                      <a:pt x="149255" y="274320"/>
                    </a:lnTo>
                    <a:lnTo>
                      <a:pt x="149390" y="274320"/>
                    </a:lnTo>
                    <a:lnTo>
                      <a:pt x="149279" y="274177"/>
                    </a:lnTo>
                    <a:close/>
                  </a:path>
                  <a:path w="473710" h="562609">
                    <a:moveTo>
                      <a:pt x="149357" y="273710"/>
                    </a:moveTo>
                    <a:lnTo>
                      <a:pt x="149400" y="274247"/>
                    </a:lnTo>
                    <a:lnTo>
                      <a:pt x="149398" y="273775"/>
                    </a:lnTo>
                    <a:close/>
                  </a:path>
                  <a:path w="473710" h="562609">
                    <a:moveTo>
                      <a:pt x="149564" y="274041"/>
                    </a:moveTo>
                    <a:lnTo>
                      <a:pt x="149525" y="274320"/>
                    </a:lnTo>
                    <a:lnTo>
                      <a:pt x="149737" y="274320"/>
                    </a:lnTo>
                    <a:lnTo>
                      <a:pt x="149564" y="274041"/>
                    </a:lnTo>
                    <a:close/>
                  </a:path>
                  <a:path w="473710" h="562609">
                    <a:moveTo>
                      <a:pt x="150121" y="272530"/>
                    </a:moveTo>
                    <a:lnTo>
                      <a:pt x="150124" y="273077"/>
                    </a:lnTo>
                    <a:lnTo>
                      <a:pt x="150378" y="273436"/>
                    </a:lnTo>
                    <a:lnTo>
                      <a:pt x="151261" y="274320"/>
                    </a:lnTo>
                    <a:lnTo>
                      <a:pt x="150121" y="272530"/>
                    </a:lnTo>
                    <a:close/>
                  </a:path>
                  <a:path w="473710" h="562609">
                    <a:moveTo>
                      <a:pt x="150885" y="271925"/>
                    </a:moveTo>
                    <a:lnTo>
                      <a:pt x="151446" y="273245"/>
                    </a:lnTo>
                    <a:lnTo>
                      <a:pt x="152080" y="274320"/>
                    </a:lnTo>
                    <a:lnTo>
                      <a:pt x="151701" y="273205"/>
                    </a:lnTo>
                    <a:lnTo>
                      <a:pt x="150885" y="271925"/>
                    </a:lnTo>
                    <a:close/>
                  </a:path>
                  <a:path w="473710" h="562609">
                    <a:moveTo>
                      <a:pt x="151724" y="273240"/>
                    </a:moveTo>
                    <a:lnTo>
                      <a:pt x="152080" y="274320"/>
                    </a:lnTo>
                    <a:lnTo>
                      <a:pt x="152412" y="274320"/>
                    </a:lnTo>
                    <a:lnTo>
                      <a:pt x="151724" y="273240"/>
                    </a:lnTo>
                    <a:close/>
                  </a:path>
                  <a:path w="473710" h="562609">
                    <a:moveTo>
                      <a:pt x="151560" y="272745"/>
                    </a:moveTo>
                    <a:lnTo>
                      <a:pt x="151779" y="273326"/>
                    </a:lnTo>
                    <a:lnTo>
                      <a:pt x="152412" y="274320"/>
                    </a:lnTo>
                    <a:lnTo>
                      <a:pt x="152285" y="273964"/>
                    </a:lnTo>
                    <a:lnTo>
                      <a:pt x="151560" y="272745"/>
                    </a:lnTo>
                    <a:close/>
                  </a:path>
                  <a:path w="473710" h="562609">
                    <a:moveTo>
                      <a:pt x="152267" y="273913"/>
                    </a:moveTo>
                    <a:lnTo>
                      <a:pt x="152412" y="274320"/>
                    </a:lnTo>
                    <a:lnTo>
                      <a:pt x="152267" y="273913"/>
                    </a:lnTo>
                    <a:close/>
                  </a:path>
                  <a:path w="473710" h="562609">
                    <a:moveTo>
                      <a:pt x="151312" y="269118"/>
                    </a:moveTo>
                    <a:lnTo>
                      <a:pt x="151477" y="270510"/>
                    </a:lnTo>
                    <a:lnTo>
                      <a:pt x="151230" y="270510"/>
                    </a:lnTo>
                    <a:lnTo>
                      <a:pt x="152514" y="274320"/>
                    </a:lnTo>
                    <a:lnTo>
                      <a:pt x="234842" y="274320"/>
                    </a:lnTo>
                    <a:lnTo>
                      <a:pt x="236085" y="273050"/>
                    </a:lnTo>
                    <a:lnTo>
                      <a:pt x="152877" y="273050"/>
                    </a:lnTo>
                    <a:lnTo>
                      <a:pt x="151603" y="269240"/>
                    </a:lnTo>
                    <a:lnTo>
                      <a:pt x="151453" y="269240"/>
                    </a:lnTo>
                    <a:lnTo>
                      <a:pt x="151312" y="269118"/>
                    </a:lnTo>
                    <a:close/>
                  </a:path>
                  <a:path w="473710" h="562609">
                    <a:moveTo>
                      <a:pt x="149605" y="273745"/>
                    </a:moveTo>
                    <a:lnTo>
                      <a:pt x="149611" y="274117"/>
                    </a:lnTo>
                    <a:lnTo>
                      <a:pt x="149737" y="274319"/>
                    </a:lnTo>
                    <a:lnTo>
                      <a:pt x="149605" y="273745"/>
                    </a:lnTo>
                    <a:close/>
                  </a:path>
                  <a:path w="473710" h="562609">
                    <a:moveTo>
                      <a:pt x="130842" y="274025"/>
                    </a:moveTo>
                    <a:lnTo>
                      <a:pt x="131001" y="274319"/>
                    </a:lnTo>
                    <a:lnTo>
                      <a:pt x="130842" y="274025"/>
                    </a:lnTo>
                    <a:close/>
                  </a:path>
                  <a:path w="473710" h="562609">
                    <a:moveTo>
                      <a:pt x="149712" y="272985"/>
                    </a:moveTo>
                    <a:lnTo>
                      <a:pt x="149610" y="273767"/>
                    </a:lnTo>
                    <a:lnTo>
                      <a:pt x="149737" y="274318"/>
                    </a:lnTo>
                    <a:lnTo>
                      <a:pt x="149864" y="273727"/>
                    </a:lnTo>
                    <a:lnTo>
                      <a:pt x="149737" y="273021"/>
                    </a:lnTo>
                    <a:close/>
                  </a:path>
                  <a:path w="473710" h="562609">
                    <a:moveTo>
                      <a:pt x="137688" y="273998"/>
                    </a:moveTo>
                    <a:lnTo>
                      <a:pt x="137619" y="274151"/>
                    </a:lnTo>
                    <a:lnTo>
                      <a:pt x="137746" y="274318"/>
                    </a:lnTo>
                    <a:lnTo>
                      <a:pt x="137688" y="273998"/>
                    </a:lnTo>
                    <a:close/>
                  </a:path>
                  <a:path w="473710" h="562609">
                    <a:moveTo>
                      <a:pt x="149084" y="274064"/>
                    </a:moveTo>
                    <a:lnTo>
                      <a:pt x="149124" y="274206"/>
                    </a:lnTo>
                    <a:lnTo>
                      <a:pt x="149084" y="274064"/>
                    </a:lnTo>
                    <a:close/>
                  </a:path>
                  <a:path w="473710" h="562609">
                    <a:moveTo>
                      <a:pt x="136179" y="274014"/>
                    </a:moveTo>
                    <a:lnTo>
                      <a:pt x="136017" y="274240"/>
                    </a:lnTo>
                    <a:lnTo>
                      <a:pt x="136179" y="274014"/>
                    </a:lnTo>
                    <a:close/>
                  </a:path>
                  <a:path w="473710" h="562609">
                    <a:moveTo>
                      <a:pt x="149096" y="274180"/>
                    </a:moveTo>
                    <a:lnTo>
                      <a:pt x="149246" y="274315"/>
                    </a:lnTo>
                    <a:lnTo>
                      <a:pt x="149096" y="274180"/>
                    </a:lnTo>
                    <a:close/>
                  </a:path>
                  <a:path w="473710" h="562609">
                    <a:moveTo>
                      <a:pt x="145473" y="273678"/>
                    </a:moveTo>
                    <a:lnTo>
                      <a:pt x="145574" y="274255"/>
                    </a:lnTo>
                    <a:lnTo>
                      <a:pt x="145577" y="273727"/>
                    </a:lnTo>
                    <a:close/>
                  </a:path>
                  <a:path w="473710" h="562609">
                    <a:moveTo>
                      <a:pt x="109445" y="272817"/>
                    </a:moveTo>
                    <a:lnTo>
                      <a:pt x="109395" y="273588"/>
                    </a:lnTo>
                    <a:lnTo>
                      <a:pt x="109522" y="274310"/>
                    </a:lnTo>
                    <a:lnTo>
                      <a:pt x="109445" y="272817"/>
                    </a:lnTo>
                    <a:close/>
                  </a:path>
                  <a:path w="473710" h="562609">
                    <a:moveTo>
                      <a:pt x="137578" y="274202"/>
                    </a:moveTo>
                    <a:lnTo>
                      <a:pt x="137713" y="274310"/>
                    </a:lnTo>
                    <a:lnTo>
                      <a:pt x="137578" y="274202"/>
                    </a:lnTo>
                    <a:close/>
                  </a:path>
                  <a:path w="473710" h="562609">
                    <a:moveTo>
                      <a:pt x="138460" y="273949"/>
                    </a:moveTo>
                    <a:lnTo>
                      <a:pt x="138709" y="274301"/>
                    </a:lnTo>
                    <a:lnTo>
                      <a:pt x="138582" y="274031"/>
                    </a:lnTo>
                    <a:close/>
                  </a:path>
                  <a:path w="473710" h="562609">
                    <a:moveTo>
                      <a:pt x="138969" y="273880"/>
                    </a:moveTo>
                    <a:lnTo>
                      <a:pt x="139102" y="274192"/>
                    </a:lnTo>
                    <a:lnTo>
                      <a:pt x="138969" y="273880"/>
                    </a:lnTo>
                    <a:close/>
                  </a:path>
                  <a:path w="473710" h="562609">
                    <a:moveTo>
                      <a:pt x="146601" y="274136"/>
                    </a:moveTo>
                    <a:lnTo>
                      <a:pt x="146761" y="274295"/>
                    </a:lnTo>
                    <a:lnTo>
                      <a:pt x="146601" y="274136"/>
                    </a:lnTo>
                    <a:close/>
                  </a:path>
                  <a:path w="473710" h="562609">
                    <a:moveTo>
                      <a:pt x="136856" y="274048"/>
                    </a:moveTo>
                    <a:lnTo>
                      <a:pt x="136943" y="274207"/>
                    </a:lnTo>
                    <a:lnTo>
                      <a:pt x="136944" y="274076"/>
                    </a:lnTo>
                    <a:close/>
                  </a:path>
                  <a:path w="473710" h="562609">
                    <a:moveTo>
                      <a:pt x="114987" y="269978"/>
                    </a:moveTo>
                    <a:lnTo>
                      <a:pt x="115070" y="272976"/>
                    </a:lnTo>
                    <a:lnTo>
                      <a:pt x="115197" y="273875"/>
                    </a:lnTo>
                    <a:lnTo>
                      <a:pt x="115324" y="274294"/>
                    </a:lnTo>
                    <a:lnTo>
                      <a:pt x="115197" y="272200"/>
                    </a:lnTo>
                    <a:lnTo>
                      <a:pt x="114987" y="269978"/>
                    </a:lnTo>
                    <a:close/>
                  </a:path>
                  <a:path w="473710" h="562609">
                    <a:moveTo>
                      <a:pt x="131344" y="273638"/>
                    </a:moveTo>
                    <a:lnTo>
                      <a:pt x="131256" y="273808"/>
                    </a:lnTo>
                    <a:lnTo>
                      <a:pt x="131383" y="274292"/>
                    </a:lnTo>
                    <a:lnTo>
                      <a:pt x="131344" y="273638"/>
                    </a:lnTo>
                    <a:close/>
                  </a:path>
                  <a:path w="473710" h="562609">
                    <a:moveTo>
                      <a:pt x="123749" y="273472"/>
                    </a:moveTo>
                    <a:lnTo>
                      <a:pt x="123993" y="274291"/>
                    </a:lnTo>
                    <a:lnTo>
                      <a:pt x="123866" y="273713"/>
                    </a:lnTo>
                    <a:lnTo>
                      <a:pt x="123749" y="273472"/>
                    </a:lnTo>
                    <a:close/>
                  </a:path>
                  <a:path w="473710" h="562609">
                    <a:moveTo>
                      <a:pt x="104351" y="272339"/>
                    </a:moveTo>
                    <a:lnTo>
                      <a:pt x="104495" y="273668"/>
                    </a:lnTo>
                    <a:lnTo>
                      <a:pt x="104622" y="274288"/>
                    </a:lnTo>
                    <a:lnTo>
                      <a:pt x="104495" y="273075"/>
                    </a:lnTo>
                    <a:lnTo>
                      <a:pt x="104351" y="272339"/>
                    </a:lnTo>
                    <a:close/>
                  </a:path>
                  <a:path w="473710" h="562609">
                    <a:moveTo>
                      <a:pt x="119089" y="273646"/>
                    </a:moveTo>
                    <a:lnTo>
                      <a:pt x="119099" y="273826"/>
                    </a:lnTo>
                    <a:lnTo>
                      <a:pt x="119226" y="274284"/>
                    </a:lnTo>
                    <a:lnTo>
                      <a:pt x="119089" y="273646"/>
                    </a:lnTo>
                    <a:close/>
                  </a:path>
                  <a:path w="473710" h="562609">
                    <a:moveTo>
                      <a:pt x="147371" y="273983"/>
                    </a:moveTo>
                    <a:lnTo>
                      <a:pt x="147514" y="274283"/>
                    </a:lnTo>
                    <a:lnTo>
                      <a:pt x="147371" y="273983"/>
                    </a:lnTo>
                    <a:close/>
                  </a:path>
                  <a:path w="473710" h="562609">
                    <a:moveTo>
                      <a:pt x="133691" y="273767"/>
                    </a:moveTo>
                    <a:lnTo>
                      <a:pt x="133466" y="274278"/>
                    </a:lnTo>
                    <a:lnTo>
                      <a:pt x="133720" y="274027"/>
                    </a:lnTo>
                    <a:lnTo>
                      <a:pt x="133691" y="273767"/>
                    </a:lnTo>
                    <a:close/>
                  </a:path>
                  <a:path w="473710" h="562609">
                    <a:moveTo>
                      <a:pt x="146585" y="274015"/>
                    </a:moveTo>
                    <a:lnTo>
                      <a:pt x="146779" y="274275"/>
                    </a:lnTo>
                    <a:lnTo>
                      <a:pt x="146653" y="274063"/>
                    </a:lnTo>
                    <a:close/>
                  </a:path>
                  <a:path w="473710" h="562609">
                    <a:moveTo>
                      <a:pt x="121777" y="273404"/>
                    </a:moveTo>
                    <a:lnTo>
                      <a:pt x="121634" y="274269"/>
                    </a:lnTo>
                    <a:lnTo>
                      <a:pt x="121760" y="273668"/>
                    </a:lnTo>
                    <a:lnTo>
                      <a:pt x="121777" y="273404"/>
                    </a:lnTo>
                    <a:close/>
                  </a:path>
                  <a:path w="473710" h="562609">
                    <a:moveTo>
                      <a:pt x="139838" y="273905"/>
                    </a:moveTo>
                    <a:lnTo>
                      <a:pt x="139970" y="274264"/>
                    </a:lnTo>
                    <a:lnTo>
                      <a:pt x="139838" y="273905"/>
                    </a:lnTo>
                    <a:close/>
                  </a:path>
                  <a:path w="473710" h="562609">
                    <a:moveTo>
                      <a:pt x="145057" y="274067"/>
                    </a:moveTo>
                    <a:lnTo>
                      <a:pt x="145311" y="274264"/>
                    </a:lnTo>
                    <a:lnTo>
                      <a:pt x="145185" y="274117"/>
                    </a:lnTo>
                    <a:lnTo>
                      <a:pt x="145057" y="274067"/>
                    </a:lnTo>
                    <a:close/>
                  </a:path>
                  <a:path w="473710" h="562609">
                    <a:moveTo>
                      <a:pt x="131010" y="273896"/>
                    </a:moveTo>
                    <a:lnTo>
                      <a:pt x="130876" y="274076"/>
                    </a:lnTo>
                    <a:lnTo>
                      <a:pt x="131003" y="274262"/>
                    </a:lnTo>
                    <a:lnTo>
                      <a:pt x="131010" y="273896"/>
                    </a:lnTo>
                    <a:close/>
                  </a:path>
                  <a:path w="473710" h="562609">
                    <a:moveTo>
                      <a:pt x="140509" y="273762"/>
                    </a:moveTo>
                    <a:lnTo>
                      <a:pt x="140902" y="274261"/>
                    </a:lnTo>
                    <a:lnTo>
                      <a:pt x="140776" y="273887"/>
                    </a:lnTo>
                    <a:lnTo>
                      <a:pt x="140509" y="273762"/>
                    </a:lnTo>
                    <a:close/>
                  </a:path>
                  <a:path w="473710" h="562609">
                    <a:moveTo>
                      <a:pt x="148796" y="274059"/>
                    </a:moveTo>
                    <a:lnTo>
                      <a:pt x="148848" y="274206"/>
                    </a:lnTo>
                    <a:lnTo>
                      <a:pt x="148796" y="274059"/>
                    </a:lnTo>
                    <a:close/>
                  </a:path>
                  <a:path w="473710" h="562609">
                    <a:moveTo>
                      <a:pt x="147197" y="273945"/>
                    </a:moveTo>
                    <a:lnTo>
                      <a:pt x="147301" y="274171"/>
                    </a:lnTo>
                    <a:lnTo>
                      <a:pt x="147197" y="273945"/>
                    </a:lnTo>
                    <a:close/>
                  </a:path>
                  <a:path w="473710" h="562609">
                    <a:moveTo>
                      <a:pt x="139578" y="273549"/>
                    </a:moveTo>
                    <a:lnTo>
                      <a:pt x="139434" y="274057"/>
                    </a:lnTo>
                    <a:lnTo>
                      <a:pt x="139687" y="274259"/>
                    </a:lnTo>
                    <a:lnTo>
                      <a:pt x="139578" y="273549"/>
                    </a:lnTo>
                    <a:close/>
                  </a:path>
                  <a:path w="473710" h="562609">
                    <a:moveTo>
                      <a:pt x="137282" y="273997"/>
                    </a:moveTo>
                    <a:lnTo>
                      <a:pt x="137304" y="274185"/>
                    </a:lnTo>
                    <a:lnTo>
                      <a:pt x="137548" y="274259"/>
                    </a:lnTo>
                    <a:lnTo>
                      <a:pt x="137421" y="274094"/>
                    </a:lnTo>
                    <a:lnTo>
                      <a:pt x="137282" y="273997"/>
                    </a:lnTo>
                    <a:close/>
                  </a:path>
                  <a:path w="473710" h="562609">
                    <a:moveTo>
                      <a:pt x="117057" y="273364"/>
                    </a:moveTo>
                    <a:lnTo>
                      <a:pt x="117053" y="273727"/>
                    </a:lnTo>
                    <a:lnTo>
                      <a:pt x="117180" y="274255"/>
                    </a:lnTo>
                    <a:lnTo>
                      <a:pt x="117057" y="273364"/>
                    </a:lnTo>
                    <a:close/>
                  </a:path>
                  <a:path w="473710" h="562609">
                    <a:moveTo>
                      <a:pt x="132280" y="273954"/>
                    </a:moveTo>
                    <a:lnTo>
                      <a:pt x="132109" y="274251"/>
                    </a:lnTo>
                    <a:lnTo>
                      <a:pt x="132280" y="273954"/>
                    </a:lnTo>
                    <a:close/>
                  </a:path>
                  <a:path w="473710" h="562609">
                    <a:moveTo>
                      <a:pt x="146587" y="274024"/>
                    </a:moveTo>
                    <a:lnTo>
                      <a:pt x="146747" y="274250"/>
                    </a:lnTo>
                    <a:lnTo>
                      <a:pt x="146587" y="274024"/>
                    </a:lnTo>
                    <a:close/>
                  </a:path>
                  <a:path w="473710" h="562609">
                    <a:moveTo>
                      <a:pt x="131480" y="273533"/>
                    </a:moveTo>
                    <a:lnTo>
                      <a:pt x="131447" y="274249"/>
                    </a:lnTo>
                    <a:lnTo>
                      <a:pt x="131480" y="273533"/>
                    </a:lnTo>
                    <a:close/>
                  </a:path>
                  <a:path w="473710" h="562609">
                    <a:moveTo>
                      <a:pt x="147195" y="273869"/>
                    </a:moveTo>
                    <a:lnTo>
                      <a:pt x="147297" y="274076"/>
                    </a:lnTo>
                    <a:lnTo>
                      <a:pt x="147424" y="274242"/>
                    </a:lnTo>
                    <a:lnTo>
                      <a:pt x="147298" y="274003"/>
                    </a:lnTo>
                    <a:lnTo>
                      <a:pt x="147195" y="273869"/>
                    </a:lnTo>
                    <a:close/>
                  </a:path>
                  <a:path w="473710" h="562609">
                    <a:moveTo>
                      <a:pt x="123337" y="273066"/>
                    </a:moveTo>
                    <a:lnTo>
                      <a:pt x="123294" y="273647"/>
                    </a:lnTo>
                    <a:lnTo>
                      <a:pt x="123548" y="274237"/>
                    </a:lnTo>
                    <a:lnTo>
                      <a:pt x="123421" y="273379"/>
                    </a:lnTo>
                    <a:lnTo>
                      <a:pt x="123337" y="273066"/>
                    </a:lnTo>
                    <a:close/>
                  </a:path>
                  <a:path w="473710" h="562609">
                    <a:moveTo>
                      <a:pt x="146075" y="273966"/>
                    </a:moveTo>
                    <a:lnTo>
                      <a:pt x="146254" y="274141"/>
                    </a:lnTo>
                    <a:lnTo>
                      <a:pt x="146075" y="273966"/>
                    </a:lnTo>
                    <a:close/>
                  </a:path>
                  <a:path w="473710" h="562609">
                    <a:moveTo>
                      <a:pt x="135965" y="273775"/>
                    </a:moveTo>
                    <a:lnTo>
                      <a:pt x="135994" y="274226"/>
                    </a:lnTo>
                    <a:lnTo>
                      <a:pt x="136121" y="274081"/>
                    </a:lnTo>
                    <a:lnTo>
                      <a:pt x="135994" y="273784"/>
                    </a:lnTo>
                    <a:close/>
                  </a:path>
                  <a:path w="473710" h="562609">
                    <a:moveTo>
                      <a:pt x="113260" y="273237"/>
                    </a:moveTo>
                    <a:lnTo>
                      <a:pt x="113302" y="273812"/>
                    </a:lnTo>
                    <a:lnTo>
                      <a:pt x="113429" y="274225"/>
                    </a:lnTo>
                    <a:lnTo>
                      <a:pt x="113302" y="273385"/>
                    </a:lnTo>
                    <a:lnTo>
                      <a:pt x="113260" y="273237"/>
                    </a:lnTo>
                    <a:close/>
                  </a:path>
                  <a:path w="473710" h="562609">
                    <a:moveTo>
                      <a:pt x="146405" y="274068"/>
                    </a:moveTo>
                    <a:lnTo>
                      <a:pt x="146612" y="274223"/>
                    </a:lnTo>
                    <a:lnTo>
                      <a:pt x="146405" y="274068"/>
                    </a:lnTo>
                    <a:close/>
                  </a:path>
                  <a:path w="473710" h="562609">
                    <a:moveTo>
                      <a:pt x="141836" y="273706"/>
                    </a:moveTo>
                    <a:lnTo>
                      <a:pt x="141913" y="274007"/>
                    </a:lnTo>
                    <a:lnTo>
                      <a:pt x="142040" y="274220"/>
                    </a:lnTo>
                    <a:lnTo>
                      <a:pt x="141914" y="273789"/>
                    </a:lnTo>
                    <a:close/>
                  </a:path>
                  <a:path w="473710" h="562609">
                    <a:moveTo>
                      <a:pt x="144223" y="273840"/>
                    </a:moveTo>
                    <a:lnTo>
                      <a:pt x="145053" y="274216"/>
                    </a:lnTo>
                    <a:lnTo>
                      <a:pt x="144223" y="273840"/>
                    </a:lnTo>
                    <a:close/>
                  </a:path>
                  <a:path w="473710" h="562609">
                    <a:moveTo>
                      <a:pt x="120972" y="273486"/>
                    </a:moveTo>
                    <a:lnTo>
                      <a:pt x="120941" y="273757"/>
                    </a:lnTo>
                    <a:lnTo>
                      <a:pt x="121068" y="274214"/>
                    </a:lnTo>
                    <a:lnTo>
                      <a:pt x="120972" y="273486"/>
                    </a:lnTo>
                    <a:close/>
                  </a:path>
                  <a:path w="473710" h="562609">
                    <a:moveTo>
                      <a:pt x="142783" y="273698"/>
                    </a:moveTo>
                    <a:lnTo>
                      <a:pt x="142729" y="273869"/>
                    </a:lnTo>
                    <a:lnTo>
                      <a:pt x="142856" y="274211"/>
                    </a:lnTo>
                    <a:lnTo>
                      <a:pt x="142783" y="273698"/>
                    </a:lnTo>
                    <a:close/>
                  </a:path>
                  <a:path w="473710" h="562609">
                    <a:moveTo>
                      <a:pt x="147804" y="273756"/>
                    </a:moveTo>
                    <a:lnTo>
                      <a:pt x="148061" y="274211"/>
                    </a:lnTo>
                    <a:lnTo>
                      <a:pt x="147935" y="273813"/>
                    </a:lnTo>
                    <a:lnTo>
                      <a:pt x="147804" y="273756"/>
                    </a:lnTo>
                    <a:close/>
                  </a:path>
                  <a:path w="473710" h="562609">
                    <a:moveTo>
                      <a:pt x="119952" y="272629"/>
                    </a:moveTo>
                    <a:lnTo>
                      <a:pt x="119765" y="274208"/>
                    </a:lnTo>
                    <a:lnTo>
                      <a:pt x="119892" y="273564"/>
                    </a:lnTo>
                    <a:lnTo>
                      <a:pt x="119952" y="272629"/>
                    </a:lnTo>
                    <a:close/>
                  </a:path>
                  <a:path w="473710" h="562609">
                    <a:moveTo>
                      <a:pt x="150485" y="272529"/>
                    </a:moveTo>
                    <a:lnTo>
                      <a:pt x="150878" y="273435"/>
                    </a:lnTo>
                    <a:lnTo>
                      <a:pt x="151384" y="274206"/>
                    </a:lnTo>
                    <a:lnTo>
                      <a:pt x="151130" y="273542"/>
                    </a:lnTo>
                    <a:lnTo>
                      <a:pt x="150485" y="272529"/>
                    </a:lnTo>
                    <a:close/>
                  </a:path>
                  <a:path w="473710" h="562609">
                    <a:moveTo>
                      <a:pt x="136828" y="274039"/>
                    </a:moveTo>
                    <a:lnTo>
                      <a:pt x="136941" y="274205"/>
                    </a:lnTo>
                    <a:lnTo>
                      <a:pt x="136828" y="274039"/>
                    </a:lnTo>
                    <a:close/>
                  </a:path>
                  <a:path w="473710" h="562609">
                    <a:moveTo>
                      <a:pt x="137339" y="273887"/>
                    </a:moveTo>
                    <a:lnTo>
                      <a:pt x="137325" y="274027"/>
                    </a:lnTo>
                    <a:lnTo>
                      <a:pt x="137578" y="274202"/>
                    </a:lnTo>
                    <a:lnTo>
                      <a:pt x="137462" y="273926"/>
                    </a:lnTo>
                    <a:close/>
                  </a:path>
                  <a:path w="473710" h="562609">
                    <a:moveTo>
                      <a:pt x="138253" y="273934"/>
                    </a:moveTo>
                    <a:lnTo>
                      <a:pt x="138199" y="274160"/>
                    </a:lnTo>
                    <a:lnTo>
                      <a:pt x="138253" y="273934"/>
                    </a:lnTo>
                    <a:close/>
                  </a:path>
                  <a:path w="473710" h="562609">
                    <a:moveTo>
                      <a:pt x="150161" y="272345"/>
                    </a:moveTo>
                    <a:lnTo>
                      <a:pt x="150195" y="272644"/>
                    </a:lnTo>
                    <a:lnTo>
                      <a:pt x="151209" y="274199"/>
                    </a:lnTo>
                    <a:lnTo>
                      <a:pt x="150828" y="273361"/>
                    </a:lnTo>
                    <a:lnTo>
                      <a:pt x="150161" y="272345"/>
                    </a:lnTo>
                    <a:close/>
                  </a:path>
                  <a:path w="473710" h="562609">
                    <a:moveTo>
                      <a:pt x="119241" y="272823"/>
                    </a:moveTo>
                    <a:lnTo>
                      <a:pt x="119123" y="273764"/>
                    </a:lnTo>
                    <a:lnTo>
                      <a:pt x="119250" y="274196"/>
                    </a:lnTo>
                    <a:lnTo>
                      <a:pt x="119241" y="272823"/>
                    </a:lnTo>
                    <a:close/>
                  </a:path>
                  <a:path w="473710" h="562609">
                    <a:moveTo>
                      <a:pt x="138945" y="273936"/>
                    </a:moveTo>
                    <a:lnTo>
                      <a:pt x="138974" y="274082"/>
                    </a:lnTo>
                    <a:lnTo>
                      <a:pt x="138945" y="273936"/>
                    </a:lnTo>
                    <a:close/>
                  </a:path>
                  <a:path w="473710" h="562609">
                    <a:moveTo>
                      <a:pt x="112388" y="272489"/>
                    </a:moveTo>
                    <a:lnTo>
                      <a:pt x="112287" y="272900"/>
                    </a:lnTo>
                    <a:lnTo>
                      <a:pt x="112160" y="274190"/>
                    </a:lnTo>
                    <a:lnTo>
                      <a:pt x="112287" y="273709"/>
                    </a:lnTo>
                    <a:lnTo>
                      <a:pt x="112414" y="272992"/>
                    </a:lnTo>
                    <a:lnTo>
                      <a:pt x="112388" y="272489"/>
                    </a:lnTo>
                    <a:close/>
                  </a:path>
                  <a:path w="473710" h="562609">
                    <a:moveTo>
                      <a:pt x="121831" y="273359"/>
                    </a:moveTo>
                    <a:lnTo>
                      <a:pt x="121902" y="273745"/>
                    </a:lnTo>
                    <a:lnTo>
                      <a:pt x="122029" y="274190"/>
                    </a:lnTo>
                    <a:lnTo>
                      <a:pt x="121902" y="273590"/>
                    </a:lnTo>
                    <a:lnTo>
                      <a:pt x="121831" y="273359"/>
                    </a:lnTo>
                    <a:close/>
                  </a:path>
                  <a:path w="473710" h="562609">
                    <a:moveTo>
                      <a:pt x="116128" y="273269"/>
                    </a:moveTo>
                    <a:lnTo>
                      <a:pt x="116001" y="274187"/>
                    </a:lnTo>
                    <a:lnTo>
                      <a:pt x="116128" y="273383"/>
                    </a:lnTo>
                    <a:close/>
                  </a:path>
                  <a:path w="473710" h="562609">
                    <a:moveTo>
                      <a:pt x="110041" y="273101"/>
                    </a:moveTo>
                    <a:lnTo>
                      <a:pt x="109892" y="274185"/>
                    </a:lnTo>
                    <a:lnTo>
                      <a:pt x="110018" y="273559"/>
                    </a:lnTo>
                    <a:lnTo>
                      <a:pt x="110041" y="273101"/>
                    </a:lnTo>
                    <a:close/>
                  </a:path>
                  <a:path w="473710" h="562609">
                    <a:moveTo>
                      <a:pt x="126387" y="268897"/>
                    </a:moveTo>
                    <a:lnTo>
                      <a:pt x="126319" y="270176"/>
                    </a:lnTo>
                    <a:lnTo>
                      <a:pt x="126700" y="273727"/>
                    </a:lnTo>
                    <a:lnTo>
                      <a:pt x="126954" y="274179"/>
                    </a:lnTo>
                    <a:lnTo>
                      <a:pt x="126387" y="268897"/>
                    </a:lnTo>
                    <a:close/>
                  </a:path>
                  <a:path w="473710" h="562609">
                    <a:moveTo>
                      <a:pt x="147326" y="273766"/>
                    </a:moveTo>
                    <a:lnTo>
                      <a:pt x="147390" y="274008"/>
                    </a:lnTo>
                    <a:lnTo>
                      <a:pt x="147517" y="274175"/>
                    </a:lnTo>
                    <a:lnTo>
                      <a:pt x="147390" y="273846"/>
                    </a:lnTo>
                    <a:close/>
                  </a:path>
                  <a:path w="473710" h="562609">
                    <a:moveTo>
                      <a:pt x="132223" y="273794"/>
                    </a:moveTo>
                    <a:lnTo>
                      <a:pt x="132083" y="274173"/>
                    </a:lnTo>
                    <a:lnTo>
                      <a:pt x="132210" y="274032"/>
                    </a:lnTo>
                    <a:lnTo>
                      <a:pt x="132223" y="273794"/>
                    </a:lnTo>
                    <a:close/>
                  </a:path>
                  <a:path w="473710" h="562609">
                    <a:moveTo>
                      <a:pt x="143398" y="273660"/>
                    </a:moveTo>
                    <a:lnTo>
                      <a:pt x="143432" y="273926"/>
                    </a:lnTo>
                    <a:lnTo>
                      <a:pt x="143937" y="274172"/>
                    </a:lnTo>
                    <a:lnTo>
                      <a:pt x="143811" y="273825"/>
                    </a:lnTo>
                    <a:lnTo>
                      <a:pt x="143398" y="273660"/>
                    </a:lnTo>
                    <a:close/>
                  </a:path>
                  <a:path w="473710" h="562609">
                    <a:moveTo>
                      <a:pt x="122318" y="272799"/>
                    </a:moveTo>
                    <a:lnTo>
                      <a:pt x="122217" y="273285"/>
                    </a:lnTo>
                    <a:lnTo>
                      <a:pt x="122090" y="274168"/>
                    </a:lnTo>
                    <a:lnTo>
                      <a:pt x="122318" y="272799"/>
                    </a:lnTo>
                    <a:close/>
                  </a:path>
                  <a:path w="473710" h="562609">
                    <a:moveTo>
                      <a:pt x="146356" y="274034"/>
                    </a:moveTo>
                    <a:lnTo>
                      <a:pt x="146489" y="274164"/>
                    </a:lnTo>
                    <a:lnTo>
                      <a:pt x="146356" y="274034"/>
                    </a:lnTo>
                    <a:close/>
                  </a:path>
                  <a:path w="473710" h="562609">
                    <a:moveTo>
                      <a:pt x="138439" y="273626"/>
                    </a:moveTo>
                    <a:lnTo>
                      <a:pt x="138400" y="273865"/>
                    </a:lnTo>
                    <a:lnTo>
                      <a:pt x="138527" y="273994"/>
                    </a:lnTo>
                    <a:lnTo>
                      <a:pt x="138778" y="274163"/>
                    </a:lnTo>
                    <a:lnTo>
                      <a:pt x="138652" y="273918"/>
                    </a:lnTo>
                    <a:lnTo>
                      <a:pt x="138439" y="273626"/>
                    </a:lnTo>
                    <a:close/>
                  </a:path>
                  <a:path w="473710" h="562609">
                    <a:moveTo>
                      <a:pt x="106067" y="272756"/>
                    </a:moveTo>
                    <a:lnTo>
                      <a:pt x="106083" y="273369"/>
                    </a:lnTo>
                    <a:lnTo>
                      <a:pt x="106210" y="274162"/>
                    </a:lnTo>
                    <a:lnTo>
                      <a:pt x="106067" y="272756"/>
                    </a:lnTo>
                    <a:close/>
                  </a:path>
                  <a:path w="473710" h="562609">
                    <a:moveTo>
                      <a:pt x="148841" y="273952"/>
                    </a:moveTo>
                    <a:lnTo>
                      <a:pt x="148963" y="274154"/>
                    </a:lnTo>
                    <a:lnTo>
                      <a:pt x="148841" y="273952"/>
                    </a:lnTo>
                    <a:close/>
                  </a:path>
                  <a:path w="473710" h="562609">
                    <a:moveTo>
                      <a:pt x="137001" y="273803"/>
                    </a:moveTo>
                    <a:lnTo>
                      <a:pt x="137073" y="274013"/>
                    </a:lnTo>
                    <a:lnTo>
                      <a:pt x="137200" y="274153"/>
                    </a:lnTo>
                    <a:lnTo>
                      <a:pt x="137074" y="273854"/>
                    </a:lnTo>
                    <a:close/>
                  </a:path>
                  <a:path w="473710" h="562609">
                    <a:moveTo>
                      <a:pt x="136298" y="273877"/>
                    </a:moveTo>
                    <a:lnTo>
                      <a:pt x="136248" y="274152"/>
                    </a:lnTo>
                    <a:lnTo>
                      <a:pt x="136375" y="273953"/>
                    </a:lnTo>
                    <a:close/>
                  </a:path>
                  <a:path w="473710" h="562609">
                    <a:moveTo>
                      <a:pt x="134167" y="273806"/>
                    </a:moveTo>
                    <a:lnTo>
                      <a:pt x="134028" y="274151"/>
                    </a:lnTo>
                    <a:lnTo>
                      <a:pt x="134153" y="274003"/>
                    </a:lnTo>
                    <a:lnTo>
                      <a:pt x="134167" y="273806"/>
                    </a:lnTo>
                    <a:close/>
                  </a:path>
                  <a:path w="473710" h="562609">
                    <a:moveTo>
                      <a:pt x="134710" y="273993"/>
                    </a:moveTo>
                    <a:lnTo>
                      <a:pt x="134762" y="274150"/>
                    </a:lnTo>
                    <a:lnTo>
                      <a:pt x="134710" y="273993"/>
                    </a:lnTo>
                    <a:close/>
                  </a:path>
                  <a:path w="473710" h="562609">
                    <a:moveTo>
                      <a:pt x="149142" y="273788"/>
                    </a:moveTo>
                    <a:lnTo>
                      <a:pt x="149105" y="274076"/>
                    </a:lnTo>
                    <a:lnTo>
                      <a:pt x="149142" y="273788"/>
                    </a:lnTo>
                    <a:close/>
                  </a:path>
                  <a:path w="473710" h="562609">
                    <a:moveTo>
                      <a:pt x="110962" y="272778"/>
                    </a:moveTo>
                    <a:lnTo>
                      <a:pt x="110926" y="274146"/>
                    </a:lnTo>
                    <a:lnTo>
                      <a:pt x="111053" y="273465"/>
                    </a:lnTo>
                    <a:lnTo>
                      <a:pt x="110962" y="272778"/>
                    </a:lnTo>
                    <a:close/>
                  </a:path>
                  <a:path w="473710" h="562609">
                    <a:moveTo>
                      <a:pt x="134759" y="273946"/>
                    </a:moveTo>
                    <a:lnTo>
                      <a:pt x="134876" y="274142"/>
                    </a:lnTo>
                    <a:lnTo>
                      <a:pt x="134759" y="273946"/>
                    </a:lnTo>
                    <a:close/>
                  </a:path>
                  <a:path w="473710" h="562609">
                    <a:moveTo>
                      <a:pt x="124019" y="272099"/>
                    </a:moveTo>
                    <a:lnTo>
                      <a:pt x="123972" y="272860"/>
                    </a:lnTo>
                    <a:lnTo>
                      <a:pt x="124099" y="274139"/>
                    </a:lnTo>
                    <a:lnTo>
                      <a:pt x="124019" y="272099"/>
                    </a:lnTo>
                    <a:close/>
                  </a:path>
                  <a:path w="473710" h="562609">
                    <a:moveTo>
                      <a:pt x="147192" y="273747"/>
                    </a:moveTo>
                    <a:lnTo>
                      <a:pt x="147276" y="273975"/>
                    </a:lnTo>
                    <a:lnTo>
                      <a:pt x="147403" y="274139"/>
                    </a:lnTo>
                    <a:lnTo>
                      <a:pt x="147278" y="273860"/>
                    </a:lnTo>
                    <a:close/>
                  </a:path>
                  <a:path w="473710" h="562609">
                    <a:moveTo>
                      <a:pt x="145065" y="273746"/>
                    </a:moveTo>
                    <a:lnTo>
                      <a:pt x="145061" y="274025"/>
                    </a:lnTo>
                    <a:lnTo>
                      <a:pt x="145313" y="274138"/>
                    </a:lnTo>
                    <a:lnTo>
                      <a:pt x="145188" y="273904"/>
                    </a:lnTo>
                    <a:lnTo>
                      <a:pt x="145065" y="273746"/>
                    </a:lnTo>
                    <a:close/>
                  </a:path>
                  <a:path w="473710" h="562609">
                    <a:moveTo>
                      <a:pt x="140001" y="273525"/>
                    </a:moveTo>
                    <a:lnTo>
                      <a:pt x="139881" y="273964"/>
                    </a:lnTo>
                    <a:lnTo>
                      <a:pt x="140007" y="274137"/>
                    </a:lnTo>
                    <a:lnTo>
                      <a:pt x="140133" y="273703"/>
                    </a:lnTo>
                    <a:lnTo>
                      <a:pt x="140001" y="273525"/>
                    </a:lnTo>
                    <a:close/>
                  </a:path>
                  <a:path w="473710" h="562609">
                    <a:moveTo>
                      <a:pt x="146333" y="273840"/>
                    </a:moveTo>
                    <a:lnTo>
                      <a:pt x="146601" y="274136"/>
                    </a:lnTo>
                    <a:lnTo>
                      <a:pt x="146333" y="273840"/>
                    </a:lnTo>
                    <a:close/>
                  </a:path>
                  <a:path w="473710" h="562609">
                    <a:moveTo>
                      <a:pt x="131932" y="273917"/>
                    </a:moveTo>
                    <a:lnTo>
                      <a:pt x="131736" y="274136"/>
                    </a:lnTo>
                    <a:lnTo>
                      <a:pt x="131932" y="273917"/>
                    </a:lnTo>
                    <a:close/>
                  </a:path>
                  <a:path w="473710" h="562609">
                    <a:moveTo>
                      <a:pt x="136975" y="273838"/>
                    </a:moveTo>
                    <a:lnTo>
                      <a:pt x="136888" y="273979"/>
                    </a:lnTo>
                    <a:lnTo>
                      <a:pt x="137142" y="274135"/>
                    </a:lnTo>
                    <a:lnTo>
                      <a:pt x="136975" y="273838"/>
                    </a:lnTo>
                    <a:close/>
                  </a:path>
                  <a:path w="473710" h="562609">
                    <a:moveTo>
                      <a:pt x="118002" y="272298"/>
                    </a:moveTo>
                    <a:lnTo>
                      <a:pt x="117889" y="272679"/>
                    </a:lnTo>
                    <a:lnTo>
                      <a:pt x="117762" y="274131"/>
                    </a:lnTo>
                    <a:lnTo>
                      <a:pt x="118016" y="273252"/>
                    </a:lnTo>
                    <a:lnTo>
                      <a:pt x="118002" y="272298"/>
                    </a:lnTo>
                    <a:close/>
                  </a:path>
                  <a:path w="473710" h="562609">
                    <a:moveTo>
                      <a:pt x="131503" y="273515"/>
                    </a:moveTo>
                    <a:lnTo>
                      <a:pt x="131619" y="274131"/>
                    </a:lnTo>
                    <a:lnTo>
                      <a:pt x="131503" y="273515"/>
                    </a:lnTo>
                    <a:close/>
                  </a:path>
                  <a:path w="473710" h="562609">
                    <a:moveTo>
                      <a:pt x="142423" y="273636"/>
                    </a:moveTo>
                    <a:lnTo>
                      <a:pt x="142413" y="274129"/>
                    </a:lnTo>
                    <a:lnTo>
                      <a:pt x="142540" y="273845"/>
                    </a:lnTo>
                    <a:lnTo>
                      <a:pt x="142423" y="273636"/>
                    </a:lnTo>
                    <a:close/>
                  </a:path>
                  <a:path w="473710" h="562609">
                    <a:moveTo>
                      <a:pt x="144238" y="273746"/>
                    </a:moveTo>
                    <a:lnTo>
                      <a:pt x="144334" y="273883"/>
                    </a:lnTo>
                    <a:lnTo>
                      <a:pt x="144964" y="274129"/>
                    </a:lnTo>
                    <a:lnTo>
                      <a:pt x="144584" y="273886"/>
                    </a:lnTo>
                    <a:lnTo>
                      <a:pt x="144238" y="273746"/>
                    </a:lnTo>
                    <a:close/>
                  </a:path>
                  <a:path w="473710" h="562609">
                    <a:moveTo>
                      <a:pt x="135443" y="273893"/>
                    </a:moveTo>
                    <a:lnTo>
                      <a:pt x="135522" y="274031"/>
                    </a:lnTo>
                    <a:lnTo>
                      <a:pt x="135443" y="273893"/>
                    </a:lnTo>
                    <a:close/>
                  </a:path>
                  <a:path w="473710" h="562609">
                    <a:moveTo>
                      <a:pt x="134866" y="273840"/>
                    </a:moveTo>
                    <a:lnTo>
                      <a:pt x="134893" y="274124"/>
                    </a:lnTo>
                    <a:lnTo>
                      <a:pt x="134866" y="273840"/>
                    </a:lnTo>
                    <a:close/>
                  </a:path>
                  <a:path w="473710" h="562609">
                    <a:moveTo>
                      <a:pt x="146332" y="273833"/>
                    </a:moveTo>
                    <a:lnTo>
                      <a:pt x="146599" y="274123"/>
                    </a:lnTo>
                    <a:lnTo>
                      <a:pt x="146473" y="273934"/>
                    </a:lnTo>
                    <a:lnTo>
                      <a:pt x="146332" y="273833"/>
                    </a:lnTo>
                    <a:close/>
                  </a:path>
                  <a:path w="473710" h="562609">
                    <a:moveTo>
                      <a:pt x="114558" y="271912"/>
                    </a:moveTo>
                    <a:lnTo>
                      <a:pt x="114377" y="273592"/>
                    </a:lnTo>
                    <a:lnTo>
                      <a:pt x="114504" y="274119"/>
                    </a:lnTo>
                    <a:lnTo>
                      <a:pt x="114631" y="273033"/>
                    </a:lnTo>
                    <a:lnTo>
                      <a:pt x="114558" y="271912"/>
                    </a:lnTo>
                    <a:close/>
                  </a:path>
                  <a:path w="473710" h="562609">
                    <a:moveTo>
                      <a:pt x="133297" y="273757"/>
                    </a:moveTo>
                    <a:lnTo>
                      <a:pt x="133111" y="274117"/>
                    </a:lnTo>
                    <a:lnTo>
                      <a:pt x="133297" y="273757"/>
                    </a:lnTo>
                    <a:close/>
                  </a:path>
                  <a:path w="473710" h="562609">
                    <a:moveTo>
                      <a:pt x="138478" y="273660"/>
                    </a:moveTo>
                    <a:lnTo>
                      <a:pt x="138804" y="274111"/>
                    </a:lnTo>
                    <a:lnTo>
                      <a:pt x="138677" y="273855"/>
                    </a:lnTo>
                    <a:lnTo>
                      <a:pt x="138478" y="273660"/>
                    </a:lnTo>
                    <a:close/>
                  </a:path>
                  <a:path w="473710" h="562609">
                    <a:moveTo>
                      <a:pt x="146001" y="273803"/>
                    </a:moveTo>
                    <a:lnTo>
                      <a:pt x="146112" y="273984"/>
                    </a:lnTo>
                    <a:lnTo>
                      <a:pt x="146365" y="274105"/>
                    </a:lnTo>
                    <a:lnTo>
                      <a:pt x="146001" y="273803"/>
                    </a:lnTo>
                    <a:close/>
                  </a:path>
                  <a:path w="473710" h="562609">
                    <a:moveTo>
                      <a:pt x="138652" y="273808"/>
                    </a:moveTo>
                    <a:lnTo>
                      <a:pt x="138808" y="274103"/>
                    </a:lnTo>
                    <a:lnTo>
                      <a:pt x="138682" y="273833"/>
                    </a:lnTo>
                    <a:close/>
                  </a:path>
                  <a:path w="473710" h="562609">
                    <a:moveTo>
                      <a:pt x="145992" y="273926"/>
                    </a:moveTo>
                    <a:lnTo>
                      <a:pt x="146197" y="274103"/>
                    </a:lnTo>
                    <a:lnTo>
                      <a:pt x="146072" y="273964"/>
                    </a:lnTo>
                    <a:close/>
                  </a:path>
                  <a:path w="473710" h="562609">
                    <a:moveTo>
                      <a:pt x="140439" y="273730"/>
                    </a:moveTo>
                    <a:lnTo>
                      <a:pt x="140494" y="273937"/>
                    </a:lnTo>
                    <a:lnTo>
                      <a:pt x="140621" y="274099"/>
                    </a:lnTo>
                    <a:lnTo>
                      <a:pt x="140495" y="273783"/>
                    </a:lnTo>
                    <a:close/>
                  </a:path>
                  <a:path w="473710" h="562609">
                    <a:moveTo>
                      <a:pt x="122606" y="272436"/>
                    </a:moveTo>
                    <a:lnTo>
                      <a:pt x="122465" y="273047"/>
                    </a:lnTo>
                    <a:lnTo>
                      <a:pt x="122338" y="274096"/>
                    </a:lnTo>
                    <a:lnTo>
                      <a:pt x="122592" y="272878"/>
                    </a:lnTo>
                    <a:lnTo>
                      <a:pt x="122606" y="272436"/>
                    </a:lnTo>
                    <a:close/>
                  </a:path>
                  <a:path w="473710" h="562609">
                    <a:moveTo>
                      <a:pt x="146537" y="273637"/>
                    </a:moveTo>
                    <a:lnTo>
                      <a:pt x="146631" y="273955"/>
                    </a:lnTo>
                    <a:lnTo>
                      <a:pt x="146758" y="274090"/>
                    </a:lnTo>
                    <a:lnTo>
                      <a:pt x="146632" y="273703"/>
                    </a:lnTo>
                    <a:close/>
                  </a:path>
                  <a:path w="473710" h="562609">
                    <a:moveTo>
                      <a:pt x="147569" y="273655"/>
                    </a:moveTo>
                    <a:lnTo>
                      <a:pt x="147884" y="274087"/>
                    </a:lnTo>
                    <a:lnTo>
                      <a:pt x="147757" y="273736"/>
                    </a:lnTo>
                    <a:lnTo>
                      <a:pt x="147569" y="273655"/>
                    </a:lnTo>
                    <a:close/>
                  </a:path>
                  <a:path w="473710" h="562609">
                    <a:moveTo>
                      <a:pt x="135247" y="273825"/>
                    </a:moveTo>
                    <a:lnTo>
                      <a:pt x="135179" y="274085"/>
                    </a:lnTo>
                    <a:lnTo>
                      <a:pt x="135305" y="273922"/>
                    </a:lnTo>
                    <a:close/>
                  </a:path>
                  <a:path w="473710" h="562609">
                    <a:moveTo>
                      <a:pt x="146002" y="273784"/>
                    </a:moveTo>
                    <a:lnTo>
                      <a:pt x="146362" y="274082"/>
                    </a:lnTo>
                    <a:lnTo>
                      <a:pt x="146235" y="273949"/>
                    </a:lnTo>
                    <a:lnTo>
                      <a:pt x="146002" y="273784"/>
                    </a:lnTo>
                    <a:close/>
                  </a:path>
                  <a:path w="473710" h="562609">
                    <a:moveTo>
                      <a:pt x="148226" y="273736"/>
                    </a:moveTo>
                    <a:lnTo>
                      <a:pt x="148310" y="273975"/>
                    </a:lnTo>
                    <a:lnTo>
                      <a:pt x="148559" y="274082"/>
                    </a:lnTo>
                    <a:lnTo>
                      <a:pt x="148433" y="273854"/>
                    </a:lnTo>
                    <a:lnTo>
                      <a:pt x="148226" y="273736"/>
                    </a:lnTo>
                    <a:close/>
                  </a:path>
                  <a:path w="473710" h="562609">
                    <a:moveTo>
                      <a:pt x="108130" y="269299"/>
                    </a:moveTo>
                    <a:lnTo>
                      <a:pt x="108018" y="270591"/>
                    </a:lnTo>
                    <a:lnTo>
                      <a:pt x="107891" y="274080"/>
                    </a:lnTo>
                    <a:lnTo>
                      <a:pt x="108018" y="272741"/>
                    </a:lnTo>
                    <a:lnTo>
                      <a:pt x="108130" y="269299"/>
                    </a:lnTo>
                    <a:close/>
                  </a:path>
                  <a:path w="473710" h="562609">
                    <a:moveTo>
                      <a:pt x="128623" y="273267"/>
                    </a:moveTo>
                    <a:lnTo>
                      <a:pt x="128837" y="274076"/>
                    </a:lnTo>
                    <a:lnTo>
                      <a:pt x="128710" y="273311"/>
                    </a:lnTo>
                    <a:close/>
                  </a:path>
                  <a:path w="473710" h="562609">
                    <a:moveTo>
                      <a:pt x="128356" y="273134"/>
                    </a:moveTo>
                    <a:lnTo>
                      <a:pt x="128505" y="274073"/>
                    </a:lnTo>
                    <a:lnTo>
                      <a:pt x="128378" y="273145"/>
                    </a:lnTo>
                    <a:close/>
                  </a:path>
                  <a:path w="473710" h="562609">
                    <a:moveTo>
                      <a:pt x="144253" y="273662"/>
                    </a:moveTo>
                    <a:lnTo>
                      <a:pt x="144553" y="273865"/>
                    </a:lnTo>
                    <a:lnTo>
                      <a:pt x="145057" y="274067"/>
                    </a:lnTo>
                    <a:lnTo>
                      <a:pt x="144253" y="273662"/>
                    </a:lnTo>
                    <a:close/>
                  </a:path>
                  <a:path w="473710" h="562609">
                    <a:moveTo>
                      <a:pt x="129989" y="272823"/>
                    </a:moveTo>
                    <a:lnTo>
                      <a:pt x="130214" y="274066"/>
                    </a:lnTo>
                    <a:lnTo>
                      <a:pt x="130088" y="272970"/>
                    </a:lnTo>
                    <a:lnTo>
                      <a:pt x="129989" y="272823"/>
                    </a:lnTo>
                    <a:close/>
                  </a:path>
                  <a:path w="473710" h="562609">
                    <a:moveTo>
                      <a:pt x="129822" y="272577"/>
                    </a:moveTo>
                    <a:lnTo>
                      <a:pt x="129830" y="272713"/>
                    </a:lnTo>
                    <a:lnTo>
                      <a:pt x="130084" y="273798"/>
                    </a:lnTo>
                    <a:lnTo>
                      <a:pt x="130211" y="274065"/>
                    </a:lnTo>
                    <a:lnTo>
                      <a:pt x="129957" y="272777"/>
                    </a:lnTo>
                    <a:lnTo>
                      <a:pt x="129822" y="272577"/>
                    </a:lnTo>
                    <a:close/>
                  </a:path>
                  <a:path w="473710" h="562609">
                    <a:moveTo>
                      <a:pt x="137852" y="273692"/>
                    </a:moveTo>
                    <a:lnTo>
                      <a:pt x="137766" y="274003"/>
                    </a:lnTo>
                    <a:lnTo>
                      <a:pt x="137852" y="273692"/>
                    </a:lnTo>
                    <a:close/>
                  </a:path>
                  <a:path w="473710" h="562609">
                    <a:moveTo>
                      <a:pt x="131780" y="273302"/>
                    </a:moveTo>
                    <a:lnTo>
                      <a:pt x="131724" y="274060"/>
                    </a:lnTo>
                    <a:lnTo>
                      <a:pt x="131780" y="273302"/>
                    </a:lnTo>
                    <a:close/>
                  </a:path>
                  <a:path w="473710" h="562609">
                    <a:moveTo>
                      <a:pt x="144227" y="273949"/>
                    </a:moveTo>
                    <a:lnTo>
                      <a:pt x="144397" y="274059"/>
                    </a:lnTo>
                    <a:lnTo>
                      <a:pt x="144227" y="273949"/>
                    </a:lnTo>
                    <a:close/>
                  </a:path>
                  <a:path w="473710" h="562609">
                    <a:moveTo>
                      <a:pt x="135530" y="273643"/>
                    </a:moveTo>
                    <a:lnTo>
                      <a:pt x="135590" y="273982"/>
                    </a:lnTo>
                    <a:lnTo>
                      <a:pt x="135591" y="273661"/>
                    </a:lnTo>
                    <a:close/>
                  </a:path>
                  <a:path w="473710" h="562609">
                    <a:moveTo>
                      <a:pt x="122245" y="271385"/>
                    </a:moveTo>
                    <a:lnTo>
                      <a:pt x="122056" y="272286"/>
                    </a:lnTo>
                    <a:lnTo>
                      <a:pt x="121929" y="273640"/>
                    </a:lnTo>
                    <a:lnTo>
                      <a:pt x="122056" y="274058"/>
                    </a:lnTo>
                    <a:lnTo>
                      <a:pt x="122310" y="272837"/>
                    </a:lnTo>
                    <a:lnTo>
                      <a:pt x="122245" y="271385"/>
                    </a:lnTo>
                    <a:close/>
                  </a:path>
                  <a:path w="473710" h="562609">
                    <a:moveTo>
                      <a:pt x="140990" y="273914"/>
                    </a:moveTo>
                    <a:lnTo>
                      <a:pt x="141142" y="274057"/>
                    </a:lnTo>
                    <a:lnTo>
                      <a:pt x="140990" y="273914"/>
                    </a:lnTo>
                    <a:close/>
                  </a:path>
                  <a:path w="473710" h="562609">
                    <a:moveTo>
                      <a:pt x="130709" y="273888"/>
                    </a:moveTo>
                    <a:lnTo>
                      <a:pt x="130582" y="274052"/>
                    </a:lnTo>
                    <a:lnTo>
                      <a:pt x="130709" y="273888"/>
                    </a:lnTo>
                    <a:close/>
                  </a:path>
                  <a:path w="473710" h="562609">
                    <a:moveTo>
                      <a:pt x="140997" y="273757"/>
                    </a:moveTo>
                    <a:lnTo>
                      <a:pt x="141017" y="273938"/>
                    </a:lnTo>
                    <a:lnTo>
                      <a:pt x="140997" y="273757"/>
                    </a:lnTo>
                    <a:close/>
                  </a:path>
                  <a:path w="473710" h="562609">
                    <a:moveTo>
                      <a:pt x="139284" y="273191"/>
                    </a:moveTo>
                    <a:lnTo>
                      <a:pt x="139044" y="273745"/>
                    </a:lnTo>
                    <a:lnTo>
                      <a:pt x="139423" y="274048"/>
                    </a:lnTo>
                    <a:lnTo>
                      <a:pt x="139550" y="273640"/>
                    </a:lnTo>
                    <a:lnTo>
                      <a:pt x="139423" y="273336"/>
                    </a:lnTo>
                    <a:lnTo>
                      <a:pt x="139284" y="273191"/>
                    </a:lnTo>
                    <a:close/>
                  </a:path>
                  <a:path w="473710" h="562609">
                    <a:moveTo>
                      <a:pt x="149020" y="273525"/>
                    </a:moveTo>
                    <a:lnTo>
                      <a:pt x="148929" y="273833"/>
                    </a:lnTo>
                    <a:lnTo>
                      <a:pt x="149056" y="274047"/>
                    </a:lnTo>
                    <a:lnTo>
                      <a:pt x="149020" y="273525"/>
                    </a:lnTo>
                    <a:close/>
                  </a:path>
                  <a:path w="473710" h="562609">
                    <a:moveTo>
                      <a:pt x="149459" y="273108"/>
                    </a:moveTo>
                    <a:lnTo>
                      <a:pt x="149437" y="273838"/>
                    </a:lnTo>
                    <a:lnTo>
                      <a:pt x="149564" y="274041"/>
                    </a:lnTo>
                    <a:lnTo>
                      <a:pt x="149459" y="273108"/>
                    </a:lnTo>
                    <a:close/>
                  </a:path>
                  <a:path w="473710" h="562609">
                    <a:moveTo>
                      <a:pt x="141978" y="273219"/>
                    </a:moveTo>
                    <a:lnTo>
                      <a:pt x="142021" y="273904"/>
                    </a:lnTo>
                    <a:lnTo>
                      <a:pt x="142147" y="274039"/>
                    </a:lnTo>
                    <a:lnTo>
                      <a:pt x="142274" y="273616"/>
                    </a:lnTo>
                    <a:lnTo>
                      <a:pt x="142147" y="273308"/>
                    </a:lnTo>
                    <a:lnTo>
                      <a:pt x="141978" y="273219"/>
                    </a:lnTo>
                    <a:close/>
                  </a:path>
                  <a:path w="473710" h="562609">
                    <a:moveTo>
                      <a:pt x="145071" y="273485"/>
                    </a:moveTo>
                    <a:lnTo>
                      <a:pt x="145187" y="273875"/>
                    </a:lnTo>
                    <a:lnTo>
                      <a:pt x="145314" y="274037"/>
                    </a:lnTo>
                    <a:lnTo>
                      <a:pt x="145187" y="273541"/>
                    </a:lnTo>
                    <a:close/>
                  </a:path>
                  <a:path w="473710" h="562609">
                    <a:moveTo>
                      <a:pt x="146010" y="273677"/>
                    </a:moveTo>
                    <a:lnTo>
                      <a:pt x="146103" y="273855"/>
                    </a:lnTo>
                    <a:lnTo>
                      <a:pt x="146356" y="274034"/>
                    </a:lnTo>
                    <a:lnTo>
                      <a:pt x="146229" y="273867"/>
                    </a:lnTo>
                    <a:lnTo>
                      <a:pt x="146010" y="273677"/>
                    </a:lnTo>
                    <a:close/>
                  </a:path>
                  <a:path w="473710" h="562609">
                    <a:moveTo>
                      <a:pt x="136434" y="273919"/>
                    </a:moveTo>
                    <a:lnTo>
                      <a:pt x="136580" y="274031"/>
                    </a:lnTo>
                    <a:lnTo>
                      <a:pt x="136434" y="273919"/>
                    </a:lnTo>
                    <a:close/>
                  </a:path>
                  <a:path w="473710" h="562609">
                    <a:moveTo>
                      <a:pt x="129838" y="272834"/>
                    </a:moveTo>
                    <a:lnTo>
                      <a:pt x="129893" y="273723"/>
                    </a:lnTo>
                    <a:lnTo>
                      <a:pt x="130020" y="273969"/>
                    </a:lnTo>
                    <a:lnTo>
                      <a:pt x="129838" y="272834"/>
                    </a:lnTo>
                    <a:close/>
                  </a:path>
                  <a:path w="473710" h="562609">
                    <a:moveTo>
                      <a:pt x="132841" y="273561"/>
                    </a:moveTo>
                    <a:lnTo>
                      <a:pt x="132914" y="273871"/>
                    </a:lnTo>
                    <a:lnTo>
                      <a:pt x="133040" y="274029"/>
                    </a:lnTo>
                    <a:lnTo>
                      <a:pt x="132841" y="273561"/>
                    </a:lnTo>
                    <a:close/>
                  </a:path>
                  <a:path w="473710" h="562609">
                    <a:moveTo>
                      <a:pt x="130980" y="273699"/>
                    </a:moveTo>
                    <a:lnTo>
                      <a:pt x="130842" y="274025"/>
                    </a:lnTo>
                    <a:lnTo>
                      <a:pt x="130980" y="273699"/>
                    </a:lnTo>
                    <a:close/>
                  </a:path>
                  <a:path w="473710" h="562609">
                    <a:moveTo>
                      <a:pt x="126463" y="273355"/>
                    </a:moveTo>
                    <a:lnTo>
                      <a:pt x="126478" y="273525"/>
                    </a:lnTo>
                    <a:lnTo>
                      <a:pt x="126605" y="273810"/>
                    </a:lnTo>
                    <a:lnTo>
                      <a:pt x="126732" y="274025"/>
                    </a:lnTo>
                    <a:lnTo>
                      <a:pt x="126605" y="273594"/>
                    </a:lnTo>
                    <a:lnTo>
                      <a:pt x="126463" y="273355"/>
                    </a:lnTo>
                    <a:close/>
                  </a:path>
                  <a:path w="473710" h="562609">
                    <a:moveTo>
                      <a:pt x="117370" y="273155"/>
                    </a:moveTo>
                    <a:lnTo>
                      <a:pt x="117364" y="273313"/>
                    </a:lnTo>
                    <a:lnTo>
                      <a:pt x="117491" y="274020"/>
                    </a:lnTo>
                    <a:lnTo>
                      <a:pt x="117370" y="273155"/>
                    </a:lnTo>
                    <a:close/>
                  </a:path>
                  <a:path w="473710" h="562609">
                    <a:moveTo>
                      <a:pt x="134421" y="273685"/>
                    </a:moveTo>
                    <a:lnTo>
                      <a:pt x="134284" y="273874"/>
                    </a:lnTo>
                    <a:lnTo>
                      <a:pt x="134536" y="274019"/>
                    </a:lnTo>
                    <a:lnTo>
                      <a:pt x="134421" y="273685"/>
                    </a:lnTo>
                    <a:close/>
                  </a:path>
                  <a:path w="473710" h="562609">
                    <a:moveTo>
                      <a:pt x="123403" y="272759"/>
                    </a:moveTo>
                    <a:lnTo>
                      <a:pt x="123338" y="273069"/>
                    </a:lnTo>
                    <a:lnTo>
                      <a:pt x="123591" y="274018"/>
                    </a:lnTo>
                    <a:lnTo>
                      <a:pt x="123465" y="272886"/>
                    </a:lnTo>
                    <a:lnTo>
                      <a:pt x="123403" y="272759"/>
                    </a:lnTo>
                    <a:close/>
                  </a:path>
                  <a:path w="473710" h="562609">
                    <a:moveTo>
                      <a:pt x="146899" y="273670"/>
                    </a:moveTo>
                    <a:lnTo>
                      <a:pt x="146951" y="273926"/>
                    </a:lnTo>
                    <a:lnTo>
                      <a:pt x="146949" y="273734"/>
                    </a:lnTo>
                    <a:close/>
                  </a:path>
                  <a:path w="473710" h="562609">
                    <a:moveTo>
                      <a:pt x="147278" y="273529"/>
                    </a:moveTo>
                    <a:lnTo>
                      <a:pt x="147395" y="273852"/>
                    </a:lnTo>
                    <a:lnTo>
                      <a:pt x="147522" y="274011"/>
                    </a:lnTo>
                    <a:lnTo>
                      <a:pt x="147396" y="273580"/>
                    </a:lnTo>
                    <a:close/>
                  </a:path>
                  <a:path w="473710" h="562609">
                    <a:moveTo>
                      <a:pt x="142928" y="273681"/>
                    </a:moveTo>
                    <a:lnTo>
                      <a:pt x="143040" y="273855"/>
                    </a:lnTo>
                    <a:lnTo>
                      <a:pt x="143293" y="274011"/>
                    </a:lnTo>
                    <a:lnTo>
                      <a:pt x="143166" y="273842"/>
                    </a:lnTo>
                    <a:lnTo>
                      <a:pt x="142928" y="273681"/>
                    </a:lnTo>
                    <a:close/>
                  </a:path>
                  <a:path w="473710" h="562609">
                    <a:moveTo>
                      <a:pt x="135368" y="273847"/>
                    </a:moveTo>
                    <a:lnTo>
                      <a:pt x="135494" y="274010"/>
                    </a:lnTo>
                    <a:lnTo>
                      <a:pt x="135368" y="273847"/>
                    </a:lnTo>
                    <a:close/>
                  </a:path>
                  <a:path w="473710" h="562609">
                    <a:moveTo>
                      <a:pt x="121369" y="271920"/>
                    </a:moveTo>
                    <a:lnTo>
                      <a:pt x="121230" y="274006"/>
                    </a:lnTo>
                    <a:lnTo>
                      <a:pt x="121357" y="273609"/>
                    </a:lnTo>
                    <a:lnTo>
                      <a:pt x="121369" y="271920"/>
                    </a:lnTo>
                    <a:close/>
                  </a:path>
                  <a:path w="473710" h="562609">
                    <a:moveTo>
                      <a:pt x="134960" y="273748"/>
                    </a:moveTo>
                    <a:lnTo>
                      <a:pt x="135012" y="274003"/>
                    </a:lnTo>
                    <a:lnTo>
                      <a:pt x="134960" y="273748"/>
                    </a:lnTo>
                    <a:close/>
                  </a:path>
                  <a:path w="473710" h="562609">
                    <a:moveTo>
                      <a:pt x="148506" y="273728"/>
                    </a:moveTo>
                    <a:lnTo>
                      <a:pt x="148565" y="273929"/>
                    </a:lnTo>
                    <a:lnTo>
                      <a:pt x="148565" y="273763"/>
                    </a:lnTo>
                    <a:close/>
                  </a:path>
                  <a:path w="473710" h="562609">
                    <a:moveTo>
                      <a:pt x="143122" y="273776"/>
                    </a:moveTo>
                    <a:lnTo>
                      <a:pt x="143296" y="274000"/>
                    </a:lnTo>
                    <a:lnTo>
                      <a:pt x="143169" y="273798"/>
                    </a:lnTo>
                    <a:close/>
                  </a:path>
                  <a:path w="473710" h="562609">
                    <a:moveTo>
                      <a:pt x="137507" y="273565"/>
                    </a:moveTo>
                    <a:lnTo>
                      <a:pt x="137435" y="273842"/>
                    </a:lnTo>
                    <a:lnTo>
                      <a:pt x="137688" y="273998"/>
                    </a:lnTo>
                    <a:lnTo>
                      <a:pt x="137561" y="273656"/>
                    </a:lnTo>
                    <a:close/>
                  </a:path>
                  <a:path w="473710" h="562609">
                    <a:moveTo>
                      <a:pt x="146305" y="273609"/>
                    </a:moveTo>
                    <a:lnTo>
                      <a:pt x="146583" y="273997"/>
                    </a:lnTo>
                    <a:lnTo>
                      <a:pt x="146456" y="273770"/>
                    </a:lnTo>
                    <a:lnTo>
                      <a:pt x="146305" y="273609"/>
                    </a:lnTo>
                    <a:close/>
                  </a:path>
                  <a:path w="473710" h="562609">
                    <a:moveTo>
                      <a:pt x="109941" y="272480"/>
                    </a:moveTo>
                    <a:lnTo>
                      <a:pt x="109855" y="273996"/>
                    </a:lnTo>
                    <a:lnTo>
                      <a:pt x="109982" y="273381"/>
                    </a:lnTo>
                    <a:lnTo>
                      <a:pt x="109941" y="272480"/>
                    </a:lnTo>
                    <a:close/>
                  </a:path>
                  <a:path w="473710" h="562609">
                    <a:moveTo>
                      <a:pt x="136558" y="273666"/>
                    </a:moveTo>
                    <a:lnTo>
                      <a:pt x="136557" y="273940"/>
                    </a:lnTo>
                    <a:lnTo>
                      <a:pt x="136558" y="273666"/>
                    </a:lnTo>
                    <a:close/>
                  </a:path>
                  <a:path w="473710" h="562609">
                    <a:moveTo>
                      <a:pt x="137015" y="273784"/>
                    </a:moveTo>
                    <a:lnTo>
                      <a:pt x="137278" y="273994"/>
                    </a:lnTo>
                    <a:lnTo>
                      <a:pt x="137153" y="273828"/>
                    </a:lnTo>
                    <a:lnTo>
                      <a:pt x="137015" y="273784"/>
                    </a:lnTo>
                    <a:close/>
                  </a:path>
                  <a:path w="473710" h="562609">
                    <a:moveTo>
                      <a:pt x="111294" y="273105"/>
                    </a:moveTo>
                    <a:lnTo>
                      <a:pt x="111155" y="273994"/>
                    </a:lnTo>
                    <a:lnTo>
                      <a:pt x="111282" y="273411"/>
                    </a:lnTo>
                    <a:lnTo>
                      <a:pt x="111294" y="273105"/>
                    </a:lnTo>
                    <a:close/>
                  </a:path>
                  <a:path w="473710" h="562609">
                    <a:moveTo>
                      <a:pt x="138587" y="273380"/>
                    </a:moveTo>
                    <a:lnTo>
                      <a:pt x="138611" y="273607"/>
                    </a:lnTo>
                    <a:lnTo>
                      <a:pt x="138865" y="273990"/>
                    </a:lnTo>
                    <a:lnTo>
                      <a:pt x="138739" y="273598"/>
                    </a:lnTo>
                    <a:lnTo>
                      <a:pt x="138587" y="273380"/>
                    </a:lnTo>
                    <a:close/>
                  </a:path>
                  <a:path w="473710" h="562609">
                    <a:moveTo>
                      <a:pt x="134485" y="273609"/>
                    </a:moveTo>
                    <a:lnTo>
                      <a:pt x="134568" y="273986"/>
                    </a:lnTo>
                    <a:lnTo>
                      <a:pt x="134485" y="273609"/>
                    </a:lnTo>
                    <a:close/>
                  </a:path>
                  <a:path w="473710" h="562609">
                    <a:moveTo>
                      <a:pt x="140163" y="273601"/>
                    </a:moveTo>
                    <a:lnTo>
                      <a:pt x="140221" y="273812"/>
                    </a:lnTo>
                    <a:lnTo>
                      <a:pt x="140348" y="273984"/>
                    </a:lnTo>
                    <a:lnTo>
                      <a:pt x="140224" y="273629"/>
                    </a:lnTo>
                    <a:close/>
                  </a:path>
                  <a:path w="473710" h="562609">
                    <a:moveTo>
                      <a:pt x="138099" y="273706"/>
                    </a:moveTo>
                    <a:lnTo>
                      <a:pt x="137980" y="273983"/>
                    </a:lnTo>
                    <a:lnTo>
                      <a:pt x="138106" y="273731"/>
                    </a:lnTo>
                    <a:close/>
                  </a:path>
                  <a:path w="473710" h="562609">
                    <a:moveTo>
                      <a:pt x="147187" y="273590"/>
                    </a:moveTo>
                    <a:lnTo>
                      <a:pt x="147245" y="273816"/>
                    </a:lnTo>
                    <a:lnTo>
                      <a:pt x="147371" y="273983"/>
                    </a:lnTo>
                    <a:lnTo>
                      <a:pt x="147244" y="273662"/>
                    </a:lnTo>
                    <a:close/>
                  </a:path>
                  <a:path w="473710" h="562609">
                    <a:moveTo>
                      <a:pt x="135478" y="273709"/>
                    </a:moveTo>
                    <a:lnTo>
                      <a:pt x="135462" y="273904"/>
                    </a:lnTo>
                    <a:lnTo>
                      <a:pt x="135478" y="273709"/>
                    </a:lnTo>
                    <a:close/>
                  </a:path>
                  <a:path w="473710" h="562609">
                    <a:moveTo>
                      <a:pt x="138528" y="273478"/>
                    </a:moveTo>
                    <a:lnTo>
                      <a:pt x="138600" y="273709"/>
                    </a:lnTo>
                    <a:lnTo>
                      <a:pt x="138726" y="273871"/>
                    </a:lnTo>
                    <a:lnTo>
                      <a:pt x="138528" y="273478"/>
                    </a:lnTo>
                    <a:close/>
                  </a:path>
                  <a:path w="473710" h="562609">
                    <a:moveTo>
                      <a:pt x="134026" y="273725"/>
                    </a:moveTo>
                    <a:lnTo>
                      <a:pt x="133982" y="273978"/>
                    </a:lnTo>
                    <a:lnTo>
                      <a:pt x="134026" y="273725"/>
                    </a:lnTo>
                    <a:close/>
                  </a:path>
                  <a:path w="473710" h="562609">
                    <a:moveTo>
                      <a:pt x="141007" y="273556"/>
                    </a:moveTo>
                    <a:lnTo>
                      <a:pt x="141034" y="273806"/>
                    </a:lnTo>
                    <a:lnTo>
                      <a:pt x="141160" y="273977"/>
                    </a:lnTo>
                    <a:lnTo>
                      <a:pt x="141033" y="273583"/>
                    </a:lnTo>
                    <a:close/>
                  </a:path>
                  <a:path w="473710" h="562609">
                    <a:moveTo>
                      <a:pt x="120375" y="272856"/>
                    </a:moveTo>
                    <a:lnTo>
                      <a:pt x="120523" y="273976"/>
                    </a:lnTo>
                    <a:lnTo>
                      <a:pt x="120396" y="272914"/>
                    </a:lnTo>
                    <a:close/>
                  </a:path>
                  <a:path w="473710" h="562609">
                    <a:moveTo>
                      <a:pt x="112794" y="272698"/>
                    </a:moveTo>
                    <a:lnTo>
                      <a:pt x="112801" y="273313"/>
                    </a:lnTo>
                    <a:lnTo>
                      <a:pt x="112928" y="273969"/>
                    </a:lnTo>
                    <a:lnTo>
                      <a:pt x="112794" y="272698"/>
                    </a:lnTo>
                    <a:close/>
                  </a:path>
                  <a:path w="473710" h="562609">
                    <a:moveTo>
                      <a:pt x="140558" y="273529"/>
                    </a:moveTo>
                    <a:lnTo>
                      <a:pt x="140811" y="273875"/>
                    </a:lnTo>
                    <a:lnTo>
                      <a:pt x="140558" y="273529"/>
                    </a:lnTo>
                    <a:close/>
                  </a:path>
                  <a:path w="473710" h="562609">
                    <a:moveTo>
                      <a:pt x="116628" y="271957"/>
                    </a:moveTo>
                    <a:lnTo>
                      <a:pt x="116488" y="273962"/>
                    </a:lnTo>
                    <a:lnTo>
                      <a:pt x="116742" y="272579"/>
                    </a:lnTo>
                    <a:lnTo>
                      <a:pt x="116628" y="271957"/>
                    </a:lnTo>
                    <a:close/>
                  </a:path>
                  <a:path w="473710" h="562609">
                    <a:moveTo>
                      <a:pt x="138343" y="273785"/>
                    </a:moveTo>
                    <a:lnTo>
                      <a:pt x="138460" y="273949"/>
                    </a:lnTo>
                    <a:lnTo>
                      <a:pt x="138343" y="273785"/>
                    </a:lnTo>
                    <a:close/>
                  </a:path>
                  <a:path w="473710" h="562609">
                    <a:moveTo>
                      <a:pt x="136572" y="273643"/>
                    </a:moveTo>
                    <a:lnTo>
                      <a:pt x="136708" y="273949"/>
                    </a:lnTo>
                    <a:lnTo>
                      <a:pt x="136572" y="273643"/>
                    </a:lnTo>
                    <a:close/>
                  </a:path>
                  <a:path w="473710" h="562609">
                    <a:moveTo>
                      <a:pt x="120034" y="271936"/>
                    </a:moveTo>
                    <a:lnTo>
                      <a:pt x="119960" y="273152"/>
                    </a:lnTo>
                    <a:lnTo>
                      <a:pt x="119833" y="273945"/>
                    </a:lnTo>
                    <a:lnTo>
                      <a:pt x="120214" y="272468"/>
                    </a:lnTo>
                    <a:lnTo>
                      <a:pt x="120034" y="271936"/>
                    </a:lnTo>
                    <a:close/>
                  </a:path>
                  <a:path w="473710" h="562609">
                    <a:moveTo>
                      <a:pt x="147859" y="273528"/>
                    </a:moveTo>
                    <a:lnTo>
                      <a:pt x="147989" y="273836"/>
                    </a:lnTo>
                    <a:lnTo>
                      <a:pt x="148242" y="273945"/>
                    </a:lnTo>
                    <a:lnTo>
                      <a:pt x="148115" y="273674"/>
                    </a:lnTo>
                    <a:lnTo>
                      <a:pt x="147859" y="273528"/>
                    </a:lnTo>
                    <a:close/>
                  </a:path>
                  <a:path w="473710" h="562609">
                    <a:moveTo>
                      <a:pt x="132201" y="273734"/>
                    </a:moveTo>
                    <a:lnTo>
                      <a:pt x="132007" y="273945"/>
                    </a:lnTo>
                    <a:lnTo>
                      <a:pt x="132201" y="273734"/>
                    </a:lnTo>
                    <a:close/>
                  </a:path>
                  <a:path w="473710" h="562609">
                    <a:moveTo>
                      <a:pt x="137912" y="273581"/>
                    </a:moveTo>
                    <a:lnTo>
                      <a:pt x="137962" y="273943"/>
                    </a:lnTo>
                    <a:lnTo>
                      <a:pt x="138089" y="273723"/>
                    </a:lnTo>
                    <a:lnTo>
                      <a:pt x="137912" y="273581"/>
                    </a:lnTo>
                    <a:close/>
                  </a:path>
                  <a:path w="473710" h="562609">
                    <a:moveTo>
                      <a:pt x="117162" y="272645"/>
                    </a:moveTo>
                    <a:lnTo>
                      <a:pt x="117100" y="273509"/>
                    </a:lnTo>
                    <a:lnTo>
                      <a:pt x="117227" y="273936"/>
                    </a:lnTo>
                    <a:lnTo>
                      <a:pt x="117162" y="272645"/>
                    </a:lnTo>
                    <a:close/>
                  </a:path>
                  <a:path w="473710" h="562609">
                    <a:moveTo>
                      <a:pt x="137396" y="273777"/>
                    </a:moveTo>
                    <a:lnTo>
                      <a:pt x="137490" y="273935"/>
                    </a:lnTo>
                    <a:lnTo>
                      <a:pt x="137396" y="273777"/>
                    </a:lnTo>
                    <a:close/>
                  </a:path>
                  <a:path w="473710" h="562609">
                    <a:moveTo>
                      <a:pt x="143778" y="273698"/>
                    </a:moveTo>
                    <a:lnTo>
                      <a:pt x="143835" y="273834"/>
                    </a:lnTo>
                    <a:lnTo>
                      <a:pt x="144087" y="273935"/>
                    </a:lnTo>
                    <a:lnTo>
                      <a:pt x="143962" y="273777"/>
                    </a:lnTo>
                    <a:lnTo>
                      <a:pt x="143778" y="273698"/>
                    </a:lnTo>
                    <a:close/>
                  </a:path>
                  <a:path w="473710" h="562609">
                    <a:moveTo>
                      <a:pt x="137606" y="273375"/>
                    </a:moveTo>
                    <a:lnTo>
                      <a:pt x="137597" y="273716"/>
                    </a:lnTo>
                    <a:lnTo>
                      <a:pt x="137724" y="273931"/>
                    </a:lnTo>
                    <a:lnTo>
                      <a:pt x="137850" y="273695"/>
                    </a:lnTo>
                    <a:lnTo>
                      <a:pt x="137725" y="273455"/>
                    </a:lnTo>
                    <a:close/>
                  </a:path>
                  <a:path w="473710" h="562609">
                    <a:moveTo>
                      <a:pt x="132561" y="273556"/>
                    </a:moveTo>
                    <a:lnTo>
                      <a:pt x="132428" y="273649"/>
                    </a:lnTo>
                    <a:lnTo>
                      <a:pt x="132302" y="273930"/>
                    </a:lnTo>
                    <a:lnTo>
                      <a:pt x="132554" y="273649"/>
                    </a:lnTo>
                    <a:close/>
                  </a:path>
                  <a:path w="473710" h="562609">
                    <a:moveTo>
                      <a:pt x="140522" y="273497"/>
                    </a:moveTo>
                    <a:lnTo>
                      <a:pt x="140468" y="273709"/>
                    </a:lnTo>
                    <a:lnTo>
                      <a:pt x="140842" y="273917"/>
                    </a:lnTo>
                    <a:lnTo>
                      <a:pt x="140522" y="273497"/>
                    </a:lnTo>
                    <a:close/>
                  </a:path>
                  <a:path w="473710" h="562609">
                    <a:moveTo>
                      <a:pt x="132857" y="273545"/>
                    </a:moveTo>
                    <a:lnTo>
                      <a:pt x="132997" y="273916"/>
                    </a:lnTo>
                    <a:lnTo>
                      <a:pt x="132857" y="273545"/>
                    </a:lnTo>
                    <a:close/>
                  </a:path>
                  <a:path w="473710" h="562609">
                    <a:moveTo>
                      <a:pt x="151177" y="270851"/>
                    </a:moveTo>
                    <a:lnTo>
                      <a:pt x="151299" y="271780"/>
                    </a:lnTo>
                    <a:lnTo>
                      <a:pt x="151508" y="272587"/>
                    </a:lnTo>
                    <a:lnTo>
                      <a:pt x="151634" y="272868"/>
                    </a:lnTo>
                    <a:lnTo>
                      <a:pt x="152267" y="273913"/>
                    </a:lnTo>
                    <a:lnTo>
                      <a:pt x="151177" y="270851"/>
                    </a:lnTo>
                    <a:close/>
                  </a:path>
                  <a:path w="473710" h="562609">
                    <a:moveTo>
                      <a:pt x="129752" y="272496"/>
                    </a:moveTo>
                    <a:lnTo>
                      <a:pt x="129778" y="273356"/>
                    </a:lnTo>
                    <a:lnTo>
                      <a:pt x="129905" y="273911"/>
                    </a:lnTo>
                    <a:lnTo>
                      <a:pt x="129778" y="272599"/>
                    </a:lnTo>
                    <a:close/>
                  </a:path>
                  <a:path w="473710" h="562609">
                    <a:moveTo>
                      <a:pt x="123948" y="272460"/>
                    </a:moveTo>
                    <a:lnTo>
                      <a:pt x="123860" y="273648"/>
                    </a:lnTo>
                    <a:lnTo>
                      <a:pt x="123987" y="273909"/>
                    </a:lnTo>
                    <a:lnTo>
                      <a:pt x="123948" y="272460"/>
                    </a:lnTo>
                    <a:close/>
                  </a:path>
                  <a:path w="473710" h="562609">
                    <a:moveTo>
                      <a:pt x="145716" y="273583"/>
                    </a:moveTo>
                    <a:lnTo>
                      <a:pt x="145829" y="273820"/>
                    </a:lnTo>
                    <a:lnTo>
                      <a:pt x="145829" y="273691"/>
                    </a:lnTo>
                    <a:close/>
                  </a:path>
                  <a:path w="473710" h="562609">
                    <a:moveTo>
                      <a:pt x="146884" y="273534"/>
                    </a:moveTo>
                    <a:lnTo>
                      <a:pt x="146955" y="273743"/>
                    </a:lnTo>
                    <a:lnTo>
                      <a:pt x="147081" y="273906"/>
                    </a:lnTo>
                    <a:lnTo>
                      <a:pt x="146956" y="273629"/>
                    </a:lnTo>
                    <a:close/>
                  </a:path>
                  <a:path w="473710" h="562609">
                    <a:moveTo>
                      <a:pt x="139638" y="273356"/>
                    </a:moveTo>
                    <a:lnTo>
                      <a:pt x="139711" y="273654"/>
                    </a:lnTo>
                    <a:lnTo>
                      <a:pt x="139838" y="273905"/>
                    </a:lnTo>
                    <a:lnTo>
                      <a:pt x="139965" y="273609"/>
                    </a:lnTo>
                    <a:lnTo>
                      <a:pt x="139840" y="273450"/>
                    </a:lnTo>
                    <a:lnTo>
                      <a:pt x="139638" y="273356"/>
                    </a:lnTo>
                    <a:close/>
                  </a:path>
                  <a:path w="473710" h="562609">
                    <a:moveTo>
                      <a:pt x="148360" y="273643"/>
                    </a:moveTo>
                    <a:lnTo>
                      <a:pt x="148532" y="273905"/>
                    </a:lnTo>
                    <a:lnTo>
                      <a:pt x="148409" y="273672"/>
                    </a:lnTo>
                    <a:close/>
                  </a:path>
                  <a:path w="473710" h="562609">
                    <a:moveTo>
                      <a:pt x="148212" y="273557"/>
                    </a:moveTo>
                    <a:lnTo>
                      <a:pt x="148269" y="273760"/>
                    </a:lnTo>
                    <a:lnTo>
                      <a:pt x="148522" y="273904"/>
                    </a:lnTo>
                    <a:lnTo>
                      <a:pt x="148396" y="273723"/>
                    </a:lnTo>
                    <a:lnTo>
                      <a:pt x="148270" y="273591"/>
                    </a:lnTo>
                    <a:close/>
                  </a:path>
                  <a:path w="473710" h="562609">
                    <a:moveTo>
                      <a:pt x="116044" y="272276"/>
                    </a:moveTo>
                    <a:lnTo>
                      <a:pt x="115978" y="273901"/>
                    </a:lnTo>
                    <a:lnTo>
                      <a:pt x="116105" y="273365"/>
                    </a:lnTo>
                    <a:lnTo>
                      <a:pt x="116044" y="272276"/>
                    </a:lnTo>
                    <a:close/>
                  </a:path>
                  <a:path w="473710" h="562609">
                    <a:moveTo>
                      <a:pt x="148354" y="272697"/>
                    </a:moveTo>
                    <a:lnTo>
                      <a:pt x="148666" y="273792"/>
                    </a:lnTo>
                    <a:lnTo>
                      <a:pt x="148666" y="273152"/>
                    </a:lnTo>
                    <a:lnTo>
                      <a:pt x="148539" y="272806"/>
                    </a:lnTo>
                    <a:lnTo>
                      <a:pt x="148354" y="272697"/>
                    </a:lnTo>
                    <a:close/>
                  </a:path>
                  <a:path w="473710" h="562609">
                    <a:moveTo>
                      <a:pt x="131167" y="273532"/>
                    </a:moveTo>
                    <a:lnTo>
                      <a:pt x="131015" y="273892"/>
                    </a:lnTo>
                    <a:lnTo>
                      <a:pt x="131167" y="273532"/>
                    </a:lnTo>
                    <a:close/>
                  </a:path>
                  <a:path w="473710" h="562609">
                    <a:moveTo>
                      <a:pt x="138622" y="273408"/>
                    </a:moveTo>
                    <a:lnTo>
                      <a:pt x="138916" y="273888"/>
                    </a:lnTo>
                    <a:lnTo>
                      <a:pt x="138789" y="273588"/>
                    </a:lnTo>
                    <a:lnTo>
                      <a:pt x="138622" y="273408"/>
                    </a:lnTo>
                    <a:close/>
                  </a:path>
                  <a:path w="473710" h="562609">
                    <a:moveTo>
                      <a:pt x="130499" y="273520"/>
                    </a:moveTo>
                    <a:lnTo>
                      <a:pt x="130584" y="273703"/>
                    </a:lnTo>
                    <a:lnTo>
                      <a:pt x="130709" y="273888"/>
                    </a:lnTo>
                    <a:lnTo>
                      <a:pt x="130499" y="273520"/>
                    </a:lnTo>
                    <a:close/>
                  </a:path>
                  <a:path w="473710" h="562609">
                    <a:moveTo>
                      <a:pt x="137227" y="273493"/>
                    </a:moveTo>
                    <a:lnTo>
                      <a:pt x="137079" y="273804"/>
                    </a:lnTo>
                    <a:lnTo>
                      <a:pt x="137332" y="273885"/>
                    </a:lnTo>
                    <a:lnTo>
                      <a:pt x="137227" y="273493"/>
                    </a:lnTo>
                    <a:close/>
                  </a:path>
                  <a:path w="473710" h="562609">
                    <a:moveTo>
                      <a:pt x="129680" y="273128"/>
                    </a:moveTo>
                    <a:lnTo>
                      <a:pt x="129722" y="273495"/>
                    </a:lnTo>
                    <a:lnTo>
                      <a:pt x="129849" y="273883"/>
                    </a:lnTo>
                    <a:lnTo>
                      <a:pt x="129680" y="273128"/>
                    </a:lnTo>
                    <a:close/>
                  </a:path>
                  <a:path w="473710" h="562609">
                    <a:moveTo>
                      <a:pt x="133568" y="273461"/>
                    </a:moveTo>
                    <a:lnTo>
                      <a:pt x="133378" y="273882"/>
                    </a:lnTo>
                    <a:lnTo>
                      <a:pt x="133632" y="273657"/>
                    </a:lnTo>
                    <a:lnTo>
                      <a:pt x="133568" y="273461"/>
                    </a:lnTo>
                    <a:close/>
                  </a:path>
                  <a:path w="473710" h="562609">
                    <a:moveTo>
                      <a:pt x="131988" y="273141"/>
                    </a:moveTo>
                    <a:lnTo>
                      <a:pt x="131859" y="273500"/>
                    </a:lnTo>
                    <a:lnTo>
                      <a:pt x="131986" y="273881"/>
                    </a:lnTo>
                    <a:lnTo>
                      <a:pt x="131988" y="273141"/>
                    </a:lnTo>
                    <a:close/>
                  </a:path>
                  <a:path w="473710" h="562609">
                    <a:moveTo>
                      <a:pt x="136045" y="273703"/>
                    </a:moveTo>
                    <a:lnTo>
                      <a:pt x="136172" y="273839"/>
                    </a:lnTo>
                    <a:lnTo>
                      <a:pt x="136045" y="273703"/>
                    </a:lnTo>
                    <a:close/>
                  </a:path>
                  <a:path w="473710" h="562609">
                    <a:moveTo>
                      <a:pt x="140614" y="273241"/>
                    </a:moveTo>
                    <a:lnTo>
                      <a:pt x="140568" y="273537"/>
                    </a:lnTo>
                    <a:lnTo>
                      <a:pt x="140948" y="273877"/>
                    </a:lnTo>
                    <a:lnTo>
                      <a:pt x="140821" y="273520"/>
                    </a:lnTo>
                    <a:lnTo>
                      <a:pt x="140614" y="273241"/>
                    </a:lnTo>
                    <a:close/>
                  </a:path>
                  <a:path w="473710" h="562609">
                    <a:moveTo>
                      <a:pt x="144251" y="273672"/>
                    </a:moveTo>
                    <a:lnTo>
                      <a:pt x="144570" y="273876"/>
                    </a:lnTo>
                    <a:lnTo>
                      <a:pt x="144251" y="273672"/>
                    </a:lnTo>
                    <a:close/>
                  </a:path>
                  <a:path w="473710" h="562609">
                    <a:moveTo>
                      <a:pt x="141922" y="273410"/>
                    </a:moveTo>
                    <a:lnTo>
                      <a:pt x="141868" y="273676"/>
                    </a:lnTo>
                    <a:lnTo>
                      <a:pt x="141995" y="273876"/>
                    </a:lnTo>
                    <a:lnTo>
                      <a:pt x="141922" y="273410"/>
                    </a:lnTo>
                    <a:close/>
                  </a:path>
                  <a:path w="473710" h="562609">
                    <a:moveTo>
                      <a:pt x="134383" y="273607"/>
                    </a:moveTo>
                    <a:lnTo>
                      <a:pt x="134269" y="273865"/>
                    </a:lnTo>
                    <a:lnTo>
                      <a:pt x="134396" y="273715"/>
                    </a:lnTo>
                    <a:close/>
                  </a:path>
                  <a:path w="473710" h="562609">
                    <a:moveTo>
                      <a:pt x="136041" y="273583"/>
                    </a:moveTo>
                    <a:lnTo>
                      <a:pt x="136309" y="273865"/>
                    </a:lnTo>
                    <a:lnTo>
                      <a:pt x="136183" y="273681"/>
                    </a:lnTo>
                    <a:lnTo>
                      <a:pt x="136041" y="273583"/>
                    </a:lnTo>
                    <a:close/>
                  </a:path>
                  <a:path w="473710" h="562609">
                    <a:moveTo>
                      <a:pt x="145714" y="273659"/>
                    </a:moveTo>
                    <a:lnTo>
                      <a:pt x="145860" y="273863"/>
                    </a:lnTo>
                    <a:lnTo>
                      <a:pt x="145714" y="273659"/>
                    </a:lnTo>
                    <a:close/>
                  </a:path>
                  <a:path w="473710" h="562609">
                    <a:moveTo>
                      <a:pt x="130530" y="271037"/>
                    </a:moveTo>
                    <a:lnTo>
                      <a:pt x="130484" y="272434"/>
                    </a:lnTo>
                    <a:lnTo>
                      <a:pt x="130737" y="273863"/>
                    </a:lnTo>
                    <a:lnTo>
                      <a:pt x="130737" y="272262"/>
                    </a:lnTo>
                    <a:lnTo>
                      <a:pt x="130530" y="271037"/>
                    </a:lnTo>
                    <a:close/>
                  </a:path>
                  <a:path w="473710" h="562609">
                    <a:moveTo>
                      <a:pt x="122813" y="272529"/>
                    </a:moveTo>
                    <a:lnTo>
                      <a:pt x="122843" y="273124"/>
                    </a:lnTo>
                    <a:lnTo>
                      <a:pt x="123096" y="273861"/>
                    </a:lnTo>
                    <a:lnTo>
                      <a:pt x="122969" y="272891"/>
                    </a:lnTo>
                    <a:lnTo>
                      <a:pt x="122813" y="272529"/>
                    </a:lnTo>
                    <a:close/>
                  </a:path>
                  <a:path w="473710" h="562609">
                    <a:moveTo>
                      <a:pt x="134610" y="273461"/>
                    </a:moveTo>
                    <a:lnTo>
                      <a:pt x="134695" y="273860"/>
                    </a:lnTo>
                    <a:lnTo>
                      <a:pt x="134610" y="273461"/>
                    </a:lnTo>
                    <a:close/>
                  </a:path>
                  <a:path w="473710" h="562609">
                    <a:moveTo>
                      <a:pt x="141852" y="273649"/>
                    </a:moveTo>
                    <a:lnTo>
                      <a:pt x="141974" y="273854"/>
                    </a:lnTo>
                    <a:lnTo>
                      <a:pt x="141852" y="273649"/>
                    </a:lnTo>
                    <a:close/>
                  </a:path>
                  <a:path w="473710" h="562609">
                    <a:moveTo>
                      <a:pt x="113421" y="272737"/>
                    </a:moveTo>
                    <a:lnTo>
                      <a:pt x="113307" y="273402"/>
                    </a:lnTo>
                    <a:lnTo>
                      <a:pt x="113434" y="273851"/>
                    </a:lnTo>
                    <a:lnTo>
                      <a:pt x="113421" y="272737"/>
                    </a:lnTo>
                    <a:close/>
                  </a:path>
                  <a:path w="473710" h="562609">
                    <a:moveTo>
                      <a:pt x="112838" y="272557"/>
                    </a:moveTo>
                    <a:lnTo>
                      <a:pt x="112837" y="273065"/>
                    </a:lnTo>
                    <a:lnTo>
                      <a:pt x="112964" y="273839"/>
                    </a:lnTo>
                    <a:lnTo>
                      <a:pt x="112838" y="272557"/>
                    </a:lnTo>
                    <a:close/>
                  </a:path>
                  <a:path w="473710" h="562609">
                    <a:moveTo>
                      <a:pt x="139616" y="273428"/>
                    </a:moveTo>
                    <a:lnTo>
                      <a:pt x="139663" y="273574"/>
                    </a:lnTo>
                    <a:lnTo>
                      <a:pt x="139789" y="273838"/>
                    </a:lnTo>
                    <a:lnTo>
                      <a:pt x="139616" y="273428"/>
                    </a:lnTo>
                    <a:close/>
                  </a:path>
                  <a:path w="473710" h="562609">
                    <a:moveTo>
                      <a:pt x="138732" y="273495"/>
                    </a:moveTo>
                    <a:lnTo>
                      <a:pt x="138942" y="273836"/>
                    </a:lnTo>
                    <a:lnTo>
                      <a:pt x="138815" y="273562"/>
                    </a:lnTo>
                    <a:close/>
                  </a:path>
                  <a:path w="473710" h="562609">
                    <a:moveTo>
                      <a:pt x="143811" y="273679"/>
                    </a:moveTo>
                    <a:lnTo>
                      <a:pt x="144109" y="273832"/>
                    </a:lnTo>
                    <a:lnTo>
                      <a:pt x="143811" y="273679"/>
                    </a:lnTo>
                    <a:close/>
                  </a:path>
                  <a:path w="473710" h="562609">
                    <a:moveTo>
                      <a:pt x="124237" y="272125"/>
                    </a:moveTo>
                    <a:lnTo>
                      <a:pt x="124340" y="273830"/>
                    </a:lnTo>
                    <a:lnTo>
                      <a:pt x="124466" y="273257"/>
                    </a:lnTo>
                    <a:lnTo>
                      <a:pt x="124340" y="272459"/>
                    </a:lnTo>
                    <a:lnTo>
                      <a:pt x="124237" y="272125"/>
                    </a:lnTo>
                    <a:close/>
                  </a:path>
                  <a:path w="473710" h="562609">
                    <a:moveTo>
                      <a:pt x="143429" y="273557"/>
                    </a:moveTo>
                    <a:lnTo>
                      <a:pt x="143822" y="273829"/>
                    </a:lnTo>
                    <a:lnTo>
                      <a:pt x="143696" y="273665"/>
                    </a:lnTo>
                    <a:lnTo>
                      <a:pt x="143429" y="273557"/>
                    </a:lnTo>
                    <a:close/>
                  </a:path>
                  <a:path w="473710" h="562609">
                    <a:moveTo>
                      <a:pt x="146036" y="273325"/>
                    </a:moveTo>
                    <a:lnTo>
                      <a:pt x="146077" y="273569"/>
                    </a:lnTo>
                    <a:lnTo>
                      <a:pt x="146331" y="273826"/>
                    </a:lnTo>
                    <a:lnTo>
                      <a:pt x="146205" y="273503"/>
                    </a:lnTo>
                    <a:lnTo>
                      <a:pt x="146036" y="273325"/>
                    </a:lnTo>
                    <a:close/>
                  </a:path>
                  <a:path w="473710" h="562609">
                    <a:moveTo>
                      <a:pt x="106905" y="272773"/>
                    </a:moveTo>
                    <a:lnTo>
                      <a:pt x="106891" y="273024"/>
                    </a:lnTo>
                    <a:lnTo>
                      <a:pt x="107018" y="273818"/>
                    </a:lnTo>
                    <a:lnTo>
                      <a:pt x="106905" y="272773"/>
                    </a:lnTo>
                    <a:close/>
                  </a:path>
                  <a:path w="473710" h="562609">
                    <a:moveTo>
                      <a:pt x="147698" y="273437"/>
                    </a:moveTo>
                    <a:lnTo>
                      <a:pt x="147818" y="273762"/>
                    </a:lnTo>
                    <a:lnTo>
                      <a:pt x="147817" y="273505"/>
                    </a:lnTo>
                    <a:close/>
                  </a:path>
                  <a:path w="473710" h="562609">
                    <a:moveTo>
                      <a:pt x="142427" y="273480"/>
                    </a:moveTo>
                    <a:lnTo>
                      <a:pt x="142428" y="273642"/>
                    </a:lnTo>
                    <a:lnTo>
                      <a:pt x="142555" y="273811"/>
                    </a:lnTo>
                    <a:lnTo>
                      <a:pt x="142427" y="273480"/>
                    </a:lnTo>
                    <a:close/>
                  </a:path>
                  <a:path w="473710" h="562609">
                    <a:moveTo>
                      <a:pt x="138501" y="273522"/>
                    </a:moveTo>
                    <a:lnTo>
                      <a:pt x="138529" y="273703"/>
                    </a:lnTo>
                    <a:lnTo>
                      <a:pt x="138501" y="273522"/>
                    </a:lnTo>
                    <a:close/>
                  </a:path>
                  <a:path w="473710" h="562609">
                    <a:moveTo>
                      <a:pt x="134305" y="273449"/>
                    </a:moveTo>
                    <a:lnTo>
                      <a:pt x="134041" y="273734"/>
                    </a:lnTo>
                    <a:lnTo>
                      <a:pt x="134294" y="273690"/>
                    </a:lnTo>
                    <a:lnTo>
                      <a:pt x="134305" y="273449"/>
                    </a:lnTo>
                    <a:close/>
                  </a:path>
                  <a:path w="473710" h="562609">
                    <a:moveTo>
                      <a:pt x="146014" y="273621"/>
                    </a:moveTo>
                    <a:lnTo>
                      <a:pt x="146175" y="273805"/>
                    </a:lnTo>
                    <a:lnTo>
                      <a:pt x="146014" y="273621"/>
                    </a:lnTo>
                    <a:close/>
                  </a:path>
                  <a:path w="473710" h="562609">
                    <a:moveTo>
                      <a:pt x="136080" y="273487"/>
                    </a:moveTo>
                    <a:lnTo>
                      <a:pt x="136108" y="273629"/>
                    </a:lnTo>
                    <a:lnTo>
                      <a:pt x="136361" y="273804"/>
                    </a:lnTo>
                    <a:lnTo>
                      <a:pt x="136235" y="273536"/>
                    </a:lnTo>
                    <a:lnTo>
                      <a:pt x="136080" y="273487"/>
                    </a:lnTo>
                    <a:close/>
                  </a:path>
                  <a:path w="473710" h="562609">
                    <a:moveTo>
                      <a:pt x="146022" y="273511"/>
                    </a:moveTo>
                    <a:lnTo>
                      <a:pt x="146298" y="273803"/>
                    </a:lnTo>
                    <a:lnTo>
                      <a:pt x="146022" y="273511"/>
                    </a:lnTo>
                    <a:close/>
                  </a:path>
                  <a:path w="473710" h="562609">
                    <a:moveTo>
                      <a:pt x="146874" y="273453"/>
                    </a:moveTo>
                    <a:lnTo>
                      <a:pt x="146960" y="273634"/>
                    </a:lnTo>
                    <a:lnTo>
                      <a:pt x="147087" y="273800"/>
                    </a:lnTo>
                    <a:lnTo>
                      <a:pt x="146960" y="273564"/>
                    </a:lnTo>
                    <a:close/>
                  </a:path>
                  <a:path w="473710" h="562609">
                    <a:moveTo>
                      <a:pt x="135053" y="273656"/>
                    </a:moveTo>
                    <a:lnTo>
                      <a:pt x="135213" y="273799"/>
                    </a:lnTo>
                    <a:lnTo>
                      <a:pt x="135053" y="273656"/>
                    </a:lnTo>
                    <a:close/>
                  </a:path>
                  <a:path w="473710" h="562609">
                    <a:moveTo>
                      <a:pt x="143726" y="273545"/>
                    </a:moveTo>
                    <a:lnTo>
                      <a:pt x="143871" y="273703"/>
                    </a:lnTo>
                    <a:lnTo>
                      <a:pt x="144116" y="273798"/>
                    </a:lnTo>
                    <a:lnTo>
                      <a:pt x="143991" y="273649"/>
                    </a:lnTo>
                    <a:lnTo>
                      <a:pt x="143726" y="273545"/>
                    </a:lnTo>
                    <a:close/>
                  </a:path>
                  <a:path w="473710" h="562609">
                    <a:moveTo>
                      <a:pt x="112297" y="272318"/>
                    </a:moveTo>
                    <a:lnTo>
                      <a:pt x="112193" y="272726"/>
                    </a:lnTo>
                    <a:lnTo>
                      <a:pt x="112066" y="273798"/>
                    </a:lnTo>
                    <a:lnTo>
                      <a:pt x="112193" y="273284"/>
                    </a:lnTo>
                    <a:lnTo>
                      <a:pt x="112297" y="272318"/>
                    </a:lnTo>
                    <a:close/>
                  </a:path>
                  <a:path w="473710" h="562609">
                    <a:moveTo>
                      <a:pt x="127904" y="272169"/>
                    </a:moveTo>
                    <a:lnTo>
                      <a:pt x="127952" y="272959"/>
                    </a:lnTo>
                    <a:lnTo>
                      <a:pt x="128079" y="273798"/>
                    </a:lnTo>
                    <a:lnTo>
                      <a:pt x="127904" y="272169"/>
                    </a:lnTo>
                    <a:close/>
                  </a:path>
                  <a:path w="473710" h="562609">
                    <a:moveTo>
                      <a:pt x="107307" y="266548"/>
                    </a:moveTo>
                    <a:lnTo>
                      <a:pt x="107140" y="271586"/>
                    </a:lnTo>
                    <a:lnTo>
                      <a:pt x="107394" y="273795"/>
                    </a:lnTo>
                    <a:lnTo>
                      <a:pt x="107267" y="272229"/>
                    </a:lnTo>
                    <a:lnTo>
                      <a:pt x="107307" y="266548"/>
                    </a:lnTo>
                    <a:close/>
                  </a:path>
                  <a:path w="473710" h="562609">
                    <a:moveTo>
                      <a:pt x="145475" y="273609"/>
                    </a:moveTo>
                    <a:lnTo>
                      <a:pt x="145711" y="273792"/>
                    </a:lnTo>
                    <a:lnTo>
                      <a:pt x="145475" y="273609"/>
                    </a:lnTo>
                    <a:close/>
                  </a:path>
                  <a:path w="473710" h="562609">
                    <a:moveTo>
                      <a:pt x="134555" y="273526"/>
                    </a:moveTo>
                    <a:lnTo>
                      <a:pt x="134643" y="273791"/>
                    </a:lnTo>
                    <a:lnTo>
                      <a:pt x="134555" y="273526"/>
                    </a:lnTo>
                    <a:close/>
                  </a:path>
                  <a:path w="473710" h="562609">
                    <a:moveTo>
                      <a:pt x="117488" y="272462"/>
                    </a:moveTo>
                    <a:lnTo>
                      <a:pt x="117434" y="273366"/>
                    </a:lnTo>
                    <a:lnTo>
                      <a:pt x="117561" y="273786"/>
                    </a:lnTo>
                    <a:lnTo>
                      <a:pt x="117488" y="272462"/>
                    </a:lnTo>
                    <a:close/>
                  </a:path>
                  <a:path w="473710" h="562609">
                    <a:moveTo>
                      <a:pt x="137080" y="273245"/>
                    </a:moveTo>
                    <a:lnTo>
                      <a:pt x="136888" y="273683"/>
                    </a:lnTo>
                    <a:lnTo>
                      <a:pt x="137142" y="273610"/>
                    </a:lnTo>
                    <a:lnTo>
                      <a:pt x="137080" y="273245"/>
                    </a:lnTo>
                    <a:close/>
                  </a:path>
                  <a:path w="473710" h="562609">
                    <a:moveTo>
                      <a:pt x="145481" y="273417"/>
                    </a:moveTo>
                    <a:lnTo>
                      <a:pt x="145585" y="273684"/>
                    </a:lnTo>
                    <a:lnTo>
                      <a:pt x="145586" y="273491"/>
                    </a:lnTo>
                    <a:close/>
                  </a:path>
                  <a:path w="473710" h="562609">
                    <a:moveTo>
                      <a:pt x="135176" y="273534"/>
                    </a:moveTo>
                    <a:lnTo>
                      <a:pt x="135114" y="273694"/>
                    </a:lnTo>
                    <a:lnTo>
                      <a:pt x="135176" y="273534"/>
                    </a:lnTo>
                    <a:close/>
                  </a:path>
                  <a:path w="473710" h="562609">
                    <a:moveTo>
                      <a:pt x="132526" y="273512"/>
                    </a:moveTo>
                    <a:lnTo>
                      <a:pt x="132384" y="273609"/>
                    </a:lnTo>
                    <a:lnTo>
                      <a:pt x="132257" y="273770"/>
                    </a:lnTo>
                    <a:lnTo>
                      <a:pt x="132510" y="273592"/>
                    </a:lnTo>
                    <a:close/>
                  </a:path>
                  <a:path w="473710" h="562609">
                    <a:moveTo>
                      <a:pt x="148650" y="273097"/>
                    </a:moveTo>
                    <a:lnTo>
                      <a:pt x="148848" y="273767"/>
                    </a:lnTo>
                    <a:lnTo>
                      <a:pt x="148721" y="273287"/>
                    </a:lnTo>
                    <a:lnTo>
                      <a:pt x="148650" y="273097"/>
                    </a:lnTo>
                    <a:close/>
                  </a:path>
                  <a:path w="473710" h="562609">
                    <a:moveTo>
                      <a:pt x="137359" y="273313"/>
                    </a:moveTo>
                    <a:lnTo>
                      <a:pt x="137264" y="273554"/>
                    </a:lnTo>
                    <a:lnTo>
                      <a:pt x="137390" y="273766"/>
                    </a:lnTo>
                    <a:lnTo>
                      <a:pt x="137359" y="273313"/>
                    </a:lnTo>
                    <a:close/>
                  </a:path>
                  <a:path w="473710" h="562609">
                    <a:moveTo>
                      <a:pt x="147184" y="273489"/>
                    </a:moveTo>
                    <a:lnTo>
                      <a:pt x="147326" y="273766"/>
                    </a:lnTo>
                    <a:lnTo>
                      <a:pt x="147184" y="273489"/>
                    </a:lnTo>
                    <a:close/>
                  </a:path>
                  <a:path w="473710" h="562609">
                    <a:moveTo>
                      <a:pt x="141018" y="273326"/>
                    </a:moveTo>
                    <a:lnTo>
                      <a:pt x="141083" y="273634"/>
                    </a:lnTo>
                    <a:lnTo>
                      <a:pt x="141209" y="273764"/>
                    </a:lnTo>
                    <a:lnTo>
                      <a:pt x="141082" y="273430"/>
                    </a:lnTo>
                    <a:close/>
                  </a:path>
                  <a:path w="473710" h="562609">
                    <a:moveTo>
                      <a:pt x="148363" y="272760"/>
                    </a:moveTo>
                    <a:lnTo>
                      <a:pt x="148521" y="273554"/>
                    </a:lnTo>
                    <a:lnTo>
                      <a:pt x="148648" y="273764"/>
                    </a:lnTo>
                    <a:lnTo>
                      <a:pt x="148363" y="272760"/>
                    </a:lnTo>
                    <a:close/>
                  </a:path>
                  <a:path w="473710" h="562609">
                    <a:moveTo>
                      <a:pt x="129372" y="272706"/>
                    </a:moveTo>
                    <a:lnTo>
                      <a:pt x="129483" y="273699"/>
                    </a:lnTo>
                    <a:lnTo>
                      <a:pt x="129372" y="272706"/>
                    </a:lnTo>
                    <a:close/>
                  </a:path>
                  <a:path w="473710" h="562609">
                    <a:moveTo>
                      <a:pt x="126253" y="269553"/>
                    </a:moveTo>
                    <a:lnTo>
                      <a:pt x="126196" y="270362"/>
                    </a:lnTo>
                    <a:lnTo>
                      <a:pt x="126450" y="273209"/>
                    </a:lnTo>
                    <a:lnTo>
                      <a:pt x="126577" y="273546"/>
                    </a:lnTo>
                    <a:lnTo>
                      <a:pt x="126703" y="273759"/>
                    </a:lnTo>
                    <a:lnTo>
                      <a:pt x="126253" y="269553"/>
                    </a:lnTo>
                    <a:close/>
                  </a:path>
                  <a:path w="473710" h="562609">
                    <a:moveTo>
                      <a:pt x="118747" y="273452"/>
                    </a:moveTo>
                    <a:lnTo>
                      <a:pt x="118882" y="273758"/>
                    </a:lnTo>
                    <a:lnTo>
                      <a:pt x="118747" y="273452"/>
                    </a:lnTo>
                    <a:close/>
                  </a:path>
                  <a:path w="473710" h="562609">
                    <a:moveTo>
                      <a:pt x="133182" y="273238"/>
                    </a:moveTo>
                    <a:lnTo>
                      <a:pt x="133297" y="273757"/>
                    </a:lnTo>
                    <a:lnTo>
                      <a:pt x="133182" y="273238"/>
                    </a:lnTo>
                    <a:close/>
                  </a:path>
                  <a:path w="473710" h="562609">
                    <a:moveTo>
                      <a:pt x="119792" y="269838"/>
                    </a:moveTo>
                    <a:lnTo>
                      <a:pt x="119497" y="271432"/>
                    </a:lnTo>
                    <a:lnTo>
                      <a:pt x="119371" y="273757"/>
                    </a:lnTo>
                    <a:lnTo>
                      <a:pt x="119497" y="273224"/>
                    </a:lnTo>
                    <a:lnTo>
                      <a:pt x="119751" y="271388"/>
                    </a:lnTo>
                    <a:lnTo>
                      <a:pt x="119792" y="269838"/>
                    </a:lnTo>
                    <a:close/>
                  </a:path>
                  <a:path w="473710" h="562609">
                    <a:moveTo>
                      <a:pt x="135667" y="273471"/>
                    </a:moveTo>
                    <a:lnTo>
                      <a:pt x="135779" y="273718"/>
                    </a:lnTo>
                    <a:lnTo>
                      <a:pt x="135780" y="273540"/>
                    </a:lnTo>
                    <a:close/>
                  </a:path>
                  <a:path w="473710" h="562609">
                    <a:moveTo>
                      <a:pt x="144736" y="273325"/>
                    </a:moveTo>
                    <a:lnTo>
                      <a:pt x="145065" y="273746"/>
                    </a:lnTo>
                    <a:lnTo>
                      <a:pt x="144812" y="273396"/>
                    </a:lnTo>
                    <a:close/>
                  </a:path>
                  <a:path w="473710" h="562609">
                    <a:moveTo>
                      <a:pt x="149479" y="272986"/>
                    </a:moveTo>
                    <a:lnTo>
                      <a:pt x="149478" y="273194"/>
                    </a:lnTo>
                    <a:lnTo>
                      <a:pt x="149605" y="273745"/>
                    </a:lnTo>
                    <a:lnTo>
                      <a:pt x="149674" y="273050"/>
                    </a:lnTo>
                    <a:lnTo>
                      <a:pt x="149479" y="272986"/>
                    </a:lnTo>
                    <a:close/>
                  </a:path>
                  <a:path w="473710" h="562609">
                    <a:moveTo>
                      <a:pt x="122340" y="272693"/>
                    </a:moveTo>
                    <a:lnTo>
                      <a:pt x="122175" y="273743"/>
                    </a:lnTo>
                    <a:lnTo>
                      <a:pt x="122302" y="273112"/>
                    </a:lnTo>
                    <a:lnTo>
                      <a:pt x="122340" y="272693"/>
                    </a:lnTo>
                    <a:close/>
                  </a:path>
                  <a:path w="473710" h="562609">
                    <a:moveTo>
                      <a:pt x="134651" y="273413"/>
                    </a:moveTo>
                    <a:lnTo>
                      <a:pt x="134690" y="273568"/>
                    </a:lnTo>
                    <a:lnTo>
                      <a:pt x="134816" y="273739"/>
                    </a:lnTo>
                    <a:lnTo>
                      <a:pt x="134690" y="273436"/>
                    </a:lnTo>
                    <a:close/>
                  </a:path>
                  <a:path w="473710" h="562609">
                    <a:moveTo>
                      <a:pt x="132062" y="273084"/>
                    </a:moveTo>
                    <a:lnTo>
                      <a:pt x="132074" y="273381"/>
                    </a:lnTo>
                    <a:lnTo>
                      <a:pt x="132201" y="273734"/>
                    </a:lnTo>
                    <a:lnTo>
                      <a:pt x="132062" y="273084"/>
                    </a:lnTo>
                    <a:close/>
                  </a:path>
                  <a:path w="473710" h="562609">
                    <a:moveTo>
                      <a:pt x="146862" y="273350"/>
                    </a:moveTo>
                    <a:lnTo>
                      <a:pt x="146964" y="273569"/>
                    </a:lnTo>
                    <a:lnTo>
                      <a:pt x="147090" y="273733"/>
                    </a:lnTo>
                    <a:lnTo>
                      <a:pt x="146963" y="273447"/>
                    </a:lnTo>
                    <a:close/>
                  </a:path>
                  <a:path w="473710" h="562609">
                    <a:moveTo>
                      <a:pt x="140222" y="273397"/>
                    </a:moveTo>
                    <a:lnTo>
                      <a:pt x="140188" y="273545"/>
                    </a:lnTo>
                    <a:lnTo>
                      <a:pt x="140439" y="273730"/>
                    </a:lnTo>
                    <a:lnTo>
                      <a:pt x="140312" y="273512"/>
                    </a:lnTo>
                    <a:close/>
                  </a:path>
                  <a:path w="473710" h="562609">
                    <a:moveTo>
                      <a:pt x="148197" y="273375"/>
                    </a:moveTo>
                    <a:lnTo>
                      <a:pt x="148380" y="273655"/>
                    </a:lnTo>
                    <a:lnTo>
                      <a:pt x="148197" y="273375"/>
                    </a:lnTo>
                    <a:close/>
                  </a:path>
                  <a:path w="473710" h="562609">
                    <a:moveTo>
                      <a:pt x="134205" y="273245"/>
                    </a:moveTo>
                    <a:lnTo>
                      <a:pt x="134026" y="273426"/>
                    </a:lnTo>
                    <a:lnTo>
                      <a:pt x="133899" y="273652"/>
                    </a:lnTo>
                    <a:lnTo>
                      <a:pt x="134279" y="273474"/>
                    </a:lnTo>
                    <a:lnTo>
                      <a:pt x="134205" y="273245"/>
                    </a:lnTo>
                    <a:close/>
                  </a:path>
                  <a:path w="473710" h="562609">
                    <a:moveTo>
                      <a:pt x="136644" y="273556"/>
                    </a:moveTo>
                    <a:lnTo>
                      <a:pt x="136827" y="273724"/>
                    </a:lnTo>
                    <a:lnTo>
                      <a:pt x="136644" y="273556"/>
                    </a:lnTo>
                    <a:close/>
                  </a:path>
                  <a:path w="473710" h="562609">
                    <a:moveTo>
                      <a:pt x="140638" y="273175"/>
                    </a:moveTo>
                    <a:lnTo>
                      <a:pt x="140714" y="273375"/>
                    </a:lnTo>
                    <a:lnTo>
                      <a:pt x="140967" y="273717"/>
                    </a:lnTo>
                    <a:lnTo>
                      <a:pt x="140841" y="273384"/>
                    </a:lnTo>
                    <a:lnTo>
                      <a:pt x="140638" y="273175"/>
                    </a:lnTo>
                    <a:close/>
                  </a:path>
                  <a:path w="473710" h="562609">
                    <a:moveTo>
                      <a:pt x="113676" y="271943"/>
                    </a:moveTo>
                    <a:lnTo>
                      <a:pt x="113621" y="272114"/>
                    </a:lnTo>
                    <a:lnTo>
                      <a:pt x="113495" y="272737"/>
                    </a:lnTo>
                    <a:lnTo>
                      <a:pt x="113622" y="273716"/>
                    </a:lnTo>
                    <a:lnTo>
                      <a:pt x="113748" y="273330"/>
                    </a:lnTo>
                    <a:lnTo>
                      <a:pt x="113676" y="271943"/>
                    </a:lnTo>
                    <a:close/>
                  </a:path>
                  <a:path w="473710" h="562609">
                    <a:moveTo>
                      <a:pt x="138899" y="272860"/>
                    </a:moveTo>
                    <a:lnTo>
                      <a:pt x="138624" y="273321"/>
                    </a:lnTo>
                    <a:lnTo>
                      <a:pt x="138751" y="273511"/>
                    </a:lnTo>
                    <a:lnTo>
                      <a:pt x="139004" y="273713"/>
                    </a:lnTo>
                    <a:lnTo>
                      <a:pt x="139258" y="273200"/>
                    </a:lnTo>
                    <a:lnTo>
                      <a:pt x="139005" y="273061"/>
                    </a:lnTo>
                    <a:lnTo>
                      <a:pt x="138899" y="272860"/>
                    </a:lnTo>
                    <a:close/>
                  </a:path>
                  <a:path w="473710" h="562609">
                    <a:moveTo>
                      <a:pt x="149445" y="273050"/>
                    </a:moveTo>
                    <a:lnTo>
                      <a:pt x="149357" y="273710"/>
                    </a:lnTo>
                    <a:lnTo>
                      <a:pt x="149445" y="273050"/>
                    </a:lnTo>
                    <a:close/>
                  </a:path>
                  <a:path w="473710" h="562609">
                    <a:moveTo>
                      <a:pt x="132113" y="272993"/>
                    </a:moveTo>
                    <a:lnTo>
                      <a:pt x="132112" y="273262"/>
                    </a:lnTo>
                    <a:lnTo>
                      <a:pt x="132239" y="273708"/>
                    </a:lnTo>
                    <a:lnTo>
                      <a:pt x="132493" y="273534"/>
                    </a:lnTo>
                    <a:lnTo>
                      <a:pt x="132366" y="273311"/>
                    </a:lnTo>
                    <a:lnTo>
                      <a:pt x="132113" y="272993"/>
                    </a:lnTo>
                    <a:close/>
                  </a:path>
                  <a:path w="473710" h="562609">
                    <a:moveTo>
                      <a:pt x="138035" y="273350"/>
                    </a:moveTo>
                    <a:lnTo>
                      <a:pt x="137973" y="273621"/>
                    </a:lnTo>
                    <a:lnTo>
                      <a:pt x="138035" y="273350"/>
                    </a:lnTo>
                    <a:close/>
                  </a:path>
                  <a:path w="473710" h="562609">
                    <a:moveTo>
                      <a:pt x="143678" y="273403"/>
                    </a:moveTo>
                    <a:lnTo>
                      <a:pt x="143762" y="273559"/>
                    </a:lnTo>
                    <a:lnTo>
                      <a:pt x="144136" y="273706"/>
                    </a:lnTo>
                    <a:lnTo>
                      <a:pt x="144011" y="273553"/>
                    </a:lnTo>
                    <a:lnTo>
                      <a:pt x="143678" y="273403"/>
                    </a:lnTo>
                    <a:close/>
                  </a:path>
                  <a:path w="473710" h="562609">
                    <a:moveTo>
                      <a:pt x="147588" y="273374"/>
                    </a:moveTo>
                    <a:lnTo>
                      <a:pt x="147775" y="273705"/>
                    </a:lnTo>
                    <a:lnTo>
                      <a:pt x="147650" y="273410"/>
                    </a:lnTo>
                    <a:close/>
                  </a:path>
                  <a:path w="473710" h="562609">
                    <a:moveTo>
                      <a:pt x="148550" y="272760"/>
                    </a:moveTo>
                    <a:lnTo>
                      <a:pt x="148878" y="273699"/>
                    </a:lnTo>
                    <a:lnTo>
                      <a:pt x="148751" y="272947"/>
                    </a:lnTo>
                    <a:lnTo>
                      <a:pt x="148626" y="272785"/>
                    </a:lnTo>
                    <a:close/>
                  </a:path>
                  <a:path w="473710" h="562609">
                    <a:moveTo>
                      <a:pt x="143436" y="273534"/>
                    </a:moveTo>
                    <a:lnTo>
                      <a:pt x="143778" y="273698"/>
                    </a:lnTo>
                    <a:lnTo>
                      <a:pt x="143436" y="273534"/>
                    </a:lnTo>
                    <a:close/>
                  </a:path>
                  <a:path w="473710" h="562609">
                    <a:moveTo>
                      <a:pt x="124890" y="271340"/>
                    </a:moveTo>
                    <a:lnTo>
                      <a:pt x="124760" y="272931"/>
                    </a:lnTo>
                    <a:lnTo>
                      <a:pt x="124887" y="273695"/>
                    </a:lnTo>
                    <a:lnTo>
                      <a:pt x="124890" y="271340"/>
                    </a:lnTo>
                    <a:close/>
                  </a:path>
                  <a:path w="473710" h="562609">
                    <a:moveTo>
                      <a:pt x="136728" y="273399"/>
                    </a:moveTo>
                    <a:lnTo>
                      <a:pt x="136716" y="273606"/>
                    </a:lnTo>
                    <a:lnTo>
                      <a:pt x="136728" y="273399"/>
                    </a:lnTo>
                    <a:close/>
                  </a:path>
                  <a:path w="473710" h="562609">
                    <a:moveTo>
                      <a:pt x="140261" y="273264"/>
                    </a:moveTo>
                    <a:lnTo>
                      <a:pt x="140326" y="273529"/>
                    </a:lnTo>
                    <a:lnTo>
                      <a:pt x="140453" y="273691"/>
                    </a:lnTo>
                    <a:lnTo>
                      <a:pt x="140326" y="273358"/>
                    </a:lnTo>
                    <a:close/>
                  </a:path>
                  <a:path w="473710" h="562609">
                    <a:moveTo>
                      <a:pt x="135606" y="273547"/>
                    </a:moveTo>
                    <a:lnTo>
                      <a:pt x="135685" y="273690"/>
                    </a:lnTo>
                    <a:lnTo>
                      <a:pt x="135606" y="273547"/>
                    </a:lnTo>
                    <a:close/>
                  </a:path>
                  <a:path w="473710" h="562609">
                    <a:moveTo>
                      <a:pt x="111795" y="271059"/>
                    </a:moveTo>
                    <a:lnTo>
                      <a:pt x="111466" y="272565"/>
                    </a:lnTo>
                    <a:lnTo>
                      <a:pt x="111339" y="273259"/>
                    </a:lnTo>
                    <a:lnTo>
                      <a:pt x="111466" y="273685"/>
                    </a:lnTo>
                    <a:lnTo>
                      <a:pt x="111720" y="272743"/>
                    </a:lnTo>
                    <a:lnTo>
                      <a:pt x="111795" y="271059"/>
                    </a:lnTo>
                    <a:close/>
                  </a:path>
                  <a:path w="473710" h="562609">
                    <a:moveTo>
                      <a:pt x="140304" y="273302"/>
                    </a:moveTo>
                    <a:lnTo>
                      <a:pt x="140455" y="273684"/>
                    </a:lnTo>
                    <a:lnTo>
                      <a:pt x="140329" y="273325"/>
                    </a:lnTo>
                    <a:close/>
                  </a:path>
                  <a:path w="473710" h="562609">
                    <a:moveTo>
                      <a:pt x="145322" y="273504"/>
                    </a:moveTo>
                    <a:lnTo>
                      <a:pt x="145473" y="273678"/>
                    </a:lnTo>
                    <a:lnTo>
                      <a:pt x="145322" y="273504"/>
                    </a:lnTo>
                    <a:close/>
                  </a:path>
                  <a:path w="473710" h="562609">
                    <a:moveTo>
                      <a:pt x="118822" y="272927"/>
                    </a:moveTo>
                    <a:lnTo>
                      <a:pt x="118749" y="273455"/>
                    </a:lnTo>
                    <a:lnTo>
                      <a:pt x="118876" y="273676"/>
                    </a:lnTo>
                    <a:lnTo>
                      <a:pt x="118822" y="272927"/>
                    </a:lnTo>
                    <a:close/>
                  </a:path>
                  <a:path w="473710" h="562609">
                    <a:moveTo>
                      <a:pt x="141041" y="273111"/>
                    </a:moveTo>
                    <a:lnTo>
                      <a:pt x="141104" y="273466"/>
                    </a:lnTo>
                    <a:lnTo>
                      <a:pt x="141231" y="273669"/>
                    </a:lnTo>
                    <a:lnTo>
                      <a:pt x="141105" y="273219"/>
                    </a:lnTo>
                    <a:close/>
                  </a:path>
                  <a:path w="473710" h="562609">
                    <a:moveTo>
                      <a:pt x="116741" y="270684"/>
                    </a:moveTo>
                    <a:lnTo>
                      <a:pt x="116508" y="271666"/>
                    </a:lnTo>
                    <a:lnTo>
                      <a:pt x="116381" y="273669"/>
                    </a:lnTo>
                    <a:lnTo>
                      <a:pt x="116508" y="272791"/>
                    </a:lnTo>
                    <a:lnTo>
                      <a:pt x="116586" y="271780"/>
                    </a:lnTo>
                    <a:lnTo>
                      <a:pt x="116741" y="270684"/>
                    </a:lnTo>
                    <a:close/>
                  </a:path>
                  <a:path w="473710" h="562609">
                    <a:moveTo>
                      <a:pt x="131158" y="273495"/>
                    </a:moveTo>
                    <a:lnTo>
                      <a:pt x="131023" y="273660"/>
                    </a:lnTo>
                    <a:lnTo>
                      <a:pt x="131158" y="273495"/>
                    </a:lnTo>
                    <a:close/>
                  </a:path>
                  <a:path w="473710" h="562609">
                    <a:moveTo>
                      <a:pt x="142946" y="273361"/>
                    </a:moveTo>
                    <a:lnTo>
                      <a:pt x="143022" y="273509"/>
                    </a:lnTo>
                    <a:lnTo>
                      <a:pt x="143398" y="273660"/>
                    </a:lnTo>
                    <a:lnTo>
                      <a:pt x="143271" y="273493"/>
                    </a:lnTo>
                    <a:lnTo>
                      <a:pt x="142946" y="273361"/>
                    </a:lnTo>
                    <a:close/>
                  </a:path>
                  <a:path w="473710" h="562609">
                    <a:moveTo>
                      <a:pt x="130532" y="271045"/>
                    </a:moveTo>
                    <a:lnTo>
                      <a:pt x="130973" y="273657"/>
                    </a:lnTo>
                    <a:lnTo>
                      <a:pt x="130846" y="272241"/>
                    </a:lnTo>
                    <a:lnTo>
                      <a:pt x="130532" y="271045"/>
                    </a:lnTo>
                    <a:close/>
                  </a:path>
                  <a:path w="473710" h="562609">
                    <a:moveTo>
                      <a:pt x="135740" y="273379"/>
                    </a:moveTo>
                    <a:lnTo>
                      <a:pt x="135966" y="273655"/>
                    </a:lnTo>
                    <a:lnTo>
                      <a:pt x="135840" y="273444"/>
                    </a:lnTo>
                    <a:close/>
                  </a:path>
                  <a:path w="473710" h="562609">
                    <a:moveTo>
                      <a:pt x="128527" y="270664"/>
                    </a:moveTo>
                    <a:lnTo>
                      <a:pt x="128751" y="273054"/>
                    </a:lnTo>
                    <a:lnTo>
                      <a:pt x="128878" y="273396"/>
                    </a:lnTo>
                    <a:lnTo>
                      <a:pt x="129380" y="273648"/>
                    </a:lnTo>
                    <a:lnTo>
                      <a:pt x="128872" y="271298"/>
                    </a:lnTo>
                    <a:lnTo>
                      <a:pt x="128746" y="270987"/>
                    </a:lnTo>
                    <a:lnTo>
                      <a:pt x="128527" y="270664"/>
                    </a:lnTo>
                    <a:close/>
                  </a:path>
                  <a:path w="473710" h="562609">
                    <a:moveTo>
                      <a:pt x="143464" y="273442"/>
                    </a:moveTo>
                    <a:lnTo>
                      <a:pt x="143760" y="273647"/>
                    </a:lnTo>
                    <a:lnTo>
                      <a:pt x="143635" y="273509"/>
                    </a:lnTo>
                    <a:lnTo>
                      <a:pt x="143464" y="273442"/>
                    </a:lnTo>
                    <a:close/>
                  </a:path>
                  <a:path w="473710" h="562609">
                    <a:moveTo>
                      <a:pt x="136986" y="273087"/>
                    </a:moveTo>
                    <a:lnTo>
                      <a:pt x="136868" y="273223"/>
                    </a:lnTo>
                    <a:lnTo>
                      <a:pt x="136741" y="273422"/>
                    </a:lnTo>
                    <a:lnTo>
                      <a:pt x="136867" y="273647"/>
                    </a:lnTo>
                    <a:lnTo>
                      <a:pt x="136994" y="273406"/>
                    </a:lnTo>
                    <a:lnTo>
                      <a:pt x="136986" y="273087"/>
                    </a:lnTo>
                    <a:close/>
                  </a:path>
                  <a:path w="473710" h="562609">
                    <a:moveTo>
                      <a:pt x="119203" y="272468"/>
                    </a:moveTo>
                    <a:lnTo>
                      <a:pt x="119089" y="273646"/>
                    </a:lnTo>
                    <a:lnTo>
                      <a:pt x="119216" y="272959"/>
                    </a:lnTo>
                    <a:lnTo>
                      <a:pt x="119203" y="272468"/>
                    </a:lnTo>
                    <a:close/>
                  </a:path>
                  <a:path w="473710" h="562609">
                    <a:moveTo>
                      <a:pt x="145719" y="273411"/>
                    </a:moveTo>
                    <a:lnTo>
                      <a:pt x="145836" y="273542"/>
                    </a:lnTo>
                    <a:lnTo>
                      <a:pt x="145719" y="273411"/>
                    </a:lnTo>
                    <a:close/>
                  </a:path>
                  <a:path w="473710" h="562609">
                    <a:moveTo>
                      <a:pt x="147201" y="273155"/>
                    </a:moveTo>
                    <a:lnTo>
                      <a:pt x="147279" y="273322"/>
                    </a:lnTo>
                    <a:lnTo>
                      <a:pt x="147532" y="273639"/>
                    </a:lnTo>
                    <a:lnTo>
                      <a:pt x="147405" y="273360"/>
                    </a:lnTo>
                    <a:lnTo>
                      <a:pt x="147278" y="273199"/>
                    </a:lnTo>
                    <a:close/>
                  </a:path>
                  <a:path w="473710" h="562609">
                    <a:moveTo>
                      <a:pt x="131426" y="273302"/>
                    </a:moveTo>
                    <a:lnTo>
                      <a:pt x="131344" y="273638"/>
                    </a:lnTo>
                    <a:lnTo>
                      <a:pt x="131426" y="273302"/>
                    </a:lnTo>
                    <a:close/>
                  </a:path>
                  <a:path w="473710" h="562609">
                    <a:moveTo>
                      <a:pt x="147220" y="273248"/>
                    </a:moveTo>
                    <a:lnTo>
                      <a:pt x="147275" y="273517"/>
                    </a:lnTo>
                    <a:lnTo>
                      <a:pt x="147528" y="273637"/>
                    </a:lnTo>
                    <a:lnTo>
                      <a:pt x="147220" y="273248"/>
                    </a:lnTo>
                    <a:close/>
                  </a:path>
                  <a:path w="473710" h="562609">
                    <a:moveTo>
                      <a:pt x="146241" y="273082"/>
                    </a:moveTo>
                    <a:lnTo>
                      <a:pt x="146284" y="273438"/>
                    </a:lnTo>
                    <a:lnTo>
                      <a:pt x="146537" y="273637"/>
                    </a:lnTo>
                    <a:lnTo>
                      <a:pt x="146410" y="273155"/>
                    </a:lnTo>
                    <a:lnTo>
                      <a:pt x="146241" y="273082"/>
                    </a:lnTo>
                    <a:close/>
                  </a:path>
                  <a:path w="473710" h="562609">
                    <a:moveTo>
                      <a:pt x="109844" y="271873"/>
                    </a:moveTo>
                    <a:lnTo>
                      <a:pt x="109783" y="273629"/>
                    </a:lnTo>
                    <a:lnTo>
                      <a:pt x="109910" y="272704"/>
                    </a:lnTo>
                    <a:lnTo>
                      <a:pt x="109844" y="271873"/>
                    </a:lnTo>
                    <a:close/>
                  </a:path>
                  <a:path w="473710" h="562609">
                    <a:moveTo>
                      <a:pt x="136224" y="273266"/>
                    </a:moveTo>
                    <a:lnTo>
                      <a:pt x="136390" y="273585"/>
                    </a:lnTo>
                    <a:lnTo>
                      <a:pt x="136390" y="273381"/>
                    </a:lnTo>
                    <a:lnTo>
                      <a:pt x="136224" y="273266"/>
                    </a:lnTo>
                    <a:close/>
                  </a:path>
                  <a:path w="473710" h="562609">
                    <a:moveTo>
                      <a:pt x="142739" y="273397"/>
                    </a:moveTo>
                    <a:lnTo>
                      <a:pt x="142688" y="273564"/>
                    </a:lnTo>
                    <a:lnTo>
                      <a:pt x="142739" y="273397"/>
                    </a:lnTo>
                    <a:close/>
                  </a:path>
                  <a:path w="473710" h="562609">
                    <a:moveTo>
                      <a:pt x="146903" y="273368"/>
                    </a:moveTo>
                    <a:lnTo>
                      <a:pt x="147096" y="273621"/>
                    </a:lnTo>
                    <a:lnTo>
                      <a:pt x="146970" y="273397"/>
                    </a:lnTo>
                    <a:close/>
                  </a:path>
                  <a:path w="473710" h="562609">
                    <a:moveTo>
                      <a:pt x="115049" y="273050"/>
                    </a:moveTo>
                    <a:lnTo>
                      <a:pt x="115120" y="273620"/>
                    </a:lnTo>
                    <a:lnTo>
                      <a:pt x="115049" y="273050"/>
                    </a:lnTo>
                    <a:close/>
                  </a:path>
                  <a:path w="473710" h="562609">
                    <a:moveTo>
                      <a:pt x="143636" y="273278"/>
                    </a:moveTo>
                    <a:lnTo>
                      <a:pt x="143779" y="273448"/>
                    </a:lnTo>
                    <a:lnTo>
                      <a:pt x="144155" y="273617"/>
                    </a:lnTo>
                    <a:lnTo>
                      <a:pt x="143636" y="273278"/>
                    </a:lnTo>
                    <a:close/>
                  </a:path>
                  <a:path w="473710" h="562609">
                    <a:moveTo>
                      <a:pt x="142428" y="273438"/>
                    </a:moveTo>
                    <a:lnTo>
                      <a:pt x="142643" y="273612"/>
                    </a:lnTo>
                    <a:lnTo>
                      <a:pt x="142518" y="273482"/>
                    </a:lnTo>
                    <a:close/>
                  </a:path>
                  <a:path w="473710" h="562609">
                    <a:moveTo>
                      <a:pt x="131045" y="273000"/>
                    </a:moveTo>
                    <a:lnTo>
                      <a:pt x="131024" y="273612"/>
                    </a:lnTo>
                    <a:lnTo>
                      <a:pt x="131045" y="273000"/>
                    </a:lnTo>
                    <a:close/>
                  </a:path>
                  <a:path w="473710" h="562609">
                    <a:moveTo>
                      <a:pt x="143445" y="272678"/>
                    </a:moveTo>
                    <a:lnTo>
                      <a:pt x="143651" y="273288"/>
                    </a:lnTo>
                    <a:lnTo>
                      <a:pt x="144156" y="273611"/>
                    </a:lnTo>
                    <a:lnTo>
                      <a:pt x="144031" y="272908"/>
                    </a:lnTo>
                    <a:lnTo>
                      <a:pt x="143445" y="272678"/>
                    </a:lnTo>
                    <a:close/>
                  </a:path>
                  <a:path w="473710" h="562609">
                    <a:moveTo>
                      <a:pt x="146086" y="273321"/>
                    </a:moveTo>
                    <a:lnTo>
                      <a:pt x="146305" y="273609"/>
                    </a:lnTo>
                    <a:lnTo>
                      <a:pt x="146178" y="273385"/>
                    </a:lnTo>
                    <a:close/>
                  </a:path>
                  <a:path w="473710" h="562609">
                    <a:moveTo>
                      <a:pt x="145325" y="273307"/>
                    </a:moveTo>
                    <a:lnTo>
                      <a:pt x="145348" y="273522"/>
                    </a:lnTo>
                    <a:lnTo>
                      <a:pt x="145348" y="273323"/>
                    </a:lnTo>
                    <a:close/>
                  </a:path>
                  <a:path w="473710" h="562609">
                    <a:moveTo>
                      <a:pt x="135340" y="273373"/>
                    </a:moveTo>
                    <a:lnTo>
                      <a:pt x="135277" y="273511"/>
                    </a:lnTo>
                    <a:lnTo>
                      <a:pt x="135340" y="273373"/>
                    </a:lnTo>
                    <a:close/>
                  </a:path>
                  <a:path w="473710" h="562609">
                    <a:moveTo>
                      <a:pt x="146688" y="273279"/>
                    </a:moveTo>
                    <a:lnTo>
                      <a:pt x="146722" y="273438"/>
                    </a:lnTo>
                    <a:lnTo>
                      <a:pt x="146848" y="273603"/>
                    </a:lnTo>
                    <a:lnTo>
                      <a:pt x="146688" y="273279"/>
                    </a:lnTo>
                    <a:close/>
                  </a:path>
                  <a:path w="473710" h="562609">
                    <a:moveTo>
                      <a:pt x="116858" y="272696"/>
                    </a:moveTo>
                    <a:lnTo>
                      <a:pt x="116896" y="273072"/>
                    </a:lnTo>
                    <a:lnTo>
                      <a:pt x="117023" y="273601"/>
                    </a:lnTo>
                    <a:lnTo>
                      <a:pt x="116896" y="272822"/>
                    </a:lnTo>
                    <a:close/>
                  </a:path>
                  <a:path w="473710" h="562609">
                    <a:moveTo>
                      <a:pt x="140062" y="273383"/>
                    </a:moveTo>
                    <a:lnTo>
                      <a:pt x="140036" y="273542"/>
                    </a:lnTo>
                    <a:lnTo>
                      <a:pt x="140062" y="273383"/>
                    </a:lnTo>
                    <a:close/>
                  </a:path>
                  <a:path w="473710" h="562609">
                    <a:moveTo>
                      <a:pt x="120693" y="272862"/>
                    </a:moveTo>
                    <a:lnTo>
                      <a:pt x="120648" y="273595"/>
                    </a:lnTo>
                    <a:lnTo>
                      <a:pt x="120775" y="273181"/>
                    </a:lnTo>
                    <a:lnTo>
                      <a:pt x="120693" y="272862"/>
                    </a:lnTo>
                    <a:close/>
                  </a:path>
                  <a:path w="473710" h="562609">
                    <a:moveTo>
                      <a:pt x="147332" y="273230"/>
                    </a:moveTo>
                    <a:lnTo>
                      <a:pt x="147533" y="273590"/>
                    </a:lnTo>
                    <a:lnTo>
                      <a:pt x="147407" y="273272"/>
                    </a:lnTo>
                    <a:close/>
                  </a:path>
                  <a:path w="473710" h="562609">
                    <a:moveTo>
                      <a:pt x="145484" y="273306"/>
                    </a:moveTo>
                    <a:lnTo>
                      <a:pt x="145589" y="273485"/>
                    </a:lnTo>
                    <a:lnTo>
                      <a:pt x="145484" y="273306"/>
                    </a:lnTo>
                    <a:close/>
                  </a:path>
                  <a:path w="473710" h="562609">
                    <a:moveTo>
                      <a:pt x="135404" y="273309"/>
                    </a:moveTo>
                    <a:lnTo>
                      <a:pt x="135425" y="273582"/>
                    </a:lnTo>
                    <a:lnTo>
                      <a:pt x="135552" y="273453"/>
                    </a:lnTo>
                    <a:lnTo>
                      <a:pt x="135404" y="273309"/>
                    </a:lnTo>
                    <a:close/>
                  </a:path>
                  <a:path w="473710" h="562609">
                    <a:moveTo>
                      <a:pt x="137771" y="273057"/>
                    </a:moveTo>
                    <a:lnTo>
                      <a:pt x="137785" y="273495"/>
                    </a:lnTo>
                    <a:lnTo>
                      <a:pt x="137771" y="273057"/>
                    </a:lnTo>
                    <a:close/>
                  </a:path>
                  <a:path w="473710" h="562609">
                    <a:moveTo>
                      <a:pt x="134132" y="273215"/>
                    </a:moveTo>
                    <a:lnTo>
                      <a:pt x="134002" y="273330"/>
                    </a:lnTo>
                    <a:lnTo>
                      <a:pt x="133876" y="273579"/>
                    </a:lnTo>
                    <a:lnTo>
                      <a:pt x="134129" y="273321"/>
                    </a:lnTo>
                    <a:close/>
                  </a:path>
                  <a:path w="473710" h="562609">
                    <a:moveTo>
                      <a:pt x="150333" y="271544"/>
                    </a:moveTo>
                    <a:lnTo>
                      <a:pt x="150267" y="272024"/>
                    </a:lnTo>
                    <a:lnTo>
                      <a:pt x="150520" y="272583"/>
                    </a:lnTo>
                    <a:lnTo>
                      <a:pt x="151153" y="273578"/>
                    </a:lnTo>
                    <a:lnTo>
                      <a:pt x="150520" y="271891"/>
                    </a:lnTo>
                    <a:lnTo>
                      <a:pt x="150394" y="271597"/>
                    </a:lnTo>
                    <a:close/>
                  </a:path>
                  <a:path w="473710" h="562609">
                    <a:moveTo>
                      <a:pt x="145722" y="273286"/>
                    </a:moveTo>
                    <a:lnTo>
                      <a:pt x="145839" y="273480"/>
                    </a:lnTo>
                    <a:lnTo>
                      <a:pt x="145722" y="273286"/>
                    </a:lnTo>
                    <a:close/>
                  </a:path>
                  <a:path w="473710" h="562609">
                    <a:moveTo>
                      <a:pt x="145485" y="273269"/>
                    </a:moveTo>
                    <a:lnTo>
                      <a:pt x="145589" y="273423"/>
                    </a:lnTo>
                    <a:lnTo>
                      <a:pt x="145716" y="273565"/>
                    </a:lnTo>
                    <a:lnTo>
                      <a:pt x="145590" y="273350"/>
                    </a:lnTo>
                    <a:close/>
                  </a:path>
                  <a:path w="473710" h="562609">
                    <a:moveTo>
                      <a:pt x="136205" y="273268"/>
                    </a:moveTo>
                    <a:lnTo>
                      <a:pt x="136201" y="273525"/>
                    </a:lnTo>
                    <a:lnTo>
                      <a:pt x="136205" y="273268"/>
                    </a:lnTo>
                    <a:close/>
                  </a:path>
                  <a:path w="473710" h="562609">
                    <a:moveTo>
                      <a:pt x="142439" y="273277"/>
                    </a:moveTo>
                    <a:lnTo>
                      <a:pt x="142542" y="273494"/>
                    </a:lnTo>
                    <a:lnTo>
                      <a:pt x="142545" y="273319"/>
                    </a:lnTo>
                    <a:close/>
                  </a:path>
                  <a:path w="473710" h="562609">
                    <a:moveTo>
                      <a:pt x="114492" y="271087"/>
                    </a:moveTo>
                    <a:lnTo>
                      <a:pt x="114372" y="273554"/>
                    </a:lnTo>
                    <a:lnTo>
                      <a:pt x="114499" y="272432"/>
                    </a:lnTo>
                    <a:lnTo>
                      <a:pt x="114492" y="271087"/>
                    </a:lnTo>
                    <a:close/>
                  </a:path>
                  <a:path w="473710" h="562609">
                    <a:moveTo>
                      <a:pt x="146039" y="273288"/>
                    </a:moveTo>
                    <a:lnTo>
                      <a:pt x="146124" y="273417"/>
                    </a:lnTo>
                    <a:lnTo>
                      <a:pt x="146251" y="273552"/>
                    </a:lnTo>
                    <a:lnTo>
                      <a:pt x="146039" y="273288"/>
                    </a:lnTo>
                    <a:close/>
                  </a:path>
                  <a:path w="473710" h="562609">
                    <a:moveTo>
                      <a:pt x="139334" y="273214"/>
                    </a:moveTo>
                    <a:lnTo>
                      <a:pt x="139578" y="273549"/>
                    </a:lnTo>
                    <a:lnTo>
                      <a:pt x="139451" y="273269"/>
                    </a:lnTo>
                    <a:close/>
                  </a:path>
                  <a:path w="473710" h="562609">
                    <a:moveTo>
                      <a:pt x="137410" y="273243"/>
                    </a:moveTo>
                    <a:lnTo>
                      <a:pt x="137497" y="273548"/>
                    </a:lnTo>
                    <a:lnTo>
                      <a:pt x="137410" y="273243"/>
                    </a:lnTo>
                    <a:close/>
                  </a:path>
                  <a:path w="473710" h="562609">
                    <a:moveTo>
                      <a:pt x="133089" y="273185"/>
                    </a:moveTo>
                    <a:lnTo>
                      <a:pt x="132857" y="273545"/>
                    </a:lnTo>
                    <a:lnTo>
                      <a:pt x="133110" y="273307"/>
                    </a:lnTo>
                    <a:close/>
                  </a:path>
                  <a:path w="473710" h="562609">
                    <a:moveTo>
                      <a:pt x="116267" y="272682"/>
                    </a:moveTo>
                    <a:lnTo>
                      <a:pt x="116208" y="273198"/>
                    </a:lnTo>
                    <a:lnTo>
                      <a:pt x="116335" y="273544"/>
                    </a:lnTo>
                    <a:lnTo>
                      <a:pt x="116267" y="272682"/>
                    </a:lnTo>
                    <a:close/>
                  </a:path>
                  <a:path w="473710" h="562609">
                    <a:moveTo>
                      <a:pt x="110337" y="273050"/>
                    </a:moveTo>
                    <a:lnTo>
                      <a:pt x="110421" y="273543"/>
                    </a:lnTo>
                    <a:lnTo>
                      <a:pt x="110337" y="273050"/>
                    </a:lnTo>
                    <a:close/>
                  </a:path>
                  <a:path w="473710" h="562609">
                    <a:moveTo>
                      <a:pt x="133659" y="273361"/>
                    </a:moveTo>
                    <a:lnTo>
                      <a:pt x="133708" y="273542"/>
                    </a:lnTo>
                    <a:lnTo>
                      <a:pt x="133659" y="273361"/>
                    </a:lnTo>
                    <a:close/>
                  </a:path>
                  <a:path w="473710" h="562609">
                    <a:moveTo>
                      <a:pt x="113068" y="273050"/>
                    </a:moveTo>
                    <a:lnTo>
                      <a:pt x="113045" y="273537"/>
                    </a:lnTo>
                    <a:lnTo>
                      <a:pt x="113068" y="273050"/>
                    </a:lnTo>
                    <a:close/>
                  </a:path>
                  <a:path w="473710" h="562609">
                    <a:moveTo>
                      <a:pt x="140742" y="272883"/>
                    </a:moveTo>
                    <a:lnTo>
                      <a:pt x="140736" y="273276"/>
                    </a:lnTo>
                    <a:lnTo>
                      <a:pt x="140989" y="273537"/>
                    </a:lnTo>
                    <a:lnTo>
                      <a:pt x="140862" y="273077"/>
                    </a:lnTo>
                    <a:lnTo>
                      <a:pt x="140742" y="272883"/>
                    </a:lnTo>
                    <a:close/>
                  </a:path>
                  <a:path w="473710" h="562609">
                    <a:moveTo>
                      <a:pt x="142962" y="273246"/>
                    </a:moveTo>
                    <a:lnTo>
                      <a:pt x="143062" y="273388"/>
                    </a:lnTo>
                    <a:lnTo>
                      <a:pt x="143436" y="273534"/>
                    </a:lnTo>
                    <a:lnTo>
                      <a:pt x="143309" y="273382"/>
                    </a:lnTo>
                    <a:lnTo>
                      <a:pt x="142962" y="273246"/>
                    </a:lnTo>
                    <a:close/>
                  </a:path>
                  <a:path w="473710" h="562609">
                    <a:moveTo>
                      <a:pt x="147674" y="272906"/>
                    </a:moveTo>
                    <a:lnTo>
                      <a:pt x="147786" y="273285"/>
                    </a:lnTo>
                    <a:lnTo>
                      <a:pt x="148166" y="273531"/>
                    </a:lnTo>
                    <a:lnTo>
                      <a:pt x="148039" y="273233"/>
                    </a:lnTo>
                    <a:lnTo>
                      <a:pt x="147674" y="272906"/>
                    </a:lnTo>
                    <a:close/>
                  </a:path>
                  <a:path w="473710" h="562609">
                    <a:moveTo>
                      <a:pt x="147637" y="273224"/>
                    </a:moveTo>
                    <a:lnTo>
                      <a:pt x="147734" y="273458"/>
                    </a:lnTo>
                    <a:lnTo>
                      <a:pt x="147733" y="273280"/>
                    </a:lnTo>
                    <a:close/>
                  </a:path>
                  <a:path w="473710" h="562609">
                    <a:moveTo>
                      <a:pt x="139712" y="273119"/>
                    </a:moveTo>
                    <a:lnTo>
                      <a:pt x="139748" y="273408"/>
                    </a:lnTo>
                    <a:lnTo>
                      <a:pt x="140001" y="273525"/>
                    </a:lnTo>
                    <a:lnTo>
                      <a:pt x="139712" y="273119"/>
                    </a:lnTo>
                    <a:close/>
                  </a:path>
                  <a:path w="473710" h="562609">
                    <a:moveTo>
                      <a:pt x="135750" y="273382"/>
                    </a:moveTo>
                    <a:lnTo>
                      <a:pt x="135950" y="273520"/>
                    </a:lnTo>
                    <a:lnTo>
                      <a:pt x="135750" y="273382"/>
                    </a:lnTo>
                    <a:close/>
                  </a:path>
                  <a:path w="473710" h="562609">
                    <a:moveTo>
                      <a:pt x="108500" y="270857"/>
                    </a:moveTo>
                    <a:lnTo>
                      <a:pt x="108405" y="271742"/>
                    </a:lnTo>
                    <a:lnTo>
                      <a:pt x="108278" y="273520"/>
                    </a:lnTo>
                    <a:lnTo>
                      <a:pt x="108405" y="272349"/>
                    </a:lnTo>
                    <a:lnTo>
                      <a:pt x="108500" y="270857"/>
                    </a:lnTo>
                    <a:close/>
                  </a:path>
                  <a:path w="473710" h="562609">
                    <a:moveTo>
                      <a:pt x="139753" y="272987"/>
                    </a:moveTo>
                    <a:lnTo>
                      <a:pt x="139751" y="273172"/>
                    </a:lnTo>
                    <a:lnTo>
                      <a:pt x="140005" y="273517"/>
                    </a:lnTo>
                    <a:lnTo>
                      <a:pt x="139878" y="273147"/>
                    </a:lnTo>
                    <a:lnTo>
                      <a:pt x="139753" y="272987"/>
                    </a:lnTo>
                    <a:close/>
                  </a:path>
                  <a:path w="473710" h="562609">
                    <a:moveTo>
                      <a:pt x="132124" y="272886"/>
                    </a:moveTo>
                    <a:lnTo>
                      <a:pt x="132146" y="273035"/>
                    </a:lnTo>
                    <a:lnTo>
                      <a:pt x="132526" y="273512"/>
                    </a:lnTo>
                    <a:lnTo>
                      <a:pt x="132399" y="273229"/>
                    </a:lnTo>
                    <a:lnTo>
                      <a:pt x="132124" y="272886"/>
                    </a:lnTo>
                    <a:close/>
                  </a:path>
                  <a:path w="473710" h="562609">
                    <a:moveTo>
                      <a:pt x="136441" y="272888"/>
                    </a:moveTo>
                    <a:lnTo>
                      <a:pt x="136364" y="273041"/>
                    </a:lnTo>
                    <a:lnTo>
                      <a:pt x="136617" y="273511"/>
                    </a:lnTo>
                    <a:lnTo>
                      <a:pt x="136491" y="272977"/>
                    </a:lnTo>
                    <a:close/>
                  </a:path>
                  <a:path w="473710" h="562609">
                    <a:moveTo>
                      <a:pt x="121380" y="271960"/>
                    </a:moveTo>
                    <a:lnTo>
                      <a:pt x="121389" y="273508"/>
                    </a:lnTo>
                    <a:lnTo>
                      <a:pt x="121516" y="273112"/>
                    </a:lnTo>
                    <a:lnTo>
                      <a:pt x="121380" y="271960"/>
                    </a:lnTo>
                    <a:close/>
                  </a:path>
                  <a:path w="473710" h="562609">
                    <a:moveTo>
                      <a:pt x="145079" y="273134"/>
                    </a:moveTo>
                    <a:lnTo>
                      <a:pt x="145195" y="273418"/>
                    </a:lnTo>
                    <a:lnTo>
                      <a:pt x="145196" y="273216"/>
                    </a:lnTo>
                    <a:close/>
                  </a:path>
                  <a:path w="473710" h="562609">
                    <a:moveTo>
                      <a:pt x="136346" y="273041"/>
                    </a:moveTo>
                    <a:lnTo>
                      <a:pt x="136439" y="273276"/>
                    </a:lnTo>
                    <a:lnTo>
                      <a:pt x="136566" y="273502"/>
                    </a:lnTo>
                    <a:lnTo>
                      <a:pt x="136346" y="273041"/>
                    </a:lnTo>
                    <a:close/>
                  </a:path>
                  <a:path w="473710" h="562609">
                    <a:moveTo>
                      <a:pt x="134669" y="273390"/>
                    </a:moveTo>
                    <a:close/>
                  </a:path>
                  <a:path w="473710" h="562609">
                    <a:moveTo>
                      <a:pt x="141068" y="272885"/>
                    </a:moveTo>
                    <a:lnTo>
                      <a:pt x="141144" y="273285"/>
                    </a:lnTo>
                    <a:lnTo>
                      <a:pt x="141270" y="273499"/>
                    </a:lnTo>
                    <a:lnTo>
                      <a:pt x="141144" y="272965"/>
                    </a:lnTo>
                    <a:close/>
                  </a:path>
                  <a:path w="473710" h="562609">
                    <a:moveTo>
                      <a:pt x="140290" y="273162"/>
                    </a:moveTo>
                    <a:lnTo>
                      <a:pt x="140396" y="273384"/>
                    </a:lnTo>
                    <a:lnTo>
                      <a:pt x="140290" y="273162"/>
                    </a:lnTo>
                    <a:close/>
                  </a:path>
                  <a:path w="473710" h="562609">
                    <a:moveTo>
                      <a:pt x="136328" y="273070"/>
                    </a:moveTo>
                    <a:lnTo>
                      <a:pt x="136432" y="273410"/>
                    </a:lnTo>
                    <a:lnTo>
                      <a:pt x="136328" y="273070"/>
                    </a:lnTo>
                    <a:close/>
                  </a:path>
                  <a:path w="473710" h="562609">
                    <a:moveTo>
                      <a:pt x="138623" y="273319"/>
                    </a:moveTo>
                    <a:lnTo>
                      <a:pt x="138732" y="273495"/>
                    </a:lnTo>
                    <a:lnTo>
                      <a:pt x="138623" y="273319"/>
                    </a:lnTo>
                    <a:close/>
                  </a:path>
                  <a:path w="473710" h="562609">
                    <a:moveTo>
                      <a:pt x="148139" y="272629"/>
                    </a:moveTo>
                    <a:lnTo>
                      <a:pt x="148218" y="273107"/>
                    </a:lnTo>
                    <a:lnTo>
                      <a:pt x="148472" y="273495"/>
                    </a:lnTo>
                    <a:lnTo>
                      <a:pt x="148219" y="272762"/>
                    </a:lnTo>
                    <a:lnTo>
                      <a:pt x="148139" y="272629"/>
                    </a:lnTo>
                    <a:close/>
                  </a:path>
                  <a:path w="473710" h="562609">
                    <a:moveTo>
                      <a:pt x="146688" y="273275"/>
                    </a:moveTo>
                    <a:lnTo>
                      <a:pt x="146853" y="273494"/>
                    </a:lnTo>
                    <a:lnTo>
                      <a:pt x="146727" y="273292"/>
                    </a:lnTo>
                    <a:close/>
                  </a:path>
                  <a:path w="473710" h="562609">
                    <a:moveTo>
                      <a:pt x="122658" y="272587"/>
                    </a:moveTo>
                    <a:lnTo>
                      <a:pt x="122549" y="273494"/>
                    </a:lnTo>
                    <a:lnTo>
                      <a:pt x="122676" y="272980"/>
                    </a:lnTo>
                    <a:lnTo>
                      <a:pt x="122658" y="272587"/>
                    </a:lnTo>
                    <a:close/>
                  </a:path>
                  <a:path w="473710" h="562609">
                    <a:moveTo>
                      <a:pt x="137167" y="273080"/>
                    </a:moveTo>
                    <a:lnTo>
                      <a:pt x="137100" y="273280"/>
                    </a:lnTo>
                    <a:lnTo>
                      <a:pt x="137227" y="273493"/>
                    </a:lnTo>
                    <a:lnTo>
                      <a:pt x="137354" y="273319"/>
                    </a:lnTo>
                    <a:lnTo>
                      <a:pt x="137228" y="273121"/>
                    </a:lnTo>
                    <a:close/>
                  </a:path>
                  <a:path w="473710" h="562609">
                    <a:moveTo>
                      <a:pt x="120836" y="273030"/>
                    </a:moveTo>
                    <a:lnTo>
                      <a:pt x="120972" y="273486"/>
                    </a:lnTo>
                    <a:lnTo>
                      <a:pt x="120836" y="273030"/>
                    </a:lnTo>
                    <a:close/>
                  </a:path>
                  <a:path w="473710" h="562609">
                    <a:moveTo>
                      <a:pt x="140368" y="272896"/>
                    </a:moveTo>
                    <a:lnTo>
                      <a:pt x="140400" y="273312"/>
                    </a:lnTo>
                    <a:lnTo>
                      <a:pt x="140527" y="273486"/>
                    </a:lnTo>
                    <a:lnTo>
                      <a:pt x="140401" y="272931"/>
                    </a:lnTo>
                    <a:close/>
                  </a:path>
                  <a:path w="473710" h="562609">
                    <a:moveTo>
                      <a:pt x="134915" y="273116"/>
                    </a:moveTo>
                    <a:lnTo>
                      <a:pt x="134889" y="273264"/>
                    </a:lnTo>
                    <a:lnTo>
                      <a:pt x="135015" y="273485"/>
                    </a:lnTo>
                    <a:lnTo>
                      <a:pt x="134915" y="273116"/>
                    </a:lnTo>
                    <a:close/>
                  </a:path>
                  <a:path w="473710" h="562609">
                    <a:moveTo>
                      <a:pt x="144435" y="272706"/>
                    </a:moveTo>
                    <a:lnTo>
                      <a:pt x="144439" y="272919"/>
                    </a:lnTo>
                    <a:lnTo>
                      <a:pt x="144692" y="273242"/>
                    </a:lnTo>
                    <a:lnTo>
                      <a:pt x="145071" y="273485"/>
                    </a:lnTo>
                    <a:lnTo>
                      <a:pt x="144944" y="273246"/>
                    </a:lnTo>
                    <a:lnTo>
                      <a:pt x="144693" y="273074"/>
                    </a:lnTo>
                    <a:lnTo>
                      <a:pt x="144435" y="272706"/>
                    </a:lnTo>
                    <a:close/>
                  </a:path>
                  <a:path w="473710" h="562609">
                    <a:moveTo>
                      <a:pt x="135970" y="273090"/>
                    </a:moveTo>
                    <a:lnTo>
                      <a:pt x="135947" y="273444"/>
                    </a:lnTo>
                    <a:lnTo>
                      <a:pt x="135970" y="273090"/>
                    </a:lnTo>
                    <a:close/>
                  </a:path>
                  <a:path w="473710" h="562609">
                    <a:moveTo>
                      <a:pt x="137664" y="273264"/>
                    </a:moveTo>
                    <a:lnTo>
                      <a:pt x="137631" y="273392"/>
                    </a:lnTo>
                    <a:lnTo>
                      <a:pt x="137664" y="273264"/>
                    </a:lnTo>
                    <a:close/>
                  </a:path>
                  <a:path w="473710" h="562609">
                    <a:moveTo>
                      <a:pt x="131077" y="272041"/>
                    </a:moveTo>
                    <a:lnTo>
                      <a:pt x="131053" y="272799"/>
                    </a:lnTo>
                    <a:lnTo>
                      <a:pt x="131180" y="273476"/>
                    </a:lnTo>
                    <a:lnTo>
                      <a:pt x="131077" y="272041"/>
                    </a:lnTo>
                    <a:close/>
                  </a:path>
                  <a:path w="473710" h="562609">
                    <a:moveTo>
                      <a:pt x="134856" y="273171"/>
                    </a:moveTo>
                    <a:lnTo>
                      <a:pt x="134834" y="273366"/>
                    </a:lnTo>
                    <a:lnTo>
                      <a:pt x="134856" y="273171"/>
                    </a:lnTo>
                    <a:close/>
                  </a:path>
                  <a:path w="473710" h="562609">
                    <a:moveTo>
                      <a:pt x="133867" y="273134"/>
                    </a:moveTo>
                    <a:lnTo>
                      <a:pt x="133846" y="273468"/>
                    </a:lnTo>
                    <a:lnTo>
                      <a:pt x="134100" y="273244"/>
                    </a:lnTo>
                    <a:lnTo>
                      <a:pt x="133867" y="273134"/>
                    </a:lnTo>
                    <a:close/>
                  </a:path>
                  <a:path w="473710" h="562609">
                    <a:moveTo>
                      <a:pt x="132208" y="272128"/>
                    </a:moveTo>
                    <a:lnTo>
                      <a:pt x="132211" y="272994"/>
                    </a:lnTo>
                    <a:lnTo>
                      <a:pt x="132590" y="273468"/>
                    </a:lnTo>
                    <a:lnTo>
                      <a:pt x="132464" y="272741"/>
                    </a:lnTo>
                    <a:lnTo>
                      <a:pt x="132208" y="272128"/>
                    </a:lnTo>
                    <a:close/>
                  </a:path>
                  <a:path w="473710" h="562609">
                    <a:moveTo>
                      <a:pt x="133429" y="273006"/>
                    </a:moveTo>
                    <a:lnTo>
                      <a:pt x="133315" y="273315"/>
                    </a:lnTo>
                    <a:lnTo>
                      <a:pt x="133568" y="273461"/>
                    </a:lnTo>
                    <a:lnTo>
                      <a:pt x="133429" y="273006"/>
                    </a:lnTo>
                    <a:close/>
                  </a:path>
                  <a:path w="473710" h="562609">
                    <a:moveTo>
                      <a:pt x="110363" y="273050"/>
                    </a:moveTo>
                    <a:lnTo>
                      <a:pt x="110438" y="273460"/>
                    </a:lnTo>
                    <a:lnTo>
                      <a:pt x="110363" y="273050"/>
                    </a:lnTo>
                    <a:close/>
                  </a:path>
                  <a:path w="473710" h="562609">
                    <a:moveTo>
                      <a:pt x="145727" y="273069"/>
                    </a:moveTo>
                    <a:lnTo>
                      <a:pt x="145841" y="273319"/>
                    </a:lnTo>
                    <a:lnTo>
                      <a:pt x="145968" y="273454"/>
                    </a:lnTo>
                    <a:lnTo>
                      <a:pt x="145841" y="273150"/>
                    </a:lnTo>
                    <a:close/>
                  </a:path>
                  <a:path w="473710" h="562609">
                    <a:moveTo>
                      <a:pt x="138125" y="273183"/>
                    </a:moveTo>
                    <a:lnTo>
                      <a:pt x="138110" y="273346"/>
                    </a:lnTo>
                    <a:lnTo>
                      <a:pt x="138125" y="273183"/>
                    </a:lnTo>
                    <a:close/>
                  </a:path>
                  <a:path w="473710" h="562609">
                    <a:moveTo>
                      <a:pt x="113357" y="272390"/>
                    </a:moveTo>
                    <a:lnTo>
                      <a:pt x="113318" y="272534"/>
                    </a:lnTo>
                    <a:lnTo>
                      <a:pt x="113191" y="273452"/>
                    </a:lnTo>
                    <a:lnTo>
                      <a:pt x="113207" y="273050"/>
                    </a:lnTo>
                    <a:lnTo>
                      <a:pt x="113357" y="272390"/>
                    </a:lnTo>
                    <a:close/>
                  </a:path>
                  <a:path w="473710" h="562609">
                    <a:moveTo>
                      <a:pt x="148684" y="272803"/>
                    </a:moveTo>
                    <a:lnTo>
                      <a:pt x="148986" y="273451"/>
                    </a:lnTo>
                    <a:lnTo>
                      <a:pt x="148859" y="272912"/>
                    </a:lnTo>
                    <a:lnTo>
                      <a:pt x="148684" y="272803"/>
                    </a:lnTo>
                    <a:close/>
                  </a:path>
                  <a:path w="473710" h="562609">
                    <a:moveTo>
                      <a:pt x="141499" y="273057"/>
                    </a:moveTo>
                    <a:lnTo>
                      <a:pt x="141470" y="273267"/>
                    </a:lnTo>
                    <a:lnTo>
                      <a:pt x="141597" y="273450"/>
                    </a:lnTo>
                    <a:lnTo>
                      <a:pt x="141499" y="273057"/>
                    </a:lnTo>
                    <a:close/>
                  </a:path>
                  <a:path w="473710" h="562609">
                    <a:moveTo>
                      <a:pt x="145486" y="273252"/>
                    </a:moveTo>
                    <a:lnTo>
                      <a:pt x="145719" y="273450"/>
                    </a:lnTo>
                    <a:lnTo>
                      <a:pt x="145486" y="273252"/>
                    </a:lnTo>
                    <a:close/>
                  </a:path>
                  <a:path w="473710" h="562609">
                    <a:moveTo>
                      <a:pt x="103593" y="266700"/>
                    </a:moveTo>
                    <a:lnTo>
                      <a:pt x="103909" y="271634"/>
                    </a:lnTo>
                    <a:lnTo>
                      <a:pt x="104036" y="272330"/>
                    </a:lnTo>
                    <a:lnTo>
                      <a:pt x="104290" y="273447"/>
                    </a:lnTo>
                    <a:lnTo>
                      <a:pt x="104163" y="272627"/>
                    </a:lnTo>
                    <a:lnTo>
                      <a:pt x="104036" y="271967"/>
                    </a:lnTo>
                    <a:lnTo>
                      <a:pt x="103593" y="266700"/>
                    </a:lnTo>
                    <a:close/>
                  </a:path>
                  <a:path w="473710" h="562609">
                    <a:moveTo>
                      <a:pt x="143017" y="273106"/>
                    </a:moveTo>
                    <a:lnTo>
                      <a:pt x="143464" y="273442"/>
                    </a:lnTo>
                    <a:lnTo>
                      <a:pt x="143338" y="273250"/>
                    </a:lnTo>
                    <a:lnTo>
                      <a:pt x="143017" y="273106"/>
                    </a:lnTo>
                    <a:close/>
                  </a:path>
                  <a:path w="473710" h="562609">
                    <a:moveTo>
                      <a:pt x="111144" y="271843"/>
                    </a:moveTo>
                    <a:lnTo>
                      <a:pt x="111057" y="273442"/>
                    </a:lnTo>
                    <a:lnTo>
                      <a:pt x="111184" y="272760"/>
                    </a:lnTo>
                    <a:lnTo>
                      <a:pt x="111144" y="271843"/>
                    </a:lnTo>
                    <a:close/>
                  </a:path>
                  <a:path w="473710" h="562609">
                    <a:moveTo>
                      <a:pt x="150213" y="272100"/>
                    </a:moveTo>
                    <a:lnTo>
                      <a:pt x="150247" y="272476"/>
                    </a:lnTo>
                    <a:lnTo>
                      <a:pt x="150880" y="273438"/>
                    </a:lnTo>
                    <a:lnTo>
                      <a:pt x="150499" y="272560"/>
                    </a:lnTo>
                    <a:lnTo>
                      <a:pt x="150213" y="272100"/>
                    </a:lnTo>
                    <a:close/>
                  </a:path>
                  <a:path w="473710" h="562609">
                    <a:moveTo>
                      <a:pt x="146866" y="273186"/>
                    </a:moveTo>
                    <a:lnTo>
                      <a:pt x="146939" y="273383"/>
                    </a:lnTo>
                    <a:lnTo>
                      <a:pt x="146866" y="273186"/>
                    </a:lnTo>
                    <a:close/>
                  </a:path>
                  <a:path w="473710" h="562609">
                    <a:moveTo>
                      <a:pt x="123942" y="272277"/>
                    </a:moveTo>
                    <a:lnTo>
                      <a:pt x="123756" y="273434"/>
                    </a:lnTo>
                    <a:lnTo>
                      <a:pt x="123883" y="272787"/>
                    </a:lnTo>
                    <a:lnTo>
                      <a:pt x="123942" y="272277"/>
                    </a:lnTo>
                    <a:close/>
                  </a:path>
                  <a:path w="473710" h="562609">
                    <a:moveTo>
                      <a:pt x="135830" y="273266"/>
                    </a:moveTo>
                    <a:lnTo>
                      <a:pt x="135909" y="273432"/>
                    </a:lnTo>
                    <a:lnTo>
                      <a:pt x="135830" y="273266"/>
                    </a:lnTo>
                    <a:close/>
                  </a:path>
                  <a:path w="473710" h="562609">
                    <a:moveTo>
                      <a:pt x="131710" y="273050"/>
                    </a:moveTo>
                    <a:lnTo>
                      <a:pt x="131623" y="273423"/>
                    </a:lnTo>
                    <a:lnTo>
                      <a:pt x="131710" y="273050"/>
                    </a:lnTo>
                    <a:close/>
                  </a:path>
                  <a:path w="473710" h="562609">
                    <a:moveTo>
                      <a:pt x="112421" y="270172"/>
                    </a:moveTo>
                    <a:lnTo>
                      <a:pt x="112142" y="271352"/>
                    </a:lnTo>
                    <a:lnTo>
                      <a:pt x="112015" y="273420"/>
                    </a:lnTo>
                    <a:lnTo>
                      <a:pt x="112268" y="272432"/>
                    </a:lnTo>
                    <a:lnTo>
                      <a:pt x="112421" y="270172"/>
                    </a:lnTo>
                    <a:close/>
                  </a:path>
                  <a:path w="473710" h="562609">
                    <a:moveTo>
                      <a:pt x="114083" y="272312"/>
                    </a:moveTo>
                    <a:lnTo>
                      <a:pt x="114094" y="272820"/>
                    </a:lnTo>
                    <a:lnTo>
                      <a:pt x="114221" y="273417"/>
                    </a:lnTo>
                    <a:lnTo>
                      <a:pt x="114083" y="272312"/>
                    </a:lnTo>
                    <a:close/>
                  </a:path>
                  <a:path w="473710" h="562609">
                    <a:moveTo>
                      <a:pt x="145326" y="273282"/>
                    </a:moveTo>
                    <a:lnTo>
                      <a:pt x="145481" y="273417"/>
                    </a:lnTo>
                    <a:lnTo>
                      <a:pt x="145326" y="273282"/>
                    </a:lnTo>
                    <a:close/>
                  </a:path>
                  <a:path w="473710" h="562609">
                    <a:moveTo>
                      <a:pt x="120905" y="272756"/>
                    </a:moveTo>
                    <a:lnTo>
                      <a:pt x="120864" y="273098"/>
                    </a:lnTo>
                    <a:lnTo>
                      <a:pt x="120991" y="273413"/>
                    </a:lnTo>
                    <a:lnTo>
                      <a:pt x="120905" y="272756"/>
                    </a:lnTo>
                    <a:close/>
                  </a:path>
                  <a:path w="473710" h="562609">
                    <a:moveTo>
                      <a:pt x="110343" y="272014"/>
                    </a:moveTo>
                    <a:lnTo>
                      <a:pt x="110321" y="272558"/>
                    </a:lnTo>
                    <a:lnTo>
                      <a:pt x="110448" y="273406"/>
                    </a:lnTo>
                    <a:lnTo>
                      <a:pt x="110343" y="272014"/>
                    </a:lnTo>
                    <a:close/>
                  </a:path>
                  <a:path w="473710" h="562609">
                    <a:moveTo>
                      <a:pt x="143533" y="273212"/>
                    </a:moveTo>
                    <a:lnTo>
                      <a:pt x="143552" y="273346"/>
                    </a:lnTo>
                    <a:lnTo>
                      <a:pt x="143533" y="273212"/>
                    </a:lnTo>
                    <a:close/>
                  </a:path>
                  <a:path w="473710" h="562609">
                    <a:moveTo>
                      <a:pt x="145328" y="273146"/>
                    </a:moveTo>
                    <a:lnTo>
                      <a:pt x="145356" y="273305"/>
                    </a:lnTo>
                    <a:lnTo>
                      <a:pt x="145328" y="273146"/>
                    </a:lnTo>
                    <a:close/>
                  </a:path>
                  <a:path w="473710" h="562609">
                    <a:moveTo>
                      <a:pt x="120367" y="271873"/>
                    </a:moveTo>
                    <a:lnTo>
                      <a:pt x="120323" y="272462"/>
                    </a:lnTo>
                    <a:lnTo>
                      <a:pt x="120449" y="273058"/>
                    </a:lnTo>
                    <a:lnTo>
                      <a:pt x="120576" y="273401"/>
                    </a:lnTo>
                    <a:lnTo>
                      <a:pt x="120450" y="272093"/>
                    </a:lnTo>
                    <a:lnTo>
                      <a:pt x="120367" y="271873"/>
                    </a:lnTo>
                    <a:close/>
                  </a:path>
                  <a:path w="473710" h="562609">
                    <a:moveTo>
                      <a:pt x="127928" y="271197"/>
                    </a:moveTo>
                    <a:lnTo>
                      <a:pt x="127944" y="272461"/>
                    </a:lnTo>
                    <a:lnTo>
                      <a:pt x="128071" y="273399"/>
                    </a:lnTo>
                    <a:lnTo>
                      <a:pt x="127928" y="271197"/>
                    </a:lnTo>
                    <a:close/>
                  </a:path>
                  <a:path w="473710" h="562609">
                    <a:moveTo>
                      <a:pt x="121269" y="271568"/>
                    </a:moveTo>
                    <a:lnTo>
                      <a:pt x="121121" y="272051"/>
                    </a:lnTo>
                    <a:lnTo>
                      <a:pt x="120994" y="273399"/>
                    </a:lnTo>
                    <a:lnTo>
                      <a:pt x="121248" y="272314"/>
                    </a:lnTo>
                    <a:lnTo>
                      <a:pt x="121269" y="271568"/>
                    </a:lnTo>
                    <a:close/>
                  </a:path>
                  <a:path w="473710" h="562609">
                    <a:moveTo>
                      <a:pt x="136281" y="273145"/>
                    </a:moveTo>
                    <a:lnTo>
                      <a:pt x="136289" y="273311"/>
                    </a:lnTo>
                    <a:lnTo>
                      <a:pt x="136281" y="273145"/>
                    </a:lnTo>
                    <a:close/>
                  </a:path>
                  <a:path w="473710" h="562609">
                    <a:moveTo>
                      <a:pt x="142606" y="273223"/>
                    </a:moveTo>
                    <a:lnTo>
                      <a:pt x="142739" y="273397"/>
                    </a:lnTo>
                    <a:lnTo>
                      <a:pt x="142606" y="273223"/>
                    </a:lnTo>
                    <a:close/>
                  </a:path>
                  <a:path w="473710" h="562609">
                    <a:moveTo>
                      <a:pt x="142032" y="273115"/>
                    </a:moveTo>
                    <a:lnTo>
                      <a:pt x="142214" y="273334"/>
                    </a:lnTo>
                    <a:lnTo>
                      <a:pt x="142214" y="273187"/>
                    </a:lnTo>
                    <a:lnTo>
                      <a:pt x="142032" y="273115"/>
                    </a:lnTo>
                    <a:close/>
                  </a:path>
                  <a:path w="473710" h="562609">
                    <a:moveTo>
                      <a:pt x="136658" y="272536"/>
                    </a:moveTo>
                    <a:lnTo>
                      <a:pt x="136470" y="272940"/>
                    </a:lnTo>
                    <a:lnTo>
                      <a:pt x="136723" y="273390"/>
                    </a:lnTo>
                    <a:lnTo>
                      <a:pt x="136850" y="273207"/>
                    </a:lnTo>
                    <a:lnTo>
                      <a:pt x="136723" y="272645"/>
                    </a:lnTo>
                    <a:close/>
                  </a:path>
                  <a:path w="473710" h="562609">
                    <a:moveTo>
                      <a:pt x="139794" y="272853"/>
                    </a:moveTo>
                    <a:lnTo>
                      <a:pt x="139809" y="273059"/>
                    </a:lnTo>
                    <a:lnTo>
                      <a:pt x="140062" y="273383"/>
                    </a:lnTo>
                    <a:lnTo>
                      <a:pt x="139936" y="273033"/>
                    </a:lnTo>
                    <a:lnTo>
                      <a:pt x="139794" y="272853"/>
                    </a:lnTo>
                    <a:close/>
                  </a:path>
                  <a:path w="473710" h="562609">
                    <a:moveTo>
                      <a:pt x="118840" y="272799"/>
                    </a:moveTo>
                    <a:lnTo>
                      <a:pt x="118978" y="273381"/>
                    </a:lnTo>
                    <a:lnTo>
                      <a:pt x="118840" y="272799"/>
                    </a:lnTo>
                    <a:close/>
                  </a:path>
                  <a:path w="473710" h="562609">
                    <a:moveTo>
                      <a:pt x="148171" y="272639"/>
                    </a:moveTo>
                    <a:lnTo>
                      <a:pt x="148455" y="273380"/>
                    </a:lnTo>
                    <a:lnTo>
                      <a:pt x="148332" y="272690"/>
                    </a:lnTo>
                    <a:lnTo>
                      <a:pt x="148171" y="272639"/>
                    </a:lnTo>
                    <a:close/>
                  </a:path>
                  <a:path w="473710" h="562609">
                    <a:moveTo>
                      <a:pt x="138480" y="273175"/>
                    </a:moveTo>
                    <a:lnTo>
                      <a:pt x="138587" y="273380"/>
                    </a:lnTo>
                    <a:lnTo>
                      <a:pt x="138480" y="273175"/>
                    </a:lnTo>
                    <a:close/>
                  </a:path>
                  <a:path w="473710" h="562609">
                    <a:moveTo>
                      <a:pt x="148029" y="272819"/>
                    </a:moveTo>
                    <a:lnTo>
                      <a:pt x="148070" y="273034"/>
                    </a:lnTo>
                    <a:lnTo>
                      <a:pt x="148197" y="273375"/>
                    </a:lnTo>
                    <a:lnTo>
                      <a:pt x="148071" y="272883"/>
                    </a:lnTo>
                    <a:close/>
                  </a:path>
                  <a:path w="473710" h="562609">
                    <a:moveTo>
                      <a:pt x="131082" y="271867"/>
                    </a:moveTo>
                    <a:lnTo>
                      <a:pt x="131173" y="272615"/>
                    </a:lnTo>
                    <a:lnTo>
                      <a:pt x="131300" y="273371"/>
                    </a:lnTo>
                    <a:lnTo>
                      <a:pt x="131173" y="272221"/>
                    </a:lnTo>
                    <a:lnTo>
                      <a:pt x="131082" y="271867"/>
                    </a:lnTo>
                    <a:close/>
                  </a:path>
                  <a:path w="473710" h="562609">
                    <a:moveTo>
                      <a:pt x="134496" y="273260"/>
                    </a:moveTo>
                    <a:lnTo>
                      <a:pt x="134640" y="273370"/>
                    </a:lnTo>
                    <a:lnTo>
                      <a:pt x="134496" y="273260"/>
                    </a:lnTo>
                    <a:close/>
                  </a:path>
                  <a:path w="473710" h="562609">
                    <a:moveTo>
                      <a:pt x="134703" y="273055"/>
                    </a:moveTo>
                    <a:lnTo>
                      <a:pt x="134514" y="273274"/>
                    </a:lnTo>
                    <a:lnTo>
                      <a:pt x="134703" y="273055"/>
                    </a:lnTo>
                    <a:close/>
                  </a:path>
                  <a:path w="473710" h="562609">
                    <a:moveTo>
                      <a:pt x="123786" y="270991"/>
                    </a:moveTo>
                    <a:lnTo>
                      <a:pt x="123596" y="271866"/>
                    </a:lnTo>
                    <a:lnTo>
                      <a:pt x="123469" y="272717"/>
                    </a:lnTo>
                    <a:lnTo>
                      <a:pt x="123596" y="273098"/>
                    </a:lnTo>
                    <a:lnTo>
                      <a:pt x="123723" y="273365"/>
                    </a:lnTo>
                    <a:lnTo>
                      <a:pt x="123850" y="272735"/>
                    </a:lnTo>
                    <a:lnTo>
                      <a:pt x="123786" y="270991"/>
                    </a:lnTo>
                    <a:close/>
                  </a:path>
                  <a:path w="473710" h="562609">
                    <a:moveTo>
                      <a:pt x="117016" y="272037"/>
                    </a:moveTo>
                    <a:lnTo>
                      <a:pt x="116931" y="272940"/>
                    </a:lnTo>
                    <a:lnTo>
                      <a:pt x="117057" y="273364"/>
                    </a:lnTo>
                    <a:lnTo>
                      <a:pt x="117016" y="272037"/>
                    </a:lnTo>
                    <a:close/>
                  </a:path>
                  <a:path w="473710" h="562609">
                    <a:moveTo>
                      <a:pt x="137563" y="273034"/>
                    </a:moveTo>
                    <a:lnTo>
                      <a:pt x="137462" y="273278"/>
                    </a:lnTo>
                    <a:lnTo>
                      <a:pt x="137563" y="273034"/>
                    </a:lnTo>
                    <a:close/>
                  </a:path>
                  <a:path w="473710" h="562609">
                    <a:moveTo>
                      <a:pt x="126163" y="269993"/>
                    </a:moveTo>
                    <a:lnTo>
                      <a:pt x="126209" y="270971"/>
                    </a:lnTo>
                    <a:lnTo>
                      <a:pt x="126336" y="272456"/>
                    </a:lnTo>
                    <a:lnTo>
                      <a:pt x="126463" y="273355"/>
                    </a:lnTo>
                    <a:lnTo>
                      <a:pt x="126163" y="269993"/>
                    </a:lnTo>
                    <a:close/>
                  </a:path>
                  <a:path w="473710" h="562609">
                    <a:moveTo>
                      <a:pt x="138190" y="273062"/>
                    </a:moveTo>
                    <a:lnTo>
                      <a:pt x="138258" y="273354"/>
                    </a:lnTo>
                    <a:lnTo>
                      <a:pt x="138190" y="273062"/>
                    </a:lnTo>
                    <a:close/>
                  </a:path>
                  <a:path w="473710" h="562609">
                    <a:moveTo>
                      <a:pt x="142463" y="273165"/>
                    </a:moveTo>
                    <a:lnTo>
                      <a:pt x="142505" y="273303"/>
                    </a:lnTo>
                    <a:lnTo>
                      <a:pt x="142463" y="273165"/>
                    </a:lnTo>
                    <a:close/>
                  </a:path>
                  <a:path w="473710" h="562609">
                    <a:moveTo>
                      <a:pt x="142790" y="273282"/>
                    </a:moveTo>
                    <a:lnTo>
                      <a:pt x="142920" y="273351"/>
                    </a:lnTo>
                    <a:lnTo>
                      <a:pt x="142790" y="273282"/>
                    </a:lnTo>
                    <a:close/>
                  </a:path>
                  <a:path w="473710" h="562609">
                    <a:moveTo>
                      <a:pt x="128326" y="270367"/>
                    </a:moveTo>
                    <a:lnTo>
                      <a:pt x="128398" y="271267"/>
                    </a:lnTo>
                    <a:lnTo>
                      <a:pt x="128652" y="272891"/>
                    </a:lnTo>
                    <a:lnTo>
                      <a:pt x="128778" y="273346"/>
                    </a:lnTo>
                    <a:lnTo>
                      <a:pt x="128524" y="270660"/>
                    </a:lnTo>
                    <a:lnTo>
                      <a:pt x="128326" y="270367"/>
                    </a:lnTo>
                    <a:close/>
                  </a:path>
                  <a:path w="473710" h="562609">
                    <a:moveTo>
                      <a:pt x="136957" y="273039"/>
                    </a:moveTo>
                    <a:lnTo>
                      <a:pt x="136763" y="273344"/>
                    </a:lnTo>
                    <a:lnTo>
                      <a:pt x="136890" y="273198"/>
                    </a:lnTo>
                    <a:lnTo>
                      <a:pt x="136957" y="273039"/>
                    </a:lnTo>
                    <a:close/>
                  </a:path>
                  <a:path w="473710" h="562609">
                    <a:moveTo>
                      <a:pt x="110391" y="273050"/>
                    </a:moveTo>
                    <a:lnTo>
                      <a:pt x="110433" y="273343"/>
                    </a:lnTo>
                    <a:lnTo>
                      <a:pt x="110391" y="273050"/>
                    </a:lnTo>
                    <a:close/>
                  </a:path>
                  <a:path w="473710" h="562609">
                    <a:moveTo>
                      <a:pt x="142829" y="273194"/>
                    </a:moveTo>
                    <a:lnTo>
                      <a:pt x="142926" y="273335"/>
                    </a:lnTo>
                    <a:lnTo>
                      <a:pt x="142829" y="273194"/>
                    </a:lnTo>
                    <a:close/>
                  </a:path>
                  <a:path w="473710" h="562609">
                    <a:moveTo>
                      <a:pt x="144456" y="272554"/>
                    </a:moveTo>
                    <a:lnTo>
                      <a:pt x="144443" y="272717"/>
                    </a:lnTo>
                    <a:lnTo>
                      <a:pt x="144696" y="273076"/>
                    </a:lnTo>
                    <a:lnTo>
                      <a:pt x="145074" y="273335"/>
                    </a:lnTo>
                    <a:lnTo>
                      <a:pt x="144947" y="273030"/>
                    </a:lnTo>
                    <a:lnTo>
                      <a:pt x="144821" y="272832"/>
                    </a:lnTo>
                    <a:lnTo>
                      <a:pt x="144456" y="272554"/>
                    </a:lnTo>
                    <a:close/>
                  </a:path>
                  <a:path w="473710" h="562609">
                    <a:moveTo>
                      <a:pt x="122986" y="271898"/>
                    </a:moveTo>
                    <a:lnTo>
                      <a:pt x="122904" y="272739"/>
                    </a:lnTo>
                    <a:lnTo>
                      <a:pt x="123157" y="273329"/>
                    </a:lnTo>
                    <a:lnTo>
                      <a:pt x="123030" y="271990"/>
                    </a:lnTo>
                    <a:close/>
                  </a:path>
                  <a:path w="473710" h="562609">
                    <a:moveTo>
                      <a:pt x="125968" y="272525"/>
                    </a:moveTo>
                    <a:lnTo>
                      <a:pt x="126065" y="272897"/>
                    </a:lnTo>
                    <a:lnTo>
                      <a:pt x="126319" y="273326"/>
                    </a:lnTo>
                    <a:lnTo>
                      <a:pt x="126192" y="272900"/>
                    </a:lnTo>
                    <a:lnTo>
                      <a:pt x="125968" y="272525"/>
                    </a:lnTo>
                    <a:close/>
                  </a:path>
                  <a:path w="473710" h="562609">
                    <a:moveTo>
                      <a:pt x="139406" y="272934"/>
                    </a:moveTo>
                    <a:lnTo>
                      <a:pt x="139445" y="273076"/>
                    </a:lnTo>
                    <a:lnTo>
                      <a:pt x="139572" y="273325"/>
                    </a:lnTo>
                    <a:lnTo>
                      <a:pt x="139406" y="272934"/>
                    </a:lnTo>
                    <a:close/>
                  </a:path>
                  <a:path w="473710" h="562609">
                    <a:moveTo>
                      <a:pt x="144409" y="272904"/>
                    </a:moveTo>
                    <a:lnTo>
                      <a:pt x="144360" y="273145"/>
                    </a:lnTo>
                    <a:lnTo>
                      <a:pt x="144736" y="273325"/>
                    </a:lnTo>
                    <a:lnTo>
                      <a:pt x="144409" y="272904"/>
                    </a:lnTo>
                    <a:close/>
                  </a:path>
                  <a:path w="473710" h="562609">
                    <a:moveTo>
                      <a:pt x="119193" y="272376"/>
                    </a:moveTo>
                    <a:lnTo>
                      <a:pt x="119043" y="273324"/>
                    </a:lnTo>
                    <a:lnTo>
                      <a:pt x="119170" y="272643"/>
                    </a:lnTo>
                    <a:lnTo>
                      <a:pt x="119193" y="272376"/>
                    </a:lnTo>
                    <a:close/>
                  </a:path>
                  <a:path w="473710" h="562609">
                    <a:moveTo>
                      <a:pt x="149718" y="272943"/>
                    </a:moveTo>
                    <a:lnTo>
                      <a:pt x="149824" y="273144"/>
                    </a:lnTo>
                    <a:lnTo>
                      <a:pt x="149951" y="273324"/>
                    </a:lnTo>
                    <a:lnTo>
                      <a:pt x="149826" y="272979"/>
                    </a:lnTo>
                    <a:close/>
                  </a:path>
                  <a:path w="473710" h="562609">
                    <a:moveTo>
                      <a:pt x="114947" y="271380"/>
                    </a:moveTo>
                    <a:lnTo>
                      <a:pt x="114970" y="272598"/>
                    </a:lnTo>
                    <a:lnTo>
                      <a:pt x="115097" y="273323"/>
                    </a:lnTo>
                    <a:lnTo>
                      <a:pt x="114947" y="271380"/>
                    </a:lnTo>
                    <a:close/>
                  </a:path>
                  <a:path w="473710" h="562609">
                    <a:moveTo>
                      <a:pt x="122154" y="271119"/>
                    </a:moveTo>
                    <a:lnTo>
                      <a:pt x="121960" y="272296"/>
                    </a:lnTo>
                    <a:lnTo>
                      <a:pt x="121833" y="273323"/>
                    </a:lnTo>
                    <a:lnTo>
                      <a:pt x="122214" y="271514"/>
                    </a:lnTo>
                    <a:lnTo>
                      <a:pt x="122154" y="271119"/>
                    </a:lnTo>
                    <a:close/>
                  </a:path>
                  <a:path w="473710" h="562609">
                    <a:moveTo>
                      <a:pt x="143127" y="272837"/>
                    </a:moveTo>
                    <a:lnTo>
                      <a:pt x="143090" y="273050"/>
                    </a:lnTo>
                    <a:lnTo>
                      <a:pt x="143500" y="273323"/>
                    </a:lnTo>
                    <a:lnTo>
                      <a:pt x="143374" y="273110"/>
                    </a:lnTo>
                    <a:lnTo>
                      <a:pt x="143127" y="272837"/>
                    </a:lnTo>
                    <a:close/>
                  </a:path>
                  <a:path w="473710" h="562609">
                    <a:moveTo>
                      <a:pt x="140804" y="272711"/>
                    </a:moveTo>
                    <a:lnTo>
                      <a:pt x="140762" y="272915"/>
                    </a:lnTo>
                    <a:lnTo>
                      <a:pt x="141015" y="273322"/>
                    </a:lnTo>
                    <a:lnTo>
                      <a:pt x="140888" y="272853"/>
                    </a:lnTo>
                    <a:lnTo>
                      <a:pt x="140804" y="272711"/>
                    </a:lnTo>
                    <a:close/>
                  </a:path>
                  <a:path w="473710" h="562609">
                    <a:moveTo>
                      <a:pt x="108953" y="265430"/>
                    </a:moveTo>
                    <a:lnTo>
                      <a:pt x="108363" y="270874"/>
                    </a:lnTo>
                    <a:lnTo>
                      <a:pt x="108236" y="273322"/>
                    </a:lnTo>
                    <a:lnTo>
                      <a:pt x="108490" y="270843"/>
                    </a:lnTo>
                    <a:lnTo>
                      <a:pt x="108617" y="268964"/>
                    </a:lnTo>
                    <a:lnTo>
                      <a:pt x="108953" y="265430"/>
                    </a:lnTo>
                    <a:close/>
                  </a:path>
                  <a:path w="473710" h="562609">
                    <a:moveTo>
                      <a:pt x="135709" y="273009"/>
                    </a:moveTo>
                    <a:lnTo>
                      <a:pt x="135536" y="273234"/>
                    </a:lnTo>
                    <a:lnTo>
                      <a:pt x="135709" y="273009"/>
                    </a:lnTo>
                    <a:close/>
                  </a:path>
                  <a:path w="473710" h="562609">
                    <a:moveTo>
                      <a:pt x="142011" y="273106"/>
                    </a:moveTo>
                    <a:lnTo>
                      <a:pt x="142064" y="273257"/>
                    </a:lnTo>
                    <a:lnTo>
                      <a:pt x="142011" y="273106"/>
                    </a:lnTo>
                    <a:close/>
                  </a:path>
                  <a:path w="473710" h="562609">
                    <a:moveTo>
                      <a:pt x="138766" y="272549"/>
                    </a:moveTo>
                    <a:lnTo>
                      <a:pt x="138623" y="273319"/>
                    </a:lnTo>
                    <a:lnTo>
                      <a:pt x="138876" y="272899"/>
                    </a:lnTo>
                    <a:lnTo>
                      <a:pt x="138766" y="272549"/>
                    </a:lnTo>
                    <a:close/>
                  </a:path>
                  <a:path w="473710" h="562609">
                    <a:moveTo>
                      <a:pt x="147555" y="272799"/>
                    </a:moveTo>
                    <a:lnTo>
                      <a:pt x="147669" y="273242"/>
                    </a:lnTo>
                    <a:lnTo>
                      <a:pt x="147669" y="272902"/>
                    </a:lnTo>
                    <a:close/>
                  </a:path>
                  <a:path w="473710" h="562609">
                    <a:moveTo>
                      <a:pt x="128322" y="270785"/>
                    </a:moveTo>
                    <a:lnTo>
                      <a:pt x="128337" y="271616"/>
                    </a:lnTo>
                    <a:lnTo>
                      <a:pt x="128464" y="272668"/>
                    </a:lnTo>
                    <a:lnTo>
                      <a:pt x="128591" y="273147"/>
                    </a:lnTo>
                    <a:lnTo>
                      <a:pt x="128718" y="273315"/>
                    </a:lnTo>
                    <a:lnTo>
                      <a:pt x="128322" y="270785"/>
                    </a:lnTo>
                    <a:close/>
                  </a:path>
                  <a:path w="473710" h="562609">
                    <a:moveTo>
                      <a:pt x="118925" y="272202"/>
                    </a:moveTo>
                    <a:lnTo>
                      <a:pt x="118865" y="272883"/>
                    </a:lnTo>
                    <a:lnTo>
                      <a:pt x="118992" y="273315"/>
                    </a:lnTo>
                    <a:lnTo>
                      <a:pt x="118925" y="272202"/>
                    </a:lnTo>
                    <a:close/>
                  </a:path>
                  <a:path w="473710" h="562609">
                    <a:moveTo>
                      <a:pt x="139394" y="272960"/>
                    </a:moveTo>
                    <a:lnTo>
                      <a:pt x="139422" y="273169"/>
                    </a:lnTo>
                    <a:lnTo>
                      <a:pt x="139549" y="273315"/>
                    </a:lnTo>
                    <a:lnTo>
                      <a:pt x="139394" y="272960"/>
                    </a:lnTo>
                    <a:close/>
                  </a:path>
                  <a:path w="473710" h="562609">
                    <a:moveTo>
                      <a:pt x="141522" y="272956"/>
                    </a:moveTo>
                    <a:lnTo>
                      <a:pt x="141525" y="273100"/>
                    </a:lnTo>
                    <a:lnTo>
                      <a:pt x="141651" y="273313"/>
                    </a:lnTo>
                    <a:lnTo>
                      <a:pt x="141522" y="272956"/>
                    </a:lnTo>
                    <a:close/>
                  </a:path>
                  <a:path w="473710" h="562609">
                    <a:moveTo>
                      <a:pt x="134268" y="273181"/>
                    </a:moveTo>
                    <a:lnTo>
                      <a:pt x="134445" y="273311"/>
                    </a:lnTo>
                    <a:lnTo>
                      <a:pt x="134268" y="273181"/>
                    </a:lnTo>
                    <a:close/>
                  </a:path>
                  <a:path w="473710" h="562609">
                    <a:moveTo>
                      <a:pt x="114178" y="272024"/>
                    </a:moveTo>
                    <a:lnTo>
                      <a:pt x="114107" y="272587"/>
                    </a:lnTo>
                    <a:lnTo>
                      <a:pt x="114234" y="273310"/>
                    </a:lnTo>
                    <a:lnTo>
                      <a:pt x="114178" y="272024"/>
                    </a:lnTo>
                    <a:close/>
                  </a:path>
                  <a:path w="473710" h="562609">
                    <a:moveTo>
                      <a:pt x="147564" y="272445"/>
                    </a:moveTo>
                    <a:lnTo>
                      <a:pt x="147617" y="272584"/>
                    </a:lnTo>
                    <a:lnTo>
                      <a:pt x="148123" y="273309"/>
                    </a:lnTo>
                    <a:lnTo>
                      <a:pt x="147564" y="272445"/>
                    </a:lnTo>
                    <a:close/>
                  </a:path>
                  <a:path w="473710" h="562609">
                    <a:moveTo>
                      <a:pt x="117179" y="272524"/>
                    </a:moveTo>
                    <a:lnTo>
                      <a:pt x="117194" y="272779"/>
                    </a:lnTo>
                    <a:lnTo>
                      <a:pt x="117321" y="273308"/>
                    </a:lnTo>
                    <a:lnTo>
                      <a:pt x="117179" y="272524"/>
                    </a:lnTo>
                    <a:close/>
                  </a:path>
                  <a:path w="473710" h="562609">
                    <a:moveTo>
                      <a:pt x="146617" y="272846"/>
                    </a:moveTo>
                    <a:lnTo>
                      <a:pt x="146730" y="273141"/>
                    </a:lnTo>
                    <a:lnTo>
                      <a:pt x="146857" y="273308"/>
                    </a:lnTo>
                    <a:lnTo>
                      <a:pt x="146730" y="273010"/>
                    </a:lnTo>
                    <a:lnTo>
                      <a:pt x="146617" y="272846"/>
                    </a:lnTo>
                    <a:close/>
                  </a:path>
                  <a:path w="473710" h="562609">
                    <a:moveTo>
                      <a:pt x="145080" y="273092"/>
                    </a:moveTo>
                    <a:lnTo>
                      <a:pt x="145200" y="273219"/>
                    </a:lnTo>
                    <a:lnTo>
                      <a:pt x="145080" y="273092"/>
                    </a:lnTo>
                    <a:close/>
                  </a:path>
                  <a:path w="473710" h="562609">
                    <a:moveTo>
                      <a:pt x="137882" y="272845"/>
                    </a:moveTo>
                    <a:lnTo>
                      <a:pt x="137808" y="273016"/>
                    </a:lnTo>
                    <a:lnTo>
                      <a:pt x="137935" y="273196"/>
                    </a:lnTo>
                    <a:lnTo>
                      <a:pt x="137933" y="272917"/>
                    </a:lnTo>
                    <a:close/>
                  </a:path>
                  <a:path w="473710" h="562609">
                    <a:moveTo>
                      <a:pt x="134320" y="273128"/>
                    </a:moveTo>
                    <a:lnTo>
                      <a:pt x="134459" y="273296"/>
                    </a:lnTo>
                    <a:lnTo>
                      <a:pt x="134320" y="273128"/>
                    </a:lnTo>
                    <a:close/>
                  </a:path>
                  <a:path w="473710" h="562609">
                    <a:moveTo>
                      <a:pt x="131759" y="272548"/>
                    </a:moveTo>
                    <a:lnTo>
                      <a:pt x="131790" y="273293"/>
                    </a:lnTo>
                    <a:lnTo>
                      <a:pt x="131789" y="272591"/>
                    </a:lnTo>
                    <a:close/>
                  </a:path>
                  <a:path w="473710" h="562609">
                    <a:moveTo>
                      <a:pt x="110897" y="272320"/>
                    </a:moveTo>
                    <a:lnTo>
                      <a:pt x="110823" y="273287"/>
                    </a:lnTo>
                    <a:lnTo>
                      <a:pt x="110950" y="272706"/>
                    </a:lnTo>
                    <a:lnTo>
                      <a:pt x="110897" y="272320"/>
                    </a:lnTo>
                    <a:close/>
                  </a:path>
                  <a:path w="473710" h="562609">
                    <a:moveTo>
                      <a:pt x="145494" y="272951"/>
                    </a:moveTo>
                    <a:lnTo>
                      <a:pt x="145595" y="273141"/>
                    </a:lnTo>
                    <a:lnTo>
                      <a:pt x="145722" y="273286"/>
                    </a:lnTo>
                    <a:lnTo>
                      <a:pt x="145595" y="273058"/>
                    </a:lnTo>
                    <a:close/>
                  </a:path>
                  <a:path w="473710" h="562609">
                    <a:moveTo>
                      <a:pt x="131573" y="273132"/>
                    </a:moveTo>
                    <a:lnTo>
                      <a:pt x="131445" y="273285"/>
                    </a:lnTo>
                    <a:lnTo>
                      <a:pt x="131573" y="273132"/>
                    </a:lnTo>
                    <a:close/>
                  </a:path>
                  <a:path w="473710" h="562609">
                    <a:moveTo>
                      <a:pt x="123411" y="272722"/>
                    </a:moveTo>
                    <a:lnTo>
                      <a:pt x="123658" y="273284"/>
                    </a:lnTo>
                    <a:lnTo>
                      <a:pt x="123411" y="272722"/>
                    </a:lnTo>
                    <a:close/>
                  </a:path>
                  <a:path w="473710" h="562609">
                    <a:moveTo>
                      <a:pt x="142602" y="273104"/>
                    </a:moveTo>
                    <a:lnTo>
                      <a:pt x="142790" y="273282"/>
                    </a:lnTo>
                    <a:lnTo>
                      <a:pt x="142666" y="273129"/>
                    </a:lnTo>
                    <a:close/>
                  </a:path>
                  <a:path w="473710" h="562609">
                    <a:moveTo>
                      <a:pt x="145083" y="272979"/>
                    </a:moveTo>
                    <a:lnTo>
                      <a:pt x="145200" y="273184"/>
                    </a:lnTo>
                    <a:lnTo>
                      <a:pt x="145083" y="272979"/>
                    </a:lnTo>
                    <a:close/>
                  </a:path>
                  <a:path w="473710" h="562609">
                    <a:moveTo>
                      <a:pt x="139358" y="273035"/>
                    </a:moveTo>
                    <a:lnTo>
                      <a:pt x="139349" y="273221"/>
                    </a:lnTo>
                    <a:lnTo>
                      <a:pt x="139358" y="273035"/>
                    </a:lnTo>
                    <a:close/>
                  </a:path>
                  <a:path w="473710" h="562609">
                    <a:moveTo>
                      <a:pt x="147563" y="272503"/>
                    </a:moveTo>
                    <a:lnTo>
                      <a:pt x="147707" y="272936"/>
                    </a:lnTo>
                    <a:lnTo>
                      <a:pt x="148086" y="273275"/>
                    </a:lnTo>
                    <a:lnTo>
                      <a:pt x="147563" y="272503"/>
                    </a:lnTo>
                    <a:close/>
                  </a:path>
                  <a:path w="473710" h="562609">
                    <a:moveTo>
                      <a:pt x="147572" y="272447"/>
                    </a:moveTo>
                    <a:lnTo>
                      <a:pt x="148117" y="273274"/>
                    </a:lnTo>
                    <a:lnTo>
                      <a:pt x="147990" y="272760"/>
                    </a:lnTo>
                    <a:lnTo>
                      <a:pt x="147864" y="272566"/>
                    </a:lnTo>
                    <a:lnTo>
                      <a:pt x="147572" y="272447"/>
                    </a:lnTo>
                    <a:close/>
                  </a:path>
                  <a:path w="473710" h="562609">
                    <a:moveTo>
                      <a:pt x="128390" y="272388"/>
                    </a:moveTo>
                    <a:lnTo>
                      <a:pt x="128499" y="273205"/>
                    </a:lnTo>
                    <a:lnTo>
                      <a:pt x="128390" y="272388"/>
                    </a:lnTo>
                    <a:close/>
                  </a:path>
                  <a:path w="473710" h="562609">
                    <a:moveTo>
                      <a:pt x="109517" y="272262"/>
                    </a:moveTo>
                    <a:lnTo>
                      <a:pt x="109532" y="272662"/>
                    </a:lnTo>
                    <a:lnTo>
                      <a:pt x="109659" y="273265"/>
                    </a:lnTo>
                    <a:lnTo>
                      <a:pt x="109517" y="272262"/>
                    </a:lnTo>
                    <a:close/>
                  </a:path>
                  <a:path w="473710" h="562609">
                    <a:moveTo>
                      <a:pt x="150053" y="273050"/>
                    </a:moveTo>
                    <a:lnTo>
                      <a:pt x="150178" y="273261"/>
                    </a:lnTo>
                    <a:lnTo>
                      <a:pt x="150053" y="273050"/>
                    </a:lnTo>
                    <a:close/>
                  </a:path>
                  <a:path w="473710" h="562609">
                    <a:moveTo>
                      <a:pt x="139846" y="272686"/>
                    </a:moveTo>
                    <a:lnTo>
                      <a:pt x="139862" y="272940"/>
                    </a:lnTo>
                    <a:lnTo>
                      <a:pt x="140115" y="273260"/>
                    </a:lnTo>
                    <a:lnTo>
                      <a:pt x="139846" y="272686"/>
                    </a:lnTo>
                    <a:close/>
                  </a:path>
                  <a:path w="473710" h="562609">
                    <a:moveTo>
                      <a:pt x="134621" y="272822"/>
                    </a:moveTo>
                    <a:lnTo>
                      <a:pt x="134496" y="273260"/>
                    </a:lnTo>
                    <a:lnTo>
                      <a:pt x="134621" y="272822"/>
                    </a:lnTo>
                    <a:close/>
                  </a:path>
                  <a:path w="473710" h="562609">
                    <a:moveTo>
                      <a:pt x="118576" y="271309"/>
                    </a:moveTo>
                    <a:lnTo>
                      <a:pt x="118508" y="272923"/>
                    </a:lnTo>
                    <a:lnTo>
                      <a:pt x="118635" y="273257"/>
                    </a:lnTo>
                    <a:lnTo>
                      <a:pt x="118608" y="271780"/>
                    </a:lnTo>
                    <a:lnTo>
                      <a:pt x="118576" y="271309"/>
                    </a:lnTo>
                    <a:close/>
                  </a:path>
                  <a:path w="473710" h="562609">
                    <a:moveTo>
                      <a:pt x="126136" y="270123"/>
                    </a:moveTo>
                    <a:lnTo>
                      <a:pt x="126150" y="271305"/>
                    </a:lnTo>
                    <a:lnTo>
                      <a:pt x="126277" y="272830"/>
                    </a:lnTo>
                    <a:lnTo>
                      <a:pt x="126404" y="273257"/>
                    </a:lnTo>
                    <a:lnTo>
                      <a:pt x="126136" y="270123"/>
                    </a:lnTo>
                    <a:close/>
                  </a:path>
                  <a:path w="473710" h="562609">
                    <a:moveTo>
                      <a:pt x="142073" y="272894"/>
                    </a:moveTo>
                    <a:lnTo>
                      <a:pt x="142133" y="273155"/>
                    </a:lnTo>
                    <a:lnTo>
                      <a:pt x="142383" y="273255"/>
                    </a:lnTo>
                    <a:lnTo>
                      <a:pt x="142258" y="273082"/>
                    </a:lnTo>
                    <a:lnTo>
                      <a:pt x="142073" y="272894"/>
                    </a:lnTo>
                    <a:close/>
                  </a:path>
                  <a:path w="473710" h="562609">
                    <a:moveTo>
                      <a:pt x="131088" y="271706"/>
                    </a:moveTo>
                    <a:lnTo>
                      <a:pt x="131182" y="272254"/>
                    </a:lnTo>
                    <a:lnTo>
                      <a:pt x="131436" y="273252"/>
                    </a:lnTo>
                    <a:lnTo>
                      <a:pt x="131436" y="272248"/>
                    </a:lnTo>
                    <a:lnTo>
                      <a:pt x="131309" y="271983"/>
                    </a:lnTo>
                    <a:lnTo>
                      <a:pt x="131088" y="271706"/>
                    </a:lnTo>
                    <a:close/>
                  </a:path>
                  <a:path w="473710" h="562609">
                    <a:moveTo>
                      <a:pt x="146443" y="272893"/>
                    </a:moveTo>
                    <a:lnTo>
                      <a:pt x="146535" y="273079"/>
                    </a:lnTo>
                    <a:lnTo>
                      <a:pt x="146662" y="273245"/>
                    </a:lnTo>
                    <a:lnTo>
                      <a:pt x="146535" y="273013"/>
                    </a:lnTo>
                    <a:close/>
                  </a:path>
                  <a:path w="473710" h="562609">
                    <a:moveTo>
                      <a:pt x="137394" y="272649"/>
                    </a:moveTo>
                    <a:lnTo>
                      <a:pt x="137284" y="273158"/>
                    </a:lnTo>
                    <a:lnTo>
                      <a:pt x="137536" y="273070"/>
                    </a:lnTo>
                    <a:lnTo>
                      <a:pt x="137394" y="272649"/>
                    </a:lnTo>
                    <a:close/>
                  </a:path>
                  <a:path w="473710" h="562609">
                    <a:moveTo>
                      <a:pt x="135191" y="272861"/>
                    </a:moveTo>
                    <a:lnTo>
                      <a:pt x="135186" y="272998"/>
                    </a:lnTo>
                    <a:lnTo>
                      <a:pt x="135313" y="273243"/>
                    </a:lnTo>
                    <a:lnTo>
                      <a:pt x="135191" y="272861"/>
                    </a:lnTo>
                    <a:close/>
                  </a:path>
                  <a:path w="473710" h="562609">
                    <a:moveTo>
                      <a:pt x="145732" y="272823"/>
                    </a:moveTo>
                    <a:lnTo>
                      <a:pt x="145847" y="273124"/>
                    </a:lnTo>
                    <a:lnTo>
                      <a:pt x="145848" y="272986"/>
                    </a:lnTo>
                    <a:lnTo>
                      <a:pt x="145732" y="272823"/>
                    </a:lnTo>
                    <a:close/>
                  </a:path>
                  <a:path w="473710" h="562609">
                    <a:moveTo>
                      <a:pt x="140432" y="272962"/>
                    </a:moveTo>
                    <a:lnTo>
                      <a:pt x="140614" y="273241"/>
                    </a:lnTo>
                    <a:lnTo>
                      <a:pt x="140488" y="273020"/>
                    </a:lnTo>
                    <a:close/>
                  </a:path>
                  <a:path w="473710" h="562609">
                    <a:moveTo>
                      <a:pt x="150975" y="271780"/>
                    </a:moveTo>
                    <a:lnTo>
                      <a:pt x="150824" y="271780"/>
                    </a:lnTo>
                    <a:lnTo>
                      <a:pt x="151724" y="273240"/>
                    </a:lnTo>
                    <a:lnTo>
                      <a:pt x="151597" y="272856"/>
                    </a:lnTo>
                    <a:lnTo>
                      <a:pt x="150975" y="271780"/>
                    </a:lnTo>
                    <a:close/>
                  </a:path>
                  <a:path w="473710" h="562609">
                    <a:moveTo>
                      <a:pt x="113321" y="273050"/>
                    </a:moveTo>
                    <a:lnTo>
                      <a:pt x="113260" y="273237"/>
                    </a:lnTo>
                    <a:lnTo>
                      <a:pt x="113321" y="273050"/>
                    </a:lnTo>
                    <a:close/>
                  </a:path>
                  <a:path w="473710" h="562609">
                    <a:moveTo>
                      <a:pt x="135146" y="272902"/>
                    </a:moveTo>
                    <a:lnTo>
                      <a:pt x="135158" y="273158"/>
                    </a:lnTo>
                    <a:lnTo>
                      <a:pt x="135146" y="272902"/>
                    </a:lnTo>
                    <a:close/>
                  </a:path>
                  <a:path w="473710" h="562609">
                    <a:moveTo>
                      <a:pt x="135111" y="273129"/>
                    </a:moveTo>
                    <a:lnTo>
                      <a:pt x="135278" y="273232"/>
                    </a:lnTo>
                    <a:lnTo>
                      <a:pt x="135111" y="273129"/>
                    </a:lnTo>
                    <a:close/>
                  </a:path>
                  <a:path w="473710" h="562609">
                    <a:moveTo>
                      <a:pt x="122154" y="271119"/>
                    </a:moveTo>
                    <a:lnTo>
                      <a:pt x="121932" y="271812"/>
                    </a:lnTo>
                    <a:lnTo>
                      <a:pt x="121805" y="273231"/>
                    </a:lnTo>
                    <a:lnTo>
                      <a:pt x="122154" y="271119"/>
                    </a:lnTo>
                    <a:close/>
                  </a:path>
                  <a:path w="473710" h="562609">
                    <a:moveTo>
                      <a:pt x="147169" y="272952"/>
                    </a:moveTo>
                    <a:lnTo>
                      <a:pt x="147206" y="273158"/>
                    </a:lnTo>
                    <a:lnTo>
                      <a:pt x="147169" y="272952"/>
                    </a:lnTo>
                    <a:close/>
                  </a:path>
                  <a:path w="473710" h="562609">
                    <a:moveTo>
                      <a:pt x="121639" y="272726"/>
                    </a:moveTo>
                    <a:lnTo>
                      <a:pt x="121754" y="273227"/>
                    </a:lnTo>
                    <a:lnTo>
                      <a:pt x="121639" y="272726"/>
                    </a:lnTo>
                    <a:close/>
                  </a:path>
                  <a:path w="473710" h="562609">
                    <a:moveTo>
                      <a:pt x="145333" y="272840"/>
                    </a:moveTo>
                    <a:lnTo>
                      <a:pt x="145359" y="273135"/>
                    </a:lnTo>
                    <a:lnTo>
                      <a:pt x="145361" y="272872"/>
                    </a:lnTo>
                    <a:close/>
                  </a:path>
                  <a:path w="473710" h="562609">
                    <a:moveTo>
                      <a:pt x="115499" y="268006"/>
                    </a:moveTo>
                    <a:lnTo>
                      <a:pt x="115451" y="268154"/>
                    </a:lnTo>
                    <a:lnTo>
                      <a:pt x="115325" y="269966"/>
                    </a:lnTo>
                    <a:lnTo>
                      <a:pt x="115705" y="273224"/>
                    </a:lnTo>
                    <a:lnTo>
                      <a:pt x="115832" y="272409"/>
                    </a:lnTo>
                    <a:lnTo>
                      <a:pt x="115499" y="268006"/>
                    </a:lnTo>
                    <a:close/>
                  </a:path>
                  <a:path w="473710" h="562609">
                    <a:moveTo>
                      <a:pt x="150792" y="271780"/>
                    </a:moveTo>
                    <a:lnTo>
                      <a:pt x="150927" y="272349"/>
                    </a:lnTo>
                    <a:lnTo>
                      <a:pt x="151433" y="273221"/>
                    </a:lnTo>
                    <a:lnTo>
                      <a:pt x="150927" y="272024"/>
                    </a:lnTo>
                    <a:lnTo>
                      <a:pt x="150792" y="271780"/>
                    </a:lnTo>
                    <a:close/>
                  </a:path>
                  <a:path w="473710" h="562609">
                    <a:moveTo>
                      <a:pt x="134017" y="272970"/>
                    </a:moveTo>
                    <a:lnTo>
                      <a:pt x="133883" y="273139"/>
                    </a:lnTo>
                    <a:lnTo>
                      <a:pt x="134132" y="273215"/>
                    </a:lnTo>
                    <a:lnTo>
                      <a:pt x="134017" y="272970"/>
                    </a:lnTo>
                    <a:close/>
                  </a:path>
                  <a:path w="473710" h="562609">
                    <a:moveTo>
                      <a:pt x="113293" y="271180"/>
                    </a:moveTo>
                    <a:lnTo>
                      <a:pt x="113133" y="273214"/>
                    </a:lnTo>
                    <a:lnTo>
                      <a:pt x="113260" y="272748"/>
                    </a:lnTo>
                    <a:lnTo>
                      <a:pt x="113293" y="271180"/>
                    </a:lnTo>
                    <a:close/>
                  </a:path>
                  <a:path w="473710" h="562609">
                    <a:moveTo>
                      <a:pt x="143173" y="272571"/>
                    </a:moveTo>
                    <a:lnTo>
                      <a:pt x="143153" y="272872"/>
                    </a:lnTo>
                    <a:lnTo>
                      <a:pt x="143279" y="273049"/>
                    </a:lnTo>
                    <a:lnTo>
                      <a:pt x="143533" y="273212"/>
                    </a:lnTo>
                    <a:lnTo>
                      <a:pt x="143407" y="272773"/>
                    </a:lnTo>
                    <a:lnTo>
                      <a:pt x="143281" y="272613"/>
                    </a:lnTo>
                    <a:close/>
                  </a:path>
                  <a:path w="473710" h="562609">
                    <a:moveTo>
                      <a:pt x="111827" y="269688"/>
                    </a:moveTo>
                    <a:lnTo>
                      <a:pt x="111452" y="272090"/>
                    </a:lnTo>
                    <a:lnTo>
                      <a:pt x="111325" y="273212"/>
                    </a:lnTo>
                    <a:lnTo>
                      <a:pt x="111706" y="271467"/>
                    </a:lnTo>
                    <a:lnTo>
                      <a:pt x="111827" y="269688"/>
                    </a:lnTo>
                    <a:close/>
                  </a:path>
                  <a:path w="473710" h="562609">
                    <a:moveTo>
                      <a:pt x="135674" y="272934"/>
                    </a:moveTo>
                    <a:lnTo>
                      <a:pt x="135504" y="273212"/>
                    </a:lnTo>
                    <a:lnTo>
                      <a:pt x="135674" y="272934"/>
                    </a:lnTo>
                    <a:close/>
                  </a:path>
                  <a:path w="473710" h="562609">
                    <a:moveTo>
                      <a:pt x="145728" y="272998"/>
                    </a:moveTo>
                    <a:lnTo>
                      <a:pt x="145929" y="273211"/>
                    </a:lnTo>
                    <a:lnTo>
                      <a:pt x="145728" y="272998"/>
                    </a:lnTo>
                    <a:close/>
                  </a:path>
                  <a:path w="473710" h="562609">
                    <a:moveTo>
                      <a:pt x="142486" y="273059"/>
                    </a:moveTo>
                    <a:lnTo>
                      <a:pt x="142603" y="273209"/>
                    </a:lnTo>
                    <a:lnTo>
                      <a:pt x="142486" y="273059"/>
                    </a:lnTo>
                    <a:close/>
                  </a:path>
                  <a:path w="473710" h="562609">
                    <a:moveTo>
                      <a:pt x="145496" y="272908"/>
                    </a:moveTo>
                    <a:lnTo>
                      <a:pt x="145597" y="273060"/>
                    </a:lnTo>
                    <a:lnTo>
                      <a:pt x="145724" y="273194"/>
                    </a:lnTo>
                    <a:lnTo>
                      <a:pt x="145598" y="272979"/>
                    </a:lnTo>
                    <a:close/>
                  </a:path>
                  <a:path w="473710" h="562609">
                    <a:moveTo>
                      <a:pt x="142538" y="272817"/>
                    </a:moveTo>
                    <a:lnTo>
                      <a:pt x="142576" y="273064"/>
                    </a:lnTo>
                    <a:lnTo>
                      <a:pt x="142829" y="273194"/>
                    </a:lnTo>
                    <a:lnTo>
                      <a:pt x="142703" y="272886"/>
                    </a:lnTo>
                    <a:lnTo>
                      <a:pt x="142538" y="272817"/>
                    </a:lnTo>
                    <a:close/>
                  </a:path>
                  <a:path w="473710" h="562609">
                    <a:moveTo>
                      <a:pt x="139031" y="272641"/>
                    </a:moveTo>
                    <a:lnTo>
                      <a:pt x="139016" y="273066"/>
                    </a:lnTo>
                    <a:lnTo>
                      <a:pt x="139265" y="273182"/>
                    </a:lnTo>
                    <a:lnTo>
                      <a:pt x="139031" y="272641"/>
                    </a:lnTo>
                    <a:close/>
                  </a:path>
                  <a:path w="473710" h="562609">
                    <a:moveTo>
                      <a:pt x="107403" y="270510"/>
                    </a:moveTo>
                    <a:lnTo>
                      <a:pt x="107436" y="273182"/>
                    </a:lnTo>
                    <a:lnTo>
                      <a:pt x="107403" y="270510"/>
                    </a:lnTo>
                    <a:close/>
                  </a:path>
                  <a:path w="473710" h="562609">
                    <a:moveTo>
                      <a:pt x="129930" y="270916"/>
                    </a:moveTo>
                    <a:lnTo>
                      <a:pt x="129887" y="272259"/>
                    </a:lnTo>
                    <a:lnTo>
                      <a:pt x="130014" y="272805"/>
                    </a:lnTo>
                    <a:lnTo>
                      <a:pt x="130267" y="273178"/>
                    </a:lnTo>
                    <a:lnTo>
                      <a:pt x="130140" y="272061"/>
                    </a:lnTo>
                    <a:lnTo>
                      <a:pt x="129930" y="270916"/>
                    </a:lnTo>
                    <a:close/>
                  </a:path>
                  <a:path w="473710" h="562609">
                    <a:moveTo>
                      <a:pt x="137801" y="272999"/>
                    </a:moveTo>
                    <a:lnTo>
                      <a:pt x="137913" y="273178"/>
                    </a:lnTo>
                    <a:lnTo>
                      <a:pt x="137801" y="272999"/>
                    </a:lnTo>
                    <a:close/>
                  </a:path>
                  <a:path w="473710" h="562609">
                    <a:moveTo>
                      <a:pt x="128310" y="272086"/>
                    </a:moveTo>
                    <a:lnTo>
                      <a:pt x="128317" y="272838"/>
                    </a:lnTo>
                    <a:lnTo>
                      <a:pt x="128444" y="273178"/>
                    </a:lnTo>
                    <a:lnTo>
                      <a:pt x="128310" y="272086"/>
                    </a:lnTo>
                    <a:close/>
                  </a:path>
                  <a:path w="473710" h="562609">
                    <a:moveTo>
                      <a:pt x="113118" y="273050"/>
                    </a:moveTo>
                    <a:close/>
                  </a:path>
                  <a:path w="473710" h="562609">
                    <a:moveTo>
                      <a:pt x="137979" y="272658"/>
                    </a:moveTo>
                    <a:lnTo>
                      <a:pt x="138002" y="272982"/>
                    </a:lnTo>
                    <a:lnTo>
                      <a:pt x="138129" y="273175"/>
                    </a:lnTo>
                    <a:lnTo>
                      <a:pt x="137979" y="272658"/>
                    </a:lnTo>
                    <a:close/>
                  </a:path>
                  <a:path w="473710" h="562609">
                    <a:moveTo>
                      <a:pt x="140473" y="272534"/>
                    </a:moveTo>
                    <a:lnTo>
                      <a:pt x="140384" y="272861"/>
                    </a:lnTo>
                    <a:lnTo>
                      <a:pt x="140511" y="273044"/>
                    </a:lnTo>
                    <a:lnTo>
                      <a:pt x="140638" y="273175"/>
                    </a:lnTo>
                    <a:lnTo>
                      <a:pt x="140512" y="272550"/>
                    </a:lnTo>
                    <a:close/>
                  </a:path>
                  <a:path w="473710" h="562609">
                    <a:moveTo>
                      <a:pt x="134985" y="273052"/>
                    </a:moveTo>
                    <a:close/>
                  </a:path>
                  <a:path w="473710" h="562609">
                    <a:moveTo>
                      <a:pt x="147158" y="272444"/>
                    </a:moveTo>
                    <a:lnTo>
                      <a:pt x="147164" y="272631"/>
                    </a:lnTo>
                    <a:lnTo>
                      <a:pt x="147418" y="273074"/>
                    </a:lnTo>
                    <a:lnTo>
                      <a:pt x="147419" y="272677"/>
                    </a:lnTo>
                    <a:lnTo>
                      <a:pt x="147158" y="272444"/>
                    </a:lnTo>
                    <a:close/>
                  </a:path>
                  <a:path w="473710" h="562609">
                    <a:moveTo>
                      <a:pt x="139916" y="272461"/>
                    </a:moveTo>
                    <a:lnTo>
                      <a:pt x="139900" y="272799"/>
                    </a:lnTo>
                    <a:lnTo>
                      <a:pt x="140027" y="273056"/>
                    </a:lnTo>
                    <a:lnTo>
                      <a:pt x="140028" y="272686"/>
                    </a:lnTo>
                    <a:lnTo>
                      <a:pt x="139916" y="272461"/>
                    </a:lnTo>
                    <a:close/>
                  </a:path>
                  <a:path w="473710" h="562609">
                    <a:moveTo>
                      <a:pt x="141133" y="272799"/>
                    </a:moveTo>
                    <a:lnTo>
                      <a:pt x="141333" y="273168"/>
                    </a:lnTo>
                    <a:lnTo>
                      <a:pt x="141209" y="272830"/>
                    </a:lnTo>
                    <a:close/>
                  </a:path>
                  <a:path w="473710" h="562609">
                    <a:moveTo>
                      <a:pt x="145740" y="272414"/>
                    </a:moveTo>
                    <a:lnTo>
                      <a:pt x="145849" y="272988"/>
                    </a:lnTo>
                    <a:lnTo>
                      <a:pt x="145976" y="273166"/>
                    </a:lnTo>
                    <a:lnTo>
                      <a:pt x="145849" y="272577"/>
                    </a:lnTo>
                    <a:lnTo>
                      <a:pt x="145740" y="272414"/>
                    </a:lnTo>
                    <a:close/>
                  </a:path>
                  <a:path w="473710" h="562609">
                    <a:moveTo>
                      <a:pt x="135657" y="272899"/>
                    </a:moveTo>
                    <a:lnTo>
                      <a:pt x="135463" y="273164"/>
                    </a:lnTo>
                    <a:lnTo>
                      <a:pt x="135589" y="273026"/>
                    </a:lnTo>
                    <a:lnTo>
                      <a:pt x="135657" y="272899"/>
                    </a:lnTo>
                    <a:close/>
                  </a:path>
                  <a:path w="473710" h="562609">
                    <a:moveTo>
                      <a:pt x="131677" y="272952"/>
                    </a:moveTo>
                    <a:lnTo>
                      <a:pt x="131581" y="273164"/>
                    </a:lnTo>
                    <a:lnTo>
                      <a:pt x="131677" y="272952"/>
                    </a:lnTo>
                    <a:close/>
                  </a:path>
                  <a:path w="473710" h="562609">
                    <a:moveTo>
                      <a:pt x="119068" y="271199"/>
                    </a:moveTo>
                    <a:lnTo>
                      <a:pt x="119026" y="273156"/>
                    </a:lnTo>
                    <a:lnTo>
                      <a:pt x="119153" y="272564"/>
                    </a:lnTo>
                    <a:lnTo>
                      <a:pt x="119068" y="271199"/>
                    </a:lnTo>
                    <a:close/>
                  </a:path>
                  <a:path w="473710" h="562609">
                    <a:moveTo>
                      <a:pt x="146614" y="272823"/>
                    </a:moveTo>
                    <a:lnTo>
                      <a:pt x="146839" y="273152"/>
                    </a:lnTo>
                    <a:lnTo>
                      <a:pt x="146714" y="272879"/>
                    </a:lnTo>
                    <a:close/>
                  </a:path>
                  <a:path w="473710" h="562609">
                    <a:moveTo>
                      <a:pt x="135291" y="272769"/>
                    </a:moveTo>
                    <a:lnTo>
                      <a:pt x="135282" y="272957"/>
                    </a:lnTo>
                    <a:lnTo>
                      <a:pt x="135409" y="273146"/>
                    </a:lnTo>
                    <a:lnTo>
                      <a:pt x="135291" y="272769"/>
                    </a:lnTo>
                    <a:close/>
                  </a:path>
                  <a:path w="473710" h="562609">
                    <a:moveTo>
                      <a:pt x="142077" y="272880"/>
                    </a:moveTo>
                    <a:lnTo>
                      <a:pt x="142167" y="273033"/>
                    </a:lnTo>
                    <a:lnTo>
                      <a:pt x="142416" y="273146"/>
                    </a:lnTo>
                    <a:lnTo>
                      <a:pt x="142163" y="273006"/>
                    </a:lnTo>
                    <a:close/>
                  </a:path>
                  <a:path w="473710" h="562609">
                    <a:moveTo>
                      <a:pt x="134143" y="272832"/>
                    </a:moveTo>
                    <a:lnTo>
                      <a:pt x="134084" y="272997"/>
                    </a:lnTo>
                    <a:lnTo>
                      <a:pt x="134210" y="273146"/>
                    </a:lnTo>
                    <a:lnTo>
                      <a:pt x="134143" y="272832"/>
                    </a:lnTo>
                    <a:close/>
                  </a:path>
                  <a:path w="473710" h="562609">
                    <a:moveTo>
                      <a:pt x="145086" y="272860"/>
                    </a:moveTo>
                    <a:lnTo>
                      <a:pt x="145201" y="273046"/>
                    </a:lnTo>
                    <a:lnTo>
                      <a:pt x="145086" y="272860"/>
                    </a:lnTo>
                    <a:close/>
                  </a:path>
                  <a:path w="473710" h="562609">
                    <a:moveTo>
                      <a:pt x="141081" y="272779"/>
                    </a:moveTo>
                    <a:lnTo>
                      <a:pt x="141184" y="273009"/>
                    </a:lnTo>
                    <a:lnTo>
                      <a:pt x="141310" y="273144"/>
                    </a:lnTo>
                    <a:lnTo>
                      <a:pt x="141184" y="272899"/>
                    </a:lnTo>
                    <a:close/>
                  </a:path>
                  <a:path w="473710" h="562609">
                    <a:moveTo>
                      <a:pt x="139109" y="272511"/>
                    </a:moveTo>
                    <a:lnTo>
                      <a:pt x="139156" y="272919"/>
                    </a:lnTo>
                    <a:lnTo>
                      <a:pt x="139282" y="273143"/>
                    </a:lnTo>
                    <a:lnTo>
                      <a:pt x="139155" y="272608"/>
                    </a:lnTo>
                    <a:close/>
                  </a:path>
                  <a:path w="473710" h="562609">
                    <a:moveTo>
                      <a:pt x="131787" y="272584"/>
                    </a:moveTo>
                    <a:lnTo>
                      <a:pt x="131988" y="273141"/>
                    </a:lnTo>
                    <a:lnTo>
                      <a:pt x="131861" y="272677"/>
                    </a:lnTo>
                    <a:close/>
                  </a:path>
                  <a:path w="473710" h="562609">
                    <a:moveTo>
                      <a:pt x="132363" y="270710"/>
                    </a:moveTo>
                    <a:lnTo>
                      <a:pt x="132378" y="271565"/>
                    </a:lnTo>
                    <a:lnTo>
                      <a:pt x="132759" y="272750"/>
                    </a:lnTo>
                    <a:lnTo>
                      <a:pt x="132886" y="273067"/>
                    </a:lnTo>
                    <a:lnTo>
                      <a:pt x="132885" y="272407"/>
                    </a:lnTo>
                    <a:lnTo>
                      <a:pt x="132363" y="270710"/>
                    </a:lnTo>
                    <a:close/>
                  </a:path>
                  <a:path w="473710" h="562609">
                    <a:moveTo>
                      <a:pt x="142144" y="272651"/>
                    </a:moveTo>
                    <a:lnTo>
                      <a:pt x="142165" y="273009"/>
                    </a:lnTo>
                    <a:lnTo>
                      <a:pt x="142418" y="273137"/>
                    </a:lnTo>
                    <a:lnTo>
                      <a:pt x="142291" y="272803"/>
                    </a:lnTo>
                    <a:lnTo>
                      <a:pt x="142144" y="272651"/>
                    </a:lnTo>
                    <a:close/>
                  </a:path>
                  <a:path w="473710" h="562609">
                    <a:moveTo>
                      <a:pt x="133792" y="272662"/>
                    </a:moveTo>
                    <a:lnTo>
                      <a:pt x="133740" y="273067"/>
                    </a:lnTo>
                    <a:lnTo>
                      <a:pt x="133993" y="272997"/>
                    </a:lnTo>
                    <a:lnTo>
                      <a:pt x="133792" y="272662"/>
                    </a:lnTo>
                    <a:close/>
                  </a:path>
                  <a:path w="473710" h="562609">
                    <a:moveTo>
                      <a:pt x="145025" y="273050"/>
                    </a:moveTo>
                    <a:close/>
                  </a:path>
                  <a:path w="473710" h="562609">
                    <a:moveTo>
                      <a:pt x="139522" y="272691"/>
                    </a:moveTo>
                    <a:lnTo>
                      <a:pt x="139585" y="272879"/>
                    </a:lnTo>
                    <a:lnTo>
                      <a:pt x="139712" y="273119"/>
                    </a:lnTo>
                    <a:lnTo>
                      <a:pt x="139586" y="272773"/>
                    </a:lnTo>
                    <a:close/>
                  </a:path>
                  <a:path w="473710" h="562609">
                    <a:moveTo>
                      <a:pt x="135503" y="272573"/>
                    </a:moveTo>
                    <a:lnTo>
                      <a:pt x="135315" y="272824"/>
                    </a:lnTo>
                    <a:lnTo>
                      <a:pt x="135441" y="273114"/>
                    </a:lnTo>
                    <a:lnTo>
                      <a:pt x="135503" y="272573"/>
                    </a:lnTo>
                    <a:close/>
                  </a:path>
                  <a:path w="473710" h="562609">
                    <a:moveTo>
                      <a:pt x="123435" y="272613"/>
                    </a:moveTo>
                    <a:lnTo>
                      <a:pt x="123474" y="272852"/>
                    </a:lnTo>
                    <a:lnTo>
                      <a:pt x="123601" y="273114"/>
                    </a:lnTo>
                    <a:lnTo>
                      <a:pt x="123435" y="272613"/>
                    </a:lnTo>
                    <a:close/>
                  </a:path>
                  <a:path w="473710" h="562609">
                    <a:moveTo>
                      <a:pt x="145091" y="272625"/>
                    </a:moveTo>
                    <a:lnTo>
                      <a:pt x="145202" y="272945"/>
                    </a:lnTo>
                    <a:lnTo>
                      <a:pt x="145328" y="273113"/>
                    </a:lnTo>
                    <a:lnTo>
                      <a:pt x="145204" y="272704"/>
                    </a:lnTo>
                    <a:close/>
                  </a:path>
                  <a:path w="473710" h="562609">
                    <a:moveTo>
                      <a:pt x="146185" y="272620"/>
                    </a:moveTo>
                    <a:lnTo>
                      <a:pt x="146217" y="272752"/>
                    </a:lnTo>
                    <a:lnTo>
                      <a:pt x="146471" y="273112"/>
                    </a:lnTo>
                    <a:lnTo>
                      <a:pt x="146344" y="272828"/>
                    </a:lnTo>
                    <a:lnTo>
                      <a:pt x="146185" y="272620"/>
                    </a:lnTo>
                    <a:close/>
                  </a:path>
                  <a:path w="473710" h="562609">
                    <a:moveTo>
                      <a:pt x="149468" y="273050"/>
                    </a:moveTo>
                    <a:close/>
                  </a:path>
                  <a:path w="473710" h="562609">
                    <a:moveTo>
                      <a:pt x="147159" y="272623"/>
                    </a:moveTo>
                    <a:lnTo>
                      <a:pt x="147183" y="272960"/>
                    </a:lnTo>
                    <a:lnTo>
                      <a:pt x="147436" y="273107"/>
                    </a:lnTo>
                    <a:lnTo>
                      <a:pt x="147159" y="272623"/>
                    </a:lnTo>
                    <a:close/>
                  </a:path>
                  <a:path w="473710" h="562609">
                    <a:moveTo>
                      <a:pt x="141837" y="272778"/>
                    </a:moveTo>
                    <a:lnTo>
                      <a:pt x="141884" y="273031"/>
                    </a:lnTo>
                    <a:lnTo>
                      <a:pt x="141837" y="272778"/>
                    </a:lnTo>
                    <a:close/>
                  </a:path>
                  <a:path w="473710" h="562609">
                    <a:moveTo>
                      <a:pt x="111838" y="269240"/>
                    </a:moveTo>
                    <a:lnTo>
                      <a:pt x="111421" y="271486"/>
                    </a:lnTo>
                    <a:lnTo>
                      <a:pt x="111294" y="273105"/>
                    </a:lnTo>
                    <a:lnTo>
                      <a:pt x="111801" y="269860"/>
                    </a:lnTo>
                    <a:lnTo>
                      <a:pt x="111838" y="269240"/>
                    </a:lnTo>
                    <a:close/>
                  </a:path>
                  <a:path w="473710" h="562609">
                    <a:moveTo>
                      <a:pt x="128124" y="271670"/>
                    </a:moveTo>
                    <a:lnTo>
                      <a:pt x="128172" y="272376"/>
                    </a:lnTo>
                    <a:lnTo>
                      <a:pt x="128299" y="273105"/>
                    </a:lnTo>
                    <a:lnTo>
                      <a:pt x="128124" y="271670"/>
                    </a:lnTo>
                    <a:close/>
                  </a:path>
                  <a:path w="473710" h="562609">
                    <a:moveTo>
                      <a:pt x="104331" y="272058"/>
                    </a:moveTo>
                    <a:lnTo>
                      <a:pt x="104397" y="272511"/>
                    </a:lnTo>
                    <a:lnTo>
                      <a:pt x="104524" y="273105"/>
                    </a:lnTo>
                    <a:lnTo>
                      <a:pt x="104331" y="272058"/>
                    </a:lnTo>
                    <a:close/>
                  </a:path>
                  <a:path w="473710" h="562609">
                    <a:moveTo>
                      <a:pt x="145087" y="272786"/>
                    </a:moveTo>
                    <a:lnTo>
                      <a:pt x="145189" y="272970"/>
                    </a:lnTo>
                    <a:lnTo>
                      <a:pt x="145316" y="273104"/>
                    </a:lnTo>
                    <a:lnTo>
                      <a:pt x="145087" y="272786"/>
                    </a:lnTo>
                    <a:close/>
                  </a:path>
                  <a:path w="473710" h="562609">
                    <a:moveTo>
                      <a:pt x="146882" y="272787"/>
                    </a:moveTo>
                    <a:lnTo>
                      <a:pt x="146978" y="273029"/>
                    </a:lnTo>
                    <a:lnTo>
                      <a:pt x="146882" y="272787"/>
                    </a:lnTo>
                    <a:close/>
                  </a:path>
                  <a:path w="473710" h="562609">
                    <a:moveTo>
                      <a:pt x="134110" y="273050"/>
                    </a:moveTo>
                    <a:close/>
                  </a:path>
                  <a:path w="473710" h="562609">
                    <a:moveTo>
                      <a:pt x="109712" y="271048"/>
                    </a:moveTo>
                    <a:lnTo>
                      <a:pt x="109553" y="272450"/>
                    </a:lnTo>
                    <a:lnTo>
                      <a:pt x="109680" y="273100"/>
                    </a:lnTo>
                    <a:lnTo>
                      <a:pt x="109807" y="272126"/>
                    </a:lnTo>
                    <a:lnTo>
                      <a:pt x="109712" y="271048"/>
                    </a:lnTo>
                    <a:close/>
                  </a:path>
                  <a:path w="473710" h="562609">
                    <a:moveTo>
                      <a:pt x="141809" y="273050"/>
                    </a:moveTo>
                    <a:close/>
                  </a:path>
                  <a:path w="473710" h="562609">
                    <a:moveTo>
                      <a:pt x="117332" y="271471"/>
                    </a:moveTo>
                    <a:lnTo>
                      <a:pt x="117225" y="272677"/>
                    </a:lnTo>
                    <a:lnTo>
                      <a:pt x="117352" y="273096"/>
                    </a:lnTo>
                    <a:lnTo>
                      <a:pt x="117332" y="271471"/>
                    </a:lnTo>
                    <a:close/>
                  </a:path>
                  <a:path w="473710" h="562609">
                    <a:moveTo>
                      <a:pt x="141867" y="272593"/>
                    </a:moveTo>
                    <a:lnTo>
                      <a:pt x="141888" y="272872"/>
                    </a:lnTo>
                    <a:lnTo>
                      <a:pt x="142015" y="273091"/>
                    </a:lnTo>
                    <a:lnTo>
                      <a:pt x="141867" y="272593"/>
                    </a:lnTo>
                    <a:close/>
                  </a:path>
                  <a:path w="473710" h="562609">
                    <a:moveTo>
                      <a:pt x="138317" y="272824"/>
                    </a:moveTo>
                    <a:lnTo>
                      <a:pt x="138429" y="273091"/>
                    </a:lnTo>
                    <a:lnTo>
                      <a:pt x="138317" y="272824"/>
                    </a:lnTo>
                    <a:close/>
                  </a:path>
                  <a:path w="473710" h="562609">
                    <a:moveTo>
                      <a:pt x="140818" y="272673"/>
                    </a:moveTo>
                    <a:lnTo>
                      <a:pt x="140902" y="272877"/>
                    </a:lnTo>
                    <a:lnTo>
                      <a:pt x="141029" y="273091"/>
                    </a:lnTo>
                    <a:lnTo>
                      <a:pt x="140902" y="272707"/>
                    </a:lnTo>
                    <a:close/>
                  </a:path>
                  <a:path w="473710" h="562609">
                    <a:moveTo>
                      <a:pt x="141212" y="272831"/>
                    </a:moveTo>
                    <a:lnTo>
                      <a:pt x="141365" y="273090"/>
                    </a:lnTo>
                    <a:lnTo>
                      <a:pt x="141240" y="272843"/>
                    </a:lnTo>
                    <a:close/>
                  </a:path>
                  <a:path w="473710" h="562609">
                    <a:moveTo>
                      <a:pt x="134086" y="273050"/>
                    </a:moveTo>
                    <a:close/>
                  </a:path>
                  <a:path w="473710" h="562609">
                    <a:moveTo>
                      <a:pt x="143330" y="272633"/>
                    </a:moveTo>
                    <a:lnTo>
                      <a:pt x="143571" y="273085"/>
                    </a:lnTo>
                    <a:lnTo>
                      <a:pt x="143445" y="272678"/>
                    </a:lnTo>
                    <a:close/>
                  </a:path>
                  <a:path w="473710" h="562609">
                    <a:moveTo>
                      <a:pt x="146092" y="272571"/>
                    </a:moveTo>
                    <a:lnTo>
                      <a:pt x="146114" y="272973"/>
                    </a:lnTo>
                    <a:lnTo>
                      <a:pt x="146092" y="272571"/>
                    </a:lnTo>
                    <a:close/>
                  </a:path>
                  <a:path w="473710" h="562609">
                    <a:moveTo>
                      <a:pt x="133629" y="272816"/>
                    </a:moveTo>
                    <a:lnTo>
                      <a:pt x="133569" y="272986"/>
                    </a:lnTo>
                    <a:lnTo>
                      <a:pt x="133629" y="272816"/>
                    </a:lnTo>
                    <a:close/>
                  </a:path>
                  <a:path w="473710" h="562609">
                    <a:moveTo>
                      <a:pt x="126076" y="270416"/>
                    </a:moveTo>
                    <a:lnTo>
                      <a:pt x="126045" y="270572"/>
                    </a:lnTo>
                    <a:lnTo>
                      <a:pt x="125918" y="272024"/>
                    </a:lnTo>
                    <a:lnTo>
                      <a:pt x="126045" y="272654"/>
                    </a:lnTo>
                    <a:lnTo>
                      <a:pt x="126298" y="273079"/>
                    </a:lnTo>
                    <a:lnTo>
                      <a:pt x="126076" y="270416"/>
                    </a:lnTo>
                    <a:close/>
                  </a:path>
                  <a:path w="473710" h="562609">
                    <a:moveTo>
                      <a:pt x="145500" y="272757"/>
                    </a:moveTo>
                    <a:lnTo>
                      <a:pt x="145602" y="272982"/>
                    </a:lnTo>
                    <a:lnTo>
                      <a:pt x="145500" y="272757"/>
                    </a:lnTo>
                    <a:close/>
                  </a:path>
                  <a:path w="473710" h="562609">
                    <a:moveTo>
                      <a:pt x="128024" y="271039"/>
                    </a:moveTo>
                    <a:lnTo>
                      <a:pt x="128091" y="272358"/>
                    </a:lnTo>
                    <a:lnTo>
                      <a:pt x="128218" y="273064"/>
                    </a:lnTo>
                    <a:lnTo>
                      <a:pt x="128091" y="271458"/>
                    </a:lnTo>
                    <a:lnTo>
                      <a:pt x="128024" y="271039"/>
                    </a:lnTo>
                    <a:close/>
                  </a:path>
                  <a:path w="473710" h="562609">
                    <a:moveTo>
                      <a:pt x="118229" y="272323"/>
                    </a:moveTo>
                    <a:lnTo>
                      <a:pt x="118070" y="273063"/>
                    </a:lnTo>
                    <a:lnTo>
                      <a:pt x="118197" y="272623"/>
                    </a:lnTo>
                    <a:lnTo>
                      <a:pt x="118229" y="272323"/>
                    </a:lnTo>
                    <a:close/>
                  </a:path>
                  <a:path w="473710" h="562609">
                    <a:moveTo>
                      <a:pt x="137987" y="272643"/>
                    </a:moveTo>
                    <a:lnTo>
                      <a:pt x="138190" y="273062"/>
                    </a:lnTo>
                    <a:lnTo>
                      <a:pt x="138064" y="272762"/>
                    </a:lnTo>
                    <a:close/>
                  </a:path>
                  <a:path w="473710" h="562609">
                    <a:moveTo>
                      <a:pt x="132371" y="270721"/>
                    </a:moveTo>
                    <a:lnTo>
                      <a:pt x="133084" y="273060"/>
                    </a:lnTo>
                    <a:lnTo>
                      <a:pt x="132957" y="271986"/>
                    </a:lnTo>
                    <a:lnTo>
                      <a:pt x="132830" y="271415"/>
                    </a:lnTo>
                    <a:lnTo>
                      <a:pt x="132703" y="271175"/>
                    </a:lnTo>
                    <a:lnTo>
                      <a:pt x="132371" y="270721"/>
                    </a:lnTo>
                    <a:close/>
                  </a:path>
                  <a:path w="473710" h="562609">
                    <a:moveTo>
                      <a:pt x="134276" y="272687"/>
                    </a:moveTo>
                    <a:lnTo>
                      <a:pt x="134185" y="272886"/>
                    </a:lnTo>
                    <a:lnTo>
                      <a:pt x="134311" y="273057"/>
                    </a:lnTo>
                    <a:lnTo>
                      <a:pt x="134276" y="272687"/>
                    </a:lnTo>
                    <a:close/>
                  </a:path>
                  <a:path w="473710" h="562609">
                    <a:moveTo>
                      <a:pt x="134611" y="272792"/>
                    </a:moveTo>
                    <a:lnTo>
                      <a:pt x="134397" y="273050"/>
                    </a:lnTo>
                    <a:lnTo>
                      <a:pt x="134523" y="272922"/>
                    </a:lnTo>
                    <a:lnTo>
                      <a:pt x="134611" y="272792"/>
                    </a:lnTo>
                    <a:close/>
                  </a:path>
                  <a:path w="473710" h="562609">
                    <a:moveTo>
                      <a:pt x="113051" y="272361"/>
                    </a:moveTo>
                    <a:lnTo>
                      <a:pt x="113048" y="273050"/>
                    </a:lnTo>
                    <a:lnTo>
                      <a:pt x="113051" y="272361"/>
                    </a:lnTo>
                    <a:close/>
                  </a:path>
                  <a:path w="473710" h="562609">
                    <a:moveTo>
                      <a:pt x="134052" y="272932"/>
                    </a:moveTo>
                    <a:close/>
                  </a:path>
                  <a:path w="473710" h="562609">
                    <a:moveTo>
                      <a:pt x="141755" y="273049"/>
                    </a:moveTo>
                    <a:close/>
                  </a:path>
                  <a:path w="473710" h="562609">
                    <a:moveTo>
                      <a:pt x="141786" y="272926"/>
                    </a:moveTo>
                    <a:close/>
                  </a:path>
                  <a:path w="473710" h="562609">
                    <a:moveTo>
                      <a:pt x="143030" y="273024"/>
                    </a:moveTo>
                    <a:close/>
                  </a:path>
                  <a:path w="473710" h="562609">
                    <a:moveTo>
                      <a:pt x="144362" y="273039"/>
                    </a:moveTo>
                    <a:close/>
                  </a:path>
                  <a:path w="473710" h="562609">
                    <a:moveTo>
                      <a:pt x="144786" y="272778"/>
                    </a:moveTo>
                    <a:lnTo>
                      <a:pt x="144960" y="273050"/>
                    </a:lnTo>
                    <a:lnTo>
                      <a:pt x="144886" y="272846"/>
                    </a:lnTo>
                    <a:close/>
                  </a:path>
                  <a:path w="473710" h="562609">
                    <a:moveTo>
                      <a:pt x="145011" y="273027"/>
                    </a:moveTo>
                    <a:close/>
                  </a:path>
                  <a:path w="473710" h="562609">
                    <a:moveTo>
                      <a:pt x="149394" y="273031"/>
                    </a:moveTo>
                    <a:close/>
                  </a:path>
                  <a:path w="473710" h="562609">
                    <a:moveTo>
                      <a:pt x="149444" y="273047"/>
                    </a:moveTo>
                    <a:close/>
                  </a:path>
                  <a:path w="473710" h="562609">
                    <a:moveTo>
                      <a:pt x="149462" y="272980"/>
                    </a:moveTo>
                    <a:close/>
                  </a:path>
                  <a:path w="473710" h="562609">
                    <a:moveTo>
                      <a:pt x="149499" y="272869"/>
                    </a:moveTo>
                    <a:lnTo>
                      <a:pt x="149549" y="273009"/>
                    </a:lnTo>
                    <a:lnTo>
                      <a:pt x="149499" y="272869"/>
                    </a:lnTo>
                    <a:close/>
                  </a:path>
                  <a:path w="473710" h="562609">
                    <a:moveTo>
                      <a:pt x="149685" y="272947"/>
                    </a:moveTo>
                    <a:close/>
                  </a:path>
                  <a:path w="473710" h="562609">
                    <a:moveTo>
                      <a:pt x="150011" y="273042"/>
                    </a:moveTo>
                    <a:close/>
                  </a:path>
                  <a:path w="473710" h="562609">
                    <a:moveTo>
                      <a:pt x="150037" y="273021"/>
                    </a:moveTo>
                    <a:close/>
                  </a:path>
                  <a:path w="473710" h="562609">
                    <a:moveTo>
                      <a:pt x="151364" y="268338"/>
                    </a:moveTo>
                    <a:lnTo>
                      <a:pt x="151485" y="268887"/>
                    </a:lnTo>
                    <a:lnTo>
                      <a:pt x="152877" y="273050"/>
                    </a:lnTo>
                    <a:lnTo>
                      <a:pt x="151364" y="268338"/>
                    </a:lnTo>
                    <a:close/>
                  </a:path>
                  <a:path w="473710" h="562609">
                    <a:moveTo>
                      <a:pt x="151332" y="268020"/>
                    </a:moveTo>
                    <a:lnTo>
                      <a:pt x="151356" y="268255"/>
                    </a:lnTo>
                    <a:lnTo>
                      <a:pt x="152877" y="273050"/>
                    </a:lnTo>
                    <a:lnTo>
                      <a:pt x="236085" y="273050"/>
                    </a:lnTo>
                    <a:lnTo>
                      <a:pt x="237328" y="271780"/>
                    </a:lnTo>
                    <a:lnTo>
                      <a:pt x="152815" y="271780"/>
                    </a:lnTo>
                    <a:lnTo>
                      <a:pt x="151332" y="268020"/>
                    </a:lnTo>
                    <a:close/>
                  </a:path>
                  <a:path w="473710" h="562609">
                    <a:moveTo>
                      <a:pt x="113697" y="271879"/>
                    </a:moveTo>
                    <a:lnTo>
                      <a:pt x="113715" y="272200"/>
                    </a:lnTo>
                    <a:lnTo>
                      <a:pt x="113842" y="273046"/>
                    </a:lnTo>
                    <a:lnTo>
                      <a:pt x="113697" y="271879"/>
                    </a:lnTo>
                    <a:close/>
                  </a:path>
                  <a:path w="473710" h="562609">
                    <a:moveTo>
                      <a:pt x="139987" y="272503"/>
                    </a:moveTo>
                    <a:lnTo>
                      <a:pt x="140206" y="273046"/>
                    </a:lnTo>
                    <a:lnTo>
                      <a:pt x="140080" y="272599"/>
                    </a:lnTo>
                    <a:close/>
                  </a:path>
                  <a:path w="473710" h="562609">
                    <a:moveTo>
                      <a:pt x="138632" y="272236"/>
                    </a:moveTo>
                    <a:lnTo>
                      <a:pt x="138326" y="272838"/>
                    </a:lnTo>
                    <a:lnTo>
                      <a:pt x="138453" y="273044"/>
                    </a:lnTo>
                    <a:lnTo>
                      <a:pt x="138580" y="272792"/>
                    </a:lnTo>
                    <a:lnTo>
                      <a:pt x="138706" y="272450"/>
                    </a:lnTo>
                    <a:lnTo>
                      <a:pt x="138632" y="272236"/>
                    </a:lnTo>
                    <a:close/>
                  </a:path>
                  <a:path w="473710" h="562609">
                    <a:moveTo>
                      <a:pt x="149770" y="272573"/>
                    </a:moveTo>
                    <a:lnTo>
                      <a:pt x="149758" y="272851"/>
                    </a:lnTo>
                    <a:lnTo>
                      <a:pt x="150011" y="273042"/>
                    </a:lnTo>
                    <a:lnTo>
                      <a:pt x="149885" y="272762"/>
                    </a:lnTo>
                    <a:lnTo>
                      <a:pt x="149770" y="272573"/>
                    </a:lnTo>
                    <a:close/>
                  </a:path>
                  <a:path w="473710" h="562609">
                    <a:moveTo>
                      <a:pt x="136239" y="272753"/>
                    </a:moveTo>
                    <a:lnTo>
                      <a:pt x="136346" y="273041"/>
                    </a:lnTo>
                    <a:lnTo>
                      <a:pt x="136239" y="272753"/>
                    </a:lnTo>
                    <a:close/>
                  </a:path>
                  <a:path w="473710" h="562609">
                    <a:moveTo>
                      <a:pt x="147983" y="272579"/>
                    </a:moveTo>
                    <a:lnTo>
                      <a:pt x="148045" y="272843"/>
                    </a:lnTo>
                    <a:lnTo>
                      <a:pt x="148171" y="273036"/>
                    </a:lnTo>
                    <a:lnTo>
                      <a:pt x="148047" y="272599"/>
                    </a:lnTo>
                    <a:close/>
                  </a:path>
                  <a:path w="473710" h="562609">
                    <a:moveTo>
                      <a:pt x="137526" y="272468"/>
                    </a:moveTo>
                    <a:lnTo>
                      <a:pt x="137436" y="272745"/>
                    </a:lnTo>
                    <a:lnTo>
                      <a:pt x="137563" y="273034"/>
                    </a:lnTo>
                    <a:lnTo>
                      <a:pt x="137526" y="272468"/>
                    </a:lnTo>
                    <a:close/>
                  </a:path>
                  <a:path w="473710" h="562609">
                    <a:moveTo>
                      <a:pt x="137385" y="272629"/>
                    </a:moveTo>
                    <a:lnTo>
                      <a:pt x="137192" y="273031"/>
                    </a:lnTo>
                    <a:lnTo>
                      <a:pt x="137385" y="272629"/>
                    </a:lnTo>
                    <a:close/>
                  </a:path>
                  <a:path w="473710" h="562609">
                    <a:moveTo>
                      <a:pt x="124230" y="271931"/>
                    </a:moveTo>
                    <a:lnTo>
                      <a:pt x="124263" y="272210"/>
                    </a:lnTo>
                    <a:lnTo>
                      <a:pt x="124517" y="273029"/>
                    </a:lnTo>
                    <a:lnTo>
                      <a:pt x="124390" y="272415"/>
                    </a:lnTo>
                    <a:lnTo>
                      <a:pt x="124230" y="271931"/>
                    </a:lnTo>
                    <a:close/>
                  </a:path>
                  <a:path w="473710" h="562609">
                    <a:moveTo>
                      <a:pt x="132278" y="271489"/>
                    </a:moveTo>
                    <a:lnTo>
                      <a:pt x="132407" y="272223"/>
                    </a:lnTo>
                    <a:lnTo>
                      <a:pt x="132534" y="272693"/>
                    </a:lnTo>
                    <a:lnTo>
                      <a:pt x="132660" y="273027"/>
                    </a:lnTo>
                    <a:lnTo>
                      <a:pt x="132278" y="271489"/>
                    </a:lnTo>
                    <a:close/>
                  </a:path>
                  <a:path w="473710" h="562609">
                    <a:moveTo>
                      <a:pt x="141596" y="272646"/>
                    </a:moveTo>
                    <a:lnTo>
                      <a:pt x="141579" y="272828"/>
                    </a:lnTo>
                    <a:lnTo>
                      <a:pt x="141706" y="273020"/>
                    </a:lnTo>
                    <a:lnTo>
                      <a:pt x="141596" y="272646"/>
                    </a:lnTo>
                    <a:close/>
                  </a:path>
                  <a:path w="473710" h="562609">
                    <a:moveTo>
                      <a:pt x="146433" y="272720"/>
                    </a:moveTo>
                    <a:lnTo>
                      <a:pt x="146636" y="273014"/>
                    </a:lnTo>
                    <a:lnTo>
                      <a:pt x="146510" y="272763"/>
                    </a:lnTo>
                    <a:close/>
                  </a:path>
                  <a:path w="473710" h="562609">
                    <a:moveTo>
                      <a:pt x="149734" y="272828"/>
                    </a:moveTo>
                    <a:lnTo>
                      <a:pt x="149798" y="272970"/>
                    </a:lnTo>
                    <a:lnTo>
                      <a:pt x="149734" y="272828"/>
                    </a:lnTo>
                    <a:close/>
                  </a:path>
                  <a:path w="473710" h="562609">
                    <a:moveTo>
                      <a:pt x="138011" y="272596"/>
                    </a:moveTo>
                    <a:lnTo>
                      <a:pt x="138094" y="272809"/>
                    </a:lnTo>
                    <a:lnTo>
                      <a:pt x="138221" y="273004"/>
                    </a:lnTo>
                    <a:lnTo>
                      <a:pt x="138011" y="272596"/>
                    </a:lnTo>
                    <a:close/>
                  </a:path>
                  <a:path w="473710" h="562609">
                    <a:moveTo>
                      <a:pt x="139924" y="272438"/>
                    </a:moveTo>
                    <a:lnTo>
                      <a:pt x="140186" y="273004"/>
                    </a:lnTo>
                    <a:lnTo>
                      <a:pt x="140059" y="272686"/>
                    </a:lnTo>
                    <a:lnTo>
                      <a:pt x="139924" y="272438"/>
                    </a:lnTo>
                    <a:close/>
                  </a:path>
                  <a:path w="473710" h="562609">
                    <a:moveTo>
                      <a:pt x="125639" y="272177"/>
                    </a:moveTo>
                    <a:lnTo>
                      <a:pt x="125548" y="273002"/>
                    </a:lnTo>
                    <a:lnTo>
                      <a:pt x="125675" y="272382"/>
                    </a:lnTo>
                    <a:lnTo>
                      <a:pt x="125639" y="272177"/>
                    </a:lnTo>
                    <a:close/>
                  </a:path>
                  <a:path w="473710" h="562609">
                    <a:moveTo>
                      <a:pt x="139161" y="272425"/>
                    </a:moveTo>
                    <a:lnTo>
                      <a:pt x="139216" y="272735"/>
                    </a:lnTo>
                    <a:lnTo>
                      <a:pt x="139342" y="273001"/>
                    </a:lnTo>
                    <a:lnTo>
                      <a:pt x="139216" y="272550"/>
                    </a:lnTo>
                    <a:close/>
                  </a:path>
                  <a:path w="473710" h="562609">
                    <a:moveTo>
                      <a:pt x="145507" y="272508"/>
                    </a:moveTo>
                    <a:lnTo>
                      <a:pt x="145601" y="272864"/>
                    </a:lnTo>
                    <a:lnTo>
                      <a:pt x="145728" y="272998"/>
                    </a:lnTo>
                    <a:lnTo>
                      <a:pt x="145601" y="272639"/>
                    </a:lnTo>
                    <a:lnTo>
                      <a:pt x="145507" y="272508"/>
                    </a:lnTo>
                    <a:close/>
                  </a:path>
                  <a:path w="473710" h="562609">
                    <a:moveTo>
                      <a:pt x="138064" y="272495"/>
                    </a:moveTo>
                    <a:lnTo>
                      <a:pt x="138097" y="272758"/>
                    </a:lnTo>
                    <a:lnTo>
                      <a:pt x="138224" y="272998"/>
                    </a:lnTo>
                    <a:lnTo>
                      <a:pt x="138097" y="272549"/>
                    </a:lnTo>
                    <a:close/>
                  </a:path>
                  <a:path w="473710" h="562609">
                    <a:moveTo>
                      <a:pt x="134488" y="272455"/>
                    </a:moveTo>
                    <a:lnTo>
                      <a:pt x="134379" y="272997"/>
                    </a:lnTo>
                    <a:lnTo>
                      <a:pt x="134488" y="272455"/>
                    </a:lnTo>
                    <a:close/>
                  </a:path>
                  <a:path w="473710" h="562609">
                    <a:moveTo>
                      <a:pt x="131940" y="272656"/>
                    </a:moveTo>
                    <a:lnTo>
                      <a:pt x="131986" y="272817"/>
                    </a:lnTo>
                    <a:lnTo>
                      <a:pt x="132113" y="272993"/>
                    </a:lnTo>
                    <a:lnTo>
                      <a:pt x="131986" y="272714"/>
                    </a:lnTo>
                    <a:close/>
                  </a:path>
                  <a:path w="473710" h="562609">
                    <a:moveTo>
                      <a:pt x="142203" y="272676"/>
                    </a:moveTo>
                    <a:lnTo>
                      <a:pt x="142422" y="272992"/>
                    </a:lnTo>
                    <a:lnTo>
                      <a:pt x="142295" y="272717"/>
                    </a:lnTo>
                    <a:close/>
                  </a:path>
                  <a:path w="473710" h="562609">
                    <a:moveTo>
                      <a:pt x="142673" y="272374"/>
                    </a:moveTo>
                    <a:lnTo>
                      <a:pt x="142822" y="272832"/>
                    </a:lnTo>
                    <a:lnTo>
                      <a:pt x="142949" y="272990"/>
                    </a:lnTo>
                    <a:lnTo>
                      <a:pt x="142825" y="272434"/>
                    </a:lnTo>
                    <a:lnTo>
                      <a:pt x="142673" y="272374"/>
                    </a:lnTo>
                    <a:close/>
                  </a:path>
                  <a:path w="473710" h="562609">
                    <a:moveTo>
                      <a:pt x="139577" y="272577"/>
                    </a:moveTo>
                    <a:lnTo>
                      <a:pt x="139628" y="272827"/>
                    </a:lnTo>
                    <a:lnTo>
                      <a:pt x="139753" y="272987"/>
                    </a:lnTo>
                    <a:lnTo>
                      <a:pt x="139626" y="272639"/>
                    </a:lnTo>
                    <a:close/>
                  </a:path>
                  <a:path w="473710" h="562609">
                    <a:moveTo>
                      <a:pt x="130906" y="272018"/>
                    </a:moveTo>
                    <a:lnTo>
                      <a:pt x="130918" y="272236"/>
                    </a:lnTo>
                    <a:lnTo>
                      <a:pt x="131045" y="272978"/>
                    </a:lnTo>
                    <a:lnTo>
                      <a:pt x="130906" y="272018"/>
                    </a:lnTo>
                    <a:close/>
                  </a:path>
                  <a:path w="473710" h="562609">
                    <a:moveTo>
                      <a:pt x="143311" y="271776"/>
                    </a:moveTo>
                    <a:lnTo>
                      <a:pt x="143305" y="271961"/>
                    </a:lnTo>
                    <a:lnTo>
                      <a:pt x="144065" y="272922"/>
                    </a:lnTo>
                    <a:lnTo>
                      <a:pt x="144063" y="272461"/>
                    </a:lnTo>
                    <a:lnTo>
                      <a:pt x="143810" y="272136"/>
                    </a:lnTo>
                    <a:lnTo>
                      <a:pt x="143311" y="271776"/>
                    </a:lnTo>
                    <a:close/>
                  </a:path>
                  <a:path w="473710" h="562609">
                    <a:moveTo>
                      <a:pt x="146180" y="272576"/>
                    </a:moveTo>
                    <a:lnTo>
                      <a:pt x="146453" y="272970"/>
                    </a:lnTo>
                    <a:lnTo>
                      <a:pt x="146326" y="272742"/>
                    </a:lnTo>
                    <a:lnTo>
                      <a:pt x="146180" y="272576"/>
                    </a:lnTo>
                    <a:close/>
                  </a:path>
                  <a:path w="473710" h="562609">
                    <a:moveTo>
                      <a:pt x="133879" y="272580"/>
                    </a:moveTo>
                    <a:lnTo>
                      <a:pt x="133890" y="272796"/>
                    </a:lnTo>
                    <a:lnTo>
                      <a:pt x="134017" y="272970"/>
                    </a:lnTo>
                    <a:lnTo>
                      <a:pt x="133879" y="272580"/>
                    </a:lnTo>
                    <a:close/>
                  </a:path>
                  <a:path w="473710" h="562609">
                    <a:moveTo>
                      <a:pt x="113989" y="271879"/>
                    </a:moveTo>
                    <a:lnTo>
                      <a:pt x="113872" y="272956"/>
                    </a:lnTo>
                    <a:lnTo>
                      <a:pt x="113998" y="272396"/>
                    </a:lnTo>
                    <a:lnTo>
                      <a:pt x="113989" y="271879"/>
                    </a:lnTo>
                    <a:close/>
                  </a:path>
                  <a:path w="473710" h="562609">
                    <a:moveTo>
                      <a:pt x="142636" y="272359"/>
                    </a:moveTo>
                    <a:lnTo>
                      <a:pt x="142610" y="272668"/>
                    </a:lnTo>
                    <a:lnTo>
                      <a:pt x="142736" y="272840"/>
                    </a:lnTo>
                    <a:lnTo>
                      <a:pt x="142735" y="272565"/>
                    </a:lnTo>
                    <a:lnTo>
                      <a:pt x="142636" y="272359"/>
                    </a:lnTo>
                    <a:close/>
                  </a:path>
                  <a:path w="473710" h="562609">
                    <a:moveTo>
                      <a:pt x="131526" y="272277"/>
                    </a:moveTo>
                    <a:lnTo>
                      <a:pt x="131550" y="272571"/>
                    </a:lnTo>
                    <a:lnTo>
                      <a:pt x="131677" y="272952"/>
                    </a:lnTo>
                    <a:lnTo>
                      <a:pt x="131526" y="272277"/>
                    </a:lnTo>
                    <a:close/>
                  </a:path>
                  <a:path w="473710" h="562609">
                    <a:moveTo>
                      <a:pt x="127312" y="268869"/>
                    </a:moveTo>
                    <a:lnTo>
                      <a:pt x="127393" y="271172"/>
                    </a:lnTo>
                    <a:lnTo>
                      <a:pt x="127647" y="272952"/>
                    </a:lnTo>
                    <a:lnTo>
                      <a:pt x="127520" y="270523"/>
                    </a:lnTo>
                    <a:lnTo>
                      <a:pt x="127393" y="269264"/>
                    </a:lnTo>
                    <a:lnTo>
                      <a:pt x="127312" y="268869"/>
                    </a:lnTo>
                    <a:close/>
                  </a:path>
                  <a:path w="473710" h="562609">
                    <a:moveTo>
                      <a:pt x="149837" y="272094"/>
                    </a:moveTo>
                    <a:lnTo>
                      <a:pt x="149778" y="272580"/>
                    </a:lnTo>
                    <a:lnTo>
                      <a:pt x="150032" y="272945"/>
                    </a:lnTo>
                    <a:lnTo>
                      <a:pt x="149906" y="272200"/>
                    </a:lnTo>
                    <a:close/>
                  </a:path>
                  <a:path w="473710" h="562609">
                    <a:moveTo>
                      <a:pt x="146591" y="272616"/>
                    </a:moveTo>
                    <a:lnTo>
                      <a:pt x="146691" y="272866"/>
                    </a:lnTo>
                    <a:lnTo>
                      <a:pt x="146688" y="272673"/>
                    </a:lnTo>
                    <a:close/>
                  </a:path>
                  <a:path w="473710" h="562609">
                    <a:moveTo>
                      <a:pt x="149080" y="272855"/>
                    </a:moveTo>
                    <a:lnTo>
                      <a:pt x="149211" y="272934"/>
                    </a:lnTo>
                    <a:lnTo>
                      <a:pt x="149080" y="272855"/>
                    </a:lnTo>
                    <a:close/>
                  </a:path>
                  <a:path w="473710" h="562609">
                    <a:moveTo>
                      <a:pt x="148957" y="272818"/>
                    </a:moveTo>
                    <a:lnTo>
                      <a:pt x="149089" y="272933"/>
                    </a:lnTo>
                    <a:lnTo>
                      <a:pt x="148957" y="272818"/>
                    </a:lnTo>
                    <a:close/>
                  </a:path>
                  <a:path w="473710" h="562609">
                    <a:moveTo>
                      <a:pt x="149538" y="272636"/>
                    </a:moveTo>
                    <a:lnTo>
                      <a:pt x="149560" y="272769"/>
                    </a:lnTo>
                    <a:lnTo>
                      <a:pt x="149687" y="272932"/>
                    </a:lnTo>
                    <a:lnTo>
                      <a:pt x="149538" y="272636"/>
                    </a:lnTo>
                    <a:close/>
                  </a:path>
                  <a:path w="473710" h="562609">
                    <a:moveTo>
                      <a:pt x="133926" y="272536"/>
                    </a:moveTo>
                    <a:lnTo>
                      <a:pt x="133925" y="272673"/>
                    </a:lnTo>
                    <a:lnTo>
                      <a:pt x="134052" y="272932"/>
                    </a:lnTo>
                    <a:lnTo>
                      <a:pt x="133926" y="272536"/>
                    </a:lnTo>
                    <a:close/>
                  </a:path>
                  <a:path w="473710" h="562609">
                    <a:moveTo>
                      <a:pt x="146894" y="272516"/>
                    </a:moveTo>
                    <a:lnTo>
                      <a:pt x="147007" y="272858"/>
                    </a:lnTo>
                    <a:lnTo>
                      <a:pt x="146894" y="272516"/>
                    </a:lnTo>
                    <a:close/>
                  </a:path>
                  <a:path w="473710" h="562609">
                    <a:moveTo>
                      <a:pt x="122474" y="272049"/>
                    </a:moveTo>
                    <a:lnTo>
                      <a:pt x="122339" y="272928"/>
                    </a:lnTo>
                    <a:lnTo>
                      <a:pt x="122466" y="272298"/>
                    </a:lnTo>
                    <a:lnTo>
                      <a:pt x="122474" y="272049"/>
                    </a:lnTo>
                    <a:close/>
                  </a:path>
                  <a:path w="473710" h="562609">
                    <a:moveTo>
                      <a:pt x="149524" y="272718"/>
                    </a:moveTo>
                    <a:lnTo>
                      <a:pt x="149545" y="272885"/>
                    </a:lnTo>
                    <a:lnTo>
                      <a:pt x="149524" y="272718"/>
                    </a:lnTo>
                    <a:close/>
                  </a:path>
                  <a:path w="473710" h="562609">
                    <a:moveTo>
                      <a:pt x="113934" y="271141"/>
                    </a:moveTo>
                    <a:lnTo>
                      <a:pt x="113867" y="271349"/>
                    </a:lnTo>
                    <a:lnTo>
                      <a:pt x="113740" y="272147"/>
                    </a:lnTo>
                    <a:lnTo>
                      <a:pt x="113867" y="272927"/>
                    </a:lnTo>
                    <a:lnTo>
                      <a:pt x="113934" y="271141"/>
                    </a:lnTo>
                    <a:close/>
                  </a:path>
                  <a:path w="473710" h="562609">
                    <a:moveTo>
                      <a:pt x="137317" y="272474"/>
                    </a:moveTo>
                    <a:lnTo>
                      <a:pt x="137129" y="272924"/>
                    </a:lnTo>
                    <a:lnTo>
                      <a:pt x="137382" y="272633"/>
                    </a:lnTo>
                    <a:lnTo>
                      <a:pt x="137317" y="272474"/>
                    </a:lnTo>
                    <a:close/>
                  </a:path>
                  <a:path w="473710" h="562609">
                    <a:moveTo>
                      <a:pt x="144551" y="272262"/>
                    </a:moveTo>
                    <a:lnTo>
                      <a:pt x="144874" y="272812"/>
                    </a:lnTo>
                    <a:lnTo>
                      <a:pt x="144874" y="272624"/>
                    </a:lnTo>
                    <a:lnTo>
                      <a:pt x="144551" y="272262"/>
                    </a:lnTo>
                    <a:close/>
                  </a:path>
                  <a:path w="473710" h="562609">
                    <a:moveTo>
                      <a:pt x="143284" y="271934"/>
                    </a:moveTo>
                    <a:lnTo>
                      <a:pt x="143308" y="272304"/>
                    </a:lnTo>
                    <a:lnTo>
                      <a:pt x="143434" y="272649"/>
                    </a:lnTo>
                    <a:lnTo>
                      <a:pt x="144059" y="272920"/>
                    </a:lnTo>
                    <a:lnTo>
                      <a:pt x="143284" y="271934"/>
                    </a:lnTo>
                    <a:close/>
                  </a:path>
                  <a:path w="473710" h="562609">
                    <a:moveTo>
                      <a:pt x="103619" y="269403"/>
                    </a:moveTo>
                    <a:lnTo>
                      <a:pt x="103773" y="271772"/>
                    </a:lnTo>
                    <a:lnTo>
                      <a:pt x="103900" y="272908"/>
                    </a:lnTo>
                    <a:lnTo>
                      <a:pt x="103619" y="269403"/>
                    </a:lnTo>
                    <a:close/>
                  </a:path>
                  <a:path w="473710" h="562609">
                    <a:moveTo>
                      <a:pt x="145337" y="272583"/>
                    </a:moveTo>
                    <a:lnTo>
                      <a:pt x="145369" y="272818"/>
                    </a:lnTo>
                    <a:lnTo>
                      <a:pt x="145369" y="272618"/>
                    </a:lnTo>
                    <a:close/>
                  </a:path>
                  <a:path w="473710" h="562609">
                    <a:moveTo>
                      <a:pt x="142578" y="272628"/>
                    </a:moveTo>
                    <a:lnTo>
                      <a:pt x="142625" y="272853"/>
                    </a:lnTo>
                    <a:lnTo>
                      <a:pt x="142578" y="272628"/>
                    </a:lnTo>
                    <a:close/>
                  </a:path>
                  <a:path w="473710" h="562609">
                    <a:moveTo>
                      <a:pt x="131524" y="272254"/>
                    </a:moveTo>
                    <a:lnTo>
                      <a:pt x="131682" y="272906"/>
                    </a:lnTo>
                    <a:lnTo>
                      <a:pt x="131556" y="272294"/>
                    </a:lnTo>
                    <a:close/>
                  </a:path>
                  <a:path w="473710" h="562609">
                    <a:moveTo>
                      <a:pt x="127595" y="270600"/>
                    </a:moveTo>
                    <a:lnTo>
                      <a:pt x="127887" y="272906"/>
                    </a:lnTo>
                    <a:lnTo>
                      <a:pt x="127760" y="271690"/>
                    </a:lnTo>
                    <a:lnTo>
                      <a:pt x="127595" y="270600"/>
                    </a:lnTo>
                    <a:close/>
                  </a:path>
                  <a:path w="473710" h="562609">
                    <a:moveTo>
                      <a:pt x="141147" y="272231"/>
                    </a:moveTo>
                    <a:lnTo>
                      <a:pt x="141154" y="272479"/>
                    </a:lnTo>
                    <a:lnTo>
                      <a:pt x="141407" y="272904"/>
                    </a:lnTo>
                    <a:lnTo>
                      <a:pt x="141281" y="272378"/>
                    </a:lnTo>
                    <a:lnTo>
                      <a:pt x="141147" y="272231"/>
                    </a:lnTo>
                    <a:close/>
                  </a:path>
                  <a:path w="473710" h="562609">
                    <a:moveTo>
                      <a:pt x="149064" y="272722"/>
                    </a:moveTo>
                    <a:lnTo>
                      <a:pt x="149225" y="272903"/>
                    </a:lnTo>
                    <a:lnTo>
                      <a:pt x="149103" y="272735"/>
                    </a:lnTo>
                    <a:close/>
                  </a:path>
                  <a:path w="473710" h="562609">
                    <a:moveTo>
                      <a:pt x="133343" y="272048"/>
                    </a:moveTo>
                    <a:lnTo>
                      <a:pt x="133414" y="272467"/>
                    </a:lnTo>
                    <a:lnTo>
                      <a:pt x="133541" y="272899"/>
                    </a:lnTo>
                    <a:lnTo>
                      <a:pt x="133415" y="272147"/>
                    </a:lnTo>
                    <a:close/>
                  </a:path>
                  <a:path w="473710" h="562609">
                    <a:moveTo>
                      <a:pt x="135544" y="272535"/>
                    </a:moveTo>
                    <a:lnTo>
                      <a:pt x="135657" y="272899"/>
                    </a:lnTo>
                    <a:lnTo>
                      <a:pt x="135544" y="272535"/>
                    </a:lnTo>
                    <a:close/>
                  </a:path>
                  <a:path w="473710" h="562609">
                    <a:moveTo>
                      <a:pt x="136782" y="272336"/>
                    </a:moveTo>
                    <a:lnTo>
                      <a:pt x="137047" y="272897"/>
                    </a:lnTo>
                    <a:lnTo>
                      <a:pt x="136920" y="272571"/>
                    </a:lnTo>
                    <a:lnTo>
                      <a:pt x="136782" y="272336"/>
                    </a:lnTo>
                    <a:close/>
                  </a:path>
                  <a:path w="473710" h="562609">
                    <a:moveTo>
                      <a:pt x="146213" y="272595"/>
                    </a:moveTo>
                    <a:lnTo>
                      <a:pt x="146443" y="272893"/>
                    </a:lnTo>
                    <a:lnTo>
                      <a:pt x="146316" y="272654"/>
                    </a:lnTo>
                    <a:close/>
                  </a:path>
                  <a:path w="473710" h="562609">
                    <a:moveTo>
                      <a:pt x="148758" y="272750"/>
                    </a:moveTo>
                    <a:lnTo>
                      <a:pt x="148965" y="272893"/>
                    </a:lnTo>
                    <a:lnTo>
                      <a:pt x="148758" y="272750"/>
                    </a:lnTo>
                    <a:close/>
                  </a:path>
                  <a:path w="473710" h="562609">
                    <a:moveTo>
                      <a:pt x="139228" y="272314"/>
                    </a:moveTo>
                    <a:lnTo>
                      <a:pt x="139262" y="272592"/>
                    </a:lnTo>
                    <a:lnTo>
                      <a:pt x="139388" y="272892"/>
                    </a:lnTo>
                    <a:lnTo>
                      <a:pt x="139262" y="272358"/>
                    </a:lnTo>
                    <a:close/>
                  </a:path>
                  <a:path w="473710" h="562609">
                    <a:moveTo>
                      <a:pt x="124345" y="270433"/>
                    </a:moveTo>
                    <a:lnTo>
                      <a:pt x="124293" y="272123"/>
                    </a:lnTo>
                    <a:lnTo>
                      <a:pt x="124547" y="272892"/>
                    </a:lnTo>
                    <a:lnTo>
                      <a:pt x="124421" y="270885"/>
                    </a:lnTo>
                    <a:lnTo>
                      <a:pt x="124345" y="270433"/>
                    </a:lnTo>
                    <a:close/>
                  </a:path>
                  <a:path w="473710" h="562609">
                    <a:moveTo>
                      <a:pt x="136580" y="272405"/>
                    </a:moveTo>
                    <a:lnTo>
                      <a:pt x="136441" y="272888"/>
                    </a:lnTo>
                    <a:lnTo>
                      <a:pt x="136567" y="272684"/>
                    </a:lnTo>
                    <a:lnTo>
                      <a:pt x="136580" y="272405"/>
                    </a:lnTo>
                    <a:close/>
                  </a:path>
                  <a:path w="473710" h="562609">
                    <a:moveTo>
                      <a:pt x="140543" y="272563"/>
                    </a:moveTo>
                    <a:lnTo>
                      <a:pt x="140742" y="272883"/>
                    </a:lnTo>
                    <a:lnTo>
                      <a:pt x="140617" y="272592"/>
                    </a:lnTo>
                    <a:close/>
                  </a:path>
                  <a:path w="473710" h="562609">
                    <a:moveTo>
                      <a:pt x="141880" y="272540"/>
                    </a:moveTo>
                    <a:lnTo>
                      <a:pt x="141950" y="272696"/>
                    </a:lnTo>
                    <a:lnTo>
                      <a:pt x="142077" y="272880"/>
                    </a:lnTo>
                    <a:lnTo>
                      <a:pt x="141953" y="272571"/>
                    </a:lnTo>
                    <a:close/>
                  </a:path>
                  <a:path w="473710" h="562609">
                    <a:moveTo>
                      <a:pt x="138737" y="272480"/>
                    </a:moveTo>
                    <a:lnTo>
                      <a:pt x="138581" y="272870"/>
                    </a:lnTo>
                    <a:lnTo>
                      <a:pt x="138707" y="272651"/>
                    </a:lnTo>
                    <a:lnTo>
                      <a:pt x="138737" y="272480"/>
                    </a:lnTo>
                    <a:close/>
                  </a:path>
                  <a:path w="473710" h="562609">
                    <a:moveTo>
                      <a:pt x="135642" y="272445"/>
                    </a:moveTo>
                    <a:lnTo>
                      <a:pt x="135560" y="272573"/>
                    </a:lnTo>
                    <a:lnTo>
                      <a:pt x="135687" y="272868"/>
                    </a:lnTo>
                    <a:lnTo>
                      <a:pt x="135642" y="272445"/>
                    </a:lnTo>
                    <a:close/>
                  </a:path>
                  <a:path w="473710" h="562609">
                    <a:moveTo>
                      <a:pt x="137564" y="272424"/>
                    </a:moveTo>
                    <a:lnTo>
                      <a:pt x="137560" y="272552"/>
                    </a:lnTo>
                    <a:lnTo>
                      <a:pt x="137687" y="272864"/>
                    </a:lnTo>
                    <a:lnTo>
                      <a:pt x="137564" y="272424"/>
                    </a:lnTo>
                    <a:close/>
                  </a:path>
                  <a:path w="473710" h="562609">
                    <a:moveTo>
                      <a:pt x="138892" y="272331"/>
                    </a:moveTo>
                    <a:lnTo>
                      <a:pt x="138773" y="272564"/>
                    </a:lnTo>
                    <a:lnTo>
                      <a:pt x="138899" y="272860"/>
                    </a:lnTo>
                    <a:lnTo>
                      <a:pt x="139026" y="272649"/>
                    </a:lnTo>
                    <a:lnTo>
                      <a:pt x="138892" y="272331"/>
                    </a:lnTo>
                    <a:close/>
                  </a:path>
                  <a:path w="473710" h="562609">
                    <a:moveTo>
                      <a:pt x="148949" y="272738"/>
                    </a:moveTo>
                    <a:lnTo>
                      <a:pt x="149080" y="272855"/>
                    </a:lnTo>
                    <a:lnTo>
                      <a:pt x="148949" y="272738"/>
                    </a:lnTo>
                    <a:close/>
                  </a:path>
                  <a:path w="473710" h="562609">
                    <a:moveTo>
                      <a:pt x="144500" y="272229"/>
                    </a:moveTo>
                    <a:lnTo>
                      <a:pt x="144518" y="272361"/>
                    </a:lnTo>
                    <a:lnTo>
                      <a:pt x="144772" y="272756"/>
                    </a:lnTo>
                    <a:lnTo>
                      <a:pt x="144500" y="272229"/>
                    </a:lnTo>
                    <a:close/>
                  </a:path>
                  <a:path w="473710" h="562609">
                    <a:moveTo>
                      <a:pt x="139687" y="272354"/>
                    </a:moveTo>
                    <a:lnTo>
                      <a:pt x="139668" y="272693"/>
                    </a:lnTo>
                    <a:lnTo>
                      <a:pt x="139794" y="272853"/>
                    </a:lnTo>
                    <a:lnTo>
                      <a:pt x="139687" y="272354"/>
                    </a:lnTo>
                    <a:close/>
                  </a:path>
                  <a:path w="473710" h="562609">
                    <a:moveTo>
                      <a:pt x="148672" y="272776"/>
                    </a:moveTo>
                    <a:lnTo>
                      <a:pt x="148818" y="272846"/>
                    </a:lnTo>
                    <a:lnTo>
                      <a:pt x="148672" y="272776"/>
                    </a:lnTo>
                    <a:close/>
                  </a:path>
                  <a:path w="473710" h="562609">
                    <a:moveTo>
                      <a:pt x="141627" y="272512"/>
                    </a:moveTo>
                    <a:lnTo>
                      <a:pt x="141730" y="272844"/>
                    </a:lnTo>
                    <a:lnTo>
                      <a:pt x="141627" y="272512"/>
                    </a:lnTo>
                    <a:close/>
                  </a:path>
                  <a:path w="473710" h="562609">
                    <a:moveTo>
                      <a:pt x="131769" y="272443"/>
                    </a:moveTo>
                    <a:lnTo>
                      <a:pt x="131866" y="272684"/>
                    </a:lnTo>
                    <a:lnTo>
                      <a:pt x="131993" y="272843"/>
                    </a:lnTo>
                    <a:lnTo>
                      <a:pt x="131866" y="272564"/>
                    </a:lnTo>
                    <a:close/>
                  </a:path>
                  <a:path w="473710" h="562609">
                    <a:moveTo>
                      <a:pt x="148641" y="272712"/>
                    </a:moveTo>
                    <a:lnTo>
                      <a:pt x="148813" y="272838"/>
                    </a:lnTo>
                    <a:lnTo>
                      <a:pt x="148641" y="272712"/>
                    </a:lnTo>
                    <a:close/>
                  </a:path>
                  <a:path w="473710" h="562609">
                    <a:moveTo>
                      <a:pt x="129516" y="272125"/>
                    </a:moveTo>
                    <a:lnTo>
                      <a:pt x="129666" y="272835"/>
                    </a:lnTo>
                    <a:lnTo>
                      <a:pt x="129540" y="272160"/>
                    </a:lnTo>
                    <a:close/>
                  </a:path>
                  <a:path w="473710" h="562609">
                    <a:moveTo>
                      <a:pt x="132289" y="272047"/>
                    </a:moveTo>
                    <a:lnTo>
                      <a:pt x="132393" y="272461"/>
                    </a:lnTo>
                    <a:lnTo>
                      <a:pt x="132520" y="272834"/>
                    </a:lnTo>
                    <a:lnTo>
                      <a:pt x="132393" y="272323"/>
                    </a:lnTo>
                    <a:lnTo>
                      <a:pt x="132289" y="272047"/>
                    </a:lnTo>
                    <a:close/>
                  </a:path>
                  <a:path w="473710" h="562609">
                    <a:moveTo>
                      <a:pt x="134155" y="272320"/>
                    </a:moveTo>
                    <a:lnTo>
                      <a:pt x="134017" y="272459"/>
                    </a:lnTo>
                    <a:lnTo>
                      <a:pt x="134144" y="272831"/>
                    </a:lnTo>
                    <a:lnTo>
                      <a:pt x="134271" y="272693"/>
                    </a:lnTo>
                    <a:lnTo>
                      <a:pt x="134155" y="272320"/>
                    </a:lnTo>
                    <a:close/>
                  </a:path>
                  <a:path w="473710" h="562609">
                    <a:moveTo>
                      <a:pt x="134015" y="272452"/>
                    </a:moveTo>
                    <a:lnTo>
                      <a:pt x="134014" y="272656"/>
                    </a:lnTo>
                    <a:lnTo>
                      <a:pt x="134141" y="272827"/>
                    </a:lnTo>
                    <a:lnTo>
                      <a:pt x="134015" y="272452"/>
                    </a:lnTo>
                    <a:close/>
                  </a:path>
                  <a:path w="473710" h="562609">
                    <a:moveTo>
                      <a:pt x="139958" y="272328"/>
                    </a:moveTo>
                    <a:lnTo>
                      <a:pt x="140047" y="272565"/>
                    </a:lnTo>
                    <a:lnTo>
                      <a:pt x="140300" y="272827"/>
                    </a:lnTo>
                    <a:lnTo>
                      <a:pt x="140173" y="272414"/>
                    </a:lnTo>
                    <a:lnTo>
                      <a:pt x="139958" y="272328"/>
                    </a:lnTo>
                    <a:close/>
                  </a:path>
                  <a:path w="473710" h="562609">
                    <a:moveTo>
                      <a:pt x="138452" y="271816"/>
                    </a:moveTo>
                    <a:lnTo>
                      <a:pt x="138317" y="272008"/>
                    </a:lnTo>
                    <a:lnTo>
                      <a:pt x="138190" y="272584"/>
                    </a:lnTo>
                    <a:lnTo>
                      <a:pt x="138317" y="272824"/>
                    </a:lnTo>
                    <a:lnTo>
                      <a:pt x="138571" y="272351"/>
                    </a:lnTo>
                    <a:lnTo>
                      <a:pt x="138452" y="271816"/>
                    </a:lnTo>
                    <a:close/>
                  </a:path>
                  <a:path w="473710" h="562609">
                    <a:moveTo>
                      <a:pt x="129818" y="272517"/>
                    </a:moveTo>
                    <a:lnTo>
                      <a:pt x="129989" y="272823"/>
                    </a:lnTo>
                    <a:lnTo>
                      <a:pt x="129818" y="272517"/>
                    </a:lnTo>
                    <a:close/>
                  </a:path>
                  <a:path w="473710" h="562609">
                    <a:moveTo>
                      <a:pt x="145517" y="272200"/>
                    </a:moveTo>
                    <a:lnTo>
                      <a:pt x="145605" y="272645"/>
                    </a:lnTo>
                    <a:lnTo>
                      <a:pt x="145732" y="272823"/>
                    </a:lnTo>
                    <a:lnTo>
                      <a:pt x="145606" y="272251"/>
                    </a:lnTo>
                    <a:close/>
                  </a:path>
                  <a:path w="473710" h="562609">
                    <a:moveTo>
                      <a:pt x="147842" y="272534"/>
                    </a:moveTo>
                    <a:lnTo>
                      <a:pt x="148029" y="272819"/>
                    </a:lnTo>
                    <a:lnTo>
                      <a:pt x="147903" y="272553"/>
                    </a:lnTo>
                    <a:close/>
                  </a:path>
                  <a:path w="473710" h="562609">
                    <a:moveTo>
                      <a:pt x="146393" y="272502"/>
                    </a:moveTo>
                    <a:lnTo>
                      <a:pt x="146606" y="272818"/>
                    </a:lnTo>
                    <a:lnTo>
                      <a:pt x="146480" y="272552"/>
                    </a:lnTo>
                    <a:close/>
                  </a:path>
                  <a:path w="473710" h="562609">
                    <a:moveTo>
                      <a:pt x="148944" y="272681"/>
                    </a:moveTo>
                    <a:lnTo>
                      <a:pt x="149075" y="272818"/>
                    </a:lnTo>
                    <a:lnTo>
                      <a:pt x="148944" y="272681"/>
                    </a:lnTo>
                    <a:close/>
                  </a:path>
                  <a:path w="473710" h="562609">
                    <a:moveTo>
                      <a:pt x="146396" y="272527"/>
                    </a:moveTo>
                    <a:lnTo>
                      <a:pt x="146466" y="272739"/>
                    </a:lnTo>
                    <a:lnTo>
                      <a:pt x="146396" y="272527"/>
                    </a:lnTo>
                    <a:close/>
                  </a:path>
                  <a:path w="473710" h="562609">
                    <a:moveTo>
                      <a:pt x="148737" y="272716"/>
                    </a:moveTo>
                    <a:lnTo>
                      <a:pt x="148939" y="272809"/>
                    </a:lnTo>
                    <a:lnTo>
                      <a:pt x="148737" y="272716"/>
                    </a:lnTo>
                    <a:close/>
                  </a:path>
                  <a:path w="473710" h="562609">
                    <a:moveTo>
                      <a:pt x="148537" y="272718"/>
                    </a:moveTo>
                    <a:lnTo>
                      <a:pt x="148684" y="272803"/>
                    </a:lnTo>
                    <a:lnTo>
                      <a:pt x="148537" y="272718"/>
                    </a:lnTo>
                    <a:close/>
                  </a:path>
                  <a:path w="473710" h="562609">
                    <a:moveTo>
                      <a:pt x="138087" y="272451"/>
                    </a:moveTo>
                    <a:lnTo>
                      <a:pt x="138126" y="272596"/>
                    </a:lnTo>
                    <a:lnTo>
                      <a:pt x="138253" y="272803"/>
                    </a:lnTo>
                    <a:lnTo>
                      <a:pt x="138087" y="272451"/>
                    </a:lnTo>
                    <a:close/>
                  </a:path>
                  <a:path w="473710" h="562609">
                    <a:moveTo>
                      <a:pt x="147400" y="272392"/>
                    </a:moveTo>
                    <a:lnTo>
                      <a:pt x="147555" y="272799"/>
                    </a:lnTo>
                    <a:lnTo>
                      <a:pt x="147428" y="272401"/>
                    </a:lnTo>
                    <a:close/>
                  </a:path>
                  <a:path w="473710" h="562609">
                    <a:moveTo>
                      <a:pt x="149619" y="272358"/>
                    </a:moveTo>
                    <a:lnTo>
                      <a:pt x="149576" y="272673"/>
                    </a:lnTo>
                    <a:lnTo>
                      <a:pt x="149619" y="272358"/>
                    </a:lnTo>
                    <a:close/>
                  </a:path>
                  <a:path w="473710" h="562609">
                    <a:moveTo>
                      <a:pt x="130874" y="271438"/>
                    </a:moveTo>
                    <a:lnTo>
                      <a:pt x="130925" y="272115"/>
                    </a:lnTo>
                    <a:lnTo>
                      <a:pt x="131052" y="272793"/>
                    </a:lnTo>
                    <a:lnTo>
                      <a:pt x="130925" y="271501"/>
                    </a:lnTo>
                    <a:close/>
                  </a:path>
                  <a:path w="473710" h="562609">
                    <a:moveTo>
                      <a:pt x="144166" y="272358"/>
                    </a:moveTo>
                    <a:lnTo>
                      <a:pt x="144207" y="272623"/>
                    </a:lnTo>
                    <a:lnTo>
                      <a:pt x="144334" y="272785"/>
                    </a:lnTo>
                    <a:lnTo>
                      <a:pt x="144210" y="272387"/>
                    </a:lnTo>
                    <a:close/>
                  </a:path>
                  <a:path w="473710" h="562609">
                    <a:moveTo>
                      <a:pt x="133541" y="272320"/>
                    </a:moveTo>
                    <a:lnTo>
                      <a:pt x="133664" y="272783"/>
                    </a:lnTo>
                    <a:lnTo>
                      <a:pt x="133541" y="272320"/>
                    </a:lnTo>
                    <a:close/>
                  </a:path>
                  <a:path w="473710" h="562609">
                    <a:moveTo>
                      <a:pt x="145742" y="272328"/>
                    </a:moveTo>
                    <a:lnTo>
                      <a:pt x="145860" y="272593"/>
                    </a:lnTo>
                    <a:lnTo>
                      <a:pt x="145987" y="272783"/>
                    </a:lnTo>
                    <a:lnTo>
                      <a:pt x="145861" y="272396"/>
                    </a:lnTo>
                    <a:close/>
                  </a:path>
                  <a:path w="473710" h="562609">
                    <a:moveTo>
                      <a:pt x="145098" y="272331"/>
                    </a:moveTo>
                    <a:lnTo>
                      <a:pt x="145207" y="272646"/>
                    </a:lnTo>
                    <a:lnTo>
                      <a:pt x="145333" y="272780"/>
                    </a:lnTo>
                    <a:lnTo>
                      <a:pt x="145207" y="272446"/>
                    </a:lnTo>
                    <a:close/>
                  </a:path>
                  <a:path w="473710" h="562609">
                    <a:moveTo>
                      <a:pt x="140920" y="272387"/>
                    </a:moveTo>
                    <a:lnTo>
                      <a:pt x="140955" y="272631"/>
                    </a:lnTo>
                    <a:lnTo>
                      <a:pt x="141081" y="272779"/>
                    </a:lnTo>
                    <a:lnTo>
                      <a:pt x="140920" y="272387"/>
                    </a:lnTo>
                    <a:close/>
                  </a:path>
                  <a:path w="473710" h="562609">
                    <a:moveTo>
                      <a:pt x="144488" y="272314"/>
                    </a:moveTo>
                    <a:lnTo>
                      <a:pt x="144535" y="272608"/>
                    </a:lnTo>
                    <a:lnTo>
                      <a:pt x="144786" y="272778"/>
                    </a:lnTo>
                    <a:lnTo>
                      <a:pt x="144488" y="272314"/>
                    </a:lnTo>
                    <a:close/>
                  </a:path>
                  <a:path w="473710" h="562609">
                    <a:moveTo>
                      <a:pt x="148524" y="272673"/>
                    </a:moveTo>
                    <a:lnTo>
                      <a:pt x="148672" y="272776"/>
                    </a:lnTo>
                    <a:lnTo>
                      <a:pt x="148524" y="272673"/>
                    </a:lnTo>
                    <a:close/>
                  </a:path>
                  <a:path w="473710" h="562609">
                    <a:moveTo>
                      <a:pt x="142238" y="272326"/>
                    </a:moveTo>
                    <a:lnTo>
                      <a:pt x="142315" y="272720"/>
                    </a:lnTo>
                    <a:lnTo>
                      <a:pt x="142238" y="272326"/>
                    </a:lnTo>
                    <a:close/>
                  </a:path>
                  <a:path w="473710" h="562609">
                    <a:moveTo>
                      <a:pt x="124081" y="271778"/>
                    </a:moveTo>
                    <a:lnTo>
                      <a:pt x="124033" y="272169"/>
                    </a:lnTo>
                    <a:lnTo>
                      <a:pt x="124160" y="272773"/>
                    </a:lnTo>
                    <a:lnTo>
                      <a:pt x="124081" y="271778"/>
                    </a:lnTo>
                    <a:close/>
                  </a:path>
                  <a:path w="473710" h="562609">
                    <a:moveTo>
                      <a:pt x="135752" y="272343"/>
                    </a:moveTo>
                    <a:lnTo>
                      <a:pt x="135661" y="272487"/>
                    </a:lnTo>
                    <a:lnTo>
                      <a:pt x="135787" y="272769"/>
                    </a:lnTo>
                    <a:lnTo>
                      <a:pt x="135752" y="272343"/>
                    </a:lnTo>
                    <a:close/>
                  </a:path>
                  <a:path w="473710" h="562609">
                    <a:moveTo>
                      <a:pt x="135451" y="272463"/>
                    </a:moveTo>
                    <a:lnTo>
                      <a:pt x="135291" y="272769"/>
                    </a:lnTo>
                    <a:lnTo>
                      <a:pt x="135451" y="272463"/>
                    </a:lnTo>
                    <a:close/>
                  </a:path>
                  <a:path w="473710" h="562609">
                    <a:moveTo>
                      <a:pt x="142271" y="272215"/>
                    </a:moveTo>
                    <a:lnTo>
                      <a:pt x="142314" y="272491"/>
                    </a:lnTo>
                    <a:lnTo>
                      <a:pt x="142441" y="272765"/>
                    </a:lnTo>
                    <a:lnTo>
                      <a:pt x="142315" y="272274"/>
                    </a:lnTo>
                    <a:close/>
                  </a:path>
                  <a:path w="473710" h="562609">
                    <a:moveTo>
                      <a:pt x="140879" y="272502"/>
                    </a:moveTo>
                    <a:lnTo>
                      <a:pt x="140903" y="272662"/>
                    </a:lnTo>
                    <a:lnTo>
                      <a:pt x="140879" y="272502"/>
                    </a:lnTo>
                    <a:close/>
                  </a:path>
                  <a:path w="473710" h="562609">
                    <a:moveTo>
                      <a:pt x="145341" y="272274"/>
                    </a:moveTo>
                    <a:lnTo>
                      <a:pt x="145373" y="272622"/>
                    </a:lnTo>
                    <a:lnTo>
                      <a:pt x="145500" y="272757"/>
                    </a:lnTo>
                    <a:lnTo>
                      <a:pt x="145373" y="272319"/>
                    </a:lnTo>
                    <a:close/>
                  </a:path>
                  <a:path w="473710" h="562609">
                    <a:moveTo>
                      <a:pt x="121022" y="270704"/>
                    </a:moveTo>
                    <a:lnTo>
                      <a:pt x="120905" y="272756"/>
                    </a:lnTo>
                    <a:lnTo>
                      <a:pt x="121158" y="271929"/>
                    </a:lnTo>
                    <a:lnTo>
                      <a:pt x="121022" y="270704"/>
                    </a:lnTo>
                    <a:close/>
                  </a:path>
                  <a:path w="473710" h="562609">
                    <a:moveTo>
                      <a:pt x="147165" y="272317"/>
                    </a:moveTo>
                    <a:lnTo>
                      <a:pt x="147249" y="272526"/>
                    </a:lnTo>
                    <a:lnTo>
                      <a:pt x="147503" y="272752"/>
                    </a:lnTo>
                    <a:lnTo>
                      <a:pt x="147378" y="272385"/>
                    </a:lnTo>
                    <a:lnTo>
                      <a:pt x="147165" y="272317"/>
                    </a:lnTo>
                    <a:close/>
                  </a:path>
                  <a:path w="473710" h="562609">
                    <a:moveTo>
                      <a:pt x="140175" y="272415"/>
                    </a:moveTo>
                    <a:lnTo>
                      <a:pt x="140333" y="272751"/>
                    </a:lnTo>
                    <a:lnTo>
                      <a:pt x="140206" y="272427"/>
                    </a:lnTo>
                    <a:close/>
                  </a:path>
                  <a:path w="473710" h="562609">
                    <a:moveTo>
                      <a:pt x="148344" y="272633"/>
                    </a:moveTo>
                    <a:lnTo>
                      <a:pt x="148518" y="272750"/>
                    </a:lnTo>
                    <a:lnTo>
                      <a:pt x="148344" y="272633"/>
                    </a:lnTo>
                    <a:close/>
                  </a:path>
                  <a:path w="473710" h="562609">
                    <a:moveTo>
                      <a:pt x="148618" y="272662"/>
                    </a:moveTo>
                    <a:lnTo>
                      <a:pt x="148758" y="272750"/>
                    </a:lnTo>
                    <a:lnTo>
                      <a:pt x="148618" y="272662"/>
                    </a:lnTo>
                    <a:close/>
                  </a:path>
                  <a:path w="473710" h="562609">
                    <a:moveTo>
                      <a:pt x="129820" y="271886"/>
                    </a:moveTo>
                    <a:lnTo>
                      <a:pt x="129849" y="272562"/>
                    </a:lnTo>
                    <a:lnTo>
                      <a:pt x="129975" y="272748"/>
                    </a:lnTo>
                    <a:lnTo>
                      <a:pt x="129820" y="271886"/>
                    </a:lnTo>
                    <a:close/>
                  </a:path>
                  <a:path w="473710" h="562609">
                    <a:moveTo>
                      <a:pt x="144535" y="272236"/>
                    </a:moveTo>
                    <a:lnTo>
                      <a:pt x="144983" y="272746"/>
                    </a:lnTo>
                    <a:lnTo>
                      <a:pt x="144857" y="272511"/>
                    </a:lnTo>
                    <a:lnTo>
                      <a:pt x="144731" y="272373"/>
                    </a:lnTo>
                    <a:lnTo>
                      <a:pt x="144535" y="272236"/>
                    </a:lnTo>
                    <a:close/>
                  </a:path>
                  <a:path w="473710" h="562609">
                    <a:moveTo>
                      <a:pt x="150806" y="271143"/>
                    </a:moveTo>
                    <a:lnTo>
                      <a:pt x="150926" y="271699"/>
                    </a:lnTo>
                    <a:lnTo>
                      <a:pt x="151560" y="272745"/>
                    </a:lnTo>
                    <a:lnTo>
                      <a:pt x="151180" y="271625"/>
                    </a:lnTo>
                    <a:lnTo>
                      <a:pt x="150806" y="271143"/>
                    </a:lnTo>
                    <a:close/>
                  </a:path>
                  <a:path w="473710" h="562609">
                    <a:moveTo>
                      <a:pt x="148768" y="272622"/>
                    </a:moveTo>
                    <a:lnTo>
                      <a:pt x="148949" y="272738"/>
                    </a:lnTo>
                    <a:lnTo>
                      <a:pt x="148768" y="272622"/>
                    </a:lnTo>
                    <a:close/>
                  </a:path>
                  <a:path w="473710" h="562609">
                    <a:moveTo>
                      <a:pt x="146556" y="272315"/>
                    </a:moveTo>
                    <a:lnTo>
                      <a:pt x="146664" y="272659"/>
                    </a:lnTo>
                    <a:lnTo>
                      <a:pt x="146663" y="272470"/>
                    </a:lnTo>
                    <a:lnTo>
                      <a:pt x="146556" y="272315"/>
                    </a:lnTo>
                    <a:close/>
                  </a:path>
                  <a:path w="473710" h="562609">
                    <a:moveTo>
                      <a:pt x="115971" y="271423"/>
                    </a:moveTo>
                    <a:lnTo>
                      <a:pt x="115883" y="272727"/>
                    </a:lnTo>
                    <a:lnTo>
                      <a:pt x="116010" y="272006"/>
                    </a:lnTo>
                    <a:lnTo>
                      <a:pt x="115971" y="271423"/>
                    </a:lnTo>
                    <a:close/>
                  </a:path>
                  <a:path w="473710" h="562609">
                    <a:moveTo>
                      <a:pt x="142205" y="272442"/>
                    </a:moveTo>
                    <a:lnTo>
                      <a:pt x="142189" y="272573"/>
                    </a:lnTo>
                    <a:lnTo>
                      <a:pt x="142316" y="272723"/>
                    </a:lnTo>
                    <a:lnTo>
                      <a:pt x="142205" y="272442"/>
                    </a:lnTo>
                    <a:close/>
                  </a:path>
                  <a:path w="473710" h="562609">
                    <a:moveTo>
                      <a:pt x="148873" y="271986"/>
                    </a:moveTo>
                    <a:lnTo>
                      <a:pt x="148937" y="272620"/>
                    </a:lnTo>
                    <a:lnTo>
                      <a:pt x="148937" y="272049"/>
                    </a:lnTo>
                    <a:close/>
                  </a:path>
                  <a:path w="473710" h="562609">
                    <a:moveTo>
                      <a:pt x="133335" y="272175"/>
                    </a:moveTo>
                    <a:lnTo>
                      <a:pt x="133357" y="272328"/>
                    </a:lnTo>
                    <a:lnTo>
                      <a:pt x="133484" y="272721"/>
                    </a:lnTo>
                    <a:lnTo>
                      <a:pt x="133335" y="272175"/>
                    </a:lnTo>
                    <a:close/>
                  </a:path>
                  <a:path w="473710" h="562609">
                    <a:moveTo>
                      <a:pt x="145093" y="272565"/>
                    </a:moveTo>
                    <a:lnTo>
                      <a:pt x="145229" y="272721"/>
                    </a:lnTo>
                    <a:lnTo>
                      <a:pt x="145093" y="272565"/>
                    </a:lnTo>
                    <a:close/>
                  </a:path>
                  <a:path w="473710" h="562609">
                    <a:moveTo>
                      <a:pt x="148568" y="272555"/>
                    </a:moveTo>
                    <a:lnTo>
                      <a:pt x="148737" y="272716"/>
                    </a:lnTo>
                    <a:lnTo>
                      <a:pt x="148616" y="272571"/>
                    </a:lnTo>
                    <a:close/>
                  </a:path>
                  <a:path w="473710" h="562609">
                    <a:moveTo>
                      <a:pt x="140929" y="272362"/>
                    </a:moveTo>
                    <a:lnTo>
                      <a:pt x="141089" y="272714"/>
                    </a:lnTo>
                    <a:lnTo>
                      <a:pt x="140929" y="272362"/>
                    </a:lnTo>
                    <a:close/>
                  </a:path>
                  <a:path w="473710" h="562609">
                    <a:moveTo>
                      <a:pt x="137725" y="272239"/>
                    </a:moveTo>
                    <a:lnTo>
                      <a:pt x="137670" y="272539"/>
                    </a:lnTo>
                    <a:lnTo>
                      <a:pt x="137796" y="272714"/>
                    </a:lnTo>
                    <a:lnTo>
                      <a:pt x="137725" y="272239"/>
                    </a:lnTo>
                    <a:close/>
                  </a:path>
                  <a:path w="473710" h="562609">
                    <a:moveTo>
                      <a:pt x="142171" y="272557"/>
                    </a:moveTo>
                    <a:lnTo>
                      <a:pt x="142293" y="272714"/>
                    </a:lnTo>
                    <a:lnTo>
                      <a:pt x="142171" y="272557"/>
                    </a:lnTo>
                    <a:close/>
                  </a:path>
                  <a:path w="473710" h="562609">
                    <a:moveTo>
                      <a:pt x="148505" y="272610"/>
                    </a:moveTo>
                    <a:lnTo>
                      <a:pt x="148641" y="272712"/>
                    </a:lnTo>
                    <a:lnTo>
                      <a:pt x="148505" y="272610"/>
                    </a:lnTo>
                    <a:close/>
                  </a:path>
                  <a:path w="473710" h="562609">
                    <a:moveTo>
                      <a:pt x="129070" y="271466"/>
                    </a:moveTo>
                    <a:lnTo>
                      <a:pt x="129372" y="272706"/>
                    </a:lnTo>
                    <a:lnTo>
                      <a:pt x="129245" y="271725"/>
                    </a:lnTo>
                    <a:lnTo>
                      <a:pt x="129070" y="271466"/>
                    </a:lnTo>
                    <a:close/>
                  </a:path>
                  <a:path w="473710" h="562609">
                    <a:moveTo>
                      <a:pt x="121514" y="271349"/>
                    </a:moveTo>
                    <a:lnTo>
                      <a:pt x="121393" y="271871"/>
                    </a:lnTo>
                    <a:lnTo>
                      <a:pt x="121646" y="272706"/>
                    </a:lnTo>
                    <a:lnTo>
                      <a:pt x="121514" y="271349"/>
                    </a:lnTo>
                    <a:close/>
                  </a:path>
                  <a:path w="473710" h="562609">
                    <a:moveTo>
                      <a:pt x="148341" y="272614"/>
                    </a:moveTo>
                    <a:lnTo>
                      <a:pt x="148499" y="272701"/>
                    </a:lnTo>
                    <a:lnTo>
                      <a:pt x="148341" y="272614"/>
                    </a:lnTo>
                    <a:close/>
                  </a:path>
                  <a:path w="473710" h="562609">
                    <a:moveTo>
                      <a:pt x="144799" y="272420"/>
                    </a:moveTo>
                    <a:lnTo>
                      <a:pt x="144979" y="272701"/>
                    </a:lnTo>
                    <a:lnTo>
                      <a:pt x="144853" y="272459"/>
                    </a:lnTo>
                    <a:close/>
                  </a:path>
                  <a:path w="473710" h="562609">
                    <a:moveTo>
                      <a:pt x="111090" y="271354"/>
                    </a:moveTo>
                    <a:lnTo>
                      <a:pt x="110951" y="272700"/>
                    </a:lnTo>
                    <a:lnTo>
                      <a:pt x="111078" y="272120"/>
                    </a:lnTo>
                    <a:lnTo>
                      <a:pt x="111090" y="271354"/>
                    </a:lnTo>
                    <a:close/>
                  </a:path>
                  <a:path w="473710" h="562609">
                    <a:moveTo>
                      <a:pt x="146207" y="272394"/>
                    </a:moveTo>
                    <a:lnTo>
                      <a:pt x="146418" y="272699"/>
                    </a:lnTo>
                    <a:lnTo>
                      <a:pt x="146292" y="272443"/>
                    </a:lnTo>
                    <a:close/>
                  </a:path>
                  <a:path w="473710" h="562609">
                    <a:moveTo>
                      <a:pt x="117239" y="269869"/>
                    </a:moveTo>
                    <a:lnTo>
                      <a:pt x="116985" y="271256"/>
                    </a:lnTo>
                    <a:lnTo>
                      <a:pt x="116858" y="272696"/>
                    </a:lnTo>
                    <a:lnTo>
                      <a:pt x="117204" y="271249"/>
                    </a:lnTo>
                    <a:lnTo>
                      <a:pt x="117239" y="269869"/>
                    </a:lnTo>
                    <a:close/>
                  </a:path>
                  <a:path w="473710" h="562609">
                    <a:moveTo>
                      <a:pt x="148136" y="272546"/>
                    </a:moveTo>
                    <a:lnTo>
                      <a:pt x="148344" y="272694"/>
                    </a:lnTo>
                    <a:lnTo>
                      <a:pt x="148136" y="272546"/>
                    </a:lnTo>
                    <a:close/>
                  </a:path>
                  <a:path w="473710" h="562609">
                    <a:moveTo>
                      <a:pt x="135404" y="272362"/>
                    </a:moveTo>
                    <a:lnTo>
                      <a:pt x="135257" y="272693"/>
                    </a:lnTo>
                    <a:lnTo>
                      <a:pt x="135384" y="272543"/>
                    </a:lnTo>
                    <a:lnTo>
                      <a:pt x="135404" y="272362"/>
                    </a:lnTo>
                    <a:close/>
                  </a:path>
                  <a:path w="473710" h="562609">
                    <a:moveTo>
                      <a:pt x="128099" y="271288"/>
                    </a:moveTo>
                    <a:lnTo>
                      <a:pt x="128159" y="271891"/>
                    </a:lnTo>
                    <a:lnTo>
                      <a:pt x="128286" y="272690"/>
                    </a:lnTo>
                    <a:lnTo>
                      <a:pt x="128159" y="271516"/>
                    </a:lnTo>
                    <a:lnTo>
                      <a:pt x="128099" y="271288"/>
                    </a:lnTo>
                    <a:close/>
                  </a:path>
                  <a:path w="473710" h="562609">
                    <a:moveTo>
                      <a:pt x="134366" y="272121"/>
                    </a:moveTo>
                    <a:lnTo>
                      <a:pt x="134276" y="272687"/>
                    </a:lnTo>
                    <a:lnTo>
                      <a:pt x="134403" y="272548"/>
                    </a:lnTo>
                    <a:lnTo>
                      <a:pt x="134366" y="272121"/>
                    </a:lnTo>
                    <a:close/>
                  </a:path>
                  <a:path w="473710" h="562609">
                    <a:moveTo>
                      <a:pt x="116734" y="270341"/>
                    </a:moveTo>
                    <a:lnTo>
                      <a:pt x="116520" y="270940"/>
                    </a:lnTo>
                    <a:lnTo>
                      <a:pt x="116393" y="271706"/>
                    </a:lnTo>
                    <a:lnTo>
                      <a:pt x="116267" y="272682"/>
                    </a:lnTo>
                    <a:lnTo>
                      <a:pt x="116647" y="271078"/>
                    </a:lnTo>
                    <a:lnTo>
                      <a:pt x="116734" y="270341"/>
                    </a:lnTo>
                    <a:close/>
                  </a:path>
                  <a:path w="473710" h="562609">
                    <a:moveTo>
                      <a:pt x="143248" y="272142"/>
                    </a:moveTo>
                    <a:lnTo>
                      <a:pt x="143319" y="272611"/>
                    </a:lnTo>
                    <a:lnTo>
                      <a:pt x="143248" y="272142"/>
                    </a:lnTo>
                    <a:close/>
                  </a:path>
                  <a:path w="473710" h="562609">
                    <a:moveTo>
                      <a:pt x="123072" y="272074"/>
                    </a:moveTo>
                    <a:lnTo>
                      <a:pt x="123233" y="272677"/>
                    </a:lnTo>
                    <a:lnTo>
                      <a:pt x="123107" y="272147"/>
                    </a:lnTo>
                    <a:close/>
                  </a:path>
                  <a:path w="473710" h="562609">
                    <a:moveTo>
                      <a:pt x="136552" y="272359"/>
                    </a:moveTo>
                    <a:lnTo>
                      <a:pt x="136319" y="272671"/>
                    </a:lnTo>
                    <a:lnTo>
                      <a:pt x="136573" y="272413"/>
                    </a:lnTo>
                    <a:close/>
                  </a:path>
                  <a:path w="473710" h="562609">
                    <a:moveTo>
                      <a:pt x="133416" y="271848"/>
                    </a:moveTo>
                    <a:lnTo>
                      <a:pt x="133539" y="272309"/>
                    </a:lnTo>
                    <a:lnTo>
                      <a:pt x="133792" y="272662"/>
                    </a:lnTo>
                    <a:lnTo>
                      <a:pt x="133666" y="272185"/>
                    </a:lnTo>
                    <a:lnTo>
                      <a:pt x="133416" y="271848"/>
                    </a:lnTo>
                    <a:close/>
                  </a:path>
                  <a:path w="473710" h="562609">
                    <a:moveTo>
                      <a:pt x="132233" y="271899"/>
                    </a:moveTo>
                    <a:lnTo>
                      <a:pt x="132317" y="272375"/>
                    </a:lnTo>
                    <a:lnTo>
                      <a:pt x="132444" y="272662"/>
                    </a:lnTo>
                    <a:lnTo>
                      <a:pt x="132233" y="271899"/>
                    </a:lnTo>
                    <a:close/>
                  </a:path>
                  <a:path w="473710" h="562609">
                    <a:moveTo>
                      <a:pt x="148480" y="272525"/>
                    </a:moveTo>
                    <a:lnTo>
                      <a:pt x="148618" y="272662"/>
                    </a:lnTo>
                    <a:lnTo>
                      <a:pt x="148480" y="272525"/>
                    </a:lnTo>
                    <a:close/>
                  </a:path>
                  <a:path w="473710" h="562609">
                    <a:moveTo>
                      <a:pt x="148329" y="272529"/>
                    </a:moveTo>
                    <a:lnTo>
                      <a:pt x="148484" y="272660"/>
                    </a:lnTo>
                    <a:lnTo>
                      <a:pt x="148329" y="272529"/>
                    </a:lnTo>
                    <a:close/>
                  </a:path>
                  <a:path w="473710" h="562609">
                    <a:moveTo>
                      <a:pt x="136512" y="272292"/>
                    </a:moveTo>
                    <a:lnTo>
                      <a:pt x="136313" y="272660"/>
                    </a:lnTo>
                    <a:lnTo>
                      <a:pt x="136439" y="272501"/>
                    </a:lnTo>
                    <a:lnTo>
                      <a:pt x="136512" y="272292"/>
                    </a:lnTo>
                    <a:close/>
                  </a:path>
                  <a:path w="473710" h="562609">
                    <a:moveTo>
                      <a:pt x="131797" y="272154"/>
                    </a:moveTo>
                    <a:lnTo>
                      <a:pt x="131813" y="272498"/>
                    </a:lnTo>
                    <a:lnTo>
                      <a:pt x="131940" y="272656"/>
                    </a:lnTo>
                    <a:lnTo>
                      <a:pt x="131797" y="272154"/>
                    </a:lnTo>
                    <a:close/>
                  </a:path>
                  <a:path w="473710" h="562609">
                    <a:moveTo>
                      <a:pt x="141231" y="272267"/>
                    </a:moveTo>
                    <a:lnTo>
                      <a:pt x="141465" y="272656"/>
                    </a:lnTo>
                    <a:lnTo>
                      <a:pt x="141339" y="272312"/>
                    </a:lnTo>
                    <a:close/>
                  </a:path>
                  <a:path w="473710" h="562609">
                    <a:moveTo>
                      <a:pt x="140537" y="272316"/>
                    </a:moveTo>
                    <a:lnTo>
                      <a:pt x="140517" y="272521"/>
                    </a:lnTo>
                    <a:lnTo>
                      <a:pt x="140770" y="272654"/>
                    </a:lnTo>
                    <a:lnTo>
                      <a:pt x="140643" y="272440"/>
                    </a:lnTo>
                    <a:close/>
                  </a:path>
                  <a:path w="473710" h="562609">
                    <a:moveTo>
                      <a:pt x="135821" y="272279"/>
                    </a:moveTo>
                    <a:lnTo>
                      <a:pt x="135903" y="272652"/>
                    </a:lnTo>
                    <a:lnTo>
                      <a:pt x="135821" y="272279"/>
                    </a:lnTo>
                    <a:close/>
                  </a:path>
                  <a:path w="473710" h="562609">
                    <a:moveTo>
                      <a:pt x="139289" y="272211"/>
                    </a:moveTo>
                    <a:lnTo>
                      <a:pt x="139491" y="272651"/>
                    </a:lnTo>
                    <a:lnTo>
                      <a:pt x="139364" y="272306"/>
                    </a:lnTo>
                    <a:close/>
                  </a:path>
                  <a:path w="473710" h="562609">
                    <a:moveTo>
                      <a:pt x="141940" y="272296"/>
                    </a:moveTo>
                    <a:lnTo>
                      <a:pt x="141893" y="272545"/>
                    </a:lnTo>
                    <a:lnTo>
                      <a:pt x="142144" y="272651"/>
                    </a:lnTo>
                    <a:lnTo>
                      <a:pt x="141940" y="272296"/>
                    </a:lnTo>
                    <a:close/>
                  </a:path>
                  <a:path w="473710" h="562609">
                    <a:moveTo>
                      <a:pt x="140959" y="272280"/>
                    </a:moveTo>
                    <a:lnTo>
                      <a:pt x="140971" y="272432"/>
                    </a:lnTo>
                    <a:lnTo>
                      <a:pt x="141097" y="272643"/>
                    </a:lnTo>
                    <a:lnTo>
                      <a:pt x="140959" y="272280"/>
                    </a:lnTo>
                    <a:close/>
                  </a:path>
                  <a:path w="473710" h="562609">
                    <a:moveTo>
                      <a:pt x="132809" y="271319"/>
                    </a:moveTo>
                    <a:lnTo>
                      <a:pt x="133103" y="272643"/>
                    </a:lnTo>
                    <a:lnTo>
                      <a:pt x="132976" y="271692"/>
                    </a:lnTo>
                    <a:lnTo>
                      <a:pt x="132851" y="271376"/>
                    </a:lnTo>
                    <a:close/>
                  </a:path>
                  <a:path w="473710" h="562609">
                    <a:moveTo>
                      <a:pt x="138964" y="272206"/>
                    </a:moveTo>
                    <a:lnTo>
                      <a:pt x="138904" y="272359"/>
                    </a:lnTo>
                    <a:lnTo>
                      <a:pt x="139031" y="272641"/>
                    </a:lnTo>
                    <a:lnTo>
                      <a:pt x="138964" y="272206"/>
                    </a:lnTo>
                    <a:close/>
                  </a:path>
                  <a:path w="473710" h="562609">
                    <a:moveTo>
                      <a:pt x="146534" y="272115"/>
                    </a:moveTo>
                    <a:lnTo>
                      <a:pt x="146652" y="272454"/>
                    </a:lnTo>
                    <a:lnTo>
                      <a:pt x="146779" y="272638"/>
                    </a:lnTo>
                    <a:lnTo>
                      <a:pt x="146656" y="272154"/>
                    </a:lnTo>
                    <a:close/>
                  </a:path>
                  <a:path w="473710" h="562609">
                    <a:moveTo>
                      <a:pt x="143203" y="272401"/>
                    </a:moveTo>
                    <a:lnTo>
                      <a:pt x="143205" y="272583"/>
                    </a:lnTo>
                    <a:lnTo>
                      <a:pt x="143203" y="272401"/>
                    </a:lnTo>
                    <a:close/>
                  </a:path>
                  <a:path w="473710" h="562609">
                    <a:moveTo>
                      <a:pt x="140624" y="272070"/>
                    </a:moveTo>
                    <a:lnTo>
                      <a:pt x="140579" y="272331"/>
                    </a:lnTo>
                    <a:lnTo>
                      <a:pt x="140832" y="272632"/>
                    </a:lnTo>
                    <a:lnTo>
                      <a:pt x="140706" y="272208"/>
                    </a:lnTo>
                    <a:lnTo>
                      <a:pt x="140624" y="272070"/>
                    </a:lnTo>
                    <a:close/>
                  </a:path>
                  <a:path w="473710" h="562609">
                    <a:moveTo>
                      <a:pt x="119976" y="271780"/>
                    </a:moveTo>
                    <a:lnTo>
                      <a:pt x="119952" y="272629"/>
                    </a:lnTo>
                    <a:lnTo>
                      <a:pt x="119976" y="271780"/>
                    </a:lnTo>
                    <a:close/>
                  </a:path>
                  <a:path w="473710" h="562609">
                    <a:moveTo>
                      <a:pt x="147966" y="272491"/>
                    </a:moveTo>
                    <a:lnTo>
                      <a:pt x="148139" y="272629"/>
                    </a:lnTo>
                    <a:lnTo>
                      <a:pt x="147966" y="272491"/>
                    </a:lnTo>
                    <a:close/>
                  </a:path>
                  <a:path w="473710" h="562609">
                    <a:moveTo>
                      <a:pt x="139288" y="272214"/>
                    </a:moveTo>
                    <a:lnTo>
                      <a:pt x="139346" y="272466"/>
                    </a:lnTo>
                    <a:lnTo>
                      <a:pt x="139473" y="272628"/>
                    </a:lnTo>
                    <a:lnTo>
                      <a:pt x="139288" y="272214"/>
                    </a:lnTo>
                    <a:close/>
                  </a:path>
                  <a:path w="473710" h="562609">
                    <a:moveTo>
                      <a:pt x="142449" y="272396"/>
                    </a:moveTo>
                    <a:lnTo>
                      <a:pt x="142578" y="272628"/>
                    </a:lnTo>
                    <a:lnTo>
                      <a:pt x="142449" y="272396"/>
                    </a:lnTo>
                    <a:close/>
                  </a:path>
                  <a:path w="473710" h="562609">
                    <a:moveTo>
                      <a:pt x="134712" y="272210"/>
                    </a:moveTo>
                    <a:lnTo>
                      <a:pt x="134801" y="272624"/>
                    </a:lnTo>
                    <a:lnTo>
                      <a:pt x="134712" y="272210"/>
                    </a:lnTo>
                    <a:close/>
                  </a:path>
                  <a:path w="473710" h="562609">
                    <a:moveTo>
                      <a:pt x="148619" y="272527"/>
                    </a:moveTo>
                    <a:lnTo>
                      <a:pt x="148768" y="272622"/>
                    </a:lnTo>
                    <a:lnTo>
                      <a:pt x="148619" y="272527"/>
                    </a:lnTo>
                    <a:close/>
                  </a:path>
                  <a:path w="473710" h="562609">
                    <a:moveTo>
                      <a:pt x="142451" y="272286"/>
                    </a:moveTo>
                    <a:lnTo>
                      <a:pt x="142581" y="272618"/>
                    </a:lnTo>
                    <a:lnTo>
                      <a:pt x="142451" y="272286"/>
                    </a:lnTo>
                    <a:close/>
                  </a:path>
                  <a:path w="473710" h="562609">
                    <a:moveTo>
                      <a:pt x="121531" y="271283"/>
                    </a:moveTo>
                    <a:lnTo>
                      <a:pt x="121549" y="271622"/>
                    </a:lnTo>
                    <a:lnTo>
                      <a:pt x="121676" y="272613"/>
                    </a:lnTo>
                    <a:lnTo>
                      <a:pt x="121531" y="271283"/>
                    </a:lnTo>
                    <a:close/>
                  </a:path>
                  <a:path w="473710" h="562609">
                    <a:moveTo>
                      <a:pt x="123679" y="270483"/>
                    </a:moveTo>
                    <a:lnTo>
                      <a:pt x="123562" y="271242"/>
                    </a:lnTo>
                    <a:lnTo>
                      <a:pt x="123435" y="272613"/>
                    </a:lnTo>
                    <a:lnTo>
                      <a:pt x="123688" y="271441"/>
                    </a:lnTo>
                    <a:lnTo>
                      <a:pt x="123679" y="270483"/>
                    </a:lnTo>
                    <a:close/>
                  </a:path>
                  <a:path w="473710" h="562609">
                    <a:moveTo>
                      <a:pt x="141947" y="272267"/>
                    </a:moveTo>
                    <a:lnTo>
                      <a:pt x="142156" y="272608"/>
                    </a:lnTo>
                    <a:lnTo>
                      <a:pt x="142030" y="272374"/>
                    </a:lnTo>
                    <a:close/>
                  </a:path>
                  <a:path w="473710" h="562609">
                    <a:moveTo>
                      <a:pt x="148124" y="272435"/>
                    </a:moveTo>
                    <a:lnTo>
                      <a:pt x="148193" y="272565"/>
                    </a:lnTo>
                    <a:lnTo>
                      <a:pt x="148124" y="272435"/>
                    </a:lnTo>
                    <a:close/>
                  </a:path>
                  <a:path w="473710" h="562609">
                    <a:moveTo>
                      <a:pt x="146336" y="272051"/>
                    </a:moveTo>
                    <a:lnTo>
                      <a:pt x="146442" y="272530"/>
                    </a:lnTo>
                    <a:lnTo>
                      <a:pt x="146442" y="272149"/>
                    </a:lnTo>
                    <a:close/>
                  </a:path>
                  <a:path w="473710" h="562609">
                    <a:moveTo>
                      <a:pt x="111908" y="270537"/>
                    </a:moveTo>
                    <a:lnTo>
                      <a:pt x="111759" y="272598"/>
                    </a:lnTo>
                    <a:lnTo>
                      <a:pt x="111886" y="272127"/>
                    </a:lnTo>
                    <a:lnTo>
                      <a:pt x="111908" y="270537"/>
                    </a:lnTo>
                    <a:close/>
                  </a:path>
                  <a:path w="473710" h="562609">
                    <a:moveTo>
                      <a:pt x="108953" y="262890"/>
                    </a:moveTo>
                    <a:lnTo>
                      <a:pt x="108303" y="269739"/>
                    </a:lnTo>
                    <a:lnTo>
                      <a:pt x="108176" y="272598"/>
                    </a:lnTo>
                    <a:lnTo>
                      <a:pt x="108303" y="271427"/>
                    </a:lnTo>
                    <a:lnTo>
                      <a:pt x="108953" y="262890"/>
                    </a:lnTo>
                    <a:close/>
                  </a:path>
                  <a:path w="473710" h="562609">
                    <a:moveTo>
                      <a:pt x="140987" y="272200"/>
                    </a:moveTo>
                    <a:lnTo>
                      <a:pt x="141103" y="272595"/>
                    </a:lnTo>
                    <a:lnTo>
                      <a:pt x="140987" y="272200"/>
                    </a:lnTo>
                    <a:close/>
                  </a:path>
                  <a:path w="473710" h="562609">
                    <a:moveTo>
                      <a:pt x="130533" y="271010"/>
                    </a:moveTo>
                    <a:lnTo>
                      <a:pt x="130938" y="272594"/>
                    </a:lnTo>
                    <a:lnTo>
                      <a:pt x="130685" y="271327"/>
                    </a:lnTo>
                    <a:lnTo>
                      <a:pt x="130533" y="271010"/>
                    </a:lnTo>
                    <a:close/>
                  </a:path>
                  <a:path w="473710" h="562609">
                    <a:moveTo>
                      <a:pt x="103911" y="271780"/>
                    </a:moveTo>
                    <a:lnTo>
                      <a:pt x="103967" y="272590"/>
                    </a:lnTo>
                    <a:lnTo>
                      <a:pt x="103911" y="271780"/>
                    </a:lnTo>
                    <a:close/>
                  </a:path>
                  <a:path w="473710" h="562609">
                    <a:moveTo>
                      <a:pt x="148320" y="272471"/>
                    </a:moveTo>
                    <a:lnTo>
                      <a:pt x="148456" y="272587"/>
                    </a:lnTo>
                    <a:lnTo>
                      <a:pt x="148320" y="272471"/>
                    </a:lnTo>
                    <a:close/>
                  </a:path>
                  <a:path w="473710" h="562609">
                    <a:moveTo>
                      <a:pt x="136486" y="272247"/>
                    </a:moveTo>
                    <a:lnTo>
                      <a:pt x="136270" y="272585"/>
                    </a:lnTo>
                    <a:lnTo>
                      <a:pt x="136396" y="272432"/>
                    </a:lnTo>
                    <a:lnTo>
                      <a:pt x="136486" y="272247"/>
                    </a:lnTo>
                    <a:close/>
                  </a:path>
                  <a:path w="473710" h="562609">
                    <a:moveTo>
                      <a:pt x="143812" y="272118"/>
                    </a:moveTo>
                    <a:lnTo>
                      <a:pt x="144175" y="272581"/>
                    </a:lnTo>
                    <a:lnTo>
                      <a:pt x="144049" y="272278"/>
                    </a:lnTo>
                    <a:lnTo>
                      <a:pt x="143812" y="272118"/>
                    </a:lnTo>
                    <a:close/>
                  </a:path>
                  <a:path w="473710" h="562609">
                    <a:moveTo>
                      <a:pt x="147773" y="272427"/>
                    </a:moveTo>
                    <a:lnTo>
                      <a:pt x="147983" y="272579"/>
                    </a:lnTo>
                    <a:lnTo>
                      <a:pt x="147773" y="272427"/>
                    </a:lnTo>
                    <a:close/>
                  </a:path>
                  <a:path w="473710" h="562609">
                    <a:moveTo>
                      <a:pt x="135874" y="272231"/>
                    </a:moveTo>
                    <a:lnTo>
                      <a:pt x="135979" y="272577"/>
                    </a:lnTo>
                    <a:lnTo>
                      <a:pt x="135874" y="272231"/>
                    </a:lnTo>
                    <a:close/>
                  </a:path>
                  <a:path w="473710" h="562609">
                    <a:moveTo>
                      <a:pt x="143073" y="272163"/>
                    </a:moveTo>
                    <a:lnTo>
                      <a:pt x="143047" y="272521"/>
                    </a:lnTo>
                    <a:lnTo>
                      <a:pt x="143073" y="272163"/>
                    </a:lnTo>
                    <a:close/>
                  </a:path>
                  <a:path w="473710" h="562609">
                    <a:moveTo>
                      <a:pt x="136485" y="272245"/>
                    </a:moveTo>
                    <a:lnTo>
                      <a:pt x="136260" y="272567"/>
                    </a:lnTo>
                    <a:lnTo>
                      <a:pt x="136485" y="272245"/>
                    </a:lnTo>
                    <a:close/>
                  </a:path>
                  <a:path w="473710" h="562609">
                    <a:moveTo>
                      <a:pt x="134789" y="272127"/>
                    </a:moveTo>
                    <a:lnTo>
                      <a:pt x="134867" y="272566"/>
                    </a:lnTo>
                    <a:lnTo>
                      <a:pt x="134789" y="272127"/>
                    </a:lnTo>
                    <a:close/>
                  </a:path>
                  <a:path w="473710" h="562609">
                    <a:moveTo>
                      <a:pt x="144947" y="272370"/>
                    </a:moveTo>
                    <a:lnTo>
                      <a:pt x="145093" y="272565"/>
                    </a:lnTo>
                    <a:lnTo>
                      <a:pt x="144947" y="272370"/>
                    </a:lnTo>
                    <a:close/>
                  </a:path>
                  <a:path w="473710" h="562609">
                    <a:moveTo>
                      <a:pt x="116510" y="270968"/>
                    </a:moveTo>
                    <a:lnTo>
                      <a:pt x="116383" y="271323"/>
                    </a:lnTo>
                    <a:lnTo>
                      <a:pt x="116258" y="272564"/>
                    </a:lnTo>
                    <a:lnTo>
                      <a:pt x="116510" y="270968"/>
                    </a:lnTo>
                    <a:close/>
                  </a:path>
                  <a:path w="473710" h="562609">
                    <a:moveTo>
                      <a:pt x="135314" y="272171"/>
                    </a:moveTo>
                    <a:lnTo>
                      <a:pt x="135201" y="272563"/>
                    </a:lnTo>
                    <a:lnTo>
                      <a:pt x="135314" y="272171"/>
                    </a:lnTo>
                    <a:close/>
                  </a:path>
                  <a:path w="473710" h="562609">
                    <a:moveTo>
                      <a:pt x="121928" y="269716"/>
                    </a:moveTo>
                    <a:lnTo>
                      <a:pt x="121694" y="270640"/>
                    </a:lnTo>
                    <a:lnTo>
                      <a:pt x="121567" y="271565"/>
                    </a:lnTo>
                    <a:lnTo>
                      <a:pt x="121694" y="272557"/>
                    </a:lnTo>
                    <a:lnTo>
                      <a:pt x="122074" y="271370"/>
                    </a:lnTo>
                    <a:lnTo>
                      <a:pt x="121945" y="270510"/>
                    </a:lnTo>
                    <a:lnTo>
                      <a:pt x="122255" y="270510"/>
                    </a:lnTo>
                    <a:lnTo>
                      <a:pt x="122128" y="270128"/>
                    </a:lnTo>
                    <a:lnTo>
                      <a:pt x="121928" y="269716"/>
                    </a:lnTo>
                    <a:close/>
                  </a:path>
                  <a:path w="473710" h="562609">
                    <a:moveTo>
                      <a:pt x="119881" y="271392"/>
                    </a:moveTo>
                    <a:lnTo>
                      <a:pt x="119701" y="272553"/>
                    </a:lnTo>
                    <a:lnTo>
                      <a:pt x="119828" y="272090"/>
                    </a:lnTo>
                    <a:lnTo>
                      <a:pt x="119881" y="271392"/>
                    </a:lnTo>
                    <a:close/>
                  </a:path>
                  <a:path w="473710" h="562609">
                    <a:moveTo>
                      <a:pt x="141988" y="272104"/>
                    </a:moveTo>
                    <a:lnTo>
                      <a:pt x="142046" y="272387"/>
                    </a:lnTo>
                    <a:lnTo>
                      <a:pt x="142173" y="272551"/>
                    </a:lnTo>
                    <a:lnTo>
                      <a:pt x="142046" y="272127"/>
                    </a:lnTo>
                    <a:close/>
                  </a:path>
                  <a:path w="473710" h="562609">
                    <a:moveTo>
                      <a:pt x="147961" y="272466"/>
                    </a:moveTo>
                    <a:lnTo>
                      <a:pt x="148133" y="272545"/>
                    </a:lnTo>
                    <a:lnTo>
                      <a:pt x="147961" y="272466"/>
                    </a:lnTo>
                    <a:close/>
                  </a:path>
                  <a:path w="473710" h="562609">
                    <a:moveTo>
                      <a:pt x="147939" y="272350"/>
                    </a:moveTo>
                    <a:lnTo>
                      <a:pt x="148009" y="272487"/>
                    </a:lnTo>
                    <a:lnTo>
                      <a:pt x="147939" y="272350"/>
                    </a:lnTo>
                    <a:close/>
                  </a:path>
                  <a:path w="473710" h="562609">
                    <a:moveTo>
                      <a:pt x="133425" y="270700"/>
                    </a:moveTo>
                    <a:lnTo>
                      <a:pt x="133419" y="271288"/>
                    </a:lnTo>
                    <a:lnTo>
                      <a:pt x="133799" y="272346"/>
                    </a:lnTo>
                    <a:lnTo>
                      <a:pt x="133926" y="272536"/>
                    </a:lnTo>
                    <a:lnTo>
                      <a:pt x="133799" y="271810"/>
                    </a:lnTo>
                    <a:lnTo>
                      <a:pt x="133425" y="270700"/>
                    </a:lnTo>
                    <a:close/>
                  </a:path>
                  <a:path w="473710" h="562609">
                    <a:moveTo>
                      <a:pt x="144539" y="271938"/>
                    </a:moveTo>
                    <a:lnTo>
                      <a:pt x="144836" y="272418"/>
                    </a:lnTo>
                    <a:lnTo>
                      <a:pt x="144836" y="272271"/>
                    </a:lnTo>
                    <a:lnTo>
                      <a:pt x="144539" y="271938"/>
                    </a:lnTo>
                    <a:close/>
                  </a:path>
                  <a:path w="473710" h="562609">
                    <a:moveTo>
                      <a:pt x="147567" y="272360"/>
                    </a:moveTo>
                    <a:lnTo>
                      <a:pt x="147842" y="272534"/>
                    </a:lnTo>
                    <a:lnTo>
                      <a:pt x="147567" y="272360"/>
                    </a:lnTo>
                    <a:close/>
                  </a:path>
                  <a:path w="473710" h="562609">
                    <a:moveTo>
                      <a:pt x="139363" y="272089"/>
                    </a:moveTo>
                    <a:lnTo>
                      <a:pt x="139414" y="272370"/>
                    </a:lnTo>
                    <a:lnTo>
                      <a:pt x="139541" y="272532"/>
                    </a:lnTo>
                    <a:lnTo>
                      <a:pt x="139418" y="272111"/>
                    </a:lnTo>
                    <a:close/>
                  </a:path>
                  <a:path w="473710" h="562609">
                    <a:moveTo>
                      <a:pt x="122930" y="271783"/>
                    </a:moveTo>
                    <a:lnTo>
                      <a:pt x="122813" y="272529"/>
                    </a:lnTo>
                    <a:lnTo>
                      <a:pt x="122940" y="272065"/>
                    </a:lnTo>
                    <a:lnTo>
                      <a:pt x="122930" y="271783"/>
                    </a:lnTo>
                    <a:close/>
                  </a:path>
                  <a:path w="473710" h="562609">
                    <a:moveTo>
                      <a:pt x="150242" y="271966"/>
                    </a:moveTo>
                    <a:lnTo>
                      <a:pt x="150232" y="272131"/>
                    </a:lnTo>
                    <a:lnTo>
                      <a:pt x="150485" y="272529"/>
                    </a:lnTo>
                    <a:lnTo>
                      <a:pt x="150242" y="271966"/>
                    </a:lnTo>
                    <a:close/>
                  </a:path>
                  <a:path w="473710" h="562609">
                    <a:moveTo>
                      <a:pt x="148369" y="272127"/>
                    </a:moveTo>
                    <a:lnTo>
                      <a:pt x="148492" y="272391"/>
                    </a:lnTo>
                    <a:lnTo>
                      <a:pt x="148619" y="272527"/>
                    </a:lnTo>
                    <a:lnTo>
                      <a:pt x="148369" y="272127"/>
                    </a:lnTo>
                    <a:close/>
                  </a:path>
                  <a:path w="473710" h="562609">
                    <a:moveTo>
                      <a:pt x="144925" y="272147"/>
                    </a:moveTo>
                    <a:lnTo>
                      <a:pt x="144967" y="272392"/>
                    </a:lnTo>
                    <a:lnTo>
                      <a:pt x="145094" y="272526"/>
                    </a:lnTo>
                    <a:lnTo>
                      <a:pt x="144967" y="272191"/>
                    </a:lnTo>
                    <a:close/>
                  </a:path>
                  <a:path w="473710" h="562609">
                    <a:moveTo>
                      <a:pt x="125862" y="271465"/>
                    </a:moveTo>
                    <a:lnTo>
                      <a:pt x="125841" y="271653"/>
                    </a:lnTo>
                    <a:lnTo>
                      <a:pt x="125968" y="272525"/>
                    </a:lnTo>
                    <a:lnTo>
                      <a:pt x="125862" y="271465"/>
                    </a:lnTo>
                    <a:close/>
                  </a:path>
                  <a:path w="473710" h="562609">
                    <a:moveTo>
                      <a:pt x="117320" y="270762"/>
                    </a:moveTo>
                    <a:lnTo>
                      <a:pt x="117179" y="271352"/>
                    </a:lnTo>
                    <a:lnTo>
                      <a:pt x="117052" y="272105"/>
                    </a:lnTo>
                    <a:lnTo>
                      <a:pt x="117179" y="272524"/>
                    </a:lnTo>
                    <a:lnTo>
                      <a:pt x="117306" y="271651"/>
                    </a:lnTo>
                    <a:lnTo>
                      <a:pt x="117320" y="270762"/>
                    </a:lnTo>
                    <a:close/>
                  </a:path>
                  <a:path w="473710" h="562609">
                    <a:moveTo>
                      <a:pt x="140104" y="271857"/>
                    </a:moveTo>
                    <a:lnTo>
                      <a:pt x="140054" y="272156"/>
                    </a:lnTo>
                    <a:lnTo>
                      <a:pt x="140180" y="272417"/>
                    </a:lnTo>
                    <a:lnTo>
                      <a:pt x="140432" y="272518"/>
                    </a:lnTo>
                    <a:lnTo>
                      <a:pt x="140305" y="272180"/>
                    </a:lnTo>
                    <a:lnTo>
                      <a:pt x="140104" y="271857"/>
                    </a:lnTo>
                    <a:close/>
                  </a:path>
                  <a:path w="473710" h="562609">
                    <a:moveTo>
                      <a:pt x="146726" y="272176"/>
                    </a:moveTo>
                    <a:lnTo>
                      <a:pt x="146767" y="272316"/>
                    </a:lnTo>
                    <a:lnTo>
                      <a:pt x="146894" y="272516"/>
                    </a:lnTo>
                    <a:lnTo>
                      <a:pt x="146768" y="272190"/>
                    </a:lnTo>
                    <a:close/>
                  </a:path>
                  <a:path w="473710" h="562609">
                    <a:moveTo>
                      <a:pt x="135971" y="272141"/>
                    </a:moveTo>
                    <a:lnTo>
                      <a:pt x="135916" y="272296"/>
                    </a:lnTo>
                    <a:lnTo>
                      <a:pt x="136042" y="272514"/>
                    </a:lnTo>
                    <a:lnTo>
                      <a:pt x="135971" y="272141"/>
                    </a:lnTo>
                    <a:close/>
                  </a:path>
                  <a:path w="473710" h="562609">
                    <a:moveTo>
                      <a:pt x="148122" y="272404"/>
                    </a:moveTo>
                    <a:lnTo>
                      <a:pt x="148293" y="272512"/>
                    </a:lnTo>
                    <a:lnTo>
                      <a:pt x="148122" y="272404"/>
                    </a:lnTo>
                    <a:close/>
                  </a:path>
                  <a:path w="473710" h="562609">
                    <a:moveTo>
                      <a:pt x="144151" y="271967"/>
                    </a:moveTo>
                    <a:lnTo>
                      <a:pt x="144267" y="272426"/>
                    </a:lnTo>
                    <a:lnTo>
                      <a:pt x="144266" y="272047"/>
                    </a:lnTo>
                    <a:close/>
                  </a:path>
                  <a:path w="473710" h="562609">
                    <a:moveTo>
                      <a:pt x="139022" y="272106"/>
                    </a:moveTo>
                    <a:lnTo>
                      <a:pt x="138982" y="272245"/>
                    </a:lnTo>
                    <a:lnTo>
                      <a:pt x="139109" y="272511"/>
                    </a:lnTo>
                    <a:lnTo>
                      <a:pt x="139022" y="272106"/>
                    </a:lnTo>
                    <a:close/>
                  </a:path>
                  <a:path w="473710" h="562609">
                    <a:moveTo>
                      <a:pt x="145344" y="272103"/>
                    </a:moveTo>
                    <a:lnTo>
                      <a:pt x="145381" y="272330"/>
                    </a:lnTo>
                    <a:lnTo>
                      <a:pt x="145507" y="272508"/>
                    </a:lnTo>
                    <a:lnTo>
                      <a:pt x="145382" y="272124"/>
                    </a:lnTo>
                    <a:close/>
                  </a:path>
                  <a:path w="473710" h="562609">
                    <a:moveTo>
                      <a:pt x="131517" y="272129"/>
                    </a:moveTo>
                    <a:lnTo>
                      <a:pt x="131595" y="272343"/>
                    </a:lnTo>
                    <a:lnTo>
                      <a:pt x="131722" y="272503"/>
                    </a:lnTo>
                    <a:lnTo>
                      <a:pt x="131597" y="272228"/>
                    </a:lnTo>
                    <a:close/>
                  </a:path>
                  <a:path w="473710" h="562609">
                    <a:moveTo>
                      <a:pt x="140699" y="272043"/>
                    </a:moveTo>
                    <a:lnTo>
                      <a:pt x="140879" y="272502"/>
                    </a:lnTo>
                    <a:lnTo>
                      <a:pt x="140752" y="272066"/>
                    </a:lnTo>
                    <a:close/>
                  </a:path>
                  <a:path w="473710" h="562609">
                    <a:moveTo>
                      <a:pt x="136420" y="272136"/>
                    </a:moveTo>
                    <a:lnTo>
                      <a:pt x="136224" y="272502"/>
                    </a:lnTo>
                    <a:lnTo>
                      <a:pt x="136477" y="272252"/>
                    </a:lnTo>
                    <a:close/>
                  </a:path>
                  <a:path w="473710" h="562609">
                    <a:moveTo>
                      <a:pt x="146135" y="271987"/>
                    </a:moveTo>
                    <a:lnTo>
                      <a:pt x="146140" y="272156"/>
                    </a:lnTo>
                    <a:lnTo>
                      <a:pt x="146393" y="272502"/>
                    </a:lnTo>
                    <a:lnTo>
                      <a:pt x="146271" y="272030"/>
                    </a:lnTo>
                    <a:lnTo>
                      <a:pt x="146135" y="271987"/>
                    </a:lnTo>
                    <a:close/>
                  </a:path>
                  <a:path w="473710" h="562609">
                    <a:moveTo>
                      <a:pt x="141675" y="272310"/>
                    </a:moveTo>
                    <a:lnTo>
                      <a:pt x="141778" y="272497"/>
                    </a:lnTo>
                    <a:lnTo>
                      <a:pt x="141675" y="272310"/>
                    </a:lnTo>
                    <a:close/>
                  </a:path>
                  <a:path w="473710" h="562609">
                    <a:moveTo>
                      <a:pt x="137832" y="272116"/>
                    </a:moveTo>
                    <a:lnTo>
                      <a:pt x="137831" y="272254"/>
                    </a:lnTo>
                    <a:lnTo>
                      <a:pt x="137957" y="272494"/>
                    </a:lnTo>
                    <a:lnTo>
                      <a:pt x="137832" y="272116"/>
                    </a:lnTo>
                    <a:close/>
                  </a:path>
                  <a:path w="473710" h="562609">
                    <a:moveTo>
                      <a:pt x="118680" y="270950"/>
                    </a:moveTo>
                    <a:lnTo>
                      <a:pt x="118623" y="272006"/>
                    </a:lnTo>
                    <a:lnTo>
                      <a:pt x="118750" y="272492"/>
                    </a:lnTo>
                    <a:lnTo>
                      <a:pt x="118680" y="270950"/>
                    </a:lnTo>
                    <a:close/>
                  </a:path>
                  <a:path w="473710" h="562609">
                    <a:moveTo>
                      <a:pt x="147732" y="272366"/>
                    </a:moveTo>
                    <a:lnTo>
                      <a:pt x="147966" y="272491"/>
                    </a:lnTo>
                    <a:lnTo>
                      <a:pt x="147732" y="272366"/>
                    </a:lnTo>
                    <a:close/>
                  </a:path>
                  <a:path w="473710" h="562609">
                    <a:moveTo>
                      <a:pt x="142862" y="271780"/>
                    </a:moveTo>
                    <a:lnTo>
                      <a:pt x="142711" y="272088"/>
                    </a:lnTo>
                    <a:lnTo>
                      <a:pt x="142838" y="272432"/>
                    </a:lnTo>
                    <a:lnTo>
                      <a:pt x="142862" y="271780"/>
                    </a:lnTo>
                    <a:close/>
                  </a:path>
                  <a:path w="473710" h="562609">
                    <a:moveTo>
                      <a:pt x="132275" y="271511"/>
                    </a:moveTo>
                    <a:lnTo>
                      <a:pt x="132329" y="272152"/>
                    </a:lnTo>
                    <a:lnTo>
                      <a:pt x="132456" y="272487"/>
                    </a:lnTo>
                    <a:lnTo>
                      <a:pt x="132275" y="271511"/>
                    </a:lnTo>
                    <a:close/>
                  </a:path>
                  <a:path w="473710" h="562609">
                    <a:moveTo>
                      <a:pt x="110465" y="267138"/>
                    </a:moveTo>
                    <a:lnTo>
                      <a:pt x="110068" y="270167"/>
                    </a:lnTo>
                    <a:lnTo>
                      <a:pt x="109941" y="272480"/>
                    </a:lnTo>
                    <a:lnTo>
                      <a:pt x="110322" y="269704"/>
                    </a:lnTo>
                    <a:lnTo>
                      <a:pt x="110465" y="267138"/>
                    </a:lnTo>
                    <a:close/>
                  </a:path>
                  <a:path w="473710" h="562609">
                    <a:moveTo>
                      <a:pt x="137150" y="271824"/>
                    </a:moveTo>
                    <a:lnTo>
                      <a:pt x="137190" y="272185"/>
                    </a:lnTo>
                    <a:lnTo>
                      <a:pt x="137317" y="272474"/>
                    </a:lnTo>
                    <a:lnTo>
                      <a:pt x="137444" y="272274"/>
                    </a:lnTo>
                    <a:lnTo>
                      <a:pt x="137150" y="271824"/>
                    </a:lnTo>
                    <a:close/>
                  </a:path>
                  <a:path w="473710" h="562609">
                    <a:moveTo>
                      <a:pt x="149865" y="271895"/>
                    </a:moveTo>
                    <a:lnTo>
                      <a:pt x="149956" y="272277"/>
                    </a:lnTo>
                    <a:lnTo>
                      <a:pt x="150083" y="272472"/>
                    </a:lnTo>
                    <a:lnTo>
                      <a:pt x="149957" y="272034"/>
                    </a:lnTo>
                    <a:lnTo>
                      <a:pt x="149865" y="271895"/>
                    </a:lnTo>
                    <a:close/>
                  </a:path>
                  <a:path w="473710" h="562609">
                    <a:moveTo>
                      <a:pt x="148355" y="272105"/>
                    </a:moveTo>
                    <a:lnTo>
                      <a:pt x="148402" y="272262"/>
                    </a:lnTo>
                    <a:lnTo>
                      <a:pt x="148529" y="272469"/>
                    </a:lnTo>
                    <a:lnTo>
                      <a:pt x="148355" y="272105"/>
                    </a:lnTo>
                    <a:close/>
                  </a:path>
                  <a:path w="473710" h="562609">
                    <a:moveTo>
                      <a:pt x="144537" y="271951"/>
                    </a:moveTo>
                    <a:lnTo>
                      <a:pt x="144615" y="272128"/>
                    </a:lnTo>
                    <a:lnTo>
                      <a:pt x="144869" y="272469"/>
                    </a:lnTo>
                    <a:lnTo>
                      <a:pt x="144537" y="271951"/>
                    </a:lnTo>
                    <a:close/>
                  </a:path>
                  <a:path w="473710" h="562609">
                    <a:moveTo>
                      <a:pt x="147654" y="272246"/>
                    </a:moveTo>
                    <a:lnTo>
                      <a:pt x="147961" y="272466"/>
                    </a:lnTo>
                    <a:lnTo>
                      <a:pt x="147838" y="272308"/>
                    </a:lnTo>
                    <a:lnTo>
                      <a:pt x="147654" y="272246"/>
                    </a:lnTo>
                    <a:close/>
                  </a:path>
                  <a:path w="473710" h="562609">
                    <a:moveTo>
                      <a:pt x="144573" y="272069"/>
                    </a:moveTo>
                    <a:lnTo>
                      <a:pt x="144726" y="272306"/>
                    </a:lnTo>
                    <a:lnTo>
                      <a:pt x="144851" y="272457"/>
                    </a:lnTo>
                    <a:lnTo>
                      <a:pt x="144573" y="272069"/>
                    </a:lnTo>
                    <a:close/>
                  </a:path>
                  <a:path w="473710" h="562609">
                    <a:moveTo>
                      <a:pt x="148106" y="272200"/>
                    </a:moveTo>
                    <a:lnTo>
                      <a:pt x="148151" y="272414"/>
                    </a:lnTo>
                    <a:lnTo>
                      <a:pt x="148150" y="272228"/>
                    </a:lnTo>
                    <a:close/>
                  </a:path>
                  <a:path w="473710" h="562609">
                    <a:moveTo>
                      <a:pt x="137754" y="272206"/>
                    </a:moveTo>
                    <a:lnTo>
                      <a:pt x="137863" y="272453"/>
                    </a:lnTo>
                    <a:lnTo>
                      <a:pt x="137754" y="272206"/>
                    </a:lnTo>
                    <a:close/>
                  </a:path>
                  <a:path w="473710" h="562609">
                    <a:moveTo>
                      <a:pt x="142272" y="272216"/>
                    </a:moveTo>
                    <a:lnTo>
                      <a:pt x="142448" y="272452"/>
                    </a:lnTo>
                    <a:lnTo>
                      <a:pt x="142322" y="272236"/>
                    </a:lnTo>
                    <a:close/>
                  </a:path>
                  <a:path w="473710" h="562609">
                    <a:moveTo>
                      <a:pt x="133455" y="270212"/>
                    </a:moveTo>
                    <a:lnTo>
                      <a:pt x="133508" y="270946"/>
                    </a:lnTo>
                    <a:lnTo>
                      <a:pt x="134015" y="272452"/>
                    </a:lnTo>
                    <a:lnTo>
                      <a:pt x="133455" y="270212"/>
                    </a:lnTo>
                    <a:close/>
                  </a:path>
                  <a:path w="473710" h="562609">
                    <a:moveTo>
                      <a:pt x="136004" y="272111"/>
                    </a:moveTo>
                    <a:lnTo>
                      <a:pt x="136106" y="272450"/>
                    </a:lnTo>
                    <a:lnTo>
                      <a:pt x="136004" y="272111"/>
                    </a:lnTo>
                    <a:close/>
                  </a:path>
                  <a:path w="473710" h="562609">
                    <a:moveTo>
                      <a:pt x="121306" y="271700"/>
                    </a:moveTo>
                    <a:lnTo>
                      <a:pt x="121235" y="272448"/>
                    </a:lnTo>
                    <a:lnTo>
                      <a:pt x="121362" y="271948"/>
                    </a:lnTo>
                    <a:lnTo>
                      <a:pt x="121306" y="271700"/>
                    </a:lnTo>
                    <a:close/>
                  </a:path>
                  <a:path w="473710" h="562609">
                    <a:moveTo>
                      <a:pt x="125835" y="271596"/>
                    </a:moveTo>
                    <a:lnTo>
                      <a:pt x="125793" y="272048"/>
                    </a:lnTo>
                    <a:lnTo>
                      <a:pt x="125920" y="272444"/>
                    </a:lnTo>
                    <a:lnTo>
                      <a:pt x="125835" y="271596"/>
                    </a:lnTo>
                    <a:close/>
                  </a:path>
                  <a:path w="473710" h="562609">
                    <a:moveTo>
                      <a:pt x="120137" y="271063"/>
                    </a:moveTo>
                    <a:lnTo>
                      <a:pt x="120094" y="272097"/>
                    </a:lnTo>
                    <a:lnTo>
                      <a:pt x="120221" y="272440"/>
                    </a:lnTo>
                    <a:lnTo>
                      <a:pt x="120137" y="271063"/>
                    </a:lnTo>
                    <a:close/>
                  </a:path>
                  <a:path w="473710" h="562609">
                    <a:moveTo>
                      <a:pt x="147020" y="272270"/>
                    </a:moveTo>
                    <a:lnTo>
                      <a:pt x="147154" y="272440"/>
                    </a:lnTo>
                    <a:lnTo>
                      <a:pt x="147020" y="272270"/>
                    </a:lnTo>
                    <a:close/>
                  </a:path>
                  <a:path w="473710" h="562609">
                    <a:moveTo>
                      <a:pt x="134854" y="272055"/>
                    </a:moveTo>
                    <a:lnTo>
                      <a:pt x="134872" y="272208"/>
                    </a:lnTo>
                    <a:lnTo>
                      <a:pt x="134998" y="272439"/>
                    </a:lnTo>
                    <a:lnTo>
                      <a:pt x="134854" y="272055"/>
                    </a:lnTo>
                    <a:close/>
                  </a:path>
                  <a:path w="473710" h="562609">
                    <a:moveTo>
                      <a:pt x="140105" y="271854"/>
                    </a:moveTo>
                    <a:lnTo>
                      <a:pt x="140466" y="272439"/>
                    </a:lnTo>
                    <a:lnTo>
                      <a:pt x="140339" y="272105"/>
                    </a:lnTo>
                    <a:lnTo>
                      <a:pt x="140105" y="271854"/>
                    </a:lnTo>
                    <a:close/>
                  </a:path>
                  <a:path w="473710" h="562609">
                    <a:moveTo>
                      <a:pt x="123552" y="269917"/>
                    </a:moveTo>
                    <a:lnTo>
                      <a:pt x="123504" y="270335"/>
                    </a:lnTo>
                    <a:lnTo>
                      <a:pt x="123377" y="272438"/>
                    </a:lnTo>
                    <a:lnTo>
                      <a:pt x="123630" y="270797"/>
                    </a:lnTo>
                    <a:lnTo>
                      <a:pt x="123552" y="269917"/>
                    </a:lnTo>
                    <a:close/>
                  </a:path>
                  <a:path w="473710" h="562609">
                    <a:moveTo>
                      <a:pt x="142671" y="272198"/>
                    </a:moveTo>
                    <a:lnTo>
                      <a:pt x="142708" y="272387"/>
                    </a:lnTo>
                    <a:lnTo>
                      <a:pt x="142671" y="272198"/>
                    </a:lnTo>
                    <a:close/>
                  </a:path>
                  <a:path w="473710" h="562609">
                    <a:moveTo>
                      <a:pt x="120628" y="270861"/>
                    </a:moveTo>
                    <a:lnTo>
                      <a:pt x="120469" y="272055"/>
                    </a:lnTo>
                    <a:lnTo>
                      <a:pt x="120596" y="272434"/>
                    </a:lnTo>
                    <a:lnTo>
                      <a:pt x="120628" y="270861"/>
                    </a:lnTo>
                    <a:close/>
                  </a:path>
                  <a:path w="473710" h="562609">
                    <a:moveTo>
                      <a:pt x="145811" y="272164"/>
                    </a:moveTo>
                    <a:lnTo>
                      <a:pt x="145996" y="272432"/>
                    </a:lnTo>
                    <a:lnTo>
                      <a:pt x="145869" y="272207"/>
                    </a:lnTo>
                    <a:close/>
                  </a:path>
                  <a:path w="473710" h="562609">
                    <a:moveTo>
                      <a:pt x="140998" y="272169"/>
                    </a:moveTo>
                    <a:lnTo>
                      <a:pt x="141123" y="272428"/>
                    </a:lnTo>
                    <a:lnTo>
                      <a:pt x="140998" y="272169"/>
                    </a:lnTo>
                    <a:close/>
                  </a:path>
                  <a:path w="473710" h="562609">
                    <a:moveTo>
                      <a:pt x="147372" y="272296"/>
                    </a:moveTo>
                    <a:lnTo>
                      <a:pt x="147512" y="272428"/>
                    </a:lnTo>
                    <a:lnTo>
                      <a:pt x="147372" y="272296"/>
                    </a:lnTo>
                    <a:close/>
                  </a:path>
                  <a:path w="473710" h="562609">
                    <a:moveTo>
                      <a:pt x="147569" y="272294"/>
                    </a:moveTo>
                    <a:lnTo>
                      <a:pt x="147773" y="272427"/>
                    </a:lnTo>
                    <a:lnTo>
                      <a:pt x="147569" y="272294"/>
                    </a:lnTo>
                    <a:close/>
                  </a:path>
                  <a:path w="473710" h="562609">
                    <a:moveTo>
                      <a:pt x="139040" y="272074"/>
                    </a:moveTo>
                    <a:lnTo>
                      <a:pt x="139161" y="272425"/>
                    </a:lnTo>
                    <a:lnTo>
                      <a:pt x="139040" y="272074"/>
                    </a:lnTo>
                    <a:close/>
                  </a:path>
                  <a:path w="473710" h="562609">
                    <a:moveTo>
                      <a:pt x="144530" y="272008"/>
                    </a:moveTo>
                    <a:lnTo>
                      <a:pt x="144545" y="272243"/>
                    </a:lnTo>
                    <a:lnTo>
                      <a:pt x="144799" y="272420"/>
                    </a:lnTo>
                    <a:lnTo>
                      <a:pt x="144530" y="272008"/>
                    </a:lnTo>
                    <a:close/>
                  </a:path>
                  <a:path w="473710" h="562609">
                    <a:moveTo>
                      <a:pt x="148238" y="271917"/>
                    </a:moveTo>
                    <a:lnTo>
                      <a:pt x="148321" y="272232"/>
                    </a:lnTo>
                    <a:lnTo>
                      <a:pt x="148448" y="272418"/>
                    </a:lnTo>
                    <a:lnTo>
                      <a:pt x="148321" y="272050"/>
                    </a:lnTo>
                    <a:lnTo>
                      <a:pt x="148238" y="271917"/>
                    </a:lnTo>
                    <a:close/>
                  </a:path>
                  <a:path w="473710" h="562609">
                    <a:moveTo>
                      <a:pt x="123081" y="271549"/>
                    </a:moveTo>
                    <a:lnTo>
                      <a:pt x="123010" y="271843"/>
                    </a:lnTo>
                    <a:lnTo>
                      <a:pt x="123263" y="272416"/>
                    </a:lnTo>
                    <a:lnTo>
                      <a:pt x="123136" y="271714"/>
                    </a:lnTo>
                    <a:lnTo>
                      <a:pt x="123081" y="271549"/>
                    </a:lnTo>
                    <a:close/>
                  </a:path>
                  <a:path w="473710" h="562609">
                    <a:moveTo>
                      <a:pt x="140028" y="272101"/>
                    </a:moveTo>
                    <a:lnTo>
                      <a:pt x="140049" y="272364"/>
                    </a:lnTo>
                    <a:lnTo>
                      <a:pt x="140028" y="272101"/>
                    </a:lnTo>
                    <a:close/>
                  </a:path>
                  <a:path w="473710" h="562609">
                    <a:moveTo>
                      <a:pt x="137860" y="272084"/>
                    </a:moveTo>
                    <a:lnTo>
                      <a:pt x="138015" y="272415"/>
                    </a:lnTo>
                    <a:lnTo>
                      <a:pt x="137860" y="272084"/>
                    </a:lnTo>
                    <a:close/>
                  </a:path>
                  <a:path w="473710" h="562609">
                    <a:moveTo>
                      <a:pt x="116749" y="271117"/>
                    </a:moveTo>
                    <a:lnTo>
                      <a:pt x="116646" y="271983"/>
                    </a:lnTo>
                    <a:lnTo>
                      <a:pt x="116773" y="272410"/>
                    </a:lnTo>
                    <a:lnTo>
                      <a:pt x="116749" y="271117"/>
                    </a:lnTo>
                    <a:close/>
                  </a:path>
                  <a:path w="473710" h="562609">
                    <a:moveTo>
                      <a:pt x="137661" y="272142"/>
                    </a:moveTo>
                    <a:lnTo>
                      <a:pt x="137577" y="272409"/>
                    </a:lnTo>
                    <a:lnTo>
                      <a:pt x="137703" y="272265"/>
                    </a:lnTo>
                    <a:close/>
                  </a:path>
                  <a:path w="473710" h="562609">
                    <a:moveTo>
                      <a:pt x="142701" y="272058"/>
                    </a:moveTo>
                    <a:lnTo>
                      <a:pt x="142693" y="272230"/>
                    </a:lnTo>
                    <a:lnTo>
                      <a:pt x="142820" y="272407"/>
                    </a:lnTo>
                    <a:lnTo>
                      <a:pt x="142701" y="272058"/>
                    </a:lnTo>
                    <a:close/>
                  </a:path>
                  <a:path w="473710" h="562609">
                    <a:moveTo>
                      <a:pt x="136692" y="272184"/>
                    </a:moveTo>
                    <a:lnTo>
                      <a:pt x="136580" y="272405"/>
                    </a:lnTo>
                    <a:lnTo>
                      <a:pt x="136707" y="272276"/>
                    </a:lnTo>
                    <a:close/>
                  </a:path>
                  <a:path w="473710" h="562609">
                    <a:moveTo>
                      <a:pt x="147971" y="272114"/>
                    </a:moveTo>
                    <a:lnTo>
                      <a:pt x="148122" y="272404"/>
                    </a:lnTo>
                    <a:lnTo>
                      <a:pt x="147995" y="272129"/>
                    </a:lnTo>
                    <a:close/>
                  </a:path>
                  <a:path w="473710" h="562609">
                    <a:moveTo>
                      <a:pt x="150494" y="271631"/>
                    </a:moveTo>
                    <a:lnTo>
                      <a:pt x="150949" y="272401"/>
                    </a:lnTo>
                    <a:lnTo>
                      <a:pt x="150695" y="271800"/>
                    </a:lnTo>
                    <a:lnTo>
                      <a:pt x="150572" y="271672"/>
                    </a:lnTo>
                    <a:close/>
                  </a:path>
                  <a:path w="473710" h="562609">
                    <a:moveTo>
                      <a:pt x="143114" y="271777"/>
                    </a:moveTo>
                    <a:lnTo>
                      <a:pt x="143076" y="272169"/>
                    </a:lnTo>
                    <a:lnTo>
                      <a:pt x="143203" y="272401"/>
                    </a:lnTo>
                    <a:lnTo>
                      <a:pt x="143114" y="271777"/>
                    </a:lnTo>
                    <a:close/>
                  </a:path>
                  <a:path w="473710" h="562609">
                    <a:moveTo>
                      <a:pt x="131451" y="270939"/>
                    </a:moveTo>
                    <a:lnTo>
                      <a:pt x="131479" y="271444"/>
                    </a:lnTo>
                    <a:lnTo>
                      <a:pt x="131606" y="272082"/>
                    </a:lnTo>
                    <a:lnTo>
                      <a:pt x="131733" y="272398"/>
                    </a:lnTo>
                    <a:lnTo>
                      <a:pt x="131606" y="271484"/>
                    </a:lnTo>
                    <a:lnTo>
                      <a:pt x="131451" y="270939"/>
                    </a:lnTo>
                    <a:close/>
                  </a:path>
                  <a:path w="473710" h="562609">
                    <a:moveTo>
                      <a:pt x="136263" y="271872"/>
                    </a:moveTo>
                    <a:lnTo>
                      <a:pt x="136163" y="272393"/>
                    </a:lnTo>
                    <a:lnTo>
                      <a:pt x="136289" y="272260"/>
                    </a:lnTo>
                    <a:lnTo>
                      <a:pt x="136263" y="271872"/>
                    </a:lnTo>
                    <a:close/>
                  </a:path>
                  <a:path w="473710" h="562609">
                    <a:moveTo>
                      <a:pt x="140646" y="272020"/>
                    </a:moveTo>
                    <a:lnTo>
                      <a:pt x="140687" y="272177"/>
                    </a:lnTo>
                    <a:lnTo>
                      <a:pt x="140814" y="272393"/>
                    </a:lnTo>
                    <a:lnTo>
                      <a:pt x="140688" y="272038"/>
                    </a:lnTo>
                    <a:close/>
                  </a:path>
                  <a:path w="473710" h="562609">
                    <a:moveTo>
                      <a:pt x="147170" y="272230"/>
                    </a:moveTo>
                    <a:lnTo>
                      <a:pt x="147400" y="272392"/>
                    </a:lnTo>
                    <a:lnTo>
                      <a:pt x="147276" y="272265"/>
                    </a:lnTo>
                    <a:close/>
                  </a:path>
                  <a:path w="473710" h="562609">
                    <a:moveTo>
                      <a:pt x="149109" y="271622"/>
                    </a:moveTo>
                    <a:lnTo>
                      <a:pt x="149166" y="272060"/>
                    </a:lnTo>
                    <a:lnTo>
                      <a:pt x="149293" y="272390"/>
                    </a:lnTo>
                    <a:lnTo>
                      <a:pt x="149109" y="271622"/>
                    </a:lnTo>
                    <a:close/>
                  </a:path>
                  <a:path w="473710" h="562609">
                    <a:moveTo>
                      <a:pt x="147882" y="272058"/>
                    </a:moveTo>
                    <a:lnTo>
                      <a:pt x="147951" y="272346"/>
                    </a:lnTo>
                    <a:lnTo>
                      <a:pt x="147950" y="272100"/>
                    </a:lnTo>
                    <a:close/>
                  </a:path>
                  <a:path w="473710" h="562609">
                    <a:moveTo>
                      <a:pt x="141200" y="271794"/>
                    </a:moveTo>
                    <a:lnTo>
                      <a:pt x="141267" y="272160"/>
                    </a:lnTo>
                    <a:lnTo>
                      <a:pt x="141393" y="272335"/>
                    </a:lnTo>
                    <a:lnTo>
                      <a:pt x="141393" y="272033"/>
                    </a:lnTo>
                    <a:lnTo>
                      <a:pt x="141269" y="271821"/>
                    </a:lnTo>
                    <a:close/>
                  </a:path>
                  <a:path w="473710" h="562609">
                    <a:moveTo>
                      <a:pt x="133394" y="271217"/>
                    </a:moveTo>
                    <a:lnTo>
                      <a:pt x="133432" y="271666"/>
                    </a:lnTo>
                    <a:lnTo>
                      <a:pt x="133685" y="272183"/>
                    </a:lnTo>
                    <a:lnTo>
                      <a:pt x="133812" y="272382"/>
                    </a:lnTo>
                    <a:lnTo>
                      <a:pt x="133394" y="271217"/>
                    </a:lnTo>
                    <a:close/>
                  </a:path>
                  <a:path w="473710" h="562609">
                    <a:moveTo>
                      <a:pt x="138002" y="271921"/>
                    </a:moveTo>
                    <a:lnTo>
                      <a:pt x="137915" y="272173"/>
                    </a:lnTo>
                    <a:lnTo>
                      <a:pt x="138042" y="272378"/>
                    </a:lnTo>
                    <a:lnTo>
                      <a:pt x="138002" y="271921"/>
                    </a:lnTo>
                    <a:close/>
                  </a:path>
                  <a:path w="473710" h="562609">
                    <a:moveTo>
                      <a:pt x="144564" y="271757"/>
                    </a:moveTo>
                    <a:lnTo>
                      <a:pt x="144567" y="271962"/>
                    </a:lnTo>
                    <a:lnTo>
                      <a:pt x="144947" y="272370"/>
                    </a:lnTo>
                    <a:lnTo>
                      <a:pt x="144820" y="272036"/>
                    </a:lnTo>
                    <a:lnTo>
                      <a:pt x="144564" y="271757"/>
                    </a:lnTo>
                    <a:close/>
                  </a:path>
                  <a:path w="473710" h="562609">
                    <a:moveTo>
                      <a:pt x="138329" y="271985"/>
                    </a:moveTo>
                    <a:lnTo>
                      <a:pt x="138129" y="272369"/>
                    </a:lnTo>
                    <a:lnTo>
                      <a:pt x="138329" y="271985"/>
                    </a:lnTo>
                    <a:close/>
                  </a:path>
                  <a:path w="473710" h="562609">
                    <a:moveTo>
                      <a:pt x="131498" y="271782"/>
                    </a:moveTo>
                    <a:lnTo>
                      <a:pt x="131582" y="272210"/>
                    </a:lnTo>
                    <a:lnTo>
                      <a:pt x="131709" y="272368"/>
                    </a:lnTo>
                    <a:lnTo>
                      <a:pt x="131498" y="271782"/>
                    </a:lnTo>
                    <a:close/>
                  </a:path>
                  <a:path w="473710" h="562609">
                    <a:moveTo>
                      <a:pt x="147571" y="272218"/>
                    </a:moveTo>
                    <a:lnTo>
                      <a:pt x="147732" y="272366"/>
                    </a:lnTo>
                    <a:lnTo>
                      <a:pt x="147608" y="272230"/>
                    </a:lnTo>
                    <a:close/>
                  </a:path>
                  <a:path w="473710" h="562609">
                    <a:moveTo>
                      <a:pt x="140754" y="272066"/>
                    </a:moveTo>
                    <a:lnTo>
                      <a:pt x="140929" y="272362"/>
                    </a:lnTo>
                    <a:lnTo>
                      <a:pt x="140803" y="272086"/>
                    </a:lnTo>
                    <a:close/>
                  </a:path>
                  <a:path w="473710" h="562609">
                    <a:moveTo>
                      <a:pt x="142459" y="271902"/>
                    </a:moveTo>
                    <a:lnTo>
                      <a:pt x="142510" y="272310"/>
                    </a:lnTo>
                    <a:lnTo>
                      <a:pt x="142509" y="271973"/>
                    </a:lnTo>
                    <a:close/>
                  </a:path>
                  <a:path w="473710" h="562609">
                    <a:moveTo>
                      <a:pt x="136654" y="272120"/>
                    </a:moveTo>
                    <a:lnTo>
                      <a:pt x="136552" y="272359"/>
                    </a:lnTo>
                    <a:lnTo>
                      <a:pt x="136679" y="272200"/>
                    </a:lnTo>
                    <a:close/>
                  </a:path>
                  <a:path w="473710" h="562609">
                    <a:moveTo>
                      <a:pt x="124456" y="270177"/>
                    </a:moveTo>
                    <a:lnTo>
                      <a:pt x="124538" y="271593"/>
                    </a:lnTo>
                    <a:lnTo>
                      <a:pt x="124665" y="272358"/>
                    </a:lnTo>
                    <a:lnTo>
                      <a:pt x="124538" y="270315"/>
                    </a:lnTo>
                    <a:lnTo>
                      <a:pt x="124456" y="270177"/>
                    </a:lnTo>
                    <a:close/>
                  </a:path>
                  <a:path w="473710" h="562609">
                    <a:moveTo>
                      <a:pt x="143889" y="271858"/>
                    </a:moveTo>
                    <a:lnTo>
                      <a:pt x="144039" y="272234"/>
                    </a:lnTo>
                    <a:lnTo>
                      <a:pt x="144040" y="272092"/>
                    </a:lnTo>
                    <a:lnTo>
                      <a:pt x="143889" y="271858"/>
                    </a:lnTo>
                    <a:close/>
                  </a:path>
                  <a:path w="473710" h="562609">
                    <a:moveTo>
                      <a:pt x="147580" y="271865"/>
                    </a:moveTo>
                    <a:lnTo>
                      <a:pt x="147686" y="272234"/>
                    </a:lnTo>
                    <a:lnTo>
                      <a:pt x="147937" y="272341"/>
                    </a:lnTo>
                    <a:lnTo>
                      <a:pt x="147810" y="272012"/>
                    </a:lnTo>
                    <a:lnTo>
                      <a:pt x="147580" y="271865"/>
                    </a:lnTo>
                    <a:close/>
                  </a:path>
                  <a:path w="473710" h="562609">
                    <a:moveTo>
                      <a:pt x="114898" y="270747"/>
                    </a:moveTo>
                    <a:lnTo>
                      <a:pt x="114798" y="271618"/>
                    </a:lnTo>
                    <a:lnTo>
                      <a:pt x="114925" y="272341"/>
                    </a:lnTo>
                    <a:lnTo>
                      <a:pt x="114898" y="270747"/>
                    </a:lnTo>
                    <a:close/>
                  </a:path>
                  <a:path w="473710" h="562609">
                    <a:moveTo>
                      <a:pt x="137009" y="271968"/>
                    </a:moveTo>
                    <a:lnTo>
                      <a:pt x="136782" y="272336"/>
                    </a:lnTo>
                    <a:lnTo>
                      <a:pt x="137009" y="271968"/>
                    </a:lnTo>
                    <a:close/>
                  </a:path>
                  <a:path w="473710" h="562609">
                    <a:moveTo>
                      <a:pt x="107022" y="265430"/>
                    </a:moveTo>
                    <a:lnTo>
                      <a:pt x="106978" y="266437"/>
                    </a:lnTo>
                    <a:lnTo>
                      <a:pt x="106851" y="272336"/>
                    </a:lnTo>
                    <a:lnTo>
                      <a:pt x="106978" y="266550"/>
                    </a:lnTo>
                    <a:lnTo>
                      <a:pt x="107022" y="265430"/>
                    </a:lnTo>
                    <a:close/>
                  </a:path>
                  <a:path w="473710" h="562609">
                    <a:moveTo>
                      <a:pt x="135107" y="271732"/>
                    </a:moveTo>
                    <a:lnTo>
                      <a:pt x="134975" y="272045"/>
                    </a:lnTo>
                    <a:lnTo>
                      <a:pt x="135101" y="272335"/>
                    </a:lnTo>
                    <a:lnTo>
                      <a:pt x="135228" y="272206"/>
                    </a:lnTo>
                    <a:lnTo>
                      <a:pt x="135107" y="271732"/>
                    </a:lnTo>
                    <a:close/>
                  </a:path>
                  <a:path w="473710" h="562609">
                    <a:moveTo>
                      <a:pt x="144896" y="271849"/>
                    </a:moveTo>
                    <a:lnTo>
                      <a:pt x="144971" y="272196"/>
                    </a:lnTo>
                    <a:lnTo>
                      <a:pt x="145098" y="272331"/>
                    </a:lnTo>
                    <a:lnTo>
                      <a:pt x="144972" y="271892"/>
                    </a:lnTo>
                    <a:close/>
                  </a:path>
                  <a:path w="473710" h="562609">
                    <a:moveTo>
                      <a:pt x="145523" y="271996"/>
                    </a:moveTo>
                    <a:lnTo>
                      <a:pt x="145616" y="272228"/>
                    </a:lnTo>
                    <a:lnTo>
                      <a:pt x="145616" y="272050"/>
                    </a:lnTo>
                    <a:close/>
                  </a:path>
                  <a:path w="473710" h="562609">
                    <a:moveTo>
                      <a:pt x="139925" y="271880"/>
                    </a:moveTo>
                    <a:lnTo>
                      <a:pt x="139831" y="272111"/>
                    </a:lnTo>
                    <a:lnTo>
                      <a:pt x="139958" y="272328"/>
                    </a:lnTo>
                    <a:lnTo>
                      <a:pt x="139925" y="271880"/>
                    </a:lnTo>
                    <a:close/>
                  </a:path>
                  <a:path w="473710" h="562609">
                    <a:moveTo>
                      <a:pt x="118350" y="271124"/>
                    </a:moveTo>
                    <a:lnTo>
                      <a:pt x="118229" y="272323"/>
                    </a:lnTo>
                    <a:lnTo>
                      <a:pt x="118356" y="271738"/>
                    </a:lnTo>
                    <a:lnTo>
                      <a:pt x="118350" y="271124"/>
                    </a:lnTo>
                    <a:close/>
                  </a:path>
                  <a:path w="473710" h="562609">
                    <a:moveTo>
                      <a:pt x="148061" y="271634"/>
                    </a:moveTo>
                    <a:lnTo>
                      <a:pt x="148171" y="272084"/>
                    </a:lnTo>
                    <a:lnTo>
                      <a:pt x="148298" y="272323"/>
                    </a:lnTo>
                    <a:lnTo>
                      <a:pt x="148172" y="271839"/>
                    </a:lnTo>
                    <a:lnTo>
                      <a:pt x="148061" y="271634"/>
                    </a:lnTo>
                    <a:close/>
                  </a:path>
                  <a:path w="473710" h="562609">
                    <a:moveTo>
                      <a:pt x="147628" y="272207"/>
                    </a:moveTo>
                    <a:lnTo>
                      <a:pt x="147875" y="272321"/>
                    </a:lnTo>
                    <a:lnTo>
                      <a:pt x="147628" y="272207"/>
                    </a:lnTo>
                    <a:close/>
                  </a:path>
                  <a:path w="473710" h="562609">
                    <a:moveTo>
                      <a:pt x="141331" y="271845"/>
                    </a:moveTo>
                    <a:lnTo>
                      <a:pt x="141542" y="272320"/>
                    </a:lnTo>
                    <a:lnTo>
                      <a:pt x="141416" y="271995"/>
                    </a:lnTo>
                    <a:lnTo>
                      <a:pt x="141331" y="271845"/>
                    </a:lnTo>
                    <a:close/>
                  </a:path>
                  <a:path w="473710" h="562609">
                    <a:moveTo>
                      <a:pt x="133486" y="269708"/>
                    </a:moveTo>
                    <a:lnTo>
                      <a:pt x="133521" y="270410"/>
                    </a:lnTo>
                    <a:lnTo>
                      <a:pt x="134155" y="272320"/>
                    </a:lnTo>
                    <a:lnTo>
                      <a:pt x="134155" y="271544"/>
                    </a:lnTo>
                    <a:lnTo>
                      <a:pt x="133486" y="269708"/>
                    </a:lnTo>
                    <a:close/>
                  </a:path>
                  <a:path w="473710" h="562609">
                    <a:moveTo>
                      <a:pt x="111061" y="271083"/>
                    </a:moveTo>
                    <a:lnTo>
                      <a:pt x="111023" y="271260"/>
                    </a:lnTo>
                    <a:lnTo>
                      <a:pt x="110897" y="272320"/>
                    </a:lnTo>
                    <a:lnTo>
                      <a:pt x="111023" y="271688"/>
                    </a:lnTo>
                    <a:lnTo>
                      <a:pt x="111061" y="271083"/>
                    </a:lnTo>
                    <a:close/>
                  </a:path>
                  <a:path w="473710" h="562609">
                    <a:moveTo>
                      <a:pt x="133367" y="271781"/>
                    </a:moveTo>
                    <a:lnTo>
                      <a:pt x="133415" y="271970"/>
                    </a:lnTo>
                    <a:lnTo>
                      <a:pt x="133541" y="272320"/>
                    </a:lnTo>
                    <a:lnTo>
                      <a:pt x="133414" y="271846"/>
                    </a:lnTo>
                    <a:close/>
                  </a:path>
                  <a:path w="473710" h="562609">
                    <a:moveTo>
                      <a:pt x="139094" y="271981"/>
                    </a:moveTo>
                    <a:lnTo>
                      <a:pt x="139101" y="272152"/>
                    </a:lnTo>
                    <a:lnTo>
                      <a:pt x="139228" y="272314"/>
                    </a:lnTo>
                    <a:lnTo>
                      <a:pt x="139094" y="271981"/>
                    </a:lnTo>
                    <a:close/>
                  </a:path>
                  <a:path w="473710" h="562609">
                    <a:moveTo>
                      <a:pt x="114297" y="270011"/>
                    </a:moveTo>
                    <a:lnTo>
                      <a:pt x="114210" y="270545"/>
                    </a:lnTo>
                    <a:lnTo>
                      <a:pt x="114083" y="272312"/>
                    </a:lnTo>
                    <a:lnTo>
                      <a:pt x="114210" y="271109"/>
                    </a:lnTo>
                    <a:lnTo>
                      <a:pt x="114297" y="270011"/>
                    </a:lnTo>
                    <a:close/>
                  </a:path>
                  <a:path w="473710" h="562609">
                    <a:moveTo>
                      <a:pt x="147000" y="272175"/>
                    </a:moveTo>
                    <a:lnTo>
                      <a:pt x="147150" y="272312"/>
                    </a:lnTo>
                    <a:lnTo>
                      <a:pt x="147000" y="272175"/>
                    </a:lnTo>
                    <a:close/>
                  </a:path>
                  <a:path w="473710" h="562609">
                    <a:moveTo>
                      <a:pt x="139821" y="272086"/>
                    </a:moveTo>
                    <a:lnTo>
                      <a:pt x="139909" y="272308"/>
                    </a:lnTo>
                    <a:lnTo>
                      <a:pt x="139821" y="272086"/>
                    </a:lnTo>
                    <a:close/>
                  </a:path>
                  <a:path w="473710" h="562609">
                    <a:moveTo>
                      <a:pt x="148972" y="271933"/>
                    </a:moveTo>
                    <a:lnTo>
                      <a:pt x="149071" y="272180"/>
                    </a:lnTo>
                    <a:lnTo>
                      <a:pt x="148972" y="271933"/>
                    </a:lnTo>
                    <a:close/>
                  </a:path>
                  <a:path w="473710" h="562609">
                    <a:moveTo>
                      <a:pt x="140122" y="271800"/>
                    </a:moveTo>
                    <a:lnTo>
                      <a:pt x="140525" y="272303"/>
                    </a:lnTo>
                    <a:lnTo>
                      <a:pt x="140399" y="272027"/>
                    </a:lnTo>
                    <a:lnTo>
                      <a:pt x="140272" y="271863"/>
                    </a:lnTo>
                    <a:lnTo>
                      <a:pt x="140122" y="271800"/>
                    </a:lnTo>
                    <a:close/>
                  </a:path>
                  <a:path w="473710" h="562609">
                    <a:moveTo>
                      <a:pt x="118046" y="269173"/>
                    </a:moveTo>
                    <a:lnTo>
                      <a:pt x="118002" y="269433"/>
                    </a:lnTo>
                    <a:lnTo>
                      <a:pt x="117875" y="270882"/>
                    </a:lnTo>
                    <a:lnTo>
                      <a:pt x="118002" y="272298"/>
                    </a:lnTo>
                    <a:lnTo>
                      <a:pt x="118129" y="271870"/>
                    </a:lnTo>
                    <a:lnTo>
                      <a:pt x="118046" y="269173"/>
                    </a:lnTo>
                    <a:close/>
                  </a:path>
                  <a:path w="473710" h="562609">
                    <a:moveTo>
                      <a:pt x="122813" y="271542"/>
                    </a:moveTo>
                    <a:lnTo>
                      <a:pt x="122713" y="272296"/>
                    </a:lnTo>
                    <a:lnTo>
                      <a:pt x="122840" y="271688"/>
                    </a:lnTo>
                    <a:lnTo>
                      <a:pt x="122813" y="271542"/>
                    </a:lnTo>
                    <a:close/>
                  </a:path>
                  <a:path w="473710" h="562609">
                    <a:moveTo>
                      <a:pt x="147176" y="272122"/>
                    </a:moveTo>
                    <a:lnTo>
                      <a:pt x="147248" y="272256"/>
                    </a:lnTo>
                    <a:lnTo>
                      <a:pt x="147176" y="272122"/>
                    </a:lnTo>
                    <a:close/>
                  </a:path>
                  <a:path w="473710" h="562609">
                    <a:moveTo>
                      <a:pt x="136638" y="272093"/>
                    </a:moveTo>
                    <a:lnTo>
                      <a:pt x="136512" y="272292"/>
                    </a:lnTo>
                    <a:lnTo>
                      <a:pt x="136639" y="272138"/>
                    </a:lnTo>
                    <a:close/>
                  </a:path>
                  <a:path w="473710" h="562609">
                    <a:moveTo>
                      <a:pt x="138102" y="270997"/>
                    </a:moveTo>
                    <a:lnTo>
                      <a:pt x="138107" y="272289"/>
                    </a:lnTo>
                    <a:lnTo>
                      <a:pt x="138360" y="271791"/>
                    </a:lnTo>
                    <a:lnTo>
                      <a:pt x="138233" y="271305"/>
                    </a:lnTo>
                    <a:lnTo>
                      <a:pt x="138102" y="270997"/>
                    </a:lnTo>
                    <a:close/>
                  </a:path>
                  <a:path w="473710" h="562609">
                    <a:moveTo>
                      <a:pt x="129446" y="271300"/>
                    </a:moveTo>
                    <a:lnTo>
                      <a:pt x="129535" y="271852"/>
                    </a:lnTo>
                    <a:lnTo>
                      <a:pt x="129662" y="272287"/>
                    </a:lnTo>
                    <a:lnTo>
                      <a:pt x="129446" y="271300"/>
                    </a:lnTo>
                    <a:close/>
                  </a:path>
                  <a:path w="473710" h="562609">
                    <a:moveTo>
                      <a:pt x="142390" y="271806"/>
                    </a:moveTo>
                    <a:lnTo>
                      <a:pt x="142324" y="272185"/>
                    </a:lnTo>
                    <a:lnTo>
                      <a:pt x="142390" y="271806"/>
                    </a:lnTo>
                    <a:close/>
                  </a:path>
                  <a:path w="473710" h="562609">
                    <a:moveTo>
                      <a:pt x="143417" y="271165"/>
                    </a:moveTo>
                    <a:lnTo>
                      <a:pt x="143429" y="271628"/>
                    </a:lnTo>
                    <a:lnTo>
                      <a:pt x="143807" y="272111"/>
                    </a:lnTo>
                    <a:lnTo>
                      <a:pt x="144060" y="272286"/>
                    </a:lnTo>
                    <a:lnTo>
                      <a:pt x="143934" y="271970"/>
                    </a:lnTo>
                    <a:lnTo>
                      <a:pt x="143555" y="271340"/>
                    </a:lnTo>
                    <a:lnTo>
                      <a:pt x="143417" y="271165"/>
                    </a:lnTo>
                    <a:close/>
                  </a:path>
                  <a:path w="473710" h="562609">
                    <a:moveTo>
                      <a:pt x="148068" y="271720"/>
                    </a:moveTo>
                    <a:lnTo>
                      <a:pt x="148099" y="272115"/>
                    </a:lnTo>
                    <a:lnTo>
                      <a:pt x="148226" y="272277"/>
                    </a:lnTo>
                    <a:lnTo>
                      <a:pt x="148068" y="271720"/>
                    </a:lnTo>
                    <a:close/>
                  </a:path>
                  <a:path w="473710" h="562609">
                    <a:moveTo>
                      <a:pt x="145520" y="272084"/>
                    </a:moveTo>
                    <a:lnTo>
                      <a:pt x="145647" y="272275"/>
                    </a:lnTo>
                    <a:lnTo>
                      <a:pt x="145520" y="272084"/>
                    </a:lnTo>
                    <a:close/>
                  </a:path>
                  <a:path w="473710" h="562609">
                    <a:moveTo>
                      <a:pt x="134584" y="271915"/>
                    </a:moveTo>
                    <a:lnTo>
                      <a:pt x="134653" y="272275"/>
                    </a:lnTo>
                    <a:lnTo>
                      <a:pt x="134584" y="271915"/>
                    </a:lnTo>
                    <a:close/>
                  </a:path>
                  <a:path w="473710" h="562609">
                    <a:moveTo>
                      <a:pt x="145135" y="271984"/>
                    </a:moveTo>
                    <a:lnTo>
                      <a:pt x="145341" y="272274"/>
                    </a:lnTo>
                    <a:lnTo>
                      <a:pt x="145217" y="272030"/>
                    </a:lnTo>
                    <a:close/>
                  </a:path>
                  <a:path w="473710" h="562609">
                    <a:moveTo>
                      <a:pt x="145752" y="271864"/>
                    </a:moveTo>
                    <a:lnTo>
                      <a:pt x="145875" y="272156"/>
                    </a:lnTo>
                    <a:lnTo>
                      <a:pt x="145874" y="271912"/>
                    </a:lnTo>
                    <a:close/>
                  </a:path>
                  <a:path w="473710" h="562609">
                    <a:moveTo>
                      <a:pt x="133373" y="271546"/>
                    </a:moveTo>
                    <a:lnTo>
                      <a:pt x="133473" y="271925"/>
                    </a:lnTo>
                    <a:lnTo>
                      <a:pt x="133726" y="272267"/>
                    </a:lnTo>
                    <a:lnTo>
                      <a:pt x="133373" y="271546"/>
                    </a:lnTo>
                    <a:close/>
                  </a:path>
                  <a:path w="473710" h="562609">
                    <a:moveTo>
                      <a:pt x="140312" y="271879"/>
                    </a:moveTo>
                    <a:lnTo>
                      <a:pt x="140540" y="272266"/>
                    </a:lnTo>
                    <a:lnTo>
                      <a:pt x="140415" y="271923"/>
                    </a:lnTo>
                    <a:close/>
                  </a:path>
                  <a:path w="473710" h="562609">
                    <a:moveTo>
                      <a:pt x="109670" y="270783"/>
                    </a:moveTo>
                    <a:lnTo>
                      <a:pt x="109517" y="272262"/>
                    </a:lnTo>
                    <a:lnTo>
                      <a:pt x="109644" y="271472"/>
                    </a:lnTo>
                    <a:lnTo>
                      <a:pt x="109670" y="270783"/>
                    </a:lnTo>
                    <a:close/>
                  </a:path>
                  <a:path w="473710" h="562609">
                    <a:moveTo>
                      <a:pt x="120392" y="271777"/>
                    </a:moveTo>
                    <a:lnTo>
                      <a:pt x="120399" y="271944"/>
                    </a:lnTo>
                    <a:lnTo>
                      <a:pt x="120525" y="272259"/>
                    </a:lnTo>
                    <a:lnTo>
                      <a:pt x="120392" y="271777"/>
                    </a:lnTo>
                    <a:close/>
                  </a:path>
                  <a:path w="473710" h="562609">
                    <a:moveTo>
                      <a:pt x="141336" y="271847"/>
                    </a:moveTo>
                    <a:lnTo>
                      <a:pt x="141557" y="272257"/>
                    </a:lnTo>
                    <a:lnTo>
                      <a:pt x="141431" y="271951"/>
                    </a:lnTo>
                    <a:close/>
                  </a:path>
                  <a:path w="473710" h="562609">
                    <a:moveTo>
                      <a:pt x="149901" y="271635"/>
                    </a:moveTo>
                    <a:lnTo>
                      <a:pt x="149974" y="272061"/>
                    </a:lnTo>
                    <a:lnTo>
                      <a:pt x="150101" y="272254"/>
                    </a:lnTo>
                    <a:lnTo>
                      <a:pt x="149974" y="271719"/>
                    </a:lnTo>
                    <a:close/>
                  </a:path>
                  <a:path w="473710" h="562609">
                    <a:moveTo>
                      <a:pt x="138346" y="271567"/>
                    </a:moveTo>
                    <a:lnTo>
                      <a:pt x="138259" y="271996"/>
                    </a:lnTo>
                    <a:lnTo>
                      <a:pt x="138132" y="272254"/>
                    </a:lnTo>
                    <a:lnTo>
                      <a:pt x="138386" y="271876"/>
                    </a:lnTo>
                    <a:lnTo>
                      <a:pt x="138346" y="271567"/>
                    </a:lnTo>
                    <a:close/>
                  </a:path>
                  <a:path w="473710" h="562609">
                    <a:moveTo>
                      <a:pt x="137012" y="271780"/>
                    </a:moveTo>
                    <a:lnTo>
                      <a:pt x="136857" y="271976"/>
                    </a:lnTo>
                    <a:lnTo>
                      <a:pt x="136731" y="272251"/>
                    </a:lnTo>
                    <a:lnTo>
                      <a:pt x="136984" y="271993"/>
                    </a:lnTo>
                    <a:lnTo>
                      <a:pt x="137012" y="271780"/>
                    </a:lnTo>
                    <a:close/>
                  </a:path>
                  <a:path w="473710" h="562609">
                    <a:moveTo>
                      <a:pt x="136573" y="271983"/>
                    </a:moveTo>
                    <a:lnTo>
                      <a:pt x="136485" y="272245"/>
                    </a:lnTo>
                    <a:lnTo>
                      <a:pt x="136611" y="272068"/>
                    </a:lnTo>
                    <a:close/>
                  </a:path>
                  <a:path w="473710" h="562609">
                    <a:moveTo>
                      <a:pt x="133359" y="271772"/>
                    </a:moveTo>
                    <a:lnTo>
                      <a:pt x="133356" y="272066"/>
                    </a:lnTo>
                    <a:lnTo>
                      <a:pt x="133483" y="272239"/>
                    </a:lnTo>
                    <a:lnTo>
                      <a:pt x="133359" y="271772"/>
                    </a:lnTo>
                    <a:close/>
                  </a:path>
                  <a:path w="473710" h="562609">
                    <a:moveTo>
                      <a:pt x="136618" y="272059"/>
                    </a:moveTo>
                    <a:lnTo>
                      <a:pt x="136491" y="272238"/>
                    </a:lnTo>
                    <a:lnTo>
                      <a:pt x="136618" y="272059"/>
                    </a:lnTo>
                    <a:close/>
                  </a:path>
                  <a:path w="473710" h="562609">
                    <a:moveTo>
                      <a:pt x="103577" y="269084"/>
                    </a:moveTo>
                    <a:lnTo>
                      <a:pt x="103674" y="270755"/>
                    </a:lnTo>
                    <a:lnTo>
                      <a:pt x="103801" y="272237"/>
                    </a:lnTo>
                    <a:lnTo>
                      <a:pt x="103577" y="269084"/>
                    </a:lnTo>
                    <a:close/>
                  </a:path>
                  <a:path w="473710" h="562609">
                    <a:moveTo>
                      <a:pt x="145749" y="271993"/>
                    </a:moveTo>
                    <a:lnTo>
                      <a:pt x="145811" y="272131"/>
                    </a:lnTo>
                    <a:lnTo>
                      <a:pt x="145749" y="271993"/>
                    </a:lnTo>
                    <a:close/>
                  </a:path>
                  <a:path w="473710" h="562609">
                    <a:moveTo>
                      <a:pt x="138460" y="271476"/>
                    </a:moveTo>
                    <a:lnTo>
                      <a:pt x="138506" y="271941"/>
                    </a:lnTo>
                    <a:lnTo>
                      <a:pt x="138632" y="272236"/>
                    </a:lnTo>
                    <a:lnTo>
                      <a:pt x="138506" y="271580"/>
                    </a:lnTo>
                    <a:close/>
                  </a:path>
                  <a:path w="473710" h="562609">
                    <a:moveTo>
                      <a:pt x="141049" y="272028"/>
                    </a:moveTo>
                    <a:lnTo>
                      <a:pt x="141020" y="272178"/>
                    </a:lnTo>
                    <a:lnTo>
                      <a:pt x="141049" y="272028"/>
                    </a:lnTo>
                    <a:close/>
                  </a:path>
                  <a:path w="473710" h="562609">
                    <a:moveTo>
                      <a:pt x="109673" y="269677"/>
                    </a:moveTo>
                    <a:lnTo>
                      <a:pt x="109637" y="269959"/>
                    </a:lnTo>
                    <a:lnTo>
                      <a:pt x="109510" y="272228"/>
                    </a:lnTo>
                    <a:lnTo>
                      <a:pt x="109637" y="271078"/>
                    </a:lnTo>
                    <a:lnTo>
                      <a:pt x="109673" y="269677"/>
                    </a:lnTo>
                    <a:close/>
                  </a:path>
                  <a:path w="473710" h="562609">
                    <a:moveTo>
                      <a:pt x="146971" y="272033"/>
                    </a:moveTo>
                    <a:lnTo>
                      <a:pt x="147022" y="272182"/>
                    </a:lnTo>
                    <a:lnTo>
                      <a:pt x="146971" y="272033"/>
                    </a:lnTo>
                    <a:close/>
                  </a:path>
                  <a:path w="473710" h="562609">
                    <a:moveTo>
                      <a:pt x="137189" y="271414"/>
                    </a:moveTo>
                    <a:lnTo>
                      <a:pt x="137226" y="271604"/>
                    </a:lnTo>
                    <a:lnTo>
                      <a:pt x="137479" y="272218"/>
                    </a:lnTo>
                    <a:lnTo>
                      <a:pt x="137353" y="271666"/>
                    </a:lnTo>
                    <a:lnTo>
                      <a:pt x="137189" y="271414"/>
                    </a:lnTo>
                    <a:close/>
                  </a:path>
                  <a:path w="473710" h="562609">
                    <a:moveTo>
                      <a:pt x="142047" y="271913"/>
                    </a:moveTo>
                    <a:lnTo>
                      <a:pt x="142144" y="272122"/>
                    </a:lnTo>
                    <a:lnTo>
                      <a:pt x="142047" y="271913"/>
                    </a:lnTo>
                    <a:close/>
                  </a:path>
                  <a:path w="473710" h="562609">
                    <a:moveTo>
                      <a:pt x="142072" y="271759"/>
                    </a:moveTo>
                    <a:lnTo>
                      <a:pt x="142146" y="272045"/>
                    </a:lnTo>
                    <a:lnTo>
                      <a:pt x="142271" y="272214"/>
                    </a:lnTo>
                    <a:lnTo>
                      <a:pt x="142145" y="271882"/>
                    </a:lnTo>
                    <a:close/>
                  </a:path>
                  <a:path w="473710" h="562609">
                    <a:moveTo>
                      <a:pt x="134654" y="271848"/>
                    </a:moveTo>
                    <a:lnTo>
                      <a:pt x="134712" y="272210"/>
                    </a:lnTo>
                    <a:lnTo>
                      <a:pt x="134654" y="271848"/>
                    </a:lnTo>
                    <a:close/>
                  </a:path>
                  <a:path w="473710" h="562609">
                    <a:moveTo>
                      <a:pt x="119016" y="270719"/>
                    </a:moveTo>
                    <a:lnTo>
                      <a:pt x="118925" y="272202"/>
                    </a:lnTo>
                    <a:lnTo>
                      <a:pt x="119052" y="271309"/>
                    </a:lnTo>
                    <a:lnTo>
                      <a:pt x="119016" y="270719"/>
                    </a:lnTo>
                    <a:close/>
                  </a:path>
                  <a:path w="473710" h="562609">
                    <a:moveTo>
                      <a:pt x="145347" y="271894"/>
                    </a:moveTo>
                    <a:lnTo>
                      <a:pt x="145391" y="272129"/>
                    </a:lnTo>
                    <a:lnTo>
                      <a:pt x="145392" y="271920"/>
                    </a:lnTo>
                    <a:close/>
                  </a:path>
                  <a:path w="473710" h="562609">
                    <a:moveTo>
                      <a:pt x="147607" y="270904"/>
                    </a:moveTo>
                    <a:lnTo>
                      <a:pt x="147601" y="271269"/>
                    </a:lnTo>
                    <a:lnTo>
                      <a:pt x="147980" y="272120"/>
                    </a:lnTo>
                    <a:lnTo>
                      <a:pt x="147979" y="271501"/>
                    </a:lnTo>
                    <a:lnTo>
                      <a:pt x="147607" y="270904"/>
                    </a:lnTo>
                    <a:close/>
                  </a:path>
                  <a:path w="473710" h="562609">
                    <a:moveTo>
                      <a:pt x="142486" y="271477"/>
                    </a:moveTo>
                    <a:lnTo>
                      <a:pt x="142544" y="271979"/>
                    </a:lnTo>
                    <a:lnTo>
                      <a:pt x="142671" y="272198"/>
                    </a:lnTo>
                    <a:lnTo>
                      <a:pt x="142544" y="271597"/>
                    </a:lnTo>
                    <a:close/>
                  </a:path>
                  <a:path w="473710" h="562609">
                    <a:moveTo>
                      <a:pt x="147178" y="272085"/>
                    </a:moveTo>
                    <a:lnTo>
                      <a:pt x="147344" y="272196"/>
                    </a:lnTo>
                    <a:lnTo>
                      <a:pt x="147178" y="272085"/>
                    </a:lnTo>
                    <a:close/>
                  </a:path>
                  <a:path w="473710" h="562609">
                    <a:moveTo>
                      <a:pt x="139565" y="271753"/>
                    </a:moveTo>
                    <a:lnTo>
                      <a:pt x="139560" y="272063"/>
                    </a:lnTo>
                    <a:lnTo>
                      <a:pt x="139685" y="272192"/>
                    </a:lnTo>
                    <a:lnTo>
                      <a:pt x="139565" y="271753"/>
                    </a:lnTo>
                    <a:close/>
                  </a:path>
                  <a:path w="473710" h="562609">
                    <a:moveTo>
                      <a:pt x="107809" y="267728"/>
                    </a:moveTo>
                    <a:lnTo>
                      <a:pt x="107780" y="268149"/>
                    </a:lnTo>
                    <a:lnTo>
                      <a:pt x="107653" y="272190"/>
                    </a:lnTo>
                    <a:lnTo>
                      <a:pt x="107809" y="267728"/>
                    </a:lnTo>
                    <a:close/>
                  </a:path>
                  <a:path w="473710" h="562609">
                    <a:moveTo>
                      <a:pt x="139448" y="271948"/>
                    </a:moveTo>
                    <a:lnTo>
                      <a:pt x="139480" y="272136"/>
                    </a:lnTo>
                    <a:lnTo>
                      <a:pt x="139448" y="271948"/>
                    </a:lnTo>
                    <a:close/>
                  </a:path>
                  <a:path w="473710" h="562609">
                    <a:moveTo>
                      <a:pt x="124754" y="270680"/>
                    </a:moveTo>
                    <a:lnTo>
                      <a:pt x="124703" y="272186"/>
                    </a:lnTo>
                    <a:lnTo>
                      <a:pt x="124830" y="271612"/>
                    </a:lnTo>
                    <a:lnTo>
                      <a:pt x="124754" y="270680"/>
                    </a:lnTo>
                    <a:close/>
                  </a:path>
                  <a:path w="473710" h="562609">
                    <a:moveTo>
                      <a:pt x="144212" y="271883"/>
                    </a:moveTo>
                    <a:lnTo>
                      <a:pt x="144337" y="272078"/>
                    </a:lnTo>
                    <a:lnTo>
                      <a:pt x="144212" y="271883"/>
                    </a:lnTo>
                    <a:close/>
                  </a:path>
                  <a:path w="473710" h="562609">
                    <a:moveTo>
                      <a:pt x="147319" y="271734"/>
                    </a:moveTo>
                    <a:lnTo>
                      <a:pt x="147445" y="272123"/>
                    </a:lnTo>
                    <a:lnTo>
                      <a:pt x="147445" y="271927"/>
                    </a:lnTo>
                    <a:lnTo>
                      <a:pt x="147319" y="271734"/>
                    </a:lnTo>
                    <a:close/>
                  </a:path>
                  <a:path w="473710" h="562609">
                    <a:moveTo>
                      <a:pt x="136959" y="271658"/>
                    </a:moveTo>
                    <a:lnTo>
                      <a:pt x="136947" y="271790"/>
                    </a:lnTo>
                    <a:lnTo>
                      <a:pt x="136820" y="271918"/>
                    </a:lnTo>
                    <a:lnTo>
                      <a:pt x="136694" y="272181"/>
                    </a:lnTo>
                    <a:lnTo>
                      <a:pt x="136947" y="271863"/>
                    </a:lnTo>
                    <a:lnTo>
                      <a:pt x="136959" y="271658"/>
                    </a:lnTo>
                    <a:close/>
                  </a:path>
                  <a:path w="473710" h="562609">
                    <a:moveTo>
                      <a:pt x="123539" y="269876"/>
                    </a:moveTo>
                    <a:lnTo>
                      <a:pt x="123291" y="270783"/>
                    </a:lnTo>
                    <a:lnTo>
                      <a:pt x="123164" y="271799"/>
                    </a:lnTo>
                    <a:lnTo>
                      <a:pt x="123290" y="272179"/>
                    </a:lnTo>
                    <a:lnTo>
                      <a:pt x="123544" y="269986"/>
                    </a:lnTo>
                    <a:close/>
                  </a:path>
                  <a:path w="473710" h="562609">
                    <a:moveTo>
                      <a:pt x="129357" y="270950"/>
                    </a:moveTo>
                    <a:lnTo>
                      <a:pt x="129461" y="271864"/>
                    </a:lnTo>
                    <a:lnTo>
                      <a:pt x="129588" y="272177"/>
                    </a:lnTo>
                    <a:lnTo>
                      <a:pt x="129461" y="271391"/>
                    </a:lnTo>
                    <a:lnTo>
                      <a:pt x="129357" y="270950"/>
                    </a:lnTo>
                    <a:close/>
                  </a:path>
                  <a:path w="473710" h="562609">
                    <a:moveTo>
                      <a:pt x="149287" y="271464"/>
                    </a:moveTo>
                    <a:lnTo>
                      <a:pt x="149414" y="271961"/>
                    </a:lnTo>
                    <a:lnTo>
                      <a:pt x="149541" y="272177"/>
                    </a:lnTo>
                    <a:lnTo>
                      <a:pt x="149594" y="271780"/>
                    </a:lnTo>
                    <a:lnTo>
                      <a:pt x="149287" y="271464"/>
                    </a:lnTo>
                    <a:close/>
                  </a:path>
                  <a:path w="473710" h="562609">
                    <a:moveTo>
                      <a:pt x="142038" y="271900"/>
                    </a:moveTo>
                    <a:lnTo>
                      <a:pt x="142041" y="272028"/>
                    </a:lnTo>
                    <a:lnTo>
                      <a:pt x="142168" y="272175"/>
                    </a:lnTo>
                    <a:lnTo>
                      <a:pt x="142038" y="271900"/>
                    </a:lnTo>
                    <a:close/>
                  </a:path>
                  <a:path w="473710" h="562609">
                    <a:moveTo>
                      <a:pt x="110871" y="269357"/>
                    </a:moveTo>
                    <a:lnTo>
                      <a:pt x="110816" y="269626"/>
                    </a:lnTo>
                    <a:lnTo>
                      <a:pt x="110689" y="272173"/>
                    </a:lnTo>
                    <a:lnTo>
                      <a:pt x="110816" y="271523"/>
                    </a:lnTo>
                    <a:lnTo>
                      <a:pt x="110943" y="270136"/>
                    </a:lnTo>
                    <a:lnTo>
                      <a:pt x="110871" y="269357"/>
                    </a:lnTo>
                    <a:close/>
                  </a:path>
                  <a:path w="473710" h="562609">
                    <a:moveTo>
                      <a:pt x="137192" y="271649"/>
                    </a:moveTo>
                    <a:lnTo>
                      <a:pt x="137278" y="271995"/>
                    </a:lnTo>
                    <a:lnTo>
                      <a:pt x="137405" y="272171"/>
                    </a:lnTo>
                    <a:lnTo>
                      <a:pt x="137192" y="271649"/>
                    </a:lnTo>
                    <a:close/>
                  </a:path>
                  <a:path w="473710" h="562609">
                    <a:moveTo>
                      <a:pt x="127495" y="269138"/>
                    </a:moveTo>
                    <a:lnTo>
                      <a:pt x="127904" y="272169"/>
                    </a:lnTo>
                    <a:lnTo>
                      <a:pt x="127778" y="270131"/>
                    </a:lnTo>
                    <a:lnTo>
                      <a:pt x="127651" y="269595"/>
                    </a:lnTo>
                    <a:lnTo>
                      <a:pt x="127524" y="269182"/>
                    </a:lnTo>
                    <a:close/>
                  </a:path>
                  <a:path w="473710" h="562609">
                    <a:moveTo>
                      <a:pt x="144268" y="271780"/>
                    </a:moveTo>
                    <a:lnTo>
                      <a:pt x="144467" y="272168"/>
                    </a:lnTo>
                    <a:lnTo>
                      <a:pt x="144268" y="271780"/>
                    </a:lnTo>
                    <a:close/>
                  </a:path>
                  <a:path w="473710" h="562609">
                    <a:moveTo>
                      <a:pt x="113461" y="270510"/>
                    </a:moveTo>
                    <a:lnTo>
                      <a:pt x="113420" y="272160"/>
                    </a:lnTo>
                    <a:lnTo>
                      <a:pt x="113461" y="270510"/>
                    </a:lnTo>
                    <a:close/>
                  </a:path>
                  <a:path w="473710" h="562609">
                    <a:moveTo>
                      <a:pt x="112513" y="269801"/>
                    </a:moveTo>
                    <a:lnTo>
                      <a:pt x="112465" y="270114"/>
                    </a:lnTo>
                    <a:lnTo>
                      <a:pt x="112338" y="272159"/>
                    </a:lnTo>
                    <a:lnTo>
                      <a:pt x="112465" y="271573"/>
                    </a:lnTo>
                    <a:lnTo>
                      <a:pt x="112513" y="269801"/>
                    </a:lnTo>
                    <a:close/>
                  </a:path>
                  <a:path w="473710" h="562609">
                    <a:moveTo>
                      <a:pt x="141379" y="271864"/>
                    </a:moveTo>
                    <a:lnTo>
                      <a:pt x="141580" y="272156"/>
                    </a:lnTo>
                    <a:lnTo>
                      <a:pt x="141454" y="271894"/>
                    </a:lnTo>
                    <a:close/>
                  </a:path>
                  <a:path w="473710" h="562609">
                    <a:moveTo>
                      <a:pt x="140744" y="271791"/>
                    </a:moveTo>
                    <a:lnTo>
                      <a:pt x="140832" y="272003"/>
                    </a:lnTo>
                    <a:lnTo>
                      <a:pt x="140959" y="272152"/>
                    </a:lnTo>
                    <a:lnTo>
                      <a:pt x="140744" y="271791"/>
                    </a:lnTo>
                    <a:close/>
                  </a:path>
                  <a:path w="473710" h="562609">
                    <a:moveTo>
                      <a:pt x="144774" y="271780"/>
                    </a:moveTo>
                    <a:lnTo>
                      <a:pt x="144578" y="271780"/>
                    </a:lnTo>
                    <a:lnTo>
                      <a:pt x="144925" y="272147"/>
                    </a:lnTo>
                    <a:lnTo>
                      <a:pt x="144799" y="271794"/>
                    </a:lnTo>
                    <a:close/>
                  </a:path>
                  <a:path w="473710" h="562609">
                    <a:moveTo>
                      <a:pt x="144140" y="271667"/>
                    </a:moveTo>
                    <a:lnTo>
                      <a:pt x="144192" y="271852"/>
                    </a:lnTo>
                    <a:lnTo>
                      <a:pt x="144445" y="272144"/>
                    </a:lnTo>
                    <a:lnTo>
                      <a:pt x="144140" y="271667"/>
                    </a:lnTo>
                    <a:close/>
                  </a:path>
                  <a:path w="473710" h="562609">
                    <a:moveTo>
                      <a:pt x="143119" y="271725"/>
                    </a:moveTo>
                    <a:lnTo>
                      <a:pt x="143248" y="272142"/>
                    </a:lnTo>
                    <a:lnTo>
                      <a:pt x="143119" y="271725"/>
                    </a:lnTo>
                    <a:close/>
                  </a:path>
                  <a:path w="473710" h="562609">
                    <a:moveTo>
                      <a:pt x="129344" y="269517"/>
                    </a:moveTo>
                    <a:lnTo>
                      <a:pt x="129407" y="271060"/>
                    </a:lnTo>
                    <a:lnTo>
                      <a:pt x="129661" y="272142"/>
                    </a:lnTo>
                    <a:lnTo>
                      <a:pt x="129534" y="270288"/>
                    </a:lnTo>
                    <a:lnTo>
                      <a:pt x="129410" y="269598"/>
                    </a:lnTo>
                    <a:close/>
                  </a:path>
                  <a:path w="473710" h="562609">
                    <a:moveTo>
                      <a:pt x="136561" y="271962"/>
                    </a:moveTo>
                    <a:lnTo>
                      <a:pt x="136420" y="272136"/>
                    </a:lnTo>
                    <a:lnTo>
                      <a:pt x="136561" y="271962"/>
                    </a:lnTo>
                    <a:close/>
                  </a:path>
                  <a:path w="473710" h="562609">
                    <a:moveTo>
                      <a:pt x="135108" y="271518"/>
                    </a:moveTo>
                    <a:lnTo>
                      <a:pt x="135170" y="271867"/>
                    </a:lnTo>
                    <a:lnTo>
                      <a:pt x="135297" y="272136"/>
                    </a:lnTo>
                    <a:lnTo>
                      <a:pt x="135170" y="271663"/>
                    </a:lnTo>
                    <a:lnTo>
                      <a:pt x="135108" y="271518"/>
                    </a:lnTo>
                    <a:close/>
                  </a:path>
                  <a:path w="473710" h="562609">
                    <a:moveTo>
                      <a:pt x="142145" y="271463"/>
                    </a:moveTo>
                    <a:lnTo>
                      <a:pt x="142168" y="271920"/>
                    </a:lnTo>
                    <a:lnTo>
                      <a:pt x="142294" y="272135"/>
                    </a:lnTo>
                    <a:lnTo>
                      <a:pt x="142168" y="271495"/>
                    </a:lnTo>
                    <a:close/>
                  </a:path>
                  <a:path w="473710" h="562609">
                    <a:moveTo>
                      <a:pt x="144134" y="271516"/>
                    </a:moveTo>
                    <a:lnTo>
                      <a:pt x="144475" y="272132"/>
                    </a:lnTo>
                    <a:lnTo>
                      <a:pt x="144348" y="271746"/>
                    </a:lnTo>
                    <a:lnTo>
                      <a:pt x="144222" y="271559"/>
                    </a:lnTo>
                    <a:close/>
                  </a:path>
                  <a:path w="473710" h="562609">
                    <a:moveTo>
                      <a:pt x="147182" y="272002"/>
                    </a:moveTo>
                    <a:lnTo>
                      <a:pt x="147313" y="272131"/>
                    </a:lnTo>
                    <a:lnTo>
                      <a:pt x="147182" y="272002"/>
                    </a:lnTo>
                    <a:close/>
                  </a:path>
                  <a:path w="473710" h="562609">
                    <a:moveTo>
                      <a:pt x="131253" y="271103"/>
                    </a:moveTo>
                    <a:lnTo>
                      <a:pt x="131391" y="271734"/>
                    </a:lnTo>
                    <a:lnTo>
                      <a:pt x="131517" y="272129"/>
                    </a:lnTo>
                    <a:lnTo>
                      <a:pt x="131390" y="271484"/>
                    </a:lnTo>
                    <a:lnTo>
                      <a:pt x="131253" y="271103"/>
                    </a:lnTo>
                    <a:close/>
                  </a:path>
                  <a:path w="473710" h="562609">
                    <a:moveTo>
                      <a:pt x="131905" y="271036"/>
                    </a:moveTo>
                    <a:lnTo>
                      <a:pt x="131954" y="271554"/>
                    </a:lnTo>
                    <a:lnTo>
                      <a:pt x="132208" y="272128"/>
                    </a:lnTo>
                    <a:lnTo>
                      <a:pt x="132081" y="271499"/>
                    </a:lnTo>
                    <a:lnTo>
                      <a:pt x="131905" y="271036"/>
                    </a:lnTo>
                    <a:close/>
                  </a:path>
                  <a:path w="473710" h="562609">
                    <a:moveTo>
                      <a:pt x="145528" y="271793"/>
                    </a:moveTo>
                    <a:lnTo>
                      <a:pt x="145624" y="272055"/>
                    </a:lnTo>
                    <a:lnTo>
                      <a:pt x="145620" y="271887"/>
                    </a:lnTo>
                    <a:close/>
                  </a:path>
                  <a:path w="473710" h="562609">
                    <a:moveTo>
                      <a:pt x="136369" y="271637"/>
                    </a:moveTo>
                    <a:lnTo>
                      <a:pt x="136286" y="271912"/>
                    </a:lnTo>
                    <a:lnTo>
                      <a:pt x="136413" y="272125"/>
                    </a:lnTo>
                    <a:lnTo>
                      <a:pt x="136539" y="271986"/>
                    </a:lnTo>
                    <a:lnTo>
                      <a:pt x="136369" y="271637"/>
                    </a:lnTo>
                    <a:close/>
                  </a:path>
                  <a:path w="473710" h="562609">
                    <a:moveTo>
                      <a:pt x="147295" y="271683"/>
                    </a:moveTo>
                    <a:lnTo>
                      <a:pt x="147573" y="272123"/>
                    </a:lnTo>
                    <a:lnTo>
                      <a:pt x="147447" y="271780"/>
                    </a:lnTo>
                    <a:lnTo>
                      <a:pt x="147295" y="271683"/>
                    </a:lnTo>
                    <a:close/>
                  </a:path>
                  <a:path w="473710" h="562609">
                    <a:moveTo>
                      <a:pt x="147202" y="271624"/>
                    </a:moveTo>
                    <a:lnTo>
                      <a:pt x="147314" y="272056"/>
                    </a:lnTo>
                    <a:lnTo>
                      <a:pt x="147314" y="271727"/>
                    </a:lnTo>
                    <a:close/>
                  </a:path>
                  <a:path w="473710" h="562609">
                    <a:moveTo>
                      <a:pt x="133487" y="269687"/>
                    </a:moveTo>
                    <a:lnTo>
                      <a:pt x="134366" y="272121"/>
                    </a:lnTo>
                    <a:lnTo>
                      <a:pt x="134239" y="271560"/>
                    </a:lnTo>
                    <a:lnTo>
                      <a:pt x="133860" y="270410"/>
                    </a:lnTo>
                    <a:lnTo>
                      <a:pt x="133487" y="269687"/>
                    </a:lnTo>
                    <a:close/>
                  </a:path>
                  <a:path w="473710" h="562609">
                    <a:moveTo>
                      <a:pt x="143354" y="271532"/>
                    </a:moveTo>
                    <a:lnTo>
                      <a:pt x="143686" y="271977"/>
                    </a:lnTo>
                    <a:lnTo>
                      <a:pt x="143812" y="272118"/>
                    </a:lnTo>
                    <a:lnTo>
                      <a:pt x="143354" y="271532"/>
                    </a:lnTo>
                    <a:close/>
                  </a:path>
                  <a:path w="473710" h="562609">
                    <a:moveTo>
                      <a:pt x="147792" y="271696"/>
                    </a:moveTo>
                    <a:lnTo>
                      <a:pt x="147844" y="271857"/>
                    </a:lnTo>
                    <a:lnTo>
                      <a:pt x="147971" y="272114"/>
                    </a:lnTo>
                    <a:lnTo>
                      <a:pt x="147844" y="271782"/>
                    </a:lnTo>
                    <a:close/>
                  </a:path>
                  <a:path w="473710" h="562609">
                    <a:moveTo>
                      <a:pt x="144145" y="271808"/>
                    </a:moveTo>
                    <a:lnTo>
                      <a:pt x="144233" y="272024"/>
                    </a:lnTo>
                    <a:lnTo>
                      <a:pt x="144145" y="271808"/>
                    </a:lnTo>
                    <a:close/>
                  </a:path>
                  <a:path w="473710" h="562609">
                    <a:moveTo>
                      <a:pt x="119380" y="269001"/>
                    </a:moveTo>
                    <a:lnTo>
                      <a:pt x="119251" y="272106"/>
                    </a:lnTo>
                    <a:lnTo>
                      <a:pt x="119378" y="270095"/>
                    </a:lnTo>
                    <a:lnTo>
                      <a:pt x="119380" y="269001"/>
                    </a:lnTo>
                    <a:close/>
                  </a:path>
                  <a:path w="473710" h="562609">
                    <a:moveTo>
                      <a:pt x="125417" y="271600"/>
                    </a:moveTo>
                    <a:lnTo>
                      <a:pt x="125469" y="271888"/>
                    </a:lnTo>
                    <a:lnTo>
                      <a:pt x="125595" y="272103"/>
                    </a:lnTo>
                    <a:lnTo>
                      <a:pt x="125469" y="271688"/>
                    </a:lnTo>
                    <a:close/>
                  </a:path>
                  <a:path w="473710" h="562609">
                    <a:moveTo>
                      <a:pt x="143351" y="271547"/>
                    </a:moveTo>
                    <a:lnTo>
                      <a:pt x="143397" y="271836"/>
                    </a:lnTo>
                    <a:lnTo>
                      <a:pt x="143777" y="272094"/>
                    </a:lnTo>
                    <a:lnTo>
                      <a:pt x="143351" y="271547"/>
                    </a:lnTo>
                    <a:close/>
                  </a:path>
                  <a:path w="473710" h="562609">
                    <a:moveTo>
                      <a:pt x="139252" y="271707"/>
                    </a:moveTo>
                    <a:lnTo>
                      <a:pt x="139236" y="272038"/>
                    </a:lnTo>
                    <a:lnTo>
                      <a:pt x="139252" y="271707"/>
                    </a:lnTo>
                    <a:close/>
                  </a:path>
                  <a:path w="473710" h="562609">
                    <a:moveTo>
                      <a:pt x="139640" y="271629"/>
                    </a:moveTo>
                    <a:lnTo>
                      <a:pt x="139604" y="271830"/>
                    </a:lnTo>
                    <a:lnTo>
                      <a:pt x="139731" y="272086"/>
                    </a:lnTo>
                    <a:lnTo>
                      <a:pt x="139640" y="271629"/>
                    </a:lnTo>
                    <a:close/>
                  </a:path>
                  <a:path w="473710" h="562609">
                    <a:moveTo>
                      <a:pt x="136920" y="271570"/>
                    </a:moveTo>
                    <a:lnTo>
                      <a:pt x="136647" y="272085"/>
                    </a:lnTo>
                    <a:lnTo>
                      <a:pt x="136900" y="271822"/>
                    </a:lnTo>
                    <a:lnTo>
                      <a:pt x="136920" y="271570"/>
                    </a:lnTo>
                    <a:close/>
                  </a:path>
                  <a:path w="473710" h="562609">
                    <a:moveTo>
                      <a:pt x="148259" y="271780"/>
                    </a:moveTo>
                    <a:lnTo>
                      <a:pt x="148349" y="272084"/>
                    </a:lnTo>
                    <a:lnTo>
                      <a:pt x="148259" y="271780"/>
                    </a:lnTo>
                    <a:close/>
                  </a:path>
                  <a:path w="473710" h="562609">
                    <a:moveTo>
                      <a:pt x="120838" y="270046"/>
                    </a:moveTo>
                    <a:lnTo>
                      <a:pt x="120685" y="271170"/>
                    </a:lnTo>
                    <a:lnTo>
                      <a:pt x="120812" y="272084"/>
                    </a:lnTo>
                    <a:lnTo>
                      <a:pt x="120838" y="270046"/>
                    </a:lnTo>
                    <a:close/>
                  </a:path>
                  <a:path w="473710" h="562609">
                    <a:moveTo>
                      <a:pt x="137813" y="271256"/>
                    </a:moveTo>
                    <a:lnTo>
                      <a:pt x="137860" y="272084"/>
                    </a:lnTo>
                    <a:lnTo>
                      <a:pt x="137987" y="271938"/>
                    </a:lnTo>
                    <a:lnTo>
                      <a:pt x="137813" y="271256"/>
                    </a:lnTo>
                    <a:close/>
                  </a:path>
                  <a:path w="473710" h="562609">
                    <a:moveTo>
                      <a:pt x="131091" y="271598"/>
                    </a:moveTo>
                    <a:lnTo>
                      <a:pt x="131136" y="271767"/>
                    </a:lnTo>
                    <a:lnTo>
                      <a:pt x="131388" y="272083"/>
                    </a:lnTo>
                    <a:lnTo>
                      <a:pt x="131262" y="271810"/>
                    </a:lnTo>
                    <a:lnTo>
                      <a:pt x="131091" y="271598"/>
                    </a:lnTo>
                    <a:close/>
                  </a:path>
                  <a:path w="473710" h="562609">
                    <a:moveTo>
                      <a:pt x="135110" y="271251"/>
                    </a:moveTo>
                    <a:lnTo>
                      <a:pt x="135223" y="271786"/>
                    </a:lnTo>
                    <a:lnTo>
                      <a:pt x="135350" y="272082"/>
                    </a:lnTo>
                    <a:lnTo>
                      <a:pt x="135223" y="271506"/>
                    </a:lnTo>
                    <a:lnTo>
                      <a:pt x="135110" y="271251"/>
                    </a:lnTo>
                    <a:close/>
                  </a:path>
                  <a:path w="473710" h="562609">
                    <a:moveTo>
                      <a:pt x="130278" y="270690"/>
                    </a:moveTo>
                    <a:lnTo>
                      <a:pt x="130294" y="271367"/>
                    </a:lnTo>
                    <a:lnTo>
                      <a:pt x="130421" y="272082"/>
                    </a:lnTo>
                    <a:lnTo>
                      <a:pt x="130294" y="270710"/>
                    </a:lnTo>
                    <a:close/>
                  </a:path>
                  <a:path w="473710" h="562609">
                    <a:moveTo>
                      <a:pt x="146504" y="271858"/>
                    </a:moveTo>
                    <a:lnTo>
                      <a:pt x="146588" y="272034"/>
                    </a:lnTo>
                    <a:lnTo>
                      <a:pt x="146504" y="271858"/>
                    </a:lnTo>
                    <a:close/>
                  </a:path>
                  <a:path w="473710" h="562609">
                    <a:moveTo>
                      <a:pt x="133843" y="270358"/>
                    </a:moveTo>
                    <a:lnTo>
                      <a:pt x="134410" y="272079"/>
                    </a:lnTo>
                    <a:lnTo>
                      <a:pt x="134283" y="271549"/>
                    </a:lnTo>
                    <a:lnTo>
                      <a:pt x="133843" y="270358"/>
                    </a:lnTo>
                    <a:close/>
                  </a:path>
                  <a:path w="473710" h="562609">
                    <a:moveTo>
                      <a:pt x="131287" y="271317"/>
                    </a:moveTo>
                    <a:lnTo>
                      <a:pt x="131349" y="271706"/>
                    </a:lnTo>
                    <a:lnTo>
                      <a:pt x="131476" y="272078"/>
                    </a:lnTo>
                    <a:lnTo>
                      <a:pt x="131287" y="271317"/>
                    </a:lnTo>
                    <a:close/>
                  </a:path>
                  <a:path w="473710" h="562609">
                    <a:moveTo>
                      <a:pt x="148061" y="271633"/>
                    </a:moveTo>
                    <a:lnTo>
                      <a:pt x="148262" y="272075"/>
                    </a:lnTo>
                    <a:lnTo>
                      <a:pt x="148135" y="271751"/>
                    </a:lnTo>
                    <a:close/>
                  </a:path>
                  <a:path w="473710" h="562609">
                    <a:moveTo>
                      <a:pt x="118608" y="271780"/>
                    </a:moveTo>
                    <a:lnTo>
                      <a:pt x="118628" y="272075"/>
                    </a:lnTo>
                    <a:lnTo>
                      <a:pt x="118608" y="271780"/>
                    </a:lnTo>
                    <a:close/>
                  </a:path>
                  <a:path w="473710" h="562609">
                    <a:moveTo>
                      <a:pt x="146942" y="271892"/>
                    </a:moveTo>
                    <a:lnTo>
                      <a:pt x="147020" y="272032"/>
                    </a:lnTo>
                    <a:lnTo>
                      <a:pt x="146942" y="271892"/>
                    </a:lnTo>
                    <a:close/>
                  </a:path>
                  <a:path w="473710" h="562609">
                    <a:moveTo>
                      <a:pt x="104279" y="271780"/>
                    </a:moveTo>
                    <a:lnTo>
                      <a:pt x="104304" y="272072"/>
                    </a:lnTo>
                    <a:lnTo>
                      <a:pt x="104279" y="271780"/>
                    </a:lnTo>
                    <a:close/>
                  </a:path>
                  <a:path w="473710" h="562609">
                    <a:moveTo>
                      <a:pt x="130004" y="270345"/>
                    </a:moveTo>
                    <a:lnTo>
                      <a:pt x="130272" y="272064"/>
                    </a:lnTo>
                    <a:lnTo>
                      <a:pt x="130145" y="270526"/>
                    </a:lnTo>
                    <a:lnTo>
                      <a:pt x="130004" y="270345"/>
                    </a:lnTo>
                    <a:close/>
                  </a:path>
                  <a:path w="473710" h="562609">
                    <a:moveTo>
                      <a:pt x="103949" y="266700"/>
                    </a:moveTo>
                    <a:lnTo>
                      <a:pt x="104204" y="270559"/>
                    </a:lnTo>
                    <a:lnTo>
                      <a:pt x="104331" y="272058"/>
                    </a:lnTo>
                    <a:lnTo>
                      <a:pt x="103949" y="266700"/>
                    </a:lnTo>
                    <a:close/>
                  </a:path>
                  <a:path w="473710" h="562609">
                    <a:moveTo>
                      <a:pt x="147594" y="271374"/>
                    </a:moveTo>
                    <a:lnTo>
                      <a:pt x="147629" y="271896"/>
                    </a:lnTo>
                    <a:lnTo>
                      <a:pt x="147882" y="272058"/>
                    </a:lnTo>
                    <a:lnTo>
                      <a:pt x="147756" y="271638"/>
                    </a:lnTo>
                    <a:lnTo>
                      <a:pt x="147594" y="271374"/>
                    </a:lnTo>
                    <a:close/>
                  </a:path>
                  <a:path w="473710" h="562609">
                    <a:moveTo>
                      <a:pt x="142760" y="271780"/>
                    </a:moveTo>
                    <a:lnTo>
                      <a:pt x="142606" y="271780"/>
                    </a:lnTo>
                    <a:lnTo>
                      <a:pt x="142701" y="272058"/>
                    </a:lnTo>
                    <a:lnTo>
                      <a:pt x="142760" y="271780"/>
                    </a:lnTo>
                    <a:close/>
                  </a:path>
                  <a:path w="473710" h="562609">
                    <a:moveTo>
                      <a:pt x="136020" y="271465"/>
                    </a:moveTo>
                    <a:lnTo>
                      <a:pt x="136068" y="272051"/>
                    </a:lnTo>
                    <a:lnTo>
                      <a:pt x="136069" y="271546"/>
                    </a:lnTo>
                    <a:close/>
                  </a:path>
                  <a:path w="473710" h="562609">
                    <a:moveTo>
                      <a:pt x="111003" y="270564"/>
                    </a:moveTo>
                    <a:lnTo>
                      <a:pt x="110858" y="272050"/>
                    </a:lnTo>
                    <a:lnTo>
                      <a:pt x="110985" y="271444"/>
                    </a:lnTo>
                    <a:lnTo>
                      <a:pt x="111003" y="270564"/>
                    </a:lnTo>
                    <a:close/>
                  </a:path>
                  <a:path w="473710" h="562609">
                    <a:moveTo>
                      <a:pt x="145562" y="271804"/>
                    </a:moveTo>
                    <a:lnTo>
                      <a:pt x="145748" y="272048"/>
                    </a:lnTo>
                    <a:lnTo>
                      <a:pt x="145621" y="271827"/>
                    </a:lnTo>
                    <a:close/>
                  </a:path>
                  <a:path w="473710" h="562609">
                    <a:moveTo>
                      <a:pt x="136811" y="271689"/>
                    </a:moveTo>
                    <a:lnTo>
                      <a:pt x="136627" y="272045"/>
                    </a:lnTo>
                    <a:lnTo>
                      <a:pt x="136753" y="271866"/>
                    </a:lnTo>
                    <a:lnTo>
                      <a:pt x="136811" y="271689"/>
                    </a:lnTo>
                    <a:close/>
                  </a:path>
                  <a:path w="473710" h="562609">
                    <a:moveTo>
                      <a:pt x="146504" y="271858"/>
                    </a:moveTo>
                    <a:lnTo>
                      <a:pt x="146710" y="272042"/>
                    </a:lnTo>
                    <a:lnTo>
                      <a:pt x="146586" y="271885"/>
                    </a:lnTo>
                    <a:close/>
                  </a:path>
                  <a:path w="473710" h="562609">
                    <a:moveTo>
                      <a:pt x="133963" y="270642"/>
                    </a:moveTo>
                    <a:lnTo>
                      <a:pt x="134455" y="272036"/>
                    </a:lnTo>
                    <a:lnTo>
                      <a:pt x="134328" y="271506"/>
                    </a:lnTo>
                    <a:lnTo>
                      <a:pt x="133963" y="270642"/>
                    </a:lnTo>
                    <a:close/>
                  </a:path>
                  <a:path w="473710" h="562609">
                    <a:moveTo>
                      <a:pt x="112479" y="269926"/>
                    </a:moveTo>
                    <a:lnTo>
                      <a:pt x="112446" y="270068"/>
                    </a:lnTo>
                    <a:lnTo>
                      <a:pt x="112319" y="272034"/>
                    </a:lnTo>
                    <a:lnTo>
                      <a:pt x="112479" y="269926"/>
                    </a:lnTo>
                    <a:close/>
                  </a:path>
                  <a:path w="473710" h="562609">
                    <a:moveTo>
                      <a:pt x="117802" y="270071"/>
                    </a:moveTo>
                    <a:lnTo>
                      <a:pt x="117688" y="270840"/>
                    </a:lnTo>
                    <a:lnTo>
                      <a:pt x="117561" y="272030"/>
                    </a:lnTo>
                    <a:lnTo>
                      <a:pt x="117815" y="270535"/>
                    </a:lnTo>
                    <a:lnTo>
                      <a:pt x="117802" y="270071"/>
                    </a:lnTo>
                    <a:close/>
                  </a:path>
                  <a:path w="473710" h="562609">
                    <a:moveTo>
                      <a:pt x="140850" y="271544"/>
                    </a:moveTo>
                    <a:lnTo>
                      <a:pt x="140922" y="271836"/>
                    </a:lnTo>
                    <a:lnTo>
                      <a:pt x="141049" y="272028"/>
                    </a:lnTo>
                    <a:lnTo>
                      <a:pt x="140922" y="271658"/>
                    </a:lnTo>
                    <a:close/>
                  </a:path>
                  <a:path w="473710" h="562609">
                    <a:moveTo>
                      <a:pt x="113476" y="270606"/>
                    </a:moveTo>
                    <a:lnTo>
                      <a:pt x="113457" y="272022"/>
                    </a:lnTo>
                    <a:lnTo>
                      <a:pt x="113584" y="271555"/>
                    </a:lnTo>
                    <a:lnTo>
                      <a:pt x="113476" y="270606"/>
                    </a:lnTo>
                    <a:close/>
                  </a:path>
                  <a:path w="473710" h="562609">
                    <a:moveTo>
                      <a:pt x="140283" y="271281"/>
                    </a:moveTo>
                    <a:lnTo>
                      <a:pt x="140245" y="271427"/>
                    </a:lnTo>
                    <a:lnTo>
                      <a:pt x="140499" y="271857"/>
                    </a:lnTo>
                    <a:lnTo>
                      <a:pt x="140625" y="272012"/>
                    </a:lnTo>
                    <a:lnTo>
                      <a:pt x="140499" y="271642"/>
                    </a:lnTo>
                    <a:lnTo>
                      <a:pt x="140283" y="271281"/>
                    </a:lnTo>
                    <a:close/>
                  </a:path>
                  <a:path w="473710" h="562609">
                    <a:moveTo>
                      <a:pt x="117077" y="271780"/>
                    </a:moveTo>
                    <a:lnTo>
                      <a:pt x="117023" y="272007"/>
                    </a:lnTo>
                    <a:lnTo>
                      <a:pt x="117077" y="271780"/>
                    </a:lnTo>
                    <a:close/>
                  </a:path>
                  <a:path w="473710" h="562609">
                    <a:moveTo>
                      <a:pt x="146303" y="271790"/>
                    </a:moveTo>
                    <a:lnTo>
                      <a:pt x="146335" y="271957"/>
                    </a:lnTo>
                    <a:lnTo>
                      <a:pt x="146335" y="271800"/>
                    </a:lnTo>
                    <a:close/>
                  </a:path>
                  <a:path w="473710" h="562609">
                    <a:moveTo>
                      <a:pt x="146676" y="271751"/>
                    </a:moveTo>
                    <a:lnTo>
                      <a:pt x="146789" y="271953"/>
                    </a:lnTo>
                    <a:lnTo>
                      <a:pt x="146790" y="271822"/>
                    </a:lnTo>
                    <a:close/>
                  </a:path>
                  <a:path w="473710" h="562609">
                    <a:moveTo>
                      <a:pt x="145487" y="271780"/>
                    </a:moveTo>
                    <a:lnTo>
                      <a:pt x="145349" y="271780"/>
                    </a:lnTo>
                    <a:lnTo>
                      <a:pt x="145523" y="271996"/>
                    </a:lnTo>
                    <a:lnTo>
                      <a:pt x="145487" y="271780"/>
                    </a:lnTo>
                    <a:close/>
                  </a:path>
                  <a:path w="473710" h="562609">
                    <a:moveTo>
                      <a:pt x="140240" y="271418"/>
                    </a:moveTo>
                    <a:lnTo>
                      <a:pt x="140199" y="271689"/>
                    </a:lnTo>
                    <a:lnTo>
                      <a:pt x="140325" y="271885"/>
                    </a:lnTo>
                    <a:lnTo>
                      <a:pt x="140578" y="271992"/>
                    </a:lnTo>
                    <a:lnTo>
                      <a:pt x="140240" y="271418"/>
                    </a:lnTo>
                    <a:close/>
                  </a:path>
                  <a:path w="473710" h="562609">
                    <a:moveTo>
                      <a:pt x="135111" y="271037"/>
                    </a:moveTo>
                    <a:lnTo>
                      <a:pt x="135186" y="271423"/>
                    </a:lnTo>
                    <a:lnTo>
                      <a:pt x="135440" y="271991"/>
                    </a:lnTo>
                    <a:lnTo>
                      <a:pt x="135313" y="271448"/>
                    </a:lnTo>
                    <a:lnTo>
                      <a:pt x="135111" y="271037"/>
                    </a:lnTo>
                    <a:close/>
                  </a:path>
                  <a:path w="473710" h="562609">
                    <a:moveTo>
                      <a:pt x="148036" y="270552"/>
                    </a:moveTo>
                    <a:lnTo>
                      <a:pt x="148115" y="270909"/>
                    </a:lnTo>
                    <a:lnTo>
                      <a:pt x="148620" y="271713"/>
                    </a:lnTo>
                    <a:lnTo>
                      <a:pt x="148873" y="271986"/>
                    </a:lnTo>
                    <a:lnTo>
                      <a:pt x="148746" y="271605"/>
                    </a:lnTo>
                    <a:lnTo>
                      <a:pt x="148036" y="270552"/>
                    </a:lnTo>
                    <a:close/>
                  </a:path>
                  <a:path w="473710" h="562609">
                    <a:moveTo>
                      <a:pt x="144387" y="271780"/>
                    </a:moveTo>
                    <a:lnTo>
                      <a:pt x="144508" y="271978"/>
                    </a:lnTo>
                    <a:lnTo>
                      <a:pt x="144387" y="271780"/>
                    </a:lnTo>
                    <a:close/>
                  </a:path>
                  <a:path w="473710" h="562609">
                    <a:moveTo>
                      <a:pt x="139734" y="271473"/>
                    </a:moveTo>
                    <a:lnTo>
                      <a:pt x="139650" y="271656"/>
                    </a:lnTo>
                    <a:lnTo>
                      <a:pt x="139777" y="271976"/>
                    </a:lnTo>
                    <a:lnTo>
                      <a:pt x="139734" y="271473"/>
                    </a:lnTo>
                    <a:close/>
                  </a:path>
                  <a:path w="473710" h="562609">
                    <a:moveTo>
                      <a:pt x="112425" y="270129"/>
                    </a:moveTo>
                    <a:lnTo>
                      <a:pt x="112122" y="271253"/>
                    </a:lnTo>
                    <a:lnTo>
                      <a:pt x="111995" y="271974"/>
                    </a:lnTo>
                    <a:lnTo>
                      <a:pt x="112425" y="270129"/>
                    </a:lnTo>
                    <a:close/>
                  </a:path>
                  <a:path w="473710" h="562609">
                    <a:moveTo>
                      <a:pt x="131120" y="270733"/>
                    </a:moveTo>
                    <a:lnTo>
                      <a:pt x="131138" y="271332"/>
                    </a:lnTo>
                    <a:lnTo>
                      <a:pt x="131265" y="271713"/>
                    </a:lnTo>
                    <a:lnTo>
                      <a:pt x="131392" y="271973"/>
                    </a:lnTo>
                    <a:lnTo>
                      <a:pt x="131265" y="271228"/>
                    </a:lnTo>
                    <a:lnTo>
                      <a:pt x="131120" y="270733"/>
                    </a:lnTo>
                    <a:close/>
                  </a:path>
                  <a:path w="473710" h="562609">
                    <a:moveTo>
                      <a:pt x="137266" y="271190"/>
                    </a:moveTo>
                    <a:lnTo>
                      <a:pt x="137637" y="271971"/>
                    </a:lnTo>
                    <a:lnTo>
                      <a:pt x="137510" y="271648"/>
                    </a:lnTo>
                    <a:lnTo>
                      <a:pt x="137266" y="271190"/>
                    </a:lnTo>
                    <a:close/>
                  </a:path>
                  <a:path w="473710" h="562609">
                    <a:moveTo>
                      <a:pt x="134363" y="271406"/>
                    </a:moveTo>
                    <a:lnTo>
                      <a:pt x="134398" y="271575"/>
                    </a:lnTo>
                    <a:lnTo>
                      <a:pt x="134525" y="271970"/>
                    </a:lnTo>
                    <a:lnTo>
                      <a:pt x="134363" y="271406"/>
                    </a:lnTo>
                    <a:close/>
                  </a:path>
                  <a:path w="473710" h="562609">
                    <a:moveTo>
                      <a:pt x="136775" y="271728"/>
                    </a:moveTo>
                    <a:lnTo>
                      <a:pt x="136589" y="271968"/>
                    </a:lnTo>
                    <a:lnTo>
                      <a:pt x="136775" y="271728"/>
                    </a:lnTo>
                    <a:close/>
                  </a:path>
                  <a:path w="473710" h="562609">
                    <a:moveTo>
                      <a:pt x="144119" y="271780"/>
                    </a:moveTo>
                    <a:lnTo>
                      <a:pt x="143883" y="271780"/>
                    </a:lnTo>
                    <a:lnTo>
                      <a:pt x="144151" y="271967"/>
                    </a:lnTo>
                    <a:lnTo>
                      <a:pt x="144119" y="271780"/>
                    </a:lnTo>
                    <a:close/>
                  </a:path>
                  <a:path w="473710" h="562609">
                    <a:moveTo>
                      <a:pt x="150142" y="271780"/>
                    </a:moveTo>
                    <a:lnTo>
                      <a:pt x="150009" y="271780"/>
                    </a:lnTo>
                    <a:lnTo>
                      <a:pt x="150126" y="271963"/>
                    </a:lnTo>
                    <a:lnTo>
                      <a:pt x="150142" y="271780"/>
                    </a:lnTo>
                    <a:close/>
                  </a:path>
                  <a:path w="473710" h="562609">
                    <a:moveTo>
                      <a:pt x="134758" y="270992"/>
                    </a:moveTo>
                    <a:lnTo>
                      <a:pt x="134812" y="271672"/>
                    </a:lnTo>
                    <a:lnTo>
                      <a:pt x="134939" y="271963"/>
                    </a:lnTo>
                    <a:lnTo>
                      <a:pt x="135065" y="271824"/>
                    </a:lnTo>
                    <a:lnTo>
                      <a:pt x="134939" y="271376"/>
                    </a:lnTo>
                    <a:lnTo>
                      <a:pt x="134758" y="270992"/>
                    </a:lnTo>
                    <a:close/>
                  </a:path>
                  <a:path w="473710" h="562609">
                    <a:moveTo>
                      <a:pt x="136373" y="271529"/>
                    </a:moveTo>
                    <a:lnTo>
                      <a:pt x="136434" y="271748"/>
                    </a:lnTo>
                    <a:lnTo>
                      <a:pt x="136561" y="271962"/>
                    </a:lnTo>
                    <a:lnTo>
                      <a:pt x="136373" y="271529"/>
                    </a:lnTo>
                    <a:close/>
                  </a:path>
                  <a:path w="473710" h="562609">
                    <a:moveTo>
                      <a:pt x="141274" y="271398"/>
                    </a:moveTo>
                    <a:lnTo>
                      <a:pt x="141245" y="271620"/>
                    </a:lnTo>
                    <a:lnTo>
                      <a:pt x="141372" y="271854"/>
                    </a:lnTo>
                    <a:lnTo>
                      <a:pt x="141625" y="271961"/>
                    </a:lnTo>
                    <a:lnTo>
                      <a:pt x="141499" y="271688"/>
                    </a:lnTo>
                    <a:lnTo>
                      <a:pt x="141274" y="271398"/>
                    </a:lnTo>
                    <a:close/>
                  </a:path>
                  <a:path w="473710" h="562609">
                    <a:moveTo>
                      <a:pt x="133131" y="271463"/>
                    </a:moveTo>
                    <a:lnTo>
                      <a:pt x="133148" y="271678"/>
                    </a:lnTo>
                    <a:lnTo>
                      <a:pt x="133274" y="271955"/>
                    </a:lnTo>
                    <a:lnTo>
                      <a:pt x="133131" y="271463"/>
                    </a:lnTo>
                    <a:close/>
                  </a:path>
                  <a:path w="473710" h="562609">
                    <a:moveTo>
                      <a:pt x="139320" y="271588"/>
                    </a:moveTo>
                    <a:lnTo>
                      <a:pt x="139325" y="271821"/>
                    </a:lnTo>
                    <a:lnTo>
                      <a:pt x="139320" y="271588"/>
                    </a:lnTo>
                    <a:close/>
                  </a:path>
                  <a:path w="473710" h="562609">
                    <a:moveTo>
                      <a:pt x="146154" y="271732"/>
                    </a:moveTo>
                    <a:lnTo>
                      <a:pt x="146177" y="271905"/>
                    </a:lnTo>
                    <a:lnTo>
                      <a:pt x="146154" y="271732"/>
                    </a:lnTo>
                    <a:close/>
                  </a:path>
                  <a:path w="473710" h="562609">
                    <a:moveTo>
                      <a:pt x="145111" y="271780"/>
                    </a:moveTo>
                    <a:lnTo>
                      <a:pt x="145107" y="271945"/>
                    </a:lnTo>
                    <a:lnTo>
                      <a:pt x="145111" y="271780"/>
                    </a:lnTo>
                    <a:close/>
                  </a:path>
                  <a:path w="473710" h="562609">
                    <a:moveTo>
                      <a:pt x="136404" y="270784"/>
                    </a:moveTo>
                    <a:lnTo>
                      <a:pt x="136451" y="271688"/>
                    </a:lnTo>
                    <a:lnTo>
                      <a:pt x="136577" y="271944"/>
                    </a:lnTo>
                    <a:lnTo>
                      <a:pt x="136704" y="271806"/>
                    </a:lnTo>
                    <a:lnTo>
                      <a:pt x="136578" y="271027"/>
                    </a:lnTo>
                    <a:lnTo>
                      <a:pt x="136404" y="270784"/>
                    </a:lnTo>
                    <a:close/>
                  </a:path>
                  <a:path w="473710" h="562609">
                    <a:moveTo>
                      <a:pt x="145755" y="271717"/>
                    </a:moveTo>
                    <a:lnTo>
                      <a:pt x="145865" y="271898"/>
                    </a:lnTo>
                    <a:lnTo>
                      <a:pt x="145755" y="271717"/>
                    </a:lnTo>
                    <a:close/>
                  </a:path>
                  <a:path w="473710" h="562609">
                    <a:moveTo>
                      <a:pt x="114257" y="270136"/>
                    </a:moveTo>
                    <a:lnTo>
                      <a:pt x="114177" y="270383"/>
                    </a:lnTo>
                    <a:lnTo>
                      <a:pt x="114051" y="271938"/>
                    </a:lnTo>
                    <a:lnTo>
                      <a:pt x="114257" y="270136"/>
                    </a:lnTo>
                    <a:close/>
                  </a:path>
                  <a:path w="473710" h="562609">
                    <a:moveTo>
                      <a:pt x="120053" y="271780"/>
                    </a:moveTo>
                    <a:lnTo>
                      <a:pt x="120034" y="271936"/>
                    </a:lnTo>
                    <a:lnTo>
                      <a:pt x="120053" y="271780"/>
                    </a:lnTo>
                    <a:close/>
                  </a:path>
                  <a:path w="473710" h="562609">
                    <a:moveTo>
                      <a:pt x="116654" y="271780"/>
                    </a:moveTo>
                    <a:lnTo>
                      <a:pt x="116631" y="271934"/>
                    </a:lnTo>
                    <a:lnTo>
                      <a:pt x="116654" y="271780"/>
                    </a:lnTo>
                    <a:close/>
                  </a:path>
                  <a:path w="473710" h="562609">
                    <a:moveTo>
                      <a:pt x="137278" y="271210"/>
                    </a:moveTo>
                    <a:lnTo>
                      <a:pt x="137661" y="271933"/>
                    </a:lnTo>
                    <a:lnTo>
                      <a:pt x="137534" y="271628"/>
                    </a:lnTo>
                    <a:lnTo>
                      <a:pt x="137278" y="271210"/>
                    </a:lnTo>
                    <a:close/>
                  </a:path>
                  <a:path w="473710" h="562609">
                    <a:moveTo>
                      <a:pt x="148954" y="271780"/>
                    </a:moveTo>
                    <a:lnTo>
                      <a:pt x="148972" y="271933"/>
                    </a:lnTo>
                    <a:lnTo>
                      <a:pt x="148954" y="271780"/>
                    </a:lnTo>
                    <a:close/>
                  </a:path>
                  <a:path w="473710" h="562609">
                    <a:moveTo>
                      <a:pt x="146501" y="271827"/>
                    </a:moveTo>
                    <a:lnTo>
                      <a:pt x="146696" y="271922"/>
                    </a:lnTo>
                    <a:lnTo>
                      <a:pt x="146501" y="271827"/>
                    </a:lnTo>
                    <a:close/>
                  </a:path>
                  <a:path w="473710" h="562609">
                    <a:moveTo>
                      <a:pt x="121178" y="268725"/>
                    </a:moveTo>
                    <a:lnTo>
                      <a:pt x="120963" y="269558"/>
                    </a:lnTo>
                    <a:lnTo>
                      <a:pt x="120837" y="271919"/>
                    </a:lnTo>
                    <a:lnTo>
                      <a:pt x="121179" y="269677"/>
                    </a:lnTo>
                    <a:lnTo>
                      <a:pt x="121178" y="268725"/>
                    </a:lnTo>
                    <a:close/>
                  </a:path>
                  <a:path w="473710" h="562609">
                    <a:moveTo>
                      <a:pt x="148208" y="271780"/>
                    </a:moveTo>
                    <a:lnTo>
                      <a:pt x="148238" y="271917"/>
                    </a:lnTo>
                    <a:lnTo>
                      <a:pt x="148208" y="271780"/>
                    </a:lnTo>
                    <a:close/>
                  </a:path>
                  <a:path w="473710" h="562609">
                    <a:moveTo>
                      <a:pt x="134322" y="271207"/>
                    </a:moveTo>
                    <a:lnTo>
                      <a:pt x="134457" y="271622"/>
                    </a:lnTo>
                    <a:lnTo>
                      <a:pt x="134584" y="271915"/>
                    </a:lnTo>
                    <a:lnTo>
                      <a:pt x="134457" y="271453"/>
                    </a:lnTo>
                    <a:lnTo>
                      <a:pt x="134322" y="271207"/>
                    </a:lnTo>
                    <a:close/>
                  </a:path>
                  <a:path w="473710" h="562609">
                    <a:moveTo>
                      <a:pt x="146459" y="271457"/>
                    </a:moveTo>
                    <a:lnTo>
                      <a:pt x="146568" y="271857"/>
                    </a:lnTo>
                    <a:lnTo>
                      <a:pt x="146568" y="271605"/>
                    </a:lnTo>
                    <a:lnTo>
                      <a:pt x="146459" y="271457"/>
                    </a:lnTo>
                    <a:close/>
                  </a:path>
                  <a:path w="473710" h="562609">
                    <a:moveTo>
                      <a:pt x="144316" y="271605"/>
                    </a:moveTo>
                    <a:lnTo>
                      <a:pt x="144522" y="271912"/>
                    </a:lnTo>
                    <a:lnTo>
                      <a:pt x="144397" y="271644"/>
                    </a:lnTo>
                    <a:close/>
                  </a:path>
                  <a:path w="473710" h="562609">
                    <a:moveTo>
                      <a:pt x="128050" y="269959"/>
                    </a:moveTo>
                    <a:lnTo>
                      <a:pt x="128135" y="270882"/>
                    </a:lnTo>
                    <a:lnTo>
                      <a:pt x="128262" y="271906"/>
                    </a:lnTo>
                    <a:lnTo>
                      <a:pt x="128135" y="270085"/>
                    </a:lnTo>
                    <a:close/>
                  </a:path>
                  <a:path w="473710" h="562609">
                    <a:moveTo>
                      <a:pt x="122649" y="271204"/>
                    </a:moveTo>
                    <a:lnTo>
                      <a:pt x="122545" y="271906"/>
                    </a:lnTo>
                    <a:lnTo>
                      <a:pt x="122672" y="271276"/>
                    </a:lnTo>
                    <a:close/>
                  </a:path>
                  <a:path w="473710" h="562609">
                    <a:moveTo>
                      <a:pt x="144265" y="271580"/>
                    </a:moveTo>
                    <a:lnTo>
                      <a:pt x="144381" y="271767"/>
                    </a:lnTo>
                    <a:lnTo>
                      <a:pt x="144508" y="271905"/>
                    </a:lnTo>
                    <a:lnTo>
                      <a:pt x="144265" y="271580"/>
                    </a:lnTo>
                    <a:close/>
                  </a:path>
                  <a:path w="473710" h="562609">
                    <a:moveTo>
                      <a:pt x="140910" y="271404"/>
                    </a:moveTo>
                    <a:lnTo>
                      <a:pt x="140967" y="271717"/>
                    </a:lnTo>
                    <a:lnTo>
                      <a:pt x="141093" y="271904"/>
                    </a:lnTo>
                    <a:lnTo>
                      <a:pt x="140966" y="271487"/>
                    </a:lnTo>
                    <a:close/>
                  </a:path>
                  <a:path w="473710" h="562609">
                    <a:moveTo>
                      <a:pt x="131941" y="270667"/>
                    </a:moveTo>
                    <a:lnTo>
                      <a:pt x="131980" y="271232"/>
                    </a:lnTo>
                    <a:lnTo>
                      <a:pt x="132233" y="271899"/>
                    </a:lnTo>
                    <a:lnTo>
                      <a:pt x="131941" y="270667"/>
                    </a:lnTo>
                    <a:close/>
                  </a:path>
                  <a:path w="473710" h="562609">
                    <a:moveTo>
                      <a:pt x="135112" y="270943"/>
                    </a:moveTo>
                    <a:lnTo>
                      <a:pt x="135154" y="271124"/>
                    </a:lnTo>
                    <a:lnTo>
                      <a:pt x="135533" y="271897"/>
                    </a:lnTo>
                    <a:lnTo>
                      <a:pt x="135406" y="271497"/>
                    </a:lnTo>
                    <a:lnTo>
                      <a:pt x="135112" y="270943"/>
                    </a:lnTo>
                    <a:close/>
                  </a:path>
                  <a:path w="473710" h="562609">
                    <a:moveTo>
                      <a:pt x="149881" y="271780"/>
                    </a:moveTo>
                    <a:close/>
                  </a:path>
                  <a:path w="473710" h="562609">
                    <a:moveTo>
                      <a:pt x="145317" y="271780"/>
                    </a:moveTo>
                    <a:lnTo>
                      <a:pt x="145149" y="271780"/>
                    </a:lnTo>
                    <a:lnTo>
                      <a:pt x="145347" y="271894"/>
                    </a:lnTo>
                    <a:close/>
                  </a:path>
                  <a:path w="473710" h="562609">
                    <a:moveTo>
                      <a:pt x="140458" y="271313"/>
                    </a:moveTo>
                    <a:lnTo>
                      <a:pt x="140662" y="271887"/>
                    </a:lnTo>
                    <a:lnTo>
                      <a:pt x="140535" y="271441"/>
                    </a:lnTo>
                    <a:lnTo>
                      <a:pt x="140458" y="271313"/>
                    </a:lnTo>
                    <a:close/>
                  </a:path>
                  <a:path w="473710" h="562609">
                    <a:moveTo>
                      <a:pt x="131104" y="271228"/>
                    </a:moveTo>
                    <a:lnTo>
                      <a:pt x="131196" y="271728"/>
                    </a:lnTo>
                    <a:lnTo>
                      <a:pt x="131322" y="271886"/>
                    </a:lnTo>
                    <a:lnTo>
                      <a:pt x="131104" y="271228"/>
                    </a:lnTo>
                    <a:close/>
                  </a:path>
                  <a:path w="473710" h="562609">
                    <a:moveTo>
                      <a:pt x="137292" y="271163"/>
                    </a:moveTo>
                    <a:lnTo>
                      <a:pt x="137691" y="271885"/>
                    </a:lnTo>
                    <a:lnTo>
                      <a:pt x="137565" y="271605"/>
                    </a:lnTo>
                    <a:lnTo>
                      <a:pt x="137292" y="271163"/>
                    </a:lnTo>
                    <a:close/>
                  </a:path>
                  <a:path w="473710" h="562609">
                    <a:moveTo>
                      <a:pt x="144145" y="271780"/>
                    </a:moveTo>
                    <a:close/>
                  </a:path>
                  <a:path w="473710" h="562609">
                    <a:moveTo>
                      <a:pt x="149112" y="271600"/>
                    </a:moveTo>
                    <a:lnTo>
                      <a:pt x="149282" y="271880"/>
                    </a:lnTo>
                    <a:lnTo>
                      <a:pt x="149156" y="271644"/>
                    </a:lnTo>
                    <a:close/>
                  </a:path>
                  <a:path w="473710" h="562609">
                    <a:moveTo>
                      <a:pt x="140171" y="271642"/>
                    </a:moveTo>
                    <a:lnTo>
                      <a:pt x="140186" y="271827"/>
                    </a:lnTo>
                    <a:lnTo>
                      <a:pt x="140171" y="271642"/>
                    </a:lnTo>
                    <a:close/>
                  </a:path>
                  <a:path w="473710" h="562609">
                    <a:moveTo>
                      <a:pt x="145766" y="271169"/>
                    </a:moveTo>
                    <a:lnTo>
                      <a:pt x="145969" y="271668"/>
                    </a:lnTo>
                    <a:lnTo>
                      <a:pt x="146095" y="271878"/>
                    </a:lnTo>
                    <a:lnTo>
                      <a:pt x="145969" y="271463"/>
                    </a:lnTo>
                    <a:lnTo>
                      <a:pt x="145766" y="271169"/>
                    </a:lnTo>
                    <a:close/>
                  </a:path>
                  <a:path w="473710" h="562609">
                    <a:moveTo>
                      <a:pt x="136011" y="271031"/>
                    </a:moveTo>
                    <a:lnTo>
                      <a:pt x="136136" y="271658"/>
                    </a:lnTo>
                    <a:lnTo>
                      <a:pt x="136263" y="271872"/>
                    </a:lnTo>
                    <a:lnTo>
                      <a:pt x="136136" y="271242"/>
                    </a:lnTo>
                    <a:lnTo>
                      <a:pt x="136011" y="271031"/>
                    </a:lnTo>
                    <a:close/>
                  </a:path>
                  <a:path w="473710" h="562609">
                    <a:moveTo>
                      <a:pt x="141290" y="271356"/>
                    </a:moveTo>
                    <a:lnTo>
                      <a:pt x="141392" y="271544"/>
                    </a:lnTo>
                    <a:lnTo>
                      <a:pt x="141645" y="271871"/>
                    </a:lnTo>
                    <a:lnTo>
                      <a:pt x="141290" y="271356"/>
                    </a:lnTo>
                    <a:close/>
                  </a:path>
                  <a:path w="473710" h="562609">
                    <a:moveTo>
                      <a:pt x="141402" y="271044"/>
                    </a:moveTo>
                    <a:lnTo>
                      <a:pt x="141393" y="271505"/>
                    </a:lnTo>
                    <a:lnTo>
                      <a:pt x="141646" y="271870"/>
                    </a:lnTo>
                    <a:lnTo>
                      <a:pt x="141519" y="271202"/>
                    </a:lnTo>
                    <a:lnTo>
                      <a:pt x="141402" y="271044"/>
                    </a:lnTo>
                    <a:close/>
                  </a:path>
                  <a:path w="473710" h="562609">
                    <a:moveTo>
                      <a:pt x="147583" y="271780"/>
                    </a:moveTo>
                    <a:lnTo>
                      <a:pt x="147446" y="271780"/>
                    </a:lnTo>
                    <a:lnTo>
                      <a:pt x="147580" y="271865"/>
                    </a:lnTo>
                    <a:close/>
                  </a:path>
                  <a:path w="473710" h="562609">
                    <a:moveTo>
                      <a:pt x="145754" y="271780"/>
                    </a:moveTo>
                    <a:lnTo>
                      <a:pt x="145584" y="271780"/>
                    </a:lnTo>
                    <a:lnTo>
                      <a:pt x="145752" y="271864"/>
                    </a:lnTo>
                    <a:close/>
                  </a:path>
                  <a:path w="473710" h="562609">
                    <a:moveTo>
                      <a:pt x="138450" y="271317"/>
                    </a:moveTo>
                    <a:lnTo>
                      <a:pt x="138548" y="271564"/>
                    </a:lnTo>
                    <a:lnTo>
                      <a:pt x="138674" y="271812"/>
                    </a:lnTo>
                    <a:lnTo>
                      <a:pt x="138674" y="271604"/>
                    </a:lnTo>
                    <a:lnTo>
                      <a:pt x="138450" y="271317"/>
                    </a:lnTo>
                    <a:close/>
                  </a:path>
                  <a:path w="473710" h="562609">
                    <a:moveTo>
                      <a:pt x="110490" y="266700"/>
                    </a:moveTo>
                    <a:lnTo>
                      <a:pt x="109715" y="271067"/>
                    </a:lnTo>
                    <a:lnTo>
                      <a:pt x="109842" y="271859"/>
                    </a:lnTo>
                    <a:lnTo>
                      <a:pt x="110477" y="266935"/>
                    </a:lnTo>
                    <a:lnTo>
                      <a:pt x="110490" y="266700"/>
                    </a:lnTo>
                    <a:close/>
                  </a:path>
                  <a:path w="473710" h="562609">
                    <a:moveTo>
                      <a:pt x="143453" y="271183"/>
                    </a:moveTo>
                    <a:lnTo>
                      <a:pt x="143889" y="271858"/>
                    </a:lnTo>
                    <a:lnTo>
                      <a:pt x="143762" y="271592"/>
                    </a:lnTo>
                    <a:lnTo>
                      <a:pt x="143509" y="271210"/>
                    </a:lnTo>
                    <a:close/>
                  </a:path>
                  <a:path w="473710" h="562609">
                    <a:moveTo>
                      <a:pt x="121461" y="270939"/>
                    </a:moveTo>
                    <a:lnTo>
                      <a:pt x="121387" y="271851"/>
                    </a:lnTo>
                    <a:lnTo>
                      <a:pt x="121513" y="271352"/>
                    </a:lnTo>
                    <a:lnTo>
                      <a:pt x="121461" y="270939"/>
                    </a:lnTo>
                    <a:close/>
                  </a:path>
                  <a:path w="473710" h="562609">
                    <a:moveTo>
                      <a:pt x="144889" y="271780"/>
                    </a:moveTo>
                    <a:close/>
                  </a:path>
                  <a:path w="473710" h="562609">
                    <a:moveTo>
                      <a:pt x="128346" y="268263"/>
                    </a:moveTo>
                    <a:lnTo>
                      <a:pt x="128350" y="268507"/>
                    </a:lnTo>
                    <a:lnTo>
                      <a:pt x="128984" y="271114"/>
                    </a:lnTo>
                    <a:lnTo>
                      <a:pt x="129111" y="271475"/>
                    </a:lnTo>
                    <a:lnTo>
                      <a:pt x="129364" y="271848"/>
                    </a:lnTo>
                    <a:lnTo>
                      <a:pt x="129238" y="271145"/>
                    </a:lnTo>
                    <a:lnTo>
                      <a:pt x="128731" y="268876"/>
                    </a:lnTo>
                    <a:lnTo>
                      <a:pt x="128604" y="268587"/>
                    </a:lnTo>
                    <a:lnTo>
                      <a:pt x="128346" y="268263"/>
                    </a:lnTo>
                    <a:close/>
                  </a:path>
                  <a:path w="473710" h="562609">
                    <a:moveTo>
                      <a:pt x="137631" y="270791"/>
                    </a:moveTo>
                    <a:lnTo>
                      <a:pt x="137588" y="271411"/>
                    </a:lnTo>
                    <a:lnTo>
                      <a:pt x="137715" y="271848"/>
                    </a:lnTo>
                    <a:lnTo>
                      <a:pt x="137631" y="270791"/>
                    </a:lnTo>
                    <a:close/>
                  </a:path>
                  <a:path w="473710" h="562609">
                    <a:moveTo>
                      <a:pt x="131976" y="270313"/>
                    </a:moveTo>
                    <a:lnTo>
                      <a:pt x="131985" y="270841"/>
                    </a:lnTo>
                    <a:lnTo>
                      <a:pt x="132238" y="271847"/>
                    </a:lnTo>
                    <a:lnTo>
                      <a:pt x="132112" y="270824"/>
                    </a:lnTo>
                    <a:lnTo>
                      <a:pt x="131976" y="270313"/>
                    </a:lnTo>
                    <a:close/>
                  </a:path>
                  <a:path w="473710" h="562609">
                    <a:moveTo>
                      <a:pt x="135112" y="270904"/>
                    </a:moveTo>
                    <a:lnTo>
                      <a:pt x="135588" y="271841"/>
                    </a:lnTo>
                    <a:lnTo>
                      <a:pt x="135461" y="271509"/>
                    </a:lnTo>
                    <a:lnTo>
                      <a:pt x="135112" y="270904"/>
                    </a:lnTo>
                    <a:close/>
                  </a:path>
                  <a:path w="473710" h="562609">
                    <a:moveTo>
                      <a:pt x="116673" y="267261"/>
                    </a:moveTo>
                    <a:lnTo>
                      <a:pt x="116327" y="269732"/>
                    </a:lnTo>
                    <a:lnTo>
                      <a:pt x="116200" y="271836"/>
                    </a:lnTo>
                    <a:lnTo>
                      <a:pt x="116454" y="271126"/>
                    </a:lnTo>
                    <a:lnTo>
                      <a:pt x="116581" y="270522"/>
                    </a:lnTo>
                    <a:lnTo>
                      <a:pt x="116708" y="269719"/>
                    </a:lnTo>
                    <a:lnTo>
                      <a:pt x="116673" y="267261"/>
                    </a:lnTo>
                    <a:close/>
                  </a:path>
                  <a:path w="473710" h="562609">
                    <a:moveTo>
                      <a:pt x="146283" y="271635"/>
                    </a:moveTo>
                    <a:lnTo>
                      <a:pt x="146308" y="271791"/>
                    </a:lnTo>
                    <a:lnTo>
                      <a:pt x="146283" y="271635"/>
                    </a:lnTo>
                    <a:close/>
                  </a:path>
                  <a:path w="473710" h="562609">
                    <a:moveTo>
                      <a:pt x="138472" y="271172"/>
                    </a:moveTo>
                    <a:lnTo>
                      <a:pt x="138724" y="271668"/>
                    </a:lnTo>
                    <a:lnTo>
                      <a:pt x="138850" y="271830"/>
                    </a:lnTo>
                    <a:lnTo>
                      <a:pt x="138725" y="271493"/>
                    </a:lnTo>
                    <a:lnTo>
                      <a:pt x="138472" y="271172"/>
                    </a:lnTo>
                    <a:close/>
                  </a:path>
                  <a:path w="473710" h="562609">
                    <a:moveTo>
                      <a:pt x="117715" y="269106"/>
                    </a:moveTo>
                    <a:lnTo>
                      <a:pt x="117668" y="269305"/>
                    </a:lnTo>
                    <a:lnTo>
                      <a:pt x="117541" y="271825"/>
                    </a:lnTo>
                    <a:lnTo>
                      <a:pt x="117795" y="270068"/>
                    </a:lnTo>
                    <a:lnTo>
                      <a:pt x="117715" y="269106"/>
                    </a:lnTo>
                    <a:close/>
                  </a:path>
                  <a:path w="473710" h="562609">
                    <a:moveTo>
                      <a:pt x="145757" y="271602"/>
                    </a:moveTo>
                    <a:lnTo>
                      <a:pt x="145779" y="271756"/>
                    </a:lnTo>
                    <a:lnTo>
                      <a:pt x="145757" y="271602"/>
                    </a:lnTo>
                    <a:close/>
                  </a:path>
                  <a:path w="473710" h="562609">
                    <a:moveTo>
                      <a:pt x="137471" y="270966"/>
                    </a:moveTo>
                    <a:lnTo>
                      <a:pt x="137315" y="271200"/>
                    </a:lnTo>
                    <a:lnTo>
                      <a:pt x="137695" y="271816"/>
                    </a:lnTo>
                    <a:lnTo>
                      <a:pt x="137471" y="270966"/>
                    </a:lnTo>
                    <a:close/>
                  </a:path>
                  <a:path w="473710" h="562609">
                    <a:moveTo>
                      <a:pt x="140337" y="271109"/>
                    </a:moveTo>
                    <a:lnTo>
                      <a:pt x="140371" y="271323"/>
                    </a:lnTo>
                    <a:lnTo>
                      <a:pt x="140623" y="271812"/>
                    </a:lnTo>
                    <a:lnTo>
                      <a:pt x="140496" y="271427"/>
                    </a:lnTo>
                    <a:lnTo>
                      <a:pt x="140337" y="271109"/>
                    </a:lnTo>
                    <a:close/>
                  </a:path>
                  <a:path w="473710" h="562609">
                    <a:moveTo>
                      <a:pt x="142239" y="271078"/>
                    </a:moveTo>
                    <a:lnTo>
                      <a:pt x="142264" y="271629"/>
                    </a:lnTo>
                    <a:lnTo>
                      <a:pt x="142390" y="271806"/>
                    </a:lnTo>
                    <a:lnTo>
                      <a:pt x="142264" y="271121"/>
                    </a:lnTo>
                    <a:close/>
                  </a:path>
                  <a:path w="473710" h="562609">
                    <a:moveTo>
                      <a:pt x="138452" y="271352"/>
                    </a:moveTo>
                    <a:lnTo>
                      <a:pt x="138529" y="271633"/>
                    </a:lnTo>
                    <a:lnTo>
                      <a:pt x="138656" y="271805"/>
                    </a:lnTo>
                    <a:lnTo>
                      <a:pt x="138452" y="271352"/>
                    </a:lnTo>
                    <a:close/>
                  </a:path>
                  <a:path w="473710" h="562609">
                    <a:moveTo>
                      <a:pt x="103915" y="271780"/>
                    </a:moveTo>
                    <a:close/>
                  </a:path>
                  <a:path w="473710" h="562609">
                    <a:moveTo>
                      <a:pt x="135112" y="270824"/>
                    </a:moveTo>
                    <a:lnTo>
                      <a:pt x="135629" y="271799"/>
                    </a:lnTo>
                    <a:lnTo>
                      <a:pt x="135112" y="270824"/>
                    </a:lnTo>
                    <a:close/>
                  </a:path>
                  <a:path w="473710" h="562609">
                    <a:moveTo>
                      <a:pt x="134526" y="271271"/>
                    </a:moveTo>
                    <a:lnTo>
                      <a:pt x="134567" y="271455"/>
                    </a:lnTo>
                    <a:lnTo>
                      <a:pt x="134694" y="271799"/>
                    </a:lnTo>
                    <a:lnTo>
                      <a:pt x="134526" y="271271"/>
                    </a:lnTo>
                    <a:close/>
                  </a:path>
                  <a:path w="473710" h="562609">
                    <a:moveTo>
                      <a:pt x="146278" y="271592"/>
                    </a:moveTo>
                    <a:lnTo>
                      <a:pt x="146424" y="271794"/>
                    </a:lnTo>
                    <a:lnTo>
                      <a:pt x="146278" y="271592"/>
                    </a:lnTo>
                    <a:close/>
                  </a:path>
                  <a:path w="473710" h="562609">
                    <a:moveTo>
                      <a:pt x="145353" y="271531"/>
                    </a:moveTo>
                    <a:lnTo>
                      <a:pt x="145528" y="271793"/>
                    </a:lnTo>
                    <a:lnTo>
                      <a:pt x="145353" y="271531"/>
                    </a:lnTo>
                    <a:close/>
                  </a:path>
                  <a:path w="473710" h="562609">
                    <a:moveTo>
                      <a:pt x="135114" y="270528"/>
                    </a:moveTo>
                    <a:lnTo>
                      <a:pt x="135129" y="270855"/>
                    </a:lnTo>
                    <a:lnTo>
                      <a:pt x="135636" y="271792"/>
                    </a:lnTo>
                    <a:lnTo>
                      <a:pt x="135510" y="271232"/>
                    </a:lnTo>
                    <a:lnTo>
                      <a:pt x="135114" y="270528"/>
                    </a:lnTo>
                    <a:close/>
                  </a:path>
                  <a:path w="473710" h="562609">
                    <a:moveTo>
                      <a:pt x="146172" y="271487"/>
                    </a:moveTo>
                    <a:lnTo>
                      <a:pt x="146177" y="271622"/>
                    </a:lnTo>
                    <a:lnTo>
                      <a:pt x="146303" y="271790"/>
                    </a:lnTo>
                    <a:lnTo>
                      <a:pt x="146172" y="271487"/>
                    </a:lnTo>
                    <a:close/>
                  </a:path>
                  <a:path w="473710" h="562609">
                    <a:moveTo>
                      <a:pt x="134191" y="270574"/>
                    </a:moveTo>
                    <a:lnTo>
                      <a:pt x="134260" y="270906"/>
                    </a:lnTo>
                    <a:lnTo>
                      <a:pt x="134387" y="271325"/>
                    </a:lnTo>
                    <a:lnTo>
                      <a:pt x="134640" y="271786"/>
                    </a:lnTo>
                    <a:lnTo>
                      <a:pt x="134514" y="271361"/>
                    </a:lnTo>
                    <a:lnTo>
                      <a:pt x="134191" y="270574"/>
                    </a:lnTo>
                    <a:close/>
                  </a:path>
                  <a:path w="473710" h="562609">
                    <a:moveTo>
                      <a:pt x="131149" y="269878"/>
                    </a:moveTo>
                    <a:lnTo>
                      <a:pt x="131245" y="271048"/>
                    </a:lnTo>
                    <a:lnTo>
                      <a:pt x="131498" y="271782"/>
                    </a:lnTo>
                    <a:lnTo>
                      <a:pt x="131371" y="270659"/>
                    </a:lnTo>
                    <a:lnTo>
                      <a:pt x="131149" y="269878"/>
                    </a:lnTo>
                    <a:close/>
                  </a:path>
                  <a:path w="473710" h="562609">
                    <a:moveTo>
                      <a:pt x="118549" y="270911"/>
                    </a:moveTo>
                    <a:lnTo>
                      <a:pt x="118440" y="271782"/>
                    </a:lnTo>
                    <a:lnTo>
                      <a:pt x="118567" y="271342"/>
                    </a:lnTo>
                    <a:lnTo>
                      <a:pt x="118549" y="270911"/>
                    </a:lnTo>
                    <a:close/>
                  </a:path>
                  <a:path w="473710" h="562609">
                    <a:moveTo>
                      <a:pt x="103505" y="265430"/>
                    </a:moveTo>
                    <a:lnTo>
                      <a:pt x="103847" y="271780"/>
                    </a:lnTo>
                    <a:lnTo>
                      <a:pt x="103505" y="265430"/>
                    </a:lnTo>
                    <a:close/>
                  </a:path>
                  <a:path w="473710" h="562609">
                    <a:moveTo>
                      <a:pt x="103911" y="266700"/>
                    </a:moveTo>
                    <a:lnTo>
                      <a:pt x="104196" y="271780"/>
                    </a:lnTo>
                    <a:lnTo>
                      <a:pt x="103911" y="266700"/>
                    </a:lnTo>
                    <a:close/>
                  </a:path>
                  <a:path w="473710" h="562609">
                    <a:moveTo>
                      <a:pt x="120128" y="270994"/>
                    </a:moveTo>
                    <a:lnTo>
                      <a:pt x="119960" y="271780"/>
                    </a:lnTo>
                    <a:lnTo>
                      <a:pt x="120128" y="270994"/>
                    </a:lnTo>
                    <a:close/>
                  </a:path>
                  <a:path w="473710" h="562609">
                    <a:moveTo>
                      <a:pt x="142523" y="271537"/>
                    </a:moveTo>
                    <a:lnTo>
                      <a:pt x="142606" y="271780"/>
                    </a:lnTo>
                    <a:lnTo>
                      <a:pt x="142523" y="271537"/>
                    </a:lnTo>
                    <a:close/>
                  </a:path>
                  <a:path w="473710" h="562609">
                    <a:moveTo>
                      <a:pt x="142559" y="271228"/>
                    </a:moveTo>
                    <a:lnTo>
                      <a:pt x="142547" y="271575"/>
                    </a:lnTo>
                    <a:lnTo>
                      <a:pt x="142673" y="271780"/>
                    </a:lnTo>
                    <a:lnTo>
                      <a:pt x="142634" y="271364"/>
                    </a:lnTo>
                    <a:lnTo>
                      <a:pt x="142559" y="271228"/>
                    </a:lnTo>
                    <a:close/>
                  </a:path>
                  <a:path w="473710" h="562609">
                    <a:moveTo>
                      <a:pt x="142847" y="271378"/>
                    </a:moveTo>
                    <a:lnTo>
                      <a:pt x="142862" y="271780"/>
                    </a:lnTo>
                    <a:lnTo>
                      <a:pt x="142847" y="271378"/>
                    </a:lnTo>
                    <a:close/>
                  </a:path>
                  <a:path w="473710" h="562609">
                    <a:moveTo>
                      <a:pt x="143142" y="271512"/>
                    </a:moveTo>
                    <a:lnTo>
                      <a:pt x="143162" y="271780"/>
                    </a:lnTo>
                    <a:lnTo>
                      <a:pt x="143311" y="271780"/>
                    </a:lnTo>
                    <a:lnTo>
                      <a:pt x="143142" y="271512"/>
                    </a:lnTo>
                    <a:close/>
                  </a:path>
                  <a:path w="473710" h="562609">
                    <a:moveTo>
                      <a:pt x="143816" y="271675"/>
                    </a:moveTo>
                    <a:close/>
                  </a:path>
                  <a:path w="473710" h="562609">
                    <a:moveTo>
                      <a:pt x="143868" y="271385"/>
                    </a:moveTo>
                    <a:lnTo>
                      <a:pt x="144119" y="271780"/>
                    </a:lnTo>
                    <a:lnTo>
                      <a:pt x="143868" y="271385"/>
                    </a:lnTo>
                    <a:close/>
                  </a:path>
                  <a:path w="473710" h="562609">
                    <a:moveTo>
                      <a:pt x="144568" y="271728"/>
                    </a:moveTo>
                    <a:close/>
                  </a:path>
                  <a:path w="473710" h="562609">
                    <a:moveTo>
                      <a:pt x="144686" y="271653"/>
                    </a:moveTo>
                    <a:close/>
                  </a:path>
                  <a:path w="473710" h="562609">
                    <a:moveTo>
                      <a:pt x="144866" y="271541"/>
                    </a:moveTo>
                    <a:lnTo>
                      <a:pt x="144889" y="271780"/>
                    </a:lnTo>
                    <a:lnTo>
                      <a:pt x="144866" y="271541"/>
                    </a:lnTo>
                    <a:close/>
                  </a:path>
                  <a:path w="473710" h="562609">
                    <a:moveTo>
                      <a:pt x="145112" y="271728"/>
                    </a:moveTo>
                    <a:close/>
                  </a:path>
                  <a:path w="473710" h="562609">
                    <a:moveTo>
                      <a:pt x="145123" y="271272"/>
                    </a:moveTo>
                    <a:lnTo>
                      <a:pt x="145190" y="271590"/>
                    </a:lnTo>
                    <a:lnTo>
                      <a:pt x="145317" y="271780"/>
                    </a:lnTo>
                    <a:lnTo>
                      <a:pt x="145223" y="271361"/>
                    </a:lnTo>
                    <a:close/>
                  </a:path>
                  <a:path w="473710" h="562609">
                    <a:moveTo>
                      <a:pt x="145534" y="271607"/>
                    </a:moveTo>
                    <a:lnTo>
                      <a:pt x="145584" y="271780"/>
                    </a:lnTo>
                    <a:lnTo>
                      <a:pt x="145534" y="271607"/>
                    </a:lnTo>
                    <a:close/>
                  </a:path>
                  <a:path w="473710" h="562609">
                    <a:moveTo>
                      <a:pt x="145676" y="271723"/>
                    </a:moveTo>
                    <a:close/>
                  </a:path>
                  <a:path w="473710" h="562609">
                    <a:moveTo>
                      <a:pt x="145736" y="271711"/>
                    </a:moveTo>
                    <a:close/>
                  </a:path>
                  <a:path w="473710" h="562609">
                    <a:moveTo>
                      <a:pt x="147212" y="271430"/>
                    </a:moveTo>
                    <a:lnTo>
                      <a:pt x="147320" y="271699"/>
                    </a:lnTo>
                    <a:lnTo>
                      <a:pt x="147460" y="271780"/>
                    </a:lnTo>
                    <a:lnTo>
                      <a:pt x="147212" y="271430"/>
                    </a:lnTo>
                    <a:close/>
                  </a:path>
                  <a:path w="473710" h="562609">
                    <a:moveTo>
                      <a:pt x="147245" y="270806"/>
                    </a:moveTo>
                    <a:lnTo>
                      <a:pt x="147333" y="271601"/>
                    </a:lnTo>
                    <a:lnTo>
                      <a:pt x="147460" y="271780"/>
                    </a:lnTo>
                    <a:lnTo>
                      <a:pt x="147456" y="271150"/>
                    </a:lnTo>
                    <a:lnTo>
                      <a:pt x="147245" y="270806"/>
                    </a:lnTo>
                    <a:close/>
                  </a:path>
                  <a:path w="473710" h="562609">
                    <a:moveTo>
                      <a:pt x="148006" y="270926"/>
                    </a:moveTo>
                    <a:lnTo>
                      <a:pt x="148081" y="271583"/>
                    </a:lnTo>
                    <a:lnTo>
                      <a:pt x="148208" y="271780"/>
                    </a:lnTo>
                    <a:lnTo>
                      <a:pt x="148091" y="271212"/>
                    </a:lnTo>
                    <a:lnTo>
                      <a:pt x="148006" y="270926"/>
                    </a:lnTo>
                    <a:close/>
                  </a:path>
                  <a:path w="473710" h="562609">
                    <a:moveTo>
                      <a:pt x="148081" y="270855"/>
                    </a:moveTo>
                    <a:lnTo>
                      <a:pt x="148132" y="271199"/>
                    </a:lnTo>
                    <a:lnTo>
                      <a:pt x="148259" y="271780"/>
                    </a:lnTo>
                    <a:lnTo>
                      <a:pt x="148661" y="271780"/>
                    </a:lnTo>
                    <a:lnTo>
                      <a:pt x="148081" y="270855"/>
                    </a:lnTo>
                    <a:close/>
                  </a:path>
                  <a:path w="473710" h="562609">
                    <a:moveTo>
                      <a:pt x="148850" y="271759"/>
                    </a:moveTo>
                    <a:close/>
                  </a:path>
                  <a:path w="473710" h="562609">
                    <a:moveTo>
                      <a:pt x="148909" y="271397"/>
                    </a:moveTo>
                    <a:lnTo>
                      <a:pt x="148954" y="271780"/>
                    </a:lnTo>
                    <a:lnTo>
                      <a:pt x="149130" y="271780"/>
                    </a:lnTo>
                    <a:lnTo>
                      <a:pt x="149006" y="271493"/>
                    </a:lnTo>
                    <a:close/>
                  </a:path>
                  <a:path w="473710" h="562609">
                    <a:moveTo>
                      <a:pt x="149121" y="271641"/>
                    </a:moveTo>
                    <a:lnTo>
                      <a:pt x="149153" y="271780"/>
                    </a:lnTo>
                    <a:lnTo>
                      <a:pt x="149121" y="271641"/>
                    </a:lnTo>
                    <a:close/>
                  </a:path>
                  <a:path w="473710" h="562609">
                    <a:moveTo>
                      <a:pt x="149263" y="271751"/>
                    </a:moveTo>
                    <a:close/>
                  </a:path>
                  <a:path w="473710" h="562609">
                    <a:moveTo>
                      <a:pt x="149291" y="271749"/>
                    </a:moveTo>
                    <a:close/>
                  </a:path>
                  <a:path w="473710" h="562609">
                    <a:moveTo>
                      <a:pt x="149284" y="271239"/>
                    </a:moveTo>
                    <a:lnTo>
                      <a:pt x="149342" y="271520"/>
                    </a:lnTo>
                    <a:lnTo>
                      <a:pt x="149594" y="271780"/>
                    </a:lnTo>
                    <a:lnTo>
                      <a:pt x="149468" y="271493"/>
                    </a:lnTo>
                    <a:lnTo>
                      <a:pt x="149342" y="271276"/>
                    </a:lnTo>
                    <a:close/>
                  </a:path>
                  <a:path w="473710" h="562609">
                    <a:moveTo>
                      <a:pt x="149592" y="271710"/>
                    </a:moveTo>
                    <a:close/>
                  </a:path>
                  <a:path w="473710" h="562609">
                    <a:moveTo>
                      <a:pt x="149867" y="271613"/>
                    </a:moveTo>
                    <a:lnTo>
                      <a:pt x="149825" y="271780"/>
                    </a:lnTo>
                    <a:lnTo>
                      <a:pt x="149867" y="271613"/>
                    </a:lnTo>
                    <a:close/>
                  </a:path>
                  <a:path w="473710" h="562609">
                    <a:moveTo>
                      <a:pt x="149942" y="271662"/>
                    </a:moveTo>
                    <a:lnTo>
                      <a:pt x="150126" y="271780"/>
                    </a:lnTo>
                    <a:lnTo>
                      <a:pt x="149942" y="271662"/>
                    </a:lnTo>
                    <a:close/>
                  </a:path>
                  <a:path w="473710" h="562609">
                    <a:moveTo>
                      <a:pt x="149957" y="271342"/>
                    </a:moveTo>
                    <a:lnTo>
                      <a:pt x="150000" y="271699"/>
                    </a:lnTo>
                    <a:lnTo>
                      <a:pt x="149999" y="271406"/>
                    </a:lnTo>
                    <a:close/>
                  </a:path>
                  <a:path w="473710" h="562609">
                    <a:moveTo>
                      <a:pt x="150107" y="271655"/>
                    </a:moveTo>
                    <a:close/>
                  </a:path>
                  <a:path w="473710" h="562609">
                    <a:moveTo>
                      <a:pt x="150662" y="271721"/>
                    </a:moveTo>
                    <a:close/>
                  </a:path>
                  <a:path w="473710" h="562609">
                    <a:moveTo>
                      <a:pt x="150616" y="271612"/>
                    </a:moveTo>
                    <a:lnTo>
                      <a:pt x="150771" y="271780"/>
                    </a:lnTo>
                    <a:lnTo>
                      <a:pt x="150616" y="271612"/>
                    </a:lnTo>
                    <a:close/>
                  </a:path>
                  <a:path w="473710" h="562609">
                    <a:moveTo>
                      <a:pt x="150765" y="271737"/>
                    </a:moveTo>
                    <a:close/>
                  </a:path>
                  <a:path w="473710" h="562609">
                    <a:moveTo>
                      <a:pt x="150798" y="271718"/>
                    </a:moveTo>
                    <a:close/>
                  </a:path>
                  <a:path w="473710" h="562609">
                    <a:moveTo>
                      <a:pt x="150712" y="271345"/>
                    </a:moveTo>
                    <a:lnTo>
                      <a:pt x="150776" y="271666"/>
                    </a:lnTo>
                    <a:lnTo>
                      <a:pt x="150776" y="271450"/>
                    </a:lnTo>
                    <a:close/>
                  </a:path>
                  <a:path w="473710" h="562609">
                    <a:moveTo>
                      <a:pt x="150878" y="271620"/>
                    </a:moveTo>
                    <a:lnTo>
                      <a:pt x="150902" y="271780"/>
                    </a:lnTo>
                    <a:lnTo>
                      <a:pt x="150878" y="271620"/>
                    </a:lnTo>
                    <a:close/>
                  </a:path>
                  <a:path w="473710" h="562609">
                    <a:moveTo>
                      <a:pt x="151197" y="271648"/>
                    </a:moveTo>
                    <a:lnTo>
                      <a:pt x="151241" y="271780"/>
                    </a:lnTo>
                    <a:lnTo>
                      <a:pt x="151197" y="271648"/>
                    </a:lnTo>
                    <a:close/>
                  </a:path>
                  <a:path w="473710" h="562609">
                    <a:moveTo>
                      <a:pt x="150746" y="270283"/>
                    </a:moveTo>
                    <a:lnTo>
                      <a:pt x="151173" y="271573"/>
                    </a:lnTo>
                    <a:lnTo>
                      <a:pt x="151299" y="271780"/>
                    </a:lnTo>
                    <a:lnTo>
                      <a:pt x="151173" y="270838"/>
                    </a:lnTo>
                    <a:lnTo>
                      <a:pt x="151056" y="270510"/>
                    </a:lnTo>
                    <a:lnTo>
                      <a:pt x="150858" y="270366"/>
                    </a:lnTo>
                    <a:close/>
                  </a:path>
                  <a:path w="473710" h="562609">
                    <a:moveTo>
                      <a:pt x="151498" y="265601"/>
                    </a:moveTo>
                    <a:lnTo>
                      <a:pt x="151783" y="267251"/>
                    </a:lnTo>
                    <a:lnTo>
                      <a:pt x="151910" y="267876"/>
                    </a:lnTo>
                    <a:lnTo>
                      <a:pt x="152291" y="269351"/>
                    </a:lnTo>
                    <a:lnTo>
                      <a:pt x="152671" y="270510"/>
                    </a:lnTo>
                    <a:lnTo>
                      <a:pt x="152562" y="270887"/>
                    </a:lnTo>
                    <a:lnTo>
                      <a:pt x="152815" y="271780"/>
                    </a:lnTo>
                    <a:lnTo>
                      <a:pt x="237328" y="271780"/>
                    </a:lnTo>
                    <a:lnTo>
                      <a:pt x="239814" y="269240"/>
                    </a:lnTo>
                    <a:lnTo>
                      <a:pt x="152657" y="269240"/>
                    </a:lnTo>
                    <a:lnTo>
                      <a:pt x="151498" y="265601"/>
                    </a:lnTo>
                    <a:close/>
                  </a:path>
                  <a:path w="473710" h="562609">
                    <a:moveTo>
                      <a:pt x="143164" y="271307"/>
                    </a:moveTo>
                    <a:lnTo>
                      <a:pt x="143185" y="271579"/>
                    </a:lnTo>
                    <a:lnTo>
                      <a:pt x="143311" y="271776"/>
                    </a:lnTo>
                    <a:lnTo>
                      <a:pt x="143164" y="271307"/>
                    </a:lnTo>
                    <a:close/>
                  </a:path>
                  <a:path w="473710" h="562609">
                    <a:moveTo>
                      <a:pt x="146219" y="271134"/>
                    </a:moveTo>
                    <a:lnTo>
                      <a:pt x="146293" y="271570"/>
                    </a:lnTo>
                    <a:lnTo>
                      <a:pt x="146420" y="271770"/>
                    </a:lnTo>
                    <a:lnTo>
                      <a:pt x="146294" y="271234"/>
                    </a:lnTo>
                    <a:close/>
                  </a:path>
                  <a:path w="473710" h="562609">
                    <a:moveTo>
                      <a:pt x="133874" y="270390"/>
                    </a:moveTo>
                    <a:lnTo>
                      <a:pt x="134436" y="271762"/>
                    </a:lnTo>
                    <a:lnTo>
                      <a:pt x="134310" y="271283"/>
                    </a:lnTo>
                    <a:lnTo>
                      <a:pt x="134056" y="270723"/>
                    </a:lnTo>
                    <a:lnTo>
                      <a:pt x="133874" y="270390"/>
                    </a:lnTo>
                    <a:close/>
                  </a:path>
                  <a:path w="473710" h="562609">
                    <a:moveTo>
                      <a:pt x="139799" y="271365"/>
                    </a:moveTo>
                    <a:lnTo>
                      <a:pt x="139868" y="271761"/>
                    </a:lnTo>
                    <a:lnTo>
                      <a:pt x="139799" y="271365"/>
                    </a:lnTo>
                    <a:close/>
                  </a:path>
                  <a:path w="473710" h="562609">
                    <a:moveTo>
                      <a:pt x="141960" y="271204"/>
                    </a:moveTo>
                    <a:lnTo>
                      <a:pt x="141945" y="271545"/>
                    </a:lnTo>
                    <a:lnTo>
                      <a:pt x="142072" y="271759"/>
                    </a:lnTo>
                    <a:lnTo>
                      <a:pt x="141960" y="271204"/>
                    </a:lnTo>
                    <a:close/>
                  </a:path>
                  <a:path w="473710" h="562609">
                    <a:moveTo>
                      <a:pt x="148031" y="270518"/>
                    </a:moveTo>
                    <a:lnTo>
                      <a:pt x="148850" y="271759"/>
                    </a:lnTo>
                    <a:lnTo>
                      <a:pt x="148725" y="271212"/>
                    </a:lnTo>
                    <a:lnTo>
                      <a:pt x="148031" y="270518"/>
                    </a:lnTo>
                    <a:close/>
                  </a:path>
                  <a:path w="473710" h="562609">
                    <a:moveTo>
                      <a:pt x="140967" y="271269"/>
                    </a:moveTo>
                    <a:lnTo>
                      <a:pt x="141020" y="271567"/>
                    </a:lnTo>
                    <a:lnTo>
                      <a:pt x="141147" y="271754"/>
                    </a:lnTo>
                    <a:lnTo>
                      <a:pt x="141022" y="271349"/>
                    </a:lnTo>
                    <a:close/>
                  </a:path>
                  <a:path w="473710" h="562609">
                    <a:moveTo>
                      <a:pt x="139500" y="271277"/>
                    </a:moveTo>
                    <a:lnTo>
                      <a:pt x="139439" y="271497"/>
                    </a:lnTo>
                    <a:lnTo>
                      <a:pt x="139565" y="271753"/>
                    </a:lnTo>
                    <a:lnTo>
                      <a:pt x="139500" y="271277"/>
                    </a:lnTo>
                    <a:close/>
                  </a:path>
                  <a:path w="473710" h="562609">
                    <a:moveTo>
                      <a:pt x="146421" y="271126"/>
                    </a:moveTo>
                    <a:lnTo>
                      <a:pt x="146549" y="271558"/>
                    </a:lnTo>
                    <a:lnTo>
                      <a:pt x="146676" y="271751"/>
                    </a:lnTo>
                    <a:lnTo>
                      <a:pt x="146549" y="271378"/>
                    </a:lnTo>
                    <a:lnTo>
                      <a:pt x="146421" y="271126"/>
                    </a:lnTo>
                    <a:close/>
                  </a:path>
                  <a:path w="473710" h="562609">
                    <a:moveTo>
                      <a:pt x="149075" y="271361"/>
                    </a:moveTo>
                    <a:lnTo>
                      <a:pt x="149136" y="271624"/>
                    </a:lnTo>
                    <a:lnTo>
                      <a:pt x="149075" y="271361"/>
                    </a:lnTo>
                    <a:close/>
                  </a:path>
                  <a:path w="473710" h="562609">
                    <a:moveTo>
                      <a:pt x="132717" y="270903"/>
                    </a:moveTo>
                    <a:lnTo>
                      <a:pt x="132871" y="271387"/>
                    </a:lnTo>
                    <a:lnTo>
                      <a:pt x="133124" y="271749"/>
                    </a:lnTo>
                    <a:lnTo>
                      <a:pt x="132997" y="271283"/>
                    </a:lnTo>
                    <a:lnTo>
                      <a:pt x="132717" y="270903"/>
                    </a:lnTo>
                    <a:close/>
                  </a:path>
                  <a:path w="473710" h="562609">
                    <a:moveTo>
                      <a:pt x="122394" y="270677"/>
                    </a:moveTo>
                    <a:lnTo>
                      <a:pt x="122350" y="271451"/>
                    </a:lnTo>
                    <a:lnTo>
                      <a:pt x="122477" y="271746"/>
                    </a:lnTo>
                    <a:lnTo>
                      <a:pt x="122394" y="270677"/>
                    </a:lnTo>
                    <a:close/>
                  </a:path>
                  <a:path w="473710" h="562609">
                    <a:moveTo>
                      <a:pt x="112511" y="267771"/>
                    </a:moveTo>
                    <a:lnTo>
                      <a:pt x="112118" y="269574"/>
                    </a:lnTo>
                    <a:lnTo>
                      <a:pt x="111992" y="271735"/>
                    </a:lnTo>
                    <a:lnTo>
                      <a:pt x="112372" y="270325"/>
                    </a:lnTo>
                    <a:lnTo>
                      <a:pt x="112499" y="269284"/>
                    </a:lnTo>
                    <a:lnTo>
                      <a:pt x="112511" y="267771"/>
                    </a:lnTo>
                    <a:close/>
                  </a:path>
                  <a:path w="473710" h="562609">
                    <a:moveTo>
                      <a:pt x="134768" y="270726"/>
                    </a:moveTo>
                    <a:lnTo>
                      <a:pt x="134853" y="271194"/>
                    </a:lnTo>
                    <a:lnTo>
                      <a:pt x="135107" y="271732"/>
                    </a:lnTo>
                    <a:lnTo>
                      <a:pt x="134980" y="271220"/>
                    </a:lnTo>
                    <a:lnTo>
                      <a:pt x="134768" y="270726"/>
                    </a:lnTo>
                    <a:close/>
                  </a:path>
                  <a:path w="473710" h="562609">
                    <a:moveTo>
                      <a:pt x="140378" y="271015"/>
                    </a:moveTo>
                    <a:lnTo>
                      <a:pt x="140707" y="271730"/>
                    </a:lnTo>
                    <a:lnTo>
                      <a:pt x="140583" y="271323"/>
                    </a:lnTo>
                    <a:lnTo>
                      <a:pt x="140378" y="271015"/>
                    </a:lnTo>
                    <a:close/>
                  </a:path>
                  <a:path w="473710" h="562609">
                    <a:moveTo>
                      <a:pt x="144342" y="271161"/>
                    </a:moveTo>
                    <a:lnTo>
                      <a:pt x="144441" y="271453"/>
                    </a:lnTo>
                    <a:lnTo>
                      <a:pt x="144568" y="271728"/>
                    </a:lnTo>
                    <a:lnTo>
                      <a:pt x="144441" y="271302"/>
                    </a:lnTo>
                    <a:lnTo>
                      <a:pt x="144342" y="271161"/>
                    </a:lnTo>
                    <a:close/>
                  </a:path>
                  <a:path w="473710" h="562609">
                    <a:moveTo>
                      <a:pt x="144817" y="271031"/>
                    </a:moveTo>
                    <a:lnTo>
                      <a:pt x="144859" y="271371"/>
                    </a:lnTo>
                    <a:lnTo>
                      <a:pt x="145112" y="271728"/>
                    </a:lnTo>
                    <a:lnTo>
                      <a:pt x="144988" y="271288"/>
                    </a:lnTo>
                    <a:lnTo>
                      <a:pt x="144817" y="271031"/>
                    </a:lnTo>
                    <a:close/>
                  </a:path>
                  <a:path w="473710" h="562609">
                    <a:moveTo>
                      <a:pt x="140370" y="271002"/>
                    </a:moveTo>
                    <a:lnTo>
                      <a:pt x="140451" y="271292"/>
                    </a:lnTo>
                    <a:lnTo>
                      <a:pt x="140705" y="271727"/>
                    </a:lnTo>
                    <a:lnTo>
                      <a:pt x="140370" y="271002"/>
                    </a:lnTo>
                    <a:close/>
                  </a:path>
                  <a:path w="473710" h="562609">
                    <a:moveTo>
                      <a:pt x="138379" y="270178"/>
                    </a:moveTo>
                    <a:lnTo>
                      <a:pt x="138401" y="270531"/>
                    </a:lnTo>
                    <a:lnTo>
                      <a:pt x="138907" y="271725"/>
                    </a:lnTo>
                    <a:lnTo>
                      <a:pt x="138780" y="271076"/>
                    </a:lnTo>
                    <a:lnTo>
                      <a:pt x="138379" y="270178"/>
                    </a:lnTo>
                    <a:close/>
                  </a:path>
                  <a:path w="473710" h="562609">
                    <a:moveTo>
                      <a:pt x="145539" y="271427"/>
                    </a:moveTo>
                    <a:lnTo>
                      <a:pt x="145549" y="271620"/>
                    </a:lnTo>
                    <a:lnTo>
                      <a:pt x="145539" y="271427"/>
                    </a:lnTo>
                    <a:close/>
                  </a:path>
                  <a:path w="473710" h="562609">
                    <a:moveTo>
                      <a:pt x="150414" y="271494"/>
                    </a:moveTo>
                    <a:lnTo>
                      <a:pt x="150536" y="271653"/>
                    </a:lnTo>
                    <a:lnTo>
                      <a:pt x="150414" y="271494"/>
                    </a:lnTo>
                    <a:close/>
                  </a:path>
                  <a:path w="473710" h="562609">
                    <a:moveTo>
                      <a:pt x="128006" y="269893"/>
                    </a:moveTo>
                    <a:lnTo>
                      <a:pt x="128086" y="271099"/>
                    </a:lnTo>
                    <a:lnTo>
                      <a:pt x="128213" y="271720"/>
                    </a:lnTo>
                    <a:lnTo>
                      <a:pt x="128086" y="270353"/>
                    </a:lnTo>
                    <a:lnTo>
                      <a:pt x="128006" y="269893"/>
                    </a:lnTo>
                    <a:close/>
                  </a:path>
                  <a:path w="473710" h="562609">
                    <a:moveTo>
                      <a:pt x="114370" y="269784"/>
                    </a:moveTo>
                    <a:lnTo>
                      <a:pt x="114278" y="271719"/>
                    </a:lnTo>
                    <a:lnTo>
                      <a:pt x="114405" y="271333"/>
                    </a:lnTo>
                    <a:lnTo>
                      <a:pt x="114370" y="269784"/>
                    </a:lnTo>
                    <a:close/>
                  </a:path>
                  <a:path w="473710" h="562609">
                    <a:moveTo>
                      <a:pt x="149345" y="271278"/>
                    </a:moveTo>
                    <a:lnTo>
                      <a:pt x="149592" y="271710"/>
                    </a:lnTo>
                    <a:lnTo>
                      <a:pt x="149465" y="271356"/>
                    </a:lnTo>
                    <a:close/>
                  </a:path>
                  <a:path w="473710" h="562609">
                    <a:moveTo>
                      <a:pt x="145354" y="271460"/>
                    </a:moveTo>
                    <a:lnTo>
                      <a:pt x="145531" y="271710"/>
                    </a:lnTo>
                    <a:lnTo>
                      <a:pt x="145405" y="271502"/>
                    </a:lnTo>
                    <a:close/>
                  </a:path>
                  <a:path w="473710" h="562609">
                    <a:moveTo>
                      <a:pt x="144117" y="271083"/>
                    </a:moveTo>
                    <a:lnTo>
                      <a:pt x="144147" y="271340"/>
                    </a:lnTo>
                    <a:lnTo>
                      <a:pt x="144274" y="271538"/>
                    </a:lnTo>
                    <a:lnTo>
                      <a:pt x="144527" y="271708"/>
                    </a:lnTo>
                    <a:lnTo>
                      <a:pt x="144117" y="271083"/>
                    </a:lnTo>
                    <a:close/>
                  </a:path>
                  <a:path w="473710" h="562609">
                    <a:moveTo>
                      <a:pt x="139160" y="271253"/>
                    </a:moveTo>
                    <a:lnTo>
                      <a:pt x="139125" y="271434"/>
                    </a:lnTo>
                    <a:lnTo>
                      <a:pt x="139252" y="271707"/>
                    </a:lnTo>
                    <a:lnTo>
                      <a:pt x="139160" y="271253"/>
                    </a:lnTo>
                    <a:close/>
                  </a:path>
                  <a:path w="473710" h="562609">
                    <a:moveTo>
                      <a:pt x="109079" y="269056"/>
                    </a:moveTo>
                    <a:lnTo>
                      <a:pt x="109046" y="269345"/>
                    </a:lnTo>
                    <a:lnTo>
                      <a:pt x="108919" y="271701"/>
                    </a:lnTo>
                    <a:lnTo>
                      <a:pt x="109046" y="269855"/>
                    </a:lnTo>
                    <a:lnTo>
                      <a:pt x="109079" y="269056"/>
                    </a:lnTo>
                    <a:close/>
                  </a:path>
                  <a:path w="473710" h="562609">
                    <a:moveTo>
                      <a:pt x="147597" y="271260"/>
                    </a:moveTo>
                    <a:lnTo>
                      <a:pt x="147665" y="271489"/>
                    </a:lnTo>
                    <a:lnTo>
                      <a:pt x="147792" y="271696"/>
                    </a:lnTo>
                    <a:lnTo>
                      <a:pt x="147597" y="271260"/>
                    </a:lnTo>
                    <a:close/>
                  </a:path>
                  <a:path w="473710" h="562609">
                    <a:moveTo>
                      <a:pt x="150463" y="270935"/>
                    </a:moveTo>
                    <a:lnTo>
                      <a:pt x="150506" y="271330"/>
                    </a:lnTo>
                    <a:lnTo>
                      <a:pt x="150759" y="271696"/>
                    </a:lnTo>
                    <a:lnTo>
                      <a:pt x="150463" y="270935"/>
                    </a:lnTo>
                    <a:close/>
                  </a:path>
                  <a:path w="473710" h="562609">
                    <a:moveTo>
                      <a:pt x="138403" y="270564"/>
                    </a:moveTo>
                    <a:lnTo>
                      <a:pt x="138499" y="270909"/>
                    </a:lnTo>
                    <a:lnTo>
                      <a:pt x="138753" y="271489"/>
                    </a:lnTo>
                    <a:lnTo>
                      <a:pt x="138880" y="271691"/>
                    </a:lnTo>
                    <a:lnTo>
                      <a:pt x="138403" y="270564"/>
                    </a:lnTo>
                    <a:close/>
                  </a:path>
                  <a:path w="473710" h="562609">
                    <a:moveTo>
                      <a:pt x="118944" y="270036"/>
                    </a:moveTo>
                    <a:lnTo>
                      <a:pt x="118871" y="271688"/>
                    </a:lnTo>
                    <a:lnTo>
                      <a:pt x="118998" y="270843"/>
                    </a:lnTo>
                    <a:lnTo>
                      <a:pt x="118944" y="270036"/>
                    </a:lnTo>
                    <a:close/>
                  </a:path>
                  <a:path w="473710" h="562609">
                    <a:moveTo>
                      <a:pt x="133140" y="271070"/>
                    </a:moveTo>
                    <a:lnTo>
                      <a:pt x="133169" y="271514"/>
                    </a:lnTo>
                    <a:lnTo>
                      <a:pt x="133295" y="271684"/>
                    </a:lnTo>
                    <a:lnTo>
                      <a:pt x="133168" y="271128"/>
                    </a:lnTo>
                    <a:close/>
                  </a:path>
                  <a:path w="473710" h="562609">
                    <a:moveTo>
                      <a:pt x="149058" y="271229"/>
                    </a:moveTo>
                    <a:lnTo>
                      <a:pt x="149125" y="271450"/>
                    </a:lnTo>
                    <a:lnTo>
                      <a:pt x="149251" y="271679"/>
                    </a:lnTo>
                    <a:lnTo>
                      <a:pt x="149125" y="271298"/>
                    </a:lnTo>
                    <a:close/>
                  </a:path>
                  <a:path w="473710" h="562609">
                    <a:moveTo>
                      <a:pt x="150480" y="271291"/>
                    </a:moveTo>
                    <a:lnTo>
                      <a:pt x="150600" y="271575"/>
                    </a:lnTo>
                    <a:lnTo>
                      <a:pt x="150480" y="271291"/>
                    </a:lnTo>
                    <a:close/>
                  </a:path>
                  <a:path w="473710" h="562609">
                    <a:moveTo>
                      <a:pt x="143516" y="271213"/>
                    </a:moveTo>
                    <a:lnTo>
                      <a:pt x="143816" y="271675"/>
                    </a:lnTo>
                    <a:lnTo>
                      <a:pt x="143690" y="271361"/>
                    </a:lnTo>
                    <a:lnTo>
                      <a:pt x="143516" y="271213"/>
                    </a:lnTo>
                    <a:close/>
                  </a:path>
                  <a:path w="473710" h="562609">
                    <a:moveTo>
                      <a:pt x="105676" y="269240"/>
                    </a:moveTo>
                    <a:lnTo>
                      <a:pt x="105683" y="270292"/>
                    </a:lnTo>
                    <a:lnTo>
                      <a:pt x="105810" y="271666"/>
                    </a:lnTo>
                    <a:lnTo>
                      <a:pt x="105676" y="269240"/>
                    </a:lnTo>
                    <a:close/>
                  </a:path>
                  <a:path w="473710" h="562609">
                    <a:moveTo>
                      <a:pt x="118184" y="268360"/>
                    </a:moveTo>
                    <a:lnTo>
                      <a:pt x="118064" y="269481"/>
                    </a:lnTo>
                    <a:lnTo>
                      <a:pt x="118191" y="271660"/>
                    </a:lnTo>
                    <a:lnTo>
                      <a:pt x="118317" y="271232"/>
                    </a:lnTo>
                    <a:lnTo>
                      <a:pt x="118184" y="268360"/>
                    </a:lnTo>
                    <a:close/>
                  </a:path>
                  <a:path w="473710" h="562609">
                    <a:moveTo>
                      <a:pt x="146451" y="271385"/>
                    </a:moveTo>
                    <a:lnTo>
                      <a:pt x="146605" y="271655"/>
                    </a:lnTo>
                    <a:lnTo>
                      <a:pt x="146451" y="271385"/>
                    </a:lnTo>
                    <a:close/>
                  </a:path>
                  <a:path w="473710" h="562609">
                    <a:moveTo>
                      <a:pt x="142261" y="271114"/>
                    </a:moveTo>
                    <a:lnTo>
                      <a:pt x="142436" y="271649"/>
                    </a:lnTo>
                    <a:lnTo>
                      <a:pt x="142310" y="271191"/>
                    </a:lnTo>
                    <a:close/>
                  </a:path>
                  <a:path w="473710" h="562609">
                    <a:moveTo>
                      <a:pt x="150667" y="270232"/>
                    </a:moveTo>
                    <a:lnTo>
                      <a:pt x="150819" y="271160"/>
                    </a:lnTo>
                    <a:lnTo>
                      <a:pt x="151197" y="271648"/>
                    </a:lnTo>
                    <a:lnTo>
                      <a:pt x="150817" y="270498"/>
                    </a:lnTo>
                    <a:lnTo>
                      <a:pt x="150691" y="270247"/>
                    </a:lnTo>
                    <a:close/>
                  </a:path>
                  <a:path w="473710" h="562609">
                    <a:moveTo>
                      <a:pt x="120040" y="270510"/>
                    </a:moveTo>
                    <a:lnTo>
                      <a:pt x="119896" y="271644"/>
                    </a:lnTo>
                    <a:lnTo>
                      <a:pt x="120022" y="270789"/>
                    </a:lnTo>
                    <a:lnTo>
                      <a:pt x="120040" y="270510"/>
                    </a:lnTo>
                    <a:close/>
                  </a:path>
                  <a:path w="473710" h="562609">
                    <a:moveTo>
                      <a:pt x="123827" y="270803"/>
                    </a:moveTo>
                    <a:lnTo>
                      <a:pt x="123797" y="271043"/>
                    </a:lnTo>
                    <a:lnTo>
                      <a:pt x="123923" y="271644"/>
                    </a:lnTo>
                    <a:lnTo>
                      <a:pt x="123827" y="270803"/>
                    </a:lnTo>
                    <a:close/>
                  </a:path>
                  <a:path w="473710" h="562609">
                    <a:moveTo>
                      <a:pt x="145541" y="271362"/>
                    </a:moveTo>
                    <a:lnTo>
                      <a:pt x="145685" y="271638"/>
                    </a:lnTo>
                    <a:lnTo>
                      <a:pt x="145541" y="271362"/>
                    </a:lnTo>
                    <a:close/>
                  </a:path>
                  <a:path w="473710" h="562609">
                    <a:moveTo>
                      <a:pt x="136014" y="270800"/>
                    </a:moveTo>
                    <a:lnTo>
                      <a:pt x="136115" y="271208"/>
                    </a:lnTo>
                    <a:lnTo>
                      <a:pt x="136369" y="271637"/>
                    </a:lnTo>
                    <a:lnTo>
                      <a:pt x="136242" y="271262"/>
                    </a:lnTo>
                    <a:lnTo>
                      <a:pt x="136014" y="270800"/>
                    </a:lnTo>
                    <a:close/>
                  </a:path>
                  <a:path w="473710" h="562609">
                    <a:moveTo>
                      <a:pt x="139578" y="271141"/>
                    </a:moveTo>
                    <a:lnTo>
                      <a:pt x="139513" y="271309"/>
                    </a:lnTo>
                    <a:lnTo>
                      <a:pt x="139640" y="271629"/>
                    </a:lnTo>
                    <a:lnTo>
                      <a:pt x="139578" y="271141"/>
                    </a:lnTo>
                    <a:close/>
                  </a:path>
                  <a:path w="473710" h="562609">
                    <a:moveTo>
                      <a:pt x="150658" y="270952"/>
                    </a:moveTo>
                    <a:lnTo>
                      <a:pt x="150751" y="271411"/>
                    </a:lnTo>
                    <a:lnTo>
                      <a:pt x="150878" y="271620"/>
                    </a:lnTo>
                    <a:lnTo>
                      <a:pt x="150751" y="271072"/>
                    </a:lnTo>
                    <a:close/>
                  </a:path>
                  <a:path w="473710" h="562609">
                    <a:moveTo>
                      <a:pt x="150410" y="271181"/>
                    </a:moveTo>
                    <a:lnTo>
                      <a:pt x="150366" y="271414"/>
                    </a:lnTo>
                    <a:lnTo>
                      <a:pt x="150616" y="271612"/>
                    </a:lnTo>
                    <a:lnTo>
                      <a:pt x="150489" y="271312"/>
                    </a:lnTo>
                    <a:lnTo>
                      <a:pt x="150410" y="271181"/>
                    </a:lnTo>
                    <a:close/>
                  </a:path>
                  <a:path w="473710" h="562609">
                    <a:moveTo>
                      <a:pt x="123945" y="271068"/>
                    </a:moveTo>
                    <a:lnTo>
                      <a:pt x="124077" y="271610"/>
                    </a:lnTo>
                    <a:lnTo>
                      <a:pt x="123945" y="271068"/>
                    </a:lnTo>
                    <a:close/>
                  </a:path>
                  <a:path w="473710" h="562609">
                    <a:moveTo>
                      <a:pt x="145358" y="271166"/>
                    </a:moveTo>
                    <a:lnTo>
                      <a:pt x="145407" y="271504"/>
                    </a:lnTo>
                    <a:lnTo>
                      <a:pt x="145407" y="271236"/>
                    </a:lnTo>
                    <a:close/>
                  </a:path>
                  <a:path w="473710" h="562609">
                    <a:moveTo>
                      <a:pt x="141020" y="271145"/>
                    </a:moveTo>
                    <a:lnTo>
                      <a:pt x="141076" y="271354"/>
                    </a:lnTo>
                    <a:lnTo>
                      <a:pt x="141202" y="271600"/>
                    </a:lnTo>
                    <a:lnTo>
                      <a:pt x="141020" y="271145"/>
                    </a:lnTo>
                    <a:close/>
                  </a:path>
                  <a:path w="473710" h="562609">
                    <a:moveTo>
                      <a:pt x="130868" y="271319"/>
                    </a:moveTo>
                    <a:lnTo>
                      <a:pt x="131003" y="271599"/>
                    </a:lnTo>
                    <a:lnTo>
                      <a:pt x="130868" y="271319"/>
                    </a:lnTo>
                    <a:close/>
                  </a:path>
                  <a:path w="473710" h="562609">
                    <a:moveTo>
                      <a:pt x="130815" y="270361"/>
                    </a:moveTo>
                    <a:lnTo>
                      <a:pt x="130837" y="270614"/>
                    </a:lnTo>
                    <a:lnTo>
                      <a:pt x="130964" y="271317"/>
                    </a:lnTo>
                    <a:lnTo>
                      <a:pt x="131091" y="271598"/>
                    </a:lnTo>
                    <a:lnTo>
                      <a:pt x="130964" y="270810"/>
                    </a:lnTo>
                    <a:lnTo>
                      <a:pt x="130815" y="270361"/>
                    </a:lnTo>
                    <a:close/>
                  </a:path>
                  <a:path w="473710" h="562609">
                    <a:moveTo>
                      <a:pt x="150475" y="270954"/>
                    </a:moveTo>
                    <a:lnTo>
                      <a:pt x="150746" y="271595"/>
                    </a:lnTo>
                    <a:lnTo>
                      <a:pt x="150619" y="271191"/>
                    </a:lnTo>
                    <a:lnTo>
                      <a:pt x="150475" y="270954"/>
                    </a:lnTo>
                    <a:close/>
                  </a:path>
                  <a:path w="473710" h="562609">
                    <a:moveTo>
                      <a:pt x="148866" y="271033"/>
                    </a:moveTo>
                    <a:lnTo>
                      <a:pt x="148979" y="271422"/>
                    </a:lnTo>
                    <a:lnTo>
                      <a:pt x="149105" y="271593"/>
                    </a:lnTo>
                    <a:lnTo>
                      <a:pt x="148978" y="271187"/>
                    </a:lnTo>
                    <a:lnTo>
                      <a:pt x="148866" y="271033"/>
                    </a:lnTo>
                    <a:close/>
                  </a:path>
                  <a:path w="473710" h="562609">
                    <a:moveTo>
                      <a:pt x="139819" y="271332"/>
                    </a:moveTo>
                    <a:lnTo>
                      <a:pt x="139940" y="271592"/>
                    </a:lnTo>
                    <a:lnTo>
                      <a:pt x="139819" y="271332"/>
                    </a:lnTo>
                    <a:close/>
                  </a:path>
                  <a:path w="473710" h="562609">
                    <a:moveTo>
                      <a:pt x="139242" y="271100"/>
                    </a:moveTo>
                    <a:lnTo>
                      <a:pt x="139193" y="271323"/>
                    </a:lnTo>
                    <a:lnTo>
                      <a:pt x="139320" y="271588"/>
                    </a:lnTo>
                    <a:lnTo>
                      <a:pt x="139242" y="271100"/>
                    </a:lnTo>
                    <a:close/>
                  </a:path>
                  <a:path w="473710" h="562609">
                    <a:moveTo>
                      <a:pt x="144127" y="271341"/>
                    </a:moveTo>
                    <a:lnTo>
                      <a:pt x="144265" y="271580"/>
                    </a:lnTo>
                    <a:lnTo>
                      <a:pt x="144127" y="271341"/>
                    </a:lnTo>
                    <a:close/>
                  </a:path>
                  <a:path w="473710" h="562609">
                    <a:moveTo>
                      <a:pt x="140415" y="270903"/>
                    </a:moveTo>
                    <a:lnTo>
                      <a:pt x="140498" y="271195"/>
                    </a:lnTo>
                    <a:lnTo>
                      <a:pt x="140751" y="271578"/>
                    </a:lnTo>
                    <a:lnTo>
                      <a:pt x="140625" y="271212"/>
                    </a:lnTo>
                    <a:lnTo>
                      <a:pt x="140415" y="270903"/>
                    </a:lnTo>
                    <a:close/>
                  </a:path>
                  <a:path w="473710" h="562609">
                    <a:moveTo>
                      <a:pt x="146968" y="271218"/>
                    </a:moveTo>
                    <a:lnTo>
                      <a:pt x="147002" y="271493"/>
                    </a:lnTo>
                    <a:lnTo>
                      <a:pt x="146968" y="271218"/>
                    </a:lnTo>
                    <a:close/>
                  </a:path>
                  <a:path w="473710" h="562609">
                    <a:moveTo>
                      <a:pt x="141041" y="271097"/>
                    </a:moveTo>
                    <a:lnTo>
                      <a:pt x="141084" y="271289"/>
                    </a:lnTo>
                    <a:lnTo>
                      <a:pt x="141211" y="271575"/>
                    </a:lnTo>
                    <a:lnTo>
                      <a:pt x="141084" y="271168"/>
                    </a:lnTo>
                    <a:close/>
                  </a:path>
                  <a:path w="473710" h="562609">
                    <a:moveTo>
                      <a:pt x="111864" y="268149"/>
                    </a:moveTo>
                    <a:lnTo>
                      <a:pt x="111197" y="271574"/>
                    </a:lnTo>
                    <a:lnTo>
                      <a:pt x="111831" y="268671"/>
                    </a:lnTo>
                    <a:lnTo>
                      <a:pt x="111864" y="268149"/>
                    </a:lnTo>
                    <a:close/>
                  </a:path>
                  <a:path w="473710" h="562609">
                    <a:moveTo>
                      <a:pt x="138098" y="270865"/>
                    </a:moveTo>
                    <a:lnTo>
                      <a:pt x="138219" y="271271"/>
                    </a:lnTo>
                    <a:lnTo>
                      <a:pt x="138346" y="271567"/>
                    </a:lnTo>
                    <a:lnTo>
                      <a:pt x="138219" y="271020"/>
                    </a:lnTo>
                    <a:lnTo>
                      <a:pt x="138098" y="270865"/>
                    </a:lnTo>
                    <a:close/>
                  </a:path>
                  <a:path w="473710" h="562609">
                    <a:moveTo>
                      <a:pt x="138353" y="269778"/>
                    </a:moveTo>
                    <a:lnTo>
                      <a:pt x="138488" y="270423"/>
                    </a:lnTo>
                    <a:lnTo>
                      <a:pt x="138996" y="271559"/>
                    </a:lnTo>
                    <a:lnTo>
                      <a:pt x="138869" y="270885"/>
                    </a:lnTo>
                    <a:lnTo>
                      <a:pt x="138353" y="269778"/>
                    </a:lnTo>
                    <a:close/>
                  </a:path>
                  <a:path w="473710" h="562609">
                    <a:moveTo>
                      <a:pt x="109832" y="266875"/>
                    </a:moveTo>
                    <a:lnTo>
                      <a:pt x="109560" y="269806"/>
                    </a:lnTo>
                    <a:lnTo>
                      <a:pt x="109433" y="271559"/>
                    </a:lnTo>
                    <a:lnTo>
                      <a:pt x="109687" y="269439"/>
                    </a:lnTo>
                    <a:lnTo>
                      <a:pt x="109832" y="266875"/>
                    </a:lnTo>
                    <a:close/>
                  </a:path>
                  <a:path w="473710" h="562609">
                    <a:moveTo>
                      <a:pt x="148897" y="271298"/>
                    </a:moveTo>
                    <a:lnTo>
                      <a:pt x="149062" y="271550"/>
                    </a:lnTo>
                    <a:lnTo>
                      <a:pt x="148897" y="271298"/>
                    </a:lnTo>
                    <a:close/>
                  </a:path>
                  <a:path w="473710" h="562609">
                    <a:moveTo>
                      <a:pt x="123417" y="269483"/>
                    </a:moveTo>
                    <a:lnTo>
                      <a:pt x="123208" y="270472"/>
                    </a:lnTo>
                    <a:lnTo>
                      <a:pt x="123081" y="271549"/>
                    </a:lnTo>
                    <a:lnTo>
                      <a:pt x="123462" y="270159"/>
                    </a:lnTo>
                    <a:lnTo>
                      <a:pt x="123417" y="269483"/>
                    </a:lnTo>
                    <a:close/>
                  </a:path>
                  <a:path w="473710" h="562609">
                    <a:moveTo>
                      <a:pt x="150177" y="271356"/>
                    </a:moveTo>
                    <a:lnTo>
                      <a:pt x="150333" y="271544"/>
                    </a:lnTo>
                    <a:lnTo>
                      <a:pt x="150177" y="271356"/>
                    </a:lnTo>
                    <a:close/>
                  </a:path>
                  <a:path w="473710" h="562609">
                    <a:moveTo>
                      <a:pt x="144732" y="271192"/>
                    </a:moveTo>
                    <a:lnTo>
                      <a:pt x="144866" y="271541"/>
                    </a:lnTo>
                    <a:lnTo>
                      <a:pt x="144732" y="271192"/>
                    </a:lnTo>
                    <a:close/>
                  </a:path>
                  <a:path w="473710" h="562609">
                    <a:moveTo>
                      <a:pt x="143191" y="271054"/>
                    </a:moveTo>
                    <a:lnTo>
                      <a:pt x="143227" y="271370"/>
                    </a:lnTo>
                    <a:lnTo>
                      <a:pt x="143354" y="271532"/>
                    </a:lnTo>
                    <a:lnTo>
                      <a:pt x="143227" y="271072"/>
                    </a:lnTo>
                    <a:close/>
                  </a:path>
                  <a:path w="473710" h="562609">
                    <a:moveTo>
                      <a:pt x="134148" y="270366"/>
                    </a:moveTo>
                    <a:lnTo>
                      <a:pt x="134203" y="270602"/>
                    </a:lnTo>
                    <a:lnTo>
                      <a:pt x="134584" y="271530"/>
                    </a:lnTo>
                    <a:lnTo>
                      <a:pt x="134457" y="271104"/>
                    </a:lnTo>
                    <a:lnTo>
                      <a:pt x="134148" y="270366"/>
                    </a:lnTo>
                    <a:close/>
                  </a:path>
                  <a:path w="473710" h="562609">
                    <a:moveTo>
                      <a:pt x="136038" y="269638"/>
                    </a:moveTo>
                    <a:lnTo>
                      <a:pt x="136119" y="271014"/>
                    </a:lnTo>
                    <a:lnTo>
                      <a:pt x="136373" y="271529"/>
                    </a:lnTo>
                    <a:lnTo>
                      <a:pt x="136246" y="270564"/>
                    </a:lnTo>
                    <a:lnTo>
                      <a:pt x="136416" y="270510"/>
                    </a:lnTo>
                    <a:lnTo>
                      <a:pt x="136289" y="270132"/>
                    </a:lnTo>
                    <a:lnTo>
                      <a:pt x="136162" y="269844"/>
                    </a:lnTo>
                    <a:lnTo>
                      <a:pt x="136038" y="269638"/>
                    </a:lnTo>
                    <a:close/>
                  </a:path>
                  <a:path w="473710" h="562609">
                    <a:moveTo>
                      <a:pt x="124094" y="269564"/>
                    </a:moveTo>
                    <a:lnTo>
                      <a:pt x="123968" y="271137"/>
                    </a:lnTo>
                    <a:lnTo>
                      <a:pt x="124095" y="271520"/>
                    </a:lnTo>
                    <a:lnTo>
                      <a:pt x="124094" y="269564"/>
                    </a:lnTo>
                    <a:close/>
                  </a:path>
                  <a:path w="473710" h="562609">
                    <a:moveTo>
                      <a:pt x="134777" y="270506"/>
                    </a:moveTo>
                    <a:lnTo>
                      <a:pt x="134857" y="270933"/>
                    </a:lnTo>
                    <a:lnTo>
                      <a:pt x="135108" y="271518"/>
                    </a:lnTo>
                    <a:lnTo>
                      <a:pt x="134982" y="270964"/>
                    </a:lnTo>
                    <a:lnTo>
                      <a:pt x="134777" y="270506"/>
                    </a:lnTo>
                    <a:close/>
                  </a:path>
                  <a:path w="473710" h="562609">
                    <a:moveTo>
                      <a:pt x="145556" y="270864"/>
                    </a:moveTo>
                    <a:lnTo>
                      <a:pt x="145571" y="271332"/>
                    </a:lnTo>
                    <a:lnTo>
                      <a:pt x="145698" y="271516"/>
                    </a:lnTo>
                    <a:lnTo>
                      <a:pt x="145556" y="270864"/>
                    </a:lnTo>
                    <a:close/>
                  </a:path>
                  <a:path w="473710" h="562609">
                    <a:moveTo>
                      <a:pt x="143536" y="270481"/>
                    </a:moveTo>
                    <a:lnTo>
                      <a:pt x="143627" y="270687"/>
                    </a:lnTo>
                    <a:lnTo>
                      <a:pt x="144007" y="271336"/>
                    </a:lnTo>
                    <a:lnTo>
                      <a:pt x="144134" y="271516"/>
                    </a:lnTo>
                    <a:lnTo>
                      <a:pt x="144007" y="271197"/>
                    </a:lnTo>
                    <a:lnTo>
                      <a:pt x="143536" y="270481"/>
                    </a:lnTo>
                    <a:close/>
                  </a:path>
                  <a:path w="473710" h="562609">
                    <a:moveTo>
                      <a:pt x="121245" y="269246"/>
                    </a:moveTo>
                    <a:lnTo>
                      <a:pt x="121031" y="270680"/>
                    </a:lnTo>
                    <a:lnTo>
                      <a:pt x="121285" y="271516"/>
                    </a:lnTo>
                    <a:lnTo>
                      <a:pt x="121245" y="269246"/>
                    </a:lnTo>
                    <a:close/>
                  </a:path>
                  <a:path w="473710" h="562609">
                    <a:moveTo>
                      <a:pt x="143007" y="271106"/>
                    </a:moveTo>
                    <a:lnTo>
                      <a:pt x="143016" y="271316"/>
                    </a:lnTo>
                    <a:lnTo>
                      <a:pt x="143142" y="271512"/>
                    </a:lnTo>
                    <a:lnTo>
                      <a:pt x="143007" y="271106"/>
                    </a:lnTo>
                    <a:close/>
                  </a:path>
                  <a:path w="473710" h="562609">
                    <a:moveTo>
                      <a:pt x="136770" y="270767"/>
                    </a:moveTo>
                    <a:lnTo>
                      <a:pt x="136797" y="271291"/>
                    </a:lnTo>
                    <a:lnTo>
                      <a:pt x="136924" y="271504"/>
                    </a:lnTo>
                    <a:lnTo>
                      <a:pt x="136798" y="270810"/>
                    </a:lnTo>
                    <a:close/>
                  </a:path>
                  <a:path w="473710" h="562609">
                    <a:moveTo>
                      <a:pt x="147989" y="270708"/>
                    </a:moveTo>
                    <a:lnTo>
                      <a:pt x="148050" y="271075"/>
                    </a:lnTo>
                    <a:lnTo>
                      <a:pt x="148177" y="271503"/>
                    </a:lnTo>
                    <a:lnTo>
                      <a:pt x="148050" y="270806"/>
                    </a:lnTo>
                    <a:close/>
                  </a:path>
                  <a:path w="473710" h="562609">
                    <a:moveTo>
                      <a:pt x="134207" y="269823"/>
                    </a:moveTo>
                    <a:lnTo>
                      <a:pt x="134358" y="270507"/>
                    </a:lnTo>
                    <a:lnTo>
                      <a:pt x="134484" y="270922"/>
                    </a:lnTo>
                    <a:lnTo>
                      <a:pt x="134738" y="271502"/>
                    </a:lnTo>
                    <a:lnTo>
                      <a:pt x="134611" y="270681"/>
                    </a:lnTo>
                    <a:lnTo>
                      <a:pt x="134207" y="269823"/>
                    </a:lnTo>
                    <a:close/>
                  </a:path>
                  <a:path w="473710" h="562609">
                    <a:moveTo>
                      <a:pt x="143529" y="270521"/>
                    </a:moveTo>
                    <a:lnTo>
                      <a:pt x="143600" y="270824"/>
                    </a:lnTo>
                    <a:lnTo>
                      <a:pt x="143978" y="271414"/>
                    </a:lnTo>
                    <a:lnTo>
                      <a:pt x="143529" y="270521"/>
                    </a:lnTo>
                    <a:close/>
                  </a:path>
                  <a:path w="473710" h="562609">
                    <a:moveTo>
                      <a:pt x="141495" y="270784"/>
                    </a:moveTo>
                    <a:lnTo>
                      <a:pt x="141482" y="271153"/>
                    </a:lnTo>
                    <a:lnTo>
                      <a:pt x="141733" y="271490"/>
                    </a:lnTo>
                    <a:lnTo>
                      <a:pt x="141609" y="270978"/>
                    </a:lnTo>
                    <a:lnTo>
                      <a:pt x="141495" y="270784"/>
                    </a:lnTo>
                    <a:close/>
                  </a:path>
                  <a:path w="473710" h="562609">
                    <a:moveTo>
                      <a:pt x="146018" y="271243"/>
                    </a:moveTo>
                    <a:lnTo>
                      <a:pt x="146172" y="271487"/>
                    </a:lnTo>
                    <a:lnTo>
                      <a:pt x="146018" y="271243"/>
                    </a:lnTo>
                    <a:close/>
                  </a:path>
                  <a:path w="473710" h="562609">
                    <a:moveTo>
                      <a:pt x="109546" y="268565"/>
                    </a:moveTo>
                    <a:lnTo>
                      <a:pt x="109434" y="269423"/>
                    </a:lnTo>
                    <a:lnTo>
                      <a:pt x="109307" y="271478"/>
                    </a:lnTo>
                    <a:lnTo>
                      <a:pt x="109434" y="270366"/>
                    </a:lnTo>
                    <a:lnTo>
                      <a:pt x="109546" y="268565"/>
                    </a:lnTo>
                    <a:close/>
                  </a:path>
                  <a:path w="473710" h="562609">
                    <a:moveTo>
                      <a:pt x="135116" y="270183"/>
                    </a:moveTo>
                    <a:lnTo>
                      <a:pt x="135142" y="270578"/>
                    </a:lnTo>
                    <a:lnTo>
                      <a:pt x="135647" y="271477"/>
                    </a:lnTo>
                    <a:lnTo>
                      <a:pt x="135521" y="271109"/>
                    </a:lnTo>
                    <a:lnTo>
                      <a:pt x="135116" y="270183"/>
                    </a:lnTo>
                    <a:close/>
                  </a:path>
                  <a:path w="473710" h="562609">
                    <a:moveTo>
                      <a:pt x="139617" y="271073"/>
                    </a:moveTo>
                    <a:lnTo>
                      <a:pt x="139607" y="271202"/>
                    </a:lnTo>
                    <a:lnTo>
                      <a:pt x="139734" y="271473"/>
                    </a:lnTo>
                    <a:lnTo>
                      <a:pt x="139617" y="271073"/>
                    </a:lnTo>
                    <a:close/>
                  </a:path>
                  <a:path w="473710" h="562609">
                    <a:moveTo>
                      <a:pt x="128815" y="271039"/>
                    </a:moveTo>
                    <a:lnTo>
                      <a:pt x="128943" y="271278"/>
                    </a:lnTo>
                    <a:lnTo>
                      <a:pt x="129070" y="271466"/>
                    </a:lnTo>
                    <a:lnTo>
                      <a:pt x="128943" y="271228"/>
                    </a:lnTo>
                    <a:lnTo>
                      <a:pt x="128815" y="271039"/>
                    </a:lnTo>
                    <a:close/>
                  </a:path>
                  <a:path w="473710" h="562609">
                    <a:moveTo>
                      <a:pt x="126060" y="270214"/>
                    </a:moveTo>
                    <a:lnTo>
                      <a:pt x="125989" y="270545"/>
                    </a:lnTo>
                    <a:lnTo>
                      <a:pt x="125862" y="271465"/>
                    </a:lnTo>
                    <a:lnTo>
                      <a:pt x="125989" y="270844"/>
                    </a:lnTo>
                    <a:lnTo>
                      <a:pt x="126060" y="270214"/>
                    </a:lnTo>
                    <a:close/>
                  </a:path>
                  <a:path w="473710" h="562609">
                    <a:moveTo>
                      <a:pt x="142042" y="270759"/>
                    </a:moveTo>
                    <a:lnTo>
                      <a:pt x="142020" y="271288"/>
                    </a:lnTo>
                    <a:lnTo>
                      <a:pt x="142145" y="271463"/>
                    </a:lnTo>
                    <a:lnTo>
                      <a:pt x="142042" y="270759"/>
                    </a:lnTo>
                    <a:close/>
                  </a:path>
                  <a:path w="473710" h="562609">
                    <a:moveTo>
                      <a:pt x="132589" y="269944"/>
                    </a:moveTo>
                    <a:lnTo>
                      <a:pt x="133004" y="271232"/>
                    </a:lnTo>
                    <a:lnTo>
                      <a:pt x="133131" y="271463"/>
                    </a:lnTo>
                    <a:lnTo>
                      <a:pt x="132877" y="270534"/>
                    </a:lnTo>
                    <a:lnTo>
                      <a:pt x="132589" y="269944"/>
                    </a:lnTo>
                    <a:close/>
                  </a:path>
                  <a:path w="473710" h="562609">
                    <a:moveTo>
                      <a:pt x="146307" y="271135"/>
                    </a:moveTo>
                    <a:lnTo>
                      <a:pt x="146332" y="271273"/>
                    </a:lnTo>
                    <a:lnTo>
                      <a:pt x="146459" y="271457"/>
                    </a:lnTo>
                    <a:lnTo>
                      <a:pt x="146307" y="271135"/>
                    </a:lnTo>
                    <a:close/>
                  </a:path>
                  <a:path w="473710" h="562609">
                    <a:moveTo>
                      <a:pt x="130838" y="270774"/>
                    </a:moveTo>
                    <a:lnTo>
                      <a:pt x="130852" y="270964"/>
                    </a:lnTo>
                    <a:lnTo>
                      <a:pt x="130979" y="271457"/>
                    </a:lnTo>
                    <a:lnTo>
                      <a:pt x="130838" y="270774"/>
                    </a:lnTo>
                    <a:close/>
                  </a:path>
                  <a:path w="473710" h="562609">
                    <a:moveTo>
                      <a:pt x="146723" y="270825"/>
                    </a:moveTo>
                    <a:lnTo>
                      <a:pt x="146811" y="271253"/>
                    </a:lnTo>
                    <a:lnTo>
                      <a:pt x="146938" y="271456"/>
                    </a:lnTo>
                    <a:lnTo>
                      <a:pt x="146812" y="270961"/>
                    </a:lnTo>
                    <a:lnTo>
                      <a:pt x="146723" y="270825"/>
                    </a:lnTo>
                    <a:close/>
                  </a:path>
                  <a:path w="473710" h="562609">
                    <a:moveTo>
                      <a:pt x="146002" y="271111"/>
                    </a:moveTo>
                    <a:lnTo>
                      <a:pt x="146051" y="271288"/>
                    </a:lnTo>
                    <a:lnTo>
                      <a:pt x="146175" y="271454"/>
                    </a:lnTo>
                    <a:lnTo>
                      <a:pt x="146002" y="271111"/>
                    </a:lnTo>
                    <a:close/>
                  </a:path>
                  <a:path w="473710" h="562609">
                    <a:moveTo>
                      <a:pt x="140477" y="270781"/>
                    </a:moveTo>
                    <a:lnTo>
                      <a:pt x="140536" y="271082"/>
                    </a:lnTo>
                    <a:lnTo>
                      <a:pt x="140788" y="271453"/>
                    </a:lnTo>
                    <a:lnTo>
                      <a:pt x="140477" y="270781"/>
                    </a:lnTo>
                    <a:close/>
                  </a:path>
                  <a:path w="473710" h="562609">
                    <a:moveTo>
                      <a:pt x="143503" y="270672"/>
                    </a:moveTo>
                    <a:lnTo>
                      <a:pt x="143877" y="271361"/>
                    </a:lnTo>
                    <a:lnTo>
                      <a:pt x="143503" y="270672"/>
                    </a:lnTo>
                    <a:close/>
                  </a:path>
                  <a:path w="473710" h="562609">
                    <a:moveTo>
                      <a:pt x="147725" y="270510"/>
                    </a:moveTo>
                    <a:lnTo>
                      <a:pt x="147609" y="270849"/>
                    </a:lnTo>
                    <a:lnTo>
                      <a:pt x="147988" y="271439"/>
                    </a:lnTo>
                    <a:lnTo>
                      <a:pt x="147725" y="270510"/>
                    </a:lnTo>
                    <a:close/>
                  </a:path>
                  <a:path w="473710" h="562609">
                    <a:moveTo>
                      <a:pt x="146954" y="271067"/>
                    </a:moveTo>
                    <a:lnTo>
                      <a:pt x="146999" y="271247"/>
                    </a:lnTo>
                    <a:lnTo>
                      <a:pt x="147125" y="271439"/>
                    </a:lnTo>
                    <a:lnTo>
                      <a:pt x="146999" y="271129"/>
                    </a:lnTo>
                    <a:close/>
                  </a:path>
                  <a:path w="473710" h="562609">
                    <a:moveTo>
                      <a:pt x="139350" y="270899"/>
                    </a:moveTo>
                    <a:lnTo>
                      <a:pt x="139281" y="271179"/>
                    </a:lnTo>
                    <a:lnTo>
                      <a:pt x="139408" y="271436"/>
                    </a:lnTo>
                    <a:lnTo>
                      <a:pt x="139350" y="270899"/>
                    </a:lnTo>
                    <a:close/>
                  </a:path>
                  <a:path w="473710" h="562609">
                    <a:moveTo>
                      <a:pt x="132897" y="270574"/>
                    </a:moveTo>
                    <a:lnTo>
                      <a:pt x="133132" y="271432"/>
                    </a:lnTo>
                    <a:lnTo>
                      <a:pt x="133005" y="270795"/>
                    </a:lnTo>
                    <a:lnTo>
                      <a:pt x="132897" y="270574"/>
                    </a:lnTo>
                    <a:close/>
                  </a:path>
                  <a:path w="473710" h="562609">
                    <a:moveTo>
                      <a:pt x="135820" y="270707"/>
                    </a:moveTo>
                    <a:lnTo>
                      <a:pt x="135874" y="270999"/>
                    </a:lnTo>
                    <a:lnTo>
                      <a:pt x="136001" y="271432"/>
                    </a:lnTo>
                    <a:lnTo>
                      <a:pt x="135874" y="270799"/>
                    </a:lnTo>
                    <a:close/>
                  </a:path>
                  <a:path w="473710" h="562609">
                    <a:moveTo>
                      <a:pt x="125544" y="269847"/>
                    </a:moveTo>
                    <a:lnTo>
                      <a:pt x="125415" y="271431"/>
                    </a:lnTo>
                    <a:lnTo>
                      <a:pt x="125542" y="270071"/>
                    </a:lnTo>
                    <a:lnTo>
                      <a:pt x="125544" y="269847"/>
                    </a:lnTo>
                    <a:close/>
                  </a:path>
                  <a:path w="473710" h="562609">
                    <a:moveTo>
                      <a:pt x="133152" y="270546"/>
                    </a:moveTo>
                    <a:lnTo>
                      <a:pt x="133186" y="270981"/>
                    </a:lnTo>
                    <a:lnTo>
                      <a:pt x="133313" y="271422"/>
                    </a:lnTo>
                    <a:lnTo>
                      <a:pt x="133186" y="270640"/>
                    </a:lnTo>
                    <a:close/>
                  </a:path>
                  <a:path w="473710" h="562609">
                    <a:moveTo>
                      <a:pt x="149387" y="271035"/>
                    </a:moveTo>
                    <a:lnTo>
                      <a:pt x="149583" y="271422"/>
                    </a:lnTo>
                    <a:lnTo>
                      <a:pt x="149456" y="271104"/>
                    </a:lnTo>
                    <a:close/>
                  </a:path>
                  <a:path w="473710" h="562609">
                    <a:moveTo>
                      <a:pt x="114095" y="266848"/>
                    </a:moveTo>
                    <a:lnTo>
                      <a:pt x="113621" y="268646"/>
                    </a:lnTo>
                    <a:lnTo>
                      <a:pt x="113495" y="270637"/>
                    </a:lnTo>
                    <a:lnTo>
                      <a:pt x="113622" y="271418"/>
                    </a:lnTo>
                    <a:lnTo>
                      <a:pt x="113875" y="270485"/>
                    </a:lnTo>
                    <a:lnTo>
                      <a:pt x="113792" y="269240"/>
                    </a:lnTo>
                    <a:lnTo>
                      <a:pt x="114214" y="269240"/>
                    </a:lnTo>
                    <a:lnTo>
                      <a:pt x="114095" y="266848"/>
                    </a:lnTo>
                    <a:close/>
                  </a:path>
                  <a:path w="473710" h="562609">
                    <a:moveTo>
                      <a:pt x="140482" y="270771"/>
                    </a:moveTo>
                    <a:lnTo>
                      <a:pt x="140799" y="271415"/>
                    </a:lnTo>
                    <a:lnTo>
                      <a:pt x="140672" y="271052"/>
                    </a:lnTo>
                    <a:lnTo>
                      <a:pt x="140482" y="270771"/>
                    </a:lnTo>
                    <a:close/>
                  </a:path>
                  <a:path w="473710" h="562609">
                    <a:moveTo>
                      <a:pt x="149280" y="270978"/>
                    </a:moveTo>
                    <a:lnTo>
                      <a:pt x="149299" y="271199"/>
                    </a:lnTo>
                    <a:lnTo>
                      <a:pt x="149426" y="271330"/>
                    </a:lnTo>
                    <a:lnTo>
                      <a:pt x="149426" y="271150"/>
                    </a:lnTo>
                    <a:lnTo>
                      <a:pt x="149280" y="270978"/>
                    </a:lnTo>
                    <a:close/>
                  </a:path>
                  <a:path w="473710" h="562609">
                    <a:moveTo>
                      <a:pt x="119768" y="269433"/>
                    </a:moveTo>
                    <a:lnTo>
                      <a:pt x="119400" y="271411"/>
                    </a:lnTo>
                    <a:lnTo>
                      <a:pt x="119653" y="270229"/>
                    </a:lnTo>
                    <a:lnTo>
                      <a:pt x="119768" y="269433"/>
                    </a:lnTo>
                    <a:close/>
                  </a:path>
                  <a:path w="473710" h="562609">
                    <a:moveTo>
                      <a:pt x="135198" y="270083"/>
                    </a:moveTo>
                    <a:lnTo>
                      <a:pt x="135526" y="271099"/>
                    </a:lnTo>
                    <a:lnTo>
                      <a:pt x="135652" y="271411"/>
                    </a:lnTo>
                    <a:lnTo>
                      <a:pt x="135526" y="270634"/>
                    </a:lnTo>
                    <a:lnTo>
                      <a:pt x="135198" y="270083"/>
                    </a:lnTo>
                    <a:close/>
                  </a:path>
                  <a:path w="473710" h="562609">
                    <a:moveTo>
                      <a:pt x="150218" y="270879"/>
                    </a:moveTo>
                    <a:lnTo>
                      <a:pt x="150235" y="271083"/>
                    </a:lnTo>
                    <a:lnTo>
                      <a:pt x="150362" y="271407"/>
                    </a:lnTo>
                    <a:lnTo>
                      <a:pt x="150218" y="270879"/>
                    </a:lnTo>
                    <a:close/>
                  </a:path>
                  <a:path w="473710" h="562609">
                    <a:moveTo>
                      <a:pt x="134104" y="270810"/>
                    </a:moveTo>
                    <a:lnTo>
                      <a:pt x="134363" y="271406"/>
                    </a:lnTo>
                    <a:lnTo>
                      <a:pt x="134237" y="271052"/>
                    </a:lnTo>
                    <a:lnTo>
                      <a:pt x="134104" y="270810"/>
                    </a:lnTo>
                    <a:close/>
                  </a:path>
                  <a:path w="473710" h="562609">
                    <a:moveTo>
                      <a:pt x="143488" y="270755"/>
                    </a:moveTo>
                    <a:lnTo>
                      <a:pt x="143777" y="271244"/>
                    </a:lnTo>
                    <a:lnTo>
                      <a:pt x="143904" y="271403"/>
                    </a:lnTo>
                    <a:lnTo>
                      <a:pt x="143488" y="270755"/>
                    </a:lnTo>
                    <a:close/>
                  </a:path>
                  <a:path w="473710" h="562609">
                    <a:moveTo>
                      <a:pt x="145771" y="270953"/>
                    </a:moveTo>
                    <a:lnTo>
                      <a:pt x="146036" y="271393"/>
                    </a:lnTo>
                    <a:lnTo>
                      <a:pt x="145909" y="271137"/>
                    </a:lnTo>
                    <a:lnTo>
                      <a:pt x="145771" y="270953"/>
                    </a:lnTo>
                    <a:close/>
                  </a:path>
                  <a:path w="473710" h="562609">
                    <a:moveTo>
                      <a:pt x="129027" y="269660"/>
                    </a:moveTo>
                    <a:lnTo>
                      <a:pt x="129360" y="271392"/>
                    </a:lnTo>
                    <a:lnTo>
                      <a:pt x="129234" y="270472"/>
                    </a:lnTo>
                    <a:lnTo>
                      <a:pt x="129027" y="269660"/>
                    </a:lnTo>
                    <a:close/>
                  </a:path>
                  <a:path w="473710" h="562609">
                    <a:moveTo>
                      <a:pt x="145969" y="270838"/>
                    </a:moveTo>
                    <a:lnTo>
                      <a:pt x="146053" y="271191"/>
                    </a:lnTo>
                    <a:lnTo>
                      <a:pt x="146180" y="271391"/>
                    </a:lnTo>
                    <a:lnTo>
                      <a:pt x="146053" y="270909"/>
                    </a:lnTo>
                    <a:close/>
                  </a:path>
                  <a:path w="473710" h="562609">
                    <a:moveTo>
                      <a:pt x="146666" y="271072"/>
                    </a:moveTo>
                    <a:lnTo>
                      <a:pt x="146709" y="271232"/>
                    </a:lnTo>
                    <a:lnTo>
                      <a:pt x="146835" y="271390"/>
                    </a:lnTo>
                    <a:lnTo>
                      <a:pt x="146666" y="271072"/>
                    </a:lnTo>
                    <a:close/>
                  </a:path>
                  <a:path w="473710" h="562609">
                    <a:moveTo>
                      <a:pt x="124411" y="270100"/>
                    </a:moveTo>
                    <a:lnTo>
                      <a:pt x="124378" y="270627"/>
                    </a:lnTo>
                    <a:lnTo>
                      <a:pt x="124504" y="271390"/>
                    </a:lnTo>
                    <a:lnTo>
                      <a:pt x="124411" y="270100"/>
                    </a:lnTo>
                    <a:close/>
                  </a:path>
                  <a:path w="473710" h="562609">
                    <a:moveTo>
                      <a:pt x="143483" y="270784"/>
                    </a:moveTo>
                    <a:lnTo>
                      <a:pt x="143614" y="271171"/>
                    </a:lnTo>
                    <a:lnTo>
                      <a:pt x="143741" y="271323"/>
                    </a:lnTo>
                    <a:lnTo>
                      <a:pt x="143483" y="270784"/>
                    </a:lnTo>
                    <a:close/>
                  </a:path>
                  <a:path w="473710" h="562609">
                    <a:moveTo>
                      <a:pt x="149038" y="271082"/>
                    </a:moveTo>
                    <a:lnTo>
                      <a:pt x="149079" y="271251"/>
                    </a:lnTo>
                    <a:lnTo>
                      <a:pt x="149206" y="271381"/>
                    </a:lnTo>
                    <a:lnTo>
                      <a:pt x="149079" y="271108"/>
                    </a:lnTo>
                    <a:close/>
                  </a:path>
                  <a:path w="473710" h="562609">
                    <a:moveTo>
                      <a:pt x="133146" y="270829"/>
                    </a:moveTo>
                    <a:lnTo>
                      <a:pt x="133165" y="270987"/>
                    </a:lnTo>
                    <a:lnTo>
                      <a:pt x="133292" y="271381"/>
                    </a:lnTo>
                    <a:lnTo>
                      <a:pt x="133146" y="270829"/>
                    </a:lnTo>
                    <a:close/>
                  </a:path>
                  <a:path w="473710" h="562609">
                    <a:moveTo>
                      <a:pt x="142313" y="270779"/>
                    </a:moveTo>
                    <a:lnTo>
                      <a:pt x="142343" y="271010"/>
                    </a:lnTo>
                    <a:lnTo>
                      <a:pt x="142470" y="271380"/>
                    </a:lnTo>
                    <a:lnTo>
                      <a:pt x="142343" y="270834"/>
                    </a:lnTo>
                    <a:close/>
                  </a:path>
                  <a:path w="473710" h="562609">
                    <a:moveTo>
                      <a:pt x="142683" y="270806"/>
                    </a:moveTo>
                    <a:lnTo>
                      <a:pt x="142720" y="271217"/>
                    </a:lnTo>
                    <a:lnTo>
                      <a:pt x="142847" y="271378"/>
                    </a:lnTo>
                    <a:lnTo>
                      <a:pt x="142720" y="270855"/>
                    </a:lnTo>
                    <a:close/>
                  </a:path>
                  <a:path w="473710" h="562609">
                    <a:moveTo>
                      <a:pt x="143545" y="270427"/>
                    </a:moveTo>
                    <a:lnTo>
                      <a:pt x="143623" y="270591"/>
                    </a:lnTo>
                    <a:lnTo>
                      <a:pt x="144129" y="271377"/>
                    </a:lnTo>
                    <a:lnTo>
                      <a:pt x="143545" y="270427"/>
                    </a:lnTo>
                    <a:close/>
                  </a:path>
                  <a:path w="473710" h="562609">
                    <a:moveTo>
                      <a:pt x="147261" y="270509"/>
                    </a:moveTo>
                    <a:lnTo>
                      <a:pt x="147341" y="270961"/>
                    </a:lnTo>
                    <a:lnTo>
                      <a:pt x="147594" y="271374"/>
                    </a:lnTo>
                    <a:lnTo>
                      <a:pt x="147467" y="270970"/>
                    </a:lnTo>
                    <a:lnTo>
                      <a:pt x="147261" y="270509"/>
                    </a:lnTo>
                    <a:close/>
                  </a:path>
                  <a:path w="473710" h="562609">
                    <a:moveTo>
                      <a:pt x="150207" y="271007"/>
                    </a:moveTo>
                    <a:lnTo>
                      <a:pt x="150215" y="271157"/>
                    </a:lnTo>
                    <a:lnTo>
                      <a:pt x="150341" y="271371"/>
                    </a:lnTo>
                    <a:lnTo>
                      <a:pt x="150207" y="271007"/>
                    </a:lnTo>
                    <a:close/>
                  </a:path>
                  <a:path w="473710" h="562609">
                    <a:moveTo>
                      <a:pt x="141068" y="271035"/>
                    </a:moveTo>
                    <a:lnTo>
                      <a:pt x="141125" y="271200"/>
                    </a:lnTo>
                    <a:lnTo>
                      <a:pt x="141252" y="271364"/>
                    </a:lnTo>
                    <a:lnTo>
                      <a:pt x="141068" y="271035"/>
                    </a:lnTo>
                    <a:close/>
                  </a:path>
                  <a:path w="473710" h="562609">
                    <a:moveTo>
                      <a:pt x="150090" y="270945"/>
                    </a:moveTo>
                    <a:lnTo>
                      <a:pt x="150051" y="271283"/>
                    </a:lnTo>
                    <a:lnTo>
                      <a:pt x="150090" y="270945"/>
                    </a:lnTo>
                    <a:close/>
                  </a:path>
                  <a:path w="473710" h="562609">
                    <a:moveTo>
                      <a:pt x="111877" y="267181"/>
                    </a:moveTo>
                    <a:lnTo>
                      <a:pt x="111217" y="270334"/>
                    </a:lnTo>
                    <a:lnTo>
                      <a:pt x="111090" y="271354"/>
                    </a:lnTo>
                    <a:lnTo>
                      <a:pt x="111851" y="267563"/>
                    </a:lnTo>
                    <a:lnTo>
                      <a:pt x="111877" y="267181"/>
                    </a:lnTo>
                    <a:close/>
                  </a:path>
                  <a:path w="473710" h="562609">
                    <a:moveTo>
                      <a:pt x="150503" y="270751"/>
                    </a:moveTo>
                    <a:lnTo>
                      <a:pt x="150585" y="271135"/>
                    </a:lnTo>
                    <a:lnTo>
                      <a:pt x="150712" y="271345"/>
                    </a:lnTo>
                    <a:lnTo>
                      <a:pt x="150586" y="270859"/>
                    </a:lnTo>
                    <a:close/>
                  </a:path>
                  <a:path w="473710" h="562609">
                    <a:moveTo>
                      <a:pt x="112733" y="269086"/>
                    </a:moveTo>
                    <a:lnTo>
                      <a:pt x="112549" y="271336"/>
                    </a:lnTo>
                    <a:lnTo>
                      <a:pt x="112676" y="270840"/>
                    </a:lnTo>
                    <a:lnTo>
                      <a:pt x="112803" y="270140"/>
                    </a:lnTo>
                    <a:lnTo>
                      <a:pt x="112733" y="269086"/>
                    </a:lnTo>
                    <a:close/>
                  </a:path>
                  <a:path w="473710" h="562609">
                    <a:moveTo>
                      <a:pt x="139676" y="270971"/>
                    </a:moveTo>
                    <a:lnTo>
                      <a:pt x="139819" y="271332"/>
                    </a:lnTo>
                    <a:lnTo>
                      <a:pt x="139676" y="270971"/>
                    </a:lnTo>
                    <a:close/>
                  </a:path>
                  <a:path w="473710" h="562609">
                    <a:moveTo>
                      <a:pt x="107327" y="265430"/>
                    </a:moveTo>
                    <a:lnTo>
                      <a:pt x="107237" y="266886"/>
                    </a:lnTo>
                    <a:lnTo>
                      <a:pt x="107110" y="271327"/>
                    </a:lnTo>
                    <a:lnTo>
                      <a:pt x="107327" y="265430"/>
                    </a:lnTo>
                    <a:close/>
                  </a:path>
                  <a:path w="473710" h="562609">
                    <a:moveTo>
                      <a:pt x="130629" y="270091"/>
                    </a:moveTo>
                    <a:lnTo>
                      <a:pt x="130614" y="270457"/>
                    </a:lnTo>
                    <a:lnTo>
                      <a:pt x="130741" y="271135"/>
                    </a:lnTo>
                    <a:lnTo>
                      <a:pt x="130868" y="271319"/>
                    </a:lnTo>
                    <a:lnTo>
                      <a:pt x="130741" y="270529"/>
                    </a:lnTo>
                    <a:lnTo>
                      <a:pt x="130629" y="270091"/>
                    </a:lnTo>
                    <a:close/>
                  </a:path>
                  <a:path w="473710" h="562609">
                    <a:moveTo>
                      <a:pt x="132390" y="270463"/>
                    </a:moveTo>
                    <a:lnTo>
                      <a:pt x="132428" y="270799"/>
                    </a:lnTo>
                    <a:lnTo>
                      <a:pt x="132809" y="271319"/>
                    </a:lnTo>
                    <a:lnTo>
                      <a:pt x="132682" y="270857"/>
                    </a:lnTo>
                    <a:lnTo>
                      <a:pt x="132390" y="270463"/>
                    </a:lnTo>
                    <a:close/>
                  </a:path>
                  <a:path w="473710" h="562609">
                    <a:moveTo>
                      <a:pt x="135802" y="270677"/>
                    </a:moveTo>
                    <a:lnTo>
                      <a:pt x="135806" y="271104"/>
                    </a:lnTo>
                    <a:lnTo>
                      <a:pt x="135932" y="271317"/>
                    </a:lnTo>
                    <a:lnTo>
                      <a:pt x="135802" y="270677"/>
                    </a:lnTo>
                    <a:close/>
                  </a:path>
                  <a:path w="473710" h="562609">
                    <a:moveTo>
                      <a:pt x="130614" y="271002"/>
                    </a:moveTo>
                    <a:lnTo>
                      <a:pt x="130647" y="271153"/>
                    </a:lnTo>
                    <a:lnTo>
                      <a:pt x="130774" y="271312"/>
                    </a:lnTo>
                    <a:lnTo>
                      <a:pt x="130614" y="271002"/>
                    </a:lnTo>
                    <a:close/>
                  </a:path>
                  <a:path w="473710" h="562609">
                    <a:moveTo>
                      <a:pt x="141187" y="270756"/>
                    </a:moveTo>
                    <a:lnTo>
                      <a:pt x="141132" y="271128"/>
                    </a:lnTo>
                    <a:lnTo>
                      <a:pt x="141259" y="271311"/>
                    </a:lnTo>
                    <a:lnTo>
                      <a:pt x="141187" y="270756"/>
                    </a:lnTo>
                    <a:close/>
                  </a:path>
                  <a:path w="473710" h="562609">
                    <a:moveTo>
                      <a:pt x="143574" y="270262"/>
                    </a:moveTo>
                    <a:lnTo>
                      <a:pt x="143620" y="270516"/>
                    </a:lnTo>
                    <a:lnTo>
                      <a:pt x="144126" y="271307"/>
                    </a:lnTo>
                    <a:lnTo>
                      <a:pt x="143746" y="270545"/>
                    </a:lnTo>
                    <a:lnTo>
                      <a:pt x="143574" y="270262"/>
                    </a:lnTo>
                    <a:close/>
                  </a:path>
                  <a:path w="473710" h="562609">
                    <a:moveTo>
                      <a:pt x="147064" y="270510"/>
                    </a:moveTo>
                    <a:lnTo>
                      <a:pt x="146994" y="271030"/>
                    </a:lnTo>
                    <a:lnTo>
                      <a:pt x="147121" y="271302"/>
                    </a:lnTo>
                    <a:lnTo>
                      <a:pt x="147064" y="270510"/>
                    </a:lnTo>
                    <a:close/>
                  </a:path>
                  <a:path w="473710" h="562609">
                    <a:moveTo>
                      <a:pt x="131378" y="269646"/>
                    </a:moveTo>
                    <a:lnTo>
                      <a:pt x="131462" y="270440"/>
                    </a:lnTo>
                    <a:lnTo>
                      <a:pt x="131843" y="271302"/>
                    </a:lnTo>
                    <a:lnTo>
                      <a:pt x="131716" y="270537"/>
                    </a:lnTo>
                    <a:lnTo>
                      <a:pt x="131378" y="269646"/>
                    </a:lnTo>
                    <a:close/>
                  </a:path>
                  <a:path w="473710" h="562609">
                    <a:moveTo>
                      <a:pt x="146959" y="270953"/>
                    </a:moveTo>
                    <a:lnTo>
                      <a:pt x="146990" y="271117"/>
                    </a:lnTo>
                    <a:lnTo>
                      <a:pt x="147117" y="271296"/>
                    </a:lnTo>
                    <a:lnTo>
                      <a:pt x="146959" y="270953"/>
                    </a:lnTo>
                    <a:close/>
                  </a:path>
                  <a:path w="473710" h="562609">
                    <a:moveTo>
                      <a:pt x="140544" y="270648"/>
                    </a:moveTo>
                    <a:lnTo>
                      <a:pt x="140582" y="270919"/>
                    </a:lnTo>
                    <a:lnTo>
                      <a:pt x="140835" y="271292"/>
                    </a:lnTo>
                    <a:lnTo>
                      <a:pt x="140708" y="270888"/>
                    </a:lnTo>
                    <a:lnTo>
                      <a:pt x="140544" y="270648"/>
                    </a:lnTo>
                    <a:close/>
                  </a:path>
                  <a:path w="473710" h="562609">
                    <a:moveTo>
                      <a:pt x="145367" y="270591"/>
                    </a:moveTo>
                    <a:lnTo>
                      <a:pt x="145416" y="271108"/>
                    </a:lnTo>
                    <a:lnTo>
                      <a:pt x="145543" y="271292"/>
                    </a:lnTo>
                    <a:lnTo>
                      <a:pt x="145416" y="270662"/>
                    </a:lnTo>
                    <a:close/>
                  </a:path>
                  <a:path w="473710" h="562609">
                    <a:moveTo>
                      <a:pt x="143011" y="270966"/>
                    </a:moveTo>
                    <a:lnTo>
                      <a:pt x="143039" y="271129"/>
                    </a:lnTo>
                    <a:lnTo>
                      <a:pt x="143165" y="271291"/>
                    </a:lnTo>
                    <a:lnTo>
                      <a:pt x="143041" y="270981"/>
                    </a:lnTo>
                    <a:close/>
                  </a:path>
                  <a:path w="473710" h="562609">
                    <a:moveTo>
                      <a:pt x="110951" y="270084"/>
                    </a:moveTo>
                    <a:lnTo>
                      <a:pt x="110861" y="271291"/>
                    </a:lnTo>
                    <a:lnTo>
                      <a:pt x="110988" y="270641"/>
                    </a:lnTo>
                    <a:lnTo>
                      <a:pt x="110951" y="270084"/>
                    </a:lnTo>
                    <a:close/>
                  </a:path>
                  <a:path w="473710" h="562609">
                    <a:moveTo>
                      <a:pt x="146209" y="270991"/>
                    </a:moveTo>
                    <a:lnTo>
                      <a:pt x="146335" y="271290"/>
                    </a:lnTo>
                    <a:lnTo>
                      <a:pt x="146209" y="270991"/>
                    </a:lnTo>
                    <a:close/>
                  </a:path>
                  <a:path w="473710" h="562609">
                    <a:moveTo>
                      <a:pt x="148145" y="270510"/>
                    </a:moveTo>
                    <a:lnTo>
                      <a:pt x="148802" y="271290"/>
                    </a:lnTo>
                    <a:lnTo>
                      <a:pt x="148675" y="270958"/>
                    </a:lnTo>
                    <a:lnTo>
                      <a:pt x="148551" y="270769"/>
                    </a:lnTo>
                    <a:lnTo>
                      <a:pt x="148145" y="270510"/>
                    </a:lnTo>
                    <a:close/>
                  </a:path>
                  <a:path w="473710" h="562609">
                    <a:moveTo>
                      <a:pt x="143476" y="270827"/>
                    </a:moveTo>
                    <a:lnTo>
                      <a:pt x="143545" y="271228"/>
                    </a:lnTo>
                    <a:lnTo>
                      <a:pt x="143476" y="270827"/>
                    </a:lnTo>
                    <a:close/>
                  </a:path>
                  <a:path w="473710" h="562609">
                    <a:moveTo>
                      <a:pt x="121872" y="269599"/>
                    </a:moveTo>
                    <a:lnTo>
                      <a:pt x="121658" y="270298"/>
                    </a:lnTo>
                    <a:lnTo>
                      <a:pt x="121531" y="271283"/>
                    </a:lnTo>
                    <a:lnTo>
                      <a:pt x="121911" y="269782"/>
                    </a:lnTo>
                    <a:lnTo>
                      <a:pt x="121872" y="269599"/>
                    </a:lnTo>
                    <a:close/>
                  </a:path>
                  <a:path w="473710" h="562609">
                    <a:moveTo>
                      <a:pt x="139411" y="270785"/>
                    </a:moveTo>
                    <a:lnTo>
                      <a:pt x="139373" y="270958"/>
                    </a:lnTo>
                    <a:lnTo>
                      <a:pt x="139500" y="271277"/>
                    </a:lnTo>
                    <a:lnTo>
                      <a:pt x="139411" y="270785"/>
                    </a:lnTo>
                    <a:close/>
                  </a:path>
                  <a:path w="473710" h="562609">
                    <a:moveTo>
                      <a:pt x="144794" y="270800"/>
                    </a:moveTo>
                    <a:lnTo>
                      <a:pt x="144869" y="271065"/>
                    </a:lnTo>
                    <a:lnTo>
                      <a:pt x="145123" y="271272"/>
                    </a:lnTo>
                    <a:lnTo>
                      <a:pt x="144794" y="270800"/>
                    </a:lnTo>
                    <a:close/>
                  </a:path>
                  <a:path w="473710" h="562609">
                    <a:moveTo>
                      <a:pt x="141550" y="270630"/>
                    </a:moveTo>
                    <a:lnTo>
                      <a:pt x="141657" y="271052"/>
                    </a:lnTo>
                    <a:lnTo>
                      <a:pt x="141784" y="271272"/>
                    </a:lnTo>
                    <a:lnTo>
                      <a:pt x="141657" y="270780"/>
                    </a:lnTo>
                    <a:lnTo>
                      <a:pt x="141550" y="270630"/>
                    </a:lnTo>
                    <a:close/>
                  </a:path>
                  <a:path w="473710" h="562609">
                    <a:moveTo>
                      <a:pt x="136419" y="270429"/>
                    </a:moveTo>
                    <a:lnTo>
                      <a:pt x="136502" y="270919"/>
                    </a:lnTo>
                    <a:lnTo>
                      <a:pt x="136755" y="271270"/>
                    </a:lnTo>
                    <a:lnTo>
                      <a:pt x="136628" y="270906"/>
                    </a:lnTo>
                    <a:lnTo>
                      <a:pt x="136419" y="270429"/>
                    </a:lnTo>
                    <a:close/>
                  </a:path>
                  <a:path w="473710" h="562609">
                    <a:moveTo>
                      <a:pt x="147270" y="270331"/>
                    </a:moveTo>
                    <a:lnTo>
                      <a:pt x="147344" y="270694"/>
                    </a:lnTo>
                    <a:lnTo>
                      <a:pt x="147597" y="271260"/>
                    </a:lnTo>
                    <a:lnTo>
                      <a:pt x="147471" y="270687"/>
                    </a:lnTo>
                    <a:lnTo>
                      <a:pt x="147270" y="270331"/>
                    </a:lnTo>
                    <a:close/>
                  </a:path>
                  <a:path w="473710" h="562609">
                    <a:moveTo>
                      <a:pt x="137767" y="270642"/>
                    </a:moveTo>
                    <a:lnTo>
                      <a:pt x="137686" y="270810"/>
                    </a:lnTo>
                    <a:lnTo>
                      <a:pt x="137813" y="271256"/>
                    </a:lnTo>
                    <a:lnTo>
                      <a:pt x="137767" y="270642"/>
                    </a:lnTo>
                    <a:close/>
                  </a:path>
                  <a:path w="473710" h="562609">
                    <a:moveTo>
                      <a:pt x="146377" y="270736"/>
                    </a:moveTo>
                    <a:lnTo>
                      <a:pt x="146491" y="271171"/>
                    </a:lnTo>
                    <a:lnTo>
                      <a:pt x="146492" y="270909"/>
                    </a:lnTo>
                    <a:lnTo>
                      <a:pt x="146377" y="270736"/>
                    </a:lnTo>
                    <a:close/>
                  </a:path>
                  <a:path w="473710" h="562609">
                    <a:moveTo>
                      <a:pt x="134783" y="270368"/>
                    </a:moveTo>
                    <a:lnTo>
                      <a:pt x="134856" y="270683"/>
                    </a:lnTo>
                    <a:lnTo>
                      <a:pt x="135110" y="271251"/>
                    </a:lnTo>
                    <a:lnTo>
                      <a:pt x="134983" y="270776"/>
                    </a:lnTo>
                    <a:lnTo>
                      <a:pt x="134783" y="270368"/>
                    </a:lnTo>
                    <a:close/>
                  </a:path>
                  <a:path w="473710" h="562609">
                    <a:moveTo>
                      <a:pt x="145779" y="270759"/>
                    </a:moveTo>
                    <a:lnTo>
                      <a:pt x="145891" y="271073"/>
                    </a:lnTo>
                    <a:lnTo>
                      <a:pt x="146018" y="271243"/>
                    </a:lnTo>
                    <a:lnTo>
                      <a:pt x="145892" y="270938"/>
                    </a:lnTo>
                    <a:lnTo>
                      <a:pt x="145779" y="270759"/>
                    </a:lnTo>
                    <a:close/>
                  </a:path>
                  <a:path w="473710" h="562609">
                    <a:moveTo>
                      <a:pt x="125895" y="268240"/>
                    </a:moveTo>
                    <a:lnTo>
                      <a:pt x="125840" y="271241"/>
                    </a:lnTo>
                    <a:lnTo>
                      <a:pt x="125967" y="269538"/>
                    </a:lnTo>
                    <a:lnTo>
                      <a:pt x="125895" y="268240"/>
                    </a:lnTo>
                    <a:close/>
                  </a:path>
                  <a:path w="473710" h="562609">
                    <a:moveTo>
                      <a:pt x="149133" y="270909"/>
                    </a:moveTo>
                    <a:lnTo>
                      <a:pt x="149157" y="271065"/>
                    </a:lnTo>
                    <a:lnTo>
                      <a:pt x="149284" y="271239"/>
                    </a:lnTo>
                    <a:lnTo>
                      <a:pt x="149133" y="270909"/>
                    </a:lnTo>
                    <a:close/>
                  </a:path>
                  <a:path w="473710" h="562609">
                    <a:moveTo>
                      <a:pt x="138338" y="269539"/>
                    </a:moveTo>
                    <a:lnTo>
                      <a:pt x="138396" y="269869"/>
                    </a:lnTo>
                    <a:lnTo>
                      <a:pt x="139029" y="271229"/>
                    </a:lnTo>
                    <a:lnTo>
                      <a:pt x="138902" y="270716"/>
                    </a:lnTo>
                    <a:lnTo>
                      <a:pt x="138338" y="269539"/>
                    </a:lnTo>
                    <a:close/>
                  </a:path>
                  <a:path w="473710" h="562609">
                    <a:moveTo>
                      <a:pt x="130784" y="269801"/>
                    </a:moveTo>
                    <a:lnTo>
                      <a:pt x="130850" y="270466"/>
                    </a:lnTo>
                    <a:lnTo>
                      <a:pt x="131104" y="271228"/>
                    </a:lnTo>
                    <a:lnTo>
                      <a:pt x="130977" y="270335"/>
                    </a:lnTo>
                    <a:lnTo>
                      <a:pt x="130784" y="269801"/>
                    </a:lnTo>
                    <a:close/>
                  </a:path>
                  <a:path w="473710" h="562609">
                    <a:moveTo>
                      <a:pt x="133532" y="268967"/>
                    </a:moveTo>
                    <a:lnTo>
                      <a:pt x="133562" y="269508"/>
                    </a:lnTo>
                    <a:lnTo>
                      <a:pt x="134069" y="270730"/>
                    </a:lnTo>
                    <a:lnTo>
                      <a:pt x="134322" y="271207"/>
                    </a:lnTo>
                    <a:lnTo>
                      <a:pt x="134195" y="270592"/>
                    </a:lnTo>
                    <a:lnTo>
                      <a:pt x="133532" y="268967"/>
                    </a:lnTo>
                    <a:close/>
                  </a:path>
                  <a:path w="473710" h="562609">
                    <a:moveTo>
                      <a:pt x="139825" y="270713"/>
                    </a:moveTo>
                    <a:lnTo>
                      <a:pt x="139778" y="270978"/>
                    </a:lnTo>
                    <a:lnTo>
                      <a:pt x="139904" y="271190"/>
                    </a:lnTo>
                    <a:lnTo>
                      <a:pt x="139825" y="270713"/>
                    </a:lnTo>
                    <a:close/>
                  </a:path>
                  <a:path w="473710" h="562609">
                    <a:moveTo>
                      <a:pt x="148858" y="270967"/>
                    </a:moveTo>
                    <a:lnTo>
                      <a:pt x="149017" y="271187"/>
                    </a:lnTo>
                    <a:lnTo>
                      <a:pt x="148890" y="270987"/>
                    </a:lnTo>
                    <a:close/>
                  </a:path>
                  <a:path w="473710" h="562609">
                    <a:moveTo>
                      <a:pt x="136427" y="270238"/>
                    </a:moveTo>
                    <a:lnTo>
                      <a:pt x="136498" y="270609"/>
                    </a:lnTo>
                    <a:lnTo>
                      <a:pt x="136752" y="271186"/>
                    </a:lnTo>
                    <a:lnTo>
                      <a:pt x="136626" y="270545"/>
                    </a:lnTo>
                    <a:lnTo>
                      <a:pt x="136427" y="270238"/>
                    </a:lnTo>
                    <a:close/>
                  </a:path>
                  <a:path w="473710" h="562609">
                    <a:moveTo>
                      <a:pt x="144784" y="270676"/>
                    </a:moveTo>
                    <a:lnTo>
                      <a:pt x="144872" y="270855"/>
                    </a:lnTo>
                    <a:lnTo>
                      <a:pt x="145125" y="271184"/>
                    </a:lnTo>
                    <a:lnTo>
                      <a:pt x="144784" y="270676"/>
                    </a:lnTo>
                    <a:close/>
                  </a:path>
                  <a:path w="473710" h="562609">
                    <a:moveTo>
                      <a:pt x="115821" y="267028"/>
                    </a:moveTo>
                    <a:lnTo>
                      <a:pt x="115751" y="268180"/>
                    </a:lnTo>
                    <a:lnTo>
                      <a:pt x="116005" y="271181"/>
                    </a:lnTo>
                    <a:lnTo>
                      <a:pt x="115878" y="267749"/>
                    </a:lnTo>
                    <a:lnTo>
                      <a:pt x="115821" y="267028"/>
                    </a:lnTo>
                    <a:close/>
                  </a:path>
                  <a:path w="473710" h="562609">
                    <a:moveTo>
                      <a:pt x="150233" y="270703"/>
                    </a:moveTo>
                    <a:lnTo>
                      <a:pt x="150284" y="270983"/>
                    </a:lnTo>
                    <a:lnTo>
                      <a:pt x="150410" y="271181"/>
                    </a:lnTo>
                    <a:lnTo>
                      <a:pt x="150233" y="270703"/>
                    </a:lnTo>
                    <a:close/>
                  </a:path>
                  <a:path w="473710" h="562609">
                    <a:moveTo>
                      <a:pt x="135118" y="269948"/>
                    </a:moveTo>
                    <a:lnTo>
                      <a:pt x="135171" y="270310"/>
                    </a:lnTo>
                    <a:lnTo>
                      <a:pt x="135552" y="271181"/>
                    </a:lnTo>
                    <a:lnTo>
                      <a:pt x="135172" y="270040"/>
                    </a:lnTo>
                    <a:close/>
                  </a:path>
                  <a:path w="473710" h="562609">
                    <a:moveTo>
                      <a:pt x="125983" y="269298"/>
                    </a:moveTo>
                    <a:lnTo>
                      <a:pt x="125853" y="271179"/>
                    </a:lnTo>
                    <a:lnTo>
                      <a:pt x="125980" y="270586"/>
                    </a:lnTo>
                    <a:lnTo>
                      <a:pt x="125983" y="269298"/>
                    </a:lnTo>
                    <a:close/>
                  </a:path>
                  <a:path w="473710" h="562609">
                    <a:moveTo>
                      <a:pt x="149131" y="270898"/>
                    </a:moveTo>
                    <a:lnTo>
                      <a:pt x="149283" y="271170"/>
                    </a:lnTo>
                    <a:lnTo>
                      <a:pt x="149157" y="270911"/>
                    </a:lnTo>
                    <a:close/>
                  </a:path>
                  <a:path w="473710" h="562609">
                    <a:moveTo>
                      <a:pt x="144814" y="270377"/>
                    </a:moveTo>
                    <a:lnTo>
                      <a:pt x="144872" y="270743"/>
                    </a:lnTo>
                    <a:lnTo>
                      <a:pt x="145126" y="271170"/>
                    </a:lnTo>
                    <a:lnTo>
                      <a:pt x="144999" y="270646"/>
                    </a:lnTo>
                    <a:lnTo>
                      <a:pt x="144814" y="270377"/>
                    </a:lnTo>
                    <a:close/>
                  </a:path>
                  <a:path w="473710" h="562609">
                    <a:moveTo>
                      <a:pt x="149005" y="270830"/>
                    </a:moveTo>
                    <a:lnTo>
                      <a:pt x="149046" y="271087"/>
                    </a:lnTo>
                    <a:lnTo>
                      <a:pt x="149046" y="270852"/>
                    </a:lnTo>
                    <a:close/>
                  </a:path>
                  <a:path w="473710" h="562609">
                    <a:moveTo>
                      <a:pt x="145137" y="270704"/>
                    </a:moveTo>
                    <a:lnTo>
                      <a:pt x="145232" y="270983"/>
                    </a:lnTo>
                    <a:lnTo>
                      <a:pt x="145358" y="271166"/>
                    </a:lnTo>
                    <a:lnTo>
                      <a:pt x="145232" y="270848"/>
                    </a:lnTo>
                    <a:lnTo>
                      <a:pt x="145137" y="270704"/>
                    </a:lnTo>
                    <a:close/>
                  </a:path>
                  <a:path w="473710" h="562609">
                    <a:moveTo>
                      <a:pt x="143216" y="270814"/>
                    </a:moveTo>
                    <a:lnTo>
                      <a:pt x="143291" y="271103"/>
                    </a:lnTo>
                    <a:lnTo>
                      <a:pt x="143216" y="270814"/>
                    </a:lnTo>
                    <a:close/>
                  </a:path>
                  <a:path w="473710" h="562609">
                    <a:moveTo>
                      <a:pt x="137169" y="269819"/>
                    </a:moveTo>
                    <a:lnTo>
                      <a:pt x="137292" y="271163"/>
                    </a:lnTo>
                    <a:lnTo>
                      <a:pt x="137418" y="271024"/>
                    </a:lnTo>
                    <a:lnTo>
                      <a:pt x="137291" y="270283"/>
                    </a:lnTo>
                    <a:lnTo>
                      <a:pt x="137169" y="269819"/>
                    </a:lnTo>
                    <a:close/>
                  </a:path>
                  <a:path w="473710" h="562609">
                    <a:moveTo>
                      <a:pt x="144092" y="270418"/>
                    </a:moveTo>
                    <a:lnTo>
                      <a:pt x="144217" y="270981"/>
                    </a:lnTo>
                    <a:lnTo>
                      <a:pt x="144342" y="271161"/>
                    </a:lnTo>
                    <a:lnTo>
                      <a:pt x="144092" y="270418"/>
                    </a:lnTo>
                    <a:close/>
                  </a:path>
                  <a:path w="473710" h="562609">
                    <a:moveTo>
                      <a:pt x="113479" y="269185"/>
                    </a:moveTo>
                    <a:lnTo>
                      <a:pt x="113421" y="269403"/>
                    </a:lnTo>
                    <a:lnTo>
                      <a:pt x="113295" y="271160"/>
                    </a:lnTo>
                    <a:lnTo>
                      <a:pt x="113479" y="269185"/>
                    </a:lnTo>
                    <a:close/>
                  </a:path>
                  <a:path w="473710" h="562609">
                    <a:moveTo>
                      <a:pt x="109319" y="268339"/>
                    </a:moveTo>
                    <a:lnTo>
                      <a:pt x="109263" y="268805"/>
                    </a:lnTo>
                    <a:lnTo>
                      <a:pt x="109136" y="271160"/>
                    </a:lnTo>
                    <a:lnTo>
                      <a:pt x="109263" y="269920"/>
                    </a:lnTo>
                    <a:lnTo>
                      <a:pt x="109319" y="268339"/>
                    </a:lnTo>
                    <a:close/>
                  </a:path>
                  <a:path w="473710" h="562609">
                    <a:moveTo>
                      <a:pt x="123344" y="269247"/>
                    </a:moveTo>
                    <a:lnTo>
                      <a:pt x="123078" y="270398"/>
                    </a:lnTo>
                    <a:lnTo>
                      <a:pt x="122951" y="271157"/>
                    </a:lnTo>
                    <a:lnTo>
                      <a:pt x="123344" y="269247"/>
                    </a:lnTo>
                    <a:close/>
                  </a:path>
                  <a:path w="473710" h="562609">
                    <a:moveTo>
                      <a:pt x="109166" y="265484"/>
                    </a:moveTo>
                    <a:lnTo>
                      <a:pt x="108856" y="268587"/>
                    </a:lnTo>
                    <a:lnTo>
                      <a:pt x="108729" y="271146"/>
                    </a:lnTo>
                    <a:lnTo>
                      <a:pt x="109110" y="266655"/>
                    </a:lnTo>
                    <a:lnTo>
                      <a:pt x="109166" y="265484"/>
                    </a:lnTo>
                    <a:close/>
                  </a:path>
                  <a:path w="473710" h="562609">
                    <a:moveTo>
                      <a:pt x="150244" y="270572"/>
                    </a:moveTo>
                    <a:lnTo>
                      <a:pt x="150292" y="270843"/>
                    </a:lnTo>
                    <a:lnTo>
                      <a:pt x="150418" y="271144"/>
                    </a:lnTo>
                    <a:lnTo>
                      <a:pt x="150292" y="270652"/>
                    </a:lnTo>
                    <a:close/>
                  </a:path>
                  <a:path w="473710" h="562609">
                    <a:moveTo>
                      <a:pt x="150550" y="270156"/>
                    </a:moveTo>
                    <a:lnTo>
                      <a:pt x="150681" y="270981"/>
                    </a:lnTo>
                    <a:lnTo>
                      <a:pt x="150806" y="271143"/>
                    </a:lnTo>
                    <a:lnTo>
                      <a:pt x="150679" y="270306"/>
                    </a:lnTo>
                    <a:lnTo>
                      <a:pt x="150550" y="270156"/>
                    </a:lnTo>
                    <a:close/>
                  </a:path>
                  <a:path w="473710" h="562609">
                    <a:moveTo>
                      <a:pt x="139423" y="270761"/>
                    </a:moveTo>
                    <a:lnTo>
                      <a:pt x="139578" y="271141"/>
                    </a:lnTo>
                    <a:lnTo>
                      <a:pt x="139423" y="270761"/>
                    </a:lnTo>
                    <a:close/>
                  </a:path>
                  <a:path w="473710" h="562609">
                    <a:moveTo>
                      <a:pt x="140603" y="270531"/>
                    </a:moveTo>
                    <a:lnTo>
                      <a:pt x="140626" y="270767"/>
                    </a:lnTo>
                    <a:lnTo>
                      <a:pt x="140880" y="271137"/>
                    </a:lnTo>
                    <a:lnTo>
                      <a:pt x="140754" y="270767"/>
                    </a:lnTo>
                    <a:lnTo>
                      <a:pt x="140603" y="270531"/>
                    </a:lnTo>
                    <a:close/>
                  </a:path>
                  <a:path w="473710" h="562609">
                    <a:moveTo>
                      <a:pt x="149356" y="270877"/>
                    </a:moveTo>
                    <a:lnTo>
                      <a:pt x="149447" y="271068"/>
                    </a:lnTo>
                    <a:lnTo>
                      <a:pt x="149448" y="270931"/>
                    </a:lnTo>
                    <a:close/>
                  </a:path>
                  <a:path w="473710" h="562609">
                    <a:moveTo>
                      <a:pt x="143222" y="270761"/>
                    </a:moveTo>
                    <a:lnTo>
                      <a:pt x="143296" y="270938"/>
                    </a:lnTo>
                    <a:lnTo>
                      <a:pt x="143423" y="271135"/>
                    </a:lnTo>
                    <a:lnTo>
                      <a:pt x="143222" y="270761"/>
                    </a:lnTo>
                    <a:close/>
                  </a:path>
                  <a:path w="473710" h="562609">
                    <a:moveTo>
                      <a:pt x="138093" y="270690"/>
                    </a:moveTo>
                    <a:lnTo>
                      <a:pt x="138178" y="270968"/>
                    </a:lnTo>
                    <a:lnTo>
                      <a:pt x="138305" y="271130"/>
                    </a:lnTo>
                    <a:lnTo>
                      <a:pt x="138178" y="270834"/>
                    </a:lnTo>
                    <a:lnTo>
                      <a:pt x="138093" y="270690"/>
                    </a:lnTo>
                    <a:close/>
                  </a:path>
                  <a:path w="473710" h="562609">
                    <a:moveTo>
                      <a:pt x="146244" y="270776"/>
                    </a:moveTo>
                    <a:lnTo>
                      <a:pt x="146295" y="271046"/>
                    </a:lnTo>
                    <a:lnTo>
                      <a:pt x="146244" y="270776"/>
                    </a:lnTo>
                    <a:close/>
                  </a:path>
                  <a:path w="473710" h="562609">
                    <a:moveTo>
                      <a:pt x="146243" y="270537"/>
                    </a:moveTo>
                    <a:lnTo>
                      <a:pt x="146294" y="270876"/>
                    </a:lnTo>
                    <a:lnTo>
                      <a:pt x="146421" y="271126"/>
                    </a:lnTo>
                    <a:lnTo>
                      <a:pt x="146295" y="270614"/>
                    </a:lnTo>
                    <a:close/>
                  </a:path>
                  <a:path w="473710" h="562609">
                    <a:moveTo>
                      <a:pt x="148554" y="270772"/>
                    </a:moveTo>
                    <a:lnTo>
                      <a:pt x="148785" y="271126"/>
                    </a:lnTo>
                    <a:lnTo>
                      <a:pt x="148661" y="270840"/>
                    </a:lnTo>
                    <a:close/>
                  </a:path>
                  <a:path w="473710" h="562609">
                    <a:moveTo>
                      <a:pt x="121945" y="270510"/>
                    </a:moveTo>
                    <a:lnTo>
                      <a:pt x="122154" y="271119"/>
                    </a:lnTo>
                    <a:lnTo>
                      <a:pt x="122028" y="270702"/>
                    </a:lnTo>
                    <a:lnTo>
                      <a:pt x="121945" y="270510"/>
                    </a:lnTo>
                    <a:close/>
                  </a:path>
                  <a:path w="473710" h="562609">
                    <a:moveTo>
                      <a:pt x="116923" y="269915"/>
                    </a:moveTo>
                    <a:lnTo>
                      <a:pt x="116876" y="270111"/>
                    </a:lnTo>
                    <a:lnTo>
                      <a:pt x="116749" y="271117"/>
                    </a:lnTo>
                    <a:lnTo>
                      <a:pt x="116923" y="269915"/>
                    </a:lnTo>
                    <a:close/>
                  </a:path>
                  <a:path w="473710" h="562609">
                    <a:moveTo>
                      <a:pt x="131133" y="270347"/>
                    </a:moveTo>
                    <a:lnTo>
                      <a:pt x="131127" y="270671"/>
                    </a:lnTo>
                    <a:lnTo>
                      <a:pt x="131253" y="271103"/>
                    </a:lnTo>
                    <a:lnTo>
                      <a:pt x="131133" y="270347"/>
                    </a:lnTo>
                    <a:close/>
                  </a:path>
                  <a:path w="473710" h="562609">
                    <a:moveTo>
                      <a:pt x="118221" y="268139"/>
                    </a:moveTo>
                    <a:lnTo>
                      <a:pt x="118229" y="269070"/>
                    </a:lnTo>
                    <a:lnTo>
                      <a:pt x="118356" y="271102"/>
                    </a:lnTo>
                    <a:lnTo>
                      <a:pt x="118221" y="268139"/>
                    </a:lnTo>
                    <a:close/>
                  </a:path>
                  <a:path w="473710" h="562609">
                    <a:moveTo>
                      <a:pt x="138286" y="270419"/>
                    </a:moveTo>
                    <a:lnTo>
                      <a:pt x="138309" y="270634"/>
                    </a:lnTo>
                    <a:lnTo>
                      <a:pt x="138436" y="271097"/>
                    </a:lnTo>
                    <a:lnTo>
                      <a:pt x="138286" y="270419"/>
                    </a:lnTo>
                    <a:close/>
                  </a:path>
                  <a:path w="473710" h="562609">
                    <a:moveTo>
                      <a:pt x="149611" y="270510"/>
                    </a:moveTo>
                    <a:lnTo>
                      <a:pt x="149599" y="271019"/>
                    </a:lnTo>
                    <a:lnTo>
                      <a:pt x="149611" y="270510"/>
                    </a:lnTo>
                    <a:close/>
                  </a:path>
                  <a:path w="473710" h="562609">
                    <a:moveTo>
                      <a:pt x="143218" y="270368"/>
                    </a:moveTo>
                    <a:lnTo>
                      <a:pt x="143305" y="270888"/>
                    </a:lnTo>
                    <a:lnTo>
                      <a:pt x="143431" y="271084"/>
                    </a:lnTo>
                    <a:lnTo>
                      <a:pt x="143305" y="270504"/>
                    </a:lnTo>
                    <a:lnTo>
                      <a:pt x="143218" y="270368"/>
                    </a:lnTo>
                    <a:close/>
                  </a:path>
                  <a:path w="473710" h="562609">
                    <a:moveTo>
                      <a:pt x="144440" y="270714"/>
                    </a:moveTo>
                    <a:lnTo>
                      <a:pt x="144655" y="271083"/>
                    </a:lnTo>
                    <a:lnTo>
                      <a:pt x="144528" y="270786"/>
                    </a:lnTo>
                    <a:close/>
                  </a:path>
                  <a:path w="473710" h="562609">
                    <a:moveTo>
                      <a:pt x="111867" y="266144"/>
                    </a:moveTo>
                    <a:lnTo>
                      <a:pt x="111188" y="269621"/>
                    </a:lnTo>
                    <a:lnTo>
                      <a:pt x="111061" y="271083"/>
                    </a:lnTo>
                    <a:lnTo>
                      <a:pt x="111822" y="267445"/>
                    </a:lnTo>
                    <a:lnTo>
                      <a:pt x="111867" y="266144"/>
                    </a:lnTo>
                    <a:close/>
                  </a:path>
                  <a:path w="473710" h="562609">
                    <a:moveTo>
                      <a:pt x="143602" y="270101"/>
                    </a:moveTo>
                    <a:lnTo>
                      <a:pt x="143610" y="270274"/>
                    </a:lnTo>
                    <a:lnTo>
                      <a:pt x="144117" y="271083"/>
                    </a:lnTo>
                    <a:lnTo>
                      <a:pt x="143990" y="270657"/>
                    </a:lnTo>
                    <a:lnTo>
                      <a:pt x="143602" y="270101"/>
                    </a:lnTo>
                    <a:close/>
                  </a:path>
                  <a:path w="473710" h="562609">
                    <a:moveTo>
                      <a:pt x="142328" y="270719"/>
                    </a:moveTo>
                    <a:lnTo>
                      <a:pt x="142351" y="270847"/>
                    </a:lnTo>
                    <a:lnTo>
                      <a:pt x="142476" y="271076"/>
                    </a:lnTo>
                    <a:lnTo>
                      <a:pt x="142328" y="270719"/>
                    </a:lnTo>
                    <a:close/>
                  </a:path>
                  <a:path w="473710" h="562609">
                    <a:moveTo>
                      <a:pt x="139486" y="270645"/>
                    </a:moveTo>
                    <a:lnTo>
                      <a:pt x="139491" y="270869"/>
                    </a:lnTo>
                    <a:lnTo>
                      <a:pt x="139617" y="271073"/>
                    </a:lnTo>
                    <a:lnTo>
                      <a:pt x="139486" y="270645"/>
                    </a:lnTo>
                    <a:close/>
                  </a:path>
                  <a:path w="473710" h="562609">
                    <a:moveTo>
                      <a:pt x="114735" y="268647"/>
                    </a:moveTo>
                    <a:lnTo>
                      <a:pt x="114617" y="269015"/>
                    </a:lnTo>
                    <a:lnTo>
                      <a:pt x="114491" y="271072"/>
                    </a:lnTo>
                    <a:lnTo>
                      <a:pt x="114745" y="268917"/>
                    </a:lnTo>
                    <a:lnTo>
                      <a:pt x="114735" y="268647"/>
                    </a:lnTo>
                    <a:close/>
                  </a:path>
                  <a:path w="473710" h="562609">
                    <a:moveTo>
                      <a:pt x="116658" y="266538"/>
                    </a:moveTo>
                    <a:lnTo>
                      <a:pt x="116267" y="269319"/>
                    </a:lnTo>
                    <a:lnTo>
                      <a:pt x="116140" y="271071"/>
                    </a:lnTo>
                    <a:lnTo>
                      <a:pt x="116648" y="267380"/>
                    </a:lnTo>
                    <a:lnTo>
                      <a:pt x="116658" y="266538"/>
                    </a:lnTo>
                    <a:close/>
                  </a:path>
                  <a:path w="473710" h="562609">
                    <a:moveTo>
                      <a:pt x="135663" y="270442"/>
                    </a:moveTo>
                    <a:lnTo>
                      <a:pt x="135659" y="270857"/>
                    </a:lnTo>
                    <a:lnTo>
                      <a:pt x="135786" y="271070"/>
                    </a:lnTo>
                    <a:lnTo>
                      <a:pt x="135663" y="270442"/>
                    </a:lnTo>
                    <a:close/>
                  </a:path>
                  <a:path w="473710" h="562609">
                    <a:moveTo>
                      <a:pt x="132562" y="268902"/>
                    </a:moveTo>
                    <a:lnTo>
                      <a:pt x="132634" y="269612"/>
                    </a:lnTo>
                    <a:lnTo>
                      <a:pt x="132888" y="270540"/>
                    </a:lnTo>
                    <a:lnTo>
                      <a:pt x="133140" y="271070"/>
                    </a:lnTo>
                    <a:lnTo>
                      <a:pt x="133013" y="270387"/>
                    </a:lnTo>
                    <a:lnTo>
                      <a:pt x="132760" y="269453"/>
                    </a:lnTo>
                    <a:lnTo>
                      <a:pt x="132562" y="268902"/>
                    </a:lnTo>
                    <a:close/>
                  </a:path>
                  <a:path w="473710" h="562609">
                    <a:moveTo>
                      <a:pt x="141521" y="270710"/>
                    </a:moveTo>
                    <a:lnTo>
                      <a:pt x="141663" y="271068"/>
                    </a:lnTo>
                    <a:lnTo>
                      <a:pt x="141521" y="270710"/>
                    </a:lnTo>
                    <a:close/>
                  </a:path>
                  <a:path w="473710" h="562609">
                    <a:moveTo>
                      <a:pt x="146363" y="270612"/>
                    </a:moveTo>
                    <a:lnTo>
                      <a:pt x="146469" y="270874"/>
                    </a:lnTo>
                    <a:lnTo>
                      <a:pt x="146596" y="271063"/>
                    </a:lnTo>
                    <a:lnTo>
                      <a:pt x="146469" y="270774"/>
                    </a:lnTo>
                    <a:lnTo>
                      <a:pt x="146363" y="270612"/>
                    </a:lnTo>
                    <a:close/>
                  </a:path>
                  <a:path w="473710" h="562609">
                    <a:moveTo>
                      <a:pt x="109160" y="268367"/>
                    </a:moveTo>
                    <a:lnTo>
                      <a:pt x="109122" y="268693"/>
                    </a:lnTo>
                    <a:lnTo>
                      <a:pt x="108995" y="271061"/>
                    </a:lnTo>
                    <a:lnTo>
                      <a:pt x="109122" y="269718"/>
                    </a:lnTo>
                    <a:lnTo>
                      <a:pt x="109160" y="268367"/>
                    </a:lnTo>
                    <a:close/>
                  </a:path>
                  <a:path w="473710" h="562609">
                    <a:moveTo>
                      <a:pt x="122402" y="270640"/>
                    </a:moveTo>
                    <a:lnTo>
                      <a:pt x="122453" y="270799"/>
                    </a:lnTo>
                    <a:lnTo>
                      <a:pt x="122580" y="271061"/>
                    </a:lnTo>
                    <a:lnTo>
                      <a:pt x="122402" y="270640"/>
                    </a:lnTo>
                    <a:close/>
                  </a:path>
                  <a:path w="473710" h="562609">
                    <a:moveTo>
                      <a:pt x="133167" y="269932"/>
                    </a:moveTo>
                    <a:lnTo>
                      <a:pt x="133210" y="270707"/>
                    </a:lnTo>
                    <a:lnTo>
                      <a:pt x="133337" y="271060"/>
                    </a:lnTo>
                    <a:lnTo>
                      <a:pt x="133210" y="270061"/>
                    </a:lnTo>
                    <a:lnTo>
                      <a:pt x="133167" y="269932"/>
                    </a:lnTo>
                    <a:close/>
                  </a:path>
                  <a:path w="473710" h="562609">
                    <a:moveTo>
                      <a:pt x="142098" y="270520"/>
                    </a:moveTo>
                    <a:lnTo>
                      <a:pt x="142117" y="270672"/>
                    </a:lnTo>
                    <a:lnTo>
                      <a:pt x="142244" y="271060"/>
                    </a:lnTo>
                    <a:lnTo>
                      <a:pt x="142118" y="270529"/>
                    </a:lnTo>
                    <a:close/>
                  </a:path>
                  <a:path w="473710" h="562609">
                    <a:moveTo>
                      <a:pt x="114604" y="270510"/>
                    </a:moveTo>
                    <a:lnTo>
                      <a:pt x="114496" y="271058"/>
                    </a:lnTo>
                    <a:lnTo>
                      <a:pt x="114623" y="270672"/>
                    </a:lnTo>
                    <a:lnTo>
                      <a:pt x="114604" y="270510"/>
                    </a:lnTo>
                    <a:close/>
                  </a:path>
                  <a:path w="473710" h="562609">
                    <a:moveTo>
                      <a:pt x="112699" y="269112"/>
                    </a:moveTo>
                    <a:lnTo>
                      <a:pt x="112641" y="269326"/>
                    </a:lnTo>
                    <a:lnTo>
                      <a:pt x="112514" y="271058"/>
                    </a:lnTo>
                    <a:lnTo>
                      <a:pt x="112699" y="269112"/>
                    </a:lnTo>
                    <a:close/>
                  </a:path>
                  <a:path w="473710" h="562609">
                    <a:moveTo>
                      <a:pt x="143030" y="270526"/>
                    </a:moveTo>
                    <a:lnTo>
                      <a:pt x="143064" y="270992"/>
                    </a:lnTo>
                    <a:lnTo>
                      <a:pt x="143064" y="270579"/>
                    </a:lnTo>
                    <a:close/>
                  </a:path>
                  <a:path w="473710" h="562609">
                    <a:moveTo>
                      <a:pt x="122270" y="270421"/>
                    </a:moveTo>
                    <a:lnTo>
                      <a:pt x="122177" y="271049"/>
                    </a:lnTo>
                    <a:lnTo>
                      <a:pt x="122303" y="270653"/>
                    </a:lnTo>
                    <a:lnTo>
                      <a:pt x="122270" y="270421"/>
                    </a:lnTo>
                    <a:close/>
                  </a:path>
                  <a:path w="473710" h="562609">
                    <a:moveTo>
                      <a:pt x="140681" y="270632"/>
                    </a:moveTo>
                    <a:lnTo>
                      <a:pt x="140906" y="271049"/>
                    </a:lnTo>
                    <a:lnTo>
                      <a:pt x="140779" y="270759"/>
                    </a:lnTo>
                    <a:lnTo>
                      <a:pt x="140681" y="270632"/>
                    </a:lnTo>
                    <a:close/>
                  </a:path>
                  <a:path w="473710" h="562609">
                    <a:moveTo>
                      <a:pt x="148831" y="270736"/>
                    </a:moveTo>
                    <a:lnTo>
                      <a:pt x="148858" y="270961"/>
                    </a:lnTo>
                    <a:lnTo>
                      <a:pt x="148859" y="270751"/>
                    </a:lnTo>
                    <a:close/>
                  </a:path>
                  <a:path w="473710" h="562609">
                    <a:moveTo>
                      <a:pt x="128378" y="269064"/>
                    </a:moveTo>
                    <a:lnTo>
                      <a:pt x="128435" y="269674"/>
                    </a:lnTo>
                    <a:lnTo>
                      <a:pt x="128562" y="270666"/>
                    </a:lnTo>
                    <a:lnTo>
                      <a:pt x="128815" y="271039"/>
                    </a:lnTo>
                    <a:lnTo>
                      <a:pt x="128378" y="269064"/>
                    </a:lnTo>
                    <a:close/>
                  </a:path>
                  <a:path w="473710" h="562609">
                    <a:moveTo>
                      <a:pt x="134784" y="270336"/>
                    </a:moveTo>
                    <a:lnTo>
                      <a:pt x="135111" y="271037"/>
                    </a:lnTo>
                    <a:lnTo>
                      <a:pt x="134984" y="270704"/>
                    </a:lnTo>
                    <a:lnTo>
                      <a:pt x="134784" y="270336"/>
                    </a:lnTo>
                    <a:close/>
                  </a:path>
                  <a:path w="473710" h="562609">
                    <a:moveTo>
                      <a:pt x="122255" y="270510"/>
                    </a:moveTo>
                    <a:lnTo>
                      <a:pt x="121945" y="270510"/>
                    </a:lnTo>
                    <a:lnTo>
                      <a:pt x="122169" y="271030"/>
                    </a:lnTo>
                    <a:lnTo>
                      <a:pt x="122255" y="270510"/>
                    </a:lnTo>
                    <a:close/>
                  </a:path>
                  <a:path w="473710" h="562609">
                    <a:moveTo>
                      <a:pt x="135814" y="270394"/>
                    </a:moveTo>
                    <a:lnTo>
                      <a:pt x="135883" y="270814"/>
                    </a:lnTo>
                    <a:lnTo>
                      <a:pt x="136009" y="271028"/>
                    </a:lnTo>
                    <a:lnTo>
                      <a:pt x="135882" y="270533"/>
                    </a:lnTo>
                    <a:lnTo>
                      <a:pt x="135814" y="270394"/>
                    </a:lnTo>
                    <a:close/>
                  </a:path>
                  <a:path w="473710" h="562609">
                    <a:moveTo>
                      <a:pt x="145147" y="270271"/>
                    </a:moveTo>
                    <a:lnTo>
                      <a:pt x="145234" y="270844"/>
                    </a:lnTo>
                    <a:lnTo>
                      <a:pt x="145361" y="271028"/>
                    </a:lnTo>
                    <a:lnTo>
                      <a:pt x="145234" y="270398"/>
                    </a:lnTo>
                    <a:close/>
                  </a:path>
                  <a:path w="473710" h="562609">
                    <a:moveTo>
                      <a:pt x="110909" y="265430"/>
                    </a:moveTo>
                    <a:lnTo>
                      <a:pt x="110714" y="266850"/>
                    </a:lnTo>
                    <a:lnTo>
                      <a:pt x="110587" y="268319"/>
                    </a:lnTo>
                    <a:lnTo>
                      <a:pt x="110460" y="271027"/>
                    </a:lnTo>
                    <a:lnTo>
                      <a:pt x="110909" y="265430"/>
                    </a:lnTo>
                    <a:close/>
                  </a:path>
                  <a:path w="473710" h="562609">
                    <a:moveTo>
                      <a:pt x="122527" y="270040"/>
                    </a:moveTo>
                    <a:lnTo>
                      <a:pt x="122459" y="270759"/>
                    </a:lnTo>
                    <a:lnTo>
                      <a:pt x="122586" y="271020"/>
                    </a:lnTo>
                    <a:lnTo>
                      <a:pt x="122527" y="270040"/>
                    </a:lnTo>
                    <a:close/>
                  </a:path>
                  <a:path w="473710" h="562609">
                    <a:moveTo>
                      <a:pt x="141508" y="270747"/>
                    </a:moveTo>
                    <a:lnTo>
                      <a:pt x="141634" y="271019"/>
                    </a:lnTo>
                    <a:lnTo>
                      <a:pt x="141508" y="270747"/>
                    </a:lnTo>
                    <a:close/>
                  </a:path>
                  <a:path w="473710" h="562609">
                    <a:moveTo>
                      <a:pt x="138880" y="269887"/>
                    </a:moveTo>
                    <a:lnTo>
                      <a:pt x="138942" y="270447"/>
                    </a:lnTo>
                    <a:lnTo>
                      <a:pt x="139196" y="271007"/>
                    </a:lnTo>
                    <a:lnTo>
                      <a:pt x="139069" y="270193"/>
                    </a:lnTo>
                    <a:lnTo>
                      <a:pt x="138880" y="269887"/>
                    </a:lnTo>
                    <a:close/>
                  </a:path>
                  <a:path w="473710" h="562609">
                    <a:moveTo>
                      <a:pt x="149282" y="270399"/>
                    </a:moveTo>
                    <a:lnTo>
                      <a:pt x="149316" y="270555"/>
                    </a:lnTo>
                    <a:lnTo>
                      <a:pt x="149569" y="271002"/>
                    </a:lnTo>
                    <a:lnTo>
                      <a:pt x="149443" y="270462"/>
                    </a:lnTo>
                    <a:lnTo>
                      <a:pt x="149282" y="270399"/>
                    </a:lnTo>
                    <a:close/>
                  </a:path>
                  <a:path w="473710" h="562609">
                    <a:moveTo>
                      <a:pt x="139502" y="270616"/>
                    </a:moveTo>
                    <a:lnTo>
                      <a:pt x="139659" y="271001"/>
                    </a:lnTo>
                    <a:lnTo>
                      <a:pt x="139502" y="270616"/>
                    </a:lnTo>
                    <a:close/>
                  </a:path>
                  <a:path w="473710" h="562609">
                    <a:moveTo>
                      <a:pt x="149290" y="270510"/>
                    </a:moveTo>
                    <a:lnTo>
                      <a:pt x="149320" y="270795"/>
                    </a:lnTo>
                    <a:lnTo>
                      <a:pt x="149446" y="270929"/>
                    </a:lnTo>
                    <a:lnTo>
                      <a:pt x="149290" y="270510"/>
                    </a:lnTo>
                    <a:close/>
                  </a:path>
                  <a:path w="473710" h="562609">
                    <a:moveTo>
                      <a:pt x="134033" y="269036"/>
                    </a:moveTo>
                    <a:lnTo>
                      <a:pt x="134252" y="269920"/>
                    </a:lnTo>
                    <a:lnTo>
                      <a:pt x="134758" y="270992"/>
                    </a:lnTo>
                    <a:lnTo>
                      <a:pt x="134631" y="270405"/>
                    </a:lnTo>
                    <a:lnTo>
                      <a:pt x="134033" y="269036"/>
                    </a:lnTo>
                    <a:close/>
                  </a:path>
                  <a:path w="473710" h="562609">
                    <a:moveTo>
                      <a:pt x="136996" y="269453"/>
                    </a:moveTo>
                    <a:lnTo>
                      <a:pt x="137057" y="270743"/>
                    </a:lnTo>
                    <a:lnTo>
                      <a:pt x="137184" y="270988"/>
                    </a:lnTo>
                    <a:lnTo>
                      <a:pt x="137058" y="269532"/>
                    </a:lnTo>
                    <a:close/>
                  </a:path>
                  <a:path w="473710" h="562609">
                    <a:moveTo>
                      <a:pt x="145924" y="270465"/>
                    </a:moveTo>
                    <a:lnTo>
                      <a:pt x="145948" y="270662"/>
                    </a:lnTo>
                    <a:lnTo>
                      <a:pt x="146075" y="270906"/>
                    </a:lnTo>
                    <a:lnTo>
                      <a:pt x="145924" y="270465"/>
                    </a:lnTo>
                    <a:close/>
                  </a:path>
                  <a:path w="473710" h="562609">
                    <a:moveTo>
                      <a:pt x="118391" y="267138"/>
                    </a:moveTo>
                    <a:lnTo>
                      <a:pt x="118265" y="268865"/>
                    </a:lnTo>
                    <a:lnTo>
                      <a:pt x="118392" y="270981"/>
                    </a:lnTo>
                    <a:lnTo>
                      <a:pt x="118519" y="270553"/>
                    </a:lnTo>
                    <a:lnTo>
                      <a:pt x="118351" y="267970"/>
                    </a:lnTo>
                    <a:lnTo>
                      <a:pt x="118479" y="267970"/>
                    </a:lnTo>
                    <a:lnTo>
                      <a:pt x="118391" y="267138"/>
                    </a:lnTo>
                    <a:close/>
                  </a:path>
                  <a:path w="473710" h="562609">
                    <a:moveTo>
                      <a:pt x="149105" y="270731"/>
                    </a:moveTo>
                    <a:lnTo>
                      <a:pt x="149153" y="270909"/>
                    </a:lnTo>
                    <a:lnTo>
                      <a:pt x="149153" y="270759"/>
                    </a:lnTo>
                    <a:close/>
                  </a:path>
                  <a:path w="473710" h="562609">
                    <a:moveTo>
                      <a:pt x="136763" y="270594"/>
                    </a:moveTo>
                    <a:lnTo>
                      <a:pt x="136778" y="270779"/>
                    </a:lnTo>
                    <a:lnTo>
                      <a:pt x="136903" y="270972"/>
                    </a:lnTo>
                    <a:lnTo>
                      <a:pt x="136763" y="270594"/>
                    </a:lnTo>
                    <a:close/>
                  </a:path>
                  <a:path w="473710" h="562609">
                    <a:moveTo>
                      <a:pt x="139531" y="270561"/>
                    </a:moveTo>
                    <a:lnTo>
                      <a:pt x="139550" y="270713"/>
                    </a:lnTo>
                    <a:lnTo>
                      <a:pt x="139676" y="270971"/>
                    </a:lnTo>
                    <a:lnTo>
                      <a:pt x="139531" y="270561"/>
                    </a:lnTo>
                    <a:close/>
                  </a:path>
                  <a:path w="473710" h="562609">
                    <a:moveTo>
                      <a:pt x="137167" y="269672"/>
                    </a:moveTo>
                    <a:lnTo>
                      <a:pt x="137218" y="270005"/>
                    </a:lnTo>
                    <a:lnTo>
                      <a:pt x="137471" y="270966"/>
                    </a:lnTo>
                    <a:lnTo>
                      <a:pt x="137598" y="270827"/>
                    </a:lnTo>
                    <a:lnTo>
                      <a:pt x="137471" y="270062"/>
                    </a:lnTo>
                    <a:lnTo>
                      <a:pt x="137167" y="269672"/>
                    </a:lnTo>
                    <a:close/>
                  </a:path>
                  <a:path w="473710" h="562609">
                    <a:moveTo>
                      <a:pt x="131361" y="269341"/>
                    </a:moveTo>
                    <a:lnTo>
                      <a:pt x="131370" y="269497"/>
                    </a:lnTo>
                    <a:lnTo>
                      <a:pt x="131497" y="269959"/>
                    </a:lnTo>
                    <a:lnTo>
                      <a:pt x="131877" y="270961"/>
                    </a:lnTo>
                    <a:lnTo>
                      <a:pt x="131750" y="269907"/>
                    </a:lnTo>
                    <a:lnTo>
                      <a:pt x="131361" y="269341"/>
                    </a:lnTo>
                    <a:close/>
                  </a:path>
                  <a:path w="473710" h="562609">
                    <a:moveTo>
                      <a:pt x="144328" y="270623"/>
                    </a:moveTo>
                    <a:lnTo>
                      <a:pt x="144564" y="270956"/>
                    </a:lnTo>
                    <a:lnTo>
                      <a:pt x="144438" y="270713"/>
                    </a:lnTo>
                    <a:close/>
                  </a:path>
                  <a:path w="473710" h="562609">
                    <a:moveTo>
                      <a:pt x="130279" y="270584"/>
                    </a:moveTo>
                    <a:lnTo>
                      <a:pt x="130364" y="270797"/>
                    </a:lnTo>
                    <a:lnTo>
                      <a:pt x="130490" y="270956"/>
                    </a:lnTo>
                    <a:lnTo>
                      <a:pt x="130363" y="270690"/>
                    </a:lnTo>
                    <a:close/>
                  </a:path>
                  <a:path w="473710" h="562609">
                    <a:moveTo>
                      <a:pt x="140652" y="270433"/>
                    </a:moveTo>
                    <a:lnTo>
                      <a:pt x="140808" y="270791"/>
                    </a:lnTo>
                    <a:lnTo>
                      <a:pt x="140933" y="270953"/>
                    </a:lnTo>
                    <a:lnTo>
                      <a:pt x="140807" y="270664"/>
                    </a:lnTo>
                    <a:lnTo>
                      <a:pt x="140652" y="270433"/>
                    </a:lnTo>
                    <a:close/>
                  </a:path>
                  <a:path w="473710" h="562609">
                    <a:moveTo>
                      <a:pt x="150406" y="270062"/>
                    </a:moveTo>
                    <a:lnTo>
                      <a:pt x="150531" y="270789"/>
                    </a:lnTo>
                    <a:lnTo>
                      <a:pt x="150658" y="270952"/>
                    </a:lnTo>
                    <a:lnTo>
                      <a:pt x="150535" y="270146"/>
                    </a:lnTo>
                    <a:lnTo>
                      <a:pt x="150406" y="270062"/>
                    </a:lnTo>
                    <a:close/>
                  </a:path>
                  <a:path w="473710" h="562609">
                    <a:moveTo>
                      <a:pt x="128900" y="268958"/>
                    </a:moveTo>
                    <a:lnTo>
                      <a:pt x="129103" y="269959"/>
                    </a:lnTo>
                    <a:lnTo>
                      <a:pt x="129357" y="270950"/>
                    </a:lnTo>
                    <a:lnTo>
                      <a:pt x="129230" y="269961"/>
                    </a:lnTo>
                    <a:lnTo>
                      <a:pt x="129104" y="269215"/>
                    </a:lnTo>
                    <a:lnTo>
                      <a:pt x="128900" y="268958"/>
                    </a:lnTo>
                    <a:close/>
                  </a:path>
                  <a:path w="473710" h="562609">
                    <a:moveTo>
                      <a:pt x="146344" y="270449"/>
                    </a:moveTo>
                    <a:lnTo>
                      <a:pt x="146456" y="270753"/>
                    </a:lnTo>
                    <a:lnTo>
                      <a:pt x="146582" y="270945"/>
                    </a:lnTo>
                    <a:lnTo>
                      <a:pt x="146344" y="270449"/>
                    </a:lnTo>
                    <a:close/>
                  </a:path>
                  <a:path w="473710" h="562609">
                    <a:moveTo>
                      <a:pt x="131153" y="269740"/>
                    </a:moveTo>
                    <a:lnTo>
                      <a:pt x="131198" y="270052"/>
                    </a:lnTo>
                    <a:lnTo>
                      <a:pt x="131451" y="270939"/>
                    </a:lnTo>
                    <a:lnTo>
                      <a:pt x="131324" y="270126"/>
                    </a:lnTo>
                    <a:lnTo>
                      <a:pt x="131153" y="269740"/>
                    </a:lnTo>
                    <a:close/>
                  </a:path>
                  <a:path w="473710" h="562609">
                    <a:moveTo>
                      <a:pt x="145873" y="270046"/>
                    </a:moveTo>
                    <a:lnTo>
                      <a:pt x="145943" y="270498"/>
                    </a:lnTo>
                    <a:lnTo>
                      <a:pt x="146195" y="270938"/>
                    </a:lnTo>
                    <a:lnTo>
                      <a:pt x="146068" y="270430"/>
                    </a:lnTo>
                    <a:lnTo>
                      <a:pt x="145873" y="270046"/>
                    </a:lnTo>
                    <a:close/>
                  </a:path>
                  <a:path w="473710" h="562609">
                    <a:moveTo>
                      <a:pt x="136757" y="270467"/>
                    </a:moveTo>
                    <a:lnTo>
                      <a:pt x="136775" y="270623"/>
                    </a:lnTo>
                    <a:lnTo>
                      <a:pt x="136902" y="270935"/>
                    </a:lnTo>
                    <a:lnTo>
                      <a:pt x="136757" y="270467"/>
                    </a:lnTo>
                    <a:close/>
                  </a:path>
                  <a:path w="473710" h="562609">
                    <a:moveTo>
                      <a:pt x="150254" y="270446"/>
                    </a:moveTo>
                    <a:lnTo>
                      <a:pt x="150337" y="270726"/>
                    </a:lnTo>
                    <a:lnTo>
                      <a:pt x="150463" y="270935"/>
                    </a:lnTo>
                    <a:lnTo>
                      <a:pt x="150254" y="270446"/>
                    </a:lnTo>
                    <a:close/>
                  </a:path>
                  <a:path w="473710" h="562609">
                    <a:moveTo>
                      <a:pt x="150255" y="270432"/>
                    </a:moveTo>
                    <a:lnTo>
                      <a:pt x="150464" y="270929"/>
                    </a:lnTo>
                    <a:lnTo>
                      <a:pt x="150338" y="270539"/>
                    </a:lnTo>
                    <a:close/>
                  </a:path>
                  <a:path w="473710" h="562609">
                    <a:moveTo>
                      <a:pt x="145596" y="270676"/>
                    </a:moveTo>
                    <a:lnTo>
                      <a:pt x="145751" y="270927"/>
                    </a:lnTo>
                    <a:lnTo>
                      <a:pt x="145596" y="270676"/>
                    </a:lnTo>
                    <a:close/>
                  </a:path>
                  <a:path w="473710" h="562609">
                    <a:moveTo>
                      <a:pt x="139947" y="270502"/>
                    </a:moveTo>
                    <a:lnTo>
                      <a:pt x="139940" y="270707"/>
                    </a:lnTo>
                    <a:lnTo>
                      <a:pt x="140067" y="270919"/>
                    </a:lnTo>
                    <a:lnTo>
                      <a:pt x="139947" y="270502"/>
                    </a:lnTo>
                    <a:close/>
                  </a:path>
                  <a:path w="473710" h="562609">
                    <a:moveTo>
                      <a:pt x="129771" y="270053"/>
                    </a:moveTo>
                    <a:lnTo>
                      <a:pt x="129930" y="270916"/>
                    </a:lnTo>
                    <a:lnTo>
                      <a:pt x="129805" y="270095"/>
                    </a:lnTo>
                    <a:close/>
                  </a:path>
                  <a:path w="473710" h="562609">
                    <a:moveTo>
                      <a:pt x="142347" y="270641"/>
                    </a:moveTo>
                    <a:lnTo>
                      <a:pt x="142480" y="270912"/>
                    </a:lnTo>
                    <a:lnTo>
                      <a:pt x="142347" y="270641"/>
                    </a:lnTo>
                    <a:close/>
                  </a:path>
                  <a:path w="473710" h="562609">
                    <a:moveTo>
                      <a:pt x="144073" y="269917"/>
                    </a:moveTo>
                    <a:lnTo>
                      <a:pt x="144172" y="270196"/>
                    </a:lnTo>
                    <a:lnTo>
                      <a:pt x="144426" y="270687"/>
                    </a:lnTo>
                    <a:lnTo>
                      <a:pt x="144678" y="270909"/>
                    </a:lnTo>
                    <a:lnTo>
                      <a:pt x="144552" y="270634"/>
                    </a:lnTo>
                    <a:lnTo>
                      <a:pt x="144073" y="269917"/>
                    </a:lnTo>
                    <a:close/>
                  </a:path>
                  <a:path w="473710" h="562609">
                    <a:moveTo>
                      <a:pt x="138319" y="269239"/>
                    </a:moveTo>
                    <a:lnTo>
                      <a:pt x="138360" y="269584"/>
                    </a:lnTo>
                    <a:lnTo>
                      <a:pt x="138993" y="270906"/>
                    </a:lnTo>
                    <a:lnTo>
                      <a:pt x="138868" y="270345"/>
                    </a:lnTo>
                    <a:lnTo>
                      <a:pt x="138319" y="269239"/>
                    </a:lnTo>
                    <a:close/>
                  </a:path>
                  <a:path w="473710" h="562609">
                    <a:moveTo>
                      <a:pt x="148126" y="270112"/>
                    </a:moveTo>
                    <a:lnTo>
                      <a:pt x="148383" y="270510"/>
                    </a:lnTo>
                    <a:lnTo>
                      <a:pt x="148636" y="270797"/>
                    </a:lnTo>
                    <a:lnTo>
                      <a:pt x="148637" y="270632"/>
                    </a:lnTo>
                    <a:lnTo>
                      <a:pt x="148385" y="270475"/>
                    </a:lnTo>
                    <a:lnTo>
                      <a:pt x="148126" y="270112"/>
                    </a:lnTo>
                    <a:close/>
                  </a:path>
                  <a:path w="473710" h="562609">
                    <a:moveTo>
                      <a:pt x="134788" y="270224"/>
                    </a:moveTo>
                    <a:lnTo>
                      <a:pt x="134859" y="270466"/>
                    </a:lnTo>
                    <a:lnTo>
                      <a:pt x="135112" y="270904"/>
                    </a:lnTo>
                    <a:lnTo>
                      <a:pt x="134986" y="270591"/>
                    </a:lnTo>
                    <a:lnTo>
                      <a:pt x="134788" y="270224"/>
                    </a:lnTo>
                    <a:close/>
                  </a:path>
                  <a:path w="473710" h="562609">
                    <a:moveTo>
                      <a:pt x="132466" y="269775"/>
                    </a:moveTo>
                    <a:lnTo>
                      <a:pt x="132463" y="270201"/>
                    </a:lnTo>
                    <a:lnTo>
                      <a:pt x="132717" y="270903"/>
                    </a:lnTo>
                    <a:lnTo>
                      <a:pt x="132466" y="269775"/>
                    </a:lnTo>
                    <a:close/>
                  </a:path>
                  <a:path w="473710" h="562609">
                    <a:moveTo>
                      <a:pt x="145585" y="270594"/>
                    </a:moveTo>
                    <a:lnTo>
                      <a:pt x="145637" y="270730"/>
                    </a:lnTo>
                    <a:lnTo>
                      <a:pt x="145763" y="270901"/>
                    </a:lnTo>
                    <a:lnTo>
                      <a:pt x="145637" y="270627"/>
                    </a:lnTo>
                    <a:close/>
                  </a:path>
                  <a:path w="473710" h="562609">
                    <a:moveTo>
                      <a:pt x="148983" y="270659"/>
                    </a:moveTo>
                    <a:lnTo>
                      <a:pt x="149124" y="270894"/>
                    </a:lnTo>
                    <a:lnTo>
                      <a:pt x="148983" y="270659"/>
                    </a:lnTo>
                    <a:close/>
                  </a:path>
                  <a:path w="473710" h="562609">
                    <a:moveTo>
                      <a:pt x="123029" y="269504"/>
                    </a:moveTo>
                    <a:lnTo>
                      <a:pt x="122989" y="269702"/>
                    </a:lnTo>
                    <a:lnTo>
                      <a:pt x="122862" y="270891"/>
                    </a:lnTo>
                    <a:lnTo>
                      <a:pt x="123029" y="269504"/>
                    </a:lnTo>
                    <a:close/>
                  </a:path>
                  <a:path w="473710" h="562609">
                    <a:moveTo>
                      <a:pt x="139531" y="270213"/>
                    </a:moveTo>
                    <a:lnTo>
                      <a:pt x="139597" y="270673"/>
                    </a:lnTo>
                    <a:lnTo>
                      <a:pt x="139724" y="270888"/>
                    </a:lnTo>
                    <a:lnTo>
                      <a:pt x="139598" y="270327"/>
                    </a:lnTo>
                    <a:close/>
                  </a:path>
                  <a:path w="473710" h="562609">
                    <a:moveTo>
                      <a:pt x="131987" y="270196"/>
                    </a:moveTo>
                    <a:lnTo>
                      <a:pt x="132034" y="270493"/>
                    </a:lnTo>
                    <a:lnTo>
                      <a:pt x="132160" y="270886"/>
                    </a:lnTo>
                    <a:lnTo>
                      <a:pt x="132034" y="270260"/>
                    </a:lnTo>
                    <a:close/>
                  </a:path>
                  <a:path w="473710" h="562609">
                    <a:moveTo>
                      <a:pt x="120417" y="269246"/>
                    </a:moveTo>
                    <a:lnTo>
                      <a:pt x="120286" y="269975"/>
                    </a:lnTo>
                    <a:lnTo>
                      <a:pt x="120159" y="270882"/>
                    </a:lnTo>
                    <a:lnTo>
                      <a:pt x="120412" y="269959"/>
                    </a:lnTo>
                    <a:lnTo>
                      <a:pt x="120417" y="269246"/>
                    </a:lnTo>
                    <a:close/>
                  </a:path>
                  <a:path w="473710" h="562609">
                    <a:moveTo>
                      <a:pt x="146556" y="270079"/>
                    </a:moveTo>
                    <a:lnTo>
                      <a:pt x="146925" y="270880"/>
                    </a:lnTo>
                    <a:lnTo>
                      <a:pt x="146798" y="270390"/>
                    </a:lnTo>
                    <a:lnTo>
                      <a:pt x="146556" y="270079"/>
                    </a:lnTo>
                    <a:close/>
                  </a:path>
                  <a:path w="473710" h="562609">
                    <a:moveTo>
                      <a:pt x="138088" y="270540"/>
                    </a:moveTo>
                    <a:lnTo>
                      <a:pt x="138112" y="270683"/>
                    </a:lnTo>
                    <a:lnTo>
                      <a:pt x="138239" y="270876"/>
                    </a:lnTo>
                    <a:lnTo>
                      <a:pt x="138088" y="270540"/>
                    </a:lnTo>
                    <a:close/>
                  </a:path>
                  <a:path w="473710" h="562609">
                    <a:moveTo>
                      <a:pt x="140752" y="270234"/>
                    </a:moveTo>
                    <a:lnTo>
                      <a:pt x="140703" y="270430"/>
                    </a:lnTo>
                    <a:lnTo>
                      <a:pt x="140830" y="270691"/>
                    </a:lnTo>
                    <a:lnTo>
                      <a:pt x="140956" y="270874"/>
                    </a:lnTo>
                    <a:lnTo>
                      <a:pt x="140752" y="270234"/>
                    </a:lnTo>
                    <a:close/>
                  </a:path>
                  <a:path w="473710" h="562609">
                    <a:moveTo>
                      <a:pt x="132430" y="270105"/>
                    </a:moveTo>
                    <a:lnTo>
                      <a:pt x="132441" y="270531"/>
                    </a:lnTo>
                    <a:lnTo>
                      <a:pt x="132695" y="270874"/>
                    </a:lnTo>
                    <a:lnTo>
                      <a:pt x="132430" y="270105"/>
                    </a:lnTo>
                    <a:close/>
                  </a:path>
                  <a:path w="473710" h="562609">
                    <a:moveTo>
                      <a:pt x="148439" y="270595"/>
                    </a:moveTo>
                    <a:lnTo>
                      <a:pt x="148581" y="270789"/>
                    </a:lnTo>
                    <a:lnTo>
                      <a:pt x="148439" y="270595"/>
                    </a:lnTo>
                    <a:close/>
                  </a:path>
                  <a:path w="473710" h="562609">
                    <a:moveTo>
                      <a:pt x="145370" y="270419"/>
                    </a:moveTo>
                    <a:lnTo>
                      <a:pt x="145429" y="270680"/>
                    </a:lnTo>
                    <a:lnTo>
                      <a:pt x="145556" y="270864"/>
                    </a:lnTo>
                    <a:lnTo>
                      <a:pt x="145429" y="270498"/>
                    </a:lnTo>
                    <a:close/>
                  </a:path>
                  <a:path w="473710" h="562609">
                    <a:moveTo>
                      <a:pt x="109156" y="264160"/>
                    </a:moveTo>
                    <a:lnTo>
                      <a:pt x="108500" y="270857"/>
                    </a:lnTo>
                    <a:lnTo>
                      <a:pt x="109007" y="266107"/>
                    </a:lnTo>
                    <a:lnTo>
                      <a:pt x="109156" y="264160"/>
                    </a:lnTo>
                    <a:close/>
                  </a:path>
                  <a:path w="473710" h="562609">
                    <a:moveTo>
                      <a:pt x="135120" y="269523"/>
                    </a:moveTo>
                    <a:lnTo>
                      <a:pt x="135152" y="269939"/>
                    </a:lnTo>
                    <a:lnTo>
                      <a:pt x="135279" y="270218"/>
                    </a:lnTo>
                    <a:lnTo>
                      <a:pt x="135658" y="270857"/>
                    </a:lnTo>
                    <a:lnTo>
                      <a:pt x="135532" y="270220"/>
                    </a:lnTo>
                    <a:lnTo>
                      <a:pt x="135120" y="269523"/>
                    </a:lnTo>
                    <a:close/>
                  </a:path>
                  <a:path w="473710" h="562609">
                    <a:moveTo>
                      <a:pt x="130284" y="269568"/>
                    </a:moveTo>
                    <a:lnTo>
                      <a:pt x="130368" y="270416"/>
                    </a:lnTo>
                    <a:lnTo>
                      <a:pt x="130495" y="270853"/>
                    </a:lnTo>
                    <a:lnTo>
                      <a:pt x="130284" y="269568"/>
                    </a:lnTo>
                    <a:close/>
                  </a:path>
                  <a:path w="473710" h="562609">
                    <a:moveTo>
                      <a:pt x="151132" y="270510"/>
                    </a:moveTo>
                    <a:lnTo>
                      <a:pt x="151177" y="270851"/>
                    </a:lnTo>
                    <a:lnTo>
                      <a:pt x="151132" y="270510"/>
                    </a:lnTo>
                    <a:close/>
                  </a:path>
                  <a:path w="473710" h="562609">
                    <a:moveTo>
                      <a:pt x="140771" y="270195"/>
                    </a:moveTo>
                    <a:lnTo>
                      <a:pt x="140840" y="270483"/>
                    </a:lnTo>
                    <a:lnTo>
                      <a:pt x="140967" y="270838"/>
                    </a:lnTo>
                    <a:lnTo>
                      <a:pt x="140840" y="270288"/>
                    </a:lnTo>
                    <a:close/>
                  </a:path>
                  <a:path w="473710" h="562609">
                    <a:moveTo>
                      <a:pt x="145799" y="270566"/>
                    </a:moveTo>
                    <a:lnTo>
                      <a:pt x="145843" y="270758"/>
                    </a:lnTo>
                    <a:lnTo>
                      <a:pt x="145799" y="270566"/>
                    </a:lnTo>
                    <a:close/>
                  </a:path>
                  <a:path w="473710" h="562609">
                    <a:moveTo>
                      <a:pt x="120337" y="268667"/>
                    </a:moveTo>
                    <a:lnTo>
                      <a:pt x="120257" y="269205"/>
                    </a:lnTo>
                    <a:lnTo>
                      <a:pt x="120130" y="270836"/>
                    </a:lnTo>
                    <a:lnTo>
                      <a:pt x="120257" y="270052"/>
                    </a:lnTo>
                    <a:lnTo>
                      <a:pt x="120337" y="268667"/>
                    </a:lnTo>
                    <a:close/>
                  </a:path>
                  <a:path w="473710" h="562609">
                    <a:moveTo>
                      <a:pt x="139960" y="270478"/>
                    </a:moveTo>
                    <a:lnTo>
                      <a:pt x="140118" y="270834"/>
                    </a:lnTo>
                    <a:lnTo>
                      <a:pt x="139960" y="270478"/>
                    </a:lnTo>
                    <a:close/>
                  </a:path>
                  <a:path w="473710" h="562609">
                    <a:moveTo>
                      <a:pt x="149157" y="270510"/>
                    </a:moveTo>
                    <a:lnTo>
                      <a:pt x="149151" y="270675"/>
                    </a:lnTo>
                    <a:lnTo>
                      <a:pt x="149278" y="270832"/>
                    </a:lnTo>
                    <a:lnTo>
                      <a:pt x="149157" y="270510"/>
                    </a:lnTo>
                    <a:close/>
                  </a:path>
                  <a:path w="473710" h="562609">
                    <a:moveTo>
                      <a:pt x="130281" y="270086"/>
                    </a:moveTo>
                    <a:lnTo>
                      <a:pt x="130349" y="270672"/>
                    </a:lnTo>
                    <a:lnTo>
                      <a:pt x="130476" y="270831"/>
                    </a:lnTo>
                    <a:lnTo>
                      <a:pt x="130281" y="270086"/>
                    </a:lnTo>
                    <a:close/>
                  </a:path>
                  <a:path w="473710" h="562609">
                    <a:moveTo>
                      <a:pt x="132839" y="269673"/>
                    </a:moveTo>
                    <a:lnTo>
                      <a:pt x="133146" y="270829"/>
                    </a:lnTo>
                    <a:lnTo>
                      <a:pt x="133019" y="270174"/>
                    </a:lnTo>
                    <a:lnTo>
                      <a:pt x="132839" y="269673"/>
                    </a:lnTo>
                    <a:close/>
                  </a:path>
                  <a:path w="473710" h="562609">
                    <a:moveTo>
                      <a:pt x="130284" y="269493"/>
                    </a:moveTo>
                    <a:lnTo>
                      <a:pt x="130496" y="270827"/>
                    </a:lnTo>
                    <a:lnTo>
                      <a:pt x="130369" y="269882"/>
                    </a:lnTo>
                    <a:lnTo>
                      <a:pt x="130284" y="269493"/>
                    </a:lnTo>
                    <a:close/>
                  </a:path>
                  <a:path w="473710" h="562609">
                    <a:moveTo>
                      <a:pt x="120838" y="268405"/>
                    </a:moveTo>
                    <a:lnTo>
                      <a:pt x="120764" y="268677"/>
                    </a:lnTo>
                    <a:lnTo>
                      <a:pt x="120637" y="270826"/>
                    </a:lnTo>
                    <a:lnTo>
                      <a:pt x="120764" y="270333"/>
                    </a:lnTo>
                    <a:lnTo>
                      <a:pt x="120838" y="268405"/>
                    </a:lnTo>
                    <a:close/>
                  </a:path>
                  <a:path w="473710" h="562609">
                    <a:moveTo>
                      <a:pt x="143672" y="269699"/>
                    </a:moveTo>
                    <a:lnTo>
                      <a:pt x="143727" y="270280"/>
                    </a:lnTo>
                    <a:lnTo>
                      <a:pt x="144107" y="270825"/>
                    </a:lnTo>
                    <a:lnTo>
                      <a:pt x="143981" y="270134"/>
                    </a:lnTo>
                    <a:lnTo>
                      <a:pt x="143672" y="269699"/>
                    </a:lnTo>
                    <a:close/>
                  </a:path>
                  <a:path w="473710" h="562609">
                    <a:moveTo>
                      <a:pt x="134798" y="269967"/>
                    </a:moveTo>
                    <a:lnTo>
                      <a:pt x="134861" y="270358"/>
                    </a:lnTo>
                    <a:lnTo>
                      <a:pt x="135112" y="270824"/>
                    </a:lnTo>
                    <a:lnTo>
                      <a:pt x="134985" y="270299"/>
                    </a:lnTo>
                    <a:lnTo>
                      <a:pt x="134798" y="269967"/>
                    </a:lnTo>
                    <a:close/>
                  </a:path>
                  <a:path w="473710" h="562609">
                    <a:moveTo>
                      <a:pt x="143039" y="270480"/>
                    </a:moveTo>
                    <a:lnTo>
                      <a:pt x="143089" y="270618"/>
                    </a:lnTo>
                    <a:lnTo>
                      <a:pt x="143216" y="270814"/>
                    </a:lnTo>
                    <a:lnTo>
                      <a:pt x="143039" y="270480"/>
                    </a:lnTo>
                    <a:close/>
                  </a:path>
                  <a:path w="473710" h="562609">
                    <a:moveTo>
                      <a:pt x="133664" y="269797"/>
                    </a:moveTo>
                    <a:lnTo>
                      <a:pt x="133851" y="270325"/>
                    </a:lnTo>
                    <a:lnTo>
                      <a:pt x="134104" y="270810"/>
                    </a:lnTo>
                    <a:lnTo>
                      <a:pt x="133664" y="269797"/>
                    </a:lnTo>
                    <a:close/>
                  </a:path>
                  <a:path w="473710" h="562609">
                    <a:moveTo>
                      <a:pt x="147261" y="270510"/>
                    </a:moveTo>
                    <a:lnTo>
                      <a:pt x="147098" y="270510"/>
                    </a:lnTo>
                    <a:lnTo>
                      <a:pt x="147245" y="270806"/>
                    </a:lnTo>
                    <a:lnTo>
                      <a:pt x="147261" y="270510"/>
                    </a:lnTo>
                    <a:close/>
                  </a:path>
                  <a:path w="473710" h="562609">
                    <a:moveTo>
                      <a:pt x="142488" y="270494"/>
                    </a:moveTo>
                    <a:lnTo>
                      <a:pt x="142557" y="270744"/>
                    </a:lnTo>
                    <a:lnTo>
                      <a:pt x="142488" y="270494"/>
                    </a:lnTo>
                    <a:close/>
                  </a:path>
                  <a:path w="473710" h="562609">
                    <a:moveTo>
                      <a:pt x="124955" y="267970"/>
                    </a:moveTo>
                    <a:lnTo>
                      <a:pt x="124943" y="270806"/>
                    </a:lnTo>
                    <a:lnTo>
                      <a:pt x="124955" y="267970"/>
                    </a:lnTo>
                    <a:close/>
                  </a:path>
                  <a:path w="473710" h="562609">
                    <a:moveTo>
                      <a:pt x="105625" y="270510"/>
                    </a:moveTo>
                    <a:lnTo>
                      <a:pt x="105640" y="270805"/>
                    </a:lnTo>
                    <a:lnTo>
                      <a:pt x="105625" y="270510"/>
                    </a:lnTo>
                    <a:close/>
                  </a:path>
                  <a:path w="473710" h="562609">
                    <a:moveTo>
                      <a:pt x="136752" y="270348"/>
                    </a:moveTo>
                    <a:lnTo>
                      <a:pt x="136770" y="270498"/>
                    </a:lnTo>
                    <a:lnTo>
                      <a:pt x="136897" y="270805"/>
                    </a:lnTo>
                    <a:lnTo>
                      <a:pt x="136752" y="270348"/>
                    </a:lnTo>
                    <a:close/>
                  </a:path>
                  <a:path w="473710" h="562609">
                    <a:moveTo>
                      <a:pt x="123702" y="270332"/>
                    </a:moveTo>
                    <a:lnTo>
                      <a:pt x="123827" y="270803"/>
                    </a:lnTo>
                    <a:lnTo>
                      <a:pt x="123702" y="270332"/>
                    </a:lnTo>
                    <a:close/>
                  </a:path>
                  <a:path w="473710" h="562609">
                    <a:moveTo>
                      <a:pt x="149077" y="270546"/>
                    </a:moveTo>
                    <a:lnTo>
                      <a:pt x="149097" y="270676"/>
                    </a:lnTo>
                    <a:lnTo>
                      <a:pt x="149077" y="270546"/>
                    </a:lnTo>
                    <a:close/>
                  </a:path>
                  <a:path w="473710" h="562609">
                    <a:moveTo>
                      <a:pt x="142489" y="270442"/>
                    </a:moveTo>
                    <a:lnTo>
                      <a:pt x="142558" y="270602"/>
                    </a:lnTo>
                    <a:lnTo>
                      <a:pt x="142684" y="270800"/>
                    </a:lnTo>
                    <a:lnTo>
                      <a:pt x="142558" y="270529"/>
                    </a:lnTo>
                    <a:close/>
                  </a:path>
                  <a:path w="473710" h="562609">
                    <a:moveTo>
                      <a:pt x="139990" y="270427"/>
                    </a:moveTo>
                    <a:lnTo>
                      <a:pt x="140020" y="270578"/>
                    </a:lnTo>
                    <a:lnTo>
                      <a:pt x="140145" y="270789"/>
                    </a:lnTo>
                    <a:lnTo>
                      <a:pt x="139990" y="270427"/>
                    </a:lnTo>
                    <a:close/>
                  </a:path>
                  <a:path w="473710" h="562609">
                    <a:moveTo>
                      <a:pt x="149072" y="270316"/>
                    </a:moveTo>
                    <a:lnTo>
                      <a:pt x="149277" y="270785"/>
                    </a:lnTo>
                    <a:lnTo>
                      <a:pt x="149152" y="270416"/>
                    </a:lnTo>
                    <a:close/>
                  </a:path>
                  <a:path w="473710" h="562609">
                    <a:moveTo>
                      <a:pt x="141364" y="270437"/>
                    </a:moveTo>
                    <a:lnTo>
                      <a:pt x="141368" y="270570"/>
                    </a:lnTo>
                    <a:lnTo>
                      <a:pt x="141495" y="270784"/>
                    </a:lnTo>
                    <a:lnTo>
                      <a:pt x="141364" y="270437"/>
                    </a:lnTo>
                    <a:close/>
                  </a:path>
                  <a:path w="473710" h="562609">
                    <a:moveTo>
                      <a:pt x="110540" y="262890"/>
                    </a:moveTo>
                    <a:lnTo>
                      <a:pt x="109797" y="268710"/>
                    </a:lnTo>
                    <a:lnTo>
                      <a:pt x="109670" y="270783"/>
                    </a:lnTo>
                    <a:lnTo>
                      <a:pt x="110540" y="262890"/>
                    </a:lnTo>
                    <a:close/>
                  </a:path>
                  <a:path w="473710" h="562609">
                    <a:moveTo>
                      <a:pt x="136416" y="270510"/>
                    </a:moveTo>
                    <a:lnTo>
                      <a:pt x="136207" y="270510"/>
                    </a:lnTo>
                    <a:lnTo>
                      <a:pt x="136404" y="270783"/>
                    </a:lnTo>
                    <a:lnTo>
                      <a:pt x="136416" y="270510"/>
                    </a:lnTo>
                    <a:close/>
                  </a:path>
                  <a:path w="473710" h="562609">
                    <a:moveTo>
                      <a:pt x="135857" y="269358"/>
                    </a:moveTo>
                    <a:lnTo>
                      <a:pt x="135879" y="270526"/>
                    </a:lnTo>
                    <a:lnTo>
                      <a:pt x="136005" y="270783"/>
                    </a:lnTo>
                    <a:lnTo>
                      <a:pt x="135879" y="269393"/>
                    </a:lnTo>
                    <a:close/>
                  </a:path>
                  <a:path w="473710" h="562609">
                    <a:moveTo>
                      <a:pt x="140642" y="270453"/>
                    </a:moveTo>
                    <a:lnTo>
                      <a:pt x="140672" y="270615"/>
                    </a:lnTo>
                    <a:lnTo>
                      <a:pt x="140799" y="270779"/>
                    </a:lnTo>
                    <a:lnTo>
                      <a:pt x="140642" y="270453"/>
                    </a:lnTo>
                    <a:close/>
                  </a:path>
                  <a:path w="473710" h="562609">
                    <a:moveTo>
                      <a:pt x="130652" y="269871"/>
                    </a:moveTo>
                    <a:lnTo>
                      <a:pt x="130711" y="270229"/>
                    </a:lnTo>
                    <a:lnTo>
                      <a:pt x="130838" y="270774"/>
                    </a:lnTo>
                    <a:lnTo>
                      <a:pt x="130712" y="270052"/>
                    </a:lnTo>
                    <a:lnTo>
                      <a:pt x="130652" y="269871"/>
                    </a:lnTo>
                    <a:close/>
                  </a:path>
                  <a:path w="473710" h="562609">
                    <a:moveTo>
                      <a:pt x="120665" y="269039"/>
                    </a:moveTo>
                    <a:lnTo>
                      <a:pt x="120503" y="269860"/>
                    </a:lnTo>
                    <a:lnTo>
                      <a:pt x="120629" y="270772"/>
                    </a:lnTo>
                    <a:lnTo>
                      <a:pt x="120665" y="269039"/>
                    </a:lnTo>
                    <a:close/>
                  </a:path>
                  <a:path w="473710" h="562609">
                    <a:moveTo>
                      <a:pt x="148027" y="270172"/>
                    </a:moveTo>
                    <a:lnTo>
                      <a:pt x="148050" y="270363"/>
                    </a:lnTo>
                    <a:lnTo>
                      <a:pt x="148176" y="270529"/>
                    </a:lnTo>
                    <a:lnTo>
                      <a:pt x="148554" y="270772"/>
                    </a:lnTo>
                    <a:lnTo>
                      <a:pt x="148428" y="270584"/>
                    </a:lnTo>
                    <a:lnTo>
                      <a:pt x="148027" y="270172"/>
                    </a:lnTo>
                    <a:close/>
                  </a:path>
                  <a:path w="473710" h="562609">
                    <a:moveTo>
                      <a:pt x="133989" y="269363"/>
                    </a:moveTo>
                    <a:lnTo>
                      <a:pt x="134286" y="270389"/>
                    </a:lnTo>
                    <a:lnTo>
                      <a:pt x="134413" y="270758"/>
                    </a:lnTo>
                    <a:lnTo>
                      <a:pt x="134286" y="270183"/>
                    </a:lnTo>
                    <a:lnTo>
                      <a:pt x="134159" y="269723"/>
                    </a:lnTo>
                    <a:lnTo>
                      <a:pt x="133989" y="269363"/>
                    </a:lnTo>
                    <a:close/>
                  </a:path>
                  <a:path w="473710" h="562609">
                    <a:moveTo>
                      <a:pt x="140962" y="269884"/>
                    </a:moveTo>
                    <a:lnTo>
                      <a:pt x="141061" y="270586"/>
                    </a:lnTo>
                    <a:lnTo>
                      <a:pt x="141187" y="270756"/>
                    </a:lnTo>
                    <a:lnTo>
                      <a:pt x="141061" y="270052"/>
                    </a:lnTo>
                    <a:lnTo>
                      <a:pt x="140962" y="269884"/>
                    </a:lnTo>
                    <a:close/>
                  </a:path>
                  <a:path w="473710" h="562609">
                    <a:moveTo>
                      <a:pt x="128830" y="268887"/>
                    </a:moveTo>
                    <a:lnTo>
                      <a:pt x="129226" y="270755"/>
                    </a:lnTo>
                    <a:lnTo>
                      <a:pt x="128972" y="269445"/>
                    </a:lnTo>
                    <a:lnTo>
                      <a:pt x="128830" y="268887"/>
                    </a:lnTo>
                    <a:close/>
                  </a:path>
                  <a:path w="473710" h="562609">
                    <a:moveTo>
                      <a:pt x="150293" y="269989"/>
                    </a:moveTo>
                    <a:lnTo>
                      <a:pt x="150378" y="270591"/>
                    </a:lnTo>
                    <a:lnTo>
                      <a:pt x="150503" y="270751"/>
                    </a:lnTo>
                    <a:lnTo>
                      <a:pt x="150378" y="270045"/>
                    </a:lnTo>
                    <a:close/>
                  </a:path>
                  <a:path w="473710" h="562609">
                    <a:moveTo>
                      <a:pt x="141371" y="270380"/>
                    </a:moveTo>
                    <a:lnTo>
                      <a:pt x="141508" y="270747"/>
                    </a:lnTo>
                    <a:lnTo>
                      <a:pt x="141371" y="270380"/>
                    </a:lnTo>
                    <a:close/>
                  </a:path>
                  <a:path w="473710" h="562609">
                    <a:moveTo>
                      <a:pt x="117615" y="269525"/>
                    </a:moveTo>
                    <a:lnTo>
                      <a:pt x="117564" y="269739"/>
                    </a:lnTo>
                    <a:lnTo>
                      <a:pt x="117438" y="270746"/>
                    </a:lnTo>
                    <a:lnTo>
                      <a:pt x="117615" y="269525"/>
                    </a:lnTo>
                    <a:close/>
                  </a:path>
                  <a:path w="473710" h="562609">
                    <a:moveTo>
                      <a:pt x="123729" y="270159"/>
                    </a:moveTo>
                    <a:lnTo>
                      <a:pt x="123712" y="270361"/>
                    </a:lnTo>
                    <a:lnTo>
                      <a:pt x="123839" y="270746"/>
                    </a:lnTo>
                    <a:lnTo>
                      <a:pt x="123729" y="270159"/>
                    </a:lnTo>
                    <a:close/>
                  </a:path>
                  <a:path w="473710" h="562609">
                    <a:moveTo>
                      <a:pt x="107429" y="270510"/>
                    </a:moveTo>
                    <a:lnTo>
                      <a:pt x="107434" y="270745"/>
                    </a:lnTo>
                    <a:lnTo>
                      <a:pt x="107429" y="270510"/>
                    </a:lnTo>
                    <a:close/>
                  </a:path>
                  <a:path w="473710" h="562609">
                    <a:moveTo>
                      <a:pt x="138070" y="269923"/>
                    </a:moveTo>
                    <a:lnTo>
                      <a:pt x="138141" y="270477"/>
                    </a:lnTo>
                    <a:lnTo>
                      <a:pt x="138268" y="270744"/>
                    </a:lnTo>
                    <a:lnTo>
                      <a:pt x="138143" y="270091"/>
                    </a:lnTo>
                    <a:lnTo>
                      <a:pt x="138070" y="269923"/>
                    </a:lnTo>
                    <a:close/>
                  </a:path>
                  <a:path w="473710" h="562609">
                    <a:moveTo>
                      <a:pt x="139068" y="270189"/>
                    </a:moveTo>
                    <a:lnTo>
                      <a:pt x="139285" y="270737"/>
                    </a:lnTo>
                    <a:lnTo>
                      <a:pt x="139158" y="270335"/>
                    </a:lnTo>
                    <a:lnTo>
                      <a:pt x="139068" y="270189"/>
                    </a:lnTo>
                    <a:close/>
                  </a:path>
                  <a:path w="473710" h="562609">
                    <a:moveTo>
                      <a:pt x="148726" y="270510"/>
                    </a:moveTo>
                    <a:lnTo>
                      <a:pt x="148831" y="270736"/>
                    </a:lnTo>
                    <a:lnTo>
                      <a:pt x="148726" y="270510"/>
                    </a:lnTo>
                    <a:close/>
                  </a:path>
                  <a:path w="473710" h="562609">
                    <a:moveTo>
                      <a:pt x="146087" y="270095"/>
                    </a:moveTo>
                    <a:lnTo>
                      <a:pt x="146252" y="270550"/>
                    </a:lnTo>
                    <a:lnTo>
                      <a:pt x="146377" y="270736"/>
                    </a:lnTo>
                    <a:lnTo>
                      <a:pt x="146250" y="270419"/>
                    </a:lnTo>
                    <a:lnTo>
                      <a:pt x="146087" y="270095"/>
                    </a:lnTo>
                    <a:close/>
                  </a:path>
                  <a:path w="473710" h="562609">
                    <a:moveTo>
                      <a:pt x="129111" y="269223"/>
                    </a:moveTo>
                    <a:lnTo>
                      <a:pt x="129355" y="270736"/>
                    </a:lnTo>
                    <a:lnTo>
                      <a:pt x="129228" y="269370"/>
                    </a:lnTo>
                    <a:lnTo>
                      <a:pt x="129111" y="269223"/>
                    </a:lnTo>
                    <a:close/>
                  </a:path>
                  <a:path w="473710" h="562609">
                    <a:moveTo>
                      <a:pt x="130748" y="269142"/>
                    </a:moveTo>
                    <a:lnTo>
                      <a:pt x="130866" y="270029"/>
                    </a:lnTo>
                    <a:lnTo>
                      <a:pt x="131120" y="270733"/>
                    </a:lnTo>
                    <a:lnTo>
                      <a:pt x="130748" y="269142"/>
                    </a:lnTo>
                    <a:close/>
                  </a:path>
                  <a:path w="473710" h="562609">
                    <a:moveTo>
                      <a:pt x="149056" y="270510"/>
                    </a:moveTo>
                    <a:lnTo>
                      <a:pt x="149105" y="270731"/>
                    </a:lnTo>
                    <a:lnTo>
                      <a:pt x="149056" y="270510"/>
                    </a:lnTo>
                    <a:close/>
                  </a:path>
                  <a:path w="473710" h="562609">
                    <a:moveTo>
                      <a:pt x="119899" y="269258"/>
                    </a:moveTo>
                    <a:lnTo>
                      <a:pt x="119843" y="270727"/>
                    </a:lnTo>
                    <a:lnTo>
                      <a:pt x="119970" y="269809"/>
                    </a:lnTo>
                    <a:lnTo>
                      <a:pt x="119899" y="269258"/>
                    </a:lnTo>
                    <a:close/>
                  </a:path>
                  <a:path w="473710" h="562609">
                    <a:moveTo>
                      <a:pt x="134075" y="269110"/>
                    </a:moveTo>
                    <a:lnTo>
                      <a:pt x="134768" y="270726"/>
                    </a:lnTo>
                    <a:lnTo>
                      <a:pt x="134641" y="270201"/>
                    </a:lnTo>
                    <a:lnTo>
                      <a:pt x="134388" y="269650"/>
                    </a:lnTo>
                    <a:lnTo>
                      <a:pt x="134075" y="269110"/>
                    </a:lnTo>
                    <a:close/>
                  </a:path>
                  <a:path w="473710" h="562609">
                    <a:moveTo>
                      <a:pt x="140037" y="270345"/>
                    </a:moveTo>
                    <a:lnTo>
                      <a:pt x="140058" y="270531"/>
                    </a:lnTo>
                    <a:lnTo>
                      <a:pt x="140185" y="270723"/>
                    </a:lnTo>
                    <a:lnTo>
                      <a:pt x="140037" y="270345"/>
                    </a:lnTo>
                    <a:close/>
                  </a:path>
                  <a:path w="473710" h="562609">
                    <a:moveTo>
                      <a:pt x="137888" y="270499"/>
                    </a:moveTo>
                    <a:lnTo>
                      <a:pt x="137981" y="270716"/>
                    </a:lnTo>
                    <a:lnTo>
                      <a:pt x="137888" y="270499"/>
                    </a:lnTo>
                    <a:close/>
                  </a:path>
                  <a:path w="473710" h="562609">
                    <a:moveTo>
                      <a:pt x="145574" y="270261"/>
                    </a:moveTo>
                    <a:lnTo>
                      <a:pt x="145649" y="270555"/>
                    </a:lnTo>
                    <a:lnTo>
                      <a:pt x="145776" y="270715"/>
                    </a:lnTo>
                    <a:lnTo>
                      <a:pt x="145649" y="270363"/>
                    </a:lnTo>
                    <a:close/>
                  </a:path>
                  <a:path w="473710" h="562609">
                    <a:moveTo>
                      <a:pt x="139509" y="269987"/>
                    </a:moveTo>
                    <a:lnTo>
                      <a:pt x="139572" y="270283"/>
                    </a:lnTo>
                    <a:lnTo>
                      <a:pt x="139825" y="270713"/>
                    </a:lnTo>
                    <a:lnTo>
                      <a:pt x="139698" y="270302"/>
                    </a:lnTo>
                    <a:lnTo>
                      <a:pt x="139509" y="269987"/>
                    </a:lnTo>
                    <a:close/>
                  </a:path>
                  <a:path w="473710" h="562609">
                    <a:moveTo>
                      <a:pt x="132011" y="269950"/>
                    </a:moveTo>
                    <a:lnTo>
                      <a:pt x="132110" y="270364"/>
                    </a:lnTo>
                    <a:lnTo>
                      <a:pt x="132363" y="270710"/>
                    </a:lnTo>
                    <a:lnTo>
                      <a:pt x="132236" y="270279"/>
                    </a:lnTo>
                    <a:lnTo>
                      <a:pt x="132011" y="269950"/>
                    </a:lnTo>
                    <a:close/>
                  </a:path>
                  <a:path w="473710" h="562609">
                    <a:moveTo>
                      <a:pt x="142496" y="270097"/>
                    </a:moveTo>
                    <a:lnTo>
                      <a:pt x="142585" y="270550"/>
                    </a:lnTo>
                    <a:lnTo>
                      <a:pt x="142711" y="270710"/>
                    </a:lnTo>
                    <a:lnTo>
                      <a:pt x="142496" y="270097"/>
                    </a:lnTo>
                    <a:close/>
                  </a:path>
                  <a:path w="473710" h="562609">
                    <a:moveTo>
                      <a:pt x="107022" y="265430"/>
                    </a:moveTo>
                    <a:lnTo>
                      <a:pt x="106914" y="267209"/>
                    </a:lnTo>
                    <a:lnTo>
                      <a:pt x="106788" y="270710"/>
                    </a:lnTo>
                    <a:lnTo>
                      <a:pt x="107022" y="265430"/>
                    </a:lnTo>
                    <a:close/>
                  </a:path>
                  <a:path w="473710" h="562609">
                    <a:moveTo>
                      <a:pt x="142412" y="270375"/>
                    </a:moveTo>
                    <a:lnTo>
                      <a:pt x="142357" y="270646"/>
                    </a:lnTo>
                    <a:lnTo>
                      <a:pt x="142412" y="270375"/>
                    </a:lnTo>
                    <a:close/>
                  </a:path>
                  <a:path w="473710" h="562609">
                    <a:moveTo>
                      <a:pt x="147974" y="270510"/>
                    </a:moveTo>
                    <a:lnTo>
                      <a:pt x="147989" y="270708"/>
                    </a:lnTo>
                    <a:lnTo>
                      <a:pt x="147974" y="270510"/>
                    </a:lnTo>
                    <a:close/>
                  </a:path>
                  <a:path w="473710" h="562609">
                    <a:moveTo>
                      <a:pt x="136443" y="269844"/>
                    </a:moveTo>
                    <a:lnTo>
                      <a:pt x="136479" y="270318"/>
                    </a:lnTo>
                    <a:lnTo>
                      <a:pt x="136731" y="270707"/>
                    </a:lnTo>
                    <a:lnTo>
                      <a:pt x="136604" y="270204"/>
                    </a:lnTo>
                    <a:lnTo>
                      <a:pt x="136443" y="269844"/>
                    </a:lnTo>
                    <a:close/>
                  </a:path>
                  <a:path w="473710" h="562609">
                    <a:moveTo>
                      <a:pt x="144833" y="270185"/>
                    </a:moveTo>
                    <a:lnTo>
                      <a:pt x="144883" y="270336"/>
                    </a:lnTo>
                    <a:lnTo>
                      <a:pt x="145137" y="270704"/>
                    </a:lnTo>
                    <a:lnTo>
                      <a:pt x="144833" y="270185"/>
                    </a:lnTo>
                    <a:close/>
                  </a:path>
                  <a:path w="473710" h="562609">
                    <a:moveTo>
                      <a:pt x="149274" y="270510"/>
                    </a:moveTo>
                    <a:lnTo>
                      <a:pt x="149276" y="270697"/>
                    </a:lnTo>
                    <a:lnTo>
                      <a:pt x="149274" y="270510"/>
                    </a:lnTo>
                    <a:close/>
                  </a:path>
                  <a:path w="473710" h="562609">
                    <a:moveTo>
                      <a:pt x="120980" y="270510"/>
                    </a:moveTo>
                    <a:lnTo>
                      <a:pt x="121024" y="270696"/>
                    </a:lnTo>
                    <a:lnTo>
                      <a:pt x="120980" y="270510"/>
                    </a:lnTo>
                    <a:close/>
                  </a:path>
                  <a:path w="473710" h="562609">
                    <a:moveTo>
                      <a:pt x="142556" y="269791"/>
                    </a:moveTo>
                    <a:lnTo>
                      <a:pt x="142588" y="270348"/>
                    </a:lnTo>
                    <a:lnTo>
                      <a:pt x="142715" y="270693"/>
                    </a:lnTo>
                    <a:lnTo>
                      <a:pt x="142589" y="269841"/>
                    </a:lnTo>
                    <a:close/>
                  </a:path>
                  <a:path w="473710" h="562609">
                    <a:moveTo>
                      <a:pt x="144865" y="269863"/>
                    </a:moveTo>
                    <a:lnTo>
                      <a:pt x="144885" y="270271"/>
                    </a:lnTo>
                    <a:lnTo>
                      <a:pt x="145137" y="270691"/>
                    </a:lnTo>
                    <a:lnTo>
                      <a:pt x="145012" y="270075"/>
                    </a:lnTo>
                    <a:lnTo>
                      <a:pt x="144865" y="269863"/>
                    </a:lnTo>
                    <a:close/>
                  </a:path>
                  <a:path w="473710" h="562609">
                    <a:moveTo>
                      <a:pt x="137893" y="270182"/>
                    </a:moveTo>
                    <a:lnTo>
                      <a:pt x="137966" y="270528"/>
                    </a:lnTo>
                    <a:lnTo>
                      <a:pt x="138093" y="270690"/>
                    </a:lnTo>
                    <a:lnTo>
                      <a:pt x="137893" y="270182"/>
                    </a:lnTo>
                    <a:close/>
                  </a:path>
                  <a:path w="473710" h="562609">
                    <a:moveTo>
                      <a:pt x="130120" y="270387"/>
                    </a:moveTo>
                    <a:lnTo>
                      <a:pt x="130152" y="270531"/>
                    </a:lnTo>
                    <a:lnTo>
                      <a:pt x="130278" y="270690"/>
                    </a:lnTo>
                    <a:lnTo>
                      <a:pt x="130120" y="270387"/>
                    </a:lnTo>
                    <a:close/>
                  </a:path>
                  <a:path w="473710" h="562609">
                    <a:moveTo>
                      <a:pt x="145569" y="270428"/>
                    </a:moveTo>
                    <a:lnTo>
                      <a:pt x="145607" y="270607"/>
                    </a:lnTo>
                    <a:lnTo>
                      <a:pt x="145569" y="270428"/>
                    </a:lnTo>
                    <a:close/>
                  </a:path>
                  <a:path w="473710" h="562609">
                    <a:moveTo>
                      <a:pt x="127676" y="269406"/>
                    </a:moveTo>
                    <a:lnTo>
                      <a:pt x="127813" y="270209"/>
                    </a:lnTo>
                    <a:lnTo>
                      <a:pt x="127940" y="270688"/>
                    </a:lnTo>
                    <a:lnTo>
                      <a:pt x="127813" y="269706"/>
                    </a:lnTo>
                    <a:lnTo>
                      <a:pt x="127676" y="269406"/>
                    </a:lnTo>
                    <a:close/>
                  </a:path>
                  <a:path w="473710" h="562609">
                    <a:moveTo>
                      <a:pt x="148332" y="270024"/>
                    </a:moveTo>
                    <a:lnTo>
                      <a:pt x="148614" y="270531"/>
                    </a:lnTo>
                    <a:lnTo>
                      <a:pt x="148741" y="270688"/>
                    </a:lnTo>
                    <a:lnTo>
                      <a:pt x="148614" y="270346"/>
                    </a:lnTo>
                    <a:lnTo>
                      <a:pt x="148487" y="270161"/>
                    </a:lnTo>
                    <a:lnTo>
                      <a:pt x="148332" y="270024"/>
                    </a:lnTo>
                    <a:close/>
                  </a:path>
                  <a:path w="473710" h="562609">
                    <a:moveTo>
                      <a:pt x="144069" y="269813"/>
                    </a:moveTo>
                    <a:lnTo>
                      <a:pt x="144708" y="270687"/>
                    </a:lnTo>
                    <a:lnTo>
                      <a:pt x="144069" y="269813"/>
                    </a:lnTo>
                    <a:close/>
                  </a:path>
                  <a:path w="473710" h="562609">
                    <a:moveTo>
                      <a:pt x="108834" y="268402"/>
                    </a:moveTo>
                    <a:lnTo>
                      <a:pt x="108753" y="269147"/>
                    </a:lnTo>
                    <a:lnTo>
                      <a:pt x="108626" y="270685"/>
                    </a:lnTo>
                    <a:lnTo>
                      <a:pt x="108753" y="269461"/>
                    </a:lnTo>
                    <a:lnTo>
                      <a:pt x="108834" y="268402"/>
                    </a:lnTo>
                    <a:close/>
                  </a:path>
                  <a:path w="473710" h="562609">
                    <a:moveTo>
                      <a:pt x="123065" y="269203"/>
                    </a:moveTo>
                    <a:lnTo>
                      <a:pt x="122919" y="269906"/>
                    </a:lnTo>
                    <a:lnTo>
                      <a:pt x="122792" y="270680"/>
                    </a:lnTo>
                    <a:lnTo>
                      <a:pt x="123065" y="269203"/>
                    </a:lnTo>
                    <a:close/>
                  </a:path>
                  <a:path w="473710" h="562609">
                    <a:moveTo>
                      <a:pt x="135667" y="270096"/>
                    </a:moveTo>
                    <a:lnTo>
                      <a:pt x="135675" y="270462"/>
                    </a:lnTo>
                    <a:lnTo>
                      <a:pt x="135802" y="270677"/>
                    </a:lnTo>
                    <a:lnTo>
                      <a:pt x="135667" y="270096"/>
                    </a:lnTo>
                    <a:close/>
                  </a:path>
                  <a:path w="473710" h="562609">
                    <a:moveTo>
                      <a:pt x="143161" y="269912"/>
                    </a:moveTo>
                    <a:lnTo>
                      <a:pt x="143250" y="270263"/>
                    </a:lnTo>
                    <a:lnTo>
                      <a:pt x="143503" y="270672"/>
                    </a:lnTo>
                    <a:lnTo>
                      <a:pt x="143376" y="270238"/>
                    </a:lnTo>
                    <a:lnTo>
                      <a:pt x="143161" y="269912"/>
                    </a:lnTo>
                    <a:close/>
                  </a:path>
                  <a:path w="473710" h="562609">
                    <a:moveTo>
                      <a:pt x="121052" y="270510"/>
                    </a:moveTo>
                    <a:lnTo>
                      <a:pt x="121028" y="270668"/>
                    </a:lnTo>
                    <a:lnTo>
                      <a:pt x="121052" y="270510"/>
                    </a:lnTo>
                    <a:close/>
                  </a:path>
                  <a:path w="473710" h="562609">
                    <a:moveTo>
                      <a:pt x="128327" y="270320"/>
                    </a:moveTo>
                    <a:lnTo>
                      <a:pt x="128401" y="270477"/>
                    </a:lnTo>
                    <a:lnTo>
                      <a:pt x="128527" y="270664"/>
                    </a:lnTo>
                    <a:lnTo>
                      <a:pt x="128327" y="270320"/>
                    </a:lnTo>
                    <a:close/>
                  </a:path>
                  <a:path w="473710" h="562609">
                    <a:moveTo>
                      <a:pt x="118872" y="269364"/>
                    </a:moveTo>
                    <a:lnTo>
                      <a:pt x="118763" y="270662"/>
                    </a:lnTo>
                    <a:lnTo>
                      <a:pt x="118889" y="270223"/>
                    </a:lnTo>
                    <a:lnTo>
                      <a:pt x="118872" y="269364"/>
                    </a:lnTo>
                    <a:close/>
                  </a:path>
                  <a:path w="473710" h="562609">
                    <a:moveTo>
                      <a:pt x="148832" y="270383"/>
                    </a:moveTo>
                    <a:lnTo>
                      <a:pt x="148983" y="270659"/>
                    </a:lnTo>
                    <a:lnTo>
                      <a:pt x="148832" y="270383"/>
                    </a:lnTo>
                    <a:close/>
                  </a:path>
                  <a:path w="473710" h="562609">
                    <a:moveTo>
                      <a:pt x="148602" y="270510"/>
                    </a:moveTo>
                    <a:lnTo>
                      <a:pt x="148410" y="270510"/>
                    </a:lnTo>
                    <a:lnTo>
                      <a:pt x="148684" y="270657"/>
                    </a:lnTo>
                    <a:lnTo>
                      <a:pt x="148602" y="270510"/>
                    </a:lnTo>
                    <a:close/>
                  </a:path>
                  <a:path w="473710" h="562609">
                    <a:moveTo>
                      <a:pt x="114663" y="270510"/>
                    </a:moveTo>
                    <a:lnTo>
                      <a:pt x="114629" y="270652"/>
                    </a:lnTo>
                    <a:lnTo>
                      <a:pt x="114663" y="270510"/>
                    </a:lnTo>
                    <a:close/>
                  </a:path>
                  <a:path w="473710" h="562609">
                    <a:moveTo>
                      <a:pt x="119381" y="268519"/>
                    </a:moveTo>
                    <a:lnTo>
                      <a:pt x="119273" y="269011"/>
                    </a:lnTo>
                    <a:lnTo>
                      <a:pt x="119146" y="270646"/>
                    </a:lnTo>
                    <a:lnTo>
                      <a:pt x="119273" y="269753"/>
                    </a:lnTo>
                    <a:lnTo>
                      <a:pt x="119381" y="268519"/>
                    </a:lnTo>
                    <a:close/>
                  </a:path>
                  <a:path w="473710" h="562609">
                    <a:moveTo>
                      <a:pt x="140680" y="270378"/>
                    </a:moveTo>
                    <a:lnTo>
                      <a:pt x="140799" y="270646"/>
                    </a:lnTo>
                    <a:lnTo>
                      <a:pt x="140680" y="270378"/>
                    </a:lnTo>
                    <a:close/>
                  </a:path>
                  <a:path w="473710" h="562609">
                    <a:moveTo>
                      <a:pt x="125448" y="268817"/>
                    </a:moveTo>
                    <a:lnTo>
                      <a:pt x="125408" y="270644"/>
                    </a:lnTo>
                    <a:lnTo>
                      <a:pt x="125535" y="269901"/>
                    </a:lnTo>
                    <a:lnTo>
                      <a:pt x="125448" y="268817"/>
                    </a:lnTo>
                    <a:close/>
                  </a:path>
                  <a:path w="473710" h="562609">
                    <a:moveTo>
                      <a:pt x="148963" y="270510"/>
                    </a:moveTo>
                    <a:lnTo>
                      <a:pt x="148981" y="270643"/>
                    </a:lnTo>
                    <a:lnTo>
                      <a:pt x="148963" y="270510"/>
                    </a:lnTo>
                    <a:close/>
                  </a:path>
                  <a:path w="473710" h="562609">
                    <a:moveTo>
                      <a:pt x="142203" y="270075"/>
                    </a:moveTo>
                    <a:lnTo>
                      <a:pt x="142220" y="270579"/>
                    </a:lnTo>
                    <a:lnTo>
                      <a:pt x="142203" y="270075"/>
                    </a:lnTo>
                    <a:close/>
                  </a:path>
                  <a:path w="473710" h="562609">
                    <a:moveTo>
                      <a:pt x="140102" y="270233"/>
                    </a:moveTo>
                    <a:lnTo>
                      <a:pt x="140109" y="270427"/>
                    </a:lnTo>
                    <a:lnTo>
                      <a:pt x="140235" y="270638"/>
                    </a:lnTo>
                    <a:lnTo>
                      <a:pt x="140102" y="270233"/>
                    </a:lnTo>
                    <a:close/>
                  </a:path>
                  <a:path w="473710" h="562609">
                    <a:moveTo>
                      <a:pt x="141443" y="269791"/>
                    </a:moveTo>
                    <a:lnTo>
                      <a:pt x="141423" y="270453"/>
                    </a:lnTo>
                    <a:lnTo>
                      <a:pt x="141550" y="270630"/>
                    </a:lnTo>
                    <a:lnTo>
                      <a:pt x="141443" y="269791"/>
                    </a:lnTo>
                    <a:close/>
                  </a:path>
                  <a:path w="473710" h="562609">
                    <a:moveTo>
                      <a:pt x="144087" y="270283"/>
                    </a:moveTo>
                    <a:lnTo>
                      <a:pt x="144201" y="270520"/>
                    </a:lnTo>
                    <a:lnTo>
                      <a:pt x="144087" y="270283"/>
                    </a:lnTo>
                    <a:close/>
                  </a:path>
                  <a:path w="473710" h="562609">
                    <a:moveTo>
                      <a:pt x="133904" y="269181"/>
                    </a:moveTo>
                    <a:lnTo>
                      <a:pt x="134100" y="270040"/>
                    </a:lnTo>
                    <a:lnTo>
                      <a:pt x="134353" y="270620"/>
                    </a:lnTo>
                    <a:lnTo>
                      <a:pt x="133974" y="269329"/>
                    </a:lnTo>
                    <a:lnTo>
                      <a:pt x="133904" y="269181"/>
                    </a:lnTo>
                    <a:close/>
                  </a:path>
                  <a:path w="473710" h="562609">
                    <a:moveTo>
                      <a:pt x="150206" y="270510"/>
                    </a:moveTo>
                    <a:close/>
                  </a:path>
                  <a:path w="473710" h="562609">
                    <a:moveTo>
                      <a:pt x="123156" y="267991"/>
                    </a:moveTo>
                    <a:lnTo>
                      <a:pt x="123025" y="268400"/>
                    </a:lnTo>
                    <a:lnTo>
                      <a:pt x="122898" y="268951"/>
                    </a:lnTo>
                    <a:lnTo>
                      <a:pt x="122771" y="270617"/>
                    </a:lnTo>
                    <a:lnTo>
                      <a:pt x="123025" y="269398"/>
                    </a:lnTo>
                    <a:lnTo>
                      <a:pt x="123152" y="268483"/>
                    </a:lnTo>
                    <a:lnTo>
                      <a:pt x="123156" y="267991"/>
                    </a:lnTo>
                    <a:close/>
                  </a:path>
                  <a:path w="473710" h="562609">
                    <a:moveTo>
                      <a:pt x="139369" y="270288"/>
                    </a:moveTo>
                    <a:lnTo>
                      <a:pt x="139502" y="270616"/>
                    </a:lnTo>
                    <a:lnTo>
                      <a:pt x="139369" y="270288"/>
                    </a:lnTo>
                    <a:close/>
                  </a:path>
                  <a:path w="473710" h="562609">
                    <a:moveTo>
                      <a:pt x="146064" y="269913"/>
                    </a:moveTo>
                    <a:lnTo>
                      <a:pt x="146110" y="270140"/>
                    </a:lnTo>
                    <a:lnTo>
                      <a:pt x="146363" y="270612"/>
                    </a:lnTo>
                    <a:lnTo>
                      <a:pt x="146236" y="270243"/>
                    </a:lnTo>
                    <a:lnTo>
                      <a:pt x="146064" y="269913"/>
                    </a:lnTo>
                    <a:close/>
                  </a:path>
                  <a:path w="473710" h="562609">
                    <a:moveTo>
                      <a:pt x="138846" y="269579"/>
                    </a:moveTo>
                    <a:lnTo>
                      <a:pt x="139074" y="270199"/>
                    </a:lnTo>
                    <a:lnTo>
                      <a:pt x="139328" y="270608"/>
                    </a:lnTo>
                    <a:lnTo>
                      <a:pt x="138846" y="269579"/>
                    </a:lnTo>
                    <a:close/>
                  </a:path>
                  <a:path w="473710" h="562609">
                    <a:moveTo>
                      <a:pt x="128340" y="268894"/>
                    </a:moveTo>
                    <a:lnTo>
                      <a:pt x="128395" y="270421"/>
                    </a:lnTo>
                    <a:lnTo>
                      <a:pt x="128522" y="270607"/>
                    </a:lnTo>
                    <a:lnTo>
                      <a:pt x="128395" y="269251"/>
                    </a:lnTo>
                    <a:lnTo>
                      <a:pt x="128340" y="268894"/>
                    </a:lnTo>
                    <a:close/>
                  </a:path>
                  <a:path w="473710" h="562609">
                    <a:moveTo>
                      <a:pt x="113474" y="270510"/>
                    </a:moveTo>
                    <a:close/>
                  </a:path>
                  <a:path w="473710" h="562609">
                    <a:moveTo>
                      <a:pt x="148861" y="270510"/>
                    </a:moveTo>
                    <a:close/>
                  </a:path>
                  <a:path w="473710" h="562609">
                    <a:moveTo>
                      <a:pt x="105638" y="270510"/>
                    </a:moveTo>
                    <a:close/>
                  </a:path>
                  <a:path w="473710" h="562609">
                    <a:moveTo>
                      <a:pt x="141463" y="269620"/>
                    </a:moveTo>
                    <a:lnTo>
                      <a:pt x="141560" y="269981"/>
                    </a:lnTo>
                    <a:lnTo>
                      <a:pt x="141940" y="270594"/>
                    </a:lnTo>
                    <a:lnTo>
                      <a:pt x="141813" y="270065"/>
                    </a:lnTo>
                    <a:lnTo>
                      <a:pt x="141463" y="269620"/>
                    </a:lnTo>
                    <a:close/>
                  </a:path>
                  <a:path w="473710" h="562609">
                    <a:moveTo>
                      <a:pt x="145864" y="269972"/>
                    </a:moveTo>
                    <a:lnTo>
                      <a:pt x="146151" y="270593"/>
                    </a:lnTo>
                    <a:lnTo>
                      <a:pt x="146025" y="270212"/>
                    </a:lnTo>
                    <a:lnTo>
                      <a:pt x="145864" y="269972"/>
                    </a:lnTo>
                    <a:close/>
                  </a:path>
                  <a:path w="473710" h="562609">
                    <a:moveTo>
                      <a:pt x="145150" y="270127"/>
                    </a:moveTo>
                    <a:lnTo>
                      <a:pt x="145241" y="270408"/>
                    </a:lnTo>
                    <a:lnTo>
                      <a:pt x="145367" y="270591"/>
                    </a:lnTo>
                    <a:lnTo>
                      <a:pt x="145240" y="270247"/>
                    </a:lnTo>
                    <a:close/>
                  </a:path>
                  <a:path w="473710" h="562609">
                    <a:moveTo>
                      <a:pt x="144051" y="269358"/>
                    </a:moveTo>
                    <a:lnTo>
                      <a:pt x="144089" y="269670"/>
                    </a:lnTo>
                    <a:lnTo>
                      <a:pt x="144722" y="270586"/>
                    </a:lnTo>
                    <a:lnTo>
                      <a:pt x="144595" y="270275"/>
                    </a:lnTo>
                    <a:lnTo>
                      <a:pt x="144051" y="269358"/>
                    </a:lnTo>
                    <a:close/>
                  </a:path>
                  <a:path w="473710" h="562609">
                    <a:moveTo>
                      <a:pt x="130101" y="269398"/>
                    </a:moveTo>
                    <a:lnTo>
                      <a:pt x="130153" y="270427"/>
                    </a:lnTo>
                    <a:lnTo>
                      <a:pt x="130279" y="270584"/>
                    </a:lnTo>
                    <a:lnTo>
                      <a:pt x="130152" y="269592"/>
                    </a:lnTo>
                    <a:lnTo>
                      <a:pt x="130101" y="269398"/>
                    </a:lnTo>
                    <a:close/>
                  </a:path>
                  <a:path w="473710" h="562609">
                    <a:moveTo>
                      <a:pt x="143171" y="270154"/>
                    </a:moveTo>
                    <a:lnTo>
                      <a:pt x="143252" y="270387"/>
                    </a:lnTo>
                    <a:lnTo>
                      <a:pt x="143379" y="270584"/>
                    </a:lnTo>
                    <a:lnTo>
                      <a:pt x="143252" y="270280"/>
                    </a:lnTo>
                    <a:close/>
                  </a:path>
                  <a:path w="473710" h="562609">
                    <a:moveTo>
                      <a:pt x="108686" y="262890"/>
                    </a:moveTo>
                    <a:lnTo>
                      <a:pt x="108295" y="267398"/>
                    </a:lnTo>
                    <a:lnTo>
                      <a:pt x="108168" y="270578"/>
                    </a:lnTo>
                    <a:lnTo>
                      <a:pt x="108686" y="262890"/>
                    </a:lnTo>
                    <a:close/>
                  </a:path>
                  <a:path w="473710" h="562609">
                    <a:moveTo>
                      <a:pt x="133536" y="268900"/>
                    </a:moveTo>
                    <a:lnTo>
                      <a:pt x="133557" y="269029"/>
                    </a:lnTo>
                    <a:lnTo>
                      <a:pt x="134191" y="270574"/>
                    </a:lnTo>
                    <a:lnTo>
                      <a:pt x="134065" y="270167"/>
                    </a:lnTo>
                    <a:lnTo>
                      <a:pt x="133536" y="268900"/>
                    </a:lnTo>
                    <a:close/>
                  </a:path>
                  <a:path w="473710" h="562609">
                    <a:moveTo>
                      <a:pt x="132527" y="269220"/>
                    </a:moveTo>
                    <a:lnTo>
                      <a:pt x="132517" y="269721"/>
                    </a:lnTo>
                    <a:lnTo>
                      <a:pt x="132643" y="270056"/>
                    </a:lnTo>
                    <a:lnTo>
                      <a:pt x="132897" y="270574"/>
                    </a:lnTo>
                    <a:lnTo>
                      <a:pt x="132527" y="269220"/>
                    </a:lnTo>
                    <a:close/>
                  </a:path>
                  <a:path w="473710" h="562609">
                    <a:moveTo>
                      <a:pt x="136749" y="270284"/>
                    </a:moveTo>
                    <a:lnTo>
                      <a:pt x="136887" y="270570"/>
                    </a:lnTo>
                    <a:lnTo>
                      <a:pt x="136749" y="270284"/>
                    </a:lnTo>
                    <a:close/>
                  </a:path>
                  <a:path w="473710" h="562609">
                    <a:moveTo>
                      <a:pt x="146791" y="269818"/>
                    </a:moveTo>
                    <a:lnTo>
                      <a:pt x="146846" y="270130"/>
                    </a:lnTo>
                    <a:lnTo>
                      <a:pt x="147100" y="270569"/>
                    </a:lnTo>
                    <a:lnTo>
                      <a:pt x="146791" y="269818"/>
                    </a:lnTo>
                    <a:close/>
                  </a:path>
                  <a:path w="473710" h="562609">
                    <a:moveTo>
                      <a:pt x="131737" y="269854"/>
                    </a:moveTo>
                    <a:lnTo>
                      <a:pt x="131917" y="270568"/>
                    </a:lnTo>
                    <a:lnTo>
                      <a:pt x="131790" y="269927"/>
                    </a:lnTo>
                    <a:close/>
                  </a:path>
                  <a:path w="473710" h="562609">
                    <a:moveTo>
                      <a:pt x="114783" y="269260"/>
                    </a:moveTo>
                    <a:lnTo>
                      <a:pt x="114657" y="270567"/>
                    </a:lnTo>
                    <a:lnTo>
                      <a:pt x="114784" y="269906"/>
                    </a:lnTo>
                    <a:lnTo>
                      <a:pt x="114783" y="269260"/>
                    </a:lnTo>
                    <a:close/>
                  </a:path>
                  <a:path w="473710" h="562609">
                    <a:moveTo>
                      <a:pt x="120064" y="270510"/>
                    </a:moveTo>
                    <a:close/>
                  </a:path>
                  <a:path w="473710" h="562609">
                    <a:moveTo>
                      <a:pt x="140943" y="269853"/>
                    </a:moveTo>
                    <a:lnTo>
                      <a:pt x="140793" y="270224"/>
                    </a:lnTo>
                    <a:lnTo>
                      <a:pt x="141046" y="270566"/>
                    </a:lnTo>
                    <a:lnTo>
                      <a:pt x="140943" y="269853"/>
                    </a:lnTo>
                    <a:close/>
                  </a:path>
                  <a:path w="473710" h="562609">
                    <a:moveTo>
                      <a:pt x="138220" y="269822"/>
                    </a:moveTo>
                    <a:lnTo>
                      <a:pt x="138276" y="270265"/>
                    </a:lnTo>
                    <a:lnTo>
                      <a:pt x="138403" y="270564"/>
                    </a:lnTo>
                    <a:lnTo>
                      <a:pt x="138276" y="269948"/>
                    </a:lnTo>
                    <a:close/>
                  </a:path>
                  <a:path w="473710" h="562609">
                    <a:moveTo>
                      <a:pt x="111852" y="264519"/>
                    </a:moveTo>
                    <a:lnTo>
                      <a:pt x="111130" y="268076"/>
                    </a:lnTo>
                    <a:lnTo>
                      <a:pt x="111003" y="270564"/>
                    </a:lnTo>
                    <a:lnTo>
                      <a:pt x="111764" y="266669"/>
                    </a:lnTo>
                    <a:lnTo>
                      <a:pt x="111852" y="264519"/>
                    </a:lnTo>
                    <a:close/>
                  </a:path>
                  <a:path w="473710" h="562609">
                    <a:moveTo>
                      <a:pt x="124448" y="269975"/>
                    </a:moveTo>
                    <a:lnTo>
                      <a:pt x="124558" y="270348"/>
                    </a:lnTo>
                    <a:lnTo>
                      <a:pt x="124685" y="270563"/>
                    </a:lnTo>
                    <a:lnTo>
                      <a:pt x="124558" y="270159"/>
                    </a:lnTo>
                    <a:lnTo>
                      <a:pt x="124448" y="269975"/>
                    </a:lnTo>
                    <a:close/>
                  </a:path>
                  <a:path w="473710" h="562609">
                    <a:moveTo>
                      <a:pt x="139325" y="269864"/>
                    </a:moveTo>
                    <a:lnTo>
                      <a:pt x="139404" y="270347"/>
                    </a:lnTo>
                    <a:lnTo>
                      <a:pt x="139531" y="270561"/>
                    </a:lnTo>
                    <a:lnTo>
                      <a:pt x="139406" y="270001"/>
                    </a:lnTo>
                    <a:lnTo>
                      <a:pt x="139325" y="269864"/>
                    </a:lnTo>
                    <a:close/>
                  </a:path>
                  <a:path w="473710" h="562609">
                    <a:moveTo>
                      <a:pt x="148023" y="270510"/>
                    </a:moveTo>
                    <a:close/>
                  </a:path>
                  <a:path w="473710" h="562609">
                    <a:moveTo>
                      <a:pt x="132626" y="268324"/>
                    </a:moveTo>
                    <a:lnTo>
                      <a:pt x="132645" y="268934"/>
                    </a:lnTo>
                    <a:lnTo>
                      <a:pt x="132899" y="269840"/>
                    </a:lnTo>
                    <a:lnTo>
                      <a:pt x="133152" y="270546"/>
                    </a:lnTo>
                    <a:lnTo>
                      <a:pt x="133026" y="269513"/>
                    </a:lnTo>
                    <a:lnTo>
                      <a:pt x="132626" y="268324"/>
                    </a:lnTo>
                    <a:close/>
                  </a:path>
                  <a:path w="473710" h="562609">
                    <a:moveTo>
                      <a:pt x="148931" y="270260"/>
                    </a:moveTo>
                    <a:lnTo>
                      <a:pt x="149077" y="270546"/>
                    </a:lnTo>
                    <a:lnTo>
                      <a:pt x="148959" y="270271"/>
                    </a:lnTo>
                    <a:close/>
                  </a:path>
                  <a:path w="473710" h="562609">
                    <a:moveTo>
                      <a:pt x="145372" y="270306"/>
                    </a:moveTo>
                    <a:lnTo>
                      <a:pt x="145509" y="270545"/>
                    </a:lnTo>
                    <a:lnTo>
                      <a:pt x="145372" y="270306"/>
                    </a:lnTo>
                    <a:close/>
                  </a:path>
                  <a:path w="473710" h="562609">
                    <a:moveTo>
                      <a:pt x="133180" y="269382"/>
                    </a:moveTo>
                    <a:lnTo>
                      <a:pt x="133245" y="270164"/>
                    </a:lnTo>
                    <a:lnTo>
                      <a:pt x="133372" y="270542"/>
                    </a:lnTo>
                    <a:lnTo>
                      <a:pt x="133245" y="269579"/>
                    </a:lnTo>
                    <a:lnTo>
                      <a:pt x="133180" y="269382"/>
                    </a:lnTo>
                    <a:close/>
                  </a:path>
                  <a:path w="473710" h="562609">
                    <a:moveTo>
                      <a:pt x="110661" y="267238"/>
                    </a:moveTo>
                    <a:lnTo>
                      <a:pt x="110543" y="268094"/>
                    </a:lnTo>
                    <a:lnTo>
                      <a:pt x="110416" y="270540"/>
                    </a:lnTo>
                    <a:lnTo>
                      <a:pt x="110661" y="267238"/>
                    </a:lnTo>
                    <a:close/>
                  </a:path>
                  <a:path w="473710" h="562609">
                    <a:moveTo>
                      <a:pt x="137896" y="269961"/>
                    </a:moveTo>
                    <a:lnTo>
                      <a:pt x="137961" y="270257"/>
                    </a:lnTo>
                    <a:lnTo>
                      <a:pt x="138088" y="270540"/>
                    </a:lnTo>
                    <a:lnTo>
                      <a:pt x="137962" y="270100"/>
                    </a:lnTo>
                    <a:lnTo>
                      <a:pt x="137896" y="269961"/>
                    </a:lnTo>
                    <a:close/>
                  </a:path>
                  <a:path w="473710" h="562609">
                    <a:moveTo>
                      <a:pt x="146091" y="270126"/>
                    </a:moveTo>
                    <a:lnTo>
                      <a:pt x="146116" y="270320"/>
                    </a:lnTo>
                    <a:lnTo>
                      <a:pt x="146243" y="270537"/>
                    </a:lnTo>
                    <a:lnTo>
                      <a:pt x="146091" y="270126"/>
                    </a:lnTo>
                    <a:close/>
                  </a:path>
                  <a:path w="473710" h="562609">
                    <a:moveTo>
                      <a:pt x="118465" y="267970"/>
                    </a:moveTo>
                    <a:lnTo>
                      <a:pt x="118524" y="270535"/>
                    </a:lnTo>
                    <a:lnTo>
                      <a:pt x="118465" y="267970"/>
                    </a:lnTo>
                    <a:close/>
                  </a:path>
                  <a:path w="473710" h="562609">
                    <a:moveTo>
                      <a:pt x="122547" y="269944"/>
                    </a:moveTo>
                    <a:lnTo>
                      <a:pt x="122659" y="270534"/>
                    </a:lnTo>
                    <a:lnTo>
                      <a:pt x="122547" y="269944"/>
                    </a:lnTo>
                    <a:close/>
                  </a:path>
                  <a:path w="473710" h="562609">
                    <a:moveTo>
                      <a:pt x="127793" y="269579"/>
                    </a:moveTo>
                    <a:lnTo>
                      <a:pt x="127944" y="270531"/>
                    </a:lnTo>
                    <a:lnTo>
                      <a:pt x="127819" y="269618"/>
                    </a:lnTo>
                    <a:close/>
                  </a:path>
                  <a:path w="473710" h="562609">
                    <a:moveTo>
                      <a:pt x="134817" y="269498"/>
                    </a:moveTo>
                    <a:lnTo>
                      <a:pt x="134861" y="270078"/>
                    </a:lnTo>
                    <a:lnTo>
                      <a:pt x="135114" y="270528"/>
                    </a:lnTo>
                    <a:lnTo>
                      <a:pt x="134987" y="269888"/>
                    </a:lnTo>
                    <a:lnTo>
                      <a:pt x="134817" y="269498"/>
                    </a:lnTo>
                    <a:close/>
                  </a:path>
                  <a:path w="473710" h="562609">
                    <a:moveTo>
                      <a:pt x="122407" y="269590"/>
                    </a:moveTo>
                    <a:lnTo>
                      <a:pt x="122345" y="270523"/>
                    </a:lnTo>
                    <a:lnTo>
                      <a:pt x="122472" y="270127"/>
                    </a:lnTo>
                    <a:lnTo>
                      <a:pt x="122407" y="269590"/>
                    </a:lnTo>
                    <a:close/>
                  </a:path>
                  <a:path w="473710" h="562609">
                    <a:moveTo>
                      <a:pt x="130287" y="268774"/>
                    </a:moveTo>
                    <a:lnTo>
                      <a:pt x="130382" y="269942"/>
                    </a:lnTo>
                    <a:lnTo>
                      <a:pt x="130509" y="270522"/>
                    </a:lnTo>
                    <a:lnTo>
                      <a:pt x="130382" y="269218"/>
                    </a:lnTo>
                    <a:lnTo>
                      <a:pt x="130287" y="268774"/>
                    </a:lnTo>
                    <a:close/>
                  </a:path>
                  <a:path w="473710" h="562609">
                    <a:moveTo>
                      <a:pt x="130006" y="270243"/>
                    </a:moveTo>
                    <a:lnTo>
                      <a:pt x="130144" y="270521"/>
                    </a:lnTo>
                    <a:lnTo>
                      <a:pt x="130006" y="270243"/>
                    </a:lnTo>
                    <a:close/>
                  </a:path>
                  <a:path w="473710" h="562609">
                    <a:moveTo>
                      <a:pt x="142658" y="269893"/>
                    </a:moveTo>
                    <a:lnTo>
                      <a:pt x="142772" y="270126"/>
                    </a:lnTo>
                    <a:lnTo>
                      <a:pt x="143025" y="270518"/>
                    </a:lnTo>
                    <a:lnTo>
                      <a:pt x="142898" y="270262"/>
                    </a:lnTo>
                    <a:lnTo>
                      <a:pt x="142658" y="269893"/>
                    </a:lnTo>
                    <a:close/>
                  </a:path>
                  <a:path w="473710" h="562609">
                    <a:moveTo>
                      <a:pt x="147902" y="270247"/>
                    </a:moveTo>
                    <a:lnTo>
                      <a:pt x="148031" y="270518"/>
                    </a:lnTo>
                    <a:lnTo>
                      <a:pt x="147902" y="270247"/>
                    </a:lnTo>
                    <a:close/>
                  </a:path>
                  <a:path w="473710" h="562609">
                    <a:moveTo>
                      <a:pt x="140153" y="270143"/>
                    </a:moveTo>
                    <a:lnTo>
                      <a:pt x="140183" y="270328"/>
                    </a:lnTo>
                    <a:lnTo>
                      <a:pt x="140309" y="270516"/>
                    </a:lnTo>
                    <a:lnTo>
                      <a:pt x="140153" y="270143"/>
                    </a:lnTo>
                    <a:close/>
                  </a:path>
                  <a:path w="473710" h="562609">
                    <a:moveTo>
                      <a:pt x="105604" y="268816"/>
                    </a:moveTo>
                    <a:lnTo>
                      <a:pt x="105611" y="270510"/>
                    </a:lnTo>
                    <a:lnTo>
                      <a:pt x="105604" y="268816"/>
                    </a:lnTo>
                    <a:close/>
                  </a:path>
                  <a:path w="473710" h="562609">
                    <a:moveTo>
                      <a:pt x="107353" y="266700"/>
                    </a:moveTo>
                    <a:lnTo>
                      <a:pt x="107401" y="270510"/>
                    </a:lnTo>
                    <a:lnTo>
                      <a:pt x="107353" y="266700"/>
                    </a:lnTo>
                    <a:close/>
                  </a:path>
                  <a:path w="473710" h="562609">
                    <a:moveTo>
                      <a:pt x="113495" y="269124"/>
                    </a:moveTo>
                    <a:lnTo>
                      <a:pt x="113362" y="270510"/>
                    </a:lnTo>
                    <a:lnTo>
                      <a:pt x="113495" y="269124"/>
                    </a:lnTo>
                    <a:close/>
                  </a:path>
                  <a:path w="473710" h="562609">
                    <a:moveTo>
                      <a:pt x="114752" y="268858"/>
                    </a:moveTo>
                    <a:lnTo>
                      <a:pt x="114560" y="270510"/>
                    </a:lnTo>
                    <a:lnTo>
                      <a:pt x="114752" y="268858"/>
                    </a:lnTo>
                    <a:close/>
                  </a:path>
                  <a:path w="473710" h="562609">
                    <a:moveTo>
                      <a:pt x="120043" y="270349"/>
                    </a:moveTo>
                    <a:lnTo>
                      <a:pt x="120018" y="270510"/>
                    </a:lnTo>
                    <a:lnTo>
                      <a:pt x="120043" y="270349"/>
                    </a:lnTo>
                    <a:close/>
                  </a:path>
                  <a:path w="473710" h="562609">
                    <a:moveTo>
                      <a:pt x="146845" y="270245"/>
                    </a:moveTo>
                    <a:lnTo>
                      <a:pt x="146891" y="270510"/>
                    </a:lnTo>
                    <a:lnTo>
                      <a:pt x="146845" y="270245"/>
                    </a:lnTo>
                    <a:close/>
                  </a:path>
                  <a:path w="473710" h="562609">
                    <a:moveTo>
                      <a:pt x="146929" y="270369"/>
                    </a:moveTo>
                    <a:lnTo>
                      <a:pt x="146978" y="270510"/>
                    </a:lnTo>
                    <a:lnTo>
                      <a:pt x="146929" y="270369"/>
                    </a:lnTo>
                    <a:close/>
                  </a:path>
                  <a:path w="473710" h="562609">
                    <a:moveTo>
                      <a:pt x="146867" y="270189"/>
                    </a:moveTo>
                    <a:lnTo>
                      <a:pt x="147024" y="270510"/>
                    </a:lnTo>
                    <a:lnTo>
                      <a:pt x="146867" y="270189"/>
                    </a:lnTo>
                    <a:close/>
                  </a:path>
                  <a:path w="473710" h="562609">
                    <a:moveTo>
                      <a:pt x="146790" y="269812"/>
                    </a:moveTo>
                    <a:lnTo>
                      <a:pt x="147098" y="270510"/>
                    </a:lnTo>
                    <a:lnTo>
                      <a:pt x="146790" y="269812"/>
                    </a:lnTo>
                    <a:close/>
                  </a:path>
                  <a:path w="473710" h="562609">
                    <a:moveTo>
                      <a:pt x="146753" y="269519"/>
                    </a:moveTo>
                    <a:lnTo>
                      <a:pt x="146798" y="269827"/>
                    </a:lnTo>
                    <a:lnTo>
                      <a:pt x="147178" y="270510"/>
                    </a:lnTo>
                    <a:lnTo>
                      <a:pt x="147008" y="269943"/>
                    </a:lnTo>
                    <a:lnTo>
                      <a:pt x="146753" y="269519"/>
                    </a:lnTo>
                    <a:close/>
                  </a:path>
                  <a:path w="473710" h="562609">
                    <a:moveTo>
                      <a:pt x="147276" y="270220"/>
                    </a:moveTo>
                    <a:lnTo>
                      <a:pt x="147391" y="270510"/>
                    </a:lnTo>
                    <a:lnTo>
                      <a:pt x="147276" y="270220"/>
                    </a:lnTo>
                    <a:close/>
                  </a:path>
                  <a:path w="473710" h="562609">
                    <a:moveTo>
                      <a:pt x="147587" y="270436"/>
                    </a:moveTo>
                    <a:close/>
                  </a:path>
                  <a:path w="473710" h="562609">
                    <a:moveTo>
                      <a:pt x="147675" y="270384"/>
                    </a:moveTo>
                    <a:close/>
                  </a:path>
                  <a:path w="473710" h="562609">
                    <a:moveTo>
                      <a:pt x="147691" y="270374"/>
                    </a:moveTo>
                    <a:lnTo>
                      <a:pt x="147725" y="270510"/>
                    </a:lnTo>
                    <a:lnTo>
                      <a:pt x="147691" y="270374"/>
                    </a:lnTo>
                    <a:close/>
                  </a:path>
                  <a:path w="473710" h="562609">
                    <a:moveTo>
                      <a:pt x="147755" y="270335"/>
                    </a:moveTo>
                    <a:lnTo>
                      <a:pt x="147824" y="270510"/>
                    </a:lnTo>
                    <a:lnTo>
                      <a:pt x="147755" y="270335"/>
                    </a:lnTo>
                    <a:close/>
                  </a:path>
                  <a:path w="473710" h="562609">
                    <a:moveTo>
                      <a:pt x="147814" y="270429"/>
                    </a:moveTo>
                    <a:close/>
                  </a:path>
                  <a:path w="473710" h="562609">
                    <a:moveTo>
                      <a:pt x="148125" y="270113"/>
                    </a:moveTo>
                    <a:lnTo>
                      <a:pt x="148103" y="270251"/>
                    </a:lnTo>
                    <a:lnTo>
                      <a:pt x="148356" y="270510"/>
                    </a:lnTo>
                    <a:lnTo>
                      <a:pt x="148125" y="270113"/>
                    </a:lnTo>
                    <a:close/>
                  </a:path>
                  <a:path w="473710" h="562609">
                    <a:moveTo>
                      <a:pt x="148940" y="270335"/>
                    </a:moveTo>
                    <a:lnTo>
                      <a:pt x="148963" y="270510"/>
                    </a:lnTo>
                    <a:lnTo>
                      <a:pt x="148940" y="270335"/>
                    </a:lnTo>
                    <a:close/>
                  </a:path>
                  <a:path w="473710" h="562609">
                    <a:moveTo>
                      <a:pt x="149185" y="270364"/>
                    </a:moveTo>
                    <a:lnTo>
                      <a:pt x="149194" y="270510"/>
                    </a:lnTo>
                    <a:lnTo>
                      <a:pt x="149185" y="270364"/>
                    </a:lnTo>
                    <a:close/>
                  </a:path>
                  <a:path w="473710" h="562609">
                    <a:moveTo>
                      <a:pt x="149273" y="270479"/>
                    </a:moveTo>
                    <a:close/>
                  </a:path>
                  <a:path w="473710" h="562609">
                    <a:moveTo>
                      <a:pt x="149289" y="270508"/>
                    </a:moveTo>
                    <a:close/>
                  </a:path>
                  <a:path w="473710" h="562609">
                    <a:moveTo>
                      <a:pt x="149553" y="270506"/>
                    </a:moveTo>
                    <a:close/>
                  </a:path>
                  <a:path w="473710" h="562609">
                    <a:moveTo>
                      <a:pt x="149572" y="270422"/>
                    </a:moveTo>
                    <a:close/>
                  </a:path>
                  <a:path w="473710" h="562609">
                    <a:moveTo>
                      <a:pt x="149633" y="270167"/>
                    </a:moveTo>
                    <a:lnTo>
                      <a:pt x="149674" y="270510"/>
                    </a:lnTo>
                    <a:lnTo>
                      <a:pt x="149633" y="270167"/>
                    </a:lnTo>
                    <a:close/>
                  </a:path>
                  <a:path w="473710" h="562609">
                    <a:moveTo>
                      <a:pt x="149655" y="270205"/>
                    </a:moveTo>
                    <a:lnTo>
                      <a:pt x="149680" y="270510"/>
                    </a:lnTo>
                    <a:lnTo>
                      <a:pt x="149655" y="270205"/>
                    </a:lnTo>
                    <a:close/>
                  </a:path>
                  <a:path w="473710" h="562609">
                    <a:moveTo>
                      <a:pt x="149902" y="270472"/>
                    </a:moveTo>
                    <a:close/>
                  </a:path>
                  <a:path w="473710" h="562609">
                    <a:moveTo>
                      <a:pt x="149914" y="270399"/>
                    </a:moveTo>
                    <a:close/>
                  </a:path>
                  <a:path w="473710" h="562609">
                    <a:moveTo>
                      <a:pt x="150088" y="270310"/>
                    </a:moveTo>
                    <a:lnTo>
                      <a:pt x="150151" y="270510"/>
                    </a:lnTo>
                    <a:lnTo>
                      <a:pt x="150088" y="270310"/>
                    </a:lnTo>
                    <a:close/>
                  </a:path>
                  <a:path w="473710" h="562609">
                    <a:moveTo>
                      <a:pt x="150172" y="270452"/>
                    </a:moveTo>
                    <a:close/>
                  </a:path>
                  <a:path w="473710" h="562609">
                    <a:moveTo>
                      <a:pt x="150976" y="270454"/>
                    </a:moveTo>
                    <a:close/>
                  </a:path>
                  <a:path w="473710" h="562609">
                    <a:moveTo>
                      <a:pt x="151047" y="270485"/>
                    </a:moveTo>
                    <a:close/>
                  </a:path>
                  <a:path w="473710" h="562609">
                    <a:moveTo>
                      <a:pt x="151046" y="270477"/>
                    </a:moveTo>
                    <a:close/>
                  </a:path>
                  <a:path w="473710" h="562609">
                    <a:moveTo>
                      <a:pt x="151093" y="270485"/>
                    </a:moveTo>
                    <a:close/>
                  </a:path>
                  <a:path w="473710" h="562609">
                    <a:moveTo>
                      <a:pt x="151102" y="270318"/>
                    </a:moveTo>
                    <a:lnTo>
                      <a:pt x="151130" y="270510"/>
                    </a:lnTo>
                    <a:lnTo>
                      <a:pt x="151102" y="270318"/>
                    </a:lnTo>
                    <a:close/>
                  </a:path>
                  <a:path w="473710" h="562609">
                    <a:moveTo>
                      <a:pt x="151108" y="270322"/>
                    </a:moveTo>
                    <a:lnTo>
                      <a:pt x="151132" y="270510"/>
                    </a:lnTo>
                    <a:lnTo>
                      <a:pt x="151108" y="270322"/>
                    </a:lnTo>
                    <a:close/>
                  </a:path>
                  <a:path w="473710" h="562609">
                    <a:moveTo>
                      <a:pt x="151184" y="270373"/>
                    </a:moveTo>
                    <a:lnTo>
                      <a:pt x="151230" y="270510"/>
                    </a:lnTo>
                    <a:lnTo>
                      <a:pt x="151184" y="270373"/>
                    </a:lnTo>
                    <a:close/>
                  </a:path>
                  <a:path w="473710" h="562609">
                    <a:moveTo>
                      <a:pt x="151318" y="270463"/>
                    </a:moveTo>
                    <a:close/>
                  </a:path>
                  <a:path w="473710" h="562609">
                    <a:moveTo>
                      <a:pt x="151385" y="270485"/>
                    </a:moveTo>
                    <a:close/>
                  </a:path>
                  <a:path w="473710" h="562609">
                    <a:moveTo>
                      <a:pt x="151417" y="270466"/>
                    </a:moveTo>
                    <a:close/>
                  </a:path>
                  <a:path w="473710" h="562609">
                    <a:moveTo>
                      <a:pt x="151326" y="269240"/>
                    </a:moveTo>
                    <a:lnTo>
                      <a:pt x="151350" y="269871"/>
                    </a:lnTo>
                    <a:lnTo>
                      <a:pt x="151477" y="270510"/>
                    </a:lnTo>
                    <a:lnTo>
                      <a:pt x="151326" y="269240"/>
                    </a:lnTo>
                    <a:close/>
                  </a:path>
                  <a:path w="473710" h="562609">
                    <a:moveTo>
                      <a:pt x="151753" y="268046"/>
                    </a:moveTo>
                    <a:lnTo>
                      <a:pt x="152454" y="270510"/>
                    </a:lnTo>
                    <a:lnTo>
                      <a:pt x="152198" y="269240"/>
                    </a:lnTo>
                    <a:lnTo>
                      <a:pt x="151753" y="268046"/>
                    </a:lnTo>
                    <a:close/>
                  </a:path>
                  <a:path w="473710" h="562609">
                    <a:moveTo>
                      <a:pt x="152381" y="269732"/>
                    </a:moveTo>
                    <a:lnTo>
                      <a:pt x="152579" y="270510"/>
                    </a:lnTo>
                    <a:lnTo>
                      <a:pt x="152381" y="269732"/>
                    </a:lnTo>
                    <a:close/>
                  </a:path>
                  <a:path w="473710" h="562609">
                    <a:moveTo>
                      <a:pt x="146966" y="269849"/>
                    </a:moveTo>
                    <a:lnTo>
                      <a:pt x="147261" y="270509"/>
                    </a:lnTo>
                    <a:lnTo>
                      <a:pt x="147134" y="270111"/>
                    </a:lnTo>
                    <a:lnTo>
                      <a:pt x="146966" y="269849"/>
                    </a:lnTo>
                    <a:close/>
                  </a:path>
                  <a:path w="473710" h="562609">
                    <a:moveTo>
                      <a:pt x="138302" y="268957"/>
                    </a:moveTo>
                    <a:lnTo>
                      <a:pt x="138316" y="269185"/>
                    </a:lnTo>
                    <a:lnTo>
                      <a:pt x="138949" y="270509"/>
                    </a:lnTo>
                    <a:lnTo>
                      <a:pt x="138822" y="269794"/>
                    </a:lnTo>
                    <a:lnTo>
                      <a:pt x="138302" y="268957"/>
                    </a:lnTo>
                    <a:close/>
                  </a:path>
                  <a:path w="473710" h="562609">
                    <a:moveTo>
                      <a:pt x="120322" y="268556"/>
                    </a:moveTo>
                    <a:lnTo>
                      <a:pt x="120191" y="269398"/>
                    </a:lnTo>
                    <a:lnTo>
                      <a:pt x="120064" y="270508"/>
                    </a:lnTo>
                    <a:lnTo>
                      <a:pt x="120318" y="268796"/>
                    </a:lnTo>
                    <a:lnTo>
                      <a:pt x="120322" y="268556"/>
                    </a:lnTo>
                    <a:close/>
                  </a:path>
                  <a:path w="473710" h="562609">
                    <a:moveTo>
                      <a:pt x="144048" y="269270"/>
                    </a:moveTo>
                    <a:lnTo>
                      <a:pt x="144099" y="269439"/>
                    </a:lnTo>
                    <a:lnTo>
                      <a:pt x="144732" y="270507"/>
                    </a:lnTo>
                    <a:lnTo>
                      <a:pt x="144606" y="270076"/>
                    </a:lnTo>
                    <a:lnTo>
                      <a:pt x="144048" y="269270"/>
                    </a:lnTo>
                    <a:close/>
                  </a:path>
                  <a:path w="473710" h="562609">
                    <a:moveTo>
                      <a:pt x="149263" y="269717"/>
                    </a:moveTo>
                    <a:lnTo>
                      <a:pt x="149306" y="270408"/>
                    </a:lnTo>
                    <a:lnTo>
                      <a:pt x="149553" y="270506"/>
                    </a:lnTo>
                    <a:lnTo>
                      <a:pt x="149427" y="270091"/>
                    </a:lnTo>
                    <a:lnTo>
                      <a:pt x="149263" y="269717"/>
                    </a:lnTo>
                    <a:close/>
                  </a:path>
                  <a:path w="473710" h="562609">
                    <a:moveTo>
                      <a:pt x="134423" y="269712"/>
                    </a:moveTo>
                    <a:lnTo>
                      <a:pt x="134777" y="270506"/>
                    </a:lnTo>
                    <a:lnTo>
                      <a:pt x="134650" y="270105"/>
                    </a:lnTo>
                    <a:lnTo>
                      <a:pt x="134423" y="269712"/>
                    </a:lnTo>
                    <a:close/>
                  </a:path>
                  <a:path w="473710" h="562609">
                    <a:moveTo>
                      <a:pt x="136745" y="270201"/>
                    </a:moveTo>
                    <a:lnTo>
                      <a:pt x="136885" y="270503"/>
                    </a:lnTo>
                    <a:lnTo>
                      <a:pt x="136745" y="270201"/>
                    </a:lnTo>
                    <a:close/>
                  </a:path>
                  <a:path w="473710" h="562609">
                    <a:moveTo>
                      <a:pt x="136485" y="269912"/>
                    </a:moveTo>
                    <a:lnTo>
                      <a:pt x="136722" y="270493"/>
                    </a:lnTo>
                    <a:lnTo>
                      <a:pt x="136595" y="270091"/>
                    </a:lnTo>
                    <a:lnTo>
                      <a:pt x="136485" y="269912"/>
                    </a:lnTo>
                    <a:close/>
                  </a:path>
                  <a:path w="473710" h="562609">
                    <a:moveTo>
                      <a:pt x="151280" y="269240"/>
                    </a:moveTo>
                    <a:lnTo>
                      <a:pt x="151290" y="269838"/>
                    </a:lnTo>
                    <a:lnTo>
                      <a:pt x="151417" y="270466"/>
                    </a:lnTo>
                    <a:lnTo>
                      <a:pt x="151280" y="269240"/>
                    </a:lnTo>
                    <a:close/>
                  </a:path>
                  <a:path w="473710" h="562609">
                    <a:moveTo>
                      <a:pt x="132091" y="269121"/>
                    </a:moveTo>
                    <a:lnTo>
                      <a:pt x="132137" y="269953"/>
                    </a:lnTo>
                    <a:lnTo>
                      <a:pt x="132264" y="270292"/>
                    </a:lnTo>
                    <a:lnTo>
                      <a:pt x="132390" y="270463"/>
                    </a:lnTo>
                    <a:lnTo>
                      <a:pt x="132264" y="269621"/>
                    </a:lnTo>
                    <a:lnTo>
                      <a:pt x="132091" y="269121"/>
                    </a:lnTo>
                    <a:close/>
                  </a:path>
                  <a:path w="473710" h="562609">
                    <a:moveTo>
                      <a:pt x="149641" y="270029"/>
                    </a:moveTo>
                    <a:lnTo>
                      <a:pt x="149677" y="270243"/>
                    </a:lnTo>
                    <a:lnTo>
                      <a:pt x="149804" y="270460"/>
                    </a:lnTo>
                    <a:lnTo>
                      <a:pt x="149641" y="270029"/>
                    </a:lnTo>
                    <a:close/>
                  </a:path>
                  <a:path w="473710" h="562609">
                    <a:moveTo>
                      <a:pt x="142637" y="269459"/>
                    </a:moveTo>
                    <a:lnTo>
                      <a:pt x="142647" y="269833"/>
                    </a:lnTo>
                    <a:lnTo>
                      <a:pt x="143027" y="270460"/>
                    </a:lnTo>
                    <a:lnTo>
                      <a:pt x="142900" y="269871"/>
                    </a:lnTo>
                    <a:lnTo>
                      <a:pt x="142637" y="269459"/>
                    </a:lnTo>
                    <a:close/>
                  </a:path>
                  <a:path w="473710" h="562609">
                    <a:moveTo>
                      <a:pt x="121361" y="268546"/>
                    </a:moveTo>
                    <a:lnTo>
                      <a:pt x="121424" y="270452"/>
                    </a:lnTo>
                    <a:lnTo>
                      <a:pt x="121551" y="269113"/>
                    </a:lnTo>
                    <a:lnTo>
                      <a:pt x="121425" y="268677"/>
                    </a:lnTo>
                    <a:lnTo>
                      <a:pt x="121361" y="268546"/>
                    </a:lnTo>
                    <a:close/>
                  </a:path>
                  <a:path w="473710" h="562609">
                    <a:moveTo>
                      <a:pt x="140174" y="270108"/>
                    </a:moveTo>
                    <a:lnTo>
                      <a:pt x="140309" y="270451"/>
                    </a:lnTo>
                    <a:lnTo>
                      <a:pt x="140174" y="270108"/>
                    </a:lnTo>
                    <a:close/>
                  </a:path>
                  <a:path w="473710" h="562609">
                    <a:moveTo>
                      <a:pt x="146048" y="269789"/>
                    </a:moveTo>
                    <a:lnTo>
                      <a:pt x="146091" y="269964"/>
                    </a:lnTo>
                    <a:lnTo>
                      <a:pt x="146344" y="270449"/>
                    </a:lnTo>
                    <a:lnTo>
                      <a:pt x="146217" y="270027"/>
                    </a:lnTo>
                    <a:lnTo>
                      <a:pt x="146048" y="269789"/>
                    </a:lnTo>
                    <a:close/>
                  </a:path>
                  <a:path w="473710" h="562609">
                    <a:moveTo>
                      <a:pt x="114306" y="269169"/>
                    </a:moveTo>
                    <a:lnTo>
                      <a:pt x="114157" y="270447"/>
                    </a:lnTo>
                    <a:lnTo>
                      <a:pt x="114284" y="269899"/>
                    </a:lnTo>
                    <a:lnTo>
                      <a:pt x="114306" y="269169"/>
                    </a:lnTo>
                    <a:close/>
                  </a:path>
                  <a:path w="473710" h="562609">
                    <a:moveTo>
                      <a:pt x="135124" y="268993"/>
                    </a:moveTo>
                    <a:lnTo>
                      <a:pt x="135157" y="269585"/>
                    </a:lnTo>
                    <a:lnTo>
                      <a:pt x="135663" y="270442"/>
                    </a:lnTo>
                    <a:lnTo>
                      <a:pt x="135537" y="269833"/>
                    </a:lnTo>
                    <a:lnTo>
                      <a:pt x="135124" y="268993"/>
                    </a:lnTo>
                    <a:close/>
                  </a:path>
                  <a:path w="473710" h="562609">
                    <a:moveTo>
                      <a:pt x="113817" y="269240"/>
                    </a:moveTo>
                    <a:lnTo>
                      <a:pt x="113888" y="270440"/>
                    </a:lnTo>
                    <a:lnTo>
                      <a:pt x="113817" y="269240"/>
                    </a:lnTo>
                    <a:close/>
                  </a:path>
                  <a:path w="473710" h="562609">
                    <a:moveTo>
                      <a:pt x="147290" y="269964"/>
                    </a:moveTo>
                    <a:lnTo>
                      <a:pt x="147587" y="270436"/>
                    </a:lnTo>
                    <a:lnTo>
                      <a:pt x="147463" y="270140"/>
                    </a:lnTo>
                    <a:lnTo>
                      <a:pt x="147290" y="269964"/>
                    </a:lnTo>
                    <a:close/>
                  </a:path>
                  <a:path w="473710" h="562609">
                    <a:moveTo>
                      <a:pt x="136143" y="269799"/>
                    </a:moveTo>
                    <a:lnTo>
                      <a:pt x="136419" y="270429"/>
                    </a:lnTo>
                    <a:lnTo>
                      <a:pt x="136292" y="270031"/>
                    </a:lnTo>
                    <a:lnTo>
                      <a:pt x="136143" y="269799"/>
                    </a:lnTo>
                    <a:close/>
                  </a:path>
                  <a:path w="473710" h="562609">
                    <a:moveTo>
                      <a:pt x="147851" y="270277"/>
                    </a:moveTo>
                    <a:lnTo>
                      <a:pt x="147942" y="270428"/>
                    </a:lnTo>
                    <a:lnTo>
                      <a:pt x="147851" y="270277"/>
                    </a:lnTo>
                    <a:close/>
                  </a:path>
                  <a:path w="473710" h="562609">
                    <a:moveTo>
                      <a:pt x="139463" y="269497"/>
                    </a:moveTo>
                    <a:lnTo>
                      <a:pt x="139990" y="270427"/>
                    </a:lnTo>
                    <a:lnTo>
                      <a:pt x="139863" y="270088"/>
                    </a:lnTo>
                    <a:lnTo>
                      <a:pt x="139463" y="269497"/>
                    </a:lnTo>
                    <a:close/>
                  </a:path>
                  <a:path w="473710" h="562609">
                    <a:moveTo>
                      <a:pt x="140964" y="269811"/>
                    </a:moveTo>
                    <a:lnTo>
                      <a:pt x="141029" y="269998"/>
                    </a:lnTo>
                    <a:lnTo>
                      <a:pt x="141282" y="270426"/>
                    </a:lnTo>
                    <a:lnTo>
                      <a:pt x="141156" y="270079"/>
                    </a:lnTo>
                    <a:lnTo>
                      <a:pt x="140964" y="269811"/>
                    </a:lnTo>
                    <a:close/>
                  </a:path>
                  <a:path w="473710" h="562609">
                    <a:moveTo>
                      <a:pt x="121937" y="269681"/>
                    </a:moveTo>
                    <a:lnTo>
                      <a:pt x="122017" y="269899"/>
                    </a:lnTo>
                    <a:lnTo>
                      <a:pt x="122270" y="270421"/>
                    </a:lnTo>
                    <a:lnTo>
                      <a:pt x="121937" y="269681"/>
                    </a:lnTo>
                    <a:close/>
                  </a:path>
                  <a:path w="473710" h="562609">
                    <a:moveTo>
                      <a:pt x="137525" y="269968"/>
                    </a:moveTo>
                    <a:lnTo>
                      <a:pt x="137623" y="270257"/>
                    </a:lnTo>
                    <a:lnTo>
                      <a:pt x="137750" y="270419"/>
                    </a:lnTo>
                    <a:lnTo>
                      <a:pt x="137624" y="270095"/>
                    </a:lnTo>
                    <a:close/>
                  </a:path>
                  <a:path w="473710" h="562609">
                    <a:moveTo>
                      <a:pt x="145152" y="270078"/>
                    </a:moveTo>
                    <a:lnTo>
                      <a:pt x="145243" y="270251"/>
                    </a:lnTo>
                    <a:lnTo>
                      <a:pt x="145370" y="270419"/>
                    </a:lnTo>
                    <a:lnTo>
                      <a:pt x="145152" y="270078"/>
                    </a:lnTo>
                    <a:close/>
                  </a:path>
                  <a:path w="473710" h="562609">
                    <a:moveTo>
                      <a:pt x="145376" y="269995"/>
                    </a:moveTo>
                    <a:lnTo>
                      <a:pt x="145435" y="270217"/>
                    </a:lnTo>
                    <a:lnTo>
                      <a:pt x="145562" y="270417"/>
                    </a:lnTo>
                    <a:lnTo>
                      <a:pt x="145436" y="270075"/>
                    </a:lnTo>
                    <a:close/>
                  </a:path>
                  <a:path w="473710" h="562609">
                    <a:moveTo>
                      <a:pt x="109651" y="266700"/>
                    </a:moveTo>
                    <a:lnTo>
                      <a:pt x="109432" y="268354"/>
                    </a:lnTo>
                    <a:lnTo>
                      <a:pt x="109305" y="270410"/>
                    </a:lnTo>
                    <a:lnTo>
                      <a:pt x="109432" y="269246"/>
                    </a:lnTo>
                    <a:lnTo>
                      <a:pt x="109651" y="266700"/>
                    </a:lnTo>
                    <a:close/>
                  </a:path>
                  <a:path w="473710" h="562609">
                    <a:moveTo>
                      <a:pt x="117607" y="267894"/>
                    </a:moveTo>
                    <a:lnTo>
                      <a:pt x="117532" y="268275"/>
                    </a:lnTo>
                    <a:lnTo>
                      <a:pt x="117405" y="270406"/>
                    </a:lnTo>
                    <a:lnTo>
                      <a:pt x="117659" y="269226"/>
                    </a:lnTo>
                    <a:lnTo>
                      <a:pt x="117607" y="267894"/>
                    </a:lnTo>
                    <a:close/>
                  </a:path>
                  <a:path w="473710" h="562609">
                    <a:moveTo>
                      <a:pt x="150661" y="270024"/>
                    </a:moveTo>
                    <a:lnTo>
                      <a:pt x="150718" y="270196"/>
                    </a:lnTo>
                    <a:lnTo>
                      <a:pt x="150845" y="270323"/>
                    </a:lnTo>
                    <a:lnTo>
                      <a:pt x="150843" y="270146"/>
                    </a:lnTo>
                    <a:lnTo>
                      <a:pt x="150661" y="270024"/>
                    </a:lnTo>
                    <a:close/>
                  </a:path>
                  <a:path w="473710" h="562609">
                    <a:moveTo>
                      <a:pt x="143206" y="269705"/>
                    </a:moveTo>
                    <a:lnTo>
                      <a:pt x="143296" y="270008"/>
                    </a:lnTo>
                    <a:lnTo>
                      <a:pt x="143549" y="270405"/>
                    </a:lnTo>
                    <a:lnTo>
                      <a:pt x="143423" y="270033"/>
                    </a:lnTo>
                    <a:lnTo>
                      <a:pt x="143206" y="269705"/>
                    </a:lnTo>
                    <a:close/>
                  </a:path>
                  <a:path w="473710" h="562609">
                    <a:moveTo>
                      <a:pt x="135678" y="269083"/>
                    </a:moveTo>
                    <a:lnTo>
                      <a:pt x="135687" y="269991"/>
                    </a:lnTo>
                    <a:lnTo>
                      <a:pt x="135814" y="270394"/>
                    </a:lnTo>
                    <a:lnTo>
                      <a:pt x="135678" y="269083"/>
                    </a:lnTo>
                    <a:close/>
                  </a:path>
                  <a:path w="473710" h="562609">
                    <a:moveTo>
                      <a:pt x="150936" y="269015"/>
                    </a:moveTo>
                    <a:lnTo>
                      <a:pt x="151054" y="269915"/>
                    </a:lnTo>
                    <a:lnTo>
                      <a:pt x="151181" y="270297"/>
                    </a:lnTo>
                    <a:lnTo>
                      <a:pt x="151181" y="269466"/>
                    </a:lnTo>
                    <a:lnTo>
                      <a:pt x="151054" y="269107"/>
                    </a:lnTo>
                    <a:close/>
                  </a:path>
                  <a:path w="473710" h="562609">
                    <a:moveTo>
                      <a:pt x="122345" y="268072"/>
                    </a:moveTo>
                    <a:lnTo>
                      <a:pt x="122150" y="268840"/>
                    </a:lnTo>
                    <a:lnTo>
                      <a:pt x="122023" y="269860"/>
                    </a:lnTo>
                    <a:lnTo>
                      <a:pt x="122276" y="270381"/>
                    </a:lnTo>
                    <a:lnTo>
                      <a:pt x="122344" y="269240"/>
                    </a:lnTo>
                    <a:lnTo>
                      <a:pt x="122345" y="268072"/>
                    </a:lnTo>
                    <a:close/>
                  </a:path>
                  <a:path w="473710" h="562609">
                    <a:moveTo>
                      <a:pt x="141224" y="269956"/>
                    </a:moveTo>
                    <a:lnTo>
                      <a:pt x="141244" y="270119"/>
                    </a:lnTo>
                    <a:lnTo>
                      <a:pt x="141371" y="270380"/>
                    </a:lnTo>
                    <a:lnTo>
                      <a:pt x="141224" y="269956"/>
                    </a:lnTo>
                    <a:close/>
                  </a:path>
                  <a:path w="473710" h="562609">
                    <a:moveTo>
                      <a:pt x="145155" y="269951"/>
                    </a:moveTo>
                    <a:lnTo>
                      <a:pt x="145244" y="270193"/>
                    </a:lnTo>
                    <a:lnTo>
                      <a:pt x="145371" y="270373"/>
                    </a:lnTo>
                    <a:lnTo>
                      <a:pt x="145244" y="270097"/>
                    </a:lnTo>
                    <a:lnTo>
                      <a:pt x="145155" y="269951"/>
                    </a:lnTo>
                    <a:close/>
                  </a:path>
                  <a:path w="473710" h="562609">
                    <a:moveTo>
                      <a:pt x="124551" y="269386"/>
                    </a:moveTo>
                    <a:lnTo>
                      <a:pt x="124556" y="270156"/>
                    </a:lnTo>
                    <a:lnTo>
                      <a:pt x="124683" y="270368"/>
                    </a:lnTo>
                    <a:lnTo>
                      <a:pt x="124551" y="269386"/>
                    </a:lnTo>
                    <a:close/>
                  </a:path>
                  <a:path w="473710" h="562609">
                    <a:moveTo>
                      <a:pt x="149260" y="269528"/>
                    </a:moveTo>
                    <a:lnTo>
                      <a:pt x="149295" y="269791"/>
                    </a:lnTo>
                    <a:lnTo>
                      <a:pt x="149549" y="270368"/>
                    </a:lnTo>
                    <a:lnTo>
                      <a:pt x="149423" y="269806"/>
                    </a:lnTo>
                    <a:lnTo>
                      <a:pt x="149260" y="269528"/>
                    </a:lnTo>
                    <a:close/>
                  </a:path>
                  <a:path w="473710" h="562609">
                    <a:moveTo>
                      <a:pt x="133544" y="268767"/>
                    </a:moveTo>
                    <a:lnTo>
                      <a:pt x="133641" y="269153"/>
                    </a:lnTo>
                    <a:lnTo>
                      <a:pt x="134148" y="270366"/>
                    </a:lnTo>
                    <a:lnTo>
                      <a:pt x="134021" y="269860"/>
                    </a:lnTo>
                    <a:lnTo>
                      <a:pt x="133544" y="268767"/>
                    </a:lnTo>
                    <a:close/>
                  </a:path>
                  <a:path w="473710" h="562609">
                    <a:moveTo>
                      <a:pt x="130687" y="269532"/>
                    </a:moveTo>
                    <a:lnTo>
                      <a:pt x="130688" y="269724"/>
                    </a:lnTo>
                    <a:lnTo>
                      <a:pt x="130815" y="270361"/>
                    </a:lnTo>
                    <a:lnTo>
                      <a:pt x="130687" y="269532"/>
                    </a:lnTo>
                    <a:close/>
                  </a:path>
                  <a:path w="473710" h="562609">
                    <a:moveTo>
                      <a:pt x="122690" y="269445"/>
                    </a:moveTo>
                    <a:lnTo>
                      <a:pt x="122559" y="269978"/>
                    </a:lnTo>
                    <a:lnTo>
                      <a:pt x="122686" y="270360"/>
                    </a:lnTo>
                    <a:lnTo>
                      <a:pt x="122690" y="269445"/>
                    </a:lnTo>
                    <a:close/>
                  </a:path>
                  <a:path w="473710" h="562609">
                    <a:moveTo>
                      <a:pt x="149001" y="270056"/>
                    </a:moveTo>
                    <a:lnTo>
                      <a:pt x="149056" y="270198"/>
                    </a:lnTo>
                    <a:lnTo>
                      <a:pt x="149183" y="270360"/>
                    </a:lnTo>
                    <a:lnTo>
                      <a:pt x="149001" y="270056"/>
                    </a:lnTo>
                    <a:close/>
                  </a:path>
                  <a:path w="473710" h="562609">
                    <a:moveTo>
                      <a:pt x="145879" y="269810"/>
                    </a:moveTo>
                    <a:lnTo>
                      <a:pt x="145868" y="269978"/>
                    </a:lnTo>
                    <a:lnTo>
                      <a:pt x="146120" y="270354"/>
                    </a:lnTo>
                    <a:lnTo>
                      <a:pt x="145879" y="269810"/>
                    </a:lnTo>
                    <a:close/>
                  </a:path>
                  <a:path w="473710" h="562609">
                    <a:moveTo>
                      <a:pt x="137901" y="269538"/>
                    </a:moveTo>
                    <a:lnTo>
                      <a:pt x="137956" y="270087"/>
                    </a:lnTo>
                    <a:lnTo>
                      <a:pt x="138082" y="270353"/>
                    </a:lnTo>
                    <a:lnTo>
                      <a:pt x="137956" y="269662"/>
                    </a:lnTo>
                    <a:close/>
                  </a:path>
                  <a:path w="473710" h="562609">
                    <a:moveTo>
                      <a:pt x="140289" y="269909"/>
                    </a:moveTo>
                    <a:lnTo>
                      <a:pt x="140340" y="270187"/>
                    </a:lnTo>
                    <a:lnTo>
                      <a:pt x="140467" y="270351"/>
                    </a:lnTo>
                    <a:lnTo>
                      <a:pt x="140341" y="270001"/>
                    </a:lnTo>
                    <a:close/>
                  </a:path>
                  <a:path w="473710" h="562609">
                    <a:moveTo>
                      <a:pt x="120232" y="267912"/>
                    </a:moveTo>
                    <a:lnTo>
                      <a:pt x="120170" y="268362"/>
                    </a:lnTo>
                    <a:lnTo>
                      <a:pt x="120043" y="270349"/>
                    </a:lnTo>
                    <a:lnTo>
                      <a:pt x="120297" y="268716"/>
                    </a:lnTo>
                    <a:lnTo>
                      <a:pt x="120232" y="267912"/>
                    </a:lnTo>
                    <a:close/>
                  </a:path>
                  <a:path w="473710" h="562609">
                    <a:moveTo>
                      <a:pt x="114214" y="269240"/>
                    </a:moveTo>
                    <a:lnTo>
                      <a:pt x="113817" y="269240"/>
                    </a:lnTo>
                    <a:lnTo>
                      <a:pt x="113913" y="270347"/>
                    </a:lnTo>
                    <a:lnTo>
                      <a:pt x="114214" y="269240"/>
                    </a:lnTo>
                    <a:close/>
                  </a:path>
                  <a:path w="473710" h="562609">
                    <a:moveTo>
                      <a:pt x="130971" y="269327"/>
                    </a:moveTo>
                    <a:lnTo>
                      <a:pt x="131133" y="270347"/>
                    </a:lnTo>
                    <a:lnTo>
                      <a:pt x="131006" y="269407"/>
                    </a:lnTo>
                    <a:close/>
                  </a:path>
                  <a:path w="473710" h="562609">
                    <a:moveTo>
                      <a:pt x="139438" y="269226"/>
                    </a:moveTo>
                    <a:lnTo>
                      <a:pt x="139530" y="269595"/>
                    </a:lnTo>
                    <a:lnTo>
                      <a:pt x="140037" y="270345"/>
                    </a:lnTo>
                    <a:lnTo>
                      <a:pt x="139910" y="269995"/>
                    </a:lnTo>
                    <a:lnTo>
                      <a:pt x="139784" y="269739"/>
                    </a:lnTo>
                    <a:lnTo>
                      <a:pt x="139438" y="269226"/>
                    </a:lnTo>
                    <a:close/>
                  </a:path>
                  <a:path w="473710" h="562609">
                    <a:moveTo>
                      <a:pt x="117030" y="267681"/>
                    </a:moveTo>
                    <a:lnTo>
                      <a:pt x="116861" y="268749"/>
                    </a:lnTo>
                    <a:lnTo>
                      <a:pt x="116734" y="270341"/>
                    </a:lnTo>
                    <a:lnTo>
                      <a:pt x="116860" y="269986"/>
                    </a:lnTo>
                    <a:lnTo>
                      <a:pt x="116987" y="269469"/>
                    </a:lnTo>
                    <a:lnTo>
                      <a:pt x="117114" y="268590"/>
                    </a:lnTo>
                    <a:lnTo>
                      <a:pt x="117030" y="267681"/>
                    </a:lnTo>
                    <a:close/>
                  </a:path>
                  <a:path w="473710" h="562609">
                    <a:moveTo>
                      <a:pt x="142315" y="269604"/>
                    </a:moveTo>
                    <a:lnTo>
                      <a:pt x="142294" y="270178"/>
                    </a:lnTo>
                    <a:lnTo>
                      <a:pt x="142421" y="270340"/>
                    </a:lnTo>
                    <a:lnTo>
                      <a:pt x="142315" y="269604"/>
                    </a:lnTo>
                    <a:close/>
                  </a:path>
                  <a:path w="473710" h="562609">
                    <a:moveTo>
                      <a:pt x="131174" y="269107"/>
                    </a:moveTo>
                    <a:lnTo>
                      <a:pt x="131165" y="269766"/>
                    </a:lnTo>
                    <a:lnTo>
                      <a:pt x="131417" y="270338"/>
                    </a:lnTo>
                    <a:lnTo>
                      <a:pt x="131290" y="269413"/>
                    </a:lnTo>
                    <a:lnTo>
                      <a:pt x="131174" y="269107"/>
                    </a:lnTo>
                    <a:close/>
                  </a:path>
                  <a:path w="473710" h="562609">
                    <a:moveTo>
                      <a:pt x="145891" y="269703"/>
                    </a:moveTo>
                    <a:lnTo>
                      <a:pt x="145991" y="270057"/>
                    </a:lnTo>
                    <a:lnTo>
                      <a:pt x="146118" y="270337"/>
                    </a:lnTo>
                    <a:lnTo>
                      <a:pt x="145991" y="269904"/>
                    </a:lnTo>
                    <a:lnTo>
                      <a:pt x="145891" y="269703"/>
                    </a:lnTo>
                    <a:close/>
                  </a:path>
                  <a:path w="473710" h="562609">
                    <a:moveTo>
                      <a:pt x="149633" y="269942"/>
                    </a:moveTo>
                    <a:lnTo>
                      <a:pt x="149694" y="270119"/>
                    </a:lnTo>
                    <a:lnTo>
                      <a:pt x="149821" y="270335"/>
                    </a:lnTo>
                    <a:lnTo>
                      <a:pt x="149633" y="269942"/>
                    </a:lnTo>
                    <a:close/>
                  </a:path>
                  <a:path w="473710" h="562609">
                    <a:moveTo>
                      <a:pt x="139062" y="269769"/>
                    </a:moveTo>
                    <a:lnTo>
                      <a:pt x="139335" y="270334"/>
                    </a:lnTo>
                    <a:lnTo>
                      <a:pt x="139208" y="270019"/>
                    </a:lnTo>
                    <a:lnTo>
                      <a:pt x="139062" y="269769"/>
                    </a:lnTo>
                    <a:close/>
                  </a:path>
                  <a:path w="473710" h="562609">
                    <a:moveTo>
                      <a:pt x="134011" y="268787"/>
                    </a:moveTo>
                    <a:lnTo>
                      <a:pt x="134784" y="270327"/>
                    </a:lnTo>
                    <a:lnTo>
                      <a:pt x="134660" y="269986"/>
                    </a:lnTo>
                    <a:lnTo>
                      <a:pt x="134011" y="268787"/>
                    </a:lnTo>
                    <a:close/>
                  </a:path>
                  <a:path w="473710" h="562609">
                    <a:moveTo>
                      <a:pt x="122943" y="268657"/>
                    </a:moveTo>
                    <a:lnTo>
                      <a:pt x="122818" y="269047"/>
                    </a:lnTo>
                    <a:lnTo>
                      <a:pt x="122691" y="270322"/>
                    </a:lnTo>
                    <a:lnTo>
                      <a:pt x="122943" y="268657"/>
                    </a:lnTo>
                    <a:close/>
                  </a:path>
                  <a:path w="473710" h="562609">
                    <a:moveTo>
                      <a:pt x="128144" y="268011"/>
                    </a:moveTo>
                    <a:lnTo>
                      <a:pt x="128200" y="269608"/>
                    </a:lnTo>
                    <a:lnTo>
                      <a:pt x="128327" y="270320"/>
                    </a:lnTo>
                    <a:lnTo>
                      <a:pt x="128200" y="268261"/>
                    </a:lnTo>
                    <a:lnTo>
                      <a:pt x="128144" y="268011"/>
                    </a:lnTo>
                    <a:close/>
                  </a:path>
                  <a:path w="473710" h="562609">
                    <a:moveTo>
                      <a:pt x="149130" y="269508"/>
                    </a:moveTo>
                    <a:lnTo>
                      <a:pt x="149056" y="270095"/>
                    </a:lnTo>
                    <a:lnTo>
                      <a:pt x="149182" y="270318"/>
                    </a:lnTo>
                    <a:lnTo>
                      <a:pt x="149130" y="269508"/>
                    </a:lnTo>
                    <a:close/>
                  </a:path>
                  <a:path w="473710" h="562609">
                    <a:moveTo>
                      <a:pt x="110901" y="268931"/>
                    </a:moveTo>
                    <a:lnTo>
                      <a:pt x="110804" y="269402"/>
                    </a:lnTo>
                    <a:lnTo>
                      <a:pt x="110677" y="270312"/>
                    </a:lnTo>
                    <a:lnTo>
                      <a:pt x="110804" y="269687"/>
                    </a:lnTo>
                    <a:lnTo>
                      <a:pt x="110901" y="268931"/>
                    </a:lnTo>
                    <a:close/>
                  </a:path>
                  <a:path w="473710" h="562609">
                    <a:moveTo>
                      <a:pt x="139811" y="269779"/>
                    </a:moveTo>
                    <a:lnTo>
                      <a:pt x="140056" y="270312"/>
                    </a:lnTo>
                    <a:lnTo>
                      <a:pt x="139929" y="269953"/>
                    </a:lnTo>
                    <a:lnTo>
                      <a:pt x="139811" y="269779"/>
                    </a:lnTo>
                    <a:close/>
                  </a:path>
                  <a:path w="473710" h="562609">
                    <a:moveTo>
                      <a:pt x="123919" y="269267"/>
                    </a:moveTo>
                    <a:lnTo>
                      <a:pt x="123934" y="270306"/>
                    </a:lnTo>
                    <a:lnTo>
                      <a:pt x="124061" y="269721"/>
                    </a:lnTo>
                    <a:lnTo>
                      <a:pt x="123919" y="269267"/>
                    </a:lnTo>
                    <a:close/>
                  </a:path>
                  <a:path w="473710" h="562609">
                    <a:moveTo>
                      <a:pt x="147299" y="269785"/>
                    </a:moveTo>
                    <a:lnTo>
                      <a:pt x="147370" y="270046"/>
                    </a:lnTo>
                    <a:lnTo>
                      <a:pt x="147623" y="270304"/>
                    </a:lnTo>
                    <a:lnTo>
                      <a:pt x="147501" y="269986"/>
                    </a:lnTo>
                    <a:lnTo>
                      <a:pt x="147299" y="269785"/>
                    </a:lnTo>
                    <a:close/>
                  </a:path>
                  <a:path w="473710" h="562609">
                    <a:moveTo>
                      <a:pt x="148881" y="269880"/>
                    </a:moveTo>
                    <a:lnTo>
                      <a:pt x="148913" y="270122"/>
                    </a:lnTo>
                    <a:lnTo>
                      <a:pt x="149040" y="270303"/>
                    </a:lnTo>
                    <a:lnTo>
                      <a:pt x="148881" y="269880"/>
                    </a:lnTo>
                    <a:close/>
                  </a:path>
                  <a:path w="473710" h="562609">
                    <a:moveTo>
                      <a:pt x="146817" y="269517"/>
                    </a:moveTo>
                    <a:lnTo>
                      <a:pt x="147002" y="269888"/>
                    </a:lnTo>
                    <a:lnTo>
                      <a:pt x="147255" y="270299"/>
                    </a:lnTo>
                    <a:lnTo>
                      <a:pt x="147001" y="269799"/>
                    </a:lnTo>
                    <a:lnTo>
                      <a:pt x="146817" y="269517"/>
                    </a:lnTo>
                    <a:close/>
                  </a:path>
                  <a:path w="473710" h="562609">
                    <a:moveTo>
                      <a:pt x="133503" y="269427"/>
                    </a:moveTo>
                    <a:lnTo>
                      <a:pt x="133568" y="269710"/>
                    </a:lnTo>
                    <a:lnTo>
                      <a:pt x="133822" y="270296"/>
                    </a:lnTo>
                    <a:lnTo>
                      <a:pt x="133503" y="269427"/>
                    </a:lnTo>
                    <a:close/>
                  </a:path>
                  <a:path w="473710" h="562609">
                    <a:moveTo>
                      <a:pt x="120382" y="268993"/>
                    </a:moveTo>
                    <a:lnTo>
                      <a:pt x="120229" y="270290"/>
                    </a:lnTo>
                    <a:lnTo>
                      <a:pt x="120356" y="269586"/>
                    </a:lnTo>
                    <a:lnTo>
                      <a:pt x="120382" y="268993"/>
                    </a:lnTo>
                    <a:close/>
                  </a:path>
                  <a:path w="473710" h="562609">
                    <a:moveTo>
                      <a:pt x="143771" y="269464"/>
                    </a:moveTo>
                    <a:lnTo>
                      <a:pt x="143960" y="270026"/>
                    </a:lnTo>
                    <a:lnTo>
                      <a:pt x="144087" y="270283"/>
                    </a:lnTo>
                    <a:lnTo>
                      <a:pt x="143960" y="269785"/>
                    </a:lnTo>
                    <a:lnTo>
                      <a:pt x="143771" y="269464"/>
                    </a:lnTo>
                    <a:close/>
                  </a:path>
                  <a:path w="473710" h="562609">
                    <a:moveTo>
                      <a:pt x="138065" y="269766"/>
                    </a:moveTo>
                    <a:lnTo>
                      <a:pt x="138098" y="269988"/>
                    </a:lnTo>
                    <a:lnTo>
                      <a:pt x="138225" y="270279"/>
                    </a:lnTo>
                    <a:lnTo>
                      <a:pt x="138065" y="269766"/>
                    </a:lnTo>
                    <a:close/>
                  </a:path>
                  <a:path w="473710" h="562609">
                    <a:moveTo>
                      <a:pt x="144013" y="269077"/>
                    </a:moveTo>
                    <a:lnTo>
                      <a:pt x="144112" y="269363"/>
                    </a:lnTo>
                    <a:lnTo>
                      <a:pt x="144743" y="270276"/>
                    </a:lnTo>
                    <a:lnTo>
                      <a:pt x="144616" y="269950"/>
                    </a:lnTo>
                    <a:lnTo>
                      <a:pt x="144013" y="269077"/>
                    </a:lnTo>
                    <a:close/>
                  </a:path>
                  <a:path w="473710" h="562609">
                    <a:moveTo>
                      <a:pt x="144875" y="269761"/>
                    </a:moveTo>
                    <a:lnTo>
                      <a:pt x="144894" y="269904"/>
                    </a:lnTo>
                    <a:lnTo>
                      <a:pt x="145147" y="270271"/>
                    </a:lnTo>
                    <a:lnTo>
                      <a:pt x="145021" y="269954"/>
                    </a:lnTo>
                    <a:lnTo>
                      <a:pt x="144875" y="269761"/>
                    </a:lnTo>
                    <a:close/>
                  </a:path>
                  <a:path w="473710" h="562609">
                    <a:moveTo>
                      <a:pt x="149648" y="269740"/>
                    </a:moveTo>
                    <a:lnTo>
                      <a:pt x="149704" y="270056"/>
                    </a:lnTo>
                    <a:lnTo>
                      <a:pt x="149831" y="270263"/>
                    </a:lnTo>
                    <a:lnTo>
                      <a:pt x="149704" y="269854"/>
                    </a:lnTo>
                    <a:close/>
                  </a:path>
                  <a:path w="473710" h="562609">
                    <a:moveTo>
                      <a:pt x="143234" y="269574"/>
                    </a:moveTo>
                    <a:lnTo>
                      <a:pt x="143322" y="269880"/>
                    </a:lnTo>
                    <a:lnTo>
                      <a:pt x="143574" y="270262"/>
                    </a:lnTo>
                    <a:lnTo>
                      <a:pt x="143321" y="269698"/>
                    </a:lnTo>
                    <a:close/>
                  </a:path>
                  <a:path w="473710" h="562609">
                    <a:moveTo>
                      <a:pt x="148795" y="269710"/>
                    </a:moveTo>
                    <a:lnTo>
                      <a:pt x="148805" y="270075"/>
                    </a:lnTo>
                    <a:lnTo>
                      <a:pt x="148931" y="270260"/>
                    </a:lnTo>
                    <a:lnTo>
                      <a:pt x="148795" y="269710"/>
                    </a:lnTo>
                    <a:close/>
                  </a:path>
                  <a:path w="473710" h="562609">
                    <a:moveTo>
                      <a:pt x="113510" y="267932"/>
                    </a:moveTo>
                    <a:lnTo>
                      <a:pt x="113323" y="268691"/>
                    </a:lnTo>
                    <a:lnTo>
                      <a:pt x="113196" y="270257"/>
                    </a:lnTo>
                    <a:lnTo>
                      <a:pt x="113450" y="269294"/>
                    </a:lnTo>
                    <a:lnTo>
                      <a:pt x="113510" y="267932"/>
                    </a:lnTo>
                    <a:close/>
                  </a:path>
                  <a:path w="473710" h="562609">
                    <a:moveTo>
                      <a:pt x="133496" y="269540"/>
                    </a:moveTo>
                    <a:lnTo>
                      <a:pt x="133544" y="269789"/>
                    </a:lnTo>
                    <a:lnTo>
                      <a:pt x="133797" y="270250"/>
                    </a:lnTo>
                    <a:lnTo>
                      <a:pt x="133496" y="269540"/>
                    </a:lnTo>
                    <a:close/>
                  </a:path>
                  <a:path w="473710" h="562609">
                    <a:moveTo>
                      <a:pt x="112436" y="266026"/>
                    </a:moveTo>
                    <a:lnTo>
                      <a:pt x="112098" y="267957"/>
                    </a:lnTo>
                    <a:lnTo>
                      <a:pt x="111971" y="270250"/>
                    </a:lnTo>
                    <a:lnTo>
                      <a:pt x="112479" y="267921"/>
                    </a:lnTo>
                    <a:lnTo>
                      <a:pt x="112436" y="266026"/>
                    </a:lnTo>
                    <a:close/>
                  </a:path>
                  <a:path w="473710" h="562609">
                    <a:moveTo>
                      <a:pt x="146480" y="269558"/>
                    </a:moveTo>
                    <a:lnTo>
                      <a:pt x="146593" y="269873"/>
                    </a:lnTo>
                    <a:lnTo>
                      <a:pt x="146845" y="270245"/>
                    </a:lnTo>
                    <a:lnTo>
                      <a:pt x="146719" y="269947"/>
                    </a:lnTo>
                    <a:lnTo>
                      <a:pt x="146480" y="269558"/>
                    </a:lnTo>
                    <a:close/>
                  </a:path>
                  <a:path w="473710" h="562609">
                    <a:moveTo>
                      <a:pt x="148745" y="270002"/>
                    </a:moveTo>
                    <a:lnTo>
                      <a:pt x="148886" y="270243"/>
                    </a:lnTo>
                    <a:lnTo>
                      <a:pt x="148745" y="270002"/>
                    </a:lnTo>
                    <a:close/>
                  </a:path>
                  <a:path w="473710" h="562609">
                    <a:moveTo>
                      <a:pt x="125870" y="267939"/>
                    </a:moveTo>
                    <a:lnTo>
                      <a:pt x="125740" y="270241"/>
                    </a:lnTo>
                    <a:lnTo>
                      <a:pt x="125867" y="268605"/>
                    </a:lnTo>
                    <a:lnTo>
                      <a:pt x="125870" y="267939"/>
                    </a:lnTo>
                    <a:close/>
                  </a:path>
                  <a:path w="473710" h="562609">
                    <a:moveTo>
                      <a:pt x="136047" y="269195"/>
                    </a:moveTo>
                    <a:lnTo>
                      <a:pt x="136046" y="269579"/>
                    </a:lnTo>
                    <a:lnTo>
                      <a:pt x="136173" y="269846"/>
                    </a:lnTo>
                    <a:lnTo>
                      <a:pt x="136427" y="270238"/>
                    </a:lnTo>
                    <a:lnTo>
                      <a:pt x="136300" y="269610"/>
                    </a:lnTo>
                    <a:lnTo>
                      <a:pt x="136047" y="269195"/>
                    </a:lnTo>
                    <a:close/>
                  </a:path>
                  <a:path w="473710" h="562609">
                    <a:moveTo>
                      <a:pt x="137466" y="269513"/>
                    </a:moveTo>
                    <a:lnTo>
                      <a:pt x="137483" y="269646"/>
                    </a:lnTo>
                    <a:lnTo>
                      <a:pt x="137610" y="270076"/>
                    </a:lnTo>
                    <a:lnTo>
                      <a:pt x="137736" y="270237"/>
                    </a:lnTo>
                    <a:lnTo>
                      <a:pt x="137610" y="269848"/>
                    </a:lnTo>
                    <a:lnTo>
                      <a:pt x="137466" y="269513"/>
                    </a:lnTo>
                    <a:close/>
                  </a:path>
                  <a:path w="473710" h="562609">
                    <a:moveTo>
                      <a:pt x="145594" y="269570"/>
                    </a:moveTo>
                    <a:lnTo>
                      <a:pt x="145660" y="270005"/>
                    </a:lnTo>
                    <a:lnTo>
                      <a:pt x="145786" y="270225"/>
                    </a:lnTo>
                    <a:lnTo>
                      <a:pt x="145659" y="269667"/>
                    </a:lnTo>
                    <a:close/>
                  </a:path>
                  <a:path w="473710" h="562609">
                    <a:moveTo>
                      <a:pt x="133876" y="268326"/>
                    </a:moveTo>
                    <a:lnTo>
                      <a:pt x="134029" y="268820"/>
                    </a:lnTo>
                    <a:lnTo>
                      <a:pt x="134788" y="270224"/>
                    </a:lnTo>
                    <a:lnTo>
                      <a:pt x="134662" y="269724"/>
                    </a:lnTo>
                    <a:lnTo>
                      <a:pt x="133876" y="268326"/>
                    </a:lnTo>
                    <a:close/>
                  </a:path>
                  <a:path w="473710" h="562609">
                    <a:moveTo>
                      <a:pt x="141022" y="269696"/>
                    </a:moveTo>
                    <a:lnTo>
                      <a:pt x="141004" y="269867"/>
                    </a:lnTo>
                    <a:lnTo>
                      <a:pt x="141257" y="270220"/>
                    </a:lnTo>
                    <a:lnTo>
                      <a:pt x="141022" y="269696"/>
                    </a:lnTo>
                    <a:close/>
                  </a:path>
                  <a:path w="473710" h="562609">
                    <a:moveTo>
                      <a:pt x="105746" y="269240"/>
                    </a:moveTo>
                    <a:lnTo>
                      <a:pt x="105772" y="270220"/>
                    </a:lnTo>
                    <a:lnTo>
                      <a:pt x="105746" y="269240"/>
                    </a:lnTo>
                    <a:close/>
                  </a:path>
                  <a:path w="473710" h="562609">
                    <a:moveTo>
                      <a:pt x="136452" y="269646"/>
                    </a:moveTo>
                    <a:lnTo>
                      <a:pt x="136583" y="270014"/>
                    </a:lnTo>
                    <a:lnTo>
                      <a:pt x="136710" y="270220"/>
                    </a:lnTo>
                    <a:lnTo>
                      <a:pt x="136583" y="269895"/>
                    </a:lnTo>
                    <a:lnTo>
                      <a:pt x="136452" y="269646"/>
                    </a:lnTo>
                    <a:close/>
                  </a:path>
                  <a:path w="473710" h="562609">
                    <a:moveTo>
                      <a:pt x="146879" y="269545"/>
                    </a:moveTo>
                    <a:lnTo>
                      <a:pt x="147023" y="269833"/>
                    </a:lnTo>
                    <a:lnTo>
                      <a:pt x="147276" y="270220"/>
                    </a:lnTo>
                    <a:lnTo>
                      <a:pt x="147151" y="269822"/>
                    </a:lnTo>
                    <a:lnTo>
                      <a:pt x="146879" y="269545"/>
                    </a:lnTo>
                    <a:close/>
                  </a:path>
                  <a:path w="473710" h="562609">
                    <a:moveTo>
                      <a:pt x="129629" y="267940"/>
                    </a:moveTo>
                    <a:lnTo>
                      <a:pt x="129731" y="269836"/>
                    </a:lnTo>
                    <a:lnTo>
                      <a:pt x="129858" y="270059"/>
                    </a:lnTo>
                    <a:lnTo>
                      <a:pt x="129984" y="270216"/>
                    </a:lnTo>
                    <a:lnTo>
                      <a:pt x="129629" y="267940"/>
                    </a:lnTo>
                    <a:close/>
                  </a:path>
                  <a:path w="473710" h="562609">
                    <a:moveTo>
                      <a:pt x="127117" y="268580"/>
                    </a:moveTo>
                    <a:lnTo>
                      <a:pt x="127130" y="269326"/>
                    </a:lnTo>
                    <a:lnTo>
                      <a:pt x="127257" y="270216"/>
                    </a:lnTo>
                    <a:lnTo>
                      <a:pt x="127117" y="268580"/>
                    </a:lnTo>
                    <a:close/>
                  </a:path>
                  <a:path w="473710" h="562609">
                    <a:moveTo>
                      <a:pt x="139301" y="269638"/>
                    </a:moveTo>
                    <a:lnTo>
                      <a:pt x="139404" y="269998"/>
                    </a:lnTo>
                    <a:lnTo>
                      <a:pt x="139531" y="270213"/>
                    </a:lnTo>
                    <a:lnTo>
                      <a:pt x="139404" y="269810"/>
                    </a:lnTo>
                    <a:lnTo>
                      <a:pt x="139301" y="269638"/>
                    </a:lnTo>
                    <a:close/>
                  </a:path>
                  <a:path w="473710" h="562609">
                    <a:moveTo>
                      <a:pt x="140392" y="269730"/>
                    </a:moveTo>
                    <a:lnTo>
                      <a:pt x="140526" y="270212"/>
                    </a:lnTo>
                    <a:lnTo>
                      <a:pt x="140392" y="269730"/>
                    </a:lnTo>
                    <a:close/>
                  </a:path>
                  <a:path w="473710" h="562609">
                    <a:moveTo>
                      <a:pt x="143175" y="269847"/>
                    </a:moveTo>
                    <a:lnTo>
                      <a:pt x="143251" y="270011"/>
                    </a:lnTo>
                    <a:lnTo>
                      <a:pt x="143378" y="270209"/>
                    </a:lnTo>
                    <a:lnTo>
                      <a:pt x="143175" y="269847"/>
                    </a:lnTo>
                    <a:close/>
                  </a:path>
                  <a:path w="473710" h="562609">
                    <a:moveTo>
                      <a:pt x="145384" y="269522"/>
                    </a:moveTo>
                    <a:lnTo>
                      <a:pt x="145407" y="270036"/>
                    </a:lnTo>
                    <a:lnTo>
                      <a:pt x="145533" y="270207"/>
                    </a:lnTo>
                    <a:lnTo>
                      <a:pt x="145407" y="269562"/>
                    </a:lnTo>
                    <a:close/>
                  </a:path>
                  <a:path w="473710" h="562609">
                    <a:moveTo>
                      <a:pt x="150519" y="269929"/>
                    </a:moveTo>
                    <a:lnTo>
                      <a:pt x="150663" y="270205"/>
                    </a:lnTo>
                    <a:lnTo>
                      <a:pt x="150519" y="269929"/>
                    </a:lnTo>
                    <a:close/>
                  </a:path>
                  <a:path w="473710" h="562609">
                    <a:moveTo>
                      <a:pt x="108966" y="266661"/>
                    </a:moveTo>
                    <a:lnTo>
                      <a:pt x="108638" y="270201"/>
                    </a:lnTo>
                    <a:lnTo>
                      <a:pt x="108892" y="267633"/>
                    </a:lnTo>
                    <a:lnTo>
                      <a:pt x="108966" y="266661"/>
                    </a:lnTo>
                    <a:close/>
                  </a:path>
                  <a:path w="473710" h="562609">
                    <a:moveTo>
                      <a:pt x="150616" y="269890"/>
                    </a:moveTo>
                    <a:lnTo>
                      <a:pt x="150696" y="270037"/>
                    </a:lnTo>
                    <a:lnTo>
                      <a:pt x="150945" y="270199"/>
                    </a:lnTo>
                    <a:lnTo>
                      <a:pt x="150819" y="270036"/>
                    </a:lnTo>
                    <a:lnTo>
                      <a:pt x="150616" y="269890"/>
                    </a:lnTo>
                    <a:close/>
                  </a:path>
                  <a:path w="473710" h="562609">
                    <a:moveTo>
                      <a:pt x="138774" y="268928"/>
                    </a:moveTo>
                    <a:lnTo>
                      <a:pt x="138810" y="269209"/>
                    </a:lnTo>
                    <a:lnTo>
                      <a:pt x="139189" y="269981"/>
                    </a:lnTo>
                    <a:lnTo>
                      <a:pt x="139316" y="270199"/>
                    </a:lnTo>
                    <a:lnTo>
                      <a:pt x="139190" y="269635"/>
                    </a:lnTo>
                    <a:lnTo>
                      <a:pt x="138774" y="268928"/>
                    </a:lnTo>
                    <a:close/>
                  </a:path>
                  <a:path w="473710" h="562609">
                    <a:moveTo>
                      <a:pt x="141078" y="269585"/>
                    </a:moveTo>
                    <a:lnTo>
                      <a:pt x="141127" y="269923"/>
                    </a:lnTo>
                    <a:lnTo>
                      <a:pt x="141254" y="270198"/>
                    </a:lnTo>
                    <a:lnTo>
                      <a:pt x="141127" y="269711"/>
                    </a:lnTo>
                    <a:close/>
                  </a:path>
                  <a:path w="473710" h="562609">
                    <a:moveTo>
                      <a:pt x="128045" y="269904"/>
                    </a:moveTo>
                    <a:lnTo>
                      <a:pt x="128211" y="270196"/>
                    </a:lnTo>
                    <a:lnTo>
                      <a:pt x="128045" y="269904"/>
                    </a:lnTo>
                    <a:close/>
                  </a:path>
                  <a:path w="473710" h="562609">
                    <a:moveTo>
                      <a:pt x="140789" y="269592"/>
                    </a:moveTo>
                    <a:lnTo>
                      <a:pt x="140645" y="269935"/>
                    </a:lnTo>
                    <a:lnTo>
                      <a:pt x="140771" y="270195"/>
                    </a:lnTo>
                    <a:lnTo>
                      <a:pt x="140898" y="269943"/>
                    </a:lnTo>
                    <a:lnTo>
                      <a:pt x="140789" y="269592"/>
                    </a:lnTo>
                    <a:close/>
                  </a:path>
                  <a:path w="473710" h="562609">
                    <a:moveTo>
                      <a:pt x="118479" y="267970"/>
                    </a:moveTo>
                    <a:lnTo>
                      <a:pt x="118625" y="270193"/>
                    </a:lnTo>
                    <a:lnTo>
                      <a:pt x="118479" y="267970"/>
                    </a:lnTo>
                    <a:close/>
                  </a:path>
                  <a:path w="473710" h="562609">
                    <a:moveTo>
                      <a:pt x="139537" y="269182"/>
                    </a:moveTo>
                    <a:lnTo>
                      <a:pt x="139835" y="269814"/>
                    </a:lnTo>
                    <a:lnTo>
                      <a:pt x="140087" y="270186"/>
                    </a:lnTo>
                    <a:lnTo>
                      <a:pt x="139960" y="269801"/>
                    </a:lnTo>
                    <a:lnTo>
                      <a:pt x="139537" y="269182"/>
                    </a:lnTo>
                    <a:close/>
                  </a:path>
                  <a:path w="473710" h="562609">
                    <a:moveTo>
                      <a:pt x="141778" y="269529"/>
                    </a:moveTo>
                    <a:lnTo>
                      <a:pt x="141861" y="269887"/>
                    </a:lnTo>
                    <a:lnTo>
                      <a:pt x="141988" y="270186"/>
                    </a:lnTo>
                    <a:lnTo>
                      <a:pt x="141861" y="269636"/>
                    </a:lnTo>
                    <a:close/>
                  </a:path>
                  <a:path w="473710" h="562609">
                    <a:moveTo>
                      <a:pt x="134819" y="269446"/>
                    </a:moveTo>
                    <a:lnTo>
                      <a:pt x="134863" y="269603"/>
                    </a:lnTo>
                    <a:lnTo>
                      <a:pt x="135116" y="270183"/>
                    </a:lnTo>
                    <a:lnTo>
                      <a:pt x="134990" y="269734"/>
                    </a:lnTo>
                    <a:lnTo>
                      <a:pt x="134819" y="269446"/>
                    </a:lnTo>
                    <a:close/>
                  </a:path>
                  <a:path w="473710" h="562609">
                    <a:moveTo>
                      <a:pt x="137692" y="269658"/>
                    </a:moveTo>
                    <a:lnTo>
                      <a:pt x="137766" y="269893"/>
                    </a:lnTo>
                    <a:lnTo>
                      <a:pt x="137893" y="270182"/>
                    </a:lnTo>
                    <a:lnTo>
                      <a:pt x="137692" y="269658"/>
                    </a:lnTo>
                    <a:close/>
                  </a:path>
                  <a:path w="473710" h="562609">
                    <a:moveTo>
                      <a:pt x="138172" y="269387"/>
                    </a:moveTo>
                    <a:lnTo>
                      <a:pt x="138252" y="269893"/>
                    </a:lnTo>
                    <a:lnTo>
                      <a:pt x="138379" y="270178"/>
                    </a:lnTo>
                    <a:lnTo>
                      <a:pt x="138252" y="269559"/>
                    </a:lnTo>
                    <a:lnTo>
                      <a:pt x="138172" y="269387"/>
                    </a:lnTo>
                    <a:close/>
                  </a:path>
                  <a:path w="473710" h="562609">
                    <a:moveTo>
                      <a:pt x="143700" y="269535"/>
                    </a:moveTo>
                    <a:lnTo>
                      <a:pt x="143757" y="269819"/>
                    </a:lnTo>
                    <a:lnTo>
                      <a:pt x="144010" y="270176"/>
                    </a:lnTo>
                    <a:lnTo>
                      <a:pt x="143700" y="269535"/>
                    </a:lnTo>
                    <a:close/>
                  </a:path>
                  <a:path w="473710" h="562609">
                    <a:moveTo>
                      <a:pt x="147729" y="269786"/>
                    </a:moveTo>
                    <a:lnTo>
                      <a:pt x="148027" y="270172"/>
                    </a:lnTo>
                    <a:lnTo>
                      <a:pt x="147901" y="269854"/>
                    </a:lnTo>
                    <a:lnTo>
                      <a:pt x="147729" y="269786"/>
                    </a:lnTo>
                    <a:close/>
                  </a:path>
                  <a:path w="473710" h="562609">
                    <a:moveTo>
                      <a:pt x="148535" y="269866"/>
                    </a:moveTo>
                    <a:lnTo>
                      <a:pt x="148451" y="270071"/>
                    </a:lnTo>
                    <a:lnTo>
                      <a:pt x="148688" y="270164"/>
                    </a:lnTo>
                    <a:lnTo>
                      <a:pt x="148535" y="269866"/>
                    </a:lnTo>
                    <a:close/>
                  </a:path>
                  <a:path w="473710" h="562609">
                    <a:moveTo>
                      <a:pt x="140338" y="269823"/>
                    </a:moveTo>
                    <a:lnTo>
                      <a:pt x="140333" y="269973"/>
                    </a:lnTo>
                    <a:lnTo>
                      <a:pt x="140460" y="270156"/>
                    </a:lnTo>
                    <a:lnTo>
                      <a:pt x="140338" y="269823"/>
                    </a:lnTo>
                    <a:close/>
                  </a:path>
                  <a:path w="473710" h="562609">
                    <a:moveTo>
                      <a:pt x="150395" y="270030"/>
                    </a:moveTo>
                    <a:lnTo>
                      <a:pt x="150550" y="270156"/>
                    </a:lnTo>
                    <a:lnTo>
                      <a:pt x="150395" y="270030"/>
                    </a:lnTo>
                    <a:close/>
                  </a:path>
                  <a:path w="473710" h="562609">
                    <a:moveTo>
                      <a:pt x="141502" y="269301"/>
                    </a:moveTo>
                    <a:lnTo>
                      <a:pt x="141893" y="270152"/>
                    </a:lnTo>
                    <a:lnTo>
                      <a:pt x="141766" y="269783"/>
                    </a:lnTo>
                    <a:lnTo>
                      <a:pt x="141502" y="269301"/>
                    </a:lnTo>
                    <a:close/>
                  </a:path>
                  <a:path w="473710" h="562609">
                    <a:moveTo>
                      <a:pt x="127989" y="268652"/>
                    </a:moveTo>
                    <a:lnTo>
                      <a:pt x="128082" y="269960"/>
                    </a:lnTo>
                    <a:lnTo>
                      <a:pt x="128209" y="270146"/>
                    </a:lnTo>
                    <a:lnTo>
                      <a:pt x="127989" y="268652"/>
                    </a:lnTo>
                    <a:close/>
                  </a:path>
                  <a:path w="473710" h="562609">
                    <a:moveTo>
                      <a:pt x="149657" y="269660"/>
                    </a:moveTo>
                    <a:lnTo>
                      <a:pt x="149720" y="269887"/>
                    </a:lnTo>
                    <a:lnTo>
                      <a:pt x="149847" y="270146"/>
                    </a:lnTo>
                    <a:lnTo>
                      <a:pt x="149720" y="269763"/>
                    </a:lnTo>
                    <a:close/>
                  </a:path>
                  <a:path w="473710" h="562609">
                    <a:moveTo>
                      <a:pt x="134245" y="269311"/>
                    </a:moveTo>
                    <a:lnTo>
                      <a:pt x="134421" y="269706"/>
                    </a:lnTo>
                    <a:lnTo>
                      <a:pt x="134674" y="270146"/>
                    </a:lnTo>
                    <a:lnTo>
                      <a:pt x="134245" y="269311"/>
                    </a:lnTo>
                    <a:close/>
                  </a:path>
                  <a:path w="473710" h="562609">
                    <a:moveTo>
                      <a:pt x="131743" y="269588"/>
                    </a:moveTo>
                    <a:lnTo>
                      <a:pt x="131940" y="270131"/>
                    </a:lnTo>
                    <a:lnTo>
                      <a:pt x="131816" y="269687"/>
                    </a:lnTo>
                    <a:close/>
                  </a:path>
                  <a:path w="473710" h="562609">
                    <a:moveTo>
                      <a:pt x="136446" y="269792"/>
                    </a:moveTo>
                    <a:lnTo>
                      <a:pt x="136491" y="269921"/>
                    </a:lnTo>
                    <a:lnTo>
                      <a:pt x="136618" y="270129"/>
                    </a:lnTo>
                    <a:lnTo>
                      <a:pt x="136446" y="269792"/>
                    </a:lnTo>
                    <a:close/>
                  </a:path>
                  <a:path w="473710" h="562609">
                    <a:moveTo>
                      <a:pt x="150317" y="269794"/>
                    </a:moveTo>
                    <a:lnTo>
                      <a:pt x="150421" y="270040"/>
                    </a:lnTo>
                    <a:lnTo>
                      <a:pt x="150420" y="269863"/>
                    </a:lnTo>
                    <a:close/>
                  </a:path>
                  <a:path w="473710" h="562609">
                    <a:moveTo>
                      <a:pt x="136454" y="269598"/>
                    </a:moveTo>
                    <a:lnTo>
                      <a:pt x="136706" y="270127"/>
                    </a:lnTo>
                    <a:lnTo>
                      <a:pt x="136454" y="269598"/>
                    </a:lnTo>
                    <a:close/>
                  </a:path>
                  <a:path w="473710" h="562609">
                    <a:moveTo>
                      <a:pt x="148632" y="269808"/>
                    </a:moveTo>
                    <a:lnTo>
                      <a:pt x="148684" y="270125"/>
                    </a:lnTo>
                    <a:lnTo>
                      <a:pt x="148632" y="269808"/>
                    </a:lnTo>
                    <a:close/>
                  </a:path>
                  <a:path w="473710" h="562609">
                    <a:moveTo>
                      <a:pt x="137411" y="269084"/>
                    </a:moveTo>
                    <a:lnTo>
                      <a:pt x="137474" y="269531"/>
                    </a:lnTo>
                    <a:lnTo>
                      <a:pt x="137728" y="270124"/>
                    </a:lnTo>
                    <a:lnTo>
                      <a:pt x="137601" y="269517"/>
                    </a:lnTo>
                    <a:lnTo>
                      <a:pt x="137411" y="269084"/>
                    </a:lnTo>
                    <a:close/>
                  </a:path>
                  <a:path w="473710" h="562609">
                    <a:moveTo>
                      <a:pt x="145169" y="269715"/>
                    </a:moveTo>
                    <a:lnTo>
                      <a:pt x="145248" y="269906"/>
                    </a:lnTo>
                    <a:lnTo>
                      <a:pt x="145375" y="270122"/>
                    </a:lnTo>
                    <a:lnTo>
                      <a:pt x="145249" y="269822"/>
                    </a:lnTo>
                    <a:close/>
                  </a:path>
                  <a:path w="473710" h="562609">
                    <a:moveTo>
                      <a:pt x="150422" y="268612"/>
                    </a:moveTo>
                    <a:lnTo>
                      <a:pt x="150558" y="269138"/>
                    </a:lnTo>
                    <a:lnTo>
                      <a:pt x="150938" y="270122"/>
                    </a:lnTo>
                    <a:lnTo>
                      <a:pt x="150811" y="269266"/>
                    </a:lnTo>
                    <a:lnTo>
                      <a:pt x="150685" y="268958"/>
                    </a:lnTo>
                    <a:lnTo>
                      <a:pt x="150559" y="268719"/>
                    </a:lnTo>
                    <a:lnTo>
                      <a:pt x="150422" y="268612"/>
                    </a:lnTo>
                    <a:close/>
                  </a:path>
                  <a:path w="473710" h="562609">
                    <a:moveTo>
                      <a:pt x="147384" y="269650"/>
                    </a:moveTo>
                    <a:lnTo>
                      <a:pt x="147502" y="269931"/>
                    </a:lnTo>
                    <a:lnTo>
                      <a:pt x="147628" y="270114"/>
                    </a:lnTo>
                    <a:lnTo>
                      <a:pt x="147502" y="269759"/>
                    </a:lnTo>
                    <a:close/>
                  </a:path>
                  <a:path w="473710" h="562609">
                    <a:moveTo>
                      <a:pt x="147975" y="269883"/>
                    </a:moveTo>
                    <a:lnTo>
                      <a:pt x="148126" y="270112"/>
                    </a:lnTo>
                    <a:lnTo>
                      <a:pt x="148127" y="269943"/>
                    </a:lnTo>
                    <a:lnTo>
                      <a:pt x="147975" y="269883"/>
                    </a:lnTo>
                    <a:close/>
                  </a:path>
                  <a:path w="473710" h="562609">
                    <a:moveTo>
                      <a:pt x="119310" y="268766"/>
                    </a:moveTo>
                    <a:lnTo>
                      <a:pt x="119234" y="269029"/>
                    </a:lnTo>
                    <a:lnTo>
                      <a:pt x="119108" y="270111"/>
                    </a:lnTo>
                    <a:lnTo>
                      <a:pt x="119310" y="268766"/>
                    </a:lnTo>
                    <a:close/>
                  </a:path>
                  <a:path w="473710" h="562609">
                    <a:moveTo>
                      <a:pt x="143724" y="269399"/>
                    </a:moveTo>
                    <a:lnTo>
                      <a:pt x="143734" y="269604"/>
                    </a:lnTo>
                    <a:lnTo>
                      <a:pt x="143987" y="270108"/>
                    </a:lnTo>
                    <a:lnTo>
                      <a:pt x="143724" y="269399"/>
                    </a:lnTo>
                    <a:close/>
                  </a:path>
                  <a:path w="473710" h="562609">
                    <a:moveTo>
                      <a:pt x="124665" y="268807"/>
                    </a:moveTo>
                    <a:lnTo>
                      <a:pt x="124553" y="269395"/>
                    </a:lnTo>
                    <a:lnTo>
                      <a:pt x="124680" y="270107"/>
                    </a:lnTo>
                    <a:lnTo>
                      <a:pt x="124665" y="268807"/>
                    </a:lnTo>
                    <a:close/>
                  </a:path>
                  <a:path w="473710" h="562609">
                    <a:moveTo>
                      <a:pt x="137681" y="269510"/>
                    </a:moveTo>
                    <a:lnTo>
                      <a:pt x="137767" y="269824"/>
                    </a:lnTo>
                    <a:lnTo>
                      <a:pt x="137894" y="270106"/>
                    </a:lnTo>
                    <a:lnTo>
                      <a:pt x="137767" y="269690"/>
                    </a:lnTo>
                    <a:lnTo>
                      <a:pt x="137681" y="269510"/>
                    </a:lnTo>
                    <a:close/>
                  </a:path>
                  <a:path w="473710" h="562609">
                    <a:moveTo>
                      <a:pt x="139901" y="269625"/>
                    </a:moveTo>
                    <a:lnTo>
                      <a:pt x="140049" y="269920"/>
                    </a:lnTo>
                    <a:lnTo>
                      <a:pt x="140175" y="270105"/>
                    </a:lnTo>
                    <a:lnTo>
                      <a:pt x="140048" y="269815"/>
                    </a:lnTo>
                    <a:lnTo>
                      <a:pt x="139901" y="269625"/>
                    </a:lnTo>
                    <a:close/>
                  </a:path>
                  <a:path w="473710" h="562609">
                    <a:moveTo>
                      <a:pt x="138055" y="269454"/>
                    </a:moveTo>
                    <a:lnTo>
                      <a:pt x="138082" y="269806"/>
                    </a:lnTo>
                    <a:lnTo>
                      <a:pt x="138208" y="270105"/>
                    </a:lnTo>
                    <a:lnTo>
                      <a:pt x="138055" y="269454"/>
                    </a:lnTo>
                    <a:close/>
                  </a:path>
                  <a:path w="473710" h="562609">
                    <a:moveTo>
                      <a:pt x="136487" y="268800"/>
                    </a:moveTo>
                    <a:lnTo>
                      <a:pt x="136578" y="269848"/>
                    </a:lnTo>
                    <a:lnTo>
                      <a:pt x="136705" y="270102"/>
                    </a:lnTo>
                    <a:lnTo>
                      <a:pt x="136578" y="268917"/>
                    </a:lnTo>
                    <a:close/>
                  </a:path>
                  <a:path w="473710" h="562609">
                    <a:moveTo>
                      <a:pt x="150472" y="268947"/>
                    </a:moveTo>
                    <a:lnTo>
                      <a:pt x="150531" y="269336"/>
                    </a:lnTo>
                    <a:lnTo>
                      <a:pt x="150658" y="269920"/>
                    </a:lnTo>
                    <a:lnTo>
                      <a:pt x="150911" y="270102"/>
                    </a:lnTo>
                    <a:lnTo>
                      <a:pt x="150472" y="268947"/>
                    </a:lnTo>
                    <a:close/>
                  </a:path>
                  <a:path w="473710" h="562609">
                    <a:moveTo>
                      <a:pt x="143295" y="269169"/>
                    </a:moveTo>
                    <a:lnTo>
                      <a:pt x="143349" y="269739"/>
                    </a:lnTo>
                    <a:lnTo>
                      <a:pt x="143602" y="270101"/>
                    </a:lnTo>
                    <a:lnTo>
                      <a:pt x="143476" y="269423"/>
                    </a:lnTo>
                    <a:lnTo>
                      <a:pt x="143295" y="269169"/>
                    </a:lnTo>
                    <a:close/>
                  </a:path>
                  <a:path w="473710" h="562609">
                    <a:moveTo>
                      <a:pt x="135129" y="268235"/>
                    </a:moveTo>
                    <a:lnTo>
                      <a:pt x="135160" y="269066"/>
                    </a:lnTo>
                    <a:lnTo>
                      <a:pt x="135667" y="270096"/>
                    </a:lnTo>
                    <a:lnTo>
                      <a:pt x="135540" y="269197"/>
                    </a:lnTo>
                    <a:lnTo>
                      <a:pt x="135413" y="268674"/>
                    </a:lnTo>
                    <a:lnTo>
                      <a:pt x="135129" y="268235"/>
                    </a:lnTo>
                    <a:close/>
                  </a:path>
                  <a:path w="473710" h="562609">
                    <a:moveTo>
                      <a:pt x="145902" y="269601"/>
                    </a:moveTo>
                    <a:lnTo>
                      <a:pt x="145960" y="269799"/>
                    </a:lnTo>
                    <a:lnTo>
                      <a:pt x="146087" y="270095"/>
                    </a:lnTo>
                    <a:lnTo>
                      <a:pt x="145961" y="269714"/>
                    </a:lnTo>
                    <a:close/>
                  </a:path>
                  <a:path w="473710" h="562609">
                    <a:moveTo>
                      <a:pt x="145993" y="269355"/>
                    </a:moveTo>
                    <a:lnTo>
                      <a:pt x="146050" y="269588"/>
                    </a:lnTo>
                    <a:lnTo>
                      <a:pt x="146303" y="270088"/>
                    </a:lnTo>
                    <a:lnTo>
                      <a:pt x="146176" y="269590"/>
                    </a:lnTo>
                    <a:lnTo>
                      <a:pt x="145993" y="269355"/>
                    </a:lnTo>
                    <a:close/>
                  </a:path>
                  <a:path w="473710" h="562609">
                    <a:moveTo>
                      <a:pt x="142643" y="269436"/>
                    </a:moveTo>
                    <a:lnTo>
                      <a:pt x="143038" y="270087"/>
                    </a:lnTo>
                    <a:lnTo>
                      <a:pt x="142643" y="269436"/>
                    </a:lnTo>
                    <a:close/>
                  </a:path>
                  <a:path w="473710" h="562609">
                    <a:moveTo>
                      <a:pt x="130156" y="268909"/>
                    </a:moveTo>
                    <a:lnTo>
                      <a:pt x="130154" y="269601"/>
                    </a:lnTo>
                    <a:lnTo>
                      <a:pt x="130281" y="270086"/>
                    </a:lnTo>
                    <a:lnTo>
                      <a:pt x="130156" y="268909"/>
                    </a:lnTo>
                    <a:close/>
                  </a:path>
                  <a:path w="473710" h="562609">
                    <a:moveTo>
                      <a:pt x="144886" y="269651"/>
                    </a:moveTo>
                    <a:lnTo>
                      <a:pt x="145152" y="270078"/>
                    </a:lnTo>
                    <a:lnTo>
                      <a:pt x="144886" y="269651"/>
                    </a:lnTo>
                    <a:close/>
                  </a:path>
                  <a:path w="473710" h="562609">
                    <a:moveTo>
                      <a:pt x="142347" y="269467"/>
                    </a:moveTo>
                    <a:lnTo>
                      <a:pt x="142360" y="269727"/>
                    </a:lnTo>
                    <a:lnTo>
                      <a:pt x="142487" y="270071"/>
                    </a:lnTo>
                    <a:lnTo>
                      <a:pt x="142347" y="269467"/>
                    </a:lnTo>
                    <a:close/>
                  </a:path>
                  <a:path w="473710" h="562609">
                    <a:moveTo>
                      <a:pt x="137165" y="269511"/>
                    </a:moveTo>
                    <a:lnTo>
                      <a:pt x="137223" y="269744"/>
                    </a:lnTo>
                    <a:lnTo>
                      <a:pt x="137476" y="270068"/>
                    </a:lnTo>
                    <a:lnTo>
                      <a:pt x="137351" y="269747"/>
                    </a:lnTo>
                    <a:lnTo>
                      <a:pt x="137165" y="269511"/>
                    </a:lnTo>
                    <a:close/>
                  </a:path>
                  <a:path w="473710" h="562609">
                    <a:moveTo>
                      <a:pt x="142071" y="269845"/>
                    </a:moveTo>
                    <a:lnTo>
                      <a:pt x="142206" y="270065"/>
                    </a:lnTo>
                    <a:lnTo>
                      <a:pt x="142071" y="269845"/>
                    </a:lnTo>
                    <a:close/>
                  </a:path>
                  <a:path w="473710" h="562609">
                    <a:moveTo>
                      <a:pt x="133186" y="269136"/>
                    </a:moveTo>
                    <a:lnTo>
                      <a:pt x="133278" y="269677"/>
                    </a:lnTo>
                    <a:lnTo>
                      <a:pt x="133405" y="270059"/>
                    </a:lnTo>
                    <a:lnTo>
                      <a:pt x="133278" y="269304"/>
                    </a:lnTo>
                    <a:lnTo>
                      <a:pt x="133186" y="269136"/>
                    </a:lnTo>
                    <a:close/>
                  </a:path>
                  <a:path w="473710" h="562609">
                    <a:moveTo>
                      <a:pt x="142091" y="269070"/>
                    </a:moveTo>
                    <a:lnTo>
                      <a:pt x="142081" y="269860"/>
                    </a:lnTo>
                    <a:lnTo>
                      <a:pt x="142208" y="270057"/>
                    </a:lnTo>
                    <a:lnTo>
                      <a:pt x="142091" y="269070"/>
                    </a:lnTo>
                    <a:close/>
                  </a:path>
                  <a:path w="473710" h="562609">
                    <a:moveTo>
                      <a:pt x="146650" y="269560"/>
                    </a:moveTo>
                    <a:lnTo>
                      <a:pt x="146821" y="270056"/>
                    </a:lnTo>
                    <a:lnTo>
                      <a:pt x="146694" y="269640"/>
                    </a:lnTo>
                    <a:close/>
                  </a:path>
                  <a:path w="473710" h="562609">
                    <a:moveTo>
                      <a:pt x="142662" y="269359"/>
                    </a:moveTo>
                    <a:lnTo>
                      <a:pt x="143039" y="270054"/>
                    </a:lnTo>
                    <a:lnTo>
                      <a:pt x="142912" y="269750"/>
                    </a:lnTo>
                    <a:lnTo>
                      <a:pt x="142662" y="269359"/>
                    </a:lnTo>
                    <a:close/>
                  </a:path>
                  <a:path w="473710" h="562609">
                    <a:moveTo>
                      <a:pt x="144898" y="269532"/>
                    </a:moveTo>
                    <a:lnTo>
                      <a:pt x="144899" y="269670"/>
                    </a:lnTo>
                    <a:lnTo>
                      <a:pt x="145152" y="270053"/>
                    </a:lnTo>
                    <a:lnTo>
                      <a:pt x="145025" y="269740"/>
                    </a:lnTo>
                    <a:lnTo>
                      <a:pt x="144898" y="269532"/>
                    </a:lnTo>
                    <a:close/>
                  </a:path>
                  <a:path w="473710" h="562609">
                    <a:moveTo>
                      <a:pt x="128008" y="267839"/>
                    </a:moveTo>
                    <a:lnTo>
                      <a:pt x="128079" y="269228"/>
                    </a:lnTo>
                    <a:lnTo>
                      <a:pt x="128206" y="270040"/>
                    </a:lnTo>
                    <a:lnTo>
                      <a:pt x="128080" y="267929"/>
                    </a:lnTo>
                    <a:close/>
                  </a:path>
                  <a:path w="473710" h="562609">
                    <a:moveTo>
                      <a:pt x="117978" y="268007"/>
                    </a:moveTo>
                    <a:lnTo>
                      <a:pt x="117925" y="268227"/>
                    </a:lnTo>
                    <a:lnTo>
                      <a:pt x="117799" y="270038"/>
                    </a:lnTo>
                    <a:lnTo>
                      <a:pt x="117926" y="269142"/>
                    </a:lnTo>
                    <a:lnTo>
                      <a:pt x="117978" y="268007"/>
                    </a:lnTo>
                    <a:close/>
                  </a:path>
                  <a:path w="473710" h="562609">
                    <a:moveTo>
                      <a:pt x="119018" y="268866"/>
                    </a:moveTo>
                    <a:lnTo>
                      <a:pt x="118944" y="270036"/>
                    </a:lnTo>
                    <a:lnTo>
                      <a:pt x="119070" y="269598"/>
                    </a:lnTo>
                    <a:lnTo>
                      <a:pt x="119018" y="268866"/>
                    </a:lnTo>
                    <a:close/>
                  </a:path>
                  <a:path w="473710" h="562609">
                    <a:moveTo>
                      <a:pt x="150908" y="268993"/>
                    </a:moveTo>
                    <a:lnTo>
                      <a:pt x="151070" y="270033"/>
                    </a:lnTo>
                    <a:lnTo>
                      <a:pt x="150943" y="269068"/>
                    </a:lnTo>
                    <a:close/>
                  </a:path>
                  <a:path w="473710" h="562609">
                    <a:moveTo>
                      <a:pt x="139727" y="269098"/>
                    </a:moveTo>
                    <a:lnTo>
                      <a:pt x="139838" y="269434"/>
                    </a:lnTo>
                    <a:lnTo>
                      <a:pt x="139965" y="269704"/>
                    </a:lnTo>
                    <a:lnTo>
                      <a:pt x="140218" y="270031"/>
                    </a:lnTo>
                    <a:lnTo>
                      <a:pt x="140092" y="269624"/>
                    </a:lnTo>
                    <a:lnTo>
                      <a:pt x="139727" y="269098"/>
                    </a:lnTo>
                    <a:close/>
                  </a:path>
                  <a:path w="473710" h="562609">
                    <a:moveTo>
                      <a:pt x="147308" y="269623"/>
                    </a:moveTo>
                    <a:lnTo>
                      <a:pt x="147401" y="269887"/>
                    </a:lnTo>
                    <a:lnTo>
                      <a:pt x="147528" y="270014"/>
                    </a:lnTo>
                    <a:lnTo>
                      <a:pt x="147308" y="269623"/>
                    </a:lnTo>
                    <a:close/>
                  </a:path>
                  <a:path w="473710" h="562609">
                    <a:moveTo>
                      <a:pt x="130316" y="268864"/>
                    </a:moveTo>
                    <a:lnTo>
                      <a:pt x="130531" y="270011"/>
                    </a:lnTo>
                    <a:lnTo>
                      <a:pt x="130404" y="269209"/>
                    </a:lnTo>
                    <a:lnTo>
                      <a:pt x="130316" y="268864"/>
                    </a:lnTo>
                    <a:close/>
                  </a:path>
                  <a:path w="473710" h="562609">
                    <a:moveTo>
                      <a:pt x="145897" y="269642"/>
                    </a:moveTo>
                    <a:lnTo>
                      <a:pt x="146045" y="270011"/>
                    </a:lnTo>
                    <a:lnTo>
                      <a:pt x="145897" y="269642"/>
                    </a:lnTo>
                    <a:close/>
                  </a:path>
                  <a:path w="473710" h="562609">
                    <a:moveTo>
                      <a:pt x="147855" y="269240"/>
                    </a:moveTo>
                    <a:lnTo>
                      <a:pt x="147657" y="269240"/>
                    </a:lnTo>
                    <a:lnTo>
                      <a:pt x="147793" y="269605"/>
                    </a:lnTo>
                    <a:lnTo>
                      <a:pt x="147920" y="269799"/>
                    </a:lnTo>
                    <a:lnTo>
                      <a:pt x="148296" y="270010"/>
                    </a:lnTo>
                    <a:lnTo>
                      <a:pt x="148169" y="269730"/>
                    </a:lnTo>
                    <a:lnTo>
                      <a:pt x="147855" y="269240"/>
                    </a:lnTo>
                    <a:close/>
                  </a:path>
                  <a:path w="473710" h="562609">
                    <a:moveTo>
                      <a:pt x="138803" y="269196"/>
                    </a:moveTo>
                    <a:lnTo>
                      <a:pt x="139073" y="269789"/>
                    </a:lnTo>
                    <a:lnTo>
                      <a:pt x="139200" y="270003"/>
                    </a:lnTo>
                    <a:lnTo>
                      <a:pt x="138803" y="269196"/>
                    </a:lnTo>
                    <a:close/>
                  </a:path>
                  <a:path w="473710" h="562609">
                    <a:moveTo>
                      <a:pt x="149280" y="269418"/>
                    </a:moveTo>
                    <a:lnTo>
                      <a:pt x="149283" y="269567"/>
                    </a:lnTo>
                    <a:lnTo>
                      <a:pt x="149537" y="270002"/>
                    </a:lnTo>
                    <a:lnTo>
                      <a:pt x="149410" y="269638"/>
                    </a:lnTo>
                    <a:lnTo>
                      <a:pt x="149280" y="269418"/>
                    </a:lnTo>
                    <a:close/>
                  </a:path>
                  <a:path w="473710" h="562609">
                    <a:moveTo>
                      <a:pt x="148074" y="269559"/>
                    </a:moveTo>
                    <a:lnTo>
                      <a:pt x="148317" y="269997"/>
                    </a:lnTo>
                    <a:lnTo>
                      <a:pt x="148191" y="269730"/>
                    </a:lnTo>
                    <a:lnTo>
                      <a:pt x="148074" y="269559"/>
                    </a:lnTo>
                    <a:close/>
                  </a:path>
                  <a:path w="473710" h="562609">
                    <a:moveTo>
                      <a:pt x="145173" y="269155"/>
                    </a:moveTo>
                    <a:lnTo>
                      <a:pt x="145250" y="269823"/>
                    </a:lnTo>
                    <a:lnTo>
                      <a:pt x="145376" y="269995"/>
                    </a:lnTo>
                    <a:lnTo>
                      <a:pt x="145250" y="269289"/>
                    </a:lnTo>
                    <a:lnTo>
                      <a:pt x="145173" y="269155"/>
                    </a:lnTo>
                    <a:close/>
                  </a:path>
                  <a:path w="473710" h="562609">
                    <a:moveTo>
                      <a:pt x="140503" y="269537"/>
                    </a:moveTo>
                    <a:lnTo>
                      <a:pt x="140493" y="269820"/>
                    </a:lnTo>
                    <a:lnTo>
                      <a:pt x="140619" y="269991"/>
                    </a:lnTo>
                    <a:lnTo>
                      <a:pt x="140503" y="269537"/>
                    </a:lnTo>
                    <a:close/>
                  </a:path>
                  <a:path w="473710" h="562609">
                    <a:moveTo>
                      <a:pt x="143889" y="268448"/>
                    </a:moveTo>
                    <a:lnTo>
                      <a:pt x="143955" y="268727"/>
                    </a:lnTo>
                    <a:lnTo>
                      <a:pt x="144716" y="269991"/>
                    </a:lnTo>
                    <a:lnTo>
                      <a:pt x="144589" y="269462"/>
                    </a:lnTo>
                    <a:lnTo>
                      <a:pt x="143889" y="268448"/>
                    </a:lnTo>
                    <a:close/>
                  </a:path>
                  <a:path w="473710" h="562609">
                    <a:moveTo>
                      <a:pt x="139270" y="269340"/>
                    </a:moveTo>
                    <a:lnTo>
                      <a:pt x="139383" y="269775"/>
                    </a:lnTo>
                    <a:lnTo>
                      <a:pt x="139509" y="269987"/>
                    </a:lnTo>
                    <a:lnTo>
                      <a:pt x="139383" y="269510"/>
                    </a:lnTo>
                    <a:lnTo>
                      <a:pt x="139270" y="269340"/>
                    </a:lnTo>
                    <a:close/>
                  </a:path>
                  <a:path w="473710" h="562609">
                    <a:moveTo>
                      <a:pt x="150875" y="268967"/>
                    </a:moveTo>
                    <a:lnTo>
                      <a:pt x="151052" y="269981"/>
                    </a:lnTo>
                    <a:lnTo>
                      <a:pt x="150925" y="269113"/>
                    </a:lnTo>
                    <a:lnTo>
                      <a:pt x="150875" y="268967"/>
                    </a:lnTo>
                    <a:close/>
                  </a:path>
                  <a:path w="473710" h="562609">
                    <a:moveTo>
                      <a:pt x="118541" y="266258"/>
                    </a:moveTo>
                    <a:lnTo>
                      <a:pt x="118436" y="267566"/>
                    </a:lnTo>
                    <a:lnTo>
                      <a:pt x="118690" y="269974"/>
                    </a:lnTo>
                    <a:lnTo>
                      <a:pt x="118817" y="269169"/>
                    </a:lnTo>
                    <a:lnTo>
                      <a:pt x="118690" y="267662"/>
                    </a:lnTo>
                    <a:lnTo>
                      <a:pt x="118541" y="266258"/>
                    </a:lnTo>
                    <a:close/>
                  </a:path>
                  <a:path w="473710" h="562609">
                    <a:moveTo>
                      <a:pt x="147502" y="268063"/>
                    </a:moveTo>
                    <a:lnTo>
                      <a:pt x="147599" y="268598"/>
                    </a:lnTo>
                    <a:lnTo>
                      <a:pt x="147978" y="269387"/>
                    </a:lnTo>
                    <a:lnTo>
                      <a:pt x="148358" y="269973"/>
                    </a:lnTo>
                    <a:lnTo>
                      <a:pt x="148354" y="269549"/>
                    </a:lnTo>
                    <a:lnTo>
                      <a:pt x="147502" y="268063"/>
                    </a:lnTo>
                    <a:close/>
                  </a:path>
                  <a:path w="473710" h="562609">
                    <a:moveTo>
                      <a:pt x="121349" y="266543"/>
                    </a:moveTo>
                    <a:lnTo>
                      <a:pt x="120984" y="267875"/>
                    </a:lnTo>
                    <a:lnTo>
                      <a:pt x="120857" y="269970"/>
                    </a:lnTo>
                    <a:lnTo>
                      <a:pt x="121111" y="268986"/>
                    </a:lnTo>
                    <a:lnTo>
                      <a:pt x="121081" y="267970"/>
                    </a:lnTo>
                    <a:lnTo>
                      <a:pt x="121357" y="267970"/>
                    </a:lnTo>
                    <a:lnTo>
                      <a:pt x="121349" y="266543"/>
                    </a:lnTo>
                    <a:close/>
                  </a:path>
                  <a:path w="473710" h="562609">
                    <a:moveTo>
                      <a:pt x="137156" y="268789"/>
                    </a:moveTo>
                    <a:lnTo>
                      <a:pt x="137271" y="269348"/>
                    </a:lnTo>
                    <a:lnTo>
                      <a:pt x="137398" y="269794"/>
                    </a:lnTo>
                    <a:lnTo>
                      <a:pt x="137525" y="269968"/>
                    </a:lnTo>
                    <a:lnTo>
                      <a:pt x="137398" y="269354"/>
                    </a:lnTo>
                    <a:lnTo>
                      <a:pt x="137156" y="268789"/>
                    </a:lnTo>
                    <a:close/>
                  </a:path>
                  <a:path w="473710" h="562609">
                    <a:moveTo>
                      <a:pt x="133713" y="267587"/>
                    </a:moveTo>
                    <a:lnTo>
                      <a:pt x="133912" y="268391"/>
                    </a:lnTo>
                    <a:lnTo>
                      <a:pt x="134798" y="269967"/>
                    </a:lnTo>
                    <a:lnTo>
                      <a:pt x="134672" y="269198"/>
                    </a:lnTo>
                    <a:lnTo>
                      <a:pt x="133713" y="267587"/>
                    </a:lnTo>
                    <a:close/>
                  </a:path>
                  <a:path w="473710" h="562609">
                    <a:moveTo>
                      <a:pt x="146219" y="269346"/>
                    </a:moveTo>
                    <a:lnTo>
                      <a:pt x="146341" y="269802"/>
                    </a:lnTo>
                    <a:lnTo>
                      <a:pt x="146468" y="269966"/>
                    </a:lnTo>
                    <a:lnTo>
                      <a:pt x="146342" y="269613"/>
                    </a:lnTo>
                    <a:lnTo>
                      <a:pt x="146219" y="269346"/>
                    </a:lnTo>
                    <a:close/>
                  </a:path>
                  <a:path w="473710" h="562609">
                    <a:moveTo>
                      <a:pt x="146948" y="269478"/>
                    </a:moveTo>
                    <a:lnTo>
                      <a:pt x="147290" y="269964"/>
                    </a:lnTo>
                    <a:lnTo>
                      <a:pt x="147165" y="269650"/>
                    </a:lnTo>
                    <a:lnTo>
                      <a:pt x="146948" y="269478"/>
                    </a:lnTo>
                    <a:close/>
                  </a:path>
                  <a:path w="473710" h="562609">
                    <a:moveTo>
                      <a:pt x="137638" y="268934"/>
                    </a:moveTo>
                    <a:lnTo>
                      <a:pt x="137769" y="269695"/>
                    </a:lnTo>
                    <a:lnTo>
                      <a:pt x="137896" y="269961"/>
                    </a:lnTo>
                    <a:lnTo>
                      <a:pt x="137769" y="269235"/>
                    </a:lnTo>
                    <a:lnTo>
                      <a:pt x="137638" y="268934"/>
                    </a:lnTo>
                    <a:close/>
                  </a:path>
                  <a:path w="473710" h="562609">
                    <a:moveTo>
                      <a:pt x="141158" y="269425"/>
                    </a:moveTo>
                    <a:lnTo>
                      <a:pt x="141097" y="269635"/>
                    </a:lnTo>
                    <a:lnTo>
                      <a:pt x="141224" y="269956"/>
                    </a:lnTo>
                    <a:lnTo>
                      <a:pt x="141158" y="269425"/>
                    </a:lnTo>
                    <a:close/>
                  </a:path>
                  <a:path w="473710" h="562609">
                    <a:moveTo>
                      <a:pt x="142699" y="269209"/>
                    </a:moveTo>
                    <a:lnTo>
                      <a:pt x="142663" y="269360"/>
                    </a:lnTo>
                    <a:lnTo>
                      <a:pt x="143042" y="269953"/>
                    </a:lnTo>
                    <a:lnTo>
                      <a:pt x="142915" y="269538"/>
                    </a:lnTo>
                    <a:lnTo>
                      <a:pt x="142699" y="269209"/>
                    </a:lnTo>
                    <a:close/>
                  </a:path>
                  <a:path w="473710" h="562609">
                    <a:moveTo>
                      <a:pt x="147445" y="269674"/>
                    </a:moveTo>
                    <a:lnTo>
                      <a:pt x="147633" y="269953"/>
                    </a:lnTo>
                    <a:lnTo>
                      <a:pt x="147506" y="269698"/>
                    </a:lnTo>
                    <a:close/>
                  </a:path>
                  <a:path w="473710" h="562609">
                    <a:moveTo>
                      <a:pt x="144912" y="269393"/>
                    </a:moveTo>
                    <a:lnTo>
                      <a:pt x="144901" y="269537"/>
                    </a:lnTo>
                    <a:lnTo>
                      <a:pt x="145155" y="269951"/>
                    </a:lnTo>
                    <a:lnTo>
                      <a:pt x="145028" y="269575"/>
                    </a:lnTo>
                    <a:lnTo>
                      <a:pt x="144912" y="269393"/>
                    </a:lnTo>
                    <a:close/>
                  </a:path>
                  <a:path w="473710" h="562609">
                    <a:moveTo>
                      <a:pt x="118837" y="269039"/>
                    </a:moveTo>
                    <a:lnTo>
                      <a:pt x="118697" y="269951"/>
                    </a:lnTo>
                    <a:lnTo>
                      <a:pt x="118824" y="269523"/>
                    </a:lnTo>
                    <a:lnTo>
                      <a:pt x="118837" y="269039"/>
                    </a:lnTo>
                    <a:close/>
                  </a:path>
                  <a:path w="473710" h="562609">
                    <a:moveTo>
                      <a:pt x="134835" y="269040"/>
                    </a:moveTo>
                    <a:lnTo>
                      <a:pt x="134865" y="269523"/>
                    </a:lnTo>
                    <a:lnTo>
                      <a:pt x="135118" y="269948"/>
                    </a:lnTo>
                    <a:lnTo>
                      <a:pt x="134991" y="269440"/>
                    </a:lnTo>
                    <a:lnTo>
                      <a:pt x="134835" y="269040"/>
                    </a:lnTo>
                    <a:close/>
                  </a:path>
                  <a:path w="473710" h="562609">
                    <a:moveTo>
                      <a:pt x="141497" y="269169"/>
                    </a:moveTo>
                    <a:lnTo>
                      <a:pt x="141601" y="269481"/>
                    </a:lnTo>
                    <a:lnTo>
                      <a:pt x="141855" y="269944"/>
                    </a:lnTo>
                    <a:lnTo>
                      <a:pt x="141728" y="269479"/>
                    </a:lnTo>
                    <a:lnTo>
                      <a:pt x="141497" y="269169"/>
                    </a:lnTo>
                    <a:close/>
                  </a:path>
                  <a:path w="473710" h="562609">
                    <a:moveTo>
                      <a:pt x="129626" y="267584"/>
                    </a:moveTo>
                    <a:lnTo>
                      <a:pt x="130040" y="269936"/>
                    </a:lnTo>
                    <a:lnTo>
                      <a:pt x="129914" y="268684"/>
                    </a:lnTo>
                    <a:lnTo>
                      <a:pt x="129626" y="267584"/>
                    </a:lnTo>
                    <a:close/>
                  </a:path>
                  <a:path w="473710" h="562609">
                    <a:moveTo>
                      <a:pt x="140621" y="269331"/>
                    </a:moveTo>
                    <a:lnTo>
                      <a:pt x="140517" y="269578"/>
                    </a:lnTo>
                    <a:lnTo>
                      <a:pt x="140644" y="269933"/>
                    </a:lnTo>
                    <a:lnTo>
                      <a:pt x="140770" y="269635"/>
                    </a:lnTo>
                    <a:lnTo>
                      <a:pt x="140621" y="269331"/>
                    </a:lnTo>
                    <a:close/>
                  </a:path>
                  <a:path w="473710" h="562609">
                    <a:moveTo>
                      <a:pt x="132645" y="268151"/>
                    </a:moveTo>
                    <a:lnTo>
                      <a:pt x="132660" y="268425"/>
                    </a:lnTo>
                    <a:lnTo>
                      <a:pt x="133167" y="269932"/>
                    </a:lnTo>
                    <a:lnTo>
                      <a:pt x="133040" y="268960"/>
                    </a:lnTo>
                    <a:lnTo>
                      <a:pt x="132913" y="268640"/>
                    </a:lnTo>
                    <a:lnTo>
                      <a:pt x="132645" y="268151"/>
                    </a:lnTo>
                    <a:close/>
                  </a:path>
                  <a:path w="473710" h="562609">
                    <a:moveTo>
                      <a:pt x="137903" y="269385"/>
                    </a:moveTo>
                    <a:lnTo>
                      <a:pt x="137943" y="269632"/>
                    </a:lnTo>
                    <a:lnTo>
                      <a:pt x="138070" y="269923"/>
                    </a:lnTo>
                    <a:lnTo>
                      <a:pt x="137903" y="269385"/>
                    </a:lnTo>
                    <a:close/>
                  </a:path>
                  <a:path w="473710" h="562609">
                    <a:moveTo>
                      <a:pt x="150319" y="269676"/>
                    </a:moveTo>
                    <a:lnTo>
                      <a:pt x="150393" y="269840"/>
                    </a:lnTo>
                    <a:lnTo>
                      <a:pt x="150319" y="269676"/>
                    </a:lnTo>
                    <a:close/>
                  </a:path>
                  <a:path w="473710" h="562609">
                    <a:moveTo>
                      <a:pt x="122688" y="267887"/>
                    </a:moveTo>
                    <a:lnTo>
                      <a:pt x="122539" y="269918"/>
                    </a:lnTo>
                    <a:lnTo>
                      <a:pt x="122665" y="269369"/>
                    </a:lnTo>
                    <a:lnTo>
                      <a:pt x="122688" y="267887"/>
                    </a:lnTo>
                    <a:close/>
                  </a:path>
                  <a:path w="473710" h="562609">
                    <a:moveTo>
                      <a:pt x="143838" y="269549"/>
                    </a:moveTo>
                    <a:lnTo>
                      <a:pt x="144073" y="269917"/>
                    </a:lnTo>
                    <a:lnTo>
                      <a:pt x="143946" y="269690"/>
                    </a:lnTo>
                    <a:lnTo>
                      <a:pt x="143838" y="269549"/>
                    </a:lnTo>
                    <a:close/>
                  </a:path>
                  <a:path w="473710" h="562609">
                    <a:moveTo>
                      <a:pt x="131241" y="267193"/>
                    </a:moveTo>
                    <a:lnTo>
                      <a:pt x="131344" y="267739"/>
                    </a:lnTo>
                    <a:lnTo>
                      <a:pt x="131852" y="269736"/>
                    </a:lnTo>
                    <a:lnTo>
                      <a:pt x="131979" y="269907"/>
                    </a:lnTo>
                    <a:lnTo>
                      <a:pt x="131725" y="268602"/>
                    </a:lnTo>
                    <a:lnTo>
                      <a:pt x="131345" y="267405"/>
                    </a:lnTo>
                    <a:lnTo>
                      <a:pt x="131241" y="267193"/>
                    </a:lnTo>
                    <a:close/>
                  </a:path>
                  <a:path w="473710" h="562609">
                    <a:moveTo>
                      <a:pt x="135455" y="268739"/>
                    </a:moveTo>
                    <a:lnTo>
                      <a:pt x="135669" y="269895"/>
                    </a:lnTo>
                    <a:lnTo>
                      <a:pt x="135544" y="268876"/>
                    </a:lnTo>
                    <a:lnTo>
                      <a:pt x="135455" y="268739"/>
                    </a:lnTo>
                    <a:close/>
                  </a:path>
                  <a:path w="473710" h="562609">
                    <a:moveTo>
                      <a:pt x="129388" y="269473"/>
                    </a:moveTo>
                    <a:lnTo>
                      <a:pt x="129517" y="269734"/>
                    </a:lnTo>
                    <a:lnTo>
                      <a:pt x="129644" y="269893"/>
                    </a:lnTo>
                    <a:lnTo>
                      <a:pt x="129518" y="269635"/>
                    </a:lnTo>
                    <a:lnTo>
                      <a:pt x="129388" y="269473"/>
                    </a:lnTo>
                    <a:close/>
                  </a:path>
                  <a:path w="473710" h="562609">
                    <a:moveTo>
                      <a:pt x="150442" y="269363"/>
                    </a:moveTo>
                    <a:lnTo>
                      <a:pt x="150488" y="269703"/>
                    </a:lnTo>
                    <a:lnTo>
                      <a:pt x="150615" y="269889"/>
                    </a:lnTo>
                    <a:lnTo>
                      <a:pt x="150442" y="269363"/>
                    </a:lnTo>
                    <a:close/>
                  </a:path>
                  <a:path w="473710" h="562609">
                    <a:moveTo>
                      <a:pt x="139545" y="268545"/>
                    </a:moveTo>
                    <a:lnTo>
                      <a:pt x="139768" y="269156"/>
                    </a:lnTo>
                    <a:lnTo>
                      <a:pt x="140275" y="269889"/>
                    </a:lnTo>
                    <a:lnTo>
                      <a:pt x="139545" y="268545"/>
                    </a:lnTo>
                    <a:close/>
                  </a:path>
                  <a:path w="473710" h="562609">
                    <a:moveTo>
                      <a:pt x="149665" y="269593"/>
                    </a:moveTo>
                    <a:lnTo>
                      <a:pt x="149709" y="269727"/>
                    </a:lnTo>
                    <a:lnTo>
                      <a:pt x="149834" y="269888"/>
                    </a:lnTo>
                    <a:lnTo>
                      <a:pt x="149665" y="269593"/>
                    </a:lnTo>
                    <a:close/>
                  </a:path>
                  <a:path w="473710" h="562609">
                    <a:moveTo>
                      <a:pt x="138269" y="268430"/>
                    </a:moveTo>
                    <a:lnTo>
                      <a:pt x="138374" y="269072"/>
                    </a:lnTo>
                    <a:lnTo>
                      <a:pt x="138880" y="269887"/>
                    </a:lnTo>
                    <a:lnTo>
                      <a:pt x="138753" y="269398"/>
                    </a:lnTo>
                    <a:lnTo>
                      <a:pt x="138374" y="268607"/>
                    </a:lnTo>
                    <a:lnTo>
                      <a:pt x="138269" y="268430"/>
                    </a:lnTo>
                    <a:close/>
                  </a:path>
                  <a:path w="473710" h="562609">
                    <a:moveTo>
                      <a:pt x="150396" y="268776"/>
                    </a:moveTo>
                    <a:lnTo>
                      <a:pt x="150489" y="269503"/>
                    </a:lnTo>
                    <a:lnTo>
                      <a:pt x="150615" y="269885"/>
                    </a:lnTo>
                    <a:lnTo>
                      <a:pt x="150488" y="269049"/>
                    </a:lnTo>
                    <a:lnTo>
                      <a:pt x="150396" y="268776"/>
                    </a:lnTo>
                    <a:close/>
                  </a:path>
                  <a:path w="473710" h="562609">
                    <a:moveTo>
                      <a:pt x="147683" y="269436"/>
                    </a:moveTo>
                    <a:lnTo>
                      <a:pt x="147975" y="269883"/>
                    </a:lnTo>
                    <a:lnTo>
                      <a:pt x="147683" y="269436"/>
                    </a:lnTo>
                    <a:close/>
                  </a:path>
                  <a:path w="473710" h="562609">
                    <a:moveTo>
                      <a:pt x="149666" y="269583"/>
                    </a:moveTo>
                    <a:lnTo>
                      <a:pt x="149832" y="269877"/>
                    </a:lnTo>
                    <a:lnTo>
                      <a:pt x="149707" y="269610"/>
                    </a:lnTo>
                    <a:close/>
                  </a:path>
                  <a:path w="473710" h="562609">
                    <a:moveTo>
                      <a:pt x="139588" y="268603"/>
                    </a:moveTo>
                    <a:lnTo>
                      <a:pt x="140274" y="269877"/>
                    </a:lnTo>
                    <a:lnTo>
                      <a:pt x="140148" y="269428"/>
                    </a:lnTo>
                    <a:lnTo>
                      <a:pt x="140022" y="269187"/>
                    </a:lnTo>
                    <a:lnTo>
                      <a:pt x="139588" y="268603"/>
                    </a:lnTo>
                    <a:close/>
                  </a:path>
                  <a:path w="473710" h="562609">
                    <a:moveTo>
                      <a:pt x="145605" y="269203"/>
                    </a:moveTo>
                    <a:lnTo>
                      <a:pt x="145667" y="269640"/>
                    </a:lnTo>
                    <a:lnTo>
                      <a:pt x="145794" y="269867"/>
                    </a:lnTo>
                    <a:lnTo>
                      <a:pt x="145667" y="269341"/>
                    </a:lnTo>
                    <a:lnTo>
                      <a:pt x="145605" y="269203"/>
                    </a:lnTo>
                    <a:close/>
                  </a:path>
                  <a:path w="473710" h="562609">
                    <a:moveTo>
                      <a:pt x="147471" y="267823"/>
                    </a:moveTo>
                    <a:lnTo>
                      <a:pt x="147522" y="268098"/>
                    </a:lnTo>
                    <a:lnTo>
                      <a:pt x="148535" y="269866"/>
                    </a:lnTo>
                    <a:lnTo>
                      <a:pt x="148409" y="269427"/>
                    </a:lnTo>
                    <a:lnTo>
                      <a:pt x="147471" y="267823"/>
                    </a:lnTo>
                    <a:close/>
                  </a:path>
                  <a:path w="473710" h="562609">
                    <a:moveTo>
                      <a:pt x="131345" y="269051"/>
                    </a:moveTo>
                    <a:lnTo>
                      <a:pt x="131356" y="269256"/>
                    </a:lnTo>
                    <a:lnTo>
                      <a:pt x="131483" y="269508"/>
                    </a:lnTo>
                    <a:lnTo>
                      <a:pt x="131737" y="269854"/>
                    </a:lnTo>
                    <a:lnTo>
                      <a:pt x="131613" y="269413"/>
                    </a:lnTo>
                    <a:lnTo>
                      <a:pt x="131345" y="269051"/>
                    </a:lnTo>
                    <a:close/>
                  </a:path>
                  <a:path w="473710" h="562609">
                    <a:moveTo>
                      <a:pt x="149303" y="269404"/>
                    </a:moveTo>
                    <a:lnTo>
                      <a:pt x="149405" y="269630"/>
                    </a:lnTo>
                    <a:lnTo>
                      <a:pt x="149532" y="269844"/>
                    </a:lnTo>
                    <a:lnTo>
                      <a:pt x="149405" y="269570"/>
                    </a:lnTo>
                    <a:lnTo>
                      <a:pt x="149303" y="269404"/>
                    </a:lnTo>
                    <a:close/>
                  </a:path>
                  <a:path w="473710" h="562609">
                    <a:moveTo>
                      <a:pt x="136048" y="269148"/>
                    </a:moveTo>
                    <a:lnTo>
                      <a:pt x="136443" y="269844"/>
                    </a:lnTo>
                    <a:lnTo>
                      <a:pt x="136317" y="269583"/>
                    </a:lnTo>
                    <a:lnTo>
                      <a:pt x="136048" y="269148"/>
                    </a:lnTo>
                    <a:close/>
                  </a:path>
                  <a:path w="473710" h="562609">
                    <a:moveTo>
                      <a:pt x="134894" y="269141"/>
                    </a:moveTo>
                    <a:lnTo>
                      <a:pt x="135119" y="269836"/>
                    </a:lnTo>
                    <a:lnTo>
                      <a:pt x="134992" y="269306"/>
                    </a:lnTo>
                    <a:lnTo>
                      <a:pt x="134894" y="269141"/>
                    </a:lnTo>
                    <a:close/>
                  </a:path>
                  <a:path w="473710" h="562609">
                    <a:moveTo>
                      <a:pt x="127784" y="269520"/>
                    </a:moveTo>
                    <a:lnTo>
                      <a:pt x="127961" y="269827"/>
                    </a:lnTo>
                    <a:lnTo>
                      <a:pt x="127784" y="269520"/>
                    </a:lnTo>
                    <a:close/>
                  </a:path>
                  <a:path w="473710" h="562609">
                    <a:moveTo>
                      <a:pt x="143055" y="269538"/>
                    </a:moveTo>
                    <a:lnTo>
                      <a:pt x="143180" y="269827"/>
                    </a:lnTo>
                    <a:lnTo>
                      <a:pt x="143055" y="269538"/>
                    </a:lnTo>
                    <a:close/>
                  </a:path>
                  <a:path w="473710" h="562609">
                    <a:moveTo>
                      <a:pt x="133785" y="268607"/>
                    </a:moveTo>
                    <a:lnTo>
                      <a:pt x="133953" y="269239"/>
                    </a:lnTo>
                    <a:lnTo>
                      <a:pt x="134207" y="269823"/>
                    </a:lnTo>
                    <a:lnTo>
                      <a:pt x="134080" y="269248"/>
                    </a:lnTo>
                    <a:lnTo>
                      <a:pt x="133953" y="268897"/>
                    </a:lnTo>
                    <a:lnTo>
                      <a:pt x="133785" y="268607"/>
                    </a:lnTo>
                    <a:close/>
                  </a:path>
                  <a:path w="473710" h="562609">
                    <a:moveTo>
                      <a:pt x="137158" y="268949"/>
                    </a:moveTo>
                    <a:lnTo>
                      <a:pt x="137277" y="269654"/>
                    </a:lnTo>
                    <a:lnTo>
                      <a:pt x="137404" y="269814"/>
                    </a:lnTo>
                    <a:lnTo>
                      <a:pt x="137158" y="268949"/>
                    </a:lnTo>
                    <a:close/>
                  </a:path>
                  <a:path w="473710" h="562609">
                    <a:moveTo>
                      <a:pt x="143760" y="269192"/>
                    </a:moveTo>
                    <a:lnTo>
                      <a:pt x="143817" y="269487"/>
                    </a:lnTo>
                    <a:lnTo>
                      <a:pt x="144069" y="269813"/>
                    </a:lnTo>
                    <a:lnTo>
                      <a:pt x="143942" y="269457"/>
                    </a:lnTo>
                    <a:lnTo>
                      <a:pt x="143760" y="269192"/>
                    </a:lnTo>
                    <a:close/>
                  </a:path>
                  <a:path w="473710" h="562609">
                    <a:moveTo>
                      <a:pt x="146575" y="269331"/>
                    </a:moveTo>
                    <a:lnTo>
                      <a:pt x="146790" y="269812"/>
                    </a:lnTo>
                    <a:lnTo>
                      <a:pt x="146664" y="269380"/>
                    </a:lnTo>
                    <a:close/>
                  </a:path>
                  <a:path w="473710" h="562609">
                    <a:moveTo>
                      <a:pt x="150364" y="269147"/>
                    </a:moveTo>
                    <a:lnTo>
                      <a:pt x="150376" y="269717"/>
                    </a:lnTo>
                    <a:lnTo>
                      <a:pt x="150364" y="269147"/>
                    </a:lnTo>
                    <a:close/>
                  </a:path>
                  <a:path w="473710" h="562609">
                    <a:moveTo>
                      <a:pt x="147461" y="267747"/>
                    </a:moveTo>
                    <a:lnTo>
                      <a:pt x="148632" y="269808"/>
                    </a:lnTo>
                    <a:lnTo>
                      <a:pt x="147461" y="267747"/>
                    </a:lnTo>
                    <a:close/>
                  </a:path>
                  <a:path w="473710" h="562609">
                    <a:moveTo>
                      <a:pt x="144666" y="269482"/>
                    </a:moveTo>
                    <a:lnTo>
                      <a:pt x="144701" y="269624"/>
                    </a:lnTo>
                    <a:lnTo>
                      <a:pt x="144827" y="269808"/>
                    </a:lnTo>
                    <a:lnTo>
                      <a:pt x="144666" y="269482"/>
                    </a:lnTo>
                    <a:close/>
                  </a:path>
                  <a:path w="473710" h="562609">
                    <a:moveTo>
                      <a:pt x="143057" y="269479"/>
                    </a:moveTo>
                    <a:lnTo>
                      <a:pt x="143184" y="269806"/>
                    </a:lnTo>
                    <a:lnTo>
                      <a:pt x="143057" y="269479"/>
                    </a:lnTo>
                    <a:close/>
                  </a:path>
                  <a:path w="473710" h="562609">
                    <a:moveTo>
                      <a:pt x="120200" y="267679"/>
                    </a:moveTo>
                    <a:lnTo>
                      <a:pt x="120098" y="268181"/>
                    </a:lnTo>
                    <a:lnTo>
                      <a:pt x="119971" y="269802"/>
                    </a:lnTo>
                    <a:lnTo>
                      <a:pt x="120224" y="267970"/>
                    </a:lnTo>
                    <a:lnTo>
                      <a:pt x="120200" y="267679"/>
                    </a:lnTo>
                    <a:close/>
                  </a:path>
                  <a:path w="473710" h="562609">
                    <a:moveTo>
                      <a:pt x="112717" y="268920"/>
                    </a:moveTo>
                    <a:lnTo>
                      <a:pt x="112513" y="269801"/>
                    </a:lnTo>
                    <a:lnTo>
                      <a:pt x="112640" y="269330"/>
                    </a:lnTo>
                    <a:lnTo>
                      <a:pt x="112717" y="268920"/>
                    </a:lnTo>
                    <a:close/>
                  </a:path>
                  <a:path w="473710" h="562609">
                    <a:moveTo>
                      <a:pt x="147576" y="267665"/>
                    </a:moveTo>
                    <a:lnTo>
                      <a:pt x="147508" y="267829"/>
                    </a:lnTo>
                    <a:lnTo>
                      <a:pt x="148646" y="269799"/>
                    </a:lnTo>
                    <a:lnTo>
                      <a:pt x="148519" y="269247"/>
                    </a:lnTo>
                    <a:lnTo>
                      <a:pt x="147760" y="267974"/>
                    </a:lnTo>
                    <a:lnTo>
                      <a:pt x="147576" y="267665"/>
                    </a:lnTo>
                    <a:close/>
                  </a:path>
                  <a:path w="473710" h="562609">
                    <a:moveTo>
                      <a:pt x="146570" y="269329"/>
                    </a:moveTo>
                    <a:lnTo>
                      <a:pt x="146655" y="269570"/>
                    </a:lnTo>
                    <a:lnTo>
                      <a:pt x="146782" y="269797"/>
                    </a:lnTo>
                    <a:lnTo>
                      <a:pt x="146570" y="269329"/>
                    </a:lnTo>
                    <a:close/>
                  </a:path>
                  <a:path w="473710" h="562609">
                    <a:moveTo>
                      <a:pt x="145596" y="269500"/>
                    </a:moveTo>
                    <a:lnTo>
                      <a:pt x="145747" y="269797"/>
                    </a:lnTo>
                    <a:lnTo>
                      <a:pt x="145596" y="269500"/>
                    </a:lnTo>
                    <a:close/>
                  </a:path>
                  <a:path w="473710" h="562609">
                    <a:moveTo>
                      <a:pt x="136125" y="269029"/>
                    </a:moveTo>
                    <a:lnTo>
                      <a:pt x="136446" y="269792"/>
                    </a:lnTo>
                    <a:lnTo>
                      <a:pt x="136319" y="269404"/>
                    </a:lnTo>
                    <a:lnTo>
                      <a:pt x="136125" y="269029"/>
                    </a:lnTo>
                    <a:close/>
                  </a:path>
                  <a:path w="473710" h="562609">
                    <a:moveTo>
                      <a:pt x="141217" y="269307"/>
                    </a:moveTo>
                    <a:lnTo>
                      <a:pt x="141443" y="269791"/>
                    </a:lnTo>
                    <a:lnTo>
                      <a:pt x="141316" y="269433"/>
                    </a:lnTo>
                    <a:close/>
                  </a:path>
                  <a:path w="473710" h="562609">
                    <a:moveTo>
                      <a:pt x="145928" y="269348"/>
                    </a:moveTo>
                    <a:lnTo>
                      <a:pt x="145922" y="269610"/>
                    </a:lnTo>
                    <a:lnTo>
                      <a:pt x="146048" y="269789"/>
                    </a:lnTo>
                    <a:lnTo>
                      <a:pt x="145928" y="269348"/>
                    </a:lnTo>
                    <a:close/>
                  </a:path>
                  <a:path w="473710" h="562609">
                    <a:moveTo>
                      <a:pt x="140877" y="269383"/>
                    </a:moveTo>
                    <a:lnTo>
                      <a:pt x="140819" y="269608"/>
                    </a:lnTo>
                    <a:lnTo>
                      <a:pt x="140946" y="269785"/>
                    </a:lnTo>
                    <a:lnTo>
                      <a:pt x="140877" y="269383"/>
                    </a:lnTo>
                    <a:close/>
                  </a:path>
                  <a:path w="473710" h="562609">
                    <a:moveTo>
                      <a:pt x="114655" y="267615"/>
                    </a:moveTo>
                    <a:lnTo>
                      <a:pt x="114497" y="268198"/>
                    </a:lnTo>
                    <a:lnTo>
                      <a:pt x="114370" y="269784"/>
                    </a:lnTo>
                    <a:lnTo>
                      <a:pt x="114623" y="268996"/>
                    </a:lnTo>
                    <a:lnTo>
                      <a:pt x="114655" y="267615"/>
                    </a:lnTo>
                    <a:close/>
                  </a:path>
                  <a:path w="473710" h="562609">
                    <a:moveTo>
                      <a:pt x="112627" y="267990"/>
                    </a:moveTo>
                    <a:lnTo>
                      <a:pt x="112513" y="269783"/>
                    </a:lnTo>
                    <a:lnTo>
                      <a:pt x="112640" y="269246"/>
                    </a:lnTo>
                    <a:lnTo>
                      <a:pt x="112627" y="267990"/>
                    </a:lnTo>
                    <a:close/>
                  </a:path>
                  <a:path w="473710" h="562609">
                    <a:moveTo>
                      <a:pt x="127395" y="267069"/>
                    </a:moveTo>
                    <a:lnTo>
                      <a:pt x="127708" y="269042"/>
                    </a:lnTo>
                    <a:lnTo>
                      <a:pt x="127835" y="269595"/>
                    </a:lnTo>
                    <a:lnTo>
                      <a:pt x="127962" y="269782"/>
                    </a:lnTo>
                    <a:lnTo>
                      <a:pt x="127835" y="267665"/>
                    </a:lnTo>
                    <a:lnTo>
                      <a:pt x="127708" y="267462"/>
                    </a:lnTo>
                    <a:lnTo>
                      <a:pt x="127395" y="267069"/>
                    </a:lnTo>
                    <a:close/>
                  </a:path>
                  <a:path w="473710" h="562609">
                    <a:moveTo>
                      <a:pt x="139417" y="269006"/>
                    </a:moveTo>
                    <a:lnTo>
                      <a:pt x="139431" y="269159"/>
                    </a:lnTo>
                    <a:lnTo>
                      <a:pt x="139558" y="269404"/>
                    </a:lnTo>
                    <a:lnTo>
                      <a:pt x="139811" y="269779"/>
                    </a:lnTo>
                    <a:lnTo>
                      <a:pt x="139558" y="269228"/>
                    </a:lnTo>
                    <a:lnTo>
                      <a:pt x="139417" y="269006"/>
                    </a:lnTo>
                    <a:close/>
                  </a:path>
                  <a:path w="473710" h="562609">
                    <a:moveTo>
                      <a:pt x="138144" y="269133"/>
                    </a:moveTo>
                    <a:lnTo>
                      <a:pt x="138228" y="269508"/>
                    </a:lnTo>
                    <a:lnTo>
                      <a:pt x="138353" y="269778"/>
                    </a:lnTo>
                    <a:lnTo>
                      <a:pt x="138226" y="269306"/>
                    </a:lnTo>
                    <a:lnTo>
                      <a:pt x="138144" y="269133"/>
                    </a:lnTo>
                    <a:close/>
                  </a:path>
                  <a:path w="473710" h="562609">
                    <a:moveTo>
                      <a:pt x="139506" y="269114"/>
                    </a:moveTo>
                    <a:lnTo>
                      <a:pt x="139951" y="269776"/>
                    </a:lnTo>
                    <a:lnTo>
                      <a:pt x="139824" y="269525"/>
                    </a:lnTo>
                    <a:lnTo>
                      <a:pt x="139506" y="269114"/>
                    </a:lnTo>
                    <a:close/>
                  </a:path>
                  <a:path w="473710" h="562609">
                    <a:moveTo>
                      <a:pt x="146739" y="269402"/>
                    </a:moveTo>
                    <a:lnTo>
                      <a:pt x="146807" y="269567"/>
                    </a:lnTo>
                    <a:lnTo>
                      <a:pt x="146933" y="269775"/>
                    </a:lnTo>
                    <a:lnTo>
                      <a:pt x="146806" y="269499"/>
                    </a:lnTo>
                    <a:close/>
                  </a:path>
                  <a:path w="473710" h="562609">
                    <a:moveTo>
                      <a:pt x="149348" y="269377"/>
                    </a:moveTo>
                    <a:lnTo>
                      <a:pt x="149403" y="269567"/>
                    </a:lnTo>
                    <a:lnTo>
                      <a:pt x="149529" y="269772"/>
                    </a:lnTo>
                    <a:lnTo>
                      <a:pt x="149404" y="269413"/>
                    </a:lnTo>
                    <a:close/>
                  </a:path>
                  <a:path w="473710" h="562609">
                    <a:moveTo>
                      <a:pt x="138809" y="269247"/>
                    </a:moveTo>
                    <a:lnTo>
                      <a:pt x="138935" y="269555"/>
                    </a:lnTo>
                    <a:lnTo>
                      <a:pt x="139062" y="269769"/>
                    </a:lnTo>
                    <a:lnTo>
                      <a:pt x="138809" y="269247"/>
                    </a:lnTo>
                    <a:close/>
                  </a:path>
                  <a:path w="473710" h="562609">
                    <a:moveTo>
                      <a:pt x="137907" y="269122"/>
                    </a:moveTo>
                    <a:lnTo>
                      <a:pt x="137938" y="269466"/>
                    </a:lnTo>
                    <a:lnTo>
                      <a:pt x="138065" y="269766"/>
                    </a:lnTo>
                    <a:lnTo>
                      <a:pt x="137938" y="269191"/>
                    </a:lnTo>
                    <a:close/>
                  </a:path>
                  <a:path w="473710" h="562609">
                    <a:moveTo>
                      <a:pt x="141667" y="268413"/>
                    </a:moveTo>
                    <a:lnTo>
                      <a:pt x="141887" y="269558"/>
                    </a:lnTo>
                    <a:lnTo>
                      <a:pt x="142013" y="269753"/>
                    </a:lnTo>
                    <a:lnTo>
                      <a:pt x="141886" y="268752"/>
                    </a:lnTo>
                    <a:lnTo>
                      <a:pt x="141667" y="268413"/>
                    </a:lnTo>
                    <a:close/>
                  </a:path>
                  <a:path w="473710" h="562609">
                    <a:moveTo>
                      <a:pt x="147470" y="269478"/>
                    </a:moveTo>
                    <a:lnTo>
                      <a:pt x="147638" y="269750"/>
                    </a:lnTo>
                    <a:lnTo>
                      <a:pt x="147470" y="269478"/>
                    </a:lnTo>
                    <a:close/>
                  </a:path>
                  <a:path w="473710" h="562609">
                    <a:moveTo>
                      <a:pt x="130314" y="268854"/>
                    </a:moveTo>
                    <a:lnTo>
                      <a:pt x="130542" y="269750"/>
                    </a:lnTo>
                    <a:lnTo>
                      <a:pt x="130415" y="269159"/>
                    </a:lnTo>
                    <a:lnTo>
                      <a:pt x="130314" y="268854"/>
                    </a:lnTo>
                    <a:close/>
                  </a:path>
                  <a:path w="473710" h="562609">
                    <a:moveTo>
                      <a:pt x="111201" y="266700"/>
                    </a:moveTo>
                    <a:lnTo>
                      <a:pt x="110845" y="268862"/>
                    </a:lnTo>
                    <a:lnTo>
                      <a:pt x="110718" y="269749"/>
                    </a:lnTo>
                    <a:lnTo>
                      <a:pt x="110972" y="268424"/>
                    </a:lnTo>
                    <a:lnTo>
                      <a:pt x="111201" y="266700"/>
                    </a:lnTo>
                    <a:close/>
                  </a:path>
                  <a:path w="473710" h="562609">
                    <a:moveTo>
                      <a:pt x="136053" y="268893"/>
                    </a:moveTo>
                    <a:lnTo>
                      <a:pt x="136165" y="269338"/>
                    </a:lnTo>
                    <a:lnTo>
                      <a:pt x="136418" y="269747"/>
                    </a:lnTo>
                    <a:lnTo>
                      <a:pt x="136053" y="268893"/>
                    </a:lnTo>
                    <a:close/>
                  </a:path>
                  <a:path w="473710" h="562609">
                    <a:moveTo>
                      <a:pt x="117116" y="268580"/>
                    </a:moveTo>
                    <a:lnTo>
                      <a:pt x="116948" y="269740"/>
                    </a:lnTo>
                    <a:lnTo>
                      <a:pt x="117075" y="269276"/>
                    </a:lnTo>
                    <a:lnTo>
                      <a:pt x="117116" y="268580"/>
                    </a:lnTo>
                    <a:close/>
                  </a:path>
                  <a:path w="473710" h="562609">
                    <a:moveTo>
                      <a:pt x="137401" y="269008"/>
                    </a:moveTo>
                    <a:lnTo>
                      <a:pt x="137446" y="269164"/>
                    </a:lnTo>
                    <a:lnTo>
                      <a:pt x="137699" y="269740"/>
                    </a:lnTo>
                    <a:lnTo>
                      <a:pt x="137572" y="269389"/>
                    </a:lnTo>
                    <a:lnTo>
                      <a:pt x="137401" y="269008"/>
                    </a:lnTo>
                    <a:close/>
                  </a:path>
                  <a:path w="473710" h="562609">
                    <a:moveTo>
                      <a:pt x="130865" y="268663"/>
                    </a:moveTo>
                    <a:lnTo>
                      <a:pt x="131026" y="269449"/>
                    </a:lnTo>
                    <a:lnTo>
                      <a:pt x="131153" y="269740"/>
                    </a:lnTo>
                    <a:lnTo>
                      <a:pt x="131026" y="268883"/>
                    </a:lnTo>
                    <a:lnTo>
                      <a:pt x="130865" y="268663"/>
                    </a:lnTo>
                    <a:close/>
                  </a:path>
                  <a:path w="473710" h="562609">
                    <a:moveTo>
                      <a:pt x="147209" y="268827"/>
                    </a:moveTo>
                    <a:lnTo>
                      <a:pt x="147513" y="269543"/>
                    </a:lnTo>
                    <a:lnTo>
                      <a:pt x="147639" y="269736"/>
                    </a:lnTo>
                    <a:lnTo>
                      <a:pt x="147209" y="268827"/>
                    </a:lnTo>
                    <a:close/>
                  </a:path>
                  <a:path w="473710" h="562609">
                    <a:moveTo>
                      <a:pt x="133508" y="269354"/>
                    </a:moveTo>
                    <a:lnTo>
                      <a:pt x="133637" y="269734"/>
                    </a:lnTo>
                    <a:lnTo>
                      <a:pt x="133508" y="269354"/>
                    </a:lnTo>
                    <a:close/>
                  </a:path>
                  <a:path w="473710" h="562609">
                    <a:moveTo>
                      <a:pt x="151808" y="267879"/>
                    </a:moveTo>
                    <a:lnTo>
                      <a:pt x="152255" y="269392"/>
                    </a:lnTo>
                    <a:lnTo>
                      <a:pt x="152381" y="269732"/>
                    </a:lnTo>
                    <a:lnTo>
                      <a:pt x="152255" y="269241"/>
                    </a:lnTo>
                    <a:lnTo>
                      <a:pt x="151808" y="267879"/>
                    </a:lnTo>
                    <a:close/>
                  </a:path>
                  <a:path w="473710" h="562609">
                    <a:moveTo>
                      <a:pt x="147317" y="269445"/>
                    </a:moveTo>
                    <a:lnTo>
                      <a:pt x="147442" y="269670"/>
                    </a:lnTo>
                    <a:lnTo>
                      <a:pt x="147317" y="269445"/>
                    </a:lnTo>
                    <a:close/>
                  </a:path>
                  <a:path w="473710" h="562609">
                    <a:moveTo>
                      <a:pt x="124360" y="268337"/>
                    </a:moveTo>
                    <a:lnTo>
                      <a:pt x="124171" y="269381"/>
                    </a:lnTo>
                    <a:lnTo>
                      <a:pt x="124298" y="269722"/>
                    </a:lnTo>
                    <a:lnTo>
                      <a:pt x="124360" y="268337"/>
                    </a:lnTo>
                    <a:close/>
                  </a:path>
                  <a:path w="473710" h="562609">
                    <a:moveTo>
                      <a:pt x="131250" y="267360"/>
                    </a:moveTo>
                    <a:lnTo>
                      <a:pt x="131329" y="268232"/>
                    </a:lnTo>
                    <a:lnTo>
                      <a:pt x="131709" y="269483"/>
                    </a:lnTo>
                    <a:lnTo>
                      <a:pt x="131836" y="269714"/>
                    </a:lnTo>
                    <a:lnTo>
                      <a:pt x="131250" y="267360"/>
                    </a:lnTo>
                    <a:close/>
                  </a:path>
                  <a:path w="473710" h="562609">
                    <a:moveTo>
                      <a:pt x="142709" y="269168"/>
                    </a:moveTo>
                    <a:lnTo>
                      <a:pt x="142776" y="269326"/>
                    </a:lnTo>
                    <a:lnTo>
                      <a:pt x="143029" y="269711"/>
                    </a:lnTo>
                    <a:lnTo>
                      <a:pt x="142709" y="269168"/>
                    </a:lnTo>
                    <a:close/>
                  </a:path>
                  <a:path w="473710" h="562609">
                    <a:moveTo>
                      <a:pt x="142356" y="269428"/>
                    </a:moveTo>
                    <a:lnTo>
                      <a:pt x="142504" y="269711"/>
                    </a:lnTo>
                    <a:lnTo>
                      <a:pt x="142356" y="269428"/>
                    </a:lnTo>
                    <a:close/>
                  </a:path>
                  <a:path w="473710" h="562609">
                    <a:moveTo>
                      <a:pt x="147210" y="268829"/>
                    </a:moveTo>
                    <a:lnTo>
                      <a:pt x="147639" y="269708"/>
                    </a:lnTo>
                    <a:lnTo>
                      <a:pt x="147513" y="269329"/>
                    </a:lnTo>
                    <a:lnTo>
                      <a:pt x="147387" y="269076"/>
                    </a:lnTo>
                    <a:lnTo>
                      <a:pt x="147210" y="268829"/>
                    </a:lnTo>
                    <a:close/>
                  </a:path>
                  <a:path w="473710" h="562609">
                    <a:moveTo>
                      <a:pt x="143061" y="269326"/>
                    </a:moveTo>
                    <a:lnTo>
                      <a:pt x="143079" y="269513"/>
                    </a:lnTo>
                    <a:lnTo>
                      <a:pt x="143206" y="269705"/>
                    </a:lnTo>
                    <a:lnTo>
                      <a:pt x="143061" y="269326"/>
                    </a:lnTo>
                    <a:close/>
                  </a:path>
                  <a:path w="473710" h="562609">
                    <a:moveTo>
                      <a:pt x="140210" y="268755"/>
                    </a:moveTo>
                    <a:lnTo>
                      <a:pt x="140406" y="269704"/>
                    </a:lnTo>
                    <a:lnTo>
                      <a:pt x="140279" y="268910"/>
                    </a:lnTo>
                    <a:lnTo>
                      <a:pt x="140210" y="268755"/>
                    </a:lnTo>
                    <a:close/>
                  </a:path>
                  <a:path w="473710" h="562609">
                    <a:moveTo>
                      <a:pt x="144937" y="269147"/>
                    </a:moveTo>
                    <a:lnTo>
                      <a:pt x="145034" y="269532"/>
                    </a:lnTo>
                    <a:lnTo>
                      <a:pt x="145160" y="269703"/>
                    </a:lnTo>
                    <a:lnTo>
                      <a:pt x="144937" y="269147"/>
                    </a:lnTo>
                    <a:close/>
                  </a:path>
                  <a:path w="473710" h="562609">
                    <a:moveTo>
                      <a:pt x="140938" y="269231"/>
                    </a:moveTo>
                    <a:lnTo>
                      <a:pt x="140896" y="269423"/>
                    </a:lnTo>
                    <a:lnTo>
                      <a:pt x="141022" y="269696"/>
                    </a:lnTo>
                    <a:lnTo>
                      <a:pt x="140938" y="269231"/>
                    </a:lnTo>
                    <a:close/>
                  </a:path>
                  <a:path w="473710" h="562609">
                    <a:moveTo>
                      <a:pt x="145963" y="269025"/>
                    </a:moveTo>
                    <a:lnTo>
                      <a:pt x="146006" y="269372"/>
                    </a:lnTo>
                    <a:lnTo>
                      <a:pt x="146258" y="269696"/>
                    </a:lnTo>
                    <a:lnTo>
                      <a:pt x="145963" y="269025"/>
                    </a:lnTo>
                    <a:close/>
                  </a:path>
                  <a:path w="473710" h="562609">
                    <a:moveTo>
                      <a:pt x="144971" y="268802"/>
                    </a:moveTo>
                    <a:lnTo>
                      <a:pt x="145034" y="269383"/>
                    </a:lnTo>
                    <a:lnTo>
                      <a:pt x="145161" y="269694"/>
                    </a:lnTo>
                    <a:lnTo>
                      <a:pt x="145034" y="268911"/>
                    </a:lnTo>
                    <a:close/>
                  </a:path>
                  <a:path w="473710" h="562609">
                    <a:moveTo>
                      <a:pt x="148665" y="269312"/>
                    </a:moveTo>
                    <a:lnTo>
                      <a:pt x="148700" y="269466"/>
                    </a:lnTo>
                    <a:lnTo>
                      <a:pt x="148827" y="269691"/>
                    </a:lnTo>
                    <a:lnTo>
                      <a:pt x="148665" y="269312"/>
                    </a:lnTo>
                    <a:close/>
                  </a:path>
                  <a:path w="473710" h="562609">
                    <a:moveTo>
                      <a:pt x="147327" y="269260"/>
                    </a:moveTo>
                    <a:lnTo>
                      <a:pt x="147428" y="269558"/>
                    </a:lnTo>
                    <a:lnTo>
                      <a:pt x="147553" y="269687"/>
                    </a:lnTo>
                    <a:lnTo>
                      <a:pt x="147427" y="269413"/>
                    </a:lnTo>
                    <a:lnTo>
                      <a:pt x="147327" y="269260"/>
                    </a:lnTo>
                    <a:close/>
                  </a:path>
                  <a:path w="473710" h="562609">
                    <a:moveTo>
                      <a:pt x="122345" y="268053"/>
                    </a:moveTo>
                    <a:lnTo>
                      <a:pt x="122063" y="268976"/>
                    </a:lnTo>
                    <a:lnTo>
                      <a:pt x="121937" y="269681"/>
                    </a:lnTo>
                    <a:lnTo>
                      <a:pt x="122345" y="268053"/>
                    </a:lnTo>
                    <a:close/>
                  </a:path>
                  <a:path w="473710" h="562609">
                    <a:moveTo>
                      <a:pt x="110299" y="269240"/>
                    </a:moveTo>
                    <a:lnTo>
                      <a:pt x="110326" y="269677"/>
                    </a:lnTo>
                    <a:lnTo>
                      <a:pt x="110299" y="269240"/>
                    </a:lnTo>
                    <a:close/>
                  </a:path>
                  <a:path w="473710" h="562609">
                    <a:moveTo>
                      <a:pt x="150356" y="269240"/>
                    </a:moveTo>
                    <a:lnTo>
                      <a:pt x="150319" y="269676"/>
                    </a:lnTo>
                    <a:lnTo>
                      <a:pt x="150356" y="269240"/>
                    </a:lnTo>
                    <a:close/>
                  </a:path>
                  <a:path w="473710" h="562609">
                    <a:moveTo>
                      <a:pt x="150803" y="268910"/>
                    </a:moveTo>
                    <a:lnTo>
                      <a:pt x="150822" y="269085"/>
                    </a:lnTo>
                    <a:lnTo>
                      <a:pt x="150949" y="269675"/>
                    </a:lnTo>
                    <a:lnTo>
                      <a:pt x="150823" y="268926"/>
                    </a:lnTo>
                    <a:close/>
                  </a:path>
                  <a:path w="473710" h="562609">
                    <a:moveTo>
                      <a:pt x="148876" y="269240"/>
                    </a:moveTo>
                    <a:lnTo>
                      <a:pt x="148854" y="269674"/>
                    </a:lnTo>
                    <a:lnTo>
                      <a:pt x="148876" y="269240"/>
                    </a:lnTo>
                    <a:close/>
                  </a:path>
                  <a:path w="473710" h="562609">
                    <a:moveTo>
                      <a:pt x="149669" y="269555"/>
                    </a:moveTo>
                    <a:lnTo>
                      <a:pt x="149800" y="269670"/>
                    </a:lnTo>
                    <a:lnTo>
                      <a:pt x="149669" y="269555"/>
                    </a:lnTo>
                    <a:close/>
                  </a:path>
                  <a:path w="473710" h="562609">
                    <a:moveTo>
                      <a:pt x="144647" y="269289"/>
                    </a:moveTo>
                    <a:lnTo>
                      <a:pt x="144720" y="269497"/>
                    </a:lnTo>
                    <a:lnTo>
                      <a:pt x="144846" y="269667"/>
                    </a:lnTo>
                    <a:lnTo>
                      <a:pt x="144719" y="269398"/>
                    </a:lnTo>
                    <a:close/>
                  </a:path>
                  <a:path w="473710" h="562609">
                    <a:moveTo>
                      <a:pt x="140049" y="269223"/>
                    </a:moveTo>
                    <a:lnTo>
                      <a:pt x="140261" y="269664"/>
                    </a:lnTo>
                    <a:lnTo>
                      <a:pt x="140135" y="269339"/>
                    </a:lnTo>
                    <a:close/>
                  </a:path>
                  <a:path w="473710" h="562609">
                    <a:moveTo>
                      <a:pt x="149763" y="269429"/>
                    </a:moveTo>
                    <a:lnTo>
                      <a:pt x="149912" y="269661"/>
                    </a:lnTo>
                    <a:lnTo>
                      <a:pt x="149763" y="269429"/>
                    </a:lnTo>
                    <a:close/>
                  </a:path>
                  <a:path w="473710" h="562609">
                    <a:moveTo>
                      <a:pt x="137386" y="268889"/>
                    </a:moveTo>
                    <a:lnTo>
                      <a:pt x="137439" y="269092"/>
                    </a:lnTo>
                    <a:lnTo>
                      <a:pt x="137692" y="269658"/>
                    </a:lnTo>
                    <a:lnTo>
                      <a:pt x="137565" y="269267"/>
                    </a:lnTo>
                    <a:lnTo>
                      <a:pt x="137386" y="268889"/>
                    </a:lnTo>
                    <a:close/>
                  </a:path>
                  <a:path w="473710" h="562609">
                    <a:moveTo>
                      <a:pt x="142369" y="269040"/>
                    </a:moveTo>
                    <a:lnTo>
                      <a:pt x="142378" y="269462"/>
                    </a:lnTo>
                    <a:lnTo>
                      <a:pt x="142505" y="269657"/>
                    </a:lnTo>
                    <a:lnTo>
                      <a:pt x="142369" y="269040"/>
                    </a:lnTo>
                    <a:close/>
                  </a:path>
                  <a:path w="473710" h="562609">
                    <a:moveTo>
                      <a:pt x="147446" y="269159"/>
                    </a:moveTo>
                    <a:lnTo>
                      <a:pt x="147641" y="269657"/>
                    </a:lnTo>
                    <a:lnTo>
                      <a:pt x="147515" y="269256"/>
                    </a:lnTo>
                    <a:close/>
                  </a:path>
                  <a:path w="473710" h="562609">
                    <a:moveTo>
                      <a:pt x="140205" y="268749"/>
                    </a:moveTo>
                    <a:lnTo>
                      <a:pt x="140244" y="269375"/>
                    </a:lnTo>
                    <a:lnTo>
                      <a:pt x="140370" y="269656"/>
                    </a:lnTo>
                    <a:lnTo>
                      <a:pt x="140205" y="268749"/>
                    </a:lnTo>
                    <a:close/>
                  </a:path>
                  <a:path w="473710" h="562609">
                    <a:moveTo>
                      <a:pt x="139254" y="269189"/>
                    </a:moveTo>
                    <a:lnTo>
                      <a:pt x="139351" y="269458"/>
                    </a:lnTo>
                    <a:lnTo>
                      <a:pt x="139478" y="269654"/>
                    </a:lnTo>
                    <a:lnTo>
                      <a:pt x="139351" y="269349"/>
                    </a:lnTo>
                    <a:lnTo>
                      <a:pt x="139254" y="269189"/>
                    </a:lnTo>
                    <a:close/>
                  </a:path>
                  <a:path w="473710" h="562609">
                    <a:moveTo>
                      <a:pt x="141741" y="269330"/>
                    </a:moveTo>
                    <a:lnTo>
                      <a:pt x="141879" y="269647"/>
                    </a:lnTo>
                    <a:lnTo>
                      <a:pt x="141741" y="269330"/>
                    </a:lnTo>
                    <a:close/>
                  </a:path>
                  <a:path w="473710" h="562609">
                    <a:moveTo>
                      <a:pt x="136137" y="268964"/>
                    </a:moveTo>
                    <a:lnTo>
                      <a:pt x="136325" y="269406"/>
                    </a:lnTo>
                    <a:lnTo>
                      <a:pt x="136452" y="269646"/>
                    </a:lnTo>
                    <a:lnTo>
                      <a:pt x="136137" y="268964"/>
                    </a:lnTo>
                    <a:close/>
                  </a:path>
                  <a:path w="473710" h="562609">
                    <a:moveTo>
                      <a:pt x="131175" y="269086"/>
                    </a:moveTo>
                    <a:lnTo>
                      <a:pt x="131378" y="269646"/>
                    </a:lnTo>
                    <a:lnTo>
                      <a:pt x="131252" y="269191"/>
                    </a:lnTo>
                    <a:close/>
                  </a:path>
                  <a:path w="473710" h="562609">
                    <a:moveTo>
                      <a:pt x="145970" y="268956"/>
                    </a:moveTo>
                    <a:lnTo>
                      <a:pt x="146000" y="269103"/>
                    </a:lnTo>
                    <a:lnTo>
                      <a:pt x="146252" y="269643"/>
                    </a:lnTo>
                    <a:lnTo>
                      <a:pt x="146126" y="269185"/>
                    </a:lnTo>
                    <a:lnTo>
                      <a:pt x="145970" y="268956"/>
                    </a:lnTo>
                    <a:close/>
                  </a:path>
                  <a:path w="473710" h="562609">
                    <a:moveTo>
                      <a:pt x="125011" y="267970"/>
                    </a:moveTo>
                    <a:lnTo>
                      <a:pt x="125041" y="269640"/>
                    </a:lnTo>
                    <a:lnTo>
                      <a:pt x="125011" y="267970"/>
                    </a:lnTo>
                    <a:close/>
                  </a:path>
                  <a:path w="473710" h="562609">
                    <a:moveTo>
                      <a:pt x="105435" y="266700"/>
                    </a:moveTo>
                    <a:lnTo>
                      <a:pt x="105456" y="269635"/>
                    </a:lnTo>
                    <a:lnTo>
                      <a:pt x="105435" y="266700"/>
                    </a:lnTo>
                    <a:close/>
                  </a:path>
                  <a:path w="473710" h="562609">
                    <a:moveTo>
                      <a:pt x="146189" y="269084"/>
                    </a:moveTo>
                    <a:lnTo>
                      <a:pt x="146303" y="269446"/>
                    </a:lnTo>
                    <a:lnTo>
                      <a:pt x="146429" y="269632"/>
                    </a:lnTo>
                    <a:lnTo>
                      <a:pt x="146303" y="269270"/>
                    </a:lnTo>
                    <a:lnTo>
                      <a:pt x="146189" y="269084"/>
                    </a:lnTo>
                    <a:close/>
                  </a:path>
                  <a:path w="473710" h="562609">
                    <a:moveTo>
                      <a:pt x="145606" y="269164"/>
                    </a:moveTo>
                    <a:lnTo>
                      <a:pt x="145799" y="269632"/>
                    </a:lnTo>
                    <a:lnTo>
                      <a:pt x="145672" y="269267"/>
                    </a:lnTo>
                    <a:close/>
                  </a:path>
                  <a:path w="473710" h="562609">
                    <a:moveTo>
                      <a:pt x="142752" y="269018"/>
                    </a:moveTo>
                    <a:lnTo>
                      <a:pt x="142926" y="269429"/>
                    </a:lnTo>
                    <a:lnTo>
                      <a:pt x="143052" y="269627"/>
                    </a:lnTo>
                    <a:lnTo>
                      <a:pt x="142925" y="269281"/>
                    </a:lnTo>
                    <a:lnTo>
                      <a:pt x="142752" y="269018"/>
                    </a:lnTo>
                    <a:close/>
                  </a:path>
                  <a:path w="473710" h="562609">
                    <a:moveTo>
                      <a:pt x="132145" y="268568"/>
                    </a:moveTo>
                    <a:lnTo>
                      <a:pt x="132180" y="269110"/>
                    </a:lnTo>
                    <a:lnTo>
                      <a:pt x="132433" y="269626"/>
                    </a:lnTo>
                    <a:lnTo>
                      <a:pt x="132306" y="269068"/>
                    </a:lnTo>
                    <a:lnTo>
                      <a:pt x="132145" y="268568"/>
                    </a:lnTo>
                    <a:close/>
                  </a:path>
                  <a:path w="473710" h="562609">
                    <a:moveTo>
                      <a:pt x="110666" y="265608"/>
                    </a:moveTo>
                    <a:lnTo>
                      <a:pt x="110460" y="267240"/>
                    </a:lnTo>
                    <a:lnTo>
                      <a:pt x="110333" y="269621"/>
                    </a:lnTo>
                    <a:lnTo>
                      <a:pt x="110666" y="265608"/>
                    </a:lnTo>
                    <a:close/>
                  </a:path>
                  <a:path w="473710" h="562609">
                    <a:moveTo>
                      <a:pt x="146618" y="268448"/>
                    </a:moveTo>
                    <a:lnTo>
                      <a:pt x="146677" y="268617"/>
                    </a:lnTo>
                    <a:lnTo>
                      <a:pt x="147308" y="269620"/>
                    </a:lnTo>
                    <a:lnTo>
                      <a:pt x="147181" y="269306"/>
                    </a:lnTo>
                    <a:lnTo>
                      <a:pt x="146618" y="268448"/>
                    </a:lnTo>
                    <a:close/>
                  </a:path>
                  <a:path w="473710" h="562609">
                    <a:moveTo>
                      <a:pt x="139378" y="268592"/>
                    </a:moveTo>
                    <a:lnTo>
                      <a:pt x="139900" y="269620"/>
                    </a:lnTo>
                    <a:lnTo>
                      <a:pt x="139773" y="269235"/>
                    </a:lnTo>
                    <a:lnTo>
                      <a:pt x="139647" y="268981"/>
                    </a:lnTo>
                    <a:lnTo>
                      <a:pt x="139378" y="268592"/>
                    </a:lnTo>
                    <a:close/>
                  </a:path>
                  <a:path w="473710" h="562609">
                    <a:moveTo>
                      <a:pt x="146630" y="268543"/>
                    </a:moveTo>
                    <a:lnTo>
                      <a:pt x="147306" y="269619"/>
                    </a:lnTo>
                    <a:lnTo>
                      <a:pt x="146630" y="268543"/>
                    </a:lnTo>
                    <a:close/>
                  </a:path>
                  <a:path w="473710" h="562609">
                    <a:moveTo>
                      <a:pt x="132199" y="268018"/>
                    </a:moveTo>
                    <a:lnTo>
                      <a:pt x="132230" y="268712"/>
                    </a:lnTo>
                    <a:lnTo>
                      <a:pt x="132356" y="269224"/>
                    </a:lnTo>
                    <a:lnTo>
                      <a:pt x="132483" y="269618"/>
                    </a:lnTo>
                    <a:lnTo>
                      <a:pt x="132357" y="268598"/>
                    </a:lnTo>
                    <a:lnTo>
                      <a:pt x="132199" y="268018"/>
                    </a:lnTo>
                    <a:close/>
                  </a:path>
                  <a:path w="473710" h="562609">
                    <a:moveTo>
                      <a:pt x="132583" y="268710"/>
                    </a:moveTo>
                    <a:lnTo>
                      <a:pt x="132564" y="268908"/>
                    </a:lnTo>
                    <a:lnTo>
                      <a:pt x="132818" y="269614"/>
                    </a:lnTo>
                    <a:lnTo>
                      <a:pt x="132583" y="268710"/>
                    </a:lnTo>
                    <a:close/>
                  </a:path>
                  <a:path w="473710" h="562609">
                    <a:moveTo>
                      <a:pt x="117151" y="268951"/>
                    </a:moveTo>
                    <a:lnTo>
                      <a:pt x="116996" y="269605"/>
                    </a:lnTo>
                    <a:lnTo>
                      <a:pt x="117123" y="269250"/>
                    </a:lnTo>
                    <a:lnTo>
                      <a:pt x="117151" y="268951"/>
                    </a:lnTo>
                    <a:close/>
                  </a:path>
                  <a:path w="473710" h="562609">
                    <a:moveTo>
                      <a:pt x="109842" y="266700"/>
                    </a:moveTo>
                    <a:lnTo>
                      <a:pt x="109647" y="267786"/>
                    </a:lnTo>
                    <a:lnTo>
                      <a:pt x="109521" y="269605"/>
                    </a:lnTo>
                    <a:lnTo>
                      <a:pt x="109842" y="266700"/>
                    </a:lnTo>
                    <a:close/>
                  </a:path>
                  <a:path w="473710" h="562609">
                    <a:moveTo>
                      <a:pt x="142155" y="269169"/>
                    </a:moveTo>
                    <a:lnTo>
                      <a:pt x="142315" y="269604"/>
                    </a:lnTo>
                    <a:lnTo>
                      <a:pt x="142188" y="269220"/>
                    </a:lnTo>
                    <a:close/>
                  </a:path>
                  <a:path w="473710" h="562609">
                    <a:moveTo>
                      <a:pt x="144628" y="269091"/>
                    </a:moveTo>
                    <a:lnTo>
                      <a:pt x="144729" y="269413"/>
                    </a:lnTo>
                    <a:lnTo>
                      <a:pt x="144855" y="269603"/>
                    </a:lnTo>
                    <a:lnTo>
                      <a:pt x="144729" y="269256"/>
                    </a:lnTo>
                    <a:lnTo>
                      <a:pt x="144628" y="269091"/>
                    </a:lnTo>
                    <a:close/>
                  </a:path>
                  <a:path w="473710" h="562609">
                    <a:moveTo>
                      <a:pt x="121569" y="268924"/>
                    </a:moveTo>
                    <a:lnTo>
                      <a:pt x="121618" y="269076"/>
                    </a:lnTo>
                    <a:lnTo>
                      <a:pt x="121872" y="269599"/>
                    </a:lnTo>
                    <a:lnTo>
                      <a:pt x="121569" y="268924"/>
                    </a:lnTo>
                    <a:close/>
                  </a:path>
                  <a:path w="473710" h="562609">
                    <a:moveTo>
                      <a:pt x="136067" y="268261"/>
                    </a:moveTo>
                    <a:lnTo>
                      <a:pt x="136074" y="268812"/>
                    </a:lnTo>
                    <a:lnTo>
                      <a:pt x="136454" y="269598"/>
                    </a:lnTo>
                    <a:lnTo>
                      <a:pt x="136329" y="268598"/>
                    </a:lnTo>
                    <a:lnTo>
                      <a:pt x="136067" y="268261"/>
                    </a:lnTo>
                    <a:close/>
                  </a:path>
                  <a:path w="473710" h="562609">
                    <a:moveTo>
                      <a:pt x="133191" y="268899"/>
                    </a:moveTo>
                    <a:lnTo>
                      <a:pt x="133309" y="269362"/>
                    </a:lnTo>
                    <a:lnTo>
                      <a:pt x="133436" y="269593"/>
                    </a:lnTo>
                    <a:lnTo>
                      <a:pt x="133191" y="268899"/>
                    </a:lnTo>
                    <a:close/>
                  </a:path>
                  <a:path w="473710" h="562609">
                    <a:moveTo>
                      <a:pt x="142718" y="269129"/>
                    </a:moveTo>
                    <a:lnTo>
                      <a:pt x="142982" y="269593"/>
                    </a:lnTo>
                    <a:lnTo>
                      <a:pt x="142718" y="269129"/>
                    </a:lnTo>
                    <a:close/>
                  </a:path>
                  <a:path w="473710" h="562609">
                    <a:moveTo>
                      <a:pt x="110350" y="269240"/>
                    </a:moveTo>
                    <a:lnTo>
                      <a:pt x="110331" y="269590"/>
                    </a:lnTo>
                    <a:lnTo>
                      <a:pt x="110350" y="269240"/>
                    </a:lnTo>
                    <a:close/>
                  </a:path>
                  <a:path w="473710" h="562609">
                    <a:moveTo>
                      <a:pt x="131407" y="268543"/>
                    </a:moveTo>
                    <a:lnTo>
                      <a:pt x="131616" y="269373"/>
                    </a:lnTo>
                    <a:lnTo>
                      <a:pt x="131743" y="269588"/>
                    </a:lnTo>
                    <a:lnTo>
                      <a:pt x="131407" y="268543"/>
                    </a:lnTo>
                    <a:close/>
                  </a:path>
                  <a:path w="473710" h="562609">
                    <a:moveTo>
                      <a:pt x="140916" y="268940"/>
                    </a:moveTo>
                    <a:lnTo>
                      <a:pt x="140951" y="269264"/>
                    </a:lnTo>
                    <a:lnTo>
                      <a:pt x="141078" y="269585"/>
                    </a:lnTo>
                    <a:lnTo>
                      <a:pt x="140951" y="268996"/>
                    </a:lnTo>
                    <a:close/>
                  </a:path>
                  <a:path w="473710" h="562609">
                    <a:moveTo>
                      <a:pt x="138573" y="268944"/>
                    </a:moveTo>
                    <a:lnTo>
                      <a:pt x="138846" y="269579"/>
                    </a:lnTo>
                    <a:lnTo>
                      <a:pt x="138720" y="269191"/>
                    </a:lnTo>
                    <a:lnTo>
                      <a:pt x="138573" y="268944"/>
                    </a:lnTo>
                    <a:close/>
                  </a:path>
                  <a:path w="473710" h="562609">
                    <a:moveTo>
                      <a:pt x="140664" y="268923"/>
                    </a:moveTo>
                    <a:lnTo>
                      <a:pt x="140669" y="269390"/>
                    </a:lnTo>
                    <a:lnTo>
                      <a:pt x="140796" y="269575"/>
                    </a:lnTo>
                    <a:lnTo>
                      <a:pt x="140664" y="268923"/>
                    </a:lnTo>
                    <a:close/>
                  </a:path>
                  <a:path w="473710" h="562609">
                    <a:moveTo>
                      <a:pt x="133193" y="268823"/>
                    </a:moveTo>
                    <a:lnTo>
                      <a:pt x="133311" y="269228"/>
                    </a:lnTo>
                    <a:lnTo>
                      <a:pt x="133437" y="269575"/>
                    </a:lnTo>
                    <a:lnTo>
                      <a:pt x="133311" y="269103"/>
                    </a:lnTo>
                    <a:lnTo>
                      <a:pt x="133193" y="268823"/>
                    </a:lnTo>
                    <a:close/>
                  </a:path>
                  <a:path w="473710" h="562609">
                    <a:moveTo>
                      <a:pt x="139380" y="268621"/>
                    </a:moveTo>
                    <a:lnTo>
                      <a:pt x="139486" y="269071"/>
                    </a:lnTo>
                    <a:lnTo>
                      <a:pt x="139864" y="269574"/>
                    </a:lnTo>
                    <a:lnTo>
                      <a:pt x="139380" y="268621"/>
                    </a:lnTo>
                    <a:close/>
                  </a:path>
                  <a:path w="473710" h="562609">
                    <a:moveTo>
                      <a:pt x="143043" y="269143"/>
                    </a:moveTo>
                    <a:lnTo>
                      <a:pt x="143108" y="269393"/>
                    </a:lnTo>
                    <a:lnTo>
                      <a:pt x="143234" y="269574"/>
                    </a:lnTo>
                    <a:lnTo>
                      <a:pt x="143043" y="269143"/>
                    </a:lnTo>
                    <a:close/>
                  </a:path>
                  <a:path w="473710" h="562609">
                    <a:moveTo>
                      <a:pt x="145390" y="269088"/>
                    </a:moveTo>
                    <a:lnTo>
                      <a:pt x="145467" y="269381"/>
                    </a:lnTo>
                    <a:lnTo>
                      <a:pt x="145594" y="269570"/>
                    </a:lnTo>
                    <a:lnTo>
                      <a:pt x="145390" y="269088"/>
                    </a:lnTo>
                    <a:close/>
                  </a:path>
                  <a:path w="473710" h="562609">
                    <a:moveTo>
                      <a:pt x="123916" y="269082"/>
                    </a:moveTo>
                    <a:lnTo>
                      <a:pt x="123968" y="269351"/>
                    </a:lnTo>
                    <a:lnTo>
                      <a:pt x="124094" y="269564"/>
                    </a:lnTo>
                    <a:lnTo>
                      <a:pt x="123968" y="269168"/>
                    </a:lnTo>
                    <a:close/>
                  </a:path>
                  <a:path w="473710" h="562609">
                    <a:moveTo>
                      <a:pt x="130289" y="268426"/>
                    </a:moveTo>
                    <a:lnTo>
                      <a:pt x="130296" y="268759"/>
                    </a:lnTo>
                    <a:lnTo>
                      <a:pt x="130550" y="269563"/>
                    </a:lnTo>
                    <a:lnTo>
                      <a:pt x="130289" y="268426"/>
                    </a:lnTo>
                    <a:close/>
                  </a:path>
                  <a:path w="473710" h="562609">
                    <a:moveTo>
                      <a:pt x="131621" y="267968"/>
                    </a:moveTo>
                    <a:lnTo>
                      <a:pt x="131765" y="268731"/>
                    </a:lnTo>
                    <a:lnTo>
                      <a:pt x="132018" y="269561"/>
                    </a:lnTo>
                    <a:lnTo>
                      <a:pt x="131891" y="268540"/>
                    </a:lnTo>
                    <a:lnTo>
                      <a:pt x="131621" y="267968"/>
                    </a:lnTo>
                    <a:close/>
                  </a:path>
                  <a:path w="473710" h="562609">
                    <a:moveTo>
                      <a:pt x="147896" y="269240"/>
                    </a:moveTo>
                    <a:lnTo>
                      <a:pt x="148074" y="269559"/>
                    </a:lnTo>
                    <a:lnTo>
                      <a:pt x="147896" y="269240"/>
                    </a:lnTo>
                    <a:close/>
                  </a:path>
                  <a:path w="473710" h="562609">
                    <a:moveTo>
                      <a:pt x="126372" y="268755"/>
                    </a:moveTo>
                    <a:lnTo>
                      <a:pt x="126253" y="269553"/>
                    </a:lnTo>
                    <a:lnTo>
                      <a:pt x="126379" y="268934"/>
                    </a:lnTo>
                    <a:lnTo>
                      <a:pt x="126372" y="268755"/>
                    </a:lnTo>
                    <a:close/>
                  </a:path>
                  <a:path w="473710" h="562609">
                    <a:moveTo>
                      <a:pt x="122687" y="266937"/>
                    </a:moveTo>
                    <a:lnTo>
                      <a:pt x="122541" y="267412"/>
                    </a:lnTo>
                    <a:lnTo>
                      <a:pt x="122414" y="269544"/>
                    </a:lnTo>
                    <a:lnTo>
                      <a:pt x="122668" y="268007"/>
                    </a:lnTo>
                    <a:lnTo>
                      <a:pt x="122687" y="266937"/>
                    </a:lnTo>
                    <a:close/>
                  </a:path>
                  <a:path w="473710" h="562609">
                    <a:moveTo>
                      <a:pt x="130296" y="268444"/>
                    </a:moveTo>
                    <a:lnTo>
                      <a:pt x="130551" y="269540"/>
                    </a:lnTo>
                    <a:lnTo>
                      <a:pt x="130424" y="268800"/>
                    </a:lnTo>
                    <a:lnTo>
                      <a:pt x="130296" y="268444"/>
                    </a:lnTo>
                    <a:close/>
                  </a:path>
                  <a:path w="473710" h="562609">
                    <a:moveTo>
                      <a:pt x="141533" y="268205"/>
                    </a:moveTo>
                    <a:lnTo>
                      <a:pt x="141748" y="269264"/>
                    </a:lnTo>
                    <a:lnTo>
                      <a:pt x="141875" y="269539"/>
                    </a:lnTo>
                    <a:lnTo>
                      <a:pt x="141748" y="268850"/>
                    </a:lnTo>
                    <a:lnTo>
                      <a:pt x="141622" y="268342"/>
                    </a:lnTo>
                    <a:lnTo>
                      <a:pt x="141533" y="268205"/>
                    </a:lnTo>
                    <a:close/>
                  </a:path>
                  <a:path w="473710" h="562609">
                    <a:moveTo>
                      <a:pt x="137621" y="268719"/>
                    </a:moveTo>
                    <a:lnTo>
                      <a:pt x="137648" y="268956"/>
                    </a:lnTo>
                    <a:lnTo>
                      <a:pt x="137901" y="269538"/>
                    </a:lnTo>
                    <a:lnTo>
                      <a:pt x="137775" y="269081"/>
                    </a:lnTo>
                    <a:lnTo>
                      <a:pt x="137621" y="268719"/>
                    </a:lnTo>
                    <a:close/>
                  </a:path>
                  <a:path w="473710" h="562609">
                    <a:moveTo>
                      <a:pt x="149736" y="269256"/>
                    </a:moveTo>
                    <a:lnTo>
                      <a:pt x="149806" y="269453"/>
                    </a:lnTo>
                    <a:lnTo>
                      <a:pt x="149803" y="269304"/>
                    </a:lnTo>
                    <a:close/>
                  </a:path>
                  <a:path w="473710" h="562609">
                    <a:moveTo>
                      <a:pt x="143456" y="269049"/>
                    </a:moveTo>
                    <a:lnTo>
                      <a:pt x="143700" y="269535"/>
                    </a:lnTo>
                    <a:lnTo>
                      <a:pt x="143574" y="269203"/>
                    </a:lnTo>
                    <a:lnTo>
                      <a:pt x="143456" y="269049"/>
                    </a:lnTo>
                    <a:close/>
                  </a:path>
                  <a:path w="473710" h="562609">
                    <a:moveTo>
                      <a:pt x="113515" y="267567"/>
                    </a:moveTo>
                    <a:lnTo>
                      <a:pt x="113244" y="268625"/>
                    </a:lnTo>
                    <a:lnTo>
                      <a:pt x="113117" y="269529"/>
                    </a:lnTo>
                    <a:lnTo>
                      <a:pt x="113497" y="267985"/>
                    </a:lnTo>
                    <a:lnTo>
                      <a:pt x="113515" y="267567"/>
                    </a:lnTo>
                    <a:close/>
                  </a:path>
                  <a:path w="473710" h="562609">
                    <a:moveTo>
                      <a:pt x="134858" y="268454"/>
                    </a:moveTo>
                    <a:lnTo>
                      <a:pt x="134867" y="269057"/>
                    </a:lnTo>
                    <a:lnTo>
                      <a:pt x="135120" y="269523"/>
                    </a:lnTo>
                    <a:lnTo>
                      <a:pt x="134994" y="268729"/>
                    </a:lnTo>
                    <a:lnTo>
                      <a:pt x="134858" y="268454"/>
                    </a:lnTo>
                    <a:close/>
                  </a:path>
                  <a:path w="473710" h="562609">
                    <a:moveTo>
                      <a:pt x="145178" y="268950"/>
                    </a:moveTo>
                    <a:lnTo>
                      <a:pt x="145257" y="269301"/>
                    </a:lnTo>
                    <a:lnTo>
                      <a:pt x="145384" y="269522"/>
                    </a:lnTo>
                    <a:lnTo>
                      <a:pt x="145257" y="269068"/>
                    </a:lnTo>
                    <a:close/>
                  </a:path>
                  <a:path w="473710" h="562609">
                    <a:moveTo>
                      <a:pt x="127387" y="267058"/>
                    </a:moveTo>
                    <a:lnTo>
                      <a:pt x="127403" y="267469"/>
                    </a:lnTo>
                    <a:lnTo>
                      <a:pt x="127657" y="269271"/>
                    </a:lnTo>
                    <a:lnTo>
                      <a:pt x="127784" y="269520"/>
                    </a:lnTo>
                    <a:lnTo>
                      <a:pt x="127387" y="267058"/>
                    </a:lnTo>
                    <a:close/>
                  </a:path>
                  <a:path w="473710" h="562609">
                    <a:moveTo>
                      <a:pt x="129091" y="269103"/>
                    </a:moveTo>
                    <a:lnTo>
                      <a:pt x="129218" y="269358"/>
                    </a:lnTo>
                    <a:lnTo>
                      <a:pt x="129344" y="269517"/>
                    </a:lnTo>
                    <a:lnTo>
                      <a:pt x="129217" y="269260"/>
                    </a:lnTo>
                    <a:lnTo>
                      <a:pt x="129091" y="269103"/>
                    </a:lnTo>
                    <a:close/>
                  </a:path>
                  <a:path w="473710" h="562609">
                    <a:moveTo>
                      <a:pt x="137152" y="268494"/>
                    </a:moveTo>
                    <a:lnTo>
                      <a:pt x="137213" y="268923"/>
                    </a:lnTo>
                    <a:lnTo>
                      <a:pt x="137466" y="269513"/>
                    </a:lnTo>
                    <a:lnTo>
                      <a:pt x="137339" y="268921"/>
                    </a:lnTo>
                    <a:lnTo>
                      <a:pt x="137152" y="268494"/>
                    </a:lnTo>
                    <a:close/>
                  </a:path>
                  <a:path w="473710" h="562609">
                    <a:moveTo>
                      <a:pt x="137013" y="268455"/>
                    </a:moveTo>
                    <a:lnTo>
                      <a:pt x="137038" y="269323"/>
                    </a:lnTo>
                    <a:lnTo>
                      <a:pt x="137165" y="269511"/>
                    </a:lnTo>
                    <a:lnTo>
                      <a:pt x="137039" y="268528"/>
                    </a:lnTo>
                    <a:close/>
                  </a:path>
                  <a:path w="473710" h="562609">
                    <a:moveTo>
                      <a:pt x="137288" y="268132"/>
                    </a:moveTo>
                    <a:lnTo>
                      <a:pt x="137428" y="268979"/>
                    </a:lnTo>
                    <a:lnTo>
                      <a:pt x="137681" y="269510"/>
                    </a:lnTo>
                    <a:lnTo>
                      <a:pt x="137555" y="268743"/>
                    </a:lnTo>
                    <a:lnTo>
                      <a:pt x="137288" y="268132"/>
                    </a:lnTo>
                    <a:close/>
                  </a:path>
                  <a:path w="473710" h="562609">
                    <a:moveTo>
                      <a:pt x="145394" y="268865"/>
                    </a:moveTo>
                    <a:lnTo>
                      <a:pt x="145469" y="269250"/>
                    </a:lnTo>
                    <a:lnTo>
                      <a:pt x="145596" y="269500"/>
                    </a:lnTo>
                    <a:lnTo>
                      <a:pt x="145472" y="268976"/>
                    </a:lnTo>
                    <a:close/>
                  </a:path>
                  <a:path w="473710" h="562609">
                    <a:moveTo>
                      <a:pt x="138728" y="268522"/>
                    </a:moveTo>
                    <a:lnTo>
                      <a:pt x="138837" y="268862"/>
                    </a:lnTo>
                    <a:lnTo>
                      <a:pt x="139217" y="269498"/>
                    </a:lnTo>
                    <a:lnTo>
                      <a:pt x="139091" y="269069"/>
                    </a:lnTo>
                    <a:lnTo>
                      <a:pt x="138728" y="268522"/>
                    </a:lnTo>
                    <a:close/>
                  </a:path>
                  <a:path w="473710" h="562609">
                    <a:moveTo>
                      <a:pt x="139225" y="268912"/>
                    </a:moveTo>
                    <a:lnTo>
                      <a:pt x="139337" y="269311"/>
                    </a:lnTo>
                    <a:lnTo>
                      <a:pt x="139463" y="269497"/>
                    </a:lnTo>
                    <a:lnTo>
                      <a:pt x="139336" y="269076"/>
                    </a:lnTo>
                    <a:lnTo>
                      <a:pt x="139225" y="268912"/>
                    </a:lnTo>
                    <a:close/>
                  </a:path>
                  <a:path w="473710" h="562609">
                    <a:moveTo>
                      <a:pt x="139269" y="267440"/>
                    </a:moveTo>
                    <a:lnTo>
                      <a:pt x="139365" y="267805"/>
                    </a:lnTo>
                    <a:lnTo>
                      <a:pt x="139998" y="269118"/>
                    </a:lnTo>
                    <a:lnTo>
                      <a:pt x="140251" y="269495"/>
                    </a:lnTo>
                    <a:lnTo>
                      <a:pt x="140125" y="269128"/>
                    </a:lnTo>
                    <a:lnTo>
                      <a:pt x="139619" y="267990"/>
                    </a:lnTo>
                    <a:lnTo>
                      <a:pt x="139494" y="267755"/>
                    </a:lnTo>
                    <a:lnTo>
                      <a:pt x="139269" y="267440"/>
                    </a:lnTo>
                    <a:close/>
                  </a:path>
                  <a:path w="473710" h="562609">
                    <a:moveTo>
                      <a:pt x="150104" y="269240"/>
                    </a:moveTo>
                    <a:lnTo>
                      <a:pt x="150066" y="269494"/>
                    </a:lnTo>
                    <a:lnTo>
                      <a:pt x="150104" y="269240"/>
                    </a:lnTo>
                    <a:close/>
                  </a:path>
                  <a:path w="473710" h="562609">
                    <a:moveTo>
                      <a:pt x="149373" y="269362"/>
                    </a:moveTo>
                    <a:lnTo>
                      <a:pt x="149520" y="269488"/>
                    </a:lnTo>
                    <a:lnTo>
                      <a:pt x="149373" y="269362"/>
                    </a:lnTo>
                    <a:close/>
                  </a:path>
                  <a:path w="473710" h="562609">
                    <a:moveTo>
                      <a:pt x="144616" y="268967"/>
                    </a:moveTo>
                    <a:lnTo>
                      <a:pt x="144744" y="269280"/>
                    </a:lnTo>
                    <a:lnTo>
                      <a:pt x="144870" y="269487"/>
                    </a:lnTo>
                    <a:lnTo>
                      <a:pt x="144744" y="269140"/>
                    </a:lnTo>
                    <a:lnTo>
                      <a:pt x="144616" y="268967"/>
                    </a:lnTo>
                    <a:close/>
                  </a:path>
                  <a:path w="473710" h="562609">
                    <a:moveTo>
                      <a:pt x="143898" y="268393"/>
                    </a:moveTo>
                    <a:lnTo>
                      <a:pt x="144666" y="269482"/>
                    </a:lnTo>
                    <a:lnTo>
                      <a:pt x="144540" y="269256"/>
                    </a:lnTo>
                    <a:lnTo>
                      <a:pt x="143898" y="268393"/>
                    </a:lnTo>
                    <a:close/>
                  </a:path>
                  <a:path w="473710" h="562609">
                    <a:moveTo>
                      <a:pt x="109232" y="265430"/>
                    </a:moveTo>
                    <a:lnTo>
                      <a:pt x="109030" y="269481"/>
                    </a:lnTo>
                    <a:lnTo>
                      <a:pt x="109157" y="267223"/>
                    </a:lnTo>
                    <a:lnTo>
                      <a:pt x="109232" y="265430"/>
                    </a:lnTo>
                    <a:close/>
                  </a:path>
                  <a:path w="473710" h="562609">
                    <a:moveTo>
                      <a:pt x="146708" y="269156"/>
                    </a:moveTo>
                    <a:lnTo>
                      <a:pt x="146823" y="269429"/>
                    </a:lnTo>
                    <a:lnTo>
                      <a:pt x="146708" y="269156"/>
                    </a:lnTo>
                    <a:close/>
                  </a:path>
                  <a:path w="473710" h="562609">
                    <a:moveTo>
                      <a:pt x="147195" y="268808"/>
                    </a:moveTo>
                    <a:lnTo>
                      <a:pt x="147343" y="269284"/>
                    </a:lnTo>
                    <a:lnTo>
                      <a:pt x="147470" y="269478"/>
                    </a:lnTo>
                    <a:lnTo>
                      <a:pt x="147195" y="268808"/>
                    </a:lnTo>
                    <a:close/>
                  </a:path>
                  <a:path w="473710" h="562609">
                    <a:moveTo>
                      <a:pt x="109372" y="266700"/>
                    </a:moveTo>
                    <a:lnTo>
                      <a:pt x="109289" y="267259"/>
                    </a:lnTo>
                    <a:lnTo>
                      <a:pt x="109162" y="269473"/>
                    </a:lnTo>
                    <a:lnTo>
                      <a:pt x="109289" y="268094"/>
                    </a:lnTo>
                    <a:lnTo>
                      <a:pt x="109372" y="266700"/>
                    </a:lnTo>
                    <a:close/>
                  </a:path>
                  <a:path w="473710" h="562609">
                    <a:moveTo>
                      <a:pt x="142111" y="269050"/>
                    </a:moveTo>
                    <a:lnTo>
                      <a:pt x="142221" y="269271"/>
                    </a:lnTo>
                    <a:lnTo>
                      <a:pt x="142347" y="269467"/>
                    </a:lnTo>
                    <a:lnTo>
                      <a:pt x="142111" y="269050"/>
                    </a:lnTo>
                    <a:close/>
                  </a:path>
                  <a:path w="473710" h="562609">
                    <a:moveTo>
                      <a:pt x="109156" y="265430"/>
                    </a:moveTo>
                    <a:lnTo>
                      <a:pt x="108880" y="267978"/>
                    </a:lnTo>
                    <a:lnTo>
                      <a:pt x="108753" y="269466"/>
                    </a:lnTo>
                    <a:lnTo>
                      <a:pt x="109156" y="265430"/>
                    </a:lnTo>
                    <a:close/>
                  </a:path>
                  <a:path w="473710" h="562609">
                    <a:moveTo>
                      <a:pt x="137911" y="268827"/>
                    </a:moveTo>
                    <a:lnTo>
                      <a:pt x="137929" y="269170"/>
                    </a:lnTo>
                    <a:lnTo>
                      <a:pt x="138055" y="269454"/>
                    </a:lnTo>
                    <a:lnTo>
                      <a:pt x="137911" y="268827"/>
                    </a:lnTo>
                    <a:close/>
                  </a:path>
                  <a:path w="473710" h="562609">
                    <a:moveTo>
                      <a:pt x="133999" y="267625"/>
                    </a:moveTo>
                    <a:lnTo>
                      <a:pt x="134693" y="269215"/>
                    </a:lnTo>
                    <a:lnTo>
                      <a:pt x="134819" y="269446"/>
                    </a:lnTo>
                    <a:lnTo>
                      <a:pt x="134692" y="268798"/>
                    </a:lnTo>
                    <a:lnTo>
                      <a:pt x="133999" y="267625"/>
                    </a:lnTo>
                    <a:close/>
                  </a:path>
                  <a:path w="473710" h="562609">
                    <a:moveTo>
                      <a:pt x="123264" y="266528"/>
                    </a:moveTo>
                    <a:lnTo>
                      <a:pt x="122817" y="268658"/>
                    </a:lnTo>
                    <a:lnTo>
                      <a:pt x="122690" y="269445"/>
                    </a:lnTo>
                    <a:lnTo>
                      <a:pt x="122944" y="268647"/>
                    </a:lnTo>
                    <a:lnTo>
                      <a:pt x="123264" y="266528"/>
                    </a:lnTo>
                    <a:close/>
                  </a:path>
                  <a:path w="473710" h="562609">
                    <a:moveTo>
                      <a:pt x="147313" y="269240"/>
                    </a:moveTo>
                    <a:lnTo>
                      <a:pt x="147317" y="269445"/>
                    </a:lnTo>
                    <a:lnTo>
                      <a:pt x="147313" y="269240"/>
                    </a:lnTo>
                    <a:close/>
                  </a:path>
                  <a:path w="473710" h="562609">
                    <a:moveTo>
                      <a:pt x="147362" y="268944"/>
                    </a:moveTo>
                    <a:lnTo>
                      <a:pt x="147520" y="269263"/>
                    </a:lnTo>
                    <a:lnTo>
                      <a:pt x="147647" y="269440"/>
                    </a:lnTo>
                    <a:lnTo>
                      <a:pt x="147521" y="269187"/>
                    </a:lnTo>
                    <a:lnTo>
                      <a:pt x="147362" y="268944"/>
                    </a:lnTo>
                    <a:close/>
                  </a:path>
                  <a:path w="473710" h="562609">
                    <a:moveTo>
                      <a:pt x="131297" y="268202"/>
                    </a:moveTo>
                    <a:lnTo>
                      <a:pt x="131379" y="269097"/>
                    </a:lnTo>
                    <a:lnTo>
                      <a:pt x="131632" y="269439"/>
                    </a:lnTo>
                    <a:lnTo>
                      <a:pt x="131297" y="268202"/>
                    </a:lnTo>
                    <a:close/>
                  </a:path>
                  <a:path w="473710" h="562609">
                    <a:moveTo>
                      <a:pt x="145610" y="269030"/>
                    </a:moveTo>
                    <a:lnTo>
                      <a:pt x="145673" y="269258"/>
                    </a:lnTo>
                    <a:lnTo>
                      <a:pt x="145799" y="269437"/>
                    </a:lnTo>
                    <a:lnTo>
                      <a:pt x="145610" y="269030"/>
                    </a:lnTo>
                    <a:close/>
                  </a:path>
                  <a:path w="473710" h="562609">
                    <a:moveTo>
                      <a:pt x="141445" y="268869"/>
                    </a:moveTo>
                    <a:lnTo>
                      <a:pt x="141588" y="269276"/>
                    </a:lnTo>
                    <a:lnTo>
                      <a:pt x="141713" y="269436"/>
                    </a:lnTo>
                    <a:lnTo>
                      <a:pt x="141587" y="269090"/>
                    </a:lnTo>
                    <a:lnTo>
                      <a:pt x="141445" y="268869"/>
                    </a:lnTo>
                    <a:close/>
                  </a:path>
                  <a:path w="473710" h="562609">
                    <a:moveTo>
                      <a:pt x="147657" y="269240"/>
                    </a:moveTo>
                    <a:lnTo>
                      <a:pt x="147683" y="269436"/>
                    </a:lnTo>
                    <a:lnTo>
                      <a:pt x="147657" y="269240"/>
                    </a:lnTo>
                    <a:close/>
                  </a:path>
                  <a:path w="473710" h="562609">
                    <a:moveTo>
                      <a:pt x="124004" y="268379"/>
                    </a:moveTo>
                    <a:lnTo>
                      <a:pt x="123997" y="269218"/>
                    </a:lnTo>
                    <a:lnTo>
                      <a:pt x="124124" y="269430"/>
                    </a:lnTo>
                    <a:lnTo>
                      <a:pt x="124004" y="268379"/>
                    </a:lnTo>
                    <a:close/>
                  </a:path>
                  <a:path w="473710" h="562609">
                    <a:moveTo>
                      <a:pt x="141977" y="268425"/>
                    </a:moveTo>
                    <a:lnTo>
                      <a:pt x="142105" y="269033"/>
                    </a:lnTo>
                    <a:lnTo>
                      <a:pt x="142356" y="269428"/>
                    </a:lnTo>
                    <a:lnTo>
                      <a:pt x="142230" y="268821"/>
                    </a:lnTo>
                    <a:lnTo>
                      <a:pt x="141977" y="268425"/>
                    </a:lnTo>
                    <a:close/>
                  </a:path>
                  <a:path w="473710" h="562609">
                    <a:moveTo>
                      <a:pt x="133195" y="268717"/>
                    </a:moveTo>
                    <a:lnTo>
                      <a:pt x="133448" y="269425"/>
                    </a:lnTo>
                    <a:lnTo>
                      <a:pt x="133321" y="269006"/>
                    </a:lnTo>
                    <a:lnTo>
                      <a:pt x="133195" y="268717"/>
                    </a:lnTo>
                    <a:close/>
                  </a:path>
                  <a:path w="473710" h="562609">
                    <a:moveTo>
                      <a:pt x="149994" y="269240"/>
                    </a:moveTo>
                    <a:lnTo>
                      <a:pt x="149968" y="269423"/>
                    </a:lnTo>
                    <a:lnTo>
                      <a:pt x="149994" y="269240"/>
                    </a:lnTo>
                    <a:close/>
                  </a:path>
                  <a:path w="473710" h="562609">
                    <a:moveTo>
                      <a:pt x="128498" y="265430"/>
                    </a:moveTo>
                    <a:lnTo>
                      <a:pt x="129091" y="269099"/>
                    </a:lnTo>
                    <a:lnTo>
                      <a:pt x="129343" y="269417"/>
                    </a:lnTo>
                    <a:lnTo>
                      <a:pt x="129217" y="268517"/>
                    </a:lnTo>
                    <a:lnTo>
                      <a:pt x="128709" y="265718"/>
                    </a:lnTo>
                    <a:lnTo>
                      <a:pt x="128498" y="265430"/>
                    </a:lnTo>
                    <a:close/>
                  </a:path>
                  <a:path w="473710" h="562609">
                    <a:moveTo>
                      <a:pt x="143931" y="268204"/>
                    </a:moveTo>
                    <a:lnTo>
                      <a:pt x="143901" y="268396"/>
                    </a:lnTo>
                    <a:lnTo>
                      <a:pt x="144660" y="269417"/>
                    </a:lnTo>
                    <a:lnTo>
                      <a:pt x="144533" y="269116"/>
                    </a:lnTo>
                    <a:lnTo>
                      <a:pt x="143931" y="268204"/>
                    </a:lnTo>
                    <a:close/>
                  </a:path>
                  <a:path w="473710" h="562609">
                    <a:moveTo>
                      <a:pt x="149970" y="269240"/>
                    </a:moveTo>
                    <a:lnTo>
                      <a:pt x="149841" y="269240"/>
                    </a:lnTo>
                    <a:lnTo>
                      <a:pt x="149947" y="269408"/>
                    </a:lnTo>
                    <a:lnTo>
                      <a:pt x="149970" y="269240"/>
                    </a:lnTo>
                    <a:close/>
                  </a:path>
                  <a:path w="473710" h="562609">
                    <a:moveTo>
                      <a:pt x="142772" y="268911"/>
                    </a:moveTo>
                    <a:lnTo>
                      <a:pt x="142882" y="269179"/>
                    </a:lnTo>
                    <a:lnTo>
                      <a:pt x="143009" y="269407"/>
                    </a:lnTo>
                    <a:lnTo>
                      <a:pt x="142882" y="269069"/>
                    </a:lnTo>
                    <a:lnTo>
                      <a:pt x="142772" y="268911"/>
                    </a:lnTo>
                    <a:close/>
                  </a:path>
                  <a:path w="473710" h="562609">
                    <a:moveTo>
                      <a:pt x="127533" y="269151"/>
                    </a:moveTo>
                    <a:lnTo>
                      <a:pt x="127676" y="269406"/>
                    </a:lnTo>
                    <a:lnTo>
                      <a:pt x="127533" y="269151"/>
                    </a:lnTo>
                    <a:close/>
                  </a:path>
                  <a:path w="473710" h="562609">
                    <a:moveTo>
                      <a:pt x="150598" y="268750"/>
                    </a:moveTo>
                    <a:lnTo>
                      <a:pt x="150858" y="269404"/>
                    </a:lnTo>
                    <a:lnTo>
                      <a:pt x="150731" y="268854"/>
                    </a:lnTo>
                    <a:lnTo>
                      <a:pt x="150598" y="268750"/>
                    </a:lnTo>
                    <a:close/>
                  </a:path>
                  <a:path w="473710" h="562609">
                    <a:moveTo>
                      <a:pt x="103365" y="265430"/>
                    </a:moveTo>
                    <a:lnTo>
                      <a:pt x="103492" y="267626"/>
                    </a:lnTo>
                    <a:lnTo>
                      <a:pt x="103619" y="269403"/>
                    </a:lnTo>
                    <a:lnTo>
                      <a:pt x="103365" y="265430"/>
                    </a:lnTo>
                    <a:close/>
                  </a:path>
                  <a:path w="473710" h="562609">
                    <a:moveTo>
                      <a:pt x="148933" y="268967"/>
                    </a:moveTo>
                    <a:lnTo>
                      <a:pt x="149123" y="269399"/>
                    </a:lnTo>
                    <a:lnTo>
                      <a:pt x="148997" y="269076"/>
                    </a:lnTo>
                    <a:close/>
                  </a:path>
                  <a:path w="473710" h="562609">
                    <a:moveTo>
                      <a:pt x="139549" y="267832"/>
                    </a:moveTo>
                    <a:lnTo>
                      <a:pt x="140245" y="269399"/>
                    </a:lnTo>
                    <a:lnTo>
                      <a:pt x="140120" y="268631"/>
                    </a:lnTo>
                    <a:lnTo>
                      <a:pt x="139549" y="267832"/>
                    </a:lnTo>
                    <a:close/>
                  </a:path>
                  <a:path w="473710" h="562609">
                    <a:moveTo>
                      <a:pt x="145613" y="268931"/>
                    </a:moveTo>
                    <a:lnTo>
                      <a:pt x="145667" y="269147"/>
                    </a:lnTo>
                    <a:lnTo>
                      <a:pt x="145794" y="269396"/>
                    </a:lnTo>
                    <a:lnTo>
                      <a:pt x="145613" y="268931"/>
                    </a:lnTo>
                    <a:close/>
                  </a:path>
                  <a:path w="473710" h="562609">
                    <a:moveTo>
                      <a:pt x="146431" y="268925"/>
                    </a:moveTo>
                    <a:lnTo>
                      <a:pt x="146611" y="269246"/>
                    </a:lnTo>
                    <a:lnTo>
                      <a:pt x="146738" y="269395"/>
                    </a:lnTo>
                    <a:lnTo>
                      <a:pt x="146431" y="268925"/>
                    </a:lnTo>
                    <a:close/>
                  </a:path>
                  <a:path w="473710" h="562609">
                    <a:moveTo>
                      <a:pt x="126134" y="267128"/>
                    </a:moveTo>
                    <a:lnTo>
                      <a:pt x="126109" y="268210"/>
                    </a:lnTo>
                    <a:lnTo>
                      <a:pt x="126235" y="269392"/>
                    </a:lnTo>
                    <a:lnTo>
                      <a:pt x="126362" y="268798"/>
                    </a:lnTo>
                    <a:lnTo>
                      <a:pt x="126235" y="267486"/>
                    </a:lnTo>
                    <a:lnTo>
                      <a:pt x="126134" y="267128"/>
                    </a:lnTo>
                    <a:close/>
                  </a:path>
                  <a:path w="473710" h="562609">
                    <a:moveTo>
                      <a:pt x="142747" y="269011"/>
                    </a:moveTo>
                    <a:lnTo>
                      <a:pt x="142774" y="269191"/>
                    </a:lnTo>
                    <a:lnTo>
                      <a:pt x="142900" y="269389"/>
                    </a:lnTo>
                    <a:lnTo>
                      <a:pt x="142747" y="269011"/>
                    </a:lnTo>
                    <a:close/>
                  </a:path>
                  <a:path w="473710" h="562609">
                    <a:moveTo>
                      <a:pt x="147625" y="267630"/>
                    </a:moveTo>
                    <a:lnTo>
                      <a:pt x="148603" y="269387"/>
                    </a:lnTo>
                    <a:lnTo>
                      <a:pt x="148476" y="269069"/>
                    </a:lnTo>
                    <a:lnTo>
                      <a:pt x="147625" y="267630"/>
                    </a:lnTo>
                    <a:close/>
                  </a:path>
                  <a:path w="473710" h="562609">
                    <a:moveTo>
                      <a:pt x="137600" y="268435"/>
                    </a:moveTo>
                    <a:lnTo>
                      <a:pt x="137650" y="268786"/>
                    </a:lnTo>
                    <a:lnTo>
                      <a:pt x="137903" y="269385"/>
                    </a:lnTo>
                    <a:lnTo>
                      <a:pt x="137777" y="268831"/>
                    </a:lnTo>
                    <a:lnTo>
                      <a:pt x="137600" y="268435"/>
                    </a:lnTo>
                    <a:close/>
                  </a:path>
                  <a:path w="473710" h="562609">
                    <a:moveTo>
                      <a:pt x="140654" y="268591"/>
                    </a:moveTo>
                    <a:lnTo>
                      <a:pt x="140750" y="269109"/>
                    </a:lnTo>
                    <a:lnTo>
                      <a:pt x="140877" y="269383"/>
                    </a:lnTo>
                    <a:lnTo>
                      <a:pt x="140750" y="268756"/>
                    </a:lnTo>
                    <a:lnTo>
                      <a:pt x="140654" y="268591"/>
                    </a:lnTo>
                    <a:close/>
                  </a:path>
                  <a:path w="473710" h="562609">
                    <a:moveTo>
                      <a:pt x="132965" y="268735"/>
                    </a:moveTo>
                    <a:lnTo>
                      <a:pt x="133180" y="269382"/>
                    </a:lnTo>
                    <a:lnTo>
                      <a:pt x="133053" y="268895"/>
                    </a:lnTo>
                    <a:lnTo>
                      <a:pt x="132965" y="268735"/>
                    </a:lnTo>
                    <a:close/>
                  </a:path>
                  <a:path w="473710" h="562609">
                    <a:moveTo>
                      <a:pt x="108140" y="262890"/>
                    </a:moveTo>
                    <a:lnTo>
                      <a:pt x="107927" y="265999"/>
                    </a:lnTo>
                    <a:lnTo>
                      <a:pt x="107800" y="269379"/>
                    </a:lnTo>
                    <a:lnTo>
                      <a:pt x="108140" y="262890"/>
                    </a:lnTo>
                    <a:close/>
                  </a:path>
                  <a:path w="473710" h="562609">
                    <a:moveTo>
                      <a:pt x="146449" y="268979"/>
                    </a:moveTo>
                    <a:lnTo>
                      <a:pt x="146565" y="269226"/>
                    </a:lnTo>
                    <a:lnTo>
                      <a:pt x="146691" y="269377"/>
                    </a:lnTo>
                    <a:lnTo>
                      <a:pt x="146564" y="269209"/>
                    </a:lnTo>
                    <a:lnTo>
                      <a:pt x="146449" y="268979"/>
                    </a:lnTo>
                    <a:close/>
                  </a:path>
                  <a:path w="473710" h="562609">
                    <a:moveTo>
                      <a:pt x="143173" y="268343"/>
                    </a:moveTo>
                    <a:lnTo>
                      <a:pt x="143223" y="268586"/>
                    </a:lnTo>
                    <a:lnTo>
                      <a:pt x="143350" y="268834"/>
                    </a:lnTo>
                    <a:lnTo>
                      <a:pt x="143729" y="269372"/>
                    </a:lnTo>
                    <a:lnTo>
                      <a:pt x="143348" y="268600"/>
                    </a:lnTo>
                    <a:lnTo>
                      <a:pt x="143173" y="268343"/>
                    </a:lnTo>
                    <a:close/>
                  </a:path>
                  <a:path w="473710" h="562609">
                    <a:moveTo>
                      <a:pt x="138247" y="268087"/>
                    </a:moveTo>
                    <a:lnTo>
                      <a:pt x="138569" y="268934"/>
                    </a:lnTo>
                    <a:lnTo>
                      <a:pt x="138822" y="269364"/>
                    </a:lnTo>
                    <a:lnTo>
                      <a:pt x="138695" y="269012"/>
                    </a:lnTo>
                    <a:lnTo>
                      <a:pt x="138247" y="268087"/>
                    </a:lnTo>
                    <a:close/>
                  </a:path>
                  <a:path w="473710" h="562609">
                    <a:moveTo>
                      <a:pt x="150425" y="269240"/>
                    </a:moveTo>
                    <a:close/>
                  </a:path>
                  <a:path w="473710" h="562609">
                    <a:moveTo>
                      <a:pt x="133821" y="268780"/>
                    </a:moveTo>
                    <a:lnTo>
                      <a:pt x="133862" y="268981"/>
                    </a:lnTo>
                    <a:lnTo>
                      <a:pt x="133989" y="269363"/>
                    </a:lnTo>
                    <a:lnTo>
                      <a:pt x="133821" y="268780"/>
                    </a:lnTo>
                    <a:close/>
                  </a:path>
                  <a:path w="473710" h="562609">
                    <a:moveTo>
                      <a:pt x="146500" y="269124"/>
                    </a:moveTo>
                    <a:lnTo>
                      <a:pt x="146652" y="269362"/>
                    </a:lnTo>
                    <a:lnTo>
                      <a:pt x="146500" y="269124"/>
                    </a:lnTo>
                    <a:close/>
                  </a:path>
                  <a:path w="473710" h="562609">
                    <a:moveTo>
                      <a:pt x="118969" y="268180"/>
                    </a:moveTo>
                    <a:lnTo>
                      <a:pt x="118872" y="269362"/>
                    </a:lnTo>
                    <a:lnTo>
                      <a:pt x="118998" y="268781"/>
                    </a:lnTo>
                    <a:lnTo>
                      <a:pt x="118969" y="268180"/>
                    </a:lnTo>
                    <a:close/>
                  </a:path>
                  <a:path w="473710" h="562609">
                    <a:moveTo>
                      <a:pt x="136055" y="268800"/>
                    </a:moveTo>
                    <a:lnTo>
                      <a:pt x="136174" y="269121"/>
                    </a:lnTo>
                    <a:lnTo>
                      <a:pt x="136301" y="269361"/>
                    </a:lnTo>
                    <a:lnTo>
                      <a:pt x="136055" y="268800"/>
                    </a:lnTo>
                    <a:close/>
                  </a:path>
                  <a:path w="473710" h="562609">
                    <a:moveTo>
                      <a:pt x="149841" y="269240"/>
                    </a:moveTo>
                    <a:close/>
                  </a:path>
                  <a:path w="473710" h="562609">
                    <a:moveTo>
                      <a:pt x="135682" y="268750"/>
                    </a:moveTo>
                    <a:lnTo>
                      <a:pt x="135731" y="269164"/>
                    </a:lnTo>
                    <a:lnTo>
                      <a:pt x="135857" y="269358"/>
                    </a:lnTo>
                    <a:lnTo>
                      <a:pt x="135731" y="268862"/>
                    </a:lnTo>
                    <a:close/>
                  </a:path>
                  <a:path w="473710" h="562609">
                    <a:moveTo>
                      <a:pt x="143807" y="268921"/>
                    </a:moveTo>
                    <a:lnTo>
                      <a:pt x="144051" y="269358"/>
                    </a:lnTo>
                    <a:lnTo>
                      <a:pt x="143924" y="269091"/>
                    </a:lnTo>
                    <a:lnTo>
                      <a:pt x="143807" y="268921"/>
                    </a:lnTo>
                    <a:close/>
                  </a:path>
                  <a:path w="473710" h="562609">
                    <a:moveTo>
                      <a:pt x="111109" y="267925"/>
                    </a:moveTo>
                    <a:lnTo>
                      <a:pt x="110998" y="268463"/>
                    </a:lnTo>
                    <a:lnTo>
                      <a:pt x="110871" y="269357"/>
                    </a:lnTo>
                    <a:lnTo>
                      <a:pt x="110998" y="268731"/>
                    </a:lnTo>
                    <a:lnTo>
                      <a:pt x="111109" y="267925"/>
                    </a:lnTo>
                    <a:close/>
                  </a:path>
                  <a:path w="473710" h="562609">
                    <a:moveTo>
                      <a:pt x="146920" y="268895"/>
                    </a:moveTo>
                    <a:lnTo>
                      <a:pt x="147103" y="269216"/>
                    </a:lnTo>
                    <a:lnTo>
                      <a:pt x="147230" y="269355"/>
                    </a:lnTo>
                    <a:lnTo>
                      <a:pt x="146920" y="268895"/>
                    </a:lnTo>
                    <a:close/>
                  </a:path>
                  <a:path w="473710" h="562609">
                    <a:moveTo>
                      <a:pt x="119009" y="268733"/>
                    </a:moveTo>
                    <a:lnTo>
                      <a:pt x="118875" y="269352"/>
                    </a:lnTo>
                    <a:lnTo>
                      <a:pt x="119001" y="268924"/>
                    </a:lnTo>
                    <a:lnTo>
                      <a:pt x="119009" y="268733"/>
                    </a:lnTo>
                    <a:close/>
                  </a:path>
                  <a:path w="473710" h="562609">
                    <a:moveTo>
                      <a:pt x="146702" y="269109"/>
                    </a:moveTo>
                    <a:lnTo>
                      <a:pt x="146857" y="269342"/>
                    </a:lnTo>
                    <a:lnTo>
                      <a:pt x="146702" y="269109"/>
                    </a:lnTo>
                    <a:close/>
                  </a:path>
                  <a:path w="473710" h="562609">
                    <a:moveTo>
                      <a:pt x="131183" y="268833"/>
                    </a:moveTo>
                    <a:lnTo>
                      <a:pt x="131234" y="269168"/>
                    </a:lnTo>
                    <a:lnTo>
                      <a:pt x="131361" y="269341"/>
                    </a:lnTo>
                    <a:lnTo>
                      <a:pt x="131234" y="268902"/>
                    </a:lnTo>
                    <a:close/>
                  </a:path>
                  <a:path w="473710" h="562609">
                    <a:moveTo>
                      <a:pt x="144539" y="268175"/>
                    </a:moveTo>
                    <a:lnTo>
                      <a:pt x="144637" y="268960"/>
                    </a:lnTo>
                    <a:lnTo>
                      <a:pt x="144890" y="269338"/>
                    </a:lnTo>
                    <a:lnTo>
                      <a:pt x="144764" y="268724"/>
                    </a:lnTo>
                    <a:lnTo>
                      <a:pt x="144539" y="268175"/>
                    </a:lnTo>
                    <a:close/>
                  </a:path>
                  <a:path w="473710" h="562609">
                    <a:moveTo>
                      <a:pt x="115157" y="268528"/>
                    </a:moveTo>
                    <a:lnTo>
                      <a:pt x="115063" y="269335"/>
                    </a:lnTo>
                    <a:lnTo>
                      <a:pt x="115189" y="268949"/>
                    </a:lnTo>
                    <a:lnTo>
                      <a:pt x="115157" y="268528"/>
                    </a:lnTo>
                    <a:close/>
                  </a:path>
                  <a:path w="473710" h="562609">
                    <a:moveTo>
                      <a:pt x="140366" y="268878"/>
                    </a:moveTo>
                    <a:lnTo>
                      <a:pt x="140495" y="269155"/>
                    </a:lnTo>
                    <a:lnTo>
                      <a:pt x="140621" y="269331"/>
                    </a:lnTo>
                    <a:lnTo>
                      <a:pt x="140366" y="268878"/>
                    </a:lnTo>
                    <a:close/>
                  </a:path>
                  <a:path w="473710" h="562609">
                    <a:moveTo>
                      <a:pt x="122344" y="269240"/>
                    </a:moveTo>
                    <a:close/>
                  </a:path>
                  <a:path w="473710" h="562609">
                    <a:moveTo>
                      <a:pt x="143342" y="268587"/>
                    </a:moveTo>
                    <a:lnTo>
                      <a:pt x="143725" y="269331"/>
                    </a:lnTo>
                    <a:lnTo>
                      <a:pt x="143599" y="268960"/>
                    </a:lnTo>
                    <a:lnTo>
                      <a:pt x="143342" y="268587"/>
                    </a:lnTo>
                    <a:close/>
                  </a:path>
                  <a:path w="473710" h="562609">
                    <a:moveTo>
                      <a:pt x="141272" y="267868"/>
                    </a:moveTo>
                    <a:lnTo>
                      <a:pt x="141362" y="268360"/>
                    </a:lnTo>
                    <a:lnTo>
                      <a:pt x="141615" y="269133"/>
                    </a:lnTo>
                    <a:lnTo>
                      <a:pt x="141741" y="269330"/>
                    </a:lnTo>
                    <a:lnTo>
                      <a:pt x="141614" y="268871"/>
                    </a:lnTo>
                    <a:lnTo>
                      <a:pt x="141272" y="267868"/>
                    </a:lnTo>
                    <a:close/>
                  </a:path>
                  <a:path w="473710" h="562609">
                    <a:moveTo>
                      <a:pt x="130785" y="268600"/>
                    </a:moveTo>
                    <a:lnTo>
                      <a:pt x="130844" y="269040"/>
                    </a:lnTo>
                    <a:lnTo>
                      <a:pt x="130971" y="269327"/>
                    </a:lnTo>
                    <a:lnTo>
                      <a:pt x="130785" y="268600"/>
                    </a:lnTo>
                    <a:close/>
                  </a:path>
                  <a:path w="473710" h="562609">
                    <a:moveTo>
                      <a:pt x="142881" y="268820"/>
                    </a:moveTo>
                    <a:lnTo>
                      <a:pt x="142934" y="269066"/>
                    </a:lnTo>
                    <a:lnTo>
                      <a:pt x="143061" y="269326"/>
                    </a:lnTo>
                    <a:lnTo>
                      <a:pt x="142935" y="268927"/>
                    </a:lnTo>
                    <a:close/>
                  </a:path>
                  <a:path w="473710" h="562609">
                    <a:moveTo>
                      <a:pt x="140271" y="268104"/>
                    </a:moveTo>
                    <a:lnTo>
                      <a:pt x="140374" y="268893"/>
                    </a:lnTo>
                    <a:lnTo>
                      <a:pt x="140628" y="269320"/>
                    </a:lnTo>
                    <a:lnTo>
                      <a:pt x="140501" y="268570"/>
                    </a:lnTo>
                    <a:lnTo>
                      <a:pt x="140271" y="268104"/>
                    </a:lnTo>
                    <a:close/>
                  </a:path>
                  <a:path w="473710" h="562609">
                    <a:moveTo>
                      <a:pt x="146499" y="268806"/>
                    </a:moveTo>
                    <a:lnTo>
                      <a:pt x="146728" y="269317"/>
                    </a:lnTo>
                    <a:lnTo>
                      <a:pt x="146603" y="268992"/>
                    </a:lnTo>
                    <a:lnTo>
                      <a:pt x="146499" y="268806"/>
                    </a:lnTo>
                    <a:close/>
                  </a:path>
                  <a:path w="473710" h="562609">
                    <a:moveTo>
                      <a:pt x="124644" y="267023"/>
                    </a:moveTo>
                    <a:lnTo>
                      <a:pt x="124539" y="267512"/>
                    </a:lnTo>
                    <a:lnTo>
                      <a:pt x="124412" y="268602"/>
                    </a:lnTo>
                    <a:lnTo>
                      <a:pt x="124539" y="269316"/>
                    </a:lnTo>
                    <a:lnTo>
                      <a:pt x="124644" y="267023"/>
                    </a:lnTo>
                    <a:close/>
                  </a:path>
                  <a:path w="473710" h="562609">
                    <a:moveTo>
                      <a:pt x="146467" y="269008"/>
                    </a:moveTo>
                    <a:lnTo>
                      <a:pt x="146654" y="269315"/>
                    </a:lnTo>
                    <a:lnTo>
                      <a:pt x="146467" y="269008"/>
                    </a:lnTo>
                    <a:close/>
                  </a:path>
                  <a:path w="473710" h="562609">
                    <a:moveTo>
                      <a:pt x="133201" y="268485"/>
                    </a:moveTo>
                    <a:lnTo>
                      <a:pt x="133202" y="268733"/>
                    </a:lnTo>
                    <a:lnTo>
                      <a:pt x="133455" y="269315"/>
                    </a:lnTo>
                    <a:lnTo>
                      <a:pt x="133328" y="268846"/>
                    </a:lnTo>
                    <a:lnTo>
                      <a:pt x="133201" y="268485"/>
                    </a:lnTo>
                    <a:close/>
                  </a:path>
                  <a:path w="473710" h="562609">
                    <a:moveTo>
                      <a:pt x="148656" y="269240"/>
                    </a:moveTo>
                    <a:close/>
                  </a:path>
                  <a:path w="473710" h="562609">
                    <a:moveTo>
                      <a:pt x="142765" y="268937"/>
                    </a:moveTo>
                    <a:lnTo>
                      <a:pt x="142820" y="269121"/>
                    </a:lnTo>
                    <a:lnTo>
                      <a:pt x="142946" y="269312"/>
                    </a:lnTo>
                    <a:lnTo>
                      <a:pt x="142765" y="268937"/>
                    </a:lnTo>
                    <a:close/>
                  </a:path>
                  <a:path w="473710" h="562609">
                    <a:moveTo>
                      <a:pt x="133955" y="268684"/>
                    </a:moveTo>
                    <a:lnTo>
                      <a:pt x="133992" y="268836"/>
                    </a:lnTo>
                    <a:lnTo>
                      <a:pt x="134245" y="269311"/>
                    </a:lnTo>
                    <a:lnTo>
                      <a:pt x="133955" y="268684"/>
                    </a:lnTo>
                    <a:close/>
                  </a:path>
                  <a:path w="473710" h="562609">
                    <a:moveTo>
                      <a:pt x="149251" y="268903"/>
                    </a:moveTo>
                    <a:lnTo>
                      <a:pt x="149332" y="269091"/>
                    </a:lnTo>
                    <a:lnTo>
                      <a:pt x="149458" y="269311"/>
                    </a:lnTo>
                    <a:lnTo>
                      <a:pt x="149332" y="269029"/>
                    </a:lnTo>
                    <a:close/>
                  </a:path>
                  <a:path w="473710" h="562609">
                    <a:moveTo>
                      <a:pt x="141055" y="268602"/>
                    </a:moveTo>
                    <a:lnTo>
                      <a:pt x="141090" y="268883"/>
                    </a:lnTo>
                    <a:lnTo>
                      <a:pt x="141217" y="269307"/>
                    </a:lnTo>
                    <a:lnTo>
                      <a:pt x="141090" y="268647"/>
                    </a:lnTo>
                    <a:close/>
                  </a:path>
                  <a:path w="473710" h="562609">
                    <a:moveTo>
                      <a:pt x="140915" y="268923"/>
                    </a:moveTo>
                    <a:lnTo>
                      <a:pt x="141143" y="269307"/>
                    </a:lnTo>
                    <a:lnTo>
                      <a:pt x="141016" y="269052"/>
                    </a:lnTo>
                    <a:lnTo>
                      <a:pt x="140915" y="268923"/>
                    </a:lnTo>
                    <a:close/>
                  </a:path>
                  <a:path w="473710" h="562609">
                    <a:moveTo>
                      <a:pt x="149252" y="268954"/>
                    </a:moveTo>
                    <a:lnTo>
                      <a:pt x="149310" y="269177"/>
                    </a:lnTo>
                    <a:lnTo>
                      <a:pt x="149437" y="269306"/>
                    </a:lnTo>
                    <a:lnTo>
                      <a:pt x="149252" y="268954"/>
                    </a:lnTo>
                    <a:close/>
                  </a:path>
                  <a:path w="473710" h="562609">
                    <a:moveTo>
                      <a:pt x="141355" y="268987"/>
                    </a:moveTo>
                    <a:lnTo>
                      <a:pt x="141502" y="269301"/>
                    </a:lnTo>
                    <a:lnTo>
                      <a:pt x="141355" y="268987"/>
                    </a:lnTo>
                    <a:close/>
                  </a:path>
                  <a:path w="473710" h="562609">
                    <a:moveTo>
                      <a:pt x="140239" y="268796"/>
                    </a:moveTo>
                    <a:lnTo>
                      <a:pt x="140417" y="269296"/>
                    </a:lnTo>
                    <a:lnTo>
                      <a:pt x="140290" y="268868"/>
                    </a:lnTo>
                    <a:close/>
                  </a:path>
                  <a:path w="473710" h="562609">
                    <a:moveTo>
                      <a:pt x="143954" y="268072"/>
                    </a:moveTo>
                    <a:lnTo>
                      <a:pt x="144014" y="268330"/>
                    </a:lnTo>
                    <a:lnTo>
                      <a:pt x="144647" y="269289"/>
                    </a:lnTo>
                    <a:lnTo>
                      <a:pt x="144521" y="268915"/>
                    </a:lnTo>
                    <a:lnTo>
                      <a:pt x="143954" y="268072"/>
                    </a:lnTo>
                    <a:close/>
                  </a:path>
                  <a:path w="473710" h="562609">
                    <a:moveTo>
                      <a:pt x="124205" y="267441"/>
                    </a:moveTo>
                    <a:lnTo>
                      <a:pt x="124155" y="269285"/>
                    </a:lnTo>
                    <a:lnTo>
                      <a:pt x="124282" y="268700"/>
                    </a:lnTo>
                    <a:lnTo>
                      <a:pt x="124205" y="267441"/>
                    </a:lnTo>
                    <a:close/>
                  </a:path>
                  <a:path w="473710" h="562609">
                    <a:moveTo>
                      <a:pt x="148770" y="268553"/>
                    </a:moveTo>
                    <a:lnTo>
                      <a:pt x="148862" y="268805"/>
                    </a:lnTo>
                    <a:lnTo>
                      <a:pt x="149115" y="269279"/>
                    </a:lnTo>
                    <a:lnTo>
                      <a:pt x="148988" y="268938"/>
                    </a:lnTo>
                    <a:lnTo>
                      <a:pt x="148770" y="268553"/>
                    </a:lnTo>
                    <a:close/>
                  </a:path>
                  <a:path w="473710" h="562609">
                    <a:moveTo>
                      <a:pt x="109816" y="264160"/>
                    </a:moveTo>
                    <a:lnTo>
                      <a:pt x="109453" y="267216"/>
                    </a:lnTo>
                    <a:lnTo>
                      <a:pt x="109326" y="269272"/>
                    </a:lnTo>
                    <a:lnTo>
                      <a:pt x="109816" y="264160"/>
                    </a:lnTo>
                    <a:close/>
                  </a:path>
                  <a:path w="473710" h="562609">
                    <a:moveTo>
                      <a:pt x="145983" y="268834"/>
                    </a:moveTo>
                    <a:lnTo>
                      <a:pt x="146057" y="269084"/>
                    </a:lnTo>
                    <a:lnTo>
                      <a:pt x="146184" y="269271"/>
                    </a:lnTo>
                    <a:lnTo>
                      <a:pt x="145983" y="268834"/>
                    </a:lnTo>
                    <a:close/>
                  </a:path>
                  <a:path w="473710" h="562609">
                    <a:moveTo>
                      <a:pt x="125809" y="267206"/>
                    </a:moveTo>
                    <a:lnTo>
                      <a:pt x="125643" y="269270"/>
                    </a:lnTo>
                    <a:lnTo>
                      <a:pt x="125770" y="268526"/>
                    </a:lnTo>
                    <a:lnTo>
                      <a:pt x="125809" y="267206"/>
                    </a:lnTo>
                    <a:close/>
                  </a:path>
                  <a:path w="473710" h="562609">
                    <a:moveTo>
                      <a:pt x="149251" y="268873"/>
                    </a:moveTo>
                    <a:lnTo>
                      <a:pt x="149386" y="269109"/>
                    </a:lnTo>
                    <a:lnTo>
                      <a:pt x="149513" y="269266"/>
                    </a:lnTo>
                    <a:lnTo>
                      <a:pt x="149251" y="268873"/>
                    </a:lnTo>
                    <a:close/>
                  </a:path>
                  <a:path w="473710" h="562609">
                    <a:moveTo>
                      <a:pt x="145185" y="268662"/>
                    </a:moveTo>
                    <a:lnTo>
                      <a:pt x="145261" y="269074"/>
                    </a:lnTo>
                    <a:lnTo>
                      <a:pt x="145388" y="269263"/>
                    </a:lnTo>
                    <a:lnTo>
                      <a:pt x="145261" y="268820"/>
                    </a:lnTo>
                    <a:lnTo>
                      <a:pt x="145185" y="268662"/>
                    </a:lnTo>
                    <a:close/>
                  </a:path>
                  <a:path w="473710" h="562609">
                    <a:moveTo>
                      <a:pt x="146866" y="268346"/>
                    </a:moveTo>
                    <a:lnTo>
                      <a:pt x="147074" y="268820"/>
                    </a:lnTo>
                    <a:lnTo>
                      <a:pt x="147327" y="269260"/>
                    </a:lnTo>
                    <a:lnTo>
                      <a:pt x="147201" y="268824"/>
                    </a:lnTo>
                    <a:lnTo>
                      <a:pt x="146866" y="268346"/>
                    </a:lnTo>
                    <a:close/>
                  </a:path>
                  <a:path w="473710" h="562609">
                    <a:moveTo>
                      <a:pt x="120131" y="268001"/>
                    </a:moveTo>
                    <a:lnTo>
                      <a:pt x="120026" y="268492"/>
                    </a:lnTo>
                    <a:lnTo>
                      <a:pt x="119899" y="269258"/>
                    </a:lnTo>
                    <a:lnTo>
                      <a:pt x="120131" y="268001"/>
                    </a:lnTo>
                    <a:close/>
                  </a:path>
                  <a:path w="473710" h="562609">
                    <a:moveTo>
                      <a:pt x="149250" y="268766"/>
                    </a:moveTo>
                    <a:lnTo>
                      <a:pt x="149512" y="269257"/>
                    </a:lnTo>
                    <a:lnTo>
                      <a:pt x="149386" y="268854"/>
                    </a:lnTo>
                    <a:lnTo>
                      <a:pt x="149250" y="268766"/>
                    </a:lnTo>
                    <a:close/>
                  </a:path>
                  <a:path w="473710" h="562609">
                    <a:moveTo>
                      <a:pt x="146138" y="268641"/>
                    </a:moveTo>
                    <a:lnTo>
                      <a:pt x="146259" y="269099"/>
                    </a:lnTo>
                    <a:lnTo>
                      <a:pt x="146386" y="269256"/>
                    </a:lnTo>
                    <a:lnTo>
                      <a:pt x="146259" y="268857"/>
                    </a:lnTo>
                    <a:lnTo>
                      <a:pt x="146138" y="268641"/>
                    </a:lnTo>
                    <a:close/>
                  </a:path>
                  <a:path w="473710" h="562609">
                    <a:moveTo>
                      <a:pt x="123386" y="264654"/>
                    </a:moveTo>
                    <a:lnTo>
                      <a:pt x="123071" y="265684"/>
                    </a:lnTo>
                    <a:lnTo>
                      <a:pt x="122817" y="267108"/>
                    </a:lnTo>
                    <a:lnTo>
                      <a:pt x="122690" y="269251"/>
                    </a:lnTo>
                    <a:lnTo>
                      <a:pt x="123198" y="266839"/>
                    </a:lnTo>
                    <a:lnTo>
                      <a:pt x="123451" y="265286"/>
                    </a:lnTo>
                    <a:lnTo>
                      <a:pt x="123386" y="264654"/>
                    </a:lnTo>
                    <a:close/>
                  </a:path>
                  <a:path w="473710" h="562609">
                    <a:moveTo>
                      <a:pt x="136689" y="268905"/>
                    </a:moveTo>
                    <a:lnTo>
                      <a:pt x="136708" y="269084"/>
                    </a:lnTo>
                    <a:lnTo>
                      <a:pt x="136835" y="269247"/>
                    </a:lnTo>
                    <a:lnTo>
                      <a:pt x="136689" y="268905"/>
                    </a:lnTo>
                    <a:close/>
                  </a:path>
                  <a:path w="473710" h="562609">
                    <a:moveTo>
                      <a:pt x="120724" y="266106"/>
                    </a:moveTo>
                    <a:lnTo>
                      <a:pt x="120544" y="267624"/>
                    </a:lnTo>
                    <a:lnTo>
                      <a:pt x="120417" y="269246"/>
                    </a:lnTo>
                    <a:lnTo>
                      <a:pt x="120671" y="267839"/>
                    </a:lnTo>
                    <a:lnTo>
                      <a:pt x="120724" y="266106"/>
                    </a:lnTo>
                    <a:close/>
                  </a:path>
                  <a:path w="473710" h="562609">
                    <a:moveTo>
                      <a:pt x="113535" y="266008"/>
                    </a:moveTo>
                    <a:lnTo>
                      <a:pt x="113213" y="267204"/>
                    </a:lnTo>
                    <a:lnTo>
                      <a:pt x="113086" y="269241"/>
                    </a:lnTo>
                    <a:lnTo>
                      <a:pt x="113466" y="267759"/>
                    </a:lnTo>
                    <a:lnTo>
                      <a:pt x="113535" y="266008"/>
                    </a:lnTo>
                    <a:close/>
                  </a:path>
                  <a:path w="473710" h="562609">
                    <a:moveTo>
                      <a:pt x="105613" y="264160"/>
                    </a:moveTo>
                    <a:lnTo>
                      <a:pt x="105652" y="269240"/>
                    </a:lnTo>
                    <a:lnTo>
                      <a:pt x="105613" y="264160"/>
                    </a:lnTo>
                    <a:close/>
                  </a:path>
                  <a:path w="473710" h="562609">
                    <a:moveTo>
                      <a:pt x="147078" y="268880"/>
                    </a:moveTo>
                    <a:lnTo>
                      <a:pt x="147221" y="269240"/>
                    </a:lnTo>
                    <a:lnTo>
                      <a:pt x="147078" y="268880"/>
                    </a:lnTo>
                    <a:close/>
                  </a:path>
                  <a:path w="473710" h="562609">
                    <a:moveTo>
                      <a:pt x="147268" y="269171"/>
                    </a:moveTo>
                    <a:close/>
                  </a:path>
                  <a:path w="473710" h="562609">
                    <a:moveTo>
                      <a:pt x="147189" y="268500"/>
                    </a:moveTo>
                    <a:lnTo>
                      <a:pt x="147302" y="268791"/>
                    </a:lnTo>
                    <a:lnTo>
                      <a:pt x="147429" y="269047"/>
                    </a:lnTo>
                    <a:lnTo>
                      <a:pt x="147555" y="269240"/>
                    </a:lnTo>
                    <a:lnTo>
                      <a:pt x="147525" y="268958"/>
                    </a:lnTo>
                    <a:lnTo>
                      <a:pt x="147189" y="268500"/>
                    </a:lnTo>
                    <a:close/>
                  </a:path>
                  <a:path w="473710" h="562609">
                    <a:moveTo>
                      <a:pt x="147641" y="269116"/>
                    </a:moveTo>
                    <a:close/>
                  </a:path>
                  <a:path w="473710" h="562609">
                    <a:moveTo>
                      <a:pt x="147610" y="268883"/>
                    </a:moveTo>
                    <a:lnTo>
                      <a:pt x="147810" y="269240"/>
                    </a:lnTo>
                    <a:lnTo>
                      <a:pt x="147610" y="268883"/>
                    </a:lnTo>
                    <a:close/>
                  </a:path>
                  <a:path w="473710" h="562609">
                    <a:moveTo>
                      <a:pt x="147870" y="269191"/>
                    </a:moveTo>
                    <a:close/>
                  </a:path>
                  <a:path w="473710" h="562609">
                    <a:moveTo>
                      <a:pt x="148624" y="269220"/>
                    </a:moveTo>
                    <a:close/>
                  </a:path>
                  <a:path w="473710" h="562609">
                    <a:moveTo>
                      <a:pt x="148496" y="268281"/>
                    </a:moveTo>
                    <a:lnTo>
                      <a:pt x="148636" y="269240"/>
                    </a:lnTo>
                    <a:lnTo>
                      <a:pt x="148530" y="268303"/>
                    </a:lnTo>
                    <a:close/>
                  </a:path>
                  <a:path w="473710" h="562609">
                    <a:moveTo>
                      <a:pt x="148548" y="268315"/>
                    </a:moveTo>
                    <a:lnTo>
                      <a:pt x="148656" y="269240"/>
                    </a:lnTo>
                    <a:lnTo>
                      <a:pt x="148797" y="269240"/>
                    </a:lnTo>
                    <a:lnTo>
                      <a:pt x="148670" y="268517"/>
                    </a:lnTo>
                    <a:lnTo>
                      <a:pt x="148548" y="268315"/>
                    </a:lnTo>
                    <a:close/>
                  </a:path>
                  <a:path w="473710" h="562609">
                    <a:moveTo>
                      <a:pt x="148798" y="268735"/>
                    </a:moveTo>
                    <a:lnTo>
                      <a:pt x="148876" y="269240"/>
                    </a:lnTo>
                    <a:lnTo>
                      <a:pt x="149053" y="269240"/>
                    </a:lnTo>
                    <a:lnTo>
                      <a:pt x="148926" y="268955"/>
                    </a:lnTo>
                    <a:lnTo>
                      <a:pt x="148798" y="268735"/>
                    </a:lnTo>
                    <a:close/>
                  </a:path>
                  <a:path w="473710" h="562609">
                    <a:moveTo>
                      <a:pt x="149723" y="269071"/>
                    </a:moveTo>
                    <a:lnTo>
                      <a:pt x="149734" y="269240"/>
                    </a:lnTo>
                    <a:lnTo>
                      <a:pt x="149723" y="269071"/>
                    </a:lnTo>
                    <a:close/>
                  </a:path>
                  <a:path w="473710" h="562609">
                    <a:moveTo>
                      <a:pt x="149752" y="269090"/>
                    </a:moveTo>
                    <a:lnTo>
                      <a:pt x="149759" y="269240"/>
                    </a:lnTo>
                    <a:lnTo>
                      <a:pt x="149752" y="269090"/>
                    </a:lnTo>
                    <a:close/>
                  </a:path>
                  <a:path w="473710" h="562609">
                    <a:moveTo>
                      <a:pt x="149807" y="269130"/>
                    </a:moveTo>
                    <a:close/>
                  </a:path>
                  <a:path w="473710" h="562609">
                    <a:moveTo>
                      <a:pt x="149892" y="269219"/>
                    </a:moveTo>
                    <a:close/>
                  </a:path>
                  <a:path w="473710" h="562609">
                    <a:moveTo>
                      <a:pt x="149904" y="269187"/>
                    </a:moveTo>
                    <a:close/>
                  </a:path>
                  <a:path w="473710" h="562609">
                    <a:moveTo>
                      <a:pt x="149918" y="269197"/>
                    </a:moveTo>
                    <a:close/>
                  </a:path>
                  <a:path w="473710" h="562609">
                    <a:moveTo>
                      <a:pt x="149955" y="269220"/>
                    </a:moveTo>
                    <a:close/>
                  </a:path>
                  <a:path w="473710" h="562609">
                    <a:moveTo>
                      <a:pt x="149971" y="269230"/>
                    </a:moveTo>
                    <a:close/>
                  </a:path>
                  <a:path w="473710" h="562609">
                    <a:moveTo>
                      <a:pt x="149981" y="269153"/>
                    </a:moveTo>
                    <a:close/>
                  </a:path>
                  <a:path w="473710" h="562609">
                    <a:moveTo>
                      <a:pt x="150003" y="269177"/>
                    </a:moveTo>
                    <a:close/>
                  </a:path>
                  <a:path w="473710" h="562609">
                    <a:moveTo>
                      <a:pt x="150030" y="269023"/>
                    </a:moveTo>
                    <a:lnTo>
                      <a:pt x="150063" y="269240"/>
                    </a:lnTo>
                    <a:lnTo>
                      <a:pt x="150030" y="269023"/>
                    </a:lnTo>
                    <a:close/>
                  </a:path>
                  <a:path w="473710" h="562609">
                    <a:moveTo>
                      <a:pt x="150246" y="269178"/>
                    </a:moveTo>
                    <a:close/>
                  </a:path>
                  <a:path w="473710" h="562609">
                    <a:moveTo>
                      <a:pt x="150275" y="269198"/>
                    </a:moveTo>
                    <a:close/>
                  </a:path>
                  <a:path w="473710" h="562609">
                    <a:moveTo>
                      <a:pt x="150326" y="269051"/>
                    </a:moveTo>
                    <a:lnTo>
                      <a:pt x="150333" y="269240"/>
                    </a:lnTo>
                    <a:lnTo>
                      <a:pt x="150326" y="269051"/>
                    </a:lnTo>
                    <a:close/>
                  </a:path>
                  <a:path w="473710" h="562609">
                    <a:moveTo>
                      <a:pt x="150383" y="268926"/>
                    </a:moveTo>
                    <a:lnTo>
                      <a:pt x="150401" y="269240"/>
                    </a:lnTo>
                    <a:lnTo>
                      <a:pt x="150383" y="268926"/>
                    </a:lnTo>
                    <a:close/>
                  </a:path>
                  <a:path w="473710" h="562609">
                    <a:moveTo>
                      <a:pt x="150417" y="269174"/>
                    </a:moveTo>
                    <a:close/>
                  </a:path>
                  <a:path w="473710" h="562609">
                    <a:moveTo>
                      <a:pt x="151200" y="269221"/>
                    </a:moveTo>
                    <a:close/>
                  </a:path>
                  <a:path w="473710" h="562609">
                    <a:moveTo>
                      <a:pt x="151219" y="269196"/>
                    </a:moveTo>
                    <a:close/>
                  </a:path>
                  <a:path w="473710" h="562609">
                    <a:moveTo>
                      <a:pt x="151270" y="269230"/>
                    </a:moveTo>
                    <a:close/>
                  </a:path>
                  <a:path w="473710" h="562609">
                    <a:moveTo>
                      <a:pt x="151265" y="269174"/>
                    </a:moveTo>
                    <a:close/>
                  </a:path>
                  <a:path w="473710" h="562609">
                    <a:moveTo>
                      <a:pt x="151274" y="269190"/>
                    </a:moveTo>
                    <a:close/>
                  </a:path>
                  <a:path w="473710" h="562609">
                    <a:moveTo>
                      <a:pt x="151275" y="269086"/>
                    </a:moveTo>
                    <a:lnTo>
                      <a:pt x="151303" y="269240"/>
                    </a:lnTo>
                    <a:lnTo>
                      <a:pt x="151275" y="269086"/>
                    </a:lnTo>
                    <a:close/>
                  </a:path>
                  <a:path w="473710" h="562609">
                    <a:moveTo>
                      <a:pt x="151175" y="267963"/>
                    </a:moveTo>
                    <a:lnTo>
                      <a:pt x="151329" y="269133"/>
                    </a:lnTo>
                    <a:lnTo>
                      <a:pt x="151327" y="268415"/>
                    </a:lnTo>
                    <a:lnTo>
                      <a:pt x="151175" y="267963"/>
                    </a:lnTo>
                    <a:close/>
                  </a:path>
                  <a:path w="473710" h="562609">
                    <a:moveTo>
                      <a:pt x="151391" y="268605"/>
                    </a:moveTo>
                    <a:lnTo>
                      <a:pt x="151453" y="269240"/>
                    </a:lnTo>
                    <a:lnTo>
                      <a:pt x="151603" y="269240"/>
                    </a:lnTo>
                    <a:lnTo>
                      <a:pt x="151391" y="268605"/>
                    </a:lnTo>
                    <a:close/>
                  </a:path>
                  <a:path w="473710" h="562609">
                    <a:moveTo>
                      <a:pt x="151431" y="267181"/>
                    </a:moveTo>
                    <a:lnTo>
                      <a:pt x="151520" y="267970"/>
                    </a:lnTo>
                    <a:lnTo>
                      <a:pt x="151934" y="269240"/>
                    </a:lnTo>
                    <a:lnTo>
                      <a:pt x="151681" y="267923"/>
                    </a:lnTo>
                    <a:lnTo>
                      <a:pt x="151431" y="267181"/>
                    </a:lnTo>
                    <a:close/>
                  </a:path>
                  <a:path w="473710" h="562609">
                    <a:moveTo>
                      <a:pt x="151494" y="265578"/>
                    </a:moveTo>
                    <a:lnTo>
                      <a:pt x="152657" y="269240"/>
                    </a:lnTo>
                    <a:lnTo>
                      <a:pt x="151642" y="265832"/>
                    </a:lnTo>
                    <a:lnTo>
                      <a:pt x="151494" y="265578"/>
                    </a:lnTo>
                    <a:close/>
                  </a:path>
                  <a:path w="473710" h="562609">
                    <a:moveTo>
                      <a:pt x="151613" y="265735"/>
                    </a:moveTo>
                    <a:lnTo>
                      <a:pt x="152657" y="269240"/>
                    </a:lnTo>
                    <a:lnTo>
                      <a:pt x="239814" y="269240"/>
                    </a:lnTo>
                    <a:lnTo>
                      <a:pt x="241057" y="267970"/>
                    </a:lnTo>
                    <a:lnTo>
                      <a:pt x="152501" y="267970"/>
                    </a:lnTo>
                    <a:lnTo>
                      <a:pt x="152247" y="266836"/>
                    </a:lnTo>
                    <a:lnTo>
                      <a:pt x="152121" y="266400"/>
                    </a:lnTo>
                    <a:lnTo>
                      <a:pt x="151613" y="265735"/>
                    </a:lnTo>
                    <a:close/>
                  </a:path>
                  <a:path w="473710" h="562609">
                    <a:moveTo>
                      <a:pt x="138086" y="268609"/>
                    </a:moveTo>
                    <a:lnTo>
                      <a:pt x="138193" y="268983"/>
                    </a:lnTo>
                    <a:lnTo>
                      <a:pt x="138319" y="269239"/>
                    </a:lnTo>
                    <a:lnTo>
                      <a:pt x="138193" y="268781"/>
                    </a:lnTo>
                    <a:lnTo>
                      <a:pt x="138086" y="268609"/>
                    </a:lnTo>
                    <a:close/>
                  </a:path>
                  <a:path w="473710" h="562609">
                    <a:moveTo>
                      <a:pt x="142340" y="268856"/>
                    </a:moveTo>
                    <a:lnTo>
                      <a:pt x="142387" y="269038"/>
                    </a:lnTo>
                    <a:lnTo>
                      <a:pt x="142513" y="269235"/>
                    </a:lnTo>
                    <a:lnTo>
                      <a:pt x="142340" y="268856"/>
                    </a:lnTo>
                    <a:close/>
                  </a:path>
                  <a:path w="473710" h="562609">
                    <a:moveTo>
                      <a:pt x="140779" y="268749"/>
                    </a:moveTo>
                    <a:lnTo>
                      <a:pt x="140811" y="268909"/>
                    </a:lnTo>
                    <a:lnTo>
                      <a:pt x="140938" y="269231"/>
                    </a:lnTo>
                    <a:lnTo>
                      <a:pt x="140811" y="268791"/>
                    </a:lnTo>
                    <a:close/>
                  </a:path>
                  <a:path w="473710" h="562609">
                    <a:moveTo>
                      <a:pt x="139206" y="268726"/>
                    </a:moveTo>
                    <a:lnTo>
                      <a:pt x="139311" y="269039"/>
                    </a:lnTo>
                    <a:lnTo>
                      <a:pt x="139438" y="269226"/>
                    </a:lnTo>
                    <a:lnTo>
                      <a:pt x="139311" y="268862"/>
                    </a:lnTo>
                    <a:lnTo>
                      <a:pt x="139206" y="268726"/>
                    </a:lnTo>
                    <a:close/>
                  </a:path>
                  <a:path w="473710" h="562609">
                    <a:moveTo>
                      <a:pt x="139288" y="267645"/>
                    </a:moveTo>
                    <a:lnTo>
                      <a:pt x="139420" y="268165"/>
                    </a:lnTo>
                    <a:lnTo>
                      <a:pt x="139547" y="268526"/>
                    </a:lnTo>
                    <a:lnTo>
                      <a:pt x="140049" y="269223"/>
                    </a:lnTo>
                    <a:lnTo>
                      <a:pt x="139288" y="267645"/>
                    </a:lnTo>
                    <a:close/>
                  </a:path>
                  <a:path w="473710" h="562609">
                    <a:moveTo>
                      <a:pt x="128878" y="268836"/>
                    </a:moveTo>
                    <a:lnTo>
                      <a:pt x="128984" y="269064"/>
                    </a:lnTo>
                    <a:lnTo>
                      <a:pt x="129111" y="269223"/>
                    </a:lnTo>
                    <a:lnTo>
                      <a:pt x="128984" y="268969"/>
                    </a:lnTo>
                    <a:lnTo>
                      <a:pt x="128878" y="268836"/>
                    </a:lnTo>
                    <a:close/>
                  </a:path>
                  <a:path w="473710" h="562609">
                    <a:moveTo>
                      <a:pt x="133202" y="268416"/>
                    </a:moveTo>
                    <a:lnTo>
                      <a:pt x="133461" y="269222"/>
                    </a:lnTo>
                    <a:lnTo>
                      <a:pt x="133202" y="268416"/>
                    </a:lnTo>
                    <a:close/>
                  </a:path>
                  <a:path w="473710" h="562609">
                    <a:moveTo>
                      <a:pt x="132208" y="267917"/>
                    </a:moveTo>
                    <a:lnTo>
                      <a:pt x="132274" y="268293"/>
                    </a:lnTo>
                    <a:lnTo>
                      <a:pt x="132527" y="269220"/>
                    </a:lnTo>
                    <a:lnTo>
                      <a:pt x="132400" y="268451"/>
                    </a:lnTo>
                    <a:lnTo>
                      <a:pt x="132208" y="267917"/>
                    </a:lnTo>
                    <a:close/>
                  </a:path>
                  <a:path w="473710" h="562609">
                    <a:moveTo>
                      <a:pt x="147993" y="268216"/>
                    </a:moveTo>
                    <a:lnTo>
                      <a:pt x="148558" y="269216"/>
                    </a:lnTo>
                    <a:lnTo>
                      <a:pt x="148432" y="268923"/>
                    </a:lnTo>
                    <a:lnTo>
                      <a:pt x="147993" y="268216"/>
                    </a:lnTo>
                    <a:close/>
                  </a:path>
                  <a:path w="473710" h="562609">
                    <a:moveTo>
                      <a:pt x="128717" y="265728"/>
                    </a:moveTo>
                    <a:lnTo>
                      <a:pt x="129342" y="269215"/>
                    </a:lnTo>
                    <a:lnTo>
                      <a:pt x="129215" y="267024"/>
                    </a:lnTo>
                    <a:lnTo>
                      <a:pt x="129088" y="266333"/>
                    </a:lnTo>
                    <a:lnTo>
                      <a:pt x="128962" y="266063"/>
                    </a:lnTo>
                    <a:lnTo>
                      <a:pt x="128717" y="265728"/>
                    </a:lnTo>
                    <a:close/>
                  </a:path>
                  <a:path w="473710" h="562609">
                    <a:moveTo>
                      <a:pt x="142458" y="268777"/>
                    </a:moveTo>
                    <a:lnTo>
                      <a:pt x="142572" y="269016"/>
                    </a:lnTo>
                    <a:lnTo>
                      <a:pt x="142699" y="269209"/>
                    </a:lnTo>
                    <a:lnTo>
                      <a:pt x="142572" y="268955"/>
                    </a:lnTo>
                    <a:lnTo>
                      <a:pt x="142458" y="268777"/>
                    </a:lnTo>
                    <a:close/>
                  </a:path>
                  <a:path w="473710" h="562609">
                    <a:moveTo>
                      <a:pt x="133208" y="268178"/>
                    </a:moveTo>
                    <a:lnTo>
                      <a:pt x="133209" y="268435"/>
                    </a:lnTo>
                    <a:lnTo>
                      <a:pt x="133462" y="269205"/>
                    </a:lnTo>
                    <a:lnTo>
                      <a:pt x="133336" y="268489"/>
                    </a:lnTo>
                    <a:lnTo>
                      <a:pt x="133208" y="268178"/>
                    </a:lnTo>
                    <a:close/>
                  </a:path>
                  <a:path w="473710" h="562609">
                    <a:moveTo>
                      <a:pt x="138243" y="268028"/>
                    </a:moveTo>
                    <a:lnTo>
                      <a:pt x="138803" y="269196"/>
                    </a:lnTo>
                    <a:lnTo>
                      <a:pt x="138677" y="268765"/>
                    </a:lnTo>
                    <a:lnTo>
                      <a:pt x="138243" y="268028"/>
                    </a:lnTo>
                    <a:close/>
                  </a:path>
                  <a:path w="473710" h="562609">
                    <a:moveTo>
                      <a:pt x="138714" y="268391"/>
                    </a:moveTo>
                    <a:lnTo>
                      <a:pt x="138797" y="268625"/>
                    </a:lnTo>
                    <a:lnTo>
                      <a:pt x="139174" y="269196"/>
                    </a:lnTo>
                    <a:lnTo>
                      <a:pt x="138714" y="268391"/>
                    </a:lnTo>
                    <a:close/>
                  </a:path>
                  <a:path w="473710" h="562609">
                    <a:moveTo>
                      <a:pt x="140874" y="268369"/>
                    </a:moveTo>
                    <a:lnTo>
                      <a:pt x="141002" y="269034"/>
                    </a:lnTo>
                    <a:lnTo>
                      <a:pt x="141129" y="269195"/>
                    </a:lnTo>
                    <a:lnTo>
                      <a:pt x="141003" y="268534"/>
                    </a:lnTo>
                    <a:lnTo>
                      <a:pt x="140874" y="268369"/>
                    </a:lnTo>
                    <a:close/>
                  </a:path>
                  <a:path w="473710" h="562609">
                    <a:moveTo>
                      <a:pt x="130291" y="267879"/>
                    </a:moveTo>
                    <a:lnTo>
                      <a:pt x="130312" y="268490"/>
                    </a:lnTo>
                    <a:lnTo>
                      <a:pt x="130566" y="269194"/>
                    </a:lnTo>
                    <a:lnTo>
                      <a:pt x="130439" y="268235"/>
                    </a:lnTo>
                    <a:lnTo>
                      <a:pt x="130291" y="267879"/>
                    </a:lnTo>
                    <a:close/>
                  </a:path>
                  <a:path w="473710" h="562609">
                    <a:moveTo>
                      <a:pt x="143379" y="268302"/>
                    </a:moveTo>
                    <a:lnTo>
                      <a:pt x="143634" y="269011"/>
                    </a:lnTo>
                    <a:lnTo>
                      <a:pt x="143760" y="269192"/>
                    </a:lnTo>
                    <a:lnTo>
                      <a:pt x="143633" y="268669"/>
                    </a:lnTo>
                    <a:lnTo>
                      <a:pt x="143379" y="268302"/>
                    </a:lnTo>
                    <a:close/>
                  </a:path>
                  <a:path w="473710" h="562609">
                    <a:moveTo>
                      <a:pt x="147562" y="268516"/>
                    </a:moveTo>
                    <a:lnTo>
                      <a:pt x="147617" y="268736"/>
                    </a:lnTo>
                    <a:lnTo>
                      <a:pt x="147870" y="269191"/>
                    </a:lnTo>
                    <a:lnTo>
                      <a:pt x="147562" y="268516"/>
                    </a:lnTo>
                    <a:close/>
                  </a:path>
                  <a:path w="473710" h="562609">
                    <a:moveTo>
                      <a:pt x="124093" y="267851"/>
                    </a:moveTo>
                    <a:lnTo>
                      <a:pt x="124011" y="268416"/>
                    </a:lnTo>
                    <a:lnTo>
                      <a:pt x="124138" y="269181"/>
                    </a:lnTo>
                    <a:lnTo>
                      <a:pt x="124093" y="267851"/>
                    </a:lnTo>
                    <a:close/>
                  </a:path>
                  <a:path w="473710" h="562609">
                    <a:moveTo>
                      <a:pt x="133576" y="268245"/>
                    </a:moveTo>
                    <a:lnTo>
                      <a:pt x="133651" y="268646"/>
                    </a:lnTo>
                    <a:lnTo>
                      <a:pt x="133904" y="269181"/>
                    </a:lnTo>
                    <a:lnTo>
                      <a:pt x="133778" y="268631"/>
                    </a:lnTo>
                    <a:lnTo>
                      <a:pt x="133576" y="268245"/>
                    </a:lnTo>
                    <a:close/>
                  </a:path>
                  <a:path w="473710" h="562609">
                    <a:moveTo>
                      <a:pt x="142823" y="268704"/>
                    </a:moveTo>
                    <a:lnTo>
                      <a:pt x="142833" y="269000"/>
                    </a:lnTo>
                    <a:lnTo>
                      <a:pt x="142959" y="269180"/>
                    </a:lnTo>
                    <a:lnTo>
                      <a:pt x="142823" y="268704"/>
                    </a:lnTo>
                    <a:close/>
                  </a:path>
                  <a:path w="473710" h="562609">
                    <a:moveTo>
                      <a:pt x="143344" y="268825"/>
                    </a:moveTo>
                    <a:lnTo>
                      <a:pt x="143453" y="269015"/>
                    </a:lnTo>
                    <a:lnTo>
                      <a:pt x="143579" y="269178"/>
                    </a:lnTo>
                    <a:lnTo>
                      <a:pt x="143344" y="268825"/>
                    </a:lnTo>
                    <a:close/>
                  </a:path>
                  <a:path w="473710" h="562609">
                    <a:moveTo>
                      <a:pt x="129319" y="266551"/>
                    </a:moveTo>
                    <a:lnTo>
                      <a:pt x="129356" y="267795"/>
                    </a:lnTo>
                    <a:lnTo>
                      <a:pt x="129610" y="269177"/>
                    </a:lnTo>
                    <a:lnTo>
                      <a:pt x="129483" y="267136"/>
                    </a:lnTo>
                    <a:lnTo>
                      <a:pt x="129357" y="266603"/>
                    </a:lnTo>
                    <a:close/>
                  </a:path>
                  <a:path w="473710" h="562609">
                    <a:moveTo>
                      <a:pt x="118328" y="266540"/>
                    </a:moveTo>
                    <a:lnTo>
                      <a:pt x="118173" y="267577"/>
                    </a:lnTo>
                    <a:lnTo>
                      <a:pt x="118046" y="269173"/>
                    </a:lnTo>
                    <a:lnTo>
                      <a:pt x="118377" y="267223"/>
                    </a:lnTo>
                    <a:lnTo>
                      <a:pt x="118328" y="266540"/>
                    </a:lnTo>
                    <a:close/>
                  </a:path>
                  <a:path w="473710" h="562609">
                    <a:moveTo>
                      <a:pt x="147005" y="268696"/>
                    </a:moveTo>
                    <a:lnTo>
                      <a:pt x="147143" y="268979"/>
                    </a:lnTo>
                    <a:lnTo>
                      <a:pt x="147268" y="269171"/>
                    </a:lnTo>
                    <a:lnTo>
                      <a:pt x="147005" y="268696"/>
                    </a:lnTo>
                    <a:close/>
                  </a:path>
                  <a:path w="473710" h="562609">
                    <a:moveTo>
                      <a:pt x="142912" y="268338"/>
                    </a:moveTo>
                    <a:lnTo>
                      <a:pt x="142916" y="268561"/>
                    </a:lnTo>
                    <a:lnTo>
                      <a:pt x="143043" y="268814"/>
                    </a:lnTo>
                    <a:lnTo>
                      <a:pt x="143295" y="269169"/>
                    </a:lnTo>
                    <a:lnTo>
                      <a:pt x="143169" y="268673"/>
                    </a:lnTo>
                    <a:lnTo>
                      <a:pt x="142912" y="268338"/>
                    </a:lnTo>
                    <a:close/>
                  </a:path>
                  <a:path w="473710" h="562609">
                    <a:moveTo>
                      <a:pt x="142444" y="268698"/>
                    </a:moveTo>
                    <a:lnTo>
                      <a:pt x="142709" y="269168"/>
                    </a:lnTo>
                    <a:lnTo>
                      <a:pt x="142582" y="268915"/>
                    </a:lnTo>
                    <a:lnTo>
                      <a:pt x="142444" y="268698"/>
                    </a:lnTo>
                    <a:close/>
                  </a:path>
                  <a:path w="473710" h="562609">
                    <a:moveTo>
                      <a:pt x="149744" y="268902"/>
                    </a:moveTo>
                    <a:lnTo>
                      <a:pt x="149890" y="269168"/>
                    </a:lnTo>
                    <a:lnTo>
                      <a:pt x="149744" y="268902"/>
                    </a:lnTo>
                    <a:close/>
                  </a:path>
                  <a:path w="473710" h="562609">
                    <a:moveTo>
                      <a:pt x="135684" y="268601"/>
                    </a:moveTo>
                    <a:lnTo>
                      <a:pt x="135738" y="268878"/>
                    </a:lnTo>
                    <a:lnTo>
                      <a:pt x="135865" y="269166"/>
                    </a:lnTo>
                    <a:lnTo>
                      <a:pt x="135738" y="268691"/>
                    </a:lnTo>
                    <a:close/>
                  </a:path>
                  <a:path w="473710" h="562609">
                    <a:moveTo>
                      <a:pt x="145396" y="268717"/>
                    </a:moveTo>
                    <a:lnTo>
                      <a:pt x="145479" y="268925"/>
                    </a:lnTo>
                    <a:lnTo>
                      <a:pt x="145606" y="269164"/>
                    </a:lnTo>
                    <a:lnTo>
                      <a:pt x="145396" y="268717"/>
                    </a:lnTo>
                    <a:close/>
                  </a:path>
                  <a:path w="473710" h="562609">
                    <a:moveTo>
                      <a:pt x="141231" y="268827"/>
                    </a:moveTo>
                    <a:lnTo>
                      <a:pt x="141382" y="269161"/>
                    </a:lnTo>
                    <a:lnTo>
                      <a:pt x="141231" y="268827"/>
                    </a:lnTo>
                    <a:close/>
                  </a:path>
                  <a:path w="473710" h="562609">
                    <a:moveTo>
                      <a:pt x="147126" y="268581"/>
                    </a:moveTo>
                    <a:lnTo>
                      <a:pt x="147194" y="268789"/>
                    </a:lnTo>
                    <a:lnTo>
                      <a:pt x="147446" y="269159"/>
                    </a:lnTo>
                    <a:lnTo>
                      <a:pt x="147319" y="268878"/>
                    </a:lnTo>
                    <a:lnTo>
                      <a:pt x="147126" y="268581"/>
                    </a:lnTo>
                    <a:close/>
                  </a:path>
                  <a:path w="473710" h="562609">
                    <a:moveTo>
                      <a:pt x="148055" y="267998"/>
                    </a:moveTo>
                    <a:lnTo>
                      <a:pt x="148459" y="268917"/>
                    </a:lnTo>
                    <a:lnTo>
                      <a:pt x="148585" y="269159"/>
                    </a:lnTo>
                    <a:lnTo>
                      <a:pt x="148080" y="268013"/>
                    </a:lnTo>
                    <a:close/>
                  </a:path>
                  <a:path w="473710" h="562609">
                    <a:moveTo>
                      <a:pt x="141302" y="268646"/>
                    </a:moveTo>
                    <a:lnTo>
                      <a:pt x="141369" y="268996"/>
                    </a:lnTo>
                    <a:lnTo>
                      <a:pt x="141495" y="269156"/>
                    </a:lnTo>
                    <a:lnTo>
                      <a:pt x="141368" y="268749"/>
                    </a:lnTo>
                    <a:close/>
                  </a:path>
                  <a:path w="473710" h="562609">
                    <a:moveTo>
                      <a:pt x="144985" y="268663"/>
                    </a:moveTo>
                    <a:lnTo>
                      <a:pt x="145047" y="268934"/>
                    </a:lnTo>
                    <a:lnTo>
                      <a:pt x="145173" y="269155"/>
                    </a:lnTo>
                    <a:lnTo>
                      <a:pt x="145047" y="268755"/>
                    </a:lnTo>
                    <a:close/>
                  </a:path>
                  <a:path w="473710" h="562609">
                    <a:moveTo>
                      <a:pt x="139110" y="268742"/>
                    </a:moveTo>
                    <a:lnTo>
                      <a:pt x="139250" y="269153"/>
                    </a:lnTo>
                    <a:lnTo>
                      <a:pt x="139110" y="268742"/>
                    </a:lnTo>
                    <a:close/>
                  </a:path>
                  <a:path w="473710" h="562609">
                    <a:moveTo>
                      <a:pt x="138721" y="268402"/>
                    </a:moveTo>
                    <a:lnTo>
                      <a:pt x="139168" y="269151"/>
                    </a:lnTo>
                    <a:lnTo>
                      <a:pt x="139042" y="268876"/>
                    </a:lnTo>
                    <a:lnTo>
                      <a:pt x="138721" y="268402"/>
                    </a:lnTo>
                    <a:close/>
                  </a:path>
                  <a:path w="473710" h="562609">
                    <a:moveTo>
                      <a:pt x="120155" y="267357"/>
                    </a:moveTo>
                    <a:lnTo>
                      <a:pt x="120011" y="268129"/>
                    </a:lnTo>
                    <a:lnTo>
                      <a:pt x="119884" y="269150"/>
                    </a:lnTo>
                    <a:lnTo>
                      <a:pt x="120138" y="267961"/>
                    </a:lnTo>
                    <a:lnTo>
                      <a:pt x="120155" y="267357"/>
                    </a:lnTo>
                    <a:close/>
                  </a:path>
                  <a:path w="473710" h="562609">
                    <a:moveTo>
                      <a:pt x="142859" y="268555"/>
                    </a:moveTo>
                    <a:lnTo>
                      <a:pt x="142916" y="268890"/>
                    </a:lnTo>
                    <a:lnTo>
                      <a:pt x="143043" y="269143"/>
                    </a:lnTo>
                    <a:lnTo>
                      <a:pt x="142917" y="268636"/>
                    </a:lnTo>
                    <a:close/>
                  </a:path>
                  <a:path w="473710" h="562609">
                    <a:moveTo>
                      <a:pt x="141256" y="267776"/>
                    </a:moveTo>
                    <a:lnTo>
                      <a:pt x="141706" y="269140"/>
                    </a:lnTo>
                    <a:lnTo>
                      <a:pt x="141579" y="268453"/>
                    </a:lnTo>
                    <a:lnTo>
                      <a:pt x="141452" y="268079"/>
                    </a:lnTo>
                    <a:lnTo>
                      <a:pt x="141256" y="267776"/>
                    </a:lnTo>
                    <a:close/>
                  </a:path>
                  <a:path w="473710" h="562609">
                    <a:moveTo>
                      <a:pt x="145398" y="268598"/>
                    </a:moveTo>
                    <a:lnTo>
                      <a:pt x="145480" y="268883"/>
                    </a:lnTo>
                    <a:lnTo>
                      <a:pt x="145607" y="269136"/>
                    </a:lnTo>
                    <a:lnTo>
                      <a:pt x="145480" y="268765"/>
                    </a:lnTo>
                    <a:lnTo>
                      <a:pt x="145398" y="268598"/>
                    </a:lnTo>
                    <a:close/>
                  </a:path>
                  <a:path w="473710" h="562609">
                    <a:moveTo>
                      <a:pt x="132699" y="267655"/>
                    </a:moveTo>
                    <a:lnTo>
                      <a:pt x="132679" y="267871"/>
                    </a:lnTo>
                    <a:lnTo>
                      <a:pt x="132932" y="268634"/>
                    </a:lnTo>
                    <a:lnTo>
                      <a:pt x="133186" y="269136"/>
                    </a:lnTo>
                    <a:lnTo>
                      <a:pt x="133059" y="268537"/>
                    </a:lnTo>
                    <a:lnTo>
                      <a:pt x="132699" y="267655"/>
                    </a:lnTo>
                    <a:close/>
                  </a:path>
                  <a:path w="473710" h="562609">
                    <a:moveTo>
                      <a:pt x="141352" y="268327"/>
                    </a:moveTo>
                    <a:lnTo>
                      <a:pt x="141488" y="268936"/>
                    </a:lnTo>
                    <a:lnTo>
                      <a:pt x="141615" y="269134"/>
                    </a:lnTo>
                    <a:lnTo>
                      <a:pt x="141352" y="268327"/>
                    </a:lnTo>
                    <a:close/>
                  </a:path>
                  <a:path w="473710" h="562609">
                    <a:moveTo>
                      <a:pt x="148095" y="268023"/>
                    </a:moveTo>
                    <a:lnTo>
                      <a:pt x="148582" y="269126"/>
                    </a:lnTo>
                    <a:lnTo>
                      <a:pt x="148456" y="268256"/>
                    </a:lnTo>
                    <a:lnTo>
                      <a:pt x="148095" y="268023"/>
                    </a:lnTo>
                    <a:close/>
                  </a:path>
                  <a:path w="473710" h="562609">
                    <a:moveTo>
                      <a:pt x="150903" y="268766"/>
                    </a:moveTo>
                    <a:lnTo>
                      <a:pt x="151007" y="269020"/>
                    </a:lnTo>
                    <a:lnTo>
                      <a:pt x="151008" y="268856"/>
                    </a:lnTo>
                    <a:close/>
                  </a:path>
                  <a:path w="473710" h="562609">
                    <a:moveTo>
                      <a:pt x="114007" y="265915"/>
                    </a:moveTo>
                    <a:lnTo>
                      <a:pt x="113749" y="266964"/>
                    </a:lnTo>
                    <a:lnTo>
                      <a:pt x="113622" y="267687"/>
                    </a:lnTo>
                    <a:lnTo>
                      <a:pt x="113495" y="269124"/>
                    </a:lnTo>
                    <a:lnTo>
                      <a:pt x="114002" y="267200"/>
                    </a:lnTo>
                    <a:lnTo>
                      <a:pt x="114007" y="265915"/>
                    </a:lnTo>
                    <a:close/>
                  </a:path>
                  <a:path w="473710" h="562609">
                    <a:moveTo>
                      <a:pt x="137575" y="268106"/>
                    </a:moveTo>
                    <a:lnTo>
                      <a:pt x="137654" y="268555"/>
                    </a:lnTo>
                    <a:lnTo>
                      <a:pt x="137907" y="269122"/>
                    </a:lnTo>
                    <a:lnTo>
                      <a:pt x="137780" y="268546"/>
                    </a:lnTo>
                    <a:lnTo>
                      <a:pt x="137575" y="268106"/>
                    </a:lnTo>
                    <a:close/>
                  </a:path>
                  <a:path w="473710" h="562609">
                    <a:moveTo>
                      <a:pt x="137913" y="268653"/>
                    </a:moveTo>
                    <a:lnTo>
                      <a:pt x="137920" y="268846"/>
                    </a:lnTo>
                    <a:lnTo>
                      <a:pt x="138045" y="269116"/>
                    </a:lnTo>
                    <a:lnTo>
                      <a:pt x="137913" y="268653"/>
                    </a:lnTo>
                    <a:close/>
                  </a:path>
                  <a:path w="473710" h="562609">
                    <a:moveTo>
                      <a:pt x="142408" y="268498"/>
                    </a:moveTo>
                    <a:lnTo>
                      <a:pt x="142469" y="268715"/>
                    </a:lnTo>
                    <a:lnTo>
                      <a:pt x="142723" y="269111"/>
                    </a:lnTo>
                    <a:lnTo>
                      <a:pt x="142596" y="268783"/>
                    </a:lnTo>
                    <a:lnTo>
                      <a:pt x="142408" y="268498"/>
                    </a:lnTo>
                    <a:close/>
                  </a:path>
                  <a:path w="473710" h="562609">
                    <a:moveTo>
                      <a:pt x="146288" y="267997"/>
                    </a:moveTo>
                    <a:lnTo>
                      <a:pt x="146322" y="268271"/>
                    </a:lnTo>
                    <a:lnTo>
                      <a:pt x="146449" y="268684"/>
                    </a:lnTo>
                    <a:lnTo>
                      <a:pt x="146702" y="269109"/>
                    </a:lnTo>
                    <a:lnTo>
                      <a:pt x="146576" y="268455"/>
                    </a:lnTo>
                    <a:lnTo>
                      <a:pt x="146288" y="267997"/>
                    </a:lnTo>
                    <a:close/>
                  </a:path>
                  <a:path w="473710" h="562609">
                    <a:moveTo>
                      <a:pt x="144524" y="268021"/>
                    </a:moveTo>
                    <a:lnTo>
                      <a:pt x="144541" y="268180"/>
                    </a:lnTo>
                    <a:lnTo>
                      <a:pt x="144921" y="269109"/>
                    </a:lnTo>
                    <a:lnTo>
                      <a:pt x="144795" y="268494"/>
                    </a:lnTo>
                    <a:lnTo>
                      <a:pt x="144524" y="268021"/>
                    </a:lnTo>
                    <a:close/>
                  </a:path>
                  <a:path w="473710" h="562609">
                    <a:moveTo>
                      <a:pt x="117937" y="267311"/>
                    </a:moveTo>
                    <a:lnTo>
                      <a:pt x="117842" y="267965"/>
                    </a:lnTo>
                    <a:lnTo>
                      <a:pt x="117715" y="269106"/>
                    </a:lnTo>
                    <a:lnTo>
                      <a:pt x="117969" y="268043"/>
                    </a:lnTo>
                    <a:lnTo>
                      <a:pt x="117937" y="267311"/>
                    </a:lnTo>
                    <a:close/>
                  </a:path>
                  <a:path w="473710" h="562609">
                    <a:moveTo>
                      <a:pt x="128397" y="262890"/>
                    </a:moveTo>
                    <a:lnTo>
                      <a:pt x="128459" y="266525"/>
                    </a:lnTo>
                    <a:lnTo>
                      <a:pt x="128839" y="268625"/>
                    </a:lnTo>
                    <a:lnTo>
                      <a:pt x="128966" y="268947"/>
                    </a:lnTo>
                    <a:lnTo>
                      <a:pt x="129091" y="269103"/>
                    </a:lnTo>
                    <a:lnTo>
                      <a:pt x="128498" y="265430"/>
                    </a:lnTo>
                    <a:lnTo>
                      <a:pt x="128922" y="265430"/>
                    </a:lnTo>
                    <a:lnTo>
                      <a:pt x="128795" y="264739"/>
                    </a:lnTo>
                    <a:lnTo>
                      <a:pt x="128729" y="264160"/>
                    </a:lnTo>
                    <a:lnTo>
                      <a:pt x="128397" y="262890"/>
                    </a:lnTo>
                    <a:close/>
                  </a:path>
                  <a:path w="473710" h="562609">
                    <a:moveTo>
                      <a:pt x="139348" y="268280"/>
                    </a:moveTo>
                    <a:lnTo>
                      <a:pt x="139474" y="268731"/>
                    </a:lnTo>
                    <a:lnTo>
                      <a:pt x="139727" y="269098"/>
                    </a:lnTo>
                    <a:lnTo>
                      <a:pt x="139601" y="268714"/>
                    </a:lnTo>
                    <a:lnTo>
                      <a:pt x="139474" y="268450"/>
                    </a:lnTo>
                    <a:lnTo>
                      <a:pt x="139348" y="268280"/>
                    </a:lnTo>
                    <a:close/>
                  </a:path>
                  <a:path w="473710" h="562609">
                    <a:moveTo>
                      <a:pt x="132161" y="268403"/>
                    </a:moveTo>
                    <a:lnTo>
                      <a:pt x="132189" y="268703"/>
                    </a:lnTo>
                    <a:lnTo>
                      <a:pt x="132315" y="269096"/>
                    </a:lnTo>
                    <a:lnTo>
                      <a:pt x="132161" y="268403"/>
                    </a:lnTo>
                    <a:close/>
                  </a:path>
                  <a:path w="473710" h="562609">
                    <a:moveTo>
                      <a:pt x="142299" y="268602"/>
                    </a:moveTo>
                    <a:lnTo>
                      <a:pt x="142366" y="268897"/>
                    </a:lnTo>
                    <a:lnTo>
                      <a:pt x="142492" y="269094"/>
                    </a:lnTo>
                    <a:lnTo>
                      <a:pt x="142366" y="268703"/>
                    </a:lnTo>
                    <a:close/>
                  </a:path>
                  <a:path w="473710" h="562609">
                    <a:moveTo>
                      <a:pt x="144249" y="268471"/>
                    </a:moveTo>
                    <a:lnTo>
                      <a:pt x="144628" y="269091"/>
                    </a:lnTo>
                    <a:lnTo>
                      <a:pt x="144502" y="268812"/>
                    </a:lnTo>
                    <a:lnTo>
                      <a:pt x="144249" y="268471"/>
                    </a:lnTo>
                    <a:close/>
                  </a:path>
                  <a:path w="473710" h="562609">
                    <a:moveTo>
                      <a:pt x="145396" y="268742"/>
                    </a:moveTo>
                    <a:lnTo>
                      <a:pt x="145427" y="268911"/>
                    </a:lnTo>
                    <a:lnTo>
                      <a:pt x="145553" y="269090"/>
                    </a:lnTo>
                    <a:lnTo>
                      <a:pt x="145396" y="268742"/>
                    </a:lnTo>
                    <a:close/>
                  </a:path>
                  <a:path w="473710" h="562609">
                    <a:moveTo>
                      <a:pt x="130951" y="268519"/>
                    </a:moveTo>
                    <a:lnTo>
                      <a:pt x="131175" y="269086"/>
                    </a:lnTo>
                    <a:lnTo>
                      <a:pt x="131049" y="268652"/>
                    </a:lnTo>
                    <a:lnTo>
                      <a:pt x="130951" y="268519"/>
                    </a:lnTo>
                    <a:close/>
                  </a:path>
                  <a:path w="473710" h="562609">
                    <a:moveTo>
                      <a:pt x="146001" y="268668"/>
                    </a:moveTo>
                    <a:lnTo>
                      <a:pt x="146062" y="268878"/>
                    </a:lnTo>
                    <a:lnTo>
                      <a:pt x="146189" y="269084"/>
                    </a:lnTo>
                    <a:lnTo>
                      <a:pt x="146062" y="268771"/>
                    </a:lnTo>
                    <a:close/>
                  </a:path>
                  <a:path w="473710" h="562609">
                    <a:moveTo>
                      <a:pt x="137152" y="268453"/>
                    </a:moveTo>
                    <a:lnTo>
                      <a:pt x="137411" y="269084"/>
                    </a:lnTo>
                    <a:lnTo>
                      <a:pt x="137152" y="268453"/>
                    </a:lnTo>
                    <a:close/>
                  </a:path>
                  <a:path w="473710" h="562609">
                    <a:moveTo>
                      <a:pt x="135319" y="268005"/>
                    </a:moveTo>
                    <a:lnTo>
                      <a:pt x="135424" y="268573"/>
                    </a:lnTo>
                    <a:lnTo>
                      <a:pt x="135551" y="268887"/>
                    </a:lnTo>
                    <a:lnTo>
                      <a:pt x="135678" y="269083"/>
                    </a:lnTo>
                    <a:lnTo>
                      <a:pt x="135551" y="268453"/>
                    </a:lnTo>
                    <a:lnTo>
                      <a:pt x="135425" y="268178"/>
                    </a:lnTo>
                    <a:lnTo>
                      <a:pt x="135319" y="268005"/>
                    </a:lnTo>
                    <a:close/>
                  </a:path>
                  <a:path w="473710" h="562609">
                    <a:moveTo>
                      <a:pt x="143866" y="268579"/>
                    </a:moveTo>
                    <a:lnTo>
                      <a:pt x="143886" y="268893"/>
                    </a:lnTo>
                    <a:lnTo>
                      <a:pt x="144013" y="269077"/>
                    </a:lnTo>
                    <a:lnTo>
                      <a:pt x="143866" y="268579"/>
                    </a:lnTo>
                    <a:close/>
                  </a:path>
                  <a:path w="473710" h="562609">
                    <a:moveTo>
                      <a:pt x="148754" y="268447"/>
                    </a:moveTo>
                    <a:lnTo>
                      <a:pt x="149102" y="269076"/>
                    </a:lnTo>
                    <a:lnTo>
                      <a:pt x="148849" y="268549"/>
                    </a:lnTo>
                    <a:close/>
                  </a:path>
                  <a:path w="473710" h="562609">
                    <a:moveTo>
                      <a:pt x="123291" y="268205"/>
                    </a:moveTo>
                    <a:lnTo>
                      <a:pt x="123257" y="268471"/>
                    </a:lnTo>
                    <a:lnTo>
                      <a:pt x="123384" y="269076"/>
                    </a:lnTo>
                    <a:lnTo>
                      <a:pt x="123291" y="268205"/>
                    </a:lnTo>
                    <a:close/>
                  </a:path>
                  <a:path w="473710" h="562609">
                    <a:moveTo>
                      <a:pt x="148821" y="268490"/>
                    </a:moveTo>
                    <a:lnTo>
                      <a:pt x="149101" y="269066"/>
                    </a:lnTo>
                    <a:lnTo>
                      <a:pt x="148975" y="268627"/>
                    </a:lnTo>
                    <a:lnTo>
                      <a:pt x="148821" y="268490"/>
                    </a:lnTo>
                    <a:close/>
                  </a:path>
                  <a:path w="473710" h="562609">
                    <a:moveTo>
                      <a:pt x="149556" y="268866"/>
                    </a:moveTo>
                    <a:lnTo>
                      <a:pt x="149706" y="269060"/>
                    </a:lnTo>
                    <a:lnTo>
                      <a:pt x="149556" y="268866"/>
                    </a:lnTo>
                    <a:close/>
                  </a:path>
                  <a:path w="473710" h="562609">
                    <a:moveTo>
                      <a:pt x="146979" y="267963"/>
                    </a:moveTo>
                    <a:lnTo>
                      <a:pt x="147216" y="268537"/>
                    </a:lnTo>
                    <a:lnTo>
                      <a:pt x="147596" y="269055"/>
                    </a:lnTo>
                    <a:lnTo>
                      <a:pt x="147469" y="268677"/>
                    </a:lnTo>
                    <a:lnTo>
                      <a:pt x="146979" y="267963"/>
                    </a:lnTo>
                    <a:close/>
                  </a:path>
                  <a:path w="473710" h="562609">
                    <a:moveTo>
                      <a:pt x="131213" y="267940"/>
                    </a:moveTo>
                    <a:lnTo>
                      <a:pt x="131218" y="268880"/>
                    </a:lnTo>
                    <a:lnTo>
                      <a:pt x="131345" y="269051"/>
                    </a:lnTo>
                    <a:lnTo>
                      <a:pt x="131213" y="267940"/>
                    </a:lnTo>
                    <a:close/>
                  </a:path>
                  <a:path w="473710" h="562609">
                    <a:moveTo>
                      <a:pt x="148024" y="267978"/>
                    </a:moveTo>
                    <a:lnTo>
                      <a:pt x="148390" y="268824"/>
                    </a:lnTo>
                    <a:lnTo>
                      <a:pt x="148516" y="269049"/>
                    </a:lnTo>
                    <a:lnTo>
                      <a:pt x="148136" y="268183"/>
                    </a:lnTo>
                    <a:lnTo>
                      <a:pt x="148024" y="267978"/>
                    </a:lnTo>
                    <a:close/>
                  </a:path>
                  <a:path w="473710" h="562609">
                    <a:moveTo>
                      <a:pt x="149751" y="268822"/>
                    </a:moveTo>
                    <a:lnTo>
                      <a:pt x="149883" y="269049"/>
                    </a:lnTo>
                    <a:lnTo>
                      <a:pt x="149751" y="268822"/>
                    </a:lnTo>
                    <a:close/>
                  </a:path>
                  <a:path w="473710" h="562609">
                    <a:moveTo>
                      <a:pt x="145618" y="268736"/>
                    </a:moveTo>
                    <a:lnTo>
                      <a:pt x="145625" y="268882"/>
                    </a:lnTo>
                    <a:lnTo>
                      <a:pt x="145752" y="269044"/>
                    </a:lnTo>
                    <a:lnTo>
                      <a:pt x="145618" y="268736"/>
                    </a:lnTo>
                    <a:close/>
                  </a:path>
                  <a:path w="473710" h="562609">
                    <a:moveTo>
                      <a:pt x="133707" y="266116"/>
                    </a:moveTo>
                    <a:lnTo>
                      <a:pt x="133699" y="266937"/>
                    </a:lnTo>
                    <a:lnTo>
                      <a:pt x="133952" y="267516"/>
                    </a:lnTo>
                    <a:lnTo>
                      <a:pt x="134835" y="269040"/>
                    </a:lnTo>
                    <a:lnTo>
                      <a:pt x="134328" y="267382"/>
                    </a:lnTo>
                    <a:lnTo>
                      <a:pt x="133707" y="266116"/>
                    </a:lnTo>
                    <a:close/>
                  </a:path>
                  <a:path w="473710" h="562609">
                    <a:moveTo>
                      <a:pt x="118745" y="265054"/>
                    </a:moveTo>
                    <a:lnTo>
                      <a:pt x="118711" y="265257"/>
                    </a:lnTo>
                    <a:lnTo>
                      <a:pt x="118584" y="266660"/>
                    </a:lnTo>
                    <a:lnTo>
                      <a:pt x="118837" y="269039"/>
                    </a:lnTo>
                    <a:lnTo>
                      <a:pt x="118964" y="268214"/>
                    </a:lnTo>
                    <a:lnTo>
                      <a:pt x="118745" y="265054"/>
                    </a:lnTo>
                    <a:close/>
                  </a:path>
                  <a:path w="473710" h="562609">
                    <a:moveTo>
                      <a:pt x="120839" y="266910"/>
                    </a:moveTo>
                    <a:lnTo>
                      <a:pt x="120792" y="267172"/>
                    </a:lnTo>
                    <a:lnTo>
                      <a:pt x="120665" y="269039"/>
                    </a:lnTo>
                    <a:lnTo>
                      <a:pt x="120791" y="268578"/>
                    </a:lnTo>
                    <a:lnTo>
                      <a:pt x="120839" y="266910"/>
                    </a:lnTo>
                    <a:close/>
                  </a:path>
                  <a:path w="473710" h="562609">
                    <a:moveTo>
                      <a:pt x="138683" y="268110"/>
                    </a:moveTo>
                    <a:lnTo>
                      <a:pt x="138773" y="268479"/>
                    </a:lnTo>
                    <a:lnTo>
                      <a:pt x="139152" y="269038"/>
                    </a:lnTo>
                    <a:lnTo>
                      <a:pt x="139025" y="268717"/>
                    </a:lnTo>
                    <a:lnTo>
                      <a:pt x="138772" y="268241"/>
                    </a:lnTo>
                    <a:lnTo>
                      <a:pt x="138683" y="268110"/>
                    </a:lnTo>
                    <a:close/>
                  </a:path>
                  <a:path w="473710" h="562609">
                    <a:moveTo>
                      <a:pt x="133731" y="268344"/>
                    </a:moveTo>
                    <a:lnTo>
                      <a:pt x="133779" y="268578"/>
                    </a:lnTo>
                    <a:lnTo>
                      <a:pt x="134033" y="269036"/>
                    </a:lnTo>
                    <a:lnTo>
                      <a:pt x="133731" y="268344"/>
                    </a:lnTo>
                    <a:close/>
                  </a:path>
                  <a:path w="473710" h="562609">
                    <a:moveTo>
                      <a:pt x="130408" y="268053"/>
                    </a:moveTo>
                    <a:lnTo>
                      <a:pt x="130572" y="269033"/>
                    </a:lnTo>
                    <a:lnTo>
                      <a:pt x="130446" y="268139"/>
                    </a:lnTo>
                    <a:close/>
                  </a:path>
                  <a:path w="473710" h="562609">
                    <a:moveTo>
                      <a:pt x="150940" y="267446"/>
                    </a:moveTo>
                    <a:lnTo>
                      <a:pt x="151077" y="268380"/>
                    </a:lnTo>
                    <a:lnTo>
                      <a:pt x="151204" y="269024"/>
                    </a:lnTo>
                    <a:lnTo>
                      <a:pt x="151077" y="268114"/>
                    </a:lnTo>
                    <a:lnTo>
                      <a:pt x="150940" y="267446"/>
                    </a:lnTo>
                    <a:close/>
                  </a:path>
                  <a:path w="473710" h="562609">
                    <a:moveTo>
                      <a:pt x="136493" y="268656"/>
                    </a:moveTo>
                    <a:lnTo>
                      <a:pt x="136531" y="268857"/>
                    </a:lnTo>
                    <a:lnTo>
                      <a:pt x="136658" y="269020"/>
                    </a:lnTo>
                    <a:lnTo>
                      <a:pt x="136531" y="268705"/>
                    </a:lnTo>
                    <a:close/>
                  </a:path>
                  <a:path w="473710" h="562609">
                    <a:moveTo>
                      <a:pt x="149553" y="268812"/>
                    </a:moveTo>
                    <a:lnTo>
                      <a:pt x="149699" y="269016"/>
                    </a:lnTo>
                    <a:lnTo>
                      <a:pt x="149553" y="268812"/>
                    </a:lnTo>
                    <a:close/>
                  </a:path>
                  <a:path w="473710" h="562609">
                    <a:moveTo>
                      <a:pt x="142382" y="268354"/>
                    </a:moveTo>
                    <a:lnTo>
                      <a:pt x="142495" y="268631"/>
                    </a:lnTo>
                    <a:lnTo>
                      <a:pt x="142747" y="269011"/>
                    </a:lnTo>
                    <a:lnTo>
                      <a:pt x="142620" y="268695"/>
                    </a:lnTo>
                    <a:lnTo>
                      <a:pt x="142382" y="268354"/>
                    </a:lnTo>
                    <a:close/>
                  </a:path>
                  <a:path w="473710" h="562609">
                    <a:moveTo>
                      <a:pt x="137151" y="268396"/>
                    </a:moveTo>
                    <a:lnTo>
                      <a:pt x="137401" y="269008"/>
                    </a:lnTo>
                    <a:lnTo>
                      <a:pt x="137274" y="268655"/>
                    </a:lnTo>
                    <a:lnTo>
                      <a:pt x="137151" y="268396"/>
                    </a:lnTo>
                    <a:close/>
                  </a:path>
                  <a:path w="473710" h="562609">
                    <a:moveTo>
                      <a:pt x="141943" y="268237"/>
                    </a:moveTo>
                    <a:lnTo>
                      <a:pt x="141984" y="268410"/>
                    </a:lnTo>
                    <a:lnTo>
                      <a:pt x="142363" y="269000"/>
                    </a:lnTo>
                    <a:lnTo>
                      <a:pt x="142236" y="268694"/>
                    </a:lnTo>
                    <a:lnTo>
                      <a:pt x="141943" y="268237"/>
                    </a:lnTo>
                    <a:close/>
                  </a:path>
                  <a:path w="473710" h="562609">
                    <a:moveTo>
                      <a:pt x="113648" y="267372"/>
                    </a:moveTo>
                    <a:lnTo>
                      <a:pt x="113497" y="268996"/>
                    </a:lnTo>
                    <a:lnTo>
                      <a:pt x="113648" y="267372"/>
                    </a:lnTo>
                    <a:close/>
                  </a:path>
                  <a:path w="473710" h="562609">
                    <a:moveTo>
                      <a:pt x="140195" y="268590"/>
                    </a:moveTo>
                    <a:lnTo>
                      <a:pt x="140253" y="268816"/>
                    </a:lnTo>
                    <a:lnTo>
                      <a:pt x="140380" y="268994"/>
                    </a:lnTo>
                    <a:lnTo>
                      <a:pt x="140195" y="268590"/>
                    </a:lnTo>
                    <a:close/>
                  </a:path>
                  <a:path w="473710" h="562609">
                    <a:moveTo>
                      <a:pt x="134882" y="267855"/>
                    </a:moveTo>
                    <a:lnTo>
                      <a:pt x="134871" y="268479"/>
                    </a:lnTo>
                    <a:lnTo>
                      <a:pt x="135124" y="268993"/>
                    </a:lnTo>
                    <a:lnTo>
                      <a:pt x="134997" y="268032"/>
                    </a:lnTo>
                    <a:lnTo>
                      <a:pt x="134882" y="267855"/>
                    </a:lnTo>
                    <a:close/>
                  </a:path>
                  <a:path w="473710" h="562609">
                    <a:moveTo>
                      <a:pt x="150891" y="267359"/>
                    </a:moveTo>
                    <a:lnTo>
                      <a:pt x="151039" y="268434"/>
                    </a:lnTo>
                    <a:lnTo>
                      <a:pt x="151166" y="268992"/>
                    </a:lnTo>
                    <a:lnTo>
                      <a:pt x="150913" y="267386"/>
                    </a:lnTo>
                    <a:close/>
                  </a:path>
                  <a:path w="473710" h="562609">
                    <a:moveTo>
                      <a:pt x="133815" y="268502"/>
                    </a:moveTo>
                    <a:lnTo>
                      <a:pt x="134021" y="268983"/>
                    </a:lnTo>
                    <a:lnTo>
                      <a:pt x="133894" y="268652"/>
                    </a:lnTo>
                    <a:lnTo>
                      <a:pt x="133815" y="268502"/>
                    </a:lnTo>
                    <a:close/>
                  </a:path>
                  <a:path w="473710" h="562609">
                    <a:moveTo>
                      <a:pt x="105450" y="265430"/>
                    </a:moveTo>
                    <a:lnTo>
                      <a:pt x="105515" y="268981"/>
                    </a:lnTo>
                    <a:lnTo>
                      <a:pt x="105450" y="265430"/>
                    </a:lnTo>
                    <a:close/>
                  </a:path>
                  <a:path w="473710" h="562609">
                    <a:moveTo>
                      <a:pt x="141215" y="268511"/>
                    </a:moveTo>
                    <a:lnTo>
                      <a:pt x="141227" y="268738"/>
                    </a:lnTo>
                    <a:lnTo>
                      <a:pt x="141354" y="268976"/>
                    </a:lnTo>
                    <a:lnTo>
                      <a:pt x="141215" y="268511"/>
                    </a:lnTo>
                    <a:close/>
                  </a:path>
                  <a:path w="473710" h="562609">
                    <a:moveTo>
                      <a:pt x="121360" y="268492"/>
                    </a:moveTo>
                    <a:lnTo>
                      <a:pt x="121438" y="268706"/>
                    </a:lnTo>
                    <a:lnTo>
                      <a:pt x="121565" y="268968"/>
                    </a:lnTo>
                    <a:lnTo>
                      <a:pt x="121360" y="268492"/>
                    </a:lnTo>
                    <a:close/>
                  </a:path>
                  <a:path w="473710" h="562609">
                    <a:moveTo>
                      <a:pt x="143980" y="267924"/>
                    </a:moveTo>
                    <a:lnTo>
                      <a:pt x="144616" y="268967"/>
                    </a:lnTo>
                    <a:lnTo>
                      <a:pt x="143980" y="267924"/>
                    </a:lnTo>
                    <a:close/>
                  </a:path>
                  <a:path w="473710" h="562609">
                    <a:moveTo>
                      <a:pt x="148780" y="268619"/>
                    </a:moveTo>
                    <a:lnTo>
                      <a:pt x="148806" y="268749"/>
                    </a:lnTo>
                    <a:lnTo>
                      <a:pt x="148933" y="268967"/>
                    </a:lnTo>
                    <a:lnTo>
                      <a:pt x="148780" y="268619"/>
                    </a:lnTo>
                    <a:close/>
                  </a:path>
                  <a:path w="473710" h="562609">
                    <a:moveTo>
                      <a:pt x="134322" y="267366"/>
                    </a:moveTo>
                    <a:lnTo>
                      <a:pt x="134838" y="268966"/>
                    </a:lnTo>
                    <a:lnTo>
                      <a:pt x="134711" y="268155"/>
                    </a:lnTo>
                    <a:lnTo>
                      <a:pt x="134322" y="267366"/>
                    </a:lnTo>
                    <a:close/>
                  </a:path>
                  <a:path w="473710" h="562609">
                    <a:moveTo>
                      <a:pt x="149546" y="268692"/>
                    </a:moveTo>
                    <a:lnTo>
                      <a:pt x="149563" y="268823"/>
                    </a:lnTo>
                    <a:lnTo>
                      <a:pt x="149690" y="268956"/>
                    </a:lnTo>
                    <a:lnTo>
                      <a:pt x="149546" y="268692"/>
                    </a:lnTo>
                    <a:close/>
                  </a:path>
                  <a:path w="473710" h="562609">
                    <a:moveTo>
                      <a:pt x="114342" y="265908"/>
                    </a:moveTo>
                    <a:lnTo>
                      <a:pt x="114292" y="266100"/>
                    </a:lnTo>
                    <a:lnTo>
                      <a:pt x="114165" y="267600"/>
                    </a:lnTo>
                    <a:lnTo>
                      <a:pt x="114292" y="268952"/>
                    </a:lnTo>
                    <a:lnTo>
                      <a:pt x="114342" y="265908"/>
                    </a:lnTo>
                    <a:close/>
                  </a:path>
                  <a:path w="473710" h="562609">
                    <a:moveTo>
                      <a:pt x="120013" y="266330"/>
                    </a:moveTo>
                    <a:lnTo>
                      <a:pt x="119858" y="266865"/>
                    </a:lnTo>
                    <a:lnTo>
                      <a:pt x="119731" y="267993"/>
                    </a:lnTo>
                    <a:lnTo>
                      <a:pt x="119858" y="268952"/>
                    </a:lnTo>
                    <a:lnTo>
                      <a:pt x="120112" y="267591"/>
                    </a:lnTo>
                    <a:lnTo>
                      <a:pt x="120013" y="266330"/>
                    </a:lnTo>
                    <a:close/>
                  </a:path>
                  <a:path w="473710" h="562609">
                    <a:moveTo>
                      <a:pt x="138250" y="268129"/>
                    </a:moveTo>
                    <a:lnTo>
                      <a:pt x="138321" y="268458"/>
                    </a:lnTo>
                    <a:lnTo>
                      <a:pt x="138573" y="268944"/>
                    </a:lnTo>
                    <a:lnTo>
                      <a:pt x="138250" y="268129"/>
                    </a:lnTo>
                    <a:close/>
                  </a:path>
                  <a:path w="473710" h="562609">
                    <a:moveTo>
                      <a:pt x="147037" y="268293"/>
                    </a:moveTo>
                    <a:lnTo>
                      <a:pt x="147109" y="268526"/>
                    </a:lnTo>
                    <a:lnTo>
                      <a:pt x="147362" y="268944"/>
                    </a:lnTo>
                    <a:lnTo>
                      <a:pt x="147235" y="268619"/>
                    </a:lnTo>
                    <a:lnTo>
                      <a:pt x="147037" y="268293"/>
                    </a:lnTo>
                    <a:close/>
                  </a:path>
                  <a:path w="473710" h="562609">
                    <a:moveTo>
                      <a:pt x="112899" y="268148"/>
                    </a:moveTo>
                    <a:lnTo>
                      <a:pt x="112745" y="268941"/>
                    </a:lnTo>
                    <a:lnTo>
                      <a:pt x="112871" y="268471"/>
                    </a:lnTo>
                    <a:lnTo>
                      <a:pt x="112899" y="268148"/>
                    </a:lnTo>
                    <a:close/>
                  </a:path>
                  <a:path w="473710" h="562609">
                    <a:moveTo>
                      <a:pt x="150872" y="268529"/>
                    </a:moveTo>
                    <a:lnTo>
                      <a:pt x="150979" y="268831"/>
                    </a:lnTo>
                    <a:lnTo>
                      <a:pt x="150872" y="268529"/>
                    </a:lnTo>
                    <a:close/>
                  </a:path>
                  <a:path w="473710" h="562609">
                    <a:moveTo>
                      <a:pt x="138805" y="268291"/>
                    </a:moveTo>
                    <a:lnTo>
                      <a:pt x="139137" y="268935"/>
                    </a:lnTo>
                    <a:lnTo>
                      <a:pt x="139013" y="268598"/>
                    </a:lnTo>
                    <a:lnTo>
                      <a:pt x="138805" y="268291"/>
                    </a:lnTo>
                    <a:close/>
                  </a:path>
                  <a:path w="473710" h="562609">
                    <a:moveTo>
                      <a:pt x="137251" y="267843"/>
                    </a:moveTo>
                    <a:lnTo>
                      <a:pt x="137386" y="268356"/>
                    </a:lnTo>
                    <a:lnTo>
                      <a:pt x="137638" y="268934"/>
                    </a:lnTo>
                    <a:lnTo>
                      <a:pt x="137511" y="268458"/>
                    </a:lnTo>
                    <a:lnTo>
                      <a:pt x="137251" y="267843"/>
                    </a:lnTo>
                    <a:close/>
                  </a:path>
                  <a:path w="473710" h="562609">
                    <a:moveTo>
                      <a:pt x="138232" y="267850"/>
                    </a:moveTo>
                    <a:lnTo>
                      <a:pt x="138269" y="268072"/>
                    </a:lnTo>
                    <a:lnTo>
                      <a:pt x="138774" y="268928"/>
                    </a:lnTo>
                    <a:lnTo>
                      <a:pt x="138647" y="268544"/>
                    </a:lnTo>
                    <a:lnTo>
                      <a:pt x="138232" y="267850"/>
                    </a:lnTo>
                    <a:close/>
                  </a:path>
                  <a:path w="473710" h="562609">
                    <a:moveTo>
                      <a:pt x="141655" y="268348"/>
                    </a:moveTo>
                    <a:lnTo>
                      <a:pt x="141746" y="268534"/>
                    </a:lnTo>
                    <a:lnTo>
                      <a:pt x="141999" y="268927"/>
                    </a:lnTo>
                    <a:lnTo>
                      <a:pt x="141655" y="268348"/>
                    </a:lnTo>
                    <a:close/>
                  </a:path>
                  <a:path w="473710" h="562609">
                    <a:moveTo>
                      <a:pt x="141916" y="268330"/>
                    </a:moveTo>
                    <a:lnTo>
                      <a:pt x="141938" y="268492"/>
                    </a:lnTo>
                    <a:lnTo>
                      <a:pt x="142065" y="268925"/>
                    </a:lnTo>
                    <a:lnTo>
                      <a:pt x="141939" y="268366"/>
                    </a:lnTo>
                    <a:close/>
                  </a:path>
                  <a:path w="473710" h="562609">
                    <a:moveTo>
                      <a:pt x="121827" y="266206"/>
                    </a:moveTo>
                    <a:lnTo>
                      <a:pt x="121569" y="267206"/>
                    </a:lnTo>
                    <a:lnTo>
                      <a:pt x="121443" y="268662"/>
                    </a:lnTo>
                    <a:lnTo>
                      <a:pt x="121569" y="268924"/>
                    </a:lnTo>
                    <a:lnTo>
                      <a:pt x="121827" y="266206"/>
                    </a:lnTo>
                    <a:close/>
                  </a:path>
                  <a:path w="473710" h="562609">
                    <a:moveTo>
                      <a:pt x="140306" y="268149"/>
                    </a:moveTo>
                    <a:lnTo>
                      <a:pt x="140664" y="268923"/>
                    </a:lnTo>
                    <a:lnTo>
                      <a:pt x="140537" y="268443"/>
                    </a:lnTo>
                    <a:lnTo>
                      <a:pt x="140306" y="268149"/>
                    </a:lnTo>
                    <a:close/>
                  </a:path>
                  <a:path w="473710" h="562609">
                    <a:moveTo>
                      <a:pt x="140676" y="268116"/>
                    </a:moveTo>
                    <a:lnTo>
                      <a:pt x="140789" y="268735"/>
                    </a:lnTo>
                    <a:lnTo>
                      <a:pt x="140915" y="268923"/>
                    </a:lnTo>
                    <a:lnTo>
                      <a:pt x="140789" y="268260"/>
                    </a:lnTo>
                    <a:lnTo>
                      <a:pt x="140676" y="268116"/>
                    </a:lnTo>
                    <a:close/>
                  </a:path>
                  <a:path w="473710" h="562609">
                    <a:moveTo>
                      <a:pt x="143285" y="268023"/>
                    </a:moveTo>
                    <a:lnTo>
                      <a:pt x="143680" y="268733"/>
                    </a:lnTo>
                    <a:lnTo>
                      <a:pt x="143807" y="268921"/>
                    </a:lnTo>
                    <a:lnTo>
                      <a:pt x="143682" y="268598"/>
                    </a:lnTo>
                    <a:lnTo>
                      <a:pt x="143285" y="268023"/>
                    </a:lnTo>
                    <a:close/>
                  </a:path>
                  <a:path w="473710" h="562609">
                    <a:moveTo>
                      <a:pt x="112836" y="267662"/>
                    </a:moveTo>
                    <a:lnTo>
                      <a:pt x="112717" y="268920"/>
                    </a:lnTo>
                    <a:lnTo>
                      <a:pt x="112844" y="267727"/>
                    </a:lnTo>
                    <a:close/>
                  </a:path>
                  <a:path w="473710" h="562609">
                    <a:moveTo>
                      <a:pt x="149311" y="268608"/>
                    </a:moveTo>
                    <a:lnTo>
                      <a:pt x="149485" y="268917"/>
                    </a:lnTo>
                    <a:lnTo>
                      <a:pt x="149358" y="268662"/>
                    </a:lnTo>
                    <a:close/>
                  </a:path>
                  <a:path w="473710" h="562609">
                    <a:moveTo>
                      <a:pt x="135684" y="268558"/>
                    </a:moveTo>
                    <a:lnTo>
                      <a:pt x="135748" y="268706"/>
                    </a:lnTo>
                    <a:lnTo>
                      <a:pt x="135875" y="268914"/>
                    </a:lnTo>
                    <a:lnTo>
                      <a:pt x="135684" y="268558"/>
                    </a:lnTo>
                    <a:close/>
                  </a:path>
                  <a:path w="473710" h="562609">
                    <a:moveTo>
                      <a:pt x="139086" y="268572"/>
                    </a:moveTo>
                    <a:lnTo>
                      <a:pt x="139225" y="268912"/>
                    </a:lnTo>
                    <a:lnTo>
                      <a:pt x="139086" y="268572"/>
                    </a:lnTo>
                    <a:close/>
                  </a:path>
                  <a:path w="473710" h="562609">
                    <a:moveTo>
                      <a:pt x="131281" y="265889"/>
                    </a:moveTo>
                    <a:lnTo>
                      <a:pt x="131322" y="266351"/>
                    </a:lnTo>
                    <a:lnTo>
                      <a:pt x="131576" y="267624"/>
                    </a:lnTo>
                    <a:lnTo>
                      <a:pt x="131829" y="268360"/>
                    </a:lnTo>
                    <a:lnTo>
                      <a:pt x="132083" y="268912"/>
                    </a:lnTo>
                    <a:lnTo>
                      <a:pt x="131956" y="267982"/>
                    </a:lnTo>
                    <a:lnTo>
                      <a:pt x="131281" y="265889"/>
                    </a:lnTo>
                    <a:close/>
                  </a:path>
                  <a:path w="473710" h="562609">
                    <a:moveTo>
                      <a:pt x="142294" y="267759"/>
                    </a:moveTo>
                    <a:lnTo>
                      <a:pt x="142393" y="268123"/>
                    </a:lnTo>
                    <a:lnTo>
                      <a:pt x="142647" y="268691"/>
                    </a:lnTo>
                    <a:lnTo>
                      <a:pt x="142772" y="268911"/>
                    </a:lnTo>
                    <a:lnTo>
                      <a:pt x="142645" y="268349"/>
                    </a:lnTo>
                    <a:lnTo>
                      <a:pt x="142518" y="268096"/>
                    </a:lnTo>
                    <a:lnTo>
                      <a:pt x="142294" y="267759"/>
                    </a:lnTo>
                    <a:close/>
                  </a:path>
                  <a:path w="473710" h="562609">
                    <a:moveTo>
                      <a:pt x="150551" y="268638"/>
                    </a:moveTo>
                    <a:lnTo>
                      <a:pt x="150677" y="268812"/>
                    </a:lnTo>
                    <a:lnTo>
                      <a:pt x="150551" y="268638"/>
                    </a:lnTo>
                    <a:close/>
                  </a:path>
                  <a:path w="473710" h="562609">
                    <a:moveTo>
                      <a:pt x="129820" y="267369"/>
                    </a:moveTo>
                    <a:lnTo>
                      <a:pt x="130156" y="268909"/>
                    </a:lnTo>
                    <a:lnTo>
                      <a:pt x="130029" y="268059"/>
                    </a:lnTo>
                    <a:lnTo>
                      <a:pt x="129820" y="267369"/>
                    </a:lnTo>
                    <a:close/>
                  </a:path>
                  <a:path w="473710" h="562609">
                    <a:moveTo>
                      <a:pt x="149246" y="268541"/>
                    </a:moveTo>
                    <a:lnTo>
                      <a:pt x="149336" y="268822"/>
                    </a:lnTo>
                    <a:lnTo>
                      <a:pt x="149335" y="268656"/>
                    </a:lnTo>
                    <a:close/>
                  </a:path>
                  <a:path w="473710" h="562609">
                    <a:moveTo>
                      <a:pt x="132252" y="267464"/>
                    </a:moveTo>
                    <a:lnTo>
                      <a:pt x="132309" y="268198"/>
                    </a:lnTo>
                    <a:lnTo>
                      <a:pt x="132562" y="268902"/>
                    </a:lnTo>
                    <a:lnTo>
                      <a:pt x="132436" y="268154"/>
                    </a:lnTo>
                    <a:lnTo>
                      <a:pt x="132252" y="267464"/>
                    </a:lnTo>
                    <a:close/>
                  </a:path>
                  <a:path w="473710" h="562609">
                    <a:moveTo>
                      <a:pt x="126579" y="267786"/>
                    </a:moveTo>
                    <a:lnTo>
                      <a:pt x="126387" y="268897"/>
                    </a:lnTo>
                    <a:lnTo>
                      <a:pt x="126513" y="268280"/>
                    </a:lnTo>
                    <a:lnTo>
                      <a:pt x="126579" y="267786"/>
                    </a:lnTo>
                    <a:close/>
                  </a:path>
                  <a:path w="473710" h="562609">
                    <a:moveTo>
                      <a:pt x="139158" y="268275"/>
                    </a:moveTo>
                    <a:lnTo>
                      <a:pt x="139280" y="268621"/>
                    </a:lnTo>
                    <a:lnTo>
                      <a:pt x="139406" y="268897"/>
                    </a:lnTo>
                    <a:lnTo>
                      <a:pt x="139280" y="268451"/>
                    </a:lnTo>
                    <a:lnTo>
                      <a:pt x="139158" y="268275"/>
                    </a:lnTo>
                    <a:close/>
                  </a:path>
                  <a:path w="473710" h="562609">
                    <a:moveTo>
                      <a:pt x="146606" y="268347"/>
                    </a:moveTo>
                    <a:lnTo>
                      <a:pt x="146666" y="268519"/>
                    </a:lnTo>
                    <a:lnTo>
                      <a:pt x="146920" y="268895"/>
                    </a:lnTo>
                    <a:lnTo>
                      <a:pt x="146606" y="268347"/>
                    </a:lnTo>
                    <a:close/>
                  </a:path>
                  <a:path w="473710" h="562609">
                    <a:moveTo>
                      <a:pt x="151089" y="267775"/>
                    </a:moveTo>
                    <a:lnTo>
                      <a:pt x="151241" y="268893"/>
                    </a:lnTo>
                    <a:lnTo>
                      <a:pt x="151114" y="267830"/>
                    </a:lnTo>
                    <a:close/>
                  </a:path>
                  <a:path w="473710" h="562609">
                    <a:moveTo>
                      <a:pt x="137143" y="267801"/>
                    </a:moveTo>
                    <a:lnTo>
                      <a:pt x="137259" y="268623"/>
                    </a:lnTo>
                    <a:lnTo>
                      <a:pt x="137386" y="268889"/>
                    </a:lnTo>
                    <a:lnTo>
                      <a:pt x="137259" y="268065"/>
                    </a:lnTo>
                    <a:lnTo>
                      <a:pt x="137143" y="267801"/>
                    </a:lnTo>
                    <a:close/>
                  </a:path>
                  <a:path w="473710" h="562609">
                    <a:moveTo>
                      <a:pt x="114482" y="265376"/>
                    </a:moveTo>
                    <a:lnTo>
                      <a:pt x="114437" y="265551"/>
                    </a:lnTo>
                    <a:lnTo>
                      <a:pt x="114310" y="268888"/>
                    </a:lnTo>
                    <a:lnTo>
                      <a:pt x="114436" y="268059"/>
                    </a:lnTo>
                    <a:lnTo>
                      <a:pt x="114563" y="266974"/>
                    </a:lnTo>
                    <a:lnTo>
                      <a:pt x="114482" y="265376"/>
                    </a:lnTo>
                    <a:close/>
                  </a:path>
                  <a:path w="473710" h="562609">
                    <a:moveTo>
                      <a:pt x="150693" y="267167"/>
                    </a:moveTo>
                    <a:lnTo>
                      <a:pt x="150847" y="268338"/>
                    </a:lnTo>
                    <a:lnTo>
                      <a:pt x="150974" y="268659"/>
                    </a:lnTo>
                    <a:lnTo>
                      <a:pt x="151101" y="268883"/>
                    </a:lnTo>
                    <a:lnTo>
                      <a:pt x="150974" y="267961"/>
                    </a:lnTo>
                    <a:lnTo>
                      <a:pt x="150847" y="267317"/>
                    </a:lnTo>
                    <a:lnTo>
                      <a:pt x="150693" y="267167"/>
                    </a:lnTo>
                    <a:close/>
                  </a:path>
                  <a:path w="473710" h="562609">
                    <a:moveTo>
                      <a:pt x="147354" y="268264"/>
                    </a:moveTo>
                    <a:lnTo>
                      <a:pt x="147483" y="268666"/>
                    </a:lnTo>
                    <a:lnTo>
                      <a:pt x="147610" y="268883"/>
                    </a:lnTo>
                    <a:lnTo>
                      <a:pt x="147484" y="268497"/>
                    </a:lnTo>
                    <a:lnTo>
                      <a:pt x="147354" y="268264"/>
                    </a:lnTo>
                    <a:close/>
                  </a:path>
                  <a:path w="473710" h="562609">
                    <a:moveTo>
                      <a:pt x="146550" y="267903"/>
                    </a:moveTo>
                    <a:lnTo>
                      <a:pt x="146574" y="268092"/>
                    </a:lnTo>
                    <a:lnTo>
                      <a:pt x="147078" y="268880"/>
                    </a:lnTo>
                    <a:lnTo>
                      <a:pt x="146550" y="267903"/>
                    </a:lnTo>
                    <a:close/>
                  </a:path>
                  <a:path w="473710" h="562609">
                    <a:moveTo>
                      <a:pt x="146116" y="268443"/>
                    </a:moveTo>
                    <a:lnTo>
                      <a:pt x="146216" y="268684"/>
                    </a:lnTo>
                    <a:lnTo>
                      <a:pt x="146342" y="268879"/>
                    </a:lnTo>
                    <a:lnTo>
                      <a:pt x="146217" y="268598"/>
                    </a:lnTo>
                    <a:lnTo>
                      <a:pt x="146116" y="268443"/>
                    </a:lnTo>
                    <a:close/>
                  </a:path>
                  <a:path w="473710" h="562609">
                    <a:moveTo>
                      <a:pt x="140157" y="267959"/>
                    </a:moveTo>
                    <a:lnTo>
                      <a:pt x="140239" y="268664"/>
                    </a:lnTo>
                    <a:lnTo>
                      <a:pt x="140366" y="268878"/>
                    </a:lnTo>
                    <a:lnTo>
                      <a:pt x="140239" y="268063"/>
                    </a:lnTo>
                    <a:close/>
                  </a:path>
                  <a:path w="473710" h="562609">
                    <a:moveTo>
                      <a:pt x="135688" y="268201"/>
                    </a:moveTo>
                    <a:lnTo>
                      <a:pt x="135750" y="268666"/>
                    </a:lnTo>
                    <a:lnTo>
                      <a:pt x="135877" y="268871"/>
                    </a:lnTo>
                    <a:lnTo>
                      <a:pt x="135750" y="268319"/>
                    </a:lnTo>
                    <a:close/>
                  </a:path>
                  <a:path w="473710" h="562609">
                    <a:moveTo>
                      <a:pt x="141181" y="267804"/>
                    </a:moveTo>
                    <a:lnTo>
                      <a:pt x="141319" y="268673"/>
                    </a:lnTo>
                    <a:lnTo>
                      <a:pt x="141445" y="268869"/>
                    </a:lnTo>
                    <a:lnTo>
                      <a:pt x="141319" y="268227"/>
                    </a:lnTo>
                    <a:lnTo>
                      <a:pt x="141181" y="267804"/>
                    </a:lnTo>
                    <a:close/>
                  </a:path>
                  <a:path w="473710" h="562609">
                    <a:moveTo>
                      <a:pt x="119384" y="267005"/>
                    </a:moveTo>
                    <a:lnTo>
                      <a:pt x="119145" y="268104"/>
                    </a:lnTo>
                    <a:lnTo>
                      <a:pt x="119018" y="268866"/>
                    </a:lnTo>
                    <a:lnTo>
                      <a:pt x="119272" y="268009"/>
                    </a:lnTo>
                    <a:lnTo>
                      <a:pt x="119384" y="267005"/>
                    </a:lnTo>
                    <a:close/>
                  </a:path>
                  <a:path w="473710" h="562609">
                    <a:moveTo>
                      <a:pt x="141545" y="267749"/>
                    </a:moveTo>
                    <a:lnTo>
                      <a:pt x="141610" y="268100"/>
                    </a:lnTo>
                    <a:lnTo>
                      <a:pt x="141737" y="268473"/>
                    </a:lnTo>
                    <a:lnTo>
                      <a:pt x="141990" y="268864"/>
                    </a:lnTo>
                    <a:lnTo>
                      <a:pt x="141863" y="268376"/>
                    </a:lnTo>
                    <a:lnTo>
                      <a:pt x="141737" y="268049"/>
                    </a:lnTo>
                    <a:lnTo>
                      <a:pt x="141545" y="267749"/>
                    </a:lnTo>
                    <a:close/>
                  </a:path>
                  <a:path w="473710" h="562609">
                    <a:moveTo>
                      <a:pt x="128662" y="268567"/>
                    </a:moveTo>
                    <a:lnTo>
                      <a:pt x="128697" y="268703"/>
                    </a:lnTo>
                    <a:lnTo>
                      <a:pt x="128823" y="268862"/>
                    </a:lnTo>
                    <a:lnTo>
                      <a:pt x="128662" y="268567"/>
                    </a:lnTo>
                    <a:close/>
                  </a:path>
                  <a:path w="473710" h="562609">
                    <a:moveTo>
                      <a:pt x="136544" y="267445"/>
                    </a:moveTo>
                    <a:lnTo>
                      <a:pt x="136526" y="268698"/>
                    </a:lnTo>
                    <a:lnTo>
                      <a:pt x="136651" y="268857"/>
                    </a:lnTo>
                    <a:lnTo>
                      <a:pt x="136544" y="267445"/>
                    </a:lnTo>
                    <a:close/>
                  </a:path>
                  <a:path w="473710" h="562609">
                    <a:moveTo>
                      <a:pt x="141900" y="267995"/>
                    </a:moveTo>
                    <a:lnTo>
                      <a:pt x="141960" y="268263"/>
                    </a:lnTo>
                    <a:lnTo>
                      <a:pt x="142340" y="268856"/>
                    </a:lnTo>
                    <a:lnTo>
                      <a:pt x="142213" y="268471"/>
                    </a:lnTo>
                    <a:lnTo>
                      <a:pt x="141900" y="267995"/>
                    </a:lnTo>
                    <a:close/>
                  </a:path>
                  <a:path w="473710" h="562609">
                    <a:moveTo>
                      <a:pt x="133209" y="268118"/>
                    </a:moveTo>
                    <a:lnTo>
                      <a:pt x="133486" y="268855"/>
                    </a:lnTo>
                    <a:lnTo>
                      <a:pt x="133359" y="268476"/>
                    </a:lnTo>
                    <a:lnTo>
                      <a:pt x="133209" y="268118"/>
                    </a:lnTo>
                    <a:close/>
                  </a:path>
                  <a:path w="473710" h="562609">
                    <a:moveTo>
                      <a:pt x="150436" y="268364"/>
                    </a:moveTo>
                    <a:lnTo>
                      <a:pt x="150542" y="268617"/>
                    </a:lnTo>
                    <a:lnTo>
                      <a:pt x="150795" y="268842"/>
                    </a:lnTo>
                    <a:lnTo>
                      <a:pt x="150670" y="268565"/>
                    </a:lnTo>
                    <a:lnTo>
                      <a:pt x="150436" y="268364"/>
                    </a:lnTo>
                    <a:close/>
                  </a:path>
                  <a:path w="473710" h="562609">
                    <a:moveTo>
                      <a:pt x="142284" y="268507"/>
                    </a:moveTo>
                    <a:lnTo>
                      <a:pt x="142328" y="268646"/>
                    </a:lnTo>
                    <a:lnTo>
                      <a:pt x="142454" y="268837"/>
                    </a:lnTo>
                    <a:lnTo>
                      <a:pt x="142284" y="268507"/>
                    </a:lnTo>
                    <a:close/>
                  </a:path>
                  <a:path w="473710" h="562609">
                    <a:moveTo>
                      <a:pt x="130942" y="267096"/>
                    </a:moveTo>
                    <a:lnTo>
                      <a:pt x="130930" y="268464"/>
                    </a:lnTo>
                    <a:lnTo>
                      <a:pt x="131183" y="268833"/>
                    </a:lnTo>
                    <a:lnTo>
                      <a:pt x="131057" y="267454"/>
                    </a:lnTo>
                    <a:lnTo>
                      <a:pt x="130942" y="267096"/>
                    </a:lnTo>
                    <a:close/>
                  </a:path>
                  <a:path w="473710" h="562609">
                    <a:moveTo>
                      <a:pt x="137561" y="267917"/>
                    </a:moveTo>
                    <a:lnTo>
                      <a:pt x="137657" y="268282"/>
                    </a:lnTo>
                    <a:lnTo>
                      <a:pt x="137911" y="268827"/>
                    </a:lnTo>
                    <a:lnTo>
                      <a:pt x="137785" y="268384"/>
                    </a:lnTo>
                    <a:lnTo>
                      <a:pt x="137561" y="267917"/>
                    </a:lnTo>
                    <a:close/>
                  </a:path>
                  <a:path w="473710" h="562609">
                    <a:moveTo>
                      <a:pt x="142489" y="268362"/>
                    </a:moveTo>
                    <a:lnTo>
                      <a:pt x="142586" y="268605"/>
                    </a:lnTo>
                    <a:lnTo>
                      <a:pt x="142713" y="268827"/>
                    </a:lnTo>
                    <a:lnTo>
                      <a:pt x="142489" y="268362"/>
                    </a:lnTo>
                    <a:close/>
                  </a:path>
                  <a:path w="473710" h="562609">
                    <a:moveTo>
                      <a:pt x="143203" y="268545"/>
                    </a:moveTo>
                    <a:lnTo>
                      <a:pt x="143344" y="268825"/>
                    </a:lnTo>
                    <a:lnTo>
                      <a:pt x="143203" y="268545"/>
                    </a:lnTo>
                    <a:close/>
                  </a:path>
                  <a:path w="473710" h="562609">
                    <a:moveTo>
                      <a:pt x="133706" y="268223"/>
                    </a:moveTo>
                    <a:lnTo>
                      <a:pt x="133859" y="268586"/>
                    </a:lnTo>
                    <a:lnTo>
                      <a:pt x="133986" y="268824"/>
                    </a:lnTo>
                    <a:lnTo>
                      <a:pt x="133859" y="268507"/>
                    </a:lnTo>
                    <a:lnTo>
                      <a:pt x="133706" y="268223"/>
                    </a:lnTo>
                    <a:close/>
                  </a:path>
                  <a:path w="473710" h="562609">
                    <a:moveTo>
                      <a:pt x="132756" y="267707"/>
                    </a:moveTo>
                    <a:lnTo>
                      <a:pt x="133193" y="268823"/>
                    </a:lnTo>
                    <a:lnTo>
                      <a:pt x="133066" y="268420"/>
                    </a:lnTo>
                    <a:lnTo>
                      <a:pt x="132756" y="267707"/>
                    </a:lnTo>
                    <a:close/>
                  </a:path>
                  <a:path w="473710" h="562609">
                    <a:moveTo>
                      <a:pt x="149563" y="267882"/>
                    </a:moveTo>
                    <a:lnTo>
                      <a:pt x="149612" y="268455"/>
                    </a:lnTo>
                    <a:lnTo>
                      <a:pt x="149739" y="268814"/>
                    </a:lnTo>
                    <a:lnTo>
                      <a:pt x="149615" y="267981"/>
                    </a:lnTo>
                    <a:close/>
                  </a:path>
                  <a:path w="473710" h="562609">
                    <a:moveTo>
                      <a:pt x="146701" y="267930"/>
                    </a:moveTo>
                    <a:lnTo>
                      <a:pt x="146816" y="268220"/>
                    </a:lnTo>
                    <a:lnTo>
                      <a:pt x="146942" y="268453"/>
                    </a:lnTo>
                    <a:lnTo>
                      <a:pt x="147195" y="268808"/>
                    </a:lnTo>
                    <a:lnTo>
                      <a:pt x="146943" y="268301"/>
                    </a:lnTo>
                    <a:lnTo>
                      <a:pt x="146701" y="267930"/>
                    </a:lnTo>
                    <a:close/>
                  </a:path>
                  <a:path w="473710" h="562609">
                    <a:moveTo>
                      <a:pt x="146353" y="268528"/>
                    </a:moveTo>
                    <a:lnTo>
                      <a:pt x="146499" y="268806"/>
                    </a:lnTo>
                    <a:lnTo>
                      <a:pt x="146353" y="268528"/>
                    </a:lnTo>
                    <a:close/>
                  </a:path>
                  <a:path w="473710" h="562609">
                    <a:moveTo>
                      <a:pt x="141003" y="268180"/>
                    </a:moveTo>
                    <a:lnTo>
                      <a:pt x="141103" y="268574"/>
                    </a:lnTo>
                    <a:lnTo>
                      <a:pt x="141230" y="268805"/>
                    </a:lnTo>
                    <a:lnTo>
                      <a:pt x="141104" y="268337"/>
                    </a:lnTo>
                    <a:lnTo>
                      <a:pt x="141003" y="268180"/>
                    </a:lnTo>
                    <a:close/>
                  </a:path>
                  <a:path w="473710" h="562609">
                    <a:moveTo>
                      <a:pt x="136070" y="268118"/>
                    </a:moveTo>
                    <a:lnTo>
                      <a:pt x="136108" y="268315"/>
                    </a:lnTo>
                    <a:lnTo>
                      <a:pt x="136487" y="268800"/>
                    </a:lnTo>
                    <a:lnTo>
                      <a:pt x="136360" y="268487"/>
                    </a:lnTo>
                    <a:lnTo>
                      <a:pt x="136070" y="268118"/>
                    </a:lnTo>
                    <a:close/>
                  </a:path>
                  <a:path w="473710" h="562609">
                    <a:moveTo>
                      <a:pt x="145401" y="268402"/>
                    </a:moveTo>
                    <a:lnTo>
                      <a:pt x="145433" y="268634"/>
                    </a:lnTo>
                    <a:lnTo>
                      <a:pt x="145558" y="268796"/>
                    </a:lnTo>
                    <a:lnTo>
                      <a:pt x="145401" y="268402"/>
                    </a:lnTo>
                    <a:close/>
                  </a:path>
                  <a:path w="473710" h="562609">
                    <a:moveTo>
                      <a:pt x="117550" y="267268"/>
                    </a:moveTo>
                    <a:lnTo>
                      <a:pt x="117413" y="267850"/>
                    </a:lnTo>
                    <a:lnTo>
                      <a:pt x="117286" y="268795"/>
                    </a:lnTo>
                    <a:lnTo>
                      <a:pt x="117539" y="268084"/>
                    </a:lnTo>
                    <a:lnTo>
                      <a:pt x="117550" y="267268"/>
                    </a:lnTo>
                    <a:close/>
                  </a:path>
                  <a:path w="473710" h="562609">
                    <a:moveTo>
                      <a:pt x="145193" y="268326"/>
                    </a:moveTo>
                    <a:lnTo>
                      <a:pt x="145218" y="268617"/>
                    </a:lnTo>
                    <a:lnTo>
                      <a:pt x="145344" y="268794"/>
                    </a:lnTo>
                    <a:lnTo>
                      <a:pt x="145193" y="268326"/>
                    </a:lnTo>
                    <a:close/>
                  </a:path>
                  <a:path w="473710" h="562609">
                    <a:moveTo>
                      <a:pt x="133212" y="268006"/>
                    </a:moveTo>
                    <a:lnTo>
                      <a:pt x="133238" y="268187"/>
                    </a:lnTo>
                    <a:lnTo>
                      <a:pt x="133490" y="268791"/>
                    </a:lnTo>
                    <a:lnTo>
                      <a:pt x="133363" y="268353"/>
                    </a:lnTo>
                    <a:lnTo>
                      <a:pt x="133212" y="268006"/>
                    </a:lnTo>
                    <a:close/>
                  </a:path>
                  <a:path w="473710" h="562609">
                    <a:moveTo>
                      <a:pt x="144519" y="267968"/>
                    </a:moveTo>
                    <a:lnTo>
                      <a:pt x="144584" y="268126"/>
                    </a:lnTo>
                    <a:lnTo>
                      <a:pt x="144964" y="268790"/>
                    </a:lnTo>
                    <a:lnTo>
                      <a:pt x="144838" y="268443"/>
                    </a:lnTo>
                    <a:lnTo>
                      <a:pt x="144519" y="267968"/>
                    </a:lnTo>
                    <a:close/>
                  </a:path>
                  <a:path w="473710" h="562609">
                    <a:moveTo>
                      <a:pt x="137018" y="268188"/>
                    </a:moveTo>
                    <a:lnTo>
                      <a:pt x="137029" y="268492"/>
                    </a:lnTo>
                    <a:lnTo>
                      <a:pt x="137156" y="268789"/>
                    </a:lnTo>
                    <a:lnTo>
                      <a:pt x="137018" y="268188"/>
                    </a:lnTo>
                    <a:close/>
                  </a:path>
                  <a:path w="473710" h="562609">
                    <a:moveTo>
                      <a:pt x="146983" y="268362"/>
                    </a:moveTo>
                    <a:lnTo>
                      <a:pt x="147187" y="268781"/>
                    </a:lnTo>
                    <a:lnTo>
                      <a:pt x="147061" y="268482"/>
                    </a:lnTo>
                    <a:close/>
                  </a:path>
                  <a:path w="473710" h="562609">
                    <a:moveTo>
                      <a:pt x="130603" y="268306"/>
                    </a:moveTo>
                    <a:lnTo>
                      <a:pt x="130601" y="268489"/>
                    </a:lnTo>
                    <a:lnTo>
                      <a:pt x="130728" y="268777"/>
                    </a:lnTo>
                    <a:lnTo>
                      <a:pt x="130603" y="268306"/>
                    </a:lnTo>
                    <a:close/>
                  </a:path>
                  <a:path w="473710" h="562609">
                    <a:moveTo>
                      <a:pt x="149258" y="268500"/>
                    </a:moveTo>
                    <a:lnTo>
                      <a:pt x="149341" y="268636"/>
                    </a:lnTo>
                    <a:lnTo>
                      <a:pt x="149467" y="268773"/>
                    </a:lnTo>
                    <a:lnTo>
                      <a:pt x="149258" y="268500"/>
                    </a:lnTo>
                    <a:close/>
                  </a:path>
                  <a:path w="473710" h="562609">
                    <a:moveTo>
                      <a:pt x="149518" y="268193"/>
                    </a:moveTo>
                    <a:lnTo>
                      <a:pt x="149532" y="268447"/>
                    </a:lnTo>
                    <a:lnTo>
                      <a:pt x="149659" y="268756"/>
                    </a:lnTo>
                    <a:lnTo>
                      <a:pt x="149518" y="268193"/>
                    </a:lnTo>
                    <a:close/>
                  </a:path>
                  <a:path w="473710" h="562609">
                    <a:moveTo>
                      <a:pt x="126209" y="267239"/>
                    </a:moveTo>
                    <a:lnTo>
                      <a:pt x="126372" y="268755"/>
                    </a:lnTo>
                    <a:lnTo>
                      <a:pt x="126499" y="268162"/>
                    </a:lnTo>
                    <a:lnTo>
                      <a:pt x="126372" y="267480"/>
                    </a:lnTo>
                    <a:lnTo>
                      <a:pt x="126209" y="267239"/>
                    </a:lnTo>
                    <a:close/>
                  </a:path>
                  <a:path w="473710" h="562609">
                    <a:moveTo>
                      <a:pt x="127111" y="267558"/>
                    </a:moveTo>
                    <a:lnTo>
                      <a:pt x="127138" y="268568"/>
                    </a:lnTo>
                    <a:lnTo>
                      <a:pt x="127264" y="268755"/>
                    </a:lnTo>
                    <a:lnTo>
                      <a:pt x="127137" y="267655"/>
                    </a:lnTo>
                    <a:close/>
                  </a:path>
                  <a:path w="473710" h="562609">
                    <a:moveTo>
                      <a:pt x="146094" y="268246"/>
                    </a:moveTo>
                    <a:lnTo>
                      <a:pt x="146192" y="268555"/>
                    </a:lnTo>
                    <a:lnTo>
                      <a:pt x="146319" y="268753"/>
                    </a:lnTo>
                    <a:lnTo>
                      <a:pt x="146094" y="268246"/>
                    </a:lnTo>
                    <a:close/>
                  </a:path>
                  <a:path w="473710" h="562609">
                    <a:moveTo>
                      <a:pt x="135444" y="268210"/>
                    </a:moveTo>
                    <a:lnTo>
                      <a:pt x="135682" y="268750"/>
                    </a:lnTo>
                    <a:lnTo>
                      <a:pt x="135555" y="268391"/>
                    </a:lnTo>
                    <a:lnTo>
                      <a:pt x="135444" y="268210"/>
                    </a:lnTo>
                    <a:close/>
                  </a:path>
                  <a:path w="473710" h="562609">
                    <a:moveTo>
                      <a:pt x="139223" y="266948"/>
                    </a:moveTo>
                    <a:lnTo>
                      <a:pt x="139318" y="267311"/>
                    </a:lnTo>
                    <a:lnTo>
                      <a:pt x="139572" y="267863"/>
                    </a:lnTo>
                    <a:lnTo>
                      <a:pt x="140205" y="268749"/>
                    </a:lnTo>
                    <a:lnTo>
                      <a:pt x="140079" y="268393"/>
                    </a:lnTo>
                    <a:lnTo>
                      <a:pt x="139223" y="266948"/>
                    </a:lnTo>
                    <a:close/>
                  </a:path>
                  <a:path w="473710" h="562609">
                    <a:moveTo>
                      <a:pt x="138677" y="268044"/>
                    </a:moveTo>
                    <a:lnTo>
                      <a:pt x="139110" y="268742"/>
                    </a:lnTo>
                    <a:lnTo>
                      <a:pt x="138984" y="268440"/>
                    </a:lnTo>
                    <a:lnTo>
                      <a:pt x="138677" y="268044"/>
                    </a:lnTo>
                    <a:close/>
                  </a:path>
                  <a:path w="473710" h="562609">
                    <a:moveTo>
                      <a:pt x="138263" y="268335"/>
                    </a:moveTo>
                    <a:lnTo>
                      <a:pt x="138327" y="268528"/>
                    </a:lnTo>
                    <a:lnTo>
                      <a:pt x="138453" y="268741"/>
                    </a:lnTo>
                    <a:lnTo>
                      <a:pt x="138263" y="268335"/>
                    </a:lnTo>
                    <a:close/>
                  </a:path>
                  <a:path w="473710" h="562609">
                    <a:moveTo>
                      <a:pt x="135132" y="267698"/>
                    </a:moveTo>
                    <a:lnTo>
                      <a:pt x="135202" y="268349"/>
                    </a:lnTo>
                    <a:lnTo>
                      <a:pt x="135455" y="268739"/>
                    </a:lnTo>
                    <a:lnTo>
                      <a:pt x="135328" y="268054"/>
                    </a:lnTo>
                    <a:lnTo>
                      <a:pt x="135132" y="267698"/>
                    </a:lnTo>
                    <a:close/>
                  </a:path>
                  <a:path w="473710" h="562609">
                    <a:moveTo>
                      <a:pt x="128361" y="266676"/>
                    </a:moveTo>
                    <a:lnTo>
                      <a:pt x="128417" y="267272"/>
                    </a:lnTo>
                    <a:lnTo>
                      <a:pt x="128798" y="268737"/>
                    </a:lnTo>
                    <a:lnTo>
                      <a:pt x="128361" y="266676"/>
                    </a:lnTo>
                    <a:close/>
                  </a:path>
                  <a:path w="473710" h="562609">
                    <a:moveTo>
                      <a:pt x="145405" y="268123"/>
                    </a:moveTo>
                    <a:lnTo>
                      <a:pt x="145491" y="268485"/>
                    </a:lnTo>
                    <a:lnTo>
                      <a:pt x="145618" y="268736"/>
                    </a:lnTo>
                    <a:lnTo>
                      <a:pt x="145493" y="268252"/>
                    </a:lnTo>
                    <a:lnTo>
                      <a:pt x="145405" y="268123"/>
                    </a:lnTo>
                    <a:close/>
                  </a:path>
                  <a:path w="473710" h="562609">
                    <a:moveTo>
                      <a:pt x="132676" y="267864"/>
                    </a:moveTo>
                    <a:lnTo>
                      <a:pt x="132712" y="268274"/>
                    </a:lnTo>
                    <a:lnTo>
                      <a:pt x="132965" y="268735"/>
                    </a:lnTo>
                    <a:lnTo>
                      <a:pt x="132676" y="267864"/>
                    </a:lnTo>
                    <a:close/>
                  </a:path>
                  <a:path w="473710" h="562609">
                    <a:moveTo>
                      <a:pt x="119387" y="265463"/>
                    </a:moveTo>
                    <a:lnTo>
                      <a:pt x="119136" y="267097"/>
                    </a:lnTo>
                    <a:lnTo>
                      <a:pt x="119009" y="268733"/>
                    </a:lnTo>
                    <a:lnTo>
                      <a:pt x="119263" y="267564"/>
                    </a:lnTo>
                    <a:lnTo>
                      <a:pt x="119387" y="265463"/>
                    </a:lnTo>
                    <a:close/>
                  </a:path>
                  <a:path w="473710" h="562609">
                    <a:moveTo>
                      <a:pt x="145675" y="268411"/>
                    </a:moveTo>
                    <a:lnTo>
                      <a:pt x="145691" y="268541"/>
                    </a:lnTo>
                    <a:lnTo>
                      <a:pt x="145818" y="268731"/>
                    </a:lnTo>
                    <a:lnTo>
                      <a:pt x="145675" y="268411"/>
                    </a:lnTo>
                    <a:close/>
                  </a:path>
                  <a:path w="473710" h="562609">
                    <a:moveTo>
                      <a:pt x="112844" y="267723"/>
                    </a:moveTo>
                    <a:lnTo>
                      <a:pt x="112762" y="268729"/>
                    </a:lnTo>
                    <a:lnTo>
                      <a:pt x="112889" y="268192"/>
                    </a:lnTo>
                    <a:lnTo>
                      <a:pt x="112844" y="267723"/>
                    </a:lnTo>
                    <a:close/>
                  </a:path>
                  <a:path w="473710" h="562609">
                    <a:moveTo>
                      <a:pt x="142941" y="268222"/>
                    </a:moveTo>
                    <a:lnTo>
                      <a:pt x="142977" y="268396"/>
                    </a:lnTo>
                    <a:lnTo>
                      <a:pt x="143229" y="268724"/>
                    </a:lnTo>
                    <a:lnTo>
                      <a:pt x="143103" y="268464"/>
                    </a:lnTo>
                    <a:lnTo>
                      <a:pt x="142941" y="268222"/>
                    </a:lnTo>
                    <a:close/>
                  </a:path>
                  <a:path w="473710" h="562609">
                    <a:moveTo>
                      <a:pt x="137216" y="267575"/>
                    </a:moveTo>
                    <a:lnTo>
                      <a:pt x="137242" y="267774"/>
                    </a:lnTo>
                    <a:lnTo>
                      <a:pt x="137621" y="268719"/>
                    </a:lnTo>
                    <a:lnTo>
                      <a:pt x="137495" y="268200"/>
                    </a:lnTo>
                    <a:lnTo>
                      <a:pt x="137216" y="267575"/>
                    </a:lnTo>
                    <a:close/>
                  </a:path>
                  <a:path w="473710" h="562609">
                    <a:moveTo>
                      <a:pt x="132749" y="267204"/>
                    </a:moveTo>
                    <a:lnTo>
                      <a:pt x="132816" y="267843"/>
                    </a:lnTo>
                    <a:lnTo>
                      <a:pt x="133195" y="268717"/>
                    </a:lnTo>
                    <a:lnTo>
                      <a:pt x="133070" y="268114"/>
                    </a:lnTo>
                    <a:lnTo>
                      <a:pt x="132749" y="267204"/>
                    </a:lnTo>
                    <a:close/>
                  </a:path>
                  <a:path w="473710" h="562609">
                    <a:moveTo>
                      <a:pt x="149245" y="268460"/>
                    </a:moveTo>
                    <a:lnTo>
                      <a:pt x="149460" y="268714"/>
                    </a:lnTo>
                    <a:lnTo>
                      <a:pt x="149334" y="268523"/>
                    </a:lnTo>
                    <a:close/>
                  </a:path>
                  <a:path w="473710" h="562609">
                    <a:moveTo>
                      <a:pt x="146087" y="268188"/>
                    </a:moveTo>
                    <a:lnTo>
                      <a:pt x="146322" y="268708"/>
                    </a:lnTo>
                    <a:lnTo>
                      <a:pt x="146195" y="268350"/>
                    </a:lnTo>
                    <a:lnTo>
                      <a:pt x="146087" y="268188"/>
                    </a:lnTo>
                    <a:close/>
                  </a:path>
                  <a:path w="473710" h="562609">
                    <a:moveTo>
                      <a:pt x="147087" y="267970"/>
                    </a:moveTo>
                    <a:lnTo>
                      <a:pt x="147490" y="268707"/>
                    </a:lnTo>
                    <a:lnTo>
                      <a:pt x="147087" y="267970"/>
                    </a:lnTo>
                    <a:close/>
                  </a:path>
                  <a:path w="473710" h="562609">
                    <a:moveTo>
                      <a:pt x="140637" y="268065"/>
                    </a:moveTo>
                    <a:lnTo>
                      <a:pt x="140645" y="268309"/>
                    </a:lnTo>
                    <a:lnTo>
                      <a:pt x="140772" y="268707"/>
                    </a:lnTo>
                    <a:lnTo>
                      <a:pt x="140637" y="268065"/>
                    </a:lnTo>
                    <a:close/>
                  </a:path>
                  <a:path w="473710" h="562609">
                    <a:moveTo>
                      <a:pt x="131386" y="267489"/>
                    </a:moveTo>
                    <a:lnTo>
                      <a:pt x="131757" y="268706"/>
                    </a:lnTo>
                    <a:lnTo>
                      <a:pt x="131630" y="268019"/>
                    </a:lnTo>
                    <a:lnTo>
                      <a:pt x="131386" y="267489"/>
                    </a:lnTo>
                    <a:close/>
                  </a:path>
                  <a:path w="473710" h="562609">
                    <a:moveTo>
                      <a:pt x="145650" y="268206"/>
                    </a:moveTo>
                    <a:lnTo>
                      <a:pt x="145692" y="268429"/>
                    </a:lnTo>
                    <a:lnTo>
                      <a:pt x="145818" y="268705"/>
                    </a:lnTo>
                    <a:lnTo>
                      <a:pt x="145692" y="268274"/>
                    </a:lnTo>
                    <a:close/>
                  </a:path>
                  <a:path w="473710" h="562609">
                    <a:moveTo>
                      <a:pt x="142481" y="268022"/>
                    </a:moveTo>
                    <a:lnTo>
                      <a:pt x="142823" y="268704"/>
                    </a:lnTo>
                    <a:lnTo>
                      <a:pt x="142697" y="268326"/>
                    </a:lnTo>
                    <a:lnTo>
                      <a:pt x="142481" y="268022"/>
                    </a:lnTo>
                    <a:close/>
                  </a:path>
                  <a:path w="473710" h="562609">
                    <a:moveTo>
                      <a:pt x="146617" y="267998"/>
                    </a:moveTo>
                    <a:lnTo>
                      <a:pt x="147005" y="268696"/>
                    </a:lnTo>
                    <a:lnTo>
                      <a:pt x="146878" y="268376"/>
                    </a:lnTo>
                    <a:lnTo>
                      <a:pt x="146617" y="267998"/>
                    </a:lnTo>
                    <a:close/>
                  </a:path>
                  <a:path w="473710" h="562609">
                    <a:moveTo>
                      <a:pt x="128347" y="268174"/>
                    </a:moveTo>
                    <a:lnTo>
                      <a:pt x="128437" y="268377"/>
                    </a:lnTo>
                    <a:lnTo>
                      <a:pt x="128690" y="268695"/>
                    </a:lnTo>
                    <a:lnTo>
                      <a:pt x="128563" y="268444"/>
                    </a:lnTo>
                    <a:lnTo>
                      <a:pt x="128347" y="268174"/>
                    </a:lnTo>
                    <a:close/>
                  </a:path>
                  <a:path w="473710" h="562609">
                    <a:moveTo>
                      <a:pt x="114589" y="266754"/>
                    </a:moveTo>
                    <a:lnTo>
                      <a:pt x="114362" y="268695"/>
                    </a:lnTo>
                    <a:lnTo>
                      <a:pt x="114489" y="268106"/>
                    </a:lnTo>
                    <a:lnTo>
                      <a:pt x="114589" y="266754"/>
                    </a:lnTo>
                    <a:close/>
                  </a:path>
                  <a:path w="473710" h="562609">
                    <a:moveTo>
                      <a:pt x="132278" y="267482"/>
                    </a:moveTo>
                    <a:lnTo>
                      <a:pt x="132585" y="268695"/>
                    </a:lnTo>
                    <a:lnTo>
                      <a:pt x="132458" y="267825"/>
                    </a:lnTo>
                    <a:lnTo>
                      <a:pt x="132278" y="267482"/>
                    </a:lnTo>
                    <a:close/>
                  </a:path>
                  <a:path w="473710" h="562609">
                    <a:moveTo>
                      <a:pt x="133688" y="268136"/>
                    </a:moveTo>
                    <a:lnTo>
                      <a:pt x="133955" y="268684"/>
                    </a:lnTo>
                    <a:lnTo>
                      <a:pt x="133688" y="268136"/>
                    </a:lnTo>
                    <a:close/>
                  </a:path>
                  <a:path w="473710" h="562609">
                    <a:moveTo>
                      <a:pt x="133660" y="268000"/>
                    </a:moveTo>
                    <a:lnTo>
                      <a:pt x="133700" y="268161"/>
                    </a:lnTo>
                    <a:lnTo>
                      <a:pt x="133954" y="268677"/>
                    </a:lnTo>
                    <a:lnTo>
                      <a:pt x="133660" y="268000"/>
                    </a:lnTo>
                    <a:close/>
                  </a:path>
                  <a:path w="473710" h="562609">
                    <a:moveTo>
                      <a:pt x="139015" y="268067"/>
                    </a:moveTo>
                    <a:lnTo>
                      <a:pt x="139073" y="268479"/>
                    </a:lnTo>
                    <a:lnTo>
                      <a:pt x="139200" y="268671"/>
                    </a:lnTo>
                    <a:lnTo>
                      <a:pt x="139073" y="268170"/>
                    </a:lnTo>
                    <a:close/>
                  </a:path>
                  <a:path w="473710" h="562609">
                    <a:moveTo>
                      <a:pt x="145833" y="268092"/>
                    </a:moveTo>
                    <a:lnTo>
                      <a:pt x="145874" y="268415"/>
                    </a:lnTo>
                    <a:lnTo>
                      <a:pt x="146001" y="268668"/>
                    </a:lnTo>
                    <a:lnTo>
                      <a:pt x="145875" y="268167"/>
                    </a:lnTo>
                    <a:close/>
                  </a:path>
                  <a:path w="473710" h="562609">
                    <a:moveTo>
                      <a:pt x="120727" y="265947"/>
                    </a:moveTo>
                    <a:lnTo>
                      <a:pt x="120464" y="267641"/>
                    </a:lnTo>
                    <a:lnTo>
                      <a:pt x="120337" y="268667"/>
                    </a:lnTo>
                    <a:lnTo>
                      <a:pt x="120727" y="265947"/>
                    </a:lnTo>
                    <a:close/>
                  </a:path>
                  <a:path w="473710" h="562609">
                    <a:moveTo>
                      <a:pt x="123151" y="267970"/>
                    </a:moveTo>
                    <a:lnTo>
                      <a:pt x="122943" y="268657"/>
                    </a:lnTo>
                    <a:lnTo>
                      <a:pt x="123151" y="267970"/>
                    </a:lnTo>
                    <a:close/>
                  </a:path>
                  <a:path w="473710" h="562609">
                    <a:moveTo>
                      <a:pt x="136107" y="266338"/>
                    </a:moveTo>
                    <a:lnTo>
                      <a:pt x="136115" y="268176"/>
                    </a:lnTo>
                    <a:lnTo>
                      <a:pt x="136493" y="268656"/>
                    </a:lnTo>
                    <a:lnTo>
                      <a:pt x="136366" y="266944"/>
                    </a:lnTo>
                    <a:lnTo>
                      <a:pt x="136107" y="266338"/>
                    </a:lnTo>
                    <a:close/>
                  </a:path>
                  <a:path w="473710" h="562609">
                    <a:moveTo>
                      <a:pt x="150474" y="267852"/>
                    </a:moveTo>
                    <a:lnTo>
                      <a:pt x="150520" y="268436"/>
                    </a:lnTo>
                    <a:lnTo>
                      <a:pt x="150774" y="268655"/>
                    </a:lnTo>
                    <a:lnTo>
                      <a:pt x="150647" y="268132"/>
                    </a:lnTo>
                    <a:lnTo>
                      <a:pt x="150474" y="267852"/>
                    </a:lnTo>
                    <a:close/>
                  </a:path>
                  <a:path w="473710" h="562609">
                    <a:moveTo>
                      <a:pt x="137548" y="267744"/>
                    </a:moveTo>
                    <a:lnTo>
                      <a:pt x="137660" y="268124"/>
                    </a:lnTo>
                    <a:lnTo>
                      <a:pt x="137913" y="268653"/>
                    </a:lnTo>
                    <a:lnTo>
                      <a:pt x="137787" y="268164"/>
                    </a:lnTo>
                    <a:lnTo>
                      <a:pt x="137548" y="267744"/>
                    </a:lnTo>
                    <a:close/>
                  </a:path>
                  <a:path w="473710" h="562609">
                    <a:moveTo>
                      <a:pt x="147191" y="267970"/>
                    </a:moveTo>
                    <a:lnTo>
                      <a:pt x="147470" y="268641"/>
                    </a:lnTo>
                    <a:lnTo>
                      <a:pt x="147343" y="268243"/>
                    </a:lnTo>
                    <a:lnTo>
                      <a:pt x="147191" y="267970"/>
                    </a:lnTo>
                    <a:close/>
                  </a:path>
                  <a:path w="473710" h="562609">
                    <a:moveTo>
                      <a:pt x="133641" y="267908"/>
                    </a:moveTo>
                    <a:lnTo>
                      <a:pt x="133692" y="268072"/>
                    </a:lnTo>
                    <a:lnTo>
                      <a:pt x="133945" y="268640"/>
                    </a:lnTo>
                    <a:lnTo>
                      <a:pt x="133820" y="268227"/>
                    </a:lnTo>
                    <a:lnTo>
                      <a:pt x="133641" y="267908"/>
                    </a:lnTo>
                    <a:close/>
                  </a:path>
                  <a:path w="473710" h="562609">
                    <a:moveTo>
                      <a:pt x="150431" y="268359"/>
                    </a:moveTo>
                    <a:lnTo>
                      <a:pt x="150427" y="268534"/>
                    </a:lnTo>
                    <a:lnTo>
                      <a:pt x="150431" y="268359"/>
                    </a:lnTo>
                    <a:close/>
                  </a:path>
                  <a:path w="473710" h="562609">
                    <a:moveTo>
                      <a:pt x="150971" y="267514"/>
                    </a:moveTo>
                    <a:lnTo>
                      <a:pt x="151167" y="268625"/>
                    </a:lnTo>
                    <a:lnTo>
                      <a:pt x="151040" y="267759"/>
                    </a:lnTo>
                    <a:lnTo>
                      <a:pt x="150971" y="267514"/>
                    </a:lnTo>
                    <a:close/>
                  </a:path>
                  <a:path w="473710" h="562609">
                    <a:moveTo>
                      <a:pt x="148695" y="268065"/>
                    </a:moveTo>
                    <a:lnTo>
                      <a:pt x="148774" y="268295"/>
                    </a:lnTo>
                    <a:lnTo>
                      <a:pt x="148900" y="268503"/>
                    </a:lnTo>
                    <a:lnTo>
                      <a:pt x="148900" y="268366"/>
                    </a:lnTo>
                    <a:lnTo>
                      <a:pt x="148695" y="268065"/>
                    </a:lnTo>
                    <a:close/>
                  </a:path>
                  <a:path w="473710" h="562609">
                    <a:moveTo>
                      <a:pt x="151143" y="267699"/>
                    </a:moveTo>
                    <a:lnTo>
                      <a:pt x="151264" y="268227"/>
                    </a:lnTo>
                    <a:lnTo>
                      <a:pt x="151391" y="268605"/>
                    </a:lnTo>
                    <a:lnTo>
                      <a:pt x="151264" y="268026"/>
                    </a:lnTo>
                    <a:lnTo>
                      <a:pt x="151143" y="267699"/>
                    </a:lnTo>
                    <a:close/>
                  </a:path>
                  <a:path w="473710" h="562609">
                    <a:moveTo>
                      <a:pt x="149244" y="268373"/>
                    </a:moveTo>
                    <a:lnTo>
                      <a:pt x="149321" y="268514"/>
                    </a:lnTo>
                    <a:lnTo>
                      <a:pt x="149244" y="268373"/>
                    </a:lnTo>
                    <a:close/>
                  </a:path>
                  <a:path w="473710" h="562609">
                    <a:moveTo>
                      <a:pt x="141879" y="267877"/>
                    </a:moveTo>
                    <a:lnTo>
                      <a:pt x="141922" y="268028"/>
                    </a:lnTo>
                    <a:lnTo>
                      <a:pt x="142299" y="268602"/>
                    </a:lnTo>
                    <a:lnTo>
                      <a:pt x="142173" y="268334"/>
                    </a:lnTo>
                    <a:lnTo>
                      <a:pt x="141879" y="267877"/>
                    </a:lnTo>
                    <a:close/>
                  </a:path>
                  <a:path w="473710" h="562609">
                    <a:moveTo>
                      <a:pt x="140857" y="268141"/>
                    </a:moveTo>
                    <a:lnTo>
                      <a:pt x="140929" y="268432"/>
                    </a:lnTo>
                    <a:lnTo>
                      <a:pt x="141054" y="268593"/>
                    </a:lnTo>
                    <a:lnTo>
                      <a:pt x="140857" y="268141"/>
                    </a:lnTo>
                    <a:close/>
                  </a:path>
                  <a:path w="473710" h="562609">
                    <a:moveTo>
                      <a:pt x="148782" y="268127"/>
                    </a:moveTo>
                    <a:lnTo>
                      <a:pt x="149071" y="268593"/>
                    </a:lnTo>
                    <a:lnTo>
                      <a:pt x="148817" y="268158"/>
                    </a:lnTo>
                    <a:close/>
                  </a:path>
                  <a:path w="473710" h="562609">
                    <a:moveTo>
                      <a:pt x="139128" y="267983"/>
                    </a:moveTo>
                    <a:lnTo>
                      <a:pt x="139251" y="268367"/>
                    </a:lnTo>
                    <a:lnTo>
                      <a:pt x="139378" y="268592"/>
                    </a:lnTo>
                    <a:lnTo>
                      <a:pt x="139251" y="268149"/>
                    </a:lnTo>
                    <a:lnTo>
                      <a:pt x="139128" y="267983"/>
                    </a:lnTo>
                    <a:close/>
                  </a:path>
                  <a:path w="473710" h="562609">
                    <a:moveTo>
                      <a:pt x="140240" y="267848"/>
                    </a:moveTo>
                    <a:lnTo>
                      <a:pt x="140274" y="268079"/>
                    </a:lnTo>
                    <a:lnTo>
                      <a:pt x="140654" y="268591"/>
                    </a:lnTo>
                    <a:lnTo>
                      <a:pt x="140527" y="268312"/>
                    </a:lnTo>
                    <a:lnTo>
                      <a:pt x="140240" y="267848"/>
                    </a:lnTo>
                    <a:close/>
                  </a:path>
                  <a:path w="473710" h="562609">
                    <a:moveTo>
                      <a:pt x="140041" y="267812"/>
                    </a:moveTo>
                    <a:lnTo>
                      <a:pt x="140195" y="268590"/>
                    </a:lnTo>
                    <a:lnTo>
                      <a:pt x="140069" y="267847"/>
                    </a:lnTo>
                    <a:close/>
                  </a:path>
                  <a:path w="473710" h="562609">
                    <a:moveTo>
                      <a:pt x="143156" y="268227"/>
                    </a:moveTo>
                    <a:lnTo>
                      <a:pt x="143216" y="268405"/>
                    </a:lnTo>
                    <a:lnTo>
                      <a:pt x="143342" y="268587"/>
                    </a:lnTo>
                    <a:lnTo>
                      <a:pt x="143156" y="268227"/>
                    </a:lnTo>
                    <a:close/>
                  </a:path>
                  <a:path w="473710" h="562609">
                    <a:moveTo>
                      <a:pt x="148556" y="268320"/>
                    </a:moveTo>
                    <a:lnTo>
                      <a:pt x="148711" y="268587"/>
                    </a:lnTo>
                    <a:lnTo>
                      <a:pt x="148585" y="268339"/>
                    </a:lnTo>
                    <a:close/>
                  </a:path>
                  <a:path w="473710" h="562609">
                    <a:moveTo>
                      <a:pt x="148812" y="268149"/>
                    </a:moveTo>
                    <a:lnTo>
                      <a:pt x="149070" y="268587"/>
                    </a:lnTo>
                    <a:lnTo>
                      <a:pt x="148944" y="268295"/>
                    </a:lnTo>
                    <a:lnTo>
                      <a:pt x="148812" y="268149"/>
                    </a:lnTo>
                    <a:close/>
                  </a:path>
                  <a:path w="473710" h="562609">
                    <a:moveTo>
                      <a:pt x="149372" y="267970"/>
                    </a:moveTo>
                    <a:lnTo>
                      <a:pt x="149239" y="267970"/>
                    </a:lnTo>
                    <a:lnTo>
                      <a:pt x="149319" y="268452"/>
                    </a:lnTo>
                    <a:lnTo>
                      <a:pt x="149445" y="268586"/>
                    </a:lnTo>
                    <a:lnTo>
                      <a:pt x="149372" y="267970"/>
                    </a:lnTo>
                    <a:close/>
                  </a:path>
                  <a:path w="473710" h="562609">
                    <a:moveTo>
                      <a:pt x="135689" y="268066"/>
                    </a:moveTo>
                    <a:lnTo>
                      <a:pt x="135763" y="268342"/>
                    </a:lnTo>
                    <a:lnTo>
                      <a:pt x="135889" y="268581"/>
                    </a:lnTo>
                    <a:lnTo>
                      <a:pt x="135762" y="268212"/>
                    </a:lnTo>
                    <a:lnTo>
                      <a:pt x="135689" y="268066"/>
                    </a:lnTo>
                    <a:close/>
                  </a:path>
                  <a:path w="473710" h="562609">
                    <a:moveTo>
                      <a:pt x="146945" y="268168"/>
                    </a:moveTo>
                    <a:lnTo>
                      <a:pt x="147126" y="268581"/>
                    </a:lnTo>
                    <a:lnTo>
                      <a:pt x="146999" y="268241"/>
                    </a:lnTo>
                    <a:close/>
                  </a:path>
                  <a:path w="473710" h="562609">
                    <a:moveTo>
                      <a:pt x="143375" y="267764"/>
                    </a:moveTo>
                    <a:lnTo>
                      <a:pt x="143866" y="268579"/>
                    </a:lnTo>
                    <a:lnTo>
                      <a:pt x="143740" y="268249"/>
                    </a:lnTo>
                    <a:lnTo>
                      <a:pt x="143375" y="267764"/>
                    </a:lnTo>
                    <a:close/>
                  </a:path>
                  <a:path w="473710" h="562609">
                    <a:moveTo>
                      <a:pt x="138660" y="267904"/>
                    </a:moveTo>
                    <a:lnTo>
                      <a:pt x="138707" y="268081"/>
                    </a:lnTo>
                    <a:lnTo>
                      <a:pt x="139086" y="268570"/>
                    </a:lnTo>
                    <a:lnTo>
                      <a:pt x="138660" y="267904"/>
                    </a:lnTo>
                    <a:close/>
                  </a:path>
                  <a:path w="473710" h="562609">
                    <a:moveTo>
                      <a:pt x="128356" y="267199"/>
                    </a:moveTo>
                    <a:lnTo>
                      <a:pt x="128409" y="268252"/>
                    </a:lnTo>
                    <a:lnTo>
                      <a:pt x="128662" y="268567"/>
                    </a:lnTo>
                    <a:lnTo>
                      <a:pt x="128356" y="267199"/>
                    </a:lnTo>
                    <a:close/>
                  </a:path>
                  <a:path w="473710" h="562609">
                    <a:moveTo>
                      <a:pt x="148715" y="268200"/>
                    </a:moveTo>
                    <a:lnTo>
                      <a:pt x="148811" y="268471"/>
                    </a:lnTo>
                    <a:lnTo>
                      <a:pt x="148715" y="268200"/>
                    </a:lnTo>
                    <a:close/>
                  </a:path>
                  <a:path w="473710" h="562609">
                    <a:moveTo>
                      <a:pt x="135176" y="267234"/>
                    </a:moveTo>
                    <a:lnTo>
                      <a:pt x="135304" y="267889"/>
                    </a:lnTo>
                    <a:lnTo>
                      <a:pt x="135430" y="268147"/>
                    </a:lnTo>
                    <a:lnTo>
                      <a:pt x="135684" y="268558"/>
                    </a:lnTo>
                    <a:lnTo>
                      <a:pt x="135558" y="267955"/>
                    </a:lnTo>
                    <a:lnTo>
                      <a:pt x="135176" y="267234"/>
                    </a:lnTo>
                    <a:close/>
                  </a:path>
                  <a:path w="473710" h="562609">
                    <a:moveTo>
                      <a:pt x="139761" y="267456"/>
                    </a:moveTo>
                    <a:lnTo>
                      <a:pt x="140047" y="268257"/>
                    </a:lnTo>
                    <a:lnTo>
                      <a:pt x="140173" y="268553"/>
                    </a:lnTo>
                    <a:lnTo>
                      <a:pt x="140047" y="267843"/>
                    </a:lnTo>
                    <a:lnTo>
                      <a:pt x="139761" y="267456"/>
                    </a:lnTo>
                    <a:close/>
                  </a:path>
                  <a:path w="473710" h="562609">
                    <a:moveTo>
                      <a:pt x="118246" y="266884"/>
                    </a:moveTo>
                    <a:lnTo>
                      <a:pt x="118137" y="267342"/>
                    </a:lnTo>
                    <a:lnTo>
                      <a:pt x="118010" y="268551"/>
                    </a:lnTo>
                    <a:lnTo>
                      <a:pt x="118246" y="266884"/>
                    </a:lnTo>
                    <a:close/>
                  </a:path>
                  <a:path w="473710" h="562609">
                    <a:moveTo>
                      <a:pt x="148904" y="268215"/>
                    </a:moveTo>
                    <a:lnTo>
                      <a:pt x="149068" y="268551"/>
                    </a:lnTo>
                    <a:lnTo>
                      <a:pt x="148944" y="268243"/>
                    </a:lnTo>
                    <a:close/>
                  </a:path>
                  <a:path w="473710" h="562609">
                    <a:moveTo>
                      <a:pt x="123317" y="268076"/>
                    </a:moveTo>
                    <a:lnTo>
                      <a:pt x="123369" y="268337"/>
                    </a:lnTo>
                    <a:lnTo>
                      <a:pt x="123495" y="268550"/>
                    </a:lnTo>
                    <a:lnTo>
                      <a:pt x="123368" y="268162"/>
                    </a:lnTo>
                    <a:close/>
                  </a:path>
                  <a:path w="473710" h="562609">
                    <a:moveTo>
                      <a:pt x="139334" y="268132"/>
                    </a:moveTo>
                    <a:lnTo>
                      <a:pt x="139419" y="268375"/>
                    </a:lnTo>
                    <a:lnTo>
                      <a:pt x="139545" y="268545"/>
                    </a:lnTo>
                    <a:lnTo>
                      <a:pt x="139334" y="268132"/>
                    </a:lnTo>
                    <a:close/>
                  </a:path>
                  <a:path w="473710" h="562609">
                    <a:moveTo>
                      <a:pt x="142980" y="268063"/>
                    </a:moveTo>
                    <a:lnTo>
                      <a:pt x="143203" y="268545"/>
                    </a:lnTo>
                    <a:lnTo>
                      <a:pt x="143076" y="268202"/>
                    </a:lnTo>
                    <a:lnTo>
                      <a:pt x="142980" y="268063"/>
                    </a:lnTo>
                    <a:close/>
                  </a:path>
                  <a:path w="473710" h="562609">
                    <a:moveTo>
                      <a:pt x="146282" y="267949"/>
                    </a:moveTo>
                    <a:lnTo>
                      <a:pt x="146630" y="268543"/>
                    </a:lnTo>
                    <a:lnTo>
                      <a:pt x="146505" y="268280"/>
                    </a:lnTo>
                    <a:lnTo>
                      <a:pt x="146282" y="267949"/>
                    </a:lnTo>
                    <a:close/>
                  </a:path>
                  <a:path w="473710" h="562609">
                    <a:moveTo>
                      <a:pt x="126857" y="266596"/>
                    </a:moveTo>
                    <a:lnTo>
                      <a:pt x="126863" y="267452"/>
                    </a:lnTo>
                    <a:lnTo>
                      <a:pt x="126990" y="268342"/>
                    </a:lnTo>
                    <a:lnTo>
                      <a:pt x="127116" y="268537"/>
                    </a:lnTo>
                    <a:lnTo>
                      <a:pt x="126989" y="267097"/>
                    </a:lnTo>
                    <a:lnTo>
                      <a:pt x="126857" y="266596"/>
                    </a:lnTo>
                    <a:close/>
                  </a:path>
                  <a:path w="473710" h="562609">
                    <a:moveTo>
                      <a:pt x="115376" y="266655"/>
                    </a:moveTo>
                    <a:lnTo>
                      <a:pt x="115284" y="266941"/>
                    </a:lnTo>
                    <a:lnTo>
                      <a:pt x="115157" y="268528"/>
                    </a:lnTo>
                    <a:lnTo>
                      <a:pt x="115376" y="266655"/>
                    </a:lnTo>
                    <a:close/>
                  </a:path>
                  <a:path w="473710" h="562609">
                    <a:moveTo>
                      <a:pt x="139146" y="268160"/>
                    </a:moveTo>
                    <a:lnTo>
                      <a:pt x="139205" y="268343"/>
                    </a:lnTo>
                    <a:lnTo>
                      <a:pt x="139332" y="268526"/>
                    </a:lnTo>
                    <a:lnTo>
                      <a:pt x="139146" y="268160"/>
                    </a:lnTo>
                    <a:close/>
                  </a:path>
                  <a:path w="473710" h="562609">
                    <a:moveTo>
                      <a:pt x="138220" y="267662"/>
                    </a:moveTo>
                    <a:lnTo>
                      <a:pt x="138349" y="267949"/>
                    </a:lnTo>
                    <a:lnTo>
                      <a:pt x="138728" y="268522"/>
                    </a:lnTo>
                    <a:lnTo>
                      <a:pt x="138603" y="268227"/>
                    </a:lnTo>
                    <a:lnTo>
                      <a:pt x="138220" y="267662"/>
                    </a:lnTo>
                    <a:close/>
                  </a:path>
                  <a:path w="473710" h="562609">
                    <a:moveTo>
                      <a:pt x="146774" y="267935"/>
                    </a:moveTo>
                    <a:lnTo>
                      <a:pt x="146960" y="268316"/>
                    </a:lnTo>
                    <a:lnTo>
                      <a:pt x="147087" y="268522"/>
                    </a:lnTo>
                    <a:lnTo>
                      <a:pt x="146960" y="268205"/>
                    </a:lnTo>
                    <a:lnTo>
                      <a:pt x="146774" y="267935"/>
                    </a:lnTo>
                    <a:close/>
                  </a:path>
                  <a:path w="473710" h="562609">
                    <a:moveTo>
                      <a:pt x="130827" y="268193"/>
                    </a:moveTo>
                    <a:lnTo>
                      <a:pt x="130824" y="268348"/>
                    </a:lnTo>
                    <a:lnTo>
                      <a:pt x="130951" y="268519"/>
                    </a:lnTo>
                    <a:lnTo>
                      <a:pt x="130827" y="268193"/>
                    </a:lnTo>
                    <a:close/>
                  </a:path>
                  <a:path w="473710" h="562609">
                    <a:moveTo>
                      <a:pt x="147361" y="267818"/>
                    </a:moveTo>
                    <a:lnTo>
                      <a:pt x="147308" y="267959"/>
                    </a:lnTo>
                    <a:lnTo>
                      <a:pt x="147562" y="268516"/>
                    </a:lnTo>
                    <a:lnTo>
                      <a:pt x="147435" y="267946"/>
                    </a:lnTo>
                    <a:lnTo>
                      <a:pt x="147361" y="267818"/>
                    </a:lnTo>
                    <a:close/>
                  </a:path>
                  <a:path w="473710" h="562609">
                    <a:moveTo>
                      <a:pt x="129918" y="267395"/>
                    </a:moveTo>
                    <a:lnTo>
                      <a:pt x="130074" y="268135"/>
                    </a:lnTo>
                    <a:lnTo>
                      <a:pt x="130201" y="268514"/>
                    </a:lnTo>
                    <a:lnTo>
                      <a:pt x="130074" y="267917"/>
                    </a:lnTo>
                    <a:lnTo>
                      <a:pt x="129918" y="267395"/>
                    </a:lnTo>
                    <a:close/>
                  </a:path>
                  <a:path w="473710" h="562609">
                    <a:moveTo>
                      <a:pt x="140198" y="267502"/>
                    </a:moveTo>
                    <a:lnTo>
                      <a:pt x="140273" y="267901"/>
                    </a:lnTo>
                    <a:lnTo>
                      <a:pt x="140651" y="268513"/>
                    </a:lnTo>
                    <a:lnTo>
                      <a:pt x="140399" y="267866"/>
                    </a:lnTo>
                    <a:lnTo>
                      <a:pt x="140272" y="267598"/>
                    </a:lnTo>
                    <a:close/>
                  </a:path>
                  <a:path w="473710" h="562609">
                    <a:moveTo>
                      <a:pt x="140880" y="267192"/>
                    </a:moveTo>
                    <a:lnTo>
                      <a:pt x="140962" y="267854"/>
                    </a:lnTo>
                    <a:lnTo>
                      <a:pt x="141089" y="268315"/>
                    </a:lnTo>
                    <a:lnTo>
                      <a:pt x="141215" y="268511"/>
                    </a:lnTo>
                    <a:lnTo>
                      <a:pt x="141089" y="267522"/>
                    </a:lnTo>
                    <a:lnTo>
                      <a:pt x="140880" y="267192"/>
                    </a:lnTo>
                    <a:close/>
                  </a:path>
                  <a:path w="473710" h="562609">
                    <a:moveTo>
                      <a:pt x="141863" y="267787"/>
                    </a:moveTo>
                    <a:lnTo>
                      <a:pt x="141905" y="267917"/>
                    </a:lnTo>
                    <a:lnTo>
                      <a:pt x="142284" y="268507"/>
                    </a:lnTo>
                    <a:lnTo>
                      <a:pt x="142158" y="268249"/>
                    </a:lnTo>
                    <a:lnTo>
                      <a:pt x="141863" y="267787"/>
                    </a:lnTo>
                    <a:close/>
                  </a:path>
                  <a:path w="473710" h="562609">
                    <a:moveTo>
                      <a:pt x="140315" y="267652"/>
                    </a:moveTo>
                    <a:lnTo>
                      <a:pt x="140651" y="268504"/>
                    </a:lnTo>
                    <a:lnTo>
                      <a:pt x="140524" y="267921"/>
                    </a:lnTo>
                    <a:lnTo>
                      <a:pt x="140315" y="267652"/>
                    </a:lnTo>
                    <a:close/>
                  </a:path>
                  <a:path w="473710" h="562609">
                    <a:moveTo>
                      <a:pt x="131288" y="265680"/>
                    </a:moveTo>
                    <a:lnTo>
                      <a:pt x="131363" y="266144"/>
                    </a:lnTo>
                    <a:lnTo>
                      <a:pt x="132124" y="268503"/>
                    </a:lnTo>
                    <a:lnTo>
                      <a:pt x="131997" y="267664"/>
                    </a:lnTo>
                    <a:lnTo>
                      <a:pt x="131743" y="266622"/>
                    </a:lnTo>
                    <a:lnTo>
                      <a:pt x="131616" y="266277"/>
                    </a:lnTo>
                    <a:lnTo>
                      <a:pt x="131288" y="265680"/>
                    </a:lnTo>
                    <a:close/>
                  </a:path>
                  <a:path w="473710" h="562609">
                    <a:moveTo>
                      <a:pt x="146900" y="267848"/>
                    </a:moveTo>
                    <a:lnTo>
                      <a:pt x="147062" y="268327"/>
                    </a:lnTo>
                    <a:lnTo>
                      <a:pt x="147189" y="268500"/>
                    </a:lnTo>
                    <a:lnTo>
                      <a:pt x="146900" y="267848"/>
                    </a:lnTo>
                    <a:close/>
                  </a:path>
                  <a:path w="473710" h="562609">
                    <a:moveTo>
                      <a:pt x="142223" y="268126"/>
                    </a:moveTo>
                    <a:lnTo>
                      <a:pt x="142277" y="268300"/>
                    </a:lnTo>
                    <a:lnTo>
                      <a:pt x="142403" y="268490"/>
                    </a:lnTo>
                    <a:lnTo>
                      <a:pt x="142276" y="268201"/>
                    </a:lnTo>
                    <a:close/>
                  </a:path>
                  <a:path w="473710" h="562609">
                    <a:moveTo>
                      <a:pt x="139304" y="267815"/>
                    </a:moveTo>
                    <a:lnTo>
                      <a:pt x="139400" y="268255"/>
                    </a:lnTo>
                    <a:lnTo>
                      <a:pt x="139527" y="268489"/>
                    </a:lnTo>
                    <a:lnTo>
                      <a:pt x="139304" y="267815"/>
                    </a:lnTo>
                    <a:close/>
                  </a:path>
                  <a:path w="473710" h="562609">
                    <a:moveTo>
                      <a:pt x="145638" y="268084"/>
                    </a:moveTo>
                    <a:lnTo>
                      <a:pt x="145696" y="268280"/>
                    </a:lnTo>
                    <a:lnTo>
                      <a:pt x="145823" y="268487"/>
                    </a:lnTo>
                    <a:lnTo>
                      <a:pt x="145638" y="268084"/>
                    </a:lnTo>
                    <a:close/>
                  </a:path>
                  <a:path w="473710" h="562609">
                    <a:moveTo>
                      <a:pt x="145638" y="268061"/>
                    </a:moveTo>
                    <a:lnTo>
                      <a:pt x="145823" y="268486"/>
                    </a:lnTo>
                    <a:lnTo>
                      <a:pt x="145696" y="268158"/>
                    </a:lnTo>
                    <a:close/>
                  </a:path>
                  <a:path w="473710" h="562609">
                    <a:moveTo>
                      <a:pt x="138614" y="267488"/>
                    </a:moveTo>
                    <a:lnTo>
                      <a:pt x="138695" y="267929"/>
                    </a:lnTo>
                    <a:lnTo>
                      <a:pt x="139074" y="268486"/>
                    </a:lnTo>
                    <a:lnTo>
                      <a:pt x="138947" y="267970"/>
                    </a:lnTo>
                    <a:lnTo>
                      <a:pt x="138614" y="267488"/>
                    </a:lnTo>
                    <a:close/>
                  </a:path>
                  <a:path w="473710" h="562609">
                    <a:moveTo>
                      <a:pt x="132761" y="267089"/>
                    </a:moveTo>
                    <a:lnTo>
                      <a:pt x="132820" y="267408"/>
                    </a:lnTo>
                    <a:lnTo>
                      <a:pt x="133201" y="268485"/>
                    </a:lnTo>
                    <a:lnTo>
                      <a:pt x="132761" y="267089"/>
                    </a:lnTo>
                    <a:close/>
                  </a:path>
                  <a:path w="473710" h="562609">
                    <a:moveTo>
                      <a:pt x="142251" y="267473"/>
                    </a:moveTo>
                    <a:lnTo>
                      <a:pt x="142301" y="267664"/>
                    </a:lnTo>
                    <a:lnTo>
                      <a:pt x="142555" y="268126"/>
                    </a:lnTo>
                    <a:lnTo>
                      <a:pt x="142807" y="268482"/>
                    </a:lnTo>
                    <a:lnTo>
                      <a:pt x="142681" y="268034"/>
                    </a:lnTo>
                    <a:lnTo>
                      <a:pt x="142251" y="267473"/>
                    </a:lnTo>
                    <a:close/>
                  </a:path>
                  <a:path w="473710" h="562609">
                    <a:moveTo>
                      <a:pt x="143965" y="268007"/>
                    </a:moveTo>
                    <a:lnTo>
                      <a:pt x="144249" y="268471"/>
                    </a:lnTo>
                    <a:lnTo>
                      <a:pt x="143965" y="268007"/>
                    </a:lnTo>
                    <a:close/>
                  </a:path>
                  <a:path w="473710" h="562609">
                    <a:moveTo>
                      <a:pt x="150639" y="267115"/>
                    </a:moveTo>
                    <a:lnTo>
                      <a:pt x="150737" y="267823"/>
                    </a:lnTo>
                    <a:lnTo>
                      <a:pt x="150864" y="268464"/>
                    </a:lnTo>
                    <a:lnTo>
                      <a:pt x="150737" y="267498"/>
                    </a:lnTo>
                    <a:lnTo>
                      <a:pt x="150639" y="267115"/>
                    </a:lnTo>
                    <a:close/>
                  </a:path>
                  <a:path w="473710" h="562609">
                    <a:moveTo>
                      <a:pt x="139204" y="266747"/>
                    </a:moveTo>
                    <a:lnTo>
                      <a:pt x="139237" y="266971"/>
                    </a:lnTo>
                    <a:lnTo>
                      <a:pt x="140120" y="268463"/>
                    </a:lnTo>
                    <a:lnTo>
                      <a:pt x="139740" y="267429"/>
                    </a:lnTo>
                    <a:lnTo>
                      <a:pt x="139204" y="266747"/>
                    </a:lnTo>
                    <a:close/>
                  </a:path>
                  <a:path w="473710" h="562609">
                    <a:moveTo>
                      <a:pt x="135691" y="267883"/>
                    </a:moveTo>
                    <a:lnTo>
                      <a:pt x="135767" y="268149"/>
                    </a:lnTo>
                    <a:lnTo>
                      <a:pt x="135894" y="268460"/>
                    </a:lnTo>
                    <a:lnTo>
                      <a:pt x="135691" y="267883"/>
                    </a:lnTo>
                    <a:close/>
                  </a:path>
                  <a:path w="473710" h="562609">
                    <a:moveTo>
                      <a:pt x="136871" y="267938"/>
                    </a:moveTo>
                    <a:lnTo>
                      <a:pt x="136887" y="268159"/>
                    </a:lnTo>
                    <a:lnTo>
                      <a:pt x="137013" y="268455"/>
                    </a:lnTo>
                    <a:lnTo>
                      <a:pt x="136871" y="267938"/>
                    </a:lnTo>
                    <a:close/>
                  </a:path>
                  <a:path w="473710" h="562609">
                    <a:moveTo>
                      <a:pt x="134083" y="266622"/>
                    </a:moveTo>
                    <a:lnTo>
                      <a:pt x="134353" y="267427"/>
                    </a:lnTo>
                    <a:lnTo>
                      <a:pt x="134858" y="268454"/>
                    </a:lnTo>
                    <a:lnTo>
                      <a:pt x="134732" y="267624"/>
                    </a:lnTo>
                    <a:lnTo>
                      <a:pt x="134083" y="266622"/>
                    </a:lnTo>
                    <a:close/>
                  </a:path>
                  <a:path w="473710" h="562609">
                    <a:moveTo>
                      <a:pt x="137019" y="268119"/>
                    </a:moveTo>
                    <a:lnTo>
                      <a:pt x="137152" y="268453"/>
                    </a:lnTo>
                    <a:lnTo>
                      <a:pt x="137019" y="268119"/>
                    </a:lnTo>
                    <a:close/>
                  </a:path>
                  <a:path w="473710" h="562609">
                    <a:moveTo>
                      <a:pt x="146256" y="267736"/>
                    </a:moveTo>
                    <a:lnTo>
                      <a:pt x="146365" y="268072"/>
                    </a:lnTo>
                    <a:lnTo>
                      <a:pt x="146618" y="268448"/>
                    </a:lnTo>
                    <a:lnTo>
                      <a:pt x="146492" y="268147"/>
                    </a:lnTo>
                    <a:lnTo>
                      <a:pt x="146256" y="267736"/>
                    </a:lnTo>
                    <a:close/>
                  </a:path>
                  <a:path w="473710" h="562609">
                    <a:moveTo>
                      <a:pt x="125044" y="267970"/>
                    </a:moveTo>
                    <a:lnTo>
                      <a:pt x="125061" y="268443"/>
                    </a:lnTo>
                    <a:lnTo>
                      <a:pt x="125044" y="267970"/>
                    </a:lnTo>
                    <a:close/>
                  </a:path>
                  <a:path w="473710" h="562609">
                    <a:moveTo>
                      <a:pt x="123788" y="267146"/>
                    </a:moveTo>
                    <a:lnTo>
                      <a:pt x="123532" y="268437"/>
                    </a:lnTo>
                    <a:lnTo>
                      <a:pt x="123785" y="267340"/>
                    </a:lnTo>
                    <a:lnTo>
                      <a:pt x="123788" y="267146"/>
                    </a:lnTo>
                    <a:close/>
                  </a:path>
                  <a:path w="473710" h="562609">
                    <a:moveTo>
                      <a:pt x="143246" y="267516"/>
                    </a:moveTo>
                    <a:lnTo>
                      <a:pt x="143881" y="268436"/>
                    </a:lnTo>
                    <a:lnTo>
                      <a:pt x="143755" y="268200"/>
                    </a:lnTo>
                    <a:lnTo>
                      <a:pt x="143246" y="267516"/>
                    </a:lnTo>
                    <a:close/>
                  </a:path>
                  <a:path w="473710" h="562609">
                    <a:moveTo>
                      <a:pt x="137173" y="267242"/>
                    </a:moveTo>
                    <a:lnTo>
                      <a:pt x="137220" y="267584"/>
                    </a:lnTo>
                    <a:lnTo>
                      <a:pt x="137600" y="268435"/>
                    </a:lnTo>
                    <a:lnTo>
                      <a:pt x="137473" y="267887"/>
                    </a:lnTo>
                    <a:lnTo>
                      <a:pt x="137173" y="267242"/>
                    </a:lnTo>
                    <a:close/>
                  </a:path>
                  <a:path w="473710" h="562609">
                    <a:moveTo>
                      <a:pt x="136630" y="267559"/>
                    </a:moveTo>
                    <a:lnTo>
                      <a:pt x="136676" y="267949"/>
                    </a:lnTo>
                    <a:lnTo>
                      <a:pt x="136803" y="268431"/>
                    </a:lnTo>
                    <a:lnTo>
                      <a:pt x="136677" y="267671"/>
                    </a:lnTo>
                    <a:close/>
                  </a:path>
                  <a:path w="473710" h="562609">
                    <a:moveTo>
                      <a:pt x="138005" y="267786"/>
                    </a:moveTo>
                    <a:lnTo>
                      <a:pt x="138015" y="267968"/>
                    </a:lnTo>
                    <a:lnTo>
                      <a:pt x="138269" y="268430"/>
                    </a:lnTo>
                    <a:lnTo>
                      <a:pt x="138142" y="268077"/>
                    </a:lnTo>
                    <a:lnTo>
                      <a:pt x="138005" y="267786"/>
                    </a:lnTo>
                    <a:close/>
                  </a:path>
                  <a:path w="473710" h="562609">
                    <a:moveTo>
                      <a:pt x="137699" y="267988"/>
                    </a:moveTo>
                    <a:lnTo>
                      <a:pt x="137917" y="268426"/>
                    </a:lnTo>
                    <a:lnTo>
                      <a:pt x="137791" y="268135"/>
                    </a:lnTo>
                    <a:lnTo>
                      <a:pt x="137699" y="267988"/>
                    </a:lnTo>
                    <a:close/>
                  </a:path>
                  <a:path w="473710" h="562609">
                    <a:moveTo>
                      <a:pt x="132781" y="267137"/>
                    </a:moveTo>
                    <a:lnTo>
                      <a:pt x="133202" y="268416"/>
                    </a:lnTo>
                    <a:lnTo>
                      <a:pt x="133075" y="267855"/>
                    </a:lnTo>
                    <a:lnTo>
                      <a:pt x="132781" y="267137"/>
                    </a:lnTo>
                    <a:close/>
                  </a:path>
                  <a:path w="473710" h="562609">
                    <a:moveTo>
                      <a:pt x="117456" y="266220"/>
                    </a:moveTo>
                    <a:lnTo>
                      <a:pt x="117406" y="266571"/>
                    </a:lnTo>
                    <a:lnTo>
                      <a:pt x="117279" y="268413"/>
                    </a:lnTo>
                    <a:lnTo>
                      <a:pt x="117533" y="267342"/>
                    </a:lnTo>
                    <a:lnTo>
                      <a:pt x="117456" y="266220"/>
                    </a:lnTo>
                    <a:close/>
                  </a:path>
                  <a:path w="473710" h="562609">
                    <a:moveTo>
                      <a:pt x="141521" y="268142"/>
                    </a:moveTo>
                    <a:lnTo>
                      <a:pt x="141667" y="268413"/>
                    </a:lnTo>
                    <a:lnTo>
                      <a:pt x="141521" y="268142"/>
                    </a:lnTo>
                    <a:close/>
                  </a:path>
                  <a:path w="473710" h="562609">
                    <a:moveTo>
                      <a:pt x="130405" y="268035"/>
                    </a:moveTo>
                    <a:lnTo>
                      <a:pt x="130567" y="268412"/>
                    </a:lnTo>
                    <a:lnTo>
                      <a:pt x="130441" y="268084"/>
                    </a:lnTo>
                    <a:close/>
                  </a:path>
                  <a:path w="473710" h="562609">
                    <a:moveTo>
                      <a:pt x="126612" y="267794"/>
                    </a:moveTo>
                    <a:lnTo>
                      <a:pt x="126999" y="268406"/>
                    </a:lnTo>
                    <a:lnTo>
                      <a:pt x="126612" y="267794"/>
                    </a:lnTo>
                    <a:close/>
                  </a:path>
                  <a:path w="473710" h="562609">
                    <a:moveTo>
                      <a:pt x="148527" y="268142"/>
                    </a:moveTo>
                    <a:lnTo>
                      <a:pt x="148553" y="268315"/>
                    </a:lnTo>
                    <a:lnTo>
                      <a:pt x="148527" y="268142"/>
                    </a:lnTo>
                    <a:close/>
                  </a:path>
                  <a:path w="473710" h="562609">
                    <a:moveTo>
                      <a:pt x="141836" y="267634"/>
                    </a:moveTo>
                    <a:lnTo>
                      <a:pt x="141889" y="267807"/>
                    </a:lnTo>
                    <a:lnTo>
                      <a:pt x="142267" y="268398"/>
                    </a:lnTo>
                    <a:lnTo>
                      <a:pt x="142140" y="268094"/>
                    </a:lnTo>
                    <a:lnTo>
                      <a:pt x="141836" y="267634"/>
                    </a:lnTo>
                    <a:close/>
                  </a:path>
                  <a:path w="473710" h="562609">
                    <a:moveTo>
                      <a:pt x="137029" y="267538"/>
                    </a:moveTo>
                    <a:lnTo>
                      <a:pt x="137024" y="268129"/>
                    </a:lnTo>
                    <a:lnTo>
                      <a:pt x="137151" y="268396"/>
                    </a:lnTo>
                    <a:lnTo>
                      <a:pt x="137029" y="267538"/>
                    </a:lnTo>
                    <a:close/>
                  </a:path>
                  <a:path w="473710" h="562609">
                    <a:moveTo>
                      <a:pt x="145833" y="268010"/>
                    </a:moveTo>
                    <a:lnTo>
                      <a:pt x="145904" y="268198"/>
                    </a:lnTo>
                    <a:lnTo>
                      <a:pt x="146030" y="268394"/>
                    </a:lnTo>
                    <a:lnTo>
                      <a:pt x="145904" y="268118"/>
                    </a:lnTo>
                    <a:close/>
                  </a:path>
                  <a:path w="473710" h="562609">
                    <a:moveTo>
                      <a:pt x="138213" y="267550"/>
                    </a:moveTo>
                    <a:lnTo>
                      <a:pt x="138333" y="267829"/>
                    </a:lnTo>
                    <a:lnTo>
                      <a:pt x="138714" y="268391"/>
                    </a:lnTo>
                    <a:lnTo>
                      <a:pt x="138213" y="267550"/>
                    </a:lnTo>
                    <a:close/>
                  </a:path>
                  <a:path w="473710" h="562609">
                    <a:moveTo>
                      <a:pt x="138204" y="267402"/>
                    </a:moveTo>
                    <a:lnTo>
                      <a:pt x="138335" y="267755"/>
                    </a:lnTo>
                    <a:lnTo>
                      <a:pt x="138714" y="268389"/>
                    </a:lnTo>
                    <a:lnTo>
                      <a:pt x="138587" y="267968"/>
                    </a:lnTo>
                    <a:lnTo>
                      <a:pt x="138204" y="267402"/>
                    </a:lnTo>
                    <a:close/>
                  </a:path>
                  <a:path w="473710" h="562609">
                    <a:moveTo>
                      <a:pt x="148512" y="268008"/>
                    </a:moveTo>
                    <a:lnTo>
                      <a:pt x="148550" y="268178"/>
                    </a:lnTo>
                    <a:lnTo>
                      <a:pt x="148677" y="268384"/>
                    </a:lnTo>
                    <a:lnTo>
                      <a:pt x="148512" y="268008"/>
                    </a:lnTo>
                    <a:close/>
                  </a:path>
                  <a:path w="473710" h="562609">
                    <a:moveTo>
                      <a:pt x="145597" y="267721"/>
                    </a:moveTo>
                    <a:lnTo>
                      <a:pt x="145699" y="268162"/>
                    </a:lnTo>
                    <a:lnTo>
                      <a:pt x="145825" y="268374"/>
                    </a:lnTo>
                    <a:lnTo>
                      <a:pt x="145698" y="267878"/>
                    </a:lnTo>
                    <a:lnTo>
                      <a:pt x="145597" y="267721"/>
                    </a:lnTo>
                    <a:close/>
                  </a:path>
                  <a:path w="473710" h="562609">
                    <a:moveTo>
                      <a:pt x="149239" y="267970"/>
                    </a:moveTo>
                    <a:lnTo>
                      <a:pt x="149244" y="268373"/>
                    </a:lnTo>
                    <a:lnTo>
                      <a:pt x="149239" y="267970"/>
                    </a:lnTo>
                    <a:close/>
                  </a:path>
                  <a:path w="473710" h="562609">
                    <a:moveTo>
                      <a:pt x="133221" y="267631"/>
                    </a:moveTo>
                    <a:lnTo>
                      <a:pt x="133266" y="267829"/>
                    </a:lnTo>
                    <a:lnTo>
                      <a:pt x="133519" y="268366"/>
                    </a:lnTo>
                    <a:lnTo>
                      <a:pt x="133393" y="267929"/>
                    </a:lnTo>
                    <a:lnTo>
                      <a:pt x="133221" y="267631"/>
                    </a:lnTo>
                    <a:close/>
                  </a:path>
                  <a:path w="473710" h="562609">
                    <a:moveTo>
                      <a:pt x="148710" y="268076"/>
                    </a:moveTo>
                    <a:lnTo>
                      <a:pt x="148898" y="268363"/>
                    </a:lnTo>
                    <a:lnTo>
                      <a:pt x="148772" y="268127"/>
                    </a:lnTo>
                    <a:close/>
                  </a:path>
                  <a:path w="473710" h="562609">
                    <a:moveTo>
                      <a:pt x="142321" y="267944"/>
                    </a:moveTo>
                    <a:lnTo>
                      <a:pt x="142362" y="268099"/>
                    </a:lnTo>
                    <a:lnTo>
                      <a:pt x="142489" y="268362"/>
                    </a:lnTo>
                    <a:lnTo>
                      <a:pt x="142321" y="267944"/>
                    </a:lnTo>
                    <a:close/>
                  </a:path>
                  <a:path w="473710" h="562609">
                    <a:moveTo>
                      <a:pt x="146618" y="267722"/>
                    </a:moveTo>
                    <a:lnTo>
                      <a:pt x="146729" y="267974"/>
                    </a:lnTo>
                    <a:lnTo>
                      <a:pt x="146983" y="268362"/>
                    </a:lnTo>
                    <a:lnTo>
                      <a:pt x="146731" y="267875"/>
                    </a:lnTo>
                    <a:lnTo>
                      <a:pt x="146618" y="267722"/>
                    </a:lnTo>
                    <a:close/>
                  </a:path>
                  <a:path w="473710" h="562609">
                    <a:moveTo>
                      <a:pt x="140626" y="267704"/>
                    </a:moveTo>
                    <a:lnTo>
                      <a:pt x="140747" y="268200"/>
                    </a:lnTo>
                    <a:lnTo>
                      <a:pt x="140873" y="268362"/>
                    </a:lnTo>
                    <a:lnTo>
                      <a:pt x="140748" y="267929"/>
                    </a:lnTo>
                    <a:lnTo>
                      <a:pt x="140626" y="267704"/>
                    </a:lnTo>
                    <a:close/>
                  </a:path>
                  <a:path w="473710" h="562609">
                    <a:moveTo>
                      <a:pt x="121107" y="267970"/>
                    </a:moveTo>
                    <a:lnTo>
                      <a:pt x="121145" y="268100"/>
                    </a:lnTo>
                    <a:lnTo>
                      <a:pt x="121272" y="268362"/>
                    </a:lnTo>
                    <a:lnTo>
                      <a:pt x="121107" y="267970"/>
                    </a:lnTo>
                    <a:close/>
                  </a:path>
                  <a:path w="473710" h="562609">
                    <a:moveTo>
                      <a:pt x="118211" y="267970"/>
                    </a:moveTo>
                    <a:lnTo>
                      <a:pt x="118184" y="268356"/>
                    </a:lnTo>
                    <a:lnTo>
                      <a:pt x="118211" y="267970"/>
                    </a:lnTo>
                    <a:close/>
                  </a:path>
                  <a:path w="473710" h="562609">
                    <a:moveTo>
                      <a:pt x="142148" y="267653"/>
                    </a:moveTo>
                    <a:lnTo>
                      <a:pt x="142255" y="268172"/>
                    </a:lnTo>
                    <a:lnTo>
                      <a:pt x="142382" y="268353"/>
                    </a:lnTo>
                    <a:lnTo>
                      <a:pt x="142255" y="267875"/>
                    </a:lnTo>
                    <a:lnTo>
                      <a:pt x="142148" y="267653"/>
                    </a:lnTo>
                    <a:close/>
                  </a:path>
                  <a:path w="473710" h="562609">
                    <a:moveTo>
                      <a:pt x="126788" y="266932"/>
                    </a:moveTo>
                    <a:lnTo>
                      <a:pt x="126739" y="267981"/>
                    </a:lnTo>
                    <a:lnTo>
                      <a:pt x="126991" y="268352"/>
                    </a:lnTo>
                    <a:lnTo>
                      <a:pt x="126788" y="266932"/>
                    </a:lnTo>
                    <a:close/>
                  </a:path>
                  <a:path w="473710" h="562609">
                    <a:moveTo>
                      <a:pt x="125582" y="264476"/>
                    </a:moveTo>
                    <a:lnTo>
                      <a:pt x="125424" y="267078"/>
                    </a:lnTo>
                    <a:lnTo>
                      <a:pt x="125551" y="268350"/>
                    </a:lnTo>
                    <a:lnTo>
                      <a:pt x="125805" y="267202"/>
                    </a:lnTo>
                    <a:lnTo>
                      <a:pt x="125582" y="264476"/>
                    </a:lnTo>
                    <a:close/>
                  </a:path>
                  <a:path w="473710" h="562609">
                    <a:moveTo>
                      <a:pt x="141410" y="267538"/>
                    </a:moveTo>
                    <a:lnTo>
                      <a:pt x="141529" y="268154"/>
                    </a:lnTo>
                    <a:lnTo>
                      <a:pt x="141655" y="268348"/>
                    </a:lnTo>
                    <a:lnTo>
                      <a:pt x="141529" y="267725"/>
                    </a:lnTo>
                    <a:lnTo>
                      <a:pt x="141410" y="267538"/>
                    </a:lnTo>
                    <a:close/>
                  </a:path>
                  <a:path w="473710" h="562609">
                    <a:moveTo>
                      <a:pt x="146239" y="267600"/>
                    </a:moveTo>
                    <a:lnTo>
                      <a:pt x="146353" y="267905"/>
                    </a:lnTo>
                    <a:lnTo>
                      <a:pt x="146606" y="268347"/>
                    </a:lnTo>
                    <a:lnTo>
                      <a:pt x="146479" y="267966"/>
                    </a:lnTo>
                    <a:lnTo>
                      <a:pt x="146239" y="267600"/>
                    </a:lnTo>
                    <a:close/>
                  </a:path>
                  <a:path w="473710" h="562609">
                    <a:moveTo>
                      <a:pt x="146518" y="267649"/>
                    </a:moveTo>
                    <a:lnTo>
                      <a:pt x="146613" y="267990"/>
                    </a:lnTo>
                    <a:lnTo>
                      <a:pt x="146866" y="268346"/>
                    </a:lnTo>
                    <a:lnTo>
                      <a:pt x="146740" y="268028"/>
                    </a:lnTo>
                    <a:lnTo>
                      <a:pt x="146518" y="267649"/>
                    </a:lnTo>
                    <a:close/>
                  </a:path>
                  <a:path w="473710" h="562609">
                    <a:moveTo>
                      <a:pt x="146085" y="267878"/>
                    </a:moveTo>
                    <a:lnTo>
                      <a:pt x="146153" y="268092"/>
                    </a:lnTo>
                    <a:lnTo>
                      <a:pt x="146279" y="268344"/>
                    </a:lnTo>
                    <a:lnTo>
                      <a:pt x="146085" y="267878"/>
                    </a:lnTo>
                    <a:close/>
                  </a:path>
                  <a:path w="473710" h="562609">
                    <a:moveTo>
                      <a:pt x="143213" y="267115"/>
                    </a:moveTo>
                    <a:lnTo>
                      <a:pt x="143229" y="267492"/>
                    </a:lnTo>
                    <a:lnTo>
                      <a:pt x="143862" y="268344"/>
                    </a:lnTo>
                    <a:lnTo>
                      <a:pt x="143736" y="267908"/>
                    </a:lnTo>
                    <a:lnTo>
                      <a:pt x="143213" y="267115"/>
                    </a:lnTo>
                    <a:close/>
                  </a:path>
                  <a:path w="473710" h="562609">
                    <a:moveTo>
                      <a:pt x="114973" y="266955"/>
                    </a:moveTo>
                    <a:lnTo>
                      <a:pt x="114833" y="268342"/>
                    </a:lnTo>
                    <a:lnTo>
                      <a:pt x="114960" y="267410"/>
                    </a:lnTo>
                    <a:lnTo>
                      <a:pt x="114973" y="266955"/>
                    </a:lnTo>
                    <a:close/>
                  </a:path>
                  <a:path w="473710" h="562609">
                    <a:moveTo>
                      <a:pt x="137502" y="267135"/>
                    </a:moveTo>
                    <a:lnTo>
                      <a:pt x="137537" y="267607"/>
                    </a:lnTo>
                    <a:lnTo>
                      <a:pt x="137664" y="267917"/>
                    </a:lnTo>
                    <a:lnTo>
                      <a:pt x="137918" y="268339"/>
                    </a:lnTo>
                    <a:lnTo>
                      <a:pt x="137791" y="267624"/>
                    </a:lnTo>
                    <a:lnTo>
                      <a:pt x="137502" y="267135"/>
                    </a:lnTo>
                    <a:close/>
                  </a:path>
                  <a:path w="473710" h="562609">
                    <a:moveTo>
                      <a:pt x="151132" y="267593"/>
                    </a:moveTo>
                    <a:lnTo>
                      <a:pt x="151364" y="268338"/>
                    </a:lnTo>
                    <a:lnTo>
                      <a:pt x="151237" y="267764"/>
                    </a:lnTo>
                    <a:lnTo>
                      <a:pt x="151132" y="267593"/>
                    </a:lnTo>
                    <a:close/>
                  </a:path>
                  <a:path w="473710" h="562609">
                    <a:moveTo>
                      <a:pt x="144463" y="267386"/>
                    </a:moveTo>
                    <a:lnTo>
                      <a:pt x="144512" y="267621"/>
                    </a:lnTo>
                    <a:lnTo>
                      <a:pt x="145018" y="268335"/>
                    </a:lnTo>
                    <a:lnTo>
                      <a:pt x="144764" y="267790"/>
                    </a:lnTo>
                    <a:lnTo>
                      <a:pt x="144463" y="267386"/>
                    </a:lnTo>
                    <a:close/>
                  </a:path>
                  <a:path w="473710" h="562609">
                    <a:moveTo>
                      <a:pt x="130673" y="267786"/>
                    </a:moveTo>
                    <a:lnTo>
                      <a:pt x="130685" y="268006"/>
                    </a:lnTo>
                    <a:lnTo>
                      <a:pt x="130812" y="268332"/>
                    </a:lnTo>
                    <a:lnTo>
                      <a:pt x="130673" y="267786"/>
                    </a:lnTo>
                    <a:close/>
                  </a:path>
                  <a:path w="473710" h="562609">
                    <a:moveTo>
                      <a:pt x="121357" y="267970"/>
                    </a:moveTo>
                    <a:lnTo>
                      <a:pt x="121107" y="267970"/>
                    </a:lnTo>
                    <a:lnTo>
                      <a:pt x="121280" y="268328"/>
                    </a:lnTo>
                    <a:lnTo>
                      <a:pt x="121357" y="267970"/>
                    </a:lnTo>
                    <a:close/>
                  </a:path>
                  <a:path w="473710" h="562609">
                    <a:moveTo>
                      <a:pt x="141173" y="267646"/>
                    </a:moveTo>
                    <a:lnTo>
                      <a:pt x="141225" y="267939"/>
                    </a:lnTo>
                    <a:lnTo>
                      <a:pt x="141352" y="268327"/>
                    </a:lnTo>
                    <a:lnTo>
                      <a:pt x="141225" y="267728"/>
                    </a:lnTo>
                    <a:close/>
                  </a:path>
                  <a:path w="473710" h="562609">
                    <a:moveTo>
                      <a:pt x="150630" y="267106"/>
                    </a:moveTo>
                    <a:lnTo>
                      <a:pt x="150659" y="267460"/>
                    </a:lnTo>
                    <a:lnTo>
                      <a:pt x="150786" y="268327"/>
                    </a:lnTo>
                    <a:lnTo>
                      <a:pt x="150630" y="267106"/>
                    </a:lnTo>
                    <a:close/>
                  </a:path>
                  <a:path w="473710" h="562609">
                    <a:moveTo>
                      <a:pt x="133625" y="267440"/>
                    </a:moveTo>
                    <a:lnTo>
                      <a:pt x="133623" y="267823"/>
                    </a:lnTo>
                    <a:lnTo>
                      <a:pt x="133876" y="268326"/>
                    </a:lnTo>
                    <a:lnTo>
                      <a:pt x="133749" y="267752"/>
                    </a:lnTo>
                    <a:lnTo>
                      <a:pt x="133625" y="267440"/>
                    </a:lnTo>
                    <a:close/>
                  </a:path>
                  <a:path w="473710" h="562609">
                    <a:moveTo>
                      <a:pt x="145064" y="268054"/>
                    </a:moveTo>
                    <a:lnTo>
                      <a:pt x="145193" y="268326"/>
                    </a:lnTo>
                    <a:lnTo>
                      <a:pt x="145064" y="268054"/>
                    </a:lnTo>
                    <a:close/>
                  </a:path>
                  <a:path w="473710" h="562609">
                    <a:moveTo>
                      <a:pt x="132445" y="267787"/>
                    </a:moveTo>
                    <a:lnTo>
                      <a:pt x="132626" y="268324"/>
                    </a:lnTo>
                    <a:lnTo>
                      <a:pt x="132499" y="267885"/>
                    </a:lnTo>
                    <a:close/>
                  </a:path>
                  <a:path w="473710" h="562609">
                    <a:moveTo>
                      <a:pt x="145832" y="267962"/>
                    </a:moveTo>
                    <a:lnTo>
                      <a:pt x="145911" y="268129"/>
                    </a:lnTo>
                    <a:lnTo>
                      <a:pt x="146037" y="268323"/>
                    </a:lnTo>
                    <a:lnTo>
                      <a:pt x="145832" y="267962"/>
                    </a:lnTo>
                    <a:close/>
                  </a:path>
                  <a:path w="473710" h="562609">
                    <a:moveTo>
                      <a:pt x="148816" y="268034"/>
                    </a:moveTo>
                    <a:lnTo>
                      <a:pt x="148927" y="268205"/>
                    </a:lnTo>
                    <a:lnTo>
                      <a:pt x="148816" y="268034"/>
                    </a:lnTo>
                    <a:close/>
                  </a:path>
                  <a:path w="473710" h="562609">
                    <a:moveTo>
                      <a:pt x="111850" y="264336"/>
                    </a:moveTo>
                    <a:lnTo>
                      <a:pt x="111208" y="267445"/>
                    </a:lnTo>
                    <a:lnTo>
                      <a:pt x="111081" y="268320"/>
                    </a:lnTo>
                    <a:lnTo>
                      <a:pt x="111842" y="264568"/>
                    </a:lnTo>
                    <a:lnTo>
                      <a:pt x="111850" y="264336"/>
                    </a:lnTo>
                    <a:close/>
                  </a:path>
                  <a:path w="473710" h="562609">
                    <a:moveTo>
                      <a:pt x="131802" y="266784"/>
                    </a:moveTo>
                    <a:lnTo>
                      <a:pt x="132143" y="268319"/>
                    </a:lnTo>
                    <a:lnTo>
                      <a:pt x="132016" y="267380"/>
                    </a:lnTo>
                    <a:lnTo>
                      <a:pt x="131802" y="266784"/>
                    </a:lnTo>
                    <a:close/>
                  </a:path>
                  <a:path w="473710" h="562609">
                    <a:moveTo>
                      <a:pt x="132706" y="267591"/>
                    </a:moveTo>
                    <a:lnTo>
                      <a:pt x="132726" y="267718"/>
                    </a:lnTo>
                    <a:lnTo>
                      <a:pt x="132979" y="268317"/>
                    </a:lnTo>
                    <a:lnTo>
                      <a:pt x="132706" y="267591"/>
                    </a:lnTo>
                    <a:close/>
                  </a:path>
                  <a:path w="473710" h="562609">
                    <a:moveTo>
                      <a:pt x="124330" y="266984"/>
                    </a:moveTo>
                    <a:lnTo>
                      <a:pt x="124234" y="267603"/>
                    </a:lnTo>
                    <a:lnTo>
                      <a:pt x="124361" y="268317"/>
                    </a:lnTo>
                    <a:lnTo>
                      <a:pt x="124330" y="266984"/>
                    </a:lnTo>
                    <a:close/>
                  </a:path>
                  <a:path w="473710" h="562609">
                    <a:moveTo>
                      <a:pt x="130413" y="267792"/>
                    </a:moveTo>
                    <a:lnTo>
                      <a:pt x="130477" y="268049"/>
                    </a:lnTo>
                    <a:lnTo>
                      <a:pt x="130603" y="268306"/>
                    </a:lnTo>
                    <a:lnTo>
                      <a:pt x="130477" y="267878"/>
                    </a:lnTo>
                    <a:close/>
                  </a:path>
                  <a:path w="473710" h="562609">
                    <a:moveTo>
                      <a:pt x="145794" y="267749"/>
                    </a:moveTo>
                    <a:lnTo>
                      <a:pt x="145913" y="268096"/>
                    </a:lnTo>
                    <a:lnTo>
                      <a:pt x="146040" y="268304"/>
                    </a:lnTo>
                    <a:lnTo>
                      <a:pt x="145914" y="267929"/>
                    </a:lnTo>
                    <a:lnTo>
                      <a:pt x="145794" y="267749"/>
                    </a:lnTo>
                    <a:close/>
                  </a:path>
                  <a:path w="473710" h="562609">
                    <a:moveTo>
                      <a:pt x="146103" y="267703"/>
                    </a:moveTo>
                    <a:lnTo>
                      <a:pt x="146148" y="268019"/>
                    </a:lnTo>
                    <a:lnTo>
                      <a:pt x="146275" y="268303"/>
                    </a:lnTo>
                    <a:lnTo>
                      <a:pt x="146148" y="267774"/>
                    </a:lnTo>
                    <a:close/>
                  </a:path>
                  <a:path w="473710" h="562609">
                    <a:moveTo>
                      <a:pt x="143082" y="267730"/>
                    </a:moveTo>
                    <a:lnTo>
                      <a:pt x="143125" y="267935"/>
                    </a:lnTo>
                    <a:lnTo>
                      <a:pt x="143379" y="268302"/>
                    </a:lnTo>
                    <a:lnTo>
                      <a:pt x="143252" y="268011"/>
                    </a:lnTo>
                    <a:lnTo>
                      <a:pt x="143082" y="267730"/>
                    </a:lnTo>
                    <a:close/>
                  </a:path>
                  <a:path w="473710" h="562609">
                    <a:moveTo>
                      <a:pt x="146701" y="267557"/>
                    </a:moveTo>
                    <a:lnTo>
                      <a:pt x="146911" y="268081"/>
                    </a:lnTo>
                    <a:lnTo>
                      <a:pt x="147037" y="268293"/>
                    </a:lnTo>
                    <a:lnTo>
                      <a:pt x="146910" y="267881"/>
                    </a:lnTo>
                    <a:lnTo>
                      <a:pt x="146701" y="267557"/>
                    </a:lnTo>
                    <a:close/>
                  </a:path>
                  <a:path w="473710" h="562609">
                    <a:moveTo>
                      <a:pt x="148466" y="267790"/>
                    </a:moveTo>
                    <a:lnTo>
                      <a:pt x="148546" y="268034"/>
                    </a:lnTo>
                    <a:lnTo>
                      <a:pt x="148673" y="268293"/>
                    </a:lnTo>
                    <a:lnTo>
                      <a:pt x="148546" y="267936"/>
                    </a:lnTo>
                    <a:lnTo>
                      <a:pt x="148466" y="267790"/>
                    </a:lnTo>
                    <a:close/>
                  </a:path>
                  <a:path w="473710" h="562609">
                    <a:moveTo>
                      <a:pt x="119579" y="266974"/>
                    </a:moveTo>
                    <a:lnTo>
                      <a:pt x="119508" y="267214"/>
                    </a:lnTo>
                    <a:lnTo>
                      <a:pt x="119381" y="268290"/>
                    </a:lnTo>
                    <a:lnTo>
                      <a:pt x="119579" y="266974"/>
                    </a:lnTo>
                    <a:close/>
                  </a:path>
                  <a:path w="473710" h="562609">
                    <a:moveTo>
                      <a:pt x="150584" y="267970"/>
                    </a:moveTo>
                    <a:lnTo>
                      <a:pt x="150732" y="268282"/>
                    </a:lnTo>
                    <a:lnTo>
                      <a:pt x="150584" y="267970"/>
                    </a:lnTo>
                    <a:close/>
                  </a:path>
                  <a:path w="473710" h="562609">
                    <a:moveTo>
                      <a:pt x="148700" y="267648"/>
                    </a:moveTo>
                    <a:lnTo>
                      <a:pt x="148798" y="267997"/>
                    </a:lnTo>
                    <a:lnTo>
                      <a:pt x="149051" y="268282"/>
                    </a:lnTo>
                    <a:lnTo>
                      <a:pt x="148700" y="267648"/>
                    </a:lnTo>
                    <a:close/>
                  </a:path>
                  <a:path w="473710" h="562609">
                    <a:moveTo>
                      <a:pt x="148351" y="267970"/>
                    </a:moveTo>
                    <a:lnTo>
                      <a:pt x="148071" y="267970"/>
                    </a:lnTo>
                    <a:lnTo>
                      <a:pt x="148496" y="268281"/>
                    </a:lnTo>
                    <a:lnTo>
                      <a:pt x="148351" y="267970"/>
                    </a:lnTo>
                    <a:close/>
                  </a:path>
                  <a:path w="473710" h="562609">
                    <a:moveTo>
                      <a:pt x="138982" y="267837"/>
                    </a:moveTo>
                    <a:lnTo>
                      <a:pt x="139031" y="268079"/>
                    </a:lnTo>
                    <a:lnTo>
                      <a:pt x="139158" y="268275"/>
                    </a:lnTo>
                    <a:lnTo>
                      <a:pt x="138982" y="267837"/>
                    </a:lnTo>
                    <a:close/>
                  </a:path>
                  <a:path w="473710" h="562609">
                    <a:moveTo>
                      <a:pt x="114611" y="267038"/>
                    </a:moveTo>
                    <a:lnTo>
                      <a:pt x="114477" y="268272"/>
                    </a:lnTo>
                    <a:lnTo>
                      <a:pt x="114603" y="267807"/>
                    </a:lnTo>
                    <a:lnTo>
                      <a:pt x="114611" y="267038"/>
                    </a:lnTo>
                    <a:close/>
                  </a:path>
                  <a:path w="473710" h="562609">
                    <a:moveTo>
                      <a:pt x="147244" y="267901"/>
                    </a:moveTo>
                    <a:lnTo>
                      <a:pt x="147229" y="268039"/>
                    </a:lnTo>
                    <a:lnTo>
                      <a:pt x="147354" y="268264"/>
                    </a:lnTo>
                    <a:lnTo>
                      <a:pt x="147244" y="267901"/>
                    </a:lnTo>
                    <a:close/>
                  </a:path>
                  <a:path w="473710" h="562609">
                    <a:moveTo>
                      <a:pt x="146078" y="267941"/>
                    </a:moveTo>
                    <a:lnTo>
                      <a:pt x="146200" y="268257"/>
                    </a:lnTo>
                    <a:lnTo>
                      <a:pt x="146078" y="267941"/>
                    </a:lnTo>
                    <a:close/>
                  </a:path>
                  <a:path w="473710" h="562609">
                    <a:moveTo>
                      <a:pt x="141821" y="267551"/>
                    </a:moveTo>
                    <a:lnTo>
                      <a:pt x="142243" y="268249"/>
                    </a:lnTo>
                    <a:lnTo>
                      <a:pt x="142117" y="267974"/>
                    </a:lnTo>
                    <a:lnTo>
                      <a:pt x="141821" y="267551"/>
                    </a:lnTo>
                    <a:close/>
                  </a:path>
                  <a:path w="473710" h="562609">
                    <a:moveTo>
                      <a:pt x="124631" y="265882"/>
                    </a:moveTo>
                    <a:lnTo>
                      <a:pt x="124507" y="266338"/>
                    </a:lnTo>
                    <a:lnTo>
                      <a:pt x="124380" y="268245"/>
                    </a:lnTo>
                    <a:lnTo>
                      <a:pt x="124634" y="267073"/>
                    </a:lnTo>
                    <a:lnTo>
                      <a:pt x="124631" y="265882"/>
                    </a:lnTo>
                    <a:close/>
                  </a:path>
                  <a:path w="473710" h="562609">
                    <a:moveTo>
                      <a:pt x="114931" y="266600"/>
                    </a:moveTo>
                    <a:lnTo>
                      <a:pt x="114824" y="268240"/>
                    </a:lnTo>
                    <a:lnTo>
                      <a:pt x="114951" y="267148"/>
                    </a:lnTo>
                    <a:lnTo>
                      <a:pt x="114931" y="266600"/>
                    </a:lnTo>
                    <a:close/>
                  </a:path>
                  <a:path w="473710" h="562609">
                    <a:moveTo>
                      <a:pt x="134903" y="267324"/>
                    </a:moveTo>
                    <a:lnTo>
                      <a:pt x="135002" y="268040"/>
                    </a:lnTo>
                    <a:lnTo>
                      <a:pt x="135129" y="268235"/>
                    </a:lnTo>
                    <a:lnTo>
                      <a:pt x="135002" y="267486"/>
                    </a:lnTo>
                    <a:lnTo>
                      <a:pt x="134903" y="267324"/>
                    </a:lnTo>
                    <a:close/>
                  </a:path>
                  <a:path w="473710" h="562609">
                    <a:moveTo>
                      <a:pt x="150416" y="267970"/>
                    </a:moveTo>
                    <a:lnTo>
                      <a:pt x="150380" y="268229"/>
                    </a:lnTo>
                    <a:lnTo>
                      <a:pt x="150416" y="267970"/>
                    </a:lnTo>
                    <a:close/>
                  </a:path>
                  <a:path w="473710" h="562609">
                    <a:moveTo>
                      <a:pt x="143041" y="267813"/>
                    </a:moveTo>
                    <a:lnTo>
                      <a:pt x="143029" y="267981"/>
                    </a:lnTo>
                    <a:lnTo>
                      <a:pt x="143156" y="268227"/>
                    </a:lnTo>
                    <a:lnTo>
                      <a:pt x="143041" y="267813"/>
                    </a:lnTo>
                    <a:close/>
                  </a:path>
                  <a:path w="473710" h="562609">
                    <a:moveTo>
                      <a:pt x="142729" y="267699"/>
                    </a:moveTo>
                    <a:lnTo>
                      <a:pt x="142814" y="268032"/>
                    </a:lnTo>
                    <a:lnTo>
                      <a:pt x="142941" y="268222"/>
                    </a:lnTo>
                    <a:lnTo>
                      <a:pt x="142814" y="267823"/>
                    </a:lnTo>
                    <a:close/>
                  </a:path>
                  <a:path w="473710" h="562609">
                    <a:moveTo>
                      <a:pt x="142659" y="267801"/>
                    </a:moveTo>
                    <a:lnTo>
                      <a:pt x="142716" y="268057"/>
                    </a:lnTo>
                    <a:lnTo>
                      <a:pt x="142843" y="268222"/>
                    </a:lnTo>
                    <a:lnTo>
                      <a:pt x="142716" y="267885"/>
                    </a:lnTo>
                    <a:close/>
                  </a:path>
                  <a:path w="473710" h="562609">
                    <a:moveTo>
                      <a:pt x="150697" y="267970"/>
                    </a:moveTo>
                    <a:lnTo>
                      <a:pt x="150725" y="268220"/>
                    </a:lnTo>
                    <a:lnTo>
                      <a:pt x="150697" y="267970"/>
                    </a:lnTo>
                    <a:close/>
                  </a:path>
                  <a:path w="473710" h="562609">
                    <a:moveTo>
                      <a:pt x="147651" y="267611"/>
                    </a:moveTo>
                    <a:lnTo>
                      <a:pt x="147739" y="267812"/>
                    </a:lnTo>
                    <a:lnTo>
                      <a:pt x="147993" y="268216"/>
                    </a:lnTo>
                    <a:lnTo>
                      <a:pt x="147651" y="267611"/>
                    </a:lnTo>
                    <a:close/>
                  </a:path>
                  <a:path w="473710" h="562609">
                    <a:moveTo>
                      <a:pt x="148713" y="267981"/>
                    </a:moveTo>
                    <a:lnTo>
                      <a:pt x="148904" y="268215"/>
                    </a:lnTo>
                    <a:lnTo>
                      <a:pt x="148713" y="267981"/>
                    </a:lnTo>
                    <a:close/>
                  </a:path>
                  <a:path w="473710" h="562609">
                    <a:moveTo>
                      <a:pt x="135309" y="267951"/>
                    </a:moveTo>
                    <a:lnTo>
                      <a:pt x="135444" y="268210"/>
                    </a:lnTo>
                    <a:lnTo>
                      <a:pt x="135309" y="267951"/>
                    </a:lnTo>
                    <a:close/>
                  </a:path>
                  <a:path w="473710" h="562609">
                    <a:moveTo>
                      <a:pt x="141246" y="267718"/>
                    </a:moveTo>
                    <a:lnTo>
                      <a:pt x="141533" y="268205"/>
                    </a:lnTo>
                    <a:lnTo>
                      <a:pt x="141246" y="267718"/>
                    </a:lnTo>
                    <a:close/>
                  </a:path>
                  <a:path w="473710" h="562609">
                    <a:moveTo>
                      <a:pt x="148354" y="267858"/>
                    </a:moveTo>
                    <a:lnTo>
                      <a:pt x="148362" y="267987"/>
                    </a:lnTo>
                    <a:lnTo>
                      <a:pt x="148488" y="268204"/>
                    </a:lnTo>
                    <a:lnTo>
                      <a:pt x="148354" y="267858"/>
                    </a:lnTo>
                    <a:close/>
                  </a:path>
                  <a:path w="473710" h="562609">
                    <a:moveTo>
                      <a:pt x="143749" y="267795"/>
                    </a:moveTo>
                    <a:lnTo>
                      <a:pt x="143804" y="268012"/>
                    </a:lnTo>
                    <a:lnTo>
                      <a:pt x="143931" y="268204"/>
                    </a:lnTo>
                    <a:lnTo>
                      <a:pt x="143805" y="267871"/>
                    </a:lnTo>
                    <a:close/>
                  </a:path>
                  <a:path w="473710" h="562609">
                    <a:moveTo>
                      <a:pt x="121335" y="264160"/>
                    </a:moveTo>
                    <a:lnTo>
                      <a:pt x="121021" y="265900"/>
                    </a:lnTo>
                    <a:lnTo>
                      <a:pt x="120894" y="268201"/>
                    </a:lnTo>
                    <a:lnTo>
                      <a:pt x="121275" y="266813"/>
                    </a:lnTo>
                    <a:lnTo>
                      <a:pt x="121335" y="264160"/>
                    </a:lnTo>
                    <a:close/>
                  </a:path>
                  <a:path w="473710" h="562609">
                    <a:moveTo>
                      <a:pt x="135149" y="267085"/>
                    </a:moveTo>
                    <a:lnTo>
                      <a:pt x="135182" y="267244"/>
                    </a:lnTo>
                    <a:lnTo>
                      <a:pt x="135688" y="268201"/>
                    </a:lnTo>
                    <a:lnTo>
                      <a:pt x="135561" y="267808"/>
                    </a:lnTo>
                    <a:lnTo>
                      <a:pt x="135307" y="267300"/>
                    </a:lnTo>
                    <a:lnTo>
                      <a:pt x="135149" y="267085"/>
                    </a:lnTo>
                    <a:close/>
                  </a:path>
                  <a:path w="473710" h="562609">
                    <a:moveTo>
                      <a:pt x="112379" y="266162"/>
                    </a:moveTo>
                    <a:lnTo>
                      <a:pt x="112159" y="267167"/>
                    </a:lnTo>
                    <a:lnTo>
                      <a:pt x="112032" y="268198"/>
                    </a:lnTo>
                    <a:lnTo>
                      <a:pt x="112379" y="266162"/>
                    </a:lnTo>
                    <a:close/>
                  </a:path>
                  <a:path w="473710" h="562609">
                    <a:moveTo>
                      <a:pt x="130689" y="266308"/>
                    </a:moveTo>
                    <a:lnTo>
                      <a:pt x="130700" y="267629"/>
                    </a:lnTo>
                    <a:lnTo>
                      <a:pt x="130827" y="268193"/>
                    </a:lnTo>
                    <a:lnTo>
                      <a:pt x="130689" y="266308"/>
                    </a:lnTo>
                    <a:close/>
                  </a:path>
                  <a:path w="473710" h="562609">
                    <a:moveTo>
                      <a:pt x="125069" y="267970"/>
                    </a:moveTo>
                    <a:lnTo>
                      <a:pt x="125065" y="268187"/>
                    </a:lnTo>
                    <a:lnTo>
                      <a:pt x="125069" y="267970"/>
                    </a:lnTo>
                    <a:close/>
                  </a:path>
                  <a:path w="473710" h="562609">
                    <a:moveTo>
                      <a:pt x="145336" y="267556"/>
                    </a:moveTo>
                    <a:lnTo>
                      <a:pt x="145381" y="267749"/>
                    </a:lnTo>
                    <a:lnTo>
                      <a:pt x="145635" y="268181"/>
                    </a:lnTo>
                    <a:lnTo>
                      <a:pt x="145508" y="267843"/>
                    </a:lnTo>
                    <a:lnTo>
                      <a:pt x="145336" y="267556"/>
                    </a:lnTo>
                    <a:close/>
                  </a:path>
                  <a:path w="473710" h="562609">
                    <a:moveTo>
                      <a:pt x="140775" y="267029"/>
                    </a:moveTo>
                    <a:lnTo>
                      <a:pt x="140876" y="267983"/>
                    </a:lnTo>
                    <a:lnTo>
                      <a:pt x="141003" y="268180"/>
                    </a:lnTo>
                    <a:lnTo>
                      <a:pt x="140877" y="267187"/>
                    </a:lnTo>
                    <a:lnTo>
                      <a:pt x="140775" y="267029"/>
                    </a:lnTo>
                    <a:close/>
                  </a:path>
                  <a:path w="473710" h="562609">
                    <a:moveTo>
                      <a:pt x="119392" y="262890"/>
                    </a:moveTo>
                    <a:lnTo>
                      <a:pt x="118969" y="264077"/>
                    </a:lnTo>
                    <a:lnTo>
                      <a:pt x="118842" y="266412"/>
                    </a:lnTo>
                    <a:lnTo>
                      <a:pt x="118969" y="268180"/>
                    </a:lnTo>
                    <a:lnTo>
                      <a:pt x="119350" y="265707"/>
                    </a:lnTo>
                    <a:lnTo>
                      <a:pt x="119392" y="262890"/>
                    </a:lnTo>
                    <a:close/>
                  </a:path>
                  <a:path w="473710" h="562609">
                    <a:moveTo>
                      <a:pt x="124877" y="265946"/>
                    </a:moveTo>
                    <a:lnTo>
                      <a:pt x="124768" y="268178"/>
                    </a:lnTo>
                    <a:lnTo>
                      <a:pt x="124895" y="267548"/>
                    </a:lnTo>
                    <a:lnTo>
                      <a:pt x="124877" y="265946"/>
                    </a:lnTo>
                    <a:close/>
                  </a:path>
                  <a:path w="473710" h="562609">
                    <a:moveTo>
                      <a:pt x="114990" y="267100"/>
                    </a:moveTo>
                    <a:lnTo>
                      <a:pt x="114887" y="268176"/>
                    </a:lnTo>
                    <a:lnTo>
                      <a:pt x="115013" y="267782"/>
                    </a:lnTo>
                    <a:lnTo>
                      <a:pt x="114990" y="267100"/>
                    </a:lnTo>
                    <a:close/>
                  </a:path>
                  <a:path w="473710" h="562609">
                    <a:moveTo>
                      <a:pt x="144356" y="267727"/>
                    </a:moveTo>
                    <a:lnTo>
                      <a:pt x="144539" y="268175"/>
                    </a:lnTo>
                    <a:lnTo>
                      <a:pt x="144414" y="267829"/>
                    </a:lnTo>
                    <a:close/>
                  </a:path>
                  <a:path w="473710" h="562609">
                    <a:moveTo>
                      <a:pt x="130350" y="267708"/>
                    </a:moveTo>
                    <a:lnTo>
                      <a:pt x="130381" y="267892"/>
                    </a:lnTo>
                    <a:lnTo>
                      <a:pt x="130508" y="268175"/>
                    </a:lnTo>
                    <a:lnTo>
                      <a:pt x="130381" y="267749"/>
                    </a:lnTo>
                    <a:close/>
                  </a:path>
                  <a:path w="473710" h="562609">
                    <a:moveTo>
                      <a:pt x="149978" y="267970"/>
                    </a:moveTo>
                    <a:lnTo>
                      <a:pt x="149993" y="268172"/>
                    </a:lnTo>
                    <a:lnTo>
                      <a:pt x="149978" y="267970"/>
                    </a:lnTo>
                    <a:close/>
                  </a:path>
                  <a:path w="473710" h="562609">
                    <a:moveTo>
                      <a:pt x="146462" y="267209"/>
                    </a:moveTo>
                    <a:lnTo>
                      <a:pt x="146566" y="267507"/>
                    </a:lnTo>
                    <a:lnTo>
                      <a:pt x="146819" y="267995"/>
                    </a:lnTo>
                    <a:lnTo>
                      <a:pt x="146945" y="268168"/>
                    </a:lnTo>
                    <a:lnTo>
                      <a:pt x="146692" y="267545"/>
                    </a:lnTo>
                    <a:lnTo>
                      <a:pt x="146462" y="267209"/>
                    </a:lnTo>
                    <a:close/>
                  </a:path>
                  <a:path w="473710" h="562609">
                    <a:moveTo>
                      <a:pt x="138974" y="267776"/>
                    </a:moveTo>
                    <a:lnTo>
                      <a:pt x="139019" y="267910"/>
                    </a:lnTo>
                    <a:lnTo>
                      <a:pt x="139146" y="268160"/>
                    </a:lnTo>
                    <a:lnTo>
                      <a:pt x="139019" y="267838"/>
                    </a:lnTo>
                    <a:close/>
                  </a:path>
                  <a:path w="473710" h="562609">
                    <a:moveTo>
                      <a:pt x="148724" y="267633"/>
                    </a:moveTo>
                    <a:lnTo>
                      <a:pt x="148790" y="267825"/>
                    </a:lnTo>
                    <a:lnTo>
                      <a:pt x="148916" y="268026"/>
                    </a:lnTo>
                    <a:lnTo>
                      <a:pt x="149043" y="268160"/>
                    </a:lnTo>
                    <a:lnTo>
                      <a:pt x="148724" y="267633"/>
                    </a:lnTo>
                    <a:close/>
                  </a:path>
                  <a:path w="473710" h="562609">
                    <a:moveTo>
                      <a:pt x="141499" y="267386"/>
                    </a:moveTo>
                    <a:lnTo>
                      <a:pt x="141638" y="267760"/>
                    </a:lnTo>
                    <a:lnTo>
                      <a:pt x="141892" y="268156"/>
                    </a:lnTo>
                    <a:lnTo>
                      <a:pt x="141765" y="267790"/>
                    </a:lnTo>
                    <a:lnTo>
                      <a:pt x="141499" y="267386"/>
                    </a:lnTo>
                    <a:close/>
                  </a:path>
                  <a:path w="473710" h="562609">
                    <a:moveTo>
                      <a:pt x="132318" y="266785"/>
                    </a:moveTo>
                    <a:lnTo>
                      <a:pt x="132392" y="267629"/>
                    </a:lnTo>
                    <a:lnTo>
                      <a:pt x="132518" y="267921"/>
                    </a:lnTo>
                    <a:lnTo>
                      <a:pt x="132645" y="268151"/>
                    </a:lnTo>
                    <a:lnTo>
                      <a:pt x="132518" y="267386"/>
                    </a:lnTo>
                    <a:lnTo>
                      <a:pt x="132318" y="266785"/>
                    </a:lnTo>
                    <a:close/>
                  </a:path>
                  <a:path w="473710" h="562609">
                    <a:moveTo>
                      <a:pt x="148789" y="267593"/>
                    </a:moveTo>
                    <a:lnTo>
                      <a:pt x="148789" y="267739"/>
                    </a:lnTo>
                    <a:lnTo>
                      <a:pt x="149042" y="268150"/>
                    </a:lnTo>
                    <a:lnTo>
                      <a:pt x="148915" y="267839"/>
                    </a:lnTo>
                    <a:lnTo>
                      <a:pt x="148789" y="267593"/>
                    </a:lnTo>
                    <a:close/>
                  </a:path>
                  <a:path w="473710" h="562609">
                    <a:moveTo>
                      <a:pt x="148617" y="267698"/>
                    </a:moveTo>
                    <a:lnTo>
                      <a:pt x="148747" y="268017"/>
                    </a:lnTo>
                    <a:lnTo>
                      <a:pt x="148871" y="268147"/>
                    </a:lnTo>
                    <a:lnTo>
                      <a:pt x="148744" y="267949"/>
                    </a:lnTo>
                    <a:lnTo>
                      <a:pt x="148617" y="267698"/>
                    </a:lnTo>
                    <a:close/>
                  </a:path>
                  <a:path w="473710" h="562609">
                    <a:moveTo>
                      <a:pt x="141147" y="267127"/>
                    </a:moveTo>
                    <a:lnTo>
                      <a:pt x="141268" y="267752"/>
                    </a:lnTo>
                    <a:lnTo>
                      <a:pt x="141521" y="268142"/>
                    </a:lnTo>
                    <a:lnTo>
                      <a:pt x="141395" y="267515"/>
                    </a:lnTo>
                    <a:lnTo>
                      <a:pt x="141147" y="267127"/>
                    </a:lnTo>
                    <a:close/>
                  </a:path>
                  <a:path w="473710" h="562609">
                    <a:moveTo>
                      <a:pt x="118250" y="267970"/>
                    </a:moveTo>
                    <a:lnTo>
                      <a:pt x="118221" y="268139"/>
                    </a:lnTo>
                    <a:lnTo>
                      <a:pt x="118250" y="267970"/>
                    </a:lnTo>
                    <a:close/>
                  </a:path>
                  <a:path w="473710" h="562609">
                    <a:moveTo>
                      <a:pt x="137141" y="267584"/>
                    </a:moveTo>
                    <a:lnTo>
                      <a:pt x="137162" y="267843"/>
                    </a:lnTo>
                    <a:lnTo>
                      <a:pt x="137288" y="268132"/>
                    </a:lnTo>
                    <a:lnTo>
                      <a:pt x="137141" y="267584"/>
                    </a:lnTo>
                    <a:close/>
                  </a:path>
                  <a:path w="473710" h="562609">
                    <a:moveTo>
                      <a:pt x="139038" y="267125"/>
                    </a:moveTo>
                    <a:lnTo>
                      <a:pt x="139081" y="267538"/>
                    </a:lnTo>
                    <a:lnTo>
                      <a:pt x="139208" y="267897"/>
                    </a:lnTo>
                    <a:lnTo>
                      <a:pt x="139334" y="268132"/>
                    </a:lnTo>
                    <a:lnTo>
                      <a:pt x="139208" y="267521"/>
                    </a:lnTo>
                    <a:lnTo>
                      <a:pt x="139038" y="267125"/>
                    </a:lnTo>
                    <a:close/>
                  </a:path>
                  <a:path w="473710" h="562609">
                    <a:moveTo>
                      <a:pt x="144399" y="266728"/>
                    </a:moveTo>
                    <a:lnTo>
                      <a:pt x="144532" y="267309"/>
                    </a:lnTo>
                    <a:lnTo>
                      <a:pt x="144786" y="267802"/>
                    </a:lnTo>
                    <a:lnTo>
                      <a:pt x="145039" y="268127"/>
                    </a:lnTo>
                    <a:lnTo>
                      <a:pt x="144912" y="267752"/>
                    </a:lnTo>
                    <a:lnTo>
                      <a:pt x="144399" y="266728"/>
                    </a:lnTo>
                    <a:close/>
                  </a:path>
                  <a:path w="473710" h="562609">
                    <a:moveTo>
                      <a:pt x="127108" y="266750"/>
                    </a:moveTo>
                    <a:lnTo>
                      <a:pt x="127135" y="267563"/>
                    </a:lnTo>
                    <a:lnTo>
                      <a:pt x="127262" y="268127"/>
                    </a:lnTo>
                    <a:lnTo>
                      <a:pt x="127108" y="266750"/>
                    </a:lnTo>
                    <a:close/>
                  </a:path>
                  <a:path w="473710" h="562609">
                    <a:moveTo>
                      <a:pt x="141724" y="266956"/>
                    </a:moveTo>
                    <a:lnTo>
                      <a:pt x="141843" y="267582"/>
                    </a:lnTo>
                    <a:lnTo>
                      <a:pt x="142223" y="268126"/>
                    </a:lnTo>
                    <a:lnTo>
                      <a:pt x="142097" y="267548"/>
                    </a:lnTo>
                    <a:lnTo>
                      <a:pt x="141971" y="267304"/>
                    </a:lnTo>
                    <a:lnTo>
                      <a:pt x="141724" y="266956"/>
                    </a:lnTo>
                    <a:close/>
                  </a:path>
                  <a:path w="473710" h="562609">
                    <a:moveTo>
                      <a:pt x="140622" y="267587"/>
                    </a:moveTo>
                    <a:lnTo>
                      <a:pt x="140729" y="267892"/>
                    </a:lnTo>
                    <a:lnTo>
                      <a:pt x="140856" y="268124"/>
                    </a:lnTo>
                    <a:lnTo>
                      <a:pt x="140730" y="267755"/>
                    </a:lnTo>
                    <a:lnTo>
                      <a:pt x="140622" y="267587"/>
                    </a:lnTo>
                    <a:close/>
                  </a:path>
                  <a:path w="473710" h="562609">
                    <a:moveTo>
                      <a:pt x="145156" y="267401"/>
                    </a:moveTo>
                    <a:lnTo>
                      <a:pt x="145279" y="267936"/>
                    </a:lnTo>
                    <a:lnTo>
                      <a:pt x="145405" y="268123"/>
                    </a:lnTo>
                    <a:lnTo>
                      <a:pt x="145278" y="267600"/>
                    </a:lnTo>
                    <a:lnTo>
                      <a:pt x="145156" y="267401"/>
                    </a:lnTo>
                    <a:close/>
                  </a:path>
                  <a:path w="473710" h="562609">
                    <a:moveTo>
                      <a:pt x="136811" y="267040"/>
                    </a:moveTo>
                    <a:lnTo>
                      <a:pt x="136892" y="267852"/>
                    </a:lnTo>
                    <a:lnTo>
                      <a:pt x="137019" y="268119"/>
                    </a:lnTo>
                    <a:lnTo>
                      <a:pt x="136892" y="267225"/>
                    </a:lnTo>
                    <a:lnTo>
                      <a:pt x="136811" y="267040"/>
                    </a:lnTo>
                    <a:close/>
                  </a:path>
                  <a:path w="473710" h="562609">
                    <a:moveTo>
                      <a:pt x="135993" y="266073"/>
                    </a:moveTo>
                    <a:lnTo>
                      <a:pt x="135943" y="267935"/>
                    </a:lnTo>
                    <a:lnTo>
                      <a:pt x="136070" y="268118"/>
                    </a:lnTo>
                    <a:lnTo>
                      <a:pt x="135993" y="266073"/>
                    </a:lnTo>
                    <a:close/>
                  </a:path>
                  <a:path w="473710" h="562609">
                    <a:moveTo>
                      <a:pt x="138620" y="267970"/>
                    </a:moveTo>
                    <a:lnTo>
                      <a:pt x="138683" y="268110"/>
                    </a:lnTo>
                    <a:lnTo>
                      <a:pt x="138620" y="267970"/>
                    </a:lnTo>
                    <a:close/>
                  </a:path>
                  <a:path w="473710" h="562609">
                    <a:moveTo>
                      <a:pt x="129943" y="267403"/>
                    </a:moveTo>
                    <a:lnTo>
                      <a:pt x="130174" y="268106"/>
                    </a:lnTo>
                    <a:lnTo>
                      <a:pt x="130047" y="267545"/>
                    </a:lnTo>
                    <a:lnTo>
                      <a:pt x="129943" y="267403"/>
                    </a:lnTo>
                    <a:close/>
                  </a:path>
                  <a:path w="473710" h="562609">
                    <a:moveTo>
                      <a:pt x="137157" y="267114"/>
                    </a:moveTo>
                    <a:lnTo>
                      <a:pt x="137194" y="267288"/>
                    </a:lnTo>
                    <a:lnTo>
                      <a:pt x="137575" y="268106"/>
                    </a:lnTo>
                    <a:lnTo>
                      <a:pt x="137448" y="267682"/>
                    </a:lnTo>
                    <a:lnTo>
                      <a:pt x="137157" y="267114"/>
                    </a:lnTo>
                    <a:close/>
                  </a:path>
                  <a:path w="473710" h="562609">
                    <a:moveTo>
                      <a:pt x="145740" y="267451"/>
                    </a:moveTo>
                    <a:lnTo>
                      <a:pt x="145776" y="267582"/>
                    </a:lnTo>
                    <a:lnTo>
                      <a:pt x="146029" y="268101"/>
                    </a:lnTo>
                    <a:lnTo>
                      <a:pt x="145740" y="267451"/>
                    </a:lnTo>
                    <a:close/>
                  </a:path>
                  <a:path w="473710" h="562609">
                    <a:moveTo>
                      <a:pt x="128083" y="265977"/>
                    </a:moveTo>
                    <a:lnTo>
                      <a:pt x="128160" y="267729"/>
                    </a:lnTo>
                    <a:lnTo>
                      <a:pt x="128287" y="268100"/>
                    </a:lnTo>
                    <a:lnTo>
                      <a:pt x="128083" y="265977"/>
                    </a:lnTo>
                    <a:close/>
                  </a:path>
                  <a:path w="473710" h="562609">
                    <a:moveTo>
                      <a:pt x="145757" y="267542"/>
                    </a:moveTo>
                    <a:lnTo>
                      <a:pt x="145897" y="267904"/>
                    </a:lnTo>
                    <a:lnTo>
                      <a:pt x="146024" y="268094"/>
                    </a:lnTo>
                    <a:lnTo>
                      <a:pt x="145757" y="267542"/>
                    </a:lnTo>
                    <a:close/>
                  </a:path>
                  <a:path w="473710" h="562609">
                    <a:moveTo>
                      <a:pt x="145579" y="267622"/>
                    </a:moveTo>
                    <a:lnTo>
                      <a:pt x="145831" y="268085"/>
                    </a:lnTo>
                    <a:lnTo>
                      <a:pt x="145705" y="267813"/>
                    </a:lnTo>
                    <a:lnTo>
                      <a:pt x="145579" y="267622"/>
                    </a:lnTo>
                    <a:close/>
                  </a:path>
                  <a:path w="473710" h="562609">
                    <a:moveTo>
                      <a:pt x="148873" y="267542"/>
                    </a:moveTo>
                    <a:lnTo>
                      <a:pt x="148911" y="267830"/>
                    </a:lnTo>
                    <a:lnTo>
                      <a:pt x="149038" y="268077"/>
                    </a:lnTo>
                    <a:lnTo>
                      <a:pt x="148911" y="267598"/>
                    </a:lnTo>
                    <a:close/>
                  </a:path>
                  <a:path w="473710" h="562609">
                    <a:moveTo>
                      <a:pt x="143705" y="267581"/>
                    </a:moveTo>
                    <a:lnTo>
                      <a:pt x="143827" y="267901"/>
                    </a:lnTo>
                    <a:lnTo>
                      <a:pt x="143954" y="268072"/>
                    </a:lnTo>
                    <a:lnTo>
                      <a:pt x="143827" y="267782"/>
                    </a:lnTo>
                    <a:lnTo>
                      <a:pt x="143705" y="267581"/>
                    </a:lnTo>
                    <a:close/>
                  </a:path>
                  <a:path w="473710" h="562609">
                    <a:moveTo>
                      <a:pt x="138588" y="267257"/>
                    </a:moveTo>
                    <a:lnTo>
                      <a:pt x="138635" y="267519"/>
                    </a:lnTo>
                    <a:lnTo>
                      <a:pt x="139015" y="268067"/>
                    </a:lnTo>
                    <a:lnTo>
                      <a:pt x="138762" y="267492"/>
                    </a:lnTo>
                    <a:lnTo>
                      <a:pt x="138588" y="267257"/>
                    </a:lnTo>
                    <a:close/>
                  </a:path>
                  <a:path w="473710" h="562609">
                    <a:moveTo>
                      <a:pt x="135291" y="267267"/>
                    </a:moveTo>
                    <a:lnTo>
                      <a:pt x="135689" y="268066"/>
                    </a:lnTo>
                    <a:lnTo>
                      <a:pt x="135563" y="267646"/>
                    </a:lnTo>
                    <a:lnTo>
                      <a:pt x="135291" y="267267"/>
                    </a:lnTo>
                    <a:close/>
                  </a:path>
                  <a:path w="473710" h="562609">
                    <a:moveTo>
                      <a:pt x="130359" y="267106"/>
                    </a:moveTo>
                    <a:lnTo>
                      <a:pt x="130360" y="267579"/>
                    </a:lnTo>
                    <a:lnTo>
                      <a:pt x="130487" y="267892"/>
                    </a:lnTo>
                    <a:lnTo>
                      <a:pt x="130614" y="268064"/>
                    </a:lnTo>
                    <a:lnTo>
                      <a:pt x="130359" y="267106"/>
                    </a:lnTo>
                    <a:close/>
                  </a:path>
                  <a:path w="473710" h="562609">
                    <a:moveTo>
                      <a:pt x="147436" y="267764"/>
                    </a:moveTo>
                    <a:lnTo>
                      <a:pt x="147502" y="268063"/>
                    </a:lnTo>
                    <a:lnTo>
                      <a:pt x="147436" y="267764"/>
                    </a:lnTo>
                    <a:close/>
                  </a:path>
                  <a:path w="473710" h="562609">
                    <a:moveTo>
                      <a:pt x="142621" y="267206"/>
                    </a:moveTo>
                    <a:lnTo>
                      <a:pt x="142726" y="267595"/>
                    </a:lnTo>
                    <a:lnTo>
                      <a:pt x="142980" y="268063"/>
                    </a:lnTo>
                    <a:lnTo>
                      <a:pt x="142853" y="267641"/>
                    </a:lnTo>
                    <a:lnTo>
                      <a:pt x="142621" y="267206"/>
                    </a:lnTo>
                    <a:close/>
                  </a:path>
                  <a:path w="473710" h="562609">
                    <a:moveTo>
                      <a:pt x="135694" y="267641"/>
                    </a:moveTo>
                    <a:lnTo>
                      <a:pt x="135786" y="267901"/>
                    </a:lnTo>
                    <a:lnTo>
                      <a:pt x="135910" y="268061"/>
                    </a:lnTo>
                    <a:lnTo>
                      <a:pt x="135784" y="267755"/>
                    </a:lnTo>
                    <a:close/>
                  </a:path>
                  <a:path w="473710" h="562609">
                    <a:moveTo>
                      <a:pt x="140111" y="266791"/>
                    </a:moveTo>
                    <a:lnTo>
                      <a:pt x="140257" y="267505"/>
                    </a:lnTo>
                    <a:lnTo>
                      <a:pt x="140384" y="267736"/>
                    </a:lnTo>
                    <a:lnTo>
                      <a:pt x="140637" y="268060"/>
                    </a:lnTo>
                    <a:lnTo>
                      <a:pt x="140510" y="267494"/>
                    </a:lnTo>
                    <a:lnTo>
                      <a:pt x="140111" y="266791"/>
                    </a:lnTo>
                    <a:close/>
                  </a:path>
                  <a:path w="473710" h="562609">
                    <a:moveTo>
                      <a:pt x="119631" y="267235"/>
                    </a:moveTo>
                    <a:lnTo>
                      <a:pt x="119514" y="268059"/>
                    </a:lnTo>
                    <a:lnTo>
                      <a:pt x="119641" y="267619"/>
                    </a:lnTo>
                    <a:lnTo>
                      <a:pt x="119631" y="267235"/>
                    </a:lnTo>
                    <a:close/>
                  </a:path>
                  <a:path w="473710" h="562609">
                    <a:moveTo>
                      <a:pt x="142197" y="267109"/>
                    </a:moveTo>
                    <a:lnTo>
                      <a:pt x="142335" y="267563"/>
                    </a:lnTo>
                    <a:lnTo>
                      <a:pt x="142715" y="268057"/>
                    </a:lnTo>
                    <a:lnTo>
                      <a:pt x="142589" y="267695"/>
                    </a:lnTo>
                    <a:lnTo>
                      <a:pt x="142197" y="267109"/>
                    </a:lnTo>
                    <a:close/>
                  </a:path>
                  <a:path w="473710" h="562609">
                    <a:moveTo>
                      <a:pt x="122682" y="262890"/>
                    </a:moveTo>
                    <a:lnTo>
                      <a:pt x="122472" y="263703"/>
                    </a:lnTo>
                    <a:lnTo>
                      <a:pt x="122345" y="268053"/>
                    </a:lnTo>
                    <a:lnTo>
                      <a:pt x="122599" y="267070"/>
                    </a:lnTo>
                    <a:lnTo>
                      <a:pt x="122682" y="262890"/>
                    </a:lnTo>
                    <a:close/>
                  </a:path>
                  <a:path w="473710" h="562609">
                    <a:moveTo>
                      <a:pt x="149471" y="267970"/>
                    </a:moveTo>
                    <a:close/>
                  </a:path>
                  <a:path w="473710" h="562609">
                    <a:moveTo>
                      <a:pt x="149654" y="267799"/>
                    </a:moveTo>
                    <a:lnTo>
                      <a:pt x="149703" y="268050"/>
                    </a:lnTo>
                    <a:lnTo>
                      <a:pt x="149654" y="267799"/>
                    </a:lnTo>
                    <a:close/>
                  </a:path>
                  <a:path w="473710" h="562609">
                    <a:moveTo>
                      <a:pt x="145280" y="267228"/>
                    </a:moveTo>
                    <a:lnTo>
                      <a:pt x="145378" y="267521"/>
                    </a:lnTo>
                    <a:lnTo>
                      <a:pt x="145631" y="268049"/>
                    </a:lnTo>
                    <a:lnTo>
                      <a:pt x="145505" y="267577"/>
                    </a:lnTo>
                    <a:lnTo>
                      <a:pt x="145280" y="267228"/>
                    </a:lnTo>
                    <a:close/>
                  </a:path>
                  <a:path w="473710" h="562609">
                    <a:moveTo>
                      <a:pt x="121107" y="267970"/>
                    </a:moveTo>
                    <a:close/>
                  </a:path>
                  <a:path w="473710" h="562609">
                    <a:moveTo>
                      <a:pt x="138639" y="267970"/>
                    </a:moveTo>
                    <a:close/>
                  </a:path>
                  <a:path w="473710" h="562609">
                    <a:moveTo>
                      <a:pt x="138440" y="267584"/>
                    </a:moveTo>
                    <a:lnTo>
                      <a:pt x="138675" y="268039"/>
                    </a:lnTo>
                    <a:lnTo>
                      <a:pt x="138549" y="267743"/>
                    </a:lnTo>
                    <a:lnTo>
                      <a:pt x="138440" y="267584"/>
                    </a:lnTo>
                    <a:close/>
                  </a:path>
                  <a:path w="473710" h="562609">
                    <a:moveTo>
                      <a:pt x="148644" y="267682"/>
                    </a:moveTo>
                    <a:lnTo>
                      <a:pt x="148689" y="267840"/>
                    </a:lnTo>
                    <a:lnTo>
                      <a:pt x="148816" y="268034"/>
                    </a:lnTo>
                    <a:lnTo>
                      <a:pt x="148644" y="267682"/>
                    </a:lnTo>
                    <a:close/>
                  </a:path>
                  <a:path w="473710" h="562609">
                    <a:moveTo>
                      <a:pt x="138761" y="267489"/>
                    </a:moveTo>
                    <a:lnTo>
                      <a:pt x="139010" y="268032"/>
                    </a:lnTo>
                    <a:lnTo>
                      <a:pt x="138883" y="267654"/>
                    </a:lnTo>
                    <a:lnTo>
                      <a:pt x="138761" y="267489"/>
                    </a:lnTo>
                    <a:close/>
                  </a:path>
                  <a:path w="473710" h="562609">
                    <a:moveTo>
                      <a:pt x="122351" y="262890"/>
                    </a:moveTo>
                    <a:lnTo>
                      <a:pt x="121484" y="266051"/>
                    </a:lnTo>
                    <a:lnTo>
                      <a:pt x="121358" y="268028"/>
                    </a:lnTo>
                    <a:lnTo>
                      <a:pt x="121484" y="267536"/>
                    </a:lnTo>
                    <a:lnTo>
                      <a:pt x="122021" y="264160"/>
                    </a:lnTo>
                    <a:lnTo>
                      <a:pt x="122350" y="264160"/>
                    </a:lnTo>
                    <a:lnTo>
                      <a:pt x="122351" y="262890"/>
                    </a:lnTo>
                    <a:close/>
                  </a:path>
                  <a:path w="473710" h="562609">
                    <a:moveTo>
                      <a:pt x="148507" y="267765"/>
                    </a:moveTo>
                    <a:lnTo>
                      <a:pt x="148638" y="268024"/>
                    </a:lnTo>
                    <a:lnTo>
                      <a:pt x="148507" y="267765"/>
                    </a:lnTo>
                    <a:close/>
                  </a:path>
                  <a:path w="473710" h="562609">
                    <a:moveTo>
                      <a:pt x="148071" y="267970"/>
                    </a:moveTo>
                    <a:close/>
                  </a:path>
                  <a:path w="473710" h="562609">
                    <a:moveTo>
                      <a:pt x="145688" y="267158"/>
                    </a:moveTo>
                    <a:lnTo>
                      <a:pt x="145815" y="267575"/>
                    </a:lnTo>
                    <a:lnTo>
                      <a:pt x="146068" y="268023"/>
                    </a:lnTo>
                    <a:lnTo>
                      <a:pt x="145943" y="267671"/>
                    </a:lnTo>
                    <a:lnTo>
                      <a:pt x="145688" y="267158"/>
                    </a:lnTo>
                    <a:close/>
                  </a:path>
                  <a:path w="473710" h="562609">
                    <a:moveTo>
                      <a:pt x="143114" y="267517"/>
                    </a:moveTo>
                    <a:lnTo>
                      <a:pt x="143158" y="267839"/>
                    </a:lnTo>
                    <a:lnTo>
                      <a:pt x="143285" y="268023"/>
                    </a:lnTo>
                    <a:lnTo>
                      <a:pt x="143114" y="267517"/>
                    </a:lnTo>
                    <a:close/>
                  </a:path>
                  <a:path w="473710" h="562609">
                    <a:moveTo>
                      <a:pt x="142271" y="267603"/>
                    </a:moveTo>
                    <a:lnTo>
                      <a:pt x="142354" y="267843"/>
                    </a:lnTo>
                    <a:lnTo>
                      <a:pt x="142481" y="268022"/>
                    </a:lnTo>
                    <a:lnTo>
                      <a:pt x="142271" y="267603"/>
                    </a:lnTo>
                    <a:close/>
                  </a:path>
                  <a:path w="473710" h="562609">
                    <a:moveTo>
                      <a:pt x="141510" y="267561"/>
                    </a:moveTo>
                    <a:lnTo>
                      <a:pt x="141604" y="267818"/>
                    </a:lnTo>
                    <a:lnTo>
                      <a:pt x="141730" y="268013"/>
                    </a:lnTo>
                    <a:lnTo>
                      <a:pt x="141604" y="267707"/>
                    </a:lnTo>
                    <a:lnTo>
                      <a:pt x="141510" y="267561"/>
                    </a:lnTo>
                    <a:close/>
                  </a:path>
                  <a:path w="473710" h="562609">
                    <a:moveTo>
                      <a:pt x="142127" y="267524"/>
                    </a:moveTo>
                    <a:lnTo>
                      <a:pt x="142194" y="267748"/>
                    </a:lnTo>
                    <a:lnTo>
                      <a:pt x="142320" y="268012"/>
                    </a:lnTo>
                    <a:lnTo>
                      <a:pt x="142193" y="267624"/>
                    </a:lnTo>
                    <a:close/>
                  </a:path>
                  <a:path w="473710" h="562609">
                    <a:moveTo>
                      <a:pt x="130372" y="266992"/>
                    </a:moveTo>
                    <a:lnTo>
                      <a:pt x="130616" y="268008"/>
                    </a:lnTo>
                    <a:lnTo>
                      <a:pt x="130489" y="267301"/>
                    </a:lnTo>
                    <a:lnTo>
                      <a:pt x="130372" y="266992"/>
                    </a:lnTo>
                    <a:close/>
                  </a:path>
                  <a:path w="473710" h="562609">
                    <a:moveTo>
                      <a:pt x="143677" y="267447"/>
                    </a:moveTo>
                    <a:lnTo>
                      <a:pt x="143711" y="267593"/>
                    </a:lnTo>
                    <a:lnTo>
                      <a:pt x="143965" y="268007"/>
                    </a:lnTo>
                    <a:lnTo>
                      <a:pt x="143838" y="267701"/>
                    </a:lnTo>
                    <a:lnTo>
                      <a:pt x="143677" y="267447"/>
                    </a:lnTo>
                    <a:close/>
                  </a:path>
                  <a:path w="473710" h="562609">
                    <a:moveTo>
                      <a:pt x="150286" y="267970"/>
                    </a:moveTo>
                    <a:close/>
                  </a:path>
                  <a:path w="473710" h="562609">
                    <a:moveTo>
                      <a:pt x="115571" y="266047"/>
                    </a:moveTo>
                    <a:lnTo>
                      <a:pt x="115499" y="268006"/>
                    </a:lnTo>
                    <a:lnTo>
                      <a:pt x="115626" y="267621"/>
                    </a:lnTo>
                    <a:lnTo>
                      <a:pt x="115571" y="266047"/>
                    </a:lnTo>
                    <a:close/>
                  </a:path>
                  <a:path w="473710" h="562609">
                    <a:moveTo>
                      <a:pt x="132785" y="266875"/>
                    </a:moveTo>
                    <a:lnTo>
                      <a:pt x="132832" y="267135"/>
                    </a:lnTo>
                    <a:lnTo>
                      <a:pt x="133212" y="268006"/>
                    </a:lnTo>
                    <a:lnTo>
                      <a:pt x="133085" y="267445"/>
                    </a:lnTo>
                    <a:lnTo>
                      <a:pt x="132785" y="266875"/>
                    </a:lnTo>
                    <a:close/>
                  </a:path>
                  <a:path w="473710" h="562609">
                    <a:moveTo>
                      <a:pt x="133228" y="267339"/>
                    </a:moveTo>
                    <a:lnTo>
                      <a:pt x="133291" y="267516"/>
                    </a:lnTo>
                    <a:lnTo>
                      <a:pt x="133544" y="267993"/>
                    </a:lnTo>
                    <a:lnTo>
                      <a:pt x="133417" y="267690"/>
                    </a:lnTo>
                    <a:lnTo>
                      <a:pt x="133228" y="267339"/>
                    </a:lnTo>
                    <a:close/>
                  </a:path>
                  <a:path w="473710" h="562609">
                    <a:moveTo>
                      <a:pt x="137542" y="267671"/>
                    </a:moveTo>
                    <a:lnTo>
                      <a:pt x="137699" y="267988"/>
                    </a:lnTo>
                    <a:lnTo>
                      <a:pt x="137542" y="267671"/>
                    </a:lnTo>
                    <a:close/>
                  </a:path>
                  <a:path w="473710" h="562609">
                    <a:moveTo>
                      <a:pt x="143221" y="267082"/>
                    </a:moveTo>
                    <a:lnTo>
                      <a:pt x="143282" y="267220"/>
                    </a:lnTo>
                    <a:lnTo>
                      <a:pt x="143788" y="267987"/>
                    </a:lnTo>
                    <a:lnTo>
                      <a:pt x="143662" y="267678"/>
                    </a:lnTo>
                    <a:lnTo>
                      <a:pt x="143221" y="267082"/>
                    </a:lnTo>
                    <a:close/>
                  </a:path>
                  <a:path w="473710" h="562609">
                    <a:moveTo>
                      <a:pt x="144534" y="266838"/>
                    </a:moveTo>
                    <a:lnTo>
                      <a:pt x="145053" y="267985"/>
                    </a:lnTo>
                    <a:lnTo>
                      <a:pt x="144926" y="267636"/>
                    </a:lnTo>
                    <a:lnTo>
                      <a:pt x="144534" y="266838"/>
                    </a:lnTo>
                    <a:close/>
                  </a:path>
                  <a:path w="473710" h="562609">
                    <a:moveTo>
                      <a:pt x="138913" y="267351"/>
                    </a:moveTo>
                    <a:lnTo>
                      <a:pt x="139002" y="267813"/>
                    </a:lnTo>
                    <a:lnTo>
                      <a:pt x="139128" y="267983"/>
                    </a:lnTo>
                    <a:lnTo>
                      <a:pt x="139001" y="267513"/>
                    </a:lnTo>
                    <a:lnTo>
                      <a:pt x="138913" y="267351"/>
                    </a:lnTo>
                    <a:close/>
                  </a:path>
                  <a:path w="473710" h="562609">
                    <a:moveTo>
                      <a:pt x="148021" y="267970"/>
                    </a:moveTo>
                    <a:close/>
                  </a:path>
                  <a:path w="473710" h="562609">
                    <a:moveTo>
                      <a:pt x="123515" y="265430"/>
                    </a:moveTo>
                    <a:lnTo>
                      <a:pt x="123300" y="266354"/>
                    </a:lnTo>
                    <a:lnTo>
                      <a:pt x="123046" y="267970"/>
                    </a:lnTo>
                    <a:lnTo>
                      <a:pt x="123290" y="267336"/>
                    </a:lnTo>
                    <a:lnTo>
                      <a:pt x="123515" y="265430"/>
                    </a:lnTo>
                    <a:close/>
                  </a:path>
                  <a:path w="473710" h="562609">
                    <a:moveTo>
                      <a:pt x="124965" y="267276"/>
                    </a:moveTo>
                    <a:lnTo>
                      <a:pt x="124895" y="267970"/>
                    </a:lnTo>
                    <a:lnTo>
                      <a:pt x="124965" y="267276"/>
                    </a:lnTo>
                    <a:close/>
                  </a:path>
                  <a:path w="473710" h="562609">
                    <a:moveTo>
                      <a:pt x="125067" y="266759"/>
                    </a:moveTo>
                    <a:lnTo>
                      <a:pt x="125038" y="267970"/>
                    </a:lnTo>
                    <a:lnTo>
                      <a:pt x="125067" y="266759"/>
                    </a:lnTo>
                    <a:close/>
                  </a:path>
                  <a:path w="473710" h="562609">
                    <a:moveTo>
                      <a:pt x="138193" y="267224"/>
                    </a:moveTo>
                    <a:lnTo>
                      <a:pt x="138207" y="267406"/>
                    </a:lnTo>
                    <a:lnTo>
                      <a:pt x="138588" y="267970"/>
                    </a:lnTo>
                    <a:lnTo>
                      <a:pt x="138386" y="267505"/>
                    </a:lnTo>
                    <a:lnTo>
                      <a:pt x="138193" y="267224"/>
                    </a:lnTo>
                    <a:close/>
                  </a:path>
                  <a:path w="473710" h="562609">
                    <a:moveTo>
                      <a:pt x="146859" y="267657"/>
                    </a:moveTo>
                    <a:lnTo>
                      <a:pt x="146984" y="267970"/>
                    </a:lnTo>
                    <a:lnTo>
                      <a:pt x="146859" y="267657"/>
                    </a:lnTo>
                    <a:close/>
                  </a:path>
                  <a:path w="473710" h="562609">
                    <a:moveTo>
                      <a:pt x="146762" y="267399"/>
                    </a:moveTo>
                    <a:lnTo>
                      <a:pt x="146932" y="267771"/>
                    </a:lnTo>
                    <a:lnTo>
                      <a:pt x="147058" y="267970"/>
                    </a:lnTo>
                    <a:lnTo>
                      <a:pt x="146762" y="267399"/>
                    </a:lnTo>
                    <a:close/>
                  </a:path>
                  <a:path w="473710" h="562609">
                    <a:moveTo>
                      <a:pt x="147079" y="267955"/>
                    </a:moveTo>
                    <a:close/>
                  </a:path>
                  <a:path w="473710" h="562609">
                    <a:moveTo>
                      <a:pt x="147120" y="267925"/>
                    </a:moveTo>
                    <a:close/>
                  </a:path>
                  <a:path w="473710" h="562609">
                    <a:moveTo>
                      <a:pt x="147179" y="267948"/>
                    </a:moveTo>
                    <a:close/>
                  </a:path>
                  <a:path w="473710" h="562609">
                    <a:moveTo>
                      <a:pt x="147619" y="267738"/>
                    </a:moveTo>
                    <a:lnTo>
                      <a:pt x="147736" y="267970"/>
                    </a:lnTo>
                    <a:lnTo>
                      <a:pt x="147619" y="267738"/>
                    </a:lnTo>
                    <a:close/>
                  </a:path>
                  <a:path w="473710" h="562609">
                    <a:moveTo>
                      <a:pt x="147760" y="267534"/>
                    </a:moveTo>
                    <a:lnTo>
                      <a:pt x="147726" y="267745"/>
                    </a:lnTo>
                    <a:lnTo>
                      <a:pt x="147853" y="267970"/>
                    </a:lnTo>
                    <a:lnTo>
                      <a:pt x="148011" y="267970"/>
                    </a:lnTo>
                    <a:lnTo>
                      <a:pt x="147885" y="267722"/>
                    </a:lnTo>
                    <a:lnTo>
                      <a:pt x="147760" y="267534"/>
                    </a:lnTo>
                    <a:close/>
                  </a:path>
                  <a:path w="473710" h="562609">
                    <a:moveTo>
                      <a:pt x="148031" y="267943"/>
                    </a:moveTo>
                    <a:close/>
                  </a:path>
                  <a:path w="473710" h="562609">
                    <a:moveTo>
                      <a:pt x="147850" y="267469"/>
                    </a:moveTo>
                    <a:lnTo>
                      <a:pt x="147923" y="267695"/>
                    </a:lnTo>
                    <a:lnTo>
                      <a:pt x="148049" y="267970"/>
                    </a:lnTo>
                    <a:lnTo>
                      <a:pt x="147850" y="267469"/>
                    </a:lnTo>
                    <a:close/>
                  </a:path>
                  <a:path w="473710" h="562609">
                    <a:moveTo>
                      <a:pt x="148138" y="267918"/>
                    </a:moveTo>
                    <a:close/>
                  </a:path>
                  <a:path w="473710" h="562609">
                    <a:moveTo>
                      <a:pt x="148288" y="267898"/>
                    </a:moveTo>
                    <a:close/>
                  </a:path>
                  <a:path w="473710" h="562609">
                    <a:moveTo>
                      <a:pt x="148304" y="267889"/>
                    </a:moveTo>
                    <a:close/>
                  </a:path>
                  <a:path w="473710" h="562609">
                    <a:moveTo>
                      <a:pt x="149109" y="267892"/>
                    </a:moveTo>
                    <a:close/>
                  </a:path>
                  <a:path w="473710" h="562609">
                    <a:moveTo>
                      <a:pt x="149091" y="267625"/>
                    </a:moveTo>
                    <a:lnTo>
                      <a:pt x="149161" y="267970"/>
                    </a:lnTo>
                    <a:lnTo>
                      <a:pt x="149091" y="267625"/>
                    </a:lnTo>
                    <a:close/>
                  </a:path>
                  <a:path w="473710" h="562609">
                    <a:moveTo>
                      <a:pt x="149090" y="267619"/>
                    </a:moveTo>
                    <a:lnTo>
                      <a:pt x="149228" y="267970"/>
                    </a:lnTo>
                    <a:lnTo>
                      <a:pt x="149090" y="267619"/>
                    </a:lnTo>
                    <a:close/>
                  </a:path>
                  <a:path w="473710" h="562609">
                    <a:moveTo>
                      <a:pt x="149237" y="267893"/>
                    </a:moveTo>
                    <a:close/>
                  </a:path>
                  <a:path w="473710" h="562609">
                    <a:moveTo>
                      <a:pt x="149314" y="267905"/>
                    </a:moveTo>
                    <a:close/>
                  </a:path>
                  <a:path w="473710" h="562609">
                    <a:moveTo>
                      <a:pt x="149430" y="267905"/>
                    </a:moveTo>
                    <a:close/>
                  </a:path>
                  <a:path w="473710" h="562609">
                    <a:moveTo>
                      <a:pt x="149915" y="267818"/>
                    </a:moveTo>
                    <a:lnTo>
                      <a:pt x="149923" y="267970"/>
                    </a:lnTo>
                    <a:lnTo>
                      <a:pt x="149915" y="267818"/>
                    </a:lnTo>
                    <a:close/>
                  </a:path>
                  <a:path w="473710" h="562609">
                    <a:moveTo>
                      <a:pt x="150252" y="267923"/>
                    </a:moveTo>
                    <a:close/>
                  </a:path>
                  <a:path w="473710" h="562609">
                    <a:moveTo>
                      <a:pt x="150271" y="267759"/>
                    </a:moveTo>
                    <a:lnTo>
                      <a:pt x="150285" y="267970"/>
                    </a:lnTo>
                    <a:lnTo>
                      <a:pt x="150271" y="267759"/>
                    </a:lnTo>
                    <a:close/>
                  </a:path>
                  <a:path w="473710" h="562609">
                    <a:moveTo>
                      <a:pt x="150331" y="267654"/>
                    </a:moveTo>
                    <a:lnTo>
                      <a:pt x="150326" y="267970"/>
                    </a:lnTo>
                    <a:lnTo>
                      <a:pt x="150331" y="267654"/>
                    </a:lnTo>
                    <a:close/>
                  </a:path>
                  <a:path w="473710" h="562609">
                    <a:moveTo>
                      <a:pt x="150389" y="267863"/>
                    </a:moveTo>
                    <a:close/>
                  </a:path>
                  <a:path w="473710" h="562609">
                    <a:moveTo>
                      <a:pt x="150543" y="267949"/>
                    </a:moveTo>
                    <a:close/>
                  </a:path>
                  <a:path w="473710" h="562609">
                    <a:moveTo>
                      <a:pt x="150553" y="267915"/>
                    </a:moveTo>
                    <a:close/>
                  </a:path>
                  <a:path w="473710" h="562609">
                    <a:moveTo>
                      <a:pt x="150544" y="267022"/>
                    </a:moveTo>
                    <a:lnTo>
                      <a:pt x="150584" y="267970"/>
                    </a:lnTo>
                    <a:lnTo>
                      <a:pt x="150569" y="267047"/>
                    </a:lnTo>
                    <a:close/>
                  </a:path>
                  <a:path w="473710" h="562609">
                    <a:moveTo>
                      <a:pt x="150694" y="267938"/>
                    </a:moveTo>
                    <a:close/>
                  </a:path>
                  <a:path w="473710" h="562609">
                    <a:moveTo>
                      <a:pt x="151308" y="267764"/>
                    </a:moveTo>
                    <a:lnTo>
                      <a:pt x="151396" y="267970"/>
                    </a:lnTo>
                    <a:lnTo>
                      <a:pt x="151308" y="267764"/>
                    </a:lnTo>
                    <a:close/>
                  </a:path>
                  <a:path w="473710" h="562609">
                    <a:moveTo>
                      <a:pt x="151176" y="266446"/>
                    </a:moveTo>
                    <a:lnTo>
                      <a:pt x="151267" y="267359"/>
                    </a:lnTo>
                    <a:lnTo>
                      <a:pt x="151394" y="267847"/>
                    </a:lnTo>
                    <a:lnTo>
                      <a:pt x="151393" y="267078"/>
                    </a:lnTo>
                    <a:lnTo>
                      <a:pt x="151176" y="266446"/>
                    </a:lnTo>
                    <a:close/>
                  </a:path>
                  <a:path w="473710" h="562609">
                    <a:moveTo>
                      <a:pt x="151611" y="266700"/>
                    </a:moveTo>
                    <a:lnTo>
                      <a:pt x="151462" y="266700"/>
                    </a:lnTo>
                    <a:lnTo>
                      <a:pt x="151907" y="267970"/>
                    </a:lnTo>
                    <a:lnTo>
                      <a:pt x="151611" y="266700"/>
                    </a:lnTo>
                    <a:close/>
                  </a:path>
                  <a:path w="473710" h="562609">
                    <a:moveTo>
                      <a:pt x="152162" y="266455"/>
                    </a:moveTo>
                    <a:lnTo>
                      <a:pt x="152501" y="267970"/>
                    </a:lnTo>
                    <a:lnTo>
                      <a:pt x="152247" y="266695"/>
                    </a:lnTo>
                    <a:lnTo>
                      <a:pt x="152162" y="266455"/>
                    </a:lnTo>
                    <a:close/>
                  </a:path>
                  <a:path w="473710" h="562609">
                    <a:moveTo>
                      <a:pt x="155749" y="247061"/>
                    </a:moveTo>
                    <a:lnTo>
                      <a:pt x="152345" y="255327"/>
                    </a:lnTo>
                    <a:lnTo>
                      <a:pt x="152221" y="255585"/>
                    </a:lnTo>
                    <a:lnTo>
                      <a:pt x="152095" y="257105"/>
                    </a:lnTo>
                    <a:lnTo>
                      <a:pt x="151968" y="259645"/>
                    </a:lnTo>
                    <a:lnTo>
                      <a:pt x="151841" y="262901"/>
                    </a:lnTo>
                    <a:lnTo>
                      <a:pt x="152222" y="265855"/>
                    </a:lnTo>
                    <a:lnTo>
                      <a:pt x="152349" y="266700"/>
                    </a:lnTo>
                    <a:lnTo>
                      <a:pt x="152374" y="267332"/>
                    </a:lnTo>
                    <a:lnTo>
                      <a:pt x="152501" y="267970"/>
                    </a:lnTo>
                    <a:lnTo>
                      <a:pt x="241057" y="267970"/>
                    </a:lnTo>
                    <a:lnTo>
                      <a:pt x="261032" y="247650"/>
                    </a:lnTo>
                    <a:lnTo>
                      <a:pt x="155468" y="247650"/>
                    </a:lnTo>
                    <a:lnTo>
                      <a:pt x="155749" y="247061"/>
                    </a:lnTo>
                    <a:close/>
                  </a:path>
                  <a:path w="473710" h="562609">
                    <a:moveTo>
                      <a:pt x="144127" y="267077"/>
                    </a:moveTo>
                    <a:lnTo>
                      <a:pt x="144392" y="267779"/>
                    </a:lnTo>
                    <a:lnTo>
                      <a:pt x="144519" y="267968"/>
                    </a:lnTo>
                    <a:lnTo>
                      <a:pt x="144393" y="267454"/>
                    </a:lnTo>
                    <a:lnTo>
                      <a:pt x="144127" y="267077"/>
                    </a:lnTo>
                    <a:close/>
                  </a:path>
                  <a:path w="473710" h="562609">
                    <a:moveTo>
                      <a:pt x="131255" y="266691"/>
                    </a:moveTo>
                    <a:lnTo>
                      <a:pt x="131367" y="267427"/>
                    </a:lnTo>
                    <a:lnTo>
                      <a:pt x="131621" y="267968"/>
                    </a:lnTo>
                    <a:lnTo>
                      <a:pt x="131494" y="267385"/>
                    </a:lnTo>
                    <a:lnTo>
                      <a:pt x="131255" y="266691"/>
                    </a:lnTo>
                    <a:close/>
                  </a:path>
                  <a:path w="473710" h="562609">
                    <a:moveTo>
                      <a:pt x="147851" y="267472"/>
                    </a:moveTo>
                    <a:lnTo>
                      <a:pt x="148067" y="267959"/>
                    </a:lnTo>
                    <a:lnTo>
                      <a:pt x="147940" y="267610"/>
                    </a:lnTo>
                    <a:lnTo>
                      <a:pt x="147851" y="267472"/>
                    </a:lnTo>
                    <a:close/>
                  </a:path>
                  <a:path w="473710" h="562609">
                    <a:moveTo>
                      <a:pt x="139972" y="267426"/>
                    </a:moveTo>
                    <a:lnTo>
                      <a:pt x="140030" y="267749"/>
                    </a:lnTo>
                    <a:lnTo>
                      <a:pt x="140157" y="267959"/>
                    </a:lnTo>
                    <a:lnTo>
                      <a:pt x="140030" y="267551"/>
                    </a:lnTo>
                    <a:close/>
                  </a:path>
                  <a:path w="473710" h="562609">
                    <a:moveTo>
                      <a:pt x="146740" y="267328"/>
                    </a:moveTo>
                    <a:lnTo>
                      <a:pt x="147079" y="267955"/>
                    </a:lnTo>
                    <a:lnTo>
                      <a:pt x="146952" y="267662"/>
                    </a:lnTo>
                    <a:lnTo>
                      <a:pt x="146740" y="267328"/>
                    </a:lnTo>
                    <a:close/>
                  </a:path>
                  <a:path w="473710" h="562609">
                    <a:moveTo>
                      <a:pt x="135133" y="267501"/>
                    </a:moveTo>
                    <a:lnTo>
                      <a:pt x="135183" y="267746"/>
                    </a:lnTo>
                    <a:lnTo>
                      <a:pt x="135309" y="267951"/>
                    </a:lnTo>
                    <a:lnTo>
                      <a:pt x="135133" y="267501"/>
                    </a:lnTo>
                    <a:close/>
                  </a:path>
                  <a:path w="473710" h="562609">
                    <a:moveTo>
                      <a:pt x="147830" y="267484"/>
                    </a:moveTo>
                    <a:lnTo>
                      <a:pt x="147904" y="267700"/>
                    </a:lnTo>
                    <a:lnTo>
                      <a:pt x="148031" y="267943"/>
                    </a:lnTo>
                    <a:lnTo>
                      <a:pt x="147830" y="267484"/>
                    </a:lnTo>
                    <a:close/>
                  </a:path>
                  <a:path w="473710" h="562609">
                    <a:moveTo>
                      <a:pt x="130971" y="266813"/>
                    </a:moveTo>
                    <a:lnTo>
                      <a:pt x="130960" y="267151"/>
                    </a:lnTo>
                    <a:lnTo>
                      <a:pt x="131213" y="267940"/>
                    </a:lnTo>
                    <a:lnTo>
                      <a:pt x="131086" y="267269"/>
                    </a:lnTo>
                    <a:lnTo>
                      <a:pt x="130971" y="266813"/>
                    </a:lnTo>
                    <a:close/>
                  </a:path>
                  <a:path w="473710" h="562609">
                    <a:moveTo>
                      <a:pt x="146477" y="267325"/>
                    </a:moveTo>
                    <a:lnTo>
                      <a:pt x="146521" y="267477"/>
                    </a:lnTo>
                    <a:lnTo>
                      <a:pt x="146648" y="267762"/>
                    </a:lnTo>
                    <a:lnTo>
                      <a:pt x="146774" y="267935"/>
                    </a:lnTo>
                    <a:lnTo>
                      <a:pt x="146477" y="267325"/>
                    </a:lnTo>
                    <a:close/>
                  </a:path>
                  <a:path w="473710" h="562609">
                    <a:moveTo>
                      <a:pt x="113696" y="266861"/>
                    </a:moveTo>
                    <a:lnTo>
                      <a:pt x="113637" y="267090"/>
                    </a:lnTo>
                    <a:lnTo>
                      <a:pt x="113510" y="267932"/>
                    </a:lnTo>
                    <a:lnTo>
                      <a:pt x="113637" y="267418"/>
                    </a:lnTo>
                    <a:lnTo>
                      <a:pt x="113696" y="266861"/>
                    </a:lnTo>
                    <a:close/>
                  </a:path>
                  <a:path w="473710" h="562609">
                    <a:moveTo>
                      <a:pt x="140595" y="266751"/>
                    </a:moveTo>
                    <a:lnTo>
                      <a:pt x="140715" y="267731"/>
                    </a:lnTo>
                    <a:lnTo>
                      <a:pt x="140841" y="267929"/>
                    </a:lnTo>
                    <a:lnTo>
                      <a:pt x="140715" y="266936"/>
                    </a:lnTo>
                    <a:lnTo>
                      <a:pt x="140595" y="266751"/>
                    </a:lnTo>
                    <a:close/>
                  </a:path>
                  <a:path w="473710" h="562609">
                    <a:moveTo>
                      <a:pt x="146623" y="266947"/>
                    </a:moveTo>
                    <a:lnTo>
                      <a:pt x="146741" y="267330"/>
                    </a:lnTo>
                    <a:lnTo>
                      <a:pt x="147120" y="267925"/>
                    </a:lnTo>
                    <a:lnTo>
                      <a:pt x="146993" y="267614"/>
                    </a:lnTo>
                    <a:lnTo>
                      <a:pt x="146623" y="266947"/>
                    </a:lnTo>
                    <a:close/>
                  </a:path>
                  <a:path w="473710" h="562609">
                    <a:moveTo>
                      <a:pt x="143458" y="266388"/>
                    </a:moveTo>
                    <a:lnTo>
                      <a:pt x="143599" y="267072"/>
                    </a:lnTo>
                    <a:lnTo>
                      <a:pt x="143726" y="267525"/>
                    </a:lnTo>
                    <a:lnTo>
                      <a:pt x="143980" y="267924"/>
                    </a:lnTo>
                    <a:lnTo>
                      <a:pt x="143854" y="266976"/>
                    </a:lnTo>
                    <a:lnTo>
                      <a:pt x="143458" y="266388"/>
                    </a:lnTo>
                    <a:close/>
                  </a:path>
                  <a:path w="473710" h="562609">
                    <a:moveTo>
                      <a:pt x="145533" y="267358"/>
                    </a:moveTo>
                    <a:lnTo>
                      <a:pt x="145808" y="267921"/>
                    </a:lnTo>
                    <a:lnTo>
                      <a:pt x="145681" y="267579"/>
                    </a:lnTo>
                    <a:lnTo>
                      <a:pt x="145533" y="267358"/>
                    </a:lnTo>
                    <a:close/>
                  </a:path>
                  <a:path w="473710" h="562609">
                    <a:moveTo>
                      <a:pt x="147998" y="267364"/>
                    </a:moveTo>
                    <a:lnTo>
                      <a:pt x="147885" y="267524"/>
                    </a:lnTo>
                    <a:lnTo>
                      <a:pt x="148138" y="267918"/>
                    </a:lnTo>
                    <a:lnTo>
                      <a:pt x="147998" y="267364"/>
                    </a:lnTo>
                    <a:close/>
                  </a:path>
                  <a:path w="473710" h="562609">
                    <a:moveTo>
                      <a:pt x="136617" y="267274"/>
                    </a:moveTo>
                    <a:lnTo>
                      <a:pt x="136656" y="267622"/>
                    </a:lnTo>
                    <a:lnTo>
                      <a:pt x="136783" y="267918"/>
                    </a:lnTo>
                    <a:lnTo>
                      <a:pt x="136656" y="267364"/>
                    </a:lnTo>
                    <a:close/>
                  </a:path>
                  <a:path w="473710" h="562609">
                    <a:moveTo>
                      <a:pt x="137243" y="267253"/>
                    </a:moveTo>
                    <a:lnTo>
                      <a:pt x="137561" y="267917"/>
                    </a:lnTo>
                    <a:lnTo>
                      <a:pt x="137434" y="267560"/>
                    </a:lnTo>
                    <a:lnTo>
                      <a:pt x="137243" y="267253"/>
                    </a:lnTo>
                    <a:close/>
                  </a:path>
                  <a:path w="473710" h="562609">
                    <a:moveTo>
                      <a:pt x="111848" y="264160"/>
                    </a:moveTo>
                    <a:lnTo>
                      <a:pt x="111238" y="267180"/>
                    </a:lnTo>
                    <a:lnTo>
                      <a:pt x="111111" y="267914"/>
                    </a:lnTo>
                    <a:lnTo>
                      <a:pt x="111745" y="264843"/>
                    </a:lnTo>
                    <a:lnTo>
                      <a:pt x="111848" y="264160"/>
                    </a:lnTo>
                    <a:close/>
                  </a:path>
                  <a:path w="473710" h="562609">
                    <a:moveTo>
                      <a:pt x="146195" y="267236"/>
                    </a:moveTo>
                    <a:lnTo>
                      <a:pt x="146297" y="267548"/>
                    </a:lnTo>
                    <a:lnTo>
                      <a:pt x="146550" y="267903"/>
                    </a:lnTo>
                    <a:lnTo>
                      <a:pt x="146195" y="267236"/>
                    </a:lnTo>
                    <a:close/>
                  </a:path>
                  <a:path w="473710" h="562609">
                    <a:moveTo>
                      <a:pt x="146345" y="266044"/>
                    </a:moveTo>
                    <a:lnTo>
                      <a:pt x="146646" y="266988"/>
                    </a:lnTo>
                    <a:lnTo>
                      <a:pt x="147153" y="267902"/>
                    </a:lnTo>
                    <a:lnTo>
                      <a:pt x="147027" y="267341"/>
                    </a:lnTo>
                    <a:lnTo>
                      <a:pt x="146773" y="266792"/>
                    </a:lnTo>
                    <a:lnTo>
                      <a:pt x="146345" y="266044"/>
                    </a:lnTo>
                    <a:close/>
                  </a:path>
                  <a:path w="473710" h="562609">
                    <a:moveTo>
                      <a:pt x="117882" y="266366"/>
                    </a:moveTo>
                    <a:lnTo>
                      <a:pt x="117607" y="267894"/>
                    </a:lnTo>
                    <a:lnTo>
                      <a:pt x="117859" y="267187"/>
                    </a:lnTo>
                    <a:lnTo>
                      <a:pt x="117882" y="266366"/>
                    </a:lnTo>
                    <a:close/>
                  </a:path>
                  <a:path w="473710" h="562609">
                    <a:moveTo>
                      <a:pt x="149086" y="267557"/>
                    </a:moveTo>
                    <a:lnTo>
                      <a:pt x="149237" y="267893"/>
                    </a:lnTo>
                    <a:lnTo>
                      <a:pt x="149086" y="267557"/>
                    </a:lnTo>
                    <a:close/>
                  </a:path>
                  <a:path w="473710" h="562609">
                    <a:moveTo>
                      <a:pt x="123030" y="265815"/>
                    </a:moveTo>
                    <a:lnTo>
                      <a:pt x="122815" y="266518"/>
                    </a:lnTo>
                    <a:lnTo>
                      <a:pt x="122688" y="267887"/>
                    </a:lnTo>
                    <a:lnTo>
                      <a:pt x="123030" y="265815"/>
                    </a:lnTo>
                    <a:close/>
                  </a:path>
                  <a:path w="473710" h="562609">
                    <a:moveTo>
                      <a:pt x="138169" y="266845"/>
                    </a:moveTo>
                    <a:lnTo>
                      <a:pt x="138277" y="267268"/>
                    </a:lnTo>
                    <a:lnTo>
                      <a:pt x="138656" y="267872"/>
                    </a:lnTo>
                    <a:lnTo>
                      <a:pt x="138529" y="267366"/>
                    </a:lnTo>
                    <a:lnTo>
                      <a:pt x="138169" y="266845"/>
                    </a:lnTo>
                    <a:close/>
                  </a:path>
                  <a:path w="473710" h="562609">
                    <a:moveTo>
                      <a:pt x="135135" y="267156"/>
                    </a:moveTo>
                    <a:lnTo>
                      <a:pt x="135167" y="267577"/>
                    </a:lnTo>
                    <a:lnTo>
                      <a:pt x="135293" y="267866"/>
                    </a:lnTo>
                    <a:lnTo>
                      <a:pt x="135167" y="267215"/>
                    </a:lnTo>
                    <a:close/>
                  </a:path>
                  <a:path w="473710" h="562609">
                    <a:moveTo>
                      <a:pt x="145665" y="267034"/>
                    </a:moveTo>
                    <a:lnTo>
                      <a:pt x="145786" y="267356"/>
                    </a:lnTo>
                    <a:lnTo>
                      <a:pt x="146040" y="267864"/>
                    </a:lnTo>
                    <a:lnTo>
                      <a:pt x="145913" y="267495"/>
                    </a:lnTo>
                    <a:lnTo>
                      <a:pt x="145787" y="267214"/>
                    </a:lnTo>
                    <a:lnTo>
                      <a:pt x="145665" y="267034"/>
                    </a:lnTo>
                    <a:close/>
                  </a:path>
                  <a:path w="473710" h="562609">
                    <a:moveTo>
                      <a:pt x="132321" y="266761"/>
                    </a:moveTo>
                    <a:lnTo>
                      <a:pt x="132676" y="267864"/>
                    </a:lnTo>
                    <a:lnTo>
                      <a:pt x="132549" y="267301"/>
                    </a:lnTo>
                    <a:lnTo>
                      <a:pt x="132321" y="266761"/>
                    </a:lnTo>
                    <a:close/>
                  </a:path>
                  <a:path w="473710" h="562609">
                    <a:moveTo>
                      <a:pt x="131828" y="266664"/>
                    </a:moveTo>
                    <a:lnTo>
                      <a:pt x="132062" y="267508"/>
                    </a:lnTo>
                    <a:lnTo>
                      <a:pt x="132188" y="267862"/>
                    </a:lnTo>
                    <a:lnTo>
                      <a:pt x="132062" y="267089"/>
                    </a:lnTo>
                    <a:lnTo>
                      <a:pt x="131828" y="266664"/>
                    </a:lnTo>
                    <a:close/>
                  </a:path>
                  <a:path w="473710" h="562609">
                    <a:moveTo>
                      <a:pt x="130020" y="267262"/>
                    </a:moveTo>
                    <a:lnTo>
                      <a:pt x="130149" y="267685"/>
                    </a:lnTo>
                    <a:lnTo>
                      <a:pt x="130275" y="267857"/>
                    </a:lnTo>
                    <a:lnTo>
                      <a:pt x="130148" y="267464"/>
                    </a:lnTo>
                    <a:lnTo>
                      <a:pt x="130020" y="267262"/>
                    </a:lnTo>
                    <a:close/>
                  </a:path>
                  <a:path w="473710" h="562609">
                    <a:moveTo>
                      <a:pt x="133748" y="265435"/>
                    </a:moveTo>
                    <a:lnTo>
                      <a:pt x="133741" y="265563"/>
                    </a:lnTo>
                    <a:lnTo>
                      <a:pt x="133995" y="266351"/>
                    </a:lnTo>
                    <a:lnTo>
                      <a:pt x="134122" y="266683"/>
                    </a:lnTo>
                    <a:lnTo>
                      <a:pt x="134882" y="267855"/>
                    </a:lnTo>
                    <a:lnTo>
                      <a:pt x="134755" y="267082"/>
                    </a:lnTo>
                    <a:lnTo>
                      <a:pt x="133748" y="265435"/>
                    </a:lnTo>
                    <a:close/>
                  </a:path>
                  <a:path w="473710" h="562609">
                    <a:moveTo>
                      <a:pt x="137994" y="267412"/>
                    </a:moveTo>
                    <a:lnTo>
                      <a:pt x="138232" y="267850"/>
                    </a:lnTo>
                    <a:lnTo>
                      <a:pt x="138106" y="267581"/>
                    </a:lnTo>
                    <a:lnTo>
                      <a:pt x="137994" y="267412"/>
                    </a:lnTo>
                    <a:close/>
                  </a:path>
                  <a:path w="473710" h="562609">
                    <a:moveTo>
                      <a:pt x="137470" y="266715"/>
                    </a:moveTo>
                    <a:lnTo>
                      <a:pt x="137544" y="267206"/>
                    </a:lnTo>
                    <a:lnTo>
                      <a:pt x="137924" y="267848"/>
                    </a:lnTo>
                    <a:lnTo>
                      <a:pt x="137798" y="267343"/>
                    </a:lnTo>
                    <a:lnTo>
                      <a:pt x="137470" y="266715"/>
                    </a:lnTo>
                    <a:close/>
                  </a:path>
                  <a:path w="473710" h="562609">
                    <a:moveTo>
                      <a:pt x="146537" y="267149"/>
                    </a:moveTo>
                    <a:lnTo>
                      <a:pt x="146647" y="267422"/>
                    </a:lnTo>
                    <a:lnTo>
                      <a:pt x="146773" y="267663"/>
                    </a:lnTo>
                    <a:lnTo>
                      <a:pt x="146900" y="267848"/>
                    </a:lnTo>
                    <a:lnTo>
                      <a:pt x="146774" y="267521"/>
                    </a:lnTo>
                    <a:lnTo>
                      <a:pt x="146537" y="267149"/>
                    </a:lnTo>
                    <a:close/>
                  </a:path>
                  <a:path w="473710" h="562609">
                    <a:moveTo>
                      <a:pt x="147816" y="267494"/>
                    </a:moveTo>
                    <a:lnTo>
                      <a:pt x="147841" y="267637"/>
                    </a:lnTo>
                    <a:lnTo>
                      <a:pt x="147968" y="267847"/>
                    </a:lnTo>
                    <a:lnTo>
                      <a:pt x="147816" y="267494"/>
                    </a:lnTo>
                    <a:close/>
                  </a:path>
                  <a:path w="473710" h="562609">
                    <a:moveTo>
                      <a:pt x="148035" y="267338"/>
                    </a:moveTo>
                    <a:lnTo>
                      <a:pt x="148275" y="267839"/>
                    </a:lnTo>
                    <a:lnTo>
                      <a:pt x="148149" y="267524"/>
                    </a:lnTo>
                    <a:lnTo>
                      <a:pt x="148035" y="267338"/>
                    </a:lnTo>
                    <a:close/>
                  </a:path>
                  <a:path w="473710" h="562609">
                    <a:moveTo>
                      <a:pt x="147055" y="267283"/>
                    </a:moveTo>
                    <a:lnTo>
                      <a:pt x="147251" y="267833"/>
                    </a:lnTo>
                    <a:lnTo>
                      <a:pt x="147124" y="267403"/>
                    </a:lnTo>
                    <a:close/>
                  </a:path>
                  <a:path w="473710" h="562609">
                    <a:moveTo>
                      <a:pt x="139240" y="267136"/>
                    </a:moveTo>
                    <a:lnTo>
                      <a:pt x="139296" y="267477"/>
                    </a:lnTo>
                    <a:lnTo>
                      <a:pt x="139549" y="267832"/>
                    </a:lnTo>
                    <a:lnTo>
                      <a:pt x="139240" y="267136"/>
                    </a:lnTo>
                    <a:close/>
                  </a:path>
                  <a:path w="473710" h="562609">
                    <a:moveTo>
                      <a:pt x="141425" y="267099"/>
                    </a:moveTo>
                    <a:lnTo>
                      <a:pt x="141466" y="267233"/>
                    </a:lnTo>
                    <a:lnTo>
                      <a:pt x="141845" y="267824"/>
                    </a:lnTo>
                    <a:lnTo>
                      <a:pt x="141718" y="267559"/>
                    </a:lnTo>
                    <a:lnTo>
                      <a:pt x="141425" y="267099"/>
                    </a:lnTo>
                    <a:close/>
                  </a:path>
                  <a:path w="473710" h="562609">
                    <a:moveTo>
                      <a:pt x="137996" y="267492"/>
                    </a:moveTo>
                    <a:lnTo>
                      <a:pt x="138128" y="267823"/>
                    </a:lnTo>
                    <a:lnTo>
                      <a:pt x="137996" y="267492"/>
                    </a:lnTo>
                    <a:close/>
                  </a:path>
                  <a:path w="473710" h="562609">
                    <a:moveTo>
                      <a:pt x="142576" y="266996"/>
                    </a:moveTo>
                    <a:lnTo>
                      <a:pt x="142660" y="267262"/>
                    </a:lnTo>
                    <a:lnTo>
                      <a:pt x="143041" y="267813"/>
                    </a:lnTo>
                    <a:lnTo>
                      <a:pt x="142914" y="267486"/>
                    </a:lnTo>
                    <a:lnTo>
                      <a:pt x="142576" y="266996"/>
                    </a:lnTo>
                    <a:close/>
                  </a:path>
                  <a:path w="473710" h="562609">
                    <a:moveTo>
                      <a:pt x="139440" y="266555"/>
                    </a:moveTo>
                    <a:lnTo>
                      <a:pt x="139789" y="267492"/>
                    </a:lnTo>
                    <a:lnTo>
                      <a:pt x="140041" y="267812"/>
                    </a:lnTo>
                    <a:lnTo>
                      <a:pt x="139915" y="267324"/>
                    </a:lnTo>
                    <a:lnTo>
                      <a:pt x="139440" y="266555"/>
                    </a:lnTo>
                    <a:close/>
                  </a:path>
                  <a:path w="473710" h="562609">
                    <a:moveTo>
                      <a:pt x="148144" y="267260"/>
                    </a:moveTo>
                    <a:lnTo>
                      <a:pt x="148330" y="267808"/>
                    </a:lnTo>
                    <a:lnTo>
                      <a:pt x="148203" y="267358"/>
                    </a:lnTo>
                    <a:close/>
                  </a:path>
                  <a:path w="473710" h="562609">
                    <a:moveTo>
                      <a:pt x="139969" y="267410"/>
                    </a:moveTo>
                    <a:lnTo>
                      <a:pt x="140147" y="267805"/>
                    </a:lnTo>
                    <a:lnTo>
                      <a:pt x="140021" y="267494"/>
                    </a:lnTo>
                    <a:close/>
                  </a:path>
                  <a:path w="473710" h="562609">
                    <a:moveTo>
                      <a:pt x="142163" y="266880"/>
                    </a:moveTo>
                    <a:lnTo>
                      <a:pt x="142281" y="267233"/>
                    </a:lnTo>
                    <a:lnTo>
                      <a:pt x="142659" y="267801"/>
                    </a:lnTo>
                    <a:lnTo>
                      <a:pt x="142532" y="267415"/>
                    </a:lnTo>
                    <a:lnTo>
                      <a:pt x="142163" y="266880"/>
                    </a:lnTo>
                    <a:close/>
                  </a:path>
                  <a:path w="473710" h="562609">
                    <a:moveTo>
                      <a:pt x="143272" y="266874"/>
                    </a:moveTo>
                    <a:lnTo>
                      <a:pt x="143243" y="267112"/>
                    </a:lnTo>
                    <a:lnTo>
                      <a:pt x="143749" y="267795"/>
                    </a:lnTo>
                    <a:lnTo>
                      <a:pt x="143622" y="267446"/>
                    </a:lnTo>
                    <a:lnTo>
                      <a:pt x="143272" y="266874"/>
                    </a:lnTo>
                    <a:close/>
                  </a:path>
                  <a:path w="473710" h="562609">
                    <a:moveTo>
                      <a:pt x="126778" y="266857"/>
                    </a:moveTo>
                    <a:lnTo>
                      <a:pt x="126612" y="267794"/>
                    </a:lnTo>
                    <a:lnTo>
                      <a:pt x="126739" y="267173"/>
                    </a:lnTo>
                    <a:lnTo>
                      <a:pt x="126778" y="266857"/>
                    </a:lnTo>
                    <a:close/>
                  </a:path>
                  <a:path w="473710" h="562609">
                    <a:moveTo>
                      <a:pt x="130986" y="266672"/>
                    </a:moveTo>
                    <a:lnTo>
                      <a:pt x="131091" y="267288"/>
                    </a:lnTo>
                    <a:lnTo>
                      <a:pt x="131218" y="267792"/>
                    </a:lnTo>
                    <a:lnTo>
                      <a:pt x="131091" y="266887"/>
                    </a:lnTo>
                    <a:lnTo>
                      <a:pt x="130986" y="266672"/>
                    </a:lnTo>
                    <a:close/>
                  </a:path>
                  <a:path w="473710" h="562609">
                    <a:moveTo>
                      <a:pt x="150050" y="267440"/>
                    </a:moveTo>
                    <a:lnTo>
                      <a:pt x="150034" y="267610"/>
                    </a:lnTo>
                    <a:lnTo>
                      <a:pt x="150161" y="267792"/>
                    </a:lnTo>
                    <a:lnTo>
                      <a:pt x="150050" y="267440"/>
                    </a:lnTo>
                    <a:close/>
                  </a:path>
                  <a:path w="473710" h="562609">
                    <a:moveTo>
                      <a:pt x="132271" y="267270"/>
                    </a:moveTo>
                    <a:lnTo>
                      <a:pt x="132319" y="267557"/>
                    </a:lnTo>
                    <a:lnTo>
                      <a:pt x="132445" y="267787"/>
                    </a:lnTo>
                    <a:lnTo>
                      <a:pt x="132271" y="267270"/>
                    </a:lnTo>
                    <a:close/>
                  </a:path>
                  <a:path w="473710" h="562609">
                    <a:moveTo>
                      <a:pt x="149136" y="267382"/>
                    </a:moveTo>
                    <a:lnTo>
                      <a:pt x="149109" y="267593"/>
                    </a:lnTo>
                    <a:lnTo>
                      <a:pt x="149236" y="267787"/>
                    </a:lnTo>
                    <a:lnTo>
                      <a:pt x="149136" y="267382"/>
                    </a:lnTo>
                    <a:close/>
                  </a:path>
                  <a:path w="473710" h="562609">
                    <a:moveTo>
                      <a:pt x="138517" y="266614"/>
                    </a:moveTo>
                    <a:lnTo>
                      <a:pt x="138593" y="267070"/>
                    </a:lnTo>
                    <a:lnTo>
                      <a:pt x="138847" y="267571"/>
                    </a:lnTo>
                    <a:lnTo>
                      <a:pt x="138974" y="267776"/>
                    </a:lnTo>
                    <a:lnTo>
                      <a:pt x="138847" y="267227"/>
                    </a:lnTo>
                    <a:lnTo>
                      <a:pt x="138517" y="266614"/>
                    </a:lnTo>
                    <a:close/>
                  </a:path>
                  <a:path w="473710" h="562609">
                    <a:moveTo>
                      <a:pt x="151381" y="266738"/>
                    </a:moveTo>
                    <a:lnTo>
                      <a:pt x="151398" y="266888"/>
                    </a:lnTo>
                    <a:lnTo>
                      <a:pt x="151525" y="267433"/>
                    </a:lnTo>
                    <a:lnTo>
                      <a:pt x="151652" y="267774"/>
                    </a:lnTo>
                    <a:lnTo>
                      <a:pt x="151381" y="266738"/>
                    </a:lnTo>
                    <a:close/>
                  </a:path>
                  <a:path w="473710" h="562609">
                    <a:moveTo>
                      <a:pt x="146947" y="266928"/>
                    </a:moveTo>
                    <a:lnTo>
                      <a:pt x="147082" y="267330"/>
                    </a:lnTo>
                    <a:lnTo>
                      <a:pt x="147336" y="267773"/>
                    </a:lnTo>
                    <a:lnTo>
                      <a:pt x="147209" y="267376"/>
                    </a:lnTo>
                    <a:lnTo>
                      <a:pt x="146947" y="266928"/>
                    </a:lnTo>
                    <a:close/>
                  </a:path>
                  <a:path w="473710" h="562609">
                    <a:moveTo>
                      <a:pt x="130116" y="267391"/>
                    </a:moveTo>
                    <a:lnTo>
                      <a:pt x="130284" y="267773"/>
                    </a:lnTo>
                    <a:lnTo>
                      <a:pt x="130157" y="267447"/>
                    </a:lnTo>
                    <a:close/>
                  </a:path>
                  <a:path w="473710" h="562609">
                    <a:moveTo>
                      <a:pt x="137991" y="267324"/>
                    </a:moveTo>
                    <a:lnTo>
                      <a:pt x="138100" y="267572"/>
                    </a:lnTo>
                    <a:lnTo>
                      <a:pt x="138227" y="267764"/>
                    </a:lnTo>
                    <a:lnTo>
                      <a:pt x="138100" y="267484"/>
                    </a:lnTo>
                    <a:lnTo>
                      <a:pt x="137991" y="267324"/>
                    </a:lnTo>
                    <a:close/>
                  </a:path>
                  <a:path w="473710" h="562609">
                    <a:moveTo>
                      <a:pt x="133252" y="266813"/>
                    </a:moveTo>
                    <a:lnTo>
                      <a:pt x="133433" y="267440"/>
                    </a:lnTo>
                    <a:lnTo>
                      <a:pt x="133560" y="267764"/>
                    </a:lnTo>
                    <a:lnTo>
                      <a:pt x="133433" y="267117"/>
                    </a:lnTo>
                    <a:lnTo>
                      <a:pt x="133252" y="266813"/>
                    </a:lnTo>
                    <a:close/>
                  </a:path>
                  <a:path w="473710" h="562609">
                    <a:moveTo>
                      <a:pt x="143147" y="267384"/>
                    </a:moveTo>
                    <a:lnTo>
                      <a:pt x="143248" y="267595"/>
                    </a:lnTo>
                    <a:lnTo>
                      <a:pt x="143375" y="267764"/>
                    </a:lnTo>
                    <a:lnTo>
                      <a:pt x="143147" y="267384"/>
                    </a:lnTo>
                    <a:close/>
                  </a:path>
                  <a:path w="473710" h="562609">
                    <a:moveTo>
                      <a:pt x="151011" y="266159"/>
                    </a:moveTo>
                    <a:lnTo>
                      <a:pt x="151053" y="266652"/>
                    </a:lnTo>
                    <a:lnTo>
                      <a:pt x="151180" y="267461"/>
                    </a:lnTo>
                    <a:lnTo>
                      <a:pt x="151307" y="267760"/>
                    </a:lnTo>
                    <a:lnTo>
                      <a:pt x="151180" y="266480"/>
                    </a:lnTo>
                    <a:lnTo>
                      <a:pt x="151053" y="266206"/>
                    </a:lnTo>
                    <a:close/>
                  </a:path>
                  <a:path w="473710" h="562609">
                    <a:moveTo>
                      <a:pt x="141470" y="267341"/>
                    </a:moveTo>
                    <a:lnTo>
                      <a:pt x="141508" y="267551"/>
                    </a:lnTo>
                    <a:lnTo>
                      <a:pt x="141635" y="267756"/>
                    </a:lnTo>
                    <a:lnTo>
                      <a:pt x="141470" y="267341"/>
                    </a:lnTo>
                    <a:close/>
                  </a:path>
                  <a:path w="473710" h="562609">
                    <a:moveTo>
                      <a:pt x="148998" y="267466"/>
                    </a:moveTo>
                    <a:lnTo>
                      <a:pt x="149017" y="267755"/>
                    </a:lnTo>
                    <a:lnTo>
                      <a:pt x="148998" y="267466"/>
                    </a:lnTo>
                    <a:close/>
                  </a:path>
                  <a:path w="473710" h="562609">
                    <a:moveTo>
                      <a:pt x="126397" y="264857"/>
                    </a:moveTo>
                    <a:lnTo>
                      <a:pt x="126335" y="265217"/>
                    </a:lnTo>
                    <a:lnTo>
                      <a:pt x="126208" y="267199"/>
                    </a:lnTo>
                    <a:lnTo>
                      <a:pt x="126586" y="267755"/>
                    </a:lnTo>
                    <a:lnTo>
                      <a:pt x="126712" y="267163"/>
                    </a:lnTo>
                    <a:lnTo>
                      <a:pt x="126586" y="265571"/>
                    </a:lnTo>
                    <a:lnTo>
                      <a:pt x="126397" y="264857"/>
                    </a:lnTo>
                    <a:close/>
                  </a:path>
                  <a:path w="473710" h="562609">
                    <a:moveTo>
                      <a:pt x="145168" y="267284"/>
                    </a:moveTo>
                    <a:lnTo>
                      <a:pt x="145244" y="267492"/>
                    </a:lnTo>
                    <a:lnTo>
                      <a:pt x="145370" y="267749"/>
                    </a:lnTo>
                    <a:lnTo>
                      <a:pt x="145168" y="267284"/>
                    </a:lnTo>
                    <a:close/>
                  </a:path>
                  <a:path w="473710" h="562609">
                    <a:moveTo>
                      <a:pt x="137131" y="266841"/>
                    </a:moveTo>
                    <a:lnTo>
                      <a:pt x="137169" y="267098"/>
                    </a:lnTo>
                    <a:lnTo>
                      <a:pt x="137548" y="267744"/>
                    </a:lnTo>
                    <a:lnTo>
                      <a:pt x="137131" y="266841"/>
                    </a:lnTo>
                    <a:close/>
                  </a:path>
                  <a:path w="473710" h="562609">
                    <a:moveTo>
                      <a:pt x="132957" y="267173"/>
                    </a:moveTo>
                    <a:lnTo>
                      <a:pt x="133219" y="267728"/>
                    </a:lnTo>
                    <a:lnTo>
                      <a:pt x="133092" y="267408"/>
                    </a:lnTo>
                    <a:lnTo>
                      <a:pt x="132957" y="267173"/>
                    </a:lnTo>
                    <a:close/>
                  </a:path>
                  <a:path w="473710" h="562609">
                    <a:moveTo>
                      <a:pt x="142084" y="267253"/>
                    </a:moveTo>
                    <a:lnTo>
                      <a:pt x="142141" y="267494"/>
                    </a:lnTo>
                    <a:lnTo>
                      <a:pt x="142268" y="267723"/>
                    </a:lnTo>
                    <a:lnTo>
                      <a:pt x="142142" y="267346"/>
                    </a:lnTo>
                    <a:close/>
                  </a:path>
                  <a:path w="473710" h="562609">
                    <a:moveTo>
                      <a:pt x="146484" y="267384"/>
                    </a:moveTo>
                    <a:lnTo>
                      <a:pt x="146618" y="267722"/>
                    </a:lnTo>
                    <a:lnTo>
                      <a:pt x="146484" y="267384"/>
                    </a:lnTo>
                    <a:close/>
                  </a:path>
                  <a:path w="473710" h="562609">
                    <a:moveTo>
                      <a:pt x="144116" y="267140"/>
                    </a:moveTo>
                    <a:lnTo>
                      <a:pt x="144100" y="267280"/>
                    </a:lnTo>
                    <a:lnTo>
                      <a:pt x="144354" y="267722"/>
                    </a:lnTo>
                    <a:lnTo>
                      <a:pt x="144116" y="267140"/>
                    </a:lnTo>
                    <a:close/>
                  </a:path>
                  <a:path w="473710" h="562609">
                    <a:moveTo>
                      <a:pt x="146901" y="266777"/>
                    </a:moveTo>
                    <a:lnTo>
                      <a:pt x="147030" y="267071"/>
                    </a:lnTo>
                    <a:lnTo>
                      <a:pt x="147410" y="267720"/>
                    </a:lnTo>
                    <a:lnTo>
                      <a:pt x="147283" y="267440"/>
                    </a:lnTo>
                    <a:lnTo>
                      <a:pt x="146901" y="266777"/>
                    </a:lnTo>
                    <a:close/>
                  </a:path>
                  <a:path w="473710" h="562609">
                    <a:moveTo>
                      <a:pt x="123517" y="265445"/>
                    </a:moveTo>
                    <a:lnTo>
                      <a:pt x="123244" y="267716"/>
                    </a:lnTo>
                    <a:lnTo>
                      <a:pt x="123624" y="266515"/>
                    </a:lnTo>
                    <a:lnTo>
                      <a:pt x="123517" y="265445"/>
                    </a:lnTo>
                    <a:close/>
                  </a:path>
                  <a:path w="473710" h="562609">
                    <a:moveTo>
                      <a:pt x="141375" y="267349"/>
                    </a:moveTo>
                    <a:lnTo>
                      <a:pt x="141412" y="267517"/>
                    </a:lnTo>
                    <a:lnTo>
                      <a:pt x="141539" y="267715"/>
                    </a:lnTo>
                    <a:lnTo>
                      <a:pt x="141375" y="267349"/>
                    </a:lnTo>
                    <a:close/>
                  </a:path>
                  <a:path w="473710" h="562609">
                    <a:moveTo>
                      <a:pt x="141403" y="266979"/>
                    </a:moveTo>
                    <a:lnTo>
                      <a:pt x="141450" y="267120"/>
                    </a:lnTo>
                    <a:lnTo>
                      <a:pt x="141830" y="267715"/>
                    </a:lnTo>
                    <a:lnTo>
                      <a:pt x="141703" y="267433"/>
                    </a:lnTo>
                    <a:lnTo>
                      <a:pt x="141403" y="266979"/>
                    </a:lnTo>
                    <a:close/>
                  </a:path>
                  <a:path w="473710" h="562609">
                    <a:moveTo>
                      <a:pt x="144093" y="267269"/>
                    </a:moveTo>
                    <a:lnTo>
                      <a:pt x="144348" y="267713"/>
                    </a:lnTo>
                    <a:lnTo>
                      <a:pt x="144093" y="267269"/>
                    </a:lnTo>
                    <a:close/>
                  </a:path>
                  <a:path w="473710" h="562609">
                    <a:moveTo>
                      <a:pt x="142532" y="266797"/>
                    </a:moveTo>
                    <a:lnTo>
                      <a:pt x="142561" y="266928"/>
                    </a:lnTo>
                    <a:lnTo>
                      <a:pt x="143067" y="267708"/>
                    </a:lnTo>
                    <a:lnTo>
                      <a:pt x="142532" y="266797"/>
                    </a:lnTo>
                    <a:close/>
                  </a:path>
                  <a:path w="473710" h="562609">
                    <a:moveTo>
                      <a:pt x="146748" y="266278"/>
                    </a:moveTo>
                    <a:lnTo>
                      <a:pt x="146929" y="266827"/>
                    </a:lnTo>
                    <a:lnTo>
                      <a:pt x="147435" y="267702"/>
                    </a:lnTo>
                    <a:lnTo>
                      <a:pt x="147308" y="267216"/>
                    </a:lnTo>
                    <a:lnTo>
                      <a:pt x="146748" y="266278"/>
                    </a:lnTo>
                    <a:close/>
                  </a:path>
                  <a:path w="473710" h="562609">
                    <a:moveTo>
                      <a:pt x="145790" y="267218"/>
                    </a:moveTo>
                    <a:lnTo>
                      <a:pt x="146006" y="267702"/>
                    </a:lnTo>
                    <a:lnTo>
                      <a:pt x="145880" y="267353"/>
                    </a:lnTo>
                    <a:lnTo>
                      <a:pt x="145790" y="267218"/>
                    </a:lnTo>
                    <a:close/>
                  </a:path>
                  <a:path w="473710" h="562609">
                    <a:moveTo>
                      <a:pt x="112077" y="266700"/>
                    </a:moveTo>
                    <a:lnTo>
                      <a:pt x="111952" y="267702"/>
                    </a:lnTo>
                    <a:lnTo>
                      <a:pt x="112077" y="266700"/>
                    </a:lnTo>
                    <a:close/>
                  </a:path>
                  <a:path w="473710" h="562609">
                    <a:moveTo>
                      <a:pt x="142485" y="266578"/>
                    </a:moveTo>
                    <a:lnTo>
                      <a:pt x="142562" y="266846"/>
                    </a:lnTo>
                    <a:lnTo>
                      <a:pt x="143069" y="267701"/>
                    </a:lnTo>
                    <a:lnTo>
                      <a:pt x="142942" y="267187"/>
                    </a:lnTo>
                    <a:lnTo>
                      <a:pt x="142485" y="266578"/>
                    </a:lnTo>
                    <a:close/>
                  </a:path>
                  <a:path w="473710" h="562609">
                    <a:moveTo>
                      <a:pt x="142529" y="267203"/>
                    </a:moveTo>
                    <a:lnTo>
                      <a:pt x="142602" y="267516"/>
                    </a:lnTo>
                    <a:lnTo>
                      <a:pt x="142729" y="267699"/>
                    </a:lnTo>
                    <a:lnTo>
                      <a:pt x="142603" y="267349"/>
                    </a:lnTo>
                    <a:lnTo>
                      <a:pt x="142529" y="267203"/>
                    </a:lnTo>
                    <a:close/>
                  </a:path>
                  <a:path w="473710" h="562609">
                    <a:moveTo>
                      <a:pt x="138841" y="266841"/>
                    </a:moveTo>
                    <a:lnTo>
                      <a:pt x="138973" y="267460"/>
                    </a:lnTo>
                    <a:lnTo>
                      <a:pt x="139097" y="267692"/>
                    </a:lnTo>
                    <a:lnTo>
                      <a:pt x="138970" y="267022"/>
                    </a:lnTo>
                    <a:lnTo>
                      <a:pt x="138841" y="266841"/>
                    </a:lnTo>
                    <a:close/>
                  </a:path>
                  <a:path w="473710" h="562609">
                    <a:moveTo>
                      <a:pt x="127765" y="266297"/>
                    </a:moveTo>
                    <a:lnTo>
                      <a:pt x="127831" y="267292"/>
                    </a:lnTo>
                    <a:lnTo>
                      <a:pt x="127958" y="267690"/>
                    </a:lnTo>
                    <a:lnTo>
                      <a:pt x="127831" y="266597"/>
                    </a:lnTo>
                    <a:lnTo>
                      <a:pt x="127765" y="266297"/>
                    </a:lnTo>
                    <a:close/>
                  </a:path>
                  <a:path w="473710" h="562609">
                    <a:moveTo>
                      <a:pt x="148317" y="267211"/>
                    </a:moveTo>
                    <a:lnTo>
                      <a:pt x="148413" y="267472"/>
                    </a:lnTo>
                    <a:lnTo>
                      <a:pt x="148540" y="267687"/>
                    </a:lnTo>
                    <a:lnTo>
                      <a:pt x="148317" y="267211"/>
                    </a:lnTo>
                    <a:close/>
                  </a:path>
                  <a:path w="473710" h="562609">
                    <a:moveTo>
                      <a:pt x="145872" y="267066"/>
                    </a:moveTo>
                    <a:lnTo>
                      <a:pt x="145978" y="267498"/>
                    </a:lnTo>
                    <a:lnTo>
                      <a:pt x="146105" y="267687"/>
                    </a:lnTo>
                    <a:lnTo>
                      <a:pt x="145979" y="267251"/>
                    </a:lnTo>
                    <a:lnTo>
                      <a:pt x="145872" y="267066"/>
                    </a:lnTo>
                    <a:close/>
                  </a:path>
                  <a:path w="473710" h="562609">
                    <a:moveTo>
                      <a:pt x="139922" y="267148"/>
                    </a:moveTo>
                    <a:lnTo>
                      <a:pt x="140014" y="267482"/>
                    </a:lnTo>
                    <a:lnTo>
                      <a:pt x="140140" y="267686"/>
                    </a:lnTo>
                    <a:lnTo>
                      <a:pt x="140013" y="267265"/>
                    </a:lnTo>
                    <a:close/>
                  </a:path>
                  <a:path w="473710" h="562609">
                    <a:moveTo>
                      <a:pt x="138560" y="267005"/>
                    </a:moveTo>
                    <a:lnTo>
                      <a:pt x="138650" y="267248"/>
                    </a:lnTo>
                    <a:lnTo>
                      <a:pt x="138777" y="267511"/>
                    </a:lnTo>
                    <a:lnTo>
                      <a:pt x="138903" y="267681"/>
                    </a:lnTo>
                    <a:lnTo>
                      <a:pt x="138560" y="267005"/>
                    </a:lnTo>
                    <a:close/>
                  </a:path>
                  <a:path w="473710" h="562609">
                    <a:moveTo>
                      <a:pt x="116920" y="265486"/>
                    </a:moveTo>
                    <a:lnTo>
                      <a:pt x="116903" y="266356"/>
                    </a:lnTo>
                    <a:lnTo>
                      <a:pt x="117030" y="267681"/>
                    </a:lnTo>
                    <a:lnTo>
                      <a:pt x="116920" y="265486"/>
                    </a:lnTo>
                    <a:close/>
                  </a:path>
                  <a:path w="473710" h="562609">
                    <a:moveTo>
                      <a:pt x="120486" y="266079"/>
                    </a:moveTo>
                    <a:lnTo>
                      <a:pt x="120200" y="267679"/>
                    </a:lnTo>
                    <a:lnTo>
                      <a:pt x="120327" y="267087"/>
                    </a:lnTo>
                    <a:lnTo>
                      <a:pt x="120486" y="266079"/>
                    </a:lnTo>
                    <a:close/>
                  </a:path>
                  <a:path w="473710" h="562609">
                    <a:moveTo>
                      <a:pt x="148329" y="267128"/>
                    </a:moveTo>
                    <a:lnTo>
                      <a:pt x="148559" y="267676"/>
                    </a:lnTo>
                    <a:lnTo>
                      <a:pt x="148432" y="267332"/>
                    </a:lnTo>
                    <a:lnTo>
                      <a:pt x="148329" y="267128"/>
                    </a:lnTo>
                    <a:close/>
                  </a:path>
                  <a:path w="473710" h="562609">
                    <a:moveTo>
                      <a:pt x="130466" y="266159"/>
                    </a:moveTo>
                    <a:lnTo>
                      <a:pt x="130377" y="267004"/>
                    </a:lnTo>
                    <a:lnTo>
                      <a:pt x="130631" y="267673"/>
                    </a:lnTo>
                    <a:lnTo>
                      <a:pt x="130466" y="266159"/>
                    </a:lnTo>
                    <a:close/>
                  </a:path>
                  <a:path w="473710" h="562609">
                    <a:moveTo>
                      <a:pt x="137127" y="266502"/>
                    </a:moveTo>
                    <a:lnTo>
                      <a:pt x="137162" y="266902"/>
                    </a:lnTo>
                    <a:lnTo>
                      <a:pt x="137542" y="267671"/>
                    </a:lnTo>
                    <a:lnTo>
                      <a:pt x="137415" y="266989"/>
                    </a:lnTo>
                    <a:lnTo>
                      <a:pt x="137127" y="266502"/>
                    </a:lnTo>
                    <a:close/>
                  </a:path>
                  <a:path w="473710" h="562609">
                    <a:moveTo>
                      <a:pt x="135416" y="267288"/>
                    </a:moveTo>
                    <a:lnTo>
                      <a:pt x="135602" y="267665"/>
                    </a:lnTo>
                    <a:lnTo>
                      <a:pt x="135476" y="267364"/>
                    </a:lnTo>
                    <a:close/>
                  </a:path>
                  <a:path w="473710" h="562609">
                    <a:moveTo>
                      <a:pt x="134915" y="267005"/>
                    </a:moveTo>
                    <a:lnTo>
                      <a:pt x="135006" y="267460"/>
                    </a:lnTo>
                    <a:lnTo>
                      <a:pt x="135132" y="267664"/>
                    </a:lnTo>
                    <a:lnTo>
                      <a:pt x="135005" y="267209"/>
                    </a:lnTo>
                    <a:lnTo>
                      <a:pt x="134915" y="267005"/>
                    </a:lnTo>
                    <a:close/>
                  </a:path>
                  <a:path w="473710" h="562609">
                    <a:moveTo>
                      <a:pt x="137987" y="267171"/>
                    </a:moveTo>
                    <a:lnTo>
                      <a:pt x="138095" y="267477"/>
                    </a:lnTo>
                    <a:lnTo>
                      <a:pt x="138220" y="267662"/>
                    </a:lnTo>
                    <a:lnTo>
                      <a:pt x="138093" y="267349"/>
                    </a:lnTo>
                    <a:lnTo>
                      <a:pt x="137987" y="267171"/>
                    </a:lnTo>
                    <a:close/>
                  </a:path>
                  <a:path w="473710" h="562609">
                    <a:moveTo>
                      <a:pt x="145265" y="267140"/>
                    </a:moveTo>
                    <a:lnTo>
                      <a:pt x="145557" y="267659"/>
                    </a:lnTo>
                    <a:lnTo>
                      <a:pt x="145431" y="267394"/>
                    </a:lnTo>
                    <a:lnTo>
                      <a:pt x="145265" y="267140"/>
                    </a:lnTo>
                    <a:close/>
                  </a:path>
                  <a:path w="473710" h="562609">
                    <a:moveTo>
                      <a:pt x="132325" y="266714"/>
                    </a:moveTo>
                    <a:lnTo>
                      <a:pt x="132699" y="267655"/>
                    </a:lnTo>
                    <a:lnTo>
                      <a:pt x="132572" y="267283"/>
                    </a:lnTo>
                    <a:lnTo>
                      <a:pt x="132325" y="266714"/>
                    </a:lnTo>
                    <a:close/>
                  </a:path>
                  <a:path w="473710" h="562609">
                    <a:moveTo>
                      <a:pt x="115290" y="265430"/>
                    </a:moveTo>
                    <a:lnTo>
                      <a:pt x="115055" y="267654"/>
                    </a:lnTo>
                    <a:lnTo>
                      <a:pt x="115308" y="266864"/>
                    </a:lnTo>
                    <a:lnTo>
                      <a:pt x="115290" y="265430"/>
                    </a:lnTo>
                    <a:close/>
                  </a:path>
                  <a:path w="473710" h="562609">
                    <a:moveTo>
                      <a:pt x="120751" y="264160"/>
                    </a:moveTo>
                    <a:lnTo>
                      <a:pt x="120323" y="266458"/>
                    </a:lnTo>
                    <a:lnTo>
                      <a:pt x="120196" y="267649"/>
                    </a:lnTo>
                    <a:lnTo>
                      <a:pt x="120450" y="266275"/>
                    </a:lnTo>
                    <a:lnTo>
                      <a:pt x="120751" y="264160"/>
                    </a:lnTo>
                    <a:close/>
                  </a:path>
                  <a:path w="473710" h="562609">
                    <a:moveTo>
                      <a:pt x="146181" y="267126"/>
                    </a:moveTo>
                    <a:lnTo>
                      <a:pt x="146518" y="267649"/>
                    </a:lnTo>
                    <a:lnTo>
                      <a:pt x="146391" y="267412"/>
                    </a:lnTo>
                    <a:lnTo>
                      <a:pt x="146181" y="267126"/>
                    </a:lnTo>
                    <a:close/>
                  </a:path>
                  <a:path w="473710" h="562609">
                    <a:moveTo>
                      <a:pt x="151387" y="265439"/>
                    </a:moveTo>
                    <a:lnTo>
                      <a:pt x="151471" y="266147"/>
                    </a:lnTo>
                    <a:lnTo>
                      <a:pt x="151851" y="267645"/>
                    </a:lnTo>
                    <a:lnTo>
                      <a:pt x="151471" y="265548"/>
                    </a:lnTo>
                    <a:close/>
                  </a:path>
                  <a:path w="473710" h="562609">
                    <a:moveTo>
                      <a:pt x="139105" y="267210"/>
                    </a:moveTo>
                    <a:lnTo>
                      <a:pt x="139161" y="267381"/>
                    </a:lnTo>
                    <a:lnTo>
                      <a:pt x="139288" y="267645"/>
                    </a:lnTo>
                    <a:lnTo>
                      <a:pt x="139162" y="267290"/>
                    </a:lnTo>
                    <a:close/>
                  </a:path>
                  <a:path w="473710" h="562609">
                    <a:moveTo>
                      <a:pt x="140172" y="267290"/>
                    </a:moveTo>
                    <a:lnTo>
                      <a:pt x="140312" y="267644"/>
                    </a:lnTo>
                    <a:lnTo>
                      <a:pt x="140172" y="267290"/>
                    </a:lnTo>
                    <a:close/>
                  </a:path>
                  <a:path w="473710" h="562609">
                    <a:moveTo>
                      <a:pt x="133235" y="267046"/>
                    </a:moveTo>
                    <a:lnTo>
                      <a:pt x="133492" y="267644"/>
                    </a:lnTo>
                    <a:lnTo>
                      <a:pt x="133235" y="267046"/>
                    </a:lnTo>
                    <a:close/>
                  </a:path>
                  <a:path w="473710" h="562609">
                    <a:moveTo>
                      <a:pt x="140365" y="267187"/>
                    </a:moveTo>
                    <a:lnTo>
                      <a:pt x="140600" y="267643"/>
                    </a:lnTo>
                    <a:lnTo>
                      <a:pt x="140473" y="267355"/>
                    </a:lnTo>
                    <a:lnTo>
                      <a:pt x="140365" y="267187"/>
                    </a:lnTo>
                    <a:close/>
                  </a:path>
                  <a:path w="473710" h="562609">
                    <a:moveTo>
                      <a:pt x="135154" y="264200"/>
                    </a:moveTo>
                    <a:lnTo>
                      <a:pt x="135187" y="266660"/>
                    </a:lnTo>
                    <a:lnTo>
                      <a:pt x="135441" y="267275"/>
                    </a:lnTo>
                    <a:lnTo>
                      <a:pt x="135694" y="267641"/>
                    </a:lnTo>
                    <a:lnTo>
                      <a:pt x="135567" y="265079"/>
                    </a:lnTo>
                    <a:lnTo>
                      <a:pt x="135154" y="264200"/>
                    </a:lnTo>
                    <a:close/>
                  </a:path>
                  <a:path w="473710" h="562609">
                    <a:moveTo>
                      <a:pt x="132813" y="266616"/>
                    </a:moveTo>
                    <a:lnTo>
                      <a:pt x="132841" y="266928"/>
                    </a:lnTo>
                    <a:lnTo>
                      <a:pt x="133221" y="267631"/>
                    </a:lnTo>
                    <a:lnTo>
                      <a:pt x="133094" y="267145"/>
                    </a:lnTo>
                    <a:lnTo>
                      <a:pt x="132813" y="266616"/>
                    </a:lnTo>
                    <a:close/>
                  </a:path>
                  <a:path w="473710" h="562609">
                    <a:moveTo>
                      <a:pt x="133662" y="266852"/>
                    </a:moveTo>
                    <a:lnTo>
                      <a:pt x="133748" y="267199"/>
                    </a:lnTo>
                    <a:lnTo>
                      <a:pt x="133999" y="267625"/>
                    </a:lnTo>
                    <a:lnTo>
                      <a:pt x="133662" y="266852"/>
                    </a:lnTo>
                    <a:close/>
                  </a:path>
                  <a:path w="473710" h="562609">
                    <a:moveTo>
                      <a:pt x="144707" y="266668"/>
                    </a:moveTo>
                    <a:lnTo>
                      <a:pt x="145089" y="267624"/>
                    </a:lnTo>
                    <a:lnTo>
                      <a:pt x="144963" y="267086"/>
                    </a:lnTo>
                    <a:lnTo>
                      <a:pt x="144707" y="266668"/>
                    </a:lnTo>
                    <a:close/>
                  </a:path>
                  <a:path w="473710" h="562609">
                    <a:moveTo>
                      <a:pt x="147403" y="267311"/>
                    </a:moveTo>
                    <a:lnTo>
                      <a:pt x="147549" y="267621"/>
                    </a:lnTo>
                    <a:lnTo>
                      <a:pt x="147403" y="267311"/>
                    </a:lnTo>
                    <a:close/>
                  </a:path>
                  <a:path w="473710" h="562609">
                    <a:moveTo>
                      <a:pt x="137634" y="266993"/>
                    </a:moveTo>
                    <a:lnTo>
                      <a:pt x="137928" y="267620"/>
                    </a:lnTo>
                    <a:lnTo>
                      <a:pt x="137801" y="267277"/>
                    </a:lnTo>
                    <a:lnTo>
                      <a:pt x="137634" y="266993"/>
                    </a:lnTo>
                    <a:close/>
                  </a:path>
                  <a:path w="473710" h="562609">
                    <a:moveTo>
                      <a:pt x="127390" y="266980"/>
                    </a:moveTo>
                    <a:lnTo>
                      <a:pt x="127448" y="267135"/>
                    </a:lnTo>
                    <a:lnTo>
                      <a:pt x="127826" y="267610"/>
                    </a:lnTo>
                    <a:lnTo>
                      <a:pt x="127699" y="267367"/>
                    </a:lnTo>
                    <a:lnTo>
                      <a:pt x="127390" y="266980"/>
                    </a:lnTo>
                    <a:close/>
                  </a:path>
                  <a:path w="473710" h="562609">
                    <a:moveTo>
                      <a:pt x="146412" y="266813"/>
                    </a:moveTo>
                    <a:lnTo>
                      <a:pt x="146570" y="267201"/>
                    </a:lnTo>
                    <a:lnTo>
                      <a:pt x="146824" y="267601"/>
                    </a:lnTo>
                    <a:lnTo>
                      <a:pt x="146697" y="267285"/>
                    </a:lnTo>
                    <a:lnTo>
                      <a:pt x="146412" y="266813"/>
                    </a:lnTo>
                    <a:close/>
                  </a:path>
                  <a:path w="473710" h="562609">
                    <a:moveTo>
                      <a:pt x="149410" y="267215"/>
                    </a:moveTo>
                    <a:lnTo>
                      <a:pt x="149441" y="267600"/>
                    </a:lnTo>
                    <a:lnTo>
                      <a:pt x="149410" y="267215"/>
                    </a:lnTo>
                    <a:close/>
                  </a:path>
                  <a:path w="473710" h="562609">
                    <a:moveTo>
                      <a:pt x="136605" y="267002"/>
                    </a:moveTo>
                    <a:lnTo>
                      <a:pt x="136643" y="267320"/>
                    </a:lnTo>
                    <a:lnTo>
                      <a:pt x="136770" y="267596"/>
                    </a:lnTo>
                    <a:lnTo>
                      <a:pt x="136605" y="267002"/>
                    </a:lnTo>
                    <a:close/>
                  </a:path>
                  <a:path w="473710" h="562609">
                    <a:moveTo>
                      <a:pt x="148491" y="267013"/>
                    </a:moveTo>
                    <a:lnTo>
                      <a:pt x="148574" y="267389"/>
                    </a:lnTo>
                    <a:lnTo>
                      <a:pt x="148700" y="267595"/>
                    </a:lnTo>
                    <a:lnTo>
                      <a:pt x="148574" y="267173"/>
                    </a:lnTo>
                    <a:lnTo>
                      <a:pt x="148491" y="267013"/>
                    </a:lnTo>
                    <a:close/>
                  </a:path>
                  <a:path w="473710" h="562609">
                    <a:moveTo>
                      <a:pt x="132340" y="266564"/>
                    </a:moveTo>
                    <a:lnTo>
                      <a:pt x="132327" y="266718"/>
                    </a:lnTo>
                    <a:lnTo>
                      <a:pt x="132706" y="267591"/>
                    </a:lnTo>
                    <a:lnTo>
                      <a:pt x="132340" y="266564"/>
                    </a:lnTo>
                    <a:close/>
                  </a:path>
                  <a:path w="473710" h="562609">
                    <a:moveTo>
                      <a:pt x="147380" y="267132"/>
                    </a:moveTo>
                    <a:lnTo>
                      <a:pt x="147471" y="267385"/>
                    </a:lnTo>
                    <a:lnTo>
                      <a:pt x="147598" y="267587"/>
                    </a:lnTo>
                    <a:lnTo>
                      <a:pt x="147380" y="267132"/>
                    </a:lnTo>
                    <a:close/>
                  </a:path>
                  <a:path w="473710" h="562609">
                    <a:moveTo>
                      <a:pt x="140410" y="266463"/>
                    </a:moveTo>
                    <a:lnTo>
                      <a:pt x="140495" y="266991"/>
                    </a:lnTo>
                    <a:lnTo>
                      <a:pt x="140622" y="267587"/>
                    </a:lnTo>
                    <a:lnTo>
                      <a:pt x="140496" y="266596"/>
                    </a:lnTo>
                    <a:lnTo>
                      <a:pt x="140410" y="266463"/>
                    </a:lnTo>
                    <a:close/>
                  </a:path>
                  <a:path w="473710" h="562609">
                    <a:moveTo>
                      <a:pt x="129858" y="267043"/>
                    </a:moveTo>
                    <a:lnTo>
                      <a:pt x="129949" y="267412"/>
                    </a:lnTo>
                    <a:lnTo>
                      <a:pt x="130076" y="267585"/>
                    </a:lnTo>
                    <a:lnTo>
                      <a:pt x="129949" y="267166"/>
                    </a:lnTo>
                    <a:close/>
                  </a:path>
                  <a:path w="473710" h="562609">
                    <a:moveTo>
                      <a:pt x="115595" y="264160"/>
                    </a:moveTo>
                    <a:lnTo>
                      <a:pt x="115173" y="265710"/>
                    </a:lnTo>
                    <a:lnTo>
                      <a:pt x="115047" y="267585"/>
                    </a:lnTo>
                    <a:lnTo>
                      <a:pt x="115290" y="265430"/>
                    </a:lnTo>
                    <a:lnTo>
                      <a:pt x="115695" y="265430"/>
                    </a:lnTo>
                    <a:lnTo>
                      <a:pt x="115595" y="264160"/>
                    </a:lnTo>
                    <a:close/>
                  </a:path>
                  <a:path w="473710" h="562609">
                    <a:moveTo>
                      <a:pt x="129479" y="266769"/>
                    </a:moveTo>
                    <a:lnTo>
                      <a:pt x="129626" y="267584"/>
                    </a:lnTo>
                    <a:lnTo>
                      <a:pt x="129500" y="266798"/>
                    </a:lnTo>
                    <a:close/>
                  </a:path>
                  <a:path w="473710" h="562609">
                    <a:moveTo>
                      <a:pt x="136584" y="266519"/>
                    </a:moveTo>
                    <a:lnTo>
                      <a:pt x="136643" y="267135"/>
                    </a:lnTo>
                    <a:lnTo>
                      <a:pt x="136770" y="267582"/>
                    </a:lnTo>
                    <a:lnTo>
                      <a:pt x="136643" y="266655"/>
                    </a:lnTo>
                    <a:lnTo>
                      <a:pt x="136584" y="266519"/>
                    </a:lnTo>
                    <a:close/>
                  </a:path>
                  <a:path w="473710" h="562609">
                    <a:moveTo>
                      <a:pt x="143284" y="266827"/>
                    </a:moveTo>
                    <a:lnTo>
                      <a:pt x="143326" y="266962"/>
                    </a:lnTo>
                    <a:lnTo>
                      <a:pt x="143705" y="267581"/>
                    </a:lnTo>
                    <a:lnTo>
                      <a:pt x="143578" y="267290"/>
                    </a:lnTo>
                    <a:lnTo>
                      <a:pt x="143284" y="266827"/>
                    </a:lnTo>
                    <a:close/>
                  </a:path>
                  <a:path w="473710" h="562609">
                    <a:moveTo>
                      <a:pt x="132378" y="266171"/>
                    </a:moveTo>
                    <a:lnTo>
                      <a:pt x="132455" y="266880"/>
                    </a:lnTo>
                    <a:lnTo>
                      <a:pt x="132708" y="267574"/>
                    </a:lnTo>
                    <a:lnTo>
                      <a:pt x="132581" y="266730"/>
                    </a:lnTo>
                    <a:lnTo>
                      <a:pt x="132378" y="266171"/>
                    </a:lnTo>
                    <a:close/>
                  </a:path>
                  <a:path w="473710" h="562609">
                    <a:moveTo>
                      <a:pt x="147351" y="266918"/>
                    </a:moveTo>
                    <a:lnTo>
                      <a:pt x="147372" y="267073"/>
                    </a:lnTo>
                    <a:lnTo>
                      <a:pt x="147626" y="267567"/>
                    </a:lnTo>
                    <a:lnTo>
                      <a:pt x="147499" y="267140"/>
                    </a:lnTo>
                    <a:lnTo>
                      <a:pt x="147351" y="266918"/>
                    </a:lnTo>
                    <a:close/>
                  </a:path>
                  <a:path w="473710" h="562609">
                    <a:moveTo>
                      <a:pt x="149693" y="267210"/>
                    </a:moveTo>
                    <a:lnTo>
                      <a:pt x="149811" y="267563"/>
                    </a:lnTo>
                    <a:lnTo>
                      <a:pt x="149693" y="267210"/>
                    </a:lnTo>
                    <a:close/>
                  </a:path>
                  <a:path w="473710" h="562609">
                    <a:moveTo>
                      <a:pt x="141336" y="267137"/>
                    </a:moveTo>
                    <a:lnTo>
                      <a:pt x="141384" y="267364"/>
                    </a:lnTo>
                    <a:lnTo>
                      <a:pt x="141510" y="267561"/>
                    </a:lnTo>
                    <a:lnTo>
                      <a:pt x="141383" y="267209"/>
                    </a:lnTo>
                    <a:close/>
                  </a:path>
                  <a:path w="473710" h="562609">
                    <a:moveTo>
                      <a:pt x="144333" y="266198"/>
                    </a:moveTo>
                    <a:lnTo>
                      <a:pt x="144389" y="266518"/>
                    </a:lnTo>
                    <a:lnTo>
                      <a:pt x="144515" y="266796"/>
                    </a:lnTo>
                    <a:lnTo>
                      <a:pt x="145022" y="267558"/>
                    </a:lnTo>
                    <a:lnTo>
                      <a:pt x="144333" y="266198"/>
                    </a:lnTo>
                    <a:close/>
                  </a:path>
                  <a:path w="473710" h="562609">
                    <a:moveTo>
                      <a:pt x="126933" y="266226"/>
                    </a:moveTo>
                    <a:lnTo>
                      <a:pt x="126858" y="266600"/>
                    </a:lnTo>
                    <a:lnTo>
                      <a:pt x="127111" y="267558"/>
                    </a:lnTo>
                    <a:lnTo>
                      <a:pt x="126933" y="266226"/>
                    </a:lnTo>
                    <a:close/>
                  </a:path>
                  <a:path w="473710" h="562609">
                    <a:moveTo>
                      <a:pt x="146434" y="266987"/>
                    </a:moveTo>
                    <a:lnTo>
                      <a:pt x="146574" y="267372"/>
                    </a:lnTo>
                    <a:lnTo>
                      <a:pt x="146701" y="267557"/>
                    </a:lnTo>
                    <a:lnTo>
                      <a:pt x="146574" y="267240"/>
                    </a:lnTo>
                    <a:lnTo>
                      <a:pt x="146434" y="266987"/>
                    </a:lnTo>
                    <a:close/>
                  </a:path>
                  <a:path w="473710" h="562609">
                    <a:moveTo>
                      <a:pt x="145191" y="267114"/>
                    </a:moveTo>
                    <a:lnTo>
                      <a:pt x="145209" y="267343"/>
                    </a:lnTo>
                    <a:lnTo>
                      <a:pt x="145336" y="267556"/>
                    </a:lnTo>
                    <a:lnTo>
                      <a:pt x="145191" y="267114"/>
                    </a:lnTo>
                    <a:close/>
                  </a:path>
                  <a:path w="473710" h="562609">
                    <a:moveTo>
                      <a:pt x="148509" y="267000"/>
                    </a:moveTo>
                    <a:lnTo>
                      <a:pt x="148769" y="267555"/>
                    </a:lnTo>
                    <a:lnTo>
                      <a:pt x="148643" y="267199"/>
                    </a:lnTo>
                    <a:lnTo>
                      <a:pt x="148509" y="267000"/>
                    </a:lnTo>
                    <a:close/>
                  </a:path>
                  <a:path w="473710" h="562609">
                    <a:moveTo>
                      <a:pt x="145238" y="266983"/>
                    </a:moveTo>
                    <a:lnTo>
                      <a:pt x="145535" y="267554"/>
                    </a:lnTo>
                    <a:lnTo>
                      <a:pt x="145409" y="267265"/>
                    </a:lnTo>
                    <a:lnTo>
                      <a:pt x="145238" y="266983"/>
                    </a:lnTo>
                    <a:close/>
                  </a:path>
                  <a:path w="473710" h="562609">
                    <a:moveTo>
                      <a:pt x="117386" y="265430"/>
                    </a:moveTo>
                    <a:lnTo>
                      <a:pt x="117264" y="267554"/>
                    </a:lnTo>
                    <a:lnTo>
                      <a:pt x="117391" y="266675"/>
                    </a:lnTo>
                    <a:lnTo>
                      <a:pt x="117386" y="265430"/>
                    </a:lnTo>
                    <a:close/>
                  </a:path>
                  <a:path w="473710" h="562609">
                    <a:moveTo>
                      <a:pt x="137984" y="267076"/>
                    </a:moveTo>
                    <a:lnTo>
                      <a:pt x="138086" y="267338"/>
                    </a:lnTo>
                    <a:lnTo>
                      <a:pt x="138213" y="267550"/>
                    </a:lnTo>
                    <a:lnTo>
                      <a:pt x="138086" y="267228"/>
                    </a:lnTo>
                    <a:lnTo>
                      <a:pt x="137984" y="267076"/>
                    </a:lnTo>
                    <a:close/>
                  </a:path>
                  <a:path w="473710" h="562609">
                    <a:moveTo>
                      <a:pt x="136793" y="266762"/>
                    </a:moveTo>
                    <a:lnTo>
                      <a:pt x="136902" y="267247"/>
                    </a:lnTo>
                    <a:lnTo>
                      <a:pt x="137029" y="267538"/>
                    </a:lnTo>
                    <a:lnTo>
                      <a:pt x="136902" y="267020"/>
                    </a:lnTo>
                    <a:lnTo>
                      <a:pt x="136793" y="266762"/>
                    </a:lnTo>
                    <a:close/>
                  </a:path>
                  <a:path w="473710" h="562609">
                    <a:moveTo>
                      <a:pt x="140805" y="266591"/>
                    </a:moveTo>
                    <a:lnTo>
                      <a:pt x="141002" y="267257"/>
                    </a:lnTo>
                    <a:lnTo>
                      <a:pt x="141129" y="267538"/>
                    </a:lnTo>
                    <a:lnTo>
                      <a:pt x="141002" y="267076"/>
                    </a:lnTo>
                    <a:lnTo>
                      <a:pt x="140876" y="266704"/>
                    </a:lnTo>
                    <a:close/>
                  </a:path>
                  <a:path w="473710" h="562609">
                    <a:moveTo>
                      <a:pt x="145247" y="267040"/>
                    </a:moveTo>
                    <a:lnTo>
                      <a:pt x="145524" y="267536"/>
                    </a:lnTo>
                    <a:lnTo>
                      <a:pt x="145247" y="267040"/>
                    </a:lnTo>
                    <a:close/>
                  </a:path>
                  <a:path w="473710" h="562609">
                    <a:moveTo>
                      <a:pt x="141285" y="266338"/>
                    </a:moveTo>
                    <a:lnTo>
                      <a:pt x="141424" y="266981"/>
                    </a:lnTo>
                    <a:lnTo>
                      <a:pt x="141803" y="267525"/>
                    </a:lnTo>
                    <a:lnTo>
                      <a:pt x="141676" y="266889"/>
                    </a:lnTo>
                    <a:lnTo>
                      <a:pt x="141285" y="266338"/>
                    </a:lnTo>
                    <a:close/>
                  </a:path>
                  <a:path w="473710" h="562609">
                    <a:moveTo>
                      <a:pt x="141737" y="266799"/>
                    </a:moveTo>
                    <a:lnTo>
                      <a:pt x="142001" y="267346"/>
                    </a:lnTo>
                    <a:lnTo>
                      <a:pt x="142127" y="267524"/>
                    </a:lnTo>
                    <a:lnTo>
                      <a:pt x="142000" y="267144"/>
                    </a:lnTo>
                    <a:lnTo>
                      <a:pt x="141737" y="266799"/>
                    </a:lnTo>
                    <a:close/>
                  </a:path>
                  <a:path w="473710" h="562609">
                    <a:moveTo>
                      <a:pt x="140029" y="265872"/>
                    </a:moveTo>
                    <a:lnTo>
                      <a:pt x="140075" y="266496"/>
                    </a:lnTo>
                    <a:lnTo>
                      <a:pt x="140202" y="266869"/>
                    </a:lnTo>
                    <a:lnTo>
                      <a:pt x="140581" y="267523"/>
                    </a:lnTo>
                    <a:lnTo>
                      <a:pt x="140454" y="266735"/>
                    </a:lnTo>
                    <a:lnTo>
                      <a:pt x="140327" y="266334"/>
                    </a:lnTo>
                    <a:lnTo>
                      <a:pt x="140029" y="265872"/>
                    </a:lnTo>
                    <a:close/>
                  </a:path>
                  <a:path w="473710" h="562609">
                    <a:moveTo>
                      <a:pt x="119935" y="265772"/>
                    </a:moveTo>
                    <a:lnTo>
                      <a:pt x="119796" y="266242"/>
                    </a:lnTo>
                    <a:lnTo>
                      <a:pt x="119669" y="267521"/>
                    </a:lnTo>
                    <a:lnTo>
                      <a:pt x="119923" y="266641"/>
                    </a:lnTo>
                    <a:lnTo>
                      <a:pt x="119935" y="265772"/>
                    </a:lnTo>
                    <a:close/>
                  </a:path>
                  <a:path w="473710" h="562609">
                    <a:moveTo>
                      <a:pt x="127472" y="264976"/>
                    </a:moveTo>
                    <a:lnTo>
                      <a:pt x="127569" y="265968"/>
                    </a:lnTo>
                    <a:lnTo>
                      <a:pt x="127823" y="267521"/>
                    </a:lnTo>
                    <a:lnTo>
                      <a:pt x="127697" y="266156"/>
                    </a:lnTo>
                    <a:lnTo>
                      <a:pt x="127570" y="265417"/>
                    </a:lnTo>
                    <a:lnTo>
                      <a:pt x="127472" y="264976"/>
                    </a:lnTo>
                    <a:close/>
                  </a:path>
                  <a:path w="473710" h="562609">
                    <a:moveTo>
                      <a:pt x="151360" y="266548"/>
                    </a:moveTo>
                    <a:lnTo>
                      <a:pt x="151475" y="267067"/>
                    </a:lnTo>
                    <a:lnTo>
                      <a:pt x="151602" y="267513"/>
                    </a:lnTo>
                    <a:lnTo>
                      <a:pt x="151475" y="266866"/>
                    </a:lnTo>
                    <a:lnTo>
                      <a:pt x="151360" y="266548"/>
                    </a:lnTo>
                    <a:close/>
                  </a:path>
                  <a:path w="473710" h="562609">
                    <a:moveTo>
                      <a:pt x="148654" y="266896"/>
                    </a:moveTo>
                    <a:lnTo>
                      <a:pt x="148598" y="267132"/>
                    </a:lnTo>
                    <a:lnTo>
                      <a:pt x="148851" y="267508"/>
                    </a:lnTo>
                    <a:lnTo>
                      <a:pt x="148654" y="266896"/>
                    </a:lnTo>
                    <a:close/>
                  </a:path>
                  <a:path w="473710" h="562609">
                    <a:moveTo>
                      <a:pt x="142100" y="266451"/>
                    </a:moveTo>
                    <a:lnTo>
                      <a:pt x="142216" y="266956"/>
                    </a:lnTo>
                    <a:lnTo>
                      <a:pt x="142595" y="267506"/>
                    </a:lnTo>
                    <a:lnTo>
                      <a:pt x="142469" y="267082"/>
                    </a:lnTo>
                    <a:lnTo>
                      <a:pt x="142215" y="266618"/>
                    </a:lnTo>
                    <a:lnTo>
                      <a:pt x="142100" y="266451"/>
                    </a:lnTo>
                    <a:close/>
                  </a:path>
                  <a:path w="473710" h="562609">
                    <a:moveTo>
                      <a:pt x="145864" y="267027"/>
                    </a:moveTo>
                    <a:lnTo>
                      <a:pt x="146124" y="267506"/>
                    </a:lnTo>
                    <a:lnTo>
                      <a:pt x="145997" y="267230"/>
                    </a:lnTo>
                    <a:lnTo>
                      <a:pt x="145864" y="267027"/>
                    </a:lnTo>
                    <a:close/>
                  </a:path>
                  <a:path w="473710" h="562609">
                    <a:moveTo>
                      <a:pt x="148193" y="267225"/>
                    </a:moveTo>
                    <a:lnTo>
                      <a:pt x="148337" y="267506"/>
                    </a:lnTo>
                    <a:lnTo>
                      <a:pt x="148193" y="267225"/>
                    </a:lnTo>
                    <a:close/>
                  </a:path>
                  <a:path w="473710" h="562609">
                    <a:moveTo>
                      <a:pt x="141140" y="266983"/>
                    </a:moveTo>
                    <a:lnTo>
                      <a:pt x="141404" y="267504"/>
                    </a:lnTo>
                    <a:lnTo>
                      <a:pt x="141279" y="267199"/>
                    </a:lnTo>
                    <a:lnTo>
                      <a:pt x="141140" y="266983"/>
                    </a:lnTo>
                    <a:close/>
                  </a:path>
                  <a:path w="473710" h="562609">
                    <a:moveTo>
                      <a:pt x="127460" y="265269"/>
                    </a:moveTo>
                    <a:lnTo>
                      <a:pt x="127429" y="267030"/>
                    </a:lnTo>
                    <a:lnTo>
                      <a:pt x="127810" y="267504"/>
                    </a:lnTo>
                    <a:lnTo>
                      <a:pt x="127460" y="265269"/>
                    </a:lnTo>
                    <a:close/>
                  </a:path>
                  <a:path w="473710" h="562609">
                    <a:moveTo>
                      <a:pt x="134924" y="266796"/>
                    </a:moveTo>
                    <a:lnTo>
                      <a:pt x="135006" y="267212"/>
                    </a:lnTo>
                    <a:lnTo>
                      <a:pt x="135133" y="267501"/>
                    </a:lnTo>
                    <a:lnTo>
                      <a:pt x="135006" y="266912"/>
                    </a:lnTo>
                    <a:close/>
                  </a:path>
                  <a:path w="473710" h="562609">
                    <a:moveTo>
                      <a:pt x="148362" y="267104"/>
                    </a:moveTo>
                    <a:lnTo>
                      <a:pt x="148390" y="267248"/>
                    </a:lnTo>
                    <a:lnTo>
                      <a:pt x="148516" y="267498"/>
                    </a:lnTo>
                    <a:lnTo>
                      <a:pt x="148362" y="267104"/>
                    </a:lnTo>
                    <a:close/>
                  </a:path>
                  <a:path w="473710" h="562609">
                    <a:moveTo>
                      <a:pt x="137462" y="266608"/>
                    </a:moveTo>
                    <a:lnTo>
                      <a:pt x="137676" y="267065"/>
                    </a:lnTo>
                    <a:lnTo>
                      <a:pt x="137929" y="267495"/>
                    </a:lnTo>
                    <a:lnTo>
                      <a:pt x="137803" y="267169"/>
                    </a:lnTo>
                    <a:lnTo>
                      <a:pt x="137462" y="266608"/>
                    </a:lnTo>
                    <a:close/>
                  </a:path>
                  <a:path w="473710" h="562609">
                    <a:moveTo>
                      <a:pt x="138567" y="267067"/>
                    </a:moveTo>
                    <a:lnTo>
                      <a:pt x="138634" y="267319"/>
                    </a:lnTo>
                    <a:lnTo>
                      <a:pt x="138761" y="267489"/>
                    </a:lnTo>
                    <a:lnTo>
                      <a:pt x="138567" y="267067"/>
                    </a:lnTo>
                    <a:close/>
                  </a:path>
                  <a:path w="473710" h="562609">
                    <a:moveTo>
                      <a:pt x="138158" y="266678"/>
                    </a:moveTo>
                    <a:lnTo>
                      <a:pt x="138234" y="266938"/>
                    </a:lnTo>
                    <a:lnTo>
                      <a:pt x="138614" y="267488"/>
                    </a:lnTo>
                    <a:lnTo>
                      <a:pt x="138487" y="267121"/>
                    </a:lnTo>
                    <a:lnTo>
                      <a:pt x="138158" y="266678"/>
                    </a:lnTo>
                    <a:close/>
                  </a:path>
                  <a:path w="473710" h="562609">
                    <a:moveTo>
                      <a:pt x="150858" y="266730"/>
                    </a:moveTo>
                    <a:lnTo>
                      <a:pt x="150936" y="267151"/>
                    </a:lnTo>
                    <a:lnTo>
                      <a:pt x="151063" y="267486"/>
                    </a:lnTo>
                    <a:lnTo>
                      <a:pt x="150936" y="266942"/>
                    </a:lnTo>
                    <a:lnTo>
                      <a:pt x="150858" y="266730"/>
                    </a:lnTo>
                    <a:close/>
                  </a:path>
                  <a:path w="473710" h="562609">
                    <a:moveTo>
                      <a:pt x="131739" y="266500"/>
                    </a:moveTo>
                    <a:lnTo>
                      <a:pt x="131798" y="266766"/>
                    </a:lnTo>
                    <a:lnTo>
                      <a:pt x="132051" y="267480"/>
                    </a:lnTo>
                    <a:lnTo>
                      <a:pt x="131798" y="266608"/>
                    </a:lnTo>
                    <a:close/>
                  </a:path>
                  <a:path w="473710" h="562609">
                    <a:moveTo>
                      <a:pt x="147379" y="266737"/>
                    </a:moveTo>
                    <a:lnTo>
                      <a:pt x="147757" y="267474"/>
                    </a:lnTo>
                    <a:lnTo>
                      <a:pt x="147631" y="267128"/>
                    </a:lnTo>
                    <a:lnTo>
                      <a:pt x="147379" y="266737"/>
                    </a:lnTo>
                    <a:close/>
                  </a:path>
                  <a:path w="473710" h="562609">
                    <a:moveTo>
                      <a:pt x="112547" y="265430"/>
                    </a:moveTo>
                    <a:lnTo>
                      <a:pt x="112576" y="267473"/>
                    </a:lnTo>
                    <a:lnTo>
                      <a:pt x="112703" y="266891"/>
                    </a:lnTo>
                    <a:lnTo>
                      <a:pt x="112547" y="265430"/>
                    </a:lnTo>
                    <a:close/>
                  </a:path>
                  <a:path w="473710" h="562609">
                    <a:moveTo>
                      <a:pt x="147973" y="267321"/>
                    </a:moveTo>
                    <a:lnTo>
                      <a:pt x="147850" y="267469"/>
                    </a:lnTo>
                    <a:lnTo>
                      <a:pt x="147973" y="267321"/>
                    </a:lnTo>
                    <a:close/>
                  </a:path>
                  <a:path w="473710" h="562609">
                    <a:moveTo>
                      <a:pt x="145677" y="266742"/>
                    </a:moveTo>
                    <a:lnTo>
                      <a:pt x="145830" y="267183"/>
                    </a:lnTo>
                    <a:lnTo>
                      <a:pt x="145956" y="267466"/>
                    </a:lnTo>
                    <a:lnTo>
                      <a:pt x="145830" y="266991"/>
                    </a:lnTo>
                    <a:lnTo>
                      <a:pt x="145677" y="266742"/>
                    </a:lnTo>
                    <a:close/>
                  </a:path>
                  <a:path w="473710" h="562609">
                    <a:moveTo>
                      <a:pt x="139140" y="266071"/>
                    </a:moveTo>
                    <a:lnTo>
                      <a:pt x="139255" y="266813"/>
                    </a:lnTo>
                    <a:lnTo>
                      <a:pt x="139761" y="267456"/>
                    </a:lnTo>
                    <a:lnTo>
                      <a:pt x="139507" y="266744"/>
                    </a:lnTo>
                    <a:lnTo>
                      <a:pt x="139380" y="266459"/>
                    </a:lnTo>
                    <a:lnTo>
                      <a:pt x="139140" y="266071"/>
                    </a:lnTo>
                    <a:close/>
                  </a:path>
                  <a:path w="473710" h="562609">
                    <a:moveTo>
                      <a:pt x="148236" y="267195"/>
                    </a:moveTo>
                    <a:lnTo>
                      <a:pt x="148335" y="267447"/>
                    </a:lnTo>
                    <a:lnTo>
                      <a:pt x="148236" y="267195"/>
                    </a:lnTo>
                    <a:close/>
                  </a:path>
                  <a:path w="473710" h="562609">
                    <a:moveTo>
                      <a:pt x="138977" y="266542"/>
                    </a:moveTo>
                    <a:lnTo>
                      <a:pt x="139015" y="266912"/>
                    </a:lnTo>
                    <a:lnTo>
                      <a:pt x="139142" y="267262"/>
                    </a:lnTo>
                    <a:lnTo>
                      <a:pt x="139269" y="267440"/>
                    </a:lnTo>
                    <a:lnTo>
                      <a:pt x="139142" y="266915"/>
                    </a:lnTo>
                    <a:lnTo>
                      <a:pt x="138977" y="266542"/>
                    </a:lnTo>
                    <a:close/>
                  </a:path>
                  <a:path w="473710" h="562609">
                    <a:moveTo>
                      <a:pt x="145222" y="266892"/>
                    </a:moveTo>
                    <a:lnTo>
                      <a:pt x="145510" y="267431"/>
                    </a:lnTo>
                    <a:lnTo>
                      <a:pt x="145384" y="267135"/>
                    </a:lnTo>
                    <a:lnTo>
                      <a:pt x="145222" y="266892"/>
                    </a:lnTo>
                    <a:close/>
                  </a:path>
                  <a:path w="473710" h="562609">
                    <a:moveTo>
                      <a:pt x="147243" y="266094"/>
                    </a:moveTo>
                    <a:lnTo>
                      <a:pt x="147696" y="267178"/>
                    </a:lnTo>
                    <a:lnTo>
                      <a:pt x="147823" y="267427"/>
                    </a:lnTo>
                    <a:lnTo>
                      <a:pt x="147243" y="266094"/>
                    </a:lnTo>
                    <a:close/>
                  </a:path>
                  <a:path w="473710" h="562609">
                    <a:moveTo>
                      <a:pt x="147239" y="266061"/>
                    </a:moveTo>
                    <a:lnTo>
                      <a:pt x="147830" y="267422"/>
                    </a:lnTo>
                    <a:lnTo>
                      <a:pt x="147239" y="266061"/>
                    </a:lnTo>
                    <a:close/>
                  </a:path>
                  <a:path w="473710" h="562609">
                    <a:moveTo>
                      <a:pt x="137729" y="267012"/>
                    </a:moveTo>
                    <a:lnTo>
                      <a:pt x="137930" y="267421"/>
                    </a:lnTo>
                    <a:lnTo>
                      <a:pt x="137803" y="267133"/>
                    </a:lnTo>
                    <a:close/>
                  </a:path>
                  <a:path w="473710" h="562609">
                    <a:moveTo>
                      <a:pt x="145839" y="266907"/>
                    </a:moveTo>
                    <a:lnTo>
                      <a:pt x="146119" y="267415"/>
                    </a:lnTo>
                    <a:lnTo>
                      <a:pt x="145992" y="267121"/>
                    </a:lnTo>
                    <a:lnTo>
                      <a:pt x="145839" y="266907"/>
                    </a:lnTo>
                    <a:close/>
                  </a:path>
                  <a:path w="473710" h="562609">
                    <a:moveTo>
                      <a:pt x="113131" y="266700"/>
                    </a:moveTo>
                    <a:lnTo>
                      <a:pt x="113073" y="267415"/>
                    </a:lnTo>
                    <a:lnTo>
                      <a:pt x="113131" y="266700"/>
                    </a:lnTo>
                    <a:close/>
                  </a:path>
                  <a:path w="473710" h="562609">
                    <a:moveTo>
                      <a:pt x="139729" y="266900"/>
                    </a:moveTo>
                    <a:lnTo>
                      <a:pt x="139969" y="267410"/>
                    </a:lnTo>
                    <a:lnTo>
                      <a:pt x="139842" y="267046"/>
                    </a:lnTo>
                    <a:lnTo>
                      <a:pt x="139729" y="266900"/>
                    </a:lnTo>
                    <a:close/>
                  </a:path>
                  <a:path w="473710" h="562609">
                    <a:moveTo>
                      <a:pt x="131328" y="264469"/>
                    </a:moveTo>
                    <a:lnTo>
                      <a:pt x="131347" y="264736"/>
                    </a:lnTo>
                    <a:lnTo>
                      <a:pt x="131600" y="265830"/>
                    </a:lnTo>
                    <a:lnTo>
                      <a:pt x="131854" y="266711"/>
                    </a:lnTo>
                    <a:lnTo>
                      <a:pt x="132234" y="267404"/>
                    </a:lnTo>
                    <a:lnTo>
                      <a:pt x="131981" y="266440"/>
                    </a:lnTo>
                    <a:lnTo>
                      <a:pt x="131328" y="264469"/>
                    </a:lnTo>
                    <a:close/>
                  </a:path>
                  <a:path w="473710" h="562609">
                    <a:moveTo>
                      <a:pt x="139762" y="266251"/>
                    </a:moveTo>
                    <a:lnTo>
                      <a:pt x="139870" y="266853"/>
                    </a:lnTo>
                    <a:lnTo>
                      <a:pt x="139997" y="267241"/>
                    </a:lnTo>
                    <a:lnTo>
                      <a:pt x="140123" y="267402"/>
                    </a:lnTo>
                    <a:lnTo>
                      <a:pt x="139996" y="266844"/>
                    </a:lnTo>
                    <a:lnTo>
                      <a:pt x="139762" y="266251"/>
                    </a:lnTo>
                    <a:close/>
                  </a:path>
                  <a:path w="473710" h="562609">
                    <a:moveTo>
                      <a:pt x="137979" y="266913"/>
                    </a:moveTo>
                    <a:lnTo>
                      <a:pt x="138077" y="267214"/>
                    </a:lnTo>
                    <a:lnTo>
                      <a:pt x="138204" y="267402"/>
                    </a:lnTo>
                    <a:lnTo>
                      <a:pt x="138078" y="267057"/>
                    </a:lnTo>
                    <a:lnTo>
                      <a:pt x="137979" y="266913"/>
                    </a:lnTo>
                    <a:close/>
                  </a:path>
                  <a:path w="473710" h="562609">
                    <a:moveTo>
                      <a:pt x="127101" y="266700"/>
                    </a:moveTo>
                    <a:lnTo>
                      <a:pt x="127111" y="267401"/>
                    </a:lnTo>
                    <a:lnTo>
                      <a:pt x="127101" y="266700"/>
                    </a:lnTo>
                    <a:close/>
                  </a:path>
                  <a:path w="473710" h="562609">
                    <a:moveTo>
                      <a:pt x="131939" y="266285"/>
                    </a:moveTo>
                    <a:lnTo>
                      <a:pt x="132235" y="267398"/>
                    </a:lnTo>
                    <a:lnTo>
                      <a:pt x="132108" y="266813"/>
                    </a:lnTo>
                    <a:lnTo>
                      <a:pt x="131939" y="266285"/>
                    </a:lnTo>
                    <a:close/>
                  </a:path>
                  <a:path w="473710" h="562609">
                    <a:moveTo>
                      <a:pt x="132817" y="266580"/>
                    </a:moveTo>
                    <a:lnTo>
                      <a:pt x="133226" y="267395"/>
                    </a:lnTo>
                    <a:lnTo>
                      <a:pt x="132817" y="266580"/>
                    </a:lnTo>
                    <a:close/>
                  </a:path>
                  <a:path w="473710" h="562609">
                    <a:moveTo>
                      <a:pt x="146723" y="266195"/>
                    </a:moveTo>
                    <a:lnTo>
                      <a:pt x="146782" y="266334"/>
                    </a:lnTo>
                    <a:lnTo>
                      <a:pt x="147414" y="267394"/>
                    </a:lnTo>
                    <a:lnTo>
                      <a:pt x="147287" y="267093"/>
                    </a:lnTo>
                    <a:lnTo>
                      <a:pt x="146723" y="266195"/>
                    </a:lnTo>
                    <a:close/>
                  </a:path>
                  <a:path w="473710" h="562609">
                    <a:moveTo>
                      <a:pt x="144186" y="266590"/>
                    </a:moveTo>
                    <a:lnTo>
                      <a:pt x="144209" y="267060"/>
                    </a:lnTo>
                    <a:lnTo>
                      <a:pt x="144463" y="267386"/>
                    </a:lnTo>
                    <a:lnTo>
                      <a:pt x="144336" y="266902"/>
                    </a:lnTo>
                    <a:lnTo>
                      <a:pt x="144186" y="266590"/>
                    </a:lnTo>
                    <a:close/>
                  </a:path>
                  <a:path w="473710" h="562609">
                    <a:moveTo>
                      <a:pt x="139573" y="266700"/>
                    </a:moveTo>
                    <a:lnTo>
                      <a:pt x="139952" y="267382"/>
                    </a:lnTo>
                    <a:lnTo>
                      <a:pt x="139699" y="266861"/>
                    </a:lnTo>
                    <a:lnTo>
                      <a:pt x="139573" y="266700"/>
                    </a:lnTo>
                    <a:close/>
                  </a:path>
                  <a:path w="473710" h="562609">
                    <a:moveTo>
                      <a:pt x="148804" y="266790"/>
                    </a:moveTo>
                    <a:lnTo>
                      <a:pt x="148866" y="267061"/>
                    </a:lnTo>
                    <a:lnTo>
                      <a:pt x="148993" y="267380"/>
                    </a:lnTo>
                    <a:lnTo>
                      <a:pt x="148866" y="266900"/>
                    </a:lnTo>
                    <a:close/>
                  </a:path>
                  <a:path w="473710" h="562609">
                    <a:moveTo>
                      <a:pt x="142928" y="266686"/>
                    </a:moveTo>
                    <a:lnTo>
                      <a:pt x="143023" y="267178"/>
                    </a:lnTo>
                    <a:lnTo>
                      <a:pt x="143149" y="267375"/>
                    </a:lnTo>
                    <a:lnTo>
                      <a:pt x="143022" y="266827"/>
                    </a:lnTo>
                    <a:lnTo>
                      <a:pt x="142928" y="266686"/>
                    </a:lnTo>
                    <a:close/>
                  </a:path>
                  <a:path w="473710" h="562609">
                    <a:moveTo>
                      <a:pt x="133358" y="266540"/>
                    </a:moveTo>
                    <a:lnTo>
                      <a:pt x="133459" y="267028"/>
                    </a:lnTo>
                    <a:lnTo>
                      <a:pt x="133586" y="267374"/>
                    </a:lnTo>
                    <a:lnTo>
                      <a:pt x="133459" y="266711"/>
                    </a:lnTo>
                    <a:lnTo>
                      <a:pt x="133358" y="266540"/>
                    </a:lnTo>
                    <a:close/>
                  </a:path>
                  <a:path w="473710" h="562609">
                    <a:moveTo>
                      <a:pt x="142997" y="267155"/>
                    </a:moveTo>
                    <a:lnTo>
                      <a:pt x="143140" y="267374"/>
                    </a:lnTo>
                    <a:lnTo>
                      <a:pt x="142997" y="267155"/>
                    </a:lnTo>
                    <a:close/>
                  </a:path>
                  <a:path w="473710" h="562609">
                    <a:moveTo>
                      <a:pt x="140873" y="266698"/>
                    </a:moveTo>
                    <a:lnTo>
                      <a:pt x="141103" y="267372"/>
                    </a:lnTo>
                    <a:lnTo>
                      <a:pt x="140976" y="266859"/>
                    </a:lnTo>
                    <a:lnTo>
                      <a:pt x="140873" y="266698"/>
                    </a:lnTo>
                    <a:close/>
                  </a:path>
                  <a:path w="473710" h="562609">
                    <a:moveTo>
                      <a:pt x="145588" y="266605"/>
                    </a:moveTo>
                    <a:lnTo>
                      <a:pt x="145640" y="266884"/>
                    </a:lnTo>
                    <a:lnTo>
                      <a:pt x="145767" y="267166"/>
                    </a:lnTo>
                    <a:lnTo>
                      <a:pt x="145894" y="267368"/>
                    </a:lnTo>
                    <a:lnTo>
                      <a:pt x="145640" y="266684"/>
                    </a:lnTo>
                    <a:close/>
                  </a:path>
                  <a:path w="473710" h="562609">
                    <a:moveTo>
                      <a:pt x="136352" y="266716"/>
                    </a:moveTo>
                    <a:lnTo>
                      <a:pt x="136547" y="267366"/>
                    </a:lnTo>
                    <a:lnTo>
                      <a:pt x="136420" y="266860"/>
                    </a:lnTo>
                    <a:lnTo>
                      <a:pt x="136352" y="266716"/>
                    </a:lnTo>
                    <a:close/>
                  </a:path>
                  <a:path w="473710" h="562609">
                    <a:moveTo>
                      <a:pt x="133711" y="266049"/>
                    </a:moveTo>
                    <a:lnTo>
                      <a:pt x="133815" y="266337"/>
                    </a:lnTo>
                    <a:lnTo>
                      <a:pt x="134322" y="267366"/>
                    </a:lnTo>
                    <a:lnTo>
                      <a:pt x="134069" y="266601"/>
                    </a:lnTo>
                    <a:lnTo>
                      <a:pt x="133711" y="266049"/>
                    </a:lnTo>
                    <a:close/>
                  </a:path>
                  <a:path w="473710" h="562609">
                    <a:moveTo>
                      <a:pt x="129727" y="266866"/>
                    </a:moveTo>
                    <a:lnTo>
                      <a:pt x="129912" y="267361"/>
                    </a:lnTo>
                    <a:lnTo>
                      <a:pt x="129786" y="266945"/>
                    </a:lnTo>
                    <a:close/>
                  </a:path>
                  <a:path w="473710" h="562609">
                    <a:moveTo>
                      <a:pt x="150678" y="266870"/>
                    </a:moveTo>
                    <a:lnTo>
                      <a:pt x="150766" y="267238"/>
                    </a:lnTo>
                    <a:lnTo>
                      <a:pt x="150678" y="266870"/>
                    </a:lnTo>
                    <a:close/>
                  </a:path>
                  <a:path w="473710" h="562609">
                    <a:moveTo>
                      <a:pt x="145380" y="266803"/>
                    </a:moveTo>
                    <a:lnTo>
                      <a:pt x="145533" y="267358"/>
                    </a:lnTo>
                    <a:lnTo>
                      <a:pt x="145406" y="266850"/>
                    </a:lnTo>
                    <a:close/>
                  </a:path>
                  <a:path w="473710" h="562609">
                    <a:moveTo>
                      <a:pt x="113989" y="265719"/>
                    </a:moveTo>
                    <a:lnTo>
                      <a:pt x="113779" y="266536"/>
                    </a:lnTo>
                    <a:lnTo>
                      <a:pt x="113652" y="267355"/>
                    </a:lnTo>
                    <a:lnTo>
                      <a:pt x="113906" y="266324"/>
                    </a:lnTo>
                    <a:lnTo>
                      <a:pt x="113989" y="265719"/>
                    </a:lnTo>
                    <a:close/>
                  </a:path>
                  <a:path w="473710" h="562609">
                    <a:moveTo>
                      <a:pt x="138487" y="266345"/>
                    </a:moveTo>
                    <a:lnTo>
                      <a:pt x="138534" y="266646"/>
                    </a:lnTo>
                    <a:lnTo>
                      <a:pt x="138913" y="267351"/>
                    </a:lnTo>
                    <a:lnTo>
                      <a:pt x="138787" y="266766"/>
                    </a:lnTo>
                    <a:lnTo>
                      <a:pt x="138487" y="266345"/>
                    </a:lnTo>
                    <a:close/>
                  </a:path>
                  <a:path w="473710" h="562609">
                    <a:moveTo>
                      <a:pt x="141133" y="266829"/>
                    </a:moveTo>
                    <a:lnTo>
                      <a:pt x="141248" y="267152"/>
                    </a:lnTo>
                    <a:lnTo>
                      <a:pt x="141375" y="267349"/>
                    </a:lnTo>
                    <a:lnTo>
                      <a:pt x="141248" y="267004"/>
                    </a:lnTo>
                    <a:lnTo>
                      <a:pt x="141133" y="266829"/>
                    </a:lnTo>
                    <a:close/>
                  </a:path>
                  <a:path w="473710" h="562609">
                    <a:moveTo>
                      <a:pt x="129703" y="266833"/>
                    </a:moveTo>
                    <a:lnTo>
                      <a:pt x="129772" y="267151"/>
                    </a:lnTo>
                    <a:lnTo>
                      <a:pt x="129899" y="267343"/>
                    </a:lnTo>
                    <a:lnTo>
                      <a:pt x="129703" y="266833"/>
                    </a:lnTo>
                    <a:close/>
                  </a:path>
                  <a:path w="473710" h="562609">
                    <a:moveTo>
                      <a:pt x="141695" y="266744"/>
                    </a:moveTo>
                    <a:lnTo>
                      <a:pt x="141745" y="266986"/>
                    </a:lnTo>
                    <a:lnTo>
                      <a:pt x="141998" y="267342"/>
                    </a:lnTo>
                    <a:lnTo>
                      <a:pt x="141695" y="266744"/>
                    </a:lnTo>
                    <a:close/>
                  </a:path>
                  <a:path w="473710" h="562609">
                    <a:moveTo>
                      <a:pt x="141308" y="266988"/>
                    </a:moveTo>
                    <a:lnTo>
                      <a:pt x="141343" y="267148"/>
                    </a:lnTo>
                    <a:lnTo>
                      <a:pt x="141470" y="267341"/>
                    </a:lnTo>
                    <a:lnTo>
                      <a:pt x="141308" y="266988"/>
                    </a:lnTo>
                    <a:close/>
                  </a:path>
                  <a:path w="473710" h="562609">
                    <a:moveTo>
                      <a:pt x="147252" y="266167"/>
                    </a:moveTo>
                    <a:lnTo>
                      <a:pt x="147640" y="267088"/>
                    </a:lnTo>
                    <a:lnTo>
                      <a:pt x="147767" y="267340"/>
                    </a:lnTo>
                    <a:lnTo>
                      <a:pt x="147252" y="266167"/>
                    </a:lnTo>
                    <a:close/>
                  </a:path>
                  <a:path w="473710" h="562609">
                    <a:moveTo>
                      <a:pt x="132830" y="266465"/>
                    </a:moveTo>
                    <a:lnTo>
                      <a:pt x="132848" y="266636"/>
                    </a:lnTo>
                    <a:lnTo>
                      <a:pt x="133228" y="267339"/>
                    </a:lnTo>
                    <a:lnTo>
                      <a:pt x="133101" y="266948"/>
                    </a:lnTo>
                    <a:lnTo>
                      <a:pt x="132830" y="266465"/>
                    </a:lnTo>
                    <a:close/>
                  </a:path>
                  <a:path w="473710" h="562609">
                    <a:moveTo>
                      <a:pt x="122021" y="264160"/>
                    </a:moveTo>
                    <a:lnTo>
                      <a:pt x="121537" y="267332"/>
                    </a:lnTo>
                    <a:lnTo>
                      <a:pt x="121791" y="266347"/>
                    </a:lnTo>
                    <a:lnTo>
                      <a:pt x="122021" y="264160"/>
                    </a:lnTo>
                    <a:close/>
                  </a:path>
                  <a:path w="473710" h="562609">
                    <a:moveTo>
                      <a:pt x="150791" y="266767"/>
                    </a:moveTo>
                    <a:lnTo>
                      <a:pt x="150761" y="267052"/>
                    </a:lnTo>
                    <a:lnTo>
                      <a:pt x="150887" y="267330"/>
                    </a:lnTo>
                    <a:lnTo>
                      <a:pt x="150791" y="266767"/>
                    </a:lnTo>
                    <a:close/>
                  </a:path>
                  <a:path w="473710" h="562609">
                    <a:moveTo>
                      <a:pt x="145408" y="266652"/>
                    </a:moveTo>
                    <a:lnTo>
                      <a:pt x="145686" y="267329"/>
                    </a:lnTo>
                    <a:lnTo>
                      <a:pt x="145560" y="266902"/>
                    </a:lnTo>
                    <a:lnTo>
                      <a:pt x="145408" y="266652"/>
                    </a:lnTo>
                    <a:close/>
                  </a:path>
                  <a:path w="473710" h="562609">
                    <a:moveTo>
                      <a:pt x="146487" y="266702"/>
                    </a:moveTo>
                    <a:lnTo>
                      <a:pt x="146740" y="267328"/>
                    </a:lnTo>
                    <a:lnTo>
                      <a:pt x="146614" y="266932"/>
                    </a:lnTo>
                    <a:lnTo>
                      <a:pt x="146487" y="266702"/>
                    </a:lnTo>
                    <a:close/>
                  </a:path>
                  <a:path w="473710" h="562609">
                    <a:moveTo>
                      <a:pt x="136782" y="266604"/>
                    </a:moveTo>
                    <a:lnTo>
                      <a:pt x="136905" y="267028"/>
                    </a:lnTo>
                    <a:lnTo>
                      <a:pt x="137032" y="267328"/>
                    </a:lnTo>
                    <a:lnTo>
                      <a:pt x="136906" y="266880"/>
                    </a:lnTo>
                    <a:lnTo>
                      <a:pt x="136782" y="266604"/>
                    </a:lnTo>
                    <a:close/>
                  </a:path>
                  <a:path w="473710" h="562609">
                    <a:moveTo>
                      <a:pt x="147235" y="266036"/>
                    </a:moveTo>
                    <a:lnTo>
                      <a:pt x="147973" y="267321"/>
                    </a:lnTo>
                    <a:lnTo>
                      <a:pt x="147719" y="266824"/>
                    </a:lnTo>
                    <a:lnTo>
                      <a:pt x="147235" y="266036"/>
                    </a:lnTo>
                    <a:close/>
                  </a:path>
                  <a:path w="473710" h="562609">
                    <a:moveTo>
                      <a:pt x="143385" y="266031"/>
                    </a:moveTo>
                    <a:lnTo>
                      <a:pt x="143451" y="266351"/>
                    </a:lnTo>
                    <a:lnTo>
                      <a:pt x="144084" y="267320"/>
                    </a:lnTo>
                    <a:lnTo>
                      <a:pt x="143958" y="267032"/>
                    </a:lnTo>
                    <a:lnTo>
                      <a:pt x="143385" y="266031"/>
                    </a:lnTo>
                    <a:close/>
                  </a:path>
                  <a:path w="473710" h="562609">
                    <a:moveTo>
                      <a:pt x="109418" y="266700"/>
                    </a:moveTo>
                    <a:lnTo>
                      <a:pt x="109361" y="267317"/>
                    </a:lnTo>
                    <a:lnTo>
                      <a:pt x="109418" y="266700"/>
                    </a:lnTo>
                    <a:close/>
                  </a:path>
                  <a:path w="473710" h="562609">
                    <a:moveTo>
                      <a:pt x="148689" y="266871"/>
                    </a:moveTo>
                    <a:lnTo>
                      <a:pt x="148926" y="267312"/>
                    </a:lnTo>
                    <a:lnTo>
                      <a:pt x="148689" y="266871"/>
                    </a:lnTo>
                    <a:close/>
                  </a:path>
                  <a:path w="473710" h="562609">
                    <a:moveTo>
                      <a:pt x="137594" y="266738"/>
                    </a:moveTo>
                    <a:lnTo>
                      <a:pt x="137795" y="267112"/>
                    </a:lnTo>
                    <a:lnTo>
                      <a:pt x="137921" y="267303"/>
                    </a:lnTo>
                    <a:lnTo>
                      <a:pt x="137795" y="267034"/>
                    </a:lnTo>
                    <a:lnTo>
                      <a:pt x="137594" y="266738"/>
                    </a:lnTo>
                    <a:close/>
                  </a:path>
                  <a:path w="473710" h="562609">
                    <a:moveTo>
                      <a:pt x="133757" y="265300"/>
                    </a:moveTo>
                    <a:lnTo>
                      <a:pt x="133768" y="265455"/>
                    </a:lnTo>
                    <a:lnTo>
                      <a:pt x="134904" y="267295"/>
                    </a:lnTo>
                    <a:lnTo>
                      <a:pt x="134777" y="266691"/>
                    </a:lnTo>
                    <a:lnTo>
                      <a:pt x="134653" y="266449"/>
                    </a:lnTo>
                    <a:lnTo>
                      <a:pt x="133757" y="265300"/>
                    </a:lnTo>
                    <a:close/>
                  </a:path>
                  <a:path w="473710" h="562609">
                    <a:moveTo>
                      <a:pt x="113174" y="266700"/>
                    </a:moveTo>
                    <a:lnTo>
                      <a:pt x="113101" y="267294"/>
                    </a:lnTo>
                    <a:lnTo>
                      <a:pt x="113174" y="266700"/>
                    </a:lnTo>
                    <a:close/>
                  </a:path>
                  <a:path w="473710" h="562609">
                    <a:moveTo>
                      <a:pt x="146372" y="266496"/>
                    </a:moveTo>
                    <a:lnTo>
                      <a:pt x="146464" y="266875"/>
                    </a:lnTo>
                    <a:lnTo>
                      <a:pt x="146717" y="267292"/>
                    </a:lnTo>
                    <a:lnTo>
                      <a:pt x="146464" y="266661"/>
                    </a:lnTo>
                    <a:lnTo>
                      <a:pt x="146372" y="266496"/>
                    </a:lnTo>
                    <a:close/>
                  </a:path>
                  <a:path w="473710" h="562609">
                    <a:moveTo>
                      <a:pt x="135139" y="266606"/>
                    </a:moveTo>
                    <a:lnTo>
                      <a:pt x="135163" y="266966"/>
                    </a:lnTo>
                    <a:lnTo>
                      <a:pt x="135416" y="267288"/>
                    </a:lnTo>
                    <a:lnTo>
                      <a:pt x="135139" y="266606"/>
                    </a:lnTo>
                    <a:close/>
                  </a:path>
                  <a:path w="473710" h="562609">
                    <a:moveTo>
                      <a:pt x="147200" y="265767"/>
                    </a:moveTo>
                    <a:lnTo>
                      <a:pt x="147261" y="265934"/>
                    </a:lnTo>
                    <a:lnTo>
                      <a:pt x="148022" y="267286"/>
                    </a:lnTo>
                    <a:lnTo>
                      <a:pt x="147895" y="266851"/>
                    </a:lnTo>
                    <a:lnTo>
                      <a:pt x="147200" y="265767"/>
                    </a:lnTo>
                    <a:close/>
                  </a:path>
                  <a:path w="473710" h="562609">
                    <a:moveTo>
                      <a:pt x="130512" y="265757"/>
                    </a:moveTo>
                    <a:lnTo>
                      <a:pt x="130518" y="266486"/>
                    </a:lnTo>
                    <a:lnTo>
                      <a:pt x="130645" y="267284"/>
                    </a:lnTo>
                    <a:lnTo>
                      <a:pt x="130512" y="265757"/>
                    </a:lnTo>
                    <a:close/>
                  </a:path>
                  <a:path w="473710" h="562609">
                    <a:moveTo>
                      <a:pt x="146458" y="266093"/>
                    </a:moveTo>
                    <a:lnTo>
                      <a:pt x="146801" y="266840"/>
                    </a:lnTo>
                    <a:lnTo>
                      <a:pt x="147055" y="267283"/>
                    </a:lnTo>
                    <a:lnTo>
                      <a:pt x="146928" y="266896"/>
                    </a:lnTo>
                    <a:lnTo>
                      <a:pt x="146458" y="266093"/>
                    </a:lnTo>
                    <a:close/>
                  </a:path>
                  <a:path w="473710" h="562609">
                    <a:moveTo>
                      <a:pt x="145261" y="266593"/>
                    </a:moveTo>
                    <a:lnTo>
                      <a:pt x="145224" y="266895"/>
                    </a:lnTo>
                    <a:lnTo>
                      <a:pt x="145477" y="267275"/>
                    </a:lnTo>
                    <a:lnTo>
                      <a:pt x="145351" y="266752"/>
                    </a:lnTo>
                    <a:lnTo>
                      <a:pt x="145261" y="266593"/>
                    </a:lnTo>
                    <a:close/>
                  </a:path>
                  <a:path w="473710" h="562609">
                    <a:moveTo>
                      <a:pt x="124270" y="265462"/>
                    </a:moveTo>
                    <a:lnTo>
                      <a:pt x="124048" y="266528"/>
                    </a:lnTo>
                    <a:lnTo>
                      <a:pt x="124175" y="267273"/>
                    </a:lnTo>
                    <a:lnTo>
                      <a:pt x="124302" y="266453"/>
                    </a:lnTo>
                    <a:lnTo>
                      <a:pt x="124270" y="265462"/>
                    </a:lnTo>
                    <a:close/>
                  </a:path>
                  <a:path w="473710" h="562609">
                    <a:moveTo>
                      <a:pt x="143385" y="266030"/>
                    </a:moveTo>
                    <a:lnTo>
                      <a:pt x="144093" y="267269"/>
                    </a:lnTo>
                    <a:lnTo>
                      <a:pt x="143967" y="266851"/>
                    </a:lnTo>
                    <a:lnTo>
                      <a:pt x="143385" y="266030"/>
                    </a:lnTo>
                    <a:close/>
                  </a:path>
                  <a:path w="473710" h="562609">
                    <a:moveTo>
                      <a:pt x="146744" y="266009"/>
                    </a:moveTo>
                    <a:lnTo>
                      <a:pt x="147398" y="267269"/>
                    </a:lnTo>
                    <a:lnTo>
                      <a:pt x="147271" y="266940"/>
                    </a:lnTo>
                    <a:lnTo>
                      <a:pt x="146744" y="266009"/>
                    </a:lnTo>
                    <a:close/>
                  </a:path>
                  <a:path w="473710" h="562609">
                    <a:moveTo>
                      <a:pt x="117754" y="264160"/>
                    </a:moveTo>
                    <a:lnTo>
                      <a:pt x="117677" y="264689"/>
                    </a:lnTo>
                    <a:lnTo>
                      <a:pt x="117550" y="267268"/>
                    </a:lnTo>
                    <a:lnTo>
                      <a:pt x="117804" y="266196"/>
                    </a:lnTo>
                    <a:lnTo>
                      <a:pt x="117754" y="264160"/>
                    </a:lnTo>
                    <a:close/>
                  </a:path>
                  <a:path w="473710" h="562609">
                    <a:moveTo>
                      <a:pt x="135137" y="266957"/>
                    </a:moveTo>
                    <a:lnTo>
                      <a:pt x="135164" y="267105"/>
                    </a:lnTo>
                    <a:lnTo>
                      <a:pt x="135291" y="267267"/>
                    </a:lnTo>
                    <a:lnTo>
                      <a:pt x="135137" y="266957"/>
                    </a:lnTo>
                    <a:close/>
                  </a:path>
                  <a:path w="473710" h="562609">
                    <a:moveTo>
                      <a:pt x="138125" y="266148"/>
                    </a:moveTo>
                    <a:lnTo>
                      <a:pt x="138209" y="266747"/>
                    </a:lnTo>
                    <a:lnTo>
                      <a:pt x="138588" y="267257"/>
                    </a:lnTo>
                    <a:lnTo>
                      <a:pt x="138461" y="266837"/>
                    </a:lnTo>
                    <a:lnTo>
                      <a:pt x="138125" y="266148"/>
                    </a:lnTo>
                    <a:close/>
                  </a:path>
                  <a:path w="473710" h="562609">
                    <a:moveTo>
                      <a:pt x="149027" y="266700"/>
                    </a:moveTo>
                    <a:lnTo>
                      <a:pt x="149065" y="267255"/>
                    </a:lnTo>
                    <a:lnTo>
                      <a:pt x="149027" y="266700"/>
                    </a:lnTo>
                    <a:close/>
                  </a:path>
                  <a:path w="473710" h="562609">
                    <a:moveTo>
                      <a:pt x="129794" y="266663"/>
                    </a:moveTo>
                    <a:lnTo>
                      <a:pt x="129888" y="267084"/>
                    </a:lnTo>
                    <a:lnTo>
                      <a:pt x="130014" y="267254"/>
                    </a:lnTo>
                    <a:lnTo>
                      <a:pt x="129887" y="266874"/>
                    </a:lnTo>
                    <a:lnTo>
                      <a:pt x="129794" y="266663"/>
                    </a:lnTo>
                    <a:close/>
                  </a:path>
                  <a:path w="473710" h="562609">
                    <a:moveTo>
                      <a:pt x="150934" y="266073"/>
                    </a:moveTo>
                    <a:lnTo>
                      <a:pt x="150963" y="266393"/>
                    </a:lnTo>
                    <a:lnTo>
                      <a:pt x="151090" y="267249"/>
                    </a:lnTo>
                    <a:lnTo>
                      <a:pt x="150963" y="266181"/>
                    </a:lnTo>
                    <a:close/>
                  </a:path>
                  <a:path w="473710" h="562609">
                    <a:moveTo>
                      <a:pt x="145766" y="266560"/>
                    </a:moveTo>
                    <a:lnTo>
                      <a:pt x="145830" y="266863"/>
                    </a:lnTo>
                    <a:lnTo>
                      <a:pt x="146083" y="267249"/>
                    </a:lnTo>
                    <a:lnTo>
                      <a:pt x="145957" y="266821"/>
                    </a:lnTo>
                    <a:lnTo>
                      <a:pt x="145766" y="266560"/>
                    </a:lnTo>
                    <a:close/>
                  </a:path>
                  <a:path w="473710" h="562609">
                    <a:moveTo>
                      <a:pt x="112427" y="265938"/>
                    </a:moveTo>
                    <a:lnTo>
                      <a:pt x="112209" y="267245"/>
                    </a:lnTo>
                    <a:lnTo>
                      <a:pt x="112336" y="266562"/>
                    </a:lnTo>
                    <a:lnTo>
                      <a:pt x="112427" y="265938"/>
                    </a:lnTo>
                    <a:close/>
                  </a:path>
                  <a:path w="473710" h="562609">
                    <a:moveTo>
                      <a:pt x="137635" y="266581"/>
                    </a:moveTo>
                    <a:lnTo>
                      <a:pt x="137806" y="267012"/>
                    </a:lnTo>
                    <a:lnTo>
                      <a:pt x="137933" y="267238"/>
                    </a:lnTo>
                    <a:lnTo>
                      <a:pt x="137807" y="266869"/>
                    </a:lnTo>
                    <a:lnTo>
                      <a:pt x="137635" y="266581"/>
                    </a:lnTo>
                    <a:close/>
                  </a:path>
                  <a:path w="473710" h="562609">
                    <a:moveTo>
                      <a:pt x="117227" y="265430"/>
                    </a:moveTo>
                    <a:lnTo>
                      <a:pt x="116928" y="265430"/>
                    </a:lnTo>
                    <a:lnTo>
                      <a:pt x="117101" y="267230"/>
                    </a:lnTo>
                    <a:lnTo>
                      <a:pt x="117228" y="266427"/>
                    </a:lnTo>
                    <a:lnTo>
                      <a:pt x="117227" y="265430"/>
                    </a:lnTo>
                    <a:close/>
                  </a:path>
                  <a:path w="473710" h="562609">
                    <a:moveTo>
                      <a:pt x="136109" y="266207"/>
                    </a:moveTo>
                    <a:lnTo>
                      <a:pt x="136231" y="266629"/>
                    </a:lnTo>
                    <a:lnTo>
                      <a:pt x="136484" y="267220"/>
                    </a:lnTo>
                    <a:lnTo>
                      <a:pt x="136357" y="266738"/>
                    </a:lnTo>
                    <a:lnTo>
                      <a:pt x="136109" y="266207"/>
                    </a:lnTo>
                    <a:close/>
                  </a:path>
                  <a:path w="473710" h="562609">
                    <a:moveTo>
                      <a:pt x="141672" y="266323"/>
                    </a:moveTo>
                    <a:lnTo>
                      <a:pt x="142079" y="267220"/>
                    </a:lnTo>
                    <a:lnTo>
                      <a:pt x="141952" y="266742"/>
                    </a:lnTo>
                    <a:lnTo>
                      <a:pt x="141672" y="266323"/>
                    </a:lnTo>
                    <a:close/>
                  </a:path>
                  <a:path w="473710" h="562609">
                    <a:moveTo>
                      <a:pt x="131759" y="265433"/>
                    </a:moveTo>
                    <a:lnTo>
                      <a:pt x="132126" y="266840"/>
                    </a:lnTo>
                    <a:lnTo>
                      <a:pt x="132253" y="267217"/>
                    </a:lnTo>
                    <a:lnTo>
                      <a:pt x="132126" y="266302"/>
                    </a:lnTo>
                    <a:lnTo>
                      <a:pt x="131759" y="265433"/>
                    </a:lnTo>
                    <a:close/>
                  </a:path>
                  <a:path w="473710" h="562609">
                    <a:moveTo>
                      <a:pt x="146216" y="266643"/>
                    </a:moveTo>
                    <a:lnTo>
                      <a:pt x="146335" y="267009"/>
                    </a:lnTo>
                    <a:lnTo>
                      <a:pt x="146462" y="267209"/>
                    </a:lnTo>
                    <a:lnTo>
                      <a:pt x="146335" y="266831"/>
                    </a:lnTo>
                    <a:lnTo>
                      <a:pt x="146216" y="266643"/>
                    </a:lnTo>
                    <a:close/>
                  </a:path>
                  <a:path w="473710" h="562609">
                    <a:moveTo>
                      <a:pt x="142458" y="266875"/>
                    </a:moveTo>
                    <a:lnTo>
                      <a:pt x="142494" y="267022"/>
                    </a:lnTo>
                    <a:lnTo>
                      <a:pt x="142621" y="267206"/>
                    </a:lnTo>
                    <a:lnTo>
                      <a:pt x="142458" y="266875"/>
                    </a:lnTo>
                    <a:close/>
                  </a:path>
                  <a:path w="473710" h="562609">
                    <a:moveTo>
                      <a:pt x="132393" y="266196"/>
                    </a:moveTo>
                    <a:lnTo>
                      <a:pt x="132749" y="267204"/>
                    </a:lnTo>
                    <a:lnTo>
                      <a:pt x="132622" y="266750"/>
                    </a:lnTo>
                    <a:lnTo>
                      <a:pt x="132393" y="266196"/>
                    </a:lnTo>
                    <a:close/>
                  </a:path>
                  <a:path w="473710" h="562609">
                    <a:moveTo>
                      <a:pt x="147185" y="265655"/>
                    </a:moveTo>
                    <a:lnTo>
                      <a:pt x="148139" y="267203"/>
                    </a:lnTo>
                    <a:lnTo>
                      <a:pt x="148012" y="266944"/>
                    </a:lnTo>
                    <a:lnTo>
                      <a:pt x="147185" y="265655"/>
                    </a:lnTo>
                    <a:close/>
                  </a:path>
                  <a:path w="473710" h="562609">
                    <a:moveTo>
                      <a:pt x="142292" y="266729"/>
                    </a:moveTo>
                    <a:lnTo>
                      <a:pt x="142529" y="267203"/>
                    </a:lnTo>
                    <a:lnTo>
                      <a:pt x="142402" y="266889"/>
                    </a:lnTo>
                    <a:lnTo>
                      <a:pt x="142292" y="266729"/>
                    </a:lnTo>
                    <a:close/>
                  </a:path>
                  <a:path w="473710" h="562609">
                    <a:moveTo>
                      <a:pt x="128090" y="265993"/>
                    </a:moveTo>
                    <a:lnTo>
                      <a:pt x="128356" y="267199"/>
                    </a:lnTo>
                    <a:lnTo>
                      <a:pt x="128229" y="266536"/>
                    </a:lnTo>
                    <a:lnTo>
                      <a:pt x="128090" y="265993"/>
                    </a:lnTo>
                    <a:close/>
                  </a:path>
                  <a:path w="473710" h="562609">
                    <a:moveTo>
                      <a:pt x="129916" y="265788"/>
                    </a:moveTo>
                    <a:lnTo>
                      <a:pt x="130263" y="267189"/>
                    </a:lnTo>
                    <a:lnTo>
                      <a:pt x="130136" y="266432"/>
                    </a:lnTo>
                    <a:lnTo>
                      <a:pt x="129916" y="265788"/>
                    </a:lnTo>
                    <a:close/>
                  </a:path>
                  <a:path w="473710" h="562609">
                    <a:moveTo>
                      <a:pt x="142432" y="266335"/>
                    </a:moveTo>
                    <a:lnTo>
                      <a:pt x="142495" y="266506"/>
                    </a:lnTo>
                    <a:lnTo>
                      <a:pt x="143002" y="267188"/>
                    </a:lnTo>
                    <a:lnTo>
                      <a:pt x="142432" y="266335"/>
                    </a:lnTo>
                    <a:close/>
                  </a:path>
                  <a:path w="473710" h="562609">
                    <a:moveTo>
                      <a:pt x="140095" y="266663"/>
                    </a:moveTo>
                    <a:lnTo>
                      <a:pt x="140365" y="267187"/>
                    </a:lnTo>
                    <a:lnTo>
                      <a:pt x="140095" y="266663"/>
                    </a:lnTo>
                    <a:close/>
                  </a:path>
                  <a:path w="473710" h="562609">
                    <a:moveTo>
                      <a:pt x="137972" y="266677"/>
                    </a:moveTo>
                    <a:lnTo>
                      <a:pt x="138063" y="267000"/>
                    </a:lnTo>
                    <a:lnTo>
                      <a:pt x="138190" y="267187"/>
                    </a:lnTo>
                    <a:lnTo>
                      <a:pt x="138063" y="266854"/>
                    </a:lnTo>
                    <a:lnTo>
                      <a:pt x="137972" y="266677"/>
                    </a:lnTo>
                    <a:close/>
                  </a:path>
                  <a:path w="473710" h="562609">
                    <a:moveTo>
                      <a:pt x="111899" y="266700"/>
                    </a:moveTo>
                    <a:lnTo>
                      <a:pt x="111877" y="267181"/>
                    </a:lnTo>
                    <a:lnTo>
                      <a:pt x="111899" y="266700"/>
                    </a:lnTo>
                    <a:close/>
                  </a:path>
                  <a:path w="473710" h="562609">
                    <a:moveTo>
                      <a:pt x="151165" y="266330"/>
                    </a:moveTo>
                    <a:lnTo>
                      <a:pt x="151431" y="267181"/>
                    </a:lnTo>
                    <a:lnTo>
                      <a:pt x="151304" y="266519"/>
                    </a:lnTo>
                    <a:lnTo>
                      <a:pt x="151165" y="266330"/>
                    </a:lnTo>
                    <a:close/>
                  </a:path>
                  <a:path w="473710" h="562609">
                    <a:moveTo>
                      <a:pt x="132853" y="266258"/>
                    </a:moveTo>
                    <a:lnTo>
                      <a:pt x="132851" y="266431"/>
                    </a:lnTo>
                    <a:lnTo>
                      <a:pt x="133231" y="267180"/>
                    </a:lnTo>
                    <a:lnTo>
                      <a:pt x="132853" y="266258"/>
                    </a:lnTo>
                    <a:close/>
                  </a:path>
                  <a:path w="473710" h="562609">
                    <a:moveTo>
                      <a:pt x="147932" y="266669"/>
                    </a:moveTo>
                    <a:lnTo>
                      <a:pt x="148179" y="267174"/>
                    </a:lnTo>
                    <a:lnTo>
                      <a:pt x="148052" y="266877"/>
                    </a:lnTo>
                    <a:lnTo>
                      <a:pt x="147932" y="266669"/>
                    </a:lnTo>
                    <a:close/>
                  </a:path>
                  <a:path w="473710" h="562609">
                    <a:moveTo>
                      <a:pt x="136776" y="266501"/>
                    </a:moveTo>
                    <a:lnTo>
                      <a:pt x="137035" y="267170"/>
                    </a:lnTo>
                    <a:lnTo>
                      <a:pt x="136909" y="266715"/>
                    </a:lnTo>
                    <a:lnTo>
                      <a:pt x="136776" y="266501"/>
                    </a:lnTo>
                    <a:close/>
                  </a:path>
                  <a:path w="473710" h="562609">
                    <a:moveTo>
                      <a:pt x="139052" y="265142"/>
                    </a:moveTo>
                    <a:lnTo>
                      <a:pt x="139163" y="265677"/>
                    </a:lnTo>
                    <a:lnTo>
                      <a:pt x="139668" y="266770"/>
                    </a:lnTo>
                    <a:lnTo>
                      <a:pt x="139795" y="266984"/>
                    </a:lnTo>
                    <a:lnTo>
                      <a:pt x="139922" y="267146"/>
                    </a:lnTo>
                    <a:lnTo>
                      <a:pt x="139795" y="266437"/>
                    </a:lnTo>
                    <a:lnTo>
                      <a:pt x="139668" y="266101"/>
                    </a:lnTo>
                    <a:lnTo>
                      <a:pt x="139052" y="265142"/>
                    </a:lnTo>
                    <a:close/>
                  </a:path>
                  <a:path w="473710" h="562609">
                    <a:moveTo>
                      <a:pt x="147406" y="265492"/>
                    </a:moveTo>
                    <a:lnTo>
                      <a:pt x="147840" y="266480"/>
                    </a:lnTo>
                    <a:lnTo>
                      <a:pt x="148220" y="267145"/>
                    </a:lnTo>
                    <a:lnTo>
                      <a:pt x="148093" y="266769"/>
                    </a:lnTo>
                    <a:lnTo>
                      <a:pt x="147586" y="265784"/>
                    </a:lnTo>
                    <a:lnTo>
                      <a:pt x="147406" y="265492"/>
                    </a:lnTo>
                    <a:close/>
                  </a:path>
                  <a:path w="473710" h="562609">
                    <a:moveTo>
                      <a:pt x="140734" y="266480"/>
                    </a:moveTo>
                    <a:lnTo>
                      <a:pt x="140747" y="266652"/>
                    </a:lnTo>
                    <a:lnTo>
                      <a:pt x="140874" y="267145"/>
                    </a:lnTo>
                    <a:lnTo>
                      <a:pt x="140734" y="266480"/>
                    </a:lnTo>
                    <a:close/>
                  </a:path>
                  <a:path w="473710" h="562609">
                    <a:moveTo>
                      <a:pt x="142384" y="266118"/>
                    </a:moveTo>
                    <a:lnTo>
                      <a:pt x="142482" y="266408"/>
                    </a:lnTo>
                    <a:lnTo>
                      <a:pt x="142988" y="267141"/>
                    </a:lnTo>
                    <a:lnTo>
                      <a:pt x="142384" y="266118"/>
                    </a:lnTo>
                    <a:close/>
                  </a:path>
                  <a:path w="473710" h="562609">
                    <a:moveTo>
                      <a:pt x="118496" y="265838"/>
                    </a:moveTo>
                    <a:lnTo>
                      <a:pt x="118391" y="267138"/>
                    </a:lnTo>
                    <a:lnTo>
                      <a:pt x="118518" y="266390"/>
                    </a:lnTo>
                    <a:lnTo>
                      <a:pt x="118496" y="265838"/>
                    </a:lnTo>
                    <a:close/>
                  </a:path>
                  <a:path w="473710" h="562609">
                    <a:moveTo>
                      <a:pt x="141127" y="266706"/>
                    </a:moveTo>
                    <a:lnTo>
                      <a:pt x="141209" y="266945"/>
                    </a:lnTo>
                    <a:lnTo>
                      <a:pt x="141336" y="267137"/>
                    </a:lnTo>
                    <a:lnTo>
                      <a:pt x="141209" y="266834"/>
                    </a:lnTo>
                    <a:lnTo>
                      <a:pt x="141127" y="266706"/>
                    </a:lnTo>
                    <a:close/>
                  </a:path>
                  <a:path w="473710" h="562609">
                    <a:moveTo>
                      <a:pt x="138975" y="266530"/>
                    </a:moveTo>
                    <a:lnTo>
                      <a:pt x="139240" y="267136"/>
                    </a:lnTo>
                    <a:lnTo>
                      <a:pt x="139114" y="266764"/>
                    </a:lnTo>
                    <a:lnTo>
                      <a:pt x="138975" y="266530"/>
                    </a:lnTo>
                    <a:close/>
                  </a:path>
                  <a:path w="473710" h="562609">
                    <a:moveTo>
                      <a:pt x="137122" y="266125"/>
                    </a:moveTo>
                    <a:lnTo>
                      <a:pt x="137248" y="266706"/>
                    </a:lnTo>
                    <a:lnTo>
                      <a:pt x="137502" y="267135"/>
                    </a:lnTo>
                    <a:lnTo>
                      <a:pt x="137375" y="266554"/>
                    </a:lnTo>
                    <a:lnTo>
                      <a:pt x="137122" y="266125"/>
                    </a:lnTo>
                    <a:close/>
                  </a:path>
                  <a:path w="473710" h="562609">
                    <a:moveTo>
                      <a:pt x="142756" y="266453"/>
                    </a:moveTo>
                    <a:lnTo>
                      <a:pt x="142994" y="267130"/>
                    </a:lnTo>
                    <a:lnTo>
                      <a:pt x="142867" y="266604"/>
                    </a:lnTo>
                    <a:lnTo>
                      <a:pt x="142756" y="266453"/>
                    </a:lnTo>
                    <a:close/>
                  </a:path>
                  <a:path w="473710" h="562609">
                    <a:moveTo>
                      <a:pt x="136125" y="265466"/>
                    </a:moveTo>
                    <a:lnTo>
                      <a:pt x="136177" y="266052"/>
                    </a:lnTo>
                    <a:lnTo>
                      <a:pt x="136304" y="266534"/>
                    </a:lnTo>
                    <a:lnTo>
                      <a:pt x="136557" y="267127"/>
                    </a:lnTo>
                    <a:lnTo>
                      <a:pt x="136430" y="266385"/>
                    </a:lnTo>
                    <a:lnTo>
                      <a:pt x="136303" y="265939"/>
                    </a:lnTo>
                    <a:lnTo>
                      <a:pt x="136125" y="265466"/>
                    </a:lnTo>
                    <a:close/>
                  </a:path>
                  <a:path w="473710" h="562609">
                    <a:moveTo>
                      <a:pt x="113542" y="265430"/>
                    </a:moveTo>
                    <a:lnTo>
                      <a:pt x="113284" y="265430"/>
                    </a:lnTo>
                    <a:lnTo>
                      <a:pt x="113141" y="267126"/>
                    </a:lnTo>
                    <a:lnTo>
                      <a:pt x="113542" y="265430"/>
                    </a:lnTo>
                    <a:close/>
                  </a:path>
                  <a:path w="473710" h="562609">
                    <a:moveTo>
                      <a:pt x="149218" y="266490"/>
                    </a:moveTo>
                    <a:lnTo>
                      <a:pt x="149277" y="266821"/>
                    </a:lnTo>
                    <a:lnTo>
                      <a:pt x="149402" y="267126"/>
                    </a:lnTo>
                    <a:lnTo>
                      <a:pt x="149218" y="266490"/>
                    </a:lnTo>
                    <a:close/>
                  </a:path>
                  <a:path w="473710" h="562609">
                    <a:moveTo>
                      <a:pt x="112147" y="266700"/>
                    </a:moveTo>
                    <a:lnTo>
                      <a:pt x="112064" y="267124"/>
                    </a:lnTo>
                    <a:lnTo>
                      <a:pt x="112147" y="266700"/>
                    </a:lnTo>
                    <a:close/>
                  </a:path>
                  <a:path w="473710" h="562609">
                    <a:moveTo>
                      <a:pt x="111922" y="266700"/>
                    </a:moveTo>
                    <a:lnTo>
                      <a:pt x="111889" y="267122"/>
                    </a:lnTo>
                    <a:lnTo>
                      <a:pt x="111922" y="266700"/>
                    </a:lnTo>
                    <a:close/>
                  </a:path>
                  <a:path w="473710" h="562609">
                    <a:moveTo>
                      <a:pt x="139761" y="266246"/>
                    </a:moveTo>
                    <a:lnTo>
                      <a:pt x="140105" y="267121"/>
                    </a:lnTo>
                    <a:lnTo>
                      <a:pt x="139979" y="266585"/>
                    </a:lnTo>
                    <a:lnTo>
                      <a:pt x="139761" y="266246"/>
                    </a:lnTo>
                    <a:close/>
                  </a:path>
                  <a:path w="473710" h="562609">
                    <a:moveTo>
                      <a:pt x="141639" y="266343"/>
                    </a:moveTo>
                    <a:lnTo>
                      <a:pt x="141738" y="266790"/>
                    </a:lnTo>
                    <a:lnTo>
                      <a:pt x="141990" y="267116"/>
                    </a:lnTo>
                    <a:lnTo>
                      <a:pt x="141639" y="266343"/>
                    </a:lnTo>
                    <a:close/>
                  </a:path>
                  <a:path w="473710" h="562609">
                    <a:moveTo>
                      <a:pt x="138746" y="266165"/>
                    </a:moveTo>
                    <a:lnTo>
                      <a:pt x="138783" y="266427"/>
                    </a:lnTo>
                    <a:lnTo>
                      <a:pt x="138910" y="266859"/>
                    </a:lnTo>
                    <a:lnTo>
                      <a:pt x="139037" y="267114"/>
                    </a:lnTo>
                    <a:lnTo>
                      <a:pt x="138910" y="266618"/>
                    </a:lnTo>
                    <a:lnTo>
                      <a:pt x="138746" y="266165"/>
                    </a:lnTo>
                    <a:close/>
                  </a:path>
                  <a:path w="473710" h="562609">
                    <a:moveTo>
                      <a:pt x="144169" y="266300"/>
                    </a:moveTo>
                    <a:lnTo>
                      <a:pt x="144182" y="266528"/>
                    </a:lnTo>
                    <a:lnTo>
                      <a:pt x="144436" y="267108"/>
                    </a:lnTo>
                    <a:lnTo>
                      <a:pt x="144309" y="266548"/>
                    </a:lnTo>
                    <a:lnTo>
                      <a:pt x="144169" y="266300"/>
                    </a:lnTo>
                    <a:close/>
                  </a:path>
                  <a:path w="473710" h="562609">
                    <a:moveTo>
                      <a:pt x="150814" y="265939"/>
                    </a:moveTo>
                    <a:lnTo>
                      <a:pt x="150902" y="266806"/>
                    </a:lnTo>
                    <a:lnTo>
                      <a:pt x="151028" y="267103"/>
                    </a:lnTo>
                    <a:lnTo>
                      <a:pt x="150901" y="266036"/>
                    </a:lnTo>
                    <a:close/>
                  </a:path>
                  <a:path w="473710" h="562609">
                    <a:moveTo>
                      <a:pt x="149015" y="266186"/>
                    </a:moveTo>
                    <a:lnTo>
                      <a:pt x="149100" y="266810"/>
                    </a:lnTo>
                    <a:lnTo>
                      <a:pt x="149227" y="267103"/>
                    </a:lnTo>
                    <a:lnTo>
                      <a:pt x="149100" y="266392"/>
                    </a:lnTo>
                    <a:lnTo>
                      <a:pt x="149015" y="266186"/>
                    </a:lnTo>
                    <a:close/>
                  </a:path>
                  <a:path w="473710" h="562609">
                    <a:moveTo>
                      <a:pt x="147937" y="266700"/>
                    </a:moveTo>
                    <a:lnTo>
                      <a:pt x="148113" y="267100"/>
                    </a:lnTo>
                    <a:lnTo>
                      <a:pt x="147937" y="266700"/>
                    </a:lnTo>
                    <a:close/>
                  </a:path>
                  <a:path w="473710" h="562609">
                    <a:moveTo>
                      <a:pt x="138817" y="266666"/>
                    </a:moveTo>
                    <a:lnTo>
                      <a:pt x="138898" y="266920"/>
                    </a:lnTo>
                    <a:lnTo>
                      <a:pt x="139025" y="267098"/>
                    </a:lnTo>
                    <a:lnTo>
                      <a:pt x="138817" y="266666"/>
                    </a:lnTo>
                    <a:close/>
                  </a:path>
                  <a:path w="473710" h="562609">
                    <a:moveTo>
                      <a:pt x="130698" y="266085"/>
                    </a:moveTo>
                    <a:lnTo>
                      <a:pt x="130815" y="266701"/>
                    </a:lnTo>
                    <a:lnTo>
                      <a:pt x="130942" y="267096"/>
                    </a:lnTo>
                    <a:lnTo>
                      <a:pt x="130815" y="266323"/>
                    </a:lnTo>
                    <a:lnTo>
                      <a:pt x="130698" y="266085"/>
                    </a:lnTo>
                    <a:close/>
                  </a:path>
                  <a:path w="473710" h="562609">
                    <a:moveTo>
                      <a:pt x="148933" y="266451"/>
                    </a:moveTo>
                    <a:lnTo>
                      <a:pt x="148849" y="266869"/>
                    </a:lnTo>
                    <a:lnTo>
                      <a:pt x="148974" y="267093"/>
                    </a:lnTo>
                    <a:lnTo>
                      <a:pt x="148933" y="266451"/>
                    </a:lnTo>
                    <a:close/>
                  </a:path>
                  <a:path w="473710" h="562609">
                    <a:moveTo>
                      <a:pt x="142333" y="265882"/>
                    </a:moveTo>
                    <a:lnTo>
                      <a:pt x="142465" y="266251"/>
                    </a:lnTo>
                    <a:lnTo>
                      <a:pt x="142971" y="267093"/>
                    </a:lnTo>
                    <a:lnTo>
                      <a:pt x="142718" y="266402"/>
                    </a:lnTo>
                    <a:lnTo>
                      <a:pt x="142333" y="265882"/>
                    </a:lnTo>
                    <a:close/>
                  </a:path>
                  <a:path w="473710" h="562609">
                    <a:moveTo>
                      <a:pt x="129607" y="265081"/>
                    </a:moveTo>
                    <a:lnTo>
                      <a:pt x="129730" y="266014"/>
                    </a:lnTo>
                    <a:lnTo>
                      <a:pt x="129984" y="267092"/>
                    </a:lnTo>
                    <a:lnTo>
                      <a:pt x="129607" y="265081"/>
                    </a:lnTo>
                    <a:close/>
                  </a:path>
                  <a:path w="473710" h="562609">
                    <a:moveTo>
                      <a:pt x="137968" y="266555"/>
                    </a:moveTo>
                    <a:lnTo>
                      <a:pt x="138057" y="266842"/>
                    </a:lnTo>
                    <a:lnTo>
                      <a:pt x="138184" y="267088"/>
                    </a:lnTo>
                    <a:lnTo>
                      <a:pt x="138057" y="266683"/>
                    </a:lnTo>
                    <a:lnTo>
                      <a:pt x="137968" y="266555"/>
                    </a:lnTo>
                    <a:close/>
                  </a:path>
                  <a:path w="473710" h="562609">
                    <a:moveTo>
                      <a:pt x="142855" y="266192"/>
                    </a:moveTo>
                    <a:lnTo>
                      <a:pt x="142969" y="266742"/>
                    </a:lnTo>
                    <a:lnTo>
                      <a:pt x="143221" y="267082"/>
                    </a:lnTo>
                    <a:lnTo>
                      <a:pt x="143094" y="266584"/>
                    </a:lnTo>
                    <a:lnTo>
                      <a:pt x="142855" y="266192"/>
                    </a:lnTo>
                    <a:close/>
                  </a:path>
                  <a:path w="473710" h="562609">
                    <a:moveTo>
                      <a:pt x="127946" y="265430"/>
                    </a:moveTo>
                    <a:lnTo>
                      <a:pt x="128027" y="267078"/>
                    </a:lnTo>
                    <a:lnTo>
                      <a:pt x="127946" y="265430"/>
                    </a:lnTo>
                    <a:close/>
                  </a:path>
                  <a:path w="473710" h="562609">
                    <a:moveTo>
                      <a:pt x="143943" y="266718"/>
                    </a:moveTo>
                    <a:lnTo>
                      <a:pt x="144000" y="266857"/>
                    </a:lnTo>
                    <a:lnTo>
                      <a:pt x="144127" y="267077"/>
                    </a:lnTo>
                    <a:lnTo>
                      <a:pt x="144000" y="266792"/>
                    </a:lnTo>
                    <a:close/>
                  </a:path>
                  <a:path w="473710" h="562609">
                    <a:moveTo>
                      <a:pt x="134929" y="266668"/>
                    </a:moveTo>
                    <a:lnTo>
                      <a:pt x="135009" y="266906"/>
                    </a:lnTo>
                    <a:lnTo>
                      <a:pt x="135136" y="267068"/>
                    </a:lnTo>
                    <a:lnTo>
                      <a:pt x="135009" y="266770"/>
                    </a:lnTo>
                    <a:close/>
                  </a:path>
                  <a:path w="473710" h="562609">
                    <a:moveTo>
                      <a:pt x="144355" y="265791"/>
                    </a:moveTo>
                    <a:lnTo>
                      <a:pt x="144538" y="266220"/>
                    </a:lnTo>
                    <a:lnTo>
                      <a:pt x="145044" y="267067"/>
                    </a:lnTo>
                    <a:lnTo>
                      <a:pt x="144667" y="266275"/>
                    </a:lnTo>
                    <a:lnTo>
                      <a:pt x="144355" y="265791"/>
                    </a:lnTo>
                    <a:close/>
                  </a:path>
                  <a:path w="473710" h="562609">
                    <a:moveTo>
                      <a:pt x="144691" y="266313"/>
                    </a:moveTo>
                    <a:lnTo>
                      <a:pt x="145044" y="267066"/>
                    </a:lnTo>
                    <a:lnTo>
                      <a:pt x="144791" y="266468"/>
                    </a:lnTo>
                    <a:lnTo>
                      <a:pt x="144691" y="266313"/>
                    </a:lnTo>
                    <a:close/>
                  </a:path>
                  <a:path w="473710" h="562609">
                    <a:moveTo>
                      <a:pt x="131014" y="266409"/>
                    </a:moveTo>
                    <a:lnTo>
                      <a:pt x="131048" y="266799"/>
                    </a:lnTo>
                    <a:lnTo>
                      <a:pt x="131175" y="267058"/>
                    </a:lnTo>
                    <a:lnTo>
                      <a:pt x="131014" y="266409"/>
                    </a:lnTo>
                    <a:close/>
                  </a:path>
                  <a:path w="473710" h="562609">
                    <a:moveTo>
                      <a:pt x="148077" y="266700"/>
                    </a:moveTo>
                    <a:lnTo>
                      <a:pt x="148239" y="267057"/>
                    </a:lnTo>
                    <a:lnTo>
                      <a:pt x="148077" y="266700"/>
                    </a:lnTo>
                    <a:close/>
                  </a:path>
                  <a:path w="473710" h="562609">
                    <a:moveTo>
                      <a:pt x="137615" y="266531"/>
                    </a:moveTo>
                    <a:lnTo>
                      <a:pt x="137913" y="267047"/>
                    </a:lnTo>
                    <a:lnTo>
                      <a:pt x="137787" y="266784"/>
                    </a:lnTo>
                    <a:lnTo>
                      <a:pt x="137615" y="266531"/>
                    </a:lnTo>
                    <a:close/>
                  </a:path>
                  <a:path w="473710" h="562609">
                    <a:moveTo>
                      <a:pt x="132863" y="266160"/>
                    </a:moveTo>
                    <a:lnTo>
                      <a:pt x="133235" y="267046"/>
                    </a:lnTo>
                    <a:lnTo>
                      <a:pt x="133108" y="266571"/>
                    </a:lnTo>
                    <a:lnTo>
                      <a:pt x="132863" y="266160"/>
                    </a:lnTo>
                    <a:close/>
                  </a:path>
                  <a:path w="473710" h="562609">
                    <a:moveTo>
                      <a:pt x="146211" y="266695"/>
                    </a:moveTo>
                    <a:lnTo>
                      <a:pt x="146350" y="267046"/>
                    </a:lnTo>
                    <a:lnTo>
                      <a:pt x="146211" y="266695"/>
                    </a:lnTo>
                    <a:close/>
                  </a:path>
                  <a:path w="473710" h="562609">
                    <a:moveTo>
                      <a:pt x="148186" y="266639"/>
                    </a:moveTo>
                    <a:lnTo>
                      <a:pt x="148235" y="266838"/>
                    </a:lnTo>
                    <a:lnTo>
                      <a:pt x="148362" y="267045"/>
                    </a:lnTo>
                    <a:lnTo>
                      <a:pt x="148186" y="266639"/>
                    </a:lnTo>
                    <a:close/>
                  </a:path>
                  <a:path w="473710" h="562609">
                    <a:moveTo>
                      <a:pt x="128097" y="265430"/>
                    </a:moveTo>
                    <a:lnTo>
                      <a:pt x="128104" y="266045"/>
                    </a:lnTo>
                    <a:lnTo>
                      <a:pt x="128358" y="267039"/>
                    </a:lnTo>
                    <a:lnTo>
                      <a:pt x="128231" y="266061"/>
                    </a:lnTo>
                    <a:lnTo>
                      <a:pt x="128097" y="265430"/>
                    </a:lnTo>
                    <a:close/>
                  </a:path>
                  <a:path w="473710" h="562609">
                    <a:moveTo>
                      <a:pt x="148240" y="266600"/>
                    </a:moveTo>
                    <a:lnTo>
                      <a:pt x="148257" y="266780"/>
                    </a:lnTo>
                    <a:lnTo>
                      <a:pt x="148384" y="267029"/>
                    </a:lnTo>
                    <a:lnTo>
                      <a:pt x="148240" y="266600"/>
                    </a:lnTo>
                    <a:close/>
                  </a:path>
                  <a:path w="473710" h="562609">
                    <a:moveTo>
                      <a:pt x="141982" y="266618"/>
                    </a:moveTo>
                    <a:lnTo>
                      <a:pt x="142017" y="266833"/>
                    </a:lnTo>
                    <a:lnTo>
                      <a:pt x="142144" y="267028"/>
                    </a:lnTo>
                    <a:lnTo>
                      <a:pt x="142017" y="266668"/>
                    </a:lnTo>
                    <a:close/>
                  </a:path>
                  <a:path w="473710" h="562609">
                    <a:moveTo>
                      <a:pt x="116586" y="262890"/>
                    </a:moveTo>
                    <a:lnTo>
                      <a:pt x="115948" y="264873"/>
                    </a:lnTo>
                    <a:lnTo>
                      <a:pt x="115821" y="267028"/>
                    </a:lnTo>
                    <a:lnTo>
                      <a:pt x="116582" y="264714"/>
                    </a:lnTo>
                    <a:lnTo>
                      <a:pt x="116586" y="262890"/>
                    </a:lnTo>
                    <a:close/>
                  </a:path>
                  <a:path w="473710" h="562609">
                    <a:moveTo>
                      <a:pt x="129616" y="266260"/>
                    </a:moveTo>
                    <a:lnTo>
                      <a:pt x="129720" y="266846"/>
                    </a:lnTo>
                    <a:lnTo>
                      <a:pt x="129847" y="267028"/>
                    </a:lnTo>
                    <a:lnTo>
                      <a:pt x="129720" y="266531"/>
                    </a:lnTo>
                    <a:lnTo>
                      <a:pt x="129616" y="266260"/>
                    </a:lnTo>
                    <a:close/>
                  </a:path>
                  <a:path w="473710" h="562609">
                    <a:moveTo>
                      <a:pt x="110514" y="266700"/>
                    </a:moveTo>
                    <a:lnTo>
                      <a:pt x="110472" y="267026"/>
                    </a:lnTo>
                    <a:lnTo>
                      <a:pt x="110514" y="266700"/>
                    </a:lnTo>
                    <a:close/>
                  </a:path>
                  <a:path w="473710" h="562609">
                    <a:moveTo>
                      <a:pt x="149572" y="266700"/>
                    </a:moveTo>
                    <a:lnTo>
                      <a:pt x="149621" y="267019"/>
                    </a:lnTo>
                    <a:lnTo>
                      <a:pt x="149572" y="266700"/>
                    </a:lnTo>
                    <a:close/>
                  </a:path>
                  <a:path w="473710" h="562609">
                    <a:moveTo>
                      <a:pt x="119392" y="265430"/>
                    </a:moveTo>
                    <a:lnTo>
                      <a:pt x="119384" y="267005"/>
                    </a:lnTo>
                    <a:lnTo>
                      <a:pt x="119511" y="266421"/>
                    </a:lnTo>
                    <a:lnTo>
                      <a:pt x="119392" y="265430"/>
                    </a:lnTo>
                    <a:close/>
                  </a:path>
                  <a:path w="473710" h="562609">
                    <a:moveTo>
                      <a:pt x="138106" y="265852"/>
                    </a:moveTo>
                    <a:lnTo>
                      <a:pt x="138180" y="266224"/>
                    </a:lnTo>
                    <a:lnTo>
                      <a:pt x="138560" y="267005"/>
                    </a:lnTo>
                    <a:lnTo>
                      <a:pt x="138433" y="266459"/>
                    </a:lnTo>
                    <a:lnTo>
                      <a:pt x="138106" y="265852"/>
                    </a:lnTo>
                    <a:close/>
                  </a:path>
                  <a:path w="473710" h="562609">
                    <a:moveTo>
                      <a:pt x="134695" y="266503"/>
                    </a:moveTo>
                    <a:lnTo>
                      <a:pt x="134915" y="267005"/>
                    </a:lnTo>
                    <a:lnTo>
                      <a:pt x="134788" y="266623"/>
                    </a:lnTo>
                    <a:close/>
                  </a:path>
                  <a:path w="473710" h="562609">
                    <a:moveTo>
                      <a:pt x="148628" y="266856"/>
                    </a:moveTo>
                    <a:lnTo>
                      <a:pt x="148509" y="267000"/>
                    </a:lnTo>
                    <a:lnTo>
                      <a:pt x="148628" y="266856"/>
                    </a:lnTo>
                    <a:close/>
                  </a:path>
                  <a:path w="473710" h="562609">
                    <a:moveTo>
                      <a:pt x="148112" y="266700"/>
                    </a:moveTo>
                    <a:lnTo>
                      <a:pt x="148224" y="266998"/>
                    </a:lnTo>
                    <a:lnTo>
                      <a:pt x="148112" y="266700"/>
                    </a:lnTo>
                    <a:close/>
                  </a:path>
                  <a:path w="473710" h="562609">
                    <a:moveTo>
                      <a:pt x="149215" y="266294"/>
                    </a:moveTo>
                    <a:lnTo>
                      <a:pt x="149260" y="266616"/>
                    </a:lnTo>
                    <a:lnTo>
                      <a:pt x="149387" y="266998"/>
                    </a:lnTo>
                    <a:lnTo>
                      <a:pt x="149260" y="266405"/>
                    </a:lnTo>
                    <a:close/>
                  </a:path>
                  <a:path w="473710" h="562609">
                    <a:moveTo>
                      <a:pt x="137458" y="266554"/>
                    </a:moveTo>
                    <a:lnTo>
                      <a:pt x="137719" y="266997"/>
                    </a:lnTo>
                    <a:lnTo>
                      <a:pt x="137458" y="266554"/>
                    </a:lnTo>
                    <a:close/>
                  </a:path>
                  <a:path w="473710" h="562609">
                    <a:moveTo>
                      <a:pt x="142388" y="266554"/>
                    </a:moveTo>
                    <a:lnTo>
                      <a:pt x="142449" y="266813"/>
                    </a:lnTo>
                    <a:lnTo>
                      <a:pt x="142576" y="266996"/>
                    </a:lnTo>
                    <a:lnTo>
                      <a:pt x="142451" y="266660"/>
                    </a:lnTo>
                    <a:close/>
                  </a:path>
                  <a:path w="473710" h="562609">
                    <a:moveTo>
                      <a:pt x="137464" y="266630"/>
                    </a:moveTo>
                    <a:lnTo>
                      <a:pt x="137508" y="266779"/>
                    </a:lnTo>
                    <a:lnTo>
                      <a:pt x="137634" y="266993"/>
                    </a:lnTo>
                    <a:lnTo>
                      <a:pt x="137464" y="266630"/>
                    </a:lnTo>
                    <a:close/>
                  </a:path>
                  <a:path w="473710" h="562609">
                    <a:moveTo>
                      <a:pt x="141123" y="266624"/>
                    </a:moveTo>
                    <a:lnTo>
                      <a:pt x="141182" y="266792"/>
                    </a:lnTo>
                    <a:lnTo>
                      <a:pt x="141308" y="266988"/>
                    </a:lnTo>
                    <a:lnTo>
                      <a:pt x="141123" y="266624"/>
                    </a:lnTo>
                    <a:close/>
                  </a:path>
                  <a:path w="473710" h="562609">
                    <a:moveTo>
                      <a:pt x="146229" y="266525"/>
                    </a:moveTo>
                    <a:lnTo>
                      <a:pt x="146308" y="266788"/>
                    </a:lnTo>
                    <a:lnTo>
                      <a:pt x="146434" y="266987"/>
                    </a:lnTo>
                    <a:lnTo>
                      <a:pt x="146309" y="266651"/>
                    </a:lnTo>
                    <a:close/>
                  </a:path>
                  <a:path w="473710" h="562609">
                    <a:moveTo>
                      <a:pt x="124504" y="265149"/>
                    </a:moveTo>
                    <a:lnTo>
                      <a:pt x="124457" y="265452"/>
                    </a:lnTo>
                    <a:lnTo>
                      <a:pt x="124330" y="266984"/>
                    </a:lnTo>
                    <a:lnTo>
                      <a:pt x="124457" y="266188"/>
                    </a:lnTo>
                    <a:lnTo>
                      <a:pt x="124504" y="265149"/>
                    </a:lnTo>
                    <a:close/>
                  </a:path>
                  <a:path w="473710" h="562609">
                    <a:moveTo>
                      <a:pt x="144803" y="266487"/>
                    </a:moveTo>
                    <a:lnTo>
                      <a:pt x="145029" y="266982"/>
                    </a:lnTo>
                    <a:lnTo>
                      <a:pt x="144902" y="266641"/>
                    </a:lnTo>
                    <a:lnTo>
                      <a:pt x="144803" y="266487"/>
                    </a:lnTo>
                    <a:close/>
                  </a:path>
                  <a:path w="473710" h="562609">
                    <a:moveTo>
                      <a:pt x="127454" y="265430"/>
                    </a:moveTo>
                    <a:lnTo>
                      <a:pt x="127254" y="265430"/>
                    </a:lnTo>
                    <a:lnTo>
                      <a:pt x="127390" y="266980"/>
                    </a:lnTo>
                    <a:lnTo>
                      <a:pt x="127454" y="265430"/>
                    </a:lnTo>
                    <a:close/>
                  </a:path>
                  <a:path w="473710" h="562609">
                    <a:moveTo>
                      <a:pt x="143261" y="264963"/>
                    </a:moveTo>
                    <a:lnTo>
                      <a:pt x="143383" y="265350"/>
                    </a:lnTo>
                    <a:lnTo>
                      <a:pt x="143891" y="266590"/>
                    </a:lnTo>
                    <a:lnTo>
                      <a:pt x="144017" y="266813"/>
                    </a:lnTo>
                    <a:lnTo>
                      <a:pt x="144144" y="266976"/>
                    </a:lnTo>
                    <a:lnTo>
                      <a:pt x="144017" y="266241"/>
                    </a:lnTo>
                    <a:lnTo>
                      <a:pt x="143764" y="265716"/>
                    </a:lnTo>
                    <a:lnTo>
                      <a:pt x="143261" y="264963"/>
                    </a:lnTo>
                    <a:close/>
                  </a:path>
                  <a:path w="473710" h="562609">
                    <a:moveTo>
                      <a:pt x="113576" y="262890"/>
                    </a:moveTo>
                    <a:lnTo>
                      <a:pt x="113202" y="264605"/>
                    </a:lnTo>
                    <a:lnTo>
                      <a:pt x="113075" y="266974"/>
                    </a:lnTo>
                    <a:lnTo>
                      <a:pt x="113207" y="265430"/>
                    </a:lnTo>
                    <a:lnTo>
                      <a:pt x="113542" y="265430"/>
                    </a:lnTo>
                    <a:lnTo>
                      <a:pt x="113576" y="262890"/>
                    </a:lnTo>
                    <a:close/>
                  </a:path>
                  <a:path w="473710" h="562609">
                    <a:moveTo>
                      <a:pt x="131047" y="266088"/>
                    </a:moveTo>
                    <a:lnTo>
                      <a:pt x="131102" y="266556"/>
                    </a:lnTo>
                    <a:lnTo>
                      <a:pt x="131229" y="266972"/>
                    </a:lnTo>
                    <a:lnTo>
                      <a:pt x="131102" y="266247"/>
                    </a:lnTo>
                    <a:lnTo>
                      <a:pt x="131047" y="266088"/>
                    </a:lnTo>
                    <a:close/>
                  </a:path>
                  <a:path w="473710" h="562609">
                    <a:moveTo>
                      <a:pt x="133437" y="266337"/>
                    </a:moveTo>
                    <a:lnTo>
                      <a:pt x="133613" y="266972"/>
                    </a:lnTo>
                    <a:lnTo>
                      <a:pt x="133487" y="266451"/>
                    </a:lnTo>
                    <a:close/>
                  </a:path>
                  <a:path w="473710" h="562609">
                    <a:moveTo>
                      <a:pt x="137456" y="266534"/>
                    </a:moveTo>
                    <a:lnTo>
                      <a:pt x="137706" y="266969"/>
                    </a:lnTo>
                    <a:lnTo>
                      <a:pt x="137579" y="266715"/>
                    </a:lnTo>
                    <a:lnTo>
                      <a:pt x="137456" y="266534"/>
                    </a:lnTo>
                    <a:close/>
                  </a:path>
                  <a:path w="473710" h="562609">
                    <a:moveTo>
                      <a:pt x="148390" y="266492"/>
                    </a:moveTo>
                    <a:lnTo>
                      <a:pt x="148356" y="266651"/>
                    </a:lnTo>
                    <a:lnTo>
                      <a:pt x="148482" y="266960"/>
                    </a:lnTo>
                    <a:lnTo>
                      <a:pt x="148390" y="266492"/>
                    </a:lnTo>
                    <a:close/>
                  </a:path>
                  <a:path w="473710" h="562609">
                    <a:moveTo>
                      <a:pt x="137475" y="266179"/>
                    </a:moveTo>
                    <a:lnTo>
                      <a:pt x="137650" y="266583"/>
                    </a:lnTo>
                    <a:lnTo>
                      <a:pt x="137903" y="266957"/>
                    </a:lnTo>
                    <a:lnTo>
                      <a:pt x="137776" y="266618"/>
                    </a:lnTo>
                    <a:lnTo>
                      <a:pt x="137475" y="266179"/>
                    </a:lnTo>
                    <a:close/>
                  </a:path>
                  <a:path w="473710" h="562609">
                    <a:moveTo>
                      <a:pt x="143376" y="265989"/>
                    </a:moveTo>
                    <a:lnTo>
                      <a:pt x="144040" y="266955"/>
                    </a:lnTo>
                    <a:lnTo>
                      <a:pt x="143914" y="266681"/>
                    </a:lnTo>
                    <a:lnTo>
                      <a:pt x="143376" y="265989"/>
                    </a:lnTo>
                    <a:close/>
                  </a:path>
                  <a:path w="473710" h="562609">
                    <a:moveTo>
                      <a:pt x="138771" y="266197"/>
                    </a:moveTo>
                    <a:lnTo>
                      <a:pt x="139019" y="266951"/>
                    </a:lnTo>
                    <a:lnTo>
                      <a:pt x="138893" y="266390"/>
                    </a:lnTo>
                    <a:lnTo>
                      <a:pt x="138771" y="266197"/>
                    </a:lnTo>
                    <a:close/>
                  </a:path>
                  <a:path w="473710" h="562609">
                    <a:moveTo>
                      <a:pt x="147141" y="265317"/>
                    </a:moveTo>
                    <a:lnTo>
                      <a:pt x="147256" y="265766"/>
                    </a:lnTo>
                    <a:lnTo>
                      <a:pt x="148017" y="266951"/>
                    </a:lnTo>
                    <a:lnTo>
                      <a:pt x="147510" y="265943"/>
                    </a:lnTo>
                    <a:lnTo>
                      <a:pt x="147141" y="265317"/>
                    </a:lnTo>
                    <a:close/>
                  </a:path>
                  <a:path w="473710" h="562609">
                    <a:moveTo>
                      <a:pt x="138967" y="266446"/>
                    </a:moveTo>
                    <a:lnTo>
                      <a:pt x="139097" y="266735"/>
                    </a:lnTo>
                    <a:lnTo>
                      <a:pt x="139223" y="266948"/>
                    </a:lnTo>
                    <a:lnTo>
                      <a:pt x="139098" y="266612"/>
                    </a:lnTo>
                    <a:lnTo>
                      <a:pt x="138967" y="266446"/>
                    </a:lnTo>
                    <a:close/>
                  </a:path>
                  <a:path w="473710" h="562609">
                    <a:moveTo>
                      <a:pt x="141154" y="266153"/>
                    </a:moveTo>
                    <a:lnTo>
                      <a:pt x="141269" y="266760"/>
                    </a:lnTo>
                    <a:lnTo>
                      <a:pt x="141396" y="266941"/>
                    </a:lnTo>
                    <a:lnTo>
                      <a:pt x="141270" y="266317"/>
                    </a:lnTo>
                    <a:lnTo>
                      <a:pt x="141154" y="266153"/>
                    </a:lnTo>
                    <a:close/>
                  </a:path>
                  <a:path w="473710" h="562609">
                    <a:moveTo>
                      <a:pt x="149834" y="266700"/>
                    </a:moveTo>
                    <a:lnTo>
                      <a:pt x="149840" y="266939"/>
                    </a:lnTo>
                    <a:lnTo>
                      <a:pt x="149834" y="266700"/>
                    </a:lnTo>
                    <a:close/>
                  </a:path>
                  <a:path w="473710" h="562609">
                    <a:moveTo>
                      <a:pt x="150433" y="266700"/>
                    </a:moveTo>
                    <a:lnTo>
                      <a:pt x="150456" y="266937"/>
                    </a:lnTo>
                    <a:lnTo>
                      <a:pt x="150433" y="266700"/>
                    </a:lnTo>
                    <a:close/>
                  </a:path>
                  <a:path w="473710" h="562609">
                    <a:moveTo>
                      <a:pt x="123241" y="264538"/>
                    </a:moveTo>
                    <a:lnTo>
                      <a:pt x="122814" y="266224"/>
                    </a:lnTo>
                    <a:lnTo>
                      <a:pt x="122687" y="266937"/>
                    </a:lnTo>
                    <a:lnTo>
                      <a:pt x="122940" y="266110"/>
                    </a:lnTo>
                    <a:lnTo>
                      <a:pt x="123067" y="265594"/>
                    </a:lnTo>
                    <a:lnTo>
                      <a:pt x="123241" y="264538"/>
                    </a:lnTo>
                    <a:close/>
                  </a:path>
                  <a:path w="473710" h="562609">
                    <a:moveTo>
                      <a:pt x="149464" y="266700"/>
                    </a:moveTo>
                    <a:lnTo>
                      <a:pt x="149560" y="266932"/>
                    </a:lnTo>
                    <a:lnTo>
                      <a:pt x="149464" y="266700"/>
                    </a:lnTo>
                    <a:close/>
                  </a:path>
                  <a:path w="473710" h="562609">
                    <a:moveTo>
                      <a:pt x="140785" y="266428"/>
                    </a:moveTo>
                    <a:lnTo>
                      <a:pt x="140907" y="266730"/>
                    </a:lnTo>
                    <a:lnTo>
                      <a:pt x="141034" y="266928"/>
                    </a:lnTo>
                    <a:lnTo>
                      <a:pt x="140907" y="266619"/>
                    </a:lnTo>
                    <a:lnTo>
                      <a:pt x="140785" y="266428"/>
                    </a:lnTo>
                    <a:close/>
                  </a:path>
                  <a:path w="473710" h="562609">
                    <a:moveTo>
                      <a:pt x="136762" y="266249"/>
                    </a:moveTo>
                    <a:lnTo>
                      <a:pt x="136787" y="266412"/>
                    </a:lnTo>
                    <a:lnTo>
                      <a:pt x="137039" y="266925"/>
                    </a:lnTo>
                    <a:lnTo>
                      <a:pt x="136913" y="266564"/>
                    </a:lnTo>
                    <a:lnTo>
                      <a:pt x="136762" y="266249"/>
                    </a:lnTo>
                    <a:close/>
                  </a:path>
                  <a:path w="473710" h="562609">
                    <a:moveTo>
                      <a:pt x="146445" y="265284"/>
                    </a:moveTo>
                    <a:lnTo>
                      <a:pt x="146591" y="265707"/>
                    </a:lnTo>
                    <a:lnTo>
                      <a:pt x="146717" y="265956"/>
                    </a:lnTo>
                    <a:lnTo>
                      <a:pt x="147351" y="266918"/>
                    </a:lnTo>
                    <a:lnTo>
                      <a:pt x="147225" y="266497"/>
                    </a:lnTo>
                    <a:lnTo>
                      <a:pt x="146445" y="265284"/>
                    </a:lnTo>
                    <a:close/>
                  </a:path>
                  <a:path w="473710" h="562609">
                    <a:moveTo>
                      <a:pt x="149648" y="266480"/>
                    </a:moveTo>
                    <a:lnTo>
                      <a:pt x="149672" y="266634"/>
                    </a:lnTo>
                    <a:lnTo>
                      <a:pt x="149798" y="266915"/>
                    </a:lnTo>
                    <a:lnTo>
                      <a:pt x="149648" y="266480"/>
                    </a:lnTo>
                    <a:close/>
                  </a:path>
                  <a:path w="473710" h="562609">
                    <a:moveTo>
                      <a:pt x="120002" y="264160"/>
                    </a:moveTo>
                    <a:lnTo>
                      <a:pt x="119715" y="265480"/>
                    </a:lnTo>
                    <a:lnTo>
                      <a:pt x="119588" y="266912"/>
                    </a:lnTo>
                    <a:lnTo>
                      <a:pt x="120002" y="264160"/>
                    </a:lnTo>
                    <a:close/>
                  </a:path>
                  <a:path w="473710" h="562609">
                    <a:moveTo>
                      <a:pt x="105441" y="266700"/>
                    </a:moveTo>
                    <a:lnTo>
                      <a:pt x="105442" y="266911"/>
                    </a:lnTo>
                    <a:lnTo>
                      <a:pt x="105441" y="266700"/>
                    </a:lnTo>
                    <a:close/>
                  </a:path>
                  <a:path w="473710" h="562609">
                    <a:moveTo>
                      <a:pt x="120974" y="264368"/>
                    </a:moveTo>
                    <a:lnTo>
                      <a:pt x="120839" y="266910"/>
                    </a:lnTo>
                    <a:lnTo>
                      <a:pt x="120966" y="264769"/>
                    </a:lnTo>
                    <a:lnTo>
                      <a:pt x="120974" y="264368"/>
                    </a:lnTo>
                    <a:close/>
                  </a:path>
                  <a:path w="473710" h="562609">
                    <a:moveTo>
                      <a:pt x="147221" y="265929"/>
                    </a:moveTo>
                    <a:lnTo>
                      <a:pt x="147266" y="266086"/>
                    </a:lnTo>
                    <a:lnTo>
                      <a:pt x="147771" y="266909"/>
                    </a:lnTo>
                    <a:lnTo>
                      <a:pt x="147221" y="265929"/>
                    </a:lnTo>
                    <a:close/>
                  </a:path>
                  <a:path w="473710" h="562609">
                    <a:moveTo>
                      <a:pt x="145519" y="266224"/>
                    </a:moveTo>
                    <a:lnTo>
                      <a:pt x="145585" y="266474"/>
                    </a:lnTo>
                    <a:lnTo>
                      <a:pt x="145712" y="266729"/>
                    </a:lnTo>
                    <a:lnTo>
                      <a:pt x="145839" y="266907"/>
                    </a:lnTo>
                    <a:lnTo>
                      <a:pt x="145713" y="266487"/>
                    </a:lnTo>
                    <a:lnTo>
                      <a:pt x="145519" y="266224"/>
                    </a:lnTo>
                    <a:close/>
                  </a:path>
                  <a:path w="473710" h="562609">
                    <a:moveTo>
                      <a:pt x="134950" y="266141"/>
                    </a:moveTo>
                    <a:lnTo>
                      <a:pt x="134989" y="266661"/>
                    </a:lnTo>
                    <a:lnTo>
                      <a:pt x="135116" y="266905"/>
                    </a:lnTo>
                    <a:lnTo>
                      <a:pt x="134989" y="266237"/>
                    </a:lnTo>
                    <a:close/>
                  </a:path>
                  <a:path w="473710" h="562609">
                    <a:moveTo>
                      <a:pt x="150573" y="266700"/>
                    </a:moveTo>
                    <a:lnTo>
                      <a:pt x="150579" y="266905"/>
                    </a:lnTo>
                    <a:lnTo>
                      <a:pt x="150573" y="266700"/>
                    </a:lnTo>
                    <a:close/>
                  </a:path>
                  <a:path w="473710" h="562609">
                    <a:moveTo>
                      <a:pt x="139636" y="266700"/>
                    </a:moveTo>
                    <a:lnTo>
                      <a:pt x="139728" y="266898"/>
                    </a:lnTo>
                    <a:lnTo>
                      <a:pt x="139636" y="266700"/>
                    </a:lnTo>
                    <a:close/>
                  </a:path>
                  <a:path w="473710" h="562609">
                    <a:moveTo>
                      <a:pt x="134933" y="266550"/>
                    </a:moveTo>
                    <a:lnTo>
                      <a:pt x="134976" y="266727"/>
                    </a:lnTo>
                    <a:lnTo>
                      <a:pt x="135102" y="266888"/>
                    </a:lnTo>
                    <a:lnTo>
                      <a:pt x="134933" y="266550"/>
                    </a:lnTo>
                    <a:close/>
                  </a:path>
                  <a:path w="473710" h="562609">
                    <a:moveTo>
                      <a:pt x="136592" y="266288"/>
                    </a:moveTo>
                    <a:lnTo>
                      <a:pt x="136616" y="266591"/>
                    </a:lnTo>
                    <a:lnTo>
                      <a:pt x="136742" y="266882"/>
                    </a:lnTo>
                    <a:lnTo>
                      <a:pt x="136592" y="266288"/>
                    </a:lnTo>
                    <a:close/>
                  </a:path>
                  <a:path w="473710" h="562609">
                    <a:moveTo>
                      <a:pt x="132412" y="266019"/>
                    </a:moveTo>
                    <a:lnTo>
                      <a:pt x="132533" y="266386"/>
                    </a:lnTo>
                    <a:lnTo>
                      <a:pt x="132785" y="266875"/>
                    </a:lnTo>
                    <a:lnTo>
                      <a:pt x="132658" y="266539"/>
                    </a:lnTo>
                    <a:lnTo>
                      <a:pt x="132412" y="266019"/>
                    </a:lnTo>
                    <a:close/>
                  </a:path>
                  <a:path w="473710" h="562609">
                    <a:moveTo>
                      <a:pt x="133261" y="265934"/>
                    </a:moveTo>
                    <a:lnTo>
                      <a:pt x="133302" y="266268"/>
                    </a:lnTo>
                    <a:lnTo>
                      <a:pt x="133429" y="266660"/>
                    </a:lnTo>
                    <a:lnTo>
                      <a:pt x="133555" y="266873"/>
                    </a:lnTo>
                    <a:lnTo>
                      <a:pt x="133428" y="266317"/>
                    </a:lnTo>
                    <a:lnTo>
                      <a:pt x="133261" y="265934"/>
                    </a:lnTo>
                    <a:close/>
                  </a:path>
                  <a:path w="473710" h="562609">
                    <a:moveTo>
                      <a:pt x="141119" y="266550"/>
                    </a:moveTo>
                    <a:lnTo>
                      <a:pt x="141285" y="266862"/>
                    </a:lnTo>
                    <a:lnTo>
                      <a:pt x="141119" y="266550"/>
                    </a:lnTo>
                    <a:close/>
                  </a:path>
                  <a:path w="473710" h="562609">
                    <a:moveTo>
                      <a:pt x="145746" y="266466"/>
                    </a:moveTo>
                    <a:lnTo>
                      <a:pt x="145859" y="266687"/>
                    </a:lnTo>
                    <a:lnTo>
                      <a:pt x="145986" y="266860"/>
                    </a:lnTo>
                    <a:lnTo>
                      <a:pt x="145746" y="266466"/>
                    </a:lnTo>
                    <a:close/>
                  </a:path>
                  <a:path w="473710" h="562609">
                    <a:moveTo>
                      <a:pt x="136252" y="265757"/>
                    </a:moveTo>
                    <a:lnTo>
                      <a:pt x="136565" y="266859"/>
                    </a:lnTo>
                    <a:lnTo>
                      <a:pt x="136439" y="266186"/>
                    </a:lnTo>
                    <a:lnTo>
                      <a:pt x="136252" y="265757"/>
                    </a:lnTo>
                    <a:close/>
                  </a:path>
                  <a:path w="473710" h="562609">
                    <a:moveTo>
                      <a:pt x="126605" y="265642"/>
                    </a:moveTo>
                    <a:lnTo>
                      <a:pt x="126778" y="266857"/>
                    </a:lnTo>
                    <a:lnTo>
                      <a:pt x="126651" y="265817"/>
                    </a:lnTo>
                    <a:lnTo>
                      <a:pt x="126605" y="265642"/>
                    </a:lnTo>
                    <a:close/>
                  </a:path>
                  <a:path w="473710" h="562609">
                    <a:moveTo>
                      <a:pt x="150390" y="266700"/>
                    </a:moveTo>
                    <a:lnTo>
                      <a:pt x="150373" y="266856"/>
                    </a:lnTo>
                    <a:lnTo>
                      <a:pt x="150390" y="266700"/>
                    </a:lnTo>
                    <a:close/>
                  </a:path>
                  <a:path w="473710" h="562609">
                    <a:moveTo>
                      <a:pt x="148597" y="266700"/>
                    </a:moveTo>
                    <a:lnTo>
                      <a:pt x="148628" y="266856"/>
                    </a:lnTo>
                    <a:lnTo>
                      <a:pt x="148597" y="266700"/>
                    </a:lnTo>
                    <a:close/>
                  </a:path>
                  <a:path w="473710" h="562609">
                    <a:moveTo>
                      <a:pt x="145655" y="266033"/>
                    </a:moveTo>
                    <a:lnTo>
                      <a:pt x="145748" y="266431"/>
                    </a:lnTo>
                    <a:lnTo>
                      <a:pt x="146000" y="266855"/>
                    </a:lnTo>
                    <a:lnTo>
                      <a:pt x="145873" y="266351"/>
                    </a:lnTo>
                    <a:lnTo>
                      <a:pt x="145655" y="266033"/>
                    </a:lnTo>
                    <a:close/>
                  </a:path>
                  <a:path w="473710" h="562609">
                    <a:moveTo>
                      <a:pt x="112255" y="264160"/>
                    </a:moveTo>
                    <a:lnTo>
                      <a:pt x="112072" y="265095"/>
                    </a:lnTo>
                    <a:lnTo>
                      <a:pt x="111945" y="266854"/>
                    </a:lnTo>
                    <a:lnTo>
                      <a:pt x="112325" y="265038"/>
                    </a:lnTo>
                    <a:lnTo>
                      <a:pt x="112255" y="264160"/>
                    </a:lnTo>
                    <a:close/>
                  </a:path>
                  <a:path w="473710" h="562609">
                    <a:moveTo>
                      <a:pt x="114358" y="264489"/>
                    </a:moveTo>
                    <a:lnTo>
                      <a:pt x="114221" y="265045"/>
                    </a:lnTo>
                    <a:lnTo>
                      <a:pt x="114095" y="266848"/>
                    </a:lnTo>
                    <a:lnTo>
                      <a:pt x="114222" y="266366"/>
                    </a:lnTo>
                    <a:lnTo>
                      <a:pt x="114349" y="265346"/>
                    </a:lnTo>
                    <a:lnTo>
                      <a:pt x="114358" y="264489"/>
                    </a:lnTo>
                    <a:close/>
                  </a:path>
                  <a:path w="473710" h="562609">
                    <a:moveTo>
                      <a:pt x="137964" y="266417"/>
                    </a:moveTo>
                    <a:lnTo>
                      <a:pt x="138043" y="266662"/>
                    </a:lnTo>
                    <a:lnTo>
                      <a:pt x="138169" y="266845"/>
                    </a:lnTo>
                    <a:lnTo>
                      <a:pt x="138044" y="266525"/>
                    </a:lnTo>
                    <a:close/>
                  </a:path>
                  <a:path w="473710" h="562609">
                    <a:moveTo>
                      <a:pt x="138434" y="265873"/>
                    </a:moveTo>
                    <a:lnTo>
                      <a:pt x="138461" y="266115"/>
                    </a:lnTo>
                    <a:lnTo>
                      <a:pt x="138588" y="266487"/>
                    </a:lnTo>
                    <a:lnTo>
                      <a:pt x="138841" y="266841"/>
                    </a:lnTo>
                    <a:lnTo>
                      <a:pt x="138715" y="266455"/>
                    </a:lnTo>
                    <a:lnTo>
                      <a:pt x="138434" y="265873"/>
                    </a:lnTo>
                    <a:close/>
                  </a:path>
                  <a:path w="473710" h="562609">
                    <a:moveTo>
                      <a:pt x="141600" y="266064"/>
                    </a:moveTo>
                    <a:lnTo>
                      <a:pt x="141638" y="266238"/>
                    </a:lnTo>
                    <a:lnTo>
                      <a:pt x="142018" y="266840"/>
                    </a:lnTo>
                    <a:lnTo>
                      <a:pt x="141891" y="266486"/>
                    </a:lnTo>
                    <a:lnTo>
                      <a:pt x="141600" y="266064"/>
                    </a:lnTo>
                    <a:close/>
                  </a:path>
                  <a:path w="473710" h="562609">
                    <a:moveTo>
                      <a:pt x="136767" y="266370"/>
                    </a:moveTo>
                    <a:lnTo>
                      <a:pt x="136859" y="266636"/>
                    </a:lnTo>
                    <a:lnTo>
                      <a:pt x="136986" y="266839"/>
                    </a:lnTo>
                    <a:lnTo>
                      <a:pt x="136767" y="266370"/>
                    </a:lnTo>
                    <a:close/>
                  </a:path>
                  <a:path w="473710" h="562609">
                    <a:moveTo>
                      <a:pt x="148367" y="266700"/>
                    </a:moveTo>
                    <a:lnTo>
                      <a:pt x="148402" y="266839"/>
                    </a:lnTo>
                    <a:lnTo>
                      <a:pt x="148367" y="266700"/>
                    </a:lnTo>
                    <a:close/>
                  </a:path>
                  <a:path w="473710" h="562609">
                    <a:moveTo>
                      <a:pt x="144372" y="266506"/>
                    </a:moveTo>
                    <a:lnTo>
                      <a:pt x="144407" y="266652"/>
                    </a:lnTo>
                    <a:lnTo>
                      <a:pt x="144534" y="266838"/>
                    </a:lnTo>
                    <a:lnTo>
                      <a:pt x="144372" y="266506"/>
                    </a:lnTo>
                    <a:close/>
                  </a:path>
                  <a:path w="473710" h="562609">
                    <a:moveTo>
                      <a:pt x="149398" y="266700"/>
                    </a:moveTo>
                    <a:lnTo>
                      <a:pt x="149434" y="266837"/>
                    </a:lnTo>
                    <a:lnTo>
                      <a:pt x="149398" y="266700"/>
                    </a:lnTo>
                    <a:close/>
                  </a:path>
                  <a:path w="473710" h="562609">
                    <a:moveTo>
                      <a:pt x="150765" y="266700"/>
                    </a:moveTo>
                    <a:lnTo>
                      <a:pt x="150632" y="266700"/>
                    </a:lnTo>
                    <a:lnTo>
                      <a:pt x="150662" y="266833"/>
                    </a:lnTo>
                    <a:lnTo>
                      <a:pt x="150765" y="266700"/>
                    </a:lnTo>
                    <a:close/>
                  </a:path>
                  <a:path w="473710" h="562609">
                    <a:moveTo>
                      <a:pt x="136754" y="266080"/>
                    </a:moveTo>
                    <a:lnTo>
                      <a:pt x="136787" y="266302"/>
                    </a:lnTo>
                    <a:lnTo>
                      <a:pt x="137041" y="266831"/>
                    </a:lnTo>
                    <a:lnTo>
                      <a:pt x="136914" y="266403"/>
                    </a:lnTo>
                    <a:lnTo>
                      <a:pt x="136754" y="266080"/>
                    </a:lnTo>
                    <a:close/>
                  </a:path>
                  <a:path w="473710" h="562609">
                    <a:moveTo>
                      <a:pt x="120754" y="264625"/>
                    </a:moveTo>
                    <a:lnTo>
                      <a:pt x="120509" y="265955"/>
                    </a:lnTo>
                    <a:lnTo>
                      <a:pt x="120382" y="266831"/>
                    </a:lnTo>
                    <a:lnTo>
                      <a:pt x="120635" y="265648"/>
                    </a:lnTo>
                    <a:lnTo>
                      <a:pt x="120754" y="264625"/>
                    </a:lnTo>
                    <a:close/>
                  </a:path>
                  <a:path w="473710" h="562609">
                    <a:moveTo>
                      <a:pt x="127622" y="264160"/>
                    </a:moveTo>
                    <a:lnTo>
                      <a:pt x="127688" y="265143"/>
                    </a:lnTo>
                    <a:lnTo>
                      <a:pt x="127815" y="266308"/>
                    </a:lnTo>
                    <a:lnTo>
                      <a:pt x="127941" y="266830"/>
                    </a:lnTo>
                    <a:lnTo>
                      <a:pt x="127946" y="265430"/>
                    </a:lnTo>
                    <a:lnTo>
                      <a:pt x="127622" y="264160"/>
                    </a:lnTo>
                    <a:close/>
                  </a:path>
                  <a:path w="473710" h="562609">
                    <a:moveTo>
                      <a:pt x="142721" y="265289"/>
                    </a:moveTo>
                    <a:lnTo>
                      <a:pt x="142778" y="265672"/>
                    </a:lnTo>
                    <a:lnTo>
                      <a:pt x="142905" y="266230"/>
                    </a:lnTo>
                    <a:lnTo>
                      <a:pt x="143284" y="266827"/>
                    </a:lnTo>
                    <a:lnTo>
                      <a:pt x="143157" y="265939"/>
                    </a:lnTo>
                    <a:lnTo>
                      <a:pt x="142721" y="265289"/>
                    </a:lnTo>
                    <a:close/>
                  </a:path>
                  <a:path w="473710" h="562609">
                    <a:moveTo>
                      <a:pt x="127258" y="266700"/>
                    </a:moveTo>
                    <a:close/>
                  </a:path>
                  <a:path w="473710" h="562609">
                    <a:moveTo>
                      <a:pt x="144987" y="266107"/>
                    </a:moveTo>
                    <a:lnTo>
                      <a:pt x="145043" y="266553"/>
                    </a:lnTo>
                    <a:lnTo>
                      <a:pt x="145170" y="266815"/>
                    </a:lnTo>
                    <a:lnTo>
                      <a:pt x="145045" y="266211"/>
                    </a:lnTo>
                    <a:close/>
                  </a:path>
                  <a:path w="473710" h="562609">
                    <a:moveTo>
                      <a:pt x="134563" y="266203"/>
                    </a:moveTo>
                    <a:lnTo>
                      <a:pt x="134671" y="266449"/>
                    </a:lnTo>
                    <a:lnTo>
                      <a:pt x="134924" y="266796"/>
                    </a:lnTo>
                    <a:lnTo>
                      <a:pt x="134798" y="266518"/>
                    </a:lnTo>
                    <a:lnTo>
                      <a:pt x="134563" y="266203"/>
                    </a:lnTo>
                    <a:close/>
                  </a:path>
                  <a:path w="473710" h="562609">
                    <a:moveTo>
                      <a:pt x="127108" y="265371"/>
                    </a:moveTo>
                    <a:lnTo>
                      <a:pt x="127178" y="266796"/>
                    </a:lnTo>
                    <a:lnTo>
                      <a:pt x="127108" y="265371"/>
                    </a:lnTo>
                    <a:close/>
                  </a:path>
                  <a:path w="473710" h="562609">
                    <a:moveTo>
                      <a:pt x="112745" y="266700"/>
                    </a:moveTo>
                    <a:close/>
                  </a:path>
                  <a:path w="473710" h="562609">
                    <a:moveTo>
                      <a:pt x="150555" y="266700"/>
                    </a:moveTo>
                    <a:close/>
                  </a:path>
                  <a:path w="473710" h="562609">
                    <a:moveTo>
                      <a:pt x="148923" y="266400"/>
                    </a:moveTo>
                    <a:lnTo>
                      <a:pt x="148804" y="266790"/>
                    </a:lnTo>
                    <a:lnTo>
                      <a:pt x="148923" y="266400"/>
                    </a:lnTo>
                    <a:close/>
                  </a:path>
                  <a:path w="473710" h="562609">
                    <a:moveTo>
                      <a:pt x="144721" y="266307"/>
                    </a:moveTo>
                    <a:lnTo>
                      <a:pt x="144995" y="266786"/>
                    </a:lnTo>
                    <a:lnTo>
                      <a:pt x="144869" y="266534"/>
                    </a:lnTo>
                    <a:lnTo>
                      <a:pt x="144721" y="266307"/>
                    </a:lnTo>
                    <a:close/>
                  </a:path>
                  <a:path w="473710" h="562609">
                    <a:moveTo>
                      <a:pt x="131626" y="266295"/>
                    </a:moveTo>
                    <a:lnTo>
                      <a:pt x="131802" y="266784"/>
                    </a:lnTo>
                    <a:lnTo>
                      <a:pt x="131675" y="266385"/>
                    </a:lnTo>
                    <a:close/>
                  </a:path>
                  <a:path w="473710" h="562609">
                    <a:moveTo>
                      <a:pt x="140765" y="266270"/>
                    </a:moveTo>
                    <a:lnTo>
                      <a:pt x="140884" y="266583"/>
                    </a:lnTo>
                    <a:lnTo>
                      <a:pt x="141011" y="266781"/>
                    </a:lnTo>
                    <a:lnTo>
                      <a:pt x="140884" y="266451"/>
                    </a:lnTo>
                    <a:lnTo>
                      <a:pt x="140765" y="266270"/>
                    </a:lnTo>
                    <a:close/>
                  </a:path>
                  <a:path w="473710" h="562609">
                    <a:moveTo>
                      <a:pt x="146254" y="266283"/>
                    </a:moveTo>
                    <a:lnTo>
                      <a:pt x="146281" y="266510"/>
                    </a:lnTo>
                    <a:lnTo>
                      <a:pt x="146408" y="266777"/>
                    </a:lnTo>
                    <a:lnTo>
                      <a:pt x="146254" y="266283"/>
                    </a:lnTo>
                    <a:close/>
                  </a:path>
                  <a:path w="473710" h="562609">
                    <a:moveTo>
                      <a:pt x="146329" y="265576"/>
                    </a:moveTo>
                    <a:lnTo>
                      <a:pt x="146393" y="265899"/>
                    </a:lnTo>
                    <a:lnTo>
                      <a:pt x="146901" y="266777"/>
                    </a:lnTo>
                    <a:lnTo>
                      <a:pt x="146774" y="266362"/>
                    </a:lnTo>
                    <a:lnTo>
                      <a:pt x="146329" y="265576"/>
                    </a:lnTo>
                    <a:close/>
                  </a:path>
                  <a:path w="473710" h="562609">
                    <a:moveTo>
                      <a:pt x="132995" y="265925"/>
                    </a:moveTo>
                    <a:lnTo>
                      <a:pt x="133241" y="266775"/>
                    </a:lnTo>
                    <a:lnTo>
                      <a:pt x="133114" y="266126"/>
                    </a:lnTo>
                    <a:lnTo>
                      <a:pt x="132995" y="265925"/>
                    </a:lnTo>
                    <a:close/>
                  </a:path>
                  <a:path w="473710" h="562609">
                    <a:moveTo>
                      <a:pt x="146234" y="266472"/>
                    </a:moveTo>
                    <a:lnTo>
                      <a:pt x="146387" y="266773"/>
                    </a:lnTo>
                    <a:lnTo>
                      <a:pt x="146234" y="266472"/>
                    </a:lnTo>
                    <a:close/>
                  </a:path>
                  <a:path w="473710" h="562609">
                    <a:moveTo>
                      <a:pt x="137434" y="266075"/>
                    </a:moveTo>
                    <a:lnTo>
                      <a:pt x="137506" y="266224"/>
                    </a:lnTo>
                    <a:lnTo>
                      <a:pt x="137883" y="266772"/>
                    </a:lnTo>
                    <a:lnTo>
                      <a:pt x="137434" y="266075"/>
                    </a:lnTo>
                    <a:close/>
                  </a:path>
                  <a:path w="473710" h="562609">
                    <a:moveTo>
                      <a:pt x="133274" y="265375"/>
                    </a:moveTo>
                    <a:lnTo>
                      <a:pt x="133373" y="266051"/>
                    </a:lnTo>
                    <a:lnTo>
                      <a:pt x="133500" y="266482"/>
                    </a:lnTo>
                    <a:lnTo>
                      <a:pt x="133627" y="266772"/>
                    </a:lnTo>
                    <a:lnTo>
                      <a:pt x="133500" y="265724"/>
                    </a:lnTo>
                    <a:lnTo>
                      <a:pt x="133274" y="265375"/>
                    </a:lnTo>
                    <a:close/>
                  </a:path>
                  <a:path w="473710" h="562609">
                    <a:moveTo>
                      <a:pt x="148753" y="266700"/>
                    </a:moveTo>
                    <a:close/>
                  </a:path>
                  <a:path w="473710" h="562609">
                    <a:moveTo>
                      <a:pt x="112725" y="266700"/>
                    </a:moveTo>
                    <a:close/>
                  </a:path>
                  <a:path w="473710" h="562609">
                    <a:moveTo>
                      <a:pt x="141626" y="266254"/>
                    </a:moveTo>
                    <a:lnTo>
                      <a:pt x="141719" y="266503"/>
                    </a:lnTo>
                    <a:lnTo>
                      <a:pt x="141846" y="266756"/>
                    </a:lnTo>
                    <a:lnTo>
                      <a:pt x="141626" y="266254"/>
                    </a:lnTo>
                    <a:close/>
                  </a:path>
                  <a:path w="473710" h="562609">
                    <a:moveTo>
                      <a:pt x="141108" y="266321"/>
                    </a:moveTo>
                    <a:lnTo>
                      <a:pt x="141138" y="266571"/>
                    </a:lnTo>
                    <a:lnTo>
                      <a:pt x="141265" y="266753"/>
                    </a:lnTo>
                    <a:lnTo>
                      <a:pt x="141108" y="266321"/>
                    </a:lnTo>
                    <a:close/>
                  </a:path>
                  <a:path w="473710" h="562609">
                    <a:moveTo>
                      <a:pt x="125916" y="266700"/>
                    </a:moveTo>
                    <a:close/>
                  </a:path>
                  <a:path w="473710" h="562609">
                    <a:moveTo>
                      <a:pt x="148848" y="266700"/>
                    </a:moveTo>
                    <a:close/>
                  </a:path>
                  <a:path w="473710" h="562609">
                    <a:moveTo>
                      <a:pt x="138884" y="265657"/>
                    </a:moveTo>
                    <a:lnTo>
                      <a:pt x="138952" y="266306"/>
                    </a:lnTo>
                    <a:lnTo>
                      <a:pt x="139079" y="266589"/>
                    </a:lnTo>
                    <a:lnTo>
                      <a:pt x="139204" y="266747"/>
                    </a:lnTo>
                    <a:lnTo>
                      <a:pt x="139078" y="265971"/>
                    </a:lnTo>
                    <a:lnTo>
                      <a:pt x="138884" y="265657"/>
                    </a:lnTo>
                    <a:close/>
                  </a:path>
                  <a:path w="473710" h="562609">
                    <a:moveTo>
                      <a:pt x="125869" y="266700"/>
                    </a:moveTo>
                    <a:close/>
                  </a:path>
                  <a:path w="473710" h="562609">
                    <a:moveTo>
                      <a:pt x="141095" y="266071"/>
                    </a:moveTo>
                    <a:lnTo>
                      <a:pt x="141136" y="266397"/>
                    </a:lnTo>
                    <a:lnTo>
                      <a:pt x="141263" y="266742"/>
                    </a:lnTo>
                    <a:lnTo>
                      <a:pt x="141137" y="266130"/>
                    </a:lnTo>
                    <a:close/>
                  </a:path>
                  <a:path w="473710" h="562609">
                    <a:moveTo>
                      <a:pt x="150588" y="265992"/>
                    </a:moveTo>
                    <a:lnTo>
                      <a:pt x="150651" y="266396"/>
                    </a:lnTo>
                    <a:lnTo>
                      <a:pt x="150778" y="266732"/>
                    </a:lnTo>
                    <a:lnTo>
                      <a:pt x="150651" y="266164"/>
                    </a:lnTo>
                    <a:lnTo>
                      <a:pt x="150588" y="265992"/>
                    </a:lnTo>
                    <a:close/>
                  </a:path>
                  <a:path w="473710" h="562609">
                    <a:moveTo>
                      <a:pt x="118211" y="265430"/>
                    </a:moveTo>
                    <a:lnTo>
                      <a:pt x="118022" y="266731"/>
                    </a:lnTo>
                    <a:lnTo>
                      <a:pt x="118148" y="266376"/>
                    </a:lnTo>
                    <a:lnTo>
                      <a:pt x="118211" y="265430"/>
                    </a:lnTo>
                    <a:close/>
                  </a:path>
                  <a:path w="473710" h="562609">
                    <a:moveTo>
                      <a:pt x="142077" y="266302"/>
                    </a:moveTo>
                    <a:lnTo>
                      <a:pt x="142165" y="266546"/>
                    </a:lnTo>
                    <a:lnTo>
                      <a:pt x="142292" y="266729"/>
                    </a:lnTo>
                    <a:lnTo>
                      <a:pt x="142077" y="266302"/>
                    </a:lnTo>
                    <a:close/>
                  </a:path>
                  <a:path w="473710" h="562609">
                    <a:moveTo>
                      <a:pt x="145825" y="266026"/>
                    </a:moveTo>
                    <a:lnTo>
                      <a:pt x="145879" y="266282"/>
                    </a:lnTo>
                    <a:lnTo>
                      <a:pt x="146005" y="266543"/>
                    </a:lnTo>
                    <a:lnTo>
                      <a:pt x="146132" y="266728"/>
                    </a:lnTo>
                    <a:lnTo>
                      <a:pt x="146005" y="266358"/>
                    </a:lnTo>
                    <a:lnTo>
                      <a:pt x="145825" y="266026"/>
                    </a:lnTo>
                    <a:close/>
                  </a:path>
                  <a:path w="473710" h="562609">
                    <a:moveTo>
                      <a:pt x="137395" y="265727"/>
                    </a:moveTo>
                    <a:lnTo>
                      <a:pt x="137498" y="266169"/>
                    </a:lnTo>
                    <a:lnTo>
                      <a:pt x="137878" y="266727"/>
                    </a:lnTo>
                    <a:lnTo>
                      <a:pt x="137751" y="266249"/>
                    </a:lnTo>
                    <a:lnTo>
                      <a:pt x="137395" y="265727"/>
                    </a:lnTo>
                    <a:close/>
                  </a:path>
                  <a:path w="473710" h="562609">
                    <a:moveTo>
                      <a:pt x="129412" y="265992"/>
                    </a:moveTo>
                    <a:lnTo>
                      <a:pt x="129493" y="266386"/>
                    </a:lnTo>
                    <a:lnTo>
                      <a:pt x="129620" y="266721"/>
                    </a:lnTo>
                    <a:lnTo>
                      <a:pt x="129493" y="266216"/>
                    </a:lnTo>
                    <a:lnTo>
                      <a:pt x="129412" y="265992"/>
                    </a:lnTo>
                    <a:close/>
                  </a:path>
                  <a:path w="473710" h="562609">
                    <a:moveTo>
                      <a:pt x="149055" y="266700"/>
                    </a:moveTo>
                    <a:close/>
                  </a:path>
                  <a:path w="473710" h="562609">
                    <a:moveTo>
                      <a:pt x="143264" y="265060"/>
                    </a:moveTo>
                    <a:lnTo>
                      <a:pt x="143311" y="265672"/>
                    </a:lnTo>
                    <a:lnTo>
                      <a:pt x="143437" y="266067"/>
                    </a:lnTo>
                    <a:lnTo>
                      <a:pt x="143943" y="266718"/>
                    </a:lnTo>
                    <a:lnTo>
                      <a:pt x="143264" y="265060"/>
                    </a:lnTo>
                    <a:close/>
                  </a:path>
                  <a:path w="473710" h="562609">
                    <a:moveTo>
                      <a:pt x="136111" y="266133"/>
                    </a:moveTo>
                    <a:lnTo>
                      <a:pt x="136225" y="266450"/>
                    </a:lnTo>
                    <a:lnTo>
                      <a:pt x="136352" y="266716"/>
                    </a:lnTo>
                    <a:lnTo>
                      <a:pt x="136111" y="266133"/>
                    </a:lnTo>
                    <a:close/>
                  </a:path>
                  <a:path w="473710" h="562609">
                    <a:moveTo>
                      <a:pt x="124826" y="265170"/>
                    </a:moveTo>
                    <a:lnTo>
                      <a:pt x="124711" y="266716"/>
                    </a:lnTo>
                    <a:lnTo>
                      <a:pt x="124838" y="266130"/>
                    </a:lnTo>
                    <a:lnTo>
                      <a:pt x="124826" y="265170"/>
                    </a:lnTo>
                    <a:close/>
                  </a:path>
                  <a:path w="473710" h="562609">
                    <a:moveTo>
                      <a:pt x="137122" y="266094"/>
                    </a:moveTo>
                    <a:lnTo>
                      <a:pt x="137470" y="266715"/>
                    </a:lnTo>
                    <a:lnTo>
                      <a:pt x="137343" y="266429"/>
                    </a:lnTo>
                    <a:lnTo>
                      <a:pt x="137122" y="266094"/>
                    </a:lnTo>
                    <a:close/>
                  </a:path>
                  <a:path w="473710" h="562609">
                    <a:moveTo>
                      <a:pt x="140304" y="265806"/>
                    </a:moveTo>
                    <a:lnTo>
                      <a:pt x="140340" y="266033"/>
                    </a:lnTo>
                    <a:lnTo>
                      <a:pt x="140467" y="266518"/>
                    </a:lnTo>
                    <a:lnTo>
                      <a:pt x="140594" y="266714"/>
                    </a:lnTo>
                    <a:lnTo>
                      <a:pt x="140468" y="266063"/>
                    </a:lnTo>
                    <a:lnTo>
                      <a:pt x="140304" y="265806"/>
                    </a:lnTo>
                    <a:close/>
                  </a:path>
                  <a:path w="473710" h="562609">
                    <a:moveTo>
                      <a:pt x="139698" y="265891"/>
                    </a:moveTo>
                    <a:lnTo>
                      <a:pt x="139826" y="266248"/>
                    </a:lnTo>
                    <a:lnTo>
                      <a:pt x="140080" y="266710"/>
                    </a:lnTo>
                    <a:lnTo>
                      <a:pt x="139953" y="266387"/>
                    </a:lnTo>
                    <a:lnTo>
                      <a:pt x="139698" y="265891"/>
                    </a:lnTo>
                    <a:close/>
                  </a:path>
                  <a:path w="473710" h="562609">
                    <a:moveTo>
                      <a:pt x="127107" y="266700"/>
                    </a:moveTo>
                    <a:close/>
                  </a:path>
                  <a:path w="473710" h="562609">
                    <a:moveTo>
                      <a:pt x="144480" y="265780"/>
                    </a:moveTo>
                    <a:lnTo>
                      <a:pt x="144730" y="266321"/>
                    </a:lnTo>
                    <a:lnTo>
                      <a:pt x="144981" y="266706"/>
                    </a:lnTo>
                    <a:lnTo>
                      <a:pt x="144855" y="266385"/>
                    </a:lnTo>
                    <a:lnTo>
                      <a:pt x="144480" y="265780"/>
                    </a:lnTo>
                    <a:close/>
                  </a:path>
                  <a:path w="473710" h="562609">
                    <a:moveTo>
                      <a:pt x="131637" y="265145"/>
                    </a:moveTo>
                    <a:lnTo>
                      <a:pt x="131955" y="266330"/>
                    </a:lnTo>
                    <a:lnTo>
                      <a:pt x="132081" y="266704"/>
                    </a:lnTo>
                    <a:lnTo>
                      <a:pt x="131827" y="265703"/>
                    </a:lnTo>
                    <a:lnTo>
                      <a:pt x="131637" y="265145"/>
                    </a:lnTo>
                    <a:close/>
                  </a:path>
                  <a:path w="473710" h="562609">
                    <a:moveTo>
                      <a:pt x="105435" y="265430"/>
                    </a:moveTo>
                    <a:lnTo>
                      <a:pt x="105430" y="266700"/>
                    </a:lnTo>
                    <a:lnTo>
                      <a:pt x="105435" y="265430"/>
                    </a:lnTo>
                    <a:close/>
                  </a:path>
                  <a:path w="473710" h="562609">
                    <a:moveTo>
                      <a:pt x="109651" y="264160"/>
                    </a:moveTo>
                    <a:lnTo>
                      <a:pt x="109355" y="266700"/>
                    </a:lnTo>
                    <a:lnTo>
                      <a:pt x="109651" y="264160"/>
                    </a:lnTo>
                    <a:close/>
                  </a:path>
                  <a:path w="473710" h="562609">
                    <a:moveTo>
                      <a:pt x="109740" y="265430"/>
                    </a:moveTo>
                    <a:lnTo>
                      <a:pt x="109606" y="266700"/>
                    </a:lnTo>
                    <a:lnTo>
                      <a:pt x="109740" y="265430"/>
                    </a:lnTo>
                    <a:close/>
                  </a:path>
                  <a:path w="473710" h="562609">
                    <a:moveTo>
                      <a:pt x="110286" y="262890"/>
                    </a:moveTo>
                    <a:lnTo>
                      <a:pt x="109789" y="266700"/>
                    </a:lnTo>
                    <a:lnTo>
                      <a:pt x="110286" y="262890"/>
                    </a:lnTo>
                    <a:close/>
                  </a:path>
                  <a:path w="473710" h="562609">
                    <a:moveTo>
                      <a:pt x="110680" y="265430"/>
                    </a:moveTo>
                    <a:lnTo>
                      <a:pt x="110411" y="266700"/>
                    </a:lnTo>
                    <a:lnTo>
                      <a:pt x="110680" y="265430"/>
                    </a:lnTo>
                    <a:close/>
                  </a:path>
                  <a:path w="473710" h="562609">
                    <a:moveTo>
                      <a:pt x="111391" y="265430"/>
                    </a:moveTo>
                    <a:lnTo>
                      <a:pt x="111189" y="266700"/>
                    </a:lnTo>
                    <a:lnTo>
                      <a:pt x="111391" y="265430"/>
                    </a:lnTo>
                    <a:close/>
                  </a:path>
                  <a:path w="473710" h="562609">
                    <a:moveTo>
                      <a:pt x="111911" y="265919"/>
                    </a:moveTo>
                    <a:lnTo>
                      <a:pt x="111872" y="266700"/>
                    </a:lnTo>
                    <a:lnTo>
                      <a:pt x="111911" y="265919"/>
                    </a:lnTo>
                    <a:close/>
                  </a:path>
                  <a:path w="473710" h="562609">
                    <a:moveTo>
                      <a:pt x="112346" y="265098"/>
                    </a:moveTo>
                    <a:lnTo>
                      <a:pt x="112024" y="266700"/>
                    </a:lnTo>
                    <a:lnTo>
                      <a:pt x="112274" y="266048"/>
                    </a:lnTo>
                    <a:lnTo>
                      <a:pt x="112346" y="265098"/>
                    </a:lnTo>
                    <a:close/>
                  </a:path>
                  <a:path w="473710" h="562609">
                    <a:moveTo>
                      <a:pt x="112672" y="265430"/>
                    </a:moveTo>
                    <a:lnTo>
                      <a:pt x="112712" y="266700"/>
                    </a:lnTo>
                    <a:lnTo>
                      <a:pt x="112672" y="265430"/>
                    </a:lnTo>
                    <a:close/>
                  </a:path>
                  <a:path w="473710" h="562609">
                    <a:moveTo>
                      <a:pt x="113284" y="265430"/>
                    </a:moveTo>
                    <a:lnTo>
                      <a:pt x="113103" y="266700"/>
                    </a:lnTo>
                    <a:lnTo>
                      <a:pt x="113284" y="265430"/>
                    </a:lnTo>
                    <a:close/>
                  </a:path>
                  <a:path w="473710" h="562609">
                    <a:moveTo>
                      <a:pt x="125899" y="266248"/>
                    </a:moveTo>
                    <a:lnTo>
                      <a:pt x="125857" y="266700"/>
                    </a:lnTo>
                    <a:lnTo>
                      <a:pt x="125899" y="266248"/>
                    </a:lnTo>
                    <a:close/>
                  </a:path>
                  <a:path w="473710" h="562609">
                    <a:moveTo>
                      <a:pt x="127101" y="265404"/>
                    </a:moveTo>
                    <a:lnTo>
                      <a:pt x="127005" y="266700"/>
                    </a:lnTo>
                    <a:lnTo>
                      <a:pt x="127101" y="265404"/>
                    </a:lnTo>
                    <a:close/>
                  </a:path>
                  <a:path w="473710" h="562609">
                    <a:moveTo>
                      <a:pt x="139087" y="265513"/>
                    </a:moveTo>
                    <a:lnTo>
                      <a:pt x="139402" y="266450"/>
                    </a:lnTo>
                    <a:lnTo>
                      <a:pt x="139529" y="266700"/>
                    </a:lnTo>
                    <a:lnTo>
                      <a:pt x="139087" y="265513"/>
                    </a:lnTo>
                    <a:close/>
                  </a:path>
                  <a:path w="473710" h="562609">
                    <a:moveTo>
                      <a:pt x="147592" y="266082"/>
                    </a:moveTo>
                    <a:lnTo>
                      <a:pt x="147894" y="266700"/>
                    </a:lnTo>
                    <a:lnTo>
                      <a:pt x="147592" y="266082"/>
                    </a:lnTo>
                    <a:close/>
                  </a:path>
                  <a:path w="473710" h="562609">
                    <a:moveTo>
                      <a:pt x="147846" y="266520"/>
                    </a:moveTo>
                    <a:lnTo>
                      <a:pt x="147926" y="266700"/>
                    </a:lnTo>
                    <a:lnTo>
                      <a:pt x="147846" y="266520"/>
                    </a:lnTo>
                    <a:close/>
                  </a:path>
                  <a:path w="473710" h="562609">
                    <a:moveTo>
                      <a:pt x="147783" y="266105"/>
                    </a:moveTo>
                    <a:lnTo>
                      <a:pt x="148077" y="266700"/>
                    </a:lnTo>
                    <a:lnTo>
                      <a:pt x="147783" y="266105"/>
                    </a:lnTo>
                    <a:close/>
                  </a:path>
                  <a:path w="473710" h="562609">
                    <a:moveTo>
                      <a:pt x="148566" y="266365"/>
                    </a:moveTo>
                    <a:lnTo>
                      <a:pt x="148597" y="266700"/>
                    </a:lnTo>
                    <a:lnTo>
                      <a:pt x="148566" y="266365"/>
                    </a:lnTo>
                    <a:close/>
                  </a:path>
                  <a:path w="473710" h="562609">
                    <a:moveTo>
                      <a:pt x="148603" y="266339"/>
                    </a:moveTo>
                    <a:lnTo>
                      <a:pt x="148753" y="266700"/>
                    </a:lnTo>
                    <a:lnTo>
                      <a:pt x="148603" y="266339"/>
                    </a:lnTo>
                    <a:close/>
                  </a:path>
                  <a:path w="473710" h="562609">
                    <a:moveTo>
                      <a:pt x="148850" y="266574"/>
                    </a:moveTo>
                    <a:close/>
                  </a:path>
                  <a:path w="473710" h="562609">
                    <a:moveTo>
                      <a:pt x="149346" y="266435"/>
                    </a:moveTo>
                    <a:lnTo>
                      <a:pt x="149398" y="266700"/>
                    </a:lnTo>
                    <a:lnTo>
                      <a:pt x="149346" y="266435"/>
                    </a:lnTo>
                    <a:close/>
                  </a:path>
                  <a:path w="473710" h="562609">
                    <a:moveTo>
                      <a:pt x="149429" y="266632"/>
                    </a:moveTo>
                    <a:close/>
                  </a:path>
                  <a:path w="473710" h="562609">
                    <a:moveTo>
                      <a:pt x="149412" y="266160"/>
                    </a:moveTo>
                    <a:lnTo>
                      <a:pt x="149464" y="266700"/>
                    </a:lnTo>
                    <a:lnTo>
                      <a:pt x="149412" y="266160"/>
                    </a:lnTo>
                    <a:close/>
                  </a:path>
                  <a:path w="473710" h="562609">
                    <a:moveTo>
                      <a:pt x="149533" y="266444"/>
                    </a:moveTo>
                    <a:lnTo>
                      <a:pt x="149572" y="266700"/>
                    </a:lnTo>
                    <a:lnTo>
                      <a:pt x="149533" y="266444"/>
                    </a:lnTo>
                    <a:close/>
                  </a:path>
                  <a:path w="473710" h="562609">
                    <a:moveTo>
                      <a:pt x="149641" y="266429"/>
                    </a:moveTo>
                    <a:lnTo>
                      <a:pt x="149740" y="266700"/>
                    </a:lnTo>
                    <a:lnTo>
                      <a:pt x="149641" y="266429"/>
                    </a:lnTo>
                    <a:close/>
                  </a:path>
                  <a:path w="473710" h="562609">
                    <a:moveTo>
                      <a:pt x="149788" y="266660"/>
                    </a:moveTo>
                    <a:close/>
                  </a:path>
                  <a:path w="473710" h="562609">
                    <a:moveTo>
                      <a:pt x="149924" y="266358"/>
                    </a:moveTo>
                    <a:lnTo>
                      <a:pt x="149885" y="266700"/>
                    </a:lnTo>
                    <a:lnTo>
                      <a:pt x="149924" y="266358"/>
                    </a:lnTo>
                    <a:close/>
                  </a:path>
                  <a:path w="473710" h="562609">
                    <a:moveTo>
                      <a:pt x="150222" y="266241"/>
                    </a:moveTo>
                    <a:lnTo>
                      <a:pt x="150231" y="266700"/>
                    </a:lnTo>
                    <a:lnTo>
                      <a:pt x="150222" y="266241"/>
                    </a:lnTo>
                    <a:close/>
                  </a:path>
                  <a:path w="473710" h="562609">
                    <a:moveTo>
                      <a:pt x="150277" y="266249"/>
                    </a:moveTo>
                    <a:lnTo>
                      <a:pt x="150314" y="266700"/>
                    </a:lnTo>
                    <a:lnTo>
                      <a:pt x="150277" y="266249"/>
                    </a:lnTo>
                    <a:close/>
                  </a:path>
                  <a:path w="473710" h="562609">
                    <a:moveTo>
                      <a:pt x="150382" y="266218"/>
                    </a:moveTo>
                    <a:lnTo>
                      <a:pt x="150390" y="266700"/>
                    </a:lnTo>
                    <a:lnTo>
                      <a:pt x="150382" y="266218"/>
                    </a:lnTo>
                    <a:close/>
                  </a:path>
                  <a:path w="473710" h="562609">
                    <a:moveTo>
                      <a:pt x="150425" y="266312"/>
                    </a:moveTo>
                    <a:lnTo>
                      <a:pt x="150433" y="266700"/>
                    </a:lnTo>
                    <a:lnTo>
                      <a:pt x="150425" y="266312"/>
                    </a:lnTo>
                    <a:close/>
                  </a:path>
                  <a:path w="473710" h="562609">
                    <a:moveTo>
                      <a:pt x="150559" y="266608"/>
                    </a:moveTo>
                    <a:close/>
                  </a:path>
                  <a:path w="473710" h="562609">
                    <a:moveTo>
                      <a:pt x="150561" y="266158"/>
                    </a:moveTo>
                    <a:lnTo>
                      <a:pt x="150632" y="266700"/>
                    </a:lnTo>
                    <a:lnTo>
                      <a:pt x="150561" y="266158"/>
                    </a:lnTo>
                    <a:close/>
                  </a:path>
                  <a:path w="473710" h="562609">
                    <a:moveTo>
                      <a:pt x="150621" y="266317"/>
                    </a:moveTo>
                    <a:lnTo>
                      <a:pt x="150660" y="266700"/>
                    </a:lnTo>
                    <a:lnTo>
                      <a:pt x="150621" y="266317"/>
                    </a:lnTo>
                    <a:close/>
                  </a:path>
                  <a:path w="473710" h="562609">
                    <a:moveTo>
                      <a:pt x="151441" y="266638"/>
                    </a:moveTo>
                    <a:close/>
                  </a:path>
                  <a:path w="473710" h="562609">
                    <a:moveTo>
                      <a:pt x="151495" y="266689"/>
                    </a:moveTo>
                    <a:close/>
                  </a:path>
                  <a:path w="473710" h="562609">
                    <a:moveTo>
                      <a:pt x="151443" y="266037"/>
                    </a:moveTo>
                    <a:lnTo>
                      <a:pt x="151504" y="266700"/>
                    </a:lnTo>
                    <a:lnTo>
                      <a:pt x="151443" y="266037"/>
                    </a:lnTo>
                    <a:close/>
                  </a:path>
                  <a:path w="473710" h="562609">
                    <a:moveTo>
                      <a:pt x="152213" y="266521"/>
                    </a:moveTo>
                    <a:lnTo>
                      <a:pt x="152248" y="266700"/>
                    </a:lnTo>
                    <a:lnTo>
                      <a:pt x="152213" y="266521"/>
                    </a:lnTo>
                    <a:close/>
                  </a:path>
                  <a:path w="473710" h="562609">
                    <a:moveTo>
                      <a:pt x="152309" y="266647"/>
                    </a:moveTo>
                    <a:close/>
                  </a:path>
                  <a:path w="473710" h="562609">
                    <a:moveTo>
                      <a:pt x="152328" y="266672"/>
                    </a:moveTo>
                    <a:close/>
                  </a:path>
                  <a:path w="473710" h="562609">
                    <a:moveTo>
                      <a:pt x="145359" y="266256"/>
                    </a:moveTo>
                    <a:lnTo>
                      <a:pt x="145557" y="266699"/>
                    </a:lnTo>
                    <a:lnTo>
                      <a:pt x="145431" y="266365"/>
                    </a:lnTo>
                    <a:close/>
                  </a:path>
                  <a:path w="473710" h="562609">
                    <a:moveTo>
                      <a:pt x="149480" y="266094"/>
                    </a:moveTo>
                    <a:lnTo>
                      <a:pt x="149512" y="266302"/>
                    </a:lnTo>
                    <a:lnTo>
                      <a:pt x="149639" y="266690"/>
                    </a:lnTo>
                    <a:lnTo>
                      <a:pt x="149513" y="266162"/>
                    </a:lnTo>
                    <a:close/>
                  </a:path>
                  <a:path w="473710" h="562609">
                    <a:moveTo>
                      <a:pt x="151288" y="265430"/>
                    </a:moveTo>
                    <a:lnTo>
                      <a:pt x="151368" y="266300"/>
                    </a:lnTo>
                    <a:lnTo>
                      <a:pt x="151495" y="266689"/>
                    </a:lnTo>
                    <a:lnTo>
                      <a:pt x="151368" y="265744"/>
                    </a:lnTo>
                    <a:lnTo>
                      <a:pt x="151288" y="265430"/>
                    </a:lnTo>
                    <a:close/>
                  </a:path>
                  <a:path w="473710" h="562609">
                    <a:moveTo>
                      <a:pt x="145733" y="266405"/>
                    </a:moveTo>
                    <a:lnTo>
                      <a:pt x="145889" y="266685"/>
                    </a:lnTo>
                    <a:lnTo>
                      <a:pt x="145733" y="266405"/>
                    </a:lnTo>
                    <a:close/>
                  </a:path>
                  <a:path w="473710" h="562609">
                    <a:moveTo>
                      <a:pt x="129424" y="266179"/>
                    </a:moveTo>
                    <a:lnTo>
                      <a:pt x="129465" y="266513"/>
                    </a:lnTo>
                    <a:lnTo>
                      <a:pt x="129592" y="266683"/>
                    </a:lnTo>
                    <a:lnTo>
                      <a:pt x="129424" y="266179"/>
                    </a:lnTo>
                    <a:close/>
                  </a:path>
                  <a:path w="473710" h="562609">
                    <a:moveTo>
                      <a:pt x="142439" y="265512"/>
                    </a:moveTo>
                    <a:lnTo>
                      <a:pt x="142674" y="266212"/>
                    </a:lnTo>
                    <a:lnTo>
                      <a:pt x="142801" y="266492"/>
                    </a:lnTo>
                    <a:lnTo>
                      <a:pt x="142927" y="266683"/>
                    </a:lnTo>
                    <a:lnTo>
                      <a:pt x="142801" y="266104"/>
                    </a:lnTo>
                    <a:lnTo>
                      <a:pt x="142439" y="265512"/>
                    </a:lnTo>
                    <a:close/>
                  </a:path>
                  <a:path w="473710" h="562609">
                    <a:moveTo>
                      <a:pt x="142043" y="266071"/>
                    </a:moveTo>
                    <a:lnTo>
                      <a:pt x="142107" y="266317"/>
                    </a:lnTo>
                    <a:lnTo>
                      <a:pt x="142358" y="266681"/>
                    </a:lnTo>
                    <a:lnTo>
                      <a:pt x="142043" y="266071"/>
                    </a:lnTo>
                    <a:close/>
                  </a:path>
                  <a:path w="473710" h="562609">
                    <a:moveTo>
                      <a:pt x="149072" y="266051"/>
                    </a:moveTo>
                    <a:lnTo>
                      <a:pt x="149092" y="266374"/>
                    </a:lnTo>
                    <a:lnTo>
                      <a:pt x="149219" y="266681"/>
                    </a:lnTo>
                    <a:lnTo>
                      <a:pt x="149072" y="266051"/>
                    </a:lnTo>
                    <a:close/>
                  </a:path>
                  <a:path w="473710" h="562609">
                    <a:moveTo>
                      <a:pt x="137952" y="265808"/>
                    </a:moveTo>
                    <a:lnTo>
                      <a:pt x="138033" y="266510"/>
                    </a:lnTo>
                    <a:lnTo>
                      <a:pt x="138158" y="266678"/>
                    </a:lnTo>
                    <a:lnTo>
                      <a:pt x="138032" y="265966"/>
                    </a:lnTo>
                    <a:lnTo>
                      <a:pt x="137952" y="265808"/>
                    </a:lnTo>
                    <a:close/>
                  </a:path>
                  <a:path w="473710" h="562609">
                    <a:moveTo>
                      <a:pt x="127800" y="262890"/>
                    </a:moveTo>
                    <a:lnTo>
                      <a:pt x="127980" y="264818"/>
                    </a:lnTo>
                    <a:lnTo>
                      <a:pt x="128361" y="266676"/>
                    </a:lnTo>
                    <a:lnTo>
                      <a:pt x="128234" y="265286"/>
                    </a:lnTo>
                    <a:lnTo>
                      <a:pt x="127800" y="262890"/>
                    </a:lnTo>
                    <a:close/>
                  </a:path>
                  <a:path w="473710" h="562609">
                    <a:moveTo>
                      <a:pt x="147749" y="265871"/>
                    </a:moveTo>
                    <a:lnTo>
                      <a:pt x="148008" y="266470"/>
                    </a:lnTo>
                    <a:lnTo>
                      <a:pt x="148135" y="266676"/>
                    </a:lnTo>
                    <a:lnTo>
                      <a:pt x="147749" y="265871"/>
                    </a:lnTo>
                    <a:close/>
                  </a:path>
                  <a:path w="473710" h="562609">
                    <a:moveTo>
                      <a:pt x="131759" y="265099"/>
                    </a:moveTo>
                    <a:lnTo>
                      <a:pt x="132182" y="266374"/>
                    </a:lnTo>
                    <a:lnTo>
                      <a:pt x="132308" y="266674"/>
                    </a:lnTo>
                    <a:lnTo>
                      <a:pt x="132181" y="266130"/>
                    </a:lnTo>
                    <a:lnTo>
                      <a:pt x="131928" y="265434"/>
                    </a:lnTo>
                    <a:lnTo>
                      <a:pt x="131759" y="265099"/>
                    </a:lnTo>
                    <a:close/>
                  </a:path>
                  <a:path w="473710" h="562609">
                    <a:moveTo>
                      <a:pt x="130730" y="265338"/>
                    </a:moveTo>
                    <a:lnTo>
                      <a:pt x="130732" y="265862"/>
                    </a:lnTo>
                    <a:lnTo>
                      <a:pt x="130859" y="266366"/>
                    </a:lnTo>
                    <a:lnTo>
                      <a:pt x="130986" y="266672"/>
                    </a:lnTo>
                    <a:lnTo>
                      <a:pt x="130859" y="265788"/>
                    </a:lnTo>
                    <a:lnTo>
                      <a:pt x="130730" y="265338"/>
                    </a:lnTo>
                    <a:close/>
                  </a:path>
                  <a:path w="473710" h="562609">
                    <a:moveTo>
                      <a:pt x="144282" y="265792"/>
                    </a:moveTo>
                    <a:lnTo>
                      <a:pt x="144328" y="266051"/>
                    </a:lnTo>
                    <a:lnTo>
                      <a:pt x="144707" y="266668"/>
                    </a:lnTo>
                    <a:lnTo>
                      <a:pt x="144453" y="266077"/>
                    </a:lnTo>
                    <a:lnTo>
                      <a:pt x="144282" y="265792"/>
                    </a:lnTo>
                    <a:close/>
                  </a:path>
                  <a:path w="473710" h="562609">
                    <a:moveTo>
                      <a:pt x="133817" y="264312"/>
                    </a:moveTo>
                    <a:lnTo>
                      <a:pt x="133919" y="264736"/>
                    </a:lnTo>
                    <a:lnTo>
                      <a:pt x="134298" y="265572"/>
                    </a:lnTo>
                    <a:lnTo>
                      <a:pt x="134804" y="266510"/>
                    </a:lnTo>
                    <a:lnTo>
                      <a:pt x="134929" y="266668"/>
                    </a:lnTo>
                    <a:lnTo>
                      <a:pt x="134802" y="266286"/>
                    </a:lnTo>
                    <a:lnTo>
                      <a:pt x="133817" y="264312"/>
                    </a:lnTo>
                    <a:close/>
                  </a:path>
                  <a:path w="473710" h="562609">
                    <a:moveTo>
                      <a:pt x="138421" y="265752"/>
                    </a:moveTo>
                    <a:lnTo>
                      <a:pt x="138817" y="266666"/>
                    </a:lnTo>
                    <a:lnTo>
                      <a:pt x="138690" y="266094"/>
                    </a:lnTo>
                    <a:lnTo>
                      <a:pt x="138421" y="265752"/>
                    </a:lnTo>
                    <a:close/>
                  </a:path>
                  <a:path w="473710" h="562609">
                    <a:moveTo>
                      <a:pt x="136744" y="265855"/>
                    </a:moveTo>
                    <a:lnTo>
                      <a:pt x="136790" y="266153"/>
                    </a:lnTo>
                    <a:lnTo>
                      <a:pt x="137044" y="266664"/>
                    </a:lnTo>
                    <a:lnTo>
                      <a:pt x="136917" y="266147"/>
                    </a:lnTo>
                    <a:lnTo>
                      <a:pt x="136744" y="265855"/>
                    </a:lnTo>
                    <a:close/>
                  </a:path>
                  <a:path w="473710" h="562609">
                    <a:moveTo>
                      <a:pt x="131543" y="265619"/>
                    </a:moveTo>
                    <a:lnTo>
                      <a:pt x="131701" y="266333"/>
                    </a:lnTo>
                    <a:lnTo>
                      <a:pt x="131828" y="266664"/>
                    </a:lnTo>
                    <a:lnTo>
                      <a:pt x="131543" y="265619"/>
                    </a:lnTo>
                    <a:close/>
                  </a:path>
                  <a:path w="473710" h="562609">
                    <a:moveTo>
                      <a:pt x="129611" y="265574"/>
                    </a:moveTo>
                    <a:lnTo>
                      <a:pt x="129667" y="266324"/>
                    </a:lnTo>
                    <a:lnTo>
                      <a:pt x="129794" y="266663"/>
                    </a:lnTo>
                    <a:lnTo>
                      <a:pt x="129611" y="265574"/>
                    </a:lnTo>
                    <a:close/>
                  </a:path>
                  <a:path w="473710" h="562609">
                    <a:moveTo>
                      <a:pt x="152053" y="265718"/>
                    </a:moveTo>
                    <a:lnTo>
                      <a:pt x="152183" y="266317"/>
                    </a:lnTo>
                    <a:lnTo>
                      <a:pt x="152309" y="266647"/>
                    </a:lnTo>
                    <a:lnTo>
                      <a:pt x="152053" y="265718"/>
                    </a:lnTo>
                    <a:close/>
                  </a:path>
                  <a:path w="473710" h="562609">
                    <a:moveTo>
                      <a:pt x="146078" y="266288"/>
                    </a:moveTo>
                    <a:lnTo>
                      <a:pt x="146216" y="266643"/>
                    </a:lnTo>
                    <a:lnTo>
                      <a:pt x="146078" y="266288"/>
                    </a:lnTo>
                    <a:close/>
                  </a:path>
                  <a:path w="473710" h="562609">
                    <a:moveTo>
                      <a:pt x="144828" y="265826"/>
                    </a:moveTo>
                    <a:lnTo>
                      <a:pt x="144928" y="266398"/>
                    </a:lnTo>
                    <a:lnTo>
                      <a:pt x="145055" y="266641"/>
                    </a:lnTo>
                    <a:lnTo>
                      <a:pt x="144929" y="266006"/>
                    </a:lnTo>
                    <a:lnTo>
                      <a:pt x="144828" y="265826"/>
                    </a:lnTo>
                    <a:close/>
                  </a:path>
                  <a:path w="473710" h="562609">
                    <a:moveTo>
                      <a:pt x="147791" y="265933"/>
                    </a:moveTo>
                    <a:lnTo>
                      <a:pt x="148136" y="266640"/>
                    </a:lnTo>
                    <a:lnTo>
                      <a:pt x="148010" y="266294"/>
                    </a:lnTo>
                    <a:lnTo>
                      <a:pt x="147791" y="265933"/>
                    </a:lnTo>
                    <a:close/>
                  </a:path>
                  <a:path w="473710" h="562609">
                    <a:moveTo>
                      <a:pt x="141133" y="265515"/>
                    </a:moveTo>
                    <a:lnTo>
                      <a:pt x="141660" y="266639"/>
                    </a:lnTo>
                    <a:lnTo>
                      <a:pt x="141533" y="266133"/>
                    </a:lnTo>
                    <a:lnTo>
                      <a:pt x="141133" y="265515"/>
                    </a:lnTo>
                    <a:close/>
                  </a:path>
                  <a:path w="473710" h="562609">
                    <a:moveTo>
                      <a:pt x="139566" y="265154"/>
                    </a:moveTo>
                    <a:lnTo>
                      <a:pt x="139695" y="265877"/>
                    </a:lnTo>
                    <a:lnTo>
                      <a:pt x="140075" y="266623"/>
                    </a:lnTo>
                    <a:lnTo>
                      <a:pt x="139948" y="265747"/>
                    </a:lnTo>
                    <a:lnTo>
                      <a:pt x="139566" y="265154"/>
                    </a:lnTo>
                    <a:close/>
                  </a:path>
                  <a:path w="473710" h="562609">
                    <a:moveTo>
                      <a:pt x="136595" y="266211"/>
                    </a:moveTo>
                    <a:lnTo>
                      <a:pt x="136732" y="266619"/>
                    </a:lnTo>
                    <a:lnTo>
                      <a:pt x="136595" y="266211"/>
                    </a:lnTo>
                    <a:close/>
                  </a:path>
                  <a:path w="473710" h="562609">
                    <a:moveTo>
                      <a:pt x="141541" y="265643"/>
                    </a:moveTo>
                    <a:lnTo>
                      <a:pt x="141602" y="266067"/>
                    </a:lnTo>
                    <a:lnTo>
                      <a:pt x="141982" y="266618"/>
                    </a:lnTo>
                    <a:lnTo>
                      <a:pt x="141856" y="266098"/>
                    </a:lnTo>
                    <a:lnTo>
                      <a:pt x="141541" y="265643"/>
                    </a:lnTo>
                    <a:close/>
                  </a:path>
                  <a:path w="473710" h="562609">
                    <a:moveTo>
                      <a:pt x="138104" y="265809"/>
                    </a:moveTo>
                    <a:lnTo>
                      <a:pt x="138517" y="266614"/>
                    </a:lnTo>
                    <a:lnTo>
                      <a:pt x="138391" y="266211"/>
                    </a:lnTo>
                    <a:lnTo>
                      <a:pt x="138104" y="265809"/>
                    </a:lnTo>
                    <a:close/>
                  </a:path>
                  <a:path w="473710" h="562609">
                    <a:moveTo>
                      <a:pt x="134975" y="266146"/>
                    </a:moveTo>
                    <a:lnTo>
                      <a:pt x="135012" y="266295"/>
                    </a:lnTo>
                    <a:lnTo>
                      <a:pt x="135139" y="266606"/>
                    </a:lnTo>
                    <a:lnTo>
                      <a:pt x="134975" y="266146"/>
                    </a:lnTo>
                    <a:close/>
                  </a:path>
                  <a:path w="473710" h="562609">
                    <a:moveTo>
                      <a:pt x="125994" y="265232"/>
                    </a:moveTo>
                    <a:lnTo>
                      <a:pt x="125937" y="266605"/>
                    </a:lnTo>
                    <a:lnTo>
                      <a:pt x="126064" y="266030"/>
                    </a:lnTo>
                    <a:lnTo>
                      <a:pt x="125994" y="265232"/>
                    </a:lnTo>
                    <a:close/>
                  </a:path>
                  <a:path w="473710" h="562609">
                    <a:moveTo>
                      <a:pt x="146296" y="264506"/>
                    </a:moveTo>
                    <a:lnTo>
                      <a:pt x="146423" y="264874"/>
                    </a:lnTo>
                    <a:lnTo>
                      <a:pt x="147310" y="266602"/>
                    </a:lnTo>
                    <a:lnTo>
                      <a:pt x="147184" y="266030"/>
                    </a:lnTo>
                    <a:lnTo>
                      <a:pt x="147058" y="265752"/>
                    </a:lnTo>
                    <a:lnTo>
                      <a:pt x="146296" y="264506"/>
                    </a:lnTo>
                    <a:close/>
                  </a:path>
                  <a:path w="473710" h="562609">
                    <a:moveTo>
                      <a:pt x="140746" y="266113"/>
                    </a:moveTo>
                    <a:lnTo>
                      <a:pt x="140856" y="266409"/>
                    </a:lnTo>
                    <a:lnTo>
                      <a:pt x="140983" y="266601"/>
                    </a:lnTo>
                    <a:lnTo>
                      <a:pt x="140856" y="266285"/>
                    </a:lnTo>
                    <a:lnTo>
                      <a:pt x="140746" y="266113"/>
                    </a:lnTo>
                    <a:close/>
                  </a:path>
                  <a:path w="473710" h="562609">
                    <a:moveTo>
                      <a:pt x="148055" y="266164"/>
                    </a:moveTo>
                    <a:lnTo>
                      <a:pt x="148113" y="266396"/>
                    </a:lnTo>
                    <a:lnTo>
                      <a:pt x="148240" y="266600"/>
                    </a:lnTo>
                    <a:lnTo>
                      <a:pt x="148055" y="266164"/>
                    </a:lnTo>
                    <a:close/>
                  </a:path>
                  <a:path w="473710" h="562609">
                    <a:moveTo>
                      <a:pt x="115081" y="265430"/>
                    </a:moveTo>
                    <a:lnTo>
                      <a:pt x="114795" y="265430"/>
                    </a:lnTo>
                    <a:lnTo>
                      <a:pt x="114931" y="266600"/>
                    </a:lnTo>
                    <a:lnTo>
                      <a:pt x="115058" y="266133"/>
                    </a:lnTo>
                    <a:lnTo>
                      <a:pt x="115081" y="265430"/>
                    </a:lnTo>
                    <a:close/>
                  </a:path>
                  <a:path w="473710" h="562609">
                    <a:moveTo>
                      <a:pt x="136117" y="265827"/>
                    </a:moveTo>
                    <a:lnTo>
                      <a:pt x="136193" y="266308"/>
                    </a:lnTo>
                    <a:lnTo>
                      <a:pt x="136320" y="266597"/>
                    </a:lnTo>
                    <a:lnTo>
                      <a:pt x="136117" y="265827"/>
                    </a:lnTo>
                    <a:close/>
                  </a:path>
                  <a:path w="473710" h="562609">
                    <a:moveTo>
                      <a:pt x="143744" y="265674"/>
                    </a:moveTo>
                    <a:lnTo>
                      <a:pt x="144186" y="266590"/>
                    </a:lnTo>
                    <a:lnTo>
                      <a:pt x="144059" y="266139"/>
                    </a:lnTo>
                    <a:lnTo>
                      <a:pt x="143744" y="265674"/>
                    </a:lnTo>
                    <a:close/>
                  </a:path>
                  <a:path w="473710" h="562609">
                    <a:moveTo>
                      <a:pt x="124576" y="264680"/>
                    </a:moveTo>
                    <a:lnTo>
                      <a:pt x="124439" y="266586"/>
                    </a:lnTo>
                    <a:lnTo>
                      <a:pt x="124565" y="266125"/>
                    </a:lnTo>
                    <a:lnTo>
                      <a:pt x="124576" y="264680"/>
                    </a:lnTo>
                    <a:close/>
                  </a:path>
                  <a:path w="473710" h="562609">
                    <a:moveTo>
                      <a:pt x="115519" y="265430"/>
                    </a:moveTo>
                    <a:lnTo>
                      <a:pt x="115290" y="265430"/>
                    </a:lnTo>
                    <a:lnTo>
                      <a:pt x="115384" y="266584"/>
                    </a:lnTo>
                    <a:lnTo>
                      <a:pt x="115519" y="265430"/>
                    </a:lnTo>
                    <a:close/>
                  </a:path>
                  <a:path w="473710" h="562609">
                    <a:moveTo>
                      <a:pt x="145907" y="266156"/>
                    </a:moveTo>
                    <a:lnTo>
                      <a:pt x="146114" y="266581"/>
                    </a:lnTo>
                    <a:lnTo>
                      <a:pt x="145987" y="266283"/>
                    </a:lnTo>
                    <a:lnTo>
                      <a:pt x="145907" y="266156"/>
                    </a:lnTo>
                    <a:close/>
                  </a:path>
                  <a:path w="473710" h="562609">
                    <a:moveTo>
                      <a:pt x="147980" y="265863"/>
                    </a:moveTo>
                    <a:lnTo>
                      <a:pt x="148015" y="266006"/>
                    </a:lnTo>
                    <a:lnTo>
                      <a:pt x="148142" y="266333"/>
                    </a:lnTo>
                    <a:lnTo>
                      <a:pt x="148268" y="266580"/>
                    </a:lnTo>
                    <a:lnTo>
                      <a:pt x="148142" y="266111"/>
                    </a:lnTo>
                    <a:lnTo>
                      <a:pt x="147980" y="265863"/>
                    </a:lnTo>
                    <a:close/>
                  </a:path>
                  <a:path w="473710" h="562609">
                    <a:moveTo>
                      <a:pt x="142329" y="266283"/>
                    </a:moveTo>
                    <a:lnTo>
                      <a:pt x="142359" y="266412"/>
                    </a:lnTo>
                    <a:lnTo>
                      <a:pt x="142485" y="266578"/>
                    </a:lnTo>
                    <a:lnTo>
                      <a:pt x="142329" y="266283"/>
                    </a:lnTo>
                    <a:close/>
                  </a:path>
                  <a:path w="473710" h="562609">
                    <a:moveTo>
                      <a:pt x="129398" y="265766"/>
                    </a:moveTo>
                    <a:lnTo>
                      <a:pt x="129492" y="266213"/>
                    </a:lnTo>
                    <a:lnTo>
                      <a:pt x="129618" y="266564"/>
                    </a:lnTo>
                    <a:lnTo>
                      <a:pt x="129492" y="265978"/>
                    </a:lnTo>
                    <a:lnTo>
                      <a:pt x="129398" y="265766"/>
                    </a:lnTo>
                    <a:close/>
                  </a:path>
                  <a:path w="473710" h="562609">
                    <a:moveTo>
                      <a:pt x="137121" y="266039"/>
                    </a:moveTo>
                    <a:lnTo>
                      <a:pt x="137180" y="266183"/>
                    </a:lnTo>
                    <a:lnTo>
                      <a:pt x="137432" y="266564"/>
                    </a:lnTo>
                    <a:lnTo>
                      <a:pt x="137305" y="266312"/>
                    </a:lnTo>
                    <a:lnTo>
                      <a:pt x="137121" y="266039"/>
                    </a:lnTo>
                    <a:close/>
                  </a:path>
                  <a:path w="473710" h="562609">
                    <a:moveTo>
                      <a:pt x="114795" y="265430"/>
                    </a:moveTo>
                    <a:lnTo>
                      <a:pt x="114665" y="266561"/>
                    </a:lnTo>
                    <a:lnTo>
                      <a:pt x="114795" y="265430"/>
                    </a:lnTo>
                    <a:close/>
                  </a:path>
                  <a:path w="473710" h="562609">
                    <a:moveTo>
                      <a:pt x="125562" y="264236"/>
                    </a:moveTo>
                    <a:lnTo>
                      <a:pt x="125499" y="264558"/>
                    </a:lnTo>
                    <a:lnTo>
                      <a:pt x="125372" y="266557"/>
                    </a:lnTo>
                    <a:lnTo>
                      <a:pt x="125499" y="265300"/>
                    </a:lnTo>
                    <a:lnTo>
                      <a:pt x="125562" y="264236"/>
                    </a:lnTo>
                    <a:close/>
                  </a:path>
                  <a:path w="473710" h="562609">
                    <a:moveTo>
                      <a:pt x="139094" y="265585"/>
                    </a:moveTo>
                    <a:lnTo>
                      <a:pt x="139186" y="266146"/>
                    </a:lnTo>
                    <a:lnTo>
                      <a:pt x="139440" y="266555"/>
                    </a:lnTo>
                    <a:lnTo>
                      <a:pt x="139094" y="265585"/>
                    </a:lnTo>
                    <a:close/>
                  </a:path>
                  <a:path w="473710" h="562609">
                    <a:moveTo>
                      <a:pt x="142095" y="266060"/>
                    </a:moveTo>
                    <a:lnTo>
                      <a:pt x="142388" y="266554"/>
                    </a:lnTo>
                    <a:lnTo>
                      <a:pt x="142262" y="266282"/>
                    </a:lnTo>
                    <a:lnTo>
                      <a:pt x="142095" y="266060"/>
                    </a:lnTo>
                    <a:close/>
                  </a:path>
                  <a:path w="473710" h="562609">
                    <a:moveTo>
                      <a:pt x="129007" y="265894"/>
                    </a:moveTo>
                    <a:lnTo>
                      <a:pt x="129066" y="266206"/>
                    </a:lnTo>
                    <a:lnTo>
                      <a:pt x="129319" y="266551"/>
                    </a:lnTo>
                    <a:lnTo>
                      <a:pt x="129192" y="266144"/>
                    </a:lnTo>
                    <a:lnTo>
                      <a:pt x="129007" y="265894"/>
                    </a:lnTo>
                    <a:close/>
                  </a:path>
                  <a:path w="473710" h="562609">
                    <a:moveTo>
                      <a:pt x="107346" y="265430"/>
                    </a:moveTo>
                    <a:lnTo>
                      <a:pt x="107307" y="266548"/>
                    </a:lnTo>
                    <a:lnTo>
                      <a:pt x="107346" y="265430"/>
                    </a:lnTo>
                    <a:close/>
                  </a:path>
                  <a:path w="473710" h="562609">
                    <a:moveTo>
                      <a:pt x="109435" y="262890"/>
                    </a:moveTo>
                    <a:lnTo>
                      <a:pt x="109249" y="264683"/>
                    </a:lnTo>
                    <a:lnTo>
                      <a:pt x="109122" y="266548"/>
                    </a:lnTo>
                    <a:lnTo>
                      <a:pt x="109435" y="262890"/>
                    </a:lnTo>
                    <a:close/>
                  </a:path>
                  <a:path w="473710" h="562609">
                    <a:moveTo>
                      <a:pt x="126571" y="263836"/>
                    </a:moveTo>
                    <a:lnTo>
                      <a:pt x="126464" y="264655"/>
                    </a:lnTo>
                    <a:lnTo>
                      <a:pt x="126591" y="265545"/>
                    </a:lnTo>
                    <a:lnTo>
                      <a:pt x="126844" y="266547"/>
                    </a:lnTo>
                    <a:lnTo>
                      <a:pt x="126717" y="264801"/>
                    </a:lnTo>
                    <a:lnTo>
                      <a:pt x="126571" y="263836"/>
                    </a:lnTo>
                    <a:close/>
                  </a:path>
                  <a:path w="473710" h="562609">
                    <a:moveTo>
                      <a:pt x="140919" y="265822"/>
                    </a:moveTo>
                    <a:lnTo>
                      <a:pt x="140992" y="266244"/>
                    </a:lnTo>
                    <a:lnTo>
                      <a:pt x="141119" y="266544"/>
                    </a:lnTo>
                    <a:lnTo>
                      <a:pt x="140992" y="266006"/>
                    </a:lnTo>
                    <a:lnTo>
                      <a:pt x="140919" y="265822"/>
                    </a:lnTo>
                    <a:close/>
                  </a:path>
                  <a:path w="473710" h="562609">
                    <a:moveTo>
                      <a:pt x="135036" y="263952"/>
                    </a:moveTo>
                    <a:lnTo>
                      <a:pt x="135013" y="266237"/>
                    </a:lnTo>
                    <a:lnTo>
                      <a:pt x="135139" y="266544"/>
                    </a:lnTo>
                    <a:lnTo>
                      <a:pt x="135036" y="263952"/>
                    </a:lnTo>
                    <a:close/>
                  </a:path>
                  <a:path w="473710" h="562609">
                    <a:moveTo>
                      <a:pt x="147190" y="265693"/>
                    </a:moveTo>
                    <a:lnTo>
                      <a:pt x="147708" y="266544"/>
                    </a:lnTo>
                    <a:lnTo>
                      <a:pt x="147190" y="265693"/>
                    </a:lnTo>
                    <a:close/>
                  </a:path>
                  <a:path w="473710" h="562609">
                    <a:moveTo>
                      <a:pt x="118469" y="265585"/>
                    </a:moveTo>
                    <a:lnTo>
                      <a:pt x="118328" y="266540"/>
                    </a:lnTo>
                    <a:lnTo>
                      <a:pt x="118455" y="266009"/>
                    </a:lnTo>
                    <a:lnTo>
                      <a:pt x="118469" y="265585"/>
                    </a:lnTo>
                    <a:close/>
                  </a:path>
                  <a:path w="473710" h="562609">
                    <a:moveTo>
                      <a:pt x="149601" y="265887"/>
                    </a:moveTo>
                    <a:lnTo>
                      <a:pt x="149656" y="266140"/>
                    </a:lnTo>
                    <a:lnTo>
                      <a:pt x="149783" y="266539"/>
                    </a:lnTo>
                    <a:lnTo>
                      <a:pt x="149601" y="265887"/>
                    </a:lnTo>
                    <a:close/>
                  </a:path>
                  <a:path w="473710" h="562609">
                    <a:moveTo>
                      <a:pt x="117182" y="262890"/>
                    </a:moveTo>
                    <a:lnTo>
                      <a:pt x="116785" y="264098"/>
                    </a:lnTo>
                    <a:lnTo>
                      <a:pt x="116658" y="266538"/>
                    </a:lnTo>
                    <a:lnTo>
                      <a:pt x="116814" y="265430"/>
                    </a:lnTo>
                    <a:lnTo>
                      <a:pt x="117227" y="265430"/>
                    </a:lnTo>
                    <a:lnTo>
                      <a:pt x="117182" y="262890"/>
                    </a:lnTo>
                    <a:close/>
                  </a:path>
                  <a:path w="473710" h="562609">
                    <a:moveTo>
                      <a:pt x="118460" y="265502"/>
                    </a:moveTo>
                    <a:lnTo>
                      <a:pt x="118328" y="266535"/>
                    </a:lnTo>
                    <a:lnTo>
                      <a:pt x="118455" y="265682"/>
                    </a:lnTo>
                    <a:lnTo>
                      <a:pt x="118460" y="265502"/>
                    </a:lnTo>
                    <a:close/>
                  </a:path>
                  <a:path w="473710" h="562609">
                    <a:moveTo>
                      <a:pt x="137118" y="265796"/>
                    </a:moveTo>
                    <a:lnTo>
                      <a:pt x="137203" y="266075"/>
                    </a:lnTo>
                    <a:lnTo>
                      <a:pt x="137330" y="266341"/>
                    </a:lnTo>
                    <a:lnTo>
                      <a:pt x="137456" y="266534"/>
                    </a:lnTo>
                    <a:lnTo>
                      <a:pt x="137330" y="266200"/>
                    </a:lnTo>
                    <a:lnTo>
                      <a:pt x="137118" y="265796"/>
                    </a:lnTo>
                    <a:close/>
                  </a:path>
                  <a:path w="473710" h="562609">
                    <a:moveTo>
                      <a:pt x="151121" y="265891"/>
                    </a:moveTo>
                    <a:lnTo>
                      <a:pt x="151232" y="266321"/>
                    </a:lnTo>
                    <a:lnTo>
                      <a:pt x="151358" y="266534"/>
                    </a:lnTo>
                    <a:lnTo>
                      <a:pt x="151121" y="265891"/>
                    </a:lnTo>
                    <a:close/>
                  </a:path>
                  <a:path w="473710" h="562609">
                    <a:moveTo>
                      <a:pt x="146064" y="266174"/>
                    </a:moveTo>
                    <a:lnTo>
                      <a:pt x="146102" y="266326"/>
                    </a:lnTo>
                    <a:lnTo>
                      <a:pt x="146229" y="266525"/>
                    </a:lnTo>
                    <a:lnTo>
                      <a:pt x="146064" y="266174"/>
                    </a:lnTo>
                    <a:close/>
                  </a:path>
                  <a:path w="473710" h="562609">
                    <a:moveTo>
                      <a:pt x="131886" y="265320"/>
                    </a:moveTo>
                    <a:lnTo>
                      <a:pt x="132323" y="266519"/>
                    </a:lnTo>
                    <a:lnTo>
                      <a:pt x="132197" y="265858"/>
                    </a:lnTo>
                    <a:lnTo>
                      <a:pt x="131886" y="265320"/>
                    </a:lnTo>
                    <a:close/>
                  </a:path>
                  <a:path w="473710" h="562609">
                    <a:moveTo>
                      <a:pt x="123494" y="265430"/>
                    </a:moveTo>
                    <a:lnTo>
                      <a:pt x="123266" y="266515"/>
                    </a:lnTo>
                    <a:lnTo>
                      <a:pt x="123494" y="265430"/>
                    </a:lnTo>
                    <a:close/>
                  </a:path>
                  <a:path w="473710" h="562609">
                    <a:moveTo>
                      <a:pt x="144151" y="265992"/>
                    </a:moveTo>
                    <a:lnTo>
                      <a:pt x="144245" y="266248"/>
                    </a:lnTo>
                    <a:lnTo>
                      <a:pt x="144372" y="266506"/>
                    </a:lnTo>
                    <a:lnTo>
                      <a:pt x="144151" y="265992"/>
                    </a:lnTo>
                    <a:close/>
                  </a:path>
                  <a:path w="473710" h="562609">
                    <a:moveTo>
                      <a:pt x="113093" y="262890"/>
                    </a:moveTo>
                    <a:lnTo>
                      <a:pt x="112788" y="264285"/>
                    </a:lnTo>
                    <a:lnTo>
                      <a:pt x="112661" y="265331"/>
                    </a:lnTo>
                    <a:lnTo>
                      <a:pt x="112788" y="266500"/>
                    </a:lnTo>
                    <a:lnTo>
                      <a:pt x="113042" y="265338"/>
                    </a:lnTo>
                    <a:lnTo>
                      <a:pt x="113093" y="262890"/>
                    </a:lnTo>
                    <a:close/>
                  </a:path>
                  <a:path w="473710" h="562609">
                    <a:moveTo>
                      <a:pt x="131318" y="264795"/>
                    </a:moveTo>
                    <a:lnTo>
                      <a:pt x="131359" y="265551"/>
                    </a:lnTo>
                    <a:lnTo>
                      <a:pt x="131612" y="266256"/>
                    </a:lnTo>
                    <a:lnTo>
                      <a:pt x="131739" y="266500"/>
                    </a:lnTo>
                    <a:lnTo>
                      <a:pt x="131485" y="265406"/>
                    </a:lnTo>
                    <a:lnTo>
                      <a:pt x="131318" y="264795"/>
                    </a:lnTo>
                    <a:close/>
                  </a:path>
                  <a:path w="473710" h="562609">
                    <a:moveTo>
                      <a:pt x="148173" y="265908"/>
                    </a:moveTo>
                    <a:lnTo>
                      <a:pt x="148263" y="266277"/>
                    </a:lnTo>
                    <a:lnTo>
                      <a:pt x="148390" y="266492"/>
                    </a:lnTo>
                    <a:lnTo>
                      <a:pt x="148263" y="266077"/>
                    </a:lnTo>
                    <a:lnTo>
                      <a:pt x="148173" y="265908"/>
                    </a:lnTo>
                    <a:close/>
                  </a:path>
                  <a:path w="473710" h="562609">
                    <a:moveTo>
                      <a:pt x="147098" y="264991"/>
                    </a:moveTo>
                    <a:lnTo>
                      <a:pt x="147202" y="265284"/>
                    </a:lnTo>
                    <a:lnTo>
                      <a:pt x="147581" y="266060"/>
                    </a:lnTo>
                    <a:lnTo>
                      <a:pt x="147832" y="266489"/>
                    </a:lnTo>
                    <a:lnTo>
                      <a:pt x="147200" y="265167"/>
                    </a:lnTo>
                    <a:lnTo>
                      <a:pt x="147098" y="264991"/>
                    </a:lnTo>
                    <a:close/>
                  </a:path>
                  <a:path w="473710" h="562609">
                    <a:moveTo>
                      <a:pt x="147208" y="265833"/>
                    </a:moveTo>
                    <a:lnTo>
                      <a:pt x="147298" y="266060"/>
                    </a:lnTo>
                    <a:lnTo>
                      <a:pt x="147550" y="266486"/>
                    </a:lnTo>
                    <a:lnTo>
                      <a:pt x="147208" y="265833"/>
                    </a:lnTo>
                    <a:close/>
                  </a:path>
                  <a:path w="473710" h="562609">
                    <a:moveTo>
                      <a:pt x="146028" y="265876"/>
                    </a:moveTo>
                    <a:lnTo>
                      <a:pt x="146107" y="266249"/>
                    </a:lnTo>
                    <a:lnTo>
                      <a:pt x="146234" y="266472"/>
                    </a:lnTo>
                    <a:lnTo>
                      <a:pt x="146028" y="265876"/>
                    </a:lnTo>
                    <a:close/>
                  </a:path>
                  <a:path w="473710" h="562609">
                    <a:moveTo>
                      <a:pt x="144157" y="264797"/>
                    </a:moveTo>
                    <a:lnTo>
                      <a:pt x="144815" y="266262"/>
                    </a:lnTo>
                    <a:lnTo>
                      <a:pt x="144940" y="266470"/>
                    </a:lnTo>
                    <a:lnTo>
                      <a:pt x="144814" y="265800"/>
                    </a:lnTo>
                    <a:lnTo>
                      <a:pt x="144157" y="264797"/>
                    </a:lnTo>
                    <a:close/>
                  </a:path>
                  <a:path w="473710" h="562609">
                    <a:moveTo>
                      <a:pt x="134229" y="265442"/>
                    </a:moveTo>
                    <a:lnTo>
                      <a:pt x="134518" y="266100"/>
                    </a:lnTo>
                    <a:lnTo>
                      <a:pt x="134644" y="266306"/>
                    </a:lnTo>
                    <a:lnTo>
                      <a:pt x="134771" y="266468"/>
                    </a:lnTo>
                    <a:lnTo>
                      <a:pt x="134229" y="265442"/>
                    </a:lnTo>
                    <a:close/>
                  </a:path>
                  <a:path w="473710" h="562609">
                    <a:moveTo>
                      <a:pt x="145465" y="265921"/>
                    </a:moveTo>
                    <a:lnTo>
                      <a:pt x="145494" y="266080"/>
                    </a:lnTo>
                    <a:lnTo>
                      <a:pt x="145746" y="266466"/>
                    </a:lnTo>
                    <a:lnTo>
                      <a:pt x="145465" y="265921"/>
                    </a:lnTo>
                    <a:close/>
                  </a:path>
                  <a:path w="473710" h="562609">
                    <a:moveTo>
                      <a:pt x="132435" y="265582"/>
                    </a:moveTo>
                    <a:lnTo>
                      <a:pt x="132449" y="265789"/>
                    </a:lnTo>
                    <a:lnTo>
                      <a:pt x="132830" y="266465"/>
                    </a:lnTo>
                    <a:lnTo>
                      <a:pt x="132704" y="266130"/>
                    </a:lnTo>
                    <a:lnTo>
                      <a:pt x="132435" y="265582"/>
                    </a:lnTo>
                    <a:close/>
                  </a:path>
                  <a:path w="473710" h="562609">
                    <a:moveTo>
                      <a:pt x="140027" y="265840"/>
                    </a:moveTo>
                    <a:lnTo>
                      <a:pt x="140410" y="266463"/>
                    </a:lnTo>
                    <a:lnTo>
                      <a:pt x="140027" y="265840"/>
                    </a:lnTo>
                    <a:close/>
                  </a:path>
                  <a:path w="473710" h="562609">
                    <a:moveTo>
                      <a:pt x="130711" y="265780"/>
                    </a:moveTo>
                    <a:lnTo>
                      <a:pt x="130756" y="266203"/>
                    </a:lnTo>
                    <a:lnTo>
                      <a:pt x="130883" y="266462"/>
                    </a:lnTo>
                    <a:lnTo>
                      <a:pt x="130711" y="265780"/>
                    </a:lnTo>
                    <a:close/>
                  </a:path>
                  <a:path w="473710" h="562609">
                    <a:moveTo>
                      <a:pt x="145781" y="265822"/>
                    </a:moveTo>
                    <a:lnTo>
                      <a:pt x="145845" y="266030"/>
                    </a:lnTo>
                    <a:lnTo>
                      <a:pt x="146099" y="266459"/>
                    </a:lnTo>
                    <a:lnTo>
                      <a:pt x="145974" y="266125"/>
                    </a:lnTo>
                    <a:lnTo>
                      <a:pt x="145781" y="265822"/>
                    </a:lnTo>
                    <a:close/>
                  </a:path>
                  <a:path w="473710" h="562609">
                    <a:moveTo>
                      <a:pt x="142299" y="266143"/>
                    </a:moveTo>
                    <a:lnTo>
                      <a:pt x="142332" y="266286"/>
                    </a:lnTo>
                    <a:lnTo>
                      <a:pt x="142458" y="266456"/>
                    </a:lnTo>
                    <a:lnTo>
                      <a:pt x="142299" y="266143"/>
                    </a:lnTo>
                    <a:close/>
                  </a:path>
                  <a:path w="473710" h="562609">
                    <a:moveTo>
                      <a:pt x="126277" y="265066"/>
                    </a:moveTo>
                    <a:lnTo>
                      <a:pt x="126124" y="266451"/>
                    </a:lnTo>
                    <a:lnTo>
                      <a:pt x="126251" y="265435"/>
                    </a:lnTo>
                    <a:lnTo>
                      <a:pt x="126277" y="265066"/>
                    </a:lnTo>
                    <a:close/>
                  </a:path>
                  <a:path w="473710" h="562609">
                    <a:moveTo>
                      <a:pt x="147520" y="265531"/>
                    </a:moveTo>
                    <a:lnTo>
                      <a:pt x="147996" y="266450"/>
                    </a:lnTo>
                    <a:lnTo>
                      <a:pt x="147743" y="265862"/>
                    </a:lnTo>
                    <a:lnTo>
                      <a:pt x="147520" y="265531"/>
                    </a:lnTo>
                    <a:close/>
                  </a:path>
                  <a:path w="473710" h="562609">
                    <a:moveTo>
                      <a:pt x="138612" y="265217"/>
                    </a:moveTo>
                    <a:lnTo>
                      <a:pt x="138713" y="265936"/>
                    </a:lnTo>
                    <a:lnTo>
                      <a:pt x="138840" y="266235"/>
                    </a:lnTo>
                    <a:lnTo>
                      <a:pt x="138967" y="266446"/>
                    </a:lnTo>
                    <a:lnTo>
                      <a:pt x="138840" y="265586"/>
                    </a:lnTo>
                    <a:lnTo>
                      <a:pt x="138612" y="265217"/>
                    </a:lnTo>
                    <a:close/>
                  </a:path>
                  <a:path w="473710" h="562609">
                    <a:moveTo>
                      <a:pt x="140733" y="266013"/>
                    </a:moveTo>
                    <a:lnTo>
                      <a:pt x="140832" y="266247"/>
                    </a:lnTo>
                    <a:lnTo>
                      <a:pt x="140958" y="266444"/>
                    </a:lnTo>
                    <a:lnTo>
                      <a:pt x="140832" y="266167"/>
                    </a:lnTo>
                    <a:lnTo>
                      <a:pt x="140733" y="266013"/>
                    </a:lnTo>
                    <a:close/>
                  </a:path>
                  <a:path w="473710" h="562609">
                    <a:moveTo>
                      <a:pt x="151139" y="266068"/>
                    </a:moveTo>
                    <a:lnTo>
                      <a:pt x="151275" y="266440"/>
                    </a:lnTo>
                    <a:lnTo>
                      <a:pt x="151139" y="266068"/>
                    </a:lnTo>
                    <a:close/>
                  </a:path>
                  <a:path w="473710" h="562609">
                    <a:moveTo>
                      <a:pt x="137186" y="265897"/>
                    </a:moveTo>
                    <a:lnTo>
                      <a:pt x="137449" y="266439"/>
                    </a:lnTo>
                    <a:lnTo>
                      <a:pt x="137322" y="266098"/>
                    </a:lnTo>
                    <a:lnTo>
                      <a:pt x="137186" y="265897"/>
                    </a:lnTo>
                    <a:close/>
                  </a:path>
                  <a:path w="473710" h="562609">
                    <a:moveTo>
                      <a:pt x="145326" y="266112"/>
                    </a:moveTo>
                    <a:lnTo>
                      <a:pt x="145377" y="266259"/>
                    </a:lnTo>
                    <a:lnTo>
                      <a:pt x="145504" y="266437"/>
                    </a:lnTo>
                    <a:lnTo>
                      <a:pt x="145326" y="266112"/>
                    </a:lnTo>
                    <a:close/>
                  </a:path>
                  <a:path w="473710" h="562609">
                    <a:moveTo>
                      <a:pt x="150553" y="265648"/>
                    </a:moveTo>
                    <a:lnTo>
                      <a:pt x="150637" y="266070"/>
                    </a:lnTo>
                    <a:lnTo>
                      <a:pt x="150764" y="266433"/>
                    </a:lnTo>
                    <a:lnTo>
                      <a:pt x="150638" y="265743"/>
                    </a:lnTo>
                    <a:close/>
                  </a:path>
                  <a:path w="473710" h="562609">
                    <a:moveTo>
                      <a:pt x="136603" y="266018"/>
                    </a:moveTo>
                    <a:lnTo>
                      <a:pt x="136597" y="266190"/>
                    </a:lnTo>
                    <a:lnTo>
                      <a:pt x="136724" y="266419"/>
                    </a:lnTo>
                    <a:lnTo>
                      <a:pt x="136603" y="266018"/>
                    </a:lnTo>
                    <a:close/>
                  </a:path>
                  <a:path w="473710" h="562609">
                    <a:moveTo>
                      <a:pt x="124548" y="264160"/>
                    </a:moveTo>
                    <a:lnTo>
                      <a:pt x="124435" y="264685"/>
                    </a:lnTo>
                    <a:lnTo>
                      <a:pt x="124308" y="266418"/>
                    </a:lnTo>
                    <a:lnTo>
                      <a:pt x="124435" y="265597"/>
                    </a:lnTo>
                    <a:lnTo>
                      <a:pt x="124548" y="264160"/>
                    </a:lnTo>
                    <a:close/>
                  </a:path>
                  <a:path w="473710" h="562609">
                    <a:moveTo>
                      <a:pt x="131608" y="264838"/>
                    </a:moveTo>
                    <a:lnTo>
                      <a:pt x="131689" y="265160"/>
                    </a:lnTo>
                    <a:lnTo>
                      <a:pt x="131816" y="265542"/>
                    </a:lnTo>
                    <a:lnTo>
                      <a:pt x="132195" y="266414"/>
                    </a:lnTo>
                    <a:lnTo>
                      <a:pt x="131814" y="265267"/>
                    </a:lnTo>
                    <a:lnTo>
                      <a:pt x="131608" y="264838"/>
                    </a:lnTo>
                    <a:close/>
                  </a:path>
                  <a:path w="473710" h="562609">
                    <a:moveTo>
                      <a:pt x="132384" y="266108"/>
                    </a:moveTo>
                    <a:lnTo>
                      <a:pt x="132514" y="266408"/>
                    </a:lnTo>
                    <a:lnTo>
                      <a:pt x="132384" y="266108"/>
                    </a:lnTo>
                    <a:close/>
                  </a:path>
                  <a:path w="473710" h="562609">
                    <a:moveTo>
                      <a:pt x="142011" y="265855"/>
                    </a:moveTo>
                    <a:lnTo>
                      <a:pt x="142103" y="266071"/>
                    </a:lnTo>
                    <a:lnTo>
                      <a:pt x="142356" y="266408"/>
                    </a:lnTo>
                    <a:lnTo>
                      <a:pt x="142231" y="266151"/>
                    </a:lnTo>
                    <a:lnTo>
                      <a:pt x="142011" y="265855"/>
                    </a:lnTo>
                    <a:close/>
                  </a:path>
                  <a:path w="473710" h="562609">
                    <a:moveTo>
                      <a:pt x="140845" y="265719"/>
                    </a:moveTo>
                    <a:lnTo>
                      <a:pt x="140891" y="266014"/>
                    </a:lnTo>
                    <a:lnTo>
                      <a:pt x="141018" y="266397"/>
                    </a:lnTo>
                    <a:lnTo>
                      <a:pt x="140891" y="265784"/>
                    </a:lnTo>
                    <a:close/>
                  </a:path>
                  <a:path w="473710" h="562609">
                    <a:moveTo>
                      <a:pt x="119888" y="265430"/>
                    </a:moveTo>
                    <a:lnTo>
                      <a:pt x="119750" y="266397"/>
                    </a:lnTo>
                    <a:lnTo>
                      <a:pt x="119876" y="265971"/>
                    </a:lnTo>
                    <a:lnTo>
                      <a:pt x="119888" y="265430"/>
                    </a:lnTo>
                    <a:close/>
                  </a:path>
                  <a:path w="473710" h="562609">
                    <a:moveTo>
                      <a:pt x="149720" y="265533"/>
                    </a:moveTo>
                    <a:lnTo>
                      <a:pt x="149651" y="266024"/>
                    </a:lnTo>
                    <a:lnTo>
                      <a:pt x="149777" y="266392"/>
                    </a:lnTo>
                    <a:lnTo>
                      <a:pt x="149720" y="265533"/>
                    </a:lnTo>
                    <a:close/>
                  </a:path>
                  <a:path w="473710" h="562609">
                    <a:moveTo>
                      <a:pt x="142150" y="265041"/>
                    </a:moveTo>
                    <a:lnTo>
                      <a:pt x="142229" y="265404"/>
                    </a:lnTo>
                    <a:lnTo>
                      <a:pt x="142356" y="265817"/>
                    </a:lnTo>
                    <a:lnTo>
                      <a:pt x="142735" y="266391"/>
                    </a:lnTo>
                    <a:lnTo>
                      <a:pt x="142482" y="265642"/>
                    </a:lnTo>
                    <a:lnTo>
                      <a:pt x="142356" y="265376"/>
                    </a:lnTo>
                    <a:lnTo>
                      <a:pt x="142150" y="265041"/>
                    </a:lnTo>
                    <a:close/>
                  </a:path>
                  <a:path w="473710" h="562609">
                    <a:moveTo>
                      <a:pt x="143290" y="265897"/>
                    </a:moveTo>
                    <a:lnTo>
                      <a:pt x="143331" y="266198"/>
                    </a:lnTo>
                    <a:lnTo>
                      <a:pt x="143458" y="266388"/>
                    </a:lnTo>
                    <a:lnTo>
                      <a:pt x="143332" y="265956"/>
                    </a:lnTo>
                    <a:close/>
                  </a:path>
                  <a:path w="473710" h="562609">
                    <a:moveTo>
                      <a:pt x="136728" y="265499"/>
                    </a:moveTo>
                    <a:lnTo>
                      <a:pt x="136796" y="265943"/>
                    </a:lnTo>
                    <a:lnTo>
                      <a:pt x="137049" y="266369"/>
                    </a:lnTo>
                    <a:lnTo>
                      <a:pt x="136922" y="265792"/>
                    </a:lnTo>
                    <a:lnTo>
                      <a:pt x="136728" y="265499"/>
                    </a:lnTo>
                    <a:close/>
                  </a:path>
                  <a:path w="473710" h="562609">
                    <a:moveTo>
                      <a:pt x="137550" y="265859"/>
                    </a:moveTo>
                    <a:lnTo>
                      <a:pt x="137711" y="266172"/>
                    </a:lnTo>
                    <a:lnTo>
                      <a:pt x="137838" y="266366"/>
                    </a:lnTo>
                    <a:lnTo>
                      <a:pt x="137712" y="266077"/>
                    </a:lnTo>
                    <a:lnTo>
                      <a:pt x="137550" y="265859"/>
                    </a:lnTo>
                    <a:close/>
                  </a:path>
                  <a:path w="473710" h="562609">
                    <a:moveTo>
                      <a:pt x="118287" y="264160"/>
                    </a:moveTo>
                    <a:lnTo>
                      <a:pt x="118009" y="265332"/>
                    </a:lnTo>
                    <a:lnTo>
                      <a:pt x="117882" y="266366"/>
                    </a:lnTo>
                    <a:lnTo>
                      <a:pt x="118287" y="264160"/>
                    </a:lnTo>
                    <a:close/>
                  </a:path>
                  <a:path w="473710" h="562609">
                    <a:moveTo>
                      <a:pt x="148004" y="265221"/>
                    </a:moveTo>
                    <a:lnTo>
                      <a:pt x="148060" y="265449"/>
                    </a:lnTo>
                    <a:lnTo>
                      <a:pt x="148566" y="266365"/>
                    </a:lnTo>
                    <a:lnTo>
                      <a:pt x="148439" y="266033"/>
                    </a:lnTo>
                    <a:lnTo>
                      <a:pt x="148004" y="265221"/>
                    </a:lnTo>
                    <a:close/>
                  </a:path>
                  <a:path w="473710" h="562609">
                    <a:moveTo>
                      <a:pt x="144974" y="266009"/>
                    </a:moveTo>
                    <a:lnTo>
                      <a:pt x="145004" y="266138"/>
                    </a:lnTo>
                    <a:lnTo>
                      <a:pt x="145130" y="266362"/>
                    </a:lnTo>
                    <a:lnTo>
                      <a:pt x="144974" y="266009"/>
                    </a:lnTo>
                    <a:close/>
                  </a:path>
                  <a:path w="473710" h="562609">
                    <a:moveTo>
                      <a:pt x="147444" y="265417"/>
                    </a:moveTo>
                    <a:lnTo>
                      <a:pt x="147813" y="266153"/>
                    </a:lnTo>
                    <a:lnTo>
                      <a:pt x="147939" y="266358"/>
                    </a:lnTo>
                    <a:lnTo>
                      <a:pt x="147559" y="265608"/>
                    </a:lnTo>
                    <a:lnTo>
                      <a:pt x="147444" y="265417"/>
                    </a:lnTo>
                    <a:close/>
                  </a:path>
                  <a:path w="473710" h="562609">
                    <a:moveTo>
                      <a:pt x="132963" y="265252"/>
                    </a:moveTo>
                    <a:lnTo>
                      <a:pt x="132999" y="265931"/>
                    </a:lnTo>
                    <a:lnTo>
                      <a:pt x="133251" y="266358"/>
                    </a:lnTo>
                    <a:lnTo>
                      <a:pt x="133124" y="265621"/>
                    </a:lnTo>
                    <a:lnTo>
                      <a:pt x="132963" y="265252"/>
                    </a:lnTo>
                    <a:close/>
                  </a:path>
                  <a:path w="473710" h="562609">
                    <a:moveTo>
                      <a:pt x="137120" y="265990"/>
                    </a:moveTo>
                    <a:lnTo>
                      <a:pt x="137207" y="266166"/>
                    </a:lnTo>
                    <a:lnTo>
                      <a:pt x="137334" y="266353"/>
                    </a:lnTo>
                    <a:lnTo>
                      <a:pt x="137120" y="265990"/>
                    </a:lnTo>
                    <a:close/>
                  </a:path>
                  <a:path w="473710" h="562609">
                    <a:moveTo>
                      <a:pt x="138716" y="265955"/>
                    </a:moveTo>
                    <a:lnTo>
                      <a:pt x="138765" y="266175"/>
                    </a:lnTo>
                    <a:lnTo>
                      <a:pt x="138892" y="266351"/>
                    </a:lnTo>
                    <a:lnTo>
                      <a:pt x="138716" y="265955"/>
                    </a:lnTo>
                    <a:close/>
                  </a:path>
                  <a:path w="473710" h="562609">
                    <a:moveTo>
                      <a:pt x="138072" y="265309"/>
                    </a:moveTo>
                    <a:lnTo>
                      <a:pt x="138106" y="265813"/>
                    </a:lnTo>
                    <a:lnTo>
                      <a:pt x="138487" y="266345"/>
                    </a:lnTo>
                    <a:lnTo>
                      <a:pt x="138360" y="265718"/>
                    </a:lnTo>
                    <a:lnTo>
                      <a:pt x="138072" y="265309"/>
                    </a:lnTo>
                    <a:close/>
                  </a:path>
                  <a:path w="473710" h="562609">
                    <a:moveTo>
                      <a:pt x="147459" y="263010"/>
                    </a:moveTo>
                    <a:lnTo>
                      <a:pt x="147842" y="264496"/>
                    </a:lnTo>
                    <a:lnTo>
                      <a:pt x="148476" y="266085"/>
                    </a:lnTo>
                    <a:lnTo>
                      <a:pt x="148603" y="266339"/>
                    </a:lnTo>
                    <a:lnTo>
                      <a:pt x="148602" y="265657"/>
                    </a:lnTo>
                    <a:lnTo>
                      <a:pt x="147459" y="263010"/>
                    </a:lnTo>
                    <a:close/>
                  </a:path>
                  <a:path w="473710" h="562609">
                    <a:moveTo>
                      <a:pt x="141125" y="265999"/>
                    </a:moveTo>
                    <a:lnTo>
                      <a:pt x="141158" y="266159"/>
                    </a:lnTo>
                    <a:lnTo>
                      <a:pt x="141285" y="266338"/>
                    </a:lnTo>
                    <a:lnTo>
                      <a:pt x="141125" y="265999"/>
                    </a:lnTo>
                    <a:close/>
                  </a:path>
                  <a:path w="473710" h="562609">
                    <a:moveTo>
                      <a:pt x="133269" y="265578"/>
                    </a:moveTo>
                    <a:lnTo>
                      <a:pt x="133310" y="266047"/>
                    </a:lnTo>
                    <a:lnTo>
                      <a:pt x="133437" y="266337"/>
                    </a:lnTo>
                    <a:lnTo>
                      <a:pt x="133269" y="265578"/>
                    </a:lnTo>
                    <a:close/>
                  </a:path>
                  <a:path w="473710" h="562609">
                    <a:moveTo>
                      <a:pt x="142242" y="265881"/>
                    </a:moveTo>
                    <a:lnTo>
                      <a:pt x="142306" y="266153"/>
                    </a:lnTo>
                    <a:lnTo>
                      <a:pt x="142432" y="266335"/>
                    </a:lnTo>
                    <a:lnTo>
                      <a:pt x="142305" y="265986"/>
                    </a:lnTo>
                    <a:close/>
                  </a:path>
                  <a:path w="473710" h="562609">
                    <a:moveTo>
                      <a:pt x="141883" y="265993"/>
                    </a:moveTo>
                    <a:lnTo>
                      <a:pt x="142019" y="266334"/>
                    </a:lnTo>
                    <a:lnTo>
                      <a:pt x="141883" y="265993"/>
                    </a:lnTo>
                    <a:close/>
                  </a:path>
                  <a:path w="473710" h="562609">
                    <a:moveTo>
                      <a:pt x="147309" y="264837"/>
                    </a:moveTo>
                    <a:lnTo>
                      <a:pt x="147933" y="266144"/>
                    </a:lnTo>
                    <a:lnTo>
                      <a:pt x="148060" y="266333"/>
                    </a:lnTo>
                    <a:lnTo>
                      <a:pt x="147934" y="265928"/>
                    </a:lnTo>
                    <a:lnTo>
                      <a:pt x="147554" y="265212"/>
                    </a:lnTo>
                    <a:lnTo>
                      <a:pt x="147309" y="264837"/>
                    </a:lnTo>
                    <a:close/>
                  </a:path>
                  <a:path w="473710" h="562609">
                    <a:moveTo>
                      <a:pt x="120789" y="262890"/>
                    </a:moveTo>
                    <a:lnTo>
                      <a:pt x="120139" y="265082"/>
                    </a:lnTo>
                    <a:lnTo>
                      <a:pt x="120013" y="266330"/>
                    </a:lnTo>
                    <a:lnTo>
                      <a:pt x="120773" y="263667"/>
                    </a:lnTo>
                    <a:lnTo>
                      <a:pt x="120789" y="262890"/>
                    </a:lnTo>
                    <a:close/>
                  </a:path>
                  <a:path w="473710" h="562609">
                    <a:moveTo>
                      <a:pt x="151027" y="264934"/>
                    </a:moveTo>
                    <a:lnTo>
                      <a:pt x="151081" y="265485"/>
                    </a:lnTo>
                    <a:lnTo>
                      <a:pt x="151208" y="265951"/>
                    </a:lnTo>
                    <a:lnTo>
                      <a:pt x="151335" y="266324"/>
                    </a:lnTo>
                    <a:lnTo>
                      <a:pt x="151208" y="265467"/>
                    </a:lnTo>
                    <a:lnTo>
                      <a:pt x="151081" y="265016"/>
                    </a:lnTo>
                    <a:close/>
                  </a:path>
                  <a:path w="473710" h="562609">
                    <a:moveTo>
                      <a:pt x="137119" y="265896"/>
                    </a:moveTo>
                    <a:lnTo>
                      <a:pt x="137193" y="266111"/>
                    </a:lnTo>
                    <a:lnTo>
                      <a:pt x="137320" y="266324"/>
                    </a:lnTo>
                    <a:lnTo>
                      <a:pt x="137119" y="265896"/>
                    </a:lnTo>
                    <a:close/>
                  </a:path>
                  <a:path w="473710" h="562609">
                    <a:moveTo>
                      <a:pt x="140930" y="265839"/>
                    </a:moveTo>
                    <a:lnTo>
                      <a:pt x="141108" y="266321"/>
                    </a:lnTo>
                    <a:lnTo>
                      <a:pt x="140981" y="265910"/>
                    </a:lnTo>
                    <a:close/>
                  </a:path>
                  <a:path w="473710" h="562609">
                    <a:moveTo>
                      <a:pt x="150963" y="265589"/>
                    </a:moveTo>
                    <a:lnTo>
                      <a:pt x="151037" y="265977"/>
                    </a:lnTo>
                    <a:lnTo>
                      <a:pt x="151163" y="266313"/>
                    </a:lnTo>
                    <a:lnTo>
                      <a:pt x="151036" y="265788"/>
                    </a:lnTo>
                    <a:lnTo>
                      <a:pt x="150963" y="265589"/>
                    </a:lnTo>
                    <a:close/>
                  </a:path>
                  <a:path w="473710" h="562609">
                    <a:moveTo>
                      <a:pt x="144310" y="265679"/>
                    </a:moveTo>
                    <a:lnTo>
                      <a:pt x="144691" y="266313"/>
                    </a:lnTo>
                    <a:lnTo>
                      <a:pt x="144564" y="266067"/>
                    </a:lnTo>
                    <a:lnTo>
                      <a:pt x="144310" y="265679"/>
                    </a:lnTo>
                    <a:close/>
                  </a:path>
                  <a:path w="473710" h="562609">
                    <a:moveTo>
                      <a:pt x="128788" y="264385"/>
                    </a:moveTo>
                    <a:lnTo>
                      <a:pt x="129190" y="265919"/>
                    </a:lnTo>
                    <a:lnTo>
                      <a:pt x="129317" y="266312"/>
                    </a:lnTo>
                    <a:lnTo>
                      <a:pt x="129190" y="265475"/>
                    </a:lnTo>
                    <a:lnTo>
                      <a:pt x="128936" y="264720"/>
                    </a:lnTo>
                    <a:lnTo>
                      <a:pt x="128788" y="264385"/>
                    </a:lnTo>
                    <a:close/>
                  </a:path>
                  <a:path w="473710" h="562609">
                    <a:moveTo>
                      <a:pt x="144350" y="265586"/>
                    </a:moveTo>
                    <a:lnTo>
                      <a:pt x="144594" y="266106"/>
                    </a:lnTo>
                    <a:lnTo>
                      <a:pt x="144721" y="266307"/>
                    </a:lnTo>
                    <a:lnTo>
                      <a:pt x="144468" y="265763"/>
                    </a:lnTo>
                    <a:lnTo>
                      <a:pt x="144350" y="265586"/>
                    </a:lnTo>
                    <a:close/>
                  </a:path>
                  <a:path w="473710" h="562609">
                    <a:moveTo>
                      <a:pt x="115138" y="262890"/>
                    </a:moveTo>
                    <a:lnTo>
                      <a:pt x="114768" y="264292"/>
                    </a:lnTo>
                    <a:lnTo>
                      <a:pt x="114641" y="266306"/>
                    </a:lnTo>
                    <a:lnTo>
                      <a:pt x="114744" y="265430"/>
                    </a:lnTo>
                    <a:lnTo>
                      <a:pt x="115081" y="265430"/>
                    </a:lnTo>
                    <a:lnTo>
                      <a:pt x="115138" y="262890"/>
                    </a:lnTo>
                    <a:close/>
                  </a:path>
                  <a:path w="473710" h="562609">
                    <a:moveTo>
                      <a:pt x="130737" y="265187"/>
                    </a:moveTo>
                    <a:lnTo>
                      <a:pt x="130771" y="265434"/>
                    </a:lnTo>
                    <a:lnTo>
                      <a:pt x="131025" y="266303"/>
                    </a:lnTo>
                    <a:lnTo>
                      <a:pt x="130898" y="265655"/>
                    </a:lnTo>
                    <a:lnTo>
                      <a:pt x="130737" y="265187"/>
                    </a:lnTo>
                    <a:close/>
                  </a:path>
                  <a:path w="473710" h="562609">
                    <a:moveTo>
                      <a:pt x="143245" y="264427"/>
                    </a:moveTo>
                    <a:lnTo>
                      <a:pt x="143283" y="264720"/>
                    </a:lnTo>
                    <a:lnTo>
                      <a:pt x="143790" y="265742"/>
                    </a:lnTo>
                    <a:lnTo>
                      <a:pt x="144169" y="266300"/>
                    </a:lnTo>
                    <a:lnTo>
                      <a:pt x="143245" y="264427"/>
                    </a:lnTo>
                    <a:close/>
                  </a:path>
                  <a:path w="473710" h="562609">
                    <a:moveTo>
                      <a:pt x="145050" y="265897"/>
                    </a:moveTo>
                    <a:lnTo>
                      <a:pt x="145096" y="266097"/>
                    </a:lnTo>
                    <a:lnTo>
                      <a:pt x="145222" y="266298"/>
                    </a:lnTo>
                    <a:lnTo>
                      <a:pt x="145050" y="265897"/>
                    </a:lnTo>
                    <a:close/>
                  </a:path>
                  <a:path w="473710" h="562609">
                    <a:moveTo>
                      <a:pt x="131298" y="265382"/>
                    </a:moveTo>
                    <a:lnTo>
                      <a:pt x="131372" y="265833"/>
                    </a:lnTo>
                    <a:lnTo>
                      <a:pt x="131626" y="266295"/>
                    </a:lnTo>
                    <a:lnTo>
                      <a:pt x="131298" y="265382"/>
                    </a:lnTo>
                    <a:close/>
                  </a:path>
                  <a:path w="473710" h="562609">
                    <a:moveTo>
                      <a:pt x="145865" y="265824"/>
                    </a:moveTo>
                    <a:lnTo>
                      <a:pt x="146078" y="266288"/>
                    </a:lnTo>
                    <a:lnTo>
                      <a:pt x="145952" y="265977"/>
                    </a:lnTo>
                    <a:lnTo>
                      <a:pt x="145865" y="265824"/>
                    </a:lnTo>
                    <a:close/>
                  </a:path>
                  <a:path w="473710" h="562609">
                    <a:moveTo>
                      <a:pt x="131330" y="264422"/>
                    </a:moveTo>
                    <a:lnTo>
                      <a:pt x="131939" y="266285"/>
                    </a:lnTo>
                    <a:lnTo>
                      <a:pt x="131685" y="265328"/>
                    </a:lnTo>
                    <a:lnTo>
                      <a:pt x="131330" y="264422"/>
                    </a:lnTo>
                    <a:close/>
                  </a:path>
                  <a:path w="473710" h="562609">
                    <a:moveTo>
                      <a:pt x="145968" y="265386"/>
                    </a:moveTo>
                    <a:lnTo>
                      <a:pt x="146003" y="265675"/>
                    </a:lnTo>
                    <a:lnTo>
                      <a:pt x="146130" y="266060"/>
                    </a:lnTo>
                    <a:lnTo>
                      <a:pt x="146254" y="266283"/>
                    </a:lnTo>
                    <a:lnTo>
                      <a:pt x="146128" y="265782"/>
                    </a:lnTo>
                    <a:lnTo>
                      <a:pt x="145968" y="265386"/>
                    </a:lnTo>
                    <a:close/>
                  </a:path>
                  <a:path w="473710" h="562609">
                    <a:moveTo>
                      <a:pt x="141986" y="265690"/>
                    </a:moveTo>
                    <a:lnTo>
                      <a:pt x="142076" y="265943"/>
                    </a:lnTo>
                    <a:lnTo>
                      <a:pt x="142329" y="266283"/>
                    </a:lnTo>
                    <a:lnTo>
                      <a:pt x="142204" y="266006"/>
                    </a:lnTo>
                    <a:lnTo>
                      <a:pt x="141986" y="265690"/>
                    </a:lnTo>
                    <a:close/>
                  </a:path>
                  <a:path w="473710" h="562609">
                    <a:moveTo>
                      <a:pt x="150980" y="265786"/>
                    </a:moveTo>
                    <a:lnTo>
                      <a:pt x="150997" y="265983"/>
                    </a:lnTo>
                    <a:lnTo>
                      <a:pt x="151124" y="266268"/>
                    </a:lnTo>
                    <a:lnTo>
                      <a:pt x="150980" y="265786"/>
                    </a:lnTo>
                    <a:close/>
                  </a:path>
                  <a:path w="473710" h="562609">
                    <a:moveTo>
                      <a:pt x="143240" y="264278"/>
                    </a:moveTo>
                    <a:lnTo>
                      <a:pt x="143281" y="264499"/>
                    </a:lnTo>
                    <a:lnTo>
                      <a:pt x="144167" y="266265"/>
                    </a:lnTo>
                    <a:lnTo>
                      <a:pt x="144040" y="265829"/>
                    </a:lnTo>
                    <a:lnTo>
                      <a:pt x="143406" y="264548"/>
                    </a:lnTo>
                    <a:lnTo>
                      <a:pt x="143240" y="264278"/>
                    </a:lnTo>
                    <a:close/>
                  </a:path>
                  <a:path w="473710" h="562609">
                    <a:moveTo>
                      <a:pt x="140665" y="265465"/>
                    </a:moveTo>
                    <a:lnTo>
                      <a:pt x="140803" y="266073"/>
                    </a:lnTo>
                    <a:lnTo>
                      <a:pt x="140930" y="266265"/>
                    </a:lnTo>
                    <a:lnTo>
                      <a:pt x="140804" y="265660"/>
                    </a:lnTo>
                    <a:lnTo>
                      <a:pt x="140665" y="265465"/>
                    </a:lnTo>
                    <a:close/>
                  </a:path>
                  <a:path w="473710" h="562609">
                    <a:moveTo>
                      <a:pt x="129357" y="265111"/>
                    </a:moveTo>
                    <a:lnTo>
                      <a:pt x="129489" y="265856"/>
                    </a:lnTo>
                    <a:lnTo>
                      <a:pt x="129616" y="266260"/>
                    </a:lnTo>
                    <a:lnTo>
                      <a:pt x="129489" y="265627"/>
                    </a:lnTo>
                    <a:lnTo>
                      <a:pt x="129357" y="265111"/>
                    </a:lnTo>
                    <a:close/>
                  </a:path>
                  <a:path w="473710" h="562609">
                    <a:moveTo>
                      <a:pt x="132673" y="265840"/>
                    </a:moveTo>
                    <a:lnTo>
                      <a:pt x="132853" y="266258"/>
                    </a:lnTo>
                    <a:lnTo>
                      <a:pt x="132726" y="265929"/>
                    </a:lnTo>
                    <a:close/>
                  </a:path>
                  <a:path w="473710" h="562609">
                    <a:moveTo>
                      <a:pt x="118731" y="264855"/>
                    </a:moveTo>
                    <a:lnTo>
                      <a:pt x="118668" y="265119"/>
                    </a:lnTo>
                    <a:lnTo>
                      <a:pt x="118541" y="266258"/>
                    </a:lnTo>
                    <a:lnTo>
                      <a:pt x="118668" y="265510"/>
                    </a:lnTo>
                    <a:lnTo>
                      <a:pt x="118731" y="264855"/>
                    </a:lnTo>
                    <a:close/>
                  </a:path>
                  <a:path w="473710" h="562609">
                    <a:moveTo>
                      <a:pt x="125742" y="262890"/>
                    </a:moveTo>
                    <a:lnTo>
                      <a:pt x="125645" y="263877"/>
                    </a:lnTo>
                    <a:lnTo>
                      <a:pt x="125899" y="266248"/>
                    </a:lnTo>
                    <a:lnTo>
                      <a:pt x="125772" y="263165"/>
                    </a:lnTo>
                    <a:lnTo>
                      <a:pt x="125742" y="262890"/>
                    </a:lnTo>
                    <a:close/>
                  </a:path>
                  <a:path w="473710" h="562609">
                    <a:moveTo>
                      <a:pt x="144203" y="265164"/>
                    </a:moveTo>
                    <a:lnTo>
                      <a:pt x="144412" y="265622"/>
                    </a:lnTo>
                    <a:lnTo>
                      <a:pt x="144791" y="266247"/>
                    </a:lnTo>
                    <a:lnTo>
                      <a:pt x="144203" y="265164"/>
                    </a:lnTo>
                    <a:close/>
                  </a:path>
                  <a:path w="473710" h="562609">
                    <a:moveTo>
                      <a:pt x="151790" y="264791"/>
                    </a:moveTo>
                    <a:lnTo>
                      <a:pt x="152031" y="265870"/>
                    </a:lnTo>
                    <a:lnTo>
                      <a:pt x="152158" y="266246"/>
                    </a:lnTo>
                    <a:lnTo>
                      <a:pt x="152031" y="265642"/>
                    </a:lnTo>
                    <a:lnTo>
                      <a:pt x="151790" y="264791"/>
                    </a:lnTo>
                    <a:close/>
                  </a:path>
                  <a:path w="473710" h="562609">
                    <a:moveTo>
                      <a:pt x="137116" y="265656"/>
                    </a:moveTo>
                    <a:lnTo>
                      <a:pt x="137181" y="265821"/>
                    </a:lnTo>
                    <a:lnTo>
                      <a:pt x="137434" y="266245"/>
                    </a:lnTo>
                    <a:lnTo>
                      <a:pt x="137308" y="265935"/>
                    </a:lnTo>
                    <a:lnTo>
                      <a:pt x="137116" y="265656"/>
                    </a:lnTo>
                    <a:close/>
                  </a:path>
                  <a:path w="473710" h="562609">
                    <a:moveTo>
                      <a:pt x="124249" y="264934"/>
                    </a:moveTo>
                    <a:lnTo>
                      <a:pt x="124166" y="265333"/>
                    </a:lnTo>
                    <a:lnTo>
                      <a:pt x="124039" y="266244"/>
                    </a:lnTo>
                    <a:lnTo>
                      <a:pt x="124166" y="265696"/>
                    </a:lnTo>
                    <a:lnTo>
                      <a:pt x="124249" y="264934"/>
                    </a:lnTo>
                    <a:close/>
                  </a:path>
                  <a:path w="473710" h="562609">
                    <a:moveTo>
                      <a:pt x="139017" y="264774"/>
                    </a:moveTo>
                    <a:lnTo>
                      <a:pt x="139125" y="265255"/>
                    </a:lnTo>
                    <a:lnTo>
                      <a:pt x="139758" y="266241"/>
                    </a:lnTo>
                    <a:lnTo>
                      <a:pt x="139504" y="265660"/>
                    </a:lnTo>
                    <a:lnTo>
                      <a:pt x="139017" y="264774"/>
                    </a:lnTo>
                    <a:close/>
                  </a:path>
                  <a:path w="473710" h="562609">
                    <a:moveTo>
                      <a:pt x="144395" y="265594"/>
                    </a:moveTo>
                    <a:lnTo>
                      <a:pt x="144535" y="265862"/>
                    </a:lnTo>
                    <a:lnTo>
                      <a:pt x="144786" y="266239"/>
                    </a:lnTo>
                    <a:lnTo>
                      <a:pt x="144395" y="265594"/>
                    </a:lnTo>
                    <a:close/>
                  </a:path>
                  <a:path w="473710" h="562609">
                    <a:moveTo>
                      <a:pt x="145029" y="265771"/>
                    </a:moveTo>
                    <a:lnTo>
                      <a:pt x="145101" y="265984"/>
                    </a:lnTo>
                    <a:lnTo>
                      <a:pt x="145228" y="266238"/>
                    </a:lnTo>
                    <a:lnTo>
                      <a:pt x="145101" y="265873"/>
                    </a:lnTo>
                    <a:close/>
                  </a:path>
                  <a:path w="473710" h="562609">
                    <a:moveTo>
                      <a:pt x="137319" y="264711"/>
                    </a:moveTo>
                    <a:lnTo>
                      <a:pt x="137445" y="265656"/>
                    </a:lnTo>
                    <a:lnTo>
                      <a:pt x="137572" y="265889"/>
                    </a:lnTo>
                    <a:lnTo>
                      <a:pt x="137822" y="266226"/>
                    </a:lnTo>
                    <a:lnTo>
                      <a:pt x="137695" y="265302"/>
                    </a:lnTo>
                    <a:lnTo>
                      <a:pt x="137569" y="265061"/>
                    </a:lnTo>
                    <a:lnTo>
                      <a:pt x="137319" y="264711"/>
                    </a:lnTo>
                    <a:close/>
                  </a:path>
                  <a:path w="473710" h="562609">
                    <a:moveTo>
                      <a:pt x="140276" y="265633"/>
                    </a:moveTo>
                    <a:lnTo>
                      <a:pt x="140325" y="265822"/>
                    </a:lnTo>
                    <a:lnTo>
                      <a:pt x="140578" y="266218"/>
                    </a:lnTo>
                    <a:lnTo>
                      <a:pt x="140452" y="265908"/>
                    </a:lnTo>
                    <a:lnTo>
                      <a:pt x="140276" y="265633"/>
                    </a:lnTo>
                    <a:close/>
                  </a:path>
                  <a:path w="473710" h="562609">
                    <a:moveTo>
                      <a:pt x="137389" y="265643"/>
                    </a:moveTo>
                    <a:lnTo>
                      <a:pt x="137481" y="265851"/>
                    </a:lnTo>
                    <a:lnTo>
                      <a:pt x="137734" y="266216"/>
                    </a:lnTo>
                    <a:lnTo>
                      <a:pt x="137481" y="265766"/>
                    </a:lnTo>
                    <a:close/>
                  </a:path>
                  <a:path w="473710" h="562609">
                    <a:moveTo>
                      <a:pt x="147832" y="265272"/>
                    </a:moveTo>
                    <a:lnTo>
                      <a:pt x="147950" y="265747"/>
                    </a:lnTo>
                    <a:lnTo>
                      <a:pt x="148077" y="266013"/>
                    </a:lnTo>
                    <a:lnTo>
                      <a:pt x="148203" y="266206"/>
                    </a:lnTo>
                    <a:lnTo>
                      <a:pt x="148077" y="265730"/>
                    </a:lnTo>
                    <a:lnTo>
                      <a:pt x="147832" y="265272"/>
                    </a:lnTo>
                    <a:close/>
                  </a:path>
                  <a:path w="473710" h="562609">
                    <a:moveTo>
                      <a:pt x="122350" y="264160"/>
                    </a:moveTo>
                    <a:lnTo>
                      <a:pt x="122021" y="264160"/>
                    </a:lnTo>
                    <a:lnTo>
                      <a:pt x="121827" y="266206"/>
                    </a:lnTo>
                    <a:lnTo>
                      <a:pt x="122350" y="264160"/>
                    </a:lnTo>
                    <a:close/>
                  </a:path>
                  <a:path w="473710" h="562609">
                    <a:moveTo>
                      <a:pt x="133798" y="264627"/>
                    </a:moveTo>
                    <a:lnTo>
                      <a:pt x="133807" y="265241"/>
                    </a:lnTo>
                    <a:lnTo>
                      <a:pt x="134563" y="266203"/>
                    </a:lnTo>
                    <a:lnTo>
                      <a:pt x="134183" y="265355"/>
                    </a:lnTo>
                    <a:lnTo>
                      <a:pt x="133798" y="264627"/>
                    </a:lnTo>
                    <a:close/>
                  </a:path>
                  <a:path w="473710" h="562609">
                    <a:moveTo>
                      <a:pt x="147194" y="265148"/>
                    </a:moveTo>
                    <a:lnTo>
                      <a:pt x="147704" y="266200"/>
                    </a:lnTo>
                    <a:lnTo>
                      <a:pt x="147324" y="265359"/>
                    </a:lnTo>
                    <a:lnTo>
                      <a:pt x="147194" y="265148"/>
                    </a:lnTo>
                    <a:close/>
                  </a:path>
                  <a:path w="473710" h="562609">
                    <a:moveTo>
                      <a:pt x="144960" y="265899"/>
                    </a:moveTo>
                    <a:lnTo>
                      <a:pt x="145102" y="266199"/>
                    </a:lnTo>
                    <a:lnTo>
                      <a:pt x="144960" y="265899"/>
                    </a:lnTo>
                    <a:close/>
                  </a:path>
                  <a:path w="473710" h="562609">
                    <a:moveTo>
                      <a:pt x="144136" y="265737"/>
                    </a:moveTo>
                    <a:lnTo>
                      <a:pt x="144206" y="265947"/>
                    </a:lnTo>
                    <a:lnTo>
                      <a:pt x="144333" y="266198"/>
                    </a:lnTo>
                    <a:lnTo>
                      <a:pt x="144206" y="265852"/>
                    </a:lnTo>
                    <a:close/>
                  </a:path>
                  <a:path w="473710" h="562609">
                    <a:moveTo>
                      <a:pt x="146343" y="265399"/>
                    </a:moveTo>
                    <a:lnTo>
                      <a:pt x="146343" y="265590"/>
                    </a:lnTo>
                    <a:lnTo>
                      <a:pt x="146723" y="266195"/>
                    </a:lnTo>
                    <a:lnTo>
                      <a:pt x="146596" y="265780"/>
                    </a:lnTo>
                    <a:lnTo>
                      <a:pt x="146343" y="265399"/>
                    </a:lnTo>
                    <a:close/>
                  </a:path>
                  <a:path w="473710" h="562609">
                    <a:moveTo>
                      <a:pt x="127316" y="264349"/>
                    </a:moveTo>
                    <a:lnTo>
                      <a:pt x="127129" y="265389"/>
                    </a:lnTo>
                    <a:lnTo>
                      <a:pt x="127256" y="266190"/>
                    </a:lnTo>
                    <a:lnTo>
                      <a:pt x="127254" y="265430"/>
                    </a:lnTo>
                    <a:lnTo>
                      <a:pt x="127454" y="265430"/>
                    </a:lnTo>
                    <a:lnTo>
                      <a:pt x="127316" y="264349"/>
                    </a:lnTo>
                    <a:close/>
                  </a:path>
                  <a:path w="473710" h="562609">
                    <a:moveTo>
                      <a:pt x="141231" y="265530"/>
                    </a:moveTo>
                    <a:lnTo>
                      <a:pt x="141579" y="266183"/>
                    </a:lnTo>
                    <a:lnTo>
                      <a:pt x="141452" y="265851"/>
                    </a:lnTo>
                    <a:lnTo>
                      <a:pt x="141231" y="265530"/>
                    </a:lnTo>
                    <a:close/>
                  </a:path>
                  <a:path w="473710" h="562609">
                    <a:moveTo>
                      <a:pt x="141516" y="265462"/>
                    </a:moveTo>
                    <a:lnTo>
                      <a:pt x="141913" y="266181"/>
                    </a:lnTo>
                    <a:lnTo>
                      <a:pt x="141786" y="265853"/>
                    </a:lnTo>
                    <a:lnTo>
                      <a:pt x="141516" y="265462"/>
                    </a:lnTo>
                    <a:close/>
                  </a:path>
                  <a:path w="473710" h="562609">
                    <a:moveTo>
                      <a:pt x="145648" y="265192"/>
                    </a:moveTo>
                    <a:lnTo>
                      <a:pt x="145684" y="265362"/>
                    </a:lnTo>
                    <a:lnTo>
                      <a:pt x="145937" y="265951"/>
                    </a:lnTo>
                    <a:lnTo>
                      <a:pt x="146064" y="266174"/>
                    </a:lnTo>
                    <a:lnTo>
                      <a:pt x="145937" y="265713"/>
                    </a:lnTo>
                    <a:lnTo>
                      <a:pt x="145648" y="265192"/>
                    </a:lnTo>
                    <a:close/>
                  </a:path>
                  <a:path w="473710" h="562609">
                    <a:moveTo>
                      <a:pt x="126743" y="262956"/>
                    </a:moveTo>
                    <a:lnTo>
                      <a:pt x="126671" y="264494"/>
                    </a:lnTo>
                    <a:lnTo>
                      <a:pt x="126925" y="266171"/>
                    </a:lnTo>
                    <a:lnTo>
                      <a:pt x="127051" y="265578"/>
                    </a:lnTo>
                    <a:lnTo>
                      <a:pt x="126925" y="264101"/>
                    </a:lnTo>
                    <a:lnTo>
                      <a:pt x="126743" y="262956"/>
                    </a:lnTo>
                    <a:close/>
                  </a:path>
                  <a:path w="473710" h="562609">
                    <a:moveTo>
                      <a:pt x="129590" y="262890"/>
                    </a:moveTo>
                    <a:lnTo>
                      <a:pt x="129712" y="264833"/>
                    </a:lnTo>
                    <a:lnTo>
                      <a:pt x="130092" y="266168"/>
                    </a:lnTo>
                    <a:lnTo>
                      <a:pt x="129755" y="264160"/>
                    </a:lnTo>
                    <a:lnTo>
                      <a:pt x="129998" y="264160"/>
                    </a:lnTo>
                    <a:lnTo>
                      <a:pt x="129590" y="262890"/>
                    </a:lnTo>
                    <a:close/>
                  </a:path>
                  <a:path w="473710" h="562609">
                    <a:moveTo>
                      <a:pt x="145732" y="265591"/>
                    </a:moveTo>
                    <a:lnTo>
                      <a:pt x="145876" y="265971"/>
                    </a:lnTo>
                    <a:lnTo>
                      <a:pt x="146001" y="266167"/>
                    </a:lnTo>
                    <a:lnTo>
                      <a:pt x="145875" y="265849"/>
                    </a:lnTo>
                    <a:lnTo>
                      <a:pt x="145732" y="265591"/>
                    </a:lnTo>
                    <a:close/>
                  </a:path>
                  <a:path w="473710" h="562609">
                    <a:moveTo>
                      <a:pt x="138399" y="265557"/>
                    </a:moveTo>
                    <a:lnTo>
                      <a:pt x="138493" y="265844"/>
                    </a:lnTo>
                    <a:lnTo>
                      <a:pt x="138746" y="266165"/>
                    </a:lnTo>
                    <a:lnTo>
                      <a:pt x="138399" y="265557"/>
                    </a:lnTo>
                    <a:close/>
                  </a:path>
                  <a:path w="473710" h="562609">
                    <a:moveTo>
                      <a:pt x="132486" y="265062"/>
                    </a:moveTo>
                    <a:lnTo>
                      <a:pt x="132484" y="265363"/>
                    </a:lnTo>
                    <a:lnTo>
                      <a:pt x="132737" y="265931"/>
                    </a:lnTo>
                    <a:lnTo>
                      <a:pt x="132863" y="266160"/>
                    </a:lnTo>
                    <a:lnTo>
                      <a:pt x="132737" y="265487"/>
                    </a:lnTo>
                    <a:lnTo>
                      <a:pt x="132486" y="265062"/>
                    </a:lnTo>
                    <a:close/>
                  </a:path>
                  <a:path w="473710" h="562609">
                    <a:moveTo>
                      <a:pt x="141063" y="265410"/>
                    </a:moveTo>
                    <a:lnTo>
                      <a:pt x="141125" y="265994"/>
                    </a:lnTo>
                    <a:lnTo>
                      <a:pt x="141252" y="266158"/>
                    </a:lnTo>
                    <a:lnTo>
                      <a:pt x="141125" y="265528"/>
                    </a:lnTo>
                    <a:close/>
                  </a:path>
                  <a:path w="473710" h="562609">
                    <a:moveTo>
                      <a:pt x="137953" y="265730"/>
                    </a:moveTo>
                    <a:lnTo>
                      <a:pt x="137998" y="265899"/>
                    </a:lnTo>
                    <a:lnTo>
                      <a:pt x="138125" y="266148"/>
                    </a:lnTo>
                    <a:lnTo>
                      <a:pt x="137953" y="265730"/>
                    </a:lnTo>
                    <a:close/>
                  </a:path>
                  <a:path w="473710" h="562609">
                    <a:moveTo>
                      <a:pt x="147520" y="265333"/>
                    </a:moveTo>
                    <a:lnTo>
                      <a:pt x="147810" y="265962"/>
                    </a:lnTo>
                    <a:lnTo>
                      <a:pt x="147935" y="266147"/>
                    </a:lnTo>
                    <a:lnTo>
                      <a:pt x="147520" y="265333"/>
                    </a:lnTo>
                    <a:close/>
                  </a:path>
                  <a:path w="473710" h="562609">
                    <a:moveTo>
                      <a:pt x="145983" y="265413"/>
                    </a:moveTo>
                    <a:lnTo>
                      <a:pt x="146269" y="266144"/>
                    </a:lnTo>
                    <a:lnTo>
                      <a:pt x="146142" y="265690"/>
                    </a:lnTo>
                    <a:lnTo>
                      <a:pt x="145983" y="265413"/>
                    </a:lnTo>
                    <a:close/>
                  </a:path>
                  <a:path w="473710" h="562609">
                    <a:moveTo>
                      <a:pt x="141940" y="265380"/>
                    </a:moveTo>
                    <a:lnTo>
                      <a:pt x="142047" y="265778"/>
                    </a:lnTo>
                    <a:lnTo>
                      <a:pt x="142299" y="266143"/>
                    </a:lnTo>
                    <a:lnTo>
                      <a:pt x="142172" y="265765"/>
                    </a:lnTo>
                    <a:lnTo>
                      <a:pt x="141940" y="265380"/>
                    </a:lnTo>
                    <a:close/>
                  </a:path>
                  <a:path w="473710" h="562609">
                    <a:moveTo>
                      <a:pt x="131508" y="264160"/>
                    </a:moveTo>
                    <a:lnTo>
                      <a:pt x="131857" y="265239"/>
                    </a:lnTo>
                    <a:lnTo>
                      <a:pt x="132361" y="266142"/>
                    </a:lnTo>
                    <a:lnTo>
                      <a:pt x="131603" y="264338"/>
                    </a:lnTo>
                    <a:lnTo>
                      <a:pt x="131508" y="264160"/>
                    </a:lnTo>
                    <a:close/>
                  </a:path>
                  <a:path w="473710" h="562609">
                    <a:moveTo>
                      <a:pt x="138353" y="265136"/>
                    </a:moveTo>
                    <a:lnTo>
                      <a:pt x="138488" y="265707"/>
                    </a:lnTo>
                    <a:lnTo>
                      <a:pt x="138742" y="266135"/>
                    </a:lnTo>
                    <a:lnTo>
                      <a:pt x="138615" y="265727"/>
                    </a:lnTo>
                    <a:lnTo>
                      <a:pt x="138353" y="265136"/>
                    </a:lnTo>
                    <a:close/>
                  </a:path>
                  <a:path w="473710" h="562609">
                    <a:moveTo>
                      <a:pt x="144235" y="265413"/>
                    </a:moveTo>
                    <a:lnTo>
                      <a:pt x="144353" y="265743"/>
                    </a:lnTo>
                    <a:lnTo>
                      <a:pt x="144606" y="266131"/>
                    </a:lnTo>
                    <a:lnTo>
                      <a:pt x="144353" y="265592"/>
                    </a:lnTo>
                    <a:lnTo>
                      <a:pt x="144235" y="265413"/>
                    </a:lnTo>
                    <a:close/>
                  </a:path>
                  <a:path w="473710" h="562609">
                    <a:moveTo>
                      <a:pt x="142204" y="265708"/>
                    </a:moveTo>
                    <a:lnTo>
                      <a:pt x="142258" y="265907"/>
                    </a:lnTo>
                    <a:lnTo>
                      <a:pt x="142384" y="266118"/>
                    </a:lnTo>
                    <a:lnTo>
                      <a:pt x="142258" y="265780"/>
                    </a:lnTo>
                    <a:close/>
                  </a:path>
                  <a:path w="473710" h="562609">
                    <a:moveTo>
                      <a:pt x="147295" y="265196"/>
                    </a:moveTo>
                    <a:lnTo>
                      <a:pt x="147656" y="265899"/>
                    </a:lnTo>
                    <a:lnTo>
                      <a:pt x="147783" y="266105"/>
                    </a:lnTo>
                    <a:lnTo>
                      <a:pt x="147404" y="265358"/>
                    </a:lnTo>
                    <a:lnTo>
                      <a:pt x="147295" y="265196"/>
                    </a:lnTo>
                    <a:close/>
                  </a:path>
                  <a:path w="473710" h="562609">
                    <a:moveTo>
                      <a:pt x="137116" y="265607"/>
                    </a:moveTo>
                    <a:lnTo>
                      <a:pt x="137170" y="265735"/>
                    </a:lnTo>
                    <a:lnTo>
                      <a:pt x="137424" y="266104"/>
                    </a:lnTo>
                    <a:lnTo>
                      <a:pt x="137116" y="265607"/>
                    </a:lnTo>
                    <a:close/>
                  </a:path>
                  <a:path w="473710" h="562609">
                    <a:moveTo>
                      <a:pt x="141839" y="265718"/>
                    </a:moveTo>
                    <a:lnTo>
                      <a:pt x="141977" y="266102"/>
                    </a:lnTo>
                    <a:lnTo>
                      <a:pt x="141839" y="265718"/>
                    </a:lnTo>
                    <a:close/>
                  </a:path>
                  <a:path w="473710" h="562609">
                    <a:moveTo>
                      <a:pt x="140253" y="265491"/>
                    </a:moveTo>
                    <a:lnTo>
                      <a:pt x="140323" y="265707"/>
                    </a:lnTo>
                    <a:lnTo>
                      <a:pt x="140575" y="266100"/>
                    </a:lnTo>
                    <a:lnTo>
                      <a:pt x="140448" y="265788"/>
                    </a:lnTo>
                    <a:lnTo>
                      <a:pt x="140253" y="265491"/>
                    </a:lnTo>
                    <a:close/>
                  </a:path>
                  <a:path w="473710" h="562609">
                    <a:moveTo>
                      <a:pt x="137955" y="265601"/>
                    </a:moveTo>
                    <a:lnTo>
                      <a:pt x="137995" y="265821"/>
                    </a:lnTo>
                    <a:lnTo>
                      <a:pt x="138122" y="266097"/>
                    </a:lnTo>
                    <a:lnTo>
                      <a:pt x="137996" y="265659"/>
                    </a:lnTo>
                    <a:close/>
                  </a:path>
                  <a:path w="473710" h="562609">
                    <a:moveTo>
                      <a:pt x="144170" y="264898"/>
                    </a:moveTo>
                    <a:lnTo>
                      <a:pt x="144214" y="265182"/>
                    </a:lnTo>
                    <a:lnTo>
                      <a:pt x="144721" y="266093"/>
                    </a:lnTo>
                    <a:lnTo>
                      <a:pt x="144170" y="264898"/>
                    </a:lnTo>
                    <a:close/>
                  </a:path>
                  <a:path w="473710" h="562609">
                    <a:moveTo>
                      <a:pt x="146309" y="265766"/>
                    </a:moveTo>
                    <a:lnTo>
                      <a:pt x="146458" y="266093"/>
                    </a:lnTo>
                    <a:lnTo>
                      <a:pt x="146309" y="265766"/>
                    </a:lnTo>
                    <a:close/>
                  </a:path>
                  <a:path w="473710" h="562609">
                    <a:moveTo>
                      <a:pt x="130757" y="264712"/>
                    </a:moveTo>
                    <a:lnTo>
                      <a:pt x="130793" y="265350"/>
                    </a:lnTo>
                    <a:lnTo>
                      <a:pt x="131047" y="266088"/>
                    </a:lnTo>
                    <a:lnTo>
                      <a:pt x="130920" y="265009"/>
                    </a:lnTo>
                    <a:lnTo>
                      <a:pt x="130757" y="264712"/>
                    </a:lnTo>
                    <a:close/>
                  </a:path>
                  <a:path w="473710" h="562609">
                    <a:moveTo>
                      <a:pt x="129370" y="265309"/>
                    </a:moveTo>
                    <a:lnTo>
                      <a:pt x="129413" y="265800"/>
                    </a:lnTo>
                    <a:lnTo>
                      <a:pt x="129540" y="266086"/>
                    </a:lnTo>
                    <a:lnTo>
                      <a:pt x="129370" y="265309"/>
                    </a:lnTo>
                    <a:close/>
                  </a:path>
                  <a:path w="473710" h="562609">
                    <a:moveTo>
                      <a:pt x="130572" y="265224"/>
                    </a:moveTo>
                    <a:lnTo>
                      <a:pt x="130571" y="265826"/>
                    </a:lnTo>
                    <a:lnTo>
                      <a:pt x="130698" y="266085"/>
                    </a:lnTo>
                    <a:lnTo>
                      <a:pt x="130572" y="265224"/>
                    </a:lnTo>
                    <a:close/>
                  </a:path>
                  <a:path w="473710" h="562609">
                    <a:moveTo>
                      <a:pt x="152157" y="265430"/>
                    </a:moveTo>
                    <a:lnTo>
                      <a:pt x="152237" y="266076"/>
                    </a:lnTo>
                    <a:lnTo>
                      <a:pt x="152157" y="265430"/>
                    </a:lnTo>
                    <a:close/>
                  </a:path>
                  <a:path w="473710" h="562609">
                    <a:moveTo>
                      <a:pt x="144926" y="265633"/>
                    </a:moveTo>
                    <a:lnTo>
                      <a:pt x="144954" y="265847"/>
                    </a:lnTo>
                    <a:lnTo>
                      <a:pt x="145081" y="266072"/>
                    </a:lnTo>
                    <a:lnTo>
                      <a:pt x="144926" y="265633"/>
                    </a:lnTo>
                    <a:close/>
                  </a:path>
                  <a:path w="473710" h="562609">
                    <a:moveTo>
                      <a:pt x="140898" y="265702"/>
                    </a:moveTo>
                    <a:lnTo>
                      <a:pt x="140970" y="265894"/>
                    </a:lnTo>
                    <a:lnTo>
                      <a:pt x="141095" y="266071"/>
                    </a:lnTo>
                    <a:lnTo>
                      <a:pt x="140969" y="265794"/>
                    </a:lnTo>
                    <a:close/>
                  </a:path>
                  <a:path w="473710" h="562609">
                    <a:moveTo>
                      <a:pt x="138805" y="264902"/>
                    </a:moveTo>
                    <a:lnTo>
                      <a:pt x="138886" y="265661"/>
                    </a:lnTo>
                    <a:lnTo>
                      <a:pt x="139140" y="266071"/>
                    </a:lnTo>
                    <a:lnTo>
                      <a:pt x="139013" y="265358"/>
                    </a:lnTo>
                    <a:lnTo>
                      <a:pt x="138805" y="264902"/>
                    </a:lnTo>
                    <a:close/>
                  </a:path>
                  <a:path w="473710" h="562609">
                    <a:moveTo>
                      <a:pt x="147112" y="265100"/>
                    </a:moveTo>
                    <a:lnTo>
                      <a:pt x="147207" y="265414"/>
                    </a:lnTo>
                    <a:lnTo>
                      <a:pt x="147586" y="266070"/>
                    </a:lnTo>
                    <a:lnTo>
                      <a:pt x="147112" y="265100"/>
                    </a:lnTo>
                    <a:close/>
                  </a:path>
                  <a:path w="473710" h="562609">
                    <a:moveTo>
                      <a:pt x="150950" y="265426"/>
                    </a:moveTo>
                    <a:lnTo>
                      <a:pt x="151013" y="265724"/>
                    </a:lnTo>
                    <a:lnTo>
                      <a:pt x="151139" y="266068"/>
                    </a:lnTo>
                    <a:lnTo>
                      <a:pt x="150950" y="265426"/>
                    </a:lnTo>
                    <a:close/>
                  </a:path>
                  <a:path w="473710" h="562609">
                    <a:moveTo>
                      <a:pt x="137112" y="265317"/>
                    </a:moveTo>
                    <a:lnTo>
                      <a:pt x="137167" y="265682"/>
                    </a:lnTo>
                    <a:lnTo>
                      <a:pt x="137420" y="266055"/>
                    </a:lnTo>
                    <a:lnTo>
                      <a:pt x="137168" y="265404"/>
                    </a:lnTo>
                    <a:close/>
                  </a:path>
                  <a:path w="473710" h="562609">
                    <a:moveTo>
                      <a:pt x="148541" y="265038"/>
                    </a:moveTo>
                    <a:lnTo>
                      <a:pt x="148855" y="266054"/>
                    </a:lnTo>
                    <a:lnTo>
                      <a:pt x="148729" y="265495"/>
                    </a:lnTo>
                    <a:lnTo>
                      <a:pt x="148541" y="265038"/>
                    </a:lnTo>
                    <a:close/>
                  </a:path>
                  <a:path w="473710" h="562609">
                    <a:moveTo>
                      <a:pt x="115695" y="265430"/>
                    </a:moveTo>
                    <a:lnTo>
                      <a:pt x="115519" y="265430"/>
                    </a:lnTo>
                    <a:lnTo>
                      <a:pt x="115571" y="266047"/>
                    </a:lnTo>
                    <a:lnTo>
                      <a:pt x="115698" y="265652"/>
                    </a:lnTo>
                    <a:lnTo>
                      <a:pt x="115695" y="265430"/>
                    </a:lnTo>
                    <a:close/>
                  </a:path>
                  <a:path w="473710" h="562609">
                    <a:moveTo>
                      <a:pt x="140564" y="265749"/>
                    </a:moveTo>
                    <a:lnTo>
                      <a:pt x="140702" y="266045"/>
                    </a:lnTo>
                    <a:lnTo>
                      <a:pt x="140564" y="265749"/>
                    </a:lnTo>
                    <a:close/>
                  </a:path>
                  <a:path w="473710" h="562609">
                    <a:moveTo>
                      <a:pt x="144984" y="265515"/>
                    </a:moveTo>
                    <a:lnTo>
                      <a:pt x="145095" y="265853"/>
                    </a:lnTo>
                    <a:lnTo>
                      <a:pt x="145222" y="266042"/>
                    </a:lnTo>
                    <a:lnTo>
                      <a:pt x="145095" y="265708"/>
                    </a:lnTo>
                    <a:lnTo>
                      <a:pt x="144984" y="265515"/>
                    </a:lnTo>
                    <a:close/>
                  </a:path>
                  <a:path w="473710" h="562609">
                    <a:moveTo>
                      <a:pt x="150809" y="265212"/>
                    </a:moveTo>
                    <a:lnTo>
                      <a:pt x="150796" y="265672"/>
                    </a:lnTo>
                    <a:lnTo>
                      <a:pt x="150923" y="266041"/>
                    </a:lnTo>
                    <a:lnTo>
                      <a:pt x="150809" y="265212"/>
                    </a:lnTo>
                    <a:close/>
                  </a:path>
                  <a:path w="473710" h="562609">
                    <a:moveTo>
                      <a:pt x="136134" y="265010"/>
                    </a:moveTo>
                    <a:lnTo>
                      <a:pt x="136149" y="265186"/>
                    </a:lnTo>
                    <a:lnTo>
                      <a:pt x="136529" y="266037"/>
                    </a:lnTo>
                    <a:lnTo>
                      <a:pt x="136402" y="265586"/>
                    </a:lnTo>
                    <a:lnTo>
                      <a:pt x="136134" y="265010"/>
                    </a:lnTo>
                    <a:close/>
                  </a:path>
                  <a:path w="473710" h="562609">
                    <a:moveTo>
                      <a:pt x="137161" y="265389"/>
                    </a:moveTo>
                    <a:lnTo>
                      <a:pt x="137419" y="266037"/>
                    </a:lnTo>
                    <a:lnTo>
                      <a:pt x="137292" y="265577"/>
                    </a:lnTo>
                    <a:lnTo>
                      <a:pt x="137161" y="265389"/>
                    </a:lnTo>
                    <a:close/>
                  </a:path>
                  <a:path w="473710" h="562609">
                    <a:moveTo>
                      <a:pt x="147017" y="265583"/>
                    </a:moveTo>
                    <a:lnTo>
                      <a:pt x="147235" y="266036"/>
                    </a:lnTo>
                    <a:lnTo>
                      <a:pt x="147108" y="265737"/>
                    </a:lnTo>
                    <a:lnTo>
                      <a:pt x="147017" y="265583"/>
                    </a:lnTo>
                    <a:close/>
                  </a:path>
                  <a:path w="473710" h="562609">
                    <a:moveTo>
                      <a:pt x="145416" y="265383"/>
                    </a:moveTo>
                    <a:lnTo>
                      <a:pt x="145402" y="265574"/>
                    </a:lnTo>
                    <a:lnTo>
                      <a:pt x="145529" y="265849"/>
                    </a:lnTo>
                    <a:lnTo>
                      <a:pt x="145655" y="266033"/>
                    </a:lnTo>
                    <a:lnTo>
                      <a:pt x="145529" y="265560"/>
                    </a:lnTo>
                    <a:lnTo>
                      <a:pt x="145416" y="265383"/>
                    </a:lnTo>
                    <a:close/>
                  </a:path>
                  <a:path w="473710" h="562609">
                    <a:moveTo>
                      <a:pt x="134176" y="261829"/>
                    </a:moveTo>
                    <a:lnTo>
                      <a:pt x="134954" y="266032"/>
                    </a:lnTo>
                    <a:lnTo>
                      <a:pt x="134828" y="263514"/>
                    </a:lnTo>
                    <a:lnTo>
                      <a:pt x="134575" y="262983"/>
                    </a:lnTo>
                    <a:lnTo>
                      <a:pt x="134176" y="261829"/>
                    </a:lnTo>
                    <a:close/>
                  </a:path>
                  <a:path w="473710" h="562609">
                    <a:moveTo>
                      <a:pt x="136130" y="265198"/>
                    </a:moveTo>
                    <a:lnTo>
                      <a:pt x="136231" y="265625"/>
                    </a:lnTo>
                    <a:lnTo>
                      <a:pt x="136483" y="266031"/>
                    </a:lnTo>
                    <a:lnTo>
                      <a:pt x="136130" y="265198"/>
                    </a:lnTo>
                    <a:close/>
                  </a:path>
                  <a:path w="473710" h="562609">
                    <a:moveTo>
                      <a:pt x="145527" y="265422"/>
                    </a:moveTo>
                    <a:lnTo>
                      <a:pt x="145572" y="265628"/>
                    </a:lnTo>
                    <a:lnTo>
                      <a:pt x="145825" y="266026"/>
                    </a:lnTo>
                    <a:lnTo>
                      <a:pt x="145698" y="265728"/>
                    </a:lnTo>
                    <a:lnTo>
                      <a:pt x="145527" y="265422"/>
                    </a:lnTo>
                    <a:close/>
                  </a:path>
                  <a:path w="473710" h="562609">
                    <a:moveTo>
                      <a:pt x="147610" y="265298"/>
                    </a:moveTo>
                    <a:lnTo>
                      <a:pt x="147984" y="266026"/>
                    </a:lnTo>
                    <a:lnTo>
                      <a:pt x="147858" y="265677"/>
                    </a:lnTo>
                    <a:lnTo>
                      <a:pt x="147610" y="265298"/>
                    </a:lnTo>
                    <a:close/>
                  </a:path>
                  <a:path w="473710" h="562609">
                    <a:moveTo>
                      <a:pt x="144123" y="265526"/>
                    </a:moveTo>
                    <a:lnTo>
                      <a:pt x="144184" y="265817"/>
                    </a:lnTo>
                    <a:lnTo>
                      <a:pt x="144311" y="266024"/>
                    </a:lnTo>
                    <a:lnTo>
                      <a:pt x="144184" y="265628"/>
                    </a:lnTo>
                    <a:close/>
                  </a:path>
                  <a:path w="473710" h="562609">
                    <a:moveTo>
                      <a:pt x="144790" y="265610"/>
                    </a:moveTo>
                    <a:lnTo>
                      <a:pt x="144848" y="265821"/>
                    </a:lnTo>
                    <a:lnTo>
                      <a:pt x="144974" y="266009"/>
                    </a:lnTo>
                    <a:lnTo>
                      <a:pt x="144848" y="265702"/>
                    </a:lnTo>
                    <a:close/>
                  </a:path>
                  <a:path w="473710" h="562609">
                    <a:moveTo>
                      <a:pt x="113842" y="264160"/>
                    </a:moveTo>
                    <a:lnTo>
                      <a:pt x="113662" y="264921"/>
                    </a:lnTo>
                    <a:lnTo>
                      <a:pt x="113535" y="266008"/>
                    </a:lnTo>
                    <a:lnTo>
                      <a:pt x="113789" y="265066"/>
                    </a:lnTo>
                    <a:lnTo>
                      <a:pt x="113842" y="264160"/>
                    </a:lnTo>
                    <a:close/>
                  </a:path>
                  <a:path w="473710" h="562609">
                    <a:moveTo>
                      <a:pt x="132461" y="265312"/>
                    </a:moveTo>
                    <a:lnTo>
                      <a:pt x="132641" y="265765"/>
                    </a:lnTo>
                    <a:lnTo>
                      <a:pt x="132767" y="265998"/>
                    </a:lnTo>
                    <a:lnTo>
                      <a:pt x="132461" y="265312"/>
                    </a:lnTo>
                    <a:close/>
                  </a:path>
                  <a:path w="473710" h="562609">
                    <a:moveTo>
                      <a:pt x="141486" y="265249"/>
                    </a:moveTo>
                    <a:lnTo>
                      <a:pt x="141629" y="265626"/>
                    </a:lnTo>
                    <a:lnTo>
                      <a:pt x="141883" y="265993"/>
                    </a:lnTo>
                    <a:lnTo>
                      <a:pt x="141756" y="265661"/>
                    </a:lnTo>
                    <a:lnTo>
                      <a:pt x="141629" y="265439"/>
                    </a:lnTo>
                    <a:lnTo>
                      <a:pt x="141486" y="265249"/>
                    </a:lnTo>
                    <a:close/>
                  </a:path>
                  <a:path w="473710" h="562609">
                    <a:moveTo>
                      <a:pt x="143752" y="265113"/>
                    </a:moveTo>
                    <a:lnTo>
                      <a:pt x="144151" y="265992"/>
                    </a:lnTo>
                    <a:lnTo>
                      <a:pt x="144024" y="265587"/>
                    </a:lnTo>
                    <a:lnTo>
                      <a:pt x="143752" y="265113"/>
                    </a:lnTo>
                    <a:close/>
                  </a:path>
                  <a:path w="473710" h="562609">
                    <a:moveTo>
                      <a:pt x="148948" y="265548"/>
                    </a:moveTo>
                    <a:lnTo>
                      <a:pt x="149091" y="265986"/>
                    </a:lnTo>
                    <a:lnTo>
                      <a:pt x="148948" y="265548"/>
                    </a:lnTo>
                    <a:close/>
                  </a:path>
                  <a:path w="473710" h="562609">
                    <a:moveTo>
                      <a:pt x="151378" y="265430"/>
                    </a:moveTo>
                    <a:lnTo>
                      <a:pt x="151430" y="265986"/>
                    </a:lnTo>
                    <a:lnTo>
                      <a:pt x="151378" y="265430"/>
                    </a:lnTo>
                    <a:close/>
                  </a:path>
                  <a:path w="473710" h="562609">
                    <a:moveTo>
                      <a:pt x="126212" y="264160"/>
                    </a:moveTo>
                    <a:lnTo>
                      <a:pt x="126074" y="265984"/>
                    </a:lnTo>
                    <a:lnTo>
                      <a:pt x="126201" y="265410"/>
                    </a:lnTo>
                    <a:lnTo>
                      <a:pt x="126212" y="264160"/>
                    </a:lnTo>
                    <a:close/>
                  </a:path>
                  <a:path w="473710" h="562609">
                    <a:moveTo>
                      <a:pt x="146548" y="265621"/>
                    </a:moveTo>
                    <a:lnTo>
                      <a:pt x="146605" y="265763"/>
                    </a:lnTo>
                    <a:lnTo>
                      <a:pt x="146731" y="265983"/>
                    </a:lnTo>
                    <a:lnTo>
                      <a:pt x="146548" y="265621"/>
                    </a:lnTo>
                    <a:close/>
                  </a:path>
                  <a:path w="473710" h="562609">
                    <a:moveTo>
                      <a:pt x="141206" y="265159"/>
                    </a:moveTo>
                    <a:lnTo>
                      <a:pt x="141543" y="265982"/>
                    </a:lnTo>
                    <a:lnTo>
                      <a:pt x="141416" y="265463"/>
                    </a:lnTo>
                    <a:lnTo>
                      <a:pt x="141206" y="265159"/>
                    </a:lnTo>
                    <a:close/>
                  </a:path>
                  <a:path w="473710" h="562609">
                    <a:moveTo>
                      <a:pt x="140222" y="265298"/>
                    </a:moveTo>
                    <a:lnTo>
                      <a:pt x="140317" y="265589"/>
                    </a:lnTo>
                    <a:lnTo>
                      <a:pt x="140571" y="265974"/>
                    </a:lnTo>
                    <a:lnTo>
                      <a:pt x="140444" y="265644"/>
                    </a:lnTo>
                    <a:lnTo>
                      <a:pt x="140222" y="265298"/>
                    </a:lnTo>
                    <a:close/>
                  </a:path>
                  <a:path w="473710" h="562609">
                    <a:moveTo>
                      <a:pt x="146575" y="265710"/>
                    </a:moveTo>
                    <a:lnTo>
                      <a:pt x="146721" y="265968"/>
                    </a:lnTo>
                    <a:lnTo>
                      <a:pt x="146575" y="265710"/>
                    </a:lnTo>
                    <a:close/>
                  </a:path>
                  <a:path w="473710" h="562609">
                    <a:moveTo>
                      <a:pt x="126212" y="262890"/>
                    </a:moveTo>
                    <a:lnTo>
                      <a:pt x="126072" y="265963"/>
                    </a:lnTo>
                    <a:lnTo>
                      <a:pt x="126212" y="264160"/>
                    </a:lnTo>
                    <a:lnTo>
                      <a:pt x="126340" y="264160"/>
                    </a:lnTo>
                    <a:lnTo>
                      <a:pt x="126212" y="262890"/>
                    </a:lnTo>
                    <a:close/>
                  </a:path>
                  <a:path w="473710" h="562609">
                    <a:moveTo>
                      <a:pt x="138307" y="264725"/>
                    </a:moveTo>
                    <a:lnTo>
                      <a:pt x="138337" y="264881"/>
                    </a:lnTo>
                    <a:lnTo>
                      <a:pt x="138590" y="265648"/>
                    </a:lnTo>
                    <a:lnTo>
                      <a:pt x="138716" y="265955"/>
                    </a:lnTo>
                    <a:lnTo>
                      <a:pt x="138589" y="265181"/>
                    </a:lnTo>
                    <a:lnTo>
                      <a:pt x="138307" y="264725"/>
                    </a:lnTo>
                    <a:close/>
                  </a:path>
                  <a:path w="473710" h="562609">
                    <a:moveTo>
                      <a:pt x="132001" y="265087"/>
                    </a:moveTo>
                    <a:lnTo>
                      <a:pt x="132380" y="265951"/>
                    </a:lnTo>
                    <a:lnTo>
                      <a:pt x="132254" y="265563"/>
                    </a:lnTo>
                    <a:lnTo>
                      <a:pt x="132001" y="265087"/>
                    </a:lnTo>
                    <a:close/>
                  </a:path>
                  <a:path w="473710" h="562609">
                    <a:moveTo>
                      <a:pt x="145949" y="265223"/>
                    </a:moveTo>
                    <a:lnTo>
                      <a:pt x="146036" y="265506"/>
                    </a:lnTo>
                    <a:lnTo>
                      <a:pt x="146290" y="265948"/>
                    </a:lnTo>
                    <a:lnTo>
                      <a:pt x="146163" y="265589"/>
                    </a:lnTo>
                    <a:lnTo>
                      <a:pt x="145949" y="265223"/>
                    </a:lnTo>
                    <a:close/>
                  </a:path>
                  <a:path w="473710" h="562609">
                    <a:moveTo>
                      <a:pt x="140773" y="264976"/>
                    </a:moveTo>
                    <a:lnTo>
                      <a:pt x="140836" y="265341"/>
                    </a:lnTo>
                    <a:lnTo>
                      <a:pt x="140962" y="265783"/>
                    </a:lnTo>
                    <a:lnTo>
                      <a:pt x="141089" y="265948"/>
                    </a:lnTo>
                    <a:lnTo>
                      <a:pt x="140963" y="265260"/>
                    </a:lnTo>
                    <a:lnTo>
                      <a:pt x="140773" y="264976"/>
                    </a:lnTo>
                    <a:close/>
                  </a:path>
                  <a:path w="473710" h="562609">
                    <a:moveTo>
                      <a:pt x="148942" y="265444"/>
                    </a:moveTo>
                    <a:lnTo>
                      <a:pt x="148994" y="265652"/>
                    </a:lnTo>
                    <a:lnTo>
                      <a:pt x="149121" y="265935"/>
                    </a:lnTo>
                    <a:lnTo>
                      <a:pt x="148942" y="265444"/>
                    </a:lnTo>
                    <a:close/>
                  </a:path>
                  <a:path w="473710" h="562609">
                    <a:moveTo>
                      <a:pt x="133045" y="265022"/>
                    </a:moveTo>
                    <a:lnTo>
                      <a:pt x="133261" y="265934"/>
                    </a:lnTo>
                    <a:lnTo>
                      <a:pt x="133134" y="265159"/>
                    </a:lnTo>
                    <a:lnTo>
                      <a:pt x="133045" y="265022"/>
                    </a:lnTo>
                    <a:close/>
                  </a:path>
                  <a:path w="473710" h="562609">
                    <a:moveTo>
                      <a:pt x="146889" y="265292"/>
                    </a:moveTo>
                    <a:lnTo>
                      <a:pt x="147094" y="265713"/>
                    </a:lnTo>
                    <a:lnTo>
                      <a:pt x="147221" y="265929"/>
                    </a:lnTo>
                    <a:lnTo>
                      <a:pt x="147094" y="265614"/>
                    </a:lnTo>
                    <a:lnTo>
                      <a:pt x="146889" y="265292"/>
                    </a:lnTo>
                    <a:close/>
                  </a:path>
                  <a:path w="473710" h="562609">
                    <a:moveTo>
                      <a:pt x="114360" y="264268"/>
                    </a:moveTo>
                    <a:lnTo>
                      <a:pt x="114134" y="265152"/>
                    </a:lnTo>
                    <a:lnTo>
                      <a:pt x="114007" y="265915"/>
                    </a:lnTo>
                    <a:lnTo>
                      <a:pt x="114261" y="264885"/>
                    </a:lnTo>
                    <a:lnTo>
                      <a:pt x="114360" y="264268"/>
                    </a:lnTo>
                    <a:close/>
                  </a:path>
                  <a:path w="473710" h="562609">
                    <a:moveTo>
                      <a:pt x="136743" y="265481"/>
                    </a:moveTo>
                    <a:lnTo>
                      <a:pt x="137001" y="265913"/>
                    </a:lnTo>
                    <a:lnTo>
                      <a:pt x="136875" y="265675"/>
                    </a:lnTo>
                    <a:lnTo>
                      <a:pt x="136743" y="265481"/>
                    </a:lnTo>
                    <a:close/>
                  </a:path>
                  <a:path w="473710" h="562609">
                    <a:moveTo>
                      <a:pt x="147996" y="265350"/>
                    </a:moveTo>
                    <a:lnTo>
                      <a:pt x="148046" y="265555"/>
                    </a:lnTo>
                    <a:lnTo>
                      <a:pt x="148173" y="265908"/>
                    </a:lnTo>
                    <a:lnTo>
                      <a:pt x="148046" y="265439"/>
                    </a:lnTo>
                    <a:close/>
                  </a:path>
                  <a:path w="473710" h="562609">
                    <a:moveTo>
                      <a:pt x="114401" y="264317"/>
                    </a:moveTo>
                    <a:lnTo>
                      <a:pt x="114342" y="265908"/>
                    </a:lnTo>
                    <a:lnTo>
                      <a:pt x="114469" y="265426"/>
                    </a:lnTo>
                    <a:lnTo>
                      <a:pt x="114401" y="264317"/>
                    </a:lnTo>
                    <a:close/>
                  </a:path>
                  <a:path w="473710" h="562609">
                    <a:moveTo>
                      <a:pt x="140549" y="265302"/>
                    </a:moveTo>
                    <a:lnTo>
                      <a:pt x="140565" y="265712"/>
                    </a:lnTo>
                    <a:lnTo>
                      <a:pt x="140692" y="265904"/>
                    </a:lnTo>
                    <a:lnTo>
                      <a:pt x="140549" y="265302"/>
                    </a:lnTo>
                    <a:close/>
                  </a:path>
                  <a:path w="473710" h="562609">
                    <a:moveTo>
                      <a:pt x="151479" y="263590"/>
                    </a:moveTo>
                    <a:lnTo>
                      <a:pt x="151531" y="264443"/>
                    </a:lnTo>
                    <a:lnTo>
                      <a:pt x="152038" y="265902"/>
                    </a:lnTo>
                    <a:lnTo>
                      <a:pt x="151785" y="264773"/>
                    </a:lnTo>
                    <a:lnTo>
                      <a:pt x="151479" y="263590"/>
                    </a:lnTo>
                    <a:close/>
                  </a:path>
                  <a:path w="473710" h="562609">
                    <a:moveTo>
                      <a:pt x="126357" y="264706"/>
                    </a:moveTo>
                    <a:lnTo>
                      <a:pt x="126220" y="265894"/>
                    </a:lnTo>
                    <a:lnTo>
                      <a:pt x="126346" y="265151"/>
                    </a:lnTo>
                    <a:lnTo>
                      <a:pt x="126357" y="264706"/>
                    </a:lnTo>
                    <a:close/>
                  </a:path>
                  <a:path w="473710" h="562609">
                    <a:moveTo>
                      <a:pt x="128922" y="265430"/>
                    </a:moveTo>
                    <a:lnTo>
                      <a:pt x="128663" y="265430"/>
                    </a:lnTo>
                    <a:lnTo>
                      <a:pt x="129007" y="265894"/>
                    </a:lnTo>
                    <a:lnTo>
                      <a:pt x="128922" y="265430"/>
                    </a:lnTo>
                    <a:close/>
                  </a:path>
                  <a:path w="473710" h="562609">
                    <a:moveTo>
                      <a:pt x="138966" y="264223"/>
                    </a:moveTo>
                    <a:lnTo>
                      <a:pt x="139317" y="265124"/>
                    </a:lnTo>
                    <a:lnTo>
                      <a:pt x="139698" y="265891"/>
                    </a:lnTo>
                    <a:lnTo>
                      <a:pt x="139571" y="265181"/>
                    </a:lnTo>
                    <a:lnTo>
                      <a:pt x="138966" y="264223"/>
                    </a:lnTo>
                    <a:close/>
                  </a:path>
                  <a:path w="473710" h="562609">
                    <a:moveTo>
                      <a:pt x="148945" y="265071"/>
                    </a:moveTo>
                    <a:lnTo>
                      <a:pt x="148998" y="265582"/>
                    </a:lnTo>
                    <a:lnTo>
                      <a:pt x="149125" y="265891"/>
                    </a:lnTo>
                    <a:lnTo>
                      <a:pt x="148998" y="265195"/>
                    </a:lnTo>
                    <a:close/>
                  </a:path>
                  <a:path w="473710" h="562609">
                    <a:moveTo>
                      <a:pt x="142165" y="265528"/>
                    </a:moveTo>
                    <a:lnTo>
                      <a:pt x="142206" y="265711"/>
                    </a:lnTo>
                    <a:lnTo>
                      <a:pt x="142333" y="265882"/>
                    </a:lnTo>
                    <a:lnTo>
                      <a:pt x="142165" y="265528"/>
                    </a:lnTo>
                    <a:close/>
                  </a:path>
                  <a:path w="473710" h="562609">
                    <a:moveTo>
                      <a:pt x="141935" y="265344"/>
                    </a:moveTo>
                    <a:lnTo>
                      <a:pt x="142242" y="265881"/>
                    </a:lnTo>
                    <a:lnTo>
                      <a:pt x="142116" y="265589"/>
                    </a:lnTo>
                    <a:lnTo>
                      <a:pt x="141935" y="265344"/>
                    </a:lnTo>
                    <a:close/>
                  </a:path>
                  <a:path w="473710" h="562609">
                    <a:moveTo>
                      <a:pt x="141675" y="265500"/>
                    </a:moveTo>
                    <a:lnTo>
                      <a:pt x="141864" y="265877"/>
                    </a:lnTo>
                    <a:lnTo>
                      <a:pt x="141737" y="265583"/>
                    </a:lnTo>
                    <a:close/>
                  </a:path>
                  <a:path w="473710" h="562609">
                    <a:moveTo>
                      <a:pt x="144751" y="265382"/>
                    </a:moveTo>
                    <a:lnTo>
                      <a:pt x="144832" y="265633"/>
                    </a:lnTo>
                    <a:lnTo>
                      <a:pt x="144957" y="265876"/>
                    </a:lnTo>
                    <a:lnTo>
                      <a:pt x="144831" y="265495"/>
                    </a:lnTo>
                    <a:close/>
                  </a:path>
                  <a:path w="473710" h="562609">
                    <a:moveTo>
                      <a:pt x="145529" y="264631"/>
                    </a:moveTo>
                    <a:lnTo>
                      <a:pt x="145648" y="265192"/>
                    </a:lnTo>
                    <a:lnTo>
                      <a:pt x="146027" y="265875"/>
                    </a:lnTo>
                    <a:lnTo>
                      <a:pt x="145529" y="264631"/>
                    </a:lnTo>
                    <a:close/>
                  </a:path>
                  <a:path w="473710" h="562609">
                    <a:moveTo>
                      <a:pt x="147019" y="264393"/>
                    </a:moveTo>
                    <a:lnTo>
                      <a:pt x="147117" y="264734"/>
                    </a:lnTo>
                    <a:lnTo>
                      <a:pt x="147497" y="265484"/>
                    </a:lnTo>
                    <a:lnTo>
                      <a:pt x="147749" y="265871"/>
                    </a:lnTo>
                    <a:lnTo>
                      <a:pt x="147117" y="264552"/>
                    </a:lnTo>
                    <a:lnTo>
                      <a:pt x="147019" y="264393"/>
                    </a:lnTo>
                    <a:close/>
                  </a:path>
                  <a:path w="473710" h="562609">
                    <a:moveTo>
                      <a:pt x="116916" y="265430"/>
                    </a:moveTo>
                    <a:lnTo>
                      <a:pt x="116856" y="265865"/>
                    </a:lnTo>
                    <a:lnTo>
                      <a:pt x="116916" y="265430"/>
                    </a:lnTo>
                    <a:close/>
                  </a:path>
                  <a:path w="473710" h="562609">
                    <a:moveTo>
                      <a:pt x="142509" y="263854"/>
                    </a:moveTo>
                    <a:lnTo>
                      <a:pt x="142656" y="264758"/>
                    </a:lnTo>
                    <a:lnTo>
                      <a:pt x="143289" y="265864"/>
                    </a:lnTo>
                    <a:lnTo>
                      <a:pt x="143162" y="264952"/>
                    </a:lnTo>
                    <a:lnTo>
                      <a:pt x="143035" y="264630"/>
                    </a:lnTo>
                    <a:lnTo>
                      <a:pt x="142509" y="263854"/>
                    </a:lnTo>
                    <a:close/>
                  </a:path>
                  <a:path w="473710" h="562609">
                    <a:moveTo>
                      <a:pt x="147769" y="265156"/>
                    </a:moveTo>
                    <a:lnTo>
                      <a:pt x="147853" y="265495"/>
                    </a:lnTo>
                    <a:lnTo>
                      <a:pt x="147980" y="265863"/>
                    </a:lnTo>
                    <a:lnTo>
                      <a:pt x="147853" y="265356"/>
                    </a:lnTo>
                    <a:lnTo>
                      <a:pt x="147769" y="265156"/>
                    </a:lnTo>
                    <a:close/>
                  </a:path>
                  <a:path w="473710" h="562609">
                    <a:moveTo>
                      <a:pt x="144980" y="265488"/>
                    </a:moveTo>
                    <a:lnTo>
                      <a:pt x="145183" y="265862"/>
                    </a:lnTo>
                    <a:lnTo>
                      <a:pt x="145057" y="265594"/>
                    </a:lnTo>
                    <a:close/>
                  </a:path>
                  <a:path w="473710" h="562609">
                    <a:moveTo>
                      <a:pt x="137381" y="265532"/>
                    </a:moveTo>
                    <a:lnTo>
                      <a:pt x="137423" y="265689"/>
                    </a:lnTo>
                    <a:lnTo>
                      <a:pt x="137550" y="265859"/>
                    </a:lnTo>
                    <a:lnTo>
                      <a:pt x="137381" y="265532"/>
                    </a:lnTo>
                    <a:close/>
                  </a:path>
                  <a:path w="473710" h="562609">
                    <a:moveTo>
                      <a:pt x="127558" y="262890"/>
                    </a:moveTo>
                    <a:lnTo>
                      <a:pt x="127549" y="263585"/>
                    </a:lnTo>
                    <a:lnTo>
                      <a:pt x="128056" y="265857"/>
                    </a:lnTo>
                    <a:lnTo>
                      <a:pt x="127929" y="264639"/>
                    </a:lnTo>
                    <a:lnTo>
                      <a:pt x="127558" y="262890"/>
                    </a:lnTo>
                    <a:close/>
                  </a:path>
                  <a:path w="473710" h="562609">
                    <a:moveTo>
                      <a:pt x="141874" y="265526"/>
                    </a:moveTo>
                    <a:lnTo>
                      <a:pt x="142011" y="265855"/>
                    </a:lnTo>
                    <a:lnTo>
                      <a:pt x="141874" y="265526"/>
                    </a:lnTo>
                    <a:close/>
                  </a:path>
                  <a:path w="473710" h="562609">
                    <a:moveTo>
                      <a:pt x="150729" y="265430"/>
                    </a:moveTo>
                    <a:lnTo>
                      <a:pt x="150758" y="265853"/>
                    </a:lnTo>
                    <a:lnTo>
                      <a:pt x="150729" y="265430"/>
                    </a:lnTo>
                    <a:close/>
                  </a:path>
                  <a:path w="473710" h="562609">
                    <a:moveTo>
                      <a:pt x="147240" y="265115"/>
                    </a:moveTo>
                    <a:lnTo>
                      <a:pt x="147375" y="265421"/>
                    </a:lnTo>
                    <a:lnTo>
                      <a:pt x="147628" y="265853"/>
                    </a:lnTo>
                    <a:lnTo>
                      <a:pt x="147240" y="265115"/>
                    </a:lnTo>
                    <a:close/>
                  </a:path>
                  <a:path w="473710" h="562609">
                    <a:moveTo>
                      <a:pt x="136719" y="265319"/>
                    </a:moveTo>
                    <a:lnTo>
                      <a:pt x="136741" y="265478"/>
                    </a:lnTo>
                    <a:lnTo>
                      <a:pt x="136993" y="265851"/>
                    </a:lnTo>
                    <a:lnTo>
                      <a:pt x="136868" y="265567"/>
                    </a:lnTo>
                    <a:lnTo>
                      <a:pt x="136719" y="265319"/>
                    </a:lnTo>
                    <a:close/>
                  </a:path>
                  <a:path w="473710" h="562609">
                    <a:moveTo>
                      <a:pt x="132459" y="265340"/>
                    </a:moveTo>
                    <a:lnTo>
                      <a:pt x="132547" y="265628"/>
                    </a:lnTo>
                    <a:lnTo>
                      <a:pt x="132673" y="265840"/>
                    </a:lnTo>
                    <a:lnTo>
                      <a:pt x="132459" y="265340"/>
                    </a:lnTo>
                    <a:close/>
                  </a:path>
                  <a:path w="473710" h="562609">
                    <a:moveTo>
                      <a:pt x="118724" y="264762"/>
                    </a:moveTo>
                    <a:lnTo>
                      <a:pt x="118623" y="265046"/>
                    </a:lnTo>
                    <a:lnTo>
                      <a:pt x="118496" y="265838"/>
                    </a:lnTo>
                    <a:lnTo>
                      <a:pt x="118623" y="265307"/>
                    </a:lnTo>
                    <a:lnTo>
                      <a:pt x="118724" y="264762"/>
                    </a:lnTo>
                    <a:close/>
                  </a:path>
                  <a:path w="473710" h="562609">
                    <a:moveTo>
                      <a:pt x="131733" y="264583"/>
                    </a:moveTo>
                    <a:lnTo>
                      <a:pt x="132266" y="265838"/>
                    </a:lnTo>
                    <a:lnTo>
                      <a:pt x="132012" y="265170"/>
                    </a:lnTo>
                    <a:lnTo>
                      <a:pt x="131733" y="264583"/>
                    </a:lnTo>
                    <a:close/>
                  </a:path>
                  <a:path w="473710" h="562609">
                    <a:moveTo>
                      <a:pt x="145686" y="265374"/>
                    </a:moveTo>
                    <a:lnTo>
                      <a:pt x="145738" y="265602"/>
                    </a:lnTo>
                    <a:lnTo>
                      <a:pt x="145865" y="265824"/>
                    </a:lnTo>
                    <a:lnTo>
                      <a:pt x="145686" y="265374"/>
                    </a:lnTo>
                    <a:close/>
                  </a:path>
                  <a:path w="473710" h="562609">
                    <a:moveTo>
                      <a:pt x="145463" y="265119"/>
                    </a:moveTo>
                    <a:lnTo>
                      <a:pt x="145527" y="265378"/>
                    </a:lnTo>
                    <a:lnTo>
                      <a:pt x="145781" y="265822"/>
                    </a:lnTo>
                    <a:lnTo>
                      <a:pt x="145655" y="265455"/>
                    </a:lnTo>
                    <a:lnTo>
                      <a:pt x="145463" y="265119"/>
                    </a:lnTo>
                    <a:close/>
                  </a:path>
                  <a:path w="473710" h="562609">
                    <a:moveTo>
                      <a:pt x="138994" y="264526"/>
                    </a:moveTo>
                    <a:lnTo>
                      <a:pt x="139086" y="264898"/>
                    </a:lnTo>
                    <a:lnTo>
                      <a:pt x="139592" y="265821"/>
                    </a:lnTo>
                    <a:lnTo>
                      <a:pt x="139339" y="265195"/>
                    </a:lnTo>
                    <a:lnTo>
                      <a:pt x="138994" y="264526"/>
                    </a:lnTo>
                    <a:close/>
                  </a:path>
                  <a:path w="473710" h="562609">
                    <a:moveTo>
                      <a:pt x="144774" y="265514"/>
                    </a:moveTo>
                    <a:lnTo>
                      <a:pt x="144921" y="265819"/>
                    </a:lnTo>
                    <a:lnTo>
                      <a:pt x="144774" y="265514"/>
                    </a:lnTo>
                    <a:close/>
                  </a:path>
                  <a:path w="473710" h="562609">
                    <a:moveTo>
                      <a:pt x="143931" y="265404"/>
                    </a:moveTo>
                    <a:lnTo>
                      <a:pt x="144140" y="265817"/>
                    </a:lnTo>
                    <a:lnTo>
                      <a:pt x="144014" y="265539"/>
                    </a:lnTo>
                    <a:lnTo>
                      <a:pt x="143931" y="265404"/>
                    </a:lnTo>
                    <a:close/>
                  </a:path>
                  <a:path w="473710" h="562609">
                    <a:moveTo>
                      <a:pt x="123317" y="264239"/>
                    </a:moveTo>
                    <a:lnTo>
                      <a:pt x="123157" y="265046"/>
                    </a:lnTo>
                    <a:lnTo>
                      <a:pt x="123030" y="265815"/>
                    </a:lnTo>
                    <a:lnTo>
                      <a:pt x="123284" y="264987"/>
                    </a:lnTo>
                    <a:lnTo>
                      <a:pt x="123317" y="264239"/>
                    </a:lnTo>
                    <a:close/>
                  </a:path>
                  <a:path w="473710" h="562609">
                    <a:moveTo>
                      <a:pt x="132997" y="264947"/>
                    </a:moveTo>
                    <a:lnTo>
                      <a:pt x="133082" y="265524"/>
                    </a:lnTo>
                    <a:lnTo>
                      <a:pt x="133209" y="265814"/>
                    </a:lnTo>
                    <a:lnTo>
                      <a:pt x="133082" y="265199"/>
                    </a:lnTo>
                    <a:lnTo>
                      <a:pt x="132997" y="264947"/>
                    </a:lnTo>
                    <a:close/>
                  </a:path>
                  <a:path w="473710" h="562609">
                    <a:moveTo>
                      <a:pt x="133277" y="265243"/>
                    </a:moveTo>
                    <a:lnTo>
                      <a:pt x="133303" y="265419"/>
                    </a:lnTo>
                    <a:lnTo>
                      <a:pt x="133556" y="265810"/>
                    </a:lnTo>
                    <a:lnTo>
                      <a:pt x="133277" y="265243"/>
                    </a:lnTo>
                    <a:close/>
                  </a:path>
                  <a:path w="473710" h="562609">
                    <a:moveTo>
                      <a:pt x="137961" y="265168"/>
                    </a:moveTo>
                    <a:lnTo>
                      <a:pt x="137978" y="265614"/>
                    </a:lnTo>
                    <a:lnTo>
                      <a:pt x="138104" y="265809"/>
                    </a:lnTo>
                    <a:lnTo>
                      <a:pt x="137980" y="265192"/>
                    </a:lnTo>
                    <a:close/>
                  </a:path>
                  <a:path w="473710" h="562609">
                    <a:moveTo>
                      <a:pt x="148171" y="263845"/>
                    </a:moveTo>
                    <a:lnTo>
                      <a:pt x="148605" y="265193"/>
                    </a:lnTo>
                    <a:lnTo>
                      <a:pt x="148858" y="265807"/>
                    </a:lnTo>
                    <a:lnTo>
                      <a:pt x="148731" y="265148"/>
                    </a:lnTo>
                    <a:lnTo>
                      <a:pt x="148171" y="263845"/>
                    </a:lnTo>
                    <a:close/>
                  </a:path>
                  <a:path w="473710" h="562609">
                    <a:moveTo>
                      <a:pt x="137759" y="265328"/>
                    </a:moveTo>
                    <a:lnTo>
                      <a:pt x="137819" y="265545"/>
                    </a:lnTo>
                    <a:lnTo>
                      <a:pt x="137945" y="265794"/>
                    </a:lnTo>
                    <a:lnTo>
                      <a:pt x="137819" y="265436"/>
                    </a:lnTo>
                    <a:close/>
                  </a:path>
                  <a:path w="473710" h="562609">
                    <a:moveTo>
                      <a:pt x="144117" y="265420"/>
                    </a:moveTo>
                    <a:lnTo>
                      <a:pt x="144156" y="265581"/>
                    </a:lnTo>
                    <a:lnTo>
                      <a:pt x="144282" y="265792"/>
                    </a:lnTo>
                    <a:lnTo>
                      <a:pt x="144117" y="265420"/>
                    </a:lnTo>
                    <a:close/>
                  </a:path>
                  <a:path w="473710" h="562609">
                    <a:moveTo>
                      <a:pt x="129603" y="264527"/>
                    </a:moveTo>
                    <a:lnTo>
                      <a:pt x="129663" y="265121"/>
                    </a:lnTo>
                    <a:lnTo>
                      <a:pt x="129916" y="265788"/>
                    </a:lnTo>
                    <a:lnTo>
                      <a:pt x="129603" y="264527"/>
                    </a:lnTo>
                    <a:close/>
                  </a:path>
                  <a:path w="473710" h="562609">
                    <a:moveTo>
                      <a:pt x="151031" y="265430"/>
                    </a:moveTo>
                    <a:lnTo>
                      <a:pt x="151111" y="265786"/>
                    </a:lnTo>
                    <a:lnTo>
                      <a:pt x="151031" y="265430"/>
                    </a:lnTo>
                    <a:close/>
                  </a:path>
                  <a:path w="473710" h="562609">
                    <a:moveTo>
                      <a:pt x="146338" y="265290"/>
                    </a:moveTo>
                    <a:lnTo>
                      <a:pt x="146596" y="265780"/>
                    </a:lnTo>
                    <a:lnTo>
                      <a:pt x="146338" y="265290"/>
                    </a:lnTo>
                    <a:close/>
                  </a:path>
                  <a:path w="473710" h="562609">
                    <a:moveTo>
                      <a:pt x="144127" y="264552"/>
                    </a:moveTo>
                    <a:lnTo>
                      <a:pt x="144693" y="265587"/>
                    </a:lnTo>
                    <a:lnTo>
                      <a:pt x="144820" y="265780"/>
                    </a:lnTo>
                    <a:lnTo>
                      <a:pt x="144693" y="265455"/>
                    </a:lnTo>
                    <a:lnTo>
                      <a:pt x="144127" y="264552"/>
                    </a:lnTo>
                    <a:close/>
                  </a:path>
                  <a:path w="473710" h="562609">
                    <a:moveTo>
                      <a:pt x="144222" y="265309"/>
                    </a:moveTo>
                    <a:lnTo>
                      <a:pt x="144353" y="265590"/>
                    </a:lnTo>
                    <a:lnTo>
                      <a:pt x="144480" y="265780"/>
                    </a:lnTo>
                    <a:lnTo>
                      <a:pt x="144222" y="265309"/>
                    </a:lnTo>
                    <a:close/>
                  </a:path>
                  <a:path w="473710" h="562609">
                    <a:moveTo>
                      <a:pt x="130605" y="264927"/>
                    </a:moveTo>
                    <a:lnTo>
                      <a:pt x="130585" y="265276"/>
                    </a:lnTo>
                    <a:lnTo>
                      <a:pt x="130711" y="265780"/>
                    </a:lnTo>
                    <a:lnTo>
                      <a:pt x="130605" y="264927"/>
                    </a:lnTo>
                    <a:close/>
                  </a:path>
                  <a:path w="473710" h="562609">
                    <a:moveTo>
                      <a:pt x="146921" y="263575"/>
                    </a:moveTo>
                    <a:lnTo>
                      <a:pt x="147036" y="264181"/>
                    </a:lnTo>
                    <a:lnTo>
                      <a:pt x="147669" y="265389"/>
                    </a:lnTo>
                    <a:lnTo>
                      <a:pt x="147922" y="265776"/>
                    </a:lnTo>
                    <a:lnTo>
                      <a:pt x="147795" y="265262"/>
                    </a:lnTo>
                    <a:lnTo>
                      <a:pt x="146921" y="263575"/>
                    </a:lnTo>
                    <a:close/>
                  </a:path>
                  <a:path w="473710" h="562609">
                    <a:moveTo>
                      <a:pt x="146289" y="264375"/>
                    </a:moveTo>
                    <a:lnTo>
                      <a:pt x="147071" y="265769"/>
                    </a:lnTo>
                    <a:lnTo>
                      <a:pt x="146944" y="265475"/>
                    </a:lnTo>
                    <a:lnTo>
                      <a:pt x="146289" y="264375"/>
                    </a:lnTo>
                    <a:close/>
                  </a:path>
                  <a:path w="473710" h="562609">
                    <a:moveTo>
                      <a:pt x="146812" y="265074"/>
                    </a:moveTo>
                    <a:lnTo>
                      <a:pt x="147073" y="265574"/>
                    </a:lnTo>
                    <a:lnTo>
                      <a:pt x="147200" y="265767"/>
                    </a:lnTo>
                    <a:lnTo>
                      <a:pt x="147073" y="265500"/>
                    </a:lnTo>
                    <a:lnTo>
                      <a:pt x="146812" y="265074"/>
                    </a:lnTo>
                    <a:close/>
                  </a:path>
                  <a:path w="473710" h="562609">
                    <a:moveTo>
                      <a:pt x="136714" y="265198"/>
                    </a:moveTo>
                    <a:lnTo>
                      <a:pt x="136728" y="265334"/>
                    </a:lnTo>
                    <a:lnTo>
                      <a:pt x="136981" y="265757"/>
                    </a:lnTo>
                    <a:lnTo>
                      <a:pt x="136854" y="265406"/>
                    </a:lnTo>
                    <a:lnTo>
                      <a:pt x="136714" y="265198"/>
                    </a:lnTo>
                    <a:close/>
                  </a:path>
                  <a:path w="473710" h="562609">
                    <a:moveTo>
                      <a:pt x="138051" y="264969"/>
                    </a:moveTo>
                    <a:lnTo>
                      <a:pt x="138168" y="265319"/>
                    </a:lnTo>
                    <a:lnTo>
                      <a:pt x="138294" y="265582"/>
                    </a:lnTo>
                    <a:lnTo>
                      <a:pt x="138421" y="265752"/>
                    </a:lnTo>
                    <a:lnTo>
                      <a:pt x="138294" y="265380"/>
                    </a:lnTo>
                    <a:lnTo>
                      <a:pt x="138051" y="264969"/>
                    </a:lnTo>
                    <a:close/>
                  </a:path>
                  <a:path w="473710" h="562609">
                    <a:moveTo>
                      <a:pt x="145936" y="265106"/>
                    </a:moveTo>
                    <a:lnTo>
                      <a:pt x="145999" y="265308"/>
                    </a:lnTo>
                    <a:lnTo>
                      <a:pt x="146251" y="265740"/>
                    </a:lnTo>
                    <a:lnTo>
                      <a:pt x="146125" y="265434"/>
                    </a:lnTo>
                    <a:lnTo>
                      <a:pt x="145936" y="265106"/>
                    </a:lnTo>
                    <a:close/>
                  </a:path>
                  <a:path w="473710" h="562609">
                    <a:moveTo>
                      <a:pt x="143364" y="264255"/>
                    </a:moveTo>
                    <a:lnTo>
                      <a:pt x="144009" y="265531"/>
                    </a:lnTo>
                    <a:lnTo>
                      <a:pt x="144136" y="265737"/>
                    </a:lnTo>
                    <a:lnTo>
                      <a:pt x="144009" y="265334"/>
                    </a:lnTo>
                    <a:lnTo>
                      <a:pt x="143364" y="264255"/>
                    </a:lnTo>
                    <a:close/>
                  </a:path>
                  <a:path w="473710" h="562609">
                    <a:moveTo>
                      <a:pt x="136138" y="264837"/>
                    </a:moveTo>
                    <a:lnTo>
                      <a:pt x="136516" y="265736"/>
                    </a:lnTo>
                    <a:lnTo>
                      <a:pt x="136389" y="265344"/>
                    </a:lnTo>
                    <a:lnTo>
                      <a:pt x="136138" y="264837"/>
                    </a:lnTo>
                    <a:close/>
                  </a:path>
                  <a:path w="473710" h="562609">
                    <a:moveTo>
                      <a:pt x="151441" y="265156"/>
                    </a:moveTo>
                    <a:lnTo>
                      <a:pt x="151487" y="265537"/>
                    </a:lnTo>
                    <a:lnTo>
                      <a:pt x="151613" y="265735"/>
                    </a:lnTo>
                    <a:lnTo>
                      <a:pt x="151441" y="265156"/>
                    </a:lnTo>
                    <a:close/>
                  </a:path>
                  <a:path w="473710" h="562609">
                    <a:moveTo>
                      <a:pt x="138318" y="264824"/>
                    </a:moveTo>
                    <a:lnTo>
                      <a:pt x="138365" y="265164"/>
                    </a:lnTo>
                    <a:lnTo>
                      <a:pt x="138618" y="265735"/>
                    </a:lnTo>
                    <a:lnTo>
                      <a:pt x="138318" y="264824"/>
                    </a:lnTo>
                    <a:close/>
                  </a:path>
                  <a:path w="473710" h="562609">
                    <a:moveTo>
                      <a:pt x="142012" y="264823"/>
                    </a:moveTo>
                    <a:lnTo>
                      <a:pt x="142174" y="265542"/>
                    </a:lnTo>
                    <a:lnTo>
                      <a:pt x="142301" y="265734"/>
                    </a:lnTo>
                    <a:lnTo>
                      <a:pt x="142174" y="265150"/>
                    </a:lnTo>
                    <a:lnTo>
                      <a:pt x="142012" y="264823"/>
                    </a:lnTo>
                    <a:close/>
                  </a:path>
                  <a:path w="473710" h="562609">
                    <a:moveTo>
                      <a:pt x="124729" y="263695"/>
                    </a:moveTo>
                    <a:lnTo>
                      <a:pt x="124673" y="265731"/>
                    </a:lnTo>
                    <a:lnTo>
                      <a:pt x="124800" y="265267"/>
                    </a:lnTo>
                    <a:lnTo>
                      <a:pt x="124729" y="263695"/>
                    </a:lnTo>
                    <a:close/>
                  </a:path>
                  <a:path w="473710" h="562609">
                    <a:moveTo>
                      <a:pt x="144934" y="265220"/>
                    </a:moveTo>
                    <a:lnTo>
                      <a:pt x="145032" y="265523"/>
                    </a:lnTo>
                    <a:lnTo>
                      <a:pt x="145157" y="265730"/>
                    </a:lnTo>
                    <a:lnTo>
                      <a:pt x="145031" y="265370"/>
                    </a:lnTo>
                    <a:lnTo>
                      <a:pt x="144934" y="265220"/>
                    </a:lnTo>
                    <a:close/>
                  </a:path>
                  <a:path w="473710" h="562609">
                    <a:moveTo>
                      <a:pt x="128663" y="265430"/>
                    </a:moveTo>
                    <a:lnTo>
                      <a:pt x="128498" y="265430"/>
                    </a:lnTo>
                    <a:lnTo>
                      <a:pt x="128717" y="265728"/>
                    </a:lnTo>
                    <a:lnTo>
                      <a:pt x="128663" y="265430"/>
                    </a:lnTo>
                    <a:close/>
                  </a:path>
                  <a:path w="473710" h="562609">
                    <a:moveTo>
                      <a:pt x="137117" y="265277"/>
                    </a:moveTo>
                    <a:lnTo>
                      <a:pt x="137395" y="265727"/>
                    </a:lnTo>
                    <a:lnTo>
                      <a:pt x="137268" y="265481"/>
                    </a:lnTo>
                    <a:lnTo>
                      <a:pt x="137117" y="265277"/>
                    </a:lnTo>
                    <a:close/>
                  </a:path>
                  <a:path w="473710" h="562609">
                    <a:moveTo>
                      <a:pt x="114376" y="262890"/>
                    </a:moveTo>
                    <a:lnTo>
                      <a:pt x="114115" y="263855"/>
                    </a:lnTo>
                    <a:lnTo>
                      <a:pt x="113989" y="265719"/>
                    </a:lnTo>
                    <a:lnTo>
                      <a:pt x="114242" y="264729"/>
                    </a:lnTo>
                    <a:lnTo>
                      <a:pt x="114369" y="263452"/>
                    </a:lnTo>
                    <a:lnTo>
                      <a:pt x="114376" y="262890"/>
                    </a:lnTo>
                    <a:close/>
                  </a:path>
                  <a:path w="473710" h="562609">
                    <a:moveTo>
                      <a:pt x="140690" y="265430"/>
                    </a:moveTo>
                    <a:lnTo>
                      <a:pt x="140845" y="265719"/>
                    </a:lnTo>
                    <a:lnTo>
                      <a:pt x="140690" y="265430"/>
                    </a:lnTo>
                    <a:close/>
                  </a:path>
                  <a:path w="473710" h="562609">
                    <a:moveTo>
                      <a:pt x="141525" y="265201"/>
                    </a:moveTo>
                    <a:lnTo>
                      <a:pt x="141713" y="265551"/>
                    </a:lnTo>
                    <a:lnTo>
                      <a:pt x="141839" y="265718"/>
                    </a:lnTo>
                    <a:lnTo>
                      <a:pt x="141712" y="265453"/>
                    </a:lnTo>
                    <a:lnTo>
                      <a:pt x="141525" y="265201"/>
                    </a:lnTo>
                    <a:close/>
                  </a:path>
                  <a:path w="473710" h="562609">
                    <a:moveTo>
                      <a:pt x="151558" y="263232"/>
                    </a:moveTo>
                    <a:lnTo>
                      <a:pt x="151546" y="263810"/>
                    </a:lnTo>
                    <a:lnTo>
                      <a:pt x="152053" y="265718"/>
                    </a:lnTo>
                    <a:lnTo>
                      <a:pt x="151558" y="263232"/>
                    </a:lnTo>
                    <a:close/>
                  </a:path>
                  <a:path w="473710" h="562609">
                    <a:moveTo>
                      <a:pt x="130308" y="264178"/>
                    </a:moveTo>
                    <a:lnTo>
                      <a:pt x="130390" y="265378"/>
                    </a:lnTo>
                    <a:lnTo>
                      <a:pt x="130516" y="265713"/>
                    </a:lnTo>
                    <a:lnTo>
                      <a:pt x="130390" y="264503"/>
                    </a:lnTo>
                    <a:lnTo>
                      <a:pt x="130308" y="264178"/>
                    </a:lnTo>
                    <a:close/>
                  </a:path>
                  <a:path w="473710" h="562609">
                    <a:moveTo>
                      <a:pt x="146333" y="265195"/>
                    </a:moveTo>
                    <a:lnTo>
                      <a:pt x="146448" y="265485"/>
                    </a:lnTo>
                    <a:lnTo>
                      <a:pt x="146575" y="265710"/>
                    </a:lnTo>
                    <a:lnTo>
                      <a:pt x="146333" y="265195"/>
                    </a:lnTo>
                    <a:close/>
                  </a:path>
                  <a:path w="473710" h="562609">
                    <a:moveTo>
                      <a:pt x="131957" y="264636"/>
                    </a:moveTo>
                    <a:lnTo>
                      <a:pt x="132151" y="265226"/>
                    </a:lnTo>
                    <a:lnTo>
                      <a:pt x="132405" y="265709"/>
                    </a:lnTo>
                    <a:lnTo>
                      <a:pt x="132278" y="265262"/>
                    </a:lnTo>
                    <a:lnTo>
                      <a:pt x="131957" y="264636"/>
                    </a:lnTo>
                    <a:close/>
                  </a:path>
                  <a:path w="473710" h="562609">
                    <a:moveTo>
                      <a:pt x="141903" y="265132"/>
                    </a:moveTo>
                    <a:lnTo>
                      <a:pt x="141952" y="265368"/>
                    </a:lnTo>
                    <a:lnTo>
                      <a:pt x="142204" y="265708"/>
                    </a:lnTo>
                    <a:lnTo>
                      <a:pt x="142079" y="265397"/>
                    </a:lnTo>
                    <a:lnTo>
                      <a:pt x="141903" y="265132"/>
                    </a:lnTo>
                    <a:close/>
                  </a:path>
                  <a:path w="473710" h="562609">
                    <a:moveTo>
                      <a:pt x="140257" y="264891"/>
                    </a:moveTo>
                    <a:lnTo>
                      <a:pt x="140435" y="265413"/>
                    </a:lnTo>
                    <a:lnTo>
                      <a:pt x="140562" y="265708"/>
                    </a:lnTo>
                    <a:lnTo>
                      <a:pt x="140435" y="265142"/>
                    </a:lnTo>
                    <a:lnTo>
                      <a:pt x="140257" y="264891"/>
                    </a:lnTo>
                    <a:close/>
                  </a:path>
                  <a:path w="473710" h="562609">
                    <a:moveTo>
                      <a:pt x="140716" y="264891"/>
                    </a:moveTo>
                    <a:lnTo>
                      <a:pt x="140771" y="265241"/>
                    </a:lnTo>
                    <a:lnTo>
                      <a:pt x="140897" y="265699"/>
                    </a:lnTo>
                    <a:lnTo>
                      <a:pt x="140770" y="264972"/>
                    </a:lnTo>
                    <a:close/>
                  </a:path>
                  <a:path w="473710" h="562609">
                    <a:moveTo>
                      <a:pt x="141811" y="265176"/>
                    </a:moveTo>
                    <a:lnTo>
                      <a:pt x="141860" y="265449"/>
                    </a:lnTo>
                    <a:lnTo>
                      <a:pt x="141986" y="265690"/>
                    </a:lnTo>
                    <a:lnTo>
                      <a:pt x="141859" y="265246"/>
                    </a:lnTo>
                    <a:close/>
                  </a:path>
                  <a:path w="473710" h="562609">
                    <a:moveTo>
                      <a:pt x="145037" y="265150"/>
                    </a:moveTo>
                    <a:lnTo>
                      <a:pt x="145111" y="265491"/>
                    </a:lnTo>
                    <a:lnTo>
                      <a:pt x="145237" y="265685"/>
                    </a:lnTo>
                    <a:lnTo>
                      <a:pt x="145111" y="265284"/>
                    </a:lnTo>
                    <a:lnTo>
                      <a:pt x="145037" y="265150"/>
                    </a:lnTo>
                    <a:close/>
                  </a:path>
                  <a:path w="473710" h="562609">
                    <a:moveTo>
                      <a:pt x="142685" y="265043"/>
                    </a:moveTo>
                    <a:lnTo>
                      <a:pt x="142761" y="265198"/>
                    </a:lnTo>
                    <a:lnTo>
                      <a:pt x="143140" y="265684"/>
                    </a:lnTo>
                    <a:lnTo>
                      <a:pt x="142685" y="265043"/>
                    </a:lnTo>
                    <a:close/>
                  </a:path>
                  <a:path w="473710" h="562609">
                    <a:moveTo>
                      <a:pt x="131161" y="264999"/>
                    </a:moveTo>
                    <a:lnTo>
                      <a:pt x="131161" y="265449"/>
                    </a:lnTo>
                    <a:lnTo>
                      <a:pt x="131288" y="265680"/>
                    </a:lnTo>
                    <a:lnTo>
                      <a:pt x="131161" y="264999"/>
                    </a:lnTo>
                    <a:close/>
                  </a:path>
                  <a:path w="473710" h="562609">
                    <a:moveTo>
                      <a:pt x="146073" y="265161"/>
                    </a:moveTo>
                    <a:lnTo>
                      <a:pt x="146142" y="265386"/>
                    </a:lnTo>
                    <a:lnTo>
                      <a:pt x="146269" y="265679"/>
                    </a:lnTo>
                    <a:lnTo>
                      <a:pt x="146143" y="265272"/>
                    </a:lnTo>
                    <a:close/>
                  </a:path>
                  <a:path w="473710" h="562609">
                    <a:moveTo>
                      <a:pt x="128066" y="265430"/>
                    </a:moveTo>
                    <a:lnTo>
                      <a:pt x="128060" y="265675"/>
                    </a:lnTo>
                    <a:lnTo>
                      <a:pt x="128066" y="265430"/>
                    </a:lnTo>
                    <a:close/>
                  </a:path>
                  <a:path w="473710" h="562609">
                    <a:moveTo>
                      <a:pt x="143252" y="264654"/>
                    </a:moveTo>
                    <a:lnTo>
                      <a:pt x="143364" y="265114"/>
                    </a:lnTo>
                    <a:lnTo>
                      <a:pt x="143744" y="265674"/>
                    </a:lnTo>
                    <a:lnTo>
                      <a:pt x="143252" y="264654"/>
                    </a:lnTo>
                    <a:close/>
                  </a:path>
                  <a:path w="473710" h="562609">
                    <a:moveTo>
                      <a:pt x="149408" y="265262"/>
                    </a:moveTo>
                    <a:lnTo>
                      <a:pt x="149526" y="265673"/>
                    </a:lnTo>
                    <a:lnTo>
                      <a:pt x="149408" y="265262"/>
                    </a:lnTo>
                    <a:close/>
                  </a:path>
                  <a:path w="473710" h="562609">
                    <a:moveTo>
                      <a:pt x="146292" y="264439"/>
                    </a:moveTo>
                    <a:lnTo>
                      <a:pt x="146375" y="264634"/>
                    </a:lnTo>
                    <a:lnTo>
                      <a:pt x="147008" y="265666"/>
                    </a:lnTo>
                    <a:lnTo>
                      <a:pt x="146292" y="264439"/>
                    </a:lnTo>
                    <a:close/>
                  </a:path>
                  <a:path w="473710" h="562609">
                    <a:moveTo>
                      <a:pt x="132557" y="264323"/>
                    </a:moveTo>
                    <a:lnTo>
                      <a:pt x="132918" y="265659"/>
                    </a:lnTo>
                    <a:lnTo>
                      <a:pt x="132792" y="264861"/>
                    </a:lnTo>
                    <a:lnTo>
                      <a:pt x="132557" y="264323"/>
                    </a:lnTo>
                    <a:close/>
                  </a:path>
                  <a:path w="473710" h="562609">
                    <a:moveTo>
                      <a:pt x="138474" y="264240"/>
                    </a:moveTo>
                    <a:lnTo>
                      <a:pt x="138630" y="265247"/>
                    </a:lnTo>
                    <a:lnTo>
                      <a:pt x="138884" y="265657"/>
                    </a:lnTo>
                    <a:lnTo>
                      <a:pt x="138757" y="264799"/>
                    </a:lnTo>
                    <a:lnTo>
                      <a:pt x="138474" y="264240"/>
                    </a:lnTo>
                    <a:close/>
                  </a:path>
                  <a:path w="473710" h="562609">
                    <a:moveTo>
                      <a:pt x="146259" y="263824"/>
                    </a:moveTo>
                    <a:lnTo>
                      <a:pt x="146679" y="264816"/>
                    </a:lnTo>
                    <a:lnTo>
                      <a:pt x="147185" y="265655"/>
                    </a:lnTo>
                    <a:lnTo>
                      <a:pt x="147059" y="265180"/>
                    </a:lnTo>
                    <a:lnTo>
                      <a:pt x="146259" y="263824"/>
                    </a:lnTo>
                    <a:close/>
                  </a:path>
                  <a:path w="473710" h="562609">
                    <a:moveTo>
                      <a:pt x="137108" y="265003"/>
                    </a:moveTo>
                    <a:lnTo>
                      <a:pt x="137135" y="265302"/>
                    </a:lnTo>
                    <a:lnTo>
                      <a:pt x="137389" y="265643"/>
                    </a:lnTo>
                    <a:lnTo>
                      <a:pt x="137262" y="265302"/>
                    </a:lnTo>
                    <a:lnTo>
                      <a:pt x="137108" y="265003"/>
                    </a:lnTo>
                    <a:close/>
                  </a:path>
                  <a:path w="473710" h="562609">
                    <a:moveTo>
                      <a:pt x="126449" y="264551"/>
                    </a:moveTo>
                    <a:lnTo>
                      <a:pt x="126478" y="265164"/>
                    </a:lnTo>
                    <a:lnTo>
                      <a:pt x="126605" y="265642"/>
                    </a:lnTo>
                    <a:lnTo>
                      <a:pt x="126449" y="264551"/>
                    </a:lnTo>
                    <a:close/>
                  </a:path>
                  <a:path w="473710" h="562609">
                    <a:moveTo>
                      <a:pt x="125475" y="263186"/>
                    </a:moveTo>
                    <a:lnTo>
                      <a:pt x="125407" y="263501"/>
                    </a:lnTo>
                    <a:lnTo>
                      <a:pt x="125280" y="265635"/>
                    </a:lnTo>
                    <a:lnTo>
                      <a:pt x="125534" y="264375"/>
                    </a:lnTo>
                    <a:lnTo>
                      <a:pt x="125475" y="263186"/>
                    </a:lnTo>
                    <a:close/>
                  </a:path>
                  <a:path w="473710" h="562609">
                    <a:moveTo>
                      <a:pt x="139980" y="265076"/>
                    </a:moveTo>
                    <a:lnTo>
                      <a:pt x="140023" y="265239"/>
                    </a:lnTo>
                    <a:lnTo>
                      <a:pt x="140276" y="265633"/>
                    </a:lnTo>
                    <a:lnTo>
                      <a:pt x="140149" y="265334"/>
                    </a:lnTo>
                    <a:lnTo>
                      <a:pt x="139980" y="265076"/>
                    </a:lnTo>
                    <a:close/>
                  </a:path>
                  <a:path w="473710" h="562609">
                    <a:moveTo>
                      <a:pt x="112628" y="265020"/>
                    </a:moveTo>
                    <a:lnTo>
                      <a:pt x="112510" y="265629"/>
                    </a:lnTo>
                    <a:lnTo>
                      <a:pt x="112547" y="265430"/>
                    </a:lnTo>
                    <a:lnTo>
                      <a:pt x="112628" y="265020"/>
                    </a:lnTo>
                    <a:close/>
                  </a:path>
                  <a:path w="473710" h="562609">
                    <a:moveTo>
                      <a:pt x="149604" y="265091"/>
                    </a:moveTo>
                    <a:lnTo>
                      <a:pt x="149589" y="265628"/>
                    </a:lnTo>
                    <a:lnTo>
                      <a:pt x="149604" y="265091"/>
                    </a:lnTo>
                    <a:close/>
                  </a:path>
                  <a:path w="473710" h="562609">
                    <a:moveTo>
                      <a:pt x="140206" y="264819"/>
                    </a:moveTo>
                    <a:lnTo>
                      <a:pt x="140381" y="265355"/>
                    </a:lnTo>
                    <a:lnTo>
                      <a:pt x="140508" y="265626"/>
                    </a:lnTo>
                    <a:lnTo>
                      <a:pt x="140254" y="264887"/>
                    </a:lnTo>
                    <a:close/>
                  </a:path>
                  <a:path w="473710" h="562609">
                    <a:moveTo>
                      <a:pt x="146328" y="265102"/>
                    </a:moveTo>
                    <a:lnTo>
                      <a:pt x="146421" y="265370"/>
                    </a:lnTo>
                    <a:lnTo>
                      <a:pt x="146548" y="265621"/>
                    </a:lnTo>
                    <a:lnTo>
                      <a:pt x="146421" y="265247"/>
                    </a:lnTo>
                    <a:lnTo>
                      <a:pt x="146328" y="265102"/>
                    </a:lnTo>
                    <a:close/>
                  </a:path>
                  <a:path w="473710" h="562609">
                    <a:moveTo>
                      <a:pt x="135726" y="264812"/>
                    </a:moveTo>
                    <a:lnTo>
                      <a:pt x="135765" y="265331"/>
                    </a:lnTo>
                    <a:lnTo>
                      <a:pt x="135891" y="265620"/>
                    </a:lnTo>
                    <a:lnTo>
                      <a:pt x="135764" y="264875"/>
                    </a:lnTo>
                    <a:close/>
                  </a:path>
                  <a:path w="473710" h="562609">
                    <a:moveTo>
                      <a:pt x="131323" y="264630"/>
                    </a:moveTo>
                    <a:lnTo>
                      <a:pt x="131416" y="265154"/>
                    </a:lnTo>
                    <a:lnTo>
                      <a:pt x="131543" y="265619"/>
                    </a:lnTo>
                    <a:lnTo>
                      <a:pt x="131323" y="264630"/>
                    </a:lnTo>
                    <a:close/>
                  </a:path>
                  <a:path w="473710" h="562609">
                    <a:moveTo>
                      <a:pt x="127508" y="264121"/>
                    </a:moveTo>
                    <a:lnTo>
                      <a:pt x="127520" y="265097"/>
                    </a:lnTo>
                    <a:lnTo>
                      <a:pt x="127647" y="265618"/>
                    </a:lnTo>
                    <a:lnTo>
                      <a:pt x="127508" y="264121"/>
                    </a:lnTo>
                    <a:close/>
                  </a:path>
                  <a:path w="473710" h="562609">
                    <a:moveTo>
                      <a:pt x="150531" y="265430"/>
                    </a:moveTo>
                    <a:lnTo>
                      <a:pt x="150550" y="265618"/>
                    </a:lnTo>
                    <a:lnTo>
                      <a:pt x="150531" y="265430"/>
                    </a:lnTo>
                    <a:close/>
                  </a:path>
                  <a:path w="473710" h="562609">
                    <a:moveTo>
                      <a:pt x="144132" y="264592"/>
                    </a:moveTo>
                    <a:lnTo>
                      <a:pt x="144204" y="264865"/>
                    </a:lnTo>
                    <a:lnTo>
                      <a:pt x="144710" y="265616"/>
                    </a:lnTo>
                    <a:lnTo>
                      <a:pt x="144132" y="264592"/>
                    </a:lnTo>
                    <a:close/>
                  </a:path>
                  <a:path w="473710" h="562609">
                    <a:moveTo>
                      <a:pt x="144738" y="265307"/>
                    </a:moveTo>
                    <a:lnTo>
                      <a:pt x="144791" y="265439"/>
                    </a:lnTo>
                    <a:lnTo>
                      <a:pt x="144917" y="265615"/>
                    </a:lnTo>
                    <a:lnTo>
                      <a:pt x="144738" y="265307"/>
                    </a:lnTo>
                    <a:close/>
                  </a:path>
                  <a:path w="473710" h="562609">
                    <a:moveTo>
                      <a:pt x="150117" y="265430"/>
                    </a:moveTo>
                    <a:lnTo>
                      <a:pt x="150107" y="265612"/>
                    </a:lnTo>
                    <a:lnTo>
                      <a:pt x="150117" y="265430"/>
                    </a:lnTo>
                    <a:close/>
                  </a:path>
                  <a:path w="473710" h="562609">
                    <a:moveTo>
                      <a:pt x="144120" y="264498"/>
                    </a:moveTo>
                    <a:lnTo>
                      <a:pt x="144790" y="265610"/>
                    </a:lnTo>
                    <a:lnTo>
                      <a:pt x="144663" y="265286"/>
                    </a:lnTo>
                    <a:lnTo>
                      <a:pt x="144120" y="264498"/>
                    </a:lnTo>
                    <a:close/>
                  </a:path>
                  <a:path w="473710" h="562609">
                    <a:moveTo>
                      <a:pt x="140780" y="265430"/>
                    </a:moveTo>
                    <a:lnTo>
                      <a:pt x="140828" y="265608"/>
                    </a:lnTo>
                    <a:lnTo>
                      <a:pt x="140780" y="265430"/>
                    </a:lnTo>
                    <a:close/>
                  </a:path>
                  <a:path w="473710" h="562609">
                    <a:moveTo>
                      <a:pt x="138059" y="265093"/>
                    </a:moveTo>
                    <a:lnTo>
                      <a:pt x="138179" y="265445"/>
                    </a:lnTo>
                    <a:lnTo>
                      <a:pt x="138306" y="265606"/>
                    </a:lnTo>
                    <a:lnTo>
                      <a:pt x="138059" y="265093"/>
                    </a:lnTo>
                    <a:close/>
                  </a:path>
                  <a:path w="473710" h="562609">
                    <a:moveTo>
                      <a:pt x="140203" y="265181"/>
                    </a:moveTo>
                    <a:lnTo>
                      <a:pt x="140336" y="265423"/>
                    </a:lnTo>
                    <a:lnTo>
                      <a:pt x="140463" y="265605"/>
                    </a:lnTo>
                    <a:lnTo>
                      <a:pt x="140203" y="265181"/>
                    </a:lnTo>
                    <a:close/>
                  </a:path>
                  <a:path w="473710" h="562609">
                    <a:moveTo>
                      <a:pt x="130304" y="265111"/>
                    </a:moveTo>
                    <a:lnTo>
                      <a:pt x="130335" y="265334"/>
                    </a:lnTo>
                    <a:lnTo>
                      <a:pt x="130462" y="265602"/>
                    </a:lnTo>
                    <a:lnTo>
                      <a:pt x="130304" y="265111"/>
                    </a:lnTo>
                    <a:close/>
                  </a:path>
                  <a:path w="473710" h="562609">
                    <a:moveTo>
                      <a:pt x="149491" y="265430"/>
                    </a:moveTo>
                    <a:lnTo>
                      <a:pt x="149516" y="265601"/>
                    </a:lnTo>
                    <a:lnTo>
                      <a:pt x="149491" y="265430"/>
                    </a:lnTo>
                    <a:close/>
                  </a:path>
                  <a:path w="473710" h="562609">
                    <a:moveTo>
                      <a:pt x="144105" y="265219"/>
                    </a:moveTo>
                    <a:lnTo>
                      <a:pt x="144131" y="265404"/>
                    </a:lnTo>
                    <a:lnTo>
                      <a:pt x="144258" y="265598"/>
                    </a:lnTo>
                    <a:lnTo>
                      <a:pt x="144105" y="265219"/>
                    </a:lnTo>
                    <a:close/>
                  </a:path>
                  <a:path w="473710" h="562609">
                    <a:moveTo>
                      <a:pt x="149019" y="265131"/>
                    </a:moveTo>
                    <a:lnTo>
                      <a:pt x="149044" y="265276"/>
                    </a:lnTo>
                    <a:lnTo>
                      <a:pt x="149171" y="265597"/>
                    </a:lnTo>
                    <a:lnTo>
                      <a:pt x="149019" y="265131"/>
                    </a:lnTo>
                    <a:close/>
                  </a:path>
                  <a:path w="473710" h="562609">
                    <a:moveTo>
                      <a:pt x="144206" y="265181"/>
                    </a:moveTo>
                    <a:lnTo>
                      <a:pt x="144268" y="265386"/>
                    </a:lnTo>
                    <a:lnTo>
                      <a:pt x="144395" y="265594"/>
                    </a:lnTo>
                    <a:lnTo>
                      <a:pt x="144206" y="265181"/>
                    </a:lnTo>
                    <a:close/>
                  </a:path>
                  <a:path w="473710" h="562609">
                    <a:moveTo>
                      <a:pt x="144704" y="265112"/>
                    </a:moveTo>
                    <a:lnTo>
                      <a:pt x="144920" y="265586"/>
                    </a:lnTo>
                    <a:lnTo>
                      <a:pt x="144794" y="265234"/>
                    </a:lnTo>
                    <a:close/>
                  </a:path>
                  <a:path w="473710" h="562609">
                    <a:moveTo>
                      <a:pt x="146828" y="265199"/>
                    </a:moveTo>
                    <a:lnTo>
                      <a:pt x="147017" y="265583"/>
                    </a:lnTo>
                    <a:lnTo>
                      <a:pt x="146891" y="265296"/>
                    </a:lnTo>
                    <a:close/>
                  </a:path>
                  <a:path w="473710" h="562609">
                    <a:moveTo>
                      <a:pt x="149018" y="264436"/>
                    </a:moveTo>
                    <a:lnTo>
                      <a:pt x="149145" y="265119"/>
                    </a:lnTo>
                    <a:lnTo>
                      <a:pt x="149272" y="265581"/>
                    </a:lnTo>
                    <a:lnTo>
                      <a:pt x="149145" y="264706"/>
                    </a:lnTo>
                    <a:lnTo>
                      <a:pt x="149018" y="264436"/>
                    </a:lnTo>
                    <a:close/>
                  </a:path>
                  <a:path w="473710" h="562609">
                    <a:moveTo>
                      <a:pt x="137746" y="265183"/>
                    </a:moveTo>
                    <a:lnTo>
                      <a:pt x="137813" y="265402"/>
                    </a:lnTo>
                    <a:lnTo>
                      <a:pt x="137939" y="265579"/>
                    </a:lnTo>
                    <a:lnTo>
                      <a:pt x="137746" y="265183"/>
                    </a:lnTo>
                    <a:close/>
                  </a:path>
                  <a:path w="473710" h="562609">
                    <a:moveTo>
                      <a:pt x="151468" y="265430"/>
                    </a:moveTo>
                    <a:lnTo>
                      <a:pt x="151494" y="265578"/>
                    </a:lnTo>
                    <a:lnTo>
                      <a:pt x="151468" y="265430"/>
                    </a:lnTo>
                    <a:close/>
                  </a:path>
                  <a:path w="473710" h="562609">
                    <a:moveTo>
                      <a:pt x="150502" y="265430"/>
                    </a:moveTo>
                    <a:lnTo>
                      <a:pt x="150513" y="265576"/>
                    </a:lnTo>
                    <a:lnTo>
                      <a:pt x="150502" y="265430"/>
                    </a:lnTo>
                    <a:close/>
                  </a:path>
                  <a:path w="473710" h="562609">
                    <a:moveTo>
                      <a:pt x="146749" y="264976"/>
                    </a:moveTo>
                    <a:lnTo>
                      <a:pt x="146946" y="265380"/>
                    </a:lnTo>
                    <a:lnTo>
                      <a:pt x="147073" y="265574"/>
                    </a:lnTo>
                    <a:lnTo>
                      <a:pt x="146749" y="264976"/>
                    </a:lnTo>
                    <a:close/>
                  </a:path>
                  <a:path w="473710" h="562609">
                    <a:moveTo>
                      <a:pt x="151443" y="265430"/>
                    </a:moveTo>
                    <a:lnTo>
                      <a:pt x="151488" y="265571"/>
                    </a:lnTo>
                    <a:lnTo>
                      <a:pt x="151443" y="265430"/>
                    </a:lnTo>
                    <a:close/>
                  </a:path>
                  <a:path w="473710" h="562609">
                    <a:moveTo>
                      <a:pt x="128921" y="263401"/>
                    </a:moveTo>
                    <a:lnTo>
                      <a:pt x="129183" y="265085"/>
                    </a:lnTo>
                    <a:lnTo>
                      <a:pt x="129310" y="265567"/>
                    </a:lnTo>
                    <a:lnTo>
                      <a:pt x="129183" y="264456"/>
                    </a:lnTo>
                    <a:lnTo>
                      <a:pt x="128921" y="263401"/>
                    </a:lnTo>
                    <a:close/>
                  </a:path>
                  <a:path w="473710" h="562609">
                    <a:moveTo>
                      <a:pt x="129033" y="264940"/>
                    </a:moveTo>
                    <a:lnTo>
                      <a:pt x="129258" y="265565"/>
                    </a:lnTo>
                    <a:lnTo>
                      <a:pt x="129131" y="265162"/>
                    </a:lnTo>
                    <a:lnTo>
                      <a:pt x="129033" y="264940"/>
                    </a:lnTo>
                    <a:close/>
                  </a:path>
                  <a:path w="473710" h="562609">
                    <a:moveTo>
                      <a:pt x="138013" y="264372"/>
                    </a:moveTo>
                    <a:lnTo>
                      <a:pt x="138146" y="265129"/>
                    </a:lnTo>
                    <a:lnTo>
                      <a:pt x="138399" y="265557"/>
                    </a:lnTo>
                    <a:lnTo>
                      <a:pt x="138273" y="264956"/>
                    </a:lnTo>
                    <a:lnTo>
                      <a:pt x="138013" y="264372"/>
                    </a:lnTo>
                    <a:close/>
                  </a:path>
                  <a:path w="473710" h="562609">
                    <a:moveTo>
                      <a:pt x="145913" y="264905"/>
                    </a:moveTo>
                    <a:lnTo>
                      <a:pt x="145941" y="265115"/>
                    </a:lnTo>
                    <a:lnTo>
                      <a:pt x="146194" y="265554"/>
                    </a:lnTo>
                    <a:lnTo>
                      <a:pt x="145913" y="264905"/>
                    </a:lnTo>
                    <a:close/>
                  </a:path>
                  <a:path w="473710" h="562609">
                    <a:moveTo>
                      <a:pt x="144705" y="265119"/>
                    </a:moveTo>
                    <a:lnTo>
                      <a:pt x="144769" y="265318"/>
                    </a:lnTo>
                    <a:lnTo>
                      <a:pt x="144896" y="265548"/>
                    </a:lnTo>
                    <a:lnTo>
                      <a:pt x="144705" y="265119"/>
                    </a:lnTo>
                    <a:close/>
                  </a:path>
                  <a:path w="473710" h="562609">
                    <a:moveTo>
                      <a:pt x="136772" y="265155"/>
                    </a:moveTo>
                    <a:lnTo>
                      <a:pt x="136954" y="265542"/>
                    </a:lnTo>
                    <a:lnTo>
                      <a:pt x="136827" y="265234"/>
                    </a:lnTo>
                    <a:close/>
                  </a:path>
                  <a:path w="473710" h="562609">
                    <a:moveTo>
                      <a:pt x="131909" y="264828"/>
                    </a:moveTo>
                    <a:lnTo>
                      <a:pt x="132001" y="265071"/>
                    </a:lnTo>
                    <a:lnTo>
                      <a:pt x="132254" y="265540"/>
                    </a:lnTo>
                    <a:lnTo>
                      <a:pt x="132128" y="265217"/>
                    </a:lnTo>
                    <a:lnTo>
                      <a:pt x="131909" y="264828"/>
                    </a:lnTo>
                    <a:close/>
                  </a:path>
                  <a:path w="473710" h="562609">
                    <a:moveTo>
                      <a:pt x="137100" y="264406"/>
                    </a:moveTo>
                    <a:lnTo>
                      <a:pt x="137127" y="265041"/>
                    </a:lnTo>
                    <a:lnTo>
                      <a:pt x="137381" y="265532"/>
                    </a:lnTo>
                    <a:lnTo>
                      <a:pt x="137254" y="264620"/>
                    </a:lnTo>
                    <a:lnTo>
                      <a:pt x="137100" y="264406"/>
                    </a:lnTo>
                    <a:close/>
                  </a:path>
                  <a:path w="473710" h="562609">
                    <a:moveTo>
                      <a:pt x="147045" y="264592"/>
                    </a:moveTo>
                    <a:lnTo>
                      <a:pt x="147394" y="265317"/>
                    </a:lnTo>
                    <a:lnTo>
                      <a:pt x="147520" y="265531"/>
                    </a:lnTo>
                    <a:lnTo>
                      <a:pt x="147045" y="264592"/>
                    </a:lnTo>
                    <a:close/>
                  </a:path>
                  <a:path w="473710" h="562609">
                    <a:moveTo>
                      <a:pt x="141080" y="265230"/>
                    </a:moveTo>
                    <a:lnTo>
                      <a:pt x="141231" y="265530"/>
                    </a:lnTo>
                    <a:lnTo>
                      <a:pt x="141080" y="265230"/>
                    </a:lnTo>
                    <a:close/>
                  </a:path>
                  <a:path w="473710" h="562609">
                    <a:moveTo>
                      <a:pt x="136882" y="264984"/>
                    </a:moveTo>
                    <a:lnTo>
                      <a:pt x="136936" y="265343"/>
                    </a:lnTo>
                    <a:lnTo>
                      <a:pt x="137063" y="265529"/>
                    </a:lnTo>
                    <a:lnTo>
                      <a:pt x="136937" y="265064"/>
                    </a:lnTo>
                    <a:close/>
                  </a:path>
                  <a:path w="473710" h="562609">
                    <a:moveTo>
                      <a:pt x="141810" y="264506"/>
                    </a:moveTo>
                    <a:lnTo>
                      <a:pt x="141913" y="265145"/>
                    </a:lnTo>
                    <a:lnTo>
                      <a:pt x="142165" y="265528"/>
                    </a:lnTo>
                    <a:lnTo>
                      <a:pt x="142039" y="264945"/>
                    </a:lnTo>
                    <a:lnTo>
                      <a:pt x="141912" y="264665"/>
                    </a:lnTo>
                    <a:lnTo>
                      <a:pt x="141810" y="264506"/>
                    </a:lnTo>
                    <a:close/>
                  </a:path>
                  <a:path w="473710" h="562609">
                    <a:moveTo>
                      <a:pt x="143356" y="264237"/>
                    </a:moveTo>
                    <a:lnTo>
                      <a:pt x="144123" y="265526"/>
                    </a:lnTo>
                    <a:lnTo>
                      <a:pt x="143996" y="265233"/>
                    </a:lnTo>
                    <a:lnTo>
                      <a:pt x="143356" y="264237"/>
                    </a:lnTo>
                    <a:close/>
                  </a:path>
                  <a:path w="473710" h="562609">
                    <a:moveTo>
                      <a:pt x="140604" y="264724"/>
                    </a:moveTo>
                    <a:lnTo>
                      <a:pt x="140688" y="265180"/>
                    </a:lnTo>
                    <a:lnTo>
                      <a:pt x="140815" y="265524"/>
                    </a:lnTo>
                    <a:lnTo>
                      <a:pt x="140688" y="264849"/>
                    </a:lnTo>
                    <a:close/>
                  </a:path>
                  <a:path w="473710" h="562609">
                    <a:moveTo>
                      <a:pt x="145094" y="264875"/>
                    </a:moveTo>
                    <a:lnTo>
                      <a:pt x="145174" y="265281"/>
                    </a:lnTo>
                    <a:lnTo>
                      <a:pt x="145300" y="265516"/>
                    </a:lnTo>
                    <a:lnTo>
                      <a:pt x="145174" y="265001"/>
                    </a:lnTo>
                    <a:close/>
                  </a:path>
                  <a:path w="473710" h="562609">
                    <a:moveTo>
                      <a:pt x="143122" y="264758"/>
                    </a:moveTo>
                    <a:lnTo>
                      <a:pt x="143278" y="265516"/>
                    </a:lnTo>
                    <a:lnTo>
                      <a:pt x="143152" y="264801"/>
                    </a:lnTo>
                    <a:close/>
                  </a:path>
                  <a:path w="473710" h="562609">
                    <a:moveTo>
                      <a:pt x="138791" y="264734"/>
                    </a:moveTo>
                    <a:lnTo>
                      <a:pt x="139087" y="265513"/>
                    </a:lnTo>
                    <a:lnTo>
                      <a:pt x="138960" y="264998"/>
                    </a:lnTo>
                    <a:lnTo>
                      <a:pt x="138791" y="264734"/>
                    </a:lnTo>
                    <a:close/>
                  </a:path>
                  <a:path w="473710" h="562609">
                    <a:moveTo>
                      <a:pt x="140126" y="264706"/>
                    </a:moveTo>
                    <a:lnTo>
                      <a:pt x="140179" y="265030"/>
                    </a:lnTo>
                    <a:lnTo>
                      <a:pt x="140305" y="265320"/>
                    </a:lnTo>
                    <a:lnTo>
                      <a:pt x="140432" y="265512"/>
                    </a:lnTo>
                    <a:lnTo>
                      <a:pt x="140179" y="264781"/>
                    </a:lnTo>
                    <a:close/>
                  </a:path>
                  <a:path w="473710" h="562609">
                    <a:moveTo>
                      <a:pt x="141446" y="264966"/>
                    </a:moveTo>
                    <a:lnTo>
                      <a:pt x="141498" y="265148"/>
                    </a:lnTo>
                    <a:lnTo>
                      <a:pt x="141751" y="265506"/>
                    </a:lnTo>
                    <a:lnTo>
                      <a:pt x="141446" y="264966"/>
                    </a:lnTo>
                    <a:close/>
                  </a:path>
                  <a:path w="473710" h="562609">
                    <a:moveTo>
                      <a:pt x="141469" y="265126"/>
                    </a:moveTo>
                    <a:lnTo>
                      <a:pt x="141548" y="265331"/>
                    </a:lnTo>
                    <a:lnTo>
                      <a:pt x="141675" y="265500"/>
                    </a:lnTo>
                    <a:lnTo>
                      <a:pt x="141469" y="265126"/>
                    </a:lnTo>
                    <a:close/>
                  </a:path>
                  <a:path w="473710" h="562609">
                    <a:moveTo>
                      <a:pt x="150435" y="265430"/>
                    </a:moveTo>
                    <a:close/>
                  </a:path>
                  <a:path w="473710" h="562609">
                    <a:moveTo>
                      <a:pt x="144878" y="264900"/>
                    </a:moveTo>
                    <a:lnTo>
                      <a:pt x="144980" y="265292"/>
                    </a:lnTo>
                    <a:lnTo>
                      <a:pt x="145107" y="265485"/>
                    </a:lnTo>
                    <a:lnTo>
                      <a:pt x="144980" y="265048"/>
                    </a:lnTo>
                    <a:lnTo>
                      <a:pt x="144878" y="264900"/>
                    </a:lnTo>
                    <a:close/>
                  </a:path>
                  <a:path w="473710" h="562609">
                    <a:moveTo>
                      <a:pt x="141960" y="264167"/>
                    </a:moveTo>
                    <a:lnTo>
                      <a:pt x="142173" y="265078"/>
                    </a:lnTo>
                    <a:lnTo>
                      <a:pt x="142427" y="265477"/>
                    </a:lnTo>
                    <a:lnTo>
                      <a:pt x="142046" y="264348"/>
                    </a:lnTo>
                    <a:lnTo>
                      <a:pt x="141960" y="264167"/>
                    </a:lnTo>
                    <a:close/>
                  </a:path>
                  <a:path w="473710" h="562609">
                    <a:moveTo>
                      <a:pt x="124706" y="263359"/>
                    </a:moveTo>
                    <a:lnTo>
                      <a:pt x="124397" y="264698"/>
                    </a:lnTo>
                    <a:lnTo>
                      <a:pt x="124270" y="265462"/>
                    </a:lnTo>
                    <a:lnTo>
                      <a:pt x="124706" y="263359"/>
                    </a:lnTo>
                    <a:close/>
                  </a:path>
                  <a:path w="473710" h="562609">
                    <a:moveTo>
                      <a:pt x="136143" y="264615"/>
                    </a:moveTo>
                    <a:lnTo>
                      <a:pt x="136250" y="265022"/>
                    </a:lnTo>
                    <a:lnTo>
                      <a:pt x="136504" y="265449"/>
                    </a:lnTo>
                    <a:lnTo>
                      <a:pt x="136377" y="264969"/>
                    </a:lnTo>
                    <a:lnTo>
                      <a:pt x="136143" y="264615"/>
                    </a:lnTo>
                    <a:close/>
                  </a:path>
                  <a:path w="473710" h="562609">
                    <a:moveTo>
                      <a:pt x="149649" y="264960"/>
                    </a:moveTo>
                    <a:lnTo>
                      <a:pt x="149612" y="265097"/>
                    </a:lnTo>
                    <a:lnTo>
                      <a:pt x="149739" y="265449"/>
                    </a:lnTo>
                    <a:lnTo>
                      <a:pt x="149649" y="264960"/>
                    </a:lnTo>
                    <a:close/>
                  </a:path>
                  <a:path w="473710" h="562609">
                    <a:moveTo>
                      <a:pt x="123621" y="264160"/>
                    </a:moveTo>
                    <a:lnTo>
                      <a:pt x="123517" y="265445"/>
                    </a:lnTo>
                    <a:lnTo>
                      <a:pt x="123644" y="264390"/>
                    </a:lnTo>
                    <a:lnTo>
                      <a:pt x="123621" y="264160"/>
                    </a:lnTo>
                    <a:close/>
                  </a:path>
                  <a:path w="473710" h="562609">
                    <a:moveTo>
                      <a:pt x="131381" y="262890"/>
                    </a:moveTo>
                    <a:lnTo>
                      <a:pt x="131926" y="264542"/>
                    </a:lnTo>
                    <a:lnTo>
                      <a:pt x="132432" y="265435"/>
                    </a:lnTo>
                    <a:lnTo>
                      <a:pt x="132305" y="264982"/>
                    </a:lnTo>
                    <a:lnTo>
                      <a:pt x="131381" y="262890"/>
                    </a:lnTo>
                    <a:close/>
                  </a:path>
                  <a:path w="473710" h="562609">
                    <a:moveTo>
                      <a:pt x="145928" y="264930"/>
                    </a:moveTo>
                    <a:lnTo>
                      <a:pt x="146156" y="265431"/>
                    </a:lnTo>
                    <a:lnTo>
                      <a:pt x="146030" y="265091"/>
                    </a:lnTo>
                    <a:lnTo>
                      <a:pt x="145928" y="264930"/>
                    </a:lnTo>
                    <a:close/>
                  </a:path>
                  <a:path w="473710" h="562609">
                    <a:moveTo>
                      <a:pt x="105410" y="264160"/>
                    </a:moveTo>
                    <a:lnTo>
                      <a:pt x="105420" y="265430"/>
                    </a:lnTo>
                    <a:lnTo>
                      <a:pt x="105410" y="264160"/>
                    </a:lnTo>
                    <a:close/>
                  </a:path>
                  <a:path w="473710" h="562609">
                    <a:moveTo>
                      <a:pt x="107061" y="264160"/>
                    </a:moveTo>
                    <a:lnTo>
                      <a:pt x="107000" y="265430"/>
                    </a:lnTo>
                    <a:lnTo>
                      <a:pt x="107061" y="264160"/>
                    </a:lnTo>
                    <a:close/>
                  </a:path>
                  <a:path w="473710" h="562609">
                    <a:moveTo>
                      <a:pt x="107391" y="264160"/>
                    </a:moveTo>
                    <a:lnTo>
                      <a:pt x="107319" y="265430"/>
                    </a:lnTo>
                    <a:lnTo>
                      <a:pt x="107391" y="264160"/>
                    </a:lnTo>
                    <a:close/>
                  </a:path>
                  <a:path w="473710" h="562609">
                    <a:moveTo>
                      <a:pt x="111023" y="262890"/>
                    </a:moveTo>
                    <a:lnTo>
                      <a:pt x="110615" y="265430"/>
                    </a:lnTo>
                    <a:lnTo>
                      <a:pt x="111023" y="262890"/>
                    </a:lnTo>
                    <a:close/>
                  </a:path>
                  <a:path w="473710" h="562609">
                    <a:moveTo>
                      <a:pt x="123470" y="265161"/>
                    </a:moveTo>
                    <a:lnTo>
                      <a:pt x="123430" y="265430"/>
                    </a:lnTo>
                    <a:lnTo>
                      <a:pt x="123470" y="265161"/>
                    </a:lnTo>
                    <a:close/>
                  </a:path>
                  <a:path w="473710" h="562609">
                    <a:moveTo>
                      <a:pt x="127990" y="264928"/>
                    </a:moveTo>
                    <a:lnTo>
                      <a:pt x="128037" y="265430"/>
                    </a:lnTo>
                    <a:lnTo>
                      <a:pt x="127990" y="264928"/>
                    </a:lnTo>
                    <a:close/>
                  </a:path>
                  <a:path w="473710" h="562609">
                    <a:moveTo>
                      <a:pt x="140626" y="265010"/>
                    </a:moveTo>
                    <a:lnTo>
                      <a:pt x="140661" y="265430"/>
                    </a:lnTo>
                    <a:lnTo>
                      <a:pt x="140626" y="265010"/>
                    </a:lnTo>
                    <a:close/>
                  </a:path>
                  <a:path w="473710" h="562609">
                    <a:moveTo>
                      <a:pt x="149412" y="265270"/>
                    </a:moveTo>
                    <a:lnTo>
                      <a:pt x="149462" y="265430"/>
                    </a:lnTo>
                    <a:lnTo>
                      <a:pt x="149412" y="265270"/>
                    </a:lnTo>
                    <a:close/>
                  </a:path>
                  <a:path w="473710" h="562609">
                    <a:moveTo>
                      <a:pt x="150050" y="265380"/>
                    </a:moveTo>
                    <a:close/>
                  </a:path>
                  <a:path w="473710" h="562609">
                    <a:moveTo>
                      <a:pt x="150052" y="265315"/>
                    </a:moveTo>
                    <a:close/>
                  </a:path>
                  <a:path w="473710" h="562609">
                    <a:moveTo>
                      <a:pt x="150087" y="265272"/>
                    </a:moveTo>
                    <a:lnTo>
                      <a:pt x="150093" y="265430"/>
                    </a:lnTo>
                    <a:lnTo>
                      <a:pt x="150087" y="265272"/>
                    </a:lnTo>
                    <a:close/>
                  </a:path>
                  <a:path w="473710" h="562609">
                    <a:moveTo>
                      <a:pt x="150451" y="265359"/>
                    </a:moveTo>
                    <a:close/>
                  </a:path>
                  <a:path w="473710" h="562609">
                    <a:moveTo>
                      <a:pt x="150471" y="265295"/>
                    </a:moveTo>
                    <a:lnTo>
                      <a:pt x="150487" y="265430"/>
                    </a:lnTo>
                    <a:lnTo>
                      <a:pt x="150471" y="265295"/>
                    </a:lnTo>
                    <a:close/>
                  </a:path>
                  <a:path w="473710" h="562609">
                    <a:moveTo>
                      <a:pt x="150498" y="265370"/>
                    </a:moveTo>
                    <a:close/>
                  </a:path>
                  <a:path w="473710" h="562609">
                    <a:moveTo>
                      <a:pt x="150664" y="265423"/>
                    </a:moveTo>
                    <a:close/>
                  </a:path>
                  <a:path w="473710" h="562609">
                    <a:moveTo>
                      <a:pt x="150723" y="265343"/>
                    </a:moveTo>
                    <a:close/>
                  </a:path>
                  <a:path w="473710" h="562609">
                    <a:moveTo>
                      <a:pt x="150723" y="265343"/>
                    </a:moveTo>
                    <a:close/>
                  </a:path>
                  <a:path w="473710" h="562609">
                    <a:moveTo>
                      <a:pt x="150769" y="265274"/>
                    </a:moveTo>
                    <a:lnTo>
                      <a:pt x="150741" y="265430"/>
                    </a:lnTo>
                    <a:lnTo>
                      <a:pt x="150769" y="265274"/>
                    </a:lnTo>
                    <a:close/>
                  </a:path>
                  <a:path w="473710" h="562609">
                    <a:moveTo>
                      <a:pt x="150843" y="265326"/>
                    </a:moveTo>
                    <a:close/>
                  </a:path>
                  <a:path w="473710" h="562609">
                    <a:moveTo>
                      <a:pt x="150850" y="265157"/>
                    </a:moveTo>
                    <a:lnTo>
                      <a:pt x="150905" y="265430"/>
                    </a:lnTo>
                    <a:lnTo>
                      <a:pt x="150850" y="265157"/>
                    </a:lnTo>
                    <a:close/>
                  </a:path>
                  <a:path w="473710" h="562609">
                    <a:moveTo>
                      <a:pt x="150938" y="265292"/>
                    </a:moveTo>
                    <a:lnTo>
                      <a:pt x="150951" y="265430"/>
                    </a:lnTo>
                    <a:lnTo>
                      <a:pt x="150938" y="265292"/>
                    </a:lnTo>
                    <a:close/>
                  </a:path>
                  <a:path w="473710" h="562609">
                    <a:moveTo>
                      <a:pt x="151009" y="264907"/>
                    </a:moveTo>
                    <a:lnTo>
                      <a:pt x="151031" y="265430"/>
                    </a:lnTo>
                    <a:lnTo>
                      <a:pt x="151009" y="264907"/>
                    </a:lnTo>
                    <a:close/>
                  </a:path>
                  <a:path w="473710" h="562609">
                    <a:moveTo>
                      <a:pt x="151137" y="265100"/>
                    </a:moveTo>
                    <a:lnTo>
                      <a:pt x="151201" y="265430"/>
                    </a:lnTo>
                    <a:lnTo>
                      <a:pt x="151137" y="265100"/>
                    </a:lnTo>
                    <a:close/>
                  </a:path>
                  <a:path w="473710" h="562609">
                    <a:moveTo>
                      <a:pt x="151235" y="265247"/>
                    </a:moveTo>
                    <a:lnTo>
                      <a:pt x="151288" y="265430"/>
                    </a:lnTo>
                    <a:lnTo>
                      <a:pt x="151235" y="265247"/>
                    </a:lnTo>
                    <a:close/>
                  </a:path>
                  <a:path w="473710" h="562609">
                    <a:moveTo>
                      <a:pt x="151354" y="265338"/>
                    </a:moveTo>
                    <a:close/>
                  </a:path>
                  <a:path w="473710" h="562609">
                    <a:moveTo>
                      <a:pt x="151338" y="264811"/>
                    </a:moveTo>
                    <a:lnTo>
                      <a:pt x="151443" y="265430"/>
                    </a:lnTo>
                    <a:lnTo>
                      <a:pt x="151338" y="264811"/>
                    </a:lnTo>
                    <a:close/>
                  </a:path>
                  <a:path w="473710" h="562609">
                    <a:moveTo>
                      <a:pt x="151449" y="265322"/>
                    </a:moveTo>
                    <a:close/>
                  </a:path>
                  <a:path w="473710" h="562609">
                    <a:moveTo>
                      <a:pt x="151455" y="264224"/>
                    </a:moveTo>
                    <a:lnTo>
                      <a:pt x="151491" y="264808"/>
                    </a:lnTo>
                    <a:lnTo>
                      <a:pt x="151618" y="265430"/>
                    </a:lnTo>
                    <a:lnTo>
                      <a:pt x="151491" y="264328"/>
                    </a:lnTo>
                    <a:close/>
                  </a:path>
                  <a:path w="473710" h="562609">
                    <a:moveTo>
                      <a:pt x="152002" y="264757"/>
                    </a:moveTo>
                    <a:lnTo>
                      <a:pt x="152122" y="265430"/>
                    </a:lnTo>
                    <a:lnTo>
                      <a:pt x="152002" y="264757"/>
                    </a:lnTo>
                    <a:close/>
                  </a:path>
                  <a:path w="473710" h="562609">
                    <a:moveTo>
                      <a:pt x="151767" y="262348"/>
                    </a:moveTo>
                    <a:lnTo>
                      <a:pt x="151885" y="263744"/>
                    </a:lnTo>
                    <a:lnTo>
                      <a:pt x="152139" y="265430"/>
                    </a:lnTo>
                    <a:lnTo>
                      <a:pt x="151767" y="262348"/>
                    </a:lnTo>
                    <a:close/>
                  </a:path>
                  <a:path w="473710" h="562609">
                    <a:moveTo>
                      <a:pt x="145976" y="264846"/>
                    </a:moveTo>
                    <a:lnTo>
                      <a:pt x="146110" y="265208"/>
                    </a:lnTo>
                    <a:lnTo>
                      <a:pt x="146237" y="265420"/>
                    </a:lnTo>
                    <a:lnTo>
                      <a:pt x="146110" y="265047"/>
                    </a:lnTo>
                    <a:lnTo>
                      <a:pt x="145976" y="264846"/>
                    </a:lnTo>
                    <a:close/>
                  </a:path>
                  <a:path w="473710" h="562609">
                    <a:moveTo>
                      <a:pt x="146447" y="264617"/>
                    </a:moveTo>
                    <a:lnTo>
                      <a:pt x="146919" y="265417"/>
                    </a:lnTo>
                    <a:lnTo>
                      <a:pt x="146793" y="265145"/>
                    </a:lnTo>
                    <a:lnTo>
                      <a:pt x="146447" y="264617"/>
                    </a:lnTo>
                    <a:close/>
                  </a:path>
                  <a:path w="473710" h="562609">
                    <a:moveTo>
                      <a:pt x="144099" y="265106"/>
                    </a:moveTo>
                    <a:lnTo>
                      <a:pt x="144235" y="265413"/>
                    </a:lnTo>
                    <a:lnTo>
                      <a:pt x="144099" y="265106"/>
                    </a:lnTo>
                    <a:close/>
                  </a:path>
                  <a:path w="473710" h="562609">
                    <a:moveTo>
                      <a:pt x="143488" y="264530"/>
                    </a:moveTo>
                    <a:lnTo>
                      <a:pt x="143805" y="265198"/>
                    </a:lnTo>
                    <a:lnTo>
                      <a:pt x="143931" y="265404"/>
                    </a:lnTo>
                    <a:lnTo>
                      <a:pt x="143488" y="264530"/>
                    </a:lnTo>
                    <a:close/>
                  </a:path>
                  <a:path w="473710" h="562609">
                    <a:moveTo>
                      <a:pt x="141398" y="264618"/>
                    </a:moveTo>
                    <a:lnTo>
                      <a:pt x="141535" y="265035"/>
                    </a:lnTo>
                    <a:lnTo>
                      <a:pt x="141788" y="265402"/>
                    </a:lnTo>
                    <a:lnTo>
                      <a:pt x="141662" y="264976"/>
                    </a:lnTo>
                    <a:lnTo>
                      <a:pt x="141398" y="264618"/>
                    </a:lnTo>
                    <a:close/>
                  </a:path>
                  <a:path w="473710" h="562609">
                    <a:moveTo>
                      <a:pt x="147083" y="264881"/>
                    </a:moveTo>
                    <a:lnTo>
                      <a:pt x="147350" y="265401"/>
                    </a:lnTo>
                    <a:lnTo>
                      <a:pt x="147223" y="265115"/>
                    </a:lnTo>
                    <a:lnTo>
                      <a:pt x="147083" y="264881"/>
                    </a:lnTo>
                    <a:close/>
                  </a:path>
                  <a:path w="473710" h="562609">
                    <a:moveTo>
                      <a:pt x="118681" y="264160"/>
                    </a:moveTo>
                    <a:lnTo>
                      <a:pt x="118497" y="265400"/>
                    </a:lnTo>
                    <a:lnTo>
                      <a:pt x="118623" y="265045"/>
                    </a:lnTo>
                    <a:lnTo>
                      <a:pt x="118681" y="264160"/>
                    </a:lnTo>
                    <a:close/>
                  </a:path>
                  <a:path w="473710" h="562609">
                    <a:moveTo>
                      <a:pt x="146189" y="265027"/>
                    </a:moveTo>
                    <a:lnTo>
                      <a:pt x="146217" y="265208"/>
                    </a:lnTo>
                    <a:lnTo>
                      <a:pt x="146343" y="265399"/>
                    </a:lnTo>
                    <a:lnTo>
                      <a:pt x="146189" y="265027"/>
                    </a:lnTo>
                    <a:close/>
                  </a:path>
                  <a:path w="473710" h="562609">
                    <a:moveTo>
                      <a:pt x="135155" y="264003"/>
                    </a:moveTo>
                    <a:lnTo>
                      <a:pt x="135212" y="264249"/>
                    </a:lnTo>
                    <a:lnTo>
                      <a:pt x="135719" y="265387"/>
                    </a:lnTo>
                    <a:lnTo>
                      <a:pt x="135592" y="264977"/>
                    </a:lnTo>
                    <a:lnTo>
                      <a:pt x="135155" y="264003"/>
                    </a:lnTo>
                    <a:close/>
                  </a:path>
                  <a:path w="473710" h="562609">
                    <a:moveTo>
                      <a:pt x="145488" y="264435"/>
                    </a:moveTo>
                    <a:lnTo>
                      <a:pt x="145587" y="264721"/>
                    </a:lnTo>
                    <a:lnTo>
                      <a:pt x="145968" y="265386"/>
                    </a:lnTo>
                    <a:lnTo>
                      <a:pt x="145841" y="265048"/>
                    </a:lnTo>
                    <a:lnTo>
                      <a:pt x="145488" y="264435"/>
                    </a:lnTo>
                    <a:close/>
                  </a:path>
                  <a:path w="473710" h="562609">
                    <a:moveTo>
                      <a:pt x="131220" y="264436"/>
                    </a:moveTo>
                    <a:lnTo>
                      <a:pt x="131171" y="265028"/>
                    </a:lnTo>
                    <a:lnTo>
                      <a:pt x="131298" y="265382"/>
                    </a:lnTo>
                    <a:lnTo>
                      <a:pt x="131220" y="264436"/>
                    </a:lnTo>
                    <a:close/>
                  </a:path>
                  <a:path w="473710" h="562609">
                    <a:moveTo>
                      <a:pt x="144491" y="264931"/>
                    </a:moveTo>
                    <a:lnTo>
                      <a:pt x="144624" y="265204"/>
                    </a:lnTo>
                    <a:lnTo>
                      <a:pt x="144751" y="265382"/>
                    </a:lnTo>
                    <a:lnTo>
                      <a:pt x="144624" y="265134"/>
                    </a:lnTo>
                    <a:lnTo>
                      <a:pt x="144491" y="264931"/>
                    </a:lnTo>
                    <a:close/>
                  </a:path>
                  <a:path w="473710" h="562609">
                    <a:moveTo>
                      <a:pt x="131511" y="264670"/>
                    </a:moveTo>
                    <a:lnTo>
                      <a:pt x="131617" y="265071"/>
                    </a:lnTo>
                    <a:lnTo>
                      <a:pt x="131744" y="265376"/>
                    </a:lnTo>
                    <a:lnTo>
                      <a:pt x="131617" y="264874"/>
                    </a:lnTo>
                    <a:lnTo>
                      <a:pt x="131511" y="264670"/>
                    </a:lnTo>
                    <a:close/>
                  </a:path>
                  <a:path w="473710" h="562609">
                    <a:moveTo>
                      <a:pt x="130789" y="263964"/>
                    </a:moveTo>
                    <a:lnTo>
                      <a:pt x="130868" y="264606"/>
                    </a:lnTo>
                    <a:lnTo>
                      <a:pt x="131121" y="265376"/>
                    </a:lnTo>
                    <a:lnTo>
                      <a:pt x="130995" y="264580"/>
                    </a:lnTo>
                    <a:lnTo>
                      <a:pt x="130789" y="263964"/>
                    </a:lnTo>
                    <a:close/>
                  </a:path>
                  <a:path w="473710" h="562609">
                    <a:moveTo>
                      <a:pt x="144682" y="264987"/>
                    </a:moveTo>
                    <a:lnTo>
                      <a:pt x="144766" y="265197"/>
                    </a:lnTo>
                    <a:lnTo>
                      <a:pt x="144893" y="265370"/>
                    </a:lnTo>
                    <a:lnTo>
                      <a:pt x="144682" y="264987"/>
                    </a:lnTo>
                    <a:close/>
                  </a:path>
                  <a:path w="473710" h="562609">
                    <a:moveTo>
                      <a:pt x="148567" y="264532"/>
                    </a:moveTo>
                    <a:lnTo>
                      <a:pt x="148863" y="265358"/>
                    </a:lnTo>
                    <a:lnTo>
                      <a:pt x="148736" y="264943"/>
                    </a:lnTo>
                    <a:lnTo>
                      <a:pt x="148567" y="264532"/>
                    </a:lnTo>
                    <a:close/>
                  </a:path>
                  <a:path w="473710" h="562609">
                    <a:moveTo>
                      <a:pt x="144646" y="264779"/>
                    </a:moveTo>
                    <a:lnTo>
                      <a:pt x="144764" y="265129"/>
                    </a:lnTo>
                    <a:lnTo>
                      <a:pt x="144890" y="265351"/>
                    </a:lnTo>
                    <a:lnTo>
                      <a:pt x="144764" y="264960"/>
                    </a:lnTo>
                    <a:lnTo>
                      <a:pt x="144646" y="264779"/>
                    </a:lnTo>
                    <a:close/>
                  </a:path>
                  <a:path w="473710" h="562609">
                    <a:moveTo>
                      <a:pt x="130774" y="264316"/>
                    </a:moveTo>
                    <a:lnTo>
                      <a:pt x="130855" y="264891"/>
                    </a:lnTo>
                    <a:lnTo>
                      <a:pt x="131108" y="265351"/>
                    </a:lnTo>
                    <a:lnTo>
                      <a:pt x="130774" y="264316"/>
                    </a:lnTo>
                    <a:close/>
                  </a:path>
                  <a:path w="473710" h="562609">
                    <a:moveTo>
                      <a:pt x="147656" y="264574"/>
                    </a:moveTo>
                    <a:lnTo>
                      <a:pt x="147743" y="264900"/>
                    </a:lnTo>
                    <a:lnTo>
                      <a:pt x="147996" y="265350"/>
                    </a:lnTo>
                    <a:lnTo>
                      <a:pt x="147869" y="264971"/>
                    </a:lnTo>
                    <a:lnTo>
                      <a:pt x="147656" y="264574"/>
                    </a:lnTo>
                    <a:close/>
                  </a:path>
                  <a:path w="473710" h="562609">
                    <a:moveTo>
                      <a:pt x="141765" y="264922"/>
                    </a:moveTo>
                    <a:lnTo>
                      <a:pt x="141808" y="265160"/>
                    </a:lnTo>
                    <a:lnTo>
                      <a:pt x="141935" y="265344"/>
                    </a:lnTo>
                    <a:lnTo>
                      <a:pt x="141808" y="264987"/>
                    </a:lnTo>
                    <a:close/>
                  </a:path>
                  <a:path w="473710" h="562609">
                    <a:moveTo>
                      <a:pt x="151189" y="264632"/>
                    </a:moveTo>
                    <a:lnTo>
                      <a:pt x="151227" y="264900"/>
                    </a:lnTo>
                    <a:lnTo>
                      <a:pt x="151354" y="265338"/>
                    </a:lnTo>
                    <a:lnTo>
                      <a:pt x="151189" y="264632"/>
                    </a:lnTo>
                    <a:close/>
                  </a:path>
                  <a:path w="473710" h="562609">
                    <a:moveTo>
                      <a:pt x="141025" y="264635"/>
                    </a:moveTo>
                    <a:lnTo>
                      <a:pt x="141048" y="264765"/>
                    </a:lnTo>
                    <a:lnTo>
                      <a:pt x="141428" y="265336"/>
                    </a:lnTo>
                    <a:lnTo>
                      <a:pt x="141302" y="265003"/>
                    </a:lnTo>
                    <a:lnTo>
                      <a:pt x="141025" y="264635"/>
                    </a:lnTo>
                    <a:close/>
                  </a:path>
                  <a:path w="473710" h="562609">
                    <a:moveTo>
                      <a:pt x="138786" y="264728"/>
                    </a:moveTo>
                    <a:lnTo>
                      <a:pt x="138878" y="265060"/>
                    </a:lnTo>
                    <a:lnTo>
                      <a:pt x="139004" y="265334"/>
                    </a:lnTo>
                    <a:lnTo>
                      <a:pt x="138786" y="264728"/>
                    </a:lnTo>
                    <a:close/>
                  </a:path>
                  <a:path w="473710" h="562609">
                    <a:moveTo>
                      <a:pt x="147120" y="264548"/>
                    </a:moveTo>
                    <a:lnTo>
                      <a:pt x="147520" y="265333"/>
                    </a:lnTo>
                    <a:lnTo>
                      <a:pt x="147267" y="264773"/>
                    </a:lnTo>
                    <a:lnTo>
                      <a:pt x="147120" y="264548"/>
                    </a:lnTo>
                    <a:close/>
                  </a:path>
                  <a:path w="473710" h="562609">
                    <a:moveTo>
                      <a:pt x="144925" y="264610"/>
                    </a:moveTo>
                    <a:lnTo>
                      <a:pt x="145048" y="265148"/>
                    </a:lnTo>
                    <a:lnTo>
                      <a:pt x="145175" y="265332"/>
                    </a:lnTo>
                    <a:lnTo>
                      <a:pt x="145048" y="264917"/>
                    </a:lnTo>
                    <a:lnTo>
                      <a:pt x="144925" y="264610"/>
                    </a:lnTo>
                    <a:close/>
                  </a:path>
                  <a:path w="473710" h="562609">
                    <a:moveTo>
                      <a:pt x="136692" y="264710"/>
                    </a:moveTo>
                    <a:lnTo>
                      <a:pt x="136799" y="265097"/>
                    </a:lnTo>
                    <a:lnTo>
                      <a:pt x="136926" y="265328"/>
                    </a:lnTo>
                    <a:lnTo>
                      <a:pt x="136799" y="264865"/>
                    </a:lnTo>
                    <a:lnTo>
                      <a:pt x="136692" y="264710"/>
                    </a:lnTo>
                    <a:close/>
                  </a:path>
                  <a:path w="473710" h="562609">
                    <a:moveTo>
                      <a:pt x="131374" y="263917"/>
                    </a:moveTo>
                    <a:lnTo>
                      <a:pt x="131759" y="265100"/>
                    </a:lnTo>
                    <a:lnTo>
                      <a:pt x="131886" y="265320"/>
                    </a:lnTo>
                    <a:lnTo>
                      <a:pt x="131374" y="263917"/>
                    </a:lnTo>
                    <a:close/>
                  </a:path>
                  <a:path w="473710" h="562609">
                    <a:moveTo>
                      <a:pt x="129298" y="264160"/>
                    </a:moveTo>
                    <a:lnTo>
                      <a:pt x="129567" y="265314"/>
                    </a:lnTo>
                    <a:lnTo>
                      <a:pt x="129440" y="264562"/>
                    </a:lnTo>
                    <a:lnTo>
                      <a:pt x="129298" y="264160"/>
                    </a:lnTo>
                    <a:close/>
                  </a:path>
                  <a:path w="473710" h="562609">
                    <a:moveTo>
                      <a:pt x="140747" y="264829"/>
                    </a:moveTo>
                    <a:lnTo>
                      <a:pt x="140872" y="265125"/>
                    </a:lnTo>
                    <a:lnTo>
                      <a:pt x="140998" y="265314"/>
                    </a:lnTo>
                    <a:lnTo>
                      <a:pt x="140872" y="265009"/>
                    </a:lnTo>
                    <a:lnTo>
                      <a:pt x="140747" y="264829"/>
                    </a:lnTo>
                    <a:close/>
                  </a:path>
                  <a:path w="473710" h="562609">
                    <a:moveTo>
                      <a:pt x="144090" y="264960"/>
                    </a:moveTo>
                    <a:lnTo>
                      <a:pt x="144222" y="265309"/>
                    </a:lnTo>
                    <a:lnTo>
                      <a:pt x="144090" y="264960"/>
                    </a:lnTo>
                    <a:close/>
                  </a:path>
                  <a:path w="473710" h="562609">
                    <a:moveTo>
                      <a:pt x="144336" y="264610"/>
                    </a:moveTo>
                    <a:lnTo>
                      <a:pt x="144484" y="264916"/>
                    </a:lnTo>
                    <a:lnTo>
                      <a:pt x="144738" y="265307"/>
                    </a:lnTo>
                    <a:lnTo>
                      <a:pt x="144611" y="265001"/>
                    </a:lnTo>
                    <a:lnTo>
                      <a:pt x="144336" y="264610"/>
                    </a:lnTo>
                    <a:close/>
                  </a:path>
                  <a:path w="473710" h="562609">
                    <a:moveTo>
                      <a:pt x="141437" y="264896"/>
                    </a:moveTo>
                    <a:lnTo>
                      <a:pt x="141521" y="265091"/>
                    </a:lnTo>
                    <a:lnTo>
                      <a:pt x="141648" y="265306"/>
                    </a:lnTo>
                    <a:lnTo>
                      <a:pt x="141437" y="264896"/>
                    </a:lnTo>
                    <a:close/>
                  </a:path>
                  <a:path w="473710" h="562609">
                    <a:moveTo>
                      <a:pt x="139978" y="263786"/>
                    </a:moveTo>
                    <a:lnTo>
                      <a:pt x="140042" y="264185"/>
                    </a:lnTo>
                    <a:lnTo>
                      <a:pt x="140169" y="264633"/>
                    </a:lnTo>
                    <a:lnTo>
                      <a:pt x="140296" y="264945"/>
                    </a:lnTo>
                    <a:lnTo>
                      <a:pt x="140549" y="265302"/>
                    </a:lnTo>
                    <a:lnTo>
                      <a:pt x="140422" y="264457"/>
                    </a:lnTo>
                    <a:lnTo>
                      <a:pt x="139978" y="263786"/>
                    </a:lnTo>
                    <a:close/>
                  </a:path>
                  <a:path w="473710" h="562609">
                    <a:moveTo>
                      <a:pt x="146997" y="264105"/>
                    </a:moveTo>
                    <a:lnTo>
                      <a:pt x="147357" y="264911"/>
                    </a:lnTo>
                    <a:lnTo>
                      <a:pt x="147610" y="265298"/>
                    </a:lnTo>
                    <a:lnTo>
                      <a:pt x="146997" y="264105"/>
                    </a:lnTo>
                    <a:close/>
                  </a:path>
                  <a:path w="473710" h="562609">
                    <a:moveTo>
                      <a:pt x="135875" y="264895"/>
                    </a:moveTo>
                    <a:lnTo>
                      <a:pt x="136025" y="265294"/>
                    </a:lnTo>
                    <a:lnTo>
                      <a:pt x="135875" y="264895"/>
                    </a:lnTo>
                    <a:close/>
                  </a:path>
                  <a:path w="473710" h="562609">
                    <a:moveTo>
                      <a:pt x="146250" y="263643"/>
                    </a:moveTo>
                    <a:lnTo>
                      <a:pt x="147137" y="265293"/>
                    </a:lnTo>
                    <a:lnTo>
                      <a:pt x="147011" y="264893"/>
                    </a:lnTo>
                    <a:lnTo>
                      <a:pt x="146250" y="263643"/>
                    </a:lnTo>
                    <a:close/>
                  </a:path>
                  <a:path w="473710" h="562609">
                    <a:moveTo>
                      <a:pt x="146170" y="264874"/>
                    </a:moveTo>
                    <a:lnTo>
                      <a:pt x="146211" y="265066"/>
                    </a:lnTo>
                    <a:lnTo>
                      <a:pt x="146338" y="265290"/>
                    </a:lnTo>
                    <a:lnTo>
                      <a:pt x="146170" y="264874"/>
                    </a:lnTo>
                    <a:close/>
                  </a:path>
                  <a:path w="473710" h="562609">
                    <a:moveTo>
                      <a:pt x="127088" y="262890"/>
                    </a:moveTo>
                    <a:lnTo>
                      <a:pt x="127113" y="265290"/>
                    </a:lnTo>
                    <a:lnTo>
                      <a:pt x="127240" y="264696"/>
                    </a:lnTo>
                    <a:lnTo>
                      <a:pt x="127088" y="262890"/>
                    </a:lnTo>
                    <a:close/>
                  </a:path>
                  <a:path w="473710" h="562609">
                    <a:moveTo>
                      <a:pt x="142021" y="264246"/>
                    </a:moveTo>
                    <a:lnTo>
                      <a:pt x="142721" y="265289"/>
                    </a:lnTo>
                    <a:lnTo>
                      <a:pt x="142595" y="264984"/>
                    </a:lnTo>
                    <a:lnTo>
                      <a:pt x="142021" y="264246"/>
                    </a:lnTo>
                    <a:close/>
                  </a:path>
                  <a:path w="473710" h="562609">
                    <a:moveTo>
                      <a:pt x="146314" y="264857"/>
                    </a:moveTo>
                    <a:lnTo>
                      <a:pt x="146445" y="265284"/>
                    </a:lnTo>
                    <a:lnTo>
                      <a:pt x="146314" y="264857"/>
                    </a:lnTo>
                    <a:close/>
                  </a:path>
                  <a:path w="473710" h="562609">
                    <a:moveTo>
                      <a:pt x="131953" y="264160"/>
                    </a:moveTo>
                    <a:lnTo>
                      <a:pt x="132448" y="265282"/>
                    </a:lnTo>
                    <a:lnTo>
                      <a:pt x="132321" y="264784"/>
                    </a:lnTo>
                    <a:lnTo>
                      <a:pt x="131953" y="264160"/>
                    </a:lnTo>
                    <a:close/>
                  </a:path>
                  <a:path w="473710" h="562609">
                    <a:moveTo>
                      <a:pt x="129998" y="264160"/>
                    </a:moveTo>
                    <a:lnTo>
                      <a:pt x="129755" y="264160"/>
                    </a:lnTo>
                    <a:lnTo>
                      <a:pt x="130303" y="265278"/>
                    </a:lnTo>
                    <a:lnTo>
                      <a:pt x="130176" y="264713"/>
                    </a:lnTo>
                    <a:lnTo>
                      <a:pt x="129998" y="264160"/>
                    </a:lnTo>
                    <a:close/>
                  </a:path>
                  <a:path w="473710" h="562609">
                    <a:moveTo>
                      <a:pt x="124695" y="263185"/>
                    </a:moveTo>
                    <a:lnTo>
                      <a:pt x="124516" y="263743"/>
                    </a:lnTo>
                    <a:lnTo>
                      <a:pt x="124389" y="264261"/>
                    </a:lnTo>
                    <a:lnTo>
                      <a:pt x="124262" y="265278"/>
                    </a:lnTo>
                    <a:lnTo>
                      <a:pt x="124643" y="263634"/>
                    </a:lnTo>
                    <a:lnTo>
                      <a:pt x="124695" y="263185"/>
                    </a:lnTo>
                    <a:close/>
                  </a:path>
                  <a:path w="473710" h="562609">
                    <a:moveTo>
                      <a:pt x="137290" y="264338"/>
                    </a:moveTo>
                    <a:lnTo>
                      <a:pt x="137337" y="264596"/>
                    </a:lnTo>
                    <a:lnTo>
                      <a:pt x="137590" y="265091"/>
                    </a:lnTo>
                    <a:lnTo>
                      <a:pt x="137716" y="265268"/>
                    </a:lnTo>
                    <a:lnTo>
                      <a:pt x="137463" y="264661"/>
                    </a:lnTo>
                    <a:lnTo>
                      <a:pt x="137290" y="264338"/>
                    </a:lnTo>
                    <a:close/>
                  </a:path>
                  <a:path w="473710" h="562609">
                    <a:moveTo>
                      <a:pt x="128790" y="262890"/>
                    </a:moveTo>
                    <a:lnTo>
                      <a:pt x="129211" y="265259"/>
                    </a:lnTo>
                    <a:lnTo>
                      <a:pt x="128957" y="263634"/>
                    </a:lnTo>
                    <a:lnTo>
                      <a:pt x="128790" y="262890"/>
                    </a:lnTo>
                    <a:close/>
                  </a:path>
                  <a:path w="473710" h="562609">
                    <a:moveTo>
                      <a:pt x="133021" y="264724"/>
                    </a:moveTo>
                    <a:lnTo>
                      <a:pt x="133072" y="265064"/>
                    </a:lnTo>
                    <a:lnTo>
                      <a:pt x="133199" y="265259"/>
                    </a:lnTo>
                    <a:lnTo>
                      <a:pt x="133072" y="264827"/>
                    </a:lnTo>
                    <a:close/>
                  </a:path>
                  <a:path w="473710" h="562609">
                    <a:moveTo>
                      <a:pt x="132562" y="264277"/>
                    </a:moveTo>
                    <a:lnTo>
                      <a:pt x="132963" y="265252"/>
                    </a:lnTo>
                    <a:lnTo>
                      <a:pt x="132837" y="264700"/>
                    </a:lnTo>
                    <a:lnTo>
                      <a:pt x="132562" y="264277"/>
                    </a:lnTo>
                    <a:close/>
                  </a:path>
                  <a:path w="473710" h="562609">
                    <a:moveTo>
                      <a:pt x="133056" y="264402"/>
                    </a:moveTo>
                    <a:lnTo>
                      <a:pt x="133150" y="264987"/>
                    </a:lnTo>
                    <a:lnTo>
                      <a:pt x="133277" y="265243"/>
                    </a:lnTo>
                    <a:lnTo>
                      <a:pt x="133150" y="264522"/>
                    </a:lnTo>
                    <a:close/>
                  </a:path>
                  <a:path w="473710" h="562609">
                    <a:moveTo>
                      <a:pt x="144962" y="264667"/>
                    </a:moveTo>
                    <a:lnTo>
                      <a:pt x="145157" y="265234"/>
                    </a:lnTo>
                    <a:lnTo>
                      <a:pt x="145030" y="264775"/>
                    </a:lnTo>
                    <a:close/>
                  </a:path>
                  <a:path w="473710" h="562609">
                    <a:moveTo>
                      <a:pt x="148191" y="263401"/>
                    </a:moveTo>
                    <a:lnTo>
                      <a:pt x="148601" y="264614"/>
                    </a:lnTo>
                    <a:lnTo>
                      <a:pt x="148854" y="265232"/>
                    </a:lnTo>
                    <a:lnTo>
                      <a:pt x="148728" y="264565"/>
                    </a:lnTo>
                    <a:lnTo>
                      <a:pt x="148191" y="263401"/>
                    </a:lnTo>
                    <a:close/>
                  </a:path>
                  <a:path w="473710" h="562609">
                    <a:moveTo>
                      <a:pt x="135156" y="263896"/>
                    </a:moveTo>
                    <a:lnTo>
                      <a:pt x="135721" y="265231"/>
                    </a:lnTo>
                    <a:lnTo>
                      <a:pt x="135594" y="264601"/>
                    </a:lnTo>
                    <a:lnTo>
                      <a:pt x="135156" y="263896"/>
                    </a:lnTo>
                    <a:close/>
                  </a:path>
                  <a:path w="473710" h="562609">
                    <a:moveTo>
                      <a:pt x="120979" y="264160"/>
                    </a:moveTo>
                    <a:lnTo>
                      <a:pt x="120840" y="265225"/>
                    </a:lnTo>
                    <a:lnTo>
                      <a:pt x="120966" y="264408"/>
                    </a:lnTo>
                    <a:lnTo>
                      <a:pt x="120979" y="264160"/>
                    </a:lnTo>
                    <a:close/>
                  </a:path>
                  <a:path w="473710" h="562609">
                    <a:moveTo>
                      <a:pt x="145713" y="264720"/>
                    </a:moveTo>
                    <a:lnTo>
                      <a:pt x="145823" y="265001"/>
                    </a:lnTo>
                    <a:lnTo>
                      <a:pt x="145949" y="265223"/>
                    </a:lnTo>
                    <a:lnTo>
                      <a:pt x="145823" y="264911"/>
                    </a:lnTo>
                    <a:lnTo>
                      <a:pt x="145713" y="264720"/>
                    </a:lnTo>
                    <a:close/>
                  </a:path>
                  <a:path w="473710" h="562609">
                    <a:moveTo>
                      <a:pt x="147708" y="264162"/>
                    </a:moveTo>
                    <a:lnTo>
                      <a:pt x="147877" y="264857"/>
                    </a:lnTo>
                    <a:lnTo>
                      <a:pt x="148004" y="265221"/>
                    </a:lnTo>
                    <a:lnTo>
                      <a:pt x="147708" y="264162"/>
                    </a:lnTo>
                    <a:close/>
                  </a:path>
                  <a:path w="473710" h="562609">
                    <a:moveTo>
                      <a:pt x="143221" y="263662"/>
                    </a:moveTo>
                    <a:lnTo>
                      <a:pt x="143347" y="264082"/>
                    </a:lnTo>
                    <a:lnTo>
                      <a:pt x="144105" y="265219"/>
                    </a:lnTo>
                    <a:lnTo>
                      <a:pt x="143980" y="264911"/>
                    </a:lnTo>
                    <a:lnTo>
                      <a:pt x="143221" y="263662"/>
                    </a:lnTo>
                    <a:close/>
                  </a:path>
                  <a:path w="473710" h="562609">
                    <a:moveTo>
                      <a:pt x="138207" y="263825"/>
                    </a:moveTo>
                    <a:lnTo>
                      <a:pt x="138359" y="264808"/>
                    </a:lnTo>
                    <a:lnTo>
                      <a:pt x="138612" y="265217"/>
                    </a:lnTo>
                    <a:lnTo>
                      <a:pt x="138485" y="264321"/>
                    </a:lnTo>
                    <a:lnTo>
                      <a:pt x="138358" y="264060"/>
                    </a:lnTo>
                    <a:lnTo>
                      <a:pt x="138207" y="263825"/>
                    </a:lnTo>
                    <a:close/>
                  </a:path>
                  <a:path w="473710" h="562609">
                    <a:moveTo>
                      <a:pt x="136824" y="264539"/>
                    </a:moveTo>
                    <a:lnTo>
                      <a:pt x="136942" y="265041"/>
                    </a:lnTo>
                    <a:lnTo>
                      <a:pt x="137068" y="265211"/>
                    </a:lnTo>
                    <a:lnTo>
                      <a:pt x="136824" y="264539"/>
                    </a:lnTo>
                    <a:close/>
                  </a:path>
                  <a:path w="473710" h="562609">
                    <a:moveTo>
                      <a:pt x="151096" y="264773"/>
                    </a:moveTo>
                    <a:lnTo>
                      <a:pt x="151209" y="265208"/>
                    </a:lnTo>
                    <a:lnTo>
                      <a:pt x="151096" y="264773"/>
                    </a:lnTo>
                    <a:close/>
                  </a:path>
                  <a:path w="473710" h="562609">
                    <a:moveTo>
                      <a:pt x="144099" y="264333"/>
                    </a:moveTo>
                    <a:lnTo>
                      <a:pt x="144117" y="264476"/>
                    </a:lnTo>
                    <a:lnTo>
                      <a:pt x="144623" y="265202"/>
                    </a:lnTo>
                    <a:lnTo>
                      <a:pt x="144496" y="264941"/>
                    </a:lnTo>
                    <a:lnTo>
                      <a:pt x="144099" y="264333"/>
                    </a:lnTo>
                    <a:close/>
                  </a:path>
                  <a:path w="473710" h="562609">
                    <a:moveTo>
                      <a:pt x="137454" y="264641"/>
                    </a:moveTo>
                    <a:lnTo>
                      <a:pt x="137708" y="265196"/>
                    </a:lnTo>
                    <a:lnTo>
                      <a:pt x="137583" y="264881"/>
                    </a:lnTo>
                    <a:lnTo>
                      <a:pt x="137454" y="264641"/>
                    </a:lnTo>
                    <a:close/>
                  </a:path>
                  <a:path w="473710" h="562609">
                    <a:moveTo>
                      <a:pt x="136701" y="264923"/>
                    </a:moveTo>
                    <a:lnTo>
                      <a:pt x="136835" y="265195"/>
                    </a:lnTo>
                    <a:lnTo>
                      <a:pt x="136701" y="264923"/>
                    </a:lnTo>
                    <a:close/>
                  </a:path>
                  <a:path w="473710" h="562609">
                    <a:moveTo>
                      <a:pt x="146282" y="264249"/>
                    </a:moveTo>
                    <a:lnTo>
                      <a:pt x="146314" y="264391"/>
                    </a:lnTo>
                    <a:lnTo>
                      <a:pt x="146820" y="265187"/>
                    </a:lnTo>
                    <a:lnTo>
                      <a:pt x="146693" y="264893"/>
                    </a:lnTo>
                    <a:lnTo>
                      <a:pt x="146282" y="264249"/>
                    </a:lnTo>
                    <a:close/>
                  </a:path>
                  <a:path w="473710" h="562609">
                    <a:moveTo>
                      <a:pt x="147821" y="262715"/>
                    </a:moveTo>
                    <a:lnTo>
                      <a:pt x="148023" y="263333"/>
                    </a:lnTo>
                    <a:lnTo>
                      <a:pt x="148783" y="265181"/>
                    </a:lnTo>
                    <a:lnTo>
                      <a:pt x="148529" y="264440"/>
                    </a:lnTo>
                    <a:lnTo>
                      <a:pt x="147821" y="262715"/>
                    </a:lnTo>
                    <a:close/>
                  </a:path>
                  <a:path w="473710" h="562609">
                    <a:moveTo>
                      <a:pt x="148951" y="264328"/>
                    </a:moveTo>
                    <a:lnTo>
                      <a:pt x="148971" y="264848"/>
                    </a:lnTo>
                    <a:lnTo>
                      <a:pt x="149098" y="265165"/>
                    </a:lnTo>
                    <a:lnTo>
                      <a:pt x="148951" y="264328"/>
                    </a:lnTo>
                    <a:close/>
                  </a:path>
                  <a:path w="473710" h="562609">
                    <a:moveTo>
                      <a:pt x="123683" y="263683"/>
                    </a:moveTo>
                    <a:lnTo>
                      <a:pt x="123597" y="263964"/>
                    </a:lnTo>
                    <a:lnTo>
                      <a:pt x="123470" y="265161"/>
                    </a:lnTo>
                    <a:lnTo>
                      <a:pt x="123597" y="264321"/>
                    </a:lnTo>
                    <a:lnTo>
                      <a:pt x="123672" y="264160"/>
                    </a:lnTo>
                    <a:lnTo>
                      <a:pt x="123683" y="263683"/>
                    </a:lnTo>
                    <a:close/>
                  </a:path>
                  <a:path w="473710" h="562609">
                    <a:moveTo>
                      <a:pt x="139941" y="264446"/>
                    </a:moveTo>
                    <a:lnTo>
                      <a:pt x="140073" y="264965"/>
                    </a:lnTo>
                    <a:lnTo>
                      <a:pt x="140199" y="265160"/>
                    </a:lnTo>
                    <a:lnTo>
                      <a:pt x="140072" y="264631"/>
                    </a:lnTo>
                    <a:lnTo>
                      <a:pt x="139941" y="264446"/>
                    </a:lnTo>
                    <a:close/>
                  </a:path>
                  <a:path w="473710" h="562609">
                    <a:moveTo>
                      <a:pt x="141031" y="264760"/>
                    </a:moveTo>
                    <a:lnTo>
                      <a:pt x="141080" y="264976"/>
                    </a:lnTo>
                    <a:lnTo>
                      <a:pt x="141206" y="265159"/>
                    </a:lnTo>
                    <a:lnTo>
                      <a:pt x="141031" y="264760"/>
                    </a:lnTo>
                    <a:close/>
                  </a:path>
                  <a:path w="473710" h="562609">
                    <a:moveTo>
                      <a:pt x="136809" y="264425"/>
                    </a:moveTo>
                    <a:lnTo>
                      <a:pt x="137069" y="265157"/>
                    </a:lnTo>
                    <a:lnTo>
                      <a:pt x="136943" y="264683"/>
                    </a:lnTo>
                    <a:lnTo>
                      <a:pt x="136809" y="264425"/>
                    </a:lnTo>
                    <a:close/>
                  </a:path>
                  <a:path w="473710" h="562609">
                    <a:moveTo>
                      <a:pt x="133313" y="263709"/>
                    </a:moveTo>
                    <a:lnTo>
                      <a:pt x="133356" y="264369"/>
                    </a:lnTo>
                    <a:lnTo>
                      <a:pt x="133483" y="264762"/>
                    </a:lnTo>
                    <a:lnTo>
                      <a:pt x="133610" y="264991"/>
                    </a:lnTo>
                    <a:lnTo>
                      <a:pt x="133736" y="265152"/>
                    </a:lnTo>
                    <a:lnTo>
                      <a:pt x="133609" y="264270"/>
                    </a:lnTo>
                    <a:lnTo>
                      <a:pt x="133313" y="263709"/>
                    </a:lnTo>
                    <a:close/>
                  </a:path>
                  <a:path w="473710" h="562609">
                    <a:moveTo>
                      <a:pt x="138738" y="264264"/>
                    </a:moveTo>
                    <a:lnTo>
                      <a:pt x="138799" y="264748"/>
                    </a:lnTo>
                    <a:lnTo>
                      <a:pt x="139052" y="265142"/>
                    </a:lnTo>
                    <a:lnTo>
                      <a:pt x="138926" y="264606"/>
                    </a:lnTo>
                    <a:lnTo>
                      <a:pt x="138738" y="264264"/>
                    </a:lnTo>
                    <a:close/>
                  </a:path>
                  <a:path w="473710" h="562609">
                    <a:moveTo>
                      <a:pt x="138005" y="264237"/>
                    </a:moveTo>
                    <a:lnTo>
                      <a:pt x="138099" y="264565"/>
                    </a:lnTo>
                    <a:lnTo>
                      <a:pt x="138353" y="265136"/>
                    </a:lnTo>
                    <a:lnTo>
                      <a:pt x="138226" y="264594"/>
                    </a:lnTo>
                    <a:lnTo>
                      <a:pt x="138005" y="264237"/>
                    </a:lnTo>
                    <a:close/>
                  </a:path>
                  <a:path w="473710" h="562609">
                    <a:moveTo>
                      <a:pt x="141643" y="264241"/>
                    </a:moveTo>
                    <a:lnTo>
                      <a:pt x="141777" y="264940"/>
                    </a:lnTo>
                    <a:lnTo>
                      <a:pt x="141903" y="265132"/>
                    </a:lnTo>
                    <a:lnTo>
                      <a:pt x="141778" y="264455"/>
                    </a:lnTo>
                    <a:lnTo>
                      <a:pt x="141643" y="264241"/>
                    </a:lnTo>
                    <a:close/>
                  </a:path>
                  <a:path w="473710" h="562609">
                    <a:moveTo>
                      <a:pt x="145891" y="264717"/>
                    </a:moveTo>
                    <a:lnTo>
                      <a:pt x="145938" y="264920"/>
                    </a:lnTo>
                    <a:lnTo>
                      <a:pt x="146064" y="265130"/>
                    </a:lnTo>
                    <a:lnTo>
                      <a:pt x="145937" y="264787"/>
                    </a:lnTo>
                    <a:close/>
                  </a:path>
                  <a:path w="473710" h="562609">
                    <a:moveTo>
                      <a:pt x="145273" y="264784"/>
                    </a:moveTo>
                    <a:lnTo>
                      <a:pt x="145403" y="265123"/>
                    </a:lnTo>
                    <a:lnTo>
                      <a:pt x="145273" y="264784"/>
                    </a:lnTo>
                    <a:close/>
                  </a:path>
                  <a:path w="473710" h="562609">
                    <a:moveTo>
                      <a:pt x="137664" y="264316"/>
                    </a:moveTo>
                    <a:lnTo>
                      <a:pt x="137800" y="264963"/>
                    </a:lnTo>
                    <a:lnTo>
                      <a:pt x="137925" y="265122"/>
                    </a:lnTo>
                    <a:lnTo>
                      <a:pt x="137798" y="264553"/>
                    </a:lnTo>
                    <a:lnTo>
                      <a:pt x="137664" y="264316"/>
                    </a:lnTo>
                    <a:close/>
                  </a:path>
                  <a:path w="473710" h="562609">
                    <a:moveTo>
                      <a:pt x="138909" y="263623"/>
                    </a:moveTo>
                    <a:lnTo>
                      <a:pt x="138929" y="263831"/>
                    </a:lnTo>
                    <a:lnTo>
                      <a:pt x="139055" y="264344"/>
                    </a:lnTo>
                    <a:lnTo>
                      <a:pt x="139560" y="265121"/>
                    </a:lnTo>
                    <a:lnTo>
                      <a:pt x="139433" y="264443"/>
                    </a:lnTo>
                    <a:lnTo>
                      <a:pt x="138909" y="263623"/>
                    </a:lnTo>
                    <a:close/>
                  </a:path>
                  <a:path w="473710" h="562609">
                    <a:moveTo>
                      <a:pt x="141914" y="263956"/>
                    </a:moveTo>
                    <a:lnTo>
                      <a:pt x="142064" y="264301"/>
                    </a:lnTo>
                    <a:lnTo>
                      <a:pt x="142695" y="265113"/>
                    </a:lnTo>
                    <a:lnTo>
                      <a:pt x="142570" y="264881"/>
                    </a:lnTo>
                    <a:lnTo>
                      <a:pt x="141914" y="263956"/>
                    </a:lnTo>
                    <a:close/>
                  </a:path>
                  <a:path w="473710" h="562609">
                    <a:moveTo>
                      <a:pt x="143233" y="264046"/>
                    </a:moveTo>
                    <a:lnTo>
                      <a:pt x="143246" y="264211"/>
                    </a:lnTo>
                    <a:lnTo>
                      <a:pt x="143752" y="265113"/>
                    </a:lnTo>
                    <a:lnTo>
                      <a:pt x="143233" y="264046"/>
                    </a:lnTo>
                    <a:close/>
                  </a:path>
                  <a:path w="473710" h="562609">
                    <a:moveTo>
                      <a:pt x="129946" y="262890"/>
                    </a:moveTo>
                    <a:lnTo>
                      <a:pt x="130304" y="265111"/>
                    </a:lnTo>
                    <a:lnTo>
                      <a:pt x="130178" y="263659"/>
                    </a:lnTo>
                    <a:lnTo>
                      <a:pt x="129946" y="262890"/>
                    </a:lnTo>
                    <a:close/>
                  </a:path>
                  <a:path w="473710" h="562609">
                    <a:moveTo>
                      <a:pt x="144595" y="264487"/>
                    </a:moveTo>
                    <a:lnTo>
                      <a:pt x="144733" y="264855"/>
                    </a:lnTo>
                    <a:lnTo>
                      <a:pt x="144859" y="265106"/>
                    </a:lnTo>
                    <a:lnTo>
                      <a:pt x="144734" y="264689"/>
                    </a:lnTo>
                    <a:lnTo>
                      <a:pt x="144595" y="264487"/>
                    </a:lnTo>
                    <a:close/>
                  </a:path>
                  <a:path w="473710" h="562609">
                    <a:moveTo>
                      <a:pt x="143850" y="264529"/>
                    </a:moveTo>
                    <a:lnTo>
                      <a:pt x="144099" y="265106"/>
                    </a:lnTo>
                    <a:lnTo>
                      <a:pt x="143972" y="264778"/>
                    </a:lnTo>
                    <a:lnTo>
                      <a:pt x="143850" y="264529"/>
                    </a:lnTo>
                    <a:close/>
                  </a:path>
                  <a:path w="473710" h="562609">
                    <a:moveTo>
                      <a:pt x="145576" y="264369"/>
                    </a:moveTo>
                    <a:lnTo>
                      <a:pt x="145682" y="264642"/>
                    </a:lnTo>
                    <a:lnTo>
                      <a:pt x="145936" y="265106"/>
                    </a:lnTo>
                    <a:lnTo>
                      <a:pt x="145810" y="264742"/>
                    </a:lnTo>
                    <a:lnTo>
                      <a:pt x="145576" y="264369"/>
                    </a:lnTo>
                    <a:close/>
                  </a:path>
                  <a:path w="473710" h="562609">
                    <a:moveTo>
                      <a:pt x="136146" y="264467"/>
                    </a:moveTo>
                    <a:lnTo>
                      <a:pt x="136237" y="264734"/>
                    </a:lnTo>
                    <a:lnTo>
                      <a:pt x="136489" y="265106"/>
                    </a:lnTo>
                    <a:lnTo>
                      <a:pt x="136362" y="264834"/>
                    </a:lnTo>
                    <a:lnTo>
                      <a:pt x="136146" y="264467"/>
                    </a:lnTo>
                    <a:close/>
                  </a:path>
                  <a:path w="473710" h="562609">
                    <a:moveTo>
                      <a:pt x="144072" y="263921"/>
                    </a:moveTo>
                    <a:lnTo>
                      <a:pt x="144572" y="264923"/>
                    </a:lnTo>
                    <a:lnTo>
                      <a:pt x="144699" y="265105"/>
                    </a:lnTo>
                    <a:lnTo>
                      <a:pt x="144445" y="264573"/>
                    </a:lnTo>
                    <a:lnTo>
                      <a:pt x="144072" y="263921"/>
                    </a:lnTo>
                    <a:close/>
                  </a:path>
                  <a:path w="473710" h="562609">
                    <a:moveTo>
                      <a:pt x="131332" y="264361"/>
                    </a:moveTo>
                    <a:lnTo>
                      <a:pt x="131373" y="264521"/>
                    </a:lnTo>
                    <a:lnTo>
                      <a:pt x="131626" y="265103"/>
                    </a:lnTo>
                    <a:lnTo>
                      <a:pt x="131499" y="264650"/>
                    </a:lnTo>
                    <a:lnTo>
                      <a:pt x="131332" y="264361"/>
                    </a:lnTo>
                    <a:close/>
                  </a:path>
                  <a:path w="473710" h="562609">
                    <a:moveTo>
                      <a:pt x="146908" y="264684"/>
                    </a:moveTo>
                    <a:lnTo>
                      <a:pt x="147112" y="265100"/>
                    </a:lnTo>
                    <a:lnTo>
                      <a:pt x="146985" y="264808"/>
                    </a:lnTo>
                    <a:close/>
                  </a:path>
                  <a:path w="473710" h="562609">
                    <a:moveTo>
                      <a:pt x="131401" y="264022"/>
                    </a:moveTo>
                    <a:lnTo>
                      <a:pt x="131632" y="264881"/>
                    </a:lnTo>
                    <a:lnTo>
                      <a:pt x="131759" y="265099"/>
                    </a:lnTo>
                    <a:lnTo>
                      <a:pt x="131401" y="264022"/>
                    </a:lnTo>
                    <a:close/>
                  </a:path>
                  <a:path w="473710" h="562609">
                    <a:moveTo>
                      <a:pt x="112509" y="264160"/>
                    </a:moveTo>
                    <a:lnTo>
                      <a:pt x="112346" y="265098"/>
                    </a:lnTo>
                    <a:lnTo>
                      <a:pt x="112473" y="264466"/>
                    </a:lnTo>
                    <a:lnTo>
                      <a:pt x="112509" y="264160"/>
                    </a:lnTo>
                    <a:close/>
                  </a:path>
                  <a:path w="473710" h="562609">
                    <a:moveTo>
                      <a:pt x="137324" y="264357"/>
                    </a:moveTo>
                    <a:lnTo>
                      <a:pt x="137697" y="265093"/>
                    </a:lnTo>
                    <a:lnTo>
                      <a:pt x="137571" y="264671"/>
                    </a:lnTo>
                    <a:lnTo>
                      <a:pt x="137324" y="264357"/>
                    </a:lnTo>
                    <a:close/>
                  </a:path>
                  <a:path w="473710" h="562609">
                    <a:moveTo>
                      <a:pt x="136507" y="264769"/>
                    </a:moveTo>
                    <a:lnTo>
                      <a:pt x="136515" y="264904"/>
                    </a:lnTo>
                    <a:lnTo>
                      <a:pt x="136642" y="265091"/>
                    </a:lnTo>
                    <a:lnTo>
                      <a:pt x="136507" y="264769"/>
                    </a:lnTo>
                    <a:close/>
                  </a:path>
                  <a:path w="473710" h="562609">
                    <a:moveTo>
                      <a:pt x="145061" y="264690"/>
                    </a:moveTo>
                    <a:lnTo>
                      <a:pt x="145100" y="264886"/>
                    </a:lnTo>
                    <a:lnTo>
                      <a:pt x="145227" y="265085"/>
                    </a:lnTo>
                    <a:lnTo>
                      <a:pt x="145061" y="264690"/>
                    </a:lnTo>
                    <a:close/>
                  </a:path>
                  <a:path w="473710" h="562609">
                    <a:moveTo>
                      <a:pt x="137305" y="264533"/>
                    </a:moveTo>
                    <a:lnTo>
                      <a:pt x="137330" y="264727"/>
                    </a:lnTo>
                    <a:lnTo>
                      <a:pt x="137584" y="265082"/>
                    </a:lnTo>
                    <a:lnTo>
                      <a:pt x="137305" y="264533"/>
                    </a:lnTo>
                    <a:close/>
                  </a:path>
                  <a:path w="473710" h="562609">
                    <a:moveTo>
                      <a:pt x="133292" y="264587"/>
                    </a:moveTo>
                    <a:lnTo>
                      <a:pt x="133333" y="264750"/>
                    </a:lnTo>
                    <a:lnTo>
                      <a:pt x="133586" y="265081"/>
                    </a:lnTo>
                    <a:lnTo>
                      <a:pt x="133461" y="264801"/>
                    </a:lnTo>
                    <a:lnTo>
                      <a:pt x="133292" y="264587"/>
                    </a:lnTo>
                    <a:close/>
                  </a:path>
                  <a:path w="473710" h="562609">
                    <a:moveTo>
                      <a:pt x="135728" y="264558"/>
                    </a:moveTo>
                    <a:lnTo>
                      <a:pt x="135752" y="264855"/>
                    </a:lnTo>
                    <a:lnTo>
                      <a:pt x="135879" y="265059"/>
                    </a:lnTo>
                    <a:lnTo>
                      <a:pt x="135728" y="264558"/>
                    </a:lnTo>
                    <a:close/>
                  </a:path>
                  <a:path w="473710" h="562609">
                    <a:moveTo>
                      <a:pt x="145113" y="264528"/>
                    </a:moveTo>
                    <a:lnTo>
                      <a:pt x="145161" y="264762"/>
                    </a:lnTo>
                    <a:lnTo>
                      <a:pt x="145288" y="265046"/>
                    </a:lnTo>
                    <a:lnTo>
                      <a:pt x="145161" y="264627"/>
                    </a:lnTo>
                    <a:close/>
                  </a:path>
                  <a:path w="473710" h="562609">
                    <a:moveTo>
                      <a:pt x="136148" y="264363"/>
                    </a:moveTo>
                    <a:lnTo>
                      <a:pt x="136233" y="264615"/>
                    </a:lnTo>
                    <a:lnTo>
                      <a:pt x="136486" y="265045"/>
                    </a:lnTo>
                    <a:lnTo>
                      <a:pt x="136359" y="264717"/>
                    </a:lnTo>
                    <a:lnTo>
                      <a:pt x="136148" y="264363"/>
                    </a:lnTo>
                    <a:close/>
                  </a:path>
                  <a:path w="473710" h="562609">
                    <a:moveTo>
                      <a:pt x="141740" y="263160"/>
                    </a:moveTo>
                    <a:lnTo>
                      <a:pt x="141925" y="263971"/>
                    </a:lnTo>
                    <a:lnTo>
                      <a:pt x="142685" y="265043"/>
                    </a:lnTo>
                    <a:lnTo>
                      <a:pt x="142558" y="264587"/>
                    </a:lnTo>
                    <a:lnTo>
                      <a:pt x="141740" y="263160"/>
                    </a:lnTo>
                    <a:close/>
                  </a:path>
                  <a:path w="473710" h="562609">
                    <a:moveTo>
                      <a:pt x="139392" y="264183"/>
                    </a:moveTo>
                    <a:lnTo>
                      <a:pt x="139517" y="264449"/>
                    </a:lnTo>
                    <a:lnTo>
                      <a:pt x="139897" y="265042"/>
                    </a:lnTo>
                    <a:lnTo>
                      <a:pt x="139770" y="264758"/>
                    </a:lnTo>
                    <a:lnTo>
                      <a:pt x="139392" y="264183"/>
                    </a:lnTo>
                    <a:close/>
                  </a:path>
                  <a:path w="473710" h="562609">
                    <a:moveTo>
                      <a:pt x="149142" y="263868"/>
                    </a:moveTo>
                    <a:lnTo>
                      <a:pt x="149339" y="265040"/>
                    </a:lnTo>
                    <a:lnTo>
                      <a:pt x="149212" y="264052"/>
                    </a:lnTo>
                    <a:lnTo>
                      <a:pt x="149142" y="263868"/>
                    </a:lnTo>
                    <a:close/>
                  </a:path>
                  <a:path w="473710" h="562609">
                    <a:moveTo>
                      <a:pt x="144612" y="264584"/>
                    </a:moveTo>
                    <a:lnTo>
                      <a:pt x="144688" y="264844"/>
                    </a:lnTo>
                    <a:lnTo>
                      <a:pt x="144815" y="265038"/>
                    </a:lnTo>
                    <a:lnTo>
                      <a:pt x="144612" y="264584"/>
                    </a:lnTo>
                    <a:close/>
                  </a:path>
                  <a:path w="473710" h="562609">
                    <a:moveTo>
                      <a:pt x="147034" y="261282"/>
                    </a:moveTo>
                    <a:lnTo>
                      <a:pt x="147147" y="261661"/>
                    </a:lnTo>
                    <a:lnTo>
                      <a:pt x="148541" y="265038"/>
                    </a:lnTo>
                    <a:lnTo>
                      <a:pt x="148160" y="263819"/>
                    </a:lnTo>
                    <a:lnTo>
                      <a:pt x="147034" y="261282"/>
                    </a:lnTo>
                    <a:close/>
                  </a:path>
                  <a:path w="473710" h="562609">
                    <a:moveTo>
                      <a:pt x="141353" y="264298"/>
                    </a:moveTo>
                    <a:lnTo>
                      <a:pt x="141475" y="264606"/>
                    </a:lnTo>
                    <a:lnTo>
                      <a:pt x="141729" y="265028"/>
                    </a:lnTo>
                    <a:lnTo>
                      <a:pt x="141603" y="264676"/>
                    </a:lnTo>
                    <a:lnTo>
                      <a:pt x="141353" y="264298"/>
                    </a:lnTo>
                    <a:close/>
                  </a:path>
                  <a:path w="473710" h="562609">
                    <a:moveTo>
                      <a:pt x="140724" y="264695"/>
                    </a:moveTo>
                    <a:lnTo>
                      <a:pt x="140757" y="264844"/>
                    </a:lnTo>
                    <a:lnTo>
                      <a:pt x="140884" y="265028"/>
                    </a:lnTo>
                    <a:lnTo>
                      <a:pt x="140724" y="264695"/>
                    </a:lnTo>
                    <a:close/>
                  </a:path>
                  <a:path w="473710" h="562609">
                    <a:moveTo>
                      <a:pt x="145850" y="264359"/>
                    </a:moveTo>
                    <a:lnTo>
                      <a:pt x="145935" y="264580"/>
                    </a:lnTo>
                    <a:lnTo>
                      <a:pt x="146189" y="265027"/>
                    </a:lnTo>
                    <a:lnTo>
                      <a:pt x="146063" y="264689"/>
                    </a:lnTo>
                    <a:lnTo>
                      <a:pt x="145850" y="264359"/>
                    </a:lnTo>
                    <a:close/>
                  </a:path>
                  <a:path w="473710" h="562609">
                    <a:moveTo>
                      <a:pt x="130309" y="263957"/>
                    </a:moveTo>
                    <a:lnTo>
                      <a:pt x="130394" y="264518"/>
                    </a:lnTo>
                    <a:lnTo>
                      <a:pt x="130521" y="265022"/>
                    </a:lnTo>
                    <a:lnTo>
                      <a:pt x="130394" y="264234"/>
                    </a:lnTo>
                    <a:lnTo>
                      <a:pt x="130309" y="263957"/>
                    </a:lnTo>
                    <a:close/>
                  </a:path>
                  <a:path w="473710" h="562609">
                    <a:moveTo>
                      <a:pt x="145256" y="264487"/>
                    </a:moveTo>
                    <a:lnTo>
                      <a:pt x="145270" y="264736"/>
                    </a:lnTo>
                    <a:lnTo>
                      <a:pt x="145397" y="265002"/>
                    </a:lnTo>
                    <a:lnTo>
                      <a:pt x="145256" y="264487"/>
                    </a:lnTo>
                    <a:close/>
                  </a:path>
                  <a:path w="473710" h="562609">
                    <a:moveTo>
                      <a:pt x="146797" y="264456"/>
                    </a:moveTo>
                    <a:lnTo>
                      <a:pt x="147098" y="264991"/>
                    </a:lnTo>
                    <a:lnTo>
                      <a:pt x="146971" y="264714"/>
                    </a:lnTo>
                    <a:lnTo>
                      <a:pt x="146797" y="264456"/>
                    </a:lnTo>
                    <a:close/>
                  </a:path>
                  <a:path w="473710" h="562609">
                    <a:moveTo>
                      <a:pt x="141007" y="264270"/>
                    </a:moveTo>
                    <a:lnTo>
                      <a:pt x="141113" y="264648"/>
                    </a:lnTo>
                    <a:lnTo>
                      <a:pt x="141367" y="264989"/>
                    </a:lnTo>
                    <a:lnTo>
                      <a:pt x="141240" y="264634"/>
                    </a:lnTo>
                    <a:lnTo>
                      <a:pt x="141007" y="264270"/>
                    </a:lnTo>
                    <a:close/>
                  </a:path>
                  <a:path w="473710" h="562609">
                    <a:moveTo>
                      <a:pt x="144358" y="264338"/>
                    </a:moveTo>
                    <a:lnTo>
                      <a:pt x="144555" y="264765"/>
                    </a:lnTo>
                    <a:lnTo>
                      <a:pt x="144682" y="264987"/>
                    </a:lnTo>
                    <a:lnTo>
                      <a:pt x="144555" y="264640"/>
                    </a:lnTo>
                    <a:lnTo>
                      <a:pt x="144358" y="264338"/>
                    </a:lnTo>
                    <a:close/>
                  </a:path>
                  <a:path w="473710" h="562609">
                    <a:moveTo>
                      <a:pt x="145376" y="264593"/>
                    </a:moveTo>
                    <a:lnTo>
                      <a:pt x="145403" y="264752"/>
                    </a:lnTo>
                    <a:lnTo>
                      <a:pt x="145530" y="264979"/>
                    </a:lnTo>
                    <a:lnTo>
                      <a:pt x="145376" y="264593"/>
                    </a:lnTo>
                    <a:close/>
                  </a:path>
                  <a:path w="473710" h="562609">
                    <a:moveTo>
                      <a:pt x="136505" y="264709"/>
                    </a:moveTo>
                    <a:lnTo>
                      <a:pt x="136647" y="264972"/>
                    </a:lnTo>
                    <a:lnTo>
                      <a:pt x="136505" y="264709"/>
                    </a:lnTo>
                    <a:close/>
                  </a:path>
                  <a:path w="473710" h="562609">
                    <a:moveTo>
                      <a:pt x="129270" y="263280"/>
                    </a:moveTo>
                    <a:lnTo>
                      <a:pt x="129480" y="264400"/>
                    </a:lnTo>
                    <a:lnTo>
                      <a:pt x="129606" y="264972"/>
                    </a:lnTo>
                    <a:lnTo>
                      <a:pt x="129480" y="264030"/>
                    </a:lnTo>
                    <a:lnTo>
                      <a:pt x="129270" y="263280"/>
                    </a:lnTo>
                    <a:close/>
                  </a:path>
                  <a:path w="473710" h="562609">
                    <a:moveTo>
                      <a:pt x="149786" y="264563"/>
                    </a:moveTo>
                    <a:lnTo>
                      <a:pt x="149903" y="264971"/>
                    </a:lnTo>
                    <a:lnTo>
                      <a:pt x="149786" y="264563"/>
                    </a:lnTo>
                    <a:close/>
                  </a:path>
                  <a:path w="473710" h="562609">
                    <a:moveTo>
                      <a:pt x="143664" y="264065"/>
                    </a:moveTo>
                    <a:lnTo>
                      <a:pt x="143837" y="264492"/>
                    </a:lnTo>
                    <a:lnTo>
                      <a:pt x="144090" y="264960"/>
                    </a:lnTo>
                    <a:lnTo>
                      <a:pt x="143837" y="264375"/>
                    </a:lnTo>
                    <a:lnTo>
                      <a:pt x="143664" y="264065"/>
                    </a:lnTo>
                    <a:close/>
                  </a:path>
                  <a:path w="473710" h="562609">
                    <a:moveTo>
                      <a:pt x="136680" y="264177"/>
                    </a:moveTo>
                    <a:lnTo>
                      <a:pt x="136751" y="264784"/>
                    </a:lnTo>
                    <a:lnTo>
                      <a:pt x="136878" y="264955"/>
                    </a:lnTo>
                    <a:lnTo>
                      <a:pt x="136751" y="264355"/>
                    </a:lnTo>
                    <a:lnTo>
                      <a:pt x="136680" y="264177"/>
                    </a:lnTo>
                    <a:close/>
                  </a:path>
                  <a:path w="473710" h="562609">
                    <a:moveTo>
                      <a:pt x="144041" y="263867"/>
                    </a:moveTo>
                    <a:lnTo>
                      <a:pt x="144080" y="264082"/>
                    </a:lnTo>
                    <a:lnTo>
                      <a:pt x="144333" y="264605"/>
                    </a:lnTo>
                    <a:lnTo>
                      <a:pt x="144586" y="264951"/>
                    </a:lnTo>
                    <a:lnTo>
                      <a:pt x="144041" y="263867"/>
                    </a:lnTo>
                    <a:close/>
                  </a:path>
                  <a:path w="473710" h="562609">
                    <a:moveTo>
                      <a:pt x="132601" y="263871"/>
                    </a:moveTo>
                    <a:lnTo>
                      <a:pt x="132616" y="264361"/>
                    </a:lnTo>
                    <a:lnTo>
                      <a:pt x="132997" y="264947"/>
                    </a:lnTo>
                    <a:lnTo>
                      <a:pt x="132870" y="264416"/>
                    </a:lnTo>
                    <a:lnTo>
                      <a:pt x="132601" y="263871"/>
                    </a:lnTo>
                    <a:close/>
                  </a:path>
                  <a:path w="473710" h="562609">
                    <a:moveTo>
                      <a:pt x="149291" y="264102"/>
                    </a:moveTo>
                    <a:lnTo>
                      <a:pt x="149420" y="264602"/>
                    </a:lnTo>
                    <a:lnTo>
                      <a:pt x="149546" y="264937"/>
                    </a:lnTo>
                    <a:lnTo>
                      <a:pt x="149419" y="264356"/>
                    </a:lnTo>
                    <a:lnTo>
                      <a:pt x="149291" y="264102"/>
                    </a:lnTo>
                    <a:close/>
                  </a:path>
                  <a:path w="473710" h="562609">
                    <a:moveTo>
                      <a:pt x="136742" y="263905"/>
                    </a:moveTo>
                    <a:lnTo>
                      <a:pt x="136819" y="264444"/>
                    </a:lnTo>
                    <a:lnTo>
                      <a:pt x="137073" y="264936"/>
                    </a:lnTo>
                    <a:lnTo>
                      <a:pt x="136946" y="264190"/>
                    </a:lnTo>
                    <a:lnTo>
                      <a:pt x="136742" y="263905"/>
                    </a:lnTo>
                    <a:close/>
                  </a:path>
                  <a:path w="473710" h="562609">
                    <a:moveTo>
                      <a:pt x="124462" y="263913"/>
                    </a:moveTo>
                    <a:lnTo>
                      <a:pt x="124376" y="264182"/>
                    </a:lnTo>
                    <a:lnTo>
                      <a:pt x="124249" y="264934"/>
                    </a:lnTo>
                    <a:lnTo>
                      <a:pt x="124462" y="263913"/>
                    </a:lnTo>
                    <a:close/>
                  </a:path>
                  <a:path w="473710" h="562609">
                    <a:moveTo>
                      <a:pt x="144092" y="264278"/>
                    </a:moveTo>
                    <a:lnTo>
                      <a:pt x="144491" y="264931"/>
                    </a:lnTo>
                    <a:lnTo>
                      <a:pt x="144365" y="264670"/>
                    </a:lnTo>
                    <a:lnTo>
                      <a:pt x="144092" y="264278"/>
                    </a:lnTo>
                    <a:close/>
                  </a:path>
                  <a:path w="473710" h="562609">
                    <a:moveTo>
                      <a:pt x="149133" y="263842"/>
                    </a:moveTo>
                    <a:lnTo>
                      <a:pt x="149177" y="264348"/>
                    </a:lnTo>
                    <a:lnTo>
                      <a:pt x="149304" y="264930"/>
                    </a:lnTo>
                    <a:lnTo>
                      <a:pt x="149133" y="263842"/>
                    </a:lnTo>
                    <a:close/>
                  </a:path>
                  <a:path w="473710" h="562609">
                    <a:moveTo>
                      <a:pt x="140670" y="264383"/>
                    </a:moveTo>
                    <a:lnTo>
                      <a:pt x="140926" y="264922"/>
                    </a:lnTo>
                    <a:lnTo>
                      <a:pt x="140800" y="264572"/>
                    </a:lnTo>
                    <a:lnTo>
                      <a:pt x="140670" y="264383"/>
                    </a:lnTo>
                    <a:close/>
                  </a:path>
                  <a:path w="473710" h="562609">
                    <a:moveTo>
                      <a:pt x="141590" y="264158"/>
                    </a:moveTo>
                    <a:lnTo>
                      <a:pt x="141638" y="264462"/>
                    </a:lnTo>
                    <a:lnTo>
                      <a:pt x="141765" y="264922"/>
                    </a:lnTo>
                    <a:lnTo>
                      <a:pt x="141638" y="264234"/>
                    </a:lnTo>
                    <a:close/>
                  </a:path>
                  <a:path w="473710" h="562609">
                    <a:moveTo>
                      <a:pt x="136499" y="264572"/>
                    </a:moveTo>
                    <a:lnTo>
                      <a:pt x="136522" y="264717"/>
                    </a:lnTo>
                    <a:lnTo>
                      <a:pt x="136649" y="264921"/>
                    </a:lnTo>
                    <a:lnTo>
                      <a:pt x="136499" y="264572"/>
                    </a:lnTo>
                    <a:close/>
                  </a:path>
                  <a:path w="473710" h="562609">
                    <a:moveTo>
                      <a:pt x="136148" y="264361"/>
                    </a:moveTo>
                    <a:lnTo>
                      <a:pt x="136481" y="264920"/>
                    </a:lnTo>
                    <a:lnTo>
                      <a:pt x="136354" y="264666"/>
                    </a:lnTo>
                    <a:lnTo>
                      <a:pt x="136148" y="264361"/>
                    </a:lnTo>
                    <a:close/>
                  </a:path>
                  <a:path w="473710" h="562609">
                    <a:moveTo>
                      <a:pt x="145511" y="264203"/>
                    </a:moveTo>
                    <a:lnTo>
                      <a:pt x="145660" y="264503"/>
                    </a:lnTo>
                    <a:lnTo>
                      <a:pt x="145913" y="264905"/>
                    </a:lnTo>
                    <a:lnTo>
                      <a:pt x="145511" y="264203"/>
                    </a:lnTo>
                    <a:close/>
                  </a:path>
                  <a:path w="473710" h="562609">
                    <a:moveTo>
                      <a:pt x="138563" y="264380"/>
                    </a:moveTo>
                    <a:lnTo>
                      <a:pt x="138805" y="264902"/>
                    </a:lnTo>
                    <a:lnTo>
                      <a:pt x="138678" y="264559"/>
                    </a:lnTo>
                    <a:lnTo>
                      <a:pt x="138563" y="264380"/>
                    </a:lnTo>
                    <a:close/>
                  </a:path>
                  <a:path w="473710" h="562609">
                    <a:moveTo>
                      <a:pt x="135732" y="264257"/>
                    </a:moveTo>
                    <a:lnTo>
                      <a:pt x="135749" y="264427"/>
                    </a:lnTo>
                    <a:lnTo>
                      <a:pt x="135875" y="264895"/>
                    </a:lnTo>
                    <a:lnTo>
                      <a:pt x="135732" y="264257"/>
                    </a:lnTo>
                    <a:close/>
                  </a:path>
                  <a:path w="473710" h="562609">
                    <a:moveTo>
                      <a:pt x="141271" y="264446"/>
                    </a:moveTo>
                    <a:lnTo>
                      <a:pt x="141309" y="264650"/>
                    </a:lnTo>
                    <a:lnTo>
                      <a:pt x="141436" y="264892"/>
                    </a:lnTo>
                    <a:lnTo>
                      <a:pt x="141310" y="264499"/>
                    </a:lnTo>
                    <a:close/>
                  </a:path>
                  <a:path w="473710" h="562609">
                    <a:moveTo>
                      <a:pt x="140065" y="264328"/>
                    </a:moveTo>
                    <a:lnTo>
                      <a:pt x="140131" y="264587"/>
                    </a:lnTo>
                    <a:lnTo>
                      <a:pt x="140257" y="264891"/>
                    </a:lnTo>
                    <a:lnTo>
                      <a:pt x="140065" y="264328"/>
                    </a:lnTo>
                    <a:close/>
                  </a:path>
                  <a:path w="473710" h="562609">
                    <a:moveTo>
                      <a:pt x="144990" y="264288"/>
                    </a:moveTo>
                    <a:lnTo>
                      <a:pt x="145059" y="264680"/>
                    </a:lnTo>
                    <a:lnTo>
                      <a:pt x="145186" y="264887"/>
                    </a:lnTo>
                    <a:lnTo>
                      <a:pt x="145060" y="264420"/>
                    </a:lnTo>
                    <a:lnTo>
                      <a:pt x="144990" y="264288"/>
                    </a:lnTo>
                    <a:close/>
                  </a:path>
                  <a:path w="473710" h="562609">
                    <a:moveTo>
                      <a:pt x="140847" y="264494"/>
                    </a:moveTo>
                    <a:lnTo>
                      <a:pt x="140890" y="264701"/>
                    </a:lnTo>
                    <a:lnTo>
                      <a:pt x="141017" y="264885"/>
                    </a:lnTo>
                    <a:lnTo>
                      <a:pt x="140890" y="264556"/>
                    </a:lnTo>
                    <a:close/>
                  </a:path>
                  <a:path w="473710" h="562609">
                    <a:moveTo>
                      <a:pt x="146279" y="263261"/>
                    </a:moveTo>
                    <a:lnTo>
                      <a:pt x="146956" y="264657"/>
                    </a:lnTo>
                    <a:lnTo>
                      <a:pt x="147083" y="264881"/>
                    </a:lnTo>
                    <a:lnTo>
                      <a:pt x="146957" y="264529"/>
                    </a:lnTo>
                    <a:lnTo>
                      <a:pt x="146450" y="263531"/>
                    </a:lnTo>
                    <a:lnTo>
                      <a:pt x="146279" y="263261"/>
                    </a:lnTo>
                    <a:close/>
                  </a:path>
                  <a:path w="473710" h="562609">
                    <a:moveTo>
                      <a:pt x="146279" y="264196"/>
                    </a:moveTo>
                    <a:lnTo>
                      <a:pt x="146688" y="264881"/>
                    </a:lnTo>
                    <a:lnTo>
                      <a:pt x="146279" y="264196"/>
                    </a:lnTo>
                    <a:close/>
                  </a:path>
                  <a:path w="473710" h="562609">
                    <a:moveTo>
                      <a:pt x="144884" y="264412"/>
                    </a:moveTo>
                    <a:lnTo>
                      <a:pt x="144967" y="264676"/>
                    </a:lnTo>
                    <a:lnTo>
                      <a:pt x="145094" y="264875"/>
                    </a:lnTo>
                    <a:lnTo>
                      <a:pt x="144967" y="264542"/>
                    </a:lnTo>
                    <a:lnTo>
                      <a:pt x="144884" y="264412"/>
                    </a:lnTo>
                    <a:close/>
                  </a:path>
                  <a:path w="473710" h="562609">
                    <a:moveTo>
                      <a:pt x="135731" y="264359"/>
                    </a:moveTo>
                    <a:lnTo>
                      <a:pt x="135739" y="264582"/>
                    </a:lnTo>
                    <a:lnTo>
                      <a:pt x="135866" y="264873"/>
                    </a:lnTo>
                    <a:lnTo>
                      <a:pt x="135731" y="264359"/>
                    </a:lnTo>
                    <a:close/>
                  </a:path>
                  <a:path w="473710" h="562609">
                    <a:moveTo>
                      <a:pt x="145700" y="264429"/>
                    </a:moveTo>
                    <a:lnTo>
                      <a:pt x="145909" y="264870"/>
                    </a:lnTo>
                    <a:lnTo>
                      <a:pt x="145782" y="264552"/>
                    </a:lnTo>
                    <a:close/>
                  </a:path>
                  <a:path w="473710" h="562609">
                    <a:moveTo>
                      <a:pt x="129159" y="262890"/>
                    </a:moveTo>
                    <a:lnTo>
                      <a:pt x="129442" y="264538"/>
                    </a:lnTo>
                    <a:lnTo>
                      <a:pt x="129568" y="264870"/>
                    </a:lnTo>
                    <a:lnTo>
                      <a:pt x="129314" y="263516"/>
                    </a:lnTo>
                    <a:lnTo>
                      <a:pt x="129159" y="262890"/>
                    </a:lnTo>
                    <a:close/>
                  </a:path>
                  <a:path w="473710" h="562609">
                    <a:moveTo>
                      <a:pt x="130821" y="263217"/>
                    </a:moveTo>
                    <a:lnTo>
                      <a:pt x="130857" y="263832"/>
                    </a:lnTo>
                    <a:lnTo>
                      <a:pt x="130983" y="264506"/>
                    </a:lnTo>
                    <a:lnTo>
                      <a:pt x="131110" y="264859"/>
                    </a:lnTo>
                    <a:lnTo>
                      <a:pt x="130984" y="263601"/>
                    </a:lnTo>
                    <a:lnTo>
                      <a:pt x="130821" y="263217"/>
                    </a:lnTo>
                    <a:close/>
                  </a:path>
                  <a:path w="473710" h="562609">
                    <a:moveTo>
                      <a:pt x="148954" y="264032"/>
                    </a:moveTo>
                    <a:lnTo>
                      <a:pt x="149089" y="264587"/>
                    </a:lnTo>
                    <a:lnTo>
                      <a:pt x="149216" y="264856"/>
                    </a:lnTo>
                    <a:lnTo>
                      <a:pt x="148954" y="264032"/>
                    </a:lnTo>
                    <a:close/>
                  </a:path>
                  <a:path w="473710" h="562609">
                    <a:moveTo>
                      <a:pt x="145769" y="263648"/>
                    </a:moveTo>
                    <a:lnTo>
                      <a:pt x="145787" y="263803"/>
                    </a:lnTo>
                    <a:lnTo>
                      <a:pt x="145914" y="264368"/>
                    </a:lnTo>
                    <a:lnTo>
                      <a:pt x="146167" y="264853"/>
                    </a:lnTo>
                    <a:lnTo>
                      <a:pt x="146041" y="264129"/>
                    </a:lnTo>
                    <a:lnTo>
                      <a:pt x="145769" y="263648"/>
                    </a:lnTo>
                    <a:close/>
                  </a:path>
                  <a:path w="473710" h="562609">
                    <a:moveTo>
                      <a:pt x="136150" y="264249"/>
                    </a:moveTo>
                    <a:lnTo>
                      <a:pt x="136226" y="264476"/>
                    </a:lnTo>
                    <a:lnTo>
                      <a:pt x="136478" y="264849"/>
                    </a:lnTo>
                    <a:lnTo>
                      <a:pt x="136351" y="264542"/>
                    </a:lnTo>
                    <a:lnTo>
                      <a:pt x="136150" y="264249"/>
                    </a:lnTo>
                    <a:close/>
                  </a:path>
                  <a:path w="473710" h="562609">
                    <a:moveTo>
                      <a:pt x="131349" y="263863"/>
                    </a:moveTo>
                    <a:lnTo>
                      <a:pt x="131354" y="264080"/>
                    </a:lnTo>
                    <a:lnTo>
                      <a:pt x="131481" y="264558"/>
                    </a:lnTo>
                    <a:lnTo>
                      <a:pt x="131608" y="264838"/>
                    </a:lnTo>
                    <a:lnTo>
                      <a:pt x="131349" y="263863"/>
                    </a:lnTo>
                    <a:close/>
                  </a:path>
                  <a:path w="473710" h="562609">
                    <a:moveTo>
                      <a:pt x="146977" y="264066"/>
                    </a:moveTo>
                    <a:lnTo>
                      <a:pt x="147057" y="264423"/>
                    </a:lnTo>
                    <a:lnTo>
                      <a:pt x="147309" y="264837"/>
                    </a:lnTo>
                    <a:lnTo>
                      <a:pt x="146977" y="264066"/>
                    </a:lnTo>
                    <a:close/>
                  </a:path>
                  <a:path w="473710" h="562609">
                    <a:moveTo>
                      <a:pt x="130479" y="264259"/>
                    </a:moveTo>
                    <a:lnTo>
                      <a:pt x="130489" y="264440"/>
                    </a:lnTo>
                    <a:lnTo>
                      <a:pt x="130616" y="264835"/>
                    </a:lnTo>
                    <a:lnTo>
                      <a:pt x="130479" y="264259"/>
                    </a:lnTo>
                    <a:close/>
                  </a:path>
                  <a:path w="473710" h="562609">
                    <a:moveTo>
                      <a:pt x="146271" y="264039"/>
                    </a:moveTo>
                    <a:lnTo>
                      <a:pt x="146288" y="264210"/>
                    </a:lnTo>
                    <a:lnTo>
                      <a:pt x="146668" y="264834"/>
                    </a:lnTo>
                    <a:lnTo>
                      <a:pt x="146271" y="264039"/>
                    </a:lnTo>
                    <a:close/>
                  </a:path>
                  <a:path w="473710" h="562609">
                    <a:moveTo>
                      <a:pt x="146262" y="263873"/>
                    </a:moveTo>
                    <a:lnTo>
                      <a:pt x="146559" y="264583"/>
                    </a:lnTo>
                    <a:lnTo>
                      <a:pt x="146686" y="264833"/>
                    </a:lnTo>
                    <a:lnTo>
                      <a:pt x="146262" y="263873"/>
                    </a:lnTo>
                    <a:close/>
                  </a:path>
                  <a:path w="473710" h="562609">
                    <a:moveTo>
                      <a:pt x="131364" y="263399"/>
                    </a:moveTo>
                    <a:lnTo>
                      <a:pt x="131402" y="263777"/>
                    </a:lnTo>
                    <a:lnTo>
                      <a:pt x="131656" y="264377"/>
                    </a:lnTo>
                    <a:lnTo>
                      <a:pt x="131909" y="264828"/>
                    </a:lnTo>
                    <a:lnTo>
                      <a:pt x="131782" y="264468"/>
                    </a:lnTo>
                    <a:lnTo>
                      <a:pt x="131737" y="264160"/>
                    </a:lnTo>
                    <a:lnTo>
                      <a:pt x="131364" y="263399"/>
                    </a:lnTo>
                    <a:close/>
                  </a:path>
                  <a:path w="473710" h="562609">
                    <a:moveTo>
                      <a:pt x="144561" y="264292"/>
                    </a:moveTo>
                    <a:lnTo>
                      <a:pt x="144696" y="264634"/>
                    </a:lnTo>
                    <a:lnTo>
                      <a:pt x="144823" y="264819"/>
                    </a:lnTo>
                    <a:lnTo>
                      <a:pt x="144561" y="264292"/>
                    </a:lnTo>
                    <a:close/>
                  </a:path>
                  <a:path w="473710" h="562609">
                    <a:moveTo>
                      <a:pt x="135864" y="264376"/>
                    </a:moveTo>
                    <a:lnTo>
                      <a:pt x="135918" y="264546"/>
                    </a:lnTo>
                    <a:lnTo>
                      <a:pt x="136045" y="264818"/>
                    </a:lnTo>
                    <a:lnTo>
                      <a:pt x="135864" y="264376"/>
                    </a:lnTo>
                    <a:close/>
                  </a:path>
                  <a:path w="473710" h="562609">
                    <a:moveTo>
                      <a:pt x="141713" y="263850"/>
                    </a:moveTo>
                    <a:lnTo>
                      <a:pt x="141755" y="264135"/>
                    </a:lnTo>
                    <a:lnTo>
                      <a:pt x="141882" y="264602"/>
                    </a:lnTo>
                    <a:lnTo>
                      <a:pt x="142009" y="264810"/>
                    </a:lnTo>
                    <a:lnTo>
                      <a:pt x="141882" y="264226"/>
                    </a:lnTo>
                    <a:lnTo>
                      <a:pt x="141756" y="263905"/>
                    </a:lnTo>
                    <a:close/>
                  </a:path>
                  <a:path w="473710" h="562609">
                    <a:moveTo>
                      <a:pt x="148554" y="264160"/>
                    </a:moveTo>
                    <a:lnTo>
                      <a:pt x="148826" y="264794"/>
                    </a:lnTo>
                    <a:lnTo>
                      <a:pt x="148699" y="264463"/>
                    </a:lnTo>
                    <a:lnTo>
                      <a:pt x="148554" y="264160"/>
                    </a:lnTo>
                    <a:close/>
                  </a:path>
                  <a:path w="473710" h="562609">
                    <a:moveTo>
                      <a:pt x="137234" y="263589"/>
                    </a:moveTo>
                    <a:lnTo>
                      <a:pt x="137283" y="264239"/>
                    </a:lnTo>
                    <a:lnTo>
                      <a:pt x="137410" y="264467"/>
                    </a:lnTo>
                    <a:lnTo>
                      <a:pt x="137664" y="264789"/>
                    </a:lnTo>
                    <a:lnTo>
                      <a:pt x="137537" y="264101"/>
                    </a:lnTo>
                    <a:lnTo>
                      <a:pt x="137234" y="263589"/>
                    </a:lnTo>
                    <a:close/>
                  </a:path>
                  <a:path w="473710" h="562609">
                    <a:moveTo>
                      <a:pt x="146866" y="263099"/>
                    </a:moveTo>
                    <a:lnTo>
                      <a:pt x="146920" y="263434"/>
                    </a:lnTo>
                    <a:lnTo>
                      <a:pt x="147676" y="264781"/>
                    </a:lnTo>
                    <a:lnTo>
                      <a:pt x="147550" y="264375"/>
                    </a:lnTo>
                    <a:lnTo>
                      <a:pt x="146866" y="263099"/>
                    </a:lnTo>
                    <a:close/>
                  </a:path>
                  <a:path w="473710" h="562609">
                    <a:moveTo>
                      <a:pt x="144112" y="263782"/>
                    </a:moveTo>
                    <a:lnTo>
                      <a:pt x="144392" y="264390"/>
                    </a:lnTo>
                    <a:lnTo>
                      <a:pt x="144646" y="264779"/>
                    </a:lnTo>
                    <a:lnTo>
                      <a:pt x="144519" y="264376"/>
                    </a:lnTo>
                    <a:lnTo>
                      <a:pt x="144112" y="263782"/>
                    </a:lnTo>
                    <a:close/>
                  </a:path>
                  <a:path w="473710" h="562609">
                    <a:moveTo>
                      <a:pt x="148955" y="263932"/>
                    </a:moveTo>
                    <a:lnTo>
                      <a:pt x="149208" y="264760"/>
                    </a:lnTo>
                    <a:lnTo>
                      <a:pt x="148955" y="263932"/>
                    </a:lnTo>
                    <a:close/>
                  </a:path>
                  <a:path w="473710" h="562609">
                    <a:moveTo>
                      <a:pt x="146225" y="263178"/>
                    </a:moveTo>
                    <a:lnTo>
                      <a:pt x="146241" y="263319"/>
                    </a:lnTo>
                    <a:lnTo>
                      <a:pt x="146748" y="264355"/>
                    </a:lnTo>
                    <a:lnTo>
                      <a:pt x="147000" y="264758"/>
                    </a:lnTo>
                    <a:lnTo>
                      <a:pt x="146225" y="263178"/>
                    </a:lnTo>
                    <a:close/>
                  </a:path>
                  <a:path w="473710" h="562609">
                    <a:moveTo>
                      <a:pt x="151691" y="263011"/>
                    </a:moveTo>
                    <a:lnTo>
                      <a:pt x="151749" y="263510"/>
                    </a:lnTo>
                    <a:lnTo>
                      <a:pt x="152002" y="264757"/>
                    </a:lnTo>
                    <a:lnTo>
                      <a:pt x="151691" y="263011"/>
                    </a:lnTo>
                    <a:close/>
                  </a:path>
                  <a:path w="473710" h="562609">
                    <a:moveTo>
                      <a:pt x="112890" y="262890"/>
                    </a:moveTo>
                    <a:lnTo>
                      <a:pt x="112726" y="263732"/>
                    </a:lnTo>
                    <a:lnTo>
                      <a:pt x="112599" y="264753"/>
                    </a:lnTo>
                    <a:lnTo>
                      <a:pt x="112890" y="262890"/>
                    </a:lnTo>
                    <a:close/>
                  </a:path>
                  <a:path w="473710" h="562609">
                    <a:moveTo>
                      <a:pt x="145016" y="264054"/>
                    </a:moveTo>
                    <a:lnTo>
                      <a:pt x="145128" y="264529"/>
                    </a:lnTo>
                    <a:lnTo>
                      <a:pt x="145254" y="264752"/>
                    </a:lnTo>
                    <a:lnTo>
                      <a:pt x="145128" y="264255"/>
                    </a:lnTo>
                    <a:lnTo>
                      <a:pt x="145016" y="264054"/>
                    </a:lnTo>
                    <a:close/>
                  </a:path>
                  <a:path w="473710" h="562609">
                    <a:moveTo>
                      <a:pt x="144499" y="263939"/>
                    </a:moveTo>
                    <a:lnTo>
                      <a:pt x="144560" y="264287"/>
                    </a:lnTo>
                    <a:lnTo>
                      <a:pt x="144814" y="264748"/>
                    </a:lnTo>
                    <a:lnTo>
                      <a:pt x="144687" y="264234"/>
                    </a:lnTo>
                    <a:lnTo>
                      <a:pt x="144499" y="263939"/>
                    </a:lnTo>
                    <a:close/>
                  </a:path>
                  <a:path w="473710" h="562609">
                    <a:moveTo>
                      <a:pt x="139349" y="263939"/>
                    </a:moveTo>
                    <a:lnTo>
                      <a:pt x="139481" y="264199"/>
                    </a:lnTo>
                    <a:lnTo>
                      <a:pt x="139861" y="264742"/>
                    </a:lnTo>
                    <a:lnTo>
                      <a:pt x="139349" y="263939"/>
                    </a:lnTo>
                    <a:close/>
                  </a:path>
                  <a:path w="473710" h="562609">
                    <a:moveTo>
                      <a:pt x="137595" y="263574"/>
                    </a:moveTo>
                    <a:lnTo>
                      <a:pt x="137660" y="264266"/>
                    </a:lnTo>
                    <a:lnTo>
                      <a:pt x="137914" y="264737"/>
                    </a:lnTo>
                    <a:lnTo>
                      <a:pt x="137787" y="263885"/>
                    </a:lnTo>
                    <a:lnTo>
                      <a:pt x="137595" y="263574"/>
                    </a:lnTo>
                    <a:close/>
                  </a:path>
                  <a:path w="473710" h="562609">
                    <a:moveTo>
                      <a:pt x="138386" y="263624"/>
                    </a:moveTo>
                    <a:lnTo>
                      <a:pt x="138533" y="264314"/>
                    </a:lnTo>
                    <a:lnTo>
                      <a:pt x="138786" y="264728"/>
                    </a:lnTo>
                    <a:lnTo>
                      <a:pt x="138386" y="263624"/>
                    </a:lnTo>
                    <a:close/>
                  </a:path>
                  <a:path w="473710" h="562609">
                    <a:moveTo>
                      <a:pt x="141600" y="262514"/>
                    </a:moveTo>
                    <a:lnTo>
                      <a:pt x="141752" y="263180"/>
                    </a:lnTo>
                    <a:lnTo>
                      <a:pt x="142638" y="264727"/>
                    </a:lnTo>
                    <a:lnTo>
                      <a:pt x="142511" y="263869"/>
                    </a:lnTo>
                    <a:lnTo>
                      <a:pt x="141600" y="262514"/>
                    </a:lnTo>
                    <a:close/>
                  </a:path>
                  <a:path w="473710" h="562609">
                    <a:moveTo>
                      <a:pt x="137984" y="263478"/>
                    </a:moveTo>
                    <a:lnTo>
                      <a:pt x="138053" y="264022"/>
                    </a:lnTo>
                    <a:lnTo>
                      <a:pt x="138307" y="264725"/>
                    </a:lnTo>
                    <a:lnTo>
                      <a:pt x="138180" y="263784"/>
                    </a:lnTo>
                    <a:lnTo>
                      <a:pt x="137984" y="263478"/>
                    </a:lnTo>
                    <a:close/>
                  </a:path>
                  <a:path w="473710" h="562609">
                    <a:moveTo>
                      <a:pt x="132867" y="264160"/>
                    </a:moveTo>
                    <a:lnTo>
                      <a:pt x="133021" y="264724"/>
                    </a:lnTo>
                    <a:lnTo>
                      <a:pt x="132894" y="264195"/>
                    </a:lnTo>
                    <a:close/>
                  </a:path>
                  <a:path w="473710" h="562609">
                    <a:moveTo>
                      <a:pt x="140997" y="264077"/>
                    </a:moveTo>
                    <a:lnTo>
                      <a:pt x="141066" y="264287"/>
                    </a:lnTo>
                    <a:lnTo>
                      <a:pt x="141193" y="264538"/>
                    </a:lnTo>
                    <a:lnTo>
                      <a:pt x="141320" y="264723"/>
                    </a:lnTo>
                    <a:lnTo>
                      <a:pt x="141067" y="264181"/>
                    </a:lnTo>
                    <a:close/>
                  </a:path>
                  <a:path w="473710" h="562609">
                    <a:moveTo>
                      <a:pt x="145422" y="264124"/>
                    </a:moveTo>
                    <a:lnTo>
                      <a:pt x="145462" y="264285"/>
                    </a:lnTo>
                    <a:lnTo>
                      <a:pt x="145713" y="264720"/>
                    </a:lnTo>
                    <a:lnTo>
                      <a:pt x="145586" y="264395"/>
                    </a:lnTo>
                    <a:lnTo>
                      <a:pt x="145422" y="264124"/>
                    </a:lnTo>
                    <a:close/>
                  </a:path>
                  <a:path w="473710" h="562609">
                    <a:moveTo>
                      <a:pt x="138410" y="263667"/>
                    </a:moveTo>
                    <a:lnTo>
                      <a:pt x="138786" y="264720"/>
                    </a:lnTo>
                    <a:lnTo>
                      <a:pt x="138659" y="264121"/>
                    </a:lnTo>
                    <a:lnTo>
                      <a:pt x="138410" y="263667"/>
                    </a:lnTo>
                    <a:close/>
                  </a:path>
                  <a:path w="473710" h="562609">
                    <a:moveTo>
                      <a:pt x="148956" y="263832"/>
                    </a:moveTo>
                    <a:lnTo>
                      <a:pt x="149078" y="264319"/>
                    </a:lnTo>
                    <a:lnTo>
                      <a:pt x="149205" y="264719"/>
                    </a:lnTo>
                    <a:lnTo>
                      <a:pt x="149078" y="264218"/>
                    </a:lnTo>
                    <a:lnTo>
                      <a:pt x="148956" y="263832"/>
                    </a:lnTo>
                    <a:close/>
                  </a:path>
                  <a:path w="473710" h="562609">
                    <a:moveTo>
                      <a:pt x="136151" y="264189"/>
                    </a:moveTo>
                    <a:lnTo>
                      <a:pt x="136222" y="264353"/>
                    </a:lnTo>
                    <a:lnTo>
                      <a:pt x="136472" y="264718"/>
                    </a:lnTo>
                    <a:lnTo>
                      <a:pt x="136346" y="264476"/>
                    </a:lnTo>
                    <a:lnTo>
                      <a:pt x="136151" y="264189"/>
                    </a:lnTo>
                    <a:close/>
                  </a:path>
                  <a:path w="473710" h="562609">
                    <a:moveTo>
                      <a:pt x="147535" y="261426"/>
                    </a:moveTo>
                    <a:lnTo>
                      <a:pt x="148063" y="263015"/>
                    </a:lnTo>
                    <a:lnTo>
                      <a:pt x="148821" y="264717"/>
                    </a:lnTo>
                    <a:lnTo>
                      <a:pt x="148694" y="264199"/>
                    </a:lnTo>
                    <a:lnTo>
                      <a:pt x="147535" y="261426"/>
                    </a:lnTo>
                    <a:close/>
                  </a:path>
                  <a:path w="473710" h="562609">
                    <a:moveTo>
                      <a:pt x="137097" y="264122"/>
                    </a:moveTo>
                    <a:lnTo>
                      <a:pt x="137195" y="264538"/>
                    </a:lnTo>
                    <a:lnTo>
                      <a:pt x="137319" y="264711"/>
                    </a:lnTo>
                    <a:lnTo>
                      <a:pt x="137193" y="264312"/>
                    </a:lnTo>
                    <a:lnTo>
                      <a:pt x="137097" y="264122"/>
                    </a:lnTo>
                    <a:close/>
                  </a:path>
                  <a:path w="473710" h="562609">
                    <a:moveTo>
                      <a:pt x="144039" y="263848"/>
                    </a:moveTo>
                    <a:lnTo>
                      <a:pt x="144523" y="264709"/>
                    </a:lnTo>
                    <a:lnTo>
                      <a:pt x="144397" y="264425"/>
                    </a:lnTo>
                    <a:lnTo>
                      <a:pt x="144039" y="263848"/>
                    </a:lnTo>
                    <a:close/>
                  </a:path>
                  <a:path w="473710" h="562609">
                    <a:moveTo>
                      <a:pt x="146803" y="264119"/>
                    </a:moveTo>
                    <a:lnTo>
                      <a:pt x="147060" y="264704"/>
                    </a:lnTo>
                    <a:lnTo>
                      <a:pt x="146933" y="264383"/>
                    </a:lnTo>
                    <a:lnTo>
                      <a:pt x="146803" y="264119"/>
                    </a:lnTo>
                    <a:close/>
                  </a:path>
                  <a:path w="473710" h="562609">
                    <a:moveTo>
                      <a:pt x="145243" y="264257"/>
                    </a:moveTo>
                    <a:lnTo>
                      <a:pt x="145376" y="264703"/>
                    </a:lnTo>
                    <a:lnTo>
                      <a:pt x="145243" y="264257"/>
                    </a:lnTo>
                    <a:close/>
                  </a:path>
                  <a:path w="473710" h="562609">
                    <a:moveTo>
                      <a:pt x="120954" y="264160"/>
                    </a:moveTo>
                    <a:lnTo>
                      <a:pt x="120840" y="264694"/>
                    </a:lnTo>
                    <a:lnTo>
                      <a:pt x="120954" y="264160"/>
                    </a:lnTo>
                    <a:close/>
                  </a:path>
                  <a:path w="473710" h="562609">
                    <a:moveTo>
                      <a:pt x="140637" y="264190"/>
                    </a:moveTo>
                    <a:lnTo>
                      <a:pt x="140759" y="264512"/>
                    </a:lnTo>
                    <a:lnTo>
                      <a:pt x="140883" y="264692"/>
                    </a:lnTo>
                    <a:lnTo>
                      <a:pt x="140758" y="264366"/>
                    </a:lnTo>
                    <a:lnTo>
                      <a:pt x="140637" y="264190"/>
                    </a:lnTo>
                    <a:close/>
                  </a:path>
                  <a:path w="473710" h="562609">
                    <a:moveTo>
                      <a:pt x="144783" y="263924"/>
                    </a:moveTo>
                    <a:lnTo>
                      <a:pt x="144935" y="264492"/>
                    </a:lnTo>
                    <a:lnTo>
                      <a:pt x="145061" y="264690"/>
                    </a:lnTo>
                    <a:lnTo>
                      <a:pt x="144934" y="264190"/>
                    </a:lnTo>
                    <a:lnTo>
                      <a:pt x="144783" y="263924"/>
                    </a:lnTo>
                    <a:close/>
                  </a:path>
                  <a:path w="473710" h="562609">
                    <a:moveTo>
                      <a:pt x="140823" y="264367"/>
                    </a:moveTo>
                    <a:lnTo>
                      <a:pt x="140854" y="264503"/>
                    </a:lnTo>
                    <a:lnTo>
                      <a:pt x="140980" y="264687"/>
                    </a:lnTo>
                    <a:lnTo>
                      <a:pt x="140823" y="264367"/>
                    </a:lnTo>
                    <a:close/>
                  </a:path>
                  <a:path w="473710" h="562609">
                    <a:moveTo>
                      <a:pt x="135862" y="264280"/>
                    </a:moveTo>
                    <a:lnTo>
                      <a:pt x="135924" y="264471"/>
                    </a:lnTo>
                    <a:lnTo>
                      <a:pt x="136051" y="264684"/>
                    </a:lnTo>
                    <a:lnTo>
                      <a:pt x="135862" y="264280"/>
                    </a:lnTo>
                    <a:close/>
                  </a:path>
                  <a:path w="473710" h="562609">
                    <a:moveTo>
                      <a:pt x="146460" y="263954"/>
                    </a:moveTo>
                    <a:lnTo>
                      <a:pt x="146908" y="264684"/>
                    </a:lnTo>
                    <a:lnTo>
                      <a:pt x="146782" y="264433"/>
                    </a:lnTo>
                    <a:lnTo>
                      <a:pt x="146460" y="263954"/>
                    </a:lnTo>
                    <a:close/>
                  </a:path>
                  <a:path w="473710" h="562609">
                    <a:moveTo>
                      <a:pt x="124612" y="264160"/>
                    </a:moveTo>
                    <a:lnTo>
                      <a:pt x="124576" y="264680"/>
                    </a:lnTo>
                    <a:lnTo>
                      <a:pt x="124612" y="264160"/>
                    </a:lnTo>
                    <a:close/>
                  </a:path>
                  <a:path w="473710" h="562609">
                    <a:moveTo>
                      <a:pt x="131343" y="264037"/>
                    </a:moveTo>
                    <a:lnTo>
                      <a:pt x="131384" y="264450"/>
                    </a:lnTo>
                    <a:lnTo>
                      <a:pt x="131511" y="264670"/>
                    </a:lnTo>
                    <a:lnTo>
                      <a:pt x="131343" y="264037"/>
                    </a:lnTo>
                    <a:close/>
                  </a:path>
                  <a:path w="473710" h="562609">
                    <a:moveTo>
                      <a:pt x="142359" y="262842"/>
                    </a:moveTo>
                    <a:lnTo>
                      <a:pt x="143103" y="264666"/>
                    </a:lnTo>
                    <a:lnTo>
                      <a:pt x="142976" y="264083"/>
                    </a:lnTo>
                    <a:lnTo>
                      <a:pt x="142470" y="263034"/>
                    </a:lnTo>
                    <a:lnTo>
                      <a:pt x="142359" y="262842"/>
                    </a:lnTo>
                    <a:close/>
                  </a:path>
                  <a:path w="473710" h="562609">
                    <a:moveTo>
                      <a:pt x="135860" y="264188"/>
                    </a:moveTo>
                    <a:lnTo>
                      <a:pt x="135925" y="264408"/>
                    </a:lnTo>
                    <a:lnTo>
                      <a:pt x="136051" y="264663"/>
                    </a:lnTo>
                    <a:lnTo>
                      <a:pt x="135925" y="264286"/>
                    </a:lnTo>
                    <a:close/>
                  </a:path>
                  <a:path w="473710" h="562609">
                    <a:moveTo>
                      <a:pt x="136153" y="264098"/>
                    </a:moveTo>
                    <a:lnTo>
                      <a:pt x="136217" y="264285"/>
                    </a:lnTo>
                    <a:lnTo>
                      <a:pt x="136469" y="264657"/>
                    </a:lnTo>
                    <a:lnTo>
                      <a:pt x="136153" y="264098"/>
                    </a:lnTo>
                    <a:close/>
                  </a:path>
                  <a:path w="473710" h="562609">
                    <a:moveTo>
                      <a:pt x="142920" y="263780"/>
                    </a:moveTo>
                    <a:lnTo>
                      <a:pt x="142998" y="264129"/>
                    </a:lnTo>
                    <a:lnTo>
                      <a:pt x="143252" y="264654"/>
                    </a:lnTo>
                    <a:lnTo>
                      <a:pt x="143125" y="264188"/>
                    </a:lnTo>
                    <a:lnTo>
                      <a:pt x="142920" y="263780"/>
                    </a:lnTo>
                    <a:close/>
                  </a:path>
                  <a:path w="473710" h="562609">
                    <a:moveTo>
                      <a:pt x="123659" y="262890"/>
                    </a:moveTo>
                    <a:lnTo>
                      <a:pt x="123513" y="263468"/>
                    </a:lnTo>
                    <a:lnTo>
                      <a:pt x="123386" y="264654"/>
                    </a:lnTo>
                    <a:lnTo>
                      <a:pt x="123640" y="263825"/>
                    </a:lnTo>
                    <a:lnTo>
                      <a:pt x="123659" y="262890"/>
                    </a:lnTo>
                    <a:close/>
                  </a:path>
                  <a:path w="473710" h="562609">
                    <a:moveTo>
                      <a:pt x="137980" y="263798"/>
                    </a:moveTo>
                    <a:lnTo>
                      <a:pt x="138007" y="264240"/>
                    </a:lnTo>
                    <a:lnTo>
                      <a:pt x="138260" y="264650"/>
                    </a:lnTo>
                    <a:lnTo>
                      <a:pt x="137980" y="263798"/>
                    </a:lnTo>
                    <a:close/>
                  </a:path>
                  <a:path w="473710" h="562609">
                    <a:moveTo>
                      <a:pt x="149612" y="264160"/>
                    </a:moveTo>
                    <a:lnTo>
                      <a:pt x="149542" y="264369"/>
                    </a:lnTo>
                    <a:lnTo>
                      <a:pt x="149669" y="264648"/>
                    </a:lnTo>
                    <a:lnTo>
                      <a:pt x="149612" y="264160"/>
                    </a:lnTo>
                    <a:close/>
                  </a:path>
                  <a:path w="473710" h="562609">
                    <a:moveTo>
                      <a:pt x="141052" y="264151"/>
                    </a:moveTo>
                    <a:lnTo>
                      <a:pt x="141305" y="264642"/>
                    </a:lnTo>
                    <a:lnTo>
                      <a:pt x="141179" y="264322"/>
                    </a:lnTo>
                    <a:lnTo>
                      <a:pt x="141052" y="264151"/>
                    </a:lnTo>
                    <a:close/>
                  </a:path>
                  <a:path w="473710" h="562609">
                    <a:moveTo>
                      <a:pt x="143487" y="263611"/>
                    </a:moveTo>
                    <a:lnTo>
                      <a:pt x="143797" y="264263"/>
                    </a:lnTo>
                    <a:lnTo>
                      <a:pt x="144050" y="264638"/>
                    </a:lnTo>
                    <a:lnTo>
                      <a:pt x="143797" y="264088"/>
                    </a:lnTo>
                    <a:lnTo>
                      <a:pt x="143487" y="263611"/>
                    </a:lnTo>
                    <a:close/>
                  </a:path>
                  <a:path w="473710" h="562609">
                    <a:moveTo>
                      <a:pt x="131737" y="264160"/>
                    </a:moveTo>
                    <a:lnTo>
                      <a:pt x="131957" y="264636"/>
                    </a:lnTo>
                    <a:lnTo>
                      <a:pt x="131737" y="264160"/>
                    </a:lnTo>
                    <a:close/>
                  </a:path>
                  <a:path w="473710" h="562609">
                    <a:moveTo>
                      <a:pt x="146431" y="263493"/>
                    </a:moveTo>
                    <a:lnTo>
                      <a:pt x="147010" y="264634"/>
                    </a:lnTo>
                    <a:lnTo>
                      <a:pt x="146629" y="263797"/>
                    </a:lnTo>
                    <a:lnTo>
                      <a:pt x="146431" y="263493"/>
                    </a:lnTo>
                    <a:close/>
                  </a:path>
                  <a:path w="473710" h="562609">
                    <a:moveTo>
                      <a:pt x="150481" y="264159"/>
                    </a:moveTo>
                    <a:lnTo>
                      <a:pt x="150611" y="264628"/>
                    </a:lnTo>
                    <a:lnTo>
                      <a:pt x="150481" y="264159"/>
                    </a:lnTo>
                    <a:close/>
                  </a:path>
                  <a:path w="473710" h="562609">
                    <a:moveTo>
                      <a:pt x="139324" y="263801"/>
                    </a:moveTo>
                    <a:lnTo>
                      <a:pt x="139846" y="264626"/>
                    </a:lnTo>
                    <a:lnTo>
                      <a:pt x="139324" y="263801"/>
                    </a:lnTo>
                    <a:close/>
                  </a:path>
                  <a:path w="473710" h="562609">
                    <a:moveTo>
                      <a:pt x="136156" y="263983"/>
                    </a:moveTo>
                    <a:lnTo>
                      <a:pt x="136215" y="264201"/>
                    </a:lnTo>
                    <a:lnTo>
                      <a:pt x="136468" y="264625"/>
                    </a:lnTo>
                    <a:lnTo>
                      <a:pt x="136341" y="264236"/>
                    </a:lnTo>
                    <a:lnTo>
                      <a:pt x="136156" y="263983"/>
                    </a:lnTo>
                    <a:close/>
                  </a:path>
                  <a:path w="473710" h="562609">
                    <a:moveTo>
                      <a:pt x="121005" y="262890"/>
                    </a:moveTo>
                    <a:lnTo>
                      <a:pt x="120881" y="263321"/>
                    </a:lnTo>
                    <a:lnTo>
                      <a:pt x="120754" y="264625"/>
                    </a:lnTo>
                    <a:lnTo>
                      <a:pt x="120840" y="264160"/>
                    </a:lnTo>
                    <a:lnTo>
                      <a:pt x="120979" y="264160"/>
                    </a:lnTo>
                    <a:lnTo>
                      <a:pt x="121005" y="262890"/>
                    </a:lnTo>
                    <a:close/>
                  </a:path>
                  <a:path w="473710" h="562609">
                    <a:moveTo>
                      <a:pt x="141226" y="264193"/>
                    </a:moveTo>
                    <a:lnTo>
                      <a:pt x="141272" y="264448"/>
                    </a:lnTo>
                    <a:lnTo>
                      <a:pt x="141398" y="264618"/>
                    </a:lnTo>
                    <a:lnTo>
                      <a:pt x="141271" y="264268"/>
                    </a:lnTo>
                    <a:close/>
                  </a:path>
                  <a:path w="473710" h="562609">
                    <a:moveTo>
                      <a:pt x="146264" y="263913"/>
                    </a:moveTo>
                    <a:lnTo>
                      <a:pt x="146320" y="264133"/>
                    </a:lnTo>
                    <a:lnTo>
                      <a:pt x="146572" y="264615"/>
                    </a:lnTo>
                    <a:lnTo>
                      <a:pt x="146264" y="263913"/>
                    </a:lnTo>
                    <a:close/>
                  </a:path>
                  <a:path w="473710" h="562609">
                    <a:moveTo>
                      <a:pt x="144064" y="264049"/>
                    </a:moveTo>
                    <a:lnTo>
                      <a:pt x="144082" y="264195"/>
                    </a:lnTo>
                    <a:lnTo>
                      <a:pt x="144209" y="264437"/>
                    </a:lnTo>
                    <a:lnTo>
                      <a:pt x="144336" y="264610"/>
                    </a:lnTo>
                    <a:lnTo>
                      <a:pt x="144064" y="264049"/>
                    </a:lnTo>
                    <a:close/>
                  </a:path>
                  <a:path w="473710" h="562609">
                    <a:moveTo>
                      <a:pt x="144761" y="264218"/>
                    </a:moveTo>
                    <a:lnTo>
                      <a:pt x="144798" y="264410"/>
                    </a:lnTo>
                    <a:lnTo>
                      <a:pt x="144925" y="264610"/>
                    </a:lnTo>
                    <a:lnTo>
                      <a:pt x="144761" y="264218"/>
                    </a:lnTo>
                    <a:close/>
                  </a:path>
                  <a:path w="473710" h="562609">
                    <a:moveTo>
                      <a:pt x="140345" y="264247"/>
                    </a:moveTo>
                    <a:lnTo>
                      <a:pt x="140400" y="264397"/>
                    </a:lnTo>
                    <a:lnTo>
                      <a:pt x="140527" y="264608"/>
                    </a:lnTo>
                    <a:lnTo>
                      <a:pt x="140401" y="264328"/>
                    </a:lnTo>
                    <a:close/>
                  </a:path>
                  <a:path w="473710" h="562609">
                    <a:moveTo>
                      <a:pt x="139271" y="263501"/>
                    </a:moveTo>
                    <a:lnTo>
                      <a:pt x="139338" y="263817"/>
                    </a:lnTo>
                    <a:lnTo>
                      <a:pt x="139844" y="264608"/>
                    </a:lnTo>
                    <a:lnTo>
                      <a:pt x="139719" y="264133"/>
                    </a:lnTo>
                    <a:lnTo>
                      <a:pt x="139271" y="263501"/>
                    </a:lnTo>
                    <a:close/>
                  </a:path>
                  <a:path w="473710" h="562609">
                    <a:moveTo>
                      <a:pt x="149299" y="263834"/>
                    </a:moveTo>
                    <a:lnTo>
                      <a:pt x="149413" y="264294"/>
                    </a:lnTo>
                    <a:lnTo>
                      <a:pt x="149540" y="264596"/>
                    </a:lnTo>
                    <a:lnTo>
                      <a:pt x="149413" y="264085"/>
                    </a:lnTo>
                    <a:lnTo>
                      <a:pt x="149299" y="263834"/>
                    </a:lnTo>
                    <a:close/>
                  </a:path>
                  <a:path w="473710" h="562609">
                    <a:moveTo>
                      <a:pt x="145357" y="264212"/>
                    </a:moveTo>
                    <a:lnTo>
                      <a:pt x="145389" y="264375"/>
                    </a:lnTo>
                    <a:lnTo>
                      <a:pt x="145515" y="264596"/>
                    </a:lnTo>
                    <a:lnTo>
                      <a:pt x="145357" y="264212"/>
                    </a:lnTo>
                    <a:close/>
                  </a:path>
                  <a:path w="473710" h="562609">
                    <a:moveTo>
                      <a:pt x="146726" y="263945"/>
                    </a:moveTo>
                    <a:lnTo>
                      <a:pt x="147045" y="264592"/>
                    </a:lnTo>
                    <a:lnTo>
                      <a:pt x="146918" y="264239"/>
                    </a:lnTo>
                    <a:lnTo>
                      <a:pt x="146726" y="263945"/>
                    </a:lnTo>
                    <a:close/>
                  </a:path>
                  <a:path w="473710" h="562609">
                    <a:moveTo>
                      <a:pt x="143238" y="264195"/>
                    </a:moveTo>
                    <a:lnTo>
                      <a:pt x="143305" y="264384"/>
                    </a:lnTo>
                    <a:lnTo>
                      <a:pt x="143432" y="264591"/>
                    </a:lnTo>
                    <a:lnTo>
                      <a:pt x="143238" y="264195"/>
                    </a:lnTo>
                    <a:close/>
                  </a:path>
                  <a:path w="473710" h="562609">
                    <a:moveTo>
                      <a:pt x="133135" y="263683"/>
                    </a:moveTo>
                    <a:lnTo>
                      <a:pt x="133166" y="264427"/>
                    </a:lnTo>
                    <a:lnTo>
                      <a:pt x="133292" y="264587"/>
                    </a:lnTo>
                    <a:lnTo>
                      <a:pt x="133166" y="263777"/>
                    </a:lnTo>
                    <a:close/>
                  </a:path>
                  <a:path w="473710" h="562609">
                    <a:moveTo>
                      <a:pt x="149137" y="264160"/>
                    </a:moveTo>
                    <a:lnTo>
                      <a:pt x="149193" y="264582"/>
                    </a:lnTo>
                    <a:lnTo>
                      <a:pt x="149137" y="264160"/>
                    </a:lnTo>
                    <a:close/>
                  </a:path>
                  <a:path w="473710" h="562609">
                    <a:moveTo>
                      <a:pt x="125264" y="264160"/>
                    </a:moveTo>
                    <a:lnTo>
                      <a:pt x="125133" y="264160"/>
                    </a:lnTo>
                    <a:lnTo>
                      <a:pt x="125174" y="264575"/>
                    </a:lnTo>
                    <a:lnTo>
                      <a:pt x="125264" y="264160"/>
                    </a:lnTo>
                    <a:close/>
                  </a:path>
                  <a:path w="473710" h="562609">
                    <a:moveTo>
                      <a:pt x="147223" y="262947"/>
                    </a:moveTo>
                    <a:lnTo>
                      <a:pt x="147530" y="264187"/>
                    </a:lnTo>
                    <a:lnTo>
                      <a:pt x="147656" y="264574"/>
                    </a:lnTo>
                    <a:lnTo>
                      <a:pt x="147276" y="263080"/>
                    </a:lnTo>
                    <a:lnTo>
                      <a:pt x="147223" y="262947"/>
                    </a:lnTo>
                    <a:close/>
                  </a:path>
                  <a:path w="473710" h="562609">
                    <a:moveTo>
                      <a:pt x="150477" y="264048"/>
                    </a:moveTo>
                    <a:lnTo>
                      <a:pt x="150507" y="264195"/>
                    </a:lnTo>
                    <a:lnTo>
                      <a:pt x="150634" y="264572"/>
                    </a:lnTo>
                    <a:lnTo>
                      <a:pt x="150477" y="264048"/>
                    </a:lnTo>
                    <a:close/>
                  </a:path>
                  <a:path w="473710" h="562609">
                    <a:moveTo>
                      <a:pt x="135160" y="263181"/>
                    </a:moveTo>
                    <a:lnTo>
                      <a:pt x="135224" y="263402"/>
                    </a:lnTo>
                    <a:lnTo>
                      <a:pt x="135728" y="264558"/>
                    </a:lnTo>
                    <a:lnTo>
                      <a:pt x="135602" y="263961"/>
                    </a:lnTo>
                    <a:lnTo>
                      <a:pt x="135160" y="263181"/>
                    </a:lnTo>
                    <a:close/>
                  </a:path>
                  <a:path w="473710" h="562609">
                    <a:moveTo>
                      <a:pt x="135733" y="264148"/>
                    </a:moveTo>
                    <a:lnTo>
                      <a:pt x="135868" y="264557"/>
                    </a:lnTo>
                    <a:lnTo>
                      <a:pt x="135733" y="264148"/>
                    </a:lnTo>
                    <a:close/>
                  </a:path>
                  <a:path w="473710" h="562609">
                    <a:moveTo>
                      <a:pt x="151012" y="264160"/>
                    </a:moveTo>
                    <a:lnTo>
                      <a:pt x="151032" y="264552"/>
                    </a:lnTo>
                    <a:lnTo>
                      <a:pt x="151012" y="264160"/>
                    </a:lnTo>
                    <a:close/>
                  </a:path>
                  <a:path w="473710" h="562609">
                    <a:moveTo>
                      <a:pt x="126340" y="264160"/>
                    </a:moveTo>
                    <a:lnTo>
                      <a:pt x="126212" y="264160"/>
                    </a:lnTo>
                    <a:lnTo>
                      <a:pt x="126313" y="264542"/>
                    </a:lnTo>
                    <a:lnTo>
                      <a:pt x="126340" y="264160"/>
                    </a:lnTo>
                    <a:close/>
                  </a:path>
                  <a:path w="473710" h="562609">
                    <a:moveTo>
                      <a:pt x="140796" y="264222"/>
                    </a:moveTo>
                    <a:lnTo>
                      <a:pt x="140826" y="264371"/>
                    </a:lnTo>
                    <a:lnTo>
                      <a:pt x="140953" y="264539"/>
                    </a:lnTo>
                    <a:lnTo>
                      <a:pt x="140796" y="264222"/>
                    </a:lnTo>
                    <a:close/>
                  </a:path>
                  <a:path w="473710" h="562609">
                    <a:moveTo>
                      <a:pt x="141004" y="264220"/>
                    </a:moveTo>
                    <a:lnTo>
                      <a:pt x="141066" y="264355"/>
                    </a:lnTo>
                    <a:lnTo>
                      <a:pt x="141192" y="264538"/>
                    </a:lnTo>
                    <a:lnTo>
                      <a:pt x="141004" y="264220"/>
                    </a:lnTo>
                    <a:close/>
                  </a:path>
                  <a:path w="473710" h="562609">
                    <a:moveTo>
                      <a:pt x="137096" y="264068"/>
                    </a:moveTo>
                    <a:lnTo>
                      <a:pt x="137179" y="264285"/>
                    </a:lnTo>
                    <a:lnTo>
                      <a:pt x="137305" y="264533"/>
                    </a:lnTo>
                    <a:lnTo>
                      <a:pt x="137180" y="264174"/>
                    </a:lnTo>
                    <a:close/>
                  </a:path>
                  <a:path w="473710" h="562609">
                    <a:moveTo>
                      <a:pt x="143282" y="264122"/>
                    </a:moveTo>
                    <a:lnTo>
                      <a:pt x="143488" y="264530"/>
                    </a:lnTo>
                    <a:lnTo>
                      <a:pt x="143362" y="264252"/>
                    </a:lnTo>
                    <a:lnTo>
                      <a:pt x="143282" y="264122"/>
                    </a:lnTo>
                    <a:close/>
                  </a:path>
                  <a:path w="473710" h="562609">
                    <a:moveTo>
                      <a:pt x="141001" y="264158"/>
                    </a:moveTo>
                    <a:lnTo>
                      <a:pt x="141061" y="264315"/>
                    </a:lnTo>
                    <a:lnTo>
                      <a:pt x="141188" y="264530"/>
                    </a:lnTo>
                    <a:lnTo>
                      <a:pt x="141001" y="264158"/>
                    </a:lnTo>
                    <a:close/>
                  </a:path>
                  <a:path w="473710" h="562609">
                    <a:moveTo>
                      <a:pt x="143248" y="263448"/>
                    </a:moveTo>
                    <a:lnTo>
                      <a:pt x="143850" y="264529"/>
                    </a:lnTo>
                    <a:lnTo>
                      <a:pt x="143599" y="263983"/>
                    </a:lnTo>
                    <a:lnTo>
                      <a:pt x="143248" y="263448"/>
                    </a:lnTo>
                    <a:close/>
                  </a:path>
                  <a:path w="473710" h="562609">
                    <a:moveTo>
                      <a:pt x="138689" y="263794"/>
                    </a:moveTo>
                    <a:lnTo>
                      <a:pt x="138742" y="264036"/>
                    </a:lnTo>
                    <a:lnTo>
                      <a:pt x="138994" y="264526"/>
                    </a:lnTo>
                    <a:lnTo>
                      <a:pt x="138868" y="264072"/>
                    </a:lnTo>
                    <a:lnTo>
                      <a:pt x="138689" y="263794"/>
                    </a:lnTo>
                    <a:close/>
                  </a:path>
                  <a:path w="473710" h="562609">
                    <a:moveTo>
                      <a:pt x="140866" y="264065"/>
                    </a:moveTo>
                    <a:lnTo>
                      <a:pt x="140892" y="264210"/>
                    </a:lnTo>
                    <a:lnTo>
                      <a:pt x="141019" y="264521"/>
                    </a:lnTo>
                    <a:lnTo>
                      <a:pt x="140892" y="264104"/>
                    </a:lnTo>
                    <a:close/>
                  </a:path>
                  <a:path w="473710" h="562609">
                    <a:moveTo>
                      <a:pt x="130421" y="263222"/>
                    </a:moveTo>
                    <a:lnTo>
                      <a:pt x="130524" y="264288"/>
                    </a:lnTo>
                    <a:lnTo>
                      <a:pt x="130651" y="264519"/>
                    </a:lnTo>
                    <a:lnTo>
                      <a:pt x="130524" y="263541"/>
                    </a:lnTo>
                    <a:lnTo>
                      <a:pt x="130421" y="263222"/>
                    </a:lnTo>
                    <a:close/>
                  </a:path>
                  <a:path w="473710" h="562609">
                    <a:moveTo>
                      <a:pt x="146071" y="264060"/>
                    </a:moveTo>
                    <a:lnTo>
                      <a:pt x="146170" y="264301"/>
                    </a:lnTo>
                    <a:lnTo>
                      <a:pt x="146296" y="264506"/>
                    </a:lnTo>
                    <a:lnTo>
                      <a:pt x="146071" y="264060"/>
                    </a:lnTo>
                    <a:close/>
                  </a:path>
                  <a:path w="473710" h="562609">
                    <a:moveTo>
                      <a:pt x="140083" y="263534"/>
                    </a:moveTo>
                    <a:lnTo>
                      <a:pt x="140271" y="264044"/>
                    </a:lnTo>
                    <a:lnTo>
                      <a:pt x="140397" y="264322"/>
                    </a:lnTo>
                    <a:lnTo>
                      <a:pt x="140524" y="264506"/>
                    </a:lnTo>
                    <a:lnTo>
                      <a:pt x="140398" y="264017"/>
                    </a:lnTo>
                    <a:lnTo>
                      <a:pt x="140083" y="263534"/>
                    </a:lnTo>
                    <a:close/>
                  </a:path>
                  <a:path w="473710" h="562609">
                    <a:moveTo>
                      <a:pt x="140621" y="264097"/>
                    </a:moveTo>
                    <a:lnTo>
                      <a:pt x="140721" y="264312"/>
                    </a:lnTo>
                    <a:lnTo>
                      <a:pt x="140847" y="264494"/>
                    </a:lnTo>
                    <a:lnTo>
                      <a:pt x="140722" y="264232"/>
                    </a:lnTo>
                    <a:lnTo>
                      <a:pt x="140621" y="264097"/>
                    </a:lnTo>
                    <a:close/>
                  </a:path>
                  <a:path w="473710" h="562609">
                    <a:moveTo>
                      <a:pt x="144917" y="263877"/>
                    </a:moveTo>
                    <a:lnTo>
                      <a:pt x="144978" y="264220"/>
                    </a:lnTo>
                    <a:lnTo>
                      <a:pt x="145105" y="264490"/>
                    </a:lnTo>
                    <a:lnTo>
                      <a:pt x="144979" y="263987"/>
                    </a:lnTo>
                    <a:close/>
                  </a:path>
                  <a:path w="473710" h="562609">
                    <a:moveTo>
                      <a:pt x="125450" y="262890"/>
                    </a:moveTo>
                    <a:lnTo>
                      <a:pt x="125254" y="263607"/>
                    </a:lnTo>
                    <a:lnTo>
                      <a:pt x="125127" y="264487"/>
                    </a:lnTo>
                    <a:lnTo>
                      <a:pt x="125133" y="264160"/>
                    </a:lnTo>
                    <a:lnTo>
                      <a:pt x="125264" y="264160"/>
                    </a:lnTo>
                    <a:lnTo>
                      <a:pt x="125391" y="263574"/>
                    </a:lnTo>
                    <a:lnTo>
                      <a:pt x="125450" y="262890"/>
                    </a:lnTo>
                    <a:close/>
                  </a:path>
                  <a:path w="473710" h="562609">
                    <a:moveTo>
                      <a:pt x="144151" y="263553"/>
                    </a:moveTo>
                    <a:lnTo>
                      <a:pt x="144468" y="264263"/>
                    </a:lnTo>
                    <a:lnTo>
                      <a:pt x="144595" y="264487"/>
                    </a:lnTo>
                    <a:lnTo>
                      <a:pt x="144469" y="264127"/>
                    </a:lnTo>
                    <a:lnTo>
                      <a:pt x="144151" y="263553"/>
                    </a:lnTo>
                    <a:close/>
                  </a:path>
                  <a:path w="473710" h="562609">
                    <a:moveTo>
                      <a:pt x="125614" y="264160"/>
                    </a:moveTo>
                    <a:lnTo>
                      <a:pt x="125582" y="264476"/>
                    </a:lnTo>
                    <a:lnTo>
                      <a:pt x="125614" y="264160"/>
                    </a:lnTo>
                    <a:close/>
                  </a:path>
                  <a:path w="473710" h="562609">
                    <a:moveTo>
                      <a:pt x="135855" y="263974"/>
                    </a:moveTo>
                    <a:lnTo>
                      <a:pt x="135933" y="264285"/>
                    </a:lnTo>
                    <a:lnTo>
                      <a:pt x="136059" y="264472"/>
                    </a:lnTo>
                    <a:lnTo>
                      <a:pt x="135933" y="264106"/>
                    </a:lnTo>
                    <a:lnTo>
                      <a:pt x="135855" y="263974"/>
                    </a:lnTo>
                    <a:close/>
                  </a:path>
                  <a:path w="473710" h="562609">
                    <a:moveTo>
                      <a:pt x="130454" y="264160"/>
                    </a:moveTo>
                    <a:lnTo>
                      <a:pt x="130490" y="264471"/>
                    </a:lnTo>
                    <a:lnTo>
                      <a:pt x="130454" y="264160"/>
                    </a:lnTo>
                    <a:close/>
                  </a:path>
                  <a:path w="473710" h="562609">
                    <a:moveTo>
                      <a:pt x="150693" y="264160"/>
                    </a:moveTo>
                    <a:lnTo>
                      <a:pt x="150714" y="264463"/>
                    </a:lnTo>
                    <a:lnTo>
                      <a:pt x="150693" y="264160"/>
                    </a:lnTo>
                    <a:close/>
                  </a:path>
                  <a:path w="473710" h="562609">
                    <a:moveTo>
                      <a:pt x="146231" y="263299"/>
                    </a:moveTo>
                    <a:lnTo>
                      <a:pt x="146291" y="263681"/>
                    </a:lnTo>
                    <a:lnTo>
                      <a:pt x="146797" y="264456"/>
                    </a:lnTo>
                    <a:lnTo>
                      <a:pt x="146231" y="263299"/>
                    </a:lnTo>
                    <a:close/>
                  </a:path>
                  <a:path w="473710" h="562609">
                    <a:moveTo>
                      <a:pt x="140983" y="263790"/>
                    </a:moveTo>
                    <a:lnTo>
                      <a:pt x="141018" y="264085"/>
                    </a:lnTo>
                    <a:lnTo>
                      <a:pt x="141271" y="264446"/>
                    </a:lnTo>
                    <a:lnTo>
                      <a:pt x="141144" y="264058"/>
                    </a:lnTo>
                    <a:lnTo>
                      <a:pt x="140983" y="263790"/>
                    </a:lnTo>
                    <a:close/>
                  </a:path>
                  <a:path w="473710" h="562609">
                    <a:moveTo>
                      <a:pt x="139691" y="263357"/>
                    </a:moveTo>
                    <a:lnTo>
                      <a:pt x="139815" y="264268"/>
                    </a:lnTo>
                    <a:lnTo>
                      <a:pt x="139941" y="264446"/>
                    </a:lnTo>
                    <a:lnTo>
                      <a:pt x="139814" y="263619"/>
                    </a:lnTo>
                    <a:lnTo>
                      <a:pt x="139691" y="263357"/>
                    </a:lnTo>
                    <a:close/>
                  </a:path>
                  <a:path w="473710" h="562609">
                    <a:moveTo>
                      <a:pt x="139963" y="263693"/>
                    </a:moveTo>
                    <a:lnTo>
                      <a:pt x="140038" y="263875"/>
                    </a:lnTo>
                    <a:lnTo>
                      <a:pt x="140418" y="264444"/>
                    </a:lnTo>
                    <a:lnTo>
                      <a:pt x="140291" y="264169"/>
                    </a:lnTo>
                    <a:lnTo>
                      <a:pt x="139963" y="263693"/>
                    </a:lnTo>
                    <a:close/>
                  </a:path>
                  <a:path w="473710" h="562609">
                    <a:moveTo>
                      <a:pt x="138895" y="263477"/>
                    </a:moveTo>
                    <a:lnTo>
                      <a:pt x="138932" y="263650"/>
                    </a:lnTo>
                    <a:lnTo>
                      <a:pt x="139438" y="264440"/>
                    </a:lnTo>
                    <a:lnTo>
                      <a:pt x="139312" y="264127"/>
                    </a:lnTo>
                    <a:lnTo>
                      <a:pt x="138895" y="263477"/>
                    </a:lnTo>
                    <a:close/>
                  </a:path>
                  <a:path w="473710" h="562609">
                    <a:moveTo>
                      <a:pt x="131216" y="264160"/>
                    </a:moveTo>
                    <a:lnTo>
                      <a:pt x="131220" y="264436"/>
                    </a:lnTo>
                    <a:lnTo>
                      <a:pt x="131216" y="264160"/>
                    </a:lnTo>
                    <a:close/>
                  </a:path>
                  <a:path w="473710" h="562609">
                    <a:moveTo>
                      <a:pt x="145351" y="264094"/>
                    </a:moveTo>
                    <a:lnTo>
                      <a:pt x="145488" y="264435"/>
                    </a:lnTo>
                    <a:lnTo>
                      <a:pt x="145351" y="264094"/>
                    </a:lnTo>
                    <a:close/>
                  </a:path>
                  <a:path w="473710" h="562609">
                    <a:moveTo>
                      <a:pt x="133322" y="263319"/>
                    </a:moveTo>
                    <a:lnTo>
                      <a:pt x="133405" y="263566"/>
                    </a:lnTo>
                    <a:lnTo>
                      <a:pt x="133785" y="264431"/>
                    </a:lnTo>
                    <a:lnTo>
                      <a:pt x="133658" y="263992"/>
                    </a:lnTo>
                    <a:lnTo>
                      <a:pt x="133322" y="263319"/>
                    </a:lnTo>
                    <a:close/>
                  </a:path>
                  <a:path w="473710" h="562609">
                    <a:moveTo>
                      <a:pt x="145327" y="263610"/>
                    </a:moveTo>
                    <a:lnTo>
                      <a:pt x="145447" y="264039"/>
                    </a:lnTo>
                    <a:lnTo>
                      <a:pt x="145700" y="264429"/>
                    </a:lnTo>
                    <a:lnTo>
                      <a:pt x="145327" y="263610"/>
                    </a:lnTo>
                    <a:close/>
                  </a:path>
                  <a:path w="473710" h="562609">
                    <a:moveTo>
                      <a:pt x="136694" y="263838"/>
                    </a:moveTo>
                    <a:lnTo>
                      <a:pt x="136683" y="264181"/>
                    </a:lnTo>
                    <a:lnTo>
                      <a:pt x="136809" y="264425"/>
                    </a:lnTo>
                    <a:lnTo>
                      <a:pt x="136694" y="263838"/>
                    </a:lnTo>
                    <a:close/>
                  </a:path>
                  <a:path w="473710" h="562609">
                    <a:moveTo>
                      <a:pt x="145522" y="263849"/>
                    </a:moveTo>
                    <a:lnTo>
                      <a:pt x="145846" y="264421"/>
                    </a:lnTo>
                    <a:lnTo>
                      <a:pt x="145719" y="264156"/>
                    </a:lnTo>
                    <a:lnTo>
                      <a:pt x="145522" y="263849"/>
                    </a:lnTo>
                    <a:close/>
                  </a:path>
                  <a:path w="473710" h="562609">
                    <a:moveTo>
                      <a:pt x="144688" y="263757"/>
                    </a:moveTo>
                    <a:lnTo>
                      <a:pt x="144758" y="264077"/>
                    </a:lnTo>
                    <a:lnTo>
                      <a:pt x="144884" y="264412"/>
                    </a:lnTo>
                    <a:lnTo>
                      <a:pt x="144758" y="263880"/>
                    </a:lnTo>
                    <a:close/>
                  </a:path>
                  <a:path w="473710" h="562609">
                    <a:moveTo>
                      <a:pt x="143534" y="263517"/>
                    </a:moveTo>
                    <a:lnTo>
                      <a:pt x="143932" y="264234"/>
                    </a:lnTo>
                    <a:lnTo>
                      <a:pt x="144058" y="264410"/>
                    </a:lnTo>
                    <a:lnTo>
                      <a:pt x="143932" y="264077"/>
                    </a:lnTo>
                    <a:lnTo>
                      <a:pt x="143534" y="263517"/>
                    </a:lnTo>
                    <a:close/>
                  </a:path>
                  <a:path w="473710" h="562609">
                    <a:moveTo>
                      <a:pt x="131533" y="264160"/>
                    </a:moveTo>
                    <a:lnTo>
                      <a:pt x="131640" y="264403"/>
                    </a:lnTo>
                    <a:lnTo>
                      <a:pt x="131533" y="264160"/>
                    </a:lnTo>
                    <a:close/>
                  </a:path>
                  <a:path w="473710" h="562609">
                    <a:moveTo>
                      <a:pt x="140731" y="263870"/>
                    </a:moveTo>
                    <a:lnTo>
                      <a:pt x="140800" y="264145"/>
                    </a:lnTo>
                    <a:lnTo>
                      <a:pt x="140927" y="264397"/>
                    </a:lnTo>
                    <a:lnTo>
                      <a:pt x="140801" y="263971"/>
                    </a:lnTo>
                    <a:close/>
                  </a:path>
                  <a:path w="473710" h="562609">
                    <a:moveTo>
                      <a:pt x="149500" y="263756"/>
                    </a:moveTo>
                    <a:lnTo>
                      <a:pt x="149569" y="264041"/>
                    </a:lnTo>
                    <a:lnTo>
                      <a:pt x="149696" y="264394"/>
                    </a:lnTo>
                    <a:lnTo>
                      <a:pt x="149500" y="263756"/>
                    </a:lnTo>
                    <a:close/>
                  </a:path>
                  <a:path w="473710" h="562609">
                    <a:moveTo>
                      <a:pt x="146202" y="262746"/>
                    </a:moveTo>
                    <a:lnTo>
                      <a:pt x="146765" y="264004"/>
                    </a:lnTo>
                    <a:lnTo>
                      <a:pt x="147019" y="264393"/>
                    </a:lnTo>
                    <a:lnTo>
                      <a:pt x="146202" y="262746"/>
                    </a:lnTo>
                    <a:close/>
                  </a:path>
                  <a:path w="473710" h="562609">
                    <a:moveTo>
                      <a:pt x="149266" y="263761"/>
                    </a:moveTo>
                    <a:lnTo>
                      <a:pt x="149311" y="264141"/>
                    </a:lnTo>
                    <a:lnTo>
                      <a:pt x="149438" y="264393"/>
                    </a:lnTo>
                    <a:lnTo>
                      <a:pt x="149266" y="263761"/>
                    </a:lnTo>
                    <a:close/>
                  </a:path>
                  <a:path w="473710" h="562609">
                    <a:moveTo>
                      <a:pt x="124657" y="264160"/>
                    </a:moveTo>
                    <a:lnTo>
                      <a:pt x="124621" y="264392"/>
                    </a:lnTo>
                    <a:lnTo>
                      <a:pt x="124657" y="264160"/>
                    </a:lnTo>
                    <a:close/>
                  </a:path>
                  <a:path w="473710" h="562609">
                    <a:moveTo>
                      <a:pt x="126428" y="262890"/>
                    </a:moveTo>
                    <a:lnTo>
                      <a:pt x="126426" y="264391"/>
                    </a:lnTo>
                    <a:lnTo>
                      <a:pt x="126553" y="263819"/>
                    </a:lnTo>
                    <a:lnTo>
                      <a:pt x="126428" y="262890"/>
                    </a:lnTo>
                    <a:close/>
                  </a:path>
                  <a:path w="473710" h="562609">
                    <a:moveTo>
                      <a:pt x="128729" y="264160"/>
                    </a:moveTo>
                    <a:lnTo>
                      <a:pt x="128788" y="264385"/>
                    </a:lnTo>
                    <a:lnTo>
                      <a:pt x="128729" y="264160"/>
                    </a:lnTo>
                    <a:close/>
                  </a:path>
                  <a:path w="473710" h="562609">
                    <a:moveTo>
                      <a:pt x="136705" y="263571"/>
                    </a:moveTo>
                    <a:lnTo>
                      <a:pt x="136830" y="264028"/>
                    </a:lnTo>
                    <a:lnTo>
                      <a:pt x="137082" y="264381"/>
                    </a:lnTo>
                    <a:lnTo>
                      <a:pt x="136955" y="263889"/>
                    </a:lnTo>
                    <a:lnTo>
                      <a:pt x="136705" y="263571"/>
                    </a:lnTo>
                    <a:close/>
                  </a:path>
                  <a:path w="473710" h="562609">
                    <a:moveTo>
                      <a:pt x="143990" y="263264"/>
                    </a:moveTo>
                    <a:lnTo>
                      <a:pt x="144013" y="263561"/>
                    </a:lnTo>
                    <a:lnTo>
                      <a:pt x="144140" y="263824"/>
                    </a:lnTo>
                    <a:lnTo>
                      <a:pt x="144519" y="264376"/>
                    </a:lnTo>
                    <a:lnTo>
                      <a:pt x="144139" y="263531"/>
                    </a:lnTo>
                    <a:lnTo>
                      <a:pt x="143990" y="263264"/>
                    </a:lnTo>
                    <a:close/>
                  </a:path>
                  <a:path w="473710" h="562609">
                    <a:moveTo>
                      <a:pt x="146058" y="263958"/>
                    </a:moveTo>
                    <a:lnTo>
                      <a:pt x="146162" y="264181"/>
                    </a:lnTo>
                    <a:lnTo>
                      <a:pt x="146289" y="264375"/>
                    </a:lnTo>
                    <a:lnTo>
                      <a:pt x="146058" y="263958"/>
                    </a:lnTo>
                    <a:close/>
                  </a:path>
                  <a:path w="473710" h="562609">
                    <a:moveTo>
                      <a:pt x="136172" y="263191"/>
                    </a:moveTo>
                    <a:lnTo>
                      <a:pt x="136205" y="263870"/>
                    </a:lnTo>
                    <a:lnTo>
                      <a:pt x="136457" y="264371"/>
                    </a:lnTo>
                    <a:lnTo>
                      <a:pt x="136330" y="263497"/>
                    </a:lnTo>
                    <a:lnTo>
                      <a:pt x="136172" y="263191"/>
                    </a:lnTo>
                    <a:close/>
                  </a:path>
                  <a:path w="473710" h="562609">
                    <a:moveTo>
                      <a:pt x="140596" y="263952"/>
                    </a:moveTo>
                    <a:lnTo>
                      <a:pt x="140697" y="264198"/>
                    </a:lnTo>
                    <a:lnTo>
                      <a:pt x="140823" y="264367"/>
                    </a:lnTo>
                    <a:lnTo>
                      <a:pt x="140697" y="264088"/>
                    </a:lnTo>
                    <a:lnTo>
                      <a:pt x="140596" y="263952"/>
                    </a:lnTo>
                    <a:close/>
                  </a:path>
                  <a:path w="473710" h="562609">
                    <a:moveTo>
                      <a:pt x="150270" y="264160"/>
                    </a:moveTo>
                    <a:lnTo>
                      <a:pt x="150247" y="264366"/>
                    </a:lnTo>
                    <a:lnTo>
                      <a:pt x="150270" y="264160"/>
                    </a:lnTo>
                    <a:close/>
                  </a:path>
                  <a:path w="473710" h="562609">
                    <a:moveTo>
                      <a:pt x="144468" y="263758"/>
                    </a:moveTo>
                    <a:lnTo>
                      <a:pt x="144510" y="263956"/>
                    </a:lnTo>
                    <a:lnTo>
                      <a:pt x="144764" y="264356"/>
                    </a:lnTo>
                    <a:lnTo>
                      <a:pt x="144638" y="264025"/>
                    </a:lnTo>
                    <a:lnTo>
                      <a:pt x="144468" y="263758"/>
                    </a:lnTo>
                    <a:close/>
                  </a:path>
                  <a:path w="473710" h="562609">
                    <a:moveTo>
                      <a:pt x="144911" y="263541"/>
                    </a:moveTo>
                    <a:lnTo>
                      <a:pt x="145056" y="264127"/>
                    </a:lnTo>
                    <a:lnTo>
                      <a:pt x="145183" y="264355"/>
                    </a:lnTo>
                    <a:lnTo>
                      <a:pt x="145056" y="263795"/>
                    </a:lnTo>
                    <a:lnTo>
                      <a:pt x="144911" y="263541"/>
                    </a:lnTo>
                    <a:close/>
                  </a:path>
                  <a:path w="473710" h="562609">
                    <a:moveTo>
                      <a:pt x="132486" y="264160"/>
                    </a:moveTo>
                    <a:lnTo>
                      <a:pt x="132541" y="264353"/>
                    </a:lnTo>
                    <a:lnTo>
                      <a:pt x="132486" y="264160"/>
                    </a:lnTo>
                    <a:close/>
                  </a:path>
                  <a:path w="473710" h="562609">
                    <a:moveTo>
                      <a:pt x="146050" y="263886"/>
                    </a:moveTo>
                    <a:lnTo>
                      <a:pt x="146161" y="264133"/>
                    </a:lnTo>
                    <a:lnTo>
                      <a:pt x="146287" y="264346"/>
                    </a:lnTo>
                    <a:lnTo>
                      <a:pt x="146161" y="264059"/>
                    </a:lnTo>
                    <a:lnTo>
                      <a:pt x="146050" y="263886"/>
                    </a:lnTo>
                    <a:close/>
                  </a:path>
                  <a:path w="473710" h="562609">
                    <a:moveTo>
                      <a:pt x="144012" y="263638"/>
                    </a:moveTo>
                    <a:lnTo>
                      <a:pt x="144105" y="263949"/>
                    </a:lnTo>
                    <a:lnTo>
                      <a:pt x="144358" y="264338"/>
                    </a:lnTo>
                    <a:lnTo>
                      <a:pt x="144105" y="263773"/>
                    </a:lnTo>
                    <a:lnTo>
                      <a:pt x="144012" y="263638"/>
                    </a:lnTo>
                    <a:close/>
                  </a:path>
                  <a:path w="473710" h="562609">
                    <a:moveTo>
                      <a:pt x="149519" y="264160"/>
                    </a:moveTo>
                    <a:lnTo>
                      <a:pt x="149528" y="264337"/>
                    </a:lnTo>
                    <a:lnTo>
                      <a:pt x="149519" y="264160"/>
                    </a:lnTo>
                    <a:close/>
                  </a:path>
                  <a:path w="473710" h="562609">
                    <a:moveTo>
                      <a:pt x="146191" y="262535"/>
                    </a:moveTo>
                    <a:lnTo>
                      <a:pt x="146254" y="262784"/>
                    </a:lnTo>
                    <a:lnTo>
                      <a:pt x="147011" y="264334"/>
                    </a:lnTo>
                    <a:lnTo>
                      <a:pt x="146884" y="263885"/>
                    </a:lnTo>
                    <a:lnTo>
                      <a:pt x="146191" y="262535"/>
                    </a:lnTo>
                    <a:close/>
                  </a:path>
                  <a:path w="473710" h="562609">
                    <a:moveTo>
                      <a:pt x="123672" y="264160"/>
                    </a:moveTo>
                    <a:lnTo>
                      <a:pt x="123651" y="264329"/>
                    </a:lnTo>
                    <a:lnTo>
                      <a:pt x="123672" y="264160"/>
                    </a:lnTo>
                    <a:close/>
                  </a:path>
                  <a:path w="473710" h="562609">
                    <a:moveTo>
                      <a:pt x="139893" y="263659"/>
                    </a:moveTo>
                    <a:lnTo>
                      <a:pt x="139938" y="263955"/>
                    </a:lnTo>
                    <a:lnTo>
                      <a:pt x="140065" y="264328"/>
                    </a:lnTo>
                    <a:lnTo>
                      <a:pt x="139939" y="263728"/>
                    </a:lnTo>
                    <a:close/>
                  </a:path>
                  <a:path w="473710" h="562609">
                    <a:moveTo>
                      <a:pt x="149159" y="264160"/>
                    </a:moveTo>
                    <a:lnTo>
                      <a:pt x="149172" y="264325"/>
                    </a:lnTo>
                    <a:lnTo>
                      <a:pt x="149159" y="264160"/>
                    </a:lnTo>
                    <a:close/>
                  </a:path>
                  <a:path w="473710" h="562609">
                    <a:moveTo>
                      <a:pt x="126758" y="262890"/>
                    </a:moveTo>
                    <a:lnTo>
                      <a:pt x="126833" y="263523"/>
                    </a:lnTo>
                    <a:lnTo>
                      <a:pt x="126960" y="264324"/>
                    </a:lnTo>
                    <a:lnTo>
                      <a:pt x="126758" y="262890"/>
                    </a:lnTo>
                    <a:close/>
                  </a:path>
                  <a:path w="473710" h="562609">
                    <a:moveTo>
                      <a:pt x="136160" y="263777"/>
                    </a:moveTo>
                    <a:lnTo>
                      <a:pt x="136424" y="264323"/>
                    </a:lnTo>
                    <a:lnTo>
                      <a:pt x="136160" y="263777"/>
                    </a:lnTo>
                    <a:close/>
                  </a:path>
                  <a:path w="473710" h="562609">
                    <a:moveTo>
                      <a:pt x="131355" y="263678"/>
                    </a:moveTo>
                    <a:lnTo>
                      <a:pt x="131621" y="264315"/>
                    </a:lnTo>
                    <a:lnTo>
                      <a:pt x="131355" y="263678"/>
                    </a:lnTo>
                    <a:close/>
                  </a:path>
                  <a:path w="473710" h="562609">
                    <a:moveTo>
                      <a:pt x="137093" y="263855"/>
                    </a:moveTo>
                    <a:lnTo>
                      <a:pt x="137163" y="264101"/>
                    </a:lnTo>
                    <a:lnTo>
                      <a:pt x="137288" y="264313"/>
                    </a:lnTo>
                    <a:lnTo>
                      <a:pt x="137093" y="263855"/>
                    </a:lnTo>
                    <a:close/>
                  </a:path>
                  <a:path w="473710" h="562609">
                    <a:moveTo>
                      <a:pt x="146198" y="262668"/>
                    </a:moveTo>
                    <a:lnTo>
                      <a:pt x="146239" y="262819"/>
                    </a:lnTo>
                    <a:lnTo>
                      <a:pt x="146998" y="264307"/>
                    </a:lnTo>
                    <a:lnTo>
                      <a:pt x="146198" y="262668"/>
                    </a:lnTo>
                    <a:close/>
                  </a:path>
                  <a:path w="473710" h="562609">
                    <a:moveTo>
                      <a:pt x="141076" y="263348"/>
                    </a:moveTo>
                    <a:lnTo>
                      <a:pt x="141227" y="264106"/>
                    </a:lnTo>
                    <a:lnTo>
                      <a:pt x="141353" y="264298"/>
                    </a:lnTo>
                    <a:lnTo>
                      <a:pt x="141227" y="263586"/>
                    </a:lnTo>
                    <a:lnTo>
                      <a:pt x="141076" y="263348"/>
                    </a:lnTo>
                    <a:close/>
                  </a:path>
                  <a:path w="473710" h="562609">
                    <a:moveTo>
                      <a:pt x="143982" y="263124"/>
                    </a:moveTo>
                    <a:lnTo>
                      <a:pt x="144056" y="263341"/>
                    </a:lnTo>
                    <a:lnTo>
                      <a:pt x="144561" y="264292"/>
                    </a:lnTo>
                    <a:lnTo>
                      <a:pt x="144435" y="263837"/>
                    </a:lnTo>
                    <a:lnTo>
                      <a:pt x="143982" y="263124"/>
                    </a:lnTo>
                    <a:close/>
                  </a:path>
                  <a:path w="473710" h="562609">
                    <a:moveTo>
                      <a:pt x="144757" y="263798"/>
                    </a:moveTo>
                    <a:lnTo>
                      <a:pt x="144863" y="264065"/>
                    </a:lnTo>
                    <a:lnTo>
                      <a:pt x="144990" y="264288"/>
                    </a:lnTo>
                    <a:lnTo>
                      <a:pt x="144757" y="263798"/>
                    </a:lnTo>
                    <a:close/>
                  </a:path>
                  <a:path w="473710" h="562609">
                    <a:moveTo>
                      <a:pt x="142854" y="263456"/>
                    </a:moveTo>
                    <a:lnTo>
                      <a:pt x="142988" y="263866"/>
                    </a:lnTo>
                    <a:lnTo>
                      <a:pt x="143240" y="264278"/>
                    </a:lnTo>
                    <a:lnTo>
                      <a:pt x="143114" y="263942"/>
                    </a:lnTo>
                    <a:lnTo>
                      <a:pt x="142854" y="263456"/>
                    </a:lnTo>
                    <a:close/>
                  </a:path>
                  <a:path w="473710" h="562609">
                    <a:moveTo>
                      <a:pt x="149486" y="263453"/>
                    </a:moveTo>
                    <a:lnTo>
                      <a:pt x="149559" y="263921"/>
                    </a:lnTo>
                    <a:lnTo>
                      <a:pt x="149685" y="264277"/>
                    </a:lnTo>
                    <a:lnTo>
                      <a:pt x="149558" y="263596"/>
                    </a:lnTo>
                    <a:lnTo>
                      <a:pt x="149486" y="263453"/>
                    </a:lnTo>
                    <a:close/>
                  </a:path>
                  <a:path w="473710" h="562609">
                    <a:moveTo>
                      <a:pt x="137100" y="263363"/>
                    </a:moveTo>
                    <a:lnTo>
                      <a:pt x="137159" y="263999"/>
                    </a:lnTo>
                    <a:lnTo>
                      <a:pt x="137286" y="264274"/>
                    </a:lnTo>
                    <a:lnTo>
                      <a:pt x="137159" y="263463"/>
                    </a:lnTo>
                    <a:close/>
                  </a:path>
                  <a:path w="473710" h="562609">
                    <a:moveTo>
                      <a:pt x="140845" y="263951"/>
                    </a:moveTo>
                    <a:lnTo>
                      <a:pt x="140880" y="264086"/>
                    </a:lnTo>
                    <a:lnTo>
                      <a:pt x="141007" y="264270"/>
                    </a:lnTo>
                    <a:lnTo>
                      <a:pt x="140845" y="263951"/>
                    </a:lnTo>
                    <a:close/>
                  </a:path>
                  <a:path w="473710" h="562609">
                    <a:moveTo>
                      <a:pt x="144687" y="263463"/>
                    </a:moveTo>
                    <a:lnTo>
                      <a:pt x="144734" y="263690"/>
                    </a:lnTo>
                    <a:lnTo>
                      <a:pt x="144987" y="264269"/>
                    </a:lnTo>
                    <a:lnTo>
                      <a:pt x="144860" y="263773"/>
                    </a:lnTo>
                    <a:lnTo>
                      <a:pt x="144687" y="263463"/>
                    </a:lnTo>
                    <a:close/>
                  </a:path>
                  <a:path w="473710" h="562609">
                    <a:moveTo>
                      <a:pt x="128841" y="262890"/>
                    </a:moveTo>
                    <a:lnTo>
                      <a:pt x="129016" y="263773"/>
                    </a:lnTo>
                    <a:lnTo>
                      <a:pt x="129142" y="264269"/>
                    </a:lnTo>
                    <a:lnTo>
                      <a:pt x="128841" y="262890"/>
                    </a:lnTo>
                    <a:close/>
                  </a:path>
                  <a:path w="473710" h="562609">
                    <a:moveTo>
                      <a:pt x="137095" y="263975"/>
                    </a:moveTo>
                    <a:lnTo>
                      <a:pt x="137125" y="264105"/>
                    </a:lnTo>
                    <a:lnTo>
                      <a:pt x="137252" y="264266"/>
                    </a:lnTo>
                    <a:lnTo>
                      <a:pt x="137095" y="263975"/>
                    </a:lnTo>
                    <a:close/>
                  </a:path>
                  <a:path w="473710" h="562609">
                    <a:moveTo>
                      <a:pt x="138332" y="263242"/>
                    </a:moveTo>
                    <a:lnTo>
                      <a:pt x="138358" y="263422"/>
                    </a:lnTo>
                    <a:lnTo>
                      <a:pt x="138485" y="263803"/>
                    </a:lnTo>
                    <a:lnTo>
                      <a:pt x="138738" y="264264"/>
                    </a:lnTo>
                    <a:lnTo>
                      <a:pt x="138611" y="263782"/>
                    </a:lnTo>
                    <a:lnTo>
                      <a:pt x="138332" y="263242"/>
                    </a:lnTo>
                    <a:close/>
                  </a:path>
                  <a:path w="473710" h="562609">
                    <a:moveTo>
                      <a:pt x="132560" y="264160"/>
                    </a:moveTo>
                    <a:close/>
                  </a:path>
                  <a:path w="473710" h="562609">
                    <a:moveTo>
                      <a:pt x="146039" y="263801"/>
                    </a:moveTo>
                    <a:lnTo>
                      <a:pt x="146156" y="264052"/>
                    </a:lnTo>
                    <a:lnTo>
                      <a:pt x="146282" y="264249"/>
                    </a:lnTo>
                    <a:lnTo>
                      <a:pt x="146039" y="263801"/>
                    </a:lnTo>
                    <a:close/>
                  </a:path>
                  <a:path w="473710" h="562609">
                    <a:moveTo>
                      <a:pt x="139893" y="263259"/>
                    </a:moveTo>
                    <a:lnTo>
                      <a:pt x="139966" y="263698"/>
                    </a:lnTo>
                    <a:lnTo>
                      <a:pt x="140345" y="264247"/>
                    </a:lnTo>
                    <a:lnTo>
                      <a:pt x="140092" y="263559"/>
                    </a:lnTo>
                    <a:lnTo>
                      <a:pt x="139893" y="263259"/>
                    </a:lnTo>
                    <a:close/>
                  </a:path>
                  <a:path w="473710" h="562609">
                    <a:moveTo>
                      <a:pt x="135853" y="263869"/>
                    </a:moveTo>
                    <a:lnTo>
                      <a:pt x="135942" y="264056"/>
                    </a:lnTo>
                    <a:lnTo>
                      <a:pt x="136069" y="264244"/>
                    </a:lnTo>
                    <a:lnTo>
                      <a:pt x="135853" y="263869"/>
                    </a:lnTo>
                    <a:close/>
                  </a:path>
                  <a:path w="473710" h="562609">
                    <a:moveTo>
                      <a:pt x="138176" y="263542"/>
                    </a:moveTo>
                    <a:lnTo>
                      <a:pt x="138221" y="263847"/>
                    </a:lnTo>
                    <a:lnTo>
                      <a:pt x="138474" y="264240"/>
                    </a:lnTo>
                    <a:lnTo>
                      <a:pt x="138176" y="263542"/>
                    </a:lnTo>
                    <a:close/>
                  </a:path>
                  <a:path w="473710" h="562609">
                    <a:moveTo>
                      <a:pt x="136159" y="263820"/>
                    </a:moveTo>
                    <a:lnTo>
                      <a:pt x="136236" y="264012"/>
                    </a:lnTo>
                    <a:lnTo>
                      <a:pt x="136363" y="264235"/>
                    </a:lnTo>
                    <a:lnTo>
                      <a:pt x="136159" y="263820"/>
                    </a:lnTo>
                    <a:close/>
                  </a:path>
                  <a:path w="473710" h="562609">
                    <a:moveTo>
                      <a:pt x="125577" y="264160"/>
                    </a:moveTo>
                    <a:close/>
                  </a:path>
                  <a:path w="473710" h="562609">
                    <a:moveTo>
                      <a:pt x="135852" y="263815"/>
                    </a:moveTo>
                    <a:lnTo>
                      <a:pt x="135942" y="264019"/>
                    </a:lnTo>
                    <a:lnTo>
                      <a:pt x="136069" y="264232"/>
                    </a:lnTo>
                    <a:lnTo>
                      <a:pt x="135944" y="263949"/>
                    </a:lnTo>
                    <a:lnTo>
                      <a:pt x="135852" y="263815"/>
                    </a:lnTo>
                    <a:close/>
                  </a:path>
                  <a:path w="473710" h="562609">
                    <a:moveTo>
                      <a:pt x="140531" y="263580"/>
                    </a:moveTo>
                    <a:lnTo>
                      <a:pt x="140670" y="264052"/>
                    </a:lnTo>
                    <a:lnTo>
                      <a:pt x="140796" y="264222"/>
                    </a:lnTo>
                    <a:lnTo>
                      <a:pt x="140670" y="263819"/>
                    </a:lnTo>
                    <a:lnTo>
                      <a:pt x="140531" y="263580"/>
                    </a:lnTo>
                    <a:close/>
                  </a:path>
                  <a:path w="473710" h="562609">
                    <a:moveTo>
                      <a:pt x="140825" y="263844"/>
                    </a:moveTo>
                    <a:lnTo>
                      <a:pt x="140878" y="264007"/>
                    </a:lnTo>
                    <a:lnTo>
                      <a:pt x="141004" y="264220"/>
                    </a:lnTo>
                    <a:lnTo>
                      <a:pt x="140879" y="263917"/>
                    </a:lnTo>
                    <a:close/>
                  </a:path>
                  <a:path w="473710" h="562609">
                    <a:moveTo>
                      <a:pt x="143575" y="263605"/>
                    </a:moveTo>
                    <a:lnTo>
                      <a:pt x="143795" y="264023"/>
                    </a:lnTo>
                    <a:lnTo>
                      <a:pt x="143921" y="264219"/>
                    </a:lnTo>
                    <a:lnTo>
                      <a:pt x="143575" y="263605"/>
                    </a:lnTo>
                    <a:close/>
                  </a:path>
                  <a:path w="473710" h="562609">
                    <a:moveTo>
                      <a:pt x="143187" y="262542"/>
                    </a:moveTo>
                    <a:lnTo>
                      <a:pt x="143287" y="262982"/>
                    </a:lnTo>
                    <a:lnTo>
                      <a:pt x="143541" y="263480"/>
                    </a:lnTo>
                    <a:lnTo>
                      <a:pt x="144046" y="264215"/>
                    </a:lnTo>
                    <a:lnTo>
                      <a:pt x="143920" y="263752"/>
                    </a:lnTo>
                    <a:lnTo>
                      <a:pt x="143667" y="263279"/>
                    </a:lnTo>
                    <a:lnTo>
                      <a:pt x="143187" y="262542"/>
                    </a:lnTo>
                    <a:close/>
                  </a:path>
                  <a:path w="473710" h="562609">
                    <a:moveTo>
                      <a:pt x="145221" y="263869"/>
                    </a:moveTo>
                    <a:lnTo>
                      <a:pt x="145357" y="264212"/>
                    </a:lnTo>
                    <a:lnTo>
                      <a:pt x="145221" y="263869"/>
                    </a:lnTo>
                    <a:close/>
                  </a:path>
                  <a:path w="473710" h="562609">
                    <a:moveTo>
                      <a:pt x="131009" y="263042"/>
                    </a:moveTo>
                    <a:lnTo>
                      <a:pt x="131116" y="263700"/>
                    </a:lnTo>
                    <a:lnTo>
                      <a:pt x="131243" y="264207"/>
                    </a:lnTo>
                    <a:lnTo>
                      <a:pt x="131117" y="263271"/>
                    </a:lnTo>
                    <a:lnTo>
                      <a:pt x="131009" y="263042"/>
                    </a:lnTo>
                    <a:close/>
                  </a:path>
                  <a:path w="473710" h="562609">
                    <a:moveTo>
                      <a:pt x="137215" y="263342"/>
                    </a:moveTo>
                    <a:lnTo>
                      <a:pt x="137346" y="263778"/>
                    </a:lnTo>
                    <a:lnTo>
                      <a:pt x="137599" y="264206"/>
                    </a:lnTo>
                    <a:lnTo>
                      <a:pt x="137473" y="263877"/>
                    </a:lnTo>
                    <a:lnTo>
                      <a:pt x="137215" y="263342"/>
                    </a:lnTo>
                    <a:close/>
                  </a:path>
                  <a:path w="473710" h="562609">
                    <a:moveTo>
                      <a:pt x="133164" y="263427"/>
                    </a:moveTo>
                    <a:lnTo>
                      <a:pt x="133175" y="263806"/>
                    </a:lnTo>
                    <a:lnTo>
                      <a:pt x="133302" y="264199"/>
                    </a:lnTo>
                    <a:lnTo>
                      <a:pt x="133164" y="263427"/>
                    </a:lnTo>
                    <a:close/>
                  </a:path>
                  <a:path w="473710" h="562609">
                    <a:moveTo>
                      <a:pt x="130473" y="264160"/>
                    </a:moveTo>
                    <a:close/>
                  </a:path>
                  <a:path w="473710" h="562609">
                    <a:moveTo>
                      <a:pt x="140980" y="263733"/>
                    </a:moveTo>
                    <a:lnTo>
                      <a:pt x="141226" y="264193"/>
                    </a:lnTo>
                    <a:lnTo>
                      <a:pt x="141099" y="263913"/>
                    </a:lnTo>
                    <a:lnTo>
                      <a:pt x="140980" y="263733"/>
                    </a:lnTo>
                    <a:close/>
                  </a:path>
                  <a:path w="473710" h="562609">
                    <a:moveTo>
                      <a:pt x="144371" y="263200"/>
                    </a:moveTo>
                    <a:lnTo>
                      <a:pt x="144490" y="263793"/>
                    </a:lnTo>
                    <a:lnTo>
                      <a:pt x="144743" y="264190"/>
                    </a:lnTo>
                    <a:lnTo>
                      <a:pt x="144616" y="263667"/>
                    </a:lnTo>
                    <a:lnTo>
                      <a:pt x="144371" y="263200"/>
                    </a:lnTo>
                    <a:close/>
                  </a:path>
                  <a:path w="473710" h="562609">
                    <a:moveTo>
                      <a:pt x="138882" y="263341"/>
                    </a:moveTo>
                    <a:lnTo>
                      <a:pt x="139392" y="264183"/>
                    </a:lnTo>
                    <a:lnTo>
                      <a:pt x="139266" y="263890"/>
                    </a:lnTo>
                    <a:lnTo>
                      <a:pt x="138882" y="263341"/>
                    </a:lnTo>
                    <a:close/>
                  </a:path>
                  <a:path w="473710" h="562609">
                    <a:moveTo>
                      <a:pt x="131535" y="264160"/>
                    </a:moveTo>
                    <a:close/>
                  </a:path>
                  <a:path w="473710" h="562609">
                    <a:moveTo>
                      <a:pt x="143690" y="263856"/>
                    </a:moveTo>
                    <a:lnTo>
                      <a:pt x="143767" y="264003"/>
                    </a:lnTo>
                    <a:lnTo>
                      <a:pt x="143894" y="264181"/>
                    </a:lnTo>
                    <a:lnTo>
                      <a:pt x="143690" y="263856"/>
                    </a:lnTo>
                    <a:close/>
                  </a:path>
                  <a:path w="473710" h="562609">
                    <a:moveTo>
                      <a:pt x="141822" y="263949"/>
                    </a:moveTo>
                    <a:lnTo>
                      <a:pt x="141960" y="264167"/>
                    </a:lnTo>
                    <a:lnTo>
                      <a:pt x="141822" y="263949"/>
                    </a:lnTo>
                    <a:close/>
                  </a:path>
                  <a:path w="473710" h="562609">
                    <a:moveTo>
                      <a:pt x="131219" y="264160"/>
                    </a:moveTo>
                    <a:close/>
                  </a:path>
                  <a:path w="473710" h="562609">
                    <a:moveTo>
                      <a:pt x="138651" y="263436"/>
                    </a:moveTo>
                    <a:lnTo>
                      <a:pt x="138684" y="263752"/>
                    </a:lnTo>
                    <a:lnTo>
                      <a:pt x="138938" y="264163"/>
                    </a:lnTo>
                    <a:lnTo>
                      <a:pt x="138651" y="263436"/>
                    </a:lnTo>
                    <a:close/>
                  </a:path>
                  <a:path w="473710" h="562609">
                    <a:moveTo>
                      <a:pt x="138134" y="263163"/>
                    </a:moveTo>
                    <a:lnTo>
                      <a:pt x="138209" y="263614"/>
                    </a:lnTo>
                    <a:lnTo>
                      <a:pt x="138463" y="264162"/>
                    </a:lnTo>
                    <a:lnTo>
                      <a:pt x="138336" y="263531"/>
                    </a:lnTo>
                    <a:lnTo>
                      <a:pt x="138134" y="263163"/>
                    </a:lnTo>
                    <a:close/>
                  </a:path>
                  <a:path w="473710" h="562609">
                    <a:moveTo>
                      <a:pt x="146996" y="261937"/>
                    </a:moveTo>
                    <a:lnTo>
                      <a:pt x="147328" y="263210"/>
                    </a:lnTo>
                    <a:lnTo>
                      <a:pt x="147708" y="264162"/>
                    </a:lnTo>
                    <a:lnTo>
                      <a:pt x="147454" y="263114"/>
                    </a:lnTo>
                    <a:lnTo>
                      <a:pt x="147328" y="262705"/>
                    </a:lnTo>
                    <a:lnTo>
                      <a:pt x="146996" y="261937"/>
                    </a:lnTo>
                    <a:close/>
                  </a:path>
                  <a:path w="473710" h="562609">
                    <a:moveTo>
                      <a:pt x="124709" y="263392"/>
                    </a:moveTo>
                    <a:lnTo>
                      <a:pt x="124546" y="264160"/>
                    </a:lnTo>
                    <a:lnTo>
                      <a:pt x="124709" y="263392"/>
                    </a:lnTo>
                    <a:close/>
                  </a:path>
                  <a:path w="473710" h="562609">
                    <a:moveTo>
                      <a:pt x="125539" y="262890"/>
                    </a:moveTo>
                    <a:lnTo>
                      <a:pt x="125556" y="264160"/>
                    </a:lnTo>
                    <a:lnTo>
                      <a:pt x="125539" y="262890"/>
                    </a:lnTo>
                    <a:close/>
                  </a:path>
                  <a:path w="473710" h="562609">
                    <a:moveTo>
                      <a:pt x="130314" y="262890"/>
                    </a:moveTo>
                    <a:lnTo>
                      <a:pt x="130383" y="264160"/>
                    </a:lnTo>
                    <a:lnTo>
                      <a:pt x="130347" y="262990"/>
                    </a:lnTo>
                    <a:close/>
                  </a:path>
                  <a:path w="473710" h="562609">
                    <a:moveTo>
                      <a:pt x="131048" y="263754"/>
                    </a:moveTo>
                    <a:lnTo>
                      <a:pt x="131144" y="264160"/>
                    </a:lnTo>
                    <a:lnTo>
                      <a:pt x="131048" y="263754"/>
                    </a:lnTo>
                    <a:close/>
                  </a:path>
                  <a:path w="473710" h="562609">
                    <a:moveTo>
                      <a:pt x="131352" y="263770"/>
                    </a:moveTo>
                    <a:lnTo>
                      <a:pt x="131463" y="264160"/>
                    </a:lnTo>
                    <a:lnTo>
                      <a:pt x="131352" y="263770"/>
                    </a:lnTo>
                    <a:close/>
                  </a:path>
                  <a:path w="473710" h="562609">
                    <a:moveTo>
                      <a:pt x="132118" y="262890"/>
                    </a:moveTo>
                    <a:lnTo>
                      <a:pt x="132485" y="264160"/>
                    </a:lnTo>
                    <a:lnTo>
                      <a:pt x="132434" y="263531"/>
                    </a:lnTo>
                    <a:lnTo>
                      <a:pt x="132118" y="262890"/>
                    </a:lnTo>
                    <a:close/>
                  </a:path>
                  <a:path w="473710" h="562609">
                    <a:moveTo>
                      <a:pt x="145760" y="263566"/>
                    </a:moveTo>
                    <a:lnTo>
                      <a:pt x="146083" y="264160"/>
                    </a:lnTo>
                    <a:lnTo>
                      <a:pt x="145956" y="263867"/>
                    </a:lnTo>
                    <a:lnTo>
                      <a:pt x="145760" y="263566"/>
                    </a:lnTo>
                    <a:close/>
                  </a:path>
                  <a:path w="473710" h="562609">
                    <a:moveTo>
                      <a:pt x="148957" y="263690"/>
                    </a:moveTo>
                    <a:lnTo>
                      <a:pt x="149059" y="264160"/>
                    </a:lnTo>
                    <a:lnTo>
                      <a:pt x="148957" y="263690"/>
                    </a:lnTo>
                    <a:close/>
                  </a:path>
                  <a:path w="473710" h="562609">
                    <a:moveTo>
                      <a:pt x="148958" y="263581"/>
                    </a:moveTo>
                    <a:lnTo>
                      <a:pt x="148984" y="263773"/>
                    </a:lnTo>
                    <a:lnTo>
                      <a:pt x="149110" y="264160"/>
                    </a:lnTo>
                    <a:lnTo>
                      <a:pt x="148958" y="263581"/>
                    </a:lnTo>
                    <a:close/>
                  </a:path>
                  <a:path w="473710" h="562609">
                    <a:moveTo>
                      <a:pt x="149130" y="264109"/>
                    </a:moveTo>
                    <a:close/>
                  </a:path>
                  <a:path w="473710" h="562609">
                    <a:moveTo>
                      <a:pt x="149058" y="263645"/>
                    </a:moveTo>
                    <a:lnTo>
                      <a:pt x="149147" y="264160"/>
                    </a:lnTo>
                    <a:lnTo>
                      <a:pt x="149058" y="263645"/>
                    </a:lnTo>
                    <a:close/>
                  </a:path>
                  <a:path w="473710" h="562609">
                    <a:moveTo>
                      <a:pt x="149228" y="263091"/>
                    </a:moveTo>
                    <a:lnTo>
                      <a:pt x="149320" y="263670"/>
                    </a:lnTo>
                    <a:lnTo>
                      <a:pt x="149447" y="264160"/>
                    </a:lnTo>
                    <a:lnTo>
                      <a:pt x="149349" y="263427"/>
                    </a:lnTo>
                    <a:lnTo>
                      <a:pt x="149228" y="263091"/>
                    </a:lnTo>
                    <a:close/>
                  </a:path>
                  <a:path w="473710" h="562609">
                    <a:moveTo>
                      <a:pt x="149430" y="263652"/>
                    </a:moveTo>
                    <a:lnTo>
                      <a:pt x="149475" y="264160"/>
                    </a:lnTo>
                    <a:lnTo>
                      <a:pt x="149430" y="263652"/>
                    </a:lnTo>
                    <a:close/>
                  </a:path>
                  <a:path w="473710" h="562609">
                    <a:moveTo>
                      <a:pt x="149505" y="263863"/>
                    </a:moveTo>
                    <a:lnTo>
                      <a:pt x="149520" y="264160"/>
                    </a:lnTo>
                    <a:lnTo>
                      <a:pt x="149505" y="263863"/>
                    </a:lnTo>
                    <a:close/>
                  </a:path>
                  <a:path w="473710" h="562609">
                    <a:moveTo>
                      <a:pt x="150204" y="263966"/>
                    </a:moveTo>
                    <a:lnTo>
                      <a:pt x="150192" y="264160"/>
                    </a:lnTo>
                    <a:lnTo>
                      <a:pt x="150204" y="263966"/>
                    </a:lnTo>
                    <a:close/>
                  </a:path>
                  <a:path w="473710" h="562609">
                    <a:moveTo>
                      <a:pt x="150214" y="263793"/>
                    </a:moveTo>
                    <a:lnTo>
                      <a:pt x="150259" y="264160"/>
                    </a:lnTo>
                    <a:lnTo>
                      <a:pt x="150214" y="263793"/>
                    </a:lnTo>
                    <a:close/>
                  </a:path>
                  <a:path w="473710" h="562609">
                    <a:moveTo>
                      <a:pt x="150269" y="264149"/>
                    </a:moveTo>
                    <a:close/>
                  </a:path>
                  <a:path w="473710" h="562609">
                    <a:moveTo>
                      <a:pt x="150388" y="264019"/>
                    </a:moveTo>
                    <a:lnTo>
                      <a:pt x="150402" y="264160"/>
                    </a:lnTo>
                    <a:lnTo>
                      <a:pt x="150388" y="264019"/>
                    </a:lnTo>
                    <a:close/>
                  </a:path>
                  <a:path w="473710" h="562609">
                    <a:moveTo>
                      <a:pt x="150481" y="263846"/>
                    </a:moveTo>
                    <a:lnTo>
                      <a:pt x="150511" y="264160"/>
                    </a:lnTo>
                    <a:lnTo>
                      <a:pt x="150481" y="263846"/>
                    </a:lnTo>
                    <a:close/>
                  </a:path>
                  <a:path w="473710" h="562609">
                    <a:moveTo>
                      <a:pt x="150591" y="264133"/>
                    </a:moveTo>
                    <a:close/>
                  </a:path>
                  <a:path w="473710" h="562609">
                    <a:moveTo>
                      <a:pt x="150616" y="264108"/>
                    </a:moveTo>
                    <a:close/>
                  </a:path>
                  <a:path w="473710" h="562609">
                    <a:moveTo>
                      <a:pt x="150627" y="264065"/>
                    </a:moveTo>
                    <a:close/>
                  </a:path>
                  <a:path w="473710" h="562609">
                    <a:moveTo>
                      <a:pt x="150637" y="264065"/>
                    </a:moveTo>
                    <a:close/>
                  </a:path>
                  <a:path w="473710" h="562609">
                    <a:moveTo>
                      <a:pt x="150650" y="264108"/>
                    </a:moveTo>
                    <a:close/>
                  </a:path>
                  <a:path w="473710" h="562609">
                    <a:moveTo>
                      <a:pt x="150690" y="264114"/>
                    </a:moveTo>
                    <a:close/>
                  </a:path>
                  <a:path w="473710" h="562609">
                    <a:moveTo>
                      <a:pt x="150993" y="264146"/>
                    </a:moveTo>
                    <a:close/>
                  </a:path>
                  <a:path w="473710" h="562609">
                    <a:moveTo>
                      <a:pt x="141252" y="263572"/>
                    </a:moveTo>
                    <a:lnTo>
                      <a:pt x="141337" y="263759"/>
                    </a:lnTo>
                    <a:lnTo>
                      <a:pt x="141590" y="264158"/>
                    </a:lnTo>
                    <a:lnTo>
                      <a:pt x="141252" y="263572"/>
                    </a:lnTo>
                    <a:close/>
                  </a:path>
                  <a:path w="473710" h="562609">
                    <a:moveTo>
                      <a:pt x="131041" y="263614"/>
                    </a:moveTo>
                    <a:lnTo>
                      <a:pt x="131091" y="263854"/>
                    </a:lnTo>
                    <a:lnTo>
                      <a:pt x="131217" y="264153"/>
                    </a:lnTo>
                    <a:lnTo>
                      <a:pt x="131041" y="263614"/>
                    </a:lnTo>
                    <a:close/>
                  </a:path>
                  <a:path w="473710" h="562609">
                    <a:moveTo>
                      <a:pt x="149244" y="263369"/>
                    </a:moveTo>
                    <a:lnTo>
                      <a:pt x="149316" y="263870"/>
                    </a:lnTo>
                    <a:lnTo>
                      <a:pt x="149443" y="264150"/>
                    </a:lnTo>
                    <a:lnTo>
                      <a:pt x="149244" y="263369"/>
                    </a:lnTo>
                    <a:close/>
                  </a:path>
                  <a:path w="473710" h="562609">
                    <a:moveTo>
                      <a:pt x="141783" y="263771"/>
                    </a:moveTo>
                    <a:lnTo>
                      <a:pt x="141830" y="263961"/>
                    </a:lnTo>
                    <a:lnTo>
                      <a:pt x="141956" y="264149"/>
                    </a:lnTo>
                    <a:lnTo>
                      <a:pt x="141829" y="263836"/>
                    </a:lnTo>
                    <a:close/>
                  </a:path>
                  <a:path w="473710" h="562609">
                    <a:moveTo>
                      <a:pt x="135850" y="263747"/>
                    </a:moveTo>
                    <a:lnTo>
                      <a:pt x="135946" y="263953"/>
                    </a:lnTo>
                    <a:lnTo>
                      <a:pt x="136073" y="264137"/>
                    </a:lnTo>
                    <a:lnTo>
                      <a:pt x="135946" y="263888"/>
                    </a:lnTo>
                    <a:lnTo>
                      <a:pt x="135850" y="263747"/>
                    </a:lnTo>
                    <a:close/>
                  </a:path>
                  <a:path w="473710" h="562609">
                    <a:moveTo>
                      <a:pt x="140123" y="263445"/>
                    </a:moveTo>
                    <a:lnTo>
                      <a:pt x="140373" y="263954"/>
                    </a:lnTo>
                    <a:lnTo>
                      <a:pt x="140500" y="264137"/>
                    </a:lnTo>
                    <a:lnTo>
                      <a:pt x="140373" y="263819"/>
                    </a:lnTo>
                    <a:lnTo>
                      <a:pt x="140123" y="263445"/>
                    </a:lnTo>
                    <a:close/>
                  </a:path>
                  <a:path w="473710" h="562609">
                    <a:moveTo>
                      <a:pt x="136159" y="263846"/>
                    </a:moveTo>
                    <a:lnTo>
                      <a:pt x="136294" y="264135"/>
                    </a:lnTo>
                    <a:lnTo>
                      <a:pt x="136159" y="263846"/>
                    </a:lnTo>
                    <a:close/>
                  </a:path>
                  <a:path w="473710" h="562609">
                    <a:moveTo>
                      <a:pt x="137182" y="262908"/>
                    </a:moveTo>
                    <a:lnTo>
                      <a:pt x="137209" y="263263"/>
                    </a:lnTo>
                    <a:lnTo>
                      <a:pt x="137336" y="263594"/>
                    </a:lnTo>
                    <a:lnTo>
                      <a:pt x="137589" y="264119"/>
                    </a:lnTo>
                    <a:lnTo>
                      <a:pt x="137463" y="263361"/>
                    </a:lnTo>
                    <a:lnTo>
                      <a:pt x="137182" y="262908"/>
                    </a:lnTo>
                    <a:close/>
                  </a:path>
                  <a:path w="473710" h="562609">
                    <a:moveTo>
                      <a:pt x="141198" y="263188"/>
                    </a:moveTo>
                    <a:lnTo>
                      <a:pt x="141328" y="263697"/>
                    </a:lnTo>
                    <a:lnTo>
                      <a:pt x="141582" y="264112"/>
                    </a:lnTo>
                    <a:lnTo>
                      <a:pt x="141456" y="263519"/>
                    </a:lnTo>
                    <a:lnTo>
                      <a:pt x="141198" y="263188"/>
                    </a:lnTo>
                    <a:close/>
                  </a:path>
                  <a:path w="473710" h="562609">
                    <a:moveTo>
                      <a:pt x="131021" y="263272"/>
                    </a:moveTo>
                    <a:lnTo>
                      <a:pt x="131081" y="263735"/>
                    </a:lnTo>
                    <a:lnTo>
                      <a:pt x="131208" y="264111"/>
                    </a:lnTo>
                    <a:lnTo>
                      <a:pt x="131021" y="263272"/>
                    </a:lnTo>
                    <a:close/>
                  </a:path>
                  <a:path w="473710" h="562609">
                    <a:moveTo>
                      <a:pt x="148959" y="263440"/>
                    </a:moveTo>
                    <a:lnTo>
                      <a:pt x="149002" y="263716"/>
                    </a:lnTo>
                    <a:lnTo>
                      <a:pt x="149128" y="264102"/>
                    </a:lnTo>
                    <a:lnTo>
                      <a:pt x="149001" y="263524"/>
                    </a:lnTo>
                    <a:close/>
                  </a:path>
                  <a:path w="473710" h="562609">
                    <a:moveTo>
                      <a:pt x="145217" y="263799"/>
                    </a:moveTo>
                    <a:lnTo>
                      <a:pt x="145351" y="264094"/>
                    </a:lnTo>
                    <a:lnTo>
                      <a:pt x="145217" y="263799"/>
                    </a:lnTo>
                    <a:close/>
                  </a:path>
                  <a:path w="473710" h="562609">
                    <a:moveTo>
                      <a:pt x="149095" y="263384"/>
                    </a:moveTo>
                    <a:lnTo>
                      <a:pt x="149158" y="263836"/>
                    </a:lnTo>
                    <a:lnTo>
                      <a:pt x="149285" y="264088"/>
                    </a:lnTo>
                    <a:lnTo>
                      <a:pt x="149158" y="263523"/>
                    </a:lnTo>
                    <a:lnTo>
                      <a:pt x="149095" y="263384"/>
                    </a:lnTo>
                    <a:close/>
                  </a:path>
                  <a:path w="473710" h="562609">
                    <a:moveTo>
                      <a:pt x="130403" y="262890"/>
                    </a:moveTo>
                    <a:lnTo>
                      <a:pt x="130446" y="263299"/>
                    </a:lnTo>
                    <a:lnTo>
                      <a:pt x="130700" y="264086"/>
                    </a:lnTo>
                    <a:lnTo>
                      <a:pt x="130573" y="263363"/>
                    </a:lnTo>
                    <a:lnTo>
                      <a:pt x="130403" y="262890"/>
                    </a:lnTo>
                    <a:close/>
                  </a:path>
                  <a:path w="473710" h="562609">
                    <a:moveTo>
                      <a:pt x="140787" y="263637"/>
                    </a:moveTo>
                    <a:lnTo>
                      <a:pt x="140871" y="263898"/>
                    </a:lnTo>
                    <a:lnTo>
                      <a:pt x="140997" y="264077"/>
                    </a:lnTo>
                    <a:lnTo>
                      <a:pt x="140787" y="263637"/>
                    </a:lnTo>
                    <a:close/>
                  </a:path>
                  <a:path w="473710" h="562609">
                    <a:moveTo>
                      <a:pt x="140952" y="263153"/>
                    </a:moveTo>
                    <a:lnTo>
                      <a:pt x="141079" y="263882"/>
                    </a:lnTo>
                    <a:lnTo>
                      <a:pt x="141204" y="264072"/>
                    </a:lnTo>
                    <a:lnTo>
                      <a:pt x="141077" y="263357"/>
                    </a:lnTo>
                    <a:lnTo>
                      <a:pt x="140952" y="263153"/>
                    </a:lnTo>
                    <a:close/>
                  </a:path>
                  <a:path w="473710" h="562609">
                    <a:moveTo>
                      <a:pt x="146172" y="262179"/>
                    </a:moveTo>
                    <a:lnTo>
                      <a:pt x="146221" y="262594"/>
                    </a:lnTo>
                    <a:lnTo>
                      <a:pt x="146977" y="264066"/>
                    </a:lnTo>
                    <a:lnTo>
                      <a:pt x="146172" y="262179"/>
                    </a:lnTo>
                    <a:close/>
                  </a:path>
                  <a:path w="473710" h="562609">
                    <a:moveTo>
                      <a:pt x="143304" y="263354"/>
                    </a:moveTo>
                    <a:lnTo>
                      <a:pt x="143538" y="263854"/>
                    </a:lnTo>
                    <a:lnTo>
                      <a:pt x="143664" y="264065"/>
                    </a:lnTo>
                    <a:lnTo>
                      <a:pt x="143538" y="263749"/>
                    </a:lnTo>
                    <a:lnTo>
                      <a:pt x="143411" y="263504"/>
                    </a:lnTo>
                    <a:lnTo>
                      <a:pt x="143304" y="263354"/>
                    </a:lnTo>
                    <a:close/>
                  </a:path>
                  <a:path w="473710" h="562609">
                    <a:moveTo>
                      <a:pt x="140702" y="263710"/>
                    </a:moveTo>
                    <a:lnTo>
                      <a:pt x="140740" y="263882"/>
                    </a:lnTo>
                    <a:lnTo>
                      <a:pt x="140866" y="264065"/>
                    </a:lnTo>
                    <a:lnTo>
                      <a:pt x="140702" y="263710"/>
                    </a:lnTo>
                    <a:close/>
                  </a:path>
                  <a:path w="473710" h="562609">
                    <a:moveTo>
                      <a:pt x="136718" y="263275"/>
                    </a:moveTo>
                    <a:lnTo>
                      <a:pt x="136835" y="263607"/>
                    </a:lnTo>
                    <a:lnTo>
                      <a:pt x="137088" y="264058"/>
                    </a:lnTo>
                    <a:lnTo>
                      <a:pt x="136962" y="263728"/>
                    </a:lnTo>
                    <a:lnTo>
                      <a:pt x="136718" y="263275"/>
                    </a:lnTo>
                    <a:close/>
                  </a:path>
                  <a:path w="473710" h="562609">
                    <a:moveTo>
                      <a:pt x="137517" y="262750"/>
                    </a:moveTo>
                    <a:lnTo>
                      <a:pt x="137640" y="263531"/>
                    </a:lnTo>
                    <a:lnTo>
                      <a:pt x="137893" y="264057"/>
                    </a:lnTo>
                    <a:lnTo>
                      <a:pt x="137767" y="263153"/>
                    </a:lnTo>
                    <a:lnTo>
                      <a:pt x="137517" y="262750"/>
                    </a:lnTo>
                    <a:close/>
                  </a:path>
                  <a:path w="473710" h="562609">
                    <a:moveTo>
                      <a:pt x="146199" y="262230"/>
                    </a:moveTo>
                    <a:lnTo>
                      <a:pt x="146976" y="264055"/>
                    </a:lnTo>
                    <a:lnTo>
                      <a:pt x="146851" y="263444"/>
                    </a:lnTo>
                    <a:lnTo>
                      <a:pt x="146199" y="262230"/>
                    </a:lnTo>
                    <a:close/>
                  </a:path>
                  <a:path w="473710" h="562609">
                    <a:moveTo>
                      <a:pt x="144834" y="263408"/>
                    </a:moveTo>
                    <a:lnTo>
                      <a:pt x="144889" y="263718"/>
                    </a:lnTo>
                    <a:lnTo>
                      <a:pt x="145016" y="264054"/>
                    </a:lnTo>
                    <a:lnTo>
                      <a:pt x="144890" y="263504"/>
                    </a:lnTo>
                    <a:close/>
                  </a:path>
                  <a:path w="473710" h="562609">
                    <a:moveTo>
                      <a:pt x="136457" y="263614"/>
                    </a:moveTo>
                    <a:lnTo>
                      <a:pt x="136486" y="263798"/>
                    </a:lnTo>
                    <a:lnTo>
                      <a:pt x="136613" y="264044"/>
                    </a:lnTo>
                    <a:lnTo>
                      <a:pt x="136457" y="263614"/>
                    </a:lnTo>
                    <a:close/>
                  </a:path>
                  <a:path w="473710" h="562609">
                    <a:moveTo>
                      <a:pt x="140741" y="263387"/>
                    </a:moveTo>
                    <a:lnTo>
                      <a:pt x="140869" y="263797"/>
                    </a:lnTo>
                    <a:lnTo>
                      <a:pt x="140996" y="264042"/>
                    </a:lnTo>
                    <a:lnTo>
                      <a:pt x="140869" y="263600"/>
                    </a:lnTo>
                    <a:lnTo>
                      <a:pt x="140741" y="263387"/>
                    </a:lnTo>
                    <a:close/>
                  </a:path>
                  <a:path w="473710" h="562609">
                    <a:moveTo>
                      <a:pt x="145985" y="263360"/>
                    </a:moveTo>
                    <a:lnTo>
                      <a:pt x="146017" y="263554"/>
                    </a:lnTo>
                    <a:lnTo>
                      <a:pt x="146271" y="264039"/>
                    </a:lnTo>
                    <a:lnTo>
                      <a:pt x="146145" y="263641"/>
                    </a:lnTo>
                    <a:lnTo>
                      <a:pt x="145985" y="263360"/>
                    </a:lnTo>
                    <a:close/>
                  </a:path>
                  <a:path w="473710" h="562609">
                    <a:moveTo>
                      <a:pt x="142820" y="263293"/>
                    </a:moveTo>
                    <a:lnTo>
                      <a:pt x="143233" y="264029"/>
                    </a:lnTo>
                    <a:lnTo>
                      <a:pt x="142979" y="263531"/>
                    </a:lnTo>
                    <a:lnTo>
                      <a:pt x="142820" y="263293"/>
                    </a:lnTo>
                    <a:close/>
                  </a:path>
                  <a:path w="473710" h="562609">
                    <a:moveTo>
                      <a:pt x="145743" y="263424"/>
                    </a:moveTo>
                    <a:lnTo>
                      <a:pt x="145809" y="263610"/>
                    </a:lnTo>
                    <a:lnTo>
                      <a:pt x="146062" y="264028"/>
                    </a:lnTo>
                    <a:lnTo>
                      <a:pt x="145935" y="263749"/>
                    </a:lnTo>
                    <a:lnTo>
                      <a:pt x="145743" y="263424"/>
                    </a:lnTo>
                    <a:close/>
                  </a:path>
                  <a:path w="473710" h="562609">
                    <a:moveTo>
                      <a:pt x="142995" y="263555"/>
                    </a:moveTo>
                    <a:lnTo>
                      <a:pt x="143233" y="264025"/>
                    </a:lnTo>
                    <a:lnTo>
                      <a:pt x="143106" y="263722"/>
                    </a:lnTo>
                    <a:lnTo>
                      <a:pt x="142995" y="263555"/>
                    </a:lnTo>
                    <a:close/>
                  </a:path>
                  <a:path w="473710" h="562609">
                    <a:moveTo>
                      <a:pt x="141701" y="263769"/>
                    </a:moveTo>
                    <a:lnTo>
                      <a:pt x="141834" y="264006"/>
                    </a:lnTo>
                    <a:lnTo>
                      <a:pt x="141701" y="263769"/>
                    </a:lnTo>
                    <a:close/>
                  </a:path>
                  <a:path w="473710" h="562609">
                    <a:moveTo>
                      <a:pt x="145039" y="263553"/>
                    </a:moveTo>
                    <a:lnTo>
                      <a:pt x="145099" y="263770"/>
                    </a:lnTo>
                    <a:lnTo>
                      <a:pt x="145226" y="263987"/>
                    </a:lnTo>
                    <a:lnTo>
                      <a:pt x="145100" y="263659"/>
                    </a:lnTo>
                    <a:close/>
                  </a:path>
                  <a:path w="473710" h="562609">
                    <a:moveTo>
                      <a:pt x="135846" y="263566"/>
                    </a:moveTo>
                    <a:lnTo>
                      <a:pt x="136080" y="263975"/>
                    </a:lnTo>
                    <a:lnTo>
                      <a:pt x="135953" y="263710"/>
                    </a:lnTo>
                    <a:lnTo>
                      <a:pt x="135846" y="263566"/>
                    </a:lnTo>
                    <a:close/>
                  </a:path>
                  <a:path w="473710" h="562609">
                    <a:moveTo>
                      <a:pt x="136714" y="263368"/>
                    </a:moveTo>
                    <a:lnTo>
                      <a:pt x="136767" y="263650"/>
                    </a:lnTo>
                    <a:lnTo>
                      <a:pt x="137020" y="263971"/>
                    </a:lnTo>
                    <a:lnTo>
                      <a:pt x="136714" y="263368"/>
                    </a:lnTo>
                    <a:close/>
                  </a:path>
                  <a:path w="473710" h="562609">
                    <a:moveTo>
                      <a:pt x="135428" y="263540"/>
                    </a:moveTo>
                    <a:lnTo>
                      <a:pt x="135628" y="263971"/>
                    </a:lnTo>
                    <a:lnTo>
                      <a:pt x="135502" y="263651"/>
                    </a:lnTo>
                    <a:close/>
                  </a:path>
                  <a:path w="473710" h="562609">
                    <a:moveTo>
                      <a:pt x="136727" y="263057"/>
                    </a:moveTo>
                    <a:lnTo>
                      <a:pt x="136837" y="263496"/>
                    </a:lnTo>
                    <a:lnTo>
                      <a:pt x="137089" y="263965"/>
                    </a:lnTo>
                    <a:lnTo>
                      <a:pt x="136962" y="263570"/>
                    </a:lnTo>
                    <a:lnTo>
                      <a:pt x="136727" y="263057"/>
                    </a:lnTo>
                    <a:close/>
                  </a:path>
                  <a:path w="473710" h="562609">
                    <a:moveTo>
                      <a:pt x="141658" y="263195"/>
                    </a:moveTo>
                    <a:lnTo>
                      <a:pt x="141787" y="263776"/>
                    </a:lnTo>
                    <a:lnTo>
                      <a:pt x="141914" y="263955"/>
                    </a:lnTo>
                    <a:lnTo>
                      <a:pt x="141658" y="263195"/>
                    </a:lnTo>
                    <a:close/>
                  </a:path>
                  <a:path w="473710" h="562609">
                    <a:moveTo>
                      <a:pt x="142836" y="263372"/>
                    </a:moveTo>
                    <a:lnTo>
                      <a:pt x="142931" y="263566"/>
                    </a:lnTo>
                    <a:lnTo>
                      <a:pt x="143184" y="263954"/>
                    </a:lnTo>
                    <a:lnTo>
                      <a:pt x="142836" y="263372"/>
                    </a:lnTo>
                    <a:close/>
                  </a:path>
                  <a:path w="473710" h="562609">
                    <a:moveTo>
                      <a:pt x="141595" y="262906"/>
                    </a:moveTo>
                    <a:lnTo>
                      <a:pt x="141660" y="263202"/>
                    </a:lnTo>
                    <a:lnTo>
                      <a:pt x="141913" y="263952"/>
                    </a:lnTo>
                    <a:lnTo>
                      <a:pt x="141786" y="263369"/>
                    </a:lnTo>
                    <a:lnTo>
                      <a:pt x="141659" y="263018"/>
                    </a:lnTo>
                    <a:close/>
                  </a:path>
                  <a:path w="473710" h="562609">
                    <a:moveTo>
                      <a:pt x="141680" y="263625"/>
                    </a:moveTo>
                    <a:lnTo>
                      <a:pt x="141822" y="263949"/>
                    </a:lnTo>
                    <a:lnTo>
                      <a:pt x="141680" y="263625"/>
                    </a:lnTo>
                    <a:close/>
                  </a:path>
                  <a:path w="473710" h="562609">
                    <a:moveTo>
                      <a:pt x="146202" y="262753"/>
                    </a:moveTo>
                    <a:lnTo>
                      <a:pt x="146600" y="263708"/>
                    </a:lnTo>
                    <a:lnTo>
                      <a:pt x="146726" y="263945"/>
                    </a:lnTo>
                    <a:lnTo>
                      <a:pt x="146202" y="262753"/>
                    </a:lnTo>
                    <a:close/>
                  </a:path>
                  <a:path w="473710" h="562609">
                    <a:moveTo>
                      <a:pt x="145289" y="262868"/>
                    </a:moveTo>
                    <a:lnTo>
                      <a:pt x="145320" y="263195"/>
                    </a:lnTo>
                    <a:lnTo>
                      <a:pt x="145698" y="263942"/>
                    </a:lnTo>
                    <a:lnTo>
                      <a:pt x="145445" y="263121"/>
                    </a:lnTo>
                    <a:lnTo>
                      <a:pt x="145289" y="262868"/>
                    </a:lnTo>
                    <a:close/>
                  </a:path>
                  <a:path w="473710" h="562609">
                    <a:moveTo>
                      <a:pt x="138863" y="263139"/>
                    </a:moveTo>
                    <a:lnTo>
                      <a:pt x="139349" y="263939"/>
                    </a:lnTo>
                    <a:lnTo>
                      <a:pt x="139223" y="263683"/>
                    </a:lnTo>
                    <a:lnTo>
                      <a:pt x="138863" y="263139"/>
                    </a:lnTo>
                    <a:close/>
                  </a:path>
                  <a:path w="473710" h="562609">
                    <a:moveTo>
                      <a:pt x="143974" y="262982"/>
                    </a:moveTo>
                    <a:lnTo>
                      <a:pt x="143994" y="263143"/>
                    </a:lnTo>
                    <a:lnTo>
                      <a:pt x="144499" y="263939"/>
                    </a:lnTo>
                    <a:lnTo>
                      <a:pt x="144374" y="263610"/>
                    </a:lnTo>
                    <a:lnTo>
                      <a:pt x="143974" y="262982"/>
                    </a:lnTo>
                    <a:close/>
                  </a:path>
                  <a:path w="473710" h="562609">
                    <a:moveTo>
                      <a:pt x="143208" y="263219"/>
                    </a:moveTo>
                    <a:lnTo>
                      <a:pt x="143323" y="263558"/>
                    </a:lnTo>
                    <a:lnTo>
                      <a:pt x="143575" y="263933"/>
                    </a:lnTo>
                    <a:lnTo>
                      <a:pt x="143322" y="263392"/>
                    </a:lnTo>
                    <a:lnTo>
                      <a:pt x="143208" y="263219"/>
                    </a:lnTo>
                    <a:close/>
                  </a:path>
                  <a:path w="473710" h="562609">
                    <a:moveTo>
                      <a:pt x="129197" y="262890"/>
                    </a:moveTo>
                    <a:lnTo>
                      <a:pt x="129327" y="263483"/>
                    </a:lnTo>
                    <a:lnTo>
                      <a:pt x="129454" y="263928"/>
                    </a:lnTo>
                    <a:lnTo>
                      <a:pt x="129197" y="262890"/>
                    </a:lnTo>
                    <a:close/>
                  </a:path>
                  <a:path w="473710" h="562609">
                    <a:moveTo>
                      <a:pt x="139973" y="263235"/>
                    </a:moveTo>
                    <a:lnTo>
                      <a:pt x="140101" y="263559"/>
                    </a:lnTo>
                    <a:lnTo>
                      <a:pt x="140354" y="263925"/>
                    </a:lnTo>
                    <a:lnTo>
                      <a:pt x="140101" y="263413"/>
                    </a:lnTo>
                    <a:lnTo>
                      <a:pt x="139973" y="263235"/>
                    </a:lnTo>
                    <a:close/>
                  </a:path>
                  <a:path w="473710" h="562609">
                    <a:moveTo>
                      <a:pt x="124675" y="262890"/>
                    </a:moveTo>
                    <a:lnTo>
                      <a:pt x="124462" y="263913"/>
                    </a:lnTo>
                    <a:lnTo>
                      <a:pt x="124589" y="263517"/>
                    </a:lnTo>
                    <a:lnTo>
                      <a:pt x="124675" y="262890"/>
                    </a:lnTo>
                    <a:close/>
                  </a:path>
                  <a:path w="473710" h="562609">
                    <a:moveTo>
                      <a:pt x="143461" y="263357"/>
                    </a:moveTo>
                    <a:lnTo>
                      <a:pt x="143573" y="263570"/>
                    </a:lnTo>
                    <a:lnTo>
                      <a:pt x="143824" y="263912"/>
                    </a:lnTo>
                    <a:lnTo>
                      <a:pt x="143461" y="263357"/>
                    </a:lnTo>
                    <a:close/>
                  </a:path>
                  <a:path w="473710" h="562609">
                    <a:moveTo>
                      <a:pt x="140116" y="263306"/>
                    </a:moveTo>
                    <a:lnTo>
                      <a:pt x="140344" y="263728"/>
                    </a:lnTo>
                    <a:lnTo>
                      <a:pt x="140470" y="263896"/>
                    </a:lnTo>
                    <a:lnTo>
                      <a:pt x="140343" y="263612"/>
                    </a:lnTo>
                    <a:lnTo>
                      <a:pt x="140116" y="263306"/>
                    </a:lnTo>
                    <a:close/>
                  </a:path>
                  <a:path w="473710" h="562609">
                    <a:moveTo>
                      <a:pt x="145741" y="263406"/>
                    </a:moveTo>
                    <a:lnTo>
                      <a:pt x="146021" y="263895"/>
                    </a:lnTo>
                    <a:lnTo>
                      <a:pt x="145894" y="263645"/>
                    </a:lnTo>
                    <a:lnTo>
                      <a:pt x="145741" y="263406"/>
                    </a:lnTo>
                    <a:close/>
                  </a:path>
                  <a:path w="473710" h="562609">
                    <a:moveTo>
                      <a:pt x="146729" y="259003"/>
                    </a:moveTo>
                    <a:lnTo>
                      <a:pt x="147366" y="260919"/>
                    </a:lnTo>
                    <a:lnTo>
                      <a:pt x="148759" y="263889"/>
                    </a:lnTo>
                    <a:lnTo>
                      <a:pt x="148633" y="263111"/>
                    </a:lnTo>
                    <a:lnTo>
                      <a:pt x="148253" y="262035"/>
                    </a:lnTo>
                    <a:lnTo>
                      <a:pt x="146729" y="259003"/>
                    </a:lnTo>
                    <a:close/>
                  </a:path>
                  <a:path w="473710" h="562609">
                    <a:moveTo>
                      <a:pt x="145194" y="263393"/>
                    </a:moveTo>
                    <a:lnTo>
                      <a:pt x="145214" y="263697"/>
                    </a:lnTo>
                    <a:lnTo>
                      <a:pt x="145341" y="263888"/>
                    </a:lnTo>
                    <a:lnTo>
                      <a:pt x="145194" y="263393"/>
                    </a:lnTo>
                    <a:close/>
                  </a:path>
                  <a:path w="473710" h="562609">
                    <a:moveTo>
                      <a:pt x="135844" y="263485"/>
                    </a:moveTo>
                    <a:lnTo>
                      <a:pt x="135957" y="263716"/>
                    </a:lnTo>
                    <a:lnTo>
                      <a:pt x="136084" y="263886"/>
                    </a:lnTo>
                    <a:lnTo>
                      <a:pt x="135957" y="263648"/>
                    </a:lnTo>
                    <a:lnTo>
                      <a:pt x="135844" y="263485"/>
                    </a:lnTo>
                    <a:close/>
                  </a:path>
                  <a:path w="473710" h="562609">
                    <a:moveTo>
                      <a:pt x="144589" y="262979"/>
                    </a:moveTo>
                    <a:lnTo>
                      <a:pt x="144663" y="263348"/>
                    </a:lnTo>
                    <a:lnTo>
                      <a:pt x="144790" y="263648"/>
                    </a:lnTo>
                    <a:lnTo>
                      <a:pt x="144917" y="263877"/>
                    </a:lnTo>
                    <a:lnTo>
                      <a:pt x="144791" y="263332"/>
                    </a:lnTo>
                    <a:lnTo>
                      <a:pt x="144589" y="262979"/>
                    </a:lnTo>
                    <a:close/>
                  </a:path>
                  <a:path w="473710" h="562609">
                    <a:moveTo>
                      <a:pt x="149655" y="263022"/>
                    </a:moveTo>
                    <a:lnTo>
                      <a:pt x="149747" y="263514"/>
                    </a:lnTo>
                    <a:lnTo>
                      <a:pt x="149873" y="263875"/>
                    </a:lnTo>
                    <a:lnTo>
                      <a:pt x="149746" y="263275"/>
                    </a:lnTo>
                    <a:lnTo>
                      <a:pt x="149655" y="263022"/>
                    </a:lnTo>
                    <a:close/>
                  </a:path>
                  <a:path w="473710" h="562609">
                    <a:moveTo>
                      <a:pt x="140508" y="263416"/>
                    </a:moveTo>
                    <a:lnTo>
                      <a:pt x="140606" y="263659"/>
                    </a:lnTo>
                    <a:lnTo>
                      <a:pt x="140731" y="263870"/>
                    </a:lnTo>
                    <a:lnTo>
                      <a:pt x="140605" y="263547"/>
                    </a:lnTo>
                    <a:lnTo>
                      <a:pt x="140508" y="263416"/>
                    </a:lnTo>
                    <a:close/>
                  </a:path>
                  <a:path w="473710" h="562609">
                    <a:moveTo>
                      <a:pt x="143338" y="263249"/>
                    </a:moveTo>
                    <a:lnTo>
                      <a:pt x="143690" y="263856"/>
                    </a:lnTo>
                    <a:lnTo>
                      <a:pt x="143564" y="263586"/>
                    </a:lnTo>
                    <a:lnTo>
                      <a:pt x="143338" y="263249"/>
                    </a:lnTo>
                    <a:close/>
                  </a:path>
                  <a:path w="473710" h="562609">
                    <a:moveTo>
                      <a:pt x="129984" y="262890"/>
                    </a:moveTo>
                    <a:lnTo>
                      <a:pt x="130151" y="263487"/>
                    </a:lnTo>
                    <a:lnTo>
                      <a:pt x="130278" y="263855"/>
                    </a:lnTo>
                    <a:lnTo>
                      <a:pt x="129984" y="262890"/>
                    </a:lnTo>
                    <a:close/>
                  </a:path>
                  <a:path w="473710" h="562609">
                    <a:moveTo>
                      <a:pt x="141309" y="261130"/>
                    </a:moveTo>
                    <a:lnTo>
                      <a:pt x="141621" y="262545"/>
                    </a:lnTo>
                    <a:lnTo>
                      <a:pt x="142509" y="263854"/>
                    </a:lnTo>
                    <a:lnTo>
                      <a:pt x="142382" y="262996"/>
                    </a:lnTo>
                    <a:lnTo>
                      <a:pt x="142255" y="262673"/>
                    </a:lnTo>
                    <a:lnTo>
                      <a:pt x="141309" y="261130"/>
                    </a:lnTo>
                    <a:close/>
                  </a:path>
                  <a:path w="473710" h="562609">
                    <a:moveTo>
                      <a:pt x="141506" y="263478"/>
                    </a:moveTo>
                    <a:lnTo>
                      <a:pt x="141586" y="263687"/>
                    </a:lnTo>
                    <a:lnTo>
                      <a:pt x="141713" y="263850"/>
                    </a:lnTo>
                    <a:lnTo>
                      <a:pt x="141506" y="263478"/>
                    </a:lnTo>
                    <a:close/>
                  </a:path>
                  <a:path w="473710" h="562609">
                    <a:moveTo>
                      <a:pt x="145321" y="263494"/>
                    </a:moveTo>
                    <a:lnTo>
                      <a:pt x="145395" y="263652"/>
                    </a:lnTo>
                    <a:lnTo>
                      <a:pt x="145522" y="263849"/>
                    </a:lnTo>
                    <a:lnTo>
                      <a:pt x="145321" y="263494"/>
                    </a:lnTo>
                    <a:close/>
                  </a:path>
                  <a:path w="473710" h="562609">
                    <a:moveTo>
                      <a:pt x="134850" y="263403"/>
                    </a:moveTo>
                    <a:lnTo>
                      <a:pt x="135040" y="263847"/>
                    </a:lnTo>
                    <a:lnTo>
                      <a:pt x="134915" y="263508"/>
                    </a:lnTo>
                    <a:close/>
                  </a:path>
                  <a:path w="473710" h="562609">
                    <a:moveTo>
                      <a:pt x="140658" y="263475"/>
                    </a:moveTo>
                    <a:lnTo>
                      <a:pt x="140698" y="263673"/>
                    </a:lnTo>
                    <a:lnTo>
                      <a:pt x="140825" y="263844"/>
                    </a:lnTo>
                    <a:lnTo>
                      <a:pt x="140658" y="263475"/>
                    </a:lnTo>
                    <a:close/>
                  </a:path>
                  <a:path w="473710" h="562609">
                    <a:moveTo>
                      <a:pt x="135837" y="263166"/>
                    </a:moveTo>
                    <a:lnTo>
                      <a:pt x="135959" y="263651"/>
                    </a:lnTo>
                    <a:lnTo>
                      <a:pt x="136086" y="263834"/>
                    </a:lnTo>
                    <a:lnTo>
                      <a:pt x="135960" y="263422"/>
                    </a:lnTo>
                    <a:lnTo>
                      <a:pt x="135837" y="263166"/>
                    </a:lnTo>
                    <a:close/>
                  </a:path>
                  <a:path w="473710" h="562609">
                    <a:moveTo>
                      <a:pt x="137989" y="263138"/>
                    </a:moveTo>
                    <a:lnTo>
                      <a:pt x="138082" y="263631"/>
                    </a:lnTo>
                    <a:lnTo>
                      <a:pt x="138207" y="263825"/>
                    </a:lnTo>
                    <a:lnTo>
                      <a:pt x="138080" y="263336"/>
                    </a:lnTo>
                    <a:lnTo>
                      <a:pt x="137989" y="263138"/>
                    </a:lnTo>
                    <a:close/>
                  </a:path>
                  <a:path w="473710" h="562609">
                    <a:moveTo>
                      <a:pt x="143711" y="263199"/>
                    </a:moveTo>
                    <a:lnTo>
                      <a:pt x="144023" y="263824"/>
                    </a:lnTo>
                    <a:lnTo>
                      <a:pt x="143896" y="263468"/>
                    </a:lnTo>
                    <a:lnTo>
                      <a:pt x="143711" y="263199"/>
                    </a:lnTo>
                    <a:close/>
                  </a:path>
                  <a:path w="473710" h="562609">
                    <a:moveTo>
                      <a:pt x="135161" y="263145"/>
                    </a:moveTo>
                    <a:lnTo>
                      <a:pt x="135539" y="263820"/>
                    </a:lnTo>
                    <a:lnTo>
                      <a:pt x="135412" y="263537"/>
                    </a:lnTo>
                    <a:lnTo>
                      <a:pt x="135161" y="263145"/>
                    </a:lnTo>
                    <a:close/>
                  </a:path>
                  <a:path w="473710" h="562609">
                    <a:moveTo>
                      <a:pt x="145776" y="263093"/>
                    </a:moveTo>
                    <a:lnTo>
                      <a:pt x="145912" y="263539"/>
                    </a:lnTo>
                    <a:lnTo>
                      <a:pt x="146039" y="263801"/>
                    </a:lnTo>
                    <a:lnTo>
                      <a:pt x="145913" y="263354"/>
                    </a:lnTo>
                    <a:lnTo>
                      <a:pt x="145776" y="263093"/>
                    </a:lnTo>
                    <a:close/>
                  </a:path>
                  <a:path w="473710" h="562609">
                    <a:moveTo>
                      <a:pt x="142729" y="262853"/>
                    </a:moveTo>
                    <a:lnTo>
                      <a:pt x="142778" y="263089"/>
                    </a:lnTo>
                    <a:lnTo>
                      <a:pt x="143032" y="263610"/>
                    </a:lnTo>
                    <a:lnTo>
                      <a:pt x="143157" y="263798"/>
                    </a:lnTo>
                    <a:lnTo>
                      <a:pt x="142729" y="262853"/>
                    </a:lnTo>
                    <a:close/>
                  </a:path>
                  <a:path w="473710" h="562609">
                    <a:moveTo>
                      <a:pt x="145728" y="263289"/>
                    </a:moveTo>
                    <a:lnTo>
                      <a:pt x="145990" y="263794"/>
                    </a:lnTo>
                    <a:lnTo>
                      <a:pt x="145864" y="263514"/>
                    </a:lnTo>
                    <a:lnTo>
                      <a:pt x="145728" y="263289"/>
                    </a:lnTo>
                    <a:close/>
                  </a:path>
                  <a:path w="473710" h="562609">
                    <a:moveTo>
                      <a:pt x="140736" y="263363"/>
                    </a:moveTo>
                    <a:lnTo>
                      <a:pt x="140983" y="263790"/>
                    </a:lnTo>
                    <a:lnTo>
                      <a:pt x="140857" y="263547"/>
                    </a:lnTo>
                    <a:lnTo>
                      <a:pt x="140736" y="263363"/>
                    </a:lnTo>
                    <a:close/>
                  </a:path>
                  <a:path w="473710" h="562609">
                    <a:moveTo>
                      <a:pt x="140633" y="263340"/>
                    </a:moveTo>
                    <a:lnTo>
                      <a:pt x="140688" y="263533"/>
                    </a:lnTo>
                    <a:lnTo>
                      <a:pt x="140814" y="263785"/>
                    </a:lnTo>
                    <a:lnTo>
                      <a:pt x="140633" y="263340"/>
                    </a:lnTo>
                    <a:close/>
                  </a:path>
                  <a:path w="473710" h="562609">
                    <a:moveTo>
                      <a:pt x="138238" y="262572"/>
                    </a:moveTo>
                    <a:lnTo>
                      <a:pt x="138307" y="263066"/>
                    </a:lnTo>
                    <a:lnTo>
                      <a:pt x="138434" y="263387"/>
                    </a:lnTo>
                    <a:lnTo>
                      <a:pt x="138687" y="263776"/>
                    </a:lnTo>
                    <a:lnTo>
                      <a:pt x="138560" y="263204"/>
                    </a:lnTo>
                    <a:lnTo>
                      <a:pt x="138433" y="262883"/>
                    </a:lnTo>
                    <a:lnTo>
                      <a:pt x="138238" y="262572"/>
                    </a:lnTo>
                    <a:close/>
                  </a:path>
                  <a:path w="473710" h="562609">
                    <a:moveTo>
                      <a:pt x="141582" y="262971"/>
                    </a:moveTo>
                    <a:lnTo>
                      <a:pt x="141656" y="263468"/>
                    </a:lnTo>
                    <a:lnTo>
                      <a:pt x="141783" y="263771"/>
                    </a:lnTo>
                    <a:lnTo>
                      <a:pt x="141656" y="263191"/>
                    </a:lnTo>
                    <a:lnTo>
                      <a:pt x="141582" y="262971"/>
                    </a:lnTo>
                    <a:close/>
                  </a:path>
                  <a:path w="473710" h="562609">
                    <a:moveTo>
                      <a:pt x="141482" y="263346"/>
                    </a:moveTo>
                    <a:lnTo>
                      <a:pt x="141574" y="263580"/>
                    </a:lnTo>
                    <a:lnTo>
                      <a:pt x="141701" y="263769"/>
                    </a:lnTo>
                    <a:lnTo>
                      <a:pt x="141575" y="263477"/>
                    </a:lnTo>
                    <a:lnTo>
                      <a:pt x="141482" y="263346"/>
                    </a:lnTo>
                    <a:close/>
                  </a:path>
                  <a:path w="473710" h="562609">
                    <a:moveTo>
                      <a:pt x="145989" y="263255"/>
                    </a:moveTo>
                    <a:lnTo>
                      <a:pt x="146256" y="263768"/>
                    </a:lnTo>
                    <a:lnTo>
                      <a:pt x="146130" y="263465"/>
                    </a:lnTo>
                    <a:lnTo>
                      <a:pt x="145989" y="263255"/>
                    </a:lnTo>
                    <a:close/>
                  </a:path>
                  <a:path w="473710" h="562609">
                    <a:moveTo>
                      <a:pt x="149859" y="262923"/>
                    </a:moveTo>
                    <a:lnTo>
                      <a:pt x="149882" y="263434"/>
                    </a:lnTo>
                    <a:lnTo>
                      <a:pt x="150009" y="263762"/>
                    </a:lnTo>
                    <a:lnTo>
                      <a:pt x="149859" y="262923"/>
                    </a:lnTo>
                    <a:close/>
                  </a:path>
                  <a:path w="473710" h="562609">
                    <a:moveTo>
                      <a:pt x="139825" y="262557"/>
                    </a:moveTo>
                    <a:lnTo>
                      <a:pt x="139947" y="262970"/>
                    </a:lnTo>
                    <a:lnTo>
                      <a:pt x="140073" y="263222"/>
                    </a:lnTo>
                    <a:lnTo>
                      <a:pt x="140453" y="263759"/>
                    </a:lnTo>
                    <a:lnTo>
                      <a:pt x="140326" y="263283"/>
                    </a:lnTo>
                    <a:lnTo>
                      <a:pt x="139825" y="262557"/>
                    </a:lnTo>
                    <a:close/>
                  </a:path>
                  <a:path w="473710" h="562609">
                    <a:moveTo>
                      <a:pt x="143942" y="262448"/>
                    </a:moveTo>
                    <a:lnTo>
                      <a:pt x="143962" y="262785"/>
                    </a:lnTo>
                    <a:lnTo>
                      <a:pt x="144089" y="263163"/>
                    </a:lnTo>
                    <a:lnTo>
                      <a:pt x="144468" y="263758"/>
                    </a:lnTo>
                    <a:lnTo>
                      <a:pt x="144341" y="263149"/>
                    </a:lnTo>
                    <a:lnTo>
                      <a:pt x="143942" y="262448"/>
                    </a:lnTo>
                    <a:close/>
                  </a:path>
                  <a:path w="473710" h="562609">
                    <a:moveTo>
                      <a:pt x="146883" y="260668"/>
                    </a:moveTo>
                    <a:lnTo>
                      <a:pt x="147003" y="261124"/>
                    </a:lnTo>
                    <a:lnTo>
                      <a:pt x="148144" y="263756"/>
                    </a:lnTo>
                    <a:lnTo>
                      <a:pt x="147891" y="263005"/>
                    </a:lnTo>
                    <a:lnTo>
                      <a:pt x="147257" y="261450"/>
                    </a:lnTo>
                    <a:lnTo>
                      <a:pt x="146883" y="260668"/>
                    </a:lnTo>
                    <a:close/>
                  </a:path>
                  <a:path w="473710" h="562609">
                    <a:moveTo>
                      <a:pt x="130831" y="262990"/>
                    </a:moveTo>
                    <a:lnTo>
                      <a:pt x="131048" y="263754"/>
                    </a:lnTo>
                    <a:lnTo>
                      <a:pt x="130921" y="263260"/>
                    </a:lnTo>
                    <a:lnTo>
                      <a:pt x="130831" y="262990"/>
                    </a:lnTo>
                    <a:close/>
                  </a:path>
                  <a:path w="473710" h="562609">
                    <a:moveTo>
                      <a:pt x="145191" y="263334"/>
                    </a:moveTo>
                    <a:lnTo>
                      <a:pt x="145334" y="263750"/>
                    </a:lnTo>
                    <a:lnTo>
                      <a:pt x="145191" y="263334"/>
                    </a:lnTo>
                    <a:close/>
                  </a:path>
                  <a:path w="473710" h="562609">
                    <a:moveTo>
                      <a:pt x="144431" y="263131"/>
                    </a:moveTo>
                    <a:lnTo>
                      <a:pt x="144552" y="263480"/>
                    </a:lnTo>
                    <a:lnTo>
                      <a:pt x="144678" y="263741"/>
                    </a:lnTo>
                    <a:lnTo>
                      <a:pt x="144552" y="263378"/>
                    </a:lnTo>
                    <a:lnTo>
                      <a:pt x="144431" y="263131"/>
                    </a:lnTo>
                    <a:close/>
                  </a:path>
                  <a:path w="473710" h="562609">
                    <a:moveTo>
                      <a:pt x="143616" y="263125"/>
                    </a:moveTo>
                    <a:lnTo>
                      <a:pt x="143842" y="263547"/>
                    </a:lnTo>
                    <a:lnTo>
                      <a:pt x="143967" y="263739"/>
                    </a:lnTo>
                    <a:lnTo>
                      <a:pt x="143616" y="263125"/>
                    </a:lnTo>
                    <a:close/>
                  </a:path>
                  <a:path w="473710" h="562609">
                    <a:moveTo>
                      <a:pt x="140593" y="262588"/>
                    </a:moveTo>
                    <a:lnTo>
                      <a:pt x="140727" y="263315"/>
                    </a:lnTo>
                    <a:lnTo>
                      <a:pt x="140980" y="263733"/>
                    </a:lnTo>
                    <a:lnTo>
                      <a:pt x="140854" y="262999"/>
                    </a:lnTo>
                    <a:lnTo>
                      <a:pt x="140593" y="262588"/>
                    </a:lnTo>
                    <a:close/>
                  </a:path>
                  <a:path w="473710" h="562609">
                    <a:moveTo>
                      <a:pt x="144844" y="263216"/>
                    </a:moveTo>
                    <a:lnTo>
                      <a:pt x="144941" y="263497"/>
                    </a:lnTo>
                    <a:lnTo>
                      <a:pt x="145068" y="263718"/>
                    </a:lnTo>
                    <a:lnTo>
                      <a:pt x="144941" y="263384"/>
                    </a:lnTo>
                    <a:lnTo>
                      <a:pt x="144844" y="263216"/>
                    </a:lnTo>
                    <a:close/>
                  </a:path>
                  <a:path w="473710" h="562609">
                    <a:moveTo>
                      <a:pt x="134137" y="261620"/>
                    </a:moveTo>
                    <a:lnTo>
                      <a:pt x="134918" y="263475"/>
                    </a:lnTo>
                    <a:lnTo>
                      <a:pt x="135045" y="263718"/>
                    </a:lnTo>
                    <a:lnTo>
                      <a:pt x="134137" y="261620"/>
                    </a:lnTo>
                    <a:close/>
                  </a:path>
                  <a:path w="473710" h="562609">
                    <a:moveTo>
                      <a:pt x="133200" y="263098"/>
                    </a:moveTo>
                    <a:lnTo>
                      <a:pt x="133187" y="263471"/>
                    </a:lnTo>
                    <a:lnTo>
                      <a:pt x="133313" y="263709"/>
                    </a:lnTo>
                    <a:lnTo>
                      <a:pt x="133200" y="263098"/>
                    </a:lnTo>
                    <a:close/>
                  </a:path>
                  <a:path w="473710" h="562609">
                    <a:moveTo>
                      <a:pt x="145009" y="263387"/>
                    </a:moveTo>
                    <a:lnTo>
                      <a:pt x="145159" y="263705"/>
                    </a:lnTo>
                    <a:lnTo>
                      <a:pt x="145009" y="263387"/>
                    </a:lnTo>
                    <a:close/>
                  </a:path>
                  <a:path w="473710" h="562609">
                    <a:moveTo>
                      <a:pt x="146206" y="262821"/>
                    </a:moveTo>
                    <a:lnTo>
                      <a:pt x="146594" y="263697"/>
                    </a:lnTo>
                    <a:lnTo>
                      <a:pt x="146206" y="262821"/>
                    </a:lnTo>
                    <a:close/>
                  </a:path>
                  <a:path w="473710" h="562609">
                    <a:moveTo>
                      <a:pt x="145039" y="263098"/>
                    </a:moveTo>
                    <a:lnTo>
                      <a:pt x="145085" y="263315"/>
                    </a:lnTo>
                    <a:lnTo>
                      <a:pt x="145211" y="263693"/>
                    </a:lnTo>
                    <a:lnTo>
                      <a:pt x="145084" y="263168"/>
                    </a:lnTo>
                    <a:close/>
                  </a:path>
                  <a:path w="473710" h="562609">
                    <a:moveTo>
                      <a:pt x="136440" y="263234"/>
                    </a:moveTo>
                    <a:lnTo>
                      <a:pt x="136463" y="263514"/>
                    </a:lnTo>
                    <a:lnTo>
                      <a:pt x="136589" y="263691"/>
                    </a:lnTo>
                    <a:lnTo>
                      <a:pt x="136463" y="263263"/>
                    </a:lnTo>
                    <a:close/>
                  </a:path>
                  <a:path w="473710" h="562609">
                    <a:moveTo>
                      <a:pt x="136174" y="263110"/>
                    </a:moveTo>
                    <a:lnTo>
                      <a:pt x="136427" y="263685"/>
                    </a:lnTo>
                    <a:lnTo>
                      <a:pt x="136301" y="263288"/>
                    </a:lnTo>
                    <a:lnTo>
                      <a:pt x="136174" y="263110"/>
                    </a:lnTo>
                    <a:close/>
                  </a:path>
                  <a:path w="473710" h="562609">
                    <a:moveTo>
                      <a:pt x="135836" y="263109"/>
                    </a:moveTo>
                    <a:lnTo>
                      <a:pt x="136092" y="263684"/>
                    </a:lnTo>
                    <a:lnTo>
                      <a:pt x="135836" y="263109"/>
                    </a:lnTo>
                    <a:close/>
                  </a:path>
                  <a:path w="473710" h="562609">
                    <a:moveTo>
                      <a:pt x="132880" y="262890"/>
                    </a:moveTo>
                    <a:lnTo>
                      <a:pt x="133135" y="263683"/>
                    </a:lnTo>
                    <a:lnTo>
                      <a:pt x="133009" y="263134"/>
                    </a:lnTo>
                    <a:lnTo>
                      <a:pt x="132880" y="262890"/>
                    </a:lnTo>
                    <a:close/>
                  </a:path>
                  <a:path w="473710" h="562609">
                    <a:moveTo>
                      <a:pt x="140487" y="263133"/>
                    </a:moveTo>
                    <a:lnTo>
                      <a:pt x="140567" y="263483"/>
                    </a:lnTo>
                    <a:lnTo>
                      <a:pt x="140694" y="263667"/>
                    </a:lnTo>
                    <a:lnTo>
                      <a:pt x="140567" y="263293"/>
                    </a:lnTo>
                    <a:lnTo>
                      <a:pt x="140487" y="263133"/>
                    </a:lnTo>
                    <a:close/>
                  </a:path>
                  <a:path w="473710" h="562609">
                    <a:moveTo>
                      <a:pt x="139946" y="263078"/>
                    </a:moveTo>
                    <a:lnTo>
                      <a:pt x="140167" y="263494"/>
                    </a:lnTo>
                    <a:lnTo>
                      <a:pt x="140294" y="263662"/>
                    </a:lnTo>
                    <a:lnTo>
                      <a:pt x="140044" y="263210"/>
                    </a:lnTo>
                    <a:lnTo>
                      <a:pt x="139946" y="263078"/>
                    </a:lnTo>
                    <a:close/>
                  </a:path>
                  <a:path w="473710" h="562609">
                    <a:moveTo>
                      <a:pt x="142677" y="262600"/>
                    </a:moveTo>
                    <a:lnTo>
                      <a:pt x="142714" y="262781"/>
                    </a:lnTo>
                    <a:lnTo>
                      <a:pt x="143221" y="263662"/>
                    </a:lnTo>
                    <a:lnTo>
                      <a:pt x="143095" y="263220"/>
                    </a:lnTo>
                    <a:lnTo>
                      <a:pt x="142677" y="262600"/>
                    </a:lnTo>
                    <a:close/>
                  </a:path>
                  <a:path w="473710" h="562609">
                    <a:moveTo>
                      <a:pt x="131060" y="262973"/>
                    </a:moveTo>
                    <a:lnTo>
                      <a:pt x="131300" y="263661"/>
                    </a:lnTo>
                    <a:lnTo>
                      <a:pt x="131174" y="263244"/>
                    </a:lnTo>
                    <a:lnTo>
                      <a:pt x="131060" y="262973"/>
                    </a:lnTo>
                    <a:close/>
                  </a:path>
                  <a:path w="473710" h="562609">
                    <a:moveTo>
                      <a:pt x="139738" y="263367"/>
                    </a:moveTo>
                    <a:lnTo>
                      <a:pt x="139893" y="263659"/>
                    </a:lnTo>
                    <a:lnTo>
                      <a:pt x="139738" y="263367"/>
                    </a:lnTo>
                    <a:close/>
                  </a:path>
                  <a:path w="473710" h="562609">
                    <a:moveTo>
                      <a:pt x="142330" y="262647"/>
                    </a:moveTo>
                    <a:lnTo>
                      <a:pt x="142350" y="262779"/>
                    </a:lnTo>
                    <a:lnTo>
                      <a:pt x="142857" y="263653"/>
                    </a:lnTo>
                    <a:lnTo>
                      <a:pt x="142330" y="262647"/>
                    </a:lnTo>
                    <a:close/>
                  </a:path>
                  <a:path w="473710" h="562609">
                    <a:moveTo>
                      <a:pt x="149221" y="262968"/>
                    </a:moveTo>
                    <a:lnTo>
                      <a:pt x="149303" y="263299"/>
                    </a:lnTo>
                    <a:lnTo>
                      <a:pt x="149430" y="263652"/>
                    </a:lnTo>
                    <a:lnTo>
                      <a:pt x="149221" y="262968"/>
                    </a:lnTo>
                    <a:close/>
                  </a:path>
                  <a:path w="473710" h="562609">
                    <a:moveTo>
                      <a:pt x="135559" y="263319"/>
                    </a:moveTo>
                    <a:lnTo>
                      <a:pt x="135612" y="263465"/>
                    </a:lnTo>
                    <a:lnTo>
                      <a:pt x="135739" y="263650"/>
                    </a:lnTo>
                    <a:lnTo>
                      <a:pt x="135559" y="263319"/>
                    </a:lnTo>
                    <a:close/>
                  </a:path>
                  <a:path w="473710" h="562609">
                    <a:moveTo>
                      <a:pt x="145426" y="263056"/>
                    </a:moveTo>
                    <a:lnTo>
                      <a:pt x="145769" y="263648"/>
                    </a:lnTo>
                    <a:lnTo>
                      <a:pt x="145642" y="263387"/>
                    </a:lnTo>
                    <a:lnTo>
                      <a:pt x="145426" y="263056"/>
                    </a:lnTo>
                    <a:close/>
                  </a:path>
                  <a:path w="473710" h="562609">
                    <a:moveTo>
                      <a:pt x="145958" y="263140"/>
                    </a:moveTo>
                    <a:lnTo>
                      <a:pt x="146250" y="263643"/>
                    </a:lnTo>
                    <a:lnTo>
                      <a:pt x="145958" y="263140"/>
                    </a:lnTo>
                    <a:close/>
                  </a:path>
                  <a:path w="473710" h="562609">
                    <a:moveTo>
                      <a:pt x="140599" y="263156"/>
                    </a:moveTo>
                    <a:lnTo>
                      <a:pt x="140660" y="263392"/>
                    </a:lnTo>
                    <a:lnTo>
                      <a:pt x="140787" y="263637"/>
                    </a:lnTo>
                    <a:lnTo>
                      <a:pt x="140660" y="263254"/>
                    </a:lnTo>
                    <a:close/>
                  </a:path>
                  <a:path w="473710" h="562609">
                    <a:moveTo>
                      <a:pt x="135211" y="263026"/>
                    </a:moveTo>
                    <a:lnTo>
                      <a:pt x="135368" y="263398"/>
                    </a:lnTo>
                    <a:lnTo>
                      <a:pt x="135495" y="263636"/>
                    </a:lnTo>
                    <a:lnTo>
                      <a:pt x="135211" y="263026"/>
                    </a:lnTo>
                    <a:close/>
                  </a:path>
                  <a:path w="473710" h="562609">
                    <a:moveTo>
                      <a:pt x="135227" y="262999"/>
                    </a:moveTo>
                    <a:lnTo>
                      <a:pt x="135537" y="263625"/>
                    </a:lnTo>
                    <a:lnTo>
                      <a:pt x="135411" y="263271"/>
                    </a:lnTo>
                    <a:lnTo>
                      <a:pt x="135227" y="262999"/>
                    </a:lnTo>
                    <a:close/>
                  </a:path>
                  <a:path w="473710" h="562609">
                    <a:moveTo>
                      <a:pt x="141315" y="262416"/>
                    </a:moveTo>
                    <a:lnTo>
                      <a:pt x="141426" y="263033"/>
                    </a:lnTo>
                    <a:lnTo>
                      <a:pt x="141553" y="263445"/>
                    </a:lnTo>
                    <a:lnTo>
                      <a:pt x="141680" y="263625"/>
                    </a:lnTo>
                    <a:lnTo>
                      <a:pt x="141553" y="262883"/>
                    </a:lnTo>
                    <a:lnTo>
                      <a:pt x="141315" y="262416"/>
                    </a:lnTo>
                    <a:close/>
                  </a:path>
                  <a:path w="473710" h="562609">
                    <a:moveTo>
                      <a:pt x="138103" y="262885"/>
                    </a:moveTo>
                    <a:lnTo>
                      <a:pt x="138133" y="263154"/>
                    </a:lnTo>
                    <a:lnTo>
                      <a:pt x="138386" y="263624"/>
                    </a:lnTo>
                    <a:lnTo>
                      <a:pt x="138103" y="262885"/>
                    </a:lnTo>
                    <a:close/>
                  </a:path>
                  <a:path w="473710" h="562609">
                    <a:moveTo>
                      <a:pt x="149626" y="262791"/>
                    </a:moveTo>
                    <a:lnTo>
                      <a:pt x="149742" y="263263"/>
                    </a:lnTo>
                    <a:lnTo>
                      <a:pt x="149869" y="263617"/>
                    </a:lnTo>
                    <a:lnTo>
                      <a:pt x="149743" y="263086"/>
                    </a:lnTo>
                    <a:lnTo>
                      <a:pt x="149626" y="262791"/>
                    </a:lnTo>
                    <a:close/>
                  </a:path>
                  <a:path w="473710" h="562609">
                    <a:moveTo>
                      <a:pt x="135446" y="263280"/>
                    </a:moveTo>
                    <a:lnTo>
                      <a:pt x="135517" y="263428"/>
                    </a:lnTo>
                    <a:lnTo>
                      <a:pt x="135643" y="263615"/>
                    </a:lnTo>
                    <a:lnTo>
                      <a:pt x="135446" y="263280"/>
                    </a:lnTo>
                    <a:close/>
                  </a:path>
                  <a:path w="473710" h="562609">
                    <a:moveTo>
                      <a:pt x="134173" y="261812"/>
                    </a:moveTo>
                    <a:lnTo>
                      <a:pt x="134856" y="263413"/>
                    </a:lnTo>
                    <a:lnTo>
                      <a:pt x="134981" y="263614"/>
                    </a:lnTo>
                    <a:lnTo>
                      <a:pt x="134173" y="261812"/>
                    </a:lnTo>
                    <a:close/>
                  </a:path>
                  <a:path w="473710" h="562609">
                    <a:moveTo>
                      <a:pt x="135422" y="263190"/>
                    </a:moveTo>
                    <a:lnTo>
                      <a:pt x="135516" y="263398"/>
                    </a:lnTo>
                    <a:lnTo>
                      <a:pt x="135643" y="263614"/>
                    </a:lnTo>
                    <a:lnTo>
                      <a:pt x="135521" y="263332"/>
                    </a:lnTo>
                    <a:lnTo>
                      <a:pt x="135422" y="263190"/>
                    </a:lnTo>
                    <a:close/>
                  </a:path>
                  <a:path w="473710" h="562609">
                    <a:moveTo>
                      <a:pt x="145903" y="262685"/>
                    </a:moveTo>
                    <a:lnTo>
                      <a:pt x="145995" y="263200"/>
                    </a:lnTo>
                    <a:lnTo>
                      <a:pt x="146248" y="263611"/>
                    </a:lnTo>
                    <a:lnTo>
                      <a:pt x="146121" y="263074"/>
                    </a:lnTo>
                    <a:lnTo>
                      <a:pt x="145903" y="262685"/>
                    </a:lnTo>
                    <a:close/>
                  </a:path>
                  <a:path w="473710" h="562609">
                    <a:moveTo>
                      <a:pt x="137104" y="263112"/>
                    </a:moveTo>
                    <a:lnTo>
                      <a:pt x="137107" y="263375"/>
                    </a:lnTo>
                    <a:lnTo>
                      <a:pt x="137234" y="263589"/>
                    </a:lnTo>
                    <a:lnTo>
                      <a:pt x="137104" y="263112"/>
                    </a:lnTo>
                    <a:close/>
                  </a:path>
                  <a:path w="473710" h="562609">
                    <a:moveTo>
                      <a:pt x="139634" y="262884"/>
                    </a:moveTo>
                    <a:lnTo>
                      <a:pt x="139762" y="263402"/>
                    </a:lnTo>
                    <a:lnTo>
                      <a:pt x="139889" y="263586"/>
                    </a:lnTo>
                    <a:lnTo>
                      <a:pt x="139762" y="263069"/>
                    </a:lnTo>
                    <a:lnTo>
                      <a:pt x="139634" y="262884"/>
                    </a:lnTo>
                    <a:close/>
                  </a:path>
                  <a:path w="473710" h="562609">
                    <a:moveTo>
                      <a:pt x="138167" y="262985"/>
                    </a:moveTo>
                    <a:lnTo>
                      <a:pt x="138381" y="263585"/>
                    </a:lnTo>
                    <a:lnTo>
                      <a:pt x="138254" y="263120"/>
                    </a:lnTo>
                    <a:lnTo>
                      <a:pt x="138167" y="262985"/>
                    </a:lnTo>
                    <a:close/>
                  </a:path>
                  <a:path w="473710" h="562609">
                    <a:moveTo>
                      <a:pt x="144925" y="262920"/>
                    </a:moveTo>
                    <a:lnTo>
                      <a:pt x="145015" y="263346"/>
                    </a:lnTo>
                    <a:lnTo>
                      <a:pt x="145141" y="263582"/>
                    </a:lnTo>
                    <a:lnTo>
                      <a:pt x="145014" y="263059"/>
                    </a:lnTo>
                    <a:lnTo>
                      <a:pt x="144925" y="262920"/>
                    </a:lnTo>
                    <a:close/>
                  </a:path>
                  <a:path w="473710" h="562609">
                    <a:moveTo>
                      <a:pt x="144314" y="262791"/>
                    </a:moveTo>
                    <a:lnTo>
                      <a:pt x="144524" y="263321"/>
                    </a:lnTo>
                    <a:lnTo>
                      <a:pt x="144651" y="263581"/>
                    </a:lnTo>
                    <a:lnTo>
                      <a:pt x="144524" y="263169"/>
                    </a:lnTo>
                    <a:lnTo>
                      <a:pt x="144314" y="262791"/>
                    </a:lnTo>
                    <a:close/>
                  </a:path>
                  <a:path w="473710" h="562609">
                    <a:moveTo>
                      <a:pt x="144318" y="262899"/>
                    </a:moveTo>
                    <a:lnTo>
                      <a:pt x="144459" y="263355"/>
                    </a:lnTo>
                    <a:lnTo>
                      <a:pt x="144586" y="263578"/>
                    </a:lnTo>
                    <a:lnTo>
                      <a:pt x="144459" y="263210"/>
                    </a:lnTo>
                    <a:lnTo>
                      <a:pt x="144318" y="262899"/>
                    </a:lnTo>
                    <a:close/>
                  </a:path>
                  <a:path w="473710" h="562609">
                    <a:moveTo>
                      <a:pt x="146167" y="262092"/>
                    </a:moveTo>
                    <a:lnTo>
                      <a:pt x="146290" y="262399"/>
                    </a:lnTo>
                    <a:lnTo>
                      <a:pt x="146921" y="263575"/>
                    </a:lnTo>
                    <a:lnTo>
                      <a:pt x="146795" y="263210"/>
                    </a:lnTo>
                    <a:lnTo>
                      <a:pt x="146167" y="262092"/>
                    </a:lnTo>
                    <a:close/>
                  </a:path>
                  <a:path w="473710" h="562609">
                    <a:moveTo>
                      <a:pt x="141003" y="262936"/>
                    </a:moveTo>
                    <a:lnTo>
                      <a:pt x="141127" y="263367"/>
                    </a:lnTo>
                    <a:lnTo>
                      <a:pt x="141252" y="263572"/>
                    </a:lnTo>
                    <a:lnTo>
                      <a:pt x="141126" y="263094"/>
                    </a:lnTo>
                    <a:lnTo>
                      <a:pt x="141003" y="262936"/>
                    </a:lnTo>
                    <a:close/>
                  </a:path>
                  <a:path w="473710" h="562609">
                    <a:moveTo>
                      <a:pt x="141169" y="262976"/>
                    </a:moveTo>
                    <a:lnTo>
                      <a:pt x="141242" y="263244"/>
                    </a:lnTo>
                    <a:lnTo>
                      <a:pt x="141496" y="263570"/>
                    </a:lnTo>
                    <a:lnTo>
                      <a:pt x="141369" y="263275"/>
                    </a:lnTo>
                    <a:lnTo>
                      <a:pt x="141169" y="262976"/>
                    </a:lnTo>
                    <a:close/>
                  </a:path>
                  <a:path w="473710" h="562609">
                    <a:moveTo>
                      <a:pt x="131114" y="262890"/>
                    </a:moveTo>
                    <a:lnTo>
                      <a:pt x="131311" y="263556"/>
                    </a:lnTo>
                    <a:lnTo>
                      <a:pt x="131184" y="263033"/>
                    </a:lnTo>
                    <a:lnTo>
                      <a:pt x="131114" y="262890"/>
                    </a:lnTo>
                    <a:close/>
                  </a:path>
                  <a:path w="473710" h="562609">
                    <a:moveTo>
                      <a:pt x="142791" y="263153"/>
                    </a:moveTo>
                    <a:lnTo>
                      <a:pt x="142869" y="263367"/>
                    </a:lnTo>
                    <a:lnTo>
                      <a:pt x="142995" y="263555"/>
                    </a:lnTo>
                    <a:lnTo>
                      <a:pt x="142791" y="263153"/>
                    </a:lnTo>
                    <a:close/>
                  </a:path>
                  <a:path w="473710" h="562609">
                    <a:moveTo>
                      <a:pt x="137992" y="262905"/>
                    </a:moveTo>
                    <a:lnTo>
                      <a:pt x="138050" y="263269"/>
                    </a:lnTo>
                    <a:lnTo>
                      <a:pt x="138176" y="263542"/>
                    </a:lnTo>
                    <a:lnTo>
                      <a:pt x="138049" y="263008"/>
                    </a:lnTo>
                    <a:close/>
                  </a:path>
                  <a:path w="473710" h="562609">
                    <a:moveTo>
                      <a:pt x="139866" y="263092"/>
                    </a:moveTo>
                    <a:lnTo>
                      <a:pt x="139956" y="263350"/>
                    </a:lnTo>
                    <a:lnTo>
                      <a:pt x="140083" y="263534"/>
                    </a:lnTo>
                    <a:lnTo>
                      <a:pt x="139956" y="263212"/>
                    </a:lnTo>
                    <a:close/>
                  </a:path>
                  <a:path w="473710" h="562609">
                    <a:moveTo>
                      <a:pt x="135162" y="262922"/>
                    </a:moveTo>
                    <a:lnTo>
                      <a:pt x="135424" y="263529"/>
                    </a:lnTo>
                    <a:lnTo>
                      <a:pt x="135162" y="262922"/>
                    </a:lnTo>
                    <a:close/>
                  </a:path>
                  <a:path w="473710" h="562609">
                    <a:moveTo>
                      <a:pt x="143446" y="262283"/>
                    </a:moveTo>
                    <a:lnTo>
                      <a:pt x="143998" y="263527"/>
                    </a:lnTo>
                    <a:lnTo>
                      <a:pt x="143871" y="263050"/>
                    </a:lnTo>
                    <a:lnTo>
                      <a:pt x="143446" y="262283"/>
                    </a:lnTo>
                    <a:close/>
                  </a:path>
                  <a:path w="473710" h="562609">
                    <a:moveTo>
                      <a:pt x="149219" y="262924"/>
                    </a:moveTo>
                    <a:lnTo>
                      <a:pt x="149418" y="263524"/>
                    </a:lnTo>
                    <a:lnTo>
                      <a:pt x="149291" y="263068"/>
                    </a:lnTo>
                    <a:lnTo>
                      <a:pt x="149219" y="262924"/>
                    </a:lnTo>
                    <a:close/>
                  </a:path>
                  <a:path w="473710" h="562609">
                    <a:moveTo>
                      <a:pt x="145387" y="262854"/>
                    </a:moveTo>
                    <a:lnTo>
                      <a:pt x="145754" y="263516"/>
                    </a:lnTo>
                    <a:lnTo>
                      <a:pt x="145627" y="263229"/>
                    </a:lnTo>
                    <a:lnTo>
                      <a:pt x="145387" y="262854"/>
                    </a:lnTo>
                    <a:close/>
                  </a:path>
                  <a:path w="473710" h="562609">
                    <a:moveTo>
                      <a:pt x="138751" y="261949"/>
                    </a:moveTo>
                    <a:lnTo>
                      <a:pt x="138891" y="262966"/>
                    </a:lnTo>
                    <a:lnTo>
                      <a:pt x="139271" y="263501"/>
                    </a:lnTo>
                    <a:lnTo>
                      <a:pt x="139144" y="262791"/>
                    </a:lnTo>
                    <a:lnTo>
                      <a:pt x="139017" y="262347"/>
                    </a:lnTo>
                    <a:lnTo>
                      <a:pt x="138751" y="261949"/>
                    </a:lnTo>
                    <a:close/>
                  </a:path>
                  <a:path w="473710" h="562609">
                    <a:moveTo>
                      <a:pt x="144821" y="263105"/>
                    </a:moveTo>
                    <a:lnTo>
                      <a:pt x="144902" y="263297"/>
                    </a:lnTo>
                    <a:lnTo>
                      <a:pt x="145029" y="263499"/>
                    </a:lnTo>
                    <a:lnTo>
                      <a:pt x="144902" y="263227"/>
                    </a:lnTo>
                    <a:close/>
                  </a:path>
                  <a:path w="473710" h="562609">
                    <a:moveTo>
                      <a:pt x="145166" y="262890"/>
                    </a:moveTo>
                    <a:lnTo>
                      <a:pt x="145321" y="263494"/>
                    </a:lnTo>
                    <a:lnTo>
                      <a:pt x="145194" y="262946"/>
                    </a:lnTo>
                    <a:close/>
                  </a:path>
                  <a:path w="473710" h="562609">
                    <a:moveTo>
                      <a:pt x="146220" y="263076"/>
                    </a:moveTo>
                    <a:lnTo>
                      <a:pt x="146304" y="263299"/>
                    </a:lnTo>
                    <a:lnTo>
                      <a:pt x="146431" y="263493"/>
                    </a:lnTo>
                    <a:lnTo>
                      <a:pt x="146220" y="263076"/>
                    </a:lnTo>
                    <a:close/>
                  </a:path>
                  <a:path w="473710" h="562609">
                    <a:moveTo>
                      <a:pt x="138604" y="262985"/>
                    </a:moveTo>
                    <a:lnTo>
                      <a:pt x="138895" y="263477"/>
                    </a:lnTo>
                    <a:lnTo>
                      <a:pt x="138604" y="262985"/>
                    </a:lnTo>
                    <a:close/>
                  </a:path>
                  <a:path w="473710" h="562609">
                    <a:moveTo>
                      <a:pt x="136178" y="262901"/>
                    </a:moveTo>
                    <a:lnTo>
                      <a:pt x="136290" y="263195"/>
                    </a:lnTo>
                    <a:lnTo>
                      <a:pt x="136417" y="263450"/>
                    </a:lnTo>
                    <a:lnTo>
                      <a:pt x="136291" y="263044"/>
                    </a:lnTo>
                    <a:lnTo>
                      <a:pt x="136178" y="262901"/>
                    </a:lnTo>
                    <a:close/>
                  </a:path>
                  <a:path w="473710" h="562609">
                    <a:moveTo>
                      <a:pt x="137145" y="262417"/>
                    </a:moveTo>
                    <a:lnTo>
                      <a:pt x="137262" y="263037"/>
                    </a:lnTo>
                    <a:lnTo>
                      <a:pt x="137515" y="263445"/>
                    </a:lnTo>
                    <a:lnTo>
                      <a:pt x="137388" y="262964"/>
                    </a:lnTo>
                    <a:lnTo>
                      <a:pt x="137145" y="262417"/>
                    </a:lnTo>
                    <a:close/>
                  </a:path>
                  <a:path w="473710" h="562609">
                    <a:moveTo>
                      <a:pt x="142314" y="262535"/>
                    </a:moveTo>
                    <a:lnTo>
                      <a:pt x="142851" y="263444"/>
                    </a:lnTo>
                    <a:lnTo>
                      <a:pt x="142472" y="262771"/>
                    </a:lnTo>
                    <a:lnTo>
                      <a:pt x="142314" y="262535"/>
                    </a:lnTo>
                    <a:close/>
                  </a:path>
                  <a:path w="473710" h="562609">
                    <a:moveTo>
                      <a:pt x="135403" y="263117"/>
                    </a:moveTo>
                    <a:lnTo>
                      <a:pt x="135466" y="263254"/>
                    </a:lnTo>
                    <a:lnTo>
                      <a:pt x="135593" y="263438"/>
                    </a:lnTo>
                    <a:lnTo>
                      <a:pt x="135403" y="263117"/>
                    </a:lnTo>
                    <a:close/>
                  </a:path>
                  <a:path w="473710" h="562609">
                    <a:moveTo>
                      <a:pt x="138427" y="262868"/>
                    </a:moveTo>
                    <a:lnTo>
                      <a:pt x="138651" y="263436"/>
                    </a:lnTo>
                    <a:lnTo>
                      <a:pt x="138525" y="263021"/>
                    </a:lnTo>
                    <a:lnTo>
                      <a:pt x="138427" y="262868"/>
                    </a:lnTo>
                    <a:close/>
                  </a:path>
                  <a:path w="473710" h="562609">
                    <a:moveTo>
                      <a:pt x="135442" y="262906"/>
                    </a:moveTo>
                    <a:lnTo>
                      <a:pt x="135488" y="263068"/>
                    </a:lnTo>
                    <a:lnTo>
                      <a:pt x="135741" y="263425"/>
                    </a:lnTo>
                    <a:lnTo>
                      <a:pt x="135442" y="262906"/>
                    </a:lnTo>
                    <a:close/>
                  </a:path>
                  <a:path w="473710" h="562609">
                    <a:moveTo>
                      <a:pt x="143184" y="262429"/>
                    </a:moveTo>
                    <a:lnTo>
                      <a:pt x="143252" y="262641"/>
                    </a:lnTo>
                    <a:lnTo>
                      <a:pt x="143757" y="263417"/>
                    </a:lnTo>
                    <a:lnTo>
                      <a:pt x="143376" y="262711"/>
                    </a:lnTo>
                    <a:lnTo>
                      <a:pt x="143184" y="262429"/>
                    </a:lnTo>
                    <a:close/>
                  </a:path>
                  <a:path w="473710" h="562609">
                    <a:moveTo>
                      <a:pt x="139885" y="262997"/>
                    </a:moveTo>
                    <a:lnTo>
                      <a:pt x="139981" y="263240"/>
                    </a:lnTo>
                    <a:lnTo>
                      <a:pt x="140107" y="263413"/>
                    </a:lnTo>
                    <a:lnTo>
                      <a:pt x="139885" y="262997"/>
                    </a:lnTo>
                    <a:close/>
                  </a:path>
                  <a:path w="473710" h="562609">
                    <a:moveTo>
                      <a:pt x="135441" y="262902"/>
                    </a:moveTo>
                    <a:lnTo>
                      <a:pt x="135741" y="263407"/>
                    </a:lnTo>
                    <a:lnTo>
                      <a:pt x="135614" y="263153"/>
                    </a:lnTo>
                    <a:lnTo>
                      <a:pt x="135441" y="262902"/>
                    </a:lnTo>
                    <a:close/>
                  </a:path>
                  <a:path w="473710" h="562609">
                    <a:moveTo>
                      <a:pt x="145273" y="262542"/>
                    </a:moveTo>
                    <a:lnTo>
                      <a:pt x="145362" y="262779"/>
                    </a:lnTo>
                    <a:lnTo>
                      <a:pt x="145741" y="263406"/>
                    </a:lnTo>
                    <a:lnTo>
                      <a:pt x="145615" y="263103"/>
                    </a:lnTo>
                    <a:lnTo>
                      <a:pt x="145273" y="262542"/>
                    </a:lnTo>
                    <a:close/>
                  </a:path>
                  <a:path w="473710" h="562609">
                    <a:moveTo>
                      <a:pt x="134630" y="262890"/>
                    </a:moveTo>
                    <a:lnTo>
                      <a:pt x="134850" y="263403"/>
                    </a:lnTo>
                    <a:lnTo>
                      <a:pt x="134630" y="262890"/>
                    </a:lnTo>
                    <a:close/>
                  </a:path>
                  <a:path w="473710" h="562609">
                    <a:moveTo>
                      <a:pt x="139821" y="262488"/>
                    </a:moveTo>
                    <a:lnTo>
                      <a:pt x="139902" y="262667"/>
                    </a:lnTo>
                    <a:lnTo>
                      <a:pt x="140408" y="263402"/>
                    </a:lnTo>
                    <a:lnTo>
                      <a:pt x="140282" y="263110"/>
                    </a:lnTo>
                    <a:lnTo>
                      <a:pt x="139821" y="262488"/>
                    </a:lnTo>
                    <a:close/>
                  </a:path>
                  <a:path w="473710" h="562609">
                    <a:moveTo>
                      <a:pt x="147527" y="261763"/>
                    </a:moveTo>
                    <a:lnTo>
                      <a:pt x="147685" y="262272"/>
                    </a:lnTo>
                    <a:lnTo>
                      <a:pt x="147811" y="262608"/>
                    </a:lnTo>
                    <a:lnTo>
                      <a:pt x="148191" y="263401"/>
                    </a:lnTo>
                    <a:lnTo>
                      <a:pt x="148065" y="263021"/>
                    </a:lnTo>
                    <a:lnTo>
                      <a:pt x="147527" y="261763"/>
                    </a:lnTo>
                    <a:close/>
                  </a:path>
                  <a:path w="473710" h="562609">
                    <a:moveTo>
                      <a:pt x="149469" y="261515"/>
                    </a:moveTo>
                    <a:lnTo>
                      <a:pt x="149612" y="262682"/>
                    </a:lnTo>
                    <a:lnTo>
                      <a:pt x="149866" y="263399"/>
                    </a:lnTo>
                    <a:lnTo>
                      <a:pt x="149469" y="261515"/>
                    </a:lnTo>
                    <a:close/>
                  </a:path>
                  <a:path w="473710" h="562609">
                    <a:moveTo>
                      <a:pt x="146150" y="261763"/>
                    </a:moveTo>
                    <a:lnTo>
                      <a:pt x="146268" y="262271"/>
                    </a:lnTo>
                    <a:lnTo>
                      <a:pt x="146900" y="263398"/>
                    </a:lnTo>
                    <a:lnTo>
                      <a:pt x="146774" y="262928"/>
                    </a:lnTo>
                    <a:lnTo>
                      <a:pt x="146150" y="261763"/>
                    </a:lnTo>
                    <a:close/>
                  </a:path>
                  <a:path w="473710" h="562609">
                    <a:moveTo>
                      <a:pt x="150766" y="262890"/>
                    </a:moveTo>
                    <a:lnTo>
                      <a:pt x="150808" y="263393"/>
                    </a:lnTo>
                    <a:lnTo>
                      <a:pt x="150766" y="262890"/>
                    </a:lnTo>
                    <a:close/>
                  </a:path>
                  <a:path w="473710" h="562609">
                    <a:moveTo>
                      <a:pt x="144803" y="263017"/>
                    </a:moveTo>
                    <a:lnTo>
                      <a:pt x="144882" y="263197"/>
                    </a:lnTo>
                    <a:lnTo>
                      <a:pt x="145009" y="263387"/>
                    </a:lnTo>
                    <a:lnTo>
                      <a:pt x="144803" y="263017"/>
                    </a:lnTo>
                    <a:close/>
                  </a:path>
                  <a:path w="473710" h="562609">
                    <a:moveTo>
                      <a:pt x="148967" y="262491"/>
                    </a:moveTo>
                    <a:lnTo>
                      <a:pt x="148968" y="262673"/>
                    </a:lnTo>
                    <a:lnTo>
                      <a:pt x="149095" y="263384"/>
                    </a:lnTo>
                    <a:lnTo>
                      <a:pt x="148967" y="262491"/>
                    </a:lnTo>
                    <a:close/>
                  </a:path>
                  <a:path w="473710" h="562609">
                    <a:moveTo>
                      <a:pt x="142814" y="262667"/>
                    </a:moveTo>
                    <a:lnTo>
                      <a:pt x="143213" y="263384"/>
                    </a:lnTo>
                    <a:lnTo>
                      <a:pt x="143087" y="263050"/>
                    </a:lnTo>
                    <a:lnTo>
                      <a:pt x="142814" y="262667"/>
                    </a:lnTo>
                    <a:close/>
                  </a:path>
                  <a:path w="473710" h="562609">
                    <a:moveTo>
                      <a:pt x="149557" y="262749"/>
                    </a:moveTo>
                    <a:lnTo>
                      <a:pt x="149574" y="262882"/>
                    </a:lnTo>
                    <a:lnTo>
                      <a:pt x="149701" y="263383"/>
                    </a:lnTo>
                    <a:lnTo>
                      <a:pt x="149557" y="262749"/>
                    </a:lnTo>
                    <a:close/>
                  </a:path>
                  <a:path w="473710" h="562609">
                    <a:moveTo>
                      <a:pt x="131000" y="262890"/>
                    </a:moveTo>
                    <a:lnTo>
                      <a:pt x="131043" y="263114"/>
                    </a:lnTo>
                    <a:lnTo>
                      <a:pt x="131169" y="263382"/>
                    </a:lnTo>
                    <a:lnTo>
                      <a:pt x="131000" y="262890"/>
                    </a:lnTo>
                    <a:close/>
                  </a:path>
                  <a:path w="473710" h="562609">
                    <a:moveTo>
                      <a:pt x="151457" y="262890"/>
                    </a:moveTo>
                    <a:lnTo>
                      <a:pt x="151430" y="263376"/>
                    </a:lnTo>
                    <a:lnTo>
                      <a:pt x="151457" y="262890"/>
                    </a:lnTo>
                    <a:close/>
                  </a:path>
                  <a:path w="473710" h="562609">
                    <a:moveTo>
                      <a:pt x="136178" y="262912"/>
                    </a:moveTo>
                    <a:lnTo>
                      <a:pt x="136232" y="263192"/>
                    </a:lnTo>
                    <a:lnTo>
                      <a:pt x="136359" y="263369"/>
                    </a:lnTo>
                    <a:lnTo>
                      <a:pt x="136178" y="262912"/>
                    </a:lnTo>
                    <a:close/>
                  </a:path>
                  <a:path w="473710" h="562609">
                    <a:moveTo>
                      <a:pt x="140456" y="262372"/>
                    </a:moveTo>
                    <a:lnTo>
                      <a:pt x="140610" y="263170"/>
                    </a:lnTo>
                    <a:lnTo>
                      <a:pt x="140736" y="263363"/>
                    </a:lnTo>
                    <a:lnTo>
                      <a:pt x="140609" y="262675"/>
                    </a:lnTo>
                    <a:lnTo>
                      <a:pt x="140456" y="262372"/>
                    </a:lnTo>
                    <a:close/>
                  </a:path>
                  <a:path w="473710" h="562609">
                    <a:moveTo>
                      <a:pt x="145690" y="262811"/>
                    </a:moveTo>
                    <a:lnTo>
                      <a:pt x="145985" y="263360"/>
                    </a:lnTo>
                    <a:lnTo>
                      <a:pt x="145859" y="263080"/>
                    </a:lnTo>
                    <a:lnTo>
                      <a:pt x="145690" y="262811"/>
                    </a:lnTo>
                    <a:close/>
                  </a:path>
                  <a:path w="473710" h="562609">
                    <a:moveTo>
                      <a:pt x="139075" y="262407"/>
                    </a:moveTo>
                    <a:lnTo>
                      <a:pt x="139691" y="263357"/>
                    </a:lnTo>
                    <a:lnTo>
                      <a:pt x="139565" y="263117"/>
                    </a:lnTo>
                    <a:lnTo>
                      <a:pt x="139075" y="262407"/>
                    </a:lnTo>
                    <a:close/>
                  </a:path>
                  <a:path w="473710" h="562609">
                    <a:moveTo>
                      <a:pt x="142525" y="262851"/>
                    </a:moveTo>
                    <a:lnTo>
                      <a:pt x="142825" y="263353"/>
                    </a:lnTo>
                    <a:lnTo>
                      <a:pt x="142699" y="263111"/>
                    </a:lnTo>
                    <a:lnTo>
                      <a:pt x="142525" y="262851"/>
                    </a:lnTo>
                    <a:close/>
                  </a:path>
                  <a:path w="473710" h="562609">
                    <a:moveTo>
                      <a:pt x="144720" y="262610"/>
                    </a:moveTo>
                    <a:lnTo>
                      <a:pt x="144875" y="263137"/>
                    </a:lnTo>
                    <a:lnTo>
                      <a:pt x="145002" y="263350"/>
                    </a:lnTo>
                    <a:lnTo>
                      <a:pt x="144720" y="262610"/>
                    </a:lnTo>
                    <a:close/>
                  </a:path>
                  <a:path w="473710" h="562609">
                    <a:moveTo>
                      <a:pt x="138578" y="262740"/>
                    </a:moveTo>
                    <a:lnTo>
                      <a:pt x="138629" y="262978"/>
                    </a:lnTo>
                    <a:lnTo>
                      <a:pt x="138882" y="263341"/>
                    </a:lnTo>
                    <a:lnTo>
                      <a:pt x="138756" y="263017"/>
                    </a:lnTo>
                    <a:lnTo>
                      <a:pt x="138578" y="262740"/>
                    </a:lnTo>
                    <a:close/>
                  </a:path>
                  <a:path w="473710" h="562609">
                    <a:moveTo>
                      <a:pt x="136755" y="262387"/>
                    </a:moveTo>
                    <a:lnTo>
                      <a:pt x="136833" y="262913"/>
                    </a:lnTo>
                    <a:lnTo>
                      <a:pt x="137087" y="263341"/>
                    </a:lnTo>
                    <a:lnTo>
                      <a:pt x="136961" y="262814"/>
                    </a:lnTo>
                    <a:lnTo>
                      <a:pt x="136755" y="262387"/>
                    </a:lnTo>
                    <a:close/>
                  </a:path>
                  <a:path w="473710" h="562609">
                    <a:moveTo>
                      <a:pt x="140475" y="262968"/>
                    </a:moveTo>
                    <a:lnTo>
                      <a:pt x="140633" y="263340"/>
                    </a:lnTo>
                    <a:lnTo>
                      <a:pt x="140475" y="262968"/>
                    </a:lnTo>
                    <a:close/>
                  </a:path>
                  <a:path w="473710" h="562609">
                    <a:moveTo>
                      <a:pt x="149015" y="262523"/>
                    </a:moveTo>
                    <a:lnTo>
                      <a:pt x="149050" y="262827"/>
                    </a:lnTo>
                    <a:lnTo>
                      <a:pt x="149177" y="263339"/>
                    </a:lnTo>
                    <a:lnTo>
                      <a:pt x="149050" y="262609"/>
                    </a:lnTo>
                    <a:close/>
                  </a:path>
                  <a:path w="473710" h="562609">
                    <a:moveTo>
                      <a:pt x="135169" y="261807"/>
                    </a:moveTo>
                    <a:lnTo>
                      <a:pt x="135235" y="262177"/>
                    </a:lnTo>
                    <a:lnTo>
                      <a:pt x="135362" y="262623"/>
                    </a:lnTo>
                    <a:lnTo>
                      <a:pt x="135488" y="262970"/>
                    </a:lnTo>
                    <a:lnTo>
                      <a:pt x="135742" y="263337"/>
                    </a:lnTo>
                    <a:lnTo>
                      <a:pt x="135615" y="262714"/>
                    </a:lnTo>
                    <a:lnTo>
                      <a:pt x="135169" y="261807"/>
                    </a:lnTo>
                    <a:close/>
                  </a:path>
                  <a:path w="473710" h="562609">
                    <a:moveTo>
                      <a:pt x="150711" y="262890"/>
                    </a:moveTo>
                    <a:lnTo>
                      <a:pt x="150773" y="263325"/>
                    </a:lnTo>
                    <a:lnTo>
                      <a:pt x="150711" y="262890"/>
                    </a:lnTo>
                    <a:close/>
                  </a:path>
                  <a:path w="473710" h="562609">
                    <a:moveTo>
                      <a:pt x="135343" y="262890"/>
                    </a:moveTo>
                    <a:lnTo>
                      <a:pt x="135433" y="263133"/>
                    </a:lnTo>
                    <a:lnTo>
                      <a:pt x="135559" y="263319"/>
                    </a:lnTo>
                    <a:lnTo>
                      <a:pt x="135433" y="263010"/>
                    </a:lnTo>
                    <a:close/>
                  </a:path>
                  <a:path w="473710" h="562609">
                    <a:moveTo>
                      <a:pt x="148268" y="262065"/>
                    </a:moveTo>
                    <a:lnTo>
                      <a:pt x="148704" y="263315"/>
                    </a:lnTo>
                    <a:lnTo>
                      <a:pt x="148577" y="262745"/>
                    </a:lnTo>
                    <a:lnTo>
                      <a:pt x="148451" y="262429"/>
                    </a:lnTo>
                    <a:lnTo>
                      <a:pt x="148268" y="262065"/>
                    </a:lnTo>
                    <a:close/>
                  </a:path>
                  <a:path w="473710" h="562609">
                    <a:moveTo>
                      <a:pt x="144220" y="262336"/>
                    </a:moveTo>
                    <a:lnTo>
                      <a:pt x="144351" y="262858"/>
                    </a:lnTo>
                    <a:lnTo>
                      <a:pt x="144605" y="263315"/>
                    </a:lnTo>
                    <a:lnTo>
                      <a:pt x="144478" y="262786"/>
                    </a:lnTo>
                    <a:lnTo>
                      <a:pt x="144220" y="262336"/>
                    </a:lnTo>
                    <a:close/>
                  </a:path>
                  <a:path w="473710" h="562609">
                    <a:moveTo>
                      <a:pt x="139837" y="262751"/>
                    </a:moveTo>
                    <a:lnTo>
                      <a:pt x="139862" y="262904"/>
                    </a:lnTo>
                    <a:lnTo>
                      <a:pt x="139989" y="263136"/>
                    </a:lnTo>
                    <a:lnTo>
                      <a:pt x="140116" y="263306"/>
                    </a:lnTo>
                    <a:lnTo>
                      <a:pt x="139837" y="262751"/>
                    </a:lnTo>
                    <a:close/>
                  </a:path>
                  <a:path w="473710" h="562609">
                    <a:moveTo>
                      <a:pt x="141019" y="261899"/>
                    </a:moveTo>
                    <a:lnTo>
                      <a:pt x="141073" y="262290"/>
                    </a:lnTo>
                    <a:lnTo>
                      <a:pt x="141200" y="262948"/>
                    </a:lnTo>
                    <a:lnTo>
                      <a:pt x="141453" y="263306"/>
                    </a:lnTo>
                    <a:lnTo>
                      <a:pt x="141326" y="262510"/>
                    </a:lnTo>
                    <a:lnTo>
                      <a:pt x="141201" y="262218"/>
                    </a:lnTo>
                    <a:lnTo>
                      <a:pt x="141019" y="261899"/>
                    </a:lnTo>
                    <a:close/>
                  </a:path>
                  <a:path w="473710" h="562609">
                    <a:moveTo>
                      <a:pt x="137443" y="261957"/>
                    </a:moveTo>
                    <a:lnTo>
                      <a:pt x="137490" y="262314"/>
                    </a:lnTo>
                    <a:lnTo>
                      <a:pt x="137744" y="263083"/>
                    </a:lnTo>
                    <a:lnTo>
                      <a:pt x="137871" y="263301"/>
                    </a:lnTo>
                    <a:lnTo>
                      <a:pt x="137744" y="262608"/>
                    </a:lnTo>
                    <a:lnTo>
                      <a:pt x="137443" y="261957"/>
                    </a:lnTo>
                    <a:close/>
                  </a:path>
                  <a:path w="473710" h="562609">
                    <a:moveTo>
                      <a:pt x="146015" y="262856"/>
                    </a:moveTo>
                    <a:lnTo>
                      <a:pt x="146231" y="263299"/>
                    </a:lnTo>
                    <a:lnTo>
                      <a:pt x="146105" y="262994"/>
                    </a:lnTo>
                    <a:lnTo>
                      <a:pt x="146015" y="262856"/>
                    </a:lnTo>
                    <a:close/>
                  </a:path>
                  <a:path w="473710" h="562609">
                    <a:moveTo>
                      <a:pt x="148716" y="262738"/>
                    </a:moveTo>
                    <a:lnTo>
                      <a:pt x="148759" y="262973"/>
                    </a:lnTo>
                    <a:lnTo>
                      <a:pt x="148885" y="263294"/>
                    </a:lnTo>
                    <a:lnTo>
                      <a:pt x="148716" y="262738"/>
                    </a:lnTo>
                    <a:close/>
                  </a:path>
                  <a:path w="473710" h="562609">
                    <a:moveTo>
                      <a:pt x="142246" y="262076"/>
                    </a:moveTo>
                    <a:lnTo>
                      <a:pt x="142314" y="262311"/>
                    </a:lnTo>
                    <a:lnTo>
                      <a:pt x="142694" y="263086"/>
                    </a:lnTo>
                    <a:lnTo>
                      <a:pt x="142820" y="263293"/>
                    </a:lnTo>
                    <a:lnTo>
                      <a:pt x="142693" y="262959"/>
                    </a:lnTo>
                    <a:lnTo>
                      <a:pt x="142246" y="262076"/>
                    </a:lnTo>
                    <a:close/>
                  </a:path>
                  <a:path w="473710" h="562609">
                    <a:moveTo>
                      <a:pt x="145254" y="262163"/>
                    </a:moveTo>
                    <a:lnTo>
                      <a:pt x="145347" y="262664"/>
                    </a:lnTo>
                    <a:lnTo>
                      <a:pt x="145728" y="263289"/>
                    </a:lnTo>
                    <a:lnTo>
                      <a:pt x="145601" y="262758"/>
                    </a:lnTo>
                    <a:lnTo>
                      <a:pt x="145254" y="262163"/>
                    </a:lnTo>
                    <a:close/>
                  </a:path>
                  <a:path w="473710" h="562609">
                    <a:moveTo>
                      <a:pt x="144718" y="262598"/>
                    </a:moveTo>
                    <a:lnTo>
                      <a:pt x="144990" y="263285"/>
                    </a:lnTo>
                    <a:lnTo>
                      <a:pt x="144865" y="262827"/>
                    </a:lnTo>
                    <a:lnTo>
                      <a:pt x="144718" y="262598"/>
                    </a:lnTo>
                    <a:close/>
                  </a:path>
                  <a:path w="473710" h="562609">
                    <a:moveTo>
                      <a:pt x="144560" y="262752"/>
                    </a:moveTo>
                    <a:lnTo>
                      <a:pt x="144685" y="263063"/>
                    </a:lnTo>
                    <a:lnTo>
                      <a:pt x="144812" y="263279"/>
                    </a:lnTo>
                    <a:lnTo>
                      <a:pt x="144686" y="262953"/>
                    </a:lnTo>
                    <a:lnTo>
                      <a:pt x="144560" y="262752"/>
                    </a:lnTo>
                    <a:close/>
                  </a:path>
                  <a:path w="473710" h="562609">
                    <a:moveTo>
                      <a:pt x="149193" y="262541"/>
                    </a:moveTo>
                    <a:lnTo>
                      <a:pt x="149268" y="263023"/>
                    </a:lnTo>
                    <a:lnTo>
                      <a:pt x="149395" y="263274"/>
                    </a:lnTo>
                    <a:lnTo>
                      <a:pt x="149269" y="262741"/>
                    </a:lnTo>
                    <a:lnTo>
                      <a:pt x="149193" y="262541"/>
                    </a:lnTo>
                    <a:close/>
                  </a:path>
                  <a:path w="473710" h="562609">
                    <a:moveTo>
                      <a:pt x="139803" y="262195"/>
                    </a:moveTo>
                    <a:lnTo>
                      <a:pt x="139885" y="262574"/>
                    </a:lnTo>
                    <a:lnTo>
                      <a:pt x="140390" y="263256"/>
                    </a:lnTo>
                    <a:lnTo>
                      <a:pt x="140263" y="262970"/>
                    </a:lnTo>
                    <a:lnTo>
                      <a:pt x="139803" y="262195"/>
                    </a:lnTo>
                    <a:close/>
                  </a:path>
                  <a:path w="473710" h="562609">
                    <a:moveTo>
                      <a:pt x="144874" y="262314"/>
                    </a:moveTo>
                    <a:lnTo>
                      <a:pt x="144933" y="262593"/>
                    </a:lnTo>
                    <a:lnTo>
                      <a:pt x="145060" y="263024"/>
                    </a:lnTo>
                    <a:lnTo>
                      <a:pt x="145187" y="263256"/>
                    </a:lnTo>
                    <a:lnTo>
                      <a:pt x="145060" y="262680"/>
                    </a:lnTo>
                    <a:lnTo>
                      <a:pt x="144874" y="262314"/>
                    </a:lnTo>
                    <a:close/>
                  </a:path>
                  <a:path w="473710" h="562609">
                    <a:moveTo>
                      <a:pt x="145316" y="262701"/>
                    </a:moveTo>
                    <a:lnTo>
                      <a:pt x="145382" y="262845"/>
                    </a:lnTo>
                    <a:lnTo>
                      <a:pt x="145635" y="263240"/>
                    </a:lnTo>
                    <a:lnTo>
                      <a:pt x="145316" y="262701"/>
                    </a:lnTo>
                    <a:close/>
                  </a:path>
                  <a:path w="473710" h="562609">
                    <a:moveTo>
                      <a:pt x="150170" y="262890"/>
                    </a:moveTo>
                    <a:lnTo>
                      <a:pt x="150245" y="263234"/>
                    </a:lnTo>
                    <a:lnTo>
                      <a:pt x="150170" y="262890"/>
                    </a:lnTo>
                    <a:close/>
                  </a:path>
                  <a:path w="473710" h="562609">
                    <a:moveTo>
                      <a:pt x="138032" y="262250"/>
                    </a:moveTo>
                    <a:lnTo>
                      <a:pt x="138077" y="262653"/>
                    </a:lnTo>
                    <a:lnTo>
                      <a:pt x="138204" y="262992"/>
                    </a:lnTo>
                    <a:lnTo>
                      <a:pt x="138330" y="263227"/>
                    </a:lnTo>
                    <a:lnTo>
                      <a:pt x="138204" y="262519"/>
                    </a:lnTo>
                    <a:lnTo>
                      <a:pt x="138032" y="262250"/>
                    </a:lnTo>
                    <a:close/>
                  </a:path>
                  <a:path w="473710" h="562609">
                    <a:moveTo>
                      <a:pt x="147305" y="261550"/>
                    </a:moveTo>
                    <a:lnTo>
                      <a:pt x="147979" y="263224"/>
                    </a:lnTo>
                    <a:lnTo>
                      <a:pt x="147725" y="262481"/>
                    </a:lnTo>
                    <a:lnTo>
                      <a:pt x="147305" y="261550"/>
                    </a:lnTo>
                    <a:close/>
                  </a:path>
                  <a:path w="473710" h="562609">
                    <a:moveTo>
                      <a:pt x="139619" y="262763"/>
                    </a:moveTo>
                    <a:lnTo>
                      <a:pt x="139740" y="263037"/>
                    </a:lnTo>
                    <a:lnTo>
                      <a:pt x="139866" y="263220"/>
                    </a:lnTo>
                    <a:lnTo>
                      <a:pt x="139740" y="262924"/>
                    </a:lnTo>
                    <a:lnTo>
                      <a:pt x="139619" y="262763"/>
                    </a:lnTo>
                    <a:close/>
                  </a:path>
                  <a:path w="473710" h="562609">
                    <a:moveTo>
                      <a:pt x="143441" y="262273"/>
                    </a:moveTo>
                    <a:lnTo>
                      <a:pt x="143958" y="263206"/>
                    </a:lnTo>
                    <a:lnTo>
                      <a:pt x="143831" y="262887"/>
                    </a:lnTo>
                    <a:lnTo>
                      <a:pt x="143441" y="262273"/>
                    </a:lnTo>
                    <a:close/>
                  </a:path>
                  <a:path w="473710" h="562609">
                    <a:moveTo>
                      <a:pt x="150890" y="262890"/>
                    </a:moveTo>
                    <a:lnTo>
                      <a:pt x="150860" y="263203"/>
                    </a:lnTo>
                    <a:lnTo>
                      <a:pt x="150890" y="262890"/>
                    </a:lnTo>
                    <a:close/>
                  </a:path>
                  <a:path w="473710" h="562609">
                    <a:moveTo>
                      <a:pt x="143921" y="262084"/>
                    </a:moveTo>
                    <a:lnTo>
                      <a:pt x="143991" y="262533"/>
                    </a:lnTo>
                    <a:lnTo>
                      <a:pt x="144371" y="263200"/>
                    </a:lnTo>
                    <a:lnTo>
                      <a:pt x="144244" y="262746"/>
                    </a:lnTo>
                    <a:lnTo>
                      <a:pt x="143921" y="262084"/>
                    </a:lnTo>
                    <a:close/>
                  </a:path>
                  <a:path w="473710" h="562609">
                    <a:moveTo>
                      <a:pt x="143174" y="262123"/>
                    </a:moveTo>
                    <a:lnTo>
                      <a:pt x="143206" y="262279"/>
                    </a:lnTo>
                    <a:lnTo>
                      <a:pt x="143459" y="262800"/>
                    </a:lnTo>
                    <a:lnTo>
                      <a:pt x="143711" y="263199"/>
                    </a:lnTo>
                    <a:lnTo>
                      <a:pt x="143174" y="262123"/>
                    </a:lnTo>
                    <a:close/>
                  </a:path>
                  <a:path w="473710" h="562609">
                    <a:moveTo>
                      <a:pt x="145654" y="262646"/>
                    </a:moveTo>
                    <a:lnTo>
                      <a:pt x="145697" y="262800"/>
                    </a:lnTo>
                    <a:lnTo>
                      <a:pt x="145950" y="263198"/>
                    </a:lnTo>
                    <a:lnTo>
                      <a:pt x="145824" y="262921"/>
                    </a:lnTo>
                    <a:lnTo>
                      <a:pt x="145654" y="262646"/>
                    </a:lnTo>
                    <a:close/>
                  </a:path>
                  <a:path w="473710" h="562609">
                    <a:moveTo>
                      <a:pt x="136190" y="262336"/>
                    </a:moveTo>
                    <a:lnTo>
                      <a:pt x="136280" y="263031"/>
                    </a:lnTo>
                    <a:lnTo>
                      <a:pt x="136406" y="263191"/>
                    </a:lnTo>
                    <a:lnTo>
                      <a:pt x="136279" y="262512"/>
                    </a:lnTo>
                    <a:lnTo>
                      <a:pt x="136190" y="262336"/>
                    </a:lnTo>
                    <a:close/>
                  </a:path>
                  <a:path w="473710" h="562609">
                    <a:moveTo>
                      <a:pt x="148693" y="262500"/>
                    </a:moveTo>
                    <a:lnTo>
                      <a:pt x="148759" y="262853"/>
                    </a:lnTo>
                    <a:lnTo>
                      <a:pt x="148886" y="263190"/>
                    </a:lnTo>
                    <a:lnTo>
                      <a:pt x="148760" y="262646"/>
                    </a:lnTo>
                    <a:lnTo>
                      <a:pt x="148693" y="262500"/>
                    </a:lnTo>
                    <a:close/>
                  </a:path>
                  <a:path w="473710" h="562609">
                    <a:moveTo>
                      <a:pt x="138093" y="262777"/>
                    </a:moveTo>
                    <a:lnTo>
                      <a:pt x="138178" y="262992"/>
                    </a:lnTo>
                    <a:lnTo>
                      <a:pt x="138304" y="263186"/>
                    </a:lnTo>
                    <a:lnTo>
                      <a:pt x="138093" y="262777"/>
                    </a:lnTo>
                    <a:close/>
                  </a:path>
                  <a:path w="473710" h="562609">
                    <a:moveTo>
                      <a:pt x="137124" y="262138"/>
                    </a:moveTo>
                    <a:lnTo>
                      <a:pt x="137232" y="262613"/>
                    </a:lnTo>
                    <a:lnTo>
                      <a:pt x="137486" y="263185"/>
                    </a:lnTo>
                    <a:lnTo>
                      <a:pt x="137359" y="262504"/>
                    </a:lnTo>
                    <a:lnTo>
                      <a:pt x="137124" y="262138"/>
                    </a:lnTo>
                    <a:close/>
                  </a:path>
                  <a:path w="473710" h="562609">
                    <a:moveTo>
                      <a:pt x="145874" y="262449"/>
                    </a:moveTo>
                    <a:lnTo>
                      <a:pt x="145972" y="262768"/>
                    </a:lnTo>
                    <a:lnTo>
                      <a:pt x="146225" y="263178"/>
                    </a:lnTo>
                    <a:lnTo>
                      <a:pt x="145874" y="262449"/>
                    </a:lnTo>
                    <a:close/>
                  </a:path>
                  <a:path w="473710" h="562609">
                    <a:moveTo>
                      <a:pt x="138301" y="262550"/>
                    </a:moveTo>
                    <a:lnTo>
                      <a:pt x="138496" y="262971"/>
                    </a:lnTo>
                    <a:lnTo>
                      <a:pt x="138623" y="263169"/>
                    </a:lnTo>
                    <a:lnTo>
                      <a:pt x="138496" y="262854"/>
                    </a:lnTo>
                    <a:lnTo>
                      <a:pt x="138301" y="262550"/>
                    </a:lnTo>
                    <a:close/>
                  </a:path>
                  <a:path w="473710" h="562609">
                    <a:moveTo>
                      <a:pt x="151033" y="262671"/>
                    </a:moveTo>
                    <a:lnTo>
                      <a:pt x="151133" y="263168"/>
                    </a:lnTo>
                    <a:lnTo>
                      <a:pt x="151033" y="262671"/>
                    </a:lnTo>
                    <a:close/>
                  </a:path>
                  <a:path w="473710" h="562609">
                    <a:moveTo>
                      <a:pt x="139787" y="261925"/>
                    </a:moveTo>
                    <a:lnTo>
                      <a:pt x="139874" y="262314"/>
                    </a:lnTo>
                    <a:lnTo>
                      <a:pt x="140379" y="263165"/>
                    </a:lnTo>
                    <a:lnTo>
                      <a:pt x="140126" y="262462"/>
                    </a:lnTo>
                    <a:lnTo>
                      <a:pt x="139787" y="261925"/>
                    </a:lnTo>
                    <a:close/>
                  </a:path>
                  <a:path w="473710" h="562609">
                    <a:moveTo>
                      <a:pt x="150606" y="262890"/>
                    </a:moveTo>
                    <a:lnTo>
                      <a:pt x="150625" y="263163"/>
                    </a:lnTo>
                    <a:lnTo>
                      <a:pt x="150606" y="262890"/>
                    </a:lnTo>
                    <a:close/>
                  </a:path>
                  <a:path w="473710" h="562609">
                    <a:moveTo>
                      <a:pt x="141491" y="262353"/>
                    </a:moveTo>
                    <a:lnTo>
                      <a:pt x="141614" y="262939"/>
                    </a:lnTo>
                    <a:lnTo>
                      <a:pt x="141740" y="263160"/>
                    </a:lnTo>
                    <a:lnTo>
                      <a:pt x="141614" y="262579"/>
                    </a:lnTo>
                    <a:lnTo>
                      <a:pt x="141491" y="262353"/>
                    </a:lnTo>
                    <a:close/>
                  </a:path>
                  <a:path w="473710" h="562609">
                    <a:moveTo>
                      <a:pt x="142266" y="262215"/>
                    </a:moveTo>
                    <a:lnTo>
                      <a:pt x="142349" y="262557"/>
                    </a:lnTo>
                    <a:lnTo>
                      <a:pt x="142728" y="263155"/>
                    </a:lnTo>
                    <a:lnTo>
                      <a:pt x="142266" y="262215"/>
                    </a:lnTo>
                    <a:close/>
                  </a:path>
                  <a:path w="473710" h="562609">
                    <a:moveTo>
                      <a:pt x="140569" y="262456"/>
                    </a:moveTo>
                    <a:lnTo>
                      <a:pt x="140699" y="262754"/>
                    </a:lnTo>
                    <a:lnTo>
                      <a:pt x="140952" y="263153"/>
                    </a:lnTo>
                    <a:lnTo>
                      <a:pt x="140825" y="262875"/>
                    </a:lnTo>
                    <a:lnTo>
                      <a:pt x="140569" y="262456"/>
                    </a:lnTo>
                    <a:close/>
                  </a:path>
                  <a:path w="473710" h="562609">
                    <a:moveTo>
                      <a:pt x="142242" y="262048"/>
                    </a:moveTo>
                    <a:lnTo>
                      <a:pt x="142791" y="263153"/>
                    </a:lnTo>
                    <a:lnTo>
                      <a:pt x="142665" y="262745"/>
                    </a:lnTo>
                    <a:lnTo>
                      <a:pt x="142242" y="262048"/>
                    </a:lnTo>
                    <a:close/>
                  </a:path>
                  <a:path w="473710" h="562609">
                    <a:moveTo>
                      <a:pt x="140457" y="262384"/>
                    </a:moveTo>
                    <a:lnTo>
                      <a:pt x="140471" y="262849"/>
                    </a:lnTo>
                    <a:lnTo>
                      <a:pt x="140598" y="263151"/>
                    </a:lnTo>
                    <a:lnTo>
                      <a:pt x="140457" y="262384"/>
                    </a:lnTo>
                    <a:close/>
                  </a:path>
                  <a:path w="473710" h="562609">
                    <a:moveTo>
                      <a:pt x="145607" y="262232"/>
                    </a:moveTo>
                    <a:lnTo>
                      <a:pt x="145705" y="262603"/>
                    </a:lnTo>
                    <a:lnTo>
                      <a:pt x="145958" y="263140"/>
                    </a:lnTo>
                    <a:lnTo>
                      <a:pt x="145834" y="262579"/>
                    </a:lnTo>
                    <a:lnTo>
                      <a:pt x="145607" y="262232"/>
                    </a:lnTo>
                    <a:close/>
                  </a:path>
                  <a:path w="473710" h="562609">
                    <a:moveTo>
                      <a:pt x="138564" y="262609"/>
                    </a:moveTo>
                    <a:lnTo>
                      <a:pt x="138610" y="262756"/>
                    </a:lnTo>
                    <a:lnTo>
                      <a:pt x="138863" y="263139"/>
                    </a:lnTo>
                    <a:lnTo>
                      <a:pt x="138737" y="262879"/>
                    </a:lnTo>
                    <a:lnTo>
                      <a:pt x="138564" y="262609"/>
                    </a:lnTo>
                    <a:close/>
                  </a:path>
                  <a:path w="473710" h="562609">
                    <a:moveTo>
                      <a:pt x="150190" y="262890"/>
                    </a:moveTo>
                    <a:lnTo>
                      <a:pt x="150253" y="263134"/>
                    </a:lnTo>
                    <a:lnTo>
                      <a:pt x="150190" y="262890"/>
                    </a:lnTo>
                    <a:close/>
                  </a:path>
                  <a:path w="473710" h="562609">
                    <a:moveTo>
                      <a:pt x="143390" y="262731"/>
                    </a:moveTo>
                    <a:lnTo>
                      <a:pt x="143616" y="263125"/>
                    </a:lnTo>
                    <a:lnTo>
                      <a:pt x="143489" y="262875"/>
                    </a:lnTo>
                    <a:lnTo>
                      <a:pt x="143390" y="262731"/>
                    </a:lnTo>
                    <a:close/>
                  </a:path>
                  <a:path w="473710" h="562609">
                    <a:moveTo>
                      <a:pt x="146943" y="261815"/>
                    </a:moveTo>
                    <a:lnTo>
                      <a:pt x="147166" y="262714"/>
                    </a:lnTo>
                    <a:lnTo>
                      <a:pt x="147292" y="263120"/>
                    </a:lnTo>
                    <a:lnTo>
                      <a:pt x="147038" y="262107"/>
                    </a:lnTo>
                    <a:lnTo>
                      <a:pt x="146943" y="261815"/>
                    </a:lnTo>
                    <a:close/>
                  </a:path>
                  <a:path w="473710" h="562609">
                    <a:moveTo>
                      <a:pt x="136169" y="262890"/>
                    </a:moveTo>
                    <a:lnTo>
                      <a:pt x="136174" y="263110"/>
                    </a:lnTo>
                    <a:lnTo>
                      <a:pt x="136169" y="262890"/>
                    </a:lnTo>
                    <a:close/>
                  </a:path>
                  <a:path w="473710" h="562609">
                    <a:moveTo>
                      <a:pt x="144553" y="262701"/>
                    </a:moveTo>
                    <a:lnTo>
                      <a:pt x="144780" y="263103"/>
                    </a:lnTo>
                    <a:lnTo>
                      <a:pt x="144653" y="262852"/>
                    </a:lnTo>
                    <a:lnTo>
                      <a:pt x="144553" y="262701"/>
                    </a:lnTo>
                    <a:close/>
                  </a:path>
                  <a:path w="473710" h="562609">
                    <a:moveTo>
                      <a:pt x="146057" y="260026"/>
                    </a:moveTo>
                    <a:lnTo>
                      <a:pt x="146106" y="260950"/>
                    </a:lnTo>
                    <a:lnTo>
                      <a:pt x="146233" y="261919"/>
                    </a:lnTo>
                    <a:lnTo>
                      <a:pt x="146866" y="263099"/>
                    </a:lnTo>
                    <a:lnTo>
                      <a:pt x="146739" y="261999"/>
                    </a:lnTo>
                    <a:lnTo>
                      <a:pt x="146612" y="261416"/>
                    </a:lnTo>
                    <a:lnTo>
                      <a:pt x="146057" y="260026"/>
                    </a:lnTo>
                    <a:close/>
                  </a:path>
                  <a:path w="473710" h="562609">
                    <a:moveTo>
                      <a:pt x="144891" y="262734"/>
                    </a:moveTo>
                    <a:lnTo>
                      <a:pt x="145039" y="263098"/>
                    </a:lnTo>
                    <a:lnTo>
                      <a:pt x="144891" y="262734"/>
                    </a:lnTo>
                    <a:close/>
                  </a:path>
                  <a:path w="473710" h="562609">
                    <a:moveTo>
                      <a:pt x="139612" y="262706"/>
                    </a:moveTo>
                    <a:lnTo>
                      <a:pt x="139731" y="262912"/>
                    </a:lnTo>
                    <a:lnTo>
                      <a:pt x="139858" y="263081"/>
                    </a:lnTo>
                    <a:lnTo>
                      <a:pt x="139612" y="262706"/>
                    </a:lnTo>
                    <a:close/>
                  </a:path>
                  <a:path w="473710" h="562609">
                    <a:moveTo>
                      <a:pt x="150944" y="262890"/>
                    </a:moveTo>
                    <a:lnTo>
                      <a:pt x="150894" y="263077"/>
                    </a:lnTo>
                    <a:lnTo>
                      <a:pt x="150944" y="262890"/>
                    </a:lnTo>
                    <a:close/>
                  </a:path>
                  <a:path w="473710" h="562609">
                    <a:moveTo>
                      <a:pt x="145847" y="262225"/>
                    </a:moveTo>
                    <a:lnTo>
                      <a:pt x="145967" y="262579"/>
                    </a:lnTo>
                    <a:lnTo>
                      <a:pt x="146220" y="263076"/>
                    </a:lnTo>
                    <a:lnTo>
                      <a:pt x="146093" y="262711"/>
                    </a:lnTo>
                    <a:lnTo>
                      <a:pt x="145847" y="262225"/>
                    </a:lnTo>
                    <a:close/>
                  </a:path>
                  <a:path w="473710" h="562609">
                    <a:moveTo>
                      <a:pt x="140550" y="262354"/>
                    </a:moveTo>
                    <a:lnTo>
                      <a:pt x="140948" y="263076"/>
                    </a:lnTo>
                    <a:lnTo>
                      <a:pt x="140821" y="262703"/>
                    </a:lnTo>
                    <a:lnTo>
                      <a:pt x="140550" y="262354"/>
                    </a:lnTo>
                    <a:close/>
                  </a:path>
                  <a:path w="473710" h="562609">
                    <a:moveTo>
                      <a:pt x="142915" y="262524"/>
                    </a:moveTo>
                    <a:lnTo>
                      <a:pt x="143076" y="262869"/>
                    </a:lnTo>
                    <a:lnTo>
                      <a:pt x="143203" y="263066"/>
                    </a:lnTo>
                    <a:lnTo>
                      <a:pt x="143077" y="262771"/>
                    </a:lnTo>
                    <a:lnTo>
                      <a:pt x="142915" y="262524"/>
                    </a:lnTo>
                    <a:close/>
                  </a:path>
                  <a:path w="473710" h="562609">
                    <a:moveTo>
                      <a:pt x="138552" y="262489"/>
                    </a:moveTo>
                    <a:lnTo>
                      <a:pt x="138602" y="262664"/>
                    </a:lnTo>
                    <a:lnTo>
                      <a:pt x="138856" y="263062"/>
                    </a:lnTo>
                    <a:lnTo>
                      <a:pt x="138729" y="262739"/>
                    </a:lnTo>
                    <a:lnTo>
                      <a:pt x="138552" y="262489"/>
                    </a:lnTo>
                    <a:close/>
                  </a:path>
                  <a:path w="473710" h="562609">
                    <a:moveTo>
                      <a:pt x="139601" y="262614"/>
                    </a:moveTo>
                    <a:lnTo>
                      <a:pt x="139729" y="262876"/>
                    </a:lnTo>
                    <a:lnTo>
                      <a:pt x="139856" y="263060"/>
                    </a:lnTo>
                    <a:lnTo>
                      <a:pt x="139732" y="262790"/>
                    </a:lnTo>
                    <a:lnTo>
                      <a:pt x="139601" y="262614"/>
                    </a:lnTo>
                    <a:close/>
                  </a:path>
                  <a:path w="473710" h="562609">
                    <a:moveTo>
                      <a:pt x="136591" y="262504"/>
                    </a:moveTo>
                    <a:lnTo>
                      <a:pt x="136600" y="262689"/>
                    </a:lnTo>
                    <a:lnTo>
                      <a:pt x="136727" y="263057"/>
                    </a:lnTo>
                    <a:lnTo>
                      <a:pt x="136591" y="262504"/>
                    </a:lnTo>
                    <a:close/>
                  </a:path>
                  <a:path w="473710" h="562609">
                    <a:moveTo>
                      <a:pt x="145281" y="262705"/>
                    </a:moveTo>
                    <a:lnTo>
                      <a:pt x="145299" y="262863"/>
                    </a:lnTo>
                    <a:lnTo>
                      <a:pt x="145426" y="263056"/>
                    </a:lnTo>
                    <a:lnTo>
                      <a:pt x="145281" y="262705"/>
                    </a:lnTo>
                    <a:close/>
                  </a:path>
                  <a:path w="473710" h="562609">
                    <a:moveTo>
                      <a:pt x="149904" y="262347"/>
                    </a:moveTo>
                    <a:lnTo>
                      <a:pt x="150070" y="263050"/>
                    </a:lnTo>
                    <a:lnTo>
                      <a:pt x="149944" y="262449"/>
                    </a:lnTo>
                    <a:close/>
                  </a:path>
                  <a:path w="473710" h="562609">
                    <a:moveTo>
                      <a:pt x="150295" y="262890"/>
                    </a:moveTo>
                    <a:lnTo>
                      <a:pt x="150311" y="263045"/>
                    </a:lnTo>
                    <a:lnTo>
                      <a:pt x="150295" y="262890"/>
                    </a:lnTo>
                    <a:close/>
                  </a:path>
                  <a:path w="473710" h="562609">
                    <a:moveTo>
                      <a:pt x="151669" y="262890"/>
                    </a:moveTo>
                    <a:lnTo>
                      <a:pt x="151653" y="263039"/>
                    </a:lnTo>
                    <a:lnTo>
                      <a:pt x="151669" y="262890"/>
                    </a:lnTo>
                    <a:close/>
                  </a:path>
                  <a:path w="473710" h="562609">
                    <a:moveTo>
                      <a:pt x="150240" y="262890"/>
                    </a:moveTo>
                    <a:lnTo>
                      <a:pt x="150259" y="263039"/>
                    </a:lnTo>
                    <a:lnTo>
                      <a:pt x="150240" y="262890"/>
                    </a:lnTo>
                    <a:close/>
                  </a:path>
                  <a:path w="473710" h="562609">
                    <a:moveTo>
                      <a:pt x="150364" y="262890"/>
                    </a:moveTo>
                    <a:lnTo>
                      <a:pt x="150318" y="263023"/>
                    </a:lnTo>
                    <a:lnTo>
                      <a:pt x="150364" y="262890"/>
                    </a:lnTo>
                    <a:close/>
                  </a:path>
                  <a:path w="473710" h="562609">
                    <a:moveTo>
                      <a:pt x="147039" y="261399"/>
                    </a:moveTo>
                    <a:lnTo>
                      <a:pt x="147333" y="262612"/>
                    </a:lnTo>
                    <a:lnTo>
                      <a:pt x="147459" y="263010"/>
                    </a:lnTo>
                    <a:lnTo>
                      <a:pt x="147079" y="261495"/>
                    </a:lnTo>
                    <a:close/>
                  </a:path>
                  <a:path w="473710" h="562609">
                    <a:moveTo>
                      <a:pt x="150261" y="262890"/>
                    </a:moveTo>
                    <a:close/>
                  </a:path>
                  <a:path w="473710" h="562609">
                    <a:moveTo>
                      <a:pt x="143254" y="261851"/>
                    </a:moveTo>
                    <a:lnTo>
                      <a:pt x="143397" y="262173"/>
                    </a:lnTo>
                    <a:lnTo>
                      <a:pt x="143904" y="263002"/>
                    </a:lnTo>
                    <a:lnTo>
                      <a:pt x="143654" y="262479"/>
                    </a:lnTo>
                    <a:lnTo>
                      <a:pt x="143254" y="261851"/>
                    </a:lnTo>
                    <a:close/>
                  </a:path>
                  <a:path w="473710" h="562609">
                    <a:moveTo>
                      <a:pt x="150571" y="262890"/>
                    </a:moveTo>
                    <a:close/>
                  </a:path>
                  <a:path w="473710" h="562609">
                    <a:moveTo>
                      <a:pt x="149908" y="262393"/>
                    </a:moveTo>
                    <a:lnTo>
                      <a:pt x="149924" y="262569"/>
                    </a:lnTo>
                    <a:lnTo>
                      <a:pt x="150051" y="262997"/>
                    </a:lnTo>
                    <a:lnTo>
                      <a:pt x="149908" y="262393"/>
                    </a:lnTo>
                    <a:close/>
                  </a:path>
                  <a:path w="473710" h="562609">
                    <a:moveTo>
                      <a:pt x="150429" y="262890"/>
                    </a:moveTo>
                    <a:close/>
                  </a:path>
                  <a:path w="473710" h="562609">
                    <a:moveTo>
                      <a:pt x="140940" y="262581"/>
                    </a:moveTo>
                    <a:lnTo>
                      <a:pt x="141044" y="262790"/>
                    </a:lnTo>
                    <a:lnTo>
                      <a:pt x="141169" y="262976"/>
                    </a:lnTo>
                    <a:lnTo>
                      <a:pt x="141042" y="262726"/>
                    </a:lnTo>
                    <a:lnTo>
                      <a:pt x="140940" y="262581"/>
                    </a:lnTo>
                    <a:close/>
                  </a:path>
                  <a:path w="473710" h="562609">
                    <a:moveTo>
                      <a:pt x="144536" y="262569"/>
                    </a:moveTo>
                    <a:lnTo>
                      <a:pt x="144606" y="262781"/>
                    </a:lnTo>
                    <a:lnTo>
                      <a:pt x="144733" y="262971"/>
                    </a:lnTo>
                    <a:lnTo>
                      <a:pt x="144536" y="262569"/>
                    </a:lnTo>
                    <a:close/>
                  </a:path>
                  <a:path w="473710" h="562609">
                    <a:moveTo>
                      <a:pt x="150530" y="262890"/>
                    </a:moveTo>
                    <a:close/>
                  </a:path>
                  <a:path w="473710" h="562609">
                    <a:moveTo>
                      <a:pt x="146635" y="261101"/>
                    </a:moveTo>
                    <a:lnTo>
                      <a:pt x="146717" y="261678"/>
                    </a:lnTo>
                    <a:lnTo>
                      <a:pt x="147223" y="262947"/>
                    </a:lnTo>
                    <a:lnTo>
                      <a:pt x="146969" y="261920"/>
                    </a:lnTo>
                    <a:lnTo>
                      <a:pt x="146635" y="261101"/>
                    </a:lnTo>
                    <a:close/>
                  </a:path>
                  <a:path w="473710" h="562609">
                    <a:moveTo>
                      <a:pt x="140279" y="262093"/>
                    </a:moveTo>
                    <a:lnTo>
                      <a:pt x="140346" y="262506"/>
                    </a:lnTo>
                    <a:lnTo>
                      <a:pt x="140473" y="262942"/>
                    </a:lnTo>
                    <a:lnTo>
                      <a:pt x="140346" y="262198"/>
                    </a:lnTo>
                    <a:close/>
                  </a:path>
                  <a:path w="473710" h="562609">
                    <a:moveTo>
                      <a:pt x="139559" y="262274"/>
                    </a:moveTo>
                    <a:lnTo>
                      <a:pt x="139588" y="262515"/>
                    </a:lnTo>
                    <a:lnTo>
                      <a:pt x="139715" y="262768"/>
                    </a:lnTo>
                    <a:lnTo>
                      <a:pt x="139841" y="262937"/>
                    </a:lnTo>
                    <a:lnTo>
                      <a:pt x="139714" y="262597"/>
                    </a:lnTo>
                    <a:lnTo>
                      <a:pt x="139559" y="262274"/>
                    </a:lnTo>
                    <a:close/>
                  </a:path>
                  <a:path w="473710" h="562609">
                    <a:moveTo>
                      <a:pt x="142567" y="262065"/>
                    </a:moveTo>
                    <a:lnTo>
                      <a:pt x="142601" y="262232"/>
                    </a:lnTo>
                    <a:lnTo>
                      <a:pt x="143108" y="262936"/>
                    </a:lnTo>
                    <a:lnTo>
                      <a:pt x="142567" y="262065"/>
                    </a:lnTo>
                    <a:close/>
                  </a:path>
                  <a:path w="473710" h="562609">
                    <a:moveTo>
                      <a:pt x="148621" y="261744"/>
                    </a:moveTo>
                    <a:lnTo>
                      <a:pt x="148762" y="262652"/>
                    </a:lnTo>
                    <a:lnTo>
                      <a:pt x="148889" y="262931"/>
                    </a:lnTo>
                    <a:lnTo>
                      <a:pt x="148762" y="262228"/>
                    </a:lnTo>
                    <a:lnTo>
                      <a:pt x="148621" y="261744"/>
                    </a:lnTo>
                    <a:close/>
                  </a:path>
                  <a:path w="473710" h="562609">
                    <a:moveTo>
                      <a:pt x="150643" y="262890"/>
                    </a:moveTo>
                    <a:close/>
                  </a:path>
                  <a:path w="473710" h="562609">
                    <a:moveTo>
                      <a:pt x="144496" y="262254"/>
                    </a:moveTo>
                    <a:lnTo>
                      <a:pt x="144622" y="262693"/>
                    </a:lnTo>
                    <a:lnTo>
                      <a:pt x="144749" y="262925"/>
                    </a:lnTo>
                    <a:lnTo>
                      <a:pt x="144622" y="262449"/>
                    </a:lnTo>
                    <a:lnTo>
                      <a:pt x="144496" y="262254"/>
                    </a:lnTo>
                    <a:close/>
                  </a:path>
                  <a:path w="473710" h="562609">
                    <a:moveTo>
                      <a:pt x="149612" y="261904"/>
                    </a:moveTo>
                    <a:lnTo>
                      <a:pt x="149859" y="262923"/>
                    </a:lnTo>
                    <a:lnTo>
                      <a:pt x="149732" y="262314"/>
                    </a:lnTo>
                    <a:lnTo>
                      <a:pt x="149612" y="261904"/>
                    </a:lnTo>
                    <a:close/>
                  </a:path>
                  <a:path w="473710" h="562609">
                    <a:moveTo>
                      <a:pt x="145818" y="261993"/>
                    </a:moveTo>
                    <a:lnTo>
                      <a:pt x="146211" y="262921"/>
                    </a:lnTo>
                    <a:lnTo>
                      <a:pt x="146085" y="262547"/>
                    </a:lnTo>
                    <a:lnTo>
                      <a:pt x="145818" y="261993"/>
                    </a:lnTo>
                    <a:close/>
                  </a:path>
                  <a:path w="473710" h="562609">
                    <a:moveTo>
                      <a:pt x="144663" y="262330"/>
                    </a:moveTo>
                    <a:lnTo>
                      <a:pt x="144798" y="262723"/>
                    </a:lnTo>
                    <a:lnTo>
                      <a:pt x="144925" y="262920"/>
                    </a:lnTo>
                    <a:lnTo>
                      <a:pt x="144798" y="262569"/>
                    </a:lnTo>
                    <a:lnTo>
                      <a:pt x="144663" y="262330"/>
                    </a:lnTo>
                    <a:close/>
                  </a:path>
                  <a:path w="473710" h="562609">
                    <a:moveTo>
                      <a:pt x="145415" y="262403"/>
                    </a:moveTo>
                    <a:lnTo>
                      <a:pt x="145686" y="262920"/>
                    </a:lnTo>
                    <a:lnTo>
                      <a:pt x="145559" y="262638"/>
                    </a:lnTo>
                    <a:lnTo>
                      <a:pt x="145415" y="262403"/>
                    </a:lnTo>
                    <a:close/>
                  </a:path>
                  <a:path w="473710" h="562609">
                    <a:moveTo>
                      <a:pt x="135153" y="262890"/>
                    </a:moveTo>
                    <a:close/>
                  </a:path>
                  <a:path w="473710" h="562609">
                    <a:moveTo>
                      <a:pt x="150573" y="262890"/>
                    </a:moveTo>
                    <a:close/>
                  </a:path>
                  <a:path w="473710" h="562609">
                    <a:moveTo>
                      <a:pt x="142851" y="262035"/>
                    </a:moveTo>
                    <a:lnTo>
                      <a:pt x="143198" y="262901"/>
                    </a:lnTo>
                    <a:lnTo>
                      <a:pt x="143071" y="262512"/>
                    </a:lnTo>
                    <a:lnTo>
                      <a:pt x="142851" y="262035"/>
                    </a:lnTo>
                    <a:close/>
                  </a:path>
                  <a:path w="473710" h="562609">
                    <a:moveTo>
                      <a:pt x="143921" y="262083"/>
                    </a:moveTo>
                    <a:lnTo>
                      <a:pt x="144318" y="262899"/>
                    </a:lnTo>
                    <a:lnTo>
                      <a:pt x="144191" y="262570"/>
                    </a:lnTo>
                    <a:lnTo>
                      <a:pt x="143921" y="262083"/>
                    </a:lnTo>
                    <a:close/>
                  </a:path>
                  <a:path w="473710" h="562609">
                    <a:moveTo>
                      <a:pt x="143141" y="261041"/>
                    </a:moveTo>
                    <a:lnTo>
                      <a:pt x="143159" y="261335"/>
                    </a:lnTo>
                    <a:lnTo>
                      <a:pt x="143667" y="262470"/>
                    </a:lnTo>
                    <a:lnTo>
                      <a:pt x="143919" y="262896"/>
                    </a:lnTo>
                    <a:lnTo>
                      <a:pt x="143793" y="262187"/>
                    </a:lnTo>
                    <a:lnTo>
                      <a:pt x="143141" y="261041"/>
                    </a:lnTo>
                    <a:close/>
                  </a:path>
                  <a:path w="473710" h="562609">
                    <a:moveTo>
                      <a:pt x="135085" y="262712"/>
                    </a:moveTo>
                    <a:lnTo>
                      <a:pt x="135152" y="262890"/>
                    </a:lnTo>
                    <a:lnTo>
                      <a:pt x="135085" y="262712"/>
                    </a:lnTo>
                    <a:close/>
                  </a:path>
                  <a:path w="473710" h="562609">
                    <a:moveTo>
                      <a:pt x="136151" y="262260"/>
                    </a:moveTo>
                    <a:lnTo>
                      <a:pt x="136125" y="262890"/>
                    </a:lnTo>
                    <a:lnTo>
                      <a:pt x="136151" y="262260"/>
                    </a:lnTo>
                    <a:close/>
                  </a:path>
                  <a:path w="473710" h="562609">
                    <a:moveTo>
                      <a:pt x="150122" y="262800"/>
                    </a:moveTo>
                    <a:close/>
                  </a:path>
                  <a:path w="473710" h="562609">
                    <a:moveTo>
                      <a:pt x="150125" y="262758"/>
                    </a:moveTo>
                    <a:lnTo>
                      <a:pt x="150145" y="262890"/>
                    </a:lnTo>
                    <a:lnTo>
                      <a:pt x="150125" y="262758"/>
                    </a:lnTo>
                    <a:close/>
                  </a:path>
                  <a:path w="473710" h="562609">
                    <a:moveTo>
                      <a:pt x="150250" y="262858"/>
                    </a:moveTo>
                    <a:close/>
                  </a:path>
                  <a:path w="473710" h="562609">
                    <a:moveTo>
                      <a:pt x="150301" y="262798"/>
                    </a:moveTo>
                    <a:close/>
                  </a:path>
                  <a:path w="473710" h="562609">
                    <a:moveTo>
                      <a:pt x="150364" y="262849"/>
                    </a:moveTo>
                    <a:close/>
                  </a:path>
                  <a:path w="473710" h="562609">
                    <a:moveTo>
                      <a:pt x="150368" y="262745"/>
                    </a:moveTo>
                    <a:lnTo>
                      <a:pt x="150381" y="262890"/>
                    </a:lnTo>
                    <a:lnTo>
                      <a:pt x="150368" y="262745"/>
                    </a:lnTo>
                    <a:close/>
                  </a:path>
                  <a:path w="473710" h="562609">
                    <a:moveTo>
                      <a:pt x="150433" y="262802"/>
                    </a:moveTo>
                    <a:close/>
                  </a:path>
                  <a:path w="473710" h="562609">
                    <a:moveTo>
                      <a:pt x="150505" y="262829"/>
                    </a:moveTo>
                    <a:close/>
                  </a:path>
                  <a:path w="473710" h="562609">
                    <a:moveTo>
                      <a:pt x="150599" y="262779"/>
                    </a:moveTo>
                    <a:close/>
                  </a:path>
                  <a:path w="473710" h="562609">
                    <a:moveTo>
                      <a:pt x="150678" y="262714"/>
                    </a:moveTo>
                    <a:lnTo>
                      <a:pt x="150675" y="262890"/>
                    </a:lnTo>
                    <a:lnTo>
                      <a:pt x="150678" y="262714"/>
                    </a:lnTo>
                    <a:close/>
                  </a:path>
                  <a:path w="473710" h="562609">
                    <a:moveTo>
                      <a:pt x="150732" y="262862"/>
                    </a:moveTo>
                    <a:close/>
                  </a:path>
                  <a:path w="473710" h="562609">
                    <a:moveTo>
                      <a:pt x="150714" y="262713"/>
                    </a:moveTo>
                    <a:lnTo>
                      <a:pt x="150740" y="262890"/>
                    </a:lnTo>
                    <a:lnTo>
                      <a:pt x="150714" y="262713"/>
                    </a:lnTo>
                    <a:close/>
                  </a:path>
                  <a:path w="473710" h="562609">
                    <a:moveTo>
                      <a:pt x="150681" y="262423"/>
                    </a:moveTo>
                    <a:lnTo>
                      <a:pt x="150766" y="262890"/>
                    </a:lnTo>
                    <a:lnTo>
                      <a:pt x="150681" y="262423"/>
                    </a:lnTo>
                    <a:close/>
                  </a:path>
                  <a:path w="473710" h="562609">
                    <a:moveTo>
                      <a:pt x="150684" y="262211"/>
                    </a:moveTo>
                    <a:lnTo>
                      <a:pt x="150697" y="262474"/>
                    </a:lnTo>
                    <a:lnTo>
                      <a:pt x="150823" y="262890"/>
                    </a:lnTo>
                    <a:lnTo>
                      <a:pt x="150684" y="262211"/>
                    </a:lnTo>
                    <a:close/>
                  </a:path>
                  <a:path w="473710" h="562609">
                    <a:moveTo>
                      <a:pt x="150862" y="262719"/>
                    </a:moveTo>
                    <a:lnTo>
                      <a:pt x="150861" y="262890"/>
                    </a:lnTo>
                    <a:lnTo>
                      <a:pt x="150862" y="262719"/>
                    </a:lnTo>
                    <a:close/>
                  </a:path>
                  <a:path w="473710" h="562609">
                    <a:moveTo>
                      <a:pt x="150987" y="262761"/>
                    </a:moveTo>
                    <a:lnTo>
                      <a:pt x="150948" y="262890"/>
                    </a:lnTo>
                    <a:lnTo>
                      <a:pt x="150987" y="262761"/>
                    </a:lnTo>
                    <a:close/>
                  </a:path>
                  <a:path w="473710" h="562609">
                    <a:moveTo>
                      <a:pt x="151027" y="262878"/>
                    </a:moveTo>
                    <a:close/>
                  </a:path>
                  <a:path w="473710" h="562609">
                    <a:moveTo>
                      <a:pt x="151005" y="262745"/>
                    </a:moveTo>
                    <a:lnTo>
                      <a:pt x="151031" y="262890"/>
                    </a:lnTo>
                    <a:lnTo>
                      <a:pt x="151005" y="262745"/>
                    </a:lnTo>
                    <a:close/>
                  </a:path>
                  <a:path w="473710" h="562609">
                    <a:moveTo>
                      <a:pt x="151097" y="262880"/>
                    </a:moveTo>
                    <a:close/>
                  </a:path>
                  <a:path w="473710" h="562609">
                    <a:moveTo>
                      <a:pt x="151135" y="262811"/>
                    </a:moveTo>
                    <a:close/>
                  </a:path>
                  <a:path w="473710" h="562609">
                    <a:moveTo>
                      <a:pt x="151192" y="262682"/>
                    </a:moveTo>
                    <a:lnTo>
                      <a:pt x="151151" y="262890"/>
                    </a:lnTo>
                    <a:lnTo>
                      <a:pt x="151192" y="262682"/>
                    </a:lnTo>
                    <a:close/>
                  </a:path>
                  <a:path w="473710" h="562609">
                    <a:moveTo>
                      <a:pt x="151277" y="262709"/>
                    </a:moveTo>
                    <a:lnTo>
                      <a:pt x="151282" y="262890"/>
                    </a:lnTo>
                    <a:lnTo>
                      <a:pt x="151277" y="262709"/>
                    </a:lnTo>
                    <a:close/>
                  </a:path>
                  <a:path w="473710" h="562609">
                    <a:moveTo>
                      <a:pt x="151297" y="262446"/>
                    </a:moveTo>
                    <a:lnTo>
                      <a:pt x="151318" y="262890"/>
                    </a:lnTo>
                    <a:lnTo>
                      <a:pt x="151297" y="262446"/>
                    </a:lnTo>
                    <a:close/>
                  </a:path>
                  <a:path w="473710" h="562609">
                    <a:moveTo>
                      <a:pt x="151361" y="262299"/>
                    </a:moveTo>
                    <a:lnTo>
                      <a:pt x="151345" y="262890"/>
                    </a:lnTo>
                    <a:lnTo>
                      <a:pt x="151361" y="262299"/>
                    </a:lnTo>
                    <a:close/>
                  </a:path>
                  <a:path w="473710" h="562609">
                    <a:moveTo>
                      <a:pt x="151368" y="262282"/>
                    </a:moveTo>
                    <a:lnTo>
                      <a:pt x="151363" y="262890"/>
                    </a:lnTo>
                    <a:lnTo>
                      <a:pt x="151368" y="262282"/>
                    </a:lnTo>
                    <a:close/>
                  </a:path>
                  <a:path w="473710" h="562609">
                    <a:moveTo>
                      <a:pt x="151398" y="262432"/>
                    </a:moveTo>
                    <a:lnTo>
                      <a:pt x="151409" y="262890"/>
                    </a:lnTo>
                    <a:lnTo>
                      <a:pt x="151398" y="262432"/>
                    </a:lnTo>
                    <a:close/>
                  </a:path>
                  <a:path w="473710" h="562609">
                    <a:moveTo>
                      <a:pt x="151458" y="262080"/>
                    </a:moveTo>
                    <a:lnTo>
                      <a:pt x="151489" y="262890"/>
                    </a:lnTo>
                    <a:lnTo>
                      <a:pt x="151622" y="262890"/>
                    </a:lnTo>
                    <a:lnTo>
                      <a:pt x="151458" y="262080"/>
                    </a:lnTo>
                    <a:close/>
                  </a:path>
                  <a:path w="473710" h="562609">
                    <a:moveTo>
                      <a:pt x="151637" y="262663"/>
                    </a:moveTo>
                    <a:lnTo>
                      <a:pt x="151638" y="262890"/>
                    </a:lnTo>
                    <a:lnTo>
                      <a:pt x="151637" y="262663"/>
                    </a:lnTo>
                    <a:close/>
                  </a:path>
                  <a:path w="473710" h="562609">
                    <a:moveTo>
                      <a:pt x="139471" y="262566"/>
                    </a:moveTo>
                    <a:lnTo>
                      <a:pt x="139634" y="262884"/>
                    </a:lnTo>
                    <a:lnTo>
                      <a:pt x="139471" y="262566"/>
                    </a:lnTo>
                    <a:close/>
                  </a:path>
                  <a:path w="473710" h="562609">
                    <a:moveTo>
                      <a:pt x="148698" y="261895"/>
                    </a:moveTo>
                    <a:lnTo>
                      <a:pt x="148890" y="262879"/>
                    </a:lnTo>
                    <a:lnTo>
                      <a:pt x="148764" y="262026"/>
                    </a:lnTo>
                    <a:lnTo>
                      <a:pt x="148698" y="261895"/>
                    </a:lnTo>
                    <a:close/>
                  </a:path>
                  <a:path w="473710" h="562609">
                    <a:moveTo>
                      <a:pt x="144852" y="262515"/>
                    </a:moveTo>
                    <a:lnTo>
                      <a:pt x="144993" y="262876"/>
                    </a:lnTo>
                    <a:lnTo>
                      <a:pt x="144852" y="262515"/>
                    </a:lnTo>
                    <a:close/>
                  </a:path>
                  <a:path w="473710" h="562609">
                    <a:moveTo>
                      <a:pt x="144203" y="262240"/>
                    </a:moveTo>
                    <a:lnTo>
                      <a:pt x="144276" y="262433"/>
                    </a:lnTo>
                    <a:lnTo>
                      <a:pt x="144529" y="262875"/>
                    </a:lnTo>
                    <a:lnTo>
                      <a:pt x="144402" y="262580"/>
                    </a:lnTo>
                    <a:lnTo>
                      <a:pt x="144203" y="262240"/>
                    </a:lnTo>
                    <a:close/>
                  </a:path>
                  <a:path w="473710" h="562609">
                    <a:moveTo>
                      <a:pt x="144843" y="262166"/>
                    </a:moveTo>
                    <a:lnTo>
                      <a:pt x="144904" y="262373"/>
                    </a:lnTo>
                    <a:lnTo>
                      <a:pt x="145157" y="262872"/>
                    </a:lnTo>
                    <a:lnTo>
                      <a:pt x="145032" y="262454"/>
                    </a:lnTo>
                    <a:lnTo>
                      <a:pt x="144843" y="262166"/>
                    </a:lnTo>
                    <a:close/>
                  </a:path>
                  <a:path w="473710" h="562609">
                    <a:moveTo>
                      <a:pt x="138216" y="262416"/>
                    </a:moveTo>
                    <a:lnTo>
                      <a:pt x="138295" y="262658"/>
                    </a:lnTo>
                    <a:lnTo>
                      <a:pt x="138422" y="262855"/>
                    </a:lnTo>
                    <a:lnTo>
                      <a:pt x="138296" y="262541"/>
                    </a:lnTo>
                    <a:close/>
                  </a:path>
                  <a:path w="473710" h="562609">
                    <a:moveTo>
                      <a:pt x="141259" y="262012"/>
                    </a:moveTo>
                    <a:lnTo>
                      <a:pt x="141438" y="262542"/>
                    </a:lnTo>
                    <a:lnTo>
                      <a:pt x="141565" y="262853"/>
                    </a:lnTo>
                    <a:lnTo>
                      <a:pt x="141438" y="262276"/>
                    </a:lnTo>
                    <a:lnTo>
                      <a:pt x="141259" y="262012"/>
                    </a:lnTo>
                    <a:close/>
                  </a:path>
                  <a:path w="473710" h="562609">
                    <a:moveTo>
                      <a:pt x="140474" y="261941"/>
                    </a:moveTo>
                    <a:lnTo>
                      <a:pt x="140560" y="262366"/>
                    </a:lnTo>
                    <a:lnTo>
                      <a:pt x="140937" y="262852"/>
                    </a:lnTo>
                    <a:lnTo>
                      <a:pt x="140810" y="262442"/>
                    </a:lnTo>
                    <a:lnTo>
                      <a:pt x="140474" y="261941"/>
                    </a:lnTo>
                    <a:close/>
                  </a:path>
                  <a:path w="473710" h="562609">
                    <a:moveTo>
                      <a:pt x="149174" y="262271"/>
                    </a:moveTo>
                    <a:lnTo>
                      <a:pt x="149230" y="262524"/>
                    </a:lnTo>
                    <a:lnTo>
                      <a:pt x="149357" y="262852"/>
                    </a:lnTo>
                    <a:lnTo>
                      <a:pt x="149174" y="262271"/>
                    </a:lnTo>
                    <a:close/>
                  </a:path>
                  <a:path w="473710" h="562609">
                    <a:moveTo>
                      <a:pt x="142487" y="262318"/>
                    </a:moveTo>
                    <a:lnTo>
                      <a:pt x="142728" y="262849"/>
                    </a:lnTo>
                    <a:lnTo>
                      <a:pt x="142602" y="262488"/>
                    </a:lnTo>
                    <a:lnTo>
                      <a:pt x="142487" y="262318"/>
                    </a:lnTo>
                    <a:close/>
                  </a:path>
                  <a:path w="473710" h="562609">
                    <a:moveTo>
                      <a:pt x="142224" y="261928"/>
                    </a:moveTo>
                    <a:lnTo>
                      <a:pt x="142346" y="262219"/>
                    </a:lnTo>
                    <a:lnTo>
                      <a:pt x="142725" y="262843"/>
                    </a:lnTo>
                    <a:lnTo>
                      <a:pt x="142472" y="262297"/>
                    </a:lnTo>
                    <a:lnTo>
                      <a:pt x="142224" y="261928"/>
                    </a:lnTo>
                    <a:close/>
                  </a:path>
                  <a:path w="473710" h="562609">
                    <a:moveTo>
                      <a:pt x="141300" y="261069"/>
                    </a:moveTo>
                    <a:lnTo>
                      <a:pt x="142352" y="262831"/>
                    </a:lnTo>
                    <a:lnTo>
                      <a:pt x="142226" y="262528"/>
                    </a:lnTo>
                    <a:lnTo>
                      <a:pt x="141300" y="261069"/>
                    </a:lnTo>
                    <a:close/>
                  </a:path>
                  <a:path w="473710" h="562609">
                    <a:moveTo>
                      <a:pt x="140237" y="262026"/>
                    </a:moveTo>
                    <a:lnTo>
                      <a:pt x="140264" y="262240"/>
                    </a:lnTo>
                    <a:lnTo>
                      <a:pt x="140390" y="262805"/>
                    </a:lnTo>
                    <a:lnTo>
                      <a:pt x="140264" y="262069"/>
                    </a:lnTo>
                    <a:close/>
                  </a:path>
                  <a:path w="473710" h="562609">
                    <a:moveTo>
                      <a:pt x="149377" y="261261"/>
                    </a:moveTo>
                    <a:lnTo>
                      <a:pt x="149499" y="262257"/>
                    </a:lnTo>
                    <a:lnTo>
                      <a:pt x="149626" y="262791"/>
                    </a:lnTo>
                    <a:lnTo>
                      <a:pt x="149499" y="261793"/>
                    </a:lnTo>
                    <a:lnTo>
                      <a:pt x="149377" y="261261"/>
                    </a:lnTo>
                    <a:close/>
                  </a:path>
                  <a:path w="473710" h="562609">
                    <a:moveTo>
                      <a:pt x="142844" y="262016"/>
                    </a:moveTo>
                    <a:lnTo>
                      <a:pt x="143194" y="262779"/>
                    </a:lnTo>
                    <a:lnTo>
                      <a:pt x="143069" y="262362"/>
                    </a:lnTo>
                    <a:lnTo>
                      <a:pt x="142844" y="262016"/>
                    </a:lnTo>
                    <a:close/>
                  </a:path>
                  <a:path w="473710" h="562609">
                    <a:moveTo>
                      <a:pt x="144190" y="262164"/>
                    </a:moveTo>
                    <a:lnTo>
                      <a:pt x="144256" y="262330"/>
                    </a:lnTo>
                    <a:lnTo>
                      <a:pt x="144510" y="262764"/>
                    </a:lnTo>
                    <a:lnTo>
                      <a:pt x="144383" y="262471"/>
                    </a:lnTo>
                    <a:lnTo>
                      <a:pt x="144190" y="262164"/>
                    </a:lnTo>
                    <a:close/>
                  </a:path>
                  <a:path w="473710" h="562609">
                    <a:moveTo>
                      <a:pt x="139431" y="262444"/>
                    </a:moveTo>
                    <a:lnTo>
                      <a:pt x="139492" y="262594"/>
                    </a:lnTo>
                    <a:lnTo>
                      <a:pt x="139619" y="262763"/>
                    </a:lnTo>
                    <a:lnTo>
                      <a:pt x="139431" y="262444"/>
                    </a:lnTo>
                    <a:close/>
                  </a:path>
                  <a:path w="473710" h="562609">
                    <a:moveTo>
                      <a:pt x="142424" y="261372"/>
                    </a:moveTo>
                    <a:lnTo>
                      <a:pt x="142467" y="261570"/>
                    </a:lnTo>
                    <a:lnTo>
                      <a:pt x="143099" y="262763"/>
                    </a:lnTo>
                    <a:lnTo>
                      <a:pt x="142592" y="261654"/>
                    </a:lnTo>
                    <a:lnTo>
                      <a:pt x="142424" y="261372"/>
                    </a:lnTo>
                    <a:close/>
                  </a:path>
                  <a:path w="473710" h="562609">
                    <a:moveTo>
                      <a:pt x="148162" y="261330"/>
                    </a:moveTo>
                    <a:lnTo>
                      <a:pt x="148617" y="262759"/>
                    </a:lnTo>
                    <a:lnTo>
                      <a:pt x="148490" y="262263"/>
                    </a:lnTo>
                    <a:lnTo>
                      <a:pt x="148236" y="261493"/>
                    </a:lnTo>
                    <a:lnTo>
                      <a:pt x="148162" y="261330"/>
                    </a:lnTo>
                    <a:close/>
                  </a:path>
                  <a:path w="473710" h="562609">
                    <a:moveTo>
                      <a:pt x="141243" y="261988"/>
                    </a:moveTo>
                    <a:lnTo>
                      <a:pt x="141386" y="262541"/>
                    </a:lnTo>
                    <a:lnTo>
                      <a:pt x="141511" y="262759"/>
                    </a:lnTo>
                    <a:lnTo>
                      <a:pt x="141243" y="261988"/>
                    </a:lnTo>
                    <a:close/>
                  </a:path>
                  <a:path w="473710" h="562609">
                    <a:moveTo>
                      <a:pt x="143903" y="261783"/>
                    </a:moveTo>
                    <a:lnTo>
                      <a:pt x="143913" y="261941"/>
                    </a:lnTo>
                    <a:lnTo>
                      <a:pt x="144039" y="262297"/>
                    </a:lnTo>
                    <a:lnTo>
                      <a:pt x="144293" y="262752"/>
                    </a:lnTo>
                    <a:lnTo>
                      <a:pt x="144039" y="262021"/>
                    </a:lnTo>
                    <a:lnTo>
                      <a:pt x="143903" y="261783"/>
                    </a:lnTo>
                    <a:close/>
                  </a:path>
                  <a:path w="473710" h="562609">
                    <a:moveTo>
                      <a:pt x="137340" y="261858"/>
                    </a:moveTo>
                    <a:lnTo>
                      <a:pt x="137390" y="262316"/>
                    </a:lnTo>
                    <a:lnTo>
                      <a:pt x="137517" y="262750"/>
                    </a:lnTo>
                    <a:lnTo>
                      <a:pt x="137390" y="262012"/>
                    </a:lnTo>
                    <a:lnTo>
                      <a:pt x="137340" y="261858"/>
                    </a:lnTo>
                    <a:close/>
                  </a:path>
                  <a:path w="473710" h="562609">
                    <a:moveTo>
                      <a:pt x="145245" y="261981"/>
                    </a:moveTo>
                    <a:lnTo>
                      <a:pt x="145666" y="262746"/>
                    </a:lnTo>
                    <a:lnTo>
                      <a:pt x="145539" y="262459"/>
                    </a:lnTo>
                    <a:lnTo>
                      <a:pt x="145245" y="261981"/>
                    </a:lnTo>
                    <a:close/>
                  </a:path>
                  <a:path w="473710" h="562609">
                    <a:moveTo>
                      <a:pt x="136893" y="259080"/>
                    </a:moveTo>
                    <a:lnTo>
                      <a:pt x="136826" y="262333"/>
                    </a:lnTo>
                    <a:lnTo>
                      <a:pt x="137079" y="262741"/>
                    </a:lnTo>
                    <a:lnTo>
                      <a:pt x="136953" y="261983"/>
                    </a:lnTo>
                    <a:lnTo>
                      <a:pt x="136791" y="261620"/>
                    </a:lnTo>
                    <a:lnTo>
                      <a:pt x="137065" y="261620"/>
                    </a:lnTo>
                    <a:lnTo>
                      <a:pt x="136938" y="260640"/>
                    </a:lnTo>
                    <a:lnTo>
                      <a:pt x="136842" y="260350"/>
                    </a:lnTo>
                    <a:lnTo>
                      <a:pt x="136989" y="260350"/>
                    </a:lnTo>
                    <a:lnTo>
                      <a:pt x="136893" y="259080"/>
                    </a:lnTo>
                    <a:close/>
                  </a:path>
                  <a:path w="473710" h="562609">
                    <a:moveTo>
                      <a:pt x="144597" y="262008"/>
                    </a:moveTo>
                    <a:lnTo>
                      <a:pt x="144637" y="262206"/>
                    </a:lnTo>
                    <a:lnTo>
                      <a:pt x="144764" y="262510"/>
                    </a:lnTo>
                    <a:lnTo>
                      <a:pt x="144891" y="262734"/>
                    </a:lnTo>
                    <a:lnTo>
                      <a:pt x="144764" y="262376"/>
                    </a:lnTo>
                    <a:lnTo>
                      <a:pt x="144597" y="262008"/>
                    </a:lnTo>
                    <a:close/>
                  </a:path>
                  <a:path w="473710" h="562609">
                    <a:moveTo>
                      <a:pt x="143182" y="262366"/>
                    </a:moveTo>
                    <a:lnTo>
                      <a:pt x="143264" y="262547"/>
                    </a:lnTo>
                    <a:lnTo>
                      <a:pt x="143390" y="262731"/>
                    </a:lnTo>
                    <a:lnTo>
                      <a:pt x="143182" y="262366"/>
                    </a:lnTo>
                    <a:close/>
                  </a:path>
                  <a:path w="473710" h="562609">
                    <a:moveTo>
                      <a:pt x="150709" y="261923"/>
                    </a:moveTo>
                    <a:lnTo>
                      <a:pt x="150735" y="262266"/>
                    </a:lnTo>
                    <a:lnTo>
                      <a:pt x="150862" y="262719"/>
                    </a:lnTo>
                    <a:lnTo>
                      <a:pt x="150709" y="261923"/>
                    </a:lnTo>
                    <a:close/>
                  </a:path>
                  <a:path w="473710" h="562609">
                    <a:moveTo>
                      <a:pt x="147574" y="262113"/>
                    </a:moveTo>
                    <a:lnTo>
                      <a:pt x="147821" y="262715"/>
                    </a:lnTo>
                    <a:lnTo>
                      <a:pt x="147696" y="262366"/>
                    </a:lnTo>
                    <a:lnTo>
                      <a:pt x="147574" y="262113"/>
                    </a:lnTo>
                    <a:close/>
                  </a:path>
                  <a:path w="473710" h="562609">
                    <a:moveTo>
                      <a:pt x="138989" y="261924"/>
                    </a:moveTo>
                    <a:lnTo>
                      <a:pt x="139514" y="262711"/>
                    </a:lnTo>
                    <a:lnTo>
                      <a:pt x="139388" y="262456"/>
                    </a:lnTo>
                    <a:lnTo>
                      <a:pt x="138989" y="261924"/>
                    </a:lnTo>
                    <a:close/>
                  </a:path>
                  <a:path w="473710" h="562609">
                    <a:moveTo>
                      <a:pt x="139397" y="262339"/>
                    </a:moveTo>
                    <a:lnTo>
                      <a:pt x="139485" y="262523"/>
                    </a:lnTo>
                    <a:lnTo>
                      <a:pt x="139612" y="262706"/>
                    </a:lnTo>
                    <a:lnTo>
                      <a:pt x="139485" y="262459"/>
                    </a:lnTo>
                    <a:close/>
                  </a:path>
                  <a:path w="473710" h="562609">
                    <a:moveTo>
                      <a:pt x="145802" y="261857"/>
                    </a:moveTo>
                    <a:lnTo>
                      <a:pt x="145929" y="262197"/>
                    </a:lnTo>
                    <a:lnTo>
                      <a:pt x="146182" y="262706"/>
                    </a:lnTo>
                    <a:lnTo>
                      <a:pt x="145802" y="261857"/>
                    </a:lnTo>
                    <a:close/>
                  </a:path>
                  <a:path w="473710" h="562609">
                    <a:moveTo>
                      <a:pt x="144062" y="262060"/>
                    </a:moveTo>
                    <a:lnTo>
                      <a:pt x="144284" y="262704"/>
                    </a:lnTo>
                    <a:lnTo>
                      <a:pt x="144158" y="262228"/>
                    </a:lnTo>
                    <a:lnTo>
                      <a:pt x="144062" y="262060"/>
                    </a:lnTo>
                    <a:close/>
                  </a:path>
                  <a:path w="473710" h="562609">
                    <a:moveTo>
                      <a:pt x="149890" y="262158"/>
                    </a:moveTo>
                    <a:lnTo>
                      <a:pt x="149910" y="262363"/>
                    </a:lnTo>
                    <a:lnTo>
                      <a:pt x="150037" y="262693"/>
                    </a:lnTo>
                    <a:lnTo>
                      <a:pt x="149890" y="262158"/>
                    </a:lnTo>
                    <a:close/>
                  </a:path>
                  <a:path w="473710" h="562609">
                    <a:moveTo>
                      <a:pt x="145789" y="261753"/>
                    </a:moveTo>
                    <a:lnTo>
                      <a:pt x="146198" y="262668"/>
                    </a:lnTo>
                    <a:lnTo>
                      <a:pt x="146071" y="262302"/>
                    </a:lnTo>
                    <a:lnTo>
                      <a:pt x="145789" y="261753"/>
                    </a:lnTo>
                    <a:close/>
                  </a:path>
                  <a:path w="473710" h="562609">
                    <a:moveTo>
                      <a:pt x="142618" y="262316"/>
                    </a:moveTo>
                    <a:lnTo>
                      <a:pt x="142687" y="262489"/>
                    </a:lnTo>
                    <a:lnTo>
                      <a:pt x="142814" y="262667"/>
                    </a:lnTo>
                    <a:lnTo>
                      <a:pt x="142618" y="262316"/>
                    </a:lnTo>
                    <a:close/>
                  </a:path>
                  <a:path w="473710" h="562609">
                    <a:moveTo>
                      <a:pt x="136199" y="261906"/>
                    </a:moveTo>
                    <a:lnTo>
                      <a:pt x="136256" y="262418"/>
                    </a:lnTo>
                    <a:lnTo>
                      <a:pt x="136383" y="262653"/>
                    </a:lnTo>
                    <a:lnTo>
                      <a:pt x="136256" y="262032"/>
                    </a:lnTo>
                    <a:close/>
                  </a:path>
                  <a:path w="473710" h="562609">
                    <a:moveTo>
                      <a:pt x="149163" y="262103"/>
                    </a:moveTo>
                    <a:lnTo>
                      <a:pt x="149212" y="262328"/>
                    </a:lnTo>
                    <a:lnTo>
                      <a:pt x="149339" y="262652"/>
                    </a:lnTo>
                    <a:lnTo>
                      <a:pt x="149163" y="262103"/>
                    </a:lnTo>
                    <a:close/>
                  </a:path>
                  <a:path w="473710" h="562609">
                    <a:moveTo>
                      <a:pt x="137432" y="261845"/>
                    </a:moveTo>
                    <a:lnTo>
                      <a:pt x="137851" y="262648"/>
                    </a:lnTo>
                    <a:lnTo>
                      <a:pt x="137724" y="262299"/>
                    </a:lnTo>
                    <a:lnTo>
                      <a:pt x="137432" y="261845"/>
                    </a:lnTo>
                    <a:close/>
                  </a:path>
                  <a:path w="473710" h="562609">
                    <a:moveTo>
                      <a:pt x="145134" y="262312"/>
                    </a:moveTo>
                    <a:lnTo>
                      <a:pt x="145278" y="262636"/>
                    </a:lnTo>
                    <a:lnTo>
                      <a:pt x="145134" y="262312"/>
                    </a:lnTo>
                    <a:close/>
                  </a:path>
                  <a:path w="473710" h="562609">
                    <a:moveTo>
                      <a:pt x="139179" y="261620"/>
                    </a:moveTo>
                    <a:lnTo>
                      <a:pt x="139347" y="262187"/>
                    </a:lnTo>
                    <a:lnTo>
                      <a:pt x="139474" y="262443"/>
                    </a:lnTo>
                    <a:lnTo>
                      <a:pt x="139601" y="262614"/>
                    </a:lnTo>
                    <a:lnTo>
                      <a:pt x="139474" y="262097"/>
                    </a:lnTo>
                    <a:lnTo>
                      <a:pt x="139349" y="261866"/>
                    </a:lnTo>
                    <a:lnTo>
                      <a:pt x="139179" y="261620"/>
                    </a:lnTo>
                    <a:close/>
                  </a:path>
                  <a:path w="473710" h="562609">
                    <a:moveTo>
                      <a:pt x="140470" y="261918"/>
                    </a:moveTo>
                    <a:lnTo>
                      <a:pt x="140925" y="262613"/>
                    </a:lnTo>
                    <a:lnTo>
                      <a:pt x="140799" y="262383"/>
                    </a:lnTo>
                    <a:lnTo>
                      <a:pt x="140470" y="261918"/>
                    </a:lnTo>
                    <a:close/>
                  </a:path>
                  <a:path w="473710" h="562609">
                    <a:moveTo>
                      <a:pt x="145558" y="261800"/>
                    </a:moveTo>
                    <a:lnTo>
                      <a:pt x="145641" y="262090"/>
                    </a:lnTo>
                    <a:lnTo>
                      <a:pt x="145893" y="262608"/>
                    </a:lnTo>
                    <a:lnTo>
                      <a:pt x="145767" y="262229"/>
                    </a:lnTo>
                    <a:lnTo>
                      <a:pt x="145558" y="261800"/>
                    </a:lnTo>
                    <a:close/>
                  </a:path>
                  <a:path w="473710" h="562609">
                    <a:moveTo>
                      <a:pt x="144534" y="261702"/>
                    </a:moveTo>
                    <a:lnTo>
                      <a:pt x="144614" y="262045"/>
                    </a:lnTo>
                    <a:lnTo>
                      <a:pt x="144867" y="262602"/>
                    </a:lnTo>
                    <a:lnTo>
                      <a:pt x="144534" y="261702"/>
                    </a:lnTo>
                    <a:close/>
                  </a:path>
                  <a:path w="473710" h="562609">
                    <a:moveTo>
                      <a:pt x="137136" y="261240"/>
                    </a:moveTo>
                    <a:lnTo>
                      <a:pt x="137169" y="262208"/>
                    </a:lnTo>
                    <a:lnTo>
                      <a:pt x="137422" y="262602"/>
                    </a:lnTo>
                    <a:lnTo>
                      <a:pt x="137295" y="261723"/>
                    </a:lnTo>
                    <a:lnTo>
                      <a:pt x="137136" y="261240"/>
                    </a:lnTo>
                    <a:close/>
                  </a:path>
                  <a:path w="473710" h="562609">
                    <a:moveTo>
                      <a:pt x="142352" y="262019"/>
                    </a:moveTo>
                    <a:lnTo>
                      <a:pt x="142550" y="262412"/>
                    </a:lnTo>
                    <a:lnTo>
                      <a:pt x="142677" y="262600"/>
                    </a:lnTo>
                    <a:lnTo>
                      <a:pt x="142550" y="262298"/>
                    </a:lnTo>
                    <a:lnTo>
                      <a:pt x="142352" y="262019"/>
                    </a:lnTo>
                    <a:close/>
                  </a:path>
                  <a:path w="473710" h="562609">
                    <a:moveTo>
                      <a:pt x="145228" y="261652"/>
                    </a:moveTo>
                    <a:lnTo>
                      <a:pt x="145249" y="261988"/>
                    </a:lnTo>
                    <a:lnTo>
                      <a:pt x="145626" y="262600"/>
                    </a:lnTo>
                    <a:lnTo>
                      <a:pt x="145500" y="262187"/>
                    </a:lnTo>
                    <a:lnTo>
                      <a:pt x="145374" y="261884"/>
                    </a:lnTo>
                    <a:lnTo>
                      <a:pt x="145228" y="261652"/>
                    </a:lnTo>
                    <a:close/>
                  </a:path>
                  <a:path w="473710" h="562609">
                    <a:moveTo>
                      <a:pt x="140453" y="262266"/>
                    </a:moveTo>
                    <a:lnTo>
                      <a:pt x="140593" y="262588"/>
                    </a:lnTo>
                    <a:lnTo>
                      <a:pt x="140453" y="262266"/>
                    </a:lnTo>
                    <a:close/>
                  </a:path>
                  <a:path w="473710" h="562609">
                    <a:moveTo>
                      <a:pt x="144147" y="261916"/>
                    </a:moveTo>
                    <a:lnTo>
                      <a:pt x="144228" y="262149"/>
                    </a:lnTo>
                    <a:lnTo>
                      <a:pt x="144479" y="262583"/>
                    </a:lnTo>
                    <a:lnTo>
                      <a:pt x="144352" y="262260"/>
                    </a:lnTo>
                    <a:lnTo>
                      <a:pt x="144147" y="261916"/>
                    </a:lnTo>
                    <a:close/>
                  </a:path>
                  <a:path w="473710" h="562609">
                    <a:moveTo>
                      <a:pt x="147513" y="259901"/>
                    </a:moveTo>
                    <a:lnTo>
                      <a:pt x="148270" y="262069"/>
                    </a:lnTo>
                    <a:lnTo>
                      <a:pt x="148522" y="262571"/>
                    </a:lnTo>
                    <a:lnTo>
                      <a:pt x="148016" y="261008"/>
                    </a:lnTo>
                    <a:lnTo>
                      <a:pt x="147513" y="259901"/>
                    </a:lnTo>
                    <a:close/>
                  </a:path>
                  <a:path w="473710" h="562609">
                    <a:moveTo>
                      <a:pt x="143149" y="261313"/>
                    </a:moveTo>
                    <a:lnTo>
                      <a:pt x="143203" y="261736"/>
                    </a:lnTo>
                    <a:lnTo>
                      <a:pt x="143710" y="262567"/>
                    </a:lnTo>
                    <a:lnTo>
                      <a:pt x="143149" y="261313"/>
                    </a:lnTo>
                    <a:close/>
                  </a:path>
                  <a:path w="473710" h="562609">
                    <a:moveTo>
                      <a:pt x="138016" y="262104"/>
                    </a:moveTo>
                    <a:lnTo>
                      <a:pt x="138112" y="262372"/>
                    </a:lnTo>
                    <a:lnTo>
                      <a:pt x="138237" y="262567"/>
                    </a:lnTo>
                    <a:lnTo>
                      <a:pt x="138110" y="262251"/>
                    </a:lnTo>
                    <a:lnTo>
                      <a:pt x="138016" y="262104"/>
                    </a:lnTo>
                    <a:close/>
                  </a:path>
                  <a:path w="473710" h="562609">
                    <a:moveTo>
                      <a:pt x="140407" y="260832"/>
                    </a:moveTo>
                    <a:lnTo>
                      <a:pt x="140416" y="261096"/>
                    </a:lnTo>
                    <a:lnTo>
                      <a:pt x="140543" y="262021"/>
                    </a:lnTo>
                    <a:lnTo>
                      <a:pt x="140923" y="262557"/>
                    </a:lnTo>
                    <a:lnTo>
                      <a:pt x="140796" y="261770"/>
                    </a:lnTo>
                    <a:lnTo>
                      <a:pt x="140669" y="261289"/>
                    </a:lnTo>
                    <a:lnTo>
                      <a:pt x="140407" y="260832"/>
                    </a:lnTo>
                    <a:close/>
                  </a:path>
                  <a:path w="473710" h="562609">
                    <a:moveTo>
                      <a:pt x="142765" y="261819"/>
                    </a:moveTo>
                    <a:lnTo>
                      <a:pt x="142935" y="262156"/>
                    </a:lnTo>
                    <a:lnTo>
                      <a:pt x="143187" y="262542"/>
                    </a:lnTo>
                    <a:lnTo>
                      <a:pt x="143060" y="262250"/>
                    </a:lnTo>
                    <a:lnTo>
                      <a:pt x="142765" y="261819"/>
                    </a:lnTo>
                    <a:close/>
                  </a:path>
                  <a:path w="473710" h="562609">
                    <a:moveTo>
                      <a:pt x="145113" y="261954"/>
                    </a:moveTo>
                    <a:lnTo>
                      <a:pt x="145146" y="262149"/>
                    </a:lnTo>
                    <a:lnTo>
                      <a:pt x="145273" y="262542"/>
                    </a:lnTo>
                    <a:lnTo>
                      <a:pt x="145147" y="262003"/>
                    </a:lnTo>
                    <a:close/>
                  </a:path>
                  <a:path w="473710" h="562609">
                    <a:moveTo>
                      <a:pt x="149003" y="261937"/>
                    </a:moveTo>
                    <a:lnTo>
                      <a:pt x="149066" y="262206"/>
                    </a:lnTo>
                    <a:lnTo>
                      <a:pt x="149193" y="262541"/>
                    </a:lnTo>
                    <a:lnTo>
                      <a:pt x="149003" y="261937"/>
                    </a:lnTo>
                    <a:close/>
                  </a:path>
                  <a:path w="473710" h="562609">
                    <a:moveTo>
                      <a:pt x="144461" y="261973"/>
                    </a:moveTo>
                    <a:lnTo>
                      <a:pt x="144555" y="262345"/>
                    </a:lnTo>
                    <a:lnTo>
                      <a:pt x="144681" y="262541"/>
                    </a:lnTo>
                    <a:lnTo>
                      <a:pt x="144461" y="261973"/>
                    </a:lnTo>
                    <a:close/>
                  </a:path>
                  <a:path w="473710" h="562609">
                    <a:moveTo>
                      <a:pt x="144794" y="261931"/>
                    </a:moveTo>
                    <a:lnTo>
                      <a:pt x="144833" y="262115"/>
                    </a:lnTo>
                    <a:lnTo>
                      <a:pt x="145086" y="262536"/>
                    </a:lnTo>
                    <a:lnTo>
                      <a:pt x="144962" y="262192"/>
                    </a:lnTo>
                    <a:lnTo>
                      <a:pt x="144794" y="261931"/>
                    </a:lnTo>
                    <a:close/>
                  </a:path>
                  <a:path w="473710" h="562609">
                    <a:moveTo>
                      <a:pt x="148243" y="261508"/>
                    </a:moveTo>
                    <a:lnTo>
                      <a:pt x="148578" y="262533"/>
                    </a:lnTo>
                    <a:lnTo>
                      <a:pt x="148451" y="262037"/>
                    </a:lnTo>
                    <a:lnTo>
                      <a:pt x="148243" y="261508"/>
                    </a:lnTo>
                    <a:close/>
                  </a:path>
                  <a:path w="473710" h="562609">
                    <a:moveTo>
                      <a:pt x="142487" y="261678"/>
                    </a:moveTo>
                    <a:lnTo>
                      <a:pt x="142536" y="261918"/>
                    </a:lnTo>
                    <a:lnTo>
                      <a:pt x="142915" y="262524"/>
                    </a:lnTo>
                    <a:lnTo>
                      <a:pt x="142662" y="261988"/>
                    </a:lnTo>
                    <a:lnTo>
                      <a:pt x="142487" y="261678"/>
                    </a:lnTo>
                    <a:close/>
                  </a:path>
                  <a:path w="473710" h="562609">
                    <a:moveTo>
                      <a:pt x="145119" y="262060"/>
                    </a:moveTo>
                    <a:lnTo>
                      <a:pt x="145135" y="262315"/>
                    </a:lnTo>
                    <a:lnTo>
                      <a:pt x="145262" y="262523"/>
                    </a:lnTo>
                    <a:lnTo>
                      <a:pt x="145119" y="262060"/>
                    </a:lnTo>
                    <a:close/>
                  </a:path>
                  <a:path w="473710" h="562609">
                    <a:moveTo>
                      <a:pt x="144532" y="261690"/>
                    </a:moveTo>
                    <a:lnTo>
                      <a:pt x="144852" y="262515"/>
                    </a:lnTo>
                    <a:lnTo>
                      <a:pt x="144725" y="262019"/>
                    </a:lnTo>
                    <a:lnTo>
                      <a:pt x="144532" y="261690"/>
                    </a:lnTo>
                    <a:close/>
                  </a:path>
                  <a:path w="473710" h="562609">
                    <a:moveTo>
                      <a:pt x="141331" y="261277"/>
                    </a:moveTo>
                    <a:lnTo>
                      <a:pt x="141473" y="262235"/>
                    </a:lnTo>
                    <a:lnTo>
                      <a:pt x="141600" y="262514"/>
                    </a:lnTo>
                    <a:lnTo>
                      <a:pt x="141331" y="261277"/>
                    </a:lnTo>
                    <a:close/>
                  </a:path>
                  <a:path w="473710" h="562609">
                    <a:moveTo>
                      <a:pt x="137863" y="261985"/>
                    </a:moveTo>
                    <a:lnTo>
                      <a:pt x="137997" y="262509"/>
                    </a:lnTo>
                    <a:lnTo>
                      <a:pt x="137863" y="261985"/>
                    </a:lnTo>
                    <a:close/>
                  </a:path>
                  <a:path w="473710" h="562609">
                    <a:moveTo>
                      <a:pt x="148536" y="261577"/>
                    </a:moveTo>
                    <a:lnTo>
                      <a:pt x="148566" y="261887"/>
                    </a:lnTo>
                    <a:lnTo>
                      <a:pt x="148693" y="262500"/>
                    </a:lnTo>
                    <a:lnTo>
                      <a:pt x="148566" y="261636"/>
                    </a:lnTo>
                    <a:close/>
                  </a:path>
                  <a:path w="473710" h="562609">
                    <a:moveTo>
                      <a:pt x="144476" y="262000"/>
                    </a:moveTo>
                    <a:lnTo>
                      <a:pt x="144672" y="262489"/>
                    </a:lnTo>
                    <a:lnTo>
                      <a:pt x="144545" y="262123"/>
                    </a:lnTo>
                    <a:close/>
                  </a:path>
                  <a:path w="473710" h="562609">
                    <a:moveTo>
                      <a:pt x="138061" y="257810"/>
                    </a:moveTo>
                    <a:lnTo>
                      <a:pt x="138045" y="261207"/>
                    </a:lnTo>
                    <a:lnTo>
                      <a:pt x="138172" y="261954"/>
                    </a:lnTo>
                    <a:lnTo>
                      <a:pt x="138552" y="262489"/>
                    </a:lnTo>
                    <a:lnTo>
                      <a:pt x="138061" y="257810"/>
                    </a:lnTo>
                    <a:close/>
                  </a:path>
                  <a:path w="473710" h="562609">
                    <a:moveTo>
                      <a:pt x="141610" y="261017"/>
                    </a:moveTo>
                    <a:lnTo>
                      <a:pt x="141928" y="261793"/>
                    </a:lnTo>
                    <a:lnTo>
                      <a:pt x="142306" y="262486"/>
                    </a:lnTo>
                    <a:lnTo>
                      <a:pt x="142180" y="262038"/>
                    </a:lnTo>
                    <a:lnTo>
                      <a:pt x="141926" y="261528"/>
                    </a:lnTo>
                    <a:lnTo>
                      <a:pt x="141610" y="261017"/>
                    </a:lnTo>
                    <a:close/>
                  </a:path>
                  <a:path w="473710" h="562609">
                    <a:moveTo>
                      <a:pt x="137392" y="261416"/>
                    </a:moveTo>
                    <a:lnTo>
                      <a:pt x="137466" y="261895"/>
                    </a:lnTo>
                    <a:lnTo>
                      <a:pt x="137846" y="262481"/>
                    </a:lnTo>
                    <a:lnTo>
                      <a:pt x="137719" y="262051"/>
                    </a:lnTo>
                    <a:lnTo>
                      <a:pt x="137392" y="261416"/>
                    </a:lnTo>
                    <a:close/>
                  </a:path>
                  <a:path w="473710" h="562609">
                    <a:moveTo>
                      <a:pt x="139577" y="262157"/>
                    </a:moveTo>
                    <a:lnTo>
                      <a:pt x="139639" y="262286"/>
                    </a:lnTo>
                    <a:lnTo>
                      <a:pt x="139766" y="262470"/>
                    </a:lnTo>
                    <a:lnTo>
                      <a:pt x="139577" y="262157"/>
                    </a:lnTo>
                    <a:close/>
                  </a:path>
                  <a:path w="473710" h="562609">
                    <a:moveTo>
                      <a:pt x="149660" y="261714"/>
                    </a:moveTo>
                    <a:lnTo>
                      <a:pt x="149725" y="262044"/>
                    </a:lnTo>
                    <a:lnTo>
                      <a:pt x="149852" y="262459"/>
                    </a:lnTo>
                    <a:lnTo>
                      <a:pt x="149726" y="261884"/>
                    </a:lnTo>
                    <a:lnTo>
                      <a:pt x="149660" y="261714"/>
                    </a:lnTo>
                    <a:close/>
                  </a:path>
                  <a:path w="473710" h="562609">
                    <a:moveTo>
                      <a:pt x="140729" y="261393"/>
                    </a:moveTo>
                    <a:lnTo>
                      <a:pt x="140918" y="262457"/>
                    </a:lnTo>
                    <a:lnTo>
                      <a:pt x="140792" y="261503"/>
                    </a:lnTo>
                    <a:close/>
                  </a:path>
                  <a:path w="473710" h="562609">
                    <a:moveTo>
                      <a:pt x="143787" y="261843"/>
                    </a:moveTo>
                    <a:lnTo>
                      <a:pt x="143816" y="262069"/>
                    </a:lnTo>
                    <a:lnTo>
                      <a:pt x="143942" y="262448"/>
                    </a:lnTo>
                    <a:lnTo>
                      <a:pt x="143816" y="261895"/>
                    </a:lnTo>
                    <a:close/>
                  </a:path>
                  <a:path w="473710" h="562609">
                    <a:moveTo>
                      <a:pt x="150738" y="261861"/>
                    </a:moveTo>
                    <a:lnTo>
                      <a:pt x="150753" y="262057"/>
                    </a:lnTo>
                    <a:lnTo>
                      <a:pt x="150880" y="262437"/>
                    </a:lnTo>
                    <a:lnTo>
                      <a:pt x="150738" y="261861"/>
                    </a:lnTo>
                    <a:close/>
                  </a:path>
                  <a:path w="473710" h="562609">
                    <a:moveTo>
                      <a:pt x="142525" y="261219"/>
                    </a:moveTo>
                    <a:lnTo>
                      <a:pt x="142804" y="261877"/>
                    </a:lnTo>
                    <a:lnTo>
                      <a:pt x="143184" y="262429"/>
                    </a:lnTo>
                    <a:lnTo>
                      <a:pt x="143057" y="262149"/>
                    </a:lnTo>
                    <a:lnTo>
                      <a:pt x="142525" y="261219"/>
                    </a:lnTo>
                    <a:close/>
                  </a:path>
                  <a:path w="473710" h="562609">
                    <a:moveTo>
                      <a:pt x="145431" y="261963"/>
                    </a:moveTo>
                    <a:lnTo>
                      <a:pt x="145629" y="262428"/>
                    </a:lnTo>
                    <a:lnTo>
                      <a:pt x="145502" y="262072"/>
                    </a:lnTo>
                    <a:close/>
                  </a:path>
                  <a:path w="473710" h="562609">
                    <a:moveTo>
                      <a:pt x="142003" y="261978"/>
                    </a:moveTo>
                    <a:lnTo>
                      <a:pt x="142115" y="262238"/>
                    </a:lnTo>
                    <a:lnTo>
                      <a:pt x="142242" y="262427"/>
                    </a:lnTo>
                    <a:lnTo>
                      <a:pt x="142003" y="261978"/>
                    </a:lnTo>
                    <a:close/>
                  </a:path>
                  <a:path w="473710" h="562609">
                    <a:moveTo>
                      <a:pt x="142216" y="261720"/>
                    </a:moveTo>
                    <a:lnTo>
                      <a:pt x="142387" y="262069"/>
                    </a:lnTo>
                    <a:lnTo>
                      <a:pt x="142641" y="262425"/>
                    </a:lnTo>
                    <a:lnTo>
                      <a:pt x="142515" y="262130"/>
                    </a:lnTo>
                    <a:lnTo>
                      <a:pt x="142216" y="261720"/>
                    </a:lnTo>
                    <a:close/>
                  </a:path>
                  <a:path w="473710" h="562609">
                    <a:moveTo>
                      <a:pt x="138957" y="261749"/>
                    </a:moveTo>
                    <a:lnTo>
                      <a:pt x="139415" y="262422"/>
                    </a:lnTo>
                    <a:lnTo>
                      <a:pt x="139288" y="262194"/>
                    </a:lnTo>
                    <a:lnTo>
                      <a:pt x="138957" y="261749"/>
                    </a:lnTo>
                    <a:close/>
                  </a:path>
                  <a:path w="473710" h="562609">
                    <a:moveTo>
                      <a:pt x="139940" y="261996"/>
                    </a:moveTo>
                    <a:lnTo>
                      <a:pt x="140033" y="262211"/>
                    </a:lnTo>
                    <a:lnTo>
                      <a:pt x="140159" y="262421"/>
                    </a:lnTo>
                    <a:lnTo>
                      <a:pt x="139940" y="261996"/>
                    </a:lnTo>
                    <a:close/>
                  </a:path>
                  <a:path w="473710" h="562609">
                    <a:moveTo>
                      <a:pt x="149873" y="261870"/>
                    </a:moveTo>
                    <a:lnTo>
                      <a:pt x="149883" y="262044"/>
                    </a:lnTo>
                    <a:lnTo>
                      <a:pt x="150010" y="262418"/>
                    </a:lnTo>
                    <a:lnTo>
                      <a:pt x="149873" y="261870"/>
                    </a:lnTo>
                    <a:close/>
                  </a:path>
                  <a:path w="473710" h="562609">
                    <a:moveTo>
                      <a:pt x="138633" y="260350"/>
                    </a:moveTo>
                    <a:lnTo>
                      <a:pt x="138695" y="261358"/>
                    </a:lnTo>
                    <a:lnTo>
                      <a:pt x="138822" y="262041"/>
                    </a:lnTo>
                    <a:lnTo>
                      <a:pt x="139075" y="262407"/>
                    </a:lnTo>
                    <a:lnTo>
                      <a:pt x="138949" y="261893"/>
                    </a:lnTo>
                    <a:lnTo>
                      <a:pt x="138760" y="261620"/>
                    </a:lnTo>
                    <a:lnTo>
                      <a:pt x="138934" y="261620"/>
                    </a:lnTo>
                    <a:lnTo>
                      <a:pt x="138808" y="260911"/>
                    </a:lnTo>
                    <a:lnTo>
                      <a:pt x="138681" y="260449"/>
                    </a:lnTo>
                    <a:close/>
                  </a:path>
                  <a:path w="473710" h="562609">
                    <a:moveTo>
                      <a:pt x="148984" y="261774"/>
                    </a:moveTo>
                    <a:lnTo>
                      <a:pt x="149056" y="262076"/>
                    </a:lnTo>
                    <a:lnTo>
                      <a:pt x="149183" y="262403"/>
                    </a:lnTo>
                    <a:lnTo>
                      <a:pt x="148984" y="261774"/>
                    </a:lnTo>
                    <a:close/>
                  </a:path>
                  <a:path w="473710" h="562609">
                    <a:moveTo>
                      <a:pt x="136564" y="261910"/>
                    </a:moveTo>
                    <a:lnTo>
                      <a:pt x="136628" y="262124"/>
                    </a:lnTo>
                    <a:lnTo>
                      <a:pt x="136755" y="262387"/>
                    </a:lnTo>
                    <a:lnTo>
                      <a:pt x="136628" y="262013"/>
                    </a:lnTo>
                    <a:close/>
                  </a:path>
                  <a:path w="473710" h="562609">
                    <a:moveTo>
                      <a:pt x="138006" y="261850"/>
                    </a:moveTo>
                    <a:lnTo>
                      <a:pt x="138083" y="262194"/>
                    </a:lnTo>
                    <a:lnTo>
                      <a:pt x="138210" y="262379"/>
                    </a:lnTo>
                    <a:lnTo>
                      <a:pt x="138083" y="261997"/>
                    </a:lnTo>
                    <a:lnTo>
                      <a:pt x="138006" y="261850"/>
                    </a:lnTo>
                    <a:close/>
                  </a:path>
                  <a:path w="473710" h="562609">
                    <a:moveTo>
                      <a:pt x="145536" y="261611"/>
                    </a:moveTo>
                    <a:lnTo>
                      <a:pt x="145612" y="261879"/>
                    </a:lnTo>
                    <a:lnTo>
                      <a:pt x="145865" y="262378"/>
                    </a:lnTo>
                    <a:lnTo>
                      <a:pt x="145739" y="262012"/>
                    </a:lnTo>
                    <a:lnTo>
                      <a:pt x="145536" y="261611"/>
                    </a:lnTo>
                    <a:close/>
                  </a:path>
                  <a:path w="473710" h="562609">
                    <a:moveTo>
                      <a:pt x="142209" y="260332"/>
                    </a:moveTo>
                    <a:lnTo>
                      <a:pt x="142295" y="260644"/>
                    </a:lnTo>
                    <a:lnTo>
                      <a:pt x="142548" y="261259"/>
                    </a:lnTo>
                    <a:lnTo>
                      <a:pt x="143182" y="262366"/>
                    </a:lnTo>
                    <a:lnTo>
                      <a:pt x="143055" y="261968"/>
                    </a:lnTo>
                    <a:lnTo>
                      <a:pt x="142421" y="260666"/>
                    </a:lnTo>
                    <a:lnTo>
                      <a:pt x="142209" y="260332"/>
                    </a:lnTo>
                    <a:close/>
                  </a:path>
                  <a:path w="473710" h="562609">
                    <a:moveTo>
                      <a:pt x="141154" y="260878"/>
                    </a:moveTo>
                    <a:lnTo>
                      <a:pt x="141491" y="262353"/>
                    </a:lnTo>
                    <a:lnTo>
                      <a:pt x="141364" y="261499"/>
                    </a:lnTo>
                    <a:lnTo>
                      <a:pt x="141237" y="261013"/>
                    </a:lnTo>
                    <a:lnTo>
                      <a:pt x="141154" y="260878"/>
                    </a:lnTo>
                    <a:close/>
                  </a:path>
                  <a:path w="473710" h="562609">
                    <a:moveTo>
                      <a:pt x="138894" y="260893"/>
                    </a:moveTo>
                    <a:lnTo>
                      <a:pt x="139397" y="262339"/>
                    </a:lnTo>
                    <a:lnTo>
                      <a:pt x="139017" y="261175"/>
                    </a:lnTo>
                    <a:lnTo>
                      <a:pt x="138894" y="260893"/>
                    </a:lnTo>
                    <a:close/>
                  </a:path>
                  <a:path w="473710" h="562609">
                    <a:moveTo>
                      <a:pt x="144010" y="261910"/>
                    </a:moveTo>
                    <a:lnTo>
                      <a:pt x="144093" y="262115"/>
                    </a:lnTo>
                    <a:lnTo>
                      <a:pt x="144220" y="262336"/>
                    </a:lnTo>
                    <a:lnTo>
                      <a:pt x="144010" y="261910"/>
                    </a:lnTo>
                    <a:close/>
                  </a:path>
                  <a:path w="473710" h="562609">
                    <a:moveTo>
                      <a:pt x="140262" y="261984"/>
                    </a:moveTo>
                    <a:lnTo>
                      <a:pt x="140300" y="262126"/>
                    </a:lnTo>
                    <a:lnTo>
                      <a:pt x="140427" y="262326"/>
                    </a:lnTo>
                    <a:lnTo>
                      <a:pt x="140302" y="262035"/>
                    </a:lnTo>
                    <a:close/>
                  </a:path>
                  <a:path w="473710" h="562609">
                    <a:moveTo>
                      <a:pt x="150765" y="261802"/>
                    </a:moveTo>
                    <a:lnTo>
                      <a:pt x="150877" y="262322"/>
                    </a:lnTo>
                    <a:lnTo>
                      <a:pt x="150765" y="261802"/>
                    </a:lnTo>
                    <a:close/>
                  </a:path>
                  <a:path w="473710" h="562609">
                    <a:moveTo>
                      <a:pt x="141035" y="260684"/>
                    </a:moveTo>
                    <a:lnTo>
                      <a:pt x="141214" y="261803"/>
                    </a:lnTo>
                    <a:lnTo>
                      <a:pt x="141340" y="262132"/>
                    </a:lnTo>
                    <a:lnTo>
                      <a:pt x="141467" y="262319"/>
                    </a:lnTo>
                    <a:lnTo>
                      <a:pt x="141214" y="261152"/>
                    </a:lnTo>
                    <a:lnTo>
                      <a:pt x="141088" y="260770"/>
                    </a:lnTo>
                    <a:close/>
                  </a:path>
                  <a:path w="473710" h="562609">
                    <a:moveTo>
                      <a:pt x="142208" y="261818"/>
                    </a:moveTo>
                    <a:lnTo>
                      <a:pt x="142487" y="262318"/>
                    </a:lnTo>
                    <a:lnTo>
                      <a:pt x="142360" y="262038"/>
                    </a:lnTo>
                    <a:lnTo>
                      <a:pt x="142208" y="261818"/>
                    </a:lnTo>
                    <a:close/>
                  </a:path>
                  <a:path w="473710" h="562609">
                    <a:moveTo>
                      <a:pt x="144774" y="261836"/>
                    </a:moveTo>
                    <a:lnTo>
                      <a:pt x="145038" y="262311"/>
                    </a:lnTo>
                    <a:lnTo>
                      <a:pt x="144774" y="261836"/>
                    </a:lnTo>
                    <a:close/>
                  </a:path>
                  <a:path w="473710" h="562609">
                    <a:moveTo>
                      <a:pt x="149970" y="261542"/>
                    </a:moveTo>
                    <a:lnTo>
                      <a:pt x="150003" y="261889"/>
                    </a:lnTo>
                    <a:lnTo>
                      <a:pt x="150130" y="262288"/>
                    </a:lnTo>
                    <a:lnTo>
                      <a:pt x="149970" y="261542"/>
                    </a:lnTo>
                    <a:close/>
                  </a:path>
                  <a:path w="473710" h="562609">
                    <a:moveTo>
                      <a:pt x="144414" y="261607"/>
                    </a:moveTo>
                    <a:lnTo>
                      <a:pt x="144508" y="262057"/>
                    </a:lnTo>
                    <a:lnTo>
                      <a:pt x="144635" y="262281"/>
                    </a:lnTo>
                    <a:lnTo>
                      <a:pt x="144509" y="261815"/>
                    </a:lnTo>
                    <a:lnTo>
                      <a:pt x="144414" y="261607"/>
                    </a:lnTo>
                    <a:close/>
                  </a:path>
                  <a:path w="473710" h="562609">
                    <a:moveTo>
                      <a:pt x="144756" y="261752"/>
                    </a:moveTo>
                    <a:lnTo>
                      <a:pt x="145031" y="262276"/>
                    </a:lnTo>
                    <a:lnTo>
                      <a:pt x="144905" y="262003"/>
                    </a:lnTo>
                    <a:lnTo>
                      <a:pt x="144756" y="261752"/>
                    </a:lnTo>
                    <a:close/>
                  </a:path>
                  <a:path w="473710" h="562609">
                    <a:moveTo>
                      <a:pt x="148355" y="261219"/>
                    </a:moveTo>
                    <a:lnTo>
                      <a:pt x="148463" y="261857"/>
                    </a:lnTo>
                    <a:lnTo>
                      <a:pt x="148590" y="262272"/>
                    </a:lnTo>
                    <a:lnTo>
                      <a:pt x="148463" y="261550"/>
                    </a:lnTo>
                    <a:lnTo>
                      <a:pt x="148355" y="261219"/>
                    </a:lnTo>
                    <a:close/>
                  </a:path>
                  <a:path w="473710" h="562609">
                    <a:moveTo>
                      <a:pt x="136200" y="261844"/>
                    </a:moveTo>
                    <a:lnTo>
                      <a:pt x="136240" y="261996"/>
                    </a:lnTo>
                    <a:lnTo>
                      <a:pt x="136366" y="262271"/>
                    </a:lnTo>
                    <a:lnTo>
                      <a:pt x="136240" y="261911"/>
                    </a:lnTo>
                    <a:close/>
                  </a:path>
                  <a:path w="473710" h="562609">
                    <a:moveTo>
                      <a:pt x="143163" y="261774"/>
                    </a:moveTo>
                    <a:lnTo>
                      <a:pt x="143432" y="262258"/>
                    </a:lnTo>
                    <a:lnTo>
                      <a:pt x="143163" y="261774"/>
                    </a:lnTo>
                    <a:close/>
                  </a:path>
                  <a:path w="473710" h="562609">
                    <a:moveTo>
                      <a:pt x="144335" y="261751"/>
                    </a:moveTo>
                    <a:lnTo>
                      <a:pt x="144369" y="261930"/>
                    </a:lnTo>
                    <a:lnTo>
                      <a:pt x="144496" y="262254"/>
                    </a:lnTo>
                    <a:lnTo>
                      <a:pt x="144370" y="261812"/>
                    </a:lnTo>
                    <a:close/>
                  </a:path>
                  <a:path w="473710" h="562609">
                    <a:moveTo>
                      <a:pt x="145206" y="261201"/>
                    </a:moveTo>
                    <a:lnTo>
                      <a:pt x="145353" y="261708"/>
                    </a:lnTo>
                    <a:lnTo>
                      <a:pt x="145480" y="262038"/>
                    </a:lnTo>
                    <a:lnTo>
                      <a:pt x="145607" y="262232"/>
                    </a:lnTo>
                    <a:lnTo>
                      <a:pt x="145480" y="261762"/>
                    </a:lnTo>
                    <a:lnTo>
                      <a:pt x="145206" y="261201"/>
                    </a:lnTo>
                    <a:close/>
                  </a:path>
                  <a:path w="473710" h="562609">
                    <a:moveTo>
                      <a:pt x="145527" y="261536"/>
                    </a:moveTo>
                    <a:lnTo>
                      <a:pt x="145595" y="261728"/>
                    </a:lnTo>
                    <a:lnTo>
                      <a:pt x="145847" y="262225"/>
                    </a:lnTo>
                    <a:lnTo>
                      <a:pt x="145527" y="261536"/>
                    </a:lnTo>
                    <a:close/>
                  </a:path>
                  <a:path w="473710" h="562609">
                    <a:moveTo>
                      <a:pt x="141943" y="261556"/>
                    </a:moveTo>
                    <a:lnTo>
                      <a:pt x="142266" y="262215"/>
                    </a:lnTo>
                    <a:lnTo>
                      <a:pt x="142140" y="261879"/>
                    </a:lnTo>
                    <a:lnTo>
                      <a:pt x="141943" y="261556"/>
                    </a:lnTo>
                    <a:close/>
                  </a:path>
                  <a:path w="473710" h="562609">
                    <a:moveTo>
                      <a:pt x="141785" y="261613"/>
                    </a:moveTo>
                    <a:lnTo>
                      <a:pt x="141973" y="262003"/>
                    </a:lnTo>
                    <a:lnTo>
                      <a:pt x="142100" y="262215"/>
                    </a:lnTo>
                    <a:lnTo>
                      <a:pt x="141973" y="261928"/>
                    </a:lnTo>
                    <a:lnTo>
                      <a:pt x="141785" y="261613"/>
                    </a:lnTo>
                    <a:close/>
                  </a:path>
                  <a:path w="473710" h="562609">
                    <a:moveTo>
                      <a:pt x="149125" y="261542"/>
                    </a:moveTo>
                    <a:lnTo>
                      <a:pt x="149167" y="261850"/>
                    </a:lnTo>
                    <a:lnTo>
                      <a:pt x="149294" y="262214"/>
                    </a:lnTo>
                    <a:lnTo>
                      <a:pt x="149125" y="261542"/>
                    </a:lnTo>
                    <a:close/>
                  </a:path>
                  <a:path w="473710" h="562609">
                    <a:moveTo>
                      <a:pt x="149620" y="261288"/>
                    </a:moveTo>
                    <a:lnTo>
                      <a:pt x="149848" y="262201"/>
                    </a:lnTo>
                    <a:lnTo>
                      <a:pt x="149721" y="261614"/>
                    </a:lnTo>
                    <a:lnTo>
                      <a:pt x="149620" y="261288"/>
                    </a:lnTo>
                    <a:close/>
                  </a:path>
                  <a:path w="473710" h="562609">
                    <a:moveTo>
                      <a:pt x="137856" y="261871"/>
                    </a:moveTo>
                    <a:lnTo>
                      <a:pt x="137876" y="262003"/>
                    </a:lnTo>
                    <a:lnTo>
                      <a:pt x="138001" y="262200"/>
                    </a:lnTo>
                    <a:lnTo>
                      <a:pt x="137856" y="261871"/>
                    </a:lnTo>
                    <a:close/>
                  </a:path>
                  <a:path w="473710" h="562609">
                    <a:moveTo>
                      <a:pt x="144737" y="261661"/>
                    </a:moveTo>
                    <a:lnTo>
                      <a:pt x="145011" y="262184"/>
                    </a:lnTo>
                    <a:lnTo>
                      <a:pt x="144885" y="261903"/>
                    </a:lnTo>
                    <a:lnTo>
                      <a:pt x="144737" y="261661"/>
                    </a:lnTo>
                    <a:close/>
                  </a:path>
                  <a:path w="473710" h="562609">
                    <a:moveTo>
                      <a:pt x="140258" y="261620"/>
                    </a:moveTo>
                    <a:lnTo>
                      <a:pt x="140290" y="261999"/>
                    </a:lnTo>
                    <a:lnTo>
                      <a:pt x="140417" y="262182"/>
                    </a:lnTo>
                    <a:lnTo>
                      <a:pt x="140290" y="261666"/>
                    </a:lnTo>
                    <a:close/>
                  </a:path>
                  <a:path w="473710" h="562609">
                    <a:moveTo>
                      <a:pt x="145737" y="261326"/>
                    </a:moveTo>
                    <a:lnTo>
                      <a:pt x="145795" y="261477"/>
                    </a:lnTo>
                    <a:lnTo>
                      <a:pt x="146172" y="262179"/>
                    </a:lnTo>
                    <a:lnTo>
                      <a:pt x="146045" y="261874"/>
                    </a:lnTo>
                    <a:lnTo>
                      <a:pt x="145737" y="261326"/>
                    </a:lnTo>
                    <a:close/>
                  </a:path>
                  <a:path w="473710" h="562609">
                    <a:moveTo>
                      <a:pt x="145109" y="261875"/>
                    </a:moveTo>
                    <a:lnTo>
                      <a:pt x="145254" y="262163"/>
                    </a:lnTo>
                    <a:lnTo>
                      <a:pt x="145109" y="261875"/>
                    </a:lnTo>
                    <a:close/>
                  </a:path>
                  <a:path w="473710" h="562609">
                    <a:moveTo>
                      <a:pt x="143891" y="261566"/>
                    </a:moveTo>
                    <a:lnTo>
                      <a:pt x="144061" y="261958"/>
                    </a:lnTo>
                    <a:lnTo>
                      <a:pt x="144188" y="262150"/>
                    </a:lnTo>
                    <a:lnTo>
                      <a:pt x="144061" y="261859"/>
                    </a:lnTo>
                    <a:lnTo>
                      <a:pt x="143891" y="261566"/>
                    </a:lnTo>
                    <a:close/>
                  </a:path>
                  <a:path w="473710" h="562609">
                    <a:moveTo>
                      <a:pt x="139774" y="261712"/>
                    </a:moveTo>
                    <a:lnTo>
                      <a:pt x="139855" y="261916"/>
                    </a:lnTo>
                    <a:lnTo>
                      <a:pt x="139981" y="262126"/>
                    </a:lnTo>
                    <a:lnTo>
                      <a:pt x="139774" y="261712"/>
                    </a:lnTo>
                    <a:close/>
                  </a:path>
                  <a:path w="473710" h="562609">
                    <a:moveTo>
                      <a:pt x="149509" y="260941"/>
                    </a:moveTo>
                    <a:lnTo>
                      <a:pt x="149692" y="261795"/>
                    </a:lnTo>
                    <a:lnTo>
                      <a:pt x="149818" y="262124"/>
                    </a:lnTo>
                    <a:lnTo>
                      <a:pt x="149509" y="260941"/>
                    </a:lnTo>
                    <a:close/>
                  </a:path>
                  <a:path w="473710" h="562609">
                    <a:moveTo>
                      <a:pt x="142542" y="260857"/>
                    </a:moveTo>
                    <a:lnTo>
                      <a:pt x="143174" y="262123"/>
                    </a:lnTo>
                    <a:lnTo>
                      <a:pt x="143047" y="261652"/>
                    </a:lnTo>
                    <a:lnTo>
                      <a:pt x="142542" y="260857"/>
                    </a:lnTo>
                    <a:close/>
                  </a:path>
                  <a:path w="473710" h="562609">
                    <a:moveTo>
                      <a:pt x="142159" y="261491"/>
                    </a:moveTo>
                    <a:lnTo>
                      <a:pt x="142256" y="261774"/>
                    </a:lnTo>
                    <a:lnTo>
                      <a:pt x="142509" y="262119"/>
                    </a:lnTo>
                    <a:lnTo>
                      <a:pt x="142159" y="261491"/>
                    </a:lnTo>
                    <a:close/>
                  </a:path>
                  <a:path w="473710" h="562609">
                    <a:moveTo>
                      <a:pt x="136283" y="260350"/>
                    </a:moveTo>
                    <a:lnTo>
                      <a:pt x="136233" y="261899"/>
                    </a:lnTo>
                    <a:lnTo>
                      <a:pt x="136359" y="262113"/>
                    </a:lnTo>
                    <a:lnTo>
                      <a:pt x="136283" y="260350"/>
                    </a:lnTo>
                    <a:close/>
                  </a:path>
                  <a:path w="473710" h="562609">
                    <a:moveTo>
                      <a:pt x="146735" y="260067"/>
                    </a:moveTo>
                    <a:lnTo>
                      <a:pt x="146816" y="260336"/>
                    </a:lnTo>
                    <a:lnTo>
                      <a:pt x="147323" y="261587"/>
                    </a:lnTo>
                    <a:lnTo>
                      <a:pt x="147574" y="262113"/>
                    </a:lnTo>
                    <a:lnTo>
                      <a:pt x="146735" y="260067"/>
                    </a:lnTo>
                    <a:close/>
                  </a:path>
                  <a:path w="473710" h="562609">
                    <a:moveTo>
                      <a:pt x="138794" y="260492"/>
                    </a:moveTo>
                    <a:lnTo>
                      <a:pt x="139033" y="261147"/>
                    </a:lnTo>
                    <a:lnTo>
                      <a:pt x="139412" y="261903"/>
                    </a:lnTo>
                    <a:lnTo>
                      <a:pt x="139538" y="262106"/>
                    </a:lnTo>
                    <a:lnTo>
                      <a:pt x="139285" y="261364"/>
                    </a:lnTo>
                    <a:lnTo>
                      <a:pt x="138794" y="260492"/>
                    </a:lnTo>
                    <a:close/>
                  </a:path>
                  <a:path w="473710" h="562609">
                    <a:moveTo>
                      <a:pt x="148977" y="261305"/>
                    </a:moveTo>
                    <a:lnTo>
                      <a:pt x="149036" y="261757"/>
                    </a:lnTo>
                    <a:lnTo>
                      <a:pt x="149163" y="262103"/>
                    </a:lnTo>
                    <a:lnTo>
                      <a:pt x="149037" y="261477"/>
                    </a:lnTo>
                    <a:lnTo>
                      <a:pt x="148977" y="261305"/>
                    </a:lnTo>
                    <a:close/>
                  </a:path>
                  <a:path w="473710" h="562609">
                    <a:moveTo>
                      <a:pt x="149516" y="261340"/>
                    </a:moveTo>
                    <a:lnTo>
                      <a:pt x="149718" y="262097"/>
                    </a:lnTo>
                    <a:lnTo>
                      <a:pt x="149591" y="261534"/>
                    </a:lnTo>
                    <a:lnTo>
                      <a:pt x="149516" y="261340"/>
                    </a:lnTo>
                    <a:close/>
                  </a:path>
                  <a:path w="473710" h="562609">
                    <a:moveTo>
                      <a:pt x="145685" y="260895"/>
                    </a:moveTo>
                    <a:lnTo>
                      <a:pt x="145788" y="261264"/>
                    </a:lnTo>
                    <a:lnTo>
                      <a:pt x="146041" y="261858"/>
                    </a:lnTo>
                    <a:lnTo>
                      <a:pt x="146167" y="262092"/>
                    </a:lnTo>
                    <a:lnTo>
                      <a:pt x="146040" y="261559"/>
                    </a:lnTo>
                    <a:lnTo>
                      <a:pt x="145685" y="260895"/>
                    </a:lnTo>
                    <a:close/>
                  </a:path>
                  <a:path w="473710" h="562609">
                    <a:moveTo>
                      <a:pt x="138008" y="261735"/>
                    </a:moveTo>
                    <a:lnTo>
                      <a:pt x="138043" y="261895"/>
                    </a:lnTo>
                    <a:lnTo>
                      <a:pt x="138170" y="262090"/>
                    </a:lnTo>
                    <a:lnTo>
                      <a:pt x="138008" y="261735"/>
                    </a:lnTo>
                    <a:close/>
                  </a:path>
                  <a:path w="473710" h="562609">
                    <a:moveTo>
                      <a:pt x="151358" y="261620"/>
                    </a:moveTo>
                    <a:lnTo>
                      <a:pt x="151329" y="262086"/>
                    </a:lnTo>
                    <a:lnTo>
                      <a:pt x="151358" y="261620"/>
                    </a:lnTo>
                    <a:close/>
                  </a:path>
                  <a:path w="473710" h="562609">
                    <a:moveTo>
                      <a:pt x="143745" y="261507"/>
                    </a:moveTo>
                    <a:lnTo>
                      <a:pt x="143796" y="261828"/>
                    </a:lnTo>
                    <a:lnTo>
                      <a:pt x="143921" y="262083"/>
                    </a:lnTo>
                    <a:lnTo>
                      <a:pt x="143794" y="261593"/>
                    </a:lnTo>
                    <a:close/>
                  </a:path>
                  <a:path w="473710" h="562609">
                    <a:moveTo>
                      <a:pt x="141247" y="260712"/>
                    </a:moveTo>
                    <a:lnTo>
                      <a:pt x="141380" y="261135"/>
                    </a:lnTo>
                    <a:lnTo>
                      <a:pt x="142011" y="262081"/>
                    </a:lnTo>
                    <a:lnTo>
                      <a:pt x="141757" y="261566"/>
                    </a:lnTo>
                    <a:lnTo>
                      <a:pt x="141247" y="260712"/>
                    </a:lnTo>
                    <a:close/>
                  </a:path>
                  <a:path w="473710" h="562609">
                    <a:moveTo>
                      <a:pt x="143782" y="261799"/>
                    </a:moveTo>
                    <a:lnTo>
                      <a:pt x="143917" y="262076"/>
                    </a:lnTo>
                    <a:lnTo>
                      <a:pt x="143782" y="261799"/>
                    </a:lnTo>
                    <a:close/>
                  </a:path>
                  <a:path w="473710" h="562609">
                    <a:moveTo>
                      <a:pt x="147876" y="260272"/>
                    </a:moveTo>
                    <a:lnTo>
                      <a:pt x="148374" y="261795"/>
                    </a:lnTo>
                    <a:lnTo>
                      <a:pt x="148500" y="262075"/>
                    </a:lnTo>
                    <a:lnTo>
                      <a:pt x="148374" y="261328"/>
                    </a:lnTo>
                    <a:lnTo>
                      <a:pt x="148247" y="261005"/>
                    </a:lnTo>
                    <a:lnTo>
                      <a:pt x="147876" y="260272"/>
                    </a:lnTo>
                    <a:close/>
                  </a:path>
                  <a:path w="473710" h="562609">
                    <a:moveTo>
                      <a:pt x="144656" y="261274"/>
                    </a:moveTo>
                    <a:lnTo>
                      <a:pt x="144737" y="261587"/>
                    </a:lnTo>
                    <a:lnTo>
                      <a:pt x="144988" y="262073"/>
                    </a:lnTo>
                    <a:lnTo>
                      <a:pt x="144861" y="261578"/>
                    </a:lnTo>
                    <a:lnTo>
                      <a:pt x="144656" y="261274"/>
                    </a:lnTo>
                    <a:close/>
                  </a:path>
                  <a:path w="473710" h="562609">
                    <a:moveTo>
                      <a:pt x="142136" y="261336"/>
                    </a:moveTo>
                    <a:lnTo>
                      <a:pt x="142189" y="261463"/>
                    </a:lnTo>
                    <a:lnTo>
                      <a:pt x="142567" y="262065"/>
                    </a:lnTo>
                    <a:lnTo>
                      <a:pt x="142440" y="261799"/>
                    </a:lnTo>
                    <a:lnTo>
                      <a:pt x="142136" y="261336"/>
                    </a:lnTo>
                    <a:close/>
                  </a:path>
                  <a:path w="473710" h="562609">
                    <a:moveTo>
                      <a:pt x="143900" y="261721"/>
                    </a:moveTo>
                    <a:lnTo>
                      <a:pt x="144062" y="262060"/>
                    </a:lnTo>
                    <a:lnTo>
                      <a:pt x="143900" y="261721"/>
                    </a:lnTo>
                    <a:close/>
                  </a:path>
                  <a:path w="473710" h="562609">
                    <a:moveTo>
                      <a:pt x="144022" y="261197"/>
                    </a:moveTo>
                    <a:lnTo>
                      <a:pt x="144117" y="261663"/>
                    </a:lnTo>
                    <a:lnTo>
                      <a:pt x="144370" y="262057"/>
                    </a:lnTo>
                    <a:lnTo>
                      <a:pt x="144022" y="261197"/>
                    </a:lnTo>
                    <a:close/>
                  </a:path>
                  <a:path w="473710" h="562609">
                    <a:moveTo>
                      <a:pt x="137065" y="261620"/>
                    </a:moveTo>
                    <a:lnTo>
                      <a:pt x="136791" y="261620"/>
                    </a:lnTo>
                    <a:lnTo>
                      <a:pt x="137070" y="262054"/>
                    </a:lnTo>
                    <a:lnTo>
                      <a:pt x="137065" y="261620"/>
                    </a:lnTo>
                    <a:close/>
                  </a:path>
                  <a:path w="473710" h="562609">
                    <a:moveTo>
                      <a:pt x="144712" y="261538"/>
                    </a:moveTo>
                    <a:lnTo>
                      <a:pt x="144849" y="261845"/>
                    </a:lnTo>
                    <a:lnTo>
                      <a:pt x="144976" y="262053"/>
                    </a:lnTo>
                    <a:lnTo>
                      <a:pt x="144712" y="261538"/>
                    </a:lnTo>
                    <a:close/>
                  </a:path>
                  <a:path w="473710" h="562609">
                    <a:moveTo>
                      <a:pt x="144523" y="261619"/>
                    </a:moveTo>
                    <a:lnTo>
                      <a:pt x="144643" y="261857"/>
                    </a:lnTo>
                    <a:lnTo>
                      <a:pt x="144768" y="262051"/>
                    </a:lnTo>
                    <a:lnTo>
                      <a:pt x="144523" y="261619"/>
                    </a:lnTo>
                    <a:close/>
                  </a:path>
                  <a:path w="473710" h="562609">
                    <a:moveTo>
                      <a:pt x="142010" y="261611"/>
                    </a:moveTo>
                    <a:lnTo>
                      <a:pt x="142242" y="262048"/>
                    </a:lnTo>
                    <a:lnTo>
                      <a:pt x="142115" y="261767"/>
                    </a:lnTo>
                    <a:lnTo>
                      <a:pt x="142010" y="261611"/>
                    </a:lnTo>
                    <a:close/>
                  </a:path>
                  <a:path w="473710" h="562609">
                    <a:moveTo>
                      <a:pt x="139244" y="261251"/>
                    </a:moveTo>
                    <a:lnTo>
                      <a:pt x="139529" y="262027"/>
                    </a:lnTo>
                    <a:lnTo>
                      <a:pt x="139403" y="261521"/>
                    </a:lnTo>
                    <a:lnTo>
                      <a:pt x="139244" y="261251"/>
                    </a:lnTo>
                    <a:close/>
                  </a:path>
                  <a:path w="473710" h="562609">
                    <a:moveTo>
                      <a:pt x="139979" y="261620"/>
                    </a:moveTo>
                    <a:lnTo>
                      <a:pt x="140237" y="262026"/>
                    </a:lnTo>
                    <a:lnTo>
                      <a:pt x="140110" y="261789"/>
                    </a:lnTo>
                    <a:lnTo>
                      <a:pt x="139979" y="261620"/>
                    </a:lnTo>
                    <a:close/>
                  </a:path>
                  <a:path w="473710" h="562609">
                    <a:moveTo>
                      <a:pt x="142187" y="261681"/>
                    </a:moveTo>
                    <a:lnTo>
                      <a:pt x="142225" y="261843"/>
                    </a:lnTo>
                    <a:lnTo>
                      <a:pt x="142352" y="262019"/>
                    </a:lnTo>
                    <a:lnTo>
                      <a:pt x="142187" y="261681"/>
                    </a:lnTo>
                    <a:close/>
                  </a:path>
                  <a:path w="473710" h="562609">
                    <a:moveTo>
                      <a:pt x="151024" y="261620"/>
                    </a:moveTo>
                    <a:lnTo>
                      <a:pt x="151022" y="262017"/>
                    </a:lnTo>
                    <a:lnTo>
                      <a:pt x="151024" y="261620"/>
                    </a:lnTo>
                    <a:close/>
                  </a:path>
                  <a:path w="473710" h="562609">
                    <a:moveTo>
                      <a:pt x="142472" y="261392"/>
                    </a:moveTo>
                    <a:lnTo>
                      <a:pt x="142588" y="261624"/>
                    </a:lnTo>
                    <a:lnTo>
                      <a:pt x="142840" y="262010"/>
                    </a:lnTo>
                    <a:lnTo>
                      <a:pt x="142713" y="261744"/>
                    </a:lnTo>
                    <a:lnTo>
                      <a:pt x="142472" y="261392"/>
                    </a:lnTo>
                    <a:close/>
                  </a:path>
                  <a:path w="473710" h="562609">
                    <a:moveTo>
                      <a:pt x="139455" y="261422"/>
                    </a:moveTo>
                    <a:lnTo>
                      <a:pt x="139565" y="261793"/>
                    </a:lnTo>
                    <a:lnTo>
                      <a:pt x="139691" y="262005"/>
                    </a:lnTo>
                    <a:lnTo>
                      <a:pt x="139564" y="261587"/>
                    </a:lnTo>
                    <a:lnTo>
                      <a:pt x="139455" y="261422"/>
                    </a:lnTo>
                    <a:close/>
                  </a:path>
                  <a:path w="473710" h="562609">
                    <a:moveTo>
                      <a:pt x="138960" y="261002"/>
                    </a:moveTo>
                    <a:lnTo>
                      <a:pt x="139334" y="261807"/>
                    </a:lnTo>
                    <a:lnTo>
                      <a:pt x="139461" y="262001"/>
                    </a:lnTo>
                    <a:lnTo>
                      <a:pt x="138960" y="261002"/>
                    </a:lnTo>
                    <a:close/>
                  </a:path>
                  <a:path w="473710" h="562609">
                    <a:moveTo>
                      <a:pt x="148559" y="261100"/>
                    </a:moveTo>
                    <a:lnTo>
                      <a:pt x="148581" y="261291"/>
                    </a:lnTo>
                    <a:lnTo>
                      <a:pt x="148835" y="261998"/>
                    </a:lnTo>
                    <a:lnTo>
                      <a:pt x="148708" y="261521"/>
                    </a:lnTo>
                    <a:lnTo>
                      <a:pt x="148559" y="261100"/>
                    </a:lnTo>
                    <a:close/>
                  </a:path>
                  <a:path w="473710" h="562609">
                    <a:moveTo>
                      <a:pt x="139764" y="261558"/>
                    </a:moveTo>
                    <a:lnTo>
                      <a:pt x="139813" y="261751"/>
                    </a:lnTo>
                    <a:lnTo>
                      <a:pt x="139940" y="261996"/>
                    </a:lnTo>
                    <a:lnTo>
                      <a:pt x="139764" y="261558"/>
                    </a:lnTo>
                    <a:close/>
                  </a:path>
                  <a:path w="473710" h="562609">
                    <a:moveTo>
                      <a:pt x="145491" y="261220"/>
                    </a:moveTo>
                    <a:lnTo>
                      <a:pt x="145565" y="261495"/>
                    </a:lnTo>
                    <a:lnTo>
                      <a:pt x="145818" y="261993"/>
                    </a:lnTo>
                    <a:lnTo>
                      <a:pt x="145491" y="261220"/>
                    </a:lnTo>
                    <a:close/>
                  </a:path>
                  <a:path w="473710" h="562609">
                    <a:moveTo>
                      <a:pt x="145084" y="261431"/>
                    </a:moveTo>
                    <a:lnTo>
                      <a:pt x="145118" y="261775"/>
                    </a:lnTo>
                    <a:lnTo>
                      <a:pt x="145245" y="261981"/>
                    </a:lnTo>
                    <a:lnTo>
                      <a:pt x="145119" y="261484"/>
                    </a:lnTo>
                    <a:close/>
                  </a:path>
                  <a:path w="473710" h="562609">
                    <a:moveTo>
                      <a:pt x="149882" y="260627"/>
                    </a:moveTo>
                    <a:lnTo>
                      <a:pt x="149907" y="260888"/>
                    </a:lnTo>
                    <a:lnTo>
                      <a:pt x="150034" y="261648"/>
                    </a:lnTo>
                    <a:lnTo>
                      <a:pt x="150161" y="261979"/>
                    </a:lnTo>
                    <a:lnTo>
                      <a:pt x="150034" y="261147"/>
                    </a:lnTo>
                    <a:lnTo>
                      <a:pt x="149882" y="260627"/>
                    </a:lnTo>
                    <a:close/>
                  </a:path>
                  <a:path w="473710" h="562609">
                    <a:moveTo>
                      <a:pt x="141215" y="260431"/>
                    </a:moveTo>
                    <a:lnTo>
                      <a:pt x="141750" y="261540"/>
                    </a:lnTo>
                    <a:lnTo>
                      <a:pt x="142003" y="261978"/>
                    </a:lnTo>
                    <a:lnTo>
                      <a:pt x="141371" y="260691"/>
                    </a:lnTo>
                    <a:lnTo>
                      <a:pt x="141215" y="260431"/>
                    </a:lnTo>
                    <a:close/>
                  </a:path>
                  <a:path w="473710" h="562609">
                    <a:moveTo>
                      <a:pt x="140876" y="260874"/>
                    </a:moveTo>
                    <a:lnTo>
                      <a:pt x="140984" y="261607"/>
                    </a:lnTo>
                    <a:lnTo>
                      <a:pt x="141236" y="261978"/>
                    </a:lnTo>
                    <a:lnTo>
                      <a:pt x="140876" y="260874"/>
                    </a:lnTo>
                    <a:close/>
                  </a:path>
                  <a:path w="473710" h="562609">
                    <a:moveTo>
                      <a:pt x="144304" y="261571"/>
                    </a:moveTo>
                    <a:lnTo>
                      <a:pt x="144334" y="261743"/>
                    </a:lnTo>
                    <a:lnTo>
                      <a:pt x="144461" y="261973"/>
                    </a:lnTo>
                    <a:lnTo>
                      <a:pt x="144304" y="261571"/>
                    </a:lnTo>
                    <a:close/>
                  </a:path>
                  <a:path w="473710" h="562609">
                    <a:moveTo>
                      <a:pt x="144399" y="261487"/>
                    </a:moveTo>
                    <a:lnTo>
                      <a:pt x="144454" y="261694"/>
                    </a:lnTo>
                    <a:lnTo>
                      <a:pt x="144580" y="261972"/>
                    </a:lnTo>
                    <a:lnTo>
                      <a:pt x="144454" y="261571"/>
                    </a:lnTo>
                    <a:close/>
                  </a:path>
                  <a:path w="473710" h="562609">
                    <a:moveTo>
                      <a:pt x="145207" y="261227"/>
                    </a:moveTo>
                    <a:lnTo>
                      <a:pt x="145304" y="261675"/>
                    </a:lnTo>
                    <a:lnTo>
                      <a:pt x="145431" y="261963"/>
                    </a:lnTo>
                    <a:lnTo>
                      <a:pt x="145207" y="261227"/>
                    </a:lnTo>
                    <a:close/>
                  </a:path>
                  <a:path w="473710" h="562609">
                    <a:moveTo>
                      <a:pt x="145199" y="261064"/>
                    </a:moveTo>
                    <a:lnTo>
                      <a:pt x="145323" y="261440"/>
                    </a:lnTo>
                    <a:lnTo>
                      <a:pt x="145576" y="261957"/>
                    </a:lnTo>
                    <a:lnTo>
                      <a:pt x="145449" y="261577"/>
                    </a:lnTo>
                    <a:lnTo>
                      <a:pt x="145199" y="261064"/>
                    </a:lnTo>
                    <a:close/>
                  </a:path>
                  <a:path w="473710" h="562609">
                    <a:moveTo>
                      <a:pt x="144251" y="261260"/>
                    </a:moveTo>
                    <a:lnTo>
                      <a:pt x="144334" y="261644"/>
                    </a:lnTo>
                    <a:lnTo>
                      <a:pt x="144459" y="261957"/>
                    </a:lnTo>
                    <a:lnTo>
                      <a:pt x="144332" y="261426"/>
                    </a:lnTo>
                    <a:lnTo>
                      <a:pt x="144251" y="261260"/>
                    </a:lnTo>
                    <a:close/>
                  </a:path>
                  <a:path w="473710" h="562609">
                    <a:moveTo>
                      <a:pt x="140990" y="260611"/>
                    </a:moveTo>
                    <a:lnTo>
                      <a:pt x="141236" y="261943"/>
                    </a:lnTo>
                    <a:lnTo>
                      <a:pt x="141109" y="261150"/>
                    </a:lnTo>
                    <a:lnTo>
                      <a:pt x="140990" y="260611"/>
                    </a:lnTo>
                    <a:close/>
                  </a:path>
                  <a:path w="473710" h="562609">
                    <a:moveTo>
                      <a:pt x="146544" y="260200"/>
                    </a:moveTo>
                    <a:lnTo>
                      <a:pt x="146869" y="261514"/>
                    </a:lnTo>
                    <a:lnTo>
                      <a:pt x="146996" y="261937"/>
                    </a:lnTo>
                    <a:lnTo>
                      <a:pt x="146616" y="260419"/>
                    </a:lnTo>
                    <a:lnTo>
                      <a:pt x="146544" y="260200"/>
                    </a:lnTo>
                    <a:close/>
                  </a:path>
                  <a:path w="473710" h="562609">
                    <a:moveTo>
                      <a:pt x="149560" y="260926"/>
                    </a:moveTo>
                    <a:lnTo>
                      <a:pt x="149717" y="261543"/>
                    </a:lnTo>
                    <a:lnTo>
                      <a:pt x="149844" y="261929"/>
                    </a:lnTo>
                    <a:lnTo>
                      <a:pt x="149717" y="261372"/>
                    </a:lnTo>
                    <a:lnTo>
                      <a:pt x="149560" y="260926"/>
                    </a:lnTo>
                    <a:close/>
                  </a:path>
                  <a:path w="473710" h="562609">
                    <a:moveTo>
                      <a:pt x="141888" y="261370"/>
                    </a:moveTo>
                    <a:lnTo>
                      <a:pt x="142224" y="261928"/>
                    </a:lnTo>
                    <a:lnTo>
                      <a:pt x="142097" y="261663"/>
                    </a:lnTo>
                    <a:lnTo>
                      <a:pt x="141888" y="261370"/>
                    </a:lnTo>
                    <a:close/>
                  </a:path>
                  <a:path w="473710" h="562609">
                    <a:moveTo>
                      <a:pt x="139611" y="261510"/>
                    </a:moveTo>
                    <a:lnTo>
                      <a:pt x="139660" y="261733"/>
                    </a:lnTo>
                    <a:lnTo>
                      <a:pt x="139787" y="261925"/>
                    </a:lnTo>
                    <a:lnTo>
                      <a:pt x="139660" y="261592"/>
                    </a:lnTo>
                    <a:close/>
                  </a:path>
                  <a:path w="473710" h="562609">
                    <a:moveTo>
                      <a:pt x="138861" y="261620"/>
                    </a:moveTo>
                    <a:lnTo>
                      <a:pt x="138989" y="261924"/>
                    </a:lnTo>
                    <a:lnTo>
                      <a:pt x="138861" y="261620"/>
                    </a:lnTo>
                    <a:close/>
                  </a:path>
                  <a:path w="473710" h="562609">
                    <a:moveTo>
                      <a:pt x="138018" y="261016"/>
                    </a:moveTo>
                    <a:lnTo>
                      <a:pt x="138020" y="261740"/>
                    </a:lnTo>
                    <a:lnTo>
                      <a:pt x="138145" y="261916"/>
                    </a:lnTo>
                    <a:lnTo>
                      <a:pt x="138018" y="261016"/>
                    </a:lnTo>
                    <a:close/>
                  </a:path>
                  <a:path w="473710" h="562609">
                    <a:moveTo>
                      <a:pt x="143874" y="261286"/>
                    </a:moveTo>
                    <a:lnTo>
                      <a:pt x="143894" y="261491"/>
                    </a:lnTo>
                    <a:lnTo>
                      <a:pt x="144147" y="261916"/>
                    </a:lnTo>
                    <a:lnTo>
                      <a:pt x="144021" y="261514"/>
                    </a:lnTo>
                    <a:lnTo>
                      <a:pt x="143874" y="261286"/>
                    </a:lnTo>
                    <a:close/>
                  </a:path>
                  <a:path w="473710" h="562609">
                    <a:moveTo>
                      <a:pt x="149462" y="261404"/>
                    </a:moveTo>
                    <a:lnTo>
                      <a:pt x="149485" y="261555"/>
                    </a:lnTo>
                    <a:lnTo>
                      <a:pt x="149612" y="261904"/>
                    </a:lnTo>
                    <a:lnTo>
                      <a:pt x="149462" y="261404"/>
                    </a:lnTo>
                    <a:close/>
                  </a:path>
                  <a:path w="473710" h="562609">
                    <a:moveTo>
                      <a:pt x="150862" y="261620"/>
                    </a:moveTo>
                    <a:lnTo>
                      <a:pt x="150868" y="261902"/>
                    </a:lnTo>
                    <a:lnTo>
                      <a:pt x="150862" y="261620"/>
                    </a:lnTo>
                    <a:close/>
                  </a:path>
                  <a:path w="473710" h="562609">
                    <a:moveTo>
                      <a:pt x="140867" y="261434"/>
                    </a:moveTo>
                    <a:lnTo>
                      <a:pt x="140892" y="261678"/>
                    </a:lnTo>
                    <a:lnTo>
                      <a:pt x="141019" y="261899"/>
                    </a:lnTo>
                    <a:lnTo>
                      <a:pt x="140867" y="261434"/>
                    </a:lnTo>
                    <a:close/>
                  </a:path>
                  <a:path w="473710" h="562609">
                    <a:moveTo>
                      <a:pt x="151488" y="261620"/>
                    </a:moveTo>
                    <a:lnTo>
                      <a:pt x="151425" y="261898"/>
                    </a:lnTo>
                    <a:lnTo>
                      <a:pt x="151488" y="261620"/>
                    </a:lnTo>
                    <a:close/>
                  </a:path>
                  <a:path w="473710" h="562609">
                    <a:moveTo>
                      <a:pt x="149444" y="261150"/>
                    </a:moveTo>
                    <a:lnTo>
                      <a:pt x="149514" y="261496"/>
                    </a:lnTo>
                    <a:lnTo>
                      <a:pt x="149641" y="261887"/>
                    </a:lnTo>
                    <a:lnTo>
                      <a:pt x="149514" y="261334"/>
                    </a:lnTo>
                    <a:lnTo>
                      <a:pt x="149444" y="261150"/>
                    </a:lnTo>
                    <a:close/>
                  </a:path>
                  <a:path w="473710" h="562609">
                    <a:moveTo>
                      <a:pt x="150982" y="261620"/>
                    </a:moveTo>
                    <a:lnTo>
                      <a:pt x="150983" y="261885"/>
                    </a:lnTo>
                    <a:lnTo>
                      <a:pt x="150982" y="261620"/>
                    </a:lnTo>
                    <a:close/>
                  </a:path>
                  <a:path w="473710" h="562609">
                    <a:moveTo>
                      <a:pt x="139534" y="257810"/>
                    </a:moveTo>
                    <a:lnTo>
                      <a:pt x="139712" y="260699"/>
                    </a:lnTo>
                    <a:lnTo>
                      <a:pt x="139839" y="261262"/>
                    </a:lnTo>
                    <a:lnTo>
                      <a:pt x="140219" y="261884"/>
                    </a:lnTo>
                    <a:lnTo>
                      <a:pt x="139534" y="257810"/>
                    </a:lnTo>
                    <a:close/>
                  </a:path>
                  <a:path w="473710" h="562609">
                    <a:moveTo>
                      <a:pt x="144855" y="261444"/>
                    </a:moveTo>
                    <a:lnTo>
                      <a:pt x="144937" y="261692"/>
                    </a:lnTo>
                    <a:lnTo>
                      <a:pt x="145064" y="261880"/>
                    </a:lnTo>
                    <a:lnTo>
                      <a:pt x="144939" y="261587"/>
                    </a:lnTo>
                    <a:lnTo>
                      <a:pt x="144855" y="261444"/>
                    </a:lnTo>
                    <a:close/>
                  </a:path>
                  <a:path w="473710" h="562609">
                    <a:moveTo>
                      <a:pt x="139244" y="261620"/>
                    </a:moveTo>
                    <a:lnTo>
                      <a:pt x="139365" y="261871"/>
                    </a:lnTo>
                    <a:lnTo>
                      <a:pt x="139244" y="261620"/>
                    </a:lnTo>
                    <a:close/>
                  </a:path>
                  <a:path w="473710" h="562609">
                    <a:moveTo>
                      <a:pt x="145223" y="261538"/>
                    </a:moveTo>
                    <a:lnTo>
                      <a:pt x="145363" y="261859"/>
                    </a:lnTo>
                    <a:lnTo>
                      <a:pt x="145223" y="261538"/>
                    </a:lnTo>
                    <a:close/>
                  </a:path>
                  <a:path w="473710" h="562609">
                    <a:moveTo>
                      <a:pt x="137287" y="261620"/>
                    </a:moveTo>
                    <a:lnTo>
                      <a:pt x="137340" y="261858"/>
                    </a:lnTo>
                    <a:lnTo>
                      <a:pt x="137287" y="261620"/>
                    </a:lnTo>
                    <a:close/>
                  </a:path>
                  <a:path w="473710" h="562609">
                    <a:moveTo>
                      <a:pt x="143126" y="260549"/>
                    </a:moveTo>
                    <a:lnTo>
                      <a:pt x="143154" y="260703"/>
                    </a:lnTo>
                    <a:lnTo>
                      <a:pt x="143787" y="261843"/>
                    </a:lnTo>
                    <a:lnTo>
                      <a:pt x="143281" y="260783"/>
                    </a:lnTo>
                    <a:lnTo>
                      <a:pt x="143126" y="260549"/>
                    </a:lnTo>
                    <a:close/>
                  </a:path>
                  <a:path w="473710" h="562609">
                    <a:moveTo>
                      <a:pt x="142255" y="260282"/>
                    </a:moveTo>
                    <a:lnTo>
                      <a:pt x="142539" y="260850"/>
                    </a:lnTo>
                    <a:lnTo>
                      <a:pt x="143165" y="261838"/>
                    </a:lnTo>
                    <a:lnTo>
                      <a:pt x="143039" y="261550"/>
                    </a:lnTo>
                    <a:lnTo>
                      <a:pt x="142255" y="260282"/>
                    </a:lnTo>
                    <a:close/>
                  </a:path>
                  <a:path w="473710" h="562609">
                    <a:moveTo>
                      <a:pt x="144462" y="261300"/>
                    </a:moveTo>
                    <a:lnTo>
                      <a:pt x="144603" y="261633"/>
                    </a:lnTo>
                    <a:lnTo>
                      <a:pt x="144728" y="261828"/>
                    </a:lnTo>
                    <a:lnTo>
                      <a:pt x="144602" y="261540"/>
                    </a:lnTo>
                    <a:lnTo>
                      <a:pt x="144462" y="261300"/>
                    </a:lnTo>
                    <a:close/>
                  </a:path>
                  <a:path w="473710" h="562609">
                    <a:moveTo>
                      <a:pt x="142317" y="260857"/>
                    </a:moveTo>
                    <a:lnTo>
                      <a:pt x="142765" y="261819"/>
                    </a:lnTo>
                    <a:lnTo>
                      <a:pt x="142512" y="261197"/>
                    </a:lnTo>
                    <a:lnTo>
                      <a:pt x="142317" y="260857"/>
                    </a:lnTo>
                    <a:close/>
                  </a:path>
                  <a:path w="473710" h="562609">
                    <a:moveTo>
                      <a:pt x="141729" y="261057"/>
                    </a:moveTo>
                    <a:lnTo>
                      <a:pt x="141959" y="261469"/>
                    </a:lnTo>
                    <a:lnTo>
                      <a:pt x="142208" y="261818"/>
                    </a:lnTo>
                    <a:lnTo>
                      <a:pt x="142081" y="261536"/>
                    </a:lnTo>
                    <a:lnTo>
                      <a:pt x="141729" y="261057"/>
                    </a:lnTo>
                    <a:close/>
                  </a:path>
                  <a:path w="473710" h="562609">
                    <a:moveTo>
                      <a:pt x="148575" y="260907"/>
                    </a:moveTo>
                    <a:lnTo>
                      <a:pt x="148813" y="261816"/>
                    </a:lnTo>
                    <a:lnTo>
                      <a:pt x="148687" y="261202"/>
                    </a:lnTo>
                    <a:lnTo>
                      <a:pt x="148575" y="260907"/>
                    </a:lnTo>
                    <a:close/>
                  </a:path>
                  <a:path w="473710" h="562609">
                    <a:moveTo>
                      <a:pt x="149202" y="261620"/>
                    </a:moveTo>
                    <a:lnTo>
                      <a:pt x="149239" y="261810"/>
                    </a:lnTo>
                    <a:lnTo>
                      <a:pt x="149202" y="261620"/>
                    </a:lnTo>
                    <a:close/>
                  </a:path>
                  <a:path w="473710" h="562609">
                    <a:moveTo>
                      <a:pt x="140131" y="260350"/>
                    </a:moveTo>
                    <a:lnTo>
                      <a:pt x="140262" y="261329"/>
                    </a:lnTo>
                    <a:lnTo>
                      <a:pt x="140388" y="261803"/>
                    </a:lnTo>
                    <a:lnTo>
                      <a:pt x="140262" y="260789"/>
                    </a:lnTo>
                    <a:lnTo>
                      <a:pt x="140131" y="260350"/>
                    </a:lnTo>
                    <a:close/>
                  </a:path>
                  <a:path w="473710" h="562609">
                    <a:moveTo>
                      <a:pt x="147770" y="260064"/>
                    </a:moveTo>
                    <a:lnTo>
                      <a:pt x="148248" y="261499"/>
                    </a:lnTo>
                    <a:lnTo>
                      <a:pt x="148375" y="261799"/>
                    </a:lnTo>
                    <a:lnTo>
                      <a:pt x="147868" y="260257"/>
                    </a:lnTo>
                    <a:lnTo>
                      <a:pt x="147770" y="260064"/>
                    </a:lnTo>
                    <a:close/>
                  </a:path>
                  <a:path w="473710" h="562609">
                    <a:moveTo>
                      <a:pt x="150425" y="261620"/>
                    </a:moveTo>
                    <a:lnTo>
                      <a:pt x="150439" y="261790"/>
                    </a:lnTo>
                    <a:lnTo>
                      <a:pt x="150425" y="261620"/>
                    </a:lnTo>
                    <a:close/>
                  </a:path>
                  <a:path w="473710" h="562609">
                    <a:moveTo>
                      <a:pt x="150790" y="261620"/>
                    </a:moveTo>
                    <a:lnTo>
                      <a:pt x="150758" y="261779"/>
                    </a:lnTo>
                    <a:lnTo>
                      <a:pt x="150790" y="261620"/>
                    </a:lnTo>
                    <a:close/>
                  </a:path>
                  <a:path w="473710" h="562609">
                    <a:moveTo>
                      <a:pt x="142879" y="261262"/>
                    </a:moveTo>
                    <a:lnTo>
                      <a:pt x="143163" y="261774"/>
                    </a:lnTo>
                    <a:lnTo>
                      <a:pt x="143037" y="261510"/>
                    </a:lnTo>
                    <a:lnTo>
                      <a:pt x="142879" y="261262"/>
                    </a:lnTo>
                    <a:close/>
                  </a:path>
                  <a:path w="473710" h="562609">
                    <a:moveTo>
                      <a:pt x="149130" y="261620"/>
                    </a:moveTo>
                    <a:lnTo>
                      <a:pt x="149140" y="261773"/>
                    </a:lnTo>
                    <a:lnTo>
                      <a:pt x="149130" y="261620"/>
                    </a:lnTo>
                    <a:close/>
                  </a:path>
                  <a:path w="473710" h="562609">
                    <a:moveTo>
                      <a:pt x="150520" y="261620"/>
                    </a:moveTo>
                    <a:lnTo>
                      <a:pt x="150529" y="261770"/>
                    </a:lnTo>
                    <a:lnTo>
                      <a:pt x="150520" y="261620"/>
                    </a:lnTo>
                    <a:close/>
                  </a:path>
                  <a:path w="473710" h="562609">
                    <a:moveTo>
                      <a:pt x="145192" y="260932"/>
                    </a:moveTo>
                    <a:lnTo>
                      <a:pt x="145301" y="261242"/>
                    </a:lnTo>
                    <a:lnTo>
                      <a:pt x="145553" y="261763"/>
                    </a:lnTo>
                    <a:lnTo>
                      <a:pt x="145426" y="261395"/>
                    </a:lnTo>
                    <a:lnTo>
                      <a:pt x="145192" y="260932"/>
                    </a:lnTo>
                    <a:close/>
                  </a:path>
                  <a:path w="473710" h="562609">
                    <a:moveTo>
                      <a:pt x="146497" y="259100"/>
                    </a:moveTo>
                    <a:lnTo>
                      <a:pt x="146640" y="259681"/>
                    </a:lnTo>
                    <a:lnTo>
                      <a:pt x="147527" y="261763"/>
                    </a:lnTo>
                    <a:lnTo>
                      <a:pt x="147147" y="260535"/>
                    </a:lnTo>
                    <a:lnTo>
                      <a:pt x="146497" y="259100"/>
                    </a:lnTo>
                    <a:close/>
                  </a:path>
                  <a:path w="473710" h="562609">
                    <a:moveTo>
                      <a:pt x="145446" y="260827"/>
                    </a:moveTo>
                    <a:lnTo>
                      <a:pt x="145536" y="261236"/>
                    </a:lnTo>
                    <a:lnTo>
                      <a:pt x="145789" y="261753"/>
                    </a:lnTo>
                    <a:lnTo>
                      <a:pt x="145662" y="261230"/>
                    </a:lnTo>
                    <a:lnTo>
                      <a:pt x="145446" y="260827"/>
                    </a:lnTo>
                    <a:close/>
                  </a:path>
                  <a:path w="473710" h="562609">
                    <a:moveTo>
                      <a:pt x="144785" y="260973"/>
                    </a:moveTo>
                    <a:lnTo>
                      <a:pt x="144975" y="261543"/>
                    </a:lnTo>
                    <a:lnTo>
                      <a:pt x="145102" y="261749"/>
                    </a:lnTo>
                    <a:lnTo>
                      <a:pt x="144975" y="261264"/>
                    </a:lnTo>
                    <a:lnTo>
                      <a:pt x="144785" y="260973"/>
                    </a:lnTo>
                    <a:close/>
                  </a:path>
                  <a:path w="473710" h="562609">
                    <a:moveTo>
                      <a:pt x="138934" y="261620"/>
                    </a:moveTo>
                    <a:lnTo>
                      <a:pt x="138957" y="261749"/>
                    </a:lnTo>
                    <a:lnTo>
                      <a:pt x="138934" y="261620"/>
                    </a:lnTo>
                    <a:close/>
                  </a:path>
                  <a:path w="473710" h="562609">
                    <a:moveTo>
                      <a:pt x="143953" y="260806"/>
                    </a:moveTo>
                    <a:lnTo>
                      <a:pt x="144078" y="261296"/>
                    </a:lnTo>
                    <a:lnTo>
                      <a:pt x="144331" y="261743"/>
                    </a:lnTo>
                    <a:lnTo>
                      <a:pt x="144204" y="261322"/>
                    </a:lnTo>
                    <a:lnTo>
                      <a:pt x="144078" y="261005"/>
                    </a:lnTo>
                    <a:lnTo>
                      <a:pt x="143953" y="260806"/>
                    </a:lnTo>
                    <a:close/>
                  </a:path>
                  <a:path w="473710" h="562609">
                    <a:moveTo>
                      <a:pt x="151566" y="261620"/>
                    </a:moveTo>
                    <a:close/>
                  </a:path>
                  <a:path w="473710" h="562609">
                    <a:moveTo>
                      <a:pt x="140315" y="261620"/>
                    </a:moveTo>
                    <a:close/>
                  </a:path>
                  <a:path w="473710" h="562609">
                    <a:moveTo>
                      <a:pt x="137744" y="259080"/>
                    </a:moveTo>
                    <a:lnTo>
                      <a:pt x="137754" y="259422"/>
                    </a:lnTo>
                    <a:lnTo>
                      <a:pt x="137881" y="260888"/>
                    </a:lnTo>
                    <a:lnTo>
                      <a:pt x="138008" y="261723"/>
                    </a:lnTo>
                    <a:lnTo>
                      <a:pt x="137881" y="260052"/>
                    </a:lnTo>
                    <a:lnTo>
                      <a:pt x="137744" y="259080"/>
                    </a:lnTo>
                    <a:close/>
                  </a:path>
                  <a:path w="473710" h="562609">
                    <a:moveTo>
                      <a:pt x="144823" y="261296"/>
                    </a:moveTo>
                    <a:lnTo>
                      <a:pt x="144885" y="261495"/>
                    </a:lnTo>
                    <a:lnTo>
                      <a:pt x="145012" y="261710"/>
                    </a:lnTo>
                    <a:lnTo>
                      <a:pt x="144886" y="261399"/>
                    </a:lnTo>
                    <a:close/>
                  </a:path>
                  <a:path w="473710" h="562609">
                    <a:moveTo>
                      <a:pt x="139429" y="261208"/>
                    </a:moveTo>
                    <a:lnTo>
                      <a:pt x="139515" y="261514"/>
                    </a:lnTo>
                    <a:lnTo>
                      <a:pt x="139642" y="261706"/>
                    </a:lnTo>
                    <a:lnTo>
                      <a:pt x="139516" y="261352"/>
                    </a:lnTo>
                    <a:lnTo>
                      <a:pt x="139429" y="261208"/>
                    </a:lnTo>
                    <a:close/>
                  </a:path>
                  <a:path w="473710" h="562609">
                    <a:moveTo>
                      <a:pt x="150691" y="261620"/>
                    </a:moveTo>
                    <a:close/>
                  </a:path>
                  <a:path w="473710" h="562609">
                    <a:moveTo>
                      <a:pt x="143714" y="261259"/>
                    </a:moveTo>
                    <a:lnTo>
                      <a:pt x="143773" y="261499"/>
                    </a:lnTo>
                    <a:lnTo>
                      <a:pt x="143898" y="261699"/>
                    </a:lnTo>
                    <a:lnTo>
                      <a:pt x="143772" y="261359"/>
                    </a:lnTo>
                    <a:close/>
                  </a:path>
                  <a:path w="473710" h="562609">
                    <a:moveTo>
                      <a:pt x="136283" y="259080"/>
                    </a:moveTo>
                    <a:lnTo>
                      <a:pt x="136330" y="260709"/>
                    </a:lnTo>
                    <a:lnTo>
                      <a:pt x="136457" y="261692"/>
                    </a:lnTo>
                    <a:lnTo>
                      <a:pt x="136283" y="259080"/>
                    </a:lnTo>
                    <a:close/>
                  </a:path>
                  <a:path w="473710" h="562609">
                    <a:moveTo>
                      <a:pt x="150665" y="261620"/>
                    </a:moveTo>
                    <a:close/>
                  </a:path>
                  <a:path w="473710" h="562609">
                    <a:moveTo>
                      <a:pt x="144388" y="261399"/>
                    </a:moveTo>
                    <a:lnTo>
                      <a:pt x="144526" y="261681"/>
                    </a:lnTo>
                    <a:lnTo>
                      <a:pt x="144388" y="261399"/>
                    </a:lnTo>
                    <a:close/>
                  </a:path>
                  <a:path w="473710" h="562609">
                    <a:moveTo>
                      <a:pt x="141072" y="259538"/>
                    </a:moveTo>
                    <a:lnTo>
                      <a:pt x="141175" y="259955"/>
                    </a:lnTo>
                    <a:lnTo>
                      <a:pt x="141681" y="260961"/>
                    </a:lnTo>
                    <a:lnTo>
                      <a:pt x="142187" y="261681"/>
                    </a:lnTo>
                    <a:lnTo>
                      <a:pt x="141935" y="261099"/>
                    </a:lnTo>
                    <a:lnTo>
                      <a:pt x="141556" y="260454"/>
                    </a:lnTo>
                    <a:lnTo>
                      <a:pt x="141072" y="259538"/>
                    </a:lnTo>
                    <a:close/>
                  </a:path>
                  <a:path w="473710" h="562609">
                    <a:moveTo>
                      <a:pt x="150800" y="261620"/>
                    </a:moveTo>
                    <a:close/>
                  </a:path>
                  <a:path w="473710" h="562609">
                    <a:moveTo>
                      <a:pt x="142059" y="260813"/>
                    </a:moveTo>
                    <a:lnTo>
                      <a:pt x="142107" y="261005"/>
                    </a:lnTo>
                    <a:lnTo>
                      <a:pt x="142487" y="261678"/>
                    </a:lnTo>
                    <a:lnTo>
                      <a:pt x="142360" y="261341"/>
                    </a:lnTo>
                    <a:lnTo>
                      <a:pt x="142233" y="261080"/>
                    </a:lnTo>
                    <a:lnTo>
                      <a:pt x="142059" y="260813"/>
                    </a:lnTo>
                    <a:close/>
                  </a:path>
                  <a:path w="473710" h="562609">
                    <a:moveTo>
                      <a:pt x="143737" y="261443"/>
                    </a:moveTo>
                    <a:lnTo>
                      <a:pt x="143873" y="261675"/>
                    </a:lnTo>
                    <a:lnTo>
                      <a:pt x="143737" y="261443"/>
                    </a:lnTo>
                    <a:close/>
                  </a:path>
                  <a:path w="473710" h="562609">
                    <a:moveTo>
                      <a:pt x="151034" y="261620"/>
                    </a:moveTo>
                    <a:close/>
                  </a:path>
                  <a:path w="473710" h="562609">
                    <a:moveTo>
                      <a:pt x="137313" y="261620"/>
                    </a:moveTo>
                    <a:close/>
                  </a:path>
                  <a:path w="473710" h="562609">
                    <a:moveTo>
                      <a:pt x="140690" y="261173"/>
                    </a:moveTo>
                    <a:lnTo>
                      <a:pt x="140753" y="261434"/>
                    </a:lnTo>
                    <a:lnTo>
                      <a:pt x="140878" y="261654"/>
                    </a:lnTo>
                    <a:lnTo>
                      <a:pt x="140752" y="261264"/>
                    </a:lnTo>
                    <a:close/>
                  </a:path>
                  <a:path w="473710" h="562609">
                    <a:moveTo>
                      <a:pt x="145070" y="261191"/>
                    </a:moveTo>
                    <a:lnTo>
                      <a:pt x="145102" y="261459"/>
                    </a:lnTo>
                    <a:lnTo>
                      <a:pt x="145228" y="261652"/>
                    </a:lnTo>
                    <a:lnTo>
                      <a:pt x="145070" y="261191"/>
                    </a:lnTo>
                    <a:close/>
                  </a:path>
                  <a:path w="473710" h="562609">
                    <a:moveTo>
                      <a:pt x="144439" y="261170"/>
                    </a:moveTo>
                    <a:lnTo>
                      <a:pt x="144696" y="261650"/>
                    </a:lnTo>
                    <a:lnTo>
                      <a:pt x="144569" y="261385"/>
                    </a:lnTo>
                    <a:lnTo>
                      <a:pt x="144439" y="261170"/>
                    </a:lnTo>
                    <a:close/>
                  </a:path>
                  <a:path w="473710" h="562609">
                    <a:moveTo>
                      <a:pt x="142024" y="259080"/>
                    </a:moveTo>
                    <a:lnTo>
                      <a:pt x="143159" y="261637"/>
                    </a:lnTo>
                    <a:lnTo>
                      <a:pt x="143032" y="261052"/>
                    </a:lnTo>
                    <a:lnTo>
                      <a:pt x="142652" y="260200"/>
                    </a:lnTo>
                    <a:lnTo>
                      <a:pt x="142024" y="259080"/>
                    </a:lnTo>
                    <a:close/>
                  </a:path>
                  <a:path w="473710" h="562609">
                    <a:moveTo>
                      <a:pt x="144602" y="261016"/>
                    </a:moveTo>
                    <a:lnTo>
                      <a:pt x="144641" y="261201"/>
                    </a:lnTo>
                    <a:lnTo>
                      <a:pt x="144768" y="261440"/>
                    </a:lnTo>
                    <a:lnTo>
                      <a:pt x="144893" y="261627"/>
                    </a:lnTo>
                    <a:lnTo>
                      <a:pt x="144767" y="261296"/>
                    </a:lnTo>
                    <a:lnTo>
                      <a:pt x="144602" y="261016"/>
                    </a:lnTo>
                    <a:close/>
                  </a:path>
                  <a:path w="473710" h="562609">
                    <a:moveTo>
                      <a:pt x="146041" y="259726"/>
                    </a:moveTo>
                    <a:lnTo>
                      <a:pt x="146063" y="260040"/>
                    </a:lnTo>
                    <a:lnTo>
                      <a:pt x="146696" y="261625"/>
                    </a:lnTo>
                    <a:lnTo>
                      <a:pt x="146569" y="260947"/>
                    </a:lnTo>
                    <a:lnTo>
                      <a:pt x="146041" y="259726"/>
                    </a:lnTo>
                    <a:close/>
                  </a:path>
                  <a:path w="473710" h="562609">
                    <a:moveTo>
                      <a:pt x="149476" y="260857"/>
                    </a:moveTo>
                    <a:lnTo>
                      <a:pt x="149499" y="261264"/>
                    </a:lnTo>
                    <a:lnTo>
                      <a:pt x="149626" y="261624"/>
                    </a:lnTo>
                    <a:lnTo>
                      <a:pt x="149476" y="260857"/>
                    </a:lnTo>
                    <a:close/>
                  </a:path>
                  <a:path w="473710" h="562609">
                    <a:moveTo>
                      <a:pt x="137141" y="260929"/>
                    </a:moveTo>
                    <a:lnTo>
                      <a:pt x="137261" y="261620"/>
                    </a:lnTo>
                    <a:lnTo>
                      <a:pt x="137186" y="261018"/>
                    </a:lnTo>
                    <a:close/>
                  </a:path>
                  <a:path w="473710" h="562609">
                    <a:moveTo>
                      <a:pt x="138988" y="261088"/>
                    </a:moveTo>
                    <a:lnTo>
                      <a:pt x="139162" y="261620"/>
                    </a:lnTo>
                    <a:lnTo>
                      <a:pt x="138988" y="261088"/>
                    </a:lnTo>
                    <a:close/>
                  </a:path>
                  <a:path w="473710" h="562609">
                    <a:moveTo>
                      <a:pt x="139921" y="259489"/>
                    </a:moveTo>
                    <a:lnTo>
                      <a:pt x="140205" y="261620"/>
                    </a:lnTo>
                    <a:lnTo>
                      <a:pt x="139921" y="259489"/>
                    </a:lnTo>
                    <a:close/>
                  </a:path>
                  <a:path w="473710" h="562609">
                    <a:moveTo>
                      <a:pt x="148978" y="261191"/>
                    </a:moveTo>
                    <a:lnTo>
                      <a:pt x="149087" y="261620"/>
                    </a:lnTo>
                    <a:lnTo>
                      <a:pt x="148978" y="261191"/>
                    </a:lnTo>
                    <a:close/>
                  </a:path>
                  <a:path w="473710" h="562609">
                    <a:moveTo>
                      <a:pt x="149123" y="261537"/>
                    </a:moveTo>
                    <a:close/>
                  </a:path>
                  <a:path w="473710" h="562609">
                    <a:moveTo>
                      <a:pt x="149155" y="261453"/>
                    </a:moveTo>
                    <a:lnTo>
                      <a:pt x="149181" y="261620"/>
                    </a:lnTo>
                    <a:lnTo>
                      <a:pt x="149155" y="261453"/>
                    </a:lnTo>
                    <a:close/>
                  </a:path>
                  <a:path w="473710" h="562609">
                    <a:moveTo>
                      <a:pt x="150385" y="261450"/>
                    </a:moveTo>
                    <a:lnTo>
                      <a:pt x="150399" y="261620"/>
                    </a:lnTo>
                    <a:lnTo>
                      <a:pt x="150385" y="261450"/>
                    </a:lnTo>
                    <a:close/>
                  </a:path>
                  <a:path w="473710" h="562609">
                    <a:moveTo>
                      <a:pt x="150420" y="261564"/>
                    </a:moveTo>
                    <a:close/>
                  </a:path>
                  <a:path w="473710" h="562609">
                    <a:moveTo>
                      <a:pt x="150499" y="261564"/>
                    </a:moveTo>
                    <a:close/>
                  </a:path>
                  <a:path w="473710" h="562609">
                    <a:moveTo>
                      <a:pt x="150628" y="261515"/>
                    </a:moveTo>
                    <a:close/>
                  </a:path>
                  <a:path w="473710" h="562609">
                    <a:moveTo>
                      <a:pt x="150624" y="261485"/>
                    </a:moveTo>
                    <a:lnTo>
                      <a:pt x="150654" y="261620"/>
                    </a:lnTo>
                    <a:lnTo>
                      <a:pt x="150624" y="261485"/>
                    </a:lnTo>
                    <a:close/>
                  </a:path>
                  <a:path w="473710" h="562609">
                    <a:moveTo>
                      <a:pt x="150682" y="261534"/>
                    </a:moveTo>
                    <a:close/>
                  </a:path>
                  <a:path w="473710" h="562609">
                    <a:moveTo>
                      <a:pt x="150751" y="261456"/>
                    </a:moveTo>
                    <a:lnTo>
                      <a:pt x="150755" y="261620"/>
                    </a:lnTo>
                    <a:lnTo>
                      <a:pt x="150751" y="261456"/>
                    </a:lnTo>
                    <a:close/>
                  </a:path>
                  <a:path w="473710" h="562609">
                    <a:moveTo>
                      <a:pt x="150769" y="261531"/>
                    </a:moveTo>
                    <a:close/>
                  </a:path>
                  <a:path w="473710" h="562609">
                    <a:moveTo>
                      <a:pt x="150861" y="261575"/>
                    </a:moveTo>
                    <a:close/>
                  </a:path>
                  <a:path w="473710" h="562609">
                    <a:moveTo>
                      <a:pt x="150859" y="261459"/>
                    </a:moveTo>
                    <a:lnTo>
                      <a:pt x="150872" y="261620"/>
                    </a:lnTo>
                    <a:lnTo>
                      <a:pt x="150859" y="261459"/>
                    </a:lnTo>
                    <a:close/>
                  </a:path>
                  <a:path w="473710" h="562609">
                    <a:moveTo>
                      <a:pt x="150906" y="261619"/>
                    </a:moveTo>
                    <a:close/>
                  </a:path>
                  <a:path w="473710" h="562609">
                    <a:moveTo>
                      <a:pt x="150982" y="261569"/>
                    </a:moveTo>
                    <a:close/>
                  </a:path>
                  <a:path w="473710" h="562609">
                    <a:moveTo>
                      <a:pt x="151137" y="261514"/>
                    </a:moveTo>
                    <a:close/>
                  </a:path>
                  <a:path w="473710" h="562609">
                    <a:moveTo>
                      <a:pt x="151253" y="261493"/>
                    </a:moveTo>
                    <a:close/>
                  </a:path>
                  <a:path w="473710" h="562609">
                    <a:moveTo>
                      <a:pt x="151450" y="261354"/>
                    </a:moveTo>
                    <a:lnTo>
                      <a:pt x="151416" y="261620"/>
                    </a:lnTo>
                    <a:lnTo>
                      <a:pt x="151450" y="261354"/>
                    </a:lnTo>
                    <a:close/>
                  </a:path>
                  <a:path w="473710" h="562609">
                    <a:moveTo>
                      <a:pt x="151492" y="261425"/>
                    </a:moveTo>
                    <a:lnTo>
                      <a:pt x="151488" y="261620"/>
                    </a:lnTo>
                    <a:lnTo>
                      <a:pt x="151492" y="261425"/>
                    </a:lnTo>
                    <a:close/>
                  </a:path>
                  <a:path w="473710" h="562609">
                    <a:moveTo>
                      <a:pt x="151516" y="261285"/>
                    </a:moveTo>
                    <a:lnTo>
                      <a:pt x="151506" y="261620"/>
                    </a:lnTo>
                    <a:lnTo>
                      <a:pt x="151516" y="261285"/>
                    </a:lnTo>
                    <a:close/>
                  </a:path>
                  <a:path w="473710" h="562609">
                    <a:moveTo>
                      <a:pt x="141772" y="261207"/>
                    </a:moveTo>
                    <a:lnTo>
                      <a:pt x="141884" y="261424"/>
                    </a:lnTo>
                    <a:lnTo>
                      <a:pt x="142010" y="261611"/>
                    </a:lnTo>
                    <a:lnTo>
                      <a:pt x="141884" y="261364"/>
                    </a:lnTo>
                    <a:lnTo>
                      <a:pt x="141772" y="261207"/>
                    </a:lnTo>
                    <a:close/>
                  </a:path>
                  <a:path w="473710" h="562609">
                    <a:moveTo>
                      <a:pt x="148264" y="260409"/>
                    </a:moveTo>
                    <a:lnTo>
                      <a:pt x="148409" y="261184"/>
                    </a:lnTo>
                    <a:lnTo>
                      <a:pt x="148536" y="261577"/>
                    </a:lnTo>
                    <a:lnTo>
                      <a:pt x="148410" y="260813"/>
                    </a:lnTo>
                    <a:lnTo>
                      <a:pt x="148264" y="260409"/>
                    </a:lnTo>
                    <a:close/>
                  </a:path>
                  <a:path w="473710" h="562609">
                    <a:moveTo>
                      <a:pt x="142409" y="261300"/>
                    </a:moveTo>
                    <a:lnTo>
                      <a:pt x="142555" y="261573"/>
                    </a:lnTo>
                    <a:lnTo>
                      <a:pt x="142409" y="261300"/>
                    </a:lnTo>
                    <a:close/>
                  </a:path>
                  <a:path w="473710" h="562609">
                    <a:moveTo>
                      <a:pt x="149600" y="260516"/>
                    </a:moveTo>
                    <a:lnTo>
                      <a:pt x="149587" y="260725"/>
                    </a:lnTo>
                    <a:lnTo>
                      <a:pt x="149839" y="261568"/>
                    </a:lnTo>
                    <a:lnTo>
                      <a:pt x="149712" y="260906"/>
                    </a:lnTo>
                    <a:lnTo>
                      <a:pt x="149600" y="260516"/>
                    </a:lnTo>
                    <a:close/>
                  </a:path>
                  <a:path w="473710" h="562609">
                    <a:moveTo>
                      <a:pt x="142249" y="261103"/>
                    </a:moveTo>
                    <a:lnTo>
                      <a:pt x="142462" y="261559"/>
                    </a:lnTo>
                    <a:lnTo>
                      <a:pt x="142336" y="261237"/>
                    </a:lnTo>
                    <a:lnTo>
                      <a:pt x="142249" y="261103"/>
                    </a:lnTo>
                    <a:close/>
                  </a:path>
                  <a:path w="473710" h="562609">
                    <a:moveTo>
                      <a:pt x="139475" y="260667"/>
                    </a:moveTo>
                    <a:lnTo>
                      <a:pt x="139510" y="260888"/>
                    </a:lnTo>
                    <a:lnTo>
                      <a:pt x="139764" y="261558"/>
                    </a:lnTo>
                    <a:lnTo>
                      <a:pt x="139638" y="260934"/>
                    </a:lnTo>
                    <a:lnTo>
                      <a:pt x="139475" y="260667"/>
                    </a:lnTo>
                    <a:close/>
                  </a:path>
                  <a:path w="473710" h="562609">
                    <a:moveTo>
                      <a:pt x="145183" y="260745"/>
                    </a:moveTo>
                    <a:lnTo>
                      <a:pt x="145274" y="261022"/>
                    </a:lnTo>
                    <a:lnTo>
                      <a:pt x="145527" y="261536"/>
                    </a:lnTo>
                    <a:lnTo>
                      <a:pt x="145401" y="261173"/>
                    </a:lnTo>
                    <a:lnTo>
                      <a:pt x="145183" y="260745"/>
                    </a:lnTo>
                    <a:close/>
                  </a:path>
                  <a:path w="473710" h="562609">
                    <a:moveTo>
                      <a:pt x="145067" y="261124"/>
                    </a:moveTo>
                    <a:lnTo>
                      <a:pt x="145222" y="261518"/>
                    </a:lnTo>
                    <a:lnTo>
                      <a:pt x="145067" y="261124"/>
                    </a:lnTo>
                    <a:close/>
                  </a:path>
                  <a:path w="473710" h="562609">
                    <a:moveTo>
                      <a:pt x="148982" y="260808"/>
                    </a:moveTo>
                    <a:lnTo>
                      <a:pt x="148996" y="261184"/>
                    </a:lnTo>
                    <a:lnTo>
                      <a:pt x="149123" y="261516"/>
                    </a:lnTo>
                    <a:lnTo>
                      <a:pt x="148982" y="260808"/>
                    </a:lnTo>
                    <a:close/>
                  </a:path>
                  <a:path w="473710" h="562609">
                    <a:moveTo>
                      <a:pt x="139399" y="260966"/>
                    </a:moveTo>
                    <a:lnTo>
                      <a:pt x="139484" y="261300"/>
                    </a:lnTo>
                    <a:lnTo>
                      <a:pt x="139611" y="261510"/>
                    </a:lnTo>
                    <a:lnTo>
                      <a:pt x="139484" y="261134"/>
                    </a:lnTo>
                    <a:lnTo>
                      <a:pt x="139399" y="260966"/>
                    </a:lnTo>
                    <a:close/>
                  </a:path>
                  <a:path w="473710" h="562609">
                    <a:moveTo>
                      <a:pt x="144741" y="260906"/>
                    </a:moveTo>
                    <a:lnTo>
                      <a:pt x="144818" y="261260"/>
                    </a:lnTo>
                    <a:lnTo>
                      <a:pt x="144945" y="261494"/>
                    </a:lnTo>
                    <a:lnTo>
                      <a:pt x="144818" y="261082"/>
                    </a:lnTo>
                    <a:lnTo>
                      <a:pt x="144741" y="260906"/>
                    </a:lnTo>
                    <a:close/>
                  </a:path>
                  <a:path w="473710" h="562609">
                    <a:moveTo>
                      <a:pt x="141868" y="260952"/>
                    </a:moveTo>
                    <a:lnTo>
                      <a:pt x="142159" y="261491"/>
                    </a:lnTo>
                    <a:lnTo>
                      <a:pt x="142033" y="261214"/>
                    </a:lnTo>
                    <a:lnTo>
                      <a:pt x="141868" y="260952"/>
                    </a:lnTo>
                    <a:close/>
                  </a:path>
                  <a:path w="473710" h="562609">
                    <a:moveTo>
                      <a:pt x="145053" y="260889"/>
                    </a:moveTo>
                    <a:lnTo>
                      <a:pt x="145093" y="261184"/>
                    </a:lnTo>
                    <a:lnTo>
                      <a:pt x="145220" y="261478"/>
                    </a:lnTo>
                    <a:lnTo>
                      <a:pt x="145093" y="260970"/>
                    </a:lnTo>
                    <a:close/>
                  </a:path>
                  <a:path w="473710" h="562609">
                    <a:moveTo>
                      <a:pt x="143703" y="261019"/>
                    </a:moveTo>
                    <a:lnTo>
                      <a:pt x="143885" y="261477"/>
                    </a:lnTo>
                    <a:lnTo>
                      <a:pt x="143759" y="261106"/>
                    </a:lnTo>
                    <a:close/>
                  </a:path>
                  <a:path w="473710" h="562609">
                    <a:moveTo>
                      <a:pt x="144577" y="260896"/>
                    </a:moveTo>
                    <a:lnTo>
                      <a:pt x="144855" y="261444"/>
                    </a:lnTo>
                    <a:lnTo>
                      <a:pt x="144729" y="261143"/>
                    </a:lnTo>
                    <a:lnTo>
                      <a:pt x="144577" y="260896"/>
                    </a:lnTo>
                    <a:close/>
                  </a:path>
                  <a:path w="473710" h="562609">
                    <a:moveTo>
                      <a:pt x="143116" y="260223"/>
                    </a:moveTo>
                    <a:lnTo>
                      <a:pt x="143230" y="260578"/>
                    </a:lnTo>
                    <a:lnTo>
                      <a:pt x="143737" y="261443"/>
                    </a:lnTo>
                    <a:lnTo>
                      <a:pt x="143611" y="261080"/>
                    </a:lnTo>
                    <a:lnTo>
                      <a:pt x="143116" y="260223"/>
                    </a:lnTo>
                    <a:close/>
                  </a:path>
                  <a:path w="473710" h="562609">
                    <a:moveTo>
                      <a:pt x="140371" y="259377"/>
                    </a:moveTo>
                    <a:lnTo>
                      <a:pt x="140616" y="260758"/>
                    </a:lnTo>
                    <a:lnTo>
                      <a:pt x="140743" y="261251"/>
                    </a:lnTo>
                    <a:lnTo>
                      <a:pt x="140867" y="261434"/>
                    </a:lnTo>
                    <a:lnTo>
                      <a:pt x="140741" y="260473"/>
                    </a:lnTo>
                    <a:lnTo>
                      <a:pt x="140371" y="259377"/>
                    </a:lnTo>
                    <a:close/>
                  </a:path>
                  <a:path w="473710" h="562609">
                    <a:moveTo>
                      <a:pt x="144386" y="260873"/>
                    </a:moveTo>
                    <a:lnTo>
                      <a:pt x="144657" y="261431"/>
                    </a:lnTo>
                    <a:lnTo>
                      <a:pt x="144530" y="261087"/>
                    </a:lnTo>
                    <a:lnTo>
                      <a:pt x="144386" y="260873"/>
                    </a:lnTo>
                    <a:close/>
                  </a:path>
                  <a:path w="473710" h="562609">
                    <a:moveTo>
                      <a:pt x="144550" y="260003"/>
                    </a:moveTo>
                    <a:lnTo>
                      <a:pt x="144704" y="260710"/>
                    </a:lnTo>
                    <a:lnTo>
                      <a:pt x="144831" y="261044"/>
                    </a:lnTo>
                    <a:lnTo>
                      <a:pt x="145084" y="261431"/>
                    </a:lnTo>
                    <a:lnTo>
                      <a:pt x="144957" y="260932"/>
                    </a:lnTo>
                    <a:lnTo>
                      <a:pt x="144550" y="260003"/>
                    </a:lnTo>
                    <a:close/>
                  </a:path>
                  <a:path w="473710" h="562609">
                    <a:moveTo>
                      <a:pt x="147093" y="260362"/>
                    </a:moveTo>
                    <a:lnTo>
                      <a:pt x="147535" y="261426"/>
                    </a:lnTo>
                    <a:lnTo>
                      <a:pt x="147408" y="261044"/>
                    </a:lnTo>
                    <a:lnTo>
                      <a:pt x="147093" y="260362"/>
                    </a:lnTo>
                    <a:close/>
                  </a:path>
                  <a:path w="473710" h="562609">
                    <a:moveTo>
                      <a:pt x="138912" y="260350"/>
                    </a:moveTo>
                    <a:lnTo>
                      <a:pt x="139075" y="260791"/>
                    </a:lnTo>
                    <a:lnTo>
                      <a:pt x="139201" y="261038"/>
                    </a:lnTo>
                    <a:lnTo>
                      <a:pt x="139455" y="261422"/>
                    </a:lnTo>
                    <a:lnTo>
                      <a:pt x="139328" y="261041"/>
                    </a:lnTo>
                    <a:lnTo>
                      <a:pt x="138912" y="260350"/>
                    </a:lnTo>
                    <a:close/>
                  </a:path>
                  <a:path w="473710" h="562609">
                    <a:moveTo>
                      <a:pt x="149548" y="260658"/>
                    </a:moveTo>
                    <a:lnTo>
                      <a:pt x="149639" y="261117"/>
                    </a:lnTo>
                    <a:lnTo>
                      <a:pt x="149766" y="261420"/>
                    </a:lnTo>
                    <a:lnTo>
                      <a:pt x="149548" y="260658"/>
                    </a:lnTo>
                    <a:close/>
                  </a:path>
                  <a:path w="473710" h="562609">
                    <a:moveTo>
                      <a:pt x="137172" y="259080"/>
                    </a:moveTo>
                    <a:lnTo>
                      <a:pt x="137265" y="261170"/>
                    </a:lnTo>
                    <a:lnTo>
                      <a:pt x="137392" y="261416"/>
                    </a:lnTo>
                    <a:lnTo>
                      <a:pt x="137172" y="259080"/>
                    </a:lnTo>
                    <a:close/>
                  </a:path>
                  <a:path w="473710" h="562609">
                    <a:moveTo>
                      <a:pt x="146576" y="260262"/>
                    </a:moveTo>
                    <a:lnTo>
                      <a:pt x="147039" y="261399"/>
                    </a:lnTo>
                    <a:lnTo>
                      <a:pt x="146912" y="261011"/>
                    </a:lnTo>
                    <a:lnTo>
                      <a:pt x="146576" y="260262"/>
                    </a:lnTo>
                    <a:close/>
                  </a:path>
                  <a:path w="473710" h="562609">
                    <a:moveTo>
                      <a:pt x="144209" y="261020"/>
                    </a:moveTo>
                    <a:lnTo>
                      <a:pt x="144261" y="261193"/>
                    </a:lnTo>
                    <a:lnTo>
                      <a:pt x="144388" y="261399"/>
                    </a:lnTo>
                    <a:lnTo>
                      <a:pt x="144209" y="261020"/>
                    </a:lnTo>
                    <a:close/>
                  </a:path>
                  <a:path w="473710" h="562609">
                    <a:moveTo>
                      <a:pt x="140405" y="260753"/>
                    </a:moveTo>
                    <a:lnTo>
                      <a:pt x="140475" y="260950"/>
                    </a:lnTo>
                    <a:lnTo>
                      <a:pt x="140729" y="261393"/>
                    </a:lnTo>
                    <a:lnTo>
                      <a:pt x="140602" y="261044"/>
                    </a:lnTo>
                    <a:lnTo>
                      <a:pt x="140405" y="260753"/>
                    </a:lnTo>
                    <a:close/>
                  </a:path>
                  <a:path w="473710" h="562609">
                    <a:moveTo>
                      <a:pt x="141575" y="260930"/>
                    </a:moveTo>
                    <a:lnTo>
                      <a:pt x="141863" y="261392"/>
                    </a:lnTo>
                    <a:lnTo>
                      <a:pt x="141736" y="261157"/>
                    </a:lnTo>
                    <a:lnTo>
                      <a:pt x="141575" y="260930"/>
                    </a:lnTo>
                    <a:close/>
                  </a:path>
                  <a:path w="473710" h="562609">
                    <a:moveTo>
                      <a:pt x="143680" y="260983"/>
                    </a:moveTo>
                    <a:lnTo>
                      <a:pt x="143700" y="261147"/>
                    </a:lnTo>
                    <a:lnTo>
                      <a:pt x="143827" y="261379"/>
                    </a:lnTo>
                    <a:lnTo>
                      <a:pt x="143680" y="260983"/>
                    </a:lnTo>
                    <a:close/>
                  </a:path>
                  <a:path w="473710" h="562609">
                    <a:moveTo>
                      <a:pt x="149630" y="260595"/>
                    </a:moveTo>
                    <a:lnTo>
                      <a:pt x="149835" y="261370"/>
                    </a:lnTo>
                    <a:lnTo>
                      <a:pt x="149708" y="260801"/>
                    </a:lnTo>
                    <a:lnTo>
                      <a:pt x="149630" y="260595"/>
                    </a:lnTo>
                    <a:close/>
                  </a:path>
                  <a:path w="473710" h="562609">
                    <a:moveTo>
                      <a:pt x="141635" y="260928"/>
                    </a:moveTo>
                    <a:lnTo>
                      <a:pt x="141761" y="261185"/>
                    </a:lnTo>
                    <a:lnTo>
                      <a:pt x="141888" y="261370"/>
                    </a:lnTo>
                    <a:lnTo>
                      <a:pt x="141761" y="261119"/>
                    </a:lnTo>
                    <a:lnTo>
                      <a:pt x="141635" y="260928"/>
                    </a:lnTo>
                    <a:close/>
                  </a:path>
                  <a:path w="473710" h="562609">
                    <a:moveTo>
                      <a:pt x="148175" y="260161"/>
                    </a:moveTo>
                    <a:lnTo>
                      <a:pt x="148304" y="260921"/>
                    </a:lnTo>
                    <a:lnTo>
                      <a:pt x="148431" y="261370"/>
                    </a:lnTo>
                    <a:lnTo>
                      <a:pt x="148305" y="260648"/>
                    </a:lnTo>
                    <a:lnTo>
                      <a:pt x="148175" y="260161"/>
                    </a:lnTo>
                    <a:close/>
                  </a:path>
                  <a:path w="473710" h="562609">
                    <a:moveTo>
                      <a:pt x="148717" y="260557"/>
                    </a:moveTo>
                    <a:lnTo>
                      <a:pt x="148763" y="260946"/>
                    </a:lnTo>
                    <a:lnTo>
                      <a:pt x="148890" y="261358"/>
                    </a:lnTo>
                    <a:lnTo>
                      <a:pt x="148764" y="260691"/>
                    </a:lnTo>
                    <a:lnTo>
                      <a:pt x="148717" y="260557"/>
                    </a:lnTo>
                    <a:close/>
                  </a:path>
                  <a:path w="473710" h="562609">
                    <a:moveTo>
                      <a:pt x="141020" y="259080"/>
                    </a:moveTo>
                    <a:lnTo>
                      <a:pt x="141756" y="260705"/>
                    </a:lnTo>
                    <a:lnTo>
                      <a:pt x="141883" y="260950"/>
                    </a:lnTo>
                    <a:lnTo>
                      <a:pt x="142136" y="261336"/>
                    </a:lnTo>
                    <a:lnTo>
                      <a:pt x="142010" y="260832"/>
                    </a:lnTo>
                    <a:lnTo>
                      <a:pt x="141020" y="259080"/>
                    </a:lnTo>
                    <a:close/>
                  </a:path>
                  <a:path w="473710" h="562609">
                    <a:moveTo>
                      <a:pt x="147744" y="260012"/>
                    </a:moveTo>
                    <a:lnTo>
                      <a:pt x="148059" y="260997"/>
                    </a:lnTo>
                    <a:lnTo>
                      <a:pt x="148185" y="261331"/>
                    </a:lnTo>
                    <a:lnTo>
                      <a:pt x="147744" y="260012"/>
                    </a:lnTo>
                    <a:close/>
                  </a:path>
                  <a:path w="473710" h="562609">
                    <a:moveTo>
                      <a:pt x="147826" y="260379"/>
                    </a:moveTo>
                    <a:lnTo>
                      <a:pt x="148035" y="261039"/>
                    </a:lnTo>
                    <a:lnTo>
                      <a:pt x="148162" y="261330"/>
                    </a:lnTo>
                    <a:lnTo>
                      <a:pt x="147826" y="260379"/>
                    </a:lnTo>
                    <a:close/>
                  </a:path>
                  <a:path w="473710" h="562609">
                    <a:moveTo>
                      <a:pt x="143160" y="260525"/>
                    </a:moveTo>
                    <a:lnTo>
                      <a:pt x="143390" y="260947"/>
                    </a:lnTo>
                    <a:lnTo>
                      <a:pt x="143642" y="261327"/>
                    </a:lnTo>
                    <a:lnTo>
                      <a:pt x="143160" y="260525"/>
                    </a:lnTo>
                    <a:close/>
                  </a:path>
                  <a:path w="473710" h="562609">
                    <a:moveTo>
                      <a:pt x="145392" y="260349"/>
                    </a:moveTo>
                    <a:lnTo>
                      <a:pt x="145483" y="260874"/>
                    </a:lnTo>
                    <a:lnTo>
                      <a:pt x="145737" y="261326"/>
                    </a:lnTo>
                    <a:lnTo>
                      <a:pt x="145610" y="260847"/>
                    </a:lnTo>
                    <a:lnTo>
                      <a:pt x="145392" y="260349"/>
                    </a:lnTo>
                    <a:close/>
                  </a:path>
                  <a:path w="473710" h="562609">
                    <a:moveTo>
                      <a:pt x="150018" y="260377"/>
                    </a:moveTo>
                    <a:lnTo>
                      <a:pt x="150061" y="260801"/>
                    </a:lnTo>
                    <a:lnTo>
                      <a:pt x="150188" y="261313"/>
                    </a:lnTo>
                    <a:lnTo>
                      <a:pt x="150061" y="260520"/>
                    </a:lnTo>
                    <a:lnTo>
                      <a:pt x="150018" y="260377"/>
                    </a:lnTo>
                    <a:close/>
                  </a:path>
                  <a:path w="473710" h="562609">
                    <a:moveTo>
                      <a:pt x="141988" y="260334"/>
                    </a:moveTo>
                    <a:lnTo>
                      <a:pt x="142029" y="260610"/>
                    </a:lnTo>
                    <a:lnTo>
                      <a:pt x="142156" y="260906"/>
                    </a:lnTo>
                    <a:lnTo>
                      <a:pt x="142409" y="261300"/>
                    </a:lnTo>
                    <a:lnTo>
                      <a:pt x="141988" y="260334"/>
                    </a:lnTo>
                    <a:close/>
                  </a:path>
                  <a:path w="473710" h="562609">
                    <a:moveTo>
                      <a:pt x="139343" y="260506"/>
                    </a:moveTo>
                    <a:lnTo>
                      <a:pt x="139448" y="261044"/>
                    </a:lnTo>
                    <a:lnTo>
                      <a:pt x="139575" y="261290"/>
                    </a:lnTo>
                    <a:lnTo>
                      <a:pt x="139449" y="260770"/>
                    </a:lnTo>
                    <a:lnTo>
                      <a:pt x="139343" y="260506"/>
                    </a:lnTo>
                    <a:close/>
                  </a:path>
                  <a:path w="473710" h="562609">
                    <a:moveTo>
                      <a:pt x="143617" y="260481"/>
                    </a:moveTo>
                    <a:lnTo>
                      <a:pt x="143749" y="261091"/>
                    </a:lnTo>
                    <a:lnTo>
                      <a:pt x="143874" y="261286"/>
                    </a:lnTo>
                    <a:lnTo>
                      <a:pt x="143747" y="260712"/>
                    </a:lnTo>
                    <a:lnTo>
                      <a:pt x="143617" y="260481"/>
                    </a:lnTo>
                    <a:close/>
                  </a:path>
                  <a:path w="473710" h="562609">
                    <a:moveTo>
                      <a:pt x="144542" y="260733"/>
                    </a:moveTo>
                    <a:lnTo>
                      <a:pt x="144820" y="261283"/>
                    </a:lnTo>
                    <a:lnTo>
                      <a:pt x="144542" y="260733"/>
                    </a:lnTo>
                    <a:close/>
                  </a:path>
                  <a:path w="473710" h="562609">
                    <a:moveTo>
                      <a:pt x="148545" y="260628"/>
                    </a:moveTo>
                    <a:lnTo>
                      <a:pt x="148621" y="260927"/>
                    </a:lnTo>
                    <a:lnTo>
                      <a:pt x="148748" y="261281"/>
                    </a:lnTo>
                    <a:lnTo>
                      <a:pt x="148622" y="260827"/>
                    </a:lnTo>
                    <a:lnTo>
                      <a:pt x="148545" y="260628"/>
                    </a:lnTo>
                    <a:close/>
                  </a:path>
                  <a:path w="473710" h="562609">
                    <a:moveTo>
                      <a:pt x="142118" y="259890"/>
                    </a:moveTo>
                    <a:lnTo>
                      <a:pt x="142248" y="260266"/>
                    </a:lnTo>
                    <a:lnTo>
                      <a:pt x="142879" y="261262"/>
                    </a:lnTo>
                    <a:lnTo>
                      <a:pt x="142118" y="259890"/>
                    </a:lnTo>
                    <a:close/>
                  </a:path>
                  <a:path w="473710" h="562609">
                    <a:moveTo>
                      <a:pt x="143115" y="260185"/>
                    </a:moveTo>
                    <a:lnTo>
                      <a:pt x="143714" y="261259"/>
                    </a:lnTo>
                    <a:lnTo>
                      <a:pt x="143589" y="260980"/>
                    </a:lnTo>
                    <a:lnTo>
                      <a:pt x="143115" y="260185"/>
                    </a:lnTo>
                    <a:close/>
                  </a:path>
                  <a:path w="473710" h="562609">
                    <a:moveTo>
                      <a:pt x="144172" y="260803"/>
                    </a:moveTo>
                    <a:lnTo>
                      <a:pt x="144232" y="261045"/>
                    </a:lnTo>
                    <a:lnTo>
                      <a:pt x="144359" y="261253"/>
                    </a:lnTo>
                    <a:lnTo>
                      <a:pt x="144172" y="260803"/>
                    </a:lnTo>
                    <a:close/>
                  </a:path>
                  <a:path w="473710" h="562609">
                    <a:moveTo>
                      <a:pt x="138747" y="260350"/>
                    </a:moveTo>
                    <a:lnTo>
                      <a:pt x="138864" y="260610"/>
                    </a:lnTo>
                    <a:lnTo>
                      <a:pt x="139244" y="261251"/>
                    </a:lnTo>
                    <a:lnTo>
                      <a:pt x="139117" y="260911"/>
                    </a:lnTo>
                    <a:lnTo>
                      <a:pt x="138747" y="260350"/>
                    </a:lnTo>
                    <a:close/>
                  </a:path>
                  <a:path w="473710" h="562609">
                    <a:moveTo>
                      <a:pt x="149936" y="260446"/>
                    </a:moveTo>
                    <a:lnTo>
                      <a:pt x="149978" y="260727"/>
                    </a:lnTo>
                    <a:lnTo>
                      <a:pt x="150105" y="261228"/>
                    </a:lnTo>
                    <a:lnTo>
                      <a:pt x="149936" y="260446"/>
                    </a:lnTo>
                    <a:close/>
                  </a:path>
                  <a:path w="473710" h="562609">
                    <a:moveTo>
                      <a:pt x="141978" y="260264"/>
                    </a:moveTo>
                    <a:lnTo>
                      <a:pt x="142391" y="261216"/>
                    </a:lnTo>
                    <a:lnTo>
                      <a:pt x="142266" y="260767"/>
                    </a:lnTo>
                    <a:lnTo>
                      <a:pt x="141978" y="260264"/>
                    </a:lnTo>
                    <a:close/>
                  </a:path>
                  <a:path w="473710" h="562609">
                    <a:moveTo>
                      <a:pt x="143950" y="260686"/>
                    </a:moveTo>
                    <a:lnTo>
                      <a:pt x="144095" y="261022"/>
                    </a:lnTo>
                    <a:lnTo>
                      <a:pt x="144221" y="261216"/>
                    </a:lnTo>
                    <a:lnTo>
                      <a:pt x="144095" y="260922"/>
                    </a:lnTo>
                    <a:lnTo>
                      <a:pt x="143950" y="260686"/>
                    </a:lnTo>
                    <a:close/>
                  </a:path>
                  <a:path w="473710" h="562609">
                    <a:moveTo>
                      <a:pt x="141496" y="260738"/>
                    </a:moveTo>
                    <a:lnTo>
                      <a:pt x="141647" y="261031"/>
                    </a:lnTo>
                    <a:lnTo>
                      <a:pt x="141772" y="261207"/>
                    </a:lnTo>
                    <a:lnTo>
                      <a:pt x="141646" y="260950"/>
                    </a:lnTo>
                    <a:lnTo>
                      <a:pt x="141496" y="260738"/>
                    </a:lnTo>
                    <a:close/>
                  </a:path>
                  <a:path w="473710" h="562609">
                    <a:moveTo>
                      <a:pt x="143841" y="260725"/>
                    </a:moveTo>
                    <a:lnTo>
                      <a:pt x="143895" y="260973"/>
                    </a:lnTo>
                    <a:lnTo>
                      <a:pt x="144022" y="261197"/>
                    </a:lnTo>
                    <a:lnTo>
                      <a:pt x="143841" y="260725"/>
                    </a:lnTo>
                    <a:close/>
                  </a:path>
                  <a:path w="473710" h="562609">
                    <a:moveTo>
                      <a:pt x="149869" y="260489"/>
                    </a:moveTo>
                    <a:lnTo>
                      <a:pt x="149918" y="260749"/>
                    </a:lnTo>
                    <a:lnTo>
                      <a:pt x="150044" y="261179"/>
                    </a:lnTo>
                    <a:lnTo>
                      <a:pt x="149869" y="260489"/>
                    </a:lnTo>
                    <a:close/>
                  </a:path>
                  <a:path w="473710" h="562609">
                    <a:moveTo>
                      <a:pt x="144517" y="259851"/>
                    </a:moveTo>
                    <a:lnTo>
                      <a:pt x="144564" y="260029"/>
                    </a:lnTo>
                    <a:lnTo>
                      <a:pt x="145069" y="261173"/>
                    </a:lnTo>
                    <a:lnTo>
                      <a:pt x="144517" y="259851"/>
                    </a:lnTo>
                    <a:close/>
                  </a:path>
                  <a:path w="473710" h="562609">
                    <a:moveTo>
                      <a:pt x="140360" y="259344"/>
                    </a:moveTo>
                    <a:lnTo>
                      <a:pt x="140438" y="260801"/>
                    </a:lnTo>
                    <a:lnTo>
                      <a:pt x="140690" y="261173"/>
                    </a:lnTo>
                    <a:lnTo>
                      <a:pt x="140360" y="259344"/>
                    </a:lnTo>
                    <a:close/>
                  </a:path>
                  <a:path w="473710" h="562609">
                    <a:moveTo>
                      <a:pt x="143112" y="260101"/>
                    </a:moveTo>
                    <a:lnTo>
                      <a:pt x="143197" y="260324"/>
                    </a:lnTo>
                    <a:lnTo>
                      <a:pt x="143703" y="261172"/>
                    </a:lnTo>
                    <a:lnTo>
                      <a:pt x="143577" y="260824"/>
                    </a:lnTo>
                    <a:lnTo>
                      <a:pt x="143112" y="260101"/>
                    </a:lnTo>
                    <a:close/>
                  </a:path>
                  <a:path w="473710" h="562609">
                    <a:moveTo>
                      <a:pt x="143835" y="260625"/>
                    </a:moveTo>
                    <a:lnTo>
                      <a:pt x="143890" y="260847"/>
                    </a:lnTo>
                    <a:lnTo>
                      <a:pt x="144016" y="261166"/>
                    </a:lnTo>
                    <a:lnTo>
                      <a:pt x="143890" y="260709"/>
                    </a:lnTo>
                    <a:close/>
                  </a:path>
                  <a:path w="473710" h="562609">
                    <a:moveTo>
                      <a:pt x="145046" y="260764"/>
                    </a:moveTo>
                    <a:lnTo>
                      <a:pt x="145061" y="260904"/>
                    </a:lnTo>
                    <a:lnTo>
                      <a:pt x="145187" y="261163"/>
                    </a:lnTo>
                    <a:lnTo>
                      <a:pt x="145046" y="260764"/>
                    </a:lnTo>
                    <a:close/>
                  </a:path>
                  <a:path w="473710" h="562609">
                    <a:moveTo>
                      <a:pt x="145165" y="260392"/>
                    </a:moveTo>
                    <a:lnTo>
                      <a:pt x="145231" y="260622"/>
                    </a:lnTo>
                    <a:lnTo>
                      <a:pt x="145484" y="261159"/>
                    </a:lnTo>
                    <a:lnTo>
                      <a:pt x="145165" y="260392"/>
                    </a:lnTo>
                    <a:close/>
                  </a:path>
                  <a:path w="473710" h="562609">
                    <a:moveTo>
                      <a:pt x="144496" y="259749"/>
                    </a:moveTo>
                    <a:lnTo>
                      <a:pt x="145067" y="261124"/>
                    </a:lnTo>
                    <a:lnTo>
                      <a:pt x="144940" y="260657"/>
                    </a:lnTo>
                    <a:lnTo>
                      <a:pt x="144496" y="259749"/>
                    </a:lnTo>
                    <a:close/>
                  </a:path>
                  <a:path w="473710" h="562609">
                    <a:moveTo>
                      <a:pt x="144162" y="260744"/>
                    </a:moveTo>
                    <a:lnTo>
                      <a:pt x="144224" y="260892"/>
                    </a:lnTo>
                    <a:lnTo>
                      <a:pt x="144351" y="261110"/>
                    </a:lnTo>
                    <a:lnTo>
                      <a:pt x="144162" y="260744"/>
                    </a:lnTo>
                    <a:close/>
                  </a:path>
                  <a:path w="473710" h="562609">
                    <a:moveTo>
                      <a:pt x="146001" y="258980"/>
                    </a:moveTo>
                    <a:lnTo>
                      <a:pt x="146129" y="259928"/>
                    </a:lnTo>
                    <a:lnTo>
                      <a:pt x="146635" y="261101"/>
                    </a:lnTo>
                    <a:lnTo>
                      <a:pt x="146508" y="260113"/>
                    </a:lnTo>
                    <a:lnTo>
                      <a:pt x="146001" y="258980"/>
                    </a:lnTo>
                    <a:close/>
                  </a:path>
                  <a:path w="473710" h="562609">
                    <a:moveTo>
                      <a:pt x="143994" y="260685"/>
                    </a:moveTo>
                    <a:lnTo>
                      <a:pt x="144194" y="261084"/>
                    </a:lnTo>
                    <a:lnTo>
                      <a:pt x="144069" y="260801"/>
                    </a:lnTo>
                    <a:close/>
                  </a:path>
                  <a:path w="473710" h="562609">
                    <a:moveTo>
                      <a:pt x="149726" y="260170"/>
                    </a:moveTo>
                    <a:lnTo>
                      <a:pt x="149691" y="260699"/>
                    </a:lnTo>
                    <a:lnTo>
                      <a:pt x="149817" y="261082"/>
                    </a:lnTo>
                    <a:lnTo>
                      <a:pt x="149726" y="260170"/>
                    </a:lnTo>
                    <a:close/>
                  </a:path>
                  <a:path w="473710" h="562609">
                    <a:moveTo>
                      <a:pt x="147125" y="258789"/>
                    </a:moveTo>
                    <a:lnTo>
                      <a:pt x="147542" y="259965"/>
                    </a:lnTo>
                    <a:lnTo>
                      <a:pt x="148048" y="261080"/>
                    </a:lnTo>
                    <a:lnTo>
                      <a:pt x="147543" y="259630"/>
                    </a:lnTo>
                    <a:lnTo>
                      <a:pt x="147125" y="258789"/>
                    </a:lnTo>
                    <a:close/>
                  </a:path>
                  <a:path w="473710" h="562609">
                    <a:moveTo>
                      <a:pt x="141191" y="259994"/>
                    </a:moveTo>
                    <a:lnTo>
                      <a:pt x="141603" y="260862"/>
                    </a:lnTo>
                    <a:lnTo>
                      <a:pt x="141729" y="261057"/>
                    </a:lnTo>
                    <a:lnTo>
                      <a:pt x="141191" y="259994"/>
                    </a:lnTo>
                    <a:close/>
                  </a:path>
                  <a:path w="473710" h="562609">
                    <a:moveTo>
                      <a:pt x="142151" y="259080"/>
                    </a:moveTo>
                    <a:lnTo>
                      <a:pt x="142636" y="260154"/>
                    </a:lnTo>
                    <a:lnTo>
                      <a:pt x="143141" y="261041"/>
                    </a:lnTo>
                    <a:lnTo>
                      <a:pt x="143015" y="260452"/>
                    </a:lnTo>
                    <a:lnTo>
                      <a:pt x="142151" y="259080"/>
                    </a:lnTo>
                    <a:close/>
                  </a:path>
                  <a:path w="473710" h="562609">
                    <a:moveTo>
                      <a:pt x="141133" y="260782"/>
                    </a:moveTo>
                    <a:lnTo>
                      <a:pt x="141278" y="261036"/>
                    </a:lnTo>
                    <a:lnTo>
                      <a:pt x="141133" y="260782"/>
                    </a:lnTo>
                    <a:close/>
                  </a:path>
                  <a:path w="473710" h="562609">
                    <a:moveTo>
                      <a:pt x="139611" y="257810"/>
                    </a:moveTo>
                    <a:lnTo>
                      <a:pt x="140112" y="261021"/>
                    </a:lnTo>
                    <a:lnTo>
                      <a:pt x="139858" y="259147"/>
                    </a:lnTo>
                    <a:lnTo>
                      <a:pt x="139611" y="257810"/>
                    </a:lnTo>
                    <a:close/>
                  </a:path>
                  <a:path w="473710" h="562609">
                    <a:moveTo>
                      <a:pt x="148211" y="260117"/>
                    </a:moveTo>
                    <a:lnTo>
                      <a:pt x="148356" y="260664"/>
                    </a:lnTo>
                    <a:lnTo>
                      <a:pt x="148482" y="261015"/>
                    </a:lnTo>
                    <a:lnTo>
                      <a:pt x="148356" y="260525"/>
                    </a:lnTo>
                    <a:lnTo>
                      <a:pt x="148211" y="260117"/>
                    </a:lnTo>
                    <a:close/>
                  </a:path>
                  <a:path w="473710" h="562609">
                    <a:moveTo>
                      <a:pt x="148504" y="260523"/>
                    </a:moveTo>
                    <a:lnTo>
                      <a:pt x="148641" y="261005"/>
                    </a:lnTo>
                    <a:lnTo>
                      <a:pt x="148504" y="260523"/>
                    </a:lnTo>
                    <a:close/>
                  </a:path>
                  <a:path w="473710" h="562609">
                    <a:moveTo>
                      <a:pt x="144114" y="260469"/>
                    </a:moveTo>
                    <a:lnTo>
                      <a:pt x="144210" y="260795"/>
                    </a:lnTo>
                    <a:lnTo>
                      <a:pt x="144337" y="261004"/>
                    </a:lnTo>
                    <a:lnTo>
                      <a:pt x="144211" y="260613"/>
                    </a:lnTo>
                    <a:lnTo>
                      <a:pt x="144114" y="260469"/>
                    </a:lnTo>
                    <a:close/>
                  </a:path>
                  <a:path w="473710" h="562609">
                    <a:moveTo>
                      <a:pt x="138709" y="260350"/>
                    </a:moveTo>
                    <a:lnTo>
                      <a:pt x="138834" y="260715"/>
                    </a:lnTo>
                    <a:lnTo>
                      <a:pt x="138960" y="261002"/>
                    </a:lnTo>
                    <a:lnTo>
                      <a:pt x="138833" y="260614"/>
                    </a:lnTo>
                    <a:lnTo>
                      <a:pt x="138709" y="260350"/>
                    </a:lnTo>
                    <a:close/>
                  </a:path>
                  <a:path w="473710" h="562609">
                    <a:moveTo>
                      <a:pt x="146582" y="258711"/>
                    </a:moveTo>
                    <a:lnTo>
                      <a:pt x="147138" y="260456"/>
                    </a:lnTo>
                    <a:lnTo>
                      <a:pt x="147389" y="260988"/>
                    </a:lnTo>
                    <a:lnTo>
                      <a:pt x="146755" y="259083"/>
                    </a:lnTo>
                    <a:lnTo>
                      <a:pt x="146582" y="258711"/>
                    </a:lnTo>
                    <a:close/>
                  </a:path>
                  <a:path w="473710" h="562609">
                    <a:moveTo>
                      <a:pt x="142034" y="260646"/>
                    </a:moveTo>
                    <a:lnTo>
                      <a:pt x="142067" y="260802"/>
                    </a:lnTo>
                    <a:lnTo>
                      <a:pt x="142194" y="260986"/>
                    </a:lnTo>
                    <a:lnTo>
                      <a:pt x="142034" y="260646"/>
                    </a:lnTo>
                    <a:close/>
                  </a:path>
                  <a:path w="473710" h="562609">
                    <a:moveTo>
                      <a:pt x="143095" y="259560"/>
                    </a:moveTo>
                    <a:lnTo>
                      <a:pt x="143175" y="260198"/>
                    </a:lnTo>
                    <a:lnTo>
                      <a:pt x="143680" y="260983"/>
                    </a:lnTo>
                    <a:lnTo>
                      <a:pt x="143426" y="260218"/>
                    </a:lnTo>
                    <a:lnTo>
                      <a:pt x="143299" y="259920"/>
                    </a:lnTo>
                    <a:lnTo>
                      <a:pt x="143095" y="259560"/>
                    </a:lnTo>
                    <a:close/>
                  </a:path>
                  <a:path w="473710" h="562609">
                    <a:moveTo>
                      <a:pt x="144315" y="260470"/>
                    </a:moveTo>
                    <a:lnTo>
                      <a:pt x="144446" y="260753"/>
                    </a:lnTo>
                    <a:lnTo>
                      <a:pt x="144573" y="260968"/>
                    </a:lnTo>
                    <a:lnTo>
                      <a:pt x="144447" y="260684"/>
                    </a:lnTo>
                    <a:lnTo>
                      <a:pt x="144315" y="260470"/>
                    </a:lnTo>
                    <a:close/>
                  </a:path>
                  <a:path w="473710" h="562609">
                    <a:moveTo>
                      <a:pt x="146490" y="259848"/>
                    </a:moveTo>
                    <a:lnTo>
                      <a:pt x="146553" y="260078"/>
                    </a:lnTo>
                    <a:lnTo>
                      <a:pt x="146933" y="260962"/>
                    </a:lnTo>
                    <a:lnTo>
                      <a:pt x="146807" y="260509"/>
                    </a:lnTo>
                    <a:lnTo>
                      <a:pt x="146490" y="259848"/>
                    </a:lnTo>
                    <a:close/>
                  </a:path>
                  <a:path w="473710" h="562609">
                    <a:moveTo>
                      <a:pt x="141044" y="260374"/>
                    </a:moveTo>
                    <a:lnTo>
                      <a:pt x="141135" y="260768"/>
                    </a:lnTo>
                    <a:lnTo>
                      <a:pt x="141261" y="260958"/>
                    </a:lnTo>
                    <a:lnTo>
                      <a:pt x="141135" y="260525"/>
                    </a:lnTo>
                    <a:lnTo>
                      <a:pt x="141044" y="260374"/>
                    </a:lnTo>
                    <a:close/>
                  </a:path>
                  <a:path w="473710" h="562609">
                    <a:moveTo>
                      <a:pt x="143871" y="260330"/>
                    </a:moveTo>
                    <a:lnTo>
                      <a:pt x="143915" y="260512"/>
                    </a:lnTo>
                    <a:lnTo>
                      <a:pt x="144167" y="260955"/>
                    </a:lnTo>
                    <a:lnTo>
                      <a:pt x="143871" y="260330"/>
                    </a:lnTo>
                    <a:close/>
                  </a:path>
                  <a:path w="473710" h="562609">
                    <a:moveTo>
                      <a:pt x="139335" y="260439"/>
                    </a:moveTo>
                    <a:lnTo>
                      <a:pt x="139520" y="260948"/>
                    </a:lnTo>
                    <a:lnTo>
                      <a:pt x="139394" y="260535"/>
                    </a:lnTo>
                    <a:close/>
                  </a:path>
                  <a:path w="473710" h="562609">
                    <a:moveTo>
                      <a:pt x="143361" y="260029"/>
                    </a:moveTo>
                    <a:lnTo>
                      <a:pt x="143673" y="260934"/>
                    </a:lnTo>
                    <a:lnTo>
                      <a:pt x="143546" y="260357"/>
                    </a:lnTo>
                    <a:lnTo>
                      <a:pt x="143361" y="260029"/>
                    </a:lnTo>
                    <a:close/>
                  </a:path>
                  <a:path w="473710" h="562609">
                    <a:moveTo>
                      <a:pt x="145033" y="260536"/>
                    </a:moveTo>
                    <a:lnTo>
                      <a:pt x="145065" y="260682"/>
                    </a:lnTo>
                    <a:lnTo>
                      <a:pt x="145192" y="260932"/>
                    </a:lnTo>
                    <a:lnTo>
                      <a:pt x="145033" y="260536"/>
                    </a:lnTo>
                    <a:close/>
                  </a:path>
                  <a:path w="473710" h="562609">
                    <a:moveTo>
                      <a:pt x="141211" y="260350"/>
                    </a:moveTo>
                    <a:lnTo>
                      <a:pt x="141575" y="260930"/>
                    </a:lnTo>
                    <a:lnTo>
                      <a:pt x="141448" y="260673"/>
                    </a:lnTo>
                    <a:lnTo>
                      <a:pt x="141211" y="260350"/>
                    </a:lnTo>
                    <a:close/>
                  </a:path>
                  <a:path w="473710" h="562609">
                    <a:moveTo>
                      <a:pt x="141264" y="260172"/>
                    </a:moveTo>
                    <a:lnTo>
                      <a:pt x="141511" y="260758"/>
                    </a:lnTo>
                    <a:lnTo>
                      <a:pt x="141635" y="260928"/>
                    </a:lnTo>
                    <a:lnTo>
                      <a:pt x="141264" y="260172"/>
                    </a:lnTo>
                    <a:close/>
                  </a:path>
                  <a:path w="473710" h="562609">
                    <a:moveTo>
                      <a:pt x="143122" y="260420"/>
                    </a:moveTo>
                    <a:lnTo>
                      <a:pt x="143408" y="260919"/>
                    </a:lnTo>
                    <a:lnTo>
                      <a:pt x="143122" y="260420"/>
                    </a:lnTo>
                    <a:close/>
                  </a:path>
                  <a:path w="473710" h="562609">
                    <a:moveTo>
                      <a:pt x="148705" y="260456"/>
                    </a:moveTo>
                    <a:lnTo>
                      <a:pt x="148843" y="260919"/>
                    </a:lnTo>
                    <a:lnTo>
                      <a:pt x="148705" y="260456"/>
                    </a:lnTo>
                    <a:close/>
                  </a:path>
                  <a:path w="473710" h="562609">
                    <a:moveTo>
                      <a:pt x="149852" y="260304"/>
                    </a:moveTo>
                    <a:lnTo>
                      <a:pt x="149879" y="260519"/>
                    </a:lnTo>
                    <a:lnTo>
                      <a:pt x="150005" y="260916"/>
                    </a:lnTo>
                    <a:lnTo>
                      <a:pt x="149852" y="260304"/>
                    </a:lnTo>
                    <a:close/>
                  </a:path>
                  <a:path w="473710" h="562609">
                    <a:moveTo>
                      <a:pt x="150559" y="260283"/>
                    </a:moveTo>
                    <a:lnTo>
                      <a:pt x="150573" y="260481"/>
                    </a:lnTo>
                    <a:lnTo>
                      <a:pt x="150700" y="260914"/>
                    </a:lnTo>
                    <a:lnTo>
                      <a:pt x="150559" y="260283"/>
                    </a:lnTo>
                    <a:close/>
                  </a:path>
                  <a:path w="473710" h="562609">
                    <a:moveTo>
                      <a:pt x="144295" y="259423"/>
                    </a:moveTo>
                    <a:lnTo>
                      <a:pt x="144487" y="260468"/>
                    </a:lnTo>
                    <a:lnTo>
                      <a:pt x="144741" y="260906"/>
                    </a:lnTo>
                    <a:lnTo>
                      <a:pt x="144360" y="259592"/>
                    </a:lnTo>
                    <a:lnTo>
                      <a:pt x="144295" y="259423"/>
                    </a:lnTo>
                    <a:close/>
                  </a:path>
                  <a:path w="473710" h="562609">
                    <a:moveTo>
                      <a:pt x="143587" y="260246"/>
                    </a:moveTo>
                    <a:lnTo>
                      <a:pt x="143724" y="260671"/>
                    </a:lnTo>
                    <a:lnTo>
                      <a:pt x="143851" y="260896"/>
                    </a:lnTo>
                    <a:lnTo>
                      <a:pt x="143725" y="260456"/>
                    </a:lnTo>
                    <a:lnTo>
                      <a:pt x="143587" y="260246"/>
                    </a:lnTo>
                    <a:close/>
                  </a:path>
                  <a:path w="473710" h="562609">
                    <a:moveTo>
                      <a:pt x="145072" y="257560"/>
                    </a:moveTo>
                    <a:lnTo>
                      <a:pt x="145304" y="259580"/>
                    </a:lnTo>
                    <a:lnTo>
                      <a:pt x="145431" y="260422"/>
                    </a:lnTo>
                    <a:lnTo>
                      <a:pt x="145685" y="260895"/>
                    </a:lnTo>
                    <a:lnTo>
                      <a:pt x="145431" y="258816"/>
                    </a:lnTo>
                    <a:lnTo>
                      <a:pt x="145304" y="258141"/>
                    </a:lnTo>
                    <a:lnTo>
                      <a:pt x="145072" y="257560"/>
                    </a:lnTo>
                    <a:close/>
                  </a:path>
                  <a:path w="473710" h="562609">
                    <a:moveTo>
                      <a:pt x="143860" y="260268"/>
                    </a:moveTo>
                    <a:lnTo>
                      <a:pt x="144154" y="260890"/>
                    </a:lnTo>
                    <a:lnTo>
                      <a:pt x="144027" y="260555"/>
                    </a:lnTo>
                    <a:lnTo>
                      <a:pt x="143860" y="260268"/>
                    </a:lnTo>
                    <a:close/>
                  </a:path>
                  <a:path w="473710" h="562609">
                    <a:moveTo>
                      <a:pt x="144470" y="259628"/>
                    </a:moveTo>
                    <a:lnTo>
                      <a:pt x="144547" y="259855"/>
                    </a:lnTo>
                    <a:lnTo>
                      <a:pt x="145053" y="260889"/>
                    </a:lnTo>
                    <a:lnTo>
                      <a:pt x="144927" y="260528"/>
                    </a:lnTo>
                    <a:lnTo>
                      <a:pt x="144470" y="259628"/>
                    </a:lnTo>
                    <a:close/>
                  </a:path>
                  <a:path w="473710" h="562609">
                    <a:moveTo>
                      <a:pt x="149830" y="260079"/>
                    </a:moveTo>
                    <a:lnTo>
                      <a:pt x="149873" y="260385"/>
                    </a:lnTo>
                    <a:lnTo>
                      <a:pt x="149999" y="260875"/>
                    </a:lnTo>
                    <a:lnTo>
                      <a:pt x="149830" y="260079"/>
                    </a:lnTo>
                    <a:close/>
                  </a:path>
                  <a:path w="473710" h="562609">
                    <a:moveTo>
                      <a:pt x="141921" y="259877"/>
                    </a:moveTo>
                    <a:lnTo>
                      <a:pt x="142317" y="260857"/>
                    </a:lnTo>
                    <a:lnTo>
                      <a:pt x="142191" y="260385"/>
                    </a:lnTo>
                    <a:lnTo>
                      <a:pt x="142064" y="260103"/>
                    </a:lnTo>
                    <a:lnTo>
                      <a:pt x="141921" y="259877"/>
                    </a:lnTo>
                    <a:close/>
                  </a:path>
                  <a:path w="473710" h="562609">
                    <a:moveTo>
                      <a:pt x="142182" y="260167"/>
                    </a:moveTo>
                    <a:lnTo>
                      <a:pt x="142416" y="260648"/>
                    </a:lnTo>
                    <a:lnTo>
                      <a:pt x="142542" y="260857"/>
                    </a:lnTo>
                    <a:lnTo>
                      <a:pt x="142182" y="260167"/>
                    </a:lnTo>
                    <a:close/>
                  </a:path>
                  <a:path w="473710" h="562609">
                    <a:moveTo>
                      <a:pt x="145028" y="260441"/>
                    </a:moveTo>
                    <a:lnTo>
                      <a:pt x="145061" y="260591"/>
                    </a:lnTo>
                    <a:lnTo>
                      <a:pt x="145188" y="260848"/>
                    </a:lnTo>
                    <a:lnTo>
                      <a:pt x="145028" y="260441"/>
                    </a:lnTo>
                    <a:close/>
                  </a:path>
                  <a:path w="473710" h="562609">
                    <a:moveTo>
                      <a:pt x="148155" y="259796"/>
                    </a:moveTo>
                    <a:lnTo>
                      <a:pt x="148211" y="260117"/>
                    </a:lnTo>
                    <a:lnTo>
                      <a:pt x="148465" y="260832"/>
                    </a:lnTo>
                    <a:lnTo>
                      <a:pt x="148339" y="260282"/>
                    </a:lnTo>
                    <a:lnTo>
                      <a:pt x="148155" y="259796"/>
                    </a:lnTo>
                    <a:close/>
                  </a:path>
                  <a:path w="473710" h="562609">
                    <a:moveTo>
                      <a:pt x="148431" y="259762"/>
                    </a:moveTo>
                    <a:lnTo>
                      <a:pt x="148566" y="260473"/>
                    </a:lnTo>
                    <a:lnTo>
                      <a:pt x="148693" y="260819"/>
                    </a:lnTo>
                    <a:lnTo>
                      <a:pt x="148566" y="260123"/>
                    </a:lnTo>
                    <a:lnTo>
                      <a:pt x="148431" y="259762"/>
                    </a:lnTo>
                    <a:close/>
                  </a:path>
                  <a:path w="473710" h="562609">
                    <a:moveTo>
                      <a:pt x="144269" y="260209"/>
                    </a:moveTo>
                    <a:lnTo>
                      <a:pt x="144544" y="260804"/>
                    </a:lnTo>
                    <a:lnTo>
                      <a:pt x="144417" y="260493"/>
                    </a:lnTo>
                    <a:lnTo>
                      <a:pt x="144269" y="260209"/>
                    </a:lnTo>
                    <a:close/>
                  </a:path>
                  <a:path w="473710" h="562609">
                    <a:moveTo>
                      <a:pt x="150835" y="260350"/>
                    </a:moveTo>
                    <a:lnTo>
                      <a:pt x="150832" y="260773"/>
                    </a:lnTo>
                    <a:lnTo>
                      <a:pt x="150835" y="260350"/>
                    </a:lnTo>
                    <a:close/>
                  </a:path>
                  <a:path w="473710" h="562609">
                    <a:moveTo>
                      <a:pt x="150177" y="260350"/>
                    </a:moveTo>
                    <a:lnTo>
                      <a:pt x="150230" y="260768"/>
                    </a:lnTo>
                    <a:lnTo>
                      <a:pt x="150177" y="260350"/>
                    </a:lnTo>
                    <a:close/>
                  </a:path>
                  <a:path w="473710" h="562609">
                    <a:moveTo>
                      <a:pt x="144449" y="259527"/>
                    </a:moveTo>
                    <a:lnTo>
                      <a:pt x="144539" y="259764"/>
                    </a:lnTo>
                    <a:lnTo>
                      <a:pt x="145046" y="260764"/>
                    </a:lnTo>
                    <a:lnTo>
                      <a:pt x="144449" y="259527"/>
                    </a:lnTo>
                    <a:close/>
                  </a:path>
                  <a:path w="473710" h="562609">
                    <a:moveTo>
                      <a:pt x="148690" y="260330"/>
                    </a:moveTo>
                    <a:lnTo>
                      <a:pt x="148826" y="260764"/>
                    </a:lnTo>
                    <a:lnTo>
                      <a:pt x="148690" y="260330"/>
                    </a:lnTo>
                    <a:close/>
                  </a:path>
                  <a:path w="473710" h="562609">
                    <a:moveTo>
                      <a:pt x="140964" y="260239"/>
                    </a:moveTo>
                    <a:lnTo>
                      <a:pt x="141001" y="260473"/>
                    </a:lnTo>
                    <a:lnTo>
                      <a:pt x="141128" y="260758"/>
                    </a:lnTo>
                    <a:lnTo>
                      <a:pt x="141002" y="260302"/>
                    </a:lnTo>
                    <a:close/>
                  </a:path>
                  <a:path w="473710" h="562609">
                    <a:moveTo>
                      <a:pt x="144089" y="260326"/>
                    </a:moveTo>
                    <a:lnTo>
                      <a:pt x="144179" y="260565"/>
                    </a:lnTo>
                    <a:lnTo>
                      <a:pt x="144305" y="260753"/>
                    </a:lnTo>
                    <a:lnTo>
                      <a:pt x="144089" y="260326"/>
                    </a:lnTo>
                    <a:close/>
                  </a:path>
                  <a:path w="473710" h="562609">
                    <a:moveTo>
                      <a:pt x="140093" y="257810"/>
                    </a:moveTo>
                    <a:lnTo>
                      <a:pt x="140278" y="260308"/>
                    </a:lnTo>
                    <a:lnTo>
                      <a:pt x="140405" y="260753"/>
                    </a:lnTo>
                    <a:lnTo>
                      <a:pt x="140278" y="259100"/>
                    </a:lnTo>
                    <a:lnTo>
                      <a:pt x="140093" y="257810"/>
                    </a:lnTo>
                    <a:close/>
                  </a:path>
                  <a:path w="473710" h="562609">
                    <a:moveTo>
                      <a:pt x="140356" y="259222"/>
                    </a:moveTo>
                    <a:lnTo>
                      <a:pt x="140454" y="259622"/>
                    </a:lnTo>
                    <a:lnTo>
                      <a:pt x="140834" y="260749"/>
                    </a:lnTo>
                    <a:lnTo>
                      <a:pt x="140707" y="259810"/>
                    </a:lnTo>
                    <a:lnTo>
                      <a:pt x="140356" y="259222"/>
                    </a:lnTo>
                    <a:close/>
                  </a:path>
                  <a:path w="473710" h="562609">
                    <a:moveTo>
                      <a:pt x="145017" y="260250"/>
                    </a:moveTo>
                    <a:lnTo>
                      <a:pt x="145057" y="260498"/>
                    </a:lnTo>
                    <a:lnTo>
                      <a:pt x="145183" y="260745"/>
                    </a:lnTo>
                    <a:lnTo>
                      <a:pt x="145017" y="260250"/>
                    </a:lnTo>
                    <a:close/>
                  </a:path>
                  <a:path w="473710" h="562609">
                    <a:moveTo>
                      <a:pt x="144046" y="260075"/>
                    </a:moveTo>
                    <a:lnTo>
                      <a:pt x="144178" y="260498"/>
                    </a:lnTo>
                    <a:lnTo>
                      <a:pt x="144304" y="260745"/>
                    </a:lnTo>
                    <a:lnTo>
                      <a:pt x="144178" y="260298"/>
                    </a:lnTo>
                    <a:lnTo>
                      <a:pt x="144046" y="260075"/>
                    </a:lnTo>
                    <a:close/>
                  </a:path>
                  <a:path w="473710" h="562609">
                    <a:moveTo>
                      <a:pt x="151240" y="260350"/>
                    </a:moveTo>
                    <a:lnTo>
                      <a:pt x="151219" y="260729"/>
                    </a:lnTo>
                    <a:lnTo>
                      <a:pt x="151240" y="260350"/>
                    </a:lnTo>
                    <a:close/>
                  </a:path>
                  <a:path w="473710" h="562609">
                    <a:moveTo>
                      <a:pt x="151775" y="260350"/>
                    </a:moveTo>
                    <a:lnTo>
                      <a:pt x="151729" y="260716"/>
                    </a:lnTo>
                    <a:lnTo>
                      <a:pt x="151775" y="260350"/>
                    </a:lnTo>
                    <a:close/>
                  </a:path>
                  <a:path w="473710" h="562609">
                    <a:moveTo>
                      <a:pt x="141160" y="260350"/>
                    </a:moveTo>
                    <a:lnTo>
                      <a:pt x="141247" y="260712"/>
                    </a:lnTo>
                    <a:lnTo>
                      <a:pt x="141160" y="260350"/>
                    </a:lnTo>
                    <a:close/>
                  </a:path>
                  <a:path w="473710" h="562609">
                    <a:moveTo>
                      <a:pt x="143851" y="260218"/>
                    </a:moveTo>
                    <a:lnTo>
                      <a:pt x="144116" y="260708"/>
                    </a:lnTo>
                    <a:lnTo>
                      <a:pt x="143851" y="260218"/>
                    </a:lnTo>
                    <a:close/>
                  </a:path>
                  <a:path w="473710" h="562609">
                    <a:moveTo>
                      <a:pt x="136313" y="260350"/>
                    </a:moveTo>
                    <a:lnTo>
                      <a:pt x="136329" y="260705"/>
                    </a:lnTo>
                    <a:lnTo>
                      <a:pt x="136313" y="260350"/>
                    </a:lnTo>
                    <a:close/>
                  </a:path>
                  <a:path w="473710" h="562609">
                    <a:moveTo>
                      <a:pt x="151170" y="260350"/>
                    </a:moveTo>
                    <a:lnTo>
                      <a:pt x="151177" y="260702"/>
                    </a:lnTo>
                    <a:lnTo>
                      <a:pt x="151170" y="260350"/>
                    </a:lnTo>
                    <a:close/>
                  </a:path>
                  <a:path w="473710" h="562609">
                    <a:moveTo>
                      <a:pt x="144262" y="260174"/>
                    </a:moveTo>
                    <a:lnTo>
                      <a:pt x="144525" y="260699"/>
                    </a:lnTo>
                    <a:lnTo>
                      <a:pt x="144399" y="260382"/>
                    </a:lnTo>
                    <a:lnTo>
                      <a:pt x="144262" y="260174"/>
                    </a:lnTo>
                    <a:close/>
                  </a:path>
                  <a:path w="473710" h="562609">
                    <a:moveTo>
                      <a:pt x="141524" y="260350"/>
                    </a:moveTo>
                    <a:lnTo>
                      <a:pt x="141714" y="260692"/>
                    </a:lnTo>
                    <a:lnTo>
                      <a:pt x="141524" y="260350"/>
                    </a:lnTo>
                    <a:close/>
                  </a:path>
                  <a:path w="473710" h="562609">
                    <a:moveTo>
                      <a:pt x="142172" y="260150"/>
                    </a:moveTo>
                    <a:lnTo>
                      <a:pt x="142307" y="260486"/>
                    </a:lnTo>
                    <a:lnTo>
                      <a:pt x="142434" y="260686"/>
                    </a:lnTo>
                    <a:lnTo>
                      <a:pt x="142172" y="260150"/>
                    </a:lnTo>
                    <a:close/>
                  </a:path>
                  <a:path w="473710" h="562609">
                    <a:moveTo>
                      <a:pt x="136989" y="260350"/>
                    </a:moveTo>
                    <a:lnTo>
                      <a:pt x="136842" y="260350"/>
                    </a:lnTo>
                    <a:lnTo>
                      <a:pt x="137014" y="260683"/>
                    </a:lnTo>
                    <a:lnTo>
                      <a:pt x="136989" y="260350"/>
                    </a:lnTo>
                    <a:close/>
                  </a:path>
                  <a:path w="473710" h="562609">
                    <a:moveTo>
                      <a:pt x="139014" y="257810"/>
                    </a:moveTo>
                    <a:lnTo>
                      <a:pt x="139350" y="260463"/>
                    </a:lnTo>
                    <a:lnTo>
                      <a:pt x="139475" y="260667"/>
                    </a:lnTo>
                    <a:lnTo>
                      <a:pt x="139014" y="257810"/>
                    </a:lnTo>
                    <a:close/>
                  </a:path>
                  <a:path w="473710" h="562609">
                    <a:moveTo>
                      <a:pt x="142775" y="260021"/>
                    </a:moveTo>
                    <a:lnTo>
                      <a:pt x="143129" y="260658"/>
                    </a:lnTo>
                    <a:lnTo>
                      <a:pt x="143005" y="260367"/>
                    </a:lnTo>
                    <a:lnTo>
                      <a:pt x="142775" y="260021"/>
                    </a:lnTo>
                    <a:close/>
                  </a:path>
                  <a:path w="473710" h="562609">
                    <a:moveTo>
                      <a:pt x="141300" y="259080"/>
                    </a:moveTo>
                    <a:lnTo>
                      <a:pt x="142034" y="260646"/>
                    </a:lnTo>
                    <a:lnTo>
                      <a:pt x="141907" y="260158"/>
                    </a:lnTo>
                    <a:lnTo>
                      <a:pt x="141300" y="259080"/>
                    </a:lnTo>
                    <a:close/>
                  </a:path>
                  <a:path w="473710" h="562609">
                    <a:moveTo>
                      <a:pt x="150088" y="260350"/>
                    </a:moveTo>
                    <a:lnTo>
                      <a:pt x="150135" y="260628"/>
                    </a:lnTo>
                    <a:lnTo>
                      <a:pt x="150088" y="260350"/>
                    </a:lnTo>
                    <a:close/>
                  </a:path>
                  <a:path w="473710" h="562609">
                    <a:moveTo>
                      <a:pt x="143599" y="260114"/>
                    </a:moveTo>
                    <a:lnTo>
                      <a:pt x="143708" y="260390"/>
                    </a:lnTo>
                    <a:lnTo>
                      <a:pt x="143835" y="260625"/>
                    </a:lnTo>
                    <a:lnTo>
                      <a:pt x="143709" y="260293"/>
                    </a:lnTo>
                    <a:lnTo>
                      <a:pt x="143599" y="260114"/>
                    </a:lnTo>
                    <a:close/>
                  </a:path>
                  <a:path w="473710" h="562609">
                    <a:moveTo>
                      <a:pt x="151266" y="260350"/>
                    </a:moveTo>
                    <a:lnTo>
                      <a:pt x="151258" y="260615"/>
                    </a:lnTo>
                    <a:lnTo>
                      <a:pt x="151266" y="260350"/>
                    </a:lnTo>
                    <a:close/>
                  </a:path>
                  <a:path w="473710" h="562609">
                    <a:moveTo>
                      <a:pt x="151957" y="259080"/>
                    </a:moveTo>
                    <a:lnTo>
                      <a:pt x="151781" y="259080"/>
                    </a:lnTo>
                    <a:lnTo>
                      <a:pt x="151774" y="260613"/>
                    </a:lnTo>
                    <a:lnTo>
                      <a:pt x="151901" y="260134"/>
                    </a:lnTo>
                    <a:lnTo>
                      <a:pt x="151957" y="259080"/>
                    </a:lnTo>
                    <a:close/>
                  </a:path>
                  <a:path w="473710" h="562609">
                    <a:moveTo>
                      <a:pt x="143818" y="260029"/>
                    </a:moveTo>
                    <a:lnTo>
                      <a:pt x="143843" y="260170"/>
                    </a:lnTo>
                    <a:lnTo>
                      <a:pt x="144095" y="260605"/>
                    </a:lnTo>
                    <a:lnTo>
                      <a:pt x="143968" y="260253"/>
                    </a:lnTo>
                    <a:lnTo>
                      <a:pt x="143818" y="260029"/>
                    </a:lnTo>
                    <a:close/>
                  </a:path>
                  <a:path w="473710" h="562609">
                    <a:moveTo>
                      <a:pt x="138707" y="260350"/>
                    </a:moveTo>
                    <a:lnTo>
                      <a:pt x="138749" y="260580"/>
                    </a:lnTo>
                    <a:lnTo>
                      <a:pt x="138707" y="260350"/>
                    </a:lnTo>
                    <a:close/>
                  </a:path>
                  <a:path w="473710" h="562609">
                    <a:moveTo>
                      <a:pt x="150535" y="260350"/>
                    </a:moveTo>
                    <a:lnTo>
                      <a:pt x="150534" y="260567"/>
                    </a:lnTo>
                    <a:lnTo>
                      <a:pt x="150535" y="260350"/>
                    </a:lnTo>
                    <a:close/>
                  </a:path>
                  <a:path w="473710" h="562609">
                    <a:moveTo>
                      <a:pt x="144384" y="259220"/>
                    </a:moveTo>
                    <a:lnTo>
                      <a:pt x="144496" y="259557"/>
                    </a:lnTo>
                    <a:lnTo>
                      <a:pt x="145003" y="260558"/>
                    </a:lnTo>
                    <a:lnTo>
                      <a:pt x="144876" y="260216"/>
                    </a:lnTo>
                    <a:lnTo>
                      <a:pt x="144384" y="259220"/>
                    </a:lnTo>
                    <a:close/>
                  </a:path>
                  <a:path w="473710" h="562609">
                    <a:moveTo>
                      <a:pt x="145010" y="260125"/>
                    </a:moveTo>
                    <a:lnTo>
                      <a:pt x="145046" y="260306"/>
                    </a:lnTo>
                    <a:lnTo>
                      <a:pt x="145173" y="260553"/>
                    </a:lnTo>
                    <a:lnTo>
                      <a:pt x="145010" y="260125"/>
                    </a:lnTo>
                    <a:close/>
                  </a:path>
                  <a:path w="473710" h="562609">
                    <a:moveTo>
                      <a:pt x="142252" y="259080"/>
                    </a:moveTo>
                    <a:lnTo>
                      <a:pt x="142874" y="260169"/>
                    </a:lnTo>
                    <a:lnTo>
                      <a:pt x="143126" y="260549"/>
                    </a:lnTo>
                    <a:lnTo>
                      <a:pt x="142999" y="260268"/>
                    </a:lnTo>
                    <a:lnTo>
                      <a:pt x="142252" y="259080"/>
                    </a:lnTo>
                    <a:close/>
                  </a:path>
                  <a:path w="473710" h="562609">
                    <a:moveTo>
                      <a:pt x="150796" y="260350"/>
                    </a:moveTo>
                    <a:lnTo>
                      <a:pt x="150777" y="260535"/>
                    </a:lnTo>
                    <a:lnTo>
                      <a:pt x="150796" y="260350"/>
                    </a:lnTo>
                    <a:close/>
                  </a:path>
                  <a:path w="473710" h="562609">
                    <a:moveTo>
                      <a:pt x="144145" y="259080"/>
                    </a:moveTo>
                    <a:lnTo>
                      <a:pt x="144241" y="260052"/>
                    </a:lnTo>
                    <a:lnTo>
                      <a:pt x="144367" y="260334"/>
                    </a:lnTo>
                    <a:lnTo>
                      <a:pt x="144494" y="260528"/>
                    </a:lnTo>
                    <a:lnTo>
                      <a:pt x="144241" y="259298"/>
                    </a:lnTo>
                    <a:lnTo>
                      <a:pt x="144145" y="259080"/>
                    </a:lnTo>
                    <a:close/>
                  </a:path>
                  <a:path w="473710" h="562609">
                    <a:moveTo>
                      <a:pt x="149353" y="259872"/>
                    </a:moveTo>
                    <a:lnTo>
                      <a:pt x="149378" y="260126"/>
                    </a:lnTo>
                    <a:lnTo>
                      <a:pt x="149505" y="260523"/>
                    </a:lnTo>
                    <a:lnTo>
                      <a:pt x="149353" y="259872"/>
                    </a:lnTo>
                    <a:close/>
                  </a:path>
                  <a:path w="473710" h="562609">
                    <a:moveTo>
                      <a:pt x="148561" y="259240"/>
                    </a:moveTo>
                    <a:lnTo>
                      <a:pt x="148675" y="260052"/>
                    </a:lnTo>
                    <a:lnTo>
                      <a:pt x="148800" y="260522"/>
                    </a:lnTo>
                    <a:lnTo>
                      <a:pt x="148674" y="259661"/>
                    </a:lnTo>
                    <a:lnTo>
                      <a:pt x="148561" y="259240"/>
                    </a:lnTo>
                    <a:close/>
                  </a:path>
                  <a:path w="473710" h="562609">
                    <a:moveTo>
                      <a:pt x="143563" y="260057"/>
                    </a:moveTo>
                    <a:lnTo>
                      <a:pt x="143624" y="260302"/>
                    </a:lnTo>
                    <a:lnTo>
                      <a:pt x="143750" y="260495"/>
                    </a:lnTo>
                    <a:lnTo>
                      <a:pt x="143563" y="260057"/>
                    </a:lnTo>
                    <a:close/>
                  </a:path>
                  <a:path w="473710" h="562609">
                    <a:moveTo>
                      <a:pt x="143557" y="260004"/>
                    </a:moveTo>
                    <a:lnTo>
                      <a:pt x="143827" y="260486"/>
                    </a:lnTo>
                    <a:lnTo>
                      <a:pt x="143701" y="260228"/>
                    </a:lnTo>
                    <a:lnTo>
                      <a:pt x="143557" y="260004"/>
                    </a:lnTo>
                    <a:close/>
                  </a:path>
                  <a:path w="473710" h="562609">
                    <a:moveTo>
                      <a:pt x="143267" y="259757"/>
                    </a:moveTo>
                    <a:lnTo>
                      <a:pt x="143363" y="260034"/>
                    </a:lnTo>
                    <a:lnTo>
                      <a:pt x="143617" y="260481"/>
                    </a:lnTo>
                    <a:lnTo>
                      <a:pt x="143490" y="260097"/>
                    </a:lnTo>
                    <a:lnTo>
                      <a:pt x="143267" y="259757"/>
                    </a:lnTo>
                    <a:close/>
                  </a:path>
                  <a:path w="473710" h="562609">
                    <a:moveTo>
                      <a:pt x="140181" y="260350"/>
                    </a:moveTo>
                    <a:close/>
                  </a:path>
                  <a:path w="473710" h="562609">
                    <a:moveTo>
                      <a:pt x="151350" y="260350"/>
                    </a:moveTo>
                    <a:close/>
                  </a:path>
                  <a:path w="473710" h="562609">
                    <a:moveTo>
                      <a:pt x="143516" y="259679"/>
                    </a:moveTo>
                    <a:lnTo>
                      <a:pt x="143571" y="260026"/>
                    </a:lnTo>
                    <a:lnTo>
                      <a:pt x="143823" y="260419"/>
                    </a:lnTo>
                    <a:lnTo>
                      <a:pt x="143696" y="260052"/>
                    </a:lnTo>
                    <a:lnTo>
                      <a:pt x="143516" y="259679"/>
                    </a:lnTo>
                    <a:close/>
                  </a:path>
                  <a:path w="473710" h="562609">
                    <a:moveTo>
                      <a:pt x="141176" y="260350"/>
                    </a:moveTo>
                    <a:close/>
                  </a:path>
                  <a:path w="473710" h="562609">
                    <a:moveTo>
                      <a:pt x="149335" y="259627"/>
                    </a:moveTo>
                    <a:lnTo>
                      <a:pt x="149426" y="260064"/>
                    </a:lnTo>
                    <a:lnTo>
                      <a:pt x="149553" y="260395"/>
                    </a:lnTo>
                    <a:lnTo>
                      <a:pt x="149335" y="259627"/>
                    </a:lnTo>
                    <a:close/>
                  </a:path>
                  <a:path w="473710" h="562609">
                    <a:moveTo>
                      <a:pt x="148103" y="259500"/>
                    </a:moveTo>
                    <a:lnTo>
                      <a:pt x="148150" y="259738"/>
                    </a:lnTo>
                    <a:lnTo>
                      <a:pt x="148404" y="260392"/>
                    </a:lnTo>
                    <a:lnTo>
                      <a:pt x="148277" y="259944"/>
                    </a:lnTo>
                    <a:lnTo>
                      <a:pt x="148103" y="259500"/>
                    </a:lnTo>
                    <a:close/>
                  </a:path>
                  <a:path w="473710" h="562609">
                    <a:moveTo>
                      <a:pt x="142455" y="259080"/>
                    </a:moveTo>
                    <a:lnTo>
                      <a:pt x="142994" y="260174"/>
                    </a:lnTo>
                    <a:lnTo>
                      <a:pt x="143121" y="260390"/>
                    </a:lnTo>
                    <a:lnTo>
                      <a:pt x="142994" y="260012"/>
                    </a:lnTo>
                    <a:lnTo>
                      <a:pt x="142455" y="259080"/>
                    </a:lnTo>
                    <a:close/>
                  </a:path>
                  <a:path w="473710" h="562609">
                    <a:moveTo>
                      <a:pt x="147520" y="259570"/>
                    </a:moveTo>
                    <a:lnTo>
                      <a:pt x="147826" y="260379"/>
                    </a:lnTo>
                    <a:lnTo>
                      <a:pt x="147699" y="259979"/>
                    </a:lnTo>
                    <a:lnTo>
                      <a:pt x="147520" y="259570"/>
                    </a:lnTo>
                    <a:close/>
                  </a:path>
                  <a:path w="473710" h="562609">
                    <a:moveTo>
                      <a:pt x="144014" y="259886"/>
                    </a:moveTo>
                    <a:lnTo>
                      <a:pt x="144131" y="260172"/>
                    </a:lnTo>
                    <a:lnTo>
                      <a:pt x="144258" y="260377"/>
                    </a:lnTo>
                    <a:lnTo>
                      <a:pt x="144133" y="260092"/>
                    </a:lnTo>
                    <a:lnTo>
                      <a:pt x="144014" y="259886"/>
                    </a:lnTo>
                    <a:close/>
                  </a:path>
                  <a:path w="473710" h="562609">
                    <a:moveTo>
                      <a:pt x="140885" y="259747"/>
                    </a:moveTo>
                    <a:lnTo>
                      <a:pt x="140917" y="259949"/>
                    </a:lnTo>
                    <a:lnTo>
                      <a:pt x="141044" y="260374"/>
                    </a:lnTo>
                    <a:lnTo>
                      <a:pt x="140918" y="259815"/>
                    </a:lnTo>
                    <a:close/>
                  </a:path>
                  <a:path w="473710" h="562609">
                    <a:moveTo>
                      <a:pt x="143783" y="259728"/>
                    </a:moveTo>
                    <a:lnTo>
                      <a:pt x="143919" y="260126"/>
                    </a:lnTo>
                    <a:lnTo>
                      <a:pt x="144045" y="260367"/>
                    </a:lnTo>
                    <a:lnTo>
                      <a:pt x="143919" y="259994"/>
                    </a:lnTo>
                    <a:lnTo>
                      <a:pt x="143783" y="259728"/>
                    </a:lnTo>
                    <a:close/>
                  </a:path>
                  <a:path w="473710" h="562609">
                    <a:moveTo>
                      <a:pt x="146293" y="258135"/>
                    </a:moveTo>
                    <a:lnTo>
                      <a:pt x="146335" y="258443"/>
                    </a:lnTo>
                    <a:lnTo>
                      <a:pt x="146462" y="258862"/>
                    </a:lnTo>
                    <a:lnTo>
                      <a:pt x="147093" y="260362"/>
                    </a:lnTo>
                    <a:lnTo>
                      <a:pt x="146588" y="258729"/>
                    </a:lnTo>
                    <a:lnTo>
                      <a:pt x="146293" y="258135"/>
                    </a:lnTo>
                    <a:close/>
                  </a:path>
                  <a:path w="473710" h="562609">
                    <a:moveTo>
                      <a:pt x="136271" y="259377"/>
                    </a:moveTo>
                    <a:lnTo>
                      <a:pt x="136231" y="260350"/>
                    </a:lnTo>
                    <a:lnTo>
                      <a:pt x="136271" y="259377"/>
                    </a:lnTo>
                    <a:close/>
                  </a:path>
                  <a:path w="473710" h="562609">
                    <a:moveTo>
                      <a:pt x="138480" y="259080"/>
                    </a:moveTo>
                    <a:lnTo>
                      <a:pt x="138600" y="260350"/>
                    </a:lnTo>
                    <a:lnTo>
                      <a:pt x="138480" y="259080"/>
                    </a:lnTo>
                    <a:close/>
                  </a:path>
                  <a:path w="473710" h="562609">
                    <a:moveTo>
                      <a:pt x="139712" y="257810"/>
                    </a:moveTo>
                    <a:lnTo>
                      <a:pt x="139953" y="259663"/>
                    </a:lnTo>
                    <a:lnTo>
                      <a:pt x="140080" y="260350"/>
                    </a:lnTo>
                    <a:lnTo>
                      <a:pt x="139712" y="257810"/>
                    </a:lnTo>
                    <a:close/>
                  </a:path>
                  <a:path w="473710" h="562609">
                    <a:moveTo>
                      <a:pt x="141090" y="260172"/>
                    </a:moveTo>
                    <a:lnTo>
                      <a:pt x="141129" y="260350"/>
                    </a:lnTo>
                    <a:lnTo>
                      <a:pt x="141090" y="260172"/>
                    </a:lnTo>
                    <a:close/>
                  </a:path>
                  <a:path w="473710" h="562609">
                    <a:moveTo>
                      <a:pt x="150011" y="260174"/>
                    </a:moveTo>
                    <a:lnTo>
                      <a:pt x="150051" y="260350"/>
                    </a:lnTo>
                    <a:lnTo>
                      <a:pt x="150011" y="260174"/>
                    </a:lnTo>
                    <a:close/>
                  </a:path>
                  <a:path w="473710" h="562609">
                    <a:moveTo>
                      <a:pt x="150139" y="260212"/>
                    </a:moveTo>
                    <a:lnTo>
                      <a:pt x="150114" y="260350"/>
                    </a:lnTo>
                    <a:lnTo>
                      <a:pt x="150139" y="260212"/>
                    </a:lnTo>
                    <a:close/>
                  </a:path>
                  <a:path w="473710" h="562609">
                    <a:moveTo>
                      <a:pt x="150167" y="260296"/>
                    </a:moveTo>
                    <a:close/>
                  </a:path>
                  <a:path w="473710" h="562609">
                    <a:moveTo>
                      <a:pt x="150181" y="260338"/>
                    </a:moveTo>
                    <a:close/>
                  </a:path>
                  <a:path w="473710" h="562609">
                    <a:moveTo>
                      <a:pt x="150198" y="260317"/>
                    </a:moveTo>
                    <a:close/>
                  </a:path>
                  <a:path w="473710" h="562609">
                    <a:moveTo>
                      <a:pt x="150474" y="260143"/>
                    </a:moveTo>
                    <a:lnTo>
                      <a:pt x="150482" y="260350"/>
                    </a:lnTo>
                    <a:lnTo>
                      <a:pt x="150474" y="260143"/>
                    </a:lnTo>
                    <a:close/>
                  </a:path>
                  <a:path w="473710" h="562609">
                    <a:moveTo>
                      <a:pt x="150513" y="260277"/>
                    </a:moveTo>
                    <a:close/>
                  </a:path>
                  <a:path w="473710" h="562609">
                    <a:moveTo>
                      <a:pt x="150575" y="259687"/>
                    </a:moveTo>
                    <a:lnTo>
                      <a:pt x="150630" y="260350"/>
                    </a:lnTo>
                    <a:lnTo>
                      <a:pt x="150575" y="259687"/>
                    </a:lnTo>
                    <a:close/>
                  </a:path>
                  <a:path w="473710" h="562609">
                    <a:moveTo>
                      <a:pt x="150712" y="259919"/>
                    </a:moveTo>
                    <a:lnTo>
                      <a:pt x="150740" y="260350"/>
                    </a:lnTo>
                    <a:lnTo>
                      <a:pt x="150712" y="259919"/>
                    </a:lnTo>
                    <a:close/>
                  </a:path>
                  <a:path w="473710" h="562609">
                    <a:moveTo>
                      <a:pt x="150811" y="260248"/>
                    </a:moveTo>
                    <a:close/>
                  </a:path>
                  <a:path w="473710" h="562609">
                    <a:moveTo>
                      <a:pt x="151064" y="259952"/>
                    </a:moveTo>
                    <a:lnTo>
                      <a:pt x="151105" y="260350"/>
                    </a:lnTo>
                    <a:lnTo>
                      <a:pt x="151064" y="259952"/>
                    </a:lnTo>
                    <a:close/>
                  </a:path>
                  <a:path w="473710" h="562609">
                    <a:moveTo>
                      <a:pt x="151042" y="259408"/>
                    </a:moveTo>
                    <a:lnTo>
                      <a:pt x="151116" y="260350"/>
                    </a:lnTo>
                    <a:lnTo>
                      <a:pt x="151042" y="259408"/>
                    </a:lnTo>
                    <a:close/>
                  </a:path>
                  <a:path w="473710" h="562609">
                    <a:moveTo>
                      <a:pt x="151224" y="260226"/>
                    </a:moveTo>
                    <a:close/>
                  </a:path>
                  <a:path w="473710" h="562609">
                    <a:moveTo>
                      <a:pt x="151247" y="260327"/>
                    </a:moveTo>
                    <a:close/>
                  </a:path>
                  <a:path w="473710" h="562609">
                    <a:moveTo>
                      <a:pt x="151263" y="260291"/>
                    </a:moveTo>
                    <a:close/>
                  </a:path>
                  <a:path w="473710" h="562609">
                    <a:moveTo>
                      <a:pt x="151283" y="260187"/>
                    </a:moveTo>
                    <a:lnTo>
                      <a:pt x="151266" y="260350"/>
                    </a:lnTo>
                    <a:lnTo>
                      <a:pt x="151283" y="260187"/>
                    </a:lnTo>
                    <a:close/>
                  </a:path>
                  <a:path w="473710" h="562609">
                    <a:moveTo>
                      <a:pt x="151321" y="259994"/>
                    </a:moveTo>
                    <a:lnTo>
                      <a:pt x="151307" y="260350"/>
                    </a:lnTo>
                    <a:lnTo>
                      <a:pt x="151321" y="259994"/>
                    </a:lnTo>
                    <a:close/>
                  </a:path>
                  <a:path w="473710" h="562609">
                    <a:moveTo>
                      <a:pt x="151337" y="260100"/>
                    </a:moveTo>
                    <a:lnTo>
                      <a:pt x="151325" y="260350"/>
                    </a:lnTo>
                    <a:lnTo>
                      <a:pt x="151337" y="260100"/>
                    </a:lnTo>
                    <a:close/>
                  </a:path>
                  <a:path w="473710" h="562609">
                    <a:moveTo>
                      <a:pt x="151755" y="257753"/>
                    </a:moveTo>
                    <a:lnTo>
                      <a:pt x="151725" y="260350"/>
                    </a:lnTo>
                    <a:lnTo>
                      <a:pt x="151755" y="257753"/>
                    </a:lnTo>
                    <a:close/>
                  </a:path>
                  <a:path w="473710" h="562609">
                    <a:moveTo>
                      <a:pt x="151782" y="258752"/>
                    </a:moveTo>
                    <a:lnTo>
                      <a:pt x="151745" y="260350"/>
                    </a:lnTo>
                    <a:lnTo>
                      <a:pt x="151782" y="258752"/>
                    </a:lnTo>
                    <a:close/>
                  </a:path>
                  <a:path w="473710" h="562609">
                    <a:moveTo>
                      <a:pt x="145131" y="259722"/>
                    </a:moveTo>
                    <a:lnTo>
                      <a:pt x="145138" y="259857"/>
                    </a:lnTo>
                    <a:lnTo>
                      <a:pt x="145392" y="260349"/>
                    </a:lnTo>
                    <a:lnTo>
                      <a:pt x="145131" y="259722"/>
                    </a:lnTo>
                    <a:close/>
                  </a:path>
                  <a:path w="473710" h="562609">
                    <a:moveTo>
                      <a:pt x="149312" y="259296"/>
                    </a:moveTo>
                    <a:lnTo>
                      <a:pt x="149573" y="260343"/>
                    </a:lnTo>
                    <a:lnTo>
                      <a:pt x="149312" y="259296"/>
                    </a:lnTo>
                    <a:close/>
                  </a:path>
                  <a:path w="473710" h="562609">
                    <a:moveTo>
                      <a:pt x="144368" y="259146"/>
                    </a:moveTo>
                    <a:lnTo>
                      <a:pt x="144935" y="260336"/>
                    </a:lnTo>
                    <a:lnTo>
                      <a:pt x="144809" y="260010"/>
                    </a:lnTo>
                    <a:lnTo>
                      <a:pt x="144368" y="259146"/>
                    </a:lnTo>
                    <a:close/>
                  </a:path>
                  <a:path w="473710" h="562609">
                    <a:moveTo>
                      <a:pt x="141970" y="259833"/>
                    </a:moveTo>
                    <a:lnTo>
                      <a:pt x="142082" y="260114"/>
                    </a:lnTo>
                    <a:lnTo>
                      <a:pt x="142209" y="260332"/>
                    </a:lnTo>
                    <a:lnTo>
                      <a:pt x="142083" y="260010"/>
                    </a:lnTo>
                    <a:lnTo>
                      <a:pt x="141970" y="259833"/>
                    </a:lnTo>
                    <a:close/>
                  </a:path>
                  <a:path w="473710" h="562609">
                    <a:moveTo>
                      <a:pt x="148537" y="259532"/>
                    </a:moveTo>
                    <a:lnTo>
                      <a:pt x="148563" y="259749"/>
                    </a:lnTo>
                    <a:lnTo>
                      <a:pt x="148690" y="260330"/>
                    </a:lnTo>
                    <a:lnTo>
                      <a:pt x="148537" y="259532"/>
                    </a:lnTo>
                    <a:close/>
                  </a:path>
                  <a:path w="473710" h="562609">
                    <a:moveTo>
                      <a:pt x="140951" y="259534"/>
                    </a:moveTo>
                    <a:lnTo>
                      <a:pt x="141064" y="260052"/>
                    </a:lnTo>
                    <a:lnTo>
                      <a:pt x="141190" y="260329"/>
                    </a:lnTo>
                    <a:lnTo>
                      <a:pt x="141063" y="259762"/>
                    </a:lnTo>
                    <a:lnTo>
                      <a:pt x="140951" y="259534"/>
                    </a:lnTo>
                    <a:close/>
                  </a:path>
                  <a:path w="473710" h="562609">
                    <a:moveTo>
                      <a:pt x="149261" y="258579"/>
                    </a:moveTo>
                    <a:lnTo>
                      <a:pt x="149328" y="259358"/>
                    </a:lnTo>
                    <a:lnTo>
                      <a:pt x="149581" y="260320"/>
                    </a:lnTo>
                    <a:lnTo>
                      <a:pt x="149455" y="259188"/>
                    </a:lnTo>
                    <a:lnTo>
                      <a:pt x="149261" y="258579"/>
                    </a:lnTo>
                    <a:close/>
                  </a:path>
                  <a:path w="473710" h="562609">
                    <a:moveTo>
                      <a:pt x="149171" y="259709"/>
                    </a:moveTo>
                    <a:lnTo>
                      <a:pt x="149189" y="259850"/>
                    </a:lnTo>
                    <a:lnTo>
                      <a:pt x="149316" y="260309"/>
                    </a:lnTo>
                    <a:lnTo>
                      <a:pt x="149171" y="259709"/>
                    </a:lnTo>
                    <a:close/>
                  </a:path>
                  <a:path w="473710" h="562609">
                    <a:moveTo>
                      <a:pt x="144980" y="259580"/>
                    </a:moveTo>
                    <a:lnTo>
                      <a:pt x="145033" y="260058"/>
                    </a:lnTo>
                    <a:lnTo>
                      <a:pt x="145160" y="260294"/>
                    </a:lnTo>
                    <a:lnTo>
                      <a:pt x="145033" y="259680"/>
                    </a:lnTo>
                    <a:close/>
                  </a:path>
                  <a:path w="473710" h="562609">
                    <a:moveTo>
                      <a:pt x="146240" y="255270"/>
                    </a:moveTo>
                    <a:lnTo>
                      <a:pt x="147749" y="259998"/>
                    </a:lnTo>
                    <a:lnTo>
                      <a:pt x="147876" y="260272"/>
                    </a:lnTo>
                    <a:lnTo>
                      <a:pt x="146240" y="255270"/>
                    </a:lnTo>
                    <a:close/>
                  </a:path>
                  <a:path w="473710" h="562609">
                    <a:moveTo>
                      <a:pt x="141414" y="259080"/>
                    </a:moveTo>
                    <a:lnTo>
                      <a:pt x="141854" y="260040"/>
                    </a:lnTo>
                    <a:lnTo>
                      <a:pt x="141978" y="260264"/>
                    </a:lnTo>
                    <a:lnTo>
                      <a:pt x="141851" y="259862"/>
                    </a:lnTo>
                    <a:lnTo>
                      <a:pt x="141724" y="259588"/>
                    </a:lnTo>
                    <a:lnTo>
                      <a:pt x="141414" y="259080"/>
                    </a:lnTo>
                    <a:close/>
                  </a:path>
                  <a:path w="473710" h="562609">
                    <a:moveTo>
                      <a:pt x="143786" y="259786"/>
                    </a:moveTo>
                    <a:lnTo>
                      <a:pt x="143841" y="260063"/>
                    </a:lnTo>
                    <a:lnTo>
                      <a:pt x="143968" y="260251"/>
                    </a:lnTo>
                    <a:lnTo>
                      <a:pt x="143786" y="259786"/>
                    </a:lnTo>
                    <a:close/>
                  </a:path>
                  <a:path w="473710" h="562609">
                    <a:moveTo>
                      <a:pt x="148411" y="259553"/>
                    </a:moveTo>
                    <a:lnTo>
                      <a:pt x="148498" y="259927"/>
                    </a:lnTo>
                    <a:lnTo>
                      <a:pt x="148624" y="260250"/>
                    </a:lnTo>
                    <a:lnTo>
                      <a:pt x="148411" y="259553"/>
                    </a:lnTo>
                    <a:close/>
                  </a:path>
                  <a:path w="473710" h="562609">
                    <a:moveTo>
                      <a:pt x="143123" y="259340"/>
                    </a:moveTo>
                    <a:lnTo>
                      <a:pt x="143207" y="259582"/>
                    </a:lnTo>
                    <a:lnTo>
                      <a:pt x="143333" y="259859"/>
                    </a:lnTo>
                    <a:lnTo>
                      <a:pt x="143587" y="260246"/>
                    </a:lnTo>
                    <a:lnTo>
                      <a:pt x="143461" y="259890"/>
                    </a:lnTo>
                    <a:lnTo>
                      <a:pt x="143123" y="259340"/>
                    </a:lnTo>
                    <a:close/>
                  </a:path>
                  <a:path w="473710" h="562609">
                    <a:moveTo>
                      <a:pt x="150581" y="259553"/>
                    </a:moveTo>
                    <a:lnTo>
                      <a:pt x="150581" y="259681"/>
                    </a:lnTo>
                    <a:lnTo>
                      <a:pt x="150708" y="260234"/>
                    </a:lnTo>
                    <a:lnTo>
                      <a:pt x="150581" y="259553"/>
                    </a:lnTo>
                    <a:close/>
                  </a:path>
                  <a:path w="473710" h="562609">
                    <a:moveTo>
                      <a:pt x="149321" y="259421"/>
                    </a:moveTo>
                    <a:lnTo>
                      <a:pt x="149403" y="259831"/>
                    </a:lnTo>
                    <a:lnTo>
                      <a:pt x="149529" y="260212"/>
                    </a:lnTo>
                    <a:lnTo>
                      <a:pt x="149321" y="259421"/>
                    </a:lnTo>
                    <a:close/>
                  </a:path>
                  <a:path w="473710" h="562609">
                    <a:moveTo>
                      <a:pt x="142455" y="259080"/>
                    </a:moveTo>
                    <a:lnTo>
                      <a:pt x="143115" y="260185"/>
                    </a:lnTo>
                    <a:lnTo>
                      <a:pt x="142990" y="259911"/>
                    </a:lnTo>
                    <a:lnTo>
                      <a:pt x="142455" y="259080"/>
                    </a:lnTo>
                    <a:close/>
                  </a:path>
                  <a:path w="473710" h="562609">
                    <a:moveTo>
                      <a:pt x="149882" y="259739"/>
                    </a:moveTo>
                    <a:lnTo>
                      <a:pt x="150011" y="260174"/>
                    </a:lnTo>
                    <a:lnTo>
                      <a:pt x="149882" y="259739"/>
                    </a:lnTo>
                    <a:close/>
                  </a:path>
                  <a:path w="473710" h="562609">
                    <a:moveTo>
                      <a:pt x="149152" y="259557"/>
                    </a:moveTo>
                    <a:lnTo>
                      <a:pt x="149180" y="259739"/>
                    </a:lnTo>
                    <a:lnTo>
                      <a:pt x="149307" y="260165"/>
                    </a:lnTo>
                    <a:lnTo>
                      <a:pt x="149152" y="259557"/>
                    </a:lnTo>
                    <a:close/>
                  </a:path>
                  <a:path w="473710" h="562609">
                    <a:moveTo>
                      <a:pt x="141897" y="259719"/>
                    </a:moveTo>
                    <a:lnTo>
                      <a:pt x="141976" y="259965"/>
                    </a:lnTo>
                    <a:lnTo>
                      <a:pt x="142102" y="260163"/>
                    </a:lnTo>
                    <a:lnTo>
                      <a:pt x="141975" y="259846"/>
                    </a:lnTo>
                    <a:close/>
                  </a:path>
                  <a:path w="473710" h="562609">
                    <a:moveTo>
                      <a:pt x="146418" y="255270"/>
                    </a:moveTo>
                    <a:lnTo>
                      <a:pt x="148175" y="260161"/>
                    </a:lnTo>
                    <a:lnTo>
                      <a:pt x="148049" y="259658"/>
                    </a:lnTo>
                    <a:lnTo>
                      <a:pt x="146418" y="255270"/>
                    </a:lnTo>
                    <a:close/>
                  </a:path>
                  <a:path w="473710" h="562609">
                    <a:moveTo>
                      <a:pt x="143776" y="259617"/>
                    </a:moveTo>
                    <a:lnTo>
                      <a:pt x="143877" y="259911"/>
                    </a:lnTo>
                    <a:lnTo>
                      <a:pt x="144001" y="260154"/>
                    </a:lnTo>
                    <a:lnTo>
                      <a:pt x="143875" y="259785"/>
                    </a:lnTo>
                    <a:lnTo>
                      <a:pt x="143776" y="259617"/>
                    </a:lnTo>
                    <a:close/>
                  </a:path>
                  <a:path w="473710" h="562609">
                    <a:moveTo>
                      <a:pt x="141867" y="259517"/>
                    </a:moveTo>
                    <a:lnTo>
                      <a:pt x="141918" y="259705"/>
                    </a:lnTo>
                    <a:lnTo>
                      <a:pt x="142172" y="260150"/>
                    </a:lnTo>
                    <a:lnTo>
                      <a:pt x="141867" y="259517"/>
                    </a:lnTo>
                    <a:close/>
                  </a:path>
                  <a:path w="473710" h="562609">
                    <a:moveTo>
                      <a:pt x="145992" y="258808"/>
                    </a:moveTo>
                    <a:lnTo>
                      <a:pt x="146525" y="260147"/>
                    </a:lnTo>
                    <a:lnTo>
                      <a:pt x="146398" y="259717"/>
                    </a:lnTo>
                    <a:lnTo>
                      <a:pt x="145992" y="258808"/>
                    </a:lnTo>
                    <a:close/>
                  </a:path>
                  <a:path w="473710" h="562609">
                    <a:moveTo>
                      <a:pt x="140773" y="259515"/>
                    </a:moveTo>
                    <a:lnTo>
                      <a:pt x="140906" y="260142"/>
                    </a:lnTo>
                    <a:lnTo>
                      <a:pt x="140773" y="259515"/>
                    </a:lnTo>
                    <a:close/>
                  </a:path>
                  <a:path w="473710" h="562609">
                    <a:moveTo>
                      <a:pt x="144311" y="258875"/>
                    </a:moveTo>
                    <a:lnTo>
                      <a:pt x="144369" y="259147"/>
                    </a:lnTo>
                    <a:lnTo>
                      <a:pt x="144876" y="260142"/>
                    </a:lnTo>
                    <a:lnTo>
                      <a:pt x="144749" y="259728"/>
                    </a:lnTo>
                    <a:lnTo>
                      <a:pt x="144311" y="258875"/>
                    </a:lnTo>
                    <a:close/>
                  </a:path>
                  <a:path w="473710" h="562609">
                    <a:moveTo>
                      <a:pt x="144812" y="259678"/>
                    </a:moveTo>
                    <a:lnTo>
                      <a:pt x="145010" y="260125"/>
                    </a:lnTo>
                    <a:lnTo>
                      <a:pt x="144885" y="259807"/>
                    </a:lnTo>
                    <a:lnTo>
                      <a:pt x="144812" y="259678"/>
                    </a:lnTo>
                    <a:close/>
                  </a:path>
                  <a:path w="473710" h="562609">
                    <a:moveTo>
                      <a:pt x="146430" y="259323"/>
                    </a:moveTo>
                    <a:lnTo>
                      <a:pt x="146476" y="259492"/>
                    </a:lnTo>
                    <a:lnTo>
                      <a:pt x="146729" y="260119"/>
                    </a:lnTo>
                    <a:lnTo>
                      <a:pt x="146430" y="259323"/>
                    </a:lnTo>
                    <a:close/>
                  </a:path>
                  <a:path w="473710" h="562609">
                    <a:moveTo>
                      <a:pt x="148005" y="258942"/>
                    </a:moveTo>
                    <a:lnTo>
                      <a:pt x="148096" y="259455"/>
                    </a:lnTo>
                    <a:lnTo>
                      <a:pt x="148350" y="260118"/>
                    </a:lnTo>
                    <a:lnTo>
                      <a:pt x="148224" y="259540"/>
                    </a:lnTo>
                    <a:lnTo>
                      <a:pt x="148005" y="258942"/>
                    </a:lnTo>
                    <a:close/>
                  </a:path>
                  <a:path w="473710" h="562609">
                    <a:moveTo>
                      <a:pt x="143874" y="258477"/>
                    </a:moveTo>
                    <a:lnTo>
                      <a:pt x="144224" y="260115"/>
                    </a:lnTo>
                    <a:lnTo>
                      <a:pt x="144097" y="259240"/>
                    </a:lnTo>
                    <a:lnTo>
                      <a:pt x="143971" y="258675"/>
                    </a:lnTo>
                    <a:lnTo>
                      <a:pt x="143874" y="258477"/>
                    </a:lnTo>
                    <a:close/>
                  </a:path>
                  <a:path w="473710" h="562609">
                    <a:moveTo>
                      <a:pt x="141851" y="259410"/>
                    </a:moveTo>
                    <a:lnTo>
                      <a:pt x="141905" y="259580"/>
                    </a:lnTo>
                    <a:lnTo>
                      <a:pt x="142159" y="260088"/>
                    </a:lnTo>
                    <a:lnTo>
                      <a:pt x="142032" y="259735"/>
                    </a:lnTo>
                    <a:lnTo>
                      <a:pt x="141851" y="259410"/>
                    </a:lnTo>
                    <a:close/>
                  </a:path>
                  <a:path w="473710" h="562609">
                    <a:moveTo>
                      <a:pt x="143971" y="259640"/>
                    </a:moveTo>
                    <a:lnTo>
                      <a:pt x="144074" y="259885"/>
                    </a:lnTo>
                    <a:lnTo>
                      <a:pt x="144201" y="260079"/>
                    </a:lnTo>
                    <a:lnTo>
                      <a:pt x="143971" y="259640"/>
                    </a:lnTo>
                    <a:close/>
                  </a:path>
                  <a:path w="473710" h="562609">
                    <a:moveTo>
                      <a:pt x="143093" y="259491"/>
                    </a:moveTo>
                    <a:lnTo>
                      <a:pt x="143361" y="260029"/>
                    </a:lnTo>
                    <a:lnTo>
                      <a:pt x="143235" y="259708"/>
                    </a:lnTo>
                    <a:lnTo>
                      <a:pt x="143093" y="259491"/>
                    </a:lnTo>
                    <a:close/>
                  </a:path>
                  <a:path w="473710" h="562609">
                    <a:moveTo>
                      <a:pt x="149125" y="259333"/>
                    </a:moveTo>
                    <a:lnTo>
                      <a:pt x="149171" y="259619"/>
                    </a:lnTo>
                    <a:lnTo>
                      <a:pt x="149298" y="260026"/>
                    </a:lnTo>
                    <a:lnTo>
                      <a:pt x="149125" y="259333"/>
                    </a:lnTo>
                    <a:close/>
                  </a:path>
                  <a:path w="473710" h="562609">
                    <a:moveTo>
                      <a:pt x="145345" y="258114"/>
                    </a:moveTo>
                    <a:lnTo>
                      <a:pt x="145425" y="258442"/>
                    </a:lnTo>
                    <a:lnTo>
                      <a:pt x="146057" y="260026"/>
                    </a:lnTo>
                    <a:lnTo>
                      <a:pt x="145930" y="259469"/>
                    </a:lnTo>
                    <a:lnTo>
                      <a:pt x="145345" y="258114"/>
                    </a:lnTo>
                    <a:close/>
                  </a:path>
                  <a:path w="473710" h="562609">
                    <a:moveTo>
                      <a:pt x="146202" y="255270"/>
                    </a:moveTo>
                    <a:lnTo>
                      <a:pt x="147617" y="259724"/>
                    </a:lnTo>
                    <a:lnTo>
                      <a:pt x="147744" y="260012"/>
                    </a:lnTo>
                    <a:lnTo>
                      <a:pt x="146202" y="255270"/>
                    </a:lnTo>
                    <a:close/>
                  </a:path>
                  <a:path w="473710" h="562609">
                    <a:moveTo>
                      <a:pt x="143234" y="259195"/>
                    </a:moveTo>
                    <a:lnTo>
                      <a:pt x="143557" y="260004"/>
                    </a:lnTo>
                    <a:lnTo>
                      <a:pt x="143430" y="259531"/>
                    </a:lnTo>
                    <a:lnTo>
                      <a:pt x="143234" y="259195"/>
                    </a:lnTo>
                    <a:close/>
                  </a:path>
                  <a:path w="473710" h="562609">
                    <a:moveTo>
                      <a:pt x="143438" y="259056"/>
                    </a:moveTo>
                    <a:lnTo>
                      <a:pt x="143547" y="259625"/>
                    </a:lnTo>
                    <a:lnTo>
                      <a:pt x="143799" y="260000"/>
                    </a:lnTo>
                    <a:lnTo>
                      <a:pt x="143672" y="259512"/>
                    </a:lnTo>
                    <a:lnTo>
                      <a:pt x="143438" y="259056"/>
                    </a:lnTo>
                    <a:close/>
                  </a:path>
                  <a:path w="473710" h="562609">
                    <a:moveTo>
                      <a:pt x="143167" y="259080"/>
                    </a:moveTo>
                    <a:lnTo>
                      <a:pt x="143172" y="259404"/>
                    </a:lnTo>
                    <a:lnTo>
                      <a:pt x="143552" y="259996"/>
                    </a:lnTo>
                    <a:lnTo>
                      <a:pt x="143299" y="259358"/>
                    </a:lnTo>
                    <a:lnTo>
                      <a:pt x="143167" y="259080"/>
                    </a:lnTo>
                    <a:close/>
                  </a:path>
                  <a:path w="473710" h="562609">
                    <a:moveTo>
                      <a:pt x="148133" y="259005"/>
                    </a:moveTo>
                    <a:lnTo>
                      <a:pt x="148381" y="259970"/>
                    </a:lnTo>
                    <a:lnTo>
                      <a:pt x="148255" y="259315"/>
                    </a:lnTo>
                    <a:lnTo>
                      <a:pt x="148133" y="259005"/>
                    </a:lnTo>
                    <a:close/>
                  </a:path>
                  <a:path w="473710" h="562609">
                    <a:moveTo>
                      <a:pt x="149535" y="259080"/>
                    </a:moveTo>
                    <a:lnTo>
                      <a:pt x="149689" y="259924"/>
                    </a:lnTo>
                    <a:lnTo>
                      <a:pt x="149535" y="259080"/>
                    </a:lnTo>
                    <a:close/>
                  </a:path>
                  <a:path w="473710" h="562609">
                    <a:moveTo>
                      <a:pt x="150596" y="259230"/>
                    </a:moveTo>
                    <a:lnTo>
                      <a:pt x="150584" y="259545"/>
                    </a:lnTo>
                    <a:lnTo>
                      <a:pt x="150710" y="259914"/>
                    </a:lnTo>
                    <a:lnTo>
                      <a:pt x="150596" y="259230"/>
                    </a:lnTo>
                    <a:close/>
                  </a:path>
                  <a:path w="473710" h="562609">
                    <a:moveTo>
                      <a:pt x="144468" y="258805"/>
                    </a:moveTo>
                    <a:lnTo>
                      <a:pt x="144570" y="259132"/>
                    </a:lnTo>
                    <a:lnTo>
                      <a:pt x="144949" y="259901"/>
                    </a:lnTo>
                    <a:lnTo>
                      <a:pt x="144468" y="258805"/>
                    </a:lnTo>
                    <a:close/>
                  </a:path>
                  <a:path w="473710" h="562609">
                    <a:moveTo>
                      <a:pt x="146145" y="256853"/>
                    </a:moveTo>
                    <a:lnTo>
                      <a:pt x="147513" y="259901"/>
                    </a:lnTo>
                    <a:lnTo>
                      <a:pt x="147133" y="258812"/>
                    </a:lnTo>
                    <a:lnTo>
                      <a:pt x="146145" y="256853"/>
                    </a:lnTo>
                    <a:close/>
                  </a:path>
                  <a:path w="473710" h="562609">
                    <a:moveTo>
                      <a:pt x="141427" y="256540"/>
                    </a:moveTo>
                    <a:lnTo>
                      <a:pt x="141866" y="259436"/>
                    </a:lnTo>
                    <a:lnTo>
                      <a:pt x="142118" y="259890"/>
                    </a:lnTo>
                    <a:lnTo>
                      <a:pt x="141427" y="256540"/>
                    </a:lnTo>
                    <a:close/>
                  </a:path>
                  <a:path w="473710" h="562609">
                    <a:moveTo>
                      <a:pt x="141490" y="259080"/>
                    </a:moveTo>
                    <a:lnTo>
                      <a:pt x="141667" y="259463"/>
                    </a:lnTo>
                    <a:lnTo>
                      <a:pt x="141921" y="259877"/>
                    </a:lnTo>
                    <a:lnTo>
                      <a:pt x="141794" y="259557"/>
                    </a:lnTo>
                    <a:lnTo>
                      <a:pt x="141490" y="259080"/>
                    </a:lnTo>
                    <a:close/>
                  </a:path>
                  <a:path w="473710" h="562609">
                    <a:moveTo>
                      <a:pt x="143767" y="259459"/>
                    </a:moveTo>
                    <a:lnTo>
                      <a:pt x="143814" y="259657"/>
                    </a:lnTo>
                    <a:lnTo>
                      <a:pt x="143941" y="259863"/>
                    </a:lnTo>
                    <a:lnTo>
                      <a:pt x="143767" y="259459"/>
                    </a:lnTo>
                    <a:close/>
                  </a:path>
                  <a:path w="473710" h="562609">
                    <a:moveTo>
                      <a:pt x="151308" y="259080"/>
                    </a:moveTo>
                    <a:lnTo>
                      <a:pt x="151301" y="259861"/>
                    </a:lnTo>
                    <a:lnTo>
                      <a:pt x="151308" y="259080"/>
                    </a:lnTo>
                    <a:close/>
                  </a:path>
                  <a:path w="473710" h="562609">
                    <a:moveTo>
                      <a:pt x="140271" y="256540"/>
                    </a:moveTo>
                    <a:lnTo>
                      <a:pt x="140353" y="259131"/>
                    </a:lnTo>
                    <a:lnTo>
                      <a:pt x="140480" y="259430"/>
                    </a:lnTo>
                    <a:lnTo>
                      <a:pt x="140733" y="259853"/>
                    </a:lnTo>
                    <a:lnTo>
                      <a:pt x="140607" y="259170"/>
                    </a:lnTo>
                    <a:lnTo>
                      <a:pt x="140271" y="256540"/>
                    </a:lnTo>
                    <a:close/>
                  </a:path>
                  <a:path w="473710" h="562609">
                    <a:moveTo>
                      <a:pt x="140892" y="259263"/>
                    </a:moveTo>
                    <a:lnTo>
                      <a:pt x="140992" y="259600"/>
                    </a:lnTo>
                    <a:lnTo>
                      <a:pt x="141119" y="259850"/>
                    </a:lnTo>
                    <a:lnTo>
                      <a:pt x="140892" y="259263"/>
                    </a:lnTo>
                    <a:close/>
                  </a:path>
                  <a:path w="473710" h="562609">
                    <a:moveTo>
                      <a:pt x="146230" y="258881"/>
                    </a:moveTo>
                    <a:lnTo>
                      <a:pt x="146490" y="259848"/>
                    </a:lnTo>
                    <a:lnTo>
                      <a:pt x="146364" y="259213"/>
                    </a:lnTo>
                    <a:lnTo>
                      <a:pt x="146230" y="258881"/>
                    </a:lnTo>
                    <a:close/>
                  </a:path>
                  <a:path w="473710" h="562609">
                    <a:moveTo>
                      <a:pt x="148647" y="258744"/>
                    </a:moveTo>
                    <a:lnTo>
                      <a:pt x="148796" y="259469"/>
                    </a:lnTo>
                    <a:lnTo>
                      <a:pt x="148923" y="259799"/>
                    </a:lnTo>
                    <a:lnTo>
                      <a:pt x="148797" y="259104"/>
                    </a:lnTo>
                    <a:lnTo>
                      <a:pt x="148647" y="258744"/>
                    </a:lnTo>
                    <a:close/>
                  </a:path>
                  <a:path w="473710" h="562609">
                    <a:moveTo>
                      <a:pt x="140875" y="259183"/>
                    </a:moveTo>
                    <a:lnTo>
                      <a:pt x="141111" y="259797"/>
                    </a:lnTo>
                    <a:lnTo>
                      <a:pt x="140984" y="259379"/>
                    </a:lnTo>
                    <a:lnTo>
                      <a:pt x="140875" y="259183"/>
                    </a:lnTo>
                    <a:close/>
                  </a:path>
                  <a:path w="473710" h="562609">
                    <a:moveTo>
                      <a:pt x="143845" y="259398"/>
                    </a:moveTo>
                    <a:lnTo>
                      <a:pt x="143992" y="259759"/>
                    </a:lnTo>
                    <a:lnTo>
                      <a:pt x="143845" y="259398"/>
                    </a:lnTo>
                    <a:close/>
                  </a:path>
                  <a:path w="473710" h="562609">
                    <a:moveTo>
                      <a:pt x="143087" y="259280"/>
                    </a:moveTo>
                    <a:lnTo>
                      <a:pt x="143141" y="259564"/>
                    </a:lnTo>
                    <a:lnTo>
                      <a:pt x="143267" y="259757"/>
                    </a:lnTo>
                    <a:lnTo>
                      <a:pt x="143087" y="259280"/>
                    </a:lnTo>
                    <a:close/>
                  </a:path>
                  <a:path w="473710" h="562609">
                    <a:moveTo>
                      <a:pt x="144256" y="259206"/>
                    </a:moveTo>
                    <a:lnTo>
                      <a:pt x="144496" y="259749"/>
                    </a:lnTo>
                    <a:lnTo>
                      <a:pt x="144369" y="259429"/>
                    </a:lnTo>
                    <a:lnTo>
                      <a:pt x="144256" y="259206"/>
                    </a:lnTo>
                    <a:close/>
                  </a:path>
                  <a:path w="473710" h="562609">
                    <a:moveTo>
                      <a:pt x="144832" y="256957"/>
                    </a:moveTo>
                    <a:lnTo>
                      <a:pt x="145005" y="259425"/>
                    </a:lnTo>
                    <a:lnTo>
                      <a:pt x="145131" y="259722"/>
                    </a:lnTo>
                    <a:lnTo>
                      <a:pt x="145004" y="257389"/>
                    </a:lnTo>
                    <a:lnTo>
                      <a:pt x="144832" y="256957"/>
                    </a:lnTo>
                    <a:close/>
                  </a:path>
                  <a:path w="473710" h="562609">
                    <a:moveTo>
                      <a:pt x="145960" y="258211"/>
                    </a:moveTo>
                    <a:lnTo>
                      <a:pt x="146041" y="258886"/>
                    </a:lnTo>
                    <a:lnTo>
                      <a:pt x="146422" y="259705"/>
                    </a:lnTo>
                    <a:lnTo>
                      <a:pt x="146169" y="258728"/>
                    </a:lnTo>
                    <a:lnTo>
                      <a:pt x="145960" y="258211"/>
                    </a:lnTo>
                    <a:close/>
                  </a:path>
                  <a:path w="473710" h="562609">
                    <a:moveTo>
                      <a:pt x="143764" y="259411"/>
                    </a:moveTo>
                    <a:lnTo>
                      <a:pt x="143908" y="259703"/>
                    </a:lnTo>
                    <a:lnTo>
                      <a:pt x="143764" y="259411"/>
                    </a:lnTo>
                    <a:close/>
                  </a:path>
                  <a:path w="473710" h="562609">
                    <a:moveTo>
                      <a:pt x="144608" y="259265"/>
                    </a:moveTo>
                    <a:lnTo>
                      <a:pt x="144686" y="259452"/>
                    </a:lnTo>
                    <a:lnTo>
                      <a:pt x="144812" y="259678"/>
                    </a:lnTo>
                    <a:lnTo>
                      <a:pt x="144608" y="259265"/>
                    </a:lnTo>
                    <a:close/>
                  </a:path>
                  <a:path w="473710" h="562609">
                    <a:moveTo>
                      <a:pt x="144280" y="258730"/>
                    </a:moveTo>
                    <a:lnTo>
                      <a:pt x="144726" y="259652"/>
                    </a:lnTo>
                    <a:lnTo>
                      <a:pt x="144599" y="259298"/>
                    </a:lnTo>
                    <a:lnTo>
                      <a:pt x="144280" y="258730"/>
                    </a:lnTo>
                    <a:close/>
                  </a:path>
                  <a:path w="473710" h="562609">
                    <a:moveTo>
                      <a:pt x="143201" y="259111"/>
                    </a:moveTo>
                    <a:lnTo>
                      <a:pt x="143511" y="259642"/>
                    </a:lnTo>
                    <a:lnTo>
                      <a:pt x="143385" y="259385"/>
                    </a:lnTo>
                    <a:lnTo>
                      <a:pt x="143201" y="259111"/>
                    </a:lnTo>
                    <a:close/>
                  </a:path>
                  <a:path w="473710" h="562609">
                    <a:moveTo>
                      <a:pt x="143687" y="258094"/>
                    </a:moveTo>
                    <a:lnTo>
                      <a:pt x="143717" y="258617"/>
                    </a:lnTo>
                    <a:lnTo>
                      <a:pt x="143844" y="259396"/>
                    </a:lnTo>
                    <a:lnTo>
                      <a:pt x="143971" y="259640"/>
                    </a:lnTo>
                    <a:lnTo>
                      <a:pt x="143718" y="258170"/>
                    </a:lnTo>
                    <a:close/>
                  </a:path>
                  <a:path w="473710" h="562609">
                    <a:moveTo>
                      <a:pt x="144235" y="259089"/>
                    </a:moveTo>
                    <a:lnTo>
                      <a:pt x="144344" y="259379"/>
                    </a:lnTo>
                    <a:lnTo>
                      <a:pt x="144470" y="259628"/>
                    </a:lnTo>
                    <a:lnTo>
                      <a:pt x="144235" y="259089"/>
                    </a:lnTo>
                    <a:close/>
                  </a:path>
                  <a:path w="473710" h="562609">
                    <a:moveTo>
                      <a:pt x="146374" y="258839"/>
                    </a:moveTo>
                    <a:lnTo>
                      <a:pt x="146481" y="259324"/>
                    </a:lnTo>
                    <a:lnTo>
                      <a:pt x="146608" y="259619"/>
                    </a:lnTo>
                    <a:lnTo>
                      <a:pt x="146481" y="259095"/>
                    </a:lnTo>
                    <a:lnTo>
                      <a:pt x="146374" y="258839"/>
                    </a:lnTo>
                    <a:close/>
                  </a:path>
                  <a:path w="473710" h="562609">
                    <a:moveTo>
                      <a:pt x="143753" y="259222"/>
                    </a:moveTo>
                    <a:lnTo>
                      <a:pt x="143886" y="259597"/>
                    </a:lnTo>
                    <a:lnTo>
                      <a:pt x="143753" y="259222"/>
                    </a:lnTo>
                    <a:close/>
                  </a:path>
                  <a:path w="473710" h="562609">
                    <a:moveTo>
                      <a:pt x="143856" y="256727"/>
                    </a:moveTo>
                    <a:lnTo>
                      <a:pt x="144349" y="258405"/>
                    </a:lnTo>
                    <a:lnTo>
                      <a:pt x="144980" y="259580"/>
                    </a:lnTo>
                    <a:lnTo>
                      <a:pt x="144853" y="259069"/>
                    </a:lnTo>
                    <a:lnTo>
                      <a:pt x="143856" y="256727"/>
                    </a:lnTo>
                    <a:close/>
                  </a:path>
                  <a:path w="473710" h="562609">
                    <a:moveTo>
                      <a:pt x="150731" y="259080"/>
                    </a:moveTo>
                    <a:lnTo>
                      <a:pt x="150793" y="259576"/>
                    </a:lnTo>
                    <a:lnTo>
                      <a:pt x="150731" y="259080"/>
                    </a:lnTo>
                    <a:close/>
                  </a:path>
                  <a:path w="473710" h="562609">
                    <a:moveTo>
                      <a:pt x="145990" y="255516"/>
                    </a:moveTo>
                    <a:lnTo>
                      <a:pt x="147140" y="258819"/>
                    </a:lnTo>
                    <a:lnTo>
                      <a:pt x="147520" y="259570"/>
                    </a:lnTo>
                    <a:lnTo>
                      <a:pt x="145990" y="255516"/>
                    </a:lnTo>
                    <a:close/>
                  </a:path>
                  <a:path w="473710" h="562609">
                    <a:moveTo>
                      <a:pt x="142824" y="259080"/>
                    </a:moveTo>
                    <a:lnTo>
                      <a:pt x="143095" y="259560"/>
                    </a:lnTo>
                    <a:lnTo>
                      <a:pt x="142969" y="259302"/>
                    </a:lnTo>
                    <a:lnTo>
                      <a:pt x="142824" y="259080"/>
                    </a:lnTo>
                    <a:close/>
                  </a:path>
                  <a:path w="473710" h="562609">
                    <a:moveTo>
                      <a:pt x="148227" y="258365"/>
                    </a:moveTo>
                    <a:lnTo>
                      <a:pt x="148285" y="258967"/>
                    </a:lnTo>
                    <a:lnTo>
                      <a:pt x="148411" y="259553"/>
                    </a:lnTo>
                    <a:lnTo>
                      <a:pt x="148285" y="258585"/>
                    </a:lnTo>
                    <a:lnTo>
                      <a:pt x="148227" y="258365"/>
                    </a:lnTo>
                    <a:close/>
                  </a:path>
                  <a:path w="473710" h="562609">
                    <a:moveTo>
                      <a:pt x="148057" y="258812"/>
                    </a:moveTo>
                    <a:lnTo>
                      <a:pt x="148239" y="259550"/>
                    </a:lnTo>
                    <a:lnTo>
                      <a:pt x="148112" y="258953"/>
                    </a:lnTo>
                    <a:lnTo>
                      <a:pt x="148057" y="258812"/>
                    </a:lnTo>
                    <a:close/>
                  </a:path>
                  <a:path w="473710" h="562609">
                    <a:moveTo>
                      <a:pt x="143062" y="258468"/>
                    </a:moveTo>
                    <a:lnTo>
                      <a:pt x="143115" y="258756"/>
                    </a:lnTo>
                    <a:lnTo>
                      <a:pt x="143494" y="259547"/>
                    </a:lnTo>
                    <a:lnTo>
                      <a:pt x="143062" y="258468"/>
                    </a:lnTo>
                    <a:close/>
                  </a:path>
                  <a:path w="473710" h="562609">
                    <a:moveTo>
                      <a:pt x="140627" y="256540"/>
                    </a:moveTo>
                    <a:lnTo>
                      <a:pt x="140693" y="257897"/>
                    </a:lnTo>
                    <a:lnTo>
                      <a:pt x="140820" y="258933"/>
                    </a:lnTo>
                    <a:lnTo>
                      <a:pt x="140947" y="259313"/>
                    </a:lnTo>
                    <a:lnTo>
                      <a:pt x="141072" y="259538"/>
                    </a:lnTo>
                    <a:lnTo>
                      <a:pt x="140627" y="256540"/>
                    </a:lnTo>
                    <a:close/>
                  </a:path>
                  <a:path w="473710" h="562609">
                    <a:moveTo>
                      <a:pt x="148292" y="258302"/>
                    </a:moveTo>
                    <a:lnTo>
                      <a:pt x="148410" y="259055"/>
                    </a:lnTo>
                    <a:lnTo>
                      <a:pt x="148537" y="259532"/>
                    </a:lnTo>
                    <a:lnTo>
                      <a:pt x="148410" y="258679"/>
                    </a:lnTo>
                    <a:lnTo>
                      <a:pt x="148292" y="258302"/>
                    </a:lnTo>
                    <a:close/>
                  </a:path>
                  <a:path w="473710" h="562609">
                    <a:moveTo>
                      <a:pt x="146967" y="256605"/>
                    </a:moveTo>
                    <a:lnTo>
                      <a:pt x="148067" y="259524"/>
                    </a:lnTo>
                    <a:lnTo>
                      <a:pt x="147941" y="259087"/>
                    </a:lnTo>
                    <a:lnTo>
                      <a:pt x="146967" y="256605"/>
                    </a:lnTo>
                    <a:close/>
                  </a:path>
                  <a:path w="473710" h="562609">
                    <a:moveTo>
                      <a:pt x="143366" y="258483"/>
                    </a:moveTo>
                    <a:lnTo>
                      <a:pt x="143476" y="258992"/>
                    </a:lnTo>
                    <a:lnTo>
                      <a:pt x="143603" y="259313"/>
                    </a:lnTo>
                    <a:lnTo>
                      <a:pt x="143729" y="259519"/>
                    </a:lnTo>
                    <a:lnTo>
                      <a:pt x="143603" y="259175"/>
                    </a:lnTo>
                    <a:lnTo>
                      <a:pt x="143366" y="258483"/>
                    </a:lnTo>
                    <a:close/>
                  </a:path>
                  <a:path w="473710" h="562609">
                    <a:moveTo>
                      <a:pt x="150808" y="259080"/>
                    </a:moveTo>
                    <a:lnTo>
                      <a:pt x="150817" y="259516"/>
                    </a:lnTo>
                    <a:lnTo>
                      <a:pt x="150808" y="259080"/>
                    </a:lnTo>
                    <a:close/>
                  </a:path>
                  <a:path w="473710" h="562609">
                    <a:moveTo>
                      <a:pt x="151171" y="259080"/>
                    </a:moveTo>
                    <a:lnTo>
                      <a:pt x="151182" y="259479"/>
                    </a:lnTo>
                    <a:lnTo>
                      <a:pt x="151171" y="259080"/>
                    </a:lnTo>
                    <a:close/>
                  </a:path>
                  <a:path w="473710" h="562609">
                    <a:moveTo>
                      <a:pt x="143067" y="258651"/>
                    </a:moveTo>
                    <a:lnTo>
                      <a:pt x="143185" y="258974"/>
                    </a:lnTo>
                    <a:lnTo>
                      <a:pt x="143437" y="259463"/>
                    </a:lnTo>
                    <a:lnTo>
                      <a:pt x="143067" y="258651"/>
                    </a:lnTo>
                    <a:close/>
                  </a:path>
                  <a:path w="473710" h="562609">
                    <a:moveTo>
                      <a:pt x="148034" y="258502"/>
                    </a:moveTo>
                    <a:lnTo>
                      <a:pt x="148078" y="258724"/>
                    </a:lnTo>
                    <a:lnTo>
                      <a:pt x="148331" y="259450"/>
                    </a:lnTo>
                    <a:lnTo>
                      <a:pt x="148205" y="258979"/>
                    </a:lnTo>
                    <a:lnTo>
                      <a:pt x="148034" y="258502"/>
                    </a:lnTo>
                    <a:close/>
                  </a:path>
                  <a:path w="473710" h="562609">
                    <a:moveTo>
                      <a:pt x="143070" y="258749"/>
                    </a:moveTo>
                    <a:lnTo>
                      <a:pt x="143162" y="259015"/>
                    </a:lnTo>
                    <a:lnTo>
                      <a:pt x="143415" y="259430"/>
                    </a:lnTo>
                    <a:lnTo>
                      <a:pt x="143070" y="258749"/>
                    </a:lnTo>
                    <a:close/>
                  </a:path>
                  <a:path w="473710" h="562609">
                    <a:moveTo>
                      <a:pt x="148736" y="258660"/>
                    </a:moveTo>
                    <a:lnTo>
                      <a:pt x="148800" y="258974"/>
                    </a:lnTo>
                    <a:lnTo>
                      <a:pt x="148927" y="259415"/>
                    </a:lnTo>
                    <a:lnTo>
                      <a:pt x="148801" y="258851"/>
                    </a:lnTo>
                    <a:lnTo>
                      <a:pt x="148736" y="258660"/>
                    </a:lnTo>
                    <a:close/>
                  </a:path>
                  <a:path w="473710" h="562609">
                    <a:moveTo>
                      <a:pt x="149091" y="258552"/>
                    </a:moveTo>
                    <a:lnTo>
                      <a:pt x="149131" y="258957"/>
                    </a:lnTo>
                    <a:lnTo>
                      <a:pt x="149258" y="259394"/>
                    </a:lnTo>
                    <a:lnTo>
                      <a:pt x="149091" y="258552"/>
                    </a:lnTo>
                    <a:close/>
                  </a:path>
                  <a:path w="473710" h="562609">
                    <a:moveTo>
                      <a:pt x="144253" y="258604"/>
                    </a:moveTo>
                    <a:lnTo>
                      <a:pt x="144388" y="258922"/>
                    </a:lnTo>
                    <a:lnTo>
                      <a:pt x="144641" y="259373"/>
                    </a:lnTo>
                    <a:lnTo>
                      <a:pt x="144253" y="258604"/>
                    </a:lnTo>
                    <a:close/>
                  </a:path>
                  <a:path w="473710" h="562609">
                    <a:moveTo>
                      <a:pt x="140728" y="259080"/>
                    </a:moveTo>
                    <a:lnTo>
                      <a:pt x="140765" y="259358"/>
                    </a:lnTo>
                    <a:lnTo>
                      <a:pt x="140728" y="259080"/>
                    </a:lnTo>
                    <a:close/>
                  </a:path>
                  <a:path w="473710" h="562609">
                    <a:moveTo>
                      <a:pt x="148513" y="258840"/>
                    </a:moveTo>
                    <a:lnTo>
                      <a:pt x="148547" y="258999"/>
                    </a:lnTo>
                    <a:lnTo>
                      <a:pt x="148674" y="259345"/>
                    </a:lnTo>
                    <a:lnTo>
                      <a:pt x="148513" y="258840"/>
                    </a:lnTo>
                    <a:close/>
                  </a:path>
                  <a:path w="473710" h="562609">
                    <a:moveTo>
                      <a:pt x="146145" y="258539"/>
                    </a:moveTo>
                    <a:lnTo>
                      <a:pt x="146303" y="259015"/>
                    </a:lnTo>
                    <a:lnTo>
                      <a:pt x="146430" y="259323"/>
                    </a:lnTo>
                    <a:lnTo>
                      <a:pt x="146303" y="258908"/>
                    </a:lnTo>
                    <a:lnTo>
                      <a:pt x="146145" y="258539"/>
                    </a:lnTo>
                    <a:close/>
                  </a:path>
                  <a:path w="473710" h="562609">
                    <a:moveTo>
                      <a:pt x="149796" y="258657"/>
                    </a:moveTo>
                    <a:lnTo>
                      <a:pt x="149838" y="258884"/>
                    </a:lnTo>
                    <a:lnTo>
                      <a:pt x="149964" y="259303"/>
                    </a:lnTo>
                    <a:lnTo>
                      <a:pt x="149796" y="258657"/>
                    </a:lnTo>
                    <a:close/>
                  </a:path>
                  <a:path w="473710" h="562609">
                    <a:moveTo>
                      <a:pt x="143653" y="259080"/>
                    </a:moveTo>
                    <a:lnTo>
                      <a:pt x="143691" y="259299"/>
                    </a:lnTo>
                    <a:lnTo>
                      <a:pt x="143653" y="259080"/>
                    </a:lnTo>
                    <a:close/>
                  </a:path>
                  <a:path w="473710" h="562609">
                    <a:moveTo>
                      <a:pt x="144169" y="259080"/>
                    </a:moveTo>
                    <a:lnTo>
                      <a:pt x="144241" y="259298"/>
                    </a:lnTo>
                    <a:lnTo>
                      <a:pt x="144169" y="259080"/>
                    </a:lnTo>
                    <a:close/>
                  </a:path>
                  <a:path w="473710" h="562609">
                    <a:moveTo>
                      <a:pt x="144178" y="258248"/>
                    </a:moveTo>
                    <a:lnTo>
                      <a:pt x="144229" y="258489"/>
                    </a:lnTo>
                    <a:lnTo>
                      <a:pt x="144356" y="258796"/>
                    </a:lnTo>
                    <a:lnTo>
                      <a:pt x="144608" y="259265"/>
                    </a:lnTo>
                    <a:lnTo>
                      <a:pt x="144178" y="258248"/>
                    </a:lnTo>
                    <a:close/>
                  </a:path>
                  <a:path w="473710" h="562609">
                    <a:moveTo>
                      <a:pt x="149790" y="258282"/>
                    </a:moveTo>
                    <a:lnTo>
                      <a:pt x="149854" y="258680"/>
                    </a:lnTo>
                    <a:lnTo>
                      <a:pt x="149981" y="259258"/>
                    </a:lnTo>
                    <a:lnTo>
                      <a:pt x="149790" y="258282"/>
                    </a:lnTo>
                    <a:close/>
                  </a:path>
                  <a:path w="473710" h="562609">
                    <a:moveTo>
                      <a:pt x="140625" y="259080"/>
                    </a:moveTo>
                    <a:lnTo>
                      <a:pt x="140649" y="259251"/>
                    </a:lnTo>
                    <a:lnTo>
                      <a:pt x="140625" y="259080"/>
                    </a:lnTo>
                    <a:close/>
                  </a:path>
                  <a:path w="473710" h="562609">
                    <a:moveTo>
                      <a:pt x="148495" y="258686"/>
                    </a:moveTo>
                    <a:lnTo>
                      <a:pt x="148537" y="258903"/>
                    </a:lnTo>
                    <a:lnTo>
                      <a:pt x="148663" y="259246"/>
                    </a:lnTo>
                    <a:lnTo>
                      <a:pt x="148495" y="258686"/>
                    </a:lnTo>
                    <a:close/>
                  </a:path>
                  <a:path w="473710" h="562609">
                    <a:moveTo>
                      <a:pt x="142595" y="257810"/>
                    </a:moveTo>
                    <a:lnTo>
                      <a:pt x="143085" y="259230"/>
                    </a:lnTo>
                    <a:lnTo>
                      <a:pt x="142958" y="258527"/>
                    </a:lnTo>
                    <a:lnTo>
                      <a:pt x="142595" y="257810"/>
                    </a:lnTo>
                    <a:close/>
                  </a:path>
                  <a:path w="473710" h="562609">
                    <a:moveTo>
                      <a:pt x="142989" y="255270"/>
                    </a:moveTo>
                    <a:lnTo>
                      <a:pt x="143626" y="258928"/>
                    </a:lnTo>
                    <a:lnTo>
                      <a:pt x="143753" y="259222"/>
                    </a:lnTo>
                    <a:lnTo>
                      <a:pt x="143626" y="258343"/>
                    </a:lnTo>
                    <a:lnTo>
                      <a:pt x="142989" y="255270"/>
                    </a:lnTo>
                    <a:close/>
                  </a:path>
                  <a:path w="473710" h="562609">
                    <a:moveTo>
                      <a:pt x="150649" y="259080"/>
                    </a:moveTo>
                    <a:close/>
                  </a:path>
                  <a:path w="473710" h="562609">
                    <a:moveTo>
                      <a:pt x="140319" y="259080"/>
                    </a:moveTo>
                    <a:close/>
                  </a:path>
                  <a:path w="473710" h="562609">
                    <a:moveTo>
                      <a:pt x="143179" y="259080"/>
                    </a:moveTo>
                    <a:close/>
                  </a:path>
                  <a:path w="473710" h="562609">
                    <a:moveTo>
                      <a:pt x="140752" y="259080"/>
                    </a:moveTo>
                    <a:close/>
                  </a:path>
                  <a:path w="473710" h="562609">
                    <a:moveTo>
                      <a:pt x="149792" y="258356"/>
                    </a:moveTo>
                    <a:lnTo>
                      <a:pt x="149814" y="258715"/>
                    </a:lnTo>
                    <a:lnTo>
                      <a:pt x="149940" y="259126"/>
                    </a:lnTo>
                    <a:lnTo>
                      <a:pt x="149792" y="258356"/>
                    </a:lnTo>
                    <a:close/>
                  </a:path>
                  <a:path w="473710" h="562609">
                    <a:moveTo>
                      <a:pt x="149095" y="258473"/>
                    </a:moveTo>
                    <a:lnTo>
                      <a:pt x="149114" y="258639"/>
                    </a:lnTo>
                    <a:lnTo>
                      <a:pt x="149241" y="259118"/>
                    </a:lnTo>
                    <a:lnTo>
                      <a:pt x="149095" y="258473"/>
                    </a:lnTo>
                    <a:close/>
                  </a:path>
                  <a:path w="473710" h="562609">
                    <a:moveTo>
                      <a:pt x="143188" y="259080"/>
                    </a:moveTo>
                    <a:close/>
                  </a:path>
                  <a:path w="473710" h="562609">
                    <a:moveTo>
                      <a:pt x="149800" y="258155"/>
                    </a:moveTo>
                    <a:lnTo>
                      <a:pt x="149856" y="258562"/>
                    </a:lnTo>
                    <a:lnTo>
                      <a:pt x="149982" y="259108"/>
                    </a:lnTo>
                    <a:lnTo>
                      <a:pt x="149800" y="258155"/>
                    </a:lnTo>
                    <a:close/>
                  </a:path>
                  <a:path w="473710" h="562609">
                    <a:moveTo>
                      <a:pt x="144044" y="258696"/>
                    </a:moveTo>
                    <a:lnTo>
                      <a:pt x="144198" y="259091"/>
                    </a:lnTo>
                    <a:lnTo>
                      <a:pt x="144044" y="258696"/>
                    </a:lnTo>
                    <a:close/>
                  </a:path>
                  <a:path w="473710" h="562609">
                    <a:moveTo>
                      <a:pt x="140487" y="257810"/>
                    </a:moveTo>
                    <a:lnTo>
                      <a:pt x="140715" y="259080"/>
                    </a:lnTo>
                    <a:lnTo>
                      <a:pt x="140487" y="257810"/>
                    </a:lnTo>
                    <a:close/>
                  </a:path>
                  <a:path w="473710" h="562609">
                    <a:moveTo>
                      <a:pt x="143072" y="258786"/>
                    </a:moveTo>
                    <a:lnTo>
                      <a:pt x="143081" y="259080"/>
                    </a:lnTo>
                    <a:lnTo>
                      <a:pt x="143072" y="258786"/>
                    </a:lnTo>
                    <a:close/>
                  </a:path>
                  <a:path w="473710" h="562609">
                    <a:moveTo>
                      <a:pt x="144066" y="258869"/>
                    </a:moveTo>
                    <a:lnTo>
                      <a:pt x="144092" y="259080"/>
                    </a:lnTo>
                    <a:lnTo>
                      <a:pt x="144066" y="258869"/>
                    </a:lnTo>
                    <a:close/>
                  </a:path>
                  <a:path w="473710" h="562609">
                    <a:moveTo>
                      <a:pt x="149225" y="258073"/>
                    </a:moveTo>
                    <a:lnTo>
                      <a:pt x="149302" y="258646"/>
                    </a:lnTo>
                    <a:lnTo>
                      <a:pt x="149429" y="259080"/>
                    </a:lnTo>
                    <a:lnTo>
                      <a:pt x="149345" y="258407"/>
                    </a:lnTo>
                    <a:lnTo>
                      <a:pt x="149225" y="258073"/>
                    </a:lnTo>
                    <a:close/>
                  </a:path>
                  <a:path w="473710" h="562609">
                    <a:moveTo>
                      <a:pt x="149488" y="259028"/>
                    </a:moveTo>
                    <a:close/>
                  </a:path>
                  <a:path w="473710" h="562609">
                    <a:moveTo>
                      <a:pt x="149519" y="259017"/>
                    </a:moveTo>
                    <a:close/>
                  </a:path>
                  <a:path w="473710" h="562609">
                    <a:moveTo>
                      <a:pt x="150612" y="258891"/>
                    </a:moveTo>
                    <a:lnTo>
                      <a:pt x="150603" y="259080"/>
                    </a:lnTo>
                    <a:lnTo>
                      <a:pt x="150612" y="258891"/>
                    </a:lnTo>
                    <a:close/>
                  </a:path>
                  <a:path w="473710" h="562609">
                    <a:moveTo>
                      <a:pt x="150646" y="259019"/>
                    </a:moveTo>
                    <a:close/>
                  </a:path>
                  <a:path w="473710" h="562609">
                    <a:moveTo>
                      <a:pt x="150723" y="259040"/>
                    </a:moveTo>
                    <a:close/>
                  </a:path>
                  <a:path w="473710" h="562609">
                    <a:moveTo>
                      <a:pt x="151144" y="258994"/>
                    </a:moveTo>
                    <a:close/>
                  </a:path>
                  <a:path w="473710" h="562609">
                    <a:moveTo>
                      <a:pt x="151214" y="258933"/>
                    </a:moveTo>
                    <a:lnTo>
                      <a:pt x="151217" y="259080"/>
                    </a:lnTo>
                    <a:lnTo>
                      <a:pt x="151214" y="258933"/>
                    </a:lnTo>
                    <a:close/>
                  </a:path>
                  <a:path w="473710" h="562609">
                    <a:moveTo>
                      <a:pt x="151254" y="259017"/>
                    </a:moveTo>
                    <a:close/>
                  </a:path>
                  <a:path w="473710" h="562609">
                    <a:moveTo>
                      <a:pt x="151293" y="258955"/>
                    </a:moveTo>
                    <a:close/>
                  </a:path>
                  <a:path w="473710" h="562609">
                    <a:moveTo>
                      <a:pt x="151820" y="257184"/>
                    </a:moveTo>
                    <a:lnTo>
                      <a:pt x="151781" y="259080"/>
                    </a:lnTo>
                    <a:lnTo>
                      <a:pt x="151820" y="257184"/>
                    </a:lnTo>
                    <a:close/>
                  </a:path>
                  <a:path w="473710" h="562609">
                    <a:moveTo>
                      <a:pt x="152130" y="255790"/>
                    </a:moveTo>
                    <a:lnTo>
                      <a:pt x="151850" y="259080"/>
                    </a:lnTo>
                    <a:lnTo>
                      <a:pt x="152130" y="255790"/>
                    </a:lnTo>
                    <a:close/>
                  </a:path>
                  <a:path w="473710" h="562609">
                    <a:moveTo>
                      <a:pt x="148444" y="258261"/>
                    </a:moveTo>
                    <a:lnTo>
                      <a:pt x="148518" y="258747"/>
                    </a:lnTo>
                    <a:lnTo>
                      <a:pt x="148645" y="259076"/>
                    </a:lnTo>
                    <a:lnTo>
                      <a:pt x="148519" y="258438"/>
                    </a:lnTo>
                    <a:lnTo>
                      <a:pt x="148444" y="258261"/>
                    </a:lnTo>
                    <a:close/>
                  </a:path>
                  <a:path w="473710" h="562609">
                    <a:moveTo>
                      <a:pt x="148726" y="258239"/>
                    </a:moveTo>
                    <a:lnTo>
                      <a:pt x="148932" y="259070"/>
                    </a:lnTo>
                    <a:lnTo>
                      <a:pt x="148805" y="258477"/>
                    </a:lnTo>
                    <a:lnTo>
                      <a:pt x="148726" y="258239"/>
                    </a:lnTo>
                    <a:close/>
                  </a:path>
                  <a:path w="473710" h="562609">
                    <a:moveTo>
                      <a:pt x="143044" y="257885"/>
                    </a:moveTo>
                    <a:lnTo>
                      <a:pt x="143060" y="258319"/>
                    </a:lnTo>
                    <a:lnTo>
                      <a:pt x="143438" y="259056"/>
                    </a:lnTo>
                    <a:lnTo>
                      <a:pt x="143311" y="258570"/>
                    </a:lnTo>
                    <a:lnTo>
                      <a:pt x="143044" y="257885"/>
                    </a:lnTo>
                    <a:close/>
                  </a:path>
                  <a:path w="473710" h="562609">
                    <a:moveTo>
                      <a:pt x="152048" y="256540"/>
                    </a:moveTo>
                    <a:lnTo>
                      <a:pt x="151893" y="256540"/>
                    </a:lnTo>
                    <a:lnTo>
                      <a:pt x="151850" y="259046"/>
                    </a:lnTo>
                    <a:lnTo>
                      <a:pt x="152048" y="256540"/>
                    </a:lnTo>
                    <a:close/>
                  </a:path>
                  <a:path w="473710" h="562609">
                    <a:moveTo>
                      <a:pt x="146214" y="257454"/>
                    </a:moveTo>
                    <a:lnTo>
                      <a:pt x="146603" y="258752"/>
                    </a:lnTo>
                    <a:lnTo>
                      <a:pt x="146729" y="259003"/>
                    </a:lnTo>
                    <a:lnTo>
                      <a:pt x="146214" y="257454"/>
                    </a:lnTo>
                    <a:close/>
                  </a:path>
                  <a:path w="473710" h="562609">
                    <a:moveTo>
                      <a:pt x="148707" y="258190"/>
                    </a:moveTo>
                    <a:lnTo>
                      <a:pt x="148783" y="258581"/>
                    </a:lnTo>
                    <a:lnTo>
                      <a:pt x="148910" y="259002"/>
                    </a:lnTo>
                    <a:lnTo>
                      <a:pt x="148707" y="258190"/>
                    </a:lnTo>
                    <a:close/>
                  </a:path>
                  <a:path w="473710" h="562609">
                    <a:moveTo>
                      <a:pt x="147928" y="258291"/>
                    </a:moveTo>
                    <a:lnTo>
                      <a:pt x="148130" y="258999"/>
                    </a:lnTo>
                    <a:lnTo>
                      <a:pt x="148003" y="258508"/>
                    </a:lnTo>
                    <a:lnTo>
                      <a:pt x="147928" y="258291"/>
                    </a:lnTo>
                    <a:close/>
                  </a:path>
                  <a:path w="473710" h="562609">
                    <a:moveTo>
                      <a:pt x="149111" y="258107"/>
                    </a:moveTo>
                    <a:lnTo>
                      <a:pt x="149106" y="258517"/>
                    </a:lnTo>
                    <a:lnTo>
                      <a:pt x="149233" y="258997"/>
                    </a:lnTo>
                    <a:lnTo>
                      <a:pt x="149111" y="258107"/>
                    </a:lnTo>
                    <a:close/>
                  </a:path>
                  <a:path w="473710" h="562609">
                    <a:moveTo>
                      <a:pt x="145237" y="257230"/>
                    </a:moveTo>
                    <a:lnTo>
                      <a:pt x="146001" y="258980"/>
                    </a:lnTo>
                    <a:lnTo>
                      <a:pt x="145875" y="258578"/>
                    </a:lnTo>
                    <a:lnTo>
                      <a:pt x="145237" y="257230"/>
                    </a:lnTo>
                    <a:close/>
                  </a:path>
                  <a:path w="473710" h="562609">
                    <a:moveTo>
                      <a:pt x="149289" y="257985"/>
                    </a:moveTo>
                    <a:lnTo>
                      <a:pt x="149406" y="258557"/>
                    </a:lnTo>
                    <a:lnTo>
                      <a:pt x="149532" y="258895"/>
                    </a:lnTo>
                    <a:lnTo>
                      <a:pt x="149405" y="258329"/>
                    </a:lnTo>
                    <a:lnTo>
                      <a:pt x="149289" y="257985"/>
                    </a:lnTo>
                    <a:close/>
                  </a:path>
                  <a:path w="473710" h="562609">
                    <a:moveTo>
                      <a:pt x="148585" y="258216"/>
                    </a:moveTo>
                    <a:lnTo>
                      <a:pt x="148626" y="258439"/>
                    </a:lnTo>
                    <a:lnTo>
                      <a:pt x="148753" y="258884"/>
                    </a:lnTo>
                    <a:lnTo>
                      <a:pt x="148585" y="258216"/>
                    </a:lnTo>
                    <a:close/>
                  </a:path>
                  <a:path w="473710" h="562609">
                    <a:moveTo>
                      <a:pt x="144119" y="258442"/>
                    </a:moveTo>
                    <a:lnTo>
                      <a:pt x="144184" y="258628"/>
                    </a:lnTo>
                    <a:lnTo>
                      <a:pt x="144311" y="258875"/>
                    </a:lnTo>
                    <a:lnTo>
                      <a:pt x="144119" y="258442"/>
                    </a:lnTo>
                    <a:close/>
                  </a:path>
                  <a:path w="473710" h="562609">
                    <a:moveTo>
                      <a:pt x="145927" y="257583"/>
                    </a:moveTo>
                    <a:lnTo>
                      <a:pt x="145996" y="257946"/>
                    </a:lnTo>
                    <a:lnTo>
                      <a:pt x="146123" y="258308"/>
                    </a:lnTo>
                    <a:lnTo>
                      <a:pt x="146374" y="258839"/>
                    </a:lnTo>
                    <a:lnTo>
                      <a:pt x="146247" y="258348"/>
                    </a:lnTo>
                    <a:lnTo>
                      <a:pt x="145927" y="257583"/>
                    </a:lnTo>
                    <a:close/>
                  </a:path>
                  <a:path w="473710" h="562609">
                    <a:moveTo>
                      <a:pt x="149849" y="258004"/>
                    </a:moveTo>
                    <a:lnTo>
                      <a:pt x="149848" y="258170"/>
                    </a:lnTo>
                    <a:lnTo>
                      <a:pt x="149975" y="258815"/>
                    </a:lnTo>
                    <a:lnTo>
                      <a:pt x="149849" y="258004"/>
                    </a:lnTo>
                    <a:close/>
                  </a:path>
                  <a:path w="473710" h="562609">
                    <a:moveTo>
                      <a:pt x="147853" y="258076"/>
                    </a:moveTo>
                    <a:lnTo>
                      <a:pt x="147931" y="258494"/>
                    </a:lnTo>
                    <a:lnTo>
                      <a:pt x="148057" y="258812"/>
                    </a:lnTo>
                    <a:lnTo>
                      <a:pt x="147930" y="258302"/>
                    </a:lnTo>
                    <a:lnTo>
                      <a:pt x="147853" y="258076"/>
                    </a:lnTo>
                    <a:close/>
                  </a:path>
                  <a:path w="473710" h="562609">
                    <a:moveTo>
                      <a:pt x="145200" y="256928"/>
                    </a:moveTo>
                    <a:lnTo>
                      <a:pt x="145865" y="258542"/>
                    </a:lnTo>
                    <a:lnTo>
                      <a:pt x="145992" y="258808"/>
                    </a:lnTo>
                    <a:lnTo>
                      <a:pt x="145200" y="256928"/>
                    </a:lnTo>
                    <a:close/>
                  </a:path>
                  <a:path w="473710" h="562609">
                    <a:moveTo>
                      <a:pt x="144121" y="257979"/>
                    </a:moveTo>
                    <a:lnTo>
                      <a:pt x="144468" y="258805"/>
                    </a:lnTo>
                    <a:lnTo>
                      <a:pt x="144342" y="258393"/>
                    </a:lnTo>
                    <a:lnTo>
                      <a:pt x="144121" y="257979"/>
                    </a:lnTo>
                    <a:close/>
                  </a:path>
                  <a:path w="473710" h="562609">
                    <a:moveTo>
                      <a:pt x="148195" y="258039"/>
                    </a:moveTo>
                    <a:lnTo>
                      <a:pt x="148211" y="258199"/>
                    </a:lnTo>
                    <a:lnTo>
                      <a:pt x="148338" y="258783"/>
                    </a:lnTo>
                    <a:lnTo>
                      <a:pt x="148195" y="258039"/>
                    </a:lnTo>
                    <a:close/>
                  </a:path>
                  <a:path w="473710" h="562609">
                    <a:moveTo>
                      <a:pt x="149412" y="258052"/>
                    </a:moveTo>
                    <a:lnTo>
                      <a:pt x="149446" y="258279"/>
                    </a:lnTo>
                    <a:lnTo>
                      <a:pt x="149573" y="258770"/>
                    </a:lnTo>
                    <a:lnTo>
                      <a:pt x="149412" y="258052"/>
                    </a:lnTo>
                    <a:close/>
                  </a:path>
                  <a:path w="473710" h="562609">
                    <a:moveTo>
                      <a:pt x="146659" y="255270"/>
                    </a:moveTo>
                    <a:lnTo>
                      <a:pt x="147937" y="258756"/>
                    </a:lnTo>
                    <a:lnTo>
                      <a:pt x="147810" y="258187"/>
                    </a:lnTo>
                    <a:lnTo>
                      <a:pt x="146659" y="255270"/>
                    </a:lnTo>
                    <a:close/>
                  </a:path>
                  <a:path w="473710" h="562609">
                    <a:moveTo>
                      <a:pt x="142684" y="257810"/>
                    </a:moveTo>
                    <a:lnTo>
                      <a:pt x="143070" y="258749"/>
                    </a:lnTo>
                    <a:lnTo>
                      <a:pt x="142943" y="258379"/>
                    </a:lnTo>
                    <a:lnTo>
                      <a:pt x="142684" y="257810"/>
                    </a:lnTo>
                    <a:close/>
                  </a:path>
                  <a:path w="473710" h="562609">
                    <a:moveTo>
                      <a:pt x="148679" y="257645"/>
                    </a:moveTo>
                    <a:lnTo>
                      <a:pt x="148933" y="258733"/>
                    </a:lnTo>
                    <a:lnTo>
                      <a:pt x="148806" y="258029"/>
                    </a:lnTo>
                    <a:lnTo>
                      <a:pt x="148679" y="257645"/>
                    </a:lnTo>
                    <a:close/>
                  </a:path>
                  <a:path w="473710" h="562609">
                    <a:moveTo>
                      <a:pt x="144095" y="258308"/>
                    </a:moveTo>
                    <a:lnTo>
                      <a:pt x="144153" y="258478"/>
                    </a:lnTo>
                    <a:lnTo>
                      <a:pt x="144280" y="258730"/>
                    </a:lnTo>
                    <a:lnTo>
                      <a:pt x="144095" y="258308"/>
                    </a:lnTo>
                    <a:close/>
                  </a:path>
                  <a:path w="473710" h="562609">
                    <a:moveTo>
                      <a:pt x="143829" y="258256"/>
                    </a:moveTo>
                    <a:lnTo>
                      <a:pt x="143876" y="258457"/>
                    </a:lnTo>
                    <a:lnTo>
                      <a:pt x="144003" y="258707"/>
                    </a:lnTo>
                    <a:lnTo>
                      <a:pt x="143829" y="258256"/>
                    </a:lnTo>
                    <a:close/>
                  </a:path>
                  <a:path w="473710" h="562609">
                    <a:moveTo>
                      <a:pt x="145954" y="258095"/>
                    </a:moveTo>
                    <a:lnTo>
                      <a:pt x="146046" y="258388"/>
                    </a:lnTo>
                    <a:lnTo>
                      <a:pt x="146173" y="258696"/>
                    </a:lnTo>
                    <a:lnTo>
                      <a:pt x="146046" y="258308"/>
                    </a:lnTo>
                    <a:lnTo>
                      <a:pt x="145954" y="258095"/>
                    </a:lnTo>
                    <a:close/>
                  </a:path>
                  <a:path w="473710" h="562609">
                    <a:moveTo>
                      <a:pt x="148539" y="257807"/>
                    </a:moveTo>
                    <a:lnTo>
                      <a:pt x="148736" y="258660"/>
                    </a:lnTo>
                    <a:lnTo>
                      <a:pt x="148609" y="258045"/>
                    </a:lnTo>
                    <a:lnTo>
                      <a:pt x="148539" y="257807"/>
                    </a:lnTo>
                    <a:close/>
                  </a:path>
                  <a:path w="473710" h="562609">
                    <a:moveTo>
                      <a:pt x="148627" y="257489"/>
                    </a:moveTo>
                    <a:lnTo>
                      <a:pt x="148780" y="258214"/>
                    </a:lnTo>
                    <a:lnTo>
                      <a:pt x="148907" y="258651"/>
                    </a:lnTo>
                    <a:lnTo>
                      <a:pt x="148627" y="257489"/>
                    </a:lnTo>
                    <a:close/>
                  </a:path>
                  <a:path w="473710" h="562609">
                    <a:moveTo>
                      <a:pt x="149415" y="257486"/>
                    </a:moveTo>
                    <a:lnTo>
                      <a:pt x="149488" y="258059"/>
                    </a:lnTo>
                    <a:lnTo>
                      <a:pt x="149615" y="258642"/>
                    </a:lnTo>
                    <a:lnTo>
                      <a:pt x="149489" y="257731"/>
                    </a:lnTo>
                    <a:lnTo>
                      <a:pt x="149415" y="257486"/>
                    </a:lnTo>
                    <a:close/>
                  </a:path>
                  <a:path w="473710" h="562609">
                    <a:moveTo>
                      <a:pt x="148560" y="257808"/>
                    </a:moveTo>
                    <a:lnTo>
                      <a:pt x="148789" y="258612"/>
                    </a:lnTo>
                    <a:lnTo>
                      <a:pt x="148663" y="258075"/>
                    </a:lnTo>
                    <a:lnTo>
                      <a:pt x="148560" y="257808"/>
                    </a:lnTo>
                    <a:close/>
                  </a:path>
                  <a:path w="473710" h="562609">
                    <a:moveTo>
                      <a:pt x="148273" y="258110"/>
                    </a:moveTo>
                    <a:lnTo>
                      <a:pt x="148297" y="258256"/>
                    </a:lnTo>
                    <a:lnTo>
                      <a:pt x="148424" y="258599"/>
                    </a:lnTo>
                    <a:lnTo>
                      <a:pt x="148273" y="258110"/>
                    </a:lnTo>
                    <a:close/>
                  </a:path>
                  <a:path w="473710" h="562609">
                    <a:moveTo>
                      <a:pt x="148625" y="257768"/>
                    </a:moveTo>
                    <a:lnTo>
                      <a:pt x="148732" y="258208"/>
                    </a:lnTo>
                    <a:lnTo>
                      <a:pt x="148859" y="258585"/>
                    </a:lnTo>
                    <a:lnTo>
                      <a:pt x="148625" y="257768"/>
                    </a:lnTo>
                    <a:close/>
                  </a:path>
                  <a:path w="473710" h="562609">
                    <a:moveTo>
                      <a:pt x="149217" y="257609"/>
                    </a:moveTo>
                    <a:lnTo>
                      <a:pt x="149364" y="258179"/>
                    </a:lnTo>
                    <a:lnTo>
                      <a:pt x="149491" y="258581"/>
                    </a:lnTo>
                    <a:lnTo>
                      <a:pt x="149217" y="257609"/>
                    </a:lnTo>
                    <a:close/>
                  </a:path>
                  <a:path w="473710" h="562609">
                    <a:moveTo>
                      <a:pt x="145917" y="257387"/>
                    </a:moveTo>
                    <a:lnTo>
                      <a:pt x="145964" y="257671"/>
                    </a:lnTo>
                    <a:lnTo>
                      <a:pt x="146344" y="258579"/>
                    </a:lnTo>
                    <a:lnTo>
                      <a:pt x="146217" y="258006"/>
                    </a:lnTo>
                    <a:lnTo>
                      <a:pt x="145917" y="257387"/>
                    </a:lnTo>
                    <a:close/>
                  </a:path>
                  <a:path w="473710" h="562609">
                    <a:moveTo>
                      <a:pt x="147525" y="256210"/>
                    </a:moveTo>
                    <a:lnTo>
                      <a:pt x="147781" y="257628"/>
                    </a:lnTo>
                    <a:lnTo>
                      <a:pt x="147907" y="258125"/>
                    </a:lnTo>
                    <a:lnTo>
                      <a:pt x="148034" y="258502"/>
                    </a:lnTo>
                    <a:lnTo>
                      <a:pt x="147654" y="256564"/>
                    </a:lnTo>
                    <a:lnTo>
                      <a:pt x="147525" y="256210"/>
                    </a:lnTo>
                    <a:close/>
                  </a:path>
                  <a:path w="473710" h="562609">
                    <a:moveTo>
                      <a:pt x="143773" y="257983"/>
                    </a:moveTo>
                    <a:lnTo>
                      <a:pt x="143838" y="258224"/>
                    </a:lnTo>
                    <a:lnTo>
                      <a:pt x="143964" y="258484"/>
                    </a:lnTo>
                    <a:lnTo>
                      <a:pt x="143837" y="258113"/>
                    </a:lnTo>
                    <a:lnTo>
                      <a:pt x="143773" y="257983"/>
                    </a:lnTo>
                    <a:close/>
                  </a:path>
                  <a:path w="473710" h="562609">
                    <a:moveTo>
                      <a:pt x="142963" y="255270"/>
                    </a:moveTo>
                    <a:lnTo>
                      <a:pt x="142987" y="256039"/>
                    </a:lnTo>
                    <a:lnTo>
                      <a:pt x="143114" y="258000"/>
                    </a:lnTo>
                    <a:lnTo>
                      <a:pt x="143366" y="258483"/>
                    </a:lnTo>
                    <a:lnTo>
                      <a:pt x="142963" y="255270"/>
                    </a:lnTo>
                    <a:close/>
                  </a:path>
                  <a:path w="473710" h="562609">
                    <a:moveTo>
                      <a:pt x="151345" y="257810"/>
                    </a:moveTo>
                    <a:lnTo>
                      <a:pt x="151315" y="258479"/>
                    </a:lnTo>
                    <a:lnTo>
                      <a:pt x="151345" y="257810"/>
                    </a:lnTo>
                    <a:close/>
                  </a:path>
                  <a:path w="473710" h="562609">
                    <a:moveTo>
                      <a:pt x="142798" y="257810"/>
                    </a:moveTo>
                    <a:lnTo>
                      <a:pt x="143062" y="258468"/>
                    </a:lnTo>
                    <a:lnTo>
                      <a:pt x="142935" y="258076"/>
                    </a:lnTo>
                    <a:lnTo>
                      <a:pt x="142798" y="257810"/>
                    </a:lnTo>
                    <a:close/>
                  </a:path>
                  <a:path w="473710" h="562609">
                    <a:moveTo>
                      <a:pt x="148241" y="257776"/>
                    </a:moveTo>
                    <a:lnTo>
                      <a:pt x="148280" y="258128"/>
                    </a:lnTo>
                    <a:lnTo>
                      <a:pt x="148407" y="258458"/>
                    </a:lnTo>
                    <a:lnTo>
                      <a:pt x="148281" y="257870"/>
                    </a:lnTo>
                    <a:close/>
                  </a:path>
                  <a:path w="473710" h="562609">
                    <a:moveTo>
                      <a:pt x="149174" y="257363"/>
                    </a:moveTo>
                    <a:lnTo>
                      <a:pt x="149213" y="257589"/>
                    </a:lnTo>
                    <a:lnTo>
                      <a:pt x="149467" y="258430"/>
                    </a:lnTo>
                    <a:lnTo>
                      <a:pt x="149174" y="257363"/>
                    </a:lnTo>
                    <a:close/>
                  </a:path>
                  <a:path w="473710" h="562609">
                    <a:moveTo>
                      <a:pt x="149259" y="257826"/>
                    </a:moveTo>
                    <a:lnTo>
                      <a:pt x="149305" y="258032"/>
                    </a:lnTo>
                    <a:lnTo>
                      <a:pt x="149432" y="258407"/>
                    </a:lnTo>
                    <a:lnTo>
                      <a:pt x="149259" y="257826"/>
                    </a:lnTo>
                    <a:close/>
                  </a:path>
                  <a:path w="473710" h="562609">
                    <a:moveTo>
                      <a:pt x="147994" y="257489"/>
                    </a:moveTo>
                    <a:lnTo>
                      <a:pt x="148227" y="258365"/>
                    </a:lnTo>
                    <a:lnTo>
                      <a:pt x="148100" y="257779"/>
                    </a:lnTo>
                    <a:lnTo>
                      <a:pt x="147994" y="257489"/>
                    </a:lnTo>
                    <a:close/>
                  </a:path>
                  <a:path w="473710" h="562609">
                    <a:moveTo>
                      <a:pt x="151402" y="257810"/>
                    </a:moveTo>
                    <a:lnTo>
                      <a:pt x="151347" y="258351"/>
                    </a:lnTo>
                    <a:lnTo>
                      <a:pt x="151402" y="257810"/>
                    </a:lnTo>
                    <a:close/>
                  </a:path>
                  <a:path w="473710" h="562609">
                    <a:moveTo>
                      <a:pt x="149170" y="257305"/>
                    </a:moveTo>
                    <a:lnTo>
                      <a:pt x="149452" y="258343"/>
                    </a:lnTo>
                    <a:lnTo>
                      <a:pt x="149325" y="257771"/>
                    </a:lnTo>
                    <a:lnTo>
                      <a:pt x="149170" y="257305"/>
                    </a:lnTo>
                    <a:close/>
                  </a:path>
                  <a:path w="473710" h="562609">
                    <a:moveTo>
                      <a:pt x="148490" y="257073"/>
                    </a:moveTo>
                    <a:lnTo>
                      <a:pt x="148679" y="257937"/>
                    </a:lnTo>
                    <a:lnTo>
                      <a:pt x="148806" y="258333"/>
                    </a:lnTo>
                    <a:lnTo>
                      <a:pt x="148679" y="257732"/>
                    </a:lnTo>
                    <a:lnTo>
                      <a:pt x="148490" y="257073"/>
                    </a:lnTo>
                    <a:close/>
                  </a:path>
                  <a:path w="473710" h="562609">
                    <a:moveTo>
                      <a:pt x="143910" y="257642"/>
                    </a:moveTo>
                    <a:lnTo>
                      <a:pt x="143968" y="257997"/>
                    </a:lnTo>
                    <a:lnTo>
                      <a:pt x="144095" y="258308"/>
                    </a:lnTo>
                    <a:lnTo>
                      <a:pt x="143968" y="257775"/>
                    </a:lnTo>
                    <a:lnTo>
                      <a:pt x="143910" y="257642"/>
                    </a:lnTo>
                    <a:close/>
                  </a:path>
                  <a:path w="473710" h="562609">
                    <a:moveTo>
                      <a:pt x="143764" y="257810"/>
                    </a:moveTo>
                    <a:lnTo>
                      <a:pt x="143803" y="258036"/>
                    </a:lnTo>
                    <a:lnTo>
                      <a:pt x="143928" y="258282"/>
                    </a:lnTo>
                    <a:lnTo>
                      <a:pt x="143764" y="257810"/>
                    </a:lnTo>
                    <a:close/>
                  </a:path>
                  <a:path w="473710" h="562609">
                    <a:moveTo>
                      <a:pt x="148263" y="257265"/>
                    </a:moveTo>
                    <a:lnTo>
                      <a:pt x="148317" y="257717"/>
                    </a:lnTo>
                    <a:lnTo>
                      <a:pt x="148444" y="258261"/>
                    </a:lnTo>
                    <a:lnTo>
                      <a:pt x="148318" y="257428"/>
                    </a:lnTo>
                    <a:lnTo>
                      <a:pt x="148263" y="257265"/>
                    </a:lnTo>
                    <a:close/>
                  </a:path>
                  <a:path w="473710" h="562609">
                    <a:moveTo>
                      <a:pt x="148329" y="255846"/>
                    </a:moveTo>
                    <a:lnTo>
                      <a:pt x="148901" y="258255"/>
                    </a:lnTo>
                    <a:lnTo>
                      <a:pt x="148647" y="257079"/>
                    </a:lnTo>
                    <a:lnTo>
                      <a:pt x="148329" y="255846"/>
                    </a:lnTo>
                    <a:close/>
                  </a:path>
                  <a:path w="473710" h="562609">
                    <a:moveTo>
                      <a:pt x="144030" y="257810"/>
                    </a:moveTo>
                    <a:lnTo>
                      <a:pt x="144051" y="257962"/>
                    </a:lnTo>
                    <a:lnTo>
                      <a:pt x="144178" y="258248"/>
                    </a:lnTo>
                    <a:lnTo>
                      <a:pt x="144030" y="257810"/>
                    </a:lnTo>
                    <a:close/>
                  </a:path>
                  <a:path w="473710" h="562609">
                    <a:moveTo>
                      <a:pt x="150993" y="257810"/>
                    </a:moveTo>
                    <a:lnTo>
                      <a:pt x="151001" y="258211"/>
                    </a:lnTo>
                    <a:lnTo>
                      <a:pt x="150993" y="257810"/>
                    </a:lnTo>
                    <a:close/>
                  </a:path>
                  <a:path w="473710" h="562609">
                    <a:moveTo>
                      <a:pt x="147758" y="257540"/>
                    </a:moveTo>
                    <a:lnTo>
                      <a:pt x="147801" y="257782"/>
                    </a:lnTo>
                    <a:lnTo>
                      <a:pt x="147928" y="258205"/>
                    </a:lnTo>
                    <a:lnTo>
                      <a:pt x="147758" y="257540"/>
                    </a:lnTo>
                    <a:close/>
                  </a:path>
                  <a:path w="473710" h="562609">
                    <a:moveTo>
                      <a:pt x="151433" y="257810"/>
                    </a:moveTo>
                    <a:lnTo>
                      <a:pt x="151398" y="258144"/>
                    </a:lnTo>
                    <a:lnTo>
                      <a:pt x="151433" y="257810"/>
                    </a:lnTo>
                    <a:close/>
                  </a:path>
                  <a:path w="473710" h="562609">
                    <a:moveTo>
                      <a:pt x="145669" y="252730"/>
                    </a:moveTo>
                    <a:lnTo>
                      <a:pt x="145785" y="254918"/>
                    </a:lnTo>
                    <a:lnTo>
                      <a:pt x="145912" y="256723"/>
                    </a:lnTo>
                    <a:lnTo>
                      <a:pt x="146166" y="257755"/>
                    </a:lnTo>
                    <a:lnTo>
                      <a:pt x="146293" y="258135"/>
                    </a:lnTo>
                    <a:lnTo>
                      <a:pt x="146166" y="257368"/>
                    </a:lnTo>
                    <a:lnTo>
                      <a:pt x="145910" y="256540"/>
                    </a:lnTo>
                    <a:lnTo>
                      <a:pt x="146108" y="256540"/>
                    </a:lnTo>
                    <a:lnTo>
                      <a:pt x="145669" y="252730"/>
                    </a:lnTo>
                    <a:close/>
                  </a:path>
                  <a:path w="473710" h="562609">
                    <a:moveTo>
                      <a:pt x="150656" y="257810"/>
                    </a:moveTo>
                    <a:lnTo>
                      <a:pt x="150650" y="258114"/>
                    </a:lnTo>
                    <a:lnTo>
                      <a:pt x="150656" y="257810"/>
                    </a:lnTo>
                    <a:close/>
                  </a:path>
                  <a:path w="473710" h="562609">
                    <a:moveTo>
                      <a:pt x="144979" y="256701"/>
                    </a:moveTo>
                    <a:lnTo>
                      <a:pt x="145092" y="257529"/>
                    </a:lnTo>
                    <a:lnTo>
                      <a:pt x="145345" y="258114"/>
                    </a:lnTo>
                    <a:lnTo>
                      <a:pt x="145218" y="257234"/>
                    </a:lnTo>
                    <a:lnTo>
                      <a:pt x="144979" y="256701"/>
                    </a:lnTo>
                    <a:close/>
                  </a:path>
                  <a:path w="473710" h="562609">
                    <a:moveTo>
                      <a:pt x="145288" y="256540"/>
                    </a:moveTo>
                    <a:lnTo>
                      <a:pt x="145954" y="258095"/>
                    </a:lnTo>
                    <a:lnTo>
                      <a:pt x="145828" y="257684"/>
                    </a:lnTo>
                    <a:lnTo>
                      <a:pt x="145288" y="256540"/>
                    </a:lnTo>
                    <a:close/>
                  </a:path>
                  <a:path w="473710" h="562609">
                    <a:moveTo>
                      <a:pt x="143752" y="257287"/>
                    </a:moveTo>
                    <a:lnTo>
                      <a:pt x="143836" y="257764"/>
                    </a:lnTo>
                    <a:lnTo>
                      <a:pt x="143963" y="258063"/>
                    </a:lnTo>
                    <a:lnTo>
                      <a:pt x="143837" y="257478"/>
                    </a:lnTo>
                    <a:lnTo>
                      <a:pt x="143752" y="257287"/>
                    </a:lnTo>
                    <a:close/>
                  </a:path>
                  <a:path w="473710" h="562609">
                    <a:moveTo>
                      <a:pt x="143811" y="257810"/>
                    </a:moveTo>
                    <a:lnTo>
                      <a:pt x="143869" y="257998"/>
                    </a:lnTo>
                    <a:lnTo>
                      <a:pt x="143811" y="257810"/>
                    </a:lnTo>
                    <a:close/>
                  </a:path>
                  <a:path w="473710" h="562609">
                    <a:moveTo>
                      <a:pt x="148290" y="255576"/>
                    </a:moveTo>
                    <a:lnTo>
                      <a:pt x="148883" y="257993"/>
                    </a:lnTo>
                    <a:lnTo>
                      <a:pt x="148756" y="257280"/>
                    </a:lnTo>
                    <a:lnTo>
                      <a:pt x="148375" y="255837"/>
                    </a:lnTo>
                    <a:lnTo>
                      <a:pt x="148290" y="255576"/>
                    </a:lnTo>
                    <a:close/>
                  </a:path>
                  <a:path w="473710" h="562609">
                    <a:moveTo>
                      <a:pt x="144085" y="257810"/>
                    </a:moveTo>
                    <a:lnTo>
                      <a:pt x="144121" y="257979"/>
                    </a:lnTo>
                    <a:lnTo>
                      <a:pt x="144085" y="257810"/>
                    </a:lnTo>
                    <a:close/>
                  </a:path>
                  <a:path w="473710" h="562609">
                    <a:moveTo>
                      <a:pt x="145874" y="256590"/>
                    </a:moveTo>
                    <a:lnTo>
                      <a:pt x="145954" y="257462"/>
                    </a:lnTo>
                    <a:lnTo>
                      <a:pt x="146207" y="257965"/>
                    </a:lnTo>
                    <a:lnTo>
                      <a:pt x="145874" y="256590"/>
                    </a:lnTo>
                    <a:close/>
                  </a:path>
                  <a:path w="473710" h="562609">
                    <a:moveTo>
                      <a:pt x="150022" y="257810"/>
                    </a:moveTo>
                    <a:close/>
                  </a:path>
                  <a:path w="473710" h="562609">
                    <a:moveTo>
                      <a:pt x="149209" y="255814"/>
                    </a:moveTo>
                    <a:lnTo>
                      <a:pt x="149310" y="256667"/>
                    </a:lnTo>
                    <a:lnTo>
                      <a:pt x="149437" y="257492"/>
                    </a:lnTo>
                    <a:lnTo>
                      <a:pt x="149564" y="257904"/>
                    </a:lnTo>
                    <a:lnTo>
                      <a:pt x="149311" y="256216"/>
                    </a:lnTo>
                    <a:lnTo>
                      <a:pt x="149209" y="255814"/>
                    </a:lnTo>
                    <a:close/>
                  </a:path>
                  <a:path w="473710" h="562609">
                    <a:moveTo>
                      <a:pt x="143457" y="256657"/>
                    </a:moveTo>
                    <a:lnTo>
                      <a:pt x="143674" y="257888"/>
                    </a:lnTo>
                    <a:lnTo>
                      <a:pt x="143548" y="256953"/>
                    </a:lnTo>
                    <a:lnTo>
                      <a:pt x="143457" y="256657"/>
                    </a:lnTo>
                    <a:close/>
                  </a:path>
                  <a:path w="473710" h="562609">
                    <a:moveTo>
                      <a:pt x="149889" y="257810"/>
                    </a:moveTo>
                    <a:close/>
                  </a:path>
                  <a:path w="473710" h="562609">
                    <a:moveTo>
                      <a:pt x="149604" y="257165"/>
                    </a:moveTo>
                    <a:lnTo>
                      <a:pt x="149737" y="257834"/>
                    </a:lnTo>
                    <a:lnTo>
                      <a:pt x="149604" y="257165"/>
                    </a:lnTo>
                    <a:close/>
                  </a:path>
                  <a:path w="473710" h="562609">
                    <a:moveTo>
                      <a:pt x="143636" y="257241"/>
                    </a:moveTo>
                    <a:lnTo>
                      <a:pt x="143737" y="257810"/>
                    </a:lnTo>
                    <a:lnTo>
                      <a:pt x="143636" y="257241"/>
                    </a:lnTo>
                    <a:close/>
                  </a:path>
                  <a:path w="473710" h="562609">
                    <a:moveTo>
                      <a:pt x="143776" y="256540"/>
                    </a:moveTo>
                    <a:lnTo>
                      <a:pt x="144005" y="257810"/>
                    </a:lnTo>
                    <a:lnTo>
                      <a:pt x="143776" y="256540"/>
                    </a:lnTo>
                    <a:close/>
                  </a:path>
                  <a:path w="473710" h="562609">
                    <a:moveTo>
                      <a:pt x="149774" y="257195"/>
                    </a:moveTo>
                    <a:lnTo>
                      <a:pt x="149863" y="257810"/>
                    </a:lnTo>
                    <a:lnTo>
                      <a:pt x="149774" y="257195"/>
                    </a:lnTo>
                    <a:close/>
                  </a:path>
                  <a:path w="473710" h="562609">
                    <a:moveTo>
                      <a:pt x="150019" y="257745"/>
                    </a:moveTo>
                    <a:close/>
                  </a:path>
                  <a:path w="473710" h="562609">
                    <a:moveTo>
                      <a:pt x="150982" y="257739"/>
                    </a:moveTo>
                    <a:close/>
                  </a:path>
                  <a:path w="473710" h="562609">
                    <a:moveTo>
                      <a:pt x="151320" y="257558"/>
                    </a:moveTo>
                    <a:lnTo>
                      <a:pt x="151318" y="257810"/>
                    </a:lnTo>
                    <a:lnTo>
                      <a:pt x="151320" y="257558"/>
                    </a:lnTo>
                    <a:close/>
                  </a:path>
                  <a:path w="473710" h="562609">
                    <a:moveTo>
                      <a:pt x="151358" y="257736"/>
                    </a:moveTo>
                    <a:close/>
                  </a:path>
                  <a:path w="473710" h="562609">
                    <a:moveTo>
                      <a:pt x="151402" y="257727"/>
                    </a:moveTo>
                    <a:close/>
                  </a:path>
                  <a:path w="473710" h="562609">
                    <a:moveTo>
                      <a:pt x="151403" y="257731"/>
                    </a:moveTo>
                    <a:close/>
                  </a:path>
                  <a:path w="473710" h="562609">
                    <a:moveTo>
                      <a:pt x="151435" y="257761"/>
                    </a:moveTo>
                    <a:close/>
                  </a:path>
                  <a:path w="473710" h="562609">
                    <a:moveTo>
                      <a:pt x="148064" y="256679"/>
                    </a:moveTo>
                    <a:lnTo>
                      <a:pt x="148114" y="257200"/>
                    </a:lnTo>
                    <a:lnTo>
                      <a:pt x="148241" y="257776"/>
                    </a:lnTo>
                    <a:lnTo>
                      <a:pt x="148115" y="256828"/>
                    </a:lnTo>
                    <a:lnTo>
                      <a:pt x="148064" y="256679"/>
                    </a:lnTo>
                    <a:close/>
                  </a:path>
                  <a:path w="473710" h="562609">
                    <a:moveTo>
                      <a:pt x="148440" y="256924"/>
                    </a:moveTo>
                    <a:lnTo>
                      <a:pt x="148498" y="257297"/>
                    </a:lnTo>
                    <a:lnTo>
                      <a:pt x="148625" y="257768"/>
                    </a:lnTo>
                    <a:lnTo>
                      <a:pt x="148498" y="257117"/>
                    </a:lnTo>
                    <a:lnTo>
                      <a:pt x="148440" y="256924"/>
                    </a:lnTo>
                    <a:close/>
                  </a:path>
                  <a:path w="473710" h="562609">
                    <a:moveTo>
                      <a:pt x="148832" y="257041"/>
                    </a:moveTo>
                    <a:lnTo>
                      <a:pt x="148856" y="257228"/>
                    </a:lnTo>
                    <a:lnTo>
                      <a:pt x="148983" y="257706"/>
                    </a:lnTo>
                    <a:lnTo>
                      <a:pt x="148832" y="257041"/>
                    </a:lnTo>
                    <a:close/>
                  </a:path>
                  <a:path w="473710" h="562609">
                    <a:moveTo>
                      <a:pt x="149770" y="256909"/>
                    </a:moveTo>
                    <a:lnTo>
                      <a:pt x="149808" y="257181"/>
                    </a:lnTo>
                    <a:lnTo>
                      <a:pt x="149934" y="257656"/>
                    </a:lnTo>
                    <a:lnTo>
                      <a:pt x="149770" y="256909"/>
                    </a:lnTo>
                    <a:close/>
                  </a:path>
                  <a:path w="473710" h="562609">
                    <a:moveTo>
                      <a:pt x="143548" y="255270"/>
                    </a:moveTo>
                    <a:lnTo>
                      <a:pt x="143656" y="256510"/>
                    </a:lnTo>
                    <a:lnTo>
                      <a:pt x="143910" y="257642"/>
                    </a:lnTo>
                    <a:lnTo>
                      <a:pt x="143783" y="256646"/>
                    </a:lnTo>
                    <a:lnTo>
                      <a:pt x="143548" y="255270"/>
                    </a:lnTo>
                    <a:close/>
                  </a:path>
                  <a:path w="473710" h="562609">
                    <a:moveTo>
                      <a:pt x="149767" y="256660"/>
                    </a:moveTo>
                    <a:lnTo>
                      <a:pt x="149814" y="257095"/>
                    </a:lnTo>
                    <a:lnTo>
                      <a:pt x="149941" y="257637"/>
                    </a:lnTo>
                    <a:lnTo>
                      <a:pt x="149814" y="256844"/>
                    </a:lnTo>
                    <a:lnTo>
                      <a:pt x="149767" y="256660"/>
                    </a:lnTo>
                    <a:close/>
                  </a:path>
                  <a:path w="473710" h="562609">
                    <a:moveTo>
                      <a:pt x="148346" y="255723"/>
                    </a:moveTo>
                    <a:lnTo>
                      <a:pt x="148843" y="257609"/>
                    </a:lnTo>
                    <a:lnTo>
                      <a:pt x="148463" y="256075"/>
                    </a:lnTo>
                    <a:lnTo>
                      <a:pt x="148346" y="255723"/>
                    </a:lnTo>
                    <a:close/>
                  </a:path>
                  <a:path w="473710" h="562609">
                    <a:moveTo>
                      <a:pt x="149567" y="256593"/>
                    </a:moveTo>
                    <a:lnTo>
                      <a:pt x="149601" y="257124"/>
                    </a:lnTo>
                    <a:lnTo>
                      <a:pt x="149728" y="257591"/>
                    </a:lnTo>
                    <a:lnTo>
                      <a:pt x="149567" y="256593"/>
                    </a:lnTo>
                    <a:close/>
                  </a:path>
                  <a:path w="473710" h="562609">
                    <a:moveTo>
                      <a:pt x="147487" y="256106"/>
                    </a:moveTo>
                    <a:lnTo>
                      <a:pt x="147632" y="256959"/>
                    </a:lnTo>
                    <a:lnTo>
                      <a:pt x="147758" y="257540"/>
                    </a:lnTo>
                    <a:lnTo>
                      <a:pt x="147487" y="256106"/>
                    </a:lnTo>
                    <a:close/>
                  </a:path>
                  <a:path w="473710" h="562609">
                    <a:moveTo>
                      <a:pt x="148367" y="256266"/>
                    </a:moveTo>
                    <a:lnTo>
                      <a:pt x="148500" y="257105"/>
                    </a:lnTo>
                    <a:lnTo>
                      <a:pt x="148627" y="257489"/>
                    </a:lnTo>
                    <a:lnTo>
                      <a:pt x="148367" y="256266"/>
                    </a:lnTo>
                    <a:close/>
                  </a:path>
                  <a:path w="473710" h="562609">
                    <a:moveTo>
                      <a:pt x="145986" y="256540"/>
                    </a:moveTo>
                    <a:lnTo>
                      <a:pt x="146214" y="257454"/>
                    </a:lnTo>
                    <a:lnTo>
                      <a:pt x="146087" y="256762"/>
                    </a:lnTo>
                    <a:lnTo>
                      <a:pt x="145986" y="256540"/>
                    </a:lnTo>
                    <a:close/>
                  </a:path>
                  <a:path w="473710" h="562609">
                    <a:moveTo>
                      <a:pt x="145491" y="256540"/>
                    </a:moveTo>
                    <a:lnTo>
                      <a:pt x="145854" y="257409"/>
                    </a:lnTo>
                    <a:lnTo>
                      <a:pt x="145728" y="257012"/>
                    </a:lnTo>
                    <a:lnTo>
                      <a:pt x="145491" y="256540"/>
                    </a:lnTo>
                    <a:close/>
                  </a:path>
                  <a:path w="473710" h="562609">
                    <a:moveTo>
                      <a:pt x="148811" y="256876"/>
                    </a:moveTo>
                    <a:lnTo>
                      <a:pt x="148951" y="257341"/>
                    </a:lnTo>
                    <a:lnTo>
                      <a:pt x="148811" y="256876"/>
                    </a:lnTo>
                    <a:close/>
                  </a:path>
                  <a:path w="473710" h="562609">
                    <a:moveTo>
                      <a:pt x="144665" y="254000"/>
                    </a:moveTo>
                    <a:lnTo>
                      <a:pt x="144758" y="255639"/>
                    </a:lnTo>
                    <a:lnTo>
                      <a:pt x="144885" y="257047"/>
                    </a:lnTo>
                    <a:lnTo>
                      <a:pt x="145011" y="257341"/>
                    </a:lnTo>
                    <a:lnTo>
                      <a:pt x="144956" y="256540"/>
                    </a:lnTo>
                    <a:lnTo>
                      <a:pt x="144665" y="254000"/>
                    </a:lnTo>
                    <a:close/>
                  </a:path>
                  <a:path w="473710" h="562609">
                    <a:moveTo>
                      <a:pt x="149307" y="256148"/>
                    </a:moveTo>
                    <a:lnTo>
                      <a:pt x="149567" y="257321"/>
                    </a:lnTo>
                    <a:lnTo>
                      <a:pt x="149441" y="256611"/>
                    </a:lnTo>
                    <a:lnTo>
                      <a:pt x="149307" y="256148"/>
                    </a:lnTo>
                    <a:close/>
                  </a:path>
                  <a:path w="473710" h="562609">
                    <a:moveTo>
                      <a:pt x="149802" y="256294"/>
                    </a:moveTo>
                    <a:lnTo>
                      <a:pt x="149808" y="256820"/>
                    </a:lnTo>
                    <a:lnTo>
                      <a:pt x="149935" y="257313"/>
                    </a:lnTo>
                    <a:lnTo>
                      <a:pt x="149802" y="256294"/>
                    </a:lnTo>
                    <a:close/>
                  </a:path>
                  <a:path w="473710" h="562609">
                    <a:moveTo>
                      <a:pt x="143583" y="256332"/>
                    </a:moveTo>
                    <a:lnTo>
                      <a:pt x="143626" y="257003"/>
                    </a:lnTo>
                    <a:lnTo>
                      <a:pt x="143752" y="257287"/>
                    </a:lnTo>
                    <a:lnTo>
                      <a:pt x="143583" y="256332"/>
                    </a:lnTo>
                    <a:close/>
                  </a:path>
                  <a:path w="473710" h="562609">
                    <a:moveTo>
                      <a:pt x="147154" y="254000"/>
                    </a:moveTo>
                    <a:lnTo>
                      <a:pt x="147403" y="255267"/>
                    </a:lnTo>
                    <a:lnTo>
                      <a:pt x="147783" y="256681"/>
                    </a:lnTo>
                    <a:lnTo>
                      <a:pt x="148036" y="257286"/>
                    </a:lnTo>
                    <a:lnTo>
                      <a:pt x="147154" y="254000"/>
                    </a:lnTo>
                    <a:close/>
                  </a:path>
                  <a:path w="473710" h="562609">
                    <a:moveTo>
                      <a:pt x="148779" y="256477"/>
                    </a:moveTo>
                    <a:lnTo>
                      <a:pt x="148816" y="256889"/>
                    </a:lnTo>
                    <a:lnTo>
                      <a:pt x="148943" y="257251"/>
                    </a:lnTo>
                    <a:lnTo>
                      <a:pt x="148816" y="256586"/>
                    </a:lnTo>
                    <a:close/>
                  </a:path>
                  <a:path w="473710" h="562609">
                    <a:moveTo>
                      <a:pt x="148463" y="256074"/>
                    </a:moveTo>
                    <a:lnTo>
                      <a:pt x="148773" y="257250"/>
                    </a:lnTo>
                    <a:lnTo>
                      <a:pt x="148646" y="256649"/>
                    </a:lnTo>
                    <a:lnTo>
                      <a:pt x="148463" y="256074"/>
                    </a:lnTo>
                    <a:close/>
                  </a:path>
                  <a:path w="473710" h="562609">
                    <a:moveTo>
                      <a:pt x="144843" y="254000"/>
                    </a:moveTo>
                    <a:lnTo>
                      <a:pt x="144983" y="256700"/>
                    </a:lnTo>
                    <a:lnTo>
                      <a:pt x="145237" y="257230"/>
                    </a:lnTo>
                    <a:lnTo>
                      <a:pt x="145110" y="256726"/>
                    </a:lnTo>
                    <a:lnTo>
                      <a:pt x="145153" y="256540"/>
                    </a:lnTo>
                    <a:lnTo>
                      <a:pt x="144843" y="254000"/>
                    </a:lnTo>
                    <a:close/>
                  </a:path>
                  <a:path w="473710" h="562609">
                    <a:moveTo>
                      <a:pt x="148883" y="256564"/>
                    </a:moveTo>
                    <a:lnTo>
                      <a:pt x="148900" y="256760"/>
                    </a:lnTo>
                    <a:lnTo>
                      <a:pt x="149027" y="257210"/>
                    </a:lnTo>
                    <a:lnTo>
                      <a:pt x="148883" y="256564"/>
                    </a:lnTo>
                    <a:close/>
                  </a:path>
                  <a:path w="473710" h="562609">
                    <a:moveTo>
                      <a:pt x="147431" y="255956"/>
                    </a:moveTo>
                    <a:lnTo>
                      <a:pt x="147674" y="257208"/>
                    </a:lnTo>
                    <a:lnTo>
                      <a:pt x="147547" y="256460"/>
                    </a:lnTo>
                    <a:lnTo>
                      <a:pt x="147431" y="255956"/>
                    </a:lnTo>
                    <a:close/>
                  </a:path>
                  <a:path w="473710" h="562609">
                    <a:moveTo>
                      <a:pt x="148277" y="256431"/>
                    </a:moveTo>
                    <a:lnTo>
                      <a:pt x="148444" y="257201"/>
                    </a:lnTo>
                    <a:lnTo>
                      <a:pt x="148317" y="256552"/>
                    </a:lnTo>
                    <a:close/>
                  </a:path>
                  <a:path w="473710" h="562609">
                    <a:moveTo>
                      <a:pt x="147587" y="256211"/>
                    </a:moveTo>
                    <a:lnTo>
                      <a:pt x="147649" y="256489"/>
                    </a:lnTo>
                    <a:lnTo>
                      <a:pt x="147903" y="257148"/>
                    </a:lnTo>
                    <a:lnTo>
                      <a:pt x="147777" y="256673"/>
                    </a:lnTo>
                    <a:lnTo>
                      <a:pt x="147587" y="256211"/>
                    </a:lnTo>
                    <a:close/>
                  </a:path>
                  <a:path w="473710" h="562609">
                    <a:moveTo>
                      <a:pt x="148152" y="256345"/>
                    </a:moveTo>
                    <a:lnTo>
                      <a:pt x="148171" y="256509"/>
                    </a:lnTo>
                    <a:lnTo>
                      <a:pt x="148298" y="257030"/>
                    </a:lnTo>
                    <a:lnTo>
                      <a:pt x="148152" y="256345"/>
                    </a:lnTo>
                    <a:close/>
                  </a:path>
                  <a:path w="473710" h="562609">
                    <a:moveTo>
                      <a:pt x="148199" y="256196"/>
                    </a:moveTo>
                    <a:lnTo>
                      <a:pt x="148243" y="256568"/>
                    </a:lnTo>
                    <a:lnTo>
                      <a:pt x="148370" y="256971"/>
                    </a:lnTo>
                    <a:lnTo>
                      <a:pt x="148244" y="256336"/>
                    </a:lnTo>
                    <a:lnTo>
                      <a:pt x="148199" y="256196"/>
                    </a:lnTo>
                    <a:close/>
                  </a:path>
                  <a:path w="473710" h="562609">
                    <a:moveTo>
                      <a:pt x="145153" y="256540"/>
                    </a:moveTo>
                    <a:lnTo>
                      <a:pt x="145200" y="256928"/>
                    </a:lnTo>
                    <a:lnTo>
                      <a:pt x="145153" y="256540"/>
                    </a:lnTo>
                    <a:close/>
                  </a:path>
                  <a:path w="473710" h="562609">
                    <a:moveTo>
                      <a:pt x="148854" y="256233"/>
                    </a:moveTo>
                    <a:lnTo>
                      <a:pt x="148915" y="256540"/>
                    </a:lnTo>
                    <a:lnTo>
                      <a:pt x="149042" y="256920"/>
                    </a:lnTo>
                    <a:lnTo>
                      <a:pt x="148854" y="256233"/>
                    </a:lnTo>
                    <a:close/>
                  </a:path>
                  <a:path w="473710" h="562609">
                    <a:moveTo>
                      <a:pt x="149519" y="255837"/>
                    </a:moveTo>
                    <a:lnTo>
                      <a:pt x="149577" y="256404"/>
                    </a:lnTo>
                    <a:lnTo>
                      <a:pt x="149704" y="256920"/>
                    </a:lnTo>
                    <a:lnTo>
                      <a:pt x="149577" y="256082"/>
                    </a:lnTo>
                    <a:lnTo>
                      <a:pt x="149519" y="255837"/>
                    </a:lnTo>
                    <a:close/>
                  </a:path>
                  <a:path w="473710" h="562609">
                    <a:moveTo>
                      <a:pt x="148592" y="256252"/>
                    </a:moveTo>
                    <a:lnTo>
                      <a:pt x="148662" y="256570"/>
                    </a:lnTo>
                    <a:lnTo>
                      <a:pt x="148789" y="256909"/>
                    </a:lnTo>
                    <a:lnTo>
                      <a:pt x="148592" y="256252"/>
                    </a:lnTo>
                    <a:close/>
                  </a:path>
                  <a:path w="473710" h="562609">
                    <a:moveTo>
                      <a:pt x="149324" y="255880"/>
                    </a:moveTo>
                    <a:lnTo>
                      <a:pt x="149528" y="256905"/>
                    </a:lnTo>
                    <a:lnTo>
                      <a:pt x="149401" y="256102"/>
                    </a:lnTo>
                    <a:lnTo>
                      <a:pt x="149324" y="255880"/>
                    </a:lnTo>
                    <a:close/>
                  </a:path>
                  <a:path w="473710" h="562609">
                    <a:moveTo>
                      <a:pt x="146108" y="256540"/>
                    </a:moveTo>
                    <a:lnTo>
                      <a:pt x="146145" y="256853"/>
                    </a:lnTo>
                    <a:lnTo>
                      <a:pt x="146108" y="256540"/>
                    </a:lnTo>
                    <a:close/>
                  </a:path>
                  <a:path w="473710" h="562609">
                    <a:moveTo>
                      <a:pt x="148049" y="254931"/>
                    </a:moveTo>
                    <a:lnTo>
                      <a:pt x="148148" y="255760"/>
                    </a:lnTo>
                    <a:lnTo>
                      <a:pt x="148275" y="256373"/>
                    </a:lnTo>
                    <a:lnTo>
                      <a:pt x="148401" y="256807"/>
                    </a:lnTo>
                    <a:lnTo>
                      <a:pt x="148275" y="255970"/>
                    </a:lnTo>
                    <a:lnTo>
                      <a:pt x="148148" y="255320"/>
                    </a:lnTo>
                    <a:lnTo>
                      <a:pt x="148049" y="254931"/>
                    </a:lnTo>
                    <a:close/>
                  </a:path>
                  <a:path w="473710" h="562609">
                    <a:moveTo>
                      <a:pt x="149709" y="256540"/>
                    </a:moveTo>
                    <a:lnTo>
                      <a:pt x="149744" y="256799"/>
                    </a:lnTo>
                    <a:lnTo>
                      <a:pt x="149709" y="256540"/>
                    </a:lnTo>
                    <a:close/>
                  </a:path>
                  <a:path w="473710" h="562609">
                    <a:moveTo>
                      <a:pt x="143217" y="255270"/>
                    </a:moveTo>
                    <a:lnTo>
                      <a:pt x="143399" y="256324"/>
                    </a:lnTo>
                    <a:lnTo>
                      <a:pt x="143526" y="256777"/>
                    </a:lnTo>
                    <a:lnTo>
                      <a:pt x="143217" y="255270"/>
                    </a:lnTo>
                    <a:close/>
                  </a:path>
                  <a:path w="473710" h="562609">
                    <a:moveTo>
                      <a:pt x="151720" y="256540"/>
                    </a:moveTo>
                    <a:lnTo>
                      <a:pt x="151688" y="256774"/>
                    </a:lnTo>
                    <a:lnTo>
                      <a:pt x="151720" y="256540"/>
                    </a:lnTo>
                    <a:close/>
                  </a:path>
                  <a:path w="473710" h="562609">
                    <a:moveTo>
                      <a:pt x="150892" y="256540"/>
                    </a:moveTo>
                    <a:lnTo>
                      <a:pt x="150892" y="256773"/>
                    </a:lnTo>
                    <a:lnTo>
                      <a:pt x="150892" y="256540"/>
                    </a:lnTo>
                    <a:close/>
                  </a:path>
                  <a:path w="473710" h="562609">
                    <a:moveTo>
                      <a:pt x="148440" y="255475"/>
                    </a:moveTo>
                    <a:lnTo>
                      <a:pt x="148644" y="256398"/>
                    </a:lnTo>
                    <a:lnTo>
                      <a:pt x="148771" y="256760"/>
                    </a:lnTo>
                    <a:lnTo>
                      <a:pt x="148644" y="256077"/>
                    </a:lnTo>
                    <a:lnTo>
                      <a:pt x="148440" y="255475"/>
                    </a:lnTo>
                    <a:close/>
                  </a:path>
                  <a:path w="473710" h="562609">
                    <a:moveTo>
                      <a:pt x="148780" y="255386"/>
                    </a:moveTo>
                    <a:lnTo>
                      <a:pt x="148924" y="256181"/>
                    </a:lnTo>
                    <a:lnTo>
                      <a:pt x="149051" y="256746"/>
                    </a:lnTo>
                    <a:lnTo>
                      <a:pt x="148780" y="255386"/>
                    </a:lnTo>
                    <a:close/>
                  </a:path>
                  <a:path w="473710" h="562609">
                    <a:moveTo>
                      <a:pt x="151386" y="256540"/>
                    </a:moveTo>
                    <a:lnTo>
                      <a:pt x="151333" y="256746"/>
                    </a:lnTo>
                    <a:lnTo>
                      <a:pt x="151386" y="256540"/>
                    </a:lnTo>
                    <a:close/>
                  </a:path>
                  <a:path w="473710" h="562609">
                    <a:moveTo>
                      <a:pt x="149225" y="255589"/>
                    </a:moveTo>
                    <a:lnTo>
                      <a:pt x="149352" y="256245"/>
                    </a:lnTo>
                    <a:lnTo>
                      <a:pt x="149478" y="256737"/>
                    </a:lnTo>
                    <a:lnTo>
                      <a:pt x="149352" y="256080"/>
                    </a:lnTo>
                    <a:lnTo>
                      <a:pt x="149225" y="255589"/>
                    </a:lnTo>
                    <a:close/>
                  </a:path>
                  <a:path w="473710" h="562609">
                    <a:moveTo>
                      <a:pt x="143698" y="255980"/>
                    </a:moveTo>
                    <a:lnTo>
                      <a:pt x="143729" y="256227"/>
                    </a:lnTo>
                    <a:lnTo>
                      <a:pt x="143856" y="256727"/>
                    </a:lnTo>
                    <a:lnTo>
                      <a:pt x="143698" y="255980"/>
                    </a:lnTo>
                    <a:close/>
                  </a:path>
                  <a:path w="473710" h="562609">
                    <a:moveTo>
                      <a:pt x="147586" y="255270"/>
                    </a:moveTo>
                    <a:lnTo>
                      <a:pt x="148064" y="256679"/>
                    </a:lnTo>
                    <a:lnTo>
                      <a:pt x="147938" y="256186"/>
                    </a:lnTo>
                    <a:lnTo>
                      <a:pt x="147586" y="255270"/>
                    </a:lnTo>
                    <a:close/>
                  </a:path>
                  <a:path w="473710" h="562609">
                    <a:moveTo>
                      <a:pt x="144956" y="256540"/>
                    </a:moveTo>
                    <a:lnTo>
                      <a:pt x="144971" y="256675"/>
                    </a:lnTo>
                    <a:lnTo>
                      <a:pt x="144956" y="256540"/>
                    </a:lnTo>
                    <a:close/>
                  </a:path>
                  <a:path w="473710" h="562609">
                    <a:moveTo>
                      <a:pt x="151329" y="256540"/>
                    </a:moveTo>
                    <a:close/>
                  </a:path>
                  <a:path w="473710" h="562609">
                    <a:moveTo>
                      <a:pt x="151285" y="256540"/>
                    </a:moveTo>
                    <a:close/>
                  </a:path>
                  <a:path w="473710" h="562609">
                    <a:moveTo>
                      <a:pt x="149273" y="255917"/>
                    </a:moveTo>
                    <a:lnTo>
                      <a:pt x="149309" y="256158"/>
                    </a:lnTo>
                    <a:lnTo>
                      <a:pt x="149436" y="256591"/>
                    </a:lnTo>
                    <a:lnTo>
                      <a:pt x="149273" y="255917"/>
                    </a:lnTo>
                    <a:close/>
                  </a:path>
                  <a:path w="473710" h="562609">
                    <a:moveTo>
                      <a:pt x="149508" y="255656"/>
                    </a:moveTo>
                    <a:lnTo>
                      <a:pt x="149564" y="256028"/>
                    </a:lnTo>
                    <a:lnTo>
                      <a:pt x="149691" y="256571"/>
                    </a:lnTo>
                    <a:lnTo>
                      <a:pt x="149508" y="255656"/>
                    </a:lnTo>
                    <a:close/>
                  </a:path>
                  <a:path w="473710" h="562609">
                    <a:moveTo>
                      <a:pt x="149684" y="256357"/>
                    </a:moveTo>
                    <a:lnTo>
                      <a:pt x="149690" y="256540"/>
                    </a:lnTo>
                    <a:lnTo>
                      <a:pt x="149684" y="256357"/>
                    </a:lnTo>
                    <a:close/>
                  </a:path>
                  <a:path w="473710" h="562609">
                    <a:moveTo>
                      <a:pt x="150831" y="255905"/>
                    </a:moveTo>
                    <a:lnTo>
                      <a:pt x="150857" y="256540"/>
                    </a:lnTo>
                    <a:lnTo>
                      <a:pt x="150831" y="255905"/>
                    </a:lnTo>
                    <a:close/>
                  </a:path>
                  <a:path w="473710" h="562609">
                    <a:moveTo>
                      <a:pt x="151272" y="256480"/>
                    </a:moveTo>
                    <a:close/>
                  </a:path>
                  <a:path w="473710" h="562609">
                    <a:moveTo>
                      <a:pt x="151329" y="256473"/>
                    </a:moveTo>
                    <a:close/>
                  </a:path>
                  <a:path w="473710" h="562609">
                    <a:moveTo>
                      <a:pt x="151368" y="256496"/>
                    </a:moveTo>
                    <a:close/>
                  </a:path>
                  <a:path w="473710" h="562609">
                    <a:moveTo>
                      <a:pt x="151390" y="256456"/>
                    </a:moveTo>
                    <a:close/>
                  </a:path>
                  <a:path w="473710" h="562609">
                    <a:moveTo>
                      <a:pt x="151703" y="256389"/>
                    </a:moveTo>
                    <a:lnTo>
                      <a:pt x="151686" y="256540"/>
                    </a:lnTo>
                    <a:lnTo>
                      <a:pt x="151703" y="256389"/>
                    </a:lnTo>
                    <a:close/>
                  </a:path>
                  <a:path w="473710" h="562609">
                    <a:moveTo>
                      <a:pt x="151907" y="256427"/>
                    </a:moveTo>
                    <a:close/>
                  </a:path>
                  <a:path w="473710" h="562609">
                    <a:moveTo>
                      <a:pt x="151947" y="256389"/>
                    </a:moveTo>
                    <a:lnTo>
                      <a:pt x="151912" y="256540"/>
                    </a:lnTo>
                    <a:lnTo>
                      <a:pt x="151947" y="256389"/>
                    </a:lnTo>
                    <a:close/>
                  </a:path>
                  <a:path w="473710" h="562609">
                    <a:moveTo>
                      <a:pt x="152095" y="255940"/>
                    </a:moveTo>
                    <a:lnTo>
                      <a:pt x="151951" y="256540"/>
                    </a:lnTo>
                    <a:lnTo>
                      <a:pt x="152095" y="255940"/>
                    </a:lnTo>
                    <a:close/>
                  </a:path>
                  <a:path w="473710" h="562609">
                    <a:moveTo>
                      <a:pt x="148261" y="255306"/>
                    </a:moveTo>
                    <a:lnTo>
                      <a:pt x="148489" y="256106"/>
                    </a:lnTo>
                    <a:lnTo>
                      <a:pt x="148616" y="256446"/>
                    </a:lnTo>
                    <a:lnTo>
                      <a:pt x="148489" y="255957"/>
                    </a:lnTo>
                    <a:lnTo>
                      <a:pt x="148261" y="255306"/>
                    </a:lnTo>
                    <a:close/>
                  </a:path>
                  <a:path w="473710" h="562609">
                    <a:moveTo>
                      <a:pt x="147480" y="255957"/>
                    </a:moveTo>
                    <a:lnTo>
                      <a:pt x="147506" y="256102"/>
                    </a:lnTo>
                    <a:lnTo>
                      <a:pt x="147632" y="256445"/>
                    </a:lnTo>
                    <a:lnTo>
                      <a:pt x="147480" y="255957"/>
                    </a:lnTo>
                    <a:close/>
                  </a:path>
                  <a:path w="473710" h="562609">
                    <a:moveTo>
                      <a:pt x="148124" y="255195"/>
                    </a:moveTo>
                    <a:lnTo>
                      <a:pt x="148357" y="256392"/>
                    </a:lnTo>
                    <a:lnTo>
                      <a:pt x="148230" y="255663"/>
                    </a:lnTo>
                    <a:lnTo>
                      <a:pt x="148124" y="255195"/>
                    </a:lnTo>
                    <a:close/>
                  </a:path>
                  <a:path w="473710" h="562609">
                    <a:moveTo>
                      <a:pt x="147358" y="254000"/>
                    </a:moveTo>
                    <a:lnTo>
                      <a:pt x="148034" y="256368"/>
                    </a:lnTo>
                    <a:lnTo>
                      <a:pt x="147908" y="255773"/>
                    </a:lnTo>
                    <a:lnTo>
                      <a:pt x="147358" y="254000"/>
                    </a:lnTo>
                    <a:close/>
                  </a:path>
                  <a:path w="473710" h="562609">
                    <a:moveTo>
                      <a:pt x="149484" y="254907"/>
                    </a:moveTo>
                    <a:lnTo>
                      <a:pt x="149682" y="256325"/>
                    </a:lnTo>
                    <a:lnTo>
                      <a:pt x="149555" y="255219"/>
                    </a:lnTo>
                    <a:lnTo>
                      <a:pt x="149484" y="254907"/>
                    </a:lnTo>
                    <a:close/>
                  </a:path>
                  <a:path w="473710" h="562609">
                    <a:moveTo>
                      <a:pt x="149452" y="254767"/>
                    </a:moveTo>
                    <a:lnTo>
                      <a:pt x="149551" y="255824"/>
                    </a:lnTo>
                    <a:lnTo>
                      <a:pt x="149678" y="256315"/>
                    </a:lnTo>
                    <a:lnTo>
                      <a:pt x="149452" y="254767"/>
                    </a:lnTo>
                    <a:close/>
                  </a:path>
                  <a:path w="473710" h="562609">
                    <a:moveTo>
                      <a:pt x="149237" y="255235"/>
                    </a:moveTo>
                    <a:lnTo>
                      <a:pt x="149344" y="255788"/>
                    </a:lnTo>
                    <a:lnTo>
                      <a:pt x="149470" y="256305"/>
                    </a:lnTo>
                    <a:lnTo>
                      <a:pt x="149237" y="255235"/>
                    </a:lnTo>
                    <a:close/>
                  </a:path>
                  <a:path w="473710" h="562609">
                    <a:moveTo>
                      <a:pt x="147274" y="254784"/>
                    </a:moveTo>
                    <a:lnTo>
                      <a:pt x="147460" y="255843"/>
                    </a:lnTo>
                    <a:lnTo>
                      <a:pt x="147587" y="256211"/>
                    </a:lnTo>
                    <a:lnTo>
                      <a:pt x="147274" y="254784"/>
                    </a:lnTo>
                    <a:close/>
                  </a:path>
                  <a:path w="473710" h="562609">
                    <a:moveTo>
                      <a:pt x="148035" y="255384"/>
                    </a:moveTo>
                    <a:lnTo>
                      <a:pt x="148072" y="255690"/>
                    </a:lnTo>
                    <a:lnTo>
                      <a:pt x="148199" y="256196"/>
                    </a:lnTo>
                    <a:lnTo>
                      <a:pt x="148035" y="255384"/>
                    </a:lnTo>
                    <a:close/>
                  </a:path>
                  <a:path w="473710" h="562609">
                    <a:moveTo>
                      <a:pt x="149361" y="255161"/>
                    </a:moveTo>
                    <a:lnTo>
                      <a:pt x="149396" y="255523"/>
                    </a:lnTo>
                    <a:lnTo>
                      <a:pt x="149523" y="256194"/>
                    </a:lnTo>
                    <a:lnTo>
                      <a:pt x="149361" y="255161"/>
                    </a:lnTo>
                    <a:close/>
                  </a:path>
                  <a:path w="473710" h="562609">
                    <a:moveTo>
                      <a:pt x="148270" y="254604"/>
                    </a:moveTo>
                    <a:lnTo>
                      <a:pt x="148317" y="254845"/>
                    </a:lnTo>
                    <a:lnTo>
                      <a:pt x="148698" y="256171"/>
                    </a:lnTo>
                    <a:lnTo>
                      <a:pt x="148571" y="255516"/>
                    </a:lnTo>
                    <a:lnTo>
                      <a:pt x="148270" y="254604"/>
                    </a:lnTo>
                    <a:close/>
                  </a:path>
                  <a:path w="473710" h="562609">
                    <a:moveTo>
                      <a:pt x="148197" y="254755"/>
                    </a:moveTo>
                    <a:lnTo>
                      <a:pt x="148278" y="255148"/>
                    </a:lnTo>
                    <a:lnTo>
                      <a:pt x="148532" y="256014"/>
                    </a:lnTo>
                    <a:lnTo>
                      <a:pt x="148406" y="255373"/>
                    </a:lnTo>
                    <a:lnTo>
                      <a:pt x="148197" y="254755"/>
                    </a:lnTo>
                    <a:close/>
                  </a:path>
                  <a:path w="473710" h="562609">
                    <a:moveTo>
                      <a:pt x="143608" y="255270"/>
                    </a:moveTo>
                    <a:lnTo>
                      <a:pt x="143698" y="255980"/>
                    </a:lnTo>
                    <a:lnTo>
                      <a:pt x="143608" y="255270"/>
                    </a:lnTo>
                    <a:close/>
                  </a:path>
                  <a:path w="473710" h="562609">
                    <a:moveTo>
                      <a:pt x="148683" y="255065"/>
                    </a:moveTo>
                    <a:lnTo>
                      <a:pt x="148705" y="255389"/>
                    </a:lnTo>
                    <a:lnTo>
                      <a:pt x="148832" y="255980"/>
                    </a:lnTo>
                    <a:lnTo>
                      <a:pt x="148683" y="255065"/>
                    </a:lnTo>
                    <a:close/>
                  </a:path>
                  <a:path w="473710" h="562609">
                    <a:moveTo>
                      <a:pt x="147066" y="254000"/>
                    </a:moveTo>
                    <a:lnTo>
                      <a:pt x="147321" y="255368"/>
                    </a:lnTo>
                    <a:lnTo>
                      <a:pt x="147448" y="255881"/>
                    </a:lnTo>
                    <a:lnTo>
                      <a:pt x="147195" y="254485"/>
                    </a:lnTo>
                    <a:lnTo>
                      <a:pt x="147066" y="254000"/>
                    </a:lnTo>
                    <a:close/>
                  </a:path>
                  <a:path w="473710" h="562609">
                    <a:moveTo>
                      <a:pt x="151410" y="255270"/>
                    </a:moveTo>
                    <a:lnTo>
                      <a:pt x="151384" y="255837"/>
                    </a:lnTo>
                    <a:lnTo>
                      <a:pt x="151410" y="255270"/>
                    </a:lnTo>
                    <a:close/>
                  </a:path>
                  <a:path w="473710" h="562609">
                    <a:moveTo>
                      <a:pt x="149248" y="254891"/>
                    </a:moveTo>
                    <a:lnTo>
                      <a:pt x="149299" y="255344"/>
                    </a:lnTo>
                    <a:lnTo>
                      <a:pt x="149426" y="255837"/>
                    </a:lnTo>
                    <a:lnTo>
                      <a:pt x="149248" y="254891"/>
                    </a:lnTo>
                    <a:close/>
                  </a:path>
                  <a:path w="473710" h="562609">
                    <a:moveTo>
                      <a:pt x="147886" y="254835"/>
                    </a:moveTo>
                    <a:lnTo>
                      <a:pt x="147919" y="255173"/>
                    </a:lnTo>
                    <a:lnTo>
                      <a:pt x="148046" y="255733"/>
                    </a:lnTo>
                    <a:lnTo>
                      <a:pt x="147886" y="254835"/>
                    </a:lnTo>
                    <a:close/>
                  </a:path>
                  <a:path w="473710" h="562609">
                    <a:moveTo>
                      <a:pt x="151512" y="255270"/>
                    </a:moveTo>
                    <a:lnTo>
                      <a:pt x="151453" y="255705"/>
                    </a:lnTo>
                    <a:lnTo>
                      <a:pt x="151512" y="255270"/>
                    </a:lnTo>
                    <a:close/>
                  </a:path>
                  <a:path w="473710" h="562609">
                    <a:moveTo>
                      <a:pt x="152949" y="252668"/>
                    </a:moveTo>
                    <a:lnTo>
                      <a:pt x="152546" y="254239"/>
                    </a:lnTo>
                    <a:lnTo>
                      <a:pt x="152292" y="255338"/>
                    </a:lnTo>
                    <a:lnTo>
                      <a:pt x="152165" y="255702"/>
                    </a:lnTo>
                    <a:lnTo>
                      <a:pt x="152292" y="255438"/>
                    </a:lnTo>
                    <a:lnTo>
                      <a:pt x="152419" y="255060"/>
                    </a:lnTo>
                    <a:lnTo>
                      <a:pt x="152949" y="252668"/>
                    </a:lnTo>
                    <a:close/>
                  </a:path>
                  <a:path w="473710" h="562609">
                    <a:moveTo>
                      <a:pt x="147472" y="254000"/>
                    </a:moveTo>
                    <a:lnTo>
                      <a:pt x="147966" y="255658"/>
                    </a:lnTo>
                    <a:lnTo>
                      <a:pt x="147839" y="255107"/>
                    </a:lnTo>
                    <a:lnTo>
                      <a:pt x="147472" y="254000"/>
                    </a:lnTo>
                    <a:close/>
                  </a:path>
                  <a:path w="473710" h="562609">
                    <a:moveTo>
                      <a:pt x="149256" y="254710"/>
                    </a:moveTo>
                    <a:lnTo>
                      <a:pt x="149281" y="255047"/>
                    </a:lnTo>
                    <a:lnTo>
                      <a:pt x="149408" y="255649"/>
                    </a:lnTo>
                    <a:lnTo>
                      <a:pt x="149256" y="254710"/>
                    </a:lnTo>
                    <a:close/>
                  </a:path>
                  <a:path w="473710" h="562609">
                    <a:moveTo>
                      <a:pt x="151147" y="255270"/>
                    </a:moveTo>
                    <a:lnTo>
                      <a:pt x="151129" y="255637"/>
                    </a:lnTo>
                    <a:lnTo>
                      <a:pt x="151147" y="255270"/>
                    </a:lnTo>
                    <a:close/>
                  </a:path>
                  <a:path w="473710" h="562609">
                    <a:moveTo>
                      <a:pt x="151225" y="255270"/>
                    </a:moveTo>
                    <a:lnTo>
                      <a:pt x="151195" y="255623"/>
                    </a:lnTo>
                    <a:lnTo>
                      <a:pt x="151225" y="255270"/>
                    </a:lnTo>
                    <a:close/>
                  </a:path>
                  <a:path w="473710" h="562609">
                    <a:moveTo>
                      <a:pt x="151465" y="255270"/>
                    </a:moveTo>
                    <a:lnTo>
                      <a:pt x="151434" y="255599"/>
                    </a:lnTo>
                    <a:lnTo>
                      <a:pt x="151465" y="255270"/>
                    </a:lnTo>
                    <a:close/>
                  </a:path>
                  <a:path w="473710" h="562609">
                    <a:moveTo>
                      <a:pt x="149285" y="254041"/>
                    </a:moveTo>
                    <a:lnTo>
                      <a:pt x="149358" y="254978"/>
                    </a:lnTo>
                    <a:lnTo>
                      <a:pt x="149485" y="255566"/>
                    </a:lnTo>
                    <a:lnTo>
                      <a:pt x="149358" y="254360"/>
                    </a:lnTo>
                    <a:lnTo>
                      <a:pt x="149285" y="254041"/>
                    </a:lnTo>
                    <a:close/>
                  </a:path>
                  <a:path w="473710" h="562609">
                    <a:moveTo>
                      <a:pt x="152515" y="254184"/>
                    </a:moveTo>
                    <a:lnTo>
                      <a:pt x="152311" y="255096"/>
                    </a:lnTo>
                    <a:lnTo>
                      <a:pt x="152184" y="255565"/>
                    </a:lnTo>
                    <a:lnTo>
                      <a:pt x="152311" y="255251"/>
                    </a:lnTo>
                    <a:lnTo>
                      <a:pt x="152515" y="254184"/>
                    </a:lnTo>
                    <a:close/>
                  </a:path>
                  <a:path w="473710" h="562609">
                    <a:moveTo>
                      <a:pt x="148221" y="254000"/>
                    </a:moveTo>
                    <a:lnTo>
                      <a:pt x="148620" y="255542"/>
                    </a:lnTo>
                    <a:lnTo>
                      <a:pt x="148493" y="254959"/>
                    </a:lnTo>
                    <a:lnTo>
                      <a:pt x="148221" y="254000"/>
                    </a:lnTo>
                    <a:close/>
                  </a:path>
                  <a:path w="473710" h="562609">
                    <a:moveTo>
                      <a:pt x="152349" y="254650"/>
                    </a:moveTo>
                    <a:lnTo>
                      <a:pt x="152173" y="255537"/>
                    </a:lnTo>
                    <a:lnTo>
                      <a:pt x="152300" y="254982"/>
                    </a:lnTo>
                    <a:lnTo>
                      <a:pt x="152349" y="254650"/>
                    </a:lnTo>
                    <a:close/>
                  </a:path>
                  <a:path w="473710" h="562609">
                    <a:moveTo>
                      <a:pt x="145962" y="255270"/>
                    </a:moveTo>
                    <a:lnTo>
                      <a:pt x="145990" y="255516"/>
                    </a:lnTo>
                    <a:lnTo>
                      <a:pt x="145962" y="255270"/>
                    </a:lnTo>
                    <a:close/>
                  </a:path>
                  <a:path w="473710" h="562609">
                    <a:moveTo>
                      <a:pt x="151282" y="255270"/>
                    </a:moveTo>
                    <a:lnTo>
                      <a:pt x="151240" y="255504"/>
                    </a:lnTo>
                    <a:lnTo>
                      <a:pt x="151282" y="255270"/>
                    </a:lnTo>
                    <a:close/>
                  </a:path>
                  <a:path w="473710" h="562609">
                    <a:moveTo>
                      <a:pt x="151981" y="255270"/>
                    </a:moveTo>
                    <a:lnTo>
                      <a:pt x="151918" y="255483"/>
                    </a:lnTo>
                    <a:lnTo>
                      <a:pt x="151981" y="255270"/>
                    </a:lnTo>
                    <a:close/>
                  </a:path>
                  <a:path w="473710" h="562609">
                    <a:moveTo>
                      <a:pt x="151112" y="255270"/>
                    </a:moveTo>
                    <a:lnTo>
                      <a:pt x="151100" y="255471"/>
                    </a:lnTo>
                    <a:lnTo>
                      <a:pt x="151112" y="255270"/>
                    </a:lnTo>
                    <a:close/>
                  </a:path>
                  <a:path w="473710" h="562609">
                    <a:moveTo>
                      <a:pt x="151261" y="255270"/>
                    </a:moveTo>
                    <a:lnTo>
                      <a:pt x="151235" y="255410"/>
                    </a:lnTo>
                    <a:lnTo>
                      <a:pt x="151261" y="255270"/>
                    </a:lnTo>
                    <a:close/>
                  </a:path>
                  <a:path w="473710" h="562609">
                    <a:moveTo>
                      <a:pt x="152588" y="254040"/>
                    </a:moveTo>
                    <a:lnTo>
                      <a:pt x="152513" y="254195"/>
                    </a:lnTo>
                    <a:lnTo>
                      <a:pt x="152259" y="255407"/>
                    </a:lnTo>
                    <a:lnTo>
                      <a:pt x="152386" y="254984"/>
                    </a:lnTo>
                    <a:lnTo>
                      <a:pt x="152588" y="254040"/>
                    </a:lnTo>
                    <a:close/>
                  </a:path>
                  <a:path w="473710" h="562609">
                    <a:moveTo>
                      <a:pt x="152034" y="255270"/>
                    </a:moveTo>
                    <a:lnTo>
                      <a:pt x="151961" y="255405"/>
                    </a:lnTo>
                    <a:lnTo>
                      <a:pt x="152034" y="255270"/>
                    </a:lnTo>
                    <a:close/>
                  </a:path>
                  <a:path w="473710" h="562609">
                    <a:moveTo>
                      <a:pt x="151364" y="255270"/>
                    </a:moveTo>
                    <a:close/>
                  </a:path>
                  <a:path w="473710" h="562609">
                    <a:moveTo>
                      <a:pt x="143446" y="254000"/>
                    </a:moveTo>
                    <a:lnTo>
                      <a:pt x="143521" y="255270"/>
                    </a:lnTo>
                    <a:lnTo>
                      <a:pt x="143446" y="254000"/>
                    </a:lnTo>
                    <a:close/>
                  </a:path>
                  <a:path w="473710" h="562609">
                    <a:moveTo>
                      <a:pt x="151086" y="255224"/>
                    </a:moveTo>
                    <a:close/>
                  </a:path>
                  <a:path w="473710" h="562609">
                    <a:moveTo>
                      <a:pt x="151116" y="255209"/>
                    </a:moveTo>
                    <a:close/>
                  </a:path>
                  <a:path w="473710" h="562609">
                    <a:moveTo>
                      <a:pt x="151161" y="255196"/>
                    </a:moveTo>
                    <a:close/>
                  </a:path>
                  <a:path w="473710" h="562609">
                    <a:moveTo>
                      <a:pt x="151268" y="255212"/>
                    </a:moveTo>
                    <a:close/>
                  </a:path>
                  <a:path w="473710" h="562609">
                    <a:moveTo>
                      <a:pt x="151347" y="255191"/>
                    </a:moveTo>
                    <a:close/>
                  </a:path>
                  <a:path w="473710" h="562609">
                    <a:moveTo>
                      <a:pt x="151445" y="255110"/>
                    </a:moveTo>
                    <a:lnTo>
                      <a:pt x="151419" y="255270"/>
                    </a:lnTo>
                    <a:lnTo>
                      <a:pt x="151445" y="255110"/>
                    </a:lnTo>
                    <a:close/>
                  </a:path>
                  <a:path w="473710" h="562609">
                    <a:moveTo>
                      <a:pt x="151505" y="254913"/>
                    </a:moveTo>
                    <a:lnTo>
                      <a:pt x="151468" y="255270"/>
                    </a:lnTo>
                    <a:lnTo>
                      <a:pt x="151505" y="254913"/>
                    </a:lnTo>
                    <a:close/>
                  </a:path>
                  <a:path w="473710" h="562609">
                    <a:moveTo>
                      <a:pt x="151530" y="254851"/>
                    </a:moveTo>
                    <a:lnTo>
                      <a:pt x="151482" y="255270"/>
                    </a:lnTo>
                    <a:lnTo>
                      <a:pt x="151530" y="254851"/>
                    </a:lnTo>
                    <a:close/>
                  </a:path>
                  <a:path w="473710" h="562609">
                    <a:moveTo>
                      <a:pt x="151955" y="255126"/>
                    </a:moveTo>
                    <a:lnTo>
                      <a:pt x="151922" y="255270"/>
                    </a:lnTo>
                    <a:lnTo>
                      <a:pt x="151955" y="255126"/>
                    </a:lnTo>
                    <a:close/>
                  </a:path>
                  <a:path w="473710" h="562609">
                    <a:moveTo>
                      <a:pt x="151989" y="255215"/>
                    </a:moveTo>
                    <a:close/>
                  </a:path>
                  <a:path w="473710" h="562609">
                    <a:moveTo>
                      <a:pt x="152180" y="254839"/>
                    </a:moveTo>
                    <a:lnTo>
                      <a:pt x="152051" y="255270"/>
                    </a:lnTo>
                    <a:lnTo>
                      <a:pt x="152180" y="254839"/>
                    </a:lnTo>
                    <a:close/>
                  </a:path>
                  <a:path w="473710" h="562609">
                    <a:moveTo>
                      <a:pt x="152378" y="254453"/>
                    </a:moveTo>
                    <a:lnTo>
                      <a:pt x="152187" y="255270"/>
                    </a:lnTo>
                    <a:lnTo>
                      <a:pt x="152378" y="254453"/>
                    </a:lnTo>
                    <a:close/>
                  </a:path>
                  <a:path w="473710" h="562609">
                    <a:moveTo>
                      <a:pt x="148547" y="253075"/>
                    </a:moveTo>
                    <a:lnTo>
                      <a:pt x="148643" y="254478"/>
                    </a:lnTo>
                    <a:lnTo>
                      <a:pt x="148770" y="255268"/>
                    </a:lnTo>
                    <a:lnTo>
                      <a:pt x="148643" y="253814"/>
                    </a:lnTo>
                    <a:lnTo>
                      <a:pt x="148547" y="253075"/>
                    </a:lnTo>
                    <a:close/>
                  </a:path>
                  <a:path w="473710" h="562609">
                    <a:moveTo>
                      <a:pt x="149368" y="253451"/>
                    </a:moveTo>
                    <a:lnTo>
                      <a:pt x="149395" y="253869"/>
                    </a:lnTo>
                    <a:lnTo>
                      <a:pt x="149521" y="254765"/>
                    </a:lnTo>
                    <a:lnTo>
                      <a:pt x="149648" y="255245"/>
                    </a:lnTo>
                    <a:lnTo>
                      <a:pt x="149521" y="254223"/>
                    </a:lnTo>
                    <a:lnTo>
                      <a:pt x="149368" y="253451"/>
                    </a:lnTo>
                    <a:close/>
                  </a:path>
                  <a:path w="473710" h="562609">
                    <a:moveTo>
                      <a:pt x="152461" y="254290"/>
                    </a:moveTo>
                    <a:lnTo>
                      <a:pt x="152390" y="254470"/>
                    </a:lnTo>
                    <a:lnTo>
                      <a:pt x="152264" y="255229"/>
                    </a:lnTo>
                    <a:lnTo>
                      <a:pt x="152461" y="254290"/>
                    </a:lnTo>
                    <a:close/>
                  </a:path>
                  <a:path w="473710" h="562609">
                    <a:moveTo>
                      <a:pt x="147842" y="254378"/>
                    </a:moveTo>
                    <a:lnTo>
                      <a:pt x="147870" y="254671"/>
                    </a:lnTo>
                    <a:lnTo>
                      <a:pt x="147997" y="255227"/>
                    </a:lnTo>
                    <a:lnTo>
                      <a:pt x="147842" y="254378"/>
                    </a:lnTo>
                    <a:close/>
                  </a:path>
                  <a:path w="473710" h="562609">
                    <a:moveTo>
                      <a:pt x="147957" y="254152"/>
                    </a:moveTo>
                    <a:lnTo>
                      <a:pt x="148105" y="254793"/>
                    </a:lnTo>
                    <a:lnTo>
                      <a:pt x="148232" y="255223"/>
                    </a:lnTo>
                    <a:lnTo>
                      <a:pt x="147957" y="254152"/>
                    </a:lnTo>
                    <a:close/>
                  </a:path>
                  <a:path w="473710" h="562609">
                    <a:moveTo>
                      <a:pt x="147977" y="254327"/>
                    </a:moveTo>
                    <a:lnTo>
                      <a:pt x="148028" y="254577"/>
                    </a:lnTo>
                    <a:lnTo>
                      <a:pt x="148155" y="255005"/>
                    </a:lnTo>
                    <a:lnTo>
                      <a:pt x="147977" y="254327"/>
                    </a:lnTo>
                    <a:close/>
                  </a:path>
                  <a:path w="473710" h="562609">
                    <a:moveTo>
                      <a:pt x="149378" y="252721"/>
                    </a:moveTo>
                    <a:lnTo>
                      <a:pt x="149697" y="254962"/>
                    </a:lnTo>
                    <a:lnTo>
                      <a:pt x="149570" y="253902"/>
                    </a:lnTo>
                    <a:lnTo>
                      <a:pt x="149378" y="252721"/>
                    </a:lnTo>
                    <a:close/>
                  </a:path>
                  <a:path w="473710" h="562609">
                    <a:moveTo>
                      <a:pt x="148736" y="254166"/>
                    </a:moveTo>
                    <a:lnTo>
                      <a:pt x="148951" y="254931"/>
                    </a:lnTo>
                    <a:lnTo>
                      <a:pt x="148824" y="254423"/>
                    </a:lnTo>
                    <a:lnTo>
                      <a:pt x="148736" y="254166"/>
                    </a:lnTo>
                    <a:close/>
                  </a:path>
                  <a:path w="473710" h="562609">
                    <a:moveTo>
                      <a:pt x="147942" y="254000"/>
                    </a:moveTo>
                    <a:lnTo>
                      <a:pt x="148192" y="254853"/>
                    </a:lnTo>
                    <a:lnTo>
                      <a:pt x="148065" y="254365"/>
                    </a:lnTo>
                    <a:lnTo>
                      <a:pt x="147942" y="254000"/>
                    </a:lnTo>
                    <a:close/>
                  </a:path>
                  <a:path w="473710" h="562609">
                    <a:moveTo>
                      <a:pt x="148879" y="253214"/>
                    </a:moveTo>
                    <a:lnTo>
                      <a:pt x="149025" y="254136"/>
                    </a:lnTo>
                    <a:lnTo>
                      <a:pt x="149152" y="254772"/>
                    </a:lnTo>
                    <a:lnTo>
                      <a:pt x="149025" y="253834"/>
                    </a:lnTo>
                    <a:lnTo>
                      <a:pt x="148879" y="253214"/>
                    </a:lnTo>
                    <a:close/>
                  </a:path>
                  <a:path w="473710" h="562609">
                    <a:moveTo>
                      <a:pt x="152444" y="254000"/>
                    </a:moveTo>
                    <a:lnTo>
                      <a:pt x="152240" y="254723"/>
                    </a:lnTo>
                    <a:lnTo>
                      <a:pt x="152365" y="254478"/>
                    </a:lnTo>
                    <a:lnTo>
                      <a:pt x="152444" y="254000"/>
                    </a:lnTo>
                    <a:close/>
                  </a:path>
                  <a:path w="473710" h="562609">
                    <a:moveTo>
                      <a:pt x="152167" y="254002"/>
                    </a:moveTo>
                    <a:lnTo>
                      <a:pt x="151988" y="254708"/>
                    </a:lnTo>
                    <a:lnTo>
                      <a:pt x="152114" y="254357"/>
                    </a:lnTo>
                    <a:lnTo>
                      <a:pt x="152167" y="254002"/>
                    </a:lnTo>
                    <a:close/>
                  </a:path>
                  <a:path w="473710" h="562609">
                    <a:moveTo>
                      <a:pt x="149353" y="252453"/>
                    </a:moveTo>
                    <a:lnTo>
                      <a:pt x="149695" y="254669"/>
                    </a:lnTo>
                    <a:lnTo>
                      <a:pt x="149568" y="253667"/>
                    </a:lnTo>
                    <a:lnTo>
                      <a:pt x="149353" y="252453"/>
                    </a:lnTo>
                    <a:close/>
                  </a:path>
                  <a:path w="473710" h="562609">
                    <a:moveTo>
                      <a:pt x="149466" y="252730"/>
                    </a:moveTo>
                    <a:lnTo>
                      <a:pt x="149623" y="253951"/>
                    </a:lnTo>
                    <a:lnTo>
                      <a:pt x="149750" y="254655"/>
                    </a:lnTo>
                    <a:lnTo>
                      <a:pt x="149623" y="253536"/>
                    </a:lnTo>
                    <a:lnTo>
                      <a:pt x="149466" y="252730"/>
                    </a:lnTo>
                    <a:close/>
                  </a:path>
                  <a:path w="473710" h="562609">
                    <a:moveTo>
                      <a:pt x="147891" y="254000"/>
                    </a:moveTo>
                    <a:lnTo>
                      <a:pt x="148002" y="254569"/>
                    </a:lnTo>
                    <a:lnTo>
                      <a:pt x="147891" y="254000"/>
                    </a:lnTo>
                    <a:close/>
                  </a:path>
                  <a:path w="473710" h="562609">
                    <a:moveTo>
                      <a:pt x="148964" y="253544"/>
                    </a:moveTo>
                    <a:lnTo>
                      <a:pt x="149166" y="254502"/>
                    </a:lnTo>
                    <a:lnTo>
                      <a:pt x="149039" y="253836"/>
                    </a:lnTo>
                    <a:lnTo>
                      <a:pt x="148964" y="253544"/>
                    </a:lnTo>
                    <a:close/>
                  </a:path>
                  <a:path w="473710" h="562609">
                    <a:moveTo>
                      <a:pt x="152754" y="252712"/>
                    </a:moveTo>
                    <a:lnTo>
                      <a:pt x="152631" y="253099"/>
                    </a:lnTo>
                    <a:lnTo>
                      <a:pt x="152504" y="253656"/>
                    </a:lnTo>
                    <a:lnTo>
                      <a:pt x="152378" y="254453"/>
                    </a:lnTo>
                    <a:lnTo>
                      <a:pt x="152504" y="253978"/>
                    </a:lnTo>
                    <a:lnTo>
                      <a:pt x="152754" y="252712"/>
                    </a:lnTo>
                    <a:close/>
                  </a:path>
                  <a:path w="473710" h="562609">
                    <a:moveTo>
                      <a:pt x="151434" y="254000"/>
                    </a:moveTo>
                    <a:lnTo>
                      <a:pt x="151378" y="254407"/>
                    </a:lnTo>
                    <a:lnTo>
                      <a:pt x="151434" y="254000"/>
                    </a:lnTo>
                    <a:close/>
                  </a:path>
                  <a:path w="473710" h="562609">
                    <a:moveTo>
                      <a:pt x="152192" y="253634"/>
                    </a:moveTo>
                    <a:lnTo>
                      <a:pt x="152028" y="254389"/>
                    </a:lnTo>
                    <a:lnTo>
                      <a:pt x="152154" y="254000"/>
                    </a:lnTo>
                    <a:lnTo>
                      <a:pt x="152192" y="253634"/>
                    </a:lnTo>
                    <a:close/>
                  </a:path>
                  <a:path w="473710" h="562609">
                    <a:moveTo>
                      <a:pt x="149779" y="254000"/>
                    </a:moveTo>
                    <a:lnTo>
                      <a:pt x="149796" y="254386"/>
                    </a:lnTo>
                    <a:lnTo>
                      <a:pt x="149779" y="254000"/>
                    </a:lnTo>
                    <a:close/>
                  </a:path>
                  <a:path w="473710" h="562609">
                    <a:moveTo>
                      <a:pt x="147916" y="254000"/>
                    </a:moveTo>
                    <a:lnTo>
                      <a:pt x="147977" y="254327"/>
                    </a:lnTo>
                    <a:lnTo>
                      <a:pt x="147916" y="254000"/>
                    </a:lnTo>
                    <a:close/>
                  </a:path>
                  <a:path w="473710" h="562609">
                    <a:moveTo>
                      <a:pt x="148059" y="253524"/>
                    </a:moveTo>
                    <a:lnTo>
                      <a:pt x="148084" y="253718"/>
                    </a:lnTo>
                    <a:lnTo>
                      <a:pt x="148210" y="254298"/>
                    </a:lnTo>
                    <a:lnTo>
                      <a:pt x="148059" y="253524"/>
                    </a:lnTo>
                    <a:close/>
                  </a:path>
                  <a:path w="473710" h="562609">
                    <a:moveTo>
                      <a:pt x="152793" y="252730"/>
                    </a:moveTo>
                    <a:lnTo>
                      <a:pt x="152588" y="253616"/>
                    </a:lnTo>
                    <a:lnTo>
                      <a:pt x="152461" y="254290"/>
                    </a:lnTo>
                    <a:lnTo>
                      <a:pt x="152588" y="253803"/>
                    </a:lnTo>
                    <a:lnTo>
                      <a:pt x="152793" y="252730"/>
                    </a:lnTo>
                    <a:close/>
                  </a:path>
                  <a:path w="473710" h="562609">
                    <a:moveTo>
                      <a:pt x="147853" y="254000"/>
                    </a:moveTo>
                    <a:lnTo>
                      <a:pt x="147903" y="254286"/>
                    </a:lnTo>
                    <a:lnTo>
                      <a:pt x="147853" y="254000"/>
                    </a:lnTo>
                    <a:close/>
                  </a:path>
                  <a:path w="473710" h="562609">
                    <a:moveTo>
                      <a:pt x="150987" y="254000"/>
                    </a:moveTo>
                    <a:lnTo>
                      <a:pt x="150965" y="254261"/>
                    </a:lnTo>
                    <a:lnTo>
                      <a:pt x="150987" y="254000"/>
                    </a:lnTo>
                    <a:close/>
                  </a:path>
                  <a:path w="473710" h="562609">
                    <a:moveTo>
                      <a:pt x="150394" y="253154"/>
                    </a:moveTo>
                    <a:lnTo>
                      <a:pt x="150513" y="254224"/>
                    </a:lnTo>
                    <a:lnTo>
                      <a:pt x="150394" y="253154"/>
                    </a:lnTo>
                    <a:close/>
                  </a:path>
                  <a:path w="473710" h="562609">
                    <a:moveTo>
                      <a:pt x="151142" y="254000"/>
                    </a:moveTo>
                    <a:lnTo>
                      <a:pt x="151093" y="254208"/>
                    </a:lnTo>
                    <a:lnTo>
                      <a:pt x="151142" y="254000"/>
                    </a:lnTo>
                    <a:close/>
                  </a:path>
                  <a:path w="473710" h="562609">
                    <a:moveTo>
                      <a:pt x="151947" y="254000"/>
                    </a:moveTo>
                    <a:lnTo>
                      <a:pt x="151914" y="254196"/>
                    </a:lnTo>
                    <a:lnTo>
                      <a:pt x="151947" y="254000"/>
                    </a:lnTo>
                    <a:close/>
                  </a:path>
                  <a:path w="473710" h="562609">
                    <a:moveTo>
                      <a:pt x="153057" y="251853"/>
                    </a:moveTo>
                    <a:lnTo>
                      <a:pt x="152901" y="252420"/>
                    </a:lnTo>
                    <a:lnTo>
                      <a:pt x="152520" y="254157"/>
                    </a:lnTo>
                    <a:lnTo>
                      <a:pt x="153057" y="251853"/>
                    </a:lnTo>
                    <a:close/>
                  </a:path>
                  <a:path w="473710" h="562609">
                    <a:moveTo>
                      <a:pt x="147939" y="254000"/>
                    </a:moveTo>
                    <a:lnTo>
                      <a:pt x="147957" y="254152"/>
                    </a:lnTo>
                    <a:lnTo>
                      <a:pt x="147939" y="254000"/>
                    </a:lnTo>
                    <a:close/>
                  </a:path>
                  <a:path w="473710" h="562609">
                    <a:moveTo>
                      <a:pt x="150853" y="254000"/>
                    </a:moveTo>
                    <a:lnTo>
                      <a:pt x="150825" y="254150"/>
                    </a:lnTo>
                    <a:lnTo>
                      <a:pt x="150853" y="254000"/>
                    </a:lnTo>
                    <a:close/>
                  </a:path>
                  <a:path w="473710" h="562609">
                    <a:moveTo>
                      <a:pt x="147868" y="254000"/>
                    </a:moveTo>
                    <a:close/>
                  </a:path>
                  <a:path w="473710" h="562609">
                    <a:moveTo>
                      <a:pt x="152366" y="254000"/>
                    </a:moveTo>
                    <a:close/>
                  </a:path>
                  <a:path w="473710" h="562609">
                    <a:moveTo>
                      <a:pt x="153204" y="251516"/>
                    </a:moveTo>
                    <a:lnTo>
                      <a:pt x="153096" y="251758"/>
                    </a:lnTo>
                    <a:lnTo>
                      <a:pt x="152588" y="254040"/>
                    </a:lnTo>
                    <a:lnTo>
                      <a:pt x="152969" y="252576"/>
                    </a:lnTo>
                    <a:lnTo>
                      <a:pt x="153204" y="251516"/>
                    </a:lnTo>
                    <a:close/>
                  </a:path>
                  <a:path w="473710" h="562609">
                    <a:moveTo>
                      <a:pt x="147561" y="251460"/>
                    </a:moveTo>
                    <a:lnTo>
                      <a:pt x="147806" y="254000"/>
                    </a:lnTo>
                    <a:lnTo>
                      <a:pt x="147561" y="251460"/>
                    </a:lnTo>
                    <a:close/>
                  </a:path>
                  <a:path w="473710" h="562609">
                    <a:moveTo>
                      <a:pt x="147637" y="251460"/>
                    </a:moveTo>
                    <a:lnTo>
                      <a:pt x="147880" y="254000"/>
                    </a:lnTo>
                    <a:lnTo>
                      <a:pt x="147637" y="251460"/>
                    </a:lnTo>
                    <a:close/>
                  </a:path>
                  <a:path w="473710" h="562609">
                    <a:moveTo>
                      <a:pt x="149748" y="253866"/>
                    </a:moveTo>
                    <a:lnTo>
                      <a:pt x="149757" y="254000"/>
                    </a:lnTo>
                    <a:lnTo>
                      <a:pt x="149748" y="253866"/>
                    </a:lnTo>
                    <a:close/>
                  </a:path>
                  <a:path w="473710" h="562609">
                    <a:moveTo>
                      <a:pt x="149773" y="253973"/>
                    </a:moveTo>
                    <a:close/>
                  </a:path>
                  <a:path w="473710" h="562609">
                    <a:moveTo>
                      <a:pt x="150950" y="253684"/>
                    </a:moveTo>
                    <a:lnTo>
                      <a:pt x="150933" y="254000"/>
                    </a:lnTo>
                    <a:lnTo>
                      <a:pt x="150950" y="253684"/>
                    </a:lnTo>
                    <a:close/>
                  </a:path>
                  <a:path w="473710" h="562609">
                    <a:moveTo>
                      <a:pt x="150982" y="253958"/>
                    </a:moveTo>
                    <a:close/>
                  </a:path>
                  <a:path w="473710" h="562609">
                    <a:moveTo>
                      <a:pt x="151126" y="253937"/>
                    </a:moveTo>
                    <a:close/>
                  </a:path>
                  <a:path w="473710" h="562609">
                    <a:moveTo>
                      <a:pt x="151439" y="253960"/>
                    </a:moveTo>
                    <a:close/>
                  </a:path>
                  <a:path w="473710" h="562609">
                    <a:moveTo>
                      <a:pt x="151941" y="253854"/>
                    </a:moveTo>
                    <a:lnTo>
                      <a:pt x="151905" y="254000"/>
                    </a:lnTo>
                    <a:lnTo>
                      <a:pt x="151941" y="253854"/>
                    </a:lnTo>
                    <a:close/>
                  </a:path>
                  <a:path w="473710" h="562609">
                    <a:moveTo>
                      <a:pt x="152374" y="253902"/>
                    </a:moveTo>
                    <a:close/>
                  </a:path>
                  <a:path w="473710" h="562609">
                    <a:moveTo>
                      <a:pt x="152452" y="253707"/>
                    </a:moveTo>
                    <a:lnTo>
                      <a:pt x="152369" y="254000"/>
                    </a:lnTo>
                    <a:lnTo>
                      <a:pt x="152452" y="253707"/>
                    </a:lnTo>
                    <a:close/>
                  </a:path>
                  <a:path w="473710" h="562609">
                    <a:moveTo>
                      <a:pt x="152476" y="253783"/>
                    </a:moveTo>
                    <a:lnTo>
                      <a:pt x="152428" y="254000"/>
                    </a:lnTo>
                    <a:lnTo>
                      <a:pt x="152476" y="253783"/>
                    </a:lnTo>
                    <a:close/>
                  </a:path>
                  <a:path w="473710" h="562609">
                    <a:moveTo>
                      <a:pt x="152991" y="252015"/>
                    </a:moveTo>
                    <a:lnTo>
                      <a:pt x="152931" y="252161"/>
                    </a:lnTo>
                    <a:lnTo>
                      <a:pt x="152805" y="252679"/>
                    </a:lnTo>
                    <a:lnTo>
                      <a:pt x="152551" y="253994"/>
                    </a:lnTo>
                    <a:lnTo>
                      <a:pt x="152991" y="252015"/>
                    </a:lnTo>
                    <a:close/>
                  </a:path>
                  <a:path w="473710" h="562609">
                    <a:moveTo>
                      <a:pt x="150438" y="253075"/>
                    </a:moveTo>
                    <a:lnTo>
                      <a:pt x="150411" y="253236"/>
                    </a:lnTo>
                    <a:lnTo>
                      <a:pt x="150538" y="253839"/>
                    </a:lnTo>
                    <a:lnTo>
                      <a:pt x="150438" y="253075"/>
                    </a:lnTo>
                    <a:close/>
                  </a:path>
                  <a:path w="473710" h="562609">
                    <a:moveTo>
                      <a:pt x="149555" y="252730"/>
                    </a:moveTo>
                    <a:lnTo>
                      <a:pt x="149614" y="253276"/>
                    </a:lnTo>
                    <a:lnTo>
                      <a:pt x="149740" y="253754"/>
                    </a:lnTo>
                    <a:lnTo>
                      <a:pt x="149555" y="252730"/>
                    </a:lnTo>
                    <a:close/>
                  </a:path>
                  <a:path w="473710" h="562609">
                    <a:moveTo>
                      <a:pt x="149364" y="252183"/>
                    </a:moveTo>
                    <a:lnTo>
                      <a:pt x="149432" y="252893"/>
                    </a:lnTo>
                    <a:lnTo>
                      <a:pt x="149559" y="253596"/>
                    </a:lnTo>
                    <a:lnTo>
                      <a:pt x="149364" y="252183"/>
                    </a:lnTo>
                    <a:close/>
                  </a:path>
                  <a:path w="473710" h="562609">
                    <a:moveTo>
                      <a:pt x="149561" y="252730"/>
                    </a:moveTo>
                    <a:lnTo>
                      <a:pt x="149721" y="253475"/>
                    </a:lnTo>
                    <a:lnTo>
                      <a:pt x="149561" y="252730"/>
                    </a:lnTo>
                    <a:close/>
                  </a:path>
                  <a:path w="473710" h="562609">
                    <a:moveTo>
                      <a:pt x="151009" y="252730"/>
                    </a:moveTo>
                    <a:lnTo>
                      <a:pt x="150926" y="253339"/>
                    </a:lnTo>
                    <a:lnTo>
                      <a:pt x="151009" y="252730"/>
                    </a:lnTo>
                    <a:close/>
                  </a:path>
                  <a:path w="473710" h="562609">
                    <a:moveTo>
                      <a:pt x="149618" y="251460"/>
                    </a:moveTo>
                    <a:lnTo>
                      <a:pt x="149827" y="253252"/>
                    </a:lnTo>
                    <a:lnTo>
                      <a:pt x="149700" y="251888"/>
                    </a:lnTo>
                    <a:lnTo>
                      <a:pt x="149618" y="251460"/>
                    </a:lnTo>
                    <a:close/>
                  </a:path>
                  <a:path w="473710" h="562609">
                    <a:moveTo>
                      <a:pt x="149043" y="251817"/>
                    </a:moveTo>
                    <a:lnTo>
                      <a:pt x="149231" y="253240"/>
                    </a:lnTo>
                    <a:lnTo>
                      <a:pt x="149104" y="252152"/>
                    </a:lnTo>
                    <a:lnTo>
                      <a:pt x="149043" y="251817"/>
                    </a:lnTo>
                    <a:close/>
                  </a:path>
                  <a:path w="473710" h="562609">
                    <a:moveTo>
                      <a:pt x="151300" y="252730"/>
                    </a:moveTo>
                    <a:lnTo>
                      <a:pt x="151238" y="253125"/>
                    </a:lnTo>
                    <a:lnTo>
                      <a:pt x="151300" y="252730"/>
                    </a:lnTo>
                    <a:close/>
                  </a:path>
                  <a:path w="473710" h="562609">
                    <a:moveTo>
                      <a:pt x="149225" y="252730"/>
                    </a:moveTo>
                    <a:lnTo>
                      <a:pt x="149237" y="253119"/>
                    </a:lnTo>
                    <a:lnTo>
                      <a:pt x="149225" y="252730"/>
                    </a:lnTo>
                    <a:close/>
                  </a:path>
                  <a:path w="473710" h="562609">
                    <a:moveTo>
                      <a:pt x="149489" y="252730"/>
                    </a:moveTo>
                    <a:lnTo>
                      <a:pt x="149566" y="253105"/>
                    </a:lnTo>
                    <a:lnTo>
                      <a:pt x="149489" y="252730"/>
                    </a:lnTo>
                    <a:close/>
                  </a:path>
                  <a:path w="473710" h="562609">
                    <a:moveTo>
                      <a:pt x="152630" y="252730"/>
                    </a:moveTo>
                    <a:lnTo>
                      <a:pt x="152529" y="253074"/>
                    </a:lnTo>
                    <a:lnTo>
                      <a:pt x="152630" y="252730"/>
                    </a:lnTo>
                    <a:close/>
                  </a:path>
                  <a:path w="473710" h="562609">
                    <a:moveTo>
                      <a:pt x="152011" y="252730"/>
                    </a:moveTo>
                    <a:lnTo>
                      <a:pt x="151954" y="253035"/>
                    </a:lnTo>
                    <a:lnTo>
                      <a:pt x="152011" y="252730"/>
                    </a:lnTo>
                    <a:close/>
                  </a:path>
                  <a:path w="473710" h="562609">
                    <a:moveTo>
                      <a:pt x="152610" y="252730"/>
                    </a:moveTo>
                    <a:lnTo>
                      <a:pt x="152508" y="253023"/>
                    </a:lnTo>
                    <a:lnTo>
                      <a:pt x="152610" y="252730"/>
                    </a:lnTo>
                    <a:close/>
                  </a:path>
                  <a:path w="473710" h="562609">
                    <a:moveTo>
                      <a:pt x="149377" y="251875"/>
                    </a:moveTo>
                    <a:lnTo>
                      <a:pt x="149429" y="252465"/>
                    </a:lnTo>
                    <a:lnTo>
                      <a:pt x="149555" y="253021"/>
                    </a:lnTo>
                    <a:lnTo>
                      <a:pt x="149428" y="252112"/>
                    </a:lnTo>
                    <a:lnTo>
                      <a:pt x="149377" y="251875"/>
                    </a:lnTo>
                    <a:close/>
                  </a:path>
                  <a:path w="473710" h="562609">
                    <a:moveTo>
                      <a:pt x="152052" y="252730"/>
                    </a:moveTo>
                    <a:lnTo>
                      <a:pt x="151965" y="253016"/>
                    </a:lnTo>
                    <a:lnTo>
                      <a:pt x="152052" y="252730"/>
                    </a:lnTo>
                    <a:close/>
                  </a:path>
                  <a:path w="473710" h="562609">
                    <a:moveTo>
                      <a:pt x="152664" y="252730"/>
                    </a:moveTo>
                    <a:lnTo>
                      <a:pt x="152594" y="252972"/>
                    </a:lnTo>
                    <a:lnTo>
                      <a:pt x="152664" y="252730"/>
                    </a:lnTo>
                    <a:close/>
                  </a:path>
                  <a:path w="473710" h="562609">
                    <a:moveTo>
                      <a:pt x="152768" y="252460"/>
                    </a:moveTo>
                    <a:lnTo>
                      <a:pt x="152611" y="252946"/>
                    </a:lnTo>
                    <a:lnTo>
                      <a:pt x="152738" y="252600"/>
                    </a:lnTo>
                    <a:lnTo>
                      <a:pt x="152768" y="252460"/>
                    </a:lnTo>
                    <a:close/>
                  </a:path>
                  <a:path w="473710" h="562609">
                    <a:moveTo>
                      <a:pt x="152104" y="252730"/>
                    </a:moveTo>
                    <a:lnTo>
                      <a:pt x="152042" y="252870"/>
                    </a:lnTo>
                    <a:lnTo>
                      <a:pt x="152104" y="252730"/>
                    </a:lnTo>
                    <a:close/>
                  </a:path>
                  <a:path w="473710" h="562609">
                    <a:moveTo>
                      <a:pt x="149227" y="252730"/>
                    </a:moveTo>
                    <a:close/>
                  </a:path>
                  <a:path w="473710" h="562609">
                    <a:moveTo>
                      <a:pt x="151755" y="252730"/>
                    </a:moveTo>
                    <a:close/>
                  </a:path>
                  <a:path w="473710" h="562609">
                    <a:moveTo>
                      <a:pt x="149091" y="252054"/>
                    </a:moveTo>
                    <a:lnTo>
                      <a:pt x="149184" y="252730"/>
                    </a:lnTo>
                    <a:lnTo>
                      <a:pt x="149091" y="252054"/>
                    </a:lnTo>
                    <a:close/>
                  </a:path>
                  <a:path w="473710" h="562609">
                    <a:moveTo>
                      <a:pt x="149399" y="252336"/>
                    </a:moveTo>
                    <a:lnTo>
                      <a:pt x="149449" y="252730"/>
                    </a:lnTo>
                    <a:lnTo>
                      <a:pt x="149399" y="252336"/>
                    </a:lnTo>
                    <a:close/>
                  </a:path>
                  <a:path w="473710" h="562609">
                    <a:moveTo>
                      <a:pt x="149480" y="252351"/>
                    </a:moveTo>
                    <a:lnTo>
                      <a:pt x="149534" y="252730"/>
                    </a:lnTo>
                    <a:lnTo>
                      <a:pt x="149480" y="252351"/>
                    </a:lnTo>
                    <a:close/>
                  </a:path>
                  <a:path w="473710" h="562609">
                    <a:moveTo>
                      <a:pt x="150988" y="252661"/>
                    </a:moveTo>
                    <a:close/>
                  </a:path>
                  <a:path w="473710" h="562609">
                    <a:moveTo>
                      <a:pt x="151006" y="252679"/>
                    </a:moveTo>
                    <a:close/>
                  </a:path>
                  <a:path w="473710" h="562609">
                    <a:moveTo>
                      <a:pt x="151294" y="252601"/>
                    </a:moveTo>
                    <a:lnTo>
                      <a:pt x="151261" y="252730"/>
                    </a:lnTo>
                    <a:lnTo>
                      <a:pt x="151294" y="252601"/>
                    </a:lnTo>
                    <a:close/>
                  </a:path>
                  <a:path w="473710" h="562609">
                    <a:moveTo>
                      <a:pt x="151752" y="252671"/>
                    </a:moveTo>
                    <a:close/>
                  </a:path>
                  <a:path w="473710" h="562609">
                    <a:moveTo>
                      <a:pt x="152018" y="252630"/>
                    </a:moveTo>
                    <a:close/>
                  </a:path>
                  <a:path w="473710" h="562609">
                    <a:moveTo>
                      <a:pt x="152096" y="252585"/>
                    </a:moveTo>
                    <a:lnTo>
                      <a:pt x="152058" y="252730"/>
                    </a:lnTo>
                    <a:lnTo>
                      <a:pt x="152096" y="252585"/>
                    </a:lnTo>
                    <a:close/>
                  </a:path>
                  <a:path w="473710" h="562609">
                    <a:moveTo>
                      <a:pt x="152110" y="252625"/>
                    </a:moveTo>
                    <a:close/>
                  </a:path>
                  <a:path w="473710" h="562609">
                    <a:moveTo>
                      <a:pt x="152623" y="252674"/>
                    </a:moveTo>
                    <a:close/>
                  </a:path>
                  <a:path w="473710" h="562609">
                    <a:moveTo>
                      <a:pt x="152654" y="252650"/>
                    </a:moveTo>
                    <a:close/>
                  </a:path>
                  <a:path w="473710" h="562609">
                    <a:moveTo>
                      <a:pt x="152688" y="252636"/>
                    </a:moveTo>
                    <a:close/>
                  </a:path>
                  <a:path w="473710" h="562609">
                    <a:moveTo>
                      <a:pt x="152694" y="252021"/>
                    </a:moveTo>
                    <a:lnTo>
                      <a:pt x="152534" y="252701"/>
                    </a:lnTo>
                    <a:lnTo>
                      <a:pt x="152661" y="252309"/>
                    </a:lnTo>
                    <a:lnTo>
                      <a:pt x="152694" y="252021"/>
                    </a:lnTo>
                    <a:close/>
                  </a:path>
                  <a:path w="473710" h="562609">
                    <a:moveTo>
                      <a:pt x="153002" y="251367"/>
                    </a:moveTo>
                    <a:lnTo>
                      <a:pt x="152930" y="251525"/>
                    </a:lnTo>
                    <a:lnTo>
                      <a:pt x="152804" y="251904"/>
                    </a:lnTo>
                    <a:lnTo>
                      <a:pt x="152677" y="252451"/>
                    </a:lnTo>
                    <a:lnTo>
                      <a:pt x="153002" y="251367"/>
                    </a:lnTo>
                    <a:close/>
                  </a:path>
                  <a:path w="473710" h="562609">
                    <a:moveTo>
                      <a:pt x="150652" y="251751"/>
                    </a:moveTo>
                    <a:lnTo>
                      <a:pt x="150531" y="252394"/>
                    </a:lnTo>
                    <a:lnTo>
                      <a:pt x="150658" y="252027"/>
                    </a:lnTo>
                    <a:lnTo>
                      <a:pt x="150652" y="251751"/>
                    </a:lnTo>
                    <a:close/>
                  </a:path>
                  <a:path w="473710" h="562609">
                    <a:moveTo>
                      <a:pt x="151520" y="251466"/>
                    </a:moveTo>
                    <a:lnTo>
                      <a:pt x="151370" y="252259"/>
                    </a:lnTo>
                    <a:lnTo>
                      <a:pt x="151497" y="251822"/>
                    </a:lnTo>
                    <a:lnTo>
                      <a:pt x="151520" y="251466"/>
                    </a:lnTo>
                    <a:close/>
                  </a:path>
                  <a:path w="473710" h="562609">
                    <a:moveTo>
                      <a:pt x="151520" y="251460"/>
                    </a:moveTo>
                    <a:lnTo>
                      <a:pt x="151364" y="252188"/>
                    </a:lnTo>
                    <a:lnTo>
                      <a:pt x="151520" y="251460"/>
                    </a:lnTo>
                    <a:close/>
                  </a:path>
                  <a:path w="473710" h="562609">
                    <a:moveTo>
                      <a:pt x="151494" y="251460"/>
                    </a:moveTo>
                    <a:lnTo>
                      <a:pt x="151364" y="252151"/>
                    </a:lnTo>
                    <a:lnTo>
                      <a:pt x="151494" y="251460"/>
                    </a:lnTo>
                    <a:close/>
                  </a:path>
                  <a:path w="473710" h="562609">
                    <a:moveTo>
                      <a:pt x="152899" y="251582"/>
                    </a:moveTo>
                    <a:lnTo>
                      <a:pt x="152715" y="252145"/>
                    </a:lnTo>
                    <a:lnTo>
                      <a:pt x="152899" y="251582"/>
                    </a:lnTo>
                    <a:close/>
                  </a:path>
                  <a:path w="473710" h="562609">
                    <a:moveTo>
                      <a:pt x="153153" y="251172"/>
                    </a:moveTo>
                    <a:lnTo>
                      <a:pt x="153045" y="251482"/>
                    </a:lnTo>
                    <a:lnTo>
                      <a:pt x="152918" y="252074"/>
                    </a:lnTo>
                    <a:lnTo>
                      <a:pt x="153045" y="251639"/>
                    </a:lnTo>
                    <a:lnTo>
                      <a:pt x="153153" y="251172"/>
                    </a:lnTo>
                    <a:close/>
                  </a:path>
                  <a:path w="473710" h="562609">
                    <a:moveTo>
                      <a:pt x="153223" y="250971"/>
                    </a:moveTo>
                    <a:lnTo>
                      <a:pt x="153113" y="251343"/>
                    </a:lnTo>
                    <a:lnTo>
                      <a:pt x="152986" y="251892"/>
                    </a:lnTo>
                    <a:lnTo>
                      <a:pt x="153113" y="251462"/>
                    </a:lnTo>
                    <a:lnTo>
                      <a:pt x="153223" y="250971"/>
                    </a:lnTo>
                    <a:close/>
                  </a:path>
                  <a:path w="473710" h="562609">
                    <a:moveTo>
                      <a:pt x="153071" y="251276"/>
                    </a:moveTo>
                    <a:lnTo>
                      <a:pt x="152911" y="251865"/>
                    </a:lnTo>
                    <a:lnTo>
                      <a:pt x="153038" y="251445"/>
                    </a:lnTo>
                    <a:lnTo>
                      <a:pt x="153071" y="251276"/>
                    </a:lnTo>
                    <a:close/>
                  </a:path>
                  <a:path w="473710" h="562609">
                    <a:moveTo>
                      <a:pt x="151081" y="251460"/>
                    </a:moveTo>
                    <a:lnTo>
                      <a:pt x="150992" y="251802"/>
                    </a:lnTo>
                    <a:lnTo>
                      <a:pt x="151081" y="251460"/>
                    </a:lnTo>
                    <a:close/>
                  </a:path>
                  <a:path w="473710" h="562609">
                    <a:moveTo>
                      <a:pt x="153041" y="251145"/>
                    </a:moveTo>
                    <a:lnTo>
                      <a:pt x="152902" y="251409"/>
                    </a:lnTo>
                    <a:lnTo>
                      <a:pt x="152775" y="251739"/>
                    </a:lnTo>
                    <a:lnTo>
                      <a:pt x="152901" y="251519"/>
                    </a:lnTo>
                    <a:lnTo>
                      <a:pt x="153041" y="251145"/>
                    </a:lnTo>
                    <a:close/>
                  </a:path>
                  <a:path w="473710" h="562609">
                    <a:moveTo>
                      <a:pt x="151547" y="251460"/>
                    </a:moveTo>
                    <a:lnTo>
                      <a:pt x="151512" y="251737"/>
                    </a:lnTo>
                    <a:lnTo>
                      <a:pt x="151547" y="251460"/>
                    </a:lnTo>
                    <a:close/>
                  </a:path>
                  <a:path w="473710" h="562609">
                    <a:moveTo>
                      <a:pt x="150226" y="251460"/>
                    </a:moveTo>
                    <a:lnTo>
                      <a:pt x="150242" y="251668"/>
                    </a:lnTo>
                    <a:lnTo>
                      <a:pt x="150226" y="251460"/>
                    </a:lnTo>
                    <a:close/>
                  </a:path>
                  <a:path w="473710" h="562609">
                    <a:moveTo>
                      <a:pt x="151024" y="251460"/>
                    </a:moveTo>
                    <a:lnTo>
                      <a:pt x="150982" y="251643"/>
                    </a:lnTo>
                    <a:lnTo>
                      <a:pt x="151024" y="251460"/>
                    </a:lnTo>
                    <a:close/>
                  </a:path>
                  <a:path w="473710" h="562609">
                    <a:moveTo>
                      <a:pt x="153344" y="250884"/>
                    </a:moveTo>
                    <a:lnTo>
                      <a:pt x="153247" y="251125"/>
                    </a:lnTo>
                    <a:lnTo>
                      <a:pt x="153121" y="251640"/>
                    </a:lnTo>
                    <a:lnTo>
                      <a:pt x="153248" y="251318"/>
                    </a:lnTo>
                    <a:lnTo>
                      <a:pt x="153344" y="250884"/>
                    </a:lnTo>
                    <a:close/>
                  </a:path>
                  <a:path w="473710" h="562609">
                    <a:moveTo>
                      <a:pt x="151216" y="251460"/>
                    </a:moveTo>
                    <a:lnTo>
                      <a:pt x="151195" y="251633"/>
                    </a:lnTo>
                    <a:lnTo>
                      <a:pt x="151216" y="251460"/>
                    </a:lnTo>
                    <a:close/>
                  </a:path>
                  <a:path w="473710" h="562609">
                    <a:moveTo>
                      <a:pt x="151409" y="251460"/>
                    </a:moveTo>
                    <a:lnTo>
                      <a:pt x="151373" y="251597"/>
                    </a:lnTo>
                    <a:lnTo>
                      <a:pt x="151409" y="251460"/>
                    </a:lnTo>
                    <a:close/>
                  </a:path>
                  <a:path w="473710" h="562609">
                    <a:moveTo>
                      <a:pt x="153097" y="250867"/>
                    </a:moveTo>
                    <a:lnTo>
                      <a:pt x="152923" y="251217"/>
                    </a:lnTo>
                    <a:lnTo>
                      <a:pt x="152796" y="251595"/>
                    </a:lnTo>
                    <a:lnTo>
                      <a:pt x="152922" y="251360"/>
                    </a:lnTo>
                    <a:lnTo>
                      <a:pt x="153049" y="251061"/>
                    </a:lnTo>
                    <a:lnTo>
                      <a:pt x="153097" y="250867"/>
                    </a:lnTo>
                    <a:close/>
                  </a:path>
                  <a:path w="473710" h="562609">
                    <a:moveTo>
                      <a:pt x="152505" y="251460"/>
                    </a:moveTo>
                    <a:lnTo>
                      <a:pt x="152454" y="251592"/>
                    </a:lnTo>
                    <a:lnTo>
                      <a:pt x="152505" y="251460"/>
                    </a:lnTo>
                    <a:close/>
                  </a:path>
                  <a:path w="473710" h="562609">
                    <a:moveTo>
                      <a:pt x="151164" y="251460"/>
                    </a:moveTo>
                    <a:close/>
                  </a:path>
                  <a:path w="473710" h="562609">
                    <a:moveTo>
                      <a:pt x="152107" y="251460"/>
                    </a:moveTo>
                    <a:close/>
                  </a:path>
                  <a:path w="473710" h="562609">
                    <a:moveTo>
                      <a:pt x="151561" y="251460"/>
                    </a:moveTo>
                    <a:close/>
                  </a:path>
                  <a:path w="473710" h="562609">
                    <a:moveTo>
                      <a:pt x="152056" y="251460"/>
                    </a:moveTo>
                    <a:close/>
                  </a:path>
                  <a:path w="473710" h="562609">
                    <a:moveTo>
                      <a:pt x="151681" y="251460"/>
                    </a:moveTo>
                    <a:close/>
                  </a:path>
                  <a:path w="473710" h="562609">
                    <a:moveTo>
                      <a:pt x="152627" y="250858"/>
                    </a:moveTo>
                    <a:lnTo>
                      <a:pt x="152566" y="251015"/>
                    </a:lnTo>
                    <a:lnTo>
                      <a:pt x="152440" y="251525"/>
                    </a:lnTo>
                    <a:lnTo>
                      <a:pt x="152567" y="251171"/>
                    </a:lnTo>
                    <a:lnTo>
                      <a:pt x="152627" y="250858"/>
                    </a:lnTo>
                    <a:close/>
                  </a:path>
                  <a:path w="473710" h="562609">
                    <a:moveTo>
                      <a:pt x="153246" y="250768"/>
                    </a:moveTo>
                    <a:lnTo>
                      <a:pt x="153036" y="251508"/>
                    </a:lnTo>
                    <a:lnTo>
                      <a:pt x="153163" y="251130"/>
                    </a:lnTo>
                    <a:lnTo>
                      <a:pt x="153246" y="250768"/>
                    </a:lnTo>
                    <a:close/>
                  </a:path>
                  <a:path w="473710" h="562609">
                    <a:moveTo>
                      <a:pt x="150210" y="251262"/>
                    </a:moveTo>
                    <a:lnTo>
                      <a:pt x="150194" y="251460"/>
                    </a:lnTo>
                    <a:lnTo>
                      <a:pt x="150210" y="251262"/>
                    </a:lnTo>
                    <a:close/>
                  </a:path>
                  <a:path w="473710" h="562609">
                    <a:moveTo>
                      <a:pt x="151087" y="250994"/>
                    </a:moveTo>
                    <a:lnTo>
                      <a:pt x="150984" y="251460"/>
                    </a:lnTo>
                    <a:lnTo>
                      <a:pt x="151087" y="250994"/>
                    </a:lnTo>
                    <a:close/>
                  </a:path>
                  <a:path w="473710" h="562609">
                    <a:moveTo>
                      <a:pt x="151103" y="251213"/>
                    </a:moveTo>
                    <a:lnTo>
                      <a:pt x="151081" y="251460"/>
                    </a:lnTo>
                    <a:lnTo>
                      <a:pt x="151103" y="251213"/>
                    </a:lnTo>
                    <a:close/>
                  </a:path>
                  <a:path w="473710" h="562609">
                    <a:moveTo>
                      <a:pt x="151154" y="251353"/>
                    </a:moveTo>
                    <a:close/>
                  </a:path>
                  <a:path w="473710" h="562609">
                    <a:moveTo>
                      <a:pt x="151419" y="251413"/>
                    </a:moveTo>
                    <a:close/>
                  </a:path>
                  <a:path w="473710" h="562609">
                    <a:moveTo>
                      <a:pt x="151467" y="251396"/>
                    </a:moveTo>
                    <a:close/>
                  </a:path>
                  <a:path w="473710" h="562609">
                    <a:moveTo>
                      <a:pt x="151505" y="251402"/>
                    </a:moveTo>
                    <a:close/>
                  </a:path>
                  <a:path w="473710" h="562609">
                    <a:moveTo>
                      <a:pt x="151522" y="251380"/>
                    </a:moveTo>
                    <a:close/>
                  </a:path>
                  <a:path w="473710" h="562609">
                    <a:moveTo>
                      <a:pt x="151550" y="251396"/>
                    </a:moveTo>
                    <a:close/>
                  </a:path>
                  <a:path w="473710" h="562609">
                    <a:moveTo>
                      <a:pt x="151680" y="251405"/>
                    </a:moveTo>
                    <a:close/>
                  </a:path>
                  <a:path w="473710" h="562609">
                    <a:moveTo>
                      <a:pt x="152071" y="251323"/>
                    </a:moveTo>
                    <a:lnTo>
                      <a:pt x="152024" y="251460"/>
                    </a:lnTo>
                    <a:lnTo>
                      <a:pt x="152071" y="251323"/>
                    </a:lnTo>
                    <a:close/>
                  </a:path>
                  <a:path w="473710" h="562609">
                    <a:moveTo>
                      <a:pt x="152062" y="251403"/>
                    </a:moveTo>
                    <a:close/>
                  </a:path>
                  <a:path w="473710" h="562609">
                    <a:moveTo>
                      <a:pt x="152507" y="251415"/>
                    </a:moveTo>
                    <a:close/>
                  </a:path>
                  <a:path w="473710" h="562609">
                    <a:moveTo>
                      <a:pt x="153406" y="250875"/>
                    </a:moveTo>
                    <a:lnTo>
                      <a:pt x="153227" y="251410"/>
                    </a:lnTo>
                    <a:lnTo>
                      <a:pt x="153354" y="251078"/>
                    </a:lnTo>
                    <a:lnTo>
                      <a:pt x="153406" y="250875"/>
                    </a:lnTo>
                    <a:close/>
                  </a:path>
                  <a:path w="473710" h="562609">
                    <a:moveTo>
                      <a:pt x="153070" y="251011"/>
                    </a:moveTo>
                    <a:lnTo>
                      <a:pt x="152918" y="251370"/>
                    </a:lnTo>
                    <a:lnTo>
                      <a:pt x="153045" y="251133"/>
                    </a:lnTo>
                    <a:close/>
                  </a:path>
                  <a:path w="473710" h="562609">
                    <a:moveTo>
                      <a:pt x="153509" y="250469"/>
                    </a:moveTo>
                    <a:lnTo>
                      <a:pt x="153364" y="250833"/>
                    </a:lnTo>
                    <a:lnTo>
                      <a:pt x="153237" y="251365"/>
                    </a:lnTo>
                    <a:lnTo>
                      <a:pt x="153509" y="250469"/>
                    </a:lnTo>
                    <a:close/>
                  </a:path>
                  <a:path w="473710" h="562609">
                    <a:moveTo>
                      <a:pt x="154698" y="248439"/>
                    </a:moveTo>
                    <a:lnTo>
                      <a:pt x="153417" y="250999"/>
                    </a:lnTo>
                    <a:lnTo>
                      <a:pt x="153290" y="251329"/>
                    </a:lnTo>
                    <a:lnTo>
                      <a:pt x="154698" y="248439"/>
                    </a:lnTo>
                    <a:close/>
                  </a:path>
                  <a:path w="473710" h="562609">
                    <a:moveTo>
                      <a:pt x="153190" y="250366"/>
                    </a:moveTo>
                    <a:lnTo>
                      <a:pt x="152972" y="250837"/>
                    </a:lnTo>
                    <a:lnTo>
                      <a:pt x="152845" y="251268"/>
                    </a:lnTo>
                    <a:lnTo>
                      <a:pt x="153099" y="250689"/>
                    </a:lnTo>
                    <a:lnTo>
                      <a:pt x="153190" y="250366"/>
                    </a:lnTo>
                    <a:close/>
                  </a:path>
                  <a:path w="473710" h="562609">
                    <a:moveTo>
                      <a:pt x="153153" y="250563"/>
                    </a:moveTo>
                    <a:lnTo>
                      <a:pt x="152861" y="251243"/>
                    </a:lnTo>
                    <a:lnTo>
                      <a:pt x="152988" y="251034"/>
                    </a:lnTo>
                    <a:lnTo>
                      <a:pt x="153115" y="250753"/>
                    </a:lnTo>
                    <a:lnTo>
                      <a:pt x="153153" y="250563"/>
                    </a:lnTo>
                    <a:close/>
                  </a:path>
                  <a:path w="473710" h="562609">
                    <a:moveTo>
                      <a:pt x="154428" y="248922"/>
                    </a:moveTo>
                    <a:lnTo>
                      <a:pt x="154210" y="249164"/>
                    </a:lnTo>
                    <a:lnTo>
                      <a:pt x="154083" y="249338"/>
                    </a:lnTo>
                    <a:lnTo>
                      <a:pt x="153322" y="251206"/>
                    </a:lnTo>
                    <a:lnTo>
                      <a:pt x="154428" y="248922"/>
                    </a:lnTo>
                    <a:close/>
                  </a:path>
                  <a:path w="473710" h="562609">
                    <a:moveTo>
                      <a:pt x="154022" y="249372"/>
                    </a:moveTo>
                    <a:lnTo>
                      <a:pt x="153837" y="249684"/>
                    </a:lnTo>
                    <a:lnTo>
                      <a:pt x="153710" y="249977"/>
                    </a:lnTo>
                    <a:lnTo>
                      <a:pt x="153456" y="250726"/>
                    </a:lnTo>
                    <a:lnTo>
                      <a:pt x="153329" y="251175"/>
                    </a:lnTo>
                    <a:lnTo>
                      <a:pt x="154022" y="249372"/>
                    </a:lnTo>
                    <a:close/>
                  </a:path>
                  <a:path w="473710" h="562609">
                    <a:moveTo>
                      <a:pt x="153124" y="250483"/>
                    </a:moveTo>
                    <a:lnTo>
                      <a:pt x="153032" y="250648"/>
                    </a:lnTo>
                    <a:lnTo>
                      <a:pt x="152906" y="250990"/>
                    </a:lnTo>
                    <a:lnTo>
                      <a:pt x="153124" y="250483"/>
                    </a:lnTo>
                    <a:close/>
                  </a:path>
                  <a:path w="473710" h="562609">
                    <a:moveTo>
                      <a:pt x="153296" y="250527"/>
                    </a:moveTo>
                    <a:lnTo>
                      <a:pt x="153131" y="250961"/>
                    </a:lnTo>
                    <a:lnTo>
                      <a:pt x="153296" y="250527"/>
                    </a:lnTo>
                    <a:close/>
                  </a:path>
                  <a:path w="473710" h="562609">
                    <a:moveTo>
                      <a:pt x="150282" y="250190"/>
                    </a:moveTo>
                    <a:lnTo>
                      <a:pt x="150252" y="250923"/>
                    </a:lnTo>
                    <a:lnTo>
                      <a:pt x="150282" y="250190"/>
                    </a:lnTo>
                    <a:close/>
                  </a:path>
                  <a:path w="473710" h="562609">
                    <a:moveTo>
                      <a:pt x="153598" y="250123"/>
                    </a:moveTo>
                    <a:lnTo>
                      <a:pt x="153470" y="250357"/>
                    </a:lnTo>
                    <a:lnTo>
                      <a:pt x="153344" y="250884"/>
                    </a:lnTo>
                    <a:lnTo>
                      <a:pt x="153471" y="250567"/>
                    </a:lnTo>
                    <a:lnTo>
                      <a:pt x="153598" y="250123"/>
                    </a:lnTo>
                    <a:close/>
                  </a:path>
                  <a:path w="473710" h="562609">
                    <a:moveTo>
                      <a:pt x="153731" y="249915"/>
                    </a:moveTo>
                    <a:lnTo>
                      <a:pt x="153533" y="250411"/>
                    </a:lnTo>
                    <a:lnTo>
                      <a:pt x="153406" y="250875"/>
                    </a:lnTo>
                    <a:lnTo>
                      <a:pt x="153731" y="249915"/>
                    </a:lnTo>
                    <a:close/>
                  </a:path>
                  <a:path w="473710" h="562609">
                    <a:moveTo>
                      <a:pt x="150665" y="248920"/>
                    </a:moveTo>
                    <a:lnTo>
                      <a:pt x="150291" y="248920"/>
                    </a:lnTo>
                    <a:lnTo>
                      <a:pt x="150301" y="250782"/>
                    </a:lnTo>
                    <a:lnTo>
                      <a:pt x="150342" y="250190"/>
                    </a:lnTo>
                    <a:lnTo>
                      <a:pt x="150583" y="249570"/>
                    </a:lnTo>
                    <a:lnTo>
                      <a:pt x="150665" y="248920"/>
                    </a:lnTo>
                    <a:close/>
                  </a:path>
                  <a:path w="473710" h="562609">
                    <a:moveTo>
                      <a:pt x="150215" y="250190"/>
                    </a:moveTo>
                    <a:lnTo>
                      <a:pt x="150226" y="250733"/>
                    </a:lnTo>
                    <a:lnTo>
                      <a:pt x="150215" y="250190"/>
                    </a:lnTo>
                    <a:close/>
                  </a:path>
                  <a:path w="473710" h="562609">
                    <a:moveTo>
                      <a:pt x="153413" y="250048"/>
                    </a:moveTo>
                    <a:lnTo>
                      <a:pt x="153345" y="250211"/>
                    </a:lnTo>
                    <a:lnTo>
                      <a:pt x="153218" y="250636"/>
                    </a:lnTo>
                    <a:lnTo>
                      <a:pt x="153413" y="250048"/>
                    </a:lnTo>
                    <a:close/>
                  </a:path>
                  <a:path w="473710" h="562609">
                    <a:moveTo>
                      <a:pt x="153397" y="250116"/>
                    </a:moveTo>
                    <a:lnTo>
                      <a:pt x="153235" y="250605"/>
                    </a:lnTo>
                    <a:lnTo>
                      <a:pt x="153361" y="250270"/>
                    </a:lnTo>
                    <a:lnTo>
                      <a:pt x="153397" y="250116"/>
                    </a:lnTo>
                    <a:close/>
                  </a:path>
                  <a:path w="473710" h="562609">
                    <a:moveTo>
                      <a:pt x="150795" y="249952"/>
                    </a:moveTo>
                    <a:lnTo>
                      <a:pt x="150603" y="250591"/>
                    </a:lnTo>
                    <a:lnTo>
                      <a:pt x="150730" y="250387"/>
                    </a:lnTo>
                    <a:lnTo>
                      <a:pt x="150795" y="249952"/>
                    </a:lnTo>
                    <a:close/>
                  </a:path>
                  <a:path w="473710" h="562609">
                    <a:moveTo>
                      <a:pt x="151528" y="250190"/>
                    </a:moveTo>
                    <a:lnTo>
                      <a:pt x="151407" y="250577"/>
                    </a:lnTo>
                    <a:lnTo>
                      <a:pt x="151528" y="250190"/>
                    </a:lnTo>
                    <a:close/>
                  </a:path>
                  <a:path w="473710" h="562609">
                    <a:moveTo>
                      <a:pt x="150456" y="250190"/>
                    </a:moveTo>
                    <a:lnTo>
                      <a:pt x="150375" y="250574"/>
                    </a:lnTo>
                    <a:lnTo>
                      <a:pt x="150456" y="250190"/>
                    </a:lnTo>
                    <a:close/>
                  </a:path>
                  <a:path w="473710" h="562609">
                    <a:moveTo>
                      <a:pt x="153376" y="250089"/>
                    </a:moveTo>
                    <a:lnTo>
                      <a:pt x="153218" y="250504"/>
                    </a:lnTo>
                    <a:lnTo>
                      <a:pt x="153376" y="250089"/>
                    </a:lnTo>
                    <a:close/>
                  </a:path>
                  <a:path w="473710" h="562609">
                    <a:moveTo>
                      <a:pt x="152642" y="250190"/>
                    </a:moveTo>
                    <a:lnTo>
                      <a:pt x="152568" y="250471"/>
                    </a:lnTo>
                    <a:lnTo>
                      <a:pt x="152642" y="250190"/>
                    </a:lnTo>
                    <a:close/>
                  </a:path>
                  <a:path w="473710" h="562609">
                    <a:moveTo>
                      <a:pt x="151396" y="250190"/>
                    </a:moveTo>
                    <a:lnTo>
                      <a:pt x="151350" y="250446"/>
                    </a:lnTo>
                    <a:lnTo>
                      <a:pt x="151396" y="250190"/>
                    </a:lnTo>
                    <a:close/>
                  </a:path>
                  <a:path w="473710" h="562609">
                    <a:moveTo>
                      <a:pt x="152155" y="249989"/>
                    </a:moveTo>
                    <a:lnTo>
                      <a:pt x="151995" y="250440"/>
                    </a:lnTo>
                    <a:lnTo>
                      <a:pt x="152122" y="250123"/>
                    </a:lnTo>
                    <a:lnTo>
                      <a:pt x="152155" y="249989"/>
                    </a:lnTo>
                    <a:close/>
                  </a:path>
                  <a:path w="473710" h="562609">
                    <a:moveTo>
                      <a:pt x="153621" y="250190"/>
                    </a:moveTo>
                    <a:lnTo>
                      <a:pt x="153524" y="250432"/>
                    </a:lnTo>
                    <a:lnTo>
                      <a:pt x="153621" y="250190"/>
                    </a:lnTo>
                    <a:close/>
                  </a:path>
                  <a:path w="473710" h="562609">
                    <a:moveTo>
                      <a:pt x="153174" y="250190"/>
                    </a:moveTo>
                    <a:lnTo>
                      <a:pt x="153063" y="250393"/>
                    </a:lnTo>
                    <a:lnTo>
                      <a:pt x="153174" y="250190"/>
                    </a:lnTo>
                    <a:close/>
                  </a:path>
                  <a:path w="473710" h="562609">
                    <a:moveTo>
                      <a:pt x="150733" y="248378"/>
                    </a:moveTo>
                    <a:lnTo>
                      <a:pt x="150303" y="248797"/>
                    </a:lnTo>
                    <a:lnTo>
                      <a:pt x="150177" y="250375"/>
                    </a:lnTo>
                    <a:lnTo>
                      <a:pt x="150282" y="250190"/>
                    </a:lnTo>
                    <a:lnTo>
                      <a:pt x="150291" y="248920"/>
                    </a:lnTo>
                    <a:lnTo>
                      <a:pt x="150665" y="248920"/>
                    </a:lnTo>
                    <a:lnTo>
                      <a:pt x="150733" y="248378"/>
                    </a:lnTo>
                    <a:close/>
                  </a:path>
                  <a:path w="473710" h="562609">
                    <a:moveTo>
                      <a:pt x="151218" y="250190"/>
                    </a:moveTo>
                    <a:lnTo>
                      <a:pt x="151195" y="250347"/>
                    </a:lnTo>
                    <a:lnTo>
                      <a:pt x="151218" y="250190"/>
                    </a:lnTo>
                    <a:close/>
                  </a:path>
                  <a:path w="473710" h="562609">
                    <a:moveTo>
                      <a:pt x="153435" y="250190"/>
                    </a:moveTo>
                    <a:lnTo>
                      <a:pt x="153386" y="250318"/>
                    </a:lnTo>
                    <a:lnTo>
                      <a:pt x="153435" y="250190"/>
                    </a:lnTo>
                    <a:close/>
                  </a:path>
                  <a:path w="473710" h="562609">
                    <a:moveTo>
                      <a:pt x="151411" y="250190"/>
                    </a:moveTo>
                    <a:close/>
                  </a:path>
                  <a:path w="473710" h="562609">
                    <a:moveTo>
                      <a:pt x="153413" y="250190"/>
                    </a:moveTo>
                    <a:close/>
                  </a:path>
                  <a:path w="473710" h="562609">
                    <a:moveTo>
                      <a:pt x="151650" y="250190"/>
                    </a:moveTo>
                    <a:close/>
                  </a:path>
                  <a:path w="473710" h="562609">
                    <a:moveTo>
                      <a:pt x="151896" y="250190"/>
                    </a:moveTo>
                    <a:close/>
                  </a:path>
                  <a:path w="473710" h="562609">
                    <a:moveTo>
                      <a:pt x="151224" y="250034"/>
                    </a:moveTo>
                    <a:lnTo>
                      <a:pt x="151198" y="250190"/>
                    </a:lnTo>
                    <a:lnTo>
                      <a:pt x="151224" y="250034"/>
                    </a:lnTo>
                    <a:close/>
                  </a:path>
                  <a:path w="473710" h="562609">
                    <a:moveTo>
                      <a:pt x="151416" y="250055"/>
                    </a:moveTo>
                    <a:lnTo>
                      <a:pt x="151365" y="250190"/>
                    </a:lnTo>
                    <a:lnTo>
                      <a:pt x="151416" y="250055"/>
                    </a:lnTo>
                    <a:close/>
                  </a:path>
                  <a:path w="473710" h="562609">
                    <a:moveTo>
                      <a:pt x="151536" y="249871"/>
                    </a:moveTo>
                    <a:lnTo>
                      <a:pt x="151433" y="250190"/>
                    </a:lnTo>
                    <a:lnTo>
                      <a:pt x="151536" y="249871"/>
                    </a:lnTo>
                    <a:close/>
                  </a:path>
                  <a:path w="473710" h="562609">
                    <a:moveTo>
                      <a:pt x="151531" y="250160"/>
                    </a:moveTo>
                    <a:close/>
                  </a:path>
                  <a:path w="473710" h="562609">
                    <a:moveTo>
                      <a:pt x="151629" y="250045"/>
                    </a:moveTo>
                    <a:lnTo>
                      <a:pt x="151599" y="250190"/>
                    </a:lnTo>
                    <a:lnTo>
                      <a:pt x="151629" y="250045"/>
                    </a:lnTo>
                    <a:close/>
                  </a:path>
                  <a:path w="473710" h="562609">
                    <a:moveTo>
                      <a:pt x="151747" y="249914"/>
                    </a:moveTo>
                    <a:lnTo>
                      <a:pt x="151628" y="250190"/>
                    </a:lnTo>
                    <a:lnTo>
                      <a:pt x="151747" y="249914"/>
                    </a:lnTo>
                    <a:close/>
                  </a:path>
                  <a:path w="473710" h="562609">
                    <a:moveTo>
                      <a:pt x="151788" y="250101"/>
                    </a:moveTo>
                    <a:close/>
                  </a:path>
                  <a:path w="473710" h="562609">
                    <a:moveTo>
                      <a:pt x="151916" y="250128"/>
                    </a:moveTo>
                    <a:close/>
                  </a:path>
                  <a:path w="473710" h="562609">
                    <a:moveTo>
                      <a:pt x="153281" y="249877"/>
                    </a:moveTo>
                    <a:lnTo>
                      <a:pt x="153145" y="250190"/>
                    </a:lnTo>
                    <a:lnTo>
                      <a:pt x="153281" y="249877"/>
                    </a:lnTo>
                    <a:close/>
                  </a:path>
                  <a:path w="473710" h="562609">
                    <a:moveTo>
                      <a:pt x="153318" y="249674"/>
                    </a:moveTo>
                    <a:lnTo>
                      <a:pt x="153225" y="249830"/>
                    </a:lnTo>
                    <a:lnTo>
                      <a:pt x="153099" y="250137"/>
                    </a:lnTo>
                    <a:lnTo>
                      <a:pt x="153226" y="249955"/>
                    </a:lnTo>
                    <a:lnTo>
                      <a:pt x="153318" y="249674"/>
                    </a:lnTo>
                    <a:close/>
                  </a:path>
                  <a:path w="473710" h="562609">
                    <a:moveTo>
                      <a:pt x="151051" y="249695"/>
                    </a:moveTo>
                    <a:lnTo>
                      <a:pt x="150888" y="250133"/>
                    </a:lnTo>
                    <a:lnTo>
                      <a:pt x="151015" y="249929"/>
                    </a:lnTo>
                    <a:lnTo>
                      <a:pt x="151051" y="249695"/>
                    </a:lnTo>
                    <a:close/>
                  </a:path>
                  <a:path w="473710" h="562609">
                    <a:moveTo>
                      <a:pt x="150845" y="248269"/>
                    </a:moveTo>
                    <a:lnTo>
                      <a:pt x="150640" y="249122"/>
                    </a:lnTo>
                    <a:lnTo>
                      <a:pt x="150513" y="250132"/>
                    </a:lnTo>
                    <a:lnTo>
                      <a:pt x="150845" y="248269"/>
                    </a:lnTo>
                    <a:close/>
                  </a:path>
                  <a:path w="473710" h="562609">
                    <a:moveTo>
                      <a:pt x="150862" y="248253"/>
                    </a:moveTo>
                    <a:lnTo>
                      <a:pt x="150528" y="250116"/>
                    </a:lnTo>
                    <a:lnTo>
                      <a:pt x="150655" y="249516"/>
                    </a:lnTo>
                    <a:lnTo>
                      <a:pt x="150862" y="248253"/>
                    </a:lnTo>
                    <a:close/>
                  </a:path>
                  <a:path w="473710" h="562609">
                    <a:moveTo>
                      <a:pt x="151781" y="249776"/>
                    </a:moveTo>
                    <a:lnTo>
                      <a:pt x="151630" y="250037"/>
                    </a:lnTo>
                    <a:lnTo>
                      <a:pt x="151757" y="249882"/>
                    </a:lnTo>
                    <a:close/>
                  </a:path>
                  <a:path w="473710" h="562609">
                    <a:moveTo>
                      <a:pt x="150792" y="249391"/>
                    </a:moveTo>
                    <a:lnTo>
                      <a:pt x="150637" y="250006"/>
                    </a:lnTo>
                    <a:lnTo>
                      <a:pt x="150764" y="249807"/>
                    </a:lnTo>
                    <a:lnTo>
                      <a:pt x="150792" y="249391"/>
                    </a:lnTo>
                    <a:close/>
                  </a:path>
                  <a:path w="473710" h="562609">
                    <a:moveTo>
                      <a:pt x="151059" y="249577"/>
                    </a:moveTo>
                    <a:lnTo>
                      <a:pt x="150885" y="249862"/>
                    </a:lnTo>
                    <a:lnTo>
                      <a:pt x="151011" y="249735"/>
                    </a:lnTo>
                    <a:lnTo>
                      <a:pt x="151059" y="249577"/>
                    </a:lnTo>
                    <a:close/>
                  </a:path>
                  <a:path w="473710" h="562609">
                    <a:moveTo>
                      <a:pt x="151407" y="248339"/>
                    </a:moveTo>
                    <a:lnTo>
                      <a:pt x="151142" y="248598"/>
                    </a:lnTo>
                    <a:lnTo>
                      <a:pt x="151015" y="248762"/>
                    </a:lnTo>
                    <a:lnTo>
                      <a:pt x="150888" y="249751"/>
                    </a:lnTo>
                    <a:lnTo>
                      <a:pt x="151015" y="249623"/>
                    </a:lnTo>
                    <a:lnTo>
                      <a:pt x="151117" y="248920"/>
                    </a:lnTo>
                    <a:lnTo>
                      <a:pt x="151371" y="248503"/>
                    </a:lnTo>
                    <a:lnTo>
                      <a:pt x="151407" y="248339"/>
                    </a:lnTo>
                    <a:close/>
                  </a:path>
                  <a:path w="473710" h="562609">
                    <a:moveTo>
                      <a:pt x="152460" y="249290"/>
                    </a:moveTo>
                    <a:lnTo>
                      <a:pt x="152317" y="249529"/>
                    </a:lnTo>
                    <a:lnTo>
                      <a:pt x="152444" y="249349"/>
                    </a:lnTo>
                    <a:close/>
                  </a:path>
                  <a:path w="473710" h="562609">
                    <a:moveTo>
                      <a:pt x="154088" y="249200"/>
                    </a:moveTo>
                    <a:lnTo>
                      <a:pt x="153889" y="249520"/>
                    </a:lnTo>
                    <a:lnTo>
                      <a:pt x="154016" y="249356"/>
                    </a:lnTo>
                    <a:lnTo>
                      <a:pt x="154088" y="249200"/>
                    </a:lnTo>
                    <a:close/>
                  </a:path>
                  <a:path w="473710" h="562609">
                    <a:moveTo>
                      <a:pt x="152273" y="249017"/>
                    </a:moveTo>
                    <a:lnTo>
                      <a:pt x="152107" y="249510"/>
                    </a:lnTo>
                    <a:lnTo>
                      <a:pt x="152233" y="249200"/>
                    </a:lnTo>
                    <a:lnTo>
                      <a:pt x="152273" y="249017"/>
                    </a:lnTo>
                    <a:close/>
                  </a:path>
                  <a:path w="473710" h="562609">
                    <a:moveTo>
                      <a:pt x="152473" y="249199"/>
                    </a:moveTo>
                    <a:lnTo>
                      <a:pt x="152319" y="249479"/>
                    </a:lnTo>
                    <a:lnTo>
                      <a:pt x="152446" y="249309"/>
                    </a:lnTo>
                    <a:close/>
                  </a:path>
                  <a:path w="473710" h="562609">
                    <a:moveTo>
                      <a:pt x="153422" y="249115"/>
                    </a:moveTo>
                    <a:lnTo>
                      <a:pt x="153273" y="249429"/>
                    </a:lnTo>
                    <a:lnTo>
                      <a:pt x="153400" y="249233"/>
                    </a:lnTo>
                    <a:close/>
                  </a:path>
                  <a:path w="473710" h="562609">
                    <a:moveTo>
                      <a:pt x="154148" y="248871"/>
                    </a:moveTo>
                    <a:lnTo>
                      <a:pt x="154033" y="249089"/>
                    </a:lnTo>
                    <a:lnTo>
                      <a:pt x="153906" y="249397"/>
                    </a:lnTo>
                    <a:lnTo>
                      <a:pt x="154033" y="249158"/>
                    </a:lnTo>
                    <a:lnTo>
                      <a:pt x="154148" y="248871"/>
                    </a:lnTo>
                    <a:close/>
                  </a:path>
                  <a:path w="473710" h="562609">
                    <a:moveTo>
                      <a:pt x="151470" y="248580"/>
                    </a:moveTo>
                    <a:lnTo>
                      <a:pt x="151248" y="249386"/>
                    </a:lnTo>
                    <a:lnTo>
                      <a:pt x="151470" y="248580"/>
                    </a:lnTo>
                    <a:close/>
                  </a:path>
                  <a:path w="473710" h="562609">
                    <a:moveTo>
                      <a:pt x="152488" y="249093"/>
                    </a:moveTo>
                    <a:lnTo>
                      <a:pt x="152335" y="249377"/>
                    </a:lnTo>
                    <a:lnTo>
                      <a:pt x="152462" y="249186"/>
                    </a:lnTo>
                    <a:close/>
                  </a:path>
                  <a:path w="473710" h="562609">
                    <a:moveTo>
                      <a:pt x="152248" y="248920"/>
                    </a:moveTo>
                    <a:lnTo>
                      <a:pt x="152064" y="249339"/>
                    </a:lnTo>
                    <a:lnTo>
                      <a:pt x="152248" y="248920"/>
                    </a:lnTo>
                    <a:close/>
                  </a:path>
                  <a:path w="473710" h="562609">
                    <a:moveTo>
                      <a:pt x="154384" y="248429"/>
                    </a:moveTo>
                    <a:lnTo>
                      <a:pt x="154089" y="249018"/>
                    </a:lnTo>
                    <a:lnTo>
                      <a:pt x="153962" y="249336"/>
                    </a:lnTo>
                    <a:lnTo>
                      <a:pt x="154089" y="249175"/>
                    </a:lnTo>
                    <a:lnTo>
                      <a:pt x="154384" y="248429"/>
                    </a:lnTo>
                    <a:close/>
                  </a:path>
                  <a:path w="473710" h="562609">
                    <a:moveTo>
                      <a:pt x="152237" y="248966"/>
                    </a:moveTo>
                    <a:lnTo>
                      <a:pt x="152085" y="249307"/>
                    </a:lnTo>
                    <a:lnTo>
                      <a:pt x="152212" y="249069"/>
                    </a:lnTo>
                    <a:close/>
                  </a:path>
                  <a:path w="473710" h="562609">
                    <a:moveTo>
                      <a:pt x="152121" y="248920"/>
                    </a:moveTo>
                    <a:lnTo>
                      <a:pt x="152013" y="249287"/>
                    </a:lnTo>
                    <a:lnTo>
                      <a:pt x="152121" y="248920"/>
                    </a:lnTo>
                    <a:close/>
                  </a:path>
                  <a:path w="473710" h="562609">
                    <a:moveTo>
                      <a:pt x="153307" y="249006"/>
                    </a:moveTo>
                    <a:lnTo>
                      <a:pt x="153156" y="249282"/>
                    </a:lnTo>
                    <a:lnTo>
                      <a:pt x="153282" y="249086"/>
                    </a:lnTo>
                    <a:close/>
                  </a:path>
                  <a:path w="473710" h="562609">
                    <a:moveTo>
                      <a:pt x="151460" y="248920"/>
                    </a:moveTo>
                    <a:lnTo>
                      <a:pt x="151351" y="249281"/>
                    </a:lnTo>
                    <a:lnTo>
                      <a:pt x="151460" y="248920"/>
                    </a:lnTo>
                    <a:close/>
                  </a:path>
                  <a:path w="473710" h="562609">
                    <a:moveTo>
                      <a:pt x="154969" y="247842"/>
                    </a:moveTo>
                    <a:lnTo>
                      <a:pt x="154870" y="247975"/>
                    </a:lnTo>
                    <a:lnTo>
                      <a:pt x="154362" y="248893"/>
                    </a:lnTo>
                    <a:lnTo>
                      <a:pt x="154235" y="249041"/>
                    </a:lnTo>
                    <a:lnTo>
                      <a:pt x="154108" y="249276"/>
                    </a:lnTo>
                    <a:lnTo>
                      <a:pt x="154362" y="248995"/>
                    </a:lnTo>
                    <a:lnTo>
                      <a:pt x="154488" y="248802"/>
                    </a:lnTo>
                    <a:lnTo>
                      <a:pt x="154969" y="247842"/>
                    </a:lnTo>
                    <a:close/>
                  </a:path>
                  <a:path w="473710" h="562609">
                    <a:moveTo>
                      <a:pt x="151028" y="248709"/>
                    </a:moveTo>
                    <a:lnTo>
                      <a:pt x="150834" y="249271"/>
                    </a:lnTo>
                    <a:lnTo>
                      <a:pt x="151028" y="248709"/>
                    </a:lnTo>
                    <a:close/>
                  </a:path>
                  <a:path w="473710" h="562609">
                    <a:moveTo>
                      <a:pt x="150914" y="248920"/>
                    </a:moveTo>
                    <a:lnTo>
                      <a:pt x="150846" y="249238"/>
                    </a:lnTo>
                    <a:lnTo>
                      <a:pt x="150914" y="248920"/>
                    </a:lnTo>
                    <a:close/>
                  </a:path>
                  <a:path w="473710" h="562609">
                    <a:moveTo>
                      <a:pt x="154285" y="248529"/>
                    </a:moveTo>
                    <a:lnTo>
                      <a:pt x="154102" y="248855"/>
                    </a:lnTo>
                    <a:lnTo>
                      <a:pt x="153975" y="249199"/>
                    </a:lnTo>
                    <a:lnTo>
                      <a:pt x="154285" y="248529"/>
                    </a:lnTo>
                    <a:close/>
                  </a:path>
                  <a:path w="473710" h="562609">
                    <a:moveTo>
                      <a:pt x="151485" y="248920"/>
                    </a:moveTo>
                    <a:lnTo>
                      <a:pt x="151450" y="249180"/>
                    </a:lnTo>
                    <a:lnTo>
                      <a:pt x="151485" y="248920"/>
                    </a:lnTo>
                    <a:close/>
                  </a:path>
                  <a:path w="473710" h="562609">
                    <a:moveTo>
                      <a:pt x="152526" y="248773"/>
                    </a:moveTo>
                    <a:lnTo>
                      <a:pt x="152392" y="249174"/>
                    </a:lnTo>
                    <a:lnTo>
                      <a:pt x="152519" y="248873"/>
                    </a:lnTo>
                    <a:close/>
                  </a:path>
                  <a:path w="473710" h="562609">
                    <a:moveTo>
                      <a:pt x="154502" y="248311"/>
                    </a:moveTo>
                    <a:lnTo>
                      <a:pt x="154363" y="248483"/>
                    </a:lnTo>
                    <a:lnTo>
                      <a:pt x="154109" y="249144"/>
                    </a:lnTo>
                    <a:lnTo>
                      <a:pt x="154236" y="248951"/>
                    </a:lnTo>
                    <a:lnTo>
                      <a:pt x="154502" y="248311"/>
                    </a:lnTo>
                    <a:close/>
                  </a:path>
                  <a:path w="473710" h="562609">
                    <a:moveTo>
                      <a:pt x="151505" y="248920"/>
                    </a:moveTo>
                    <a:lnTo>
                      <a:pt x="151475" y="249127"/>
                    </a:lnTo>
                    <a:lnTo>
                      <a:pt x="151505" y="248920"/>
                    </a:lnTo>
                    <a:close/>
                  </a:path>
                  <a:path w="473710" h="562609">
                    <a:moveTo>
                      <a:pt x="153606" y="248920"/>
                    </a:moveTo>
                    <a:lnTo>
                      <a:pt x="153482" y="249124"/>
                    </a:lnTo>
                    <a:lnTo>
                      <a:pt x="153606" y="248920"/>
                    </a:lnTo>
                    <a:close/>
                  </a:path>
                  <a:path w="473710" h="562609">
                    <a:moveTo>
                      <a:pt x="152958" y="248920"/>
                    </a:moveTo>
                    <a:lnTo>
                      <a:pt x="152877" y="249108"/>
                    </a:lnTo>
                    <a:lnTo>
                      <a:pt x="152958" y="248920"/>
                    </a:lnTo>
                    <a:close/>
                  </a:path>
                  <a:path w="473710" h="562609">
                    <a:moveTo>
                      <a:pt x="154910" y="247901"/>
                    </a:moveTo>
                    <a:lnTo>
                      <a:pt x="154687" y="248125"/>
                    </a:lnTo>
                    <a:lnTo>
                      <a:pt x="154180" y="249101"/>
                    </a:lnTo>
                    <a:lnTo>
                      <a:pt x="154306" y="248964"/>
                    </a:lnTo>
                    <a:lnTo>
                      <a:pt x="154910" y="247901"/>
                    </a:lnTo>
                    <a:close/>
                  </a:path>
                  <a:path w="473710" h="562609">
                    <a:moveTo>
                      <a:pt x="153365" y="248766"/>
                    </a:moveTo>
                    <a:lnTo>
                      <a:pt x="153209" y="249071"/>
                    </a:lnTo>
                    <a:lnTo>
                      <a:pt x="153335" y="248862"/>
                    </a:lnTo>
                    <a:close/>
                  </a:path>
                  <a:path w="473710" h="562609">
                    <a:moveTo>
                      <a:pt x="154035" y="248920"/>
                    </a:moveTo>
                    <a:lnTo>
                      <a:pt x="153945" y="249066"/>
                    </a:lnTo>
                    <a:lnTo>
                      <a:pt x="154035" y="248920"/>
                    </a:lnTo>
                    <a:close/>
                  </a:path>
                  <a:path w="473710" h="562609">
                    <a:moveTo>
                      <a:pt x="150958" y="248920"/>
                    </a:moveTo>
                    <a:lnTo>
                      <a:pt x="150909" y="249058"/>
                    </a:lnTo>
                    <a:lnTo>
                      <a:pt x="150958" y="248920"/>
                    </a:lnTo>
                    <a:close/>
                  </a:path>
                  <a:path w="473710" h="562609">
                    <a:moveTo>
                      <a:pt x="152973" y="248920"/>
                    </a:moveTo>
                    <a:lnTo>
                      <a:pt x="152932" y="249053"/>
                    </a:lnTo>
                    <a:lnTo>
                      <a:pt x="152973" y="248920"/>
                    </a:lnTo>
                    <a:close/>
                  </a:path>
                  <a:path w="473710" h="562609">
                    <a:moveTo>
                      <a:pt x="152793" y="248920"/>
                    </a:moveTo>
                    <a:close/>
                  </a:path>
                  <a:path w="473710" h="562609">
                    <a:moveTo>
                      <a:pt x="153650" y="248920"/>
                    </a:moveTo>
                    <a:close/>
                  </a:path>
                  <a:path w="473710" h="562609">
                    <a:moveTo>
                      <a:pt x="152066" y="248920"/>
                    </a:moveTo>
                    <a:close/>
                  </a:path>
                  <a:path w="473710" h="562609">
                    <a:moveTo>
                      <a:pt x="152312" y="248920"/>
                    </a:moveTo>
                    <a:close/>
                  </a:path>
                  <a:path w="473710" h="562609">
                    <a:moveTo>
                      <a:pt x="151680" y="248920"/>
                    </a:moveTo>
                    <a:close/>
                  </a:path>
                  <a:path w="473710" h="562609">
                    <a:moveTo>
                      <a:pt x="151825" y="248920"/>
                    </a:moveTo>
                    <a:close/>
                  </a:path>
                  <a:path w="473710" h="562609">
                    <a:moveTo>
                      <a:pt x="153187" y="248920"/>
                    </a:moveTo>
                    <a:close/>
                  </a:path>
                  <a:path w="473710" h="562609">
                    <a:moveTo>
                      <a:pt x="155030" y="247782"/>
                    </a:moveTo>
                    <a:lnTo>
                      <a:pt x="154935" y="247911"/>
                    </a:lnTo>
                    <a:lnTo>
                      <a:pt x="154428" y="248922"/>
                    </a:lnTo>
                    <a:lnTo>
                      <a:pt x="155030" y="247782"/>
                    </a:lnTo>
                    <a:close/>
                  </a:path>
                  <a:path w="473710" h="562609">
                    <a:moveTo>
                      <a:pt x="151531" y="248744"/>
                    </a:moveTo>
                    <a:lnTo>
                      <a:pt x="151412" y="248920"/>
                    </a:lnTo>
                    <a:lnTo>
                      <a:pt x="151531" y="248744"/>
                    </a:lnTo>
                    <a:close/>
                  </a:path>
                  <a:path w="473710" h="562609">
                    <a:moveTo>
                      <a:pt x="151688" y="248846"/>
                    </a:moveTo>
                    <a:close/>
                  </a:path>
                  <a:path w="473710" h="562609">
                    <a:moveTo>
                      <a:pt x="151910" y="248714"/>
                    </a:moveTo>
                    <a:lnTo>
                      <a:pt x="151776" y="248920"/>
                    </a:lnTo>
                    <a:lnTo>
                      <a:pt x="151910" y="248714"/>
                    </a:lnTo>
                    <a:close/>
                  </a:path>
                  <a:path w="473710" h="562609">
                    <a:moveTo>
                      <a:pt x="152050" y="248808"/>
                    </a:moveTo>
                    <a:close/>
                  </a:path>
                  <a:path w="473710" h="562609">
                    <a:moveTo>
                      <a:pt x="152071" y="248894"/>
                    </a:moveTo>
                    <a:close/>
                  </a:path>
                  <a:path w="473710" h="562609">
                    <a:moveTo>
                      <a:pt x="152155" y="248814"/>
                    </a:moveTo>
                    <a:close/>
                  </a:path>
                  <a:path w="473710" h="562609">
                    <a:moveTo>
                      <a:pt x="152138" y="248878"/>
                    </a:moveTo>
                    <a:close/>
                  </a:path>
                  <a:path w="473710" h="562609">
                    <a:moveTo>
                      <a:pt x="152278" y="248854"/>
                    </a:moveTo>
                    <a:close/>
                  </a:path>
                  <a:path w="473710" h="562609">
                    <a:moveTo>
                      <a:pt x="152693" y="248565"/>
                    </a:moveTo>
                    <a:lnTo>
                      <a:pt x="152548" y="248920"/>
                    </a:lnTo>
                    <a:lnTo>
                      <a:pt x="152675" y="248651"/>
                    </a:lnTo>
                    <a:close/>
                  </a:path>
                  <a:path w="473710" h="562609">
                    <a:moveTo>
                      <a:pt x="152813" y="248824"/>
                    </a:moveTo>
                    <a:close/>
                  </a:path>
                  <a:path w="473710" h="562609">
                    <a:moveTo>
                      <a:pt x="153015" y="248834"/>
                    </a:moveTo>
                    <a:close/>
                  </a:path>
                  <a:path w="473710" h="562609">
                    <a:moveTo>
                      <a:pt x="153273" y="248780"/>
                    </a:moveTo>
                    <a:lnTo>
                      <a:pt x="153164" y="248920"/>
                    </a:lnTo>
                    <a:lnTo>
                      <a:pt x="153273" y="248780"/>
                    </a:lnTo>
                    <a:close/>
                  </a:path>
                  <a:path w="473710" h="562609">
                    <a:moveTo>
                      <a:pt x="153631" y="248830"/>
                    </a:moveTo>
                    <a:close/>
                  </a:path>
                  <a:path w="473710" h="562609">
                    <a:moveTo>
                      <a:pt x="153737" y="248703"/>
                    </a:moveTo>
                    <a:lnTo>
                      <a:pt x="153609" y="248920"/>
                    </a:lnTo>
                    <a:lnTo>
                      <a:pt x="153737" y="248703"/>
                    </a:lnTo>
                    <a:close/>
                  </a:path>
                  <a:path w="473710" h="562609">
                    <a:moveTo>
                      <a:pt x="153701" y="248816"/>
                    </a:moveTo>
                    <a:close/>
                  </a:path>
                  <a:path w="473710" h="562609">
                    <a:moveTo>
                      <a:pt x="154126" y="248723"/>
                    </a:moveTo>
                    <a:lnTo>
                      <a:pt x="154012" y="248920"/>
                    </a:lnTo>
                    <a:lnTo>
                      <a:pt x="154126" y="248723"/>
                    </a:lnTo>
                    <a:close/>
                  </a:path>
                  <a:path w="473710" h="562609">
                    <a:moveTo>
                      <a:pt x="154636" y="248177"/>
                    </a:moveTo>
                    <a:lnTo>
                      <a:pt x="154508" y="248305"/>
                    </a:lnTo>
                    <a:lnTo>
                      <a:pt x="154254" y="248918"/>
                    </a:lnTo>
                    <a:lnTo>
                      <a:pt x="154636" y="248177"/>
                    </a:lnTo>
                    <a:close/>
                  </a:path>
                  <a:path w="473710" h="562609">
                    <a:moveTo>
                      <a:pt x="151221" y="247904"/>
                    </a:moveTo>
                    <a:lnTo>
                      <a:pt x="150912" y="248205"/>
                    </a:lnTo>
                    <a:lnTo>
                      <a:pt x="150785" y="248896"/>
                    </a:lnTo>
                    <a:lnTo>
                      <a:pt x="151038" y="248649"/>
                    </a:lnTo>
                    <a:lnTo>
                      <a:pt x="151221" y="247904"/>
                    </a:lnTo>
                    <a:close/>
                  </a:path>
                  <a:path w="473710" h="562609">
                    <a:moveTo>
                      <a:pt x="151929" y="248459"/>
                    </a:moveTo>
                    <a:lnTo>
                      <a:pt x="151743" y="248883"/>
                    </a:lnTo>
                    <a:lnTo>
                      <a:pt x="151870" y="248630"/>
                    </a:lnTo>
                    <a:lnTo>
                      <a:pt x="151929" y="248459"/>
                    </a:lnTo>
                    <a:close/>
                  </a:path>
                  <a:path w="473710" h="562609">
                    <a:moveTo>
                      <a:pt x="152252" y="248559"/>
                    </a:moveTo>
                    <a:lnTo>
                      <a:pt x="152091" y="248872"/>
                    </a:lnTo>
                    <a:lnTo>
                      <a:pt x="152218" y="248677"/>
                    </a:lnTo>
                    <a:close/>
                  </a:path>
                  <a:path w="473710" h="562609">
                    <a:moveTo>
                      <a:pt x="153350" y="248637"/>
                    </a:moveTo>
                    <a:lnTo>
                      <a:pt x="153186" y="248867"/>
                    </a:lnTo>
                    <a:lnTo>
                      <a:pt x="153313" y="248713"/>
                    </a:lnTo>
                    <a:close/>
                  </a:path>
                  <a:path w="473710" h="562609">
                    <a:moveTo>
                      <a:pt x="153704" y="248540"/>
                    </a:moveTo>
                    <a:lnTo>
                      <a:pt x="153545" y="248793"/>
                    </a:lnTo>
                    <a:lnTo>
                      <a:pt x="153671" y="248631"/>
                    </a:lnTo>
                    <a:close/>
                  </a:path>
                  <a:path w="473710" h="562609">
                    <a:moveTo>
                      <a:pt x="152842" y="248426"/>
                    </a:moveTo>
                    <a:lnTo>
                      <a:pt x="152691" y="248777"/>
                    </a:lnTo>
                    <a:lnTo>
                      <a:pt x="152818" y="248517"/>
                    </a:lnTo>
                    <a:close/>
                  </a:path>
                  <a:path w="473710" h="562609">
                    <a:moveTo>
                      <a:pt x="153415" y="248469"/>
                    </a:moveTo>
                    <a:lnTo>
                      <a:pt x="153234" y="248752"/>
                    </a:lnTo>
                    <a:lnTo>
                      <a:pt x="153415" y="248469"/>
                    </a:lnTo>
                    <a:close/>
                  </a:path>
                  <a:path w="473710" h="562609">
                    <a:moveTo>
                      <a:pt x="153396" y="248517"/>
                    </a:moveTo>
                    <a:lnTo>
                      <a:pt x="153237" y="248749"/>
                    </a:lnTo>
                    <a:lnTo>
                      <a:pt x="153364" y="248602"/>
                    </a:lnTo>
                    <a:close/>
                  </a:path>
                  <a:path w="473710" h="562609">
                    <a:moveTo>
                      <a:pt x="153738" y="248401"/>
                    </a:moveTo>
                    <a:lnTo>
                      <a:pt x="153555" y="248741"/>
                    </a:lnTo>
                    <a:lnTo>
                      <a:pt x="153682" y="248569"/>
                    </a:lnTo>
                    <a:lnTo>
                      <a:pt x="153738" y="248401"/>
                    </a:lnTo>
                    <a:close/>
                  </a:path>
                  <a:path w="473710" h="562609">
                    <a:moveTo>
                      <a:pt x="152390" y="248353"/>
                    </a:moveTo>
                    <a:lnTo>
                      <a:pt x="152202" y="248732"/>
                    </a:lnTo>
                    <a:lnTo>
                      <a:pt x="152329" y="248508"/>
                    </a:lnTo>
                    <a:lnTo>
                      <a:pt x="152390" y="248353"/>
                    </a:lnTo>
                    <a:close/>
                  </a:path>
                  <a:path w="473710" h="562609">
                    <a:moveTo>
                      <a:pt x="151964" y="248332"/>
                    </a:moveTo>
                    <a:lnTo>
                      <a:pt x="151760" y="248731"/>
                    </a:lnTo>
                    <a:lnTo>
                      <a:pt x="151887" y="248527"/>
                    </a:lnTo>
                    <a:lnTo>
                      <a:pt x="151964" y="248332"/>
                    </a:lnTo>
                    <a:close/>
                  </a:path>
                  <a:path w="473710" h="562609">
                    <a:moveTo>
                      <a:pt x="154686" y="248127"/>
                    </a:moveTo>
                    <a:lnTo>
                      <a:pt x="154358" y="248728"/>
                    </a:lnTo>
                    <a:lnTo>
                      <a:pt x="154686" y="248127"/>
                    </a:lnTo>
                    <a:close/>
                  </a:path>
                  <a:path w="473710" h="562609">
                    <a:moveTo>
                      <a:pt x="151531" y="248218"/>
                    </a:moveTo>
                    <a:lnTo>
                      <a:pt x="151322" y="248722"/>
                    </a:lnTo>
                    <a:lnTo>
                      <a:pt x="151531" y="248218"/>
                    </a:lnTo>
                    <a:close/>
                  </a:path>
                  <a:path w="473710" h="562609">
                    <a:moveTo>
                      <a:pt x="153406" y="248184"/>
                    </a:moveTo>
                    <a:lnTo>
                      <a:pt x="153279" y="248404"/>
                    </a:lnTo>
                    <a:lnTo>
                      <a:pt x="153152" y="248709"/>
                    </a:lnTo>
                    <a:lnTo>
                      <a:pt x="153278" y="248505"/>
                    </a:lnTo>
                    <a:lnTo>
                      <a:pt x="153406" y="248184"/>
                    </a:lnTo>
                    <a:close/>
                  </a:path>
                  <a:path w="473710" h="562609">
                    <a:moveTo>
                      <a:pt x="153738" y="248399"/>
                    </a:moveTo>
                    <a:lnTo>
                      <a:pt x="153565" y="248689"/>
                    </a:lnTo>
                    <a:lnTo>
                      <a:pt x="153738" y="248399"/>
                    </a:lnTo>
                    <a:close/>
                  </a:path>
                  <a:path w="473710" h="562609">
                    <a:moveTo>
                      <a:pt x="152106" y="248197"/>
                    </a:moveTo>
                    <a:lnTo>
                      <a:pt x="151942" y="248666"/>
                    </a:lnTo>
                    <a:lnTo>
                      <a:pt x="152106" y="248197"/>
                    </a:lnTo>
                    <a:close/>
                  </a:path>
                  <a:path w="473710" h="562609">
                    <a:moveTo>
                      <a:pt x="151560" y="247650"/>
                    </a:moveTo>
                    <a:lnTo>
                      <a:pt x="151315" y="247907"/>
                    </a:lnTo>
                    <a:lnTo>
                      <a:pt x="151061" y="248627"/>
                    </a:lnTo>
                    <a:lnTo>
                      <a:pt x="151315" y="248379"/>
                    </a:lnTo>
                    <a:lnTo>
                      <a:pt x="151442" y="248182"/>
                    </a:lnTo>
                    <a:lnTo>
                      <a:pt x="151560" y="247650"/>
                    </a:lnTo>
                    <a:close/>
                  </a:path>
                  <a:path w="473710" h="562609">
                    <a:moveTo>
                      <a:pt x="151611" y="248140"/>
                    </a:moveTo>
                    <a:lnTo>
                      <a:pt x="151470" y="248580"/>
                    </a:lnTo>
                    <a:lnTo>
                      <a:pt x="151597" y="248285"/>
                    </a:lnTo>
                    <a:lnTo>
                      <a:pt x="151611" y="248140"/>
                    </a:lnTo>
                    <a:close/>
                  </a:path>
                  <a:path w="473710" h="562609">
                    <a:moveTo>
                      <a:pt x="153552" y="247990"/>
                    </a:moveTo>
                    <a:lnTo>
                      <a:pt x="153394" y="248286"/>
                    </a:lnTo>
                    <a:lnTo>
                      <a:pt x="153267" y="248579"/>
                    </a:lnTo>
                    <a:lnTo>
                      <a:pt x="153394" y="248371"/>
                    </a:lnTo>
                    <a:lnTo>
                      <a:pt x="153552" y="247990"/>
                    </a:lnTo>
                    <a:close/>
                  </a:path>
                  <a:path w="473710" h="562609">
                    <a:moveTo>
                      <a:pt x="152330" y="248287"/>
                    </a:moveTo>
                    <a:lnTo>
                      <a:pt x="152181" y="248562"/>
                    </a:lnTo>
                    <a:lnTo>
                      <a:pt x="152308" y="248365"/>
                    </a:lnTo>
                    <a:close/>
                  </a:path>
                  <a:path w="473710" h="562609">
                    <a:moveTo>
                      <a:pt x="153504" y="248191"/>
                    </a:moveTo>
                    <a:lnTo>
                      <a:pt x="153316" y="248559"/>
                    </a:lnTo>
                    <a:lnTo>
                      <a:pt x="153443" y="248395"/>
                    </a:lnTo>
                    <a:lnTo>
                      <a:pt x="153504" y="248191"/>
                    </a:lnTo>
                    <a:close/>
                  </a:path>
                  <a:path w="473710" h="562609">
                    <a:moveTo>
                      <a:pt x="153765" y="248292"/>
                    </a:moveTo>
                    <a:lnTo>
                      <a:pt x="153620" y="248503"/>
                    </a:lnTo>
                    <a:lnTo>
                      <a:pt x="153747" y="248365"/>
                    </a:lnTo>
                    <a:close/>
                  </a:path>
                  <a:path w="473710" h="562609">
                    <a:moveTo>
                      <a:pt x="151950" y="248118"/>
                    </a:moveTo>
                    <a:lnTo>
                      <a:pt x="151785" y="248502"/>
                    </a:lnTo>
                    <a:lnTo>
                      <a:pt x="151950" y="248118"/>
                    </a:lnTo>
                    <a:close/>
                  </a:path>
                  <a:path w="473710" h="562609">
                    <a:moveTo>
                      <a:pt x="151744" y="248010"/>
                    </a:moveTo>
                    <a:lnTo>
                      <a:pt x="151604" y="248451"/>
                    </a:lnTo>
                    <a:lnTo>
                      <a:pt x="151731" y="248240"/>
                    </a:lnTo>
                    <a:lnTo>
                      <a:pt x="151744" y="248010"/>
                    </a:lnTo>
                    <a:close/>
                  </a:path>
                  <a:path w="473710" h="562609">
                    <a:moveTo>
                      <a:pt x="153300" y="248163"/>
                    </a:moveTo>
                    <a:lnTo>
                      <a:pt x="153151" y="248445"/>
                    </a:lnTo>
                    <a:lnTo>
                      <a:pt x="153278" y="248244"/>
                    </a:lnTo>
                    <a:close/>
                  </a:path>
                  <a:path w="473710" h="562609">
                    <a:moveTo>
                      <a:pt x="152383" y="247934"/>
                    </a:moveTo>
                    <a:lnTo>
                      <a:pt x="152306" y="248079"/>
                    </a:lnTo>
                    <a:lnTo>
                      <a:pt x="152180" y="248440"/>
                    </a:lnTo>
                    <a:lnTo>
                      <a:pt x="152306" y="248173"/>
                    </a:lnTo>
                    <a:lnTo>
                      <a:pt x="152383" y="247934"/>
                    </a:lnTo>
                    <a:close/>
                  </a:path>
                  <a:path w="473710" h="562609">
                    <a:moveTo>
                      <a:pt x="155111" y="247700"/>
                    </a:moveTo>
                    <a:lnTo>
                      <a:pt x="154951" y="247938"/>
                    </a:lnTo>
                    <a:lnTo>
                      <a:pt x="154698" y="248439"/>
                    </a:lnTo>
                    <a:lnTo>
                      <a:pt x="155111" y="247700"/>
                    </a:lnTo>
                    <a:close/>
                  </a:path>
                  <a:path w="473710" h="562609">
                    <a:moveTo>
                      <a:pt x="154551" y="248192"/>
                    </a:moveTo>
                    <a:lnTo>
                      <a:pt x="154384" y="248429"/>
                    </a:lnTo>
                    <a:lnTo>
                      <a:pt x="154511" y="248290"/>
                    </a:lnTo>
                    <a:close/>
                  </a:path>
                  <a:path w="473710" h="562609">
                    <a:moveTo>
                      <a:pt x="152761" y="248236"/>
                    </a:moveTo>
                    <a:lnTo>
                      <a:pt x="152622" y="248421"/>
                    </a:lnTo>
                    <a:lnTo>
                      <a:pt x="152749" y="248285"/>
                    </a:lnTo>
                    <a:close/>
                  </a:path>
                  <a:path w="473710" h="562609">
                    <a:moveTo>
                      <a:pt x="153546" y="247998"/>
                    </a:moveTo>
                    <a:lnTo>
                      <a:pt x="153450" y="248128"/>
                    </a:lnTo>
                    <a:lnTo>
                      <a:pt x="153323" y="248420"/>
                    </a:lnTo>
                    <a:lnTo>
                      <a:pt x="153546" y="247998"/>
                    </a:lnTo>
                    <a:close/>
                  </a:path>
                  <a:path w="473710" h="562609">
                    <a:moveTo>
                      <a:pt x="154494" y="248142"/>
                    </a:moveTo>
                    <a:lnTo>
                      <a:pt x="154336" y="248400"/>
                    </a:lnTo>
                    <a:lnTo>
                      <a:pt x="154463" y="248223"/>
                    </a:lnTo>
                    <a:close/>
                  </a:path>
                  <a:path w="473710" h="562609">
                    <a:moveTo>
                      <a:pt x="150986" y="247492"/>
                    </a:moveTo>
                    <a:lnTo>
                      <a:pt x="150733" y="248378"/>
                    </a:lnTo>
                    <a:lnTo>
                      <a:pt x="150860" y="248184"/>
                    </a:lnTo>
                    <a:lnTo>
                      <a:pt x="150986" y="247492"/>
                    </a:lnTo>
                    <a:close/>
                  </a:path>
                  <a:path w="473710" h="562609">
                    <a:moveTo>
                      <a:pt x="153546" y="248014"/>
                    </a:moveTo>
                    <a:lnTo>
                      <a:pt x="153399" y="248363"/>
                    </a:lnTo>
                    <a:lnTo>
                      <a:pt x="153526" y="248100"/>
                    </a:lnTo>
                    <a:close/>
                  </a:path>
                  <a:path w="473710" h="562609">
                    <a:moveTo>
                      <a:pt x="153799" y="248119"/>
                    </a:moveTo>
                    <a:lnTo>
                      <a:pt x="153628" y="248361"/>
                    </a:lnTo>
                    <a:lnTo>
                      <a:pt x="153754" y="248214"/>
                    </a:lnTo>
                    <a:close/>
                  </a:path>
                  <a:path w="473710" h="562609">
                    <a:moveTo>
                      <a:pt x="151541" y="248159"/>
                    </a:moveTo>
                    <a:lnTo>
                      <a:pt x="151407" y="248339"/>
                    </a:lnTo>
                    <a:lnTo>
                      <a:pt x="151534" y="248199"/>
                    </a:lnTo>
                    <a:close/>
                  </a:path>
                  <a:path w="473710" h="562609">
                    <a:moveTo>
                      <a:pt x="152145" y="247931"/>
                    </a:moveTo>
                    <a:lnTo>
                      <a:pt x="151975" y="248322"/>
                    </a:lnTo>
                    <a:lnTo>
                      <a:pt x="152145" y="247931"/>
                    </a:lnTo>
                    <a:close/>
                  </a:path>
                  <a:path w="473710" h="562609">
                    <a:moveTo>
                      <a:pt x="154702" y="248046"/>
                    </a:moveTo>
                    <a:lnTo>
                      <a:pt x="154502" y="248311"/>
                    </a:lnTo>
                    <a:lnTo>
                      <a:pt x="154702" y="248046"/>
                    </a:lnTo>
                    <a:close/>
                  </a:path>
                  <a:path w="473710" h="562609">
                    <a:moveTo>
                      <a:pt x="154553" y="247990"/>
                    </a:moveTo>
                    <a:lnTo>
                      <a:pt x="154374" y="248305"/>
                    </a:lnTo>
                    <a:lnTo>
                      <a:pt x="154501" y="248122"/>
                    </a:lnTo>
                    <a:lnTo>
                      <a:pt x="154553" y="247990"/>
                    </a:lnTo>
                    <a:close/>
                  </a:path>
                  <a:path w="473710" h="562609">
                    <a:moveTo>
                      <a:pt x="152159" y="247918"/>
                    </a:moveTo>
                    <a:lnTo>
                      <a:pt x="152001" y="248297"/>
                    </a:lnTo>
                    <a:lnTo>
                      <a:pt x="152128" y="248038"/>
                    </a:lnTo>
                    <a:close/>
                  </a:path>
                  <a:path w="473710" h="562609">
                    <a:moveTo>
                      <a:pt x="154631" y="247996"/>
                    </a:moveTo>
                    <a:lnTo>
                      <a:pt x="154459" y="248281"/>
                    </a:lnTo>
                    <a:lnTo>
                      <a:pt x="154585" y="248107"/>
                    </a:lnTo>
                    <a:close/>
                  </a:path>
                  <a:path w="473710" h="562609">
                    <a:moveTo>
                      <a:pt x="151643" y="247550"/>
                    </a:moveTo>
                    <a:lnTo>
                      <a:pt x="151548" y="247702"/>
                    </a:lnTo>
                    <a:lnTo>
                      <a:pt x="151421" y="248276"/>
                    </a:lnTo>
                    <a:lnTo>
                      <a:pt x="151548" y="248116"/>
                    </a:lnTo>
                    <a:lnTo>
                      <a:pt x="151643" y="247550"/>
                    </a:lnTo>
                    <a:close/>
                  </a:path>
                  <a:path w="473710" h="562609">
                    <a:moveTo>
                      <a:pt x="152022" y="247739"/>
                    </a:moveTo>
                    <a:lnTo>
                      <a:pt x="151813" y="248250"/>
                    </a:lnTo>
                    <a:lnTo>
                      <a:pt x="152022" y="247739"/>
                    </a:lnTo>
                    <a:close/>
                  </a:path>
                  <a:path w="473710" h="562609">
                    <a:moveTo>
                      <a:pt x="155078" y="247299"/>
                    </a:moveTo>
                    <a:lnTo>
                      <a:pt x="154677" y="247929"/>
                    </a:lnTo>
                    <a:lnTo>
                      <a:pt x="154551" y="248192"/>
                    </a:lnTo>
                    <a:lnTo>
                      <a:pt x="155078" y="247299"/>
                    </a:lnTo>
                    <a:close/>
                  </a:path>
                  <a:path w="473710" h="562609">
                    <a:moveTo>
                      <a:pt x="153887" y="247799"/>
                    </a:moveTo>
                    <a:lnTo>
                      <a:pt x="153700" y="248159"/>
                    </a:lnTo>
                    <a:lnTo>
                      <a:pt x="153827" y="247965"/>
                    </a:lnTo>
                    <a:lnTo>
                      <a:pt x="153887" y="247799"/>
                    </a:lnTo>
                    <a:close/>
                  </a:path>
                  <a:path w="473710" h="562609">
                    <a:moveTo>
                      <a:pt x="154979" y="247777"/>
                    </a:moveTo>
                    <a:lnTo>
                      <a:pt x="154811" y="247940"/>
                    </a:lnTo>
                    <a:lnTo>
                      <a:pt x="154686" y="248127"/>
                    </a:lnTo>
                    <a:lnTo>
                      <a:pt x="154940" y="247849"/>
                    </a:lnTo>
                    <a:close/>
                  </a:path>
                  <a:path w="473710" h="562609">
                    <a:moveTo>
                      <a:pt x="154749" y="247705"/>
                    </a:moveTo>
                    <a:lnTo>
                      <a:pt x="154629" y="247876"/>
                    </a:lnTo>
                    <a:lnTo>
                      <a:pt x="154503" y="248120"/>
                    </a:lnTo>
                    <a:lnTo>
                      <a:pt x="154629" y="247934"/>
                    </a:lnTo>
                    <a:lnTo>
                      <a:pt x="154749" y="247705"/>
                    </a:lnTo>
                    <a:close/>
                  </a:path>
                  <a:path w="473710" h="562609">
                    <a:moveTo>
                      <a:pt x="154052" y="247670"/>
                    </a:moveTo>
                    <a:lnTo>
                      <a:pt x="153937" y="247838"/>
                    </a:lnTo>
                    <a:lnTo>
                      <a:pt x="153811" y="248108"/>
                    </a:lnTo>
                    <a:lnTo>
                      <a:pt x="153937" y="247935"/>
                    </a:lnTo>
                    <a:lnTo>
                      <a:pt x="154052" y="247670"/>
                    </a:lnTo>
                    <a:close/>
                  </a:path>
                  <a:path w="473710" h="562609">
                    <a:moveTo>
                      <a:pt x="152468" y="247620"/>
                    </a:moveTo>
                    <a:lnTo>
                      <a:pt x="152335" y="247807"/>
                    </a:lnTo>
                    <a:lnTo>
                      <a:pt x="152208" y="248100"/>
                    </a:lnTo>
                    <a:lnTo>
                      <a:pt x="152468" y="247620"/>
                    </a:lnTo>
                    <a:close/>
                  </a:path>
                  <a:path w="473710" h="562609">
                    <a:moveTo>
                      <a:pt x="151688" y="247650"/>
                    </a:moveTo>
                    <a:lnTo>
                      <a:pt x="151613" y="248089"/>
                    </a:lnTo>
                    <a:lnTo>
                      <a:pt x="151688" y="247650"/>
                    </a:lnTo>
                    <a:close/>
                  </a:path>
                  <a:path w="473710" h="562609">
                    <a:moveTo>
                      <a:pt x="152303" y="247465"/>
                    </a:moveTo>
                    <a:lnTo>
                      <a:pt x="152121" y="247720"/>
                    </a:lnTo>
                    <a:lnTo>
                      <a:pt x="151994" y="248076"/>
                    </a:lnTo>
                    <a:lnTo>
                      <a:pt x="152121" y="247882"/>
                    </a:lnTo>
                    <a:lnTo>
                      <a:pt x="152303" y="247465"/>
                    </a:lnTo>
                    <a:close/>
                  </a:path>
                  <a:path w="473710" h="562609">
                    <a:moveTo>
                      <a:pt x="154505" y="247696"/>
                    </a:moveTo>
                    <a:lnTo>
                      <a:pt x="154330" y="248076"/>
                    </a:lnTo>
                    <a:lnTo>
                      <a:pt x="154457" y="247832"/>
                    </a:lnTo>
                    <a:lnTo>
                      <a:pt x="154505" y="247696"/>
                    </a:lnTo>
                    <a:close/>
                  </a:path>
                  <a:path w="473710" h="562609">
                    <a:moveTo>
                      <a:pt x="151765" y="247650"/>
                    </a:moveTo>
                    <a:lnTo>
                      <a:pt x="151645" y="248057"/>
                    </a:lnTo>
                    <a:lnTo>
                      <a:pt x="151765" y="247650"/>
                    </a:lnTo>
                    <a:close/>
                  </a:path>
                  <a:path w="473710" h="562609">
                    <a:moveTo>
                      <a:pt x="155356" y="246897"/>
                    </a:moveTo>
                    <a:lnTo>
                      <a:pt x="155082" y="247293"/>
                    </a:lnTo>
                    <a:lnTo>
                      <a:pt x="154702" y="248046"/>
                    </a:lnTo>
                    <a:lnTo>
                      <a:pt x="154828" y="247866"/>
                    </a:lnTo>
                    <a:lnTo>
                      <a:pt x="155356" y="246897"/>
                    </a:lnTo>
                    <a:close/>
                  </a:path>
                  <a:path w="473710" h="562609">
                    <a:moveTo>
                      <a:pt x="153898" y="247545"/>
                    </a:moveTo>
                    <a:lnTo>
                      <a:pt x="153818" y="247676"/>
                    </a:lnTo>
                    <a:lnTo>
                      <a:pt x="153691" y="248029"/>
                    </a:lnTo>
                    <a:lnTo>
                      <a:pt x="153898" y="247545"/>
                    </a:lnTo>
                    <a:close/>
                  </a:path>
                  <a:path w="473710" h="562609">
                    <a:moveTo>
                      <a:pt x="152178" y="247587"/>
                    </a:moveTo>
                    <a:lnTo>
                      <a:pt x="152000" y="248001"/>
                    </a:lnTo>
                    <a:lnTo>
                      <a:pt x="152178" y="247587"/>
                    </a:lnTo>
                    <a:close/>
                  </a:path>
                  <a:path w="473710" h="562609">
                    <a:moveTo>
                      <a:pt x="155014" y="247391"/>
                    </a:moveTo>
                    <a:lnTo>
                      <a:pt x="154757" y="247762"/>
                    </a:lnTo>
                    <a:lnTo>
                      <a:pt x="154631" y="247996"/>
                    </a:lnTo>
                    <a:lnTo>
                      <a:pt x="154884" y="247626"/>
                    </a:lnTo>
                    <a:lnTo>
                      <a:pt x="155014" y="247391"/>
                    </a:lnTo>
                    <a:close/>
                  </a:path>
                  <a:path w="473710" h="562609">
                    <a:moveTo>
                      <a:pt x="155614" y="246558"/>
                    </a:moveTo>
                    <a:lnTo>
                      <a:pt x="155394" y="246842"/>
                    </a:lnTo>
                    <a:lnTo>
                      <a:pt x="154761" y="247988"/>
                    </a:lnTo>
                    <a:lnTo>
                      <a:pt x="155014" y="247714"/>
                    </a:lnTo>
                    <a:lnTo>
                      <a:pt x="155614" y="246558"/>
                    </a:lnTo>
                    <a:close/>
                  </a:path>
                  <a:path w="473710" h="562609">
                    <a:moveTo>
                      <a:pt x="154686" y="247524"/>
                    </a:moveTo>
                    <a:lnTo>
                      <a:pt x="154568" y="247714"/>
                    </a:lnTo>
                    <a:lnTo>
                      <a:pt x="154441" y="247979"/>
                    </a:lnTo>
                    <a:lnTo>
                      <a:pt x="154686" y="247524"/>
                    </a:lnTo>
                    <a:close/>
                  </a:path>
                  <a:path w="473710" h="562609">
                    <a:moveTo>
                      <a:pt x="152425" y="247662"/>
                    </a:moveTo>
                    <a:lnTo>
                      <a:pt x="152229" y="247977"/>
                    </a:lnTo>
                    <a:lnTo>
                      <a:pt x="152425" y="247662"/>
                    </a:lnTo>
                    <a:close/>
                  </a:path>
                  <a:path w="473710" h="562609">
                    <a:moveTo>
                      <a:pt x="154078" y="247521"/>
                    </a:moveTo>
                    <a:lnTo>
                      <a:pt x="153985" y="247657"/>
                    </a:lnTo>
                    <a:lnTo>
                      <a:pt x="153858" y="247918"/>
                    </a:lnTo>
                    <a:lnTo>
                      <a:pt x="153985" y="247721"/>
                    </a:lnTo>
                    <a:lnTo>
                      <a:pt x="154078" y="247521"/>
                    </a:lnTo>
                    <a:close/>
                  </a:path>
                  <a:path w="473710" h="562609">
                    <a:moveTo>
                      <a:pt x="152028" y="247684"/>
                    </a:moveTo>
                    <a:lnTo>
                      <a:pt x="151851" y="247906"/>
                    </a:lnTo>
                    <a:lnTo>
                      <a:pt x="152028" y="247684"/>
                    </a:lnTo>
                    <a:close/>
                  </a:path>
                  <a:path w="473710" h="562609">
                    <a:moveTo>
                      <a:pt x="151530" y="247297"/>
                    </a:moveTo>
                    <a:lnTo>
                      <a:pt x="151347" y="247411"/>
                    </a:lnTo>
                    <a:lnTo>
                      <a:pt x="151221" y="247904"/>
                    </a:lnTo>
                    <a:lnTo>
                      <a:pt x="151530" y="247297"/>
                    </a:lnTo>
                    <a:close/>
                  </a:path>
                  <a:path w="473710" h="562609">
                    <a:moveTo>
                      <a:pt x="152842" y="247536"/>
                    </a:moveTo>
                    <a:lnTo>
                      <a:pt x="152676" y="247899"/>
                    </a:lnTo>
                    <a:lnTo>
                      <a:pt x="152803" y="247657"/>
                    </a:lnTo>
                    <a:close/>
                  </a:path>
                  <a:path w="473710" h="562609">
                    <a:moveTo>
                      <a:pt x="152285" y="247650"/>
                    </a:moveTo>
                    <a:lnTo>
                      <a:pt x="152199" y="247879"/>
                    </a:lnTo>
                    <a:lnTo>
                      <a:pt x="152285" y="247650"/>
                    </a:lnTo>
                    <a:close/>
                  </a:path>
                  <a:path w="473710" h="562609">
                    <a:moveTo>
                      <a:pt x="154078" y="247584"/>
                    </a:moveTo>
                    <a:lnTo>
                      <a:pt x="153915" y="247870"/>
                    </a:lnTo>
                    <a:lnTo>
                      <a:pt x="154041" y="247685"/>
                    </a:lnTo>
                    <a:close/>
                  </a:path>
                  <a:path w="473710" h="562609">
                    <a:moveTo>
                      <a:pt x="152501" y="247650"/>
                    </a:moveTo>
                    <a:lnTo>
                      <a:pt x="152454" y="247858"/>
                    </a:lnTo>
                    <a:lnTo>
                      <a:pt x="152501" y="247650"/>
                    </a:lnTo>
                    <a:close/>
                  </a:path>
                  <a:path w="473710" h="562609">
                    <a:moveTo>
                      <a:pt x="154666" y="247488"/>
                    </a:moveTo>
                    <a:lnTo>
                      <a:pt x="154470" y="247857"/>
                    </a:lnTo>
                    <a:lnTo>
                      <a:pt x="154666" y="247488"/>
                    </a:lnTo>
                    <a:close/>
                  </a:path>
                  <a:path w="473710" h="562609">
                    <a:moveTo>
                      <a:pt x="155181" y="247089"/>
                    </a:moveTo>
                    <a:lnTo>
                      <a:pt x="154689" y="247852"/>
                    </a:lnTo>
                    <a:lnTo>
                      <a:pt x="155070" y="247290"/>
                    </a:lnTo>
                    <a:lnTo>
                      <a:pt x="155181" y="247089"/>
                    </a:lnTo>
                    <a:close/>
                  </a:path>
                  <a:path w="473710" h="562609">
                    <a:moveTo>
                      <a:pt x="152317" y="247262"/>
                    </a:moveTo>
                    <a:lnTo>
                      <a:pt x="151983" y="247505"/>
                    </a:lnTo>
                    <a:lnTo>
                      <a:pt x="151857" y="247851"/>
                    </a:lnTo>
                    <a:lnTo>
                      <a:pt x="152190" y="247526"/>
                    </a:lnTo>
                    <a:lnTo>
                      <a:pt x="152317" y="247262"/>
                    </a:lnTo>
                    <a:close/>
                  </a:path>
                  <a:path w="473710" h="562609">
                    <a:moveTo>
                      <a:pt x="154093" y="247280"/>
                    </a:moveTo>
                    <a:lnTo>
                      <a:pt x="153945" y="247502"/>
                    </a:lnTo>
                    <a:lnTo>
                      <a:pt x="153819" y="247842"/>
                    </a:lnTo>
                    <a:lnTo>
                      <a:pt x="154093" y="247280"/>
                    </a:lnTo>
                    <a:close/>
                  </a:path>
                  <a:path w="473710" h="562609">
                    <a:moveTo>
                      <a:pt x="152761" y="247650"/>
                    </a:moveTo>
                    <a:lnTo>
                      <a:pt x="152671" y="247832"/>
                    </a:lnTo>
                    <a:lnTo>
                      <a:pt x="152761" y="247650"/>
                    </a:lnTo>
                    <a:close/>
                  </a:path>
                  <a:path w="473710" h="562609">
                    <a:moveTo>
                      <a:pt x="152327" y="247650"/>
                    </a:moveTo>
                    <a:lnTo>
                      <a:pt x="152255" y="247825"/>
                    </a:lnTo>
                    <a:lnTo>
                      <a:pt x="152327" y="247650"/>
                    </a:lnTo>
                    <a:close/>
                  </a:path>
                  <a:path w="473710" h="562609">
                    <a:moveTo>
                      <a:pt x="155149" y="247133"/>
                    </a:moveTo>
                    <a:lnTo>
                      <a:pt x="154828" y="247589"/>
                    </a:lnTo>
                    <a:lnTo>
                      <a:pt x="154701" y="247823"/>
                    </a:lnTo>
                    <a:lnTo>
                      <a:pt x="155149" y="247133"/>
                    </a:lnTo>
                    <a:close/>
                  </a:path>
                  <a:path w="473710" h="562609">
                    <a:moveTo>
                      <a:pt x="152567" y="247247"/>
                    </a:moveTo>
                    <a:lnTo>
                      <a:pt x="152391" y="247481"/>
                    </a:lnTo>
                    <a:lnTo>
                      <a:pt x="152264" y="247817"/>
                    </a:lnTo>
                    <a:lnTo>
                      <a:pt x="152517" y="247481"/>
                    </a:lnTo>
                    <a:lnTo>
                      <a:pt x="152567" y="247247"/>
                    </a:lnTo>
                    <a:close/>
                  </a:path>
                  <a:path w="473710" h="562609">
                    <a:moveTo>
                      <a:pt x="152921" y="247469"/>
                    </a:moveTo>
                    <a:lnTo>
                      <a:pt x="152773" y="247812"/>
                    </a:lnTo>
                    <a:lnTo>
                      <a:pt x="152900" y="247571"/>
                    </a:lnTo>
                    <a:close/>
                  </a:path>
                  <a:path w="473710" h="562609">
                    <a:moveTo>
                      <a:pt x="154181" y="247223"/>
                    </a:moveTo>
                    <a:lnTo>
                      <a:pt x="154014" y="247506"/>
                    </a:lnTo>
                    <a:lnTo>
                      <a:pt x="153887" y="247799"/>
                    </a:lnTo>
                    <a:lnTo>
                      <a:pt x="154014" y="247614"/>
                    </a:lnTo>
                    <a:lnTo>
                      <a:pt x="154141" y="247373"/>
                    </a:lnTo>
                    <a:lnTo>
                      <a:pt x="154181" y="247223"/>
                    </a:lnTo>
                    <a:close/>
                  </a:path>
                  <a:path w="473710" h="562609">
                    <a:moveTo>
                      <a:pt x="153161" y="247650"/>
                    </a:moveTo>
                    <a:close/>
                  </a:path>
                  <a:path w="473710" h="562609">
                    <a:moveTo>
                      <a:pt x="153551" y="247650"/>
                    </a:moveTo>
                    <a:close/>
                  </a:path>
                  <a:path w="473710" h="562609">
                    <a:moveTo>
                      <a:pt x="153047" y="247650"/>
                    </a:moveTo>
                    <a:close/>
                  </a:path>
                  <a:path w="473710" h="562609">
                    <a:moveTo>
                      <a:pt x="152515" y="247650"/>
                    </a:moveTo>
                    <a:close/>
                  </a:path>
                  <a:path w="473710" h="562609">
                    <a:moveTo>
                      <a:pt x="154105" y="247650"/>
                    </a:moveTo>
                    <a:close/>
                  </a:path>
                  <a:path w="473710" h="562609">
                    <a:moveTo>
                      <a:pt x="152214" y="247502"/>
                    </a:moveTo>
                    <a:lnTo>
                      <a:pt x="152023" y="247738"/>
                    </a:lnTo>
                    <a:lnTo>
                      <a:pt x="152214" y="247502"/>
                    </a:lnTo>
                    <a:close/>
                  </a:path>
                  <a:path w="473710" h="562609">
                    <a:moveTo>
                      <a:pt x="152254" y="247650"/>
                    </a:moveTo>
                    <a:close/>
                  </a:path>
                  <a:path w="473710" h="562609">
                    <a:moveTo>
                      <a:pt x="153512" y="247522"/>
                    </a:moveTo>
                    <a:lnTo>
                      <a:pt x="153347" y="247735"/>
                    </a:lnTo>
                    <a:lnTo>
                      <a:pt x="153474" y="247607"/>
                    </a:lnTo>
                    <a:close/>
                  </a:path>
                  <a:path w="473710" h="562609">
                    <a:moveTo>
                      <a:pt x="155579" y="246693"/>
                    </a:moveTo>
                    <a:lnTo>
                      <a:pt x="155024" y="247734"/>
                    </a:lnTo>
                    <a:lnTo>
                      <a:pt x="155151" y="247542"/>
                    </a:lnTo>
                    <a:lnTo>
                      <a:pt x="155579" y="246693"/>
                    </a:lnTo>
                    <a:close/>
                  </a:path>
                  <a:path w="473710" h="562609">
                    <a:moveTo>
                      <a:pt x="153962" y="247387"/>
                    </a:moveTo>
                    <a:lnTo>
                      <a:pt x="153748" y="247730"/>
                    </a:lnTo>
                    <a:lnTo>
                      <a:pt x="153875" y="247563"/>
                    </a:lnTo>
                    <a:lnTo>
                      <a:pt x="153962" y="247387"/>
                    </a:lnTo>
                    <a:close/>
                  </a:path>
                  <a:path w="473710" h="562609">
                    <a:moveTo>
                      <a:pt x="152641" y="247650"/>
                    </a:moveTo>
                    <a:close/>
                  </a:path>
                  <a:path w="473710" h="562609">
                    <a:moveTo>
                      <a:pt x="153085" y="247650"/>
                    </a:moveTo>
                    <a:close/>
                  </a:path>
                  <a:path w="473710" h="562609">
                    <a:moveTo>
                      <a:pt x="155775" y="247006"/>
                    </a:moveTo>
                    <a:lnTo>
                      <a:pt x="155237" y="247527"/>
                    </a:lnTo>
                    <a:lnTo>
                      <a:pt x="155111" y="247700"/>
                    </a:lnTo>
                    <a:lnTo>
                      <a:pt x="155744" y="247066"/>
                    </a:lnTo>
                    <a:close/>
                  </a:path>
                  <a:path w="473710" h="562609">
                    <a:moveTo>
                      <a:pt x="154399" y="247650"/>
                    </a:moveTo>
                    <a:close/>
                  </a:path>
                  <a:path w="473710" h="562609">
                    <a:moveTo>
                      <a:pt x="152063" y="247650"/>
                    </a:moveTo>
                    <a:close/>
                  </a:path>
                  <a:path w="473710" h="562609">
                    <a:moveTo>
                      <a:pt x="155911" y="246268"/>
                    </a:moveTo>
                    <a:lnTo>
                      <a:pt x="155717" y="246458"/>
                    </a:lnTo>
                    <a:lnTo>
                      <a:pt x="155083" y="247677"/>
                    </a:lnTo>
                    <a:lnTo>
                      <a:pt x="155210" y="247524"/>
                    </a:lnTo>
                    <a:lnTo>
                      <a:pt x="155911" y="246268"/>
                    </a:lnTo>
                    <a:close/>
                  </a:path>
                  <a:path w="473710" h="562609">
                    <a:moveTo>
                      <a:pt x="154177" y="247225"/>
                    </a:moveTo>
                    <a:lnTo>
                      <a:pt x="154047" y="247381"/>
                    </a:lnTo>
                    <a:lnTo>
                      <a:pt x="153920" y="247669"/>
                    </a:lnTo>
                    <a:lnTo>
                      <a:pt x="154177" y="247225"/>
                    </a:lnTo>
                    <a:close/>
                  </a:path>
                  <a:path w="473710" h="562609">
                    <a:moveTo>
                      <a:pt x="153193" y="247263"/>
                    </a:moveTo>
                    <a:lnTo>
                      <a:pt x="153067" y="247433"/>
                    </a:lnTo>
                    <a:lnTo>
                      <a:pt x="152940" y="247668"/>
                    </a:lnTo>
                    <a:lnTo>
                      <a:pt x="153193" y="247263"/>
                    </a:lnTo>
                    <a:close/>
                  </a:path>
                  <a:path w="473710" h="562609">
                    <a:moveTo>
                      <a:pt x="152919" y="247187"/>
                    </a:moveTo>
                    <a:lnTo>
                      <a:pt x="152801" y="247332"/>
                    </a:lnTo>
                    <a:lnTo>
                      <a:pt x="152674" y="247657"/>
                    </a:lnTo>
                    <a:lnTo>
                      <a:pt x="152801" y="247452"/>
                    </a:lnTo>
                    <a:lnTo>
                      <a:pt x="152919" y="247187"/>
                    </a:lnTo>
                    <a:close/>
                  </a:path>
                  <a:path w="473710" h="562609">
                    <a:moveTo>
                      <a:pt x="153098" y="247293"/>
                    </a:moveTo>
                    <a:lnTo>
                      <a:pt x="152900" y="247656"/>
                    </a:lnTo>
                    <a:lnTo>
                      <a:pt x="153027" y="247461"/>
                    </a:lnTo>
                    <a:lnTo>
                      <a:pt x="153098" y="247293"/>
                    </a:lnTo>
                    <a:close/>
                  </a:path>
                  <a:path w="473710" h="562609">
                    <a:moveTo>
                      <a:pt x="153125" y="247228"/>
                    </a:moveTo>
                    <a:lnTo>
                      <a:pt x="153027" y="247371"/>
                    </a:lnTo>
                    <a:lnTo>
                      <a:pt x="152901" y="247654"/>
                    </a:lnTo>
                    <a:lnTo>
                      <a:pt x="153125" y="247228"/>
                    </a:lnTo>
                    <a:close/>
                  </a:path>
                  <a:path w="473710" h="562609">
                    <a:moveTo>
                      <a:pt x="151338" y="247417"/>
                    </a:moveTo>
                    <a:lnTo>
                      <a:pt x="150964" y="247650"/>
                    </a:lnTo>
                    <a:lnTo>
                      <a:pt x="151282" y="247650"/>
                    </a:lnTo>
                    <a:lnTo>
                      <a:pt x="151338" y="247417"/>
                    </a:lnTo>
                    <a:close/>
                  </a:path>
                  <a:path w="473710" h="562609">
                    <a:moveTo>
                      <a:pt x="151655" y="247219"/>
                    </a:moveTo>
                    <a:lnTo>
                      <a:pt x="151406" y="247650"/>
                    </a:lnTo>
                    <a:lnTo>
                      <a:pt x="151609" y="247427"/>
                    </a:lnTo>
                    <a:lnTo>
                      <a:pt x="151655" y="247219"/>
                    </a:lnTo>
                    <a:close/>
                  </a:path>
                  <a:path w="473710" h="562609">
                    <a:moveTo>
                      <a:pt x="151571" y="247600"/>
                    </a:moveTo>
                    <a:close/>
                  </a:path>
                  <a:path w="473710" h="562609">
                    <a:moveTo>
                      <a:pt x="151900" y="247456"/>
                    </a:moveTo>
                    <a:lnTo>
                      <a:pt x="151627" y="247650"/>
                    </a:lnTo>
                    <a:lnTo>
                      <a:pt x="151879" y="247512"/>
                    </a:lnTo>
                    <a:close/>
                  </a:path>
                  <a:path w="473710" h="562609">
                    <a:moveTo>
                      <a:pt x="152344" y="247425"/>
                    </a:moveTo>
                    <a:lnTo>
                      <a:pt x="152198" y="247650"/>
                    </a:lnTo>
                    <a:lnTo>
                      <a:pt x="152344" y="247425"/>
                    </a:lnTo>
                    <a:close/>
                  </a:path>
                  <a:path w="473710" h="562609">
                    <a:moveTo>
                      <a:pt x="152396" y="247466"/>
                    </a:moveTo>
                    <a:lnTo>
                      <a:pt x="152256" y="247650"/>
                    </a:lnTo>
                    <a:lnTo>
                      <a:pt x="152396" y="247466"/>
                    </a:lnTo>
                    <a:close/>
                  </a:path>
                  <a:path w="473710" h="562609">
                    <a:moveTo>
                      <a:pt x="152545" y="247547"/>
                    </a:moveTo>
                    <a:close/>
                  </a:path>
                  <a:path w="473710" h="562609">
                    <a:moveTo>
                      <a:pt x="152699" y="247398"/>
                    </a:moveTo>
                    <a:lnTo>
                      <a:pt x="152618" y="247650"/>
                    </a:lnTo>
                    <a:lnTo>
                      <a:pt x="152699" y="247398"/>
                    </a:lnTo>
                    <a:close/>
                  </a:path>
                  <a:path w="473710" h="562609">
                    <a:moveTo>
                      <a:pt x="152799" y="247538"/>
                    </a:moveTo>
                    <a:close/>
                  </a:path>
                  <a:path w="473710" h="562609">
                    <a:moveTo>
                      <a:pt x="152919" y="247559"/>
                    </a:moveTo>
                    <a:close/>
                  </a:path>
                  <a:path w="473710" h="562609">
                    <a:moveTo>
                      <a:pt x="153153" y="247452"/>
                    </a:moveTo>
                    <a:lnTo>
                      <a:pt x="153022" y="247650"/>
                    </a:lnTo>
                    <a:lnTo>
                      <a:pt x="153153" y="247452"/>
                    </a:lnTo>
                    <a:close/>
                  </a:path>
                  <a:path w="473710" h="562609">
                    <a:moveTo>
                      <a:pt x="153152" y="247455"/>
                    </a:moveTo>
                    <a:lnTo>
                      <a:pt x="153060" y="247650"/>
                    </a:lnTo>
                    <a:lnTo>
                      <a:pt x="153152" y="247455"/>
                    </a:lnTo>
                    <a:close/>
                  </a:path>
                  <a:path w="473710" h="562609">
                    <a:moveTo>
                      <a:pt x="153192" y="247568"/>
                    </a:moveTo>
                    <a:close/>
                  </a:path>
                  <a:path w="473710" h="562609">
                    <a:moveTo>
                      <a:pt x="153544" y="247567"/>
                    </a:moveTo>
                    <a:close/>
                  </a:path>
                  <a:path w="473710" h="562609">
                    <a:moveTo>
                      <a:pt x="153570" y="247616"/>
                    </a:moveTo>
                    <a:close/>
                  </a:path>
                  <a:path w="473710" h="562609">
                    <a:moveTo>
                      <a:pt x="153648" y="247569"/>
                    </a:moveTo>
                    <a:close/>
                  </a:path>
                  <a:path w="473710" h="562609">
                    <a:moveTo>
                      <a:pt x="154131" y="247587"/>
                    </a:moveTo>
                    <a:close/>
                  </a:path>
                  <a:path w="473710" h="562609">
                    <a:moveTo>
                      <a:pt x="154430" y="247563"/>
                    </a:moveTo>
                    <a:close/>
                  </a:path>
                  <a:path w="473710" h="562609">
                    <a:moveTo>
                      <a:pt x="263607" y="245110"/>
                    </a:moveTo>
                    <a:lnTo>
                      <a:pt x="157733" y="245110"/>
                    </a:lnTo>
                    <a:lnTo>
                      <a:pt x="155468" y="247650"/>
                    </a:lnTo>
                    <a:lnTo>
                      <a:pt x="261032" y="247650"/>
                    </a:lnTo>
                    <a:lnTo>
                      <a:pt x="263607" y="245110"/>
                    </a:lnTo>
                    <a:close/>
                  </a:path>
                  <a:path w="473710" h="562609">
                    <a:moveTo>
                      <a:pt x="153549" y="247404"/>
                    </a:moveTo>
                    <a:lnTo>
                      <a:pt x="153378" y="247649"/>
                    </a:lnTo>
                    <a:lnTo>
                      <a:pt x="153549" y="247404"/>
                    </a:lnTo>
                    <a:close/>
                  </a:path>
                  <a:path w="473710" h="562609">
                    <a:moveTo>
                      <a:pt x="151910" y="247367"/>
                    </a:moveTo>
                    <a:lnTo>
                      <a:pt x="151752" y="247475"/>
                    </a:lnTo>
                    <a:lnTo>
                      <a:pt x="151627" y="247648"/>
                    </a:lnTo>
                    <a:lnTo>
                      <a:pt x="151880" y="247470"/>
                    </a:lnTo>
                    <a:close/>
                  </a:path>
                  <a:path w="473710" h="562609">
                    <a:moveTo>
                      <a:pt x="152452" y="247320"/>
                    </a:moveTo>
                    <a:lnTo>
                      <a:pt x="152258" y="247645"/>
                    </a:lnTo>
                    <a:lnTo>
                      <a:pt x="152384" y="247481"/>
                    </a:lnTo>
                    <a:lnTo>
                      <a:pt x="152452" y="247320"/>
                    </a:lnTo>
                    <a:close/>
                  </a:path>
                  <a:path w="473710" h="562609">
                    <a:moveTo>
                      <a:pt x="152870" y="247330"/>
                    </a:moveTo>
                    <a:lnTo>
                      <a:pt x="152697" y="247635"/>
                    </a:lnTo>
                    <a:lnTo>
                      <a:pt x="152824" y="247466"/>
                    </a:lnTo>
                    <a:lnTo>
                      <a:pt x="152870" y="247330"/>
                    </a:lnTo>
                    <a:close/>
                  </a:path>
                  <a:path w="473710" h="562609">
                    <a:moveTo>
                      <a:pt x="154864" y="247293"/>
                    </a:moveTo>
                    <a:lnTo>
                      <a:pt x="154704" y="247596"/>
                    </a:lnTo>
                    <a:lnTo>
                      <a:pt x="154864" y="247293"/>
                    </a:lnTo>
                    <a:close/>
                  </a:path>
                  <a:path w="473710" h="562609">
                    <a:moveTo>
                      <a:pt x="156187" y="245999"/>
                    </a:moveTo>
                    <a:lnTo>
                      <a:pt x="155933" y="246247"/>
                    </a:lnTo>
                    <a:lnTo>
                      <a:pt x="155173" y="247590"/>
                    </a:lnTo>
                    <a:lnTo>
                      <a:pt x="155680" y="247099"/>
                    </a:lnTo>
                    <a:lnTo>
                      <a:pt x="155807" y="246940"/>
                    </a:lnTo>
                    <a:lnTo>
                      <a:pt x="156060" y="246409"/>
                    </a:lnTo>
                    <a:lnTo>
                      <a:pt x="156187" y="245999"/>
                    </a:lnTo>
                    <a:close/>
                  </a:path>
                  <a:path w="473710" h="562609">
                    <a:moveTo>
                      <a:pt x="153091" y="247261"/>
                    </a:moveTo>
                    <a:lnTo>
                      <a:pt x="152919" y="247559"/>
                    </a:lnTo>
                    <a:lnTo>
                      <a:pt x="153091" y="247261"/>
                    </a:lnTo>
                    <a:close/>
                  </a:path>
                  <a:path w="473710" h="562609">
                    <a:moveTo>
                      <a:pt x="153220" y="247139"/>
                    </a:moveTo>
                    <a:lnTo>
                      <a:pt x="153003" y="247518"/>
                    </a:lnTo>
                    <a:lnTo>
                      <a:pt x="153220" y="247139"/>
                    </a:lnTo>
                    <a:close/>
                  </a:path>
                  <a:path w="473710" h="562609">
                    <a:moveTo>
                      <a:pt x="154936" y="247222"/>
                    </a:moveTo>
                    <a:lnTo>
                      <a:pt x="154759" y="247507"/>
                    </a:lnTo>
                    <a:lnTo>
                      <a:pt x="154936" y="247222"/>
                    </a:lnTo>
                    <a:close/>
                  </a:path>
                  <a:path w="473710" h="562609">
                    <a:moveTo>
                      <a:pt x="152442" y="247174"/>
                    </a:moveTo>
                    <a:lnTo>
                      <a:pt x="152214" y="247502"/>
                    </a:lnTo>
                    <a:lnTo>
                      <a:pt x="152442" y="247174"/>
                    </a:lnTo>
                    <a:close/>
                  </a:path>
                  <a:path w="473710" h="562609">
                    <a:moveTo>
                      <a:pt x="152378" y="247119"/>
                    </a:moveTo>
                    <a:lnTo>
                      <a:pt x="152104" y="247334"/>
                    </a:lnTo>
                    <a:lnTo>
                      <a:pt x="151977" y="247501"/>
                    </a:lnTo>
                    <a:lnTo>
                      <a:pt x="152356" y="247159"/>
                    </a:lnTo>
                    <a:close/>
                  </a:path>
                  <a:path w="473710" h="562609">
                    <a:moveTo>
                      <a:pt x="152773" y="245193"/>
                    </a:moveTo>
                    <a:lnTo>
                      <a:pt x="151240" y="246326"/>
                    </a:lnTo>
                    <a:lnTo>
                      <a:pt x="151113" y="246715"/>
                    </a:lnTo>
                    <a:lnTo>
                      <a:pt x="150986" y="247492"/>
                    </a:lnTo>
                    <a:lnTo>
                      <a:pt x="151366" y="247120"/>
                    </a:lnTo>
                    <a:lnTo>
                      <a:pt x="151620" y="246347"/>
                    </a:lnTo>
                    <a:lnTo>
                      <a:pt x="152773" y="245193"/>
                    </a:lnTo>
                    <a:close/>
                  </a:path>
                  <a:path w="473710" h="562609">
                    <a:moveTo>
                      <a:pt x="155049" y="247111"/>
                    </a:moveTo>
                    <a:lnTo>
                      <a:pt x="154928" y="247262"/>
                    </a:lnTo>
                    <a:lnTo>
                      <a:pt x="154801" y="247488"/>
                    </a:lnTo>
                    <a:lnTo>
                      <a:pt x="155049" y="247111"/>
                    </a:lnTo>
                    <a:close/>
                  </a:path>
                  <a:path w="473710" h="562609">
                    <a:moveTo>
                      <a:pt x="151946" y="247038"/>
                    </a:moveTo>
                    <a:lnTo>
                      <a:pt x="151782" y="247140"/>
                    </a:lnTo>
                    <a:lnTo>
                      <a:pt x="151655" y="247481"/>
                    </a:lnTo>
                    <a:lnTo>
                      <a:pt x="151909" y="247234"/>
                    </a:lnTo>
                    <a:lnTo>
                      <a:pt x="151946" y="247038"/>
                    </a:lnTo>
                    <a:close/>
                  </a:path>
                  <a:path w="473710" h="562609">
                    <a:moveTo>
                      <a:pt x="155254" y="246950"/>
                    </a:moveTo>
                    <a:lnTo>
                      <a:pt x="154896" y="247480"/>
                    </a:lnTo>
                    <a:lnTo>
                      <a:pt x="155150" y="247132"/>
                    </a:lnTo>
                    <a:lnTo>
                      <a:pt x="155254" y="246950"/>
                    </a:lnTo>
                    <a:close/>
                  </a:path>
                  <a:path w="473710" h="562609">
                    <a:moveTo>
                      <a:pt x="152365" y="247150"/>
                    </a:moveTo>
                    <a:lnTo>
                      <a:pt x="152022" y="247469"/>
                    </a:lnTo>
                    <a:lnTo>
                      <a:pt x="152275" y="247292"/>
                    </a:lnTo>
                    <a:lnTo>
                      <a:pt x="152365" y="247150"/>
                    </a:lnTo>
                    <a:close/>
                  </a:path>
                  <a:path w="473710" h="562609">
                    <a:moveTo>
                      <a:pt x="152568" y="247206"/>
                    </a:moveTo>
                    <a:lnTo>
                      <a:pt x="152396" y="247466"/>
                    </a:lnTo>
                    <a:lnTo>
                      <a:pt x="152523" y="247303"/>
                    </a:lnTo>
                    <a:close/>
                  </a:path>
                  <a:path w="473710" h="562609">
                    <a:moveTo>
                      <a:pt x="152141" y="247209"/>
                    </a:moveTo>
                    <a:lnTo>
                      <a:pt x="151900" y="247456"/>
                    </a:lnTo>
                    <a:lnTo>
                      <a:pt x="152141" y="247209"/>
                    </a:lnTo>
                    <a:close/>
                  </a:path>
                  <a:path w="473710" h="562609">
                    <a:moveTo>
                      <a:pt x="153315" y="247126"/>
                    </a:moveTo>
                    <a:lnTo>
                      <a:pt x="153155" y="247450"/>
                    </a:lnTo>
                    <a:lnTo>
                      <a:pt x="153281" y="247246"/>
                    </a:lnTo>
                    <a:close/>
                  </a:path>
                  <a:path w="473710" h="562609">
                    <a:moveTo>
                      <a:pt x="153214" y="247165"/>
                    </a:moveTo>
                    <a:lnTo>
                      <a:pt x="153060" y="247442"/>
                    </a:lnTo>
                    <a:lnTo>
                      <a:pt x="153186" y="247272"/>
                    </a:lnTo>
                    <a:close/>
                  </a:path>
                  <a:path w="473710" h="562609">
                    <a:moveTo>
                      <a:pt x="155173" y="246989"/>
                    </a:moveTo>
                    <a:lnTo>
                      <a:pt x="155031" y="247194"/>
                    </a:lnTo>
                    <a:lnTo>
                      <a:pt x="154904" y="247435"/>
                    </a:lnTo>
                    <a:lnTo>
                      <a:pt x="155173" y="246989"/>
                    </a:lnTo>
                    <a:close/>
                  </a:path>
                  <a:path w="473710" h="562609">
                    <a:moveTo>
                      <a:pt x="154322" y="247132"/>
                    </a:moveTo>
                    <a:lnTo>
                      <a:pt x="154143" y="247425"/>
                    </a:lnTo>
                    <a:lnTo>
                      <a:pt x="154322" y="247132"/>
                    </a:lnTo>
                    <a:close/>
                  </a:path>
                  <a:path w="473710" h="562609">
                    <a:moveTo>
                      <a:pt x="151555" y="247227"/>
                    </a:moveTo>
                    <a:lnTo>
                      <a:pt x="151338" y="247417"/>
                    </a:lnTo>
                    <a:lnTo>
                      <a:pt x="151555" y="247227"/>
                    </a:lnTo>
                    <a:close/>
                  </a:path>
                  <a:path w="473710" h="562609">
                    <a:moveTo>
                      <a:pt x="152762" y="247017"/>
                    </a:moveTo>
                    <a:lnTo>
                      <a:pt x="152586" y="247402"/>
                    </a:lnTo>
                    <a:lnTo>
                      <a:pt x="152712" y="247199"/>
                    </a:lnTo>
                    <a:lnTo>
                      <a:pt x="152762" y="247017"/>
                    </a:lnTo>
                    <a:close/>
                  </a:path>
                  <a:path w="473710" h="562609">
                    <a:moveTo>
                      <a:pt x="151711" y="246782"/>
                    </a:moveTo>
                    <a:lnTo>
                      <a:pt x="151474" y="247015"/>
                    </a:lnTo>
                    <a:lnTo>
                      <a:pt x="151348" y="247375"/>
                    </a:lnTo>
                    <a:lnTo>
                      <a:pt x="151601" y="247096"/>
                    </a:lnTo>
                    <a:lnTo>
                      <a:pt x="151711" y="246782"/>
                    </a:lnTo>
                    <a:close/>
                  </a:path>
                  <a:path w="473710" h="562609">
                    <a:moveTo>
                      <a:pt x="152342" y="246851"/>
                    </a:moveTo>
                    <a:lnTo>
                      <a:pt x="152037" y="247140"/>
                    </a:lnTo>
                    <a:lnTo>
                      <a:pt x="151910" y="247367"/>
                    </a:lnTo>
                    <a:lnTo>
                      <a:pt x="152163" y="247169"/>
                    </a:lnTo>
                    <a:lnTo>
                      <a:pt x="152342" y="246851"/>
                    </a:lnTo>
                    <a:close/>
                  </a:path>
                  <a:path w="473710" h="562609">
                    <a:moveTo>
                      <a:pt x="153007" y="246778"/>
                    </a:moveTo>
                    <a:lnTo>
                      <a:pt x="152880" y="246931"/>
                    </a:lnTo>
                    <a:lnTo>
                      <a:pt x="152753" y="247346"/>
                    </a:lnTo>
                    <a:lnTo>
                      <a:pt x="153007" y="246778"/>
                    </a:lnTo>
                    <a:close/>
                  </a:path>
                  <a:path w="473710" h="562609">
                    <a:moveTo>
                      <a:pt x="152530" y="247113"/>
                    </a:moveTo>
                    <a:lnTo>
                      <a:pt x="152376" y="247345"/>
                    </a:lnTo>
                    <a:lnTo>
                      <a:pt x="152502" y="247187"/>
                    </a:lnTo>
                    <a:close/>
                  </a:path>
                  <a:path w="473710" h="562609">
                    <a:moveTo>
                      <a:pt x="153284" y="246835"/>
                    </a:moveTo>
                    <a:lnTo>
                      <a:pt x="153004" y="247344"/>
                    </a:lnTo>
                    <a:lnTo>
                      <a:pt x="153131" y="247192"/>
                    </a:lnTo>
                    <a:lnTo>
                      <a:pt x="153284" y="246835"/>
                    </a:lnTo>
                    <a:close/>
                  </a:path>
                  <a:path w="473710" h="562609">
                    <a:moveTo>
                      <a:pt x="154402" y="247081"/>
                    </a:moveTo>
                    <a:lnTo>
                      <a:pt x="154236" y="247338"/>
                    </a:lnTo>
                    <a:lnTo>
                      <a:pt x="154402" y="247081"/>
                    </a:lnTo>
                    <a:close/>
                  </a:path>
                  <a:path w="473710" h="562609">
                    <a:moveTo>
                      <a:pt x="153772" y="247008"/>
                    </a:moveTo>
                    <a:lnTo>
                      <a:pt x="153618" y="247335"/>
                    </a:lnTo>
                    <a:lnTo>
                      <a:pt x="153745" y="247130"/>
                    </a:lnTo>
                    <a:close/>
                  </a:path>
                  <a:path w="473710" h="562609">
                    <a:moveTo>
                      <a:pt x="155257" y="246907"/>
                    </a:moveTo>
                    <a:lnTo>
                      <a:pt x="155104" y="247110"/>
                    </a:lnTo>
                    <a:lnTo>
                      <a:pt x="154977" y="247330"/>
                    </a:lnTo>
                    <a:lnTo>
                      <a:pt x="155257" y="246907"/>
                    </a:lnTo>
                    <a:close/>
                  </a:path>
                  <a:path w="473710" h="562609">
                    <a:moveTo>
                      <a:pt x="155679" y="246494"/>
                    </a:moveTo>
                    <a:lnTo>
                      <a:pt x="155227" y="247330"/>
                    </a:lnTo>
                    <a:lnTo>
                      <a:pt x="155679" y="246494"/>
                    </a:lnTo>
                    <a:close/>
                  </a:path>
                  <a:path w="473710" h="562609">
                    <a:moveTo>
                      <a:pt x="153467" y="246904"/>
                    </a:moveTo>
                    <a:lnTo>
                      <a:pt x="153281" y="247322"/>
                    </a:lnTo>
                    <a:lnTo>
                      <a:pt x="153467" y="246904"/>
                    </a:lnTo>
                    <a:close/>
                  </a:path>
                  <a:path w="473710" h="562609">
                    <a:moveTo>
                      <a:pt x="154103" y="247020"/>
                    </a:moveTo>
                    <a:lnTo>
                      <a:pt x="153905" y="247319"/>
                    </a:lnTo>
                    <a:lnTo>
                      <a:pt x="154031" y="247182"/>
                    </a:lnTo>
                    <a:lnTo>
                      <a:pt x="154103" y="247020"/>
                    </a:lnTo>
                    <a:close/>
                  </a:path>
                  <a:path w="473710" h="562609">
                    <a:moveTo>
                      <a:pt x="154909" y="246954"/>
                    </a:moveTo>
                    <a:lnTo>
                      <a:pt x="154707" y="247287"/>
                    </a:lnTo>
                    <a:lnTo>
                      <a:pt x="154834" y="247105"/>
                    </a:lnTo>
                    <a:lnTo>
                      <a:pt x="154909" y="246954"/>
                    </a:lnTo>
                    <a:close/>
                  </a:path>
                  <a:path w="473710" h="562609">
                    <a:moveTo>
                      <a:pt x="155458" y="246710"/>
                    </a:moveTo>
                    <a:lnTo>
                      <a:pt x="155213" y="247045"/>
                    </a:lnTo>
                    <a:lnTo>
                      <a:pt x="155087" y="247281"/>
                    </a:lnTo>
                    <a:lnTo>
                      <a:pt x="155340" y="246917"/>
                    </a:lnTo>
                    <a:lnTo>
                      <a:pt x="155458" y="246710"/>
                    </a:lnTo>
                    <a:close/>
                  </a:path>
                  <a:path w="473710" h="562609">
                    <a:moveTo>
                      <a:pt x="153064" y="246739"/>
                    </a:moveTo>
                    <a:lnTo>
                      <a:pt x="152948" y="246956"/>
                    </a:lnTo>
                    <a:lnTo>
                      <a:pt x="152821" y="247280"/>
                    </a:lnTo>
                    <a:lnTo>
                      <a:pt x="152948" y="247101"/>
                    </a:lnTo>
                    <a:lnTo>
                      <a:pt x="153064" y="246739"/>
                    </a:lnTo>
                    <a:close/>
                  </a:path>
                  <a:path w="473710" h="562609">
                    <a:moveTo>
                      <a:pt x="152497" y="247035"/>
                    </a:moveTo>
                    <a:lnTo>
                      <a:pt x="152317" y="247262"/>
                    </a:lnTo>
                    <a:lnTo>
                      <a:pt x="152497" y="247035"/>
                    </a:lnTo>
                    <a:close/>
                  </a:path>
                  <a:path w="473710" h="562609">
                    <a:moveTo>
                      <a:pt x="153281" y="246839"/>
                    </a:moveTo>
                    <a:lnTo>
                      <a:pt x="153167" y="246971"/>
                    </a:lnTo>
                    <a:lnTo>
                      <a:pt x="153041" y="247260"/>
                    </a:lnTo>
                    <a:lnTo>
                      <a:pt x="153281" y="246839"/>
                    </a:lnTo>
                    <a:close/>
                  </a:path>
                  <a:path w="473710" h="562609">
                    <a:moveTo>
                      <a:pt x="152390" y="246766"/>
                    </a:moveTo>
                    <a:lnTo>
                      <a:pt x="152049" y="247097"/>
                    </a:lnTo>
                    <a:lnTo>
                      <a:pt x="151923" y="247247"/>
                    </a:lnTo>
                    <a:lnTo>
                      <a:pt x="152304" y="246888"/>
                    </a:lnTo>
                    <a:close/>
                  </a:path>
                  <a:path w="473710" h="562609">
                    <a:moveTo>
                      <a:pt x="152399" y="247070"/>
                    </a:moveTo>
                    <a:lnTo>
                      <a:pt x="152219" y="247231"/>
                    </a:lnTo>
                    <a:lnTo>
                      <a:pt x="152399" y="247070"/>
                    </a:lnTo>
                    <a:close/>
                  </a:path>
                  <a:path w="473710" h="562609">
                    <a:moveTo>
                      <a:pt x="153560" y="246815"/>
                    </a:moveTo>
                    <a:lnTo>
                      <a:pt x="153376" y="247220"/>
                    </a:lnTo>
                    <a:lnTo>
                      <a:pt x="153503" y="247000"/>
                    </a:lnTo>
                    <a:lnTo>
                      <a:pt x="153560" y="246815"/>
                    </a:lnTo>
                    <a:close/>
                  </a:path>
                  <a:path w="473710" h="562609">
                    <a:moveTo>
                      <a:pt x="153680" y="246997"/>
                    </a:moveTo>
                    <a:lnTo>
                      <a:pt x="153536" y="247204"/>
                    </a:lnTo>
                    <a:lnTo>
                      <a:pt x="153663" y="247048"/>
                    </a:lnTo>
                    <a:close/>
                  </a:path>
                  <a:path w="473710" h="562609">
                    <a:moveTo>
                      <a:pt x="155173" y="246895"/>
                    </a:moveTo>
                    <a:lnTo>
                      <a:pt x="154971" y="247185"/>
                    </a:lnTo>
                    <a:lnTo>
                      <a:pt x="155098" y="247026"/>
                    </a:lnTo>
                    <a:lnTo>
                      <a:pt x="155173" y="246895"/>
                    </a:lnTo>
                    <a:close/>
                  </a:path>
                  <a:path w="473710" h="562609">
                    <a:moveTo>
                      <a:pt x="153717" y="246879"/>
                    </a:moveTo>
                    <a:lnTo>
                      <a:pt x="153545" y="247177"/>
                    </a:lnTo>
                    <a:lnTo>
                      <a:pt x="153672" y="247006"/>
                    </a:lnTo>
                    <a:lnTo>
                      <a:pt x="153717" y="246879"/>
                    </a:lnTo>
                    <a:close/>
                  </a:path>
                  <a:path w="473710" h="562609">
                    <a:moveTo>
                      <a:pt x="152495" y="246846"/>
                    </a:moveTo>
                    <a:lnTo>
                      <a:pt x="152191" y="247175"/>
                    </a:lnTo>
                    <a:lnTo>
                      <a:pt x="152444" y="246965"/>
                    </a:lnTo>
                    <a:close/>
                  </a:path>
                  <a:path w="473710" h="562609">
                    <a:moveTo>
                      <a:pt x="153970" y="246816"/>
                    </a:moveTo>
                    <a:lnTo>
                      <a:pt x="153791" y="247161"/>
                    </a:lnTo>
                    <a:lnTo>
                      <a:pt x="153970" y="246816"/>
                    </a:lnTo>
                    <a:close/>
                  </a:path>
                  <a:path w="473710" h="562609">
                    <a:moveTo>
                      <a:pt x="154255" y="246924"/>
                    </a:moveTo>
                    <a:lnTo>
                      <a:pt x="154077" y="247158"/>
                    </a:lnTo>
                    <a:lnTo>
                      <a:pt x="154255" y="246924"/>
                    </a:lnTo>
                    <a:close/>
                  </a:path>
                  <a:path w="473710" h="562609">
                    <a:moveTo>
                      <a:pt x="154844" y="246797"/>
                    </a:moveTo>
                    <a:lnTo>
                      <a:pt x="154671" y="247156"/>
                    </a:lnTo>
                    <a:lnTo>
                      <a:pt x="154844" y="246797"/>
                    </a:lnTo>
                    <a:close/>
                  </a:path>
                  <a:path w="473710" h="562609">
                    <a:moveTo>
                      <a:pt x="153437" y="246689"/>
                    </a:moveTo>
                    <a:lnTo>
                      <a:pt x="153346" y="246839"/>
                    </a:lnTo>
                    <a:lnTo>
                      <a:pt x="153220" y="247139"/>
                    </a:lnTo>
                    <a:lnTo>
                      <a:pt x="153347" y="246921"/>
                    </a:lnTo>
                    <a:lnTo>
                      <a:pt x="153437" y="246689"/>
                    </a:lnTo>
                    <a:close/>
                  </a:path>
                  <a:path w="473710" h="562609">
                    <a:moveTo>
                      <a:pt x="153388" y="246866"/>
                    </a:moveTo>
                    <a:lnTo>
                      <a:pt x="153241" y="247119"/>
                    </a:lnTo>
                    <a:lnTo>
                      <a:pt x="153368" y="246937"/>
                    </a:lnTo>
                    <a:close/>
                  </a:path>
                  <a:path w="473710" h="562609">
                    <a:moveTo>
                      <a:pt x="154428" y="246882"/>
                    </a:moveTo>
                    <a:lnTo>
                      <a:pt x="154276" y="247096"/>
                    </a:lnTo>
                    <a:lnTo>
                      <a:pt x="154402" y="246942"/>
                    </a:lnTo>
                    <a:close/>
                  </a:path>
                  <a:path w="473710" h="562609">
                    <a:moveTo>
                      <a:pt x="154036" y="246752"/>
                    </a:moveTo>
                    <a:lnTo>
                      <a:pt x="153859" y="247092"/>
                    </a:lnTo>
                    <a:lnTo>
                      <a:pt x="153986" y="246888"/>
                    </a:lnTo>
                    <a:lnTo>
                      <a:pt x="154036" y="246752"/>
                    </a:lnTo>
                    <a:close/>
                  </a:path>
                  <a:path w="473710" h="562609">
                    <a:moveTo>
                      <a:pt x="152722" y="246876"/>
                    </a:moveTo>
                    <a:lnTo>
                      <a:pt x="152571" y="247084"/>
                    </a:lnTo>
                    <a:lnTo>
                      <a:pt x="152698" y="246952"/>
                    </a:lnTo>
                    <a:close/>
                  </a:path>
                  <a:path w="473710" h="562609">
                    <a:moveTo>
                      <a:pt x="153212" y="246635"/>
                    </a:moveTo>
                    <a:lnTo>
                      <a:pt x="153013" y="247079"/>
                    </a:lnTo>
                    <a:lnTo>
                      <a:pt x="153212" y="246635"/>
                    </a:lnTo>
                    <a:close/>
                  </a:path>
                  <a:path w="473710" h="562609">
                    <a:moveTo>
                      <a:pt x="155455" y="246713"/>
                    </a:moveTo>
                    <a:lnTo>
                      <a:pt x="155316" y="246876"/>
                    </a:lnTo>
                    <a:lnTo>
                      <a:pt x="155189" y="247078"/>
                    </a:lnTo>
                    <a:lnTo>
                      <a:pt x="155455" y="246713"/>
                    </a:lnTo>
                    <a:close/>
                  </a:path>
                  <a:path w="473710" h="562609">
                    <a:moveTo>
                      <a:pt x="153300" y="246574"/>
                    </a:moveTo>
                    <a:lnTo>
                      <a:pt x="153036" y="247074"/>
                    </a:lnTo>
                    <a:lnTo>
                      <a:pt x="153163" y="246880"/>
                    </a:lnTo>
                    <a:lnTo>
                      <a:pt x="153300" y="246574"/>
                    </a:lnTo>
                    <a:close/>
                  </a:path>
                  <a:path w="473710" h="562609">
                    <a:moveTo>
                      <a:pt x="153617" y="244569"/>
                    </a:moveTo>
                    <a:lnTo>
                      <a:pt x="152815" y="245162"/>
                    </a:lnTo>
                    <a:lnTo>
                      <a:pt x="151676" y="246290"/>
                    </a:lnTo>
                    <a:lnTo>
                      <a:pt x="151549" y="246536"/>
                    </a:lnTo>
                    <a:lnTo>
                      <a:pt x="151422" y="247065"/>
                    </a:lnTo>
                    <a:lnTo>
                      <a:pt x="151675" y="246818"/>
                    </a:lnTo>
                    <a:lnTo>
                      <a:pt x="151853" y="246380"/>
                    </a:lnTo>
                    <a:lnTo>
                      <a:pt x="152993" y="245232"/>
                    </a:lnTo>
                    <a:lnTo>
                      <a:pt x="153617" y="244569"/>
                    </a:lnTo>
                    <a:close/>
                  </a:path>
                  <a:path w="473710" h="562609">
                    <a:moveTo>
                      <a:pt x="156610" y="246198"/>
                    </a:moveTo>
                    <a:lnTo>
                      <a:pt x="155875" y="246910"/>
                    </a:lnTo>
                    <a:lnTo>
                      <a:pt x="155749" y="247061"/>
                    </a:lnTo>
                    <a:lnTo>
                      <a:pt x="156610" y="246198"/>
                    </a:lnTo>
                    <a:close/>
                  </a:path>
                  <a:path w="473710" h="562609">
                    <a:moveTo>
                      <a:pt x="154212" y="246737"/>
                    </a:moveTo>
                    <a:lnTo>
                      <a:pt x="154020" y="247038"/>
                    </a:lnTo>
                    <a:lnTo>
                      <a:pt x="154212" y="246737"/>
                    </a:lnTo>
                    <a:close/>
                  </a:path>
                  <a:path w="473710" h="562609">
                    <a:moveTo>
                      <a:pt x="152519" y="246536"/>
                    </a:moveTo>
                    <a:lnTo>
                      <a:pt x="152073" y="246856"/>
                    </a:lnTo>
                    <a:lnTo>
                      <a:pt x="151946" y="247038"/>
                    </a:lnTo>
                    <a:lnTo>
                      <a:pt x="152323" y="246803"/>
                    </a:lnTo>
                    <a:lnTo>
                      <a:pt x="152450" y="246659"/>
                    </a:lnTo>
                    <a:close/>
                  </a:path>
                  <a:path w="473710" h="562609">
                    <a:moveTo>
                      <a:pt x="154660" y="246739"/>
                    </a:moveTo>
                    <a:lnTo>
                      <a:pt x="154496" y="247020"/>
                    </a:lnTo>
                    <a:lnTo>
                      <a:pt x="154660" y="246739"/>
                    </a:lnTo>
                    <a:close/>
                  </a:path>
                  <a:path w="473710" h="562609">
                    <a:moveTo>
                      <a:pt x="152580" y="246754"/>
                    </a:moveTo>
                    <a:lnTo>
                      <a:pt x="152422" y="247017"/>
                    </a:lnTo>
                    <a:lnTo>
                      <a:pt x="152580" y="246754"/>
                    </a:lnTo>
                    <a:close/>
                  </a:path>
                  <a:path w="473710" h="562609">
                    <a:moveTo>
                      <a:pt x="264895" y="243840"/>
                    </a:moveTo>
                    <a:lnTo>
                      <a:pt x="159447" y="243840"/>
                    </a:lnTo>
                    <a:lnTo>
                      <a:pt x="155775" y="247006"/>
                    </a:lnTo>
                    <a:lnTo>
                      <a:pt x="157695" y="245110"/>
                    </a:lnTo>
                    <a:lnTo>
                      <a:pt x="263607" y="245110"/>
                    </a:lnTo>
                    <a:lnTo>
                      <a:pt x="264895" y="243840"/>
                    </a:lnTo>
                    <a:close/>
                  </a:path>
                  <a:path w="473710" h="562609">
                    <a:moveTo>
                      <a:pt x="153563" y="246567"/>
                    </a:moveTo>
                    <a:lnTo>
                      <a:pt x="153364" y="247002"/>
                    </a:lnTo>
                    <a:lnTo>
                      <a:pt x="153563" y="246567"/>
                    </a:lnTo>
                    <a:close/>
                  </a:path>
                  <a:path w="473710" h="562609">
                    <a:moveTo>
                      <a:pt x="155390" y="246679"/>
                    </a:moveTo>
                    <a:lnTo>
                      <a:pt x="155175" y="246986"/>
                    </a:lnTo>
                    <a:lnTo>
                      <a:pt x="155302" y="246838"/>
                    </a:lnTo>
                    <a:lnTo>
                      <a:pt x="155390" y="246679"/>
                    </a:lnTo>
                    <a:close/>
                  </a:path>
                  <a:path w="473710" h="562609">
                    <a:moveTo>
                      <a:pt x="154292" y="246808"/>
                    </a:moveTo>
                    <a:lnTo>
                      <a:pt x="154150" y="246976"/>
                    </a:lnTo>
                    <a:lnTo>
                      <a:pt x="154292" y="246808"/>
                    </a:lnTo>
                    <a:close/>
                  </a:path>
                  <a:path w="473710" h="562609">
                    <a:moveTo>
                      <a:pt x="152750" y="246792"/>
                    </a:moveTo>
                    <a:lnTo>
                      <a:pt x="152582" y="246975"/>
                    </a:lnTo>
                    <a:lnTo>
                      <a:pt x="152750" y="246792"/>
                    </a:lnTo>
                    <a:close/>
                  </a:path>
                  <a:path w="473710" h="562609">
                    <a:moveTo>
                      <a:pt x="154474" y="246669"/>
                    </a:moveTo>
                    <a:lnTo>
                      <a:pt x="154273" y="246974"/>
                    </a:lnTo>
                    <a:lnTo>
                      <a:pt x="154400" y="246830"/>
                    </a:lnTo>
                    <a:lnTo>
                      <a:pt x="154474" y="246669"/>
                    </a:lnTo>
                    <a:close/>
                  </a:path>
                  <a:path w="473710" h="562609">
                    <a:moveTo>
                      <a:pt x="153347" y="246540"/>
                    </a:moveTo>
                    <a:lnTo>
                      <a:pt x="153149" y="246966"/>
                    </a:lnTo>
                    <a:lnTo>
                      <a:pt x="153347" y="246540"/>
                    </a:lnTo>
                    <a:close/>
                  </a:path>
                  <a:path w="473710" h="562609">
                    <a:moveTo>
                      <a:pt x="155014" y="246688"/>
                    </a:moveTo>
                    <a:lnTo>
                      <a:pt x="154820" y="246962"/>
                    </a:lnTo>
                    <a:lnTo>
                      <a:pt x="155014" y="246688"/>
                    </a:lnTo>
                    <a:close/>
                  </a:path>
                  <a:path w="473710" h="562609">
                    <a:moveTo>
                      <a:pt x="153815" y="246573"/>
                    </a:moveTo>
                    <a:lnTo>
                      <a:pt x="153623" y="246959"/>
                    </a:lnTo>
                    <a:lnTo>
                      <a:pt x="153815" y="246573"/>
                    </a:lnTo>
                    <a:close/>
                  </a:path>
                  <a:path w="473710" h="562609">
                    <a:moveTo>
                      <a:pt x="154203" y="246591"/>
                    </a:moveTo>
                    <a:lnTo>
                      <a:pt x="153993" y="246957"/>
                    </a:lnTo>
                    <a:lnTo>
                      <a:pt x="154120" y="246792"/>
                    </a:lnTo>
                    <a:lnTo>
                      <a:pt x="154203" y="246591"/>
                    </a:lnTo>
                    <a:close/>
                  </a:path>
                  <a:path w="473710" h="562609">
                    <a:moveTo>
                      <a:pt x="152878" y="245779"/>
                    </a:moveTo>
                    <a:lnTo>
                      <a:pt x="152337" y="246170"/>
                    </a:lnTo>
                    <a:lnTo>
                      <a:pt x="152084" y="246418"/>
                    </a:lnTo>
                    <a:lnTo>
                      <a:pt x="151957" y="246939"/>
                    </a:lnTo>
                    <a:lnTo>
                      <a:pt x="152463" y="246577"/>
                    </a:lnTo>
                    <a:lnTo>
                      <a:pt x="152716" y="246186"/>
                    </a:lnTo>
                    <a:lnTo>
                      <a:pt x="152878" y="245779"/>
                    </a:lnTo>
                    <a:close/>
                  </a:path>
                  <a:path w="473710" h="562609">
                    <a:moveTo>
                      <a:pt x="153339" y="246580"/>
                    </a:moveTo>
                    <a:lnTo>
                      <a:pt x="153185" y="246931"/>
                    </a:lnTo>
                    <a:lnTo>
                      <a:pt x="153312" y="246706"/>
                    </a:lnTo>
                    <a:close/>
                  </a:path>
                  <a:path w="473710" h="562609">
                    <a:moveTo>
                      <a:pt x="155305" y="246564"/>
                    </a:moveTo>
                    <a:lnTo>
                      <a:pt x="155071" y="246925"/>
                    </a:lnTo>
                    <a:lnTo>
                      <a:pt x="155197" y="246757"/>
                    </a:lnTo>
                    <a:lnTo>
                      <a:pt x="155305" y="246564"/>
                    </a:lnTo>
                    <a:close/>
                  </a:path>
                  <a:path w="473710" h="562609">
                    <a:moveTo>
                      <a:pt x="155227" y="246551"/>
                    </a:moveTo>
                    <a:lnTo>
                      <a:pt x="155031" y="246892"/>
                    </a:lnTo>
                    <a:lnTo>
                      <a:pt x="155227" y="246551"/>
                    </a:lnTo>
                    <a:close/>
                  </a:path>
                  <a:path w="473710" h="562609">
                    <a:moveTo>
                      <a:pt x="155540" y="246630"/>
                    </a:moveTo>
                    <a:lnTo>
                      <a:pt x="155363" y="246884"/>
                    </a:lnTo>
                    <a:lnTo>
                      <a:pt x="155540" y="246630"/>
                    </a:lnTo>
                    <a:close/>
                  </a:path>
                  <a:path w="473710" h="562609">
                    <a:moveTo>
                      <a:pt x="153882" y="246510"/>
                    </a:moveTo>
                    <a:lnTo>
                      <a:pt x="153717" y="246879"/>
                    </a:lnTo>
                    <a:lnTo>
                      <a:pt x="153844" y="246627"/>
                    </a:lnTo>
                    <a:close/>
                  </a:path>
                  <a:path w="473710" h="562609">
                    <a:moveTo>
                      <a:pt x="154545" y="246602"/>
                    </a:moveTo>
                    <a:lnTo>
                      <a:pt x="154384" y="246870"/>
                    </a:lnTo>
                    <a:lnTo>
                      <a:pt x="154510" y="246686"/>
                    </a:lnTo>
                    <a:close/>
                  </a:path>
                  <a:path w="473710" h="562609">
                    <a:moveTo>
                      <a:pt x="153648" y="246531"/>
                    </a:moveTo>
                    <a:lnTo>
                      <a:pt x="153494" y="246861"/>
                    </a:lnTo>
                    <a:lnTo>
                      <a:pt x="153620" y="246621"/>
                    </a:lnTo>
                    <a:close/>
                  </a:path>
                  <a:path w="473710" h="562609">
                    <a:moveTo>
                      <a:pt x="154008" y="246584"/>
                    </a:moveTo>
                    <a:lnTo>
                      <a:pt x="153824" y="246860"/>
                    </a:lnTo>
                    <a:lnTo>
                      <a:pt x="154008" y="246584"/>
                    </a:lnTo>
                    <a:close/>
                  </a:path>
                  <a:path w="473710" h="562609">
                    <a:moveTo>
                      <a:pt x="154251" y="246637"/>
                    </a:moveTo>
                    <a:lnTo>
                      <a:pt x="154095" y="246855"/>
                    </a:lnTo>
                    <a:lnTo>
                      <a:pt x="154222" y="246712"/>
                    </a:lnTo>
                    <a:close/>
                  </a:path>
                  <a:path w="473710" h="562609">
                    <a:moveTo>
                      <a:pt x="154348" y="246600"/>
                    </a:moveTo>
                    <a:lnTo>
                      <a:pt x="154193" y="246854"/>
                    </a:lnTo>
                    <a:lnTo>
                      <a:pt x="154320" y="246678"/>
                    </a:lnTo>
                    <a:close/>
                  </a:path>
                  <a:path w="473710" h="562609">
                    <a:moveTo>
                      <a:pt x="153062" y="246637"/>
                    </a:moveTo>
                    <a:lnTo>
                      <a:pt x="152887" y="246845"/>
                    </a:lnTo>
                    <a:lnTo>
                      <a:pt x="153014" y="246715"/>
                    </a:lnTo>
                    <a:close/>
                  </a:path>
                  <a:path w="473710" h="562609">
                    <a:moveTo>
                      <a:pt x="155517" y="246553"/>
                    </a:moveTo>
                    <a:lnTo>
                      <a:pt x="155322" y="246834"/>
                    </a:lnTo>
                    <a:lnTo>
                      <a:pt x="155517" y="246553"/>
                    </a:lnTo>
                    <a:close/>
                  </a:path>
                  <a:path w="473710" h="562609">
                    <a:moveTo>
                      <a:pt x="153504" y="246446"/>
                    </a:moveTo>
                    <a:lnTo>
                      <a:pt x="153296" y="246824"/>
                    </a:lnTo>
                    <a:lnTo>
                      <a:pt x="153423" y="246686"/>
                    </a:lnTo>
                    <a:lnTo>
                      <a:pt x="153504" y="246446"/>
                    </a:lnTo>
                    <a:close/>
                  </a:path>
                  <a:path w="473710" h="562609">
                    <a:moveTo>
                      <a:pt x="152852" y="246473"/>
                    </a:moveTo>
                    <a:lnTo>
                      <a:pt x="152644" y="246812"/>
                    </a:lnTo>
                    <a:lnTo>
                      <a:pt x="152771" y="246643"/>
                    </a:lnTo>
                    <a:lnTo>
                      <a:pt x="152852" y="246473"/>
                    </a:lnTo>
                    <a:close/>
                  </a:path>
                  <a:path w="473710" h="562609">
                    <a:moveTo>
                      <a:pt x="154307" y="246491"/>
                    </a:moveTo>
                    <a:lnTo>
                      <a:pt x="154115" y="246807"/>
                    </a:lnTo>
                    <a:lnTo>
                      <a:pt x="154241" y="246648"/>
                    </a:lnTo>
                    <a:lnTo>
                      <a:pt x="154307" y="246491"/>
                    </a:lnTo>
                    <a:close/>
                  </a:path>
                  <a:path w="473710" h="562609">
                    <a:moveTo>
                      <a:pt x="153649" y="246485"/>
                    </a:moveTo>
                    <a:lnTo>
                      <a:pt x="153496" y="246803"/>
                    </a:lnTo>
                    <a:lnTo>
                      <a:pt x="153649" y="246485"/>
                    </a:lnTo>
                    <a:close/>
                  </a:path>
                  <a:path w="473710" h="562609">
                    <a:moveTo>
                      <a:pt x="155569" y="246506"/>
                    </a:moveTo>
                    <a:lnTo>
                      <a:pt x="155364" y="246802"/>
                    </a:lnTo>
                    <a:lnTo>
                      <a:pt x="155490" y="246650"/>
                    </a:lnTo>
                    <a:lnTo>
                      <a:pt x="155569" y="246506"/>
                    </a:lnTo>
                    <a:close/>
                  </a:path>
                  <a:path w="473710" h="562609">
                    <a:moveTo>
                      <a:pt x="155359" y="246466"/>
                    </a:moveTo>
                    <a:lnTo>
                      <a:pt x="155108" y="246794"/>
                    </a:lnTo>
                    <a:lnTo>
                      <a:pt x="155359" y="246466"/>
                    </a:lnTo>
                    <a:close/>
                  </a:path>
                  <a:path w="473710" h="562609">
                    <a:moveTo>
                      <a:pt x="155438" y="246416"/>
                    </a:moveTo>
                    <a:lnTo>
                      <a:pt x="155317" y="246567"/>
                    </a:lnTo>
                    <a:lnTo>
                      <a:pt x="155191" y="246793"/>
                    </a:lnTo>
                    <a:lnTo>
                      <a:pt x="155438" y="246416"/>
                    </a:lnTo>
                    <a:close/>
                  </a:path>
                  <a:path w="473710" h="562609">
                    <a:moveTo>
                      <a:pt x="155264" y="246179"/>
                    </a:moveTo>
                    <a:lnTo>
                      <a:pt x="155002" y="246514"/>
                    </a:lnTo>
                    <a:lnTo>
                      <a:pt x="154875" y="246777"/>
                    </a:lnTo>
                    <a:lnTo>
                      <a:pt x="155002" y="246618"/>
                    </a:lnTo>
                    <a:lnTo>
                      <a:pt x="155264" y="246179"/>
                    </a:lnTo>
                    <a:close/>
                  </a:path>
                  <a:path w="473710" h="562609">
                    <a:moveTo>
                      <a:pt x="153510" y="246426"/>
                    </a:moveTo>
                    <a:lnTo>
                      <a:pt x="153316" y="246777"/>
                    </a:lnTo>
                    <a:lnTo>
                      <a:pt x="153510" y="246426"/>
                    </a:lnTo>
                    <a:close/>
                  </a:path>
                  <a:path w="473710" h="562609">
                    <a:moveTo>
                      <a:pt x="153807" y="246441"/>
                    </a:moveTo>
                    <a:lnTo>
                      <a:pt x="153608" y="246770"/>
                    </a:lnTo>
                    <a:lnTo>
                      <a:pt x="153735" y="246619"/>
                    </a:lnTo>
                    <a:lnTo>
                      <a:pt x="153807" y="246441"/>
                    </a:lnTo>
                    <a:close/>
                  </a:path>
                  <a:path w="473710" h="562609">
                    <a:moveTo>
                      <a:pt x="152585" y="246576"/>
                    </a:moveTo>
                    <a:lnTo>
                      <a:pt x="152403" y="246753"/>
                    </a:lnTo>
                    <a:lnTo>
                      <a:pt x="152585" y="246576"/>
                    </a:lnTo>
                    <a:close/>
                  </a:path>
                  <a:path w="473710" h="562609">
                    <a:moveTo>
                      <a:pt x="154095" y="246380"/>
                    </a:moveTo>
                    <a:lnTo>
                      <a:pt x="153853" y="246741"/>
                    </a:lnTo>
                    <a:lnTo>
                      <a:pt x="153980" y="246594"/>
                    </a:lnTo>
                    <a:lnTo>
                      <a:pt x="154095" y="246380"/>
                    </a:lnTo>
                    <a:close/>
                  </a:path>
                  <a:path w="473710" h="562609">
                    <a:moveTo>
                      <a:pt x="153100" y="246552"/>
                    </a:moveTo>
                    <a:lnTo>
                      <a:pt x="152915" y="246741"/>
                    </a:lnTo>
                    <a:lnTo>
                      <a:pt x="153100" y="246552"/>
                    </a:lnTo>
                    <a:close/>
                  </a:path>
                  <a:path w="473710" h="562609">
                    <a:moveTo>
                      <a:pt x="154609" y="246380"/>
                    </a:moveTo>
                    <a:lnTo>
                      <a:pt x="154470" y="246528"/>
                    </a:lnTo>
                    <a:lnTo>
                      <a:pt x="154344" y="246729"/>
                    </a:lnTo>
                    <a:lnTo>
                      <a:pt x="154609" y="246380"/>
                    </a:lnTo>
                    <a:close/>
                  </a:path>
                  <a:path w="473710" h="562609">
                    <a:moveTo>
                      <a:pt x="153249" y="246542"/>
                    </a:moveTo>
                    <a:lnTo>
                      <a:pt x="153081" y="246727"/>
                    </a:lnTo>
                    <a:lnTo>
                      <a:pt x="153249" y="246542"/>
                    </a:lnTo>
                    <a:close/>
                  </a:path>
                  <a:path w="473710" h="562609">
                    <a:moveTo>
                      <a:pt x="153072" y="245151"/>
                    </a:moveTo>
                    <a:lnTo>
                      <a:pt x="151911" y="246321"/>
                    </a:lnTo>
                    <a:lnTo>
                      <a:pt x="151785" y="246710"/>
                    </a:lnTo>
                    <a:lnTo>
                      <a:pt x="152038" y="246366"/>
                    </a:lnTo>
                    <a:lnTo>
                      <a:pt x="152418" y="246091"/>
                    </a:lnTo>
                    <a:lnTo>
                      <a:pt x="152924" y="245596"/>
                    </a:lnTo>
                    <a:lnTo>
                      <a:pt x="153072" y="245151"/>
                    </a:lnTo>
                    <a:close/>
                  </a:path>
                  <a:path w="473710" h="562609">
                    <a:moveTo>
                      <a:pt x="155700" y="246387"/>
                    </a:moveTo>
                    <a:lnTo>
                      <a:pt x="155459" y="246709"/>
                    </a:lnTo>
                    <a:lnTo>
                      <a:pt x="155586" y="246564"/>
                    </a:lnTo>
                    <a:lnTo>
                      <a:pt x="155700" y="246387"/>
                    </a:lnTo>
                    <a:close/>
                  </a:path>
                  <a:path w="473710" h="562609">
                    <a:moveTo>
                      <a:pt x="155678" y="246407"/>
                    </a:moveTo>
                    <a:lnTo>
                      <a:pt x="155460" y="246706"/>
                    </a:lnTo>
                    <a:lnTo>
                      <a:pt x="155678" y="246407"/>
                    </a:lnTo>
                    <a:close/>
                  </a:path>
                  <a:path w="473710" h="562609">
                    <a:moveTo>
                      <a:pt x="153269" y="246492"/>
                    </a:moveTo>
                    <a:lnTo>
                      <a:pt x="153086" y="246701"/>
                    </a:lnTo>
                    <a:lnTo>
                      <a:pt x="153269" y="246492"/>
                    </a:lnTo>
                    <a:close/>
                  </a:path>
                  <a:path w="473710" h="562609">
                    <a:moveTo>
                      <a:pt x="154038" y="246380"/>
                    </a:moveTo>
                    <a:lnTo>
                      <a:pt x="153867" y="246684"/>
                    </a:lnTo>
                    <a:lnTo>
                      <a:pt x="154038" y="246380"/>
                    </a:lnTo>
                    <a:close/>
                  </a:path>
                  <a:path w="473710" h="562609">
                    <a:moveTo>
                      <a:pt x="153669" y="246314"/>
                    </a:moveTo>
                    <a:lnTo>
                      <a:pt x="153448" y="246678"/>
                    </a:lnTo>
                    <a:lnTo>
                      <a:pt x="153575" y="246505"/>
                    </a:lnTo>
                    <a:lnTo>
                      <a:pt x="153669" y="246314"/>
                    </a:lnTo>
                    <a:close/>
                  </a:path>
                  <a:path w="473710" h="562609">
                    <a:moveTo>
                      <a:pt x="153852" y="246312"/>
                    </a:moveTo>
                    <a:lnTo>
                      <a:pt x="153635" y="246671"/>
                    </a:lnTo>
                    <a:lnTo>
                      <a:pt x="153761" y="246501"/>
                    </a:lnTo>
                    <a:lnTo>
                      <a:pt x="153852" y="246312"/>
                    </a:lnTo>
                    <a:close/>
                  </a:path>
                  <a:path w="473710" h="562609">
                    <a:moveTo>
                      <a:pt x="153138" y="246431"/>
                    </a:moveTo>
                    <a:lnTo>
                      <a:pt x="152936" y="246665"/>
                    </a:lnTo>
                    <a:lnTo>
                      <a:pt x="153138" y="246431"/>
                    </a:lnTo>
                    <a:close/>
                  </a:path>
                  <a:path w="473710" h="562609">
                    <a:moveTo>
                      <a:pt x="153895" y="246322"/>
                    </a:moveTo>
                    <a:lnTo>
                      <a:pt x="153732" y="246652"/>
                    </a:lnTo>
                    <a:lnTo>
                      <a:pt x="153859" y="246437"/>
                    </a:lnTo>
                    <a:close/>
                  </a:path>
                  <a:path w="473710" h="562609">
                    <a:moveTo>
                      <a:pt x="154835" y="246328"/>
                    </a:moveTo>
                    <a:lnTo>
                      <a:pt x="154621" y="246648"/>
                    </a:lnTo>
                    <a:lnTo>
                      <a:pt x="154748" y="246486"/>
                    </a:lnTo>
                    <a:lnTo>
                      <a:pt x="154835" y="246328"/>
                    </a:lnTo>
                    <a:close/>
                  </a:path>
                  <a:path w="473710" h="562609">
                    <a:moveTo>
                      <a:pt x="154683" y="246262"/>
                    </a:moveTo>
                    <a:lnTo>
                      <a:pt x="154522" y="246425"/>
                    </a:lnTo>
                    <a:lnTo>
                      <a:pt x="154395" y="246616"/>
                    </a:lnTo>
                    <a:lnTo>
                      <a:pt x="154683" y="246262"/>
                    </a:lnTo>
                    <a:close/>
                  </a:path>
                  <a:path w="473710" h="562609">
                    <a:moveTo>
                      <a:pt x="153012" y="246380"/>
                    </a:moveTo>
                    <a:lnTo>
                      <a:pt x="152861" y="246608"/>
                    </a:lnTo>
                    <a:lnTo>
                      <a:pt x="152988" y="246470"/>
                    </a:lnTo>
                    <a:close/>
                  </a:path>
                  <a:path w="473710" h="562609">
                    <a:moveTo>
                      <a:pt x="153300" y="246415"/>
                    </a:moveTo>
                    <a:lnTo>
                      <a:pt x="153120" y="246597"/>
                    </a:lnTo>
                    <a:lnTo>
                      <a:pt x="153300" y="246415"/>
                    </a:lnTo>
                    <a:close/>
                  </a:path>
                  <a:path w="473710" h="562609">
                    <a:moveTo>
                      <a:pt x="155231" y="246209"/>
                    </a:moveTo>
                    <a:lnTo>
                      <a:pt x="155076" y="246390"/>
                    </a:lnTo>
                    <a:lnTo>
                      <a:pt x="154950" y="246584"/>
                    </a:lnTo>
                    <a:lnTo>
                      <a:pt x="155231" y="246209"/>
                    </a:lnTo>
                    <a:close/>
                  </a:path>
                  <a:path w="473710" h="562609">
                    <a:moveTo>
                      <a:pt x="155143" y="246291"/>
                    </a:moveTo>
                    <a:lnTo>
                      <a:pt x="154956" y="246568"/>
                    </a:lnTo>
                    <a:lnTo>
                      <a:pt x="155143" y="246291"/>
                    </a:lnTo>
                    <a:close/>
                  </a:path>
                  <a:path w="473710" h="562609">
                    <a:moveTo>
                      <a:pt x="153663" y="246380"/>
                    </a:moveTo>
                    <a:lnTo>
                      <a:pt x="153566" y="246558"/>
                    </a:lnTo>
                    <a:lnTo>
                      <a:pt x="153663" y="246380"/>
                    </a:lnTo>
                    <a:close/>
                  </a:path>
                  <a:path w="473710" h="562609">
                    <a:moveTo>
                      <a:pt x="155737" y="246380"/>
                    </a:moveTo>
                    <a:lnTo>
                      <a:pt x="155616" y="246554"/>
                    </a:lnTo>
                    <a:lnTo>
                      <a:pt x="155737" y="246380"/>
                    </a:lnTo>
                    <a:close/>
                  </a:path>
                  <a:path w="473710" h="562609">
                    <a:moveTo>
                      <a:pt x="153695" y="246380"/>
                    </a:moveTo>
                    <a:lnTo>
                      <a:pt x="153583" y="246548"/>
                    </a:lnTo>
                    <a:lnTo>
                      <a:pt x="153695" y="246380"/>
                    </a:lnTo>
                    <a:close/>
                  </a:path>
                  <a:path w="473710" h="562609">
                    <a:moveTo>
                      <a:pt x="155409" y="246380"/>
                    </a:moveTo>
                    <a:lnTo>
                      <a:pt x="155245" y="246540"/>
                    </a:lnTo>
                    <a:lnTo>
                      <a:pt x="155409" y="246380"/>
                    </a:lnTo>
                    <a:close/>
                  </a:path>
                  <a:path w="473710" h="562609">
                    <a:moveTo>
                      <a:pt x="152882" y="246380"/>
                    </a:moveTo>
                    <a:lnTo>
                      <a:pt x="152748" y="246539"/>
                    </a:lnTo>
                    <a:lnTo>
                      <a:pt x="152882" y="246380"/>
                    </a:lnTo>
                    <a:close/>
                  </a:path>
                  <a:path w="473710" h="562609">
                    <a:moveTo>
                      <a:pt x="154196" y="246218"/>
                    </a:moveTo>
                    <a:lnTo>
                      <a:pt x="154036" y="246518"/>
                    </a:lnTo>
                    <a:lnTo>
                      <a:pt x="154196" y="246218"/>
                    </a:lnTo>
                    <a:close/>
                  </a:path>
                  <a:path w="473710" h="562609">
                    <a:moveTo>
                      <a:pt x="155333" y="246380"/>
                    </a:moveTo>
                    <a:close/>
                  </a:path>
                  <a:path w="473710" h="562609">
                    <a:moveTo>
                      <a:pt x="154801" y="245994"/>
                    </a:moveTo>
                    <a:lnTo>
                      <a:pt x="154449" y="246498"/>
                    </a:lnTo>
                    <a:lnTo>
                      <a:pt x="154703" y="246227"/>
                    </a:lnTo>
                    <a:lnTo>
                      <a:pt x="154801" y="245994"/>
                    </a:lnTo>
                    <a:close/>
                  </a:path>
                  <a:path w="473710" h="562609">
                    <a:moveTo>
                      <a:pt x="154426" y="246180"/>
                    </a:moveTo>
                    <a:lnTo>
                      <a:pt x="154242" y="246496"/>
                    </a:lnTo>
                    <a:lnTo>
                      <a:pt x="154426" y="246180"/>
                    </a:lnTo>
                    <a:close/>
                  </a:path>
                  <a:path w="473710" h="562609">
                    <a:moveTo>
                      <a:pt x="154344" y="246380"/>
                    </a:moveTo>
                    <a:close/>
                  </a:path>
                  <a:path w="473710" h="562609">
                    <a:moveTo>
                      <a:pt x="152695" y="246380"/>
                    </a:moveTo>
                    <a:close/>
                  </a:path>
                  <a:path w="473710" h="562609">
                    <a:moveTo>
                      <a:pt x="154840" y="245900"/>
                    </a:moveTo>
                    <a:lnTo>
                      <a:pt x="154581" y="246226"/>
                    </a:lnTo>
                    <a:lnTo>
                      <a:pt x="154454" y="246488"/>
                    </a:lnTo>
                    <a:lnTo>
                      <a:pt x="154840" y="245900"/>
                    </a:lnTo>
                    <a:close/>
                  </a:path>
                  <a:path w="473710" h="562609">
                    <a:moveTo>
                      <a:pt x="153222" y="246380"/>
                    </a:moveTo>
                    <a:close/>
                  </a:path>
                  <a:path w="473710" h="562609">
                    <a:moveTo>
                      <a:pt x="155679" y="246261"/>
                    </a:moveTo>
                    <a:lnTo>
                      <a:pt x="155517" y="246481"/>
                    </a:lnTo>
                    <a:lnTo>
                      <a:pt x="155679" y="246261"/>
                    </a:lnTo>
                    <a:close/>
                  </a:path>
                  <a:path w="473710" h="562609">
                    <a:moveTo>
                      <a:pt x="153509" y="246380"/>
                    </a:moveTo>
                    <a:close/>
                  </a:path>
                  <a:path w="473710" h="562609">
                    <a:moveTo>
                      <a:pt x="154444" y="246380"/>
                    </a:moveTo>
                    <a:close/>
                  </a:path>
                  <a:path w="473710" h="562609">
                    <a:moveTo>
                      <a:pt x="155995" y="246118"/>
                    </a:moveTo>
                    <a:lnTo>
                      <a:pt x="155829" y="246270"/>
                    </a:lnTo>
                    <a:lnTo>
                      <a:pt x="155703" y="246469"/>
                    </a:lnTo>
                    <a:lnTo>
                      <a:pt x="155956" y="246187"/>
                    </a:lnTo>
                    <a:close/>
                  </a:path>
                  <a:path w="473710" h="562609">
                    <a:moveTo>
                      <a:pt x="154396" y="246380"/>
                    </a:moveTo>
                    <a:close/>
                  </a:path>
                  <a:path w="473710" h="562609">
                    <a:moveTo>
                      <a:pt x="153940" y="246380"/>
                    </a:moveTo>
                    <a:close/>
                  </a:path>
                  <a:path w="473710" h="562609">
                    <a:moveTo>
                      <a:pt x="152905" y="246380"/>
                    </a:moveTo>
                    <a:close/>
                  </a:path>
                  <a:path w="473710" h="562609">
                    <a:moveTo>
                      <a:pt x="155460" y="246380"/>
                    </a:moveTo>
                    <a:close/>
                  </a:path>
                  <a:path w="473710" h="562609">
                    <a:moveTo>
                      <a:pt x="153758" y="246380"/>
                    </a:moveTo>
                    <a:close/>
                  </a:path>
                  <a:path w="473710" h="562609">
                    <a:moveTo>
                      <a:pt x="152787" y="246380"/>
                    </a:moveTo>
                    <a:close/>
                  </a:path>
                  <a:path w="473710" h="562609">
                    <a:moveTo>
                      <a:pt x="153543" y="246380"/>
                    </a:moveTo>
                    <a:close/>
                  </a:path>
                  <a:path w="473710" h="562609">
                    <a:moveTo>
                      <a:pt x="154927" y="246174"/>
                    </a:moveTo>
                    <a:lnTo>
                      <a:pt x="154736" y="246421"/>
                    </a:lnTo>
                    <a:lnTo>
                      <a:pt x="154927" y="246174"/>
                    </a:lnTo>
                    <a:close/>
                  </a:path>
                  <a:path w="473710" h="562609">
                    <a:moveTo>
                      <a:pt x="155047" y="246380"/>
                    </a:moveTo>
                    <a:close/>
                  </a:path>
                  <a:path w="473710" h="562609">
                    <a:moveTo>
                      <a:pt x="155737" y="245989"/>
                    </a:moveTo>
                    <a:lnTo>
                      <a:pt x="155579" y="246194"/>
                    </a:lnTo>
                    <a:lnTo>
                      <a:pt x="155452" y="246406"/>
                    </a:lnTo>
                    <a:lnTo>
                      <a:pt x="155737" y="245989"/>
                    </a:lnTo>
                    <a:close/>
                  </a:path>
                  <a:path w="473710" h="562609">
                    <a:moveTo>
                      <a:pt x="153193" y="246380"/>
                    </a:moveTo>
                    <a:close/>
                  </a:path>
                  <a:path w="473710" h="562609">
                    <a:moveTo>
                      <a:pt x="153068" y="246169"/>
                    </a:moveTo>
                    <a:lnTo>
                      <a:pt x="152913" y="246394"/>
                    </a:lnTo>
                    <a:lnTo>
                      <a:pt x="153040" y="246257"/>
                    </a:lnTo>
                    <a:close/>
                  </a:path>
                  <a:path w="473710" h="562609">
                    <a:moveTo>
                      <a:pt x="152719" y="246292"/>
                    </a:moveTo>
                    <a:close/>
                  </a:path>
                  <a:path w="473710" h="562609">
                    <a:moveTo>
                      <a:pt x="152792" y="246341"/>
                    </a:moveTo>
                    <a:close/>
                  </a:path>
                  <a:path w="473710" h="562609">
                    <a:moveTo>
                      <a:pt x="152937" y="246289"/>
                    </a:moveTo>
                    <a:close/>
                  </a:path>
                  <a:path w="473710" h="562609">
                    <a:moveTo>
                      <a:pt x="153197" y="246258"/>
                    </a:moveTo>
                    <a:lnTo>
                      <a:pt x="153012" y="246380"/>
                    </a:lnTo>
                    <a:lnTo>
                      <a:pt x="153197" y="246258"/>
                    </a:lnTo>
                    <a:close/>
                  </a:path>
                  <a:path w="473710" h="562609">
                    <a:moveTo>
                      <a:pt x="153185" y="246304"/>
                    </a:moveTo>
                    <a:close/>
                  </a:path>
                  <a:path w="473710" h="562609">
                    <a:moveTo>
                      <a:pt x="153706" y="246288"/>
                    </a:moveTo>
                    <a:close/>
                  </a:path>
                  <a:path w="473710" h="562609">
                    <a:moveTo>
                      <a:pt x="153714" y="246345"/>
                    </a:moveTo>
                    <a:close/>
                  </a:path>
                  <a:path w="473710" h="562609">
                    <a:moveTo>
                      <a:pt x="154147" y="246258"/>
                    </a:moveTo>
                    <a:lnTo>
                      <a:pt x="154019" y="246380"/>
                    </a:lnTo>
                    <a:lnTo>
                      <a:pt x="154147" y="246258"/>
                    </a:lnTo>
                    <a:close/>
                  </a:path>
                  <a:path w="473710" h="562609">
                    <a:moveTo>
                      <a:pt x="154378" y="246304"/>
                    </a:moveTo>
                    <a:close/>
                  </a:path>
                  <a:path w="473710" h="562609">
                    <a:moveTo>
                      <a:pt x="154424" y="246314"/>
                    </a:moveTo>
                    <a:close/>
                  </a:path>
                  <a:path w="473710" h="562609">
                    <a:moveTo>
                      <a:pt x="154625" y="246112"/>
                    </a:moveTo>
                    <a:lnTo>
                      <a:pt x="154422" y="246380"/>
                    </a:lnTo>
                    <a:lnTo>
                      <a:pt x="154583" y="246204"/>
                    </a:lnTo>
                    <a:close/>
                  </a:path>
                  <a:path w="473710" h="562609">
                    <a:moveTo>
                      <a:pt x="155058" y="245885"/>
                    </a:moveTo>
                    <a:lnTo>
                      <a:pt x="154670" y="246380"/>
                    </a:lnTo>
                    <a:lnTo>
                      <a:pt x="154956" y="246048"/>
                    </a:lnTo>
                    <a:lnTo>
                      <a:pt x="155058" y="245885"/>
                    </a:lnTo>
                    <a:close/>
                  </a:path>
                  <a:path w="473710" h="562609">
                    <a:moveTo>
                      <a:pt x="155285" y="246080"/>
                    </a:moveTo>
                    <a:lnTo>
                      <a:pt x="155146" y="246210"/>
                    </a:lnTo>
                    <a:lnTo>
                      <a:pt x="155020" y="246380"/>
                    </a:lnTo>
                    <a:lnTo>
                      <a:pt x="155285" y="246080"/>
                    </a:lnTo>
                    <a:close/>
                  </a:path>
                  <a:path w="473710" h="562609">
                    <a:moveTo>
                      <a:pt x="155760" y="245753"/>
                    </a:moveTo>
                    <a:lnTo>
                      <a:pt x="155311" y="246380"/>
                    </a:lnTo>
                    <a:lnTo>
                      <a:pt x="155760" y="245753"/>
                    </a:lnTo>
                    <a:close/>
                  </a:path>
                  <a:path w="473710" h="562609">
                    <a:moveTo>
                      <a:pt x="155666" y="246032"/>
                    </a:moveTo>
                    <a:lnTo>
                      <a:pt x="155421" y="246380"/>
                    </a:lnTo>
                    <a:lnTo>
                      <a:pt x="155559" y="246217"/>
                    </a:lnTo>
                    <a:lnTo>
                      <a:pt x="155666" y="246032"/>
                    </a:lnTo>
                    <a:close/>
                  </a:path>
                  <a:path w="473710" h="562609">
                    <a:moveTo>
                      <a:pt x="155556" y="246225"/>
                    </a:moveTo>
                    <a:lnTo>
                      <a:pt x="155442" y="246380"/>
                    </a:lnTo>
                    <a:lnTo>
                      <a:pt x="155556" y="246225"/>
                    </a:lnTo>
                    <a:close/>
                  </a:path>
                  <a:path w="473710" h="562609">
                    <a:moveTo>
                      <a:pt x="155762" y="246330"/>
                    </a:moveTo>
                    <a:close/>
                  </a:path>
                  <a:path w="473710" h="562609">
                    <a:moveTo>
                      <a:pt x="156659" y="245631"/>
                    </a:moveTo>
                    <a:lnTo>
                      <a:pt x="156386" y="245806"/>
                    </a:lnTo>
                    <a:lnTo>
                      <a:pt x="156133" y="246113"/>
                    </a:lnTo>
                    <a:lnTo>
                      <a:pt x="156006" y="246380"/>
                    </a:lnTo>
                    <a:lnTo>
                      <a:pt x="156387" y="245980"/>
                    </a:lnTo>
                    <a:lnTo>
                      <a:pt x="156659" y="245631"/>
                    </a:lnTo>
                    <a:close/>
                  </a:path>
                  <a:path w="473710" h="562609">
                    <a:moveTo>
                      <a:pt x="156344" y="246034"/>
                    </a:moveTo>
                    <a:lnTo>
                      <a:pt x="156006" y="246380"/>
                    </a:lnTo>
                    <a:lnTo>
                      <a:pt x="156344" y="246034"/>
                    </a:lnTo>
                    <a:close/>
                  </a:path>
                  <a:path w="473710" h="562609">
                    <a:moveTo>
                      <a:pt x="153225" y="246161"/>
                    </a:moveTo>
                    <a:lnTo>
                      <a:pt x="153015" y="246372"/>
                    </a:lnTo>
                    <a:lnTo>
                      <a:pt x="153225" y="246161"/>
                    </a:lnTo>
                    <a:close/>
                  </a:path>
                  <a:path w="473710" h="562609">
                    <a:moveTo>
                      <a:pt x="153262" y="246027"/>
                    </a:moveTo>
                    <a:lnTo>
                      <a:pt x="153015" y="246369"/>
                    </a:lnTo>
                    <a:lnTo>
                      <a:pt x="153262" y="246027"/>
                    </a:lnTo>
                    <a:close/>
                  </a:path>
                  <a:path w="473710" h="562609">
                    <a:moveTo>
                      <a:pt x="155027" y="245953"/>
                    </a:moveTo>
                    <a:lnTo>
                      <a:pt x="154737" y="246345"/>
                    </a:lnTo>
                    <a:lnTo>
                      <a:pt x="154863" y="246216"/>
                    </a:lnTo>
                    <a:lnTo>
                      <a:pt x="155027" y="245953"/>
                    </a:lnTo>
                    <a:close/>
                  </a:path>
                  <a:path w="473710" h="562609">
                    <a:moveTo>
                      <a:pt x="154148" y="246126"/>
                    </a:moveTo>
                    <a:lnTo>
                      <a:pt x="153967" y="246342"/>
                    </a:lnTo>
                    <a:lnTo>
                      <a:pt x="154148" y="246126"/>
                    </a:lnTo>
                    <a:close/>
                  </a:path>
                  <a:path w="473710" h="562609">
                    <a:moveTo>
                      <a:pt x="155175" y="246006"/>
                    </a:moveTo>
                    <a:lnTo>
                      <a:pt x="154969" y="246322"/>
                    </a:lnTo>
                    <a:lnTo>
                      <a:pt x="155175" y="246006"/>
                    </a:lnTo>
                    <a:close/>
                  </a:path>
                  <a:path w="473710" h="562609">
                    <a:moveTo>
                      <a:pt x="154966" y="245978"/>
                    </a:moveTo>
                    <a:lnTo>
                      <a:pt x="154838" y="246106"/>
                    </a:lnTo>
                    <a:lnTo>
                      <a:pt x="154712" y="246306"/>
                    </a:lnTo>
                    <a:lnTo>
                      <a:pt x="154966" y="245978"/>
                    </a:lnTo>
                    <a:close/>
                  </a:path>
                  <a:path w="473710" h="562609">
                    <a:moveTo>
                      <a:pt x="156189" y="245412"/>
                    </a:moveTo>
                    <a:lnTo>
                      <a:pt x="155871" y="245842"/>
                    </a:lnTo>
                    <a:lnTo>
                      <a:pt x="155617" y="246301"/>
                    </a:lnTo>
                    <a:lnTo>
                      <a:pt x="155744" y="246161"/>
                    </a:lnTo>
                    <a:lnTo>
                      <a:pt x="155998" y="245773"/>
                    </a:lnTo>
                    <a:lnTo>
                      <a:pt x="156189" y="245412"/>
                    </a:lnTo>
                    <a:close/>
                  </a:path>
                  <a:path w="473710" h="562609">
                    <a:moveTo>
                      <a:pt x="156044" y="246030"/>
                    </a:moveTo>
                    <a:lnTo>
                      <a:pt x="155797" y="246298"/>
                    </a:lnTo>
                    <a:lnTo>
                      <a:pt x="156044" y="246030"/>
                    </a:lnTo>
                    <a:close/>
                  </a:path>
                  <a:path w="473710" h="562609">
                    <a:moveTo>
                      <a:pt x="152974" y="245727"/>
                    </a:moveTo>
                    <a:lnTo>
                      <a:pt x="152846" y="245955"/>
                    </a:lnTo>
                    <a:lnTo>
                      <a:pt x="152719" y="246292"/>
                    </a:lnTo>
                    <a:lnTo>
                      <a:pt x="152974" y="245727"/>
                    </a:lnTo>
                    <a:close/>
                  </a:path>
                  <a:path w="473710" h="562609">
                    <a:moveTo>
                      <a:pt x="155326" y="246042"/>
                    </a:moveTo>
                    <a:lnTo>
                      <a:pt x="155143" y="246291"/>
                    </a:lnTo>
                    <a:lnTo>
                      <a:pt x="155270" y="246158"/>
                    </a:lnTo>
                    <a:close/>
                  </a:path>
                  <a:path w="473710" h="562609">
                    <a:moveTo>
                      <a:pt x="154659" y="245962"/>
                    </a:moveTo>
                    <a:lnTo>
                      <a:pt x="154453" y="246280"/>
                    </a:lnTo>
                    <a:lnTo>
                      <a:pt x="154659" y="245962"/>
                    </a:lnTo>
                    <a:close/>
                  </a:path>
                  <a:path w="473710" h="562609">
                    <a:moveTo>
                      <a:pt x="154223" y="246079"/>
                    </a:moveTo>
                    <a:lnTo>
                      <a:pt x="154054" y="246268"/>
                    </a:lnTo>
                    <a:lnTo>
                      <a:pt x="154223" y="246079"/>
                    </a:lnTo>
                    <a:close/>
                  </a:path>
                  <a:path w="473710" h="562609">
                    <a:moveTo>
                      <a:pt x="156231" y="245906"/>
                    </a:moveTo>
                    <a:lnTo>
                      <a:pt x="156042" y="246075"/>
                    </a:lnTo>
                    <a:lnTo>
                      <a:pt x="155916" y="246259"/>
                    </a:lnTo>
                    <a:lnTo>
                      <a:pt x="156170" y="246010"/>
                    </a:lnTo>
                    <a:close/>
                  </a:path>
                  <a:path w="473710" h="562609">
                    <a:moveTo>
                      <a:pt x="155085" y="245665"/>
                    </a:moveTo>
                    <a:lnTo>
                      <a:pt x="154945" y="245792"/>
                    </a:lnTo>
                    <a:lnTo>
                      <a:pt x="154691" y="246254"/>
                    </a:lnTo>
                    <a:lnTo>
                      <a:pt x="154945" y="245905"/>
                    </a:lnTo>
                    <a:lnTo>
                      <a:pt x="155085" y="245665"/>
                    </a:lnTo>
                    <a:close/>
                  </a:path>
                  <a:path w="473710" h="562609">
                    <a:moveTo>
                      <a:pt x="153234" y="246048"/>
                    </a:moveTo>
                    <a:lnTo>
                      <a:pt x="153047" y="246250"/>
                    </a:lnTo>
                    <a:lnTo>
                      <a:pt x="153234" y="246048"/>
                    </a:lnTo>
                    <a:close/>
                  </a:path>
                  <a:path w="473710" h="562609">
                    <a:moveTo>
                      <a:pt x="156047" y="246024"/>
                    </a:moveTo>
                    <a:lnTo>
                      <a:pt x="155826" y="246247"/>
                    </a:lnTo>
                    <a:lnTo>
                      <a:pt x="156047" y="246024"/>
                    </a:lnTo>
                    <a:close/>
                  </a:path>
                  <a:path w="473710" h="562609">
                    <a:moveTo>
                      <a:pt x="155366" y="245955"/>
                    </a:moveTo>
                    <a:lnTo>
                      <a:pt x="155126" y="246229"/>
                    </a:lnTo>
                    <a:lnTo>
                      <a:pt x="155366" y="245955"/>
                    </a:lnTo>
                    <a:close/>
                  </a:path>
                  <a:path w="473710" h="562609">
                    <a:moveTo>
                      <a:pt x="154940" y="245797"/>
                    </a:moveTo>
                    <a:lnTo>
                      <a:pt x="154830" y="245953"/>
                    </a:lnTo>
                    <a:lnTo>
                      <a:pt x="154703" y="246227"/>
                    </a:lnTo>
                    <a:lnTo>
                      <a:pt x="154940" y="245797"/>
                    </a:lnTo>
                    <a:close/>
                  </a:path>
                  <a:path w="473710" h="562609">
                    <a:moveTo>
                      <a:pt x="154930" y="245930"/>
                    </a:moveTo>
                    <a:lnTo>
                      <a:pt x="154725" y="246220"/>
                    </a:lnTo>
                    <a:lnTo>
                      <a:pt x="154852" y="246065"/>
                    </a:lnTo>
                    <a:lnTo>
                      <a:pt x="154930" y="245930"/>
                    </a:lnTo>
                    <a:close/>
                  </a:path>
                  <a:path w="473710" h="562609">
                    <a:moveTo>
                      <a:pt x="154843" y="245894"/>
                    </a:moveTo>
                    <a:lnTo>
                      <a:pt x="154711" y="246026"/>
                    </a:lnTo>
                    <a:lnTo>
                      <a:pt x="154584" y="246220"/>
                    </a:lnTo>
                    <a:lnTo>
                      <a:pt x="154843" y="245894"/>
                    </a:lnTo>
                    <a:close/>
                  </a:path>
                  <a:path w="473710" h="562609">
                    <a:moveTo>
                      <a:pt x="153092" y="245629"/>
                    </a:moveTo>
                    <a:lnTo>
                      <a:pt x="152956" y="245794"/>
                    </a:lnTo>
                    <a:lnTo>
                      <a:pt x="152829" y="246217"/>
                    </a:lnTo>
                    <a:lnTo>
                      <a:pt x="152956" y="245987"/>
                    </a:lnTo>
                    <a:lnTo>
                      <a:pt x="153092" y="245629"/>
                    </a:lnTo>
                    <a:close/>
                  </a:path>
                  <a:path w="473710" h="562609">
                    <a:moveTo>
                      <a:pt x="154152" y="245976"/>
                    </a:moveTo>
                    <a:lnTo>
                      <a:pt x="153933" y="246203"/>
                    </a:lnTo>
                    <a:lnTo>
                      <a:pt x="154152" y="245976"/>
                    </a:lnTo>
                    <a:close/>
                  </a:path>
                  <a:path w="473710" h="562609">
                    <a:moveTo>
                      <a:pt x="155732" y="245744"/>
                    </a:moveTo>
                    <a:lnTo>
                      <a:pt x="155534" y="245982"/>
                    </a:lnTo>
                    <a:lnTo>
                      <a:pt x="155407" y="246194"/>
                    </a:lnTo>
                    <a:lnTo>
                      <a:pt x="155732" y="245744"/>
                    </a:lnTo>
                    <a:close/>
                  </a:path>
                  <a:path w="473710" h="562609">
                    <a:moveTo>
                      <a:pt x="156197" y="245467"/>
                    </a:moveTo>
                    <a:lnTo>
                      <a:pt x="156057" y="245682"/>
                    </a:lnTo>
                    <a:lnTo>
                      <a:pt x="155803" y="246181"/>
                    </a:lnTo>
                    <a:lnTo>
                      <a:pt x="155930" y="245997"/>
                    </a:lnTo>
                    <a:lnTo>
                      <a:pt x="156197" y="245467"/>
                    </a:lnTo>
                    <a:close/>
                  </a:path>
                  <a:path w="473710" h="562609">
                    <a:moveTo>
                      <a:pt x="153055" y="245954"/>
                    </a:moveTo>
                    <a:lnTo>
                      <a:pt x="152907" y="246164"/>
                    </a:lnTo>
                    <a:lnTo>
                      <a:pt x="153034" y="246013"/>
                    </a:lnTo>
                    <a:close/>
                  </a:path>
                  <a:path w="473710" h="562609">
                    <a:moveTo>
                      <a:pt x="155512" y="245868"/>
                    </a:moveTo>
                    <a:lnTo>
                      <a:pt x="155303" y="246142"/>
                    </a:lnTo>
                    <a:lnTo>
                      <a:pt x="155512" y="245868"/>
                    </a:lnTo>
                    <a:close/>
                  </a:path>
                  <a:path w="473710" h="562609">
                    <a:moveTo>
                      <a:pt x="155105" y="245781"/>
                    </a:moveTo>
                    <a:lnTo>
                      <a:pt x="154813" y="246131"/>
                    </a:lnTo>
                    <a:lnTo>
                      <a:pt x="155067" y="245847"/>
                    </a:lnTo>
                    <a:close/>
                  </a:path>
                  <a:path w="473710" h="562609">
                    <a:moveTo>
                      <a:pt x="154690" y="245910"/>
                    </a:moveTo>
                    <a:lnTo>
                      <a:pt x="154525" y="246126"/>
                    </a:lnTo>
                    <a:lnTo>
                      <a:pt x="154690" y="245910"/>
                    </a:lnTo>
                    <a:close/>
                  </a:path>
                  <a:path w="473710" h="562609">
                    <a:moveTo>
                      <a:pt x="156137" y="245864"/>
                    </a:moveTo>
                    <a:lnTo>
                      <a:pt x="155894" y="246122"/>
                    </a:lnTo>
                    <a:lnTo>
                      <a:pt x="156137" y="245864"/>
                    </a:lnTo>
                    <a:close/>
                  </a:path>
                  <a:path w="473710" h="562609">
                    <a:moveTo>
                      <a:pt x="156219" y="245914"/>
                    </a:moveTo>
                    <a:lnTo>
                      <a:pt x="155995" y="246118"/>
                    </a:lnTo>
                    <a:lnTo>
                      <a:pt x="156219" y="245914"/>
                    </a:lnTo>
                    <a:close/>
                  </a:path>
                  <a:path w="473710" h="562609">
                    <a:moveTo>
                      <a:pt x="153792" y="245888"/>
                    </a:moveTo>
                    <a:lnTo>
                      <a:pt x="153597" y="246110"/>
                    </a:lnTo>
                    <a:lnTo>
                      <a:pt x="153792" y="245888"/>
                    </a:lnTo>
                    <a:close/>
                  </a:path>
                  <a:path w="473710" h="562609">
                    <a:moveTo>
                      <a:pt x="155187" y="245601"/>
                    </a:moveTo>
                    <a:lnTo>
                      <a:pt x="154826" y="246109"/>
                    </a:lnTo>
                    <a:lnTo>
                      <a:pt x="155187" y="245601"/>
                    </a:lnTo>
                    <a:close/>
                  </a:path>
                  <a:path w="473710" h="562609">
                    <a:moveTo>
                      <a:pt x="154238" y="245810"/>
                    </a:moveTo>
                    <a:lnTo>
                      <a:pt x="154093" y="245911"/>
                    </a:lnTo>
                    <a:lnTo>
                      <a:pt x="153967" y="246098"/>
                    </a:lnTo>
                    <a:lnTo>
                      <a:pt x="154238" y="245810"/>
                    </a:lnTo>
                    <a:close/>
                  </a:path>
                  <a:path w="473710" h="562609">
                    <a:moveTo>
                      <a:pt x="153298" y="245898"/>
                    </a:moveTo>
                    <a:lnTo>
                      <a:pt x="153089" y="246093"/>
                    </a:lnTo>
                    <a:lnTo>
                      <a:pt x="153298" y="245898"/>
                    </a:lnTo>
                    <a:close/>
                  </a:path>
                  <a:path w="473710" h="562609">
                    <a:moveTo>
                      <a:pt x="155192" y="245750"/>
                    </a:moveTo>
                    <a:lnTo>
                      <a:pt x="154986" y="246091"/>
                    </a:lnTo>
                    <a:lnTo>
                      <a:pt x="155192" y="245750"/>
                    </a:lnTo>
                    <a:close/>
                  </a:path>
                  <a:path w="473710" h="562609">
                    <a:moveTo>
                      <a:pt x="156346" y="245490"/>
                    </a:moveTo>
                    <a:lnTo>
                      <a:pt x="155915" y="246085"/>
                    </a:lnTo>
                    <a:lnTo>
                      <a:pt x="156169" y="245806"/>
                    </a:lnTo>
                    <a:lnTo>
                      <a:pt x="156346" y="245490"/>
                    </a:lnTo>
                    <a:close/>
                  </a:path>
                  <a:path w="473710" h="562609">
                    <a:moveTo>
                      <a:pt x="155154" y="245674"/>
                    </a:moveTo>
                    <a:lnTo>
                      <a:pt x="154854" y="246077"/>
                    </a:lnTo>
                    <a:lnTo>
                      <a:pt x="155107" y="245777"/>
                    </a:lnTo>
                    <a:close/>
                  </a:path>
                  <a:path w="473710" h="562609">
                    <a:moveTo>
                      <a:pt x="156712" y="244835"/>
                    </a:moveTo>
                    <a:lnTo>
                      <a:pt x="156557" y="244979"/>
                    </a:lnTo>
                    <a:lnTo>
                      <a:pt x="156430" y="245154"/>
                    </a:lnTo>
                    <a:lnTo>
                      <a:pt x="155924" y="246070"/>
                    </a:lnTo>
                    <a:lnTo>
                      <a:pt x="156304" y="245547"/>
                    </a:lnTo>
                    <a:lnTo>
                      <a:pt x="156712" y="244835"/>
                    </a:lnTo>
                    <a:close/>
                  </a:path>
                  <a:path w="473710" h="562609">
                    <a:moveTo>
                      <a:pt x="155451" y="245770"/>
                    </a:moveTo>
                    <a:lnTo>
                      <a:pt x="155239" y="246069"/>
                    </a:lnTo>
                    <a:lnTo>
                      <a:pt x="155366" y="245917"/>
                    </a:lnTo>
                    <a:lnTo>
                      <a:pt x="155451" y="245770"/>
                    </a:lnTo>
                    <a:close/>
                  </a:path>
                  <a:path w="473710" h="562609">
                    <a:moveTo>
                      <a:pt x="153590" y="245835"/>
                    </a:moveTo>
                    <a:lnTo>
                      <a:pt x="153440" y="246064"/>
                    </a:lnTo>
                    <a:lnTo>
                      <a:pt x="153567" y="245894"/>
                    </a:lnTo>
                    <a:close/>
                  </a:path>
                  <a:path w="473710" h="562609">
                    <a:moveTo>
                      <a:pt x="154886" y="245790"/>
                    </a:moveTo>
                    <a:lnTo>
                      <a:pt x="154674" y="246063"/>
                    </a:lnTo>
                    <a:lnTo>
                      <a:pt x="154801" y="245936"/>
                    </a:lnTo>
                    <a:lnTo>
                      <a:pt x="154886" y="245790"/>
                    </a:lnTo>
                    <a:close/>
                  </a:path>
                  <a:path w="473710" h="562609">
                    <a:moveTo>
                      <a:pt x="152983" y="245705"/>
                    </a:moveTo>
                    <a:lnTo>
                      <a:pt x="152795" y="246045"/>
                    </a:lnTo>
                    <a:lnTo>
                      <a:pt x="152983" y="245705"/>
                    </a:lnTo>
                    <a:close/>
                  </a:path>
                  <a:path w="473710" h="562609">
                    <a:moveTo>
                      <a:pt x="155442" y="245754"/>
                    </a:moveTo>
                    <a:lnTo>
                      <a:pt x="155222" y="246040"/>
                    </a:lnTo>
                    <a:lnTo>
                      <a:pt x="155442" y="245754"/>
                    </a:lnTo>
                    <a:close/>
                  </a:path>
                  <a:path w="473710" h="562609">
                    <a:moveTo>
                      <a:pt x="156876" y="245492"/>
                    </a:moveTo>
                    <a:lnTo>
                      <a:pt x="156724" y="245589"/>
                    </a:lnTo>
                    <a:lnTo>
                      <a:pt x="156344" y="246034"/>
                    </a:lnTo>
                    <a:lnTo>
                      <a:pt x="156876" y="245492"/>
                    </a:lnTo>
                    <a:close/>
                  </a:path>
                  <a:path w="473710" h="562609">
                    <a:moveTo>
                      <a:pt x="153535" y="245827"/>
                    </a:moveTo>
                    <a:lnTo>
                      <a:pt x="153353" y="246031"/>
                    </a:lnTo>
                    <a:lnTo>
                      <a:pt x="153535" y="245827"/>
                    </a:lnTo>
                    <a:close/>
                  </a:path>
                  <a:path w="473710" h="562609">
                    <a:moveTo>
                      <a:pt x="156353" y="245649"/>
                    </a:moveTo>
                    <a:lnTo>
                      <a:pt x="156174" y="245827"/>
                    </a:lnTo>
                    <a:lnTo>
                      <a:pt x="156047" y="246024"/>
                    </a:lnTo>
                    <a:lnTo>
                      <a:pt x="156301" y="245759"/>
                    </a:lnTo>
                    <a:close/>
                  </a:path>
                  <a:path w="473710" h="562609">
                    <a:moveTo>
                      <a:pt x="156286" y="245790"/>
                    </a:moveTo>
                    <a:lnTo>
                      <a:pt x="156055" y="246019"/>
                    </a:lnTo>
                    <a:lnTo>
                      <a:pt x="156286" y="245790"/>
                    </a:lnTo>
                    <a:close/>
                  </a:path>
                  <a:path w="473710" h="562609">
                    <a:moveTo>
                      <a:pt x="154032" y="245806"/>
                    </a:moveTo>
                    <a:lnTo>
                      <a:pt x="153879" y="246019"/>
                    </a:lnTo>
                    <a:lnTo>
                      <a:pt x="154006" y="245880"/>
                    </a:lnTo>
                    <a:close/>
                  </a:path>
                  <a:path w="473710" h="562609">
                    <a:moveTo>
                      <a:pt x="153344" y="245732"/>
                    </a:moveTo>
                    <a:lnTo>
                      <a:pt x="153131" y="246011"/>
                    </a:lnTo>
                    <a:lnTo>
                      <a:pt x="153344" y="245732"/>
                    </a:lnTo>
                    <a:close/>
                  </a:path>
                  <a:path w="473710" h="562609">
                    <a:moveTo>
                      <a:pt x="153616" y="245767"/>
                    </a:moveTo>
                    <a:lnTo>
                      <a:pt x="153464" y="246005"/>
                    </a:lnTo>
                    <a:lnTo>
                      <a:pt x="153590" y="245833"/>
                    </a:lnTo>
                    <a:close/>
                  </a:path>
                  <a:path w="473710" h="562609">
                    <a:moveTo>
                      <a:pt x="154267" y="245753"/>
                    </a:moveTo>
                    <a:lnTo>
                      <a:pt x="154025" y="245959"/>
                    </a:lnTo>
                    <a:lnTo>
                      <a:pt x="154267" y="245753"/>
                    </a:lnTo>
                    <a:close/>
                  </a:path>
                  <a:path w="473710" h="562609">
                    <a:moveTo>
                      <a:pt x="154803" y="245713"/>
                    </a:moveTo>
                    <a:lnTo>
                      <a:pt x="154602" y="245958"/>
                    </a:lnTo>
                    <a:lnTo>
                      <a:pt x="154729" y="245825"/>
                    </a:lnTo>
                    <a:close/>
                  </a:path>
                  <a:path w="473710" h="562609">
                    <a:moveTo>
                      <a:pt x="154380" y="245709"/>
                    </a:moveTo>
                    <a:lnTo>
                      <a:pt x="154180" y="245956"/>
                    </a:lnTo>
                    <a:lnTo>
                      <a:pt x="154380" y="245709"/>
                    </a:lnTo>
                    <a:close/>
                  </a:path>
                  <a:path w="473710" h="562609">
                    <a:moveTo>
                      <a:pt x="153241" y="245525"/>
                    </a:moveTo>
                    <a:lnTo>
                      <a:pt x="153055" y="245954"/>
                    </a:lnTo>
                    <a:lnTo>
                      <a:pt x="153182" y="245746"/>
                    </a:lnTo>
                    <a:lnTo>
                      <a:pt x="153241" y="245525"/>
                    </a:lnTo>
                    <a:close/>
                  </a:path>
                  <a:path w="473710" h="562609">
                    <a:moveTo>
                      <a:pt x="153431" y="245420"/>
                    </a:moveTo>
                    <a:lnTo>
                      <a:pt x="153255" y="245670"/>
                    </a:lnTo>
                    <a:lnTo>
                      <a:pt x="153128" y="245946"/>
                    </a:lnTo>
                    <a:lnTo>
                      <a:pt x="153255" y="245794"/>
                    </a:lnTo>
                    <a:lnTo>
                      <a:pt x="153382" y="245571"/>
                    </a:lnTo>
                    <a:lnTo>
                      <a:pt x="153431" y="245420"/>
                    </a:lnTo>
                    <a:close/>
                  </a:path>
                  <a:path w="473710" h="562609">
                    <a:moveTo>
                      <a:pt x="155119" y="245643"/>
                    </a:moveTo>
                    <a:lnTo>
                      <a:pt x="154930" y="245930"/>
                    </a:lnTo>
                    <a:lnTo>
                      <a:pt x="155119" y="245643"/>
                    </a:lnTo>
                    <a:close/>
                  </a:path>
                  <a:path w="473710" h="562609">
                    <a:moveTo>
                      <a:pt x="156884" y="245308"/>
                    </a:moveTo>
                    <a:lnTo>
                      <a:pt x="156231" y="245906"/>
                    </a:lnTo>
                    <a:lnTo>
                      <a:pt x="156884" y="245308"/>
                    </a:lnTo>
                    <a:close/>
                  </a:path>
                  <a:path w="473710" h="562609">
                    <a:moveTo>
                      <a:pt x="157067" y="245110"/>
                    </a:moveTo>
                    <a:lnTo>
                      <a:pt x="156360" y="245716"/>
                    </a:lnTo>
                    <a:lnTo>
                      <a:pt x="156234" y="245900"/>
                    </a:lnTo>
                    <a:lnTo>
                      <a:pt x="156994" y="245199"/>
                    </a:lnTo>
                    <a:close/>
                  </a:path>
                  <a:path w="473710" h="562609">
                    <a:moveTo>
                      <a:pt x="153870" y="245752"/>
                    </a:moveTo>
                    <a:lnTo>
                      <a:pt x="153713" y="245900"/>
                    </a:lnTo>
                    <a:lnTo>
                      <a:pt x="153870" y="245752"/>
                    </a:lnTo>
                    <a:close/>
                  </a:path>
                  <a:path w="473710" h="562609">
                    <a:moveTo>
                      <a:pt x="153567" y="245748"/>
                    </a:moveTo>
                    <a:lnTo>
                      <a:pt x="153420" y="245891"/>
                    </a:lnTo>
                    <a:lnTo>
                      <a:pt x="153567" y="245748"/>
                    </a:lnTo>
                    <a:close/>
                  </a:path>
                  <a:path w="473710" h="562609">
                    <a:moveTo>
                      <a:pt x="153986" y="245552"/>
                    </a:moveTo>
                    <a:lnTo>
                      <a:pt x="153850" y="245680"/>
                    </a:lnTo>
                    <a:lnTo>
                      <a:pt x="153723" y="245884"/>
                    </a:lnTo>
                    <a:lnTo>
                      <a:pt x="153986" y="245552"/>
                    </a:lnTo>
                    <a:close/>
                  </a:path>
                  <a:path w="473710" h="562609">
                    <a:moveTo>
                      <a:pt x="155372" y="245569"/>
                    </a:moveTo>
                    <a:lnTo>
                      <a:pt x="155152" y="245872"/>
                    </a:lnTo>
                    <a:lnTo>
                      <a:pt x="155372" y="245569"/>
                    </a:lnTo>
                    <a:close/>
                  </a:path>
                  <a:path w="473710" h="562609">
                    <a:moveTo>
                      <a:pt x="156584" y="245162"/>
                    </a:moveTo>
                    <a:lnTo>
                      <a:pt x="156263" y="245637"/>
                    </a:lnTo>
                    <a:lnTo>
                      <a:pt x="156137" y="245864"/>
                    </a:lnTo>
                    <a:lnTo>
                      <a:pt x="156389" y="245573"/>
                    </a:lnTo>
                    <a:lnTo>
                      <a:pt x="156584" y="245162"/>
                    </a:lnTo>
                    <a:close/>
                  </a:path>
                  <a:path w="473710" h="562609">
                    <a:moveTo>
                      <a:pt x="155892" y="245513"/>
                    </a:moveTo>
                    <a:lnTo>
                      <a:pt x="155733" y="245667"/>
                    </a:lnTo>
                    <a:lnTo>
                      <a:pt x="155606" y="245861"/>
                    </a:lnTo>
                    <a:lnTo>
                      <a:pt x="155892" y="245513"/>
                    </a:lnTo>
                    <a:close/>
                  </a:path>
                  <a:path w="473710" h="562609">
                    <a:moveTo>
                      <a:pt x="155236" y="245637"/>
                    </a:moveTo>
                    <a:lnTo>
                      <a:pt x="155083" y="245860"/>
                    </a:lnTo>
                    <a:lnTo>
                      <a:pt x="155210" y="245705"/>
                    </a:lnTo>
                    <a:close/>
                  </a:path>
                  <a:path w="473710" h="562609">
                    <a:moveTo>
                      <a:pt x="153395" y="245548"/>
                    </a:moveTo>
                    <a:lnTo>
                      <a:pt x="153220" y="245855"/>
                    </a:lnTo>
                    <a:lnTo>
                      <a:pt x="153347" y="245720"/>
                    </a:lnTo>
                    <a:lnTo>
                      <a:pt x="153395" y="245548"/>
                    </a:lnTo>
                    <a:close/>
                  </a:path>
                  <a:path w="473710" h="562609">
                    <a:moveTo>
                      <a:pt x="155527" y="245602"/>
                    </a:moveTo>
                    <a:lnTo>
                      <a:pt x="155338" y="245852"/>
                    </a:lnTo>
                    <a:lnTo>
                      <a:pt x="155465" y="245724"/>
                    </a:lnTo>
                    <a:close/>
                  </a:path>
                  <a:path w="473710" h="562609">
                    <a:moveTo>
                      <a:pt x="154958" y="245619"/>
                    </a:moveTo>
                    <a:lnTo>
                      <a:pt x="154808" y="245830"/>
                    </a:lnTo>
                    <a:lnTo>
                      <a:pt x="154935" y="245675"/>
                    </a:lnTo>
                    <a:close/>
                  </a:path>
                  <a:path w="473710" h="562609">
                    <a:moveTo>
                      <a:pt x="156965" y="245240"/>
                    </a:moveTo>
                    <a:lnTo>
                      <a:pt x="156380" y="245810"/>
                    </a:lnTo>
                    <a:lnTo>
                      <a:pt x="156632" y="245649"/>
                    </a:lnTo>
                    <a:lnTo>
                      <a:pt x="156965" y="245240"/>
                    </a:lnTo>
                    <a:close/>
                  </a:path>
                  <a:path w="473710" h="562609">
                    <a:moveTo>
                      <a:pt x="155720" y="245491"/>
                    </a:moveTo>
                    <a:lnTo>
                      <a:pt x="155502" y="245807"/>
                    </a:lnTo>
                    <a:lnTo>
                      <a:pt x="155720" y="245491"/>
                    </a:lnTo>
                    <a:close/>
                  </a:path>
                  <a:path w="473710" h="562609">
                    <a:moveTo>
                      <a:pt x="156971" y="245110"/>
                    </a:moveTo>
                    <a:lnTo>
                      <a:pt x="156413" y="245589"/>
                    </a:lnTo>
                    <a:lnTo>
                      <a:pt x="156286" y="245790"/>
                    </a:lnTo>
                    <a:lnTo>
                      <a:pt x="156971" y="245110"/>
                    </a:lnTo>
                    <a:close/>
                  </a:path>
                  <a:path w="473710" h="562609">
                    <a:moveTo>
                      <a:pt x="153053" y="245470"/>
                    </a:moveTo>
                    <a:lnTo>
                      <a:pt x="152878" y="245779"/>
                    </a:lnTo>
                    <a:lnTo>
                      <a:pt x="153005" y="245632"/>
                    </a:lnTo>
                    <a:lnTo>
                      <a:pt x="153053" y="245470"/>
                    </a:lnTo>
                    <a:close/>
                  </a:path>
                  <a:path w="473710" h="562609">
                    <a:moveTo>
                      <a:pt x="153650" y="245540"/>
                    </a:moveTo>
                    <a:lnTo>
                      <a:pt x="153474" y="245778"/>
                    </a:lnTo>
                    <a:lnTo>
                      <a:pt x="153601" y="245650"/>
                    </a:lnTo>
                    <a:close/>
                  </a:path>
                  <a:path w="473710" h="562609">
                    <a:moveTo>
                      <a:pt x="153931" y="245537"/>
                    </a:moveTo>
                    <a:lnTo>
                      <a:pt x="153757" y="245766"/>
                    </a:lnTo>
                    <a:lnTo>
                      <a:pt x="153931" y="245537"/>
                    </a:lnTo>
                    <a:close/>
                  </a:path>
                  <a:path w="473710" h="562609">
                    <a:moveTo>
                      <a:pt x="156256" y="245277"/>
                    </a:moveTo>
                    <a:lnTo>
                      <a:pt x="155913" y="245764"/>
                    </a:lnTo>
                    <a:lnTo>
                      <a:pt x="156167" y="245440"/>
                    </a:lnTo>
                    <a:lnTo>
                      <a:pt x="156256" y="245277"/>
                    </a:lnTo>
                    <a:close/>
                  </a:path>
                  <a:path w="473710" h="562609">
                    <a:moveTo>
                      <a:pt x="155076" y="245541"/>
                    </a:moveTo>
                    <a:lnTo>
                      <a:pt x="154902" y="245752"/>
                    </a:lnTo>
                    <a:lnTo>
                      <a:pt x="155076" y="245541"/>
                    </a:lnTo>
                    <a:close/>
                  </a:path>
                  <a:path w="473710" h="562609">
                    <a:moveTo>
                      <a:pt x="155625" y="245328"/>
                    </a:moveTo>
                    <a:lnTo>
                      <a:pt x="155338" y="245735"/>
                    </a:lnTo>
                    <a:lnTo>
                      <a:pt x="155465" y="245599"/>
                    </a:lnTo>
                    <a:lnTo>
                      <a:pt x="155625" y="245328"/>
                    </a:lnTo>
                    <a:close/>
                  </a:path>
                  <a:path w="473710" h="562609">
                    <a:moveTo>
                      <a:pt x="155153" y="245493"/>
                    </a:moveTo>
                    <a:lnTo>
                      <a:pt x="154980" y="245723"/>
                    </a:lnTo>
                    <a:lnTo>
                      <a:pt x="155153" y="245493"/>
                    </a:lnTo>
                    <a:close/>
                  </a:path>
                  <a:path w="473710" h="562609">
                    <a:moveTo>
                      <a:pt x="153634" y="245444"/>
                    </a:moveTo>
                    <a:lnTo>
                      <a:pt x="153445" y="245720"/>
                    </a:lnTo>
                    <a:lnTo>
                      <a:pt x="153572" y="245573"/>
                    </a:lnTo>
                    <a:lnTo>
                      <a:pt x="153634" y="245444"/>
                    </a:lnTo>
                    <a:close/>
                  </a:path>
                  <a:path w="473710" h="562609">
                    <a:moveTo>
                      <a:pt x="153561" y="245301"/>
                    </a:moveTo>
                    <a:lnTo>
                      <a:pt x="153360" y="245716"/>
                    </a:lnTo>
                    <a:lnTo>
                      <a:pt x="153487" y="245519"/>
                    </a:lnTo>
                    <a:lnTo>
                      <a:pt x="153561" y="245301"/>
                    </a:lnTo>
                    <a:close/>
                  </a:path>
                  <a:path w="473710" h="562609">
                    <a:moveTo>
                      <a:pt x="155203" y="245461"/>
                    </a:moveTo>
                    <a:lnTo>
                      <a:pt x="154999" y="245711"/>
                    </a:lnTo>
                    <a:lnTo>
                      <a:pt x="155203" y="245461"/>
                    </a:lnTo>
                    <a:close/>
                  </a:path>
                  <a:path w="473710" h="562609">
                    <a:moveTo>
                      <a:pt x="153198" y="245328"/>
                    </a:moveTo>
                    <a:lnTo>
                      <a:pt x="152984" y="245705"/>
                    </a:lnTo>
                    <a:lnTo>
                      <a:pt x="153198" y="245328"/>
                    </a:lnTo>
                    <a:close/>
                  </a:path>
                  <a:path w="473710" h="562609">
                    <a:moveTo>
                      <a:pt x="153210" y="245317"/>
                    </a:moveTo>
                    <a:lnTo>
                      <a:pt x="152989" y="245701"/>
                    </a:lnTo>
                    <a:lnTo>
                      <a:pt x="153115" y="245567"/>
                    </a:lnTo>
                    <a:lnTo>
                      <a:pt x="153210" y="245317"/>
                    </a:lnTo>
                    <a:close/>
                  </a:path>
                  <a:path w="473710" h="562609">
                    <a:moveTo>
                      <a:pt x="155698" y="245439"/>
                    </a:moveTo>
                    <a:lnTo>
                      <a:pt x="155501" y="245698"/>
                    </a:lnTo>
                    <a:lnTo>
                      <a:pt x="155628" y="245559"/>
                    </a:lnTo>
                    <a:close/>
                  </a:path>
                  <a:path w="473710" h="562609">
                    <a:moveTo>
                      <a:pt x="154388" y="245516"/>
                    </a:moveTo>
                    <a:lnTo>
                      <a:pt x="154193" y="245694"/>
                    </a:lnTo>
                    <a:lnTo>
                      <a:pt x="154388" y="245516"/>
                    </a:lnTo>
                    <a:close/>
                  </a:path>
                  <a:path w="473710" h="562609">
                    <a:moveTo>
                      <a:pt x="154041" y="245456"/>
                    </a:moveTo>
                    <a:lnTo>
                      <a:pt x="153840" y="245689"/>
                    </a:lnTo>
                    <a:lnTo>
                      <a:pt x="154041" y="245456"/>
                    </a:lnTo>
                    <a:close/>
                  </a:path>
                  <a:path w="473710" h="562609">
                    <a:moveTo>
                      <a:pt x="154113" y="245432"/>
                    </a:moveTo>
                    <a:lnTo>
                      <a:pt x="153937" y="245688"/>
                    </a:lnTo>
                    <a:lnTo>
                      <a:pt x="154064" y="245527"/>
                    </a:lnTo>
                    <a:close/>
                  </a:path>
                  <a:path w="473710" h="562609">
                    <a:moveTo>
                      <a:pt x="154919" y="245468"/>
                    </a:moveTo>
                    <a:lnTo>
                      <a:pt x="154730" y="245687"/>
                    </a:lnTo>
                    <a:lnTo>
                      <a:pt x="154919" y="245468"/>
                    </a:lnTo>
                    <a:close/>
                  </a:path>
                  <a:path w="473710" h="562609">
                    <a:moveTo>
                      <a:pt x="155441" y="245443"/>
                    </a:moveTo>
                    <a:lnTo>
                      <a:pt x="155268" y="245674"/>
                    </a:lnTo>
                    <a:lnTo>
                      <a:pt x="155395" y="245528"/>
                    </a:lnTo>
                    <a:close/>
                  </a:path>
                  <a:path w="473710" h="562609">
                    <a:moveTo>
                      <a:pt x="156237" y="245275"/>
                    </a:moveTo>
                    <a:lnTo>
                      <a:pt x="156094" y="245437"/>
                    </a:lnTo>
                    <a:lnTo>
                      <a:pt x="155967" y="245667"/>
                    </a:lnTo>
                    <a:lnTo>
                      <a:pt x="156237" y="245275"/>
                    </a:lnTo>
                    <a:close/>
                  </a:path>
                  <a:path w="473710" h="562609">
                    <a:moveTo>
                      <a:pt x="155959" y="245399"/>
                    </a:moveTo>
                    <a:lnTo>
                      <a:pt x="155743" y="245652"/>
                    </a:lnTo>
                    <a:lnTo>
                      <a:pt x="155959" y="245399"/>
                    </a:lnTo>
                    <a:close/>
                  </a:path>
                  <a:path w="473710" h="562609">
                    <a:moveTo>
                      <a:pt x="158040" y="243863"/>
                    </a:moveTo>
                    <a:lnTo>
                      <a:pt x="157367" y="244271"/>
                    </a:lnTo>
                    <a:lnTo>
                      <a:pt x="156606" y="245133"/>
                    </a:lnTo>
                    <a:lnTo>
                      <a:pt x="156353" y="245649"/>
                    </a:lnTo>
                    <a:lnTo>
                      <a:pt x="156895" y="245110"/>
                    </a:lnTo>
                    <a:lnTo>
                      <a:pt x="157067" y="245110"/>
                    </a:lnTo>
                    <a:lnTo>
                      <a:pt x="158040" y="243863"/>
                    </a:lnTo>
                    <a:close/>
                  </a:path>
                  <a:path w="473710" h="562609">
                    <a:moveTo>
                      <a:pt x="158495" y="243840"/>
                    </a:moveTo>
                    <a:lnTo>
                      <a:pt x="157040" y="245167"/>
                    </a:lnTo>
                    <a:lnTo>
                      <a:pt x="156659" y="245631"/>
                    </a:lnTo>
                    <a:lnTo>
                      <a:pt x="156912" y="245455"/>
                    </a:lnTo>
                    <a:lnTo>
                      <a:pt x="158495" y="243840"/>
                    </a:lnTo>
                    <a:close/>
                  </a:path>
                  <a:path w="473710" h="562609">
                    <a:moveTo>
                      <a:pt x="153315" y="245214"/>
                    </a:moveTo>
                    <a:lnTo>
                      <a:pt x="153092" y="245629"/>
                    </a:lnTo>
                    <a:lnTo>
                      <a:pt x="153218" y="245489"/>
                    </a:lnTo>
                    <a:lnTo>
                      <a:pt x="153315" y="245214"/>
                    </a:lnTo>
                    <a:close/>
                  </a:path>
                  <a:path w="473710" h="562609">
                    <a:moveTo>
                      <a:pt x="153607" y="245269"/>
                    </a:moveTo>
                    <a:lnTo>
                      <a:pt x="153450" y="245626"/>
                    </a:lnTo>
                    <a:lnTo>
                      <a:pt x="153607" y="245269"/>
                    </a:lnTo>
                    <a:close/>
                  </a:path>
                  <a:path w="473710" h="562609">
                    <a:moveTo>
                      <a:pt x="154803" y="245411"/>
                    </a:moveTo>
                    <a:lnTo>
                      <a:pt x="154648" y="245618"/>
                    </a:lnTo>
                    <a:lnTo>
                      <a:pt x="154775" y="245479"/>
                    </a:lnTo>
                    <a:close/>
                  </a:path>
                  <a:path w="473710" h="562609">
                    <a:moveTo>
                      <a:pt x="155149" y="245418"/>
                    </a:moveTo>
                    <a:lnTo>
                      <a:pt x="154960" y="245614"/>
                    </a:lnTo>
                    <a:lnTo>
                      <a:pt x="155149" y="245418"/>
                    </a:lnTo>
                    <a:close/>
                  </a:path>
                  <a:path w="473710" h="562609">
                    <a:moveTo>
                      <a:pt x="153724" y="245355"/>
                    </a:moveTo>
                    <a:lnTo>
                      <a:pt x="153554" y="245612"/>
                    </a:lnTo>
                    <a:lnTo>
                      <a:pt x="153680" y="245452"/>
                    </a:lnTo>
                    <a:close/>
                  </a:path>
                  <a:path w="473710" h="562609">
                    <a:moveTo>
                      <a:pt x="155138" y="245436"/>
                    </a:moveTo>
                    <a:lnTo>
                      <a:pt x="154968" y="245609"/>
                    </a:lnTo>
                    <a:lnTo>
                      <a:pt x="155138" y="245436"/>
                    </a:lnTo>
                    <a:close/>
                  </a:path>
                  <a:path w="473710" h="562609">
                    <a:moveTo>
                      <a:pt x="153642" y="245244"/>
                    </a:moveTo>
                    <a:lnTo>
                      <a:pt x="153478" y="245598"/>
                    </a:lnTo>
                    <a:lnTo>
                      <a:pt x="153642" y="245244"/>
                    </a:lnTo>
                    <a:close/>
                  </a:path>
                  <a:path w="473710" h="562609">
                    <a:moveTo>
                      <a:pt x="155777" y="245303"/>
                    </a:moveTo>
                    <a:lnTo>
                      <a:pt x="155553" y="245578"/>
                    </a:lnTo>
                    <a:lnTo>
                      <a:pt x="155777" y="245303"/>
                    </a:lnTo>
                    <a:close/>
                  </a:path>
                  <a:path w="473710" h="562609">
                    <a:moveTo>
                      <a:pt x="154379" y="245390"/>
                    </a:moveTo>
                    <a:lnTo>
                      <a:pt x="154194" y="245573"/>
                    </a:lnTo>
                    <a:lnTo>
                      <a:pt x="154379" y="245390"/>
                    </a:lnTo>
                    <a:close/>
                  </a:path>
                  <a:path w="473710" h="562609">
                    <a:moveTo>
                      <a:pt x="153774" y="245152"/>
                    </a:moveTo>
                    <a:lnTo>
                      <a:pt x="153634" y="245263"/>
                    </a:lnTo>
                    <a:lnTo>
                      <a:pt x="153507" y="245570"/>
                    </a:lnTo>
                    <a:lnTo>
                      <a:pt x="153774" y="245152"/>
                    </a:lnTo>
                    <a:close/>
                  </a:path>
                  <a:path w="473710" h="562609">
                    <a:moveTo>
                      <a:pt x="156058" y="245172"/>
                    </a:moveTo>
                    <a:lnTo>
                      <a:pt x="155919" y="245339"/>
                    </a:lnTo>
                    <a:lnTo>
                      <a:pt x="155792" y="245551"/>
                    </a:lnTo>
                    <a:lnTo>
                      <a:pt x="156058" y="245172"/>
                    </a:lnTo>
                    <a:close/>
                  </a:path>
                  <a:path w="473710" h="562609">
                    <a:moveTo>
                      <a:pt x="154440" y="245256"/>
                    </a:moveTo>
                    <a:lnTo>
                      <a:pt x="154204" y="245550"/>
                    </a:lnTo>
                    <a:lnTo>
                      <a:pt x="154440" y="245256"/>
                    </a:lnTo>
                    <a:close/>
                  </a:path>
                  <a:path w="473710" h="562609">
                    <a:moveTo>
                      <a:pt x="155479" y="245287"/>
                    </a:moveTo>
                    <a:lnTo>
                      <a:pt x="155277" y="245539"/>
                    </a:lnTo>
                    <a:lnTo>
                      <a:pt x="155403" y="245411"/>
                    </a:lnTo>
                    <a:close/>
                  </a:path>
                  <a:path w="473710" h="562609">
                    <a:moveTo>
                      <a:pt x="153517" y="245110"/>
                    </a:moveTo>
                    <a:lnTo>
                      <a:pt x="153368" y="245162"/>
                    </a:lnTo>
                    <a:lnTo>
                      <a:pt x="153241" y="245525"/>
                    </a:lnTo>
                    <a:lnTo>
                      <a:pt x="153494" y="245191"/>
                    </a:lnTo>
                    <a:close/>
                  </a:path>
                  <a:path w="473710" h="562609">
                    <a:moveTo>
                      <a:pt x="154068" y="245219"/>
                    </a:moveTo>
                    <a:lnTo>
                      <a:pt x="153861" y="245515"/>
                    </a:lnTo>
                    <a:lnTo>
                      <a:pt x="153988" y="245360"/>
                    </a:lnTo>
                    <a:lnTo>
                      <a:pt x="154068" y="245219"/>
                    </a:lnTo>
                    <a:close/>
                  </a:path>
                  <a:path w="473710" h="562609">
                    <a:moveTo>
                      <a:pt x="155213" y="245287"/>
                    </a:moveTo>
                    <a:lnTo>
                      <a:pt x="155003" y="245512"/>
                    </a:lnTo>
                    <a:lnTo>
                      <a:pt x="155213" y="245287"/>
                    </a:lnTo>
                    <a:close/>
                  </a:path>
                  <a:path w="473710" h="562609">
                    <a:moveTo>
                      <a:pt x="156118" y="245115"/>
                    </a:moveTo>
                    <a:lnTo>
                      <a:pt x="155851" y="245496"/>
                    </a:lnTo>
                    <a:lnTo>
                      <a:pt x="155977" y="245366"/>
                    </a:lnTo>
                    <a:lnTo>
                      <a:pt x="156118" y="245115"/>
                    </a:lnTo>
                    <a:close/>
                  </a:path>
                  <a:path w="473710" h="562609">
                    <a:moveTo>
                      <a:pt x="159448" y="243840"/>
                    </a:moveTo>
                    <a:lnTo>
                      <a:pt x="158495" y="243840"/>
                    </a:lnTo>
                    <a:lnTo>
                      <a:pt x="156876" y="245492"/>
                    </a:lnTo>
                    <a:lnTo>
                      <a:pt x="159448" y="243840"/>
                    </a:lnTo>
                    <a:close/>
                  </a:path>
                  <a:path w="473710" h="562609">
                    <a:moveTo>
                      <a:pt x="155227" y="245274"/>
                    </a:moveTo>
                    <a:lnTo>
                      <a:pt x="155057" y="245477"/>
                    </a:lnTo>
                    <a:lnTo>
                      <a:pt x="155227" y="245274"/>
                    </a:lnTo>
                    <a:close/>
                  </a:path>
                  <a:path w="473710" h="562609">
                    <a:moveTo>
                      <a:pt x="154326" y="245247"/>
                    </a:moveTo>
                    <a:lnTo>
                      <a:pt x="154167" y="245474"/>
                    </a:lnTo>
                    <a:lnTo>
                      <a:pt x="154326" y="245247"/>
                    </a:lnTo>
                    <a:close/>
                  </a:path>
                  <a:path w="473710" h="562609">
                    <a:moveTo>
                      <a:pt x="153277" y="245059"/>
                    </a:moveTo>
                    <a:lnTo>
                      <a:pt x="153053" y="245470"/>
                    </a:lnTo>
                    <a:lnTo>
                      <a:pt x="153277" y="245059"/>
                    </a:lnTo>
                    <a:close/>
                  </a:path>
                  <a:path w="473710" h="562609">
                    <a:moveTo>
                      <a:pt x="155841" y="245194"/>
                    </a:moveTo>
                    <a:lnTo>
                      <a:pt x="155602" y="245468"/>
                    </a:lnTo>
                    <a:lnTo>
                      <a:pt x="155841" y="245194"/>
                    </a:lnTo>
                    <a:close/>
                  </a:path>
                  <a:path w="473710" h="562609">
                    <a:moveTo>
                      <a:pt x="156431" y="245110"/>
                    </a:moveTo>
                    <a:lnTo>
                      <a:pt x="156324" y="245239"/>
                    </a:lnTo>
                    <a:lnTo>
                      <a:pt x="156197" y="245467"/>
                    </a:lnTo>
                    <a:lnTo>
                      <a:pt x="156431" y="245110"/>
                    </a:lnTo>
                    <a:close/>
                  </a:path>
                  <a:path w="473710" h="562609">
                    <a:moveTo>
                      <a:pt x="153817" y="245122"/>
                    </a:moveTo>
                    <a:lnTo>
                      <a:pt x="153634" y="245444"/>
                    </a:lnTo>
                    <a:lnTo>
                      <a:pt x="153760" y="245263"/>
                    </a:lnTo>
                    <a:lnTo>
                      <a:pt x="153817" y="245122"/>
                    </a:lnTo>
                    <a:close/>
                  </a:path>
                  <a:path w="473710" h="562609">
                    <a:moveTo>
                      <a:pt x="154189" y="245105"/>
                    </a:moveTo>
                    <a:lnTo>
                      <a:pt x="153946" y="245434"/>
                    </a:lnTo>
                    <a:lnTo>
                      <a:pt x="154073" y="245299"/>
                    </a:lnTo>
                    <a:lnTo>
                      <a:pt x="154189" y="245105"/>
                    </a:lnTo>
                    <a:close/>
                  </a:path>
                  <a:path w="473710" h="562609">
                    <a:moveTo>
                      <a:pt x="154204" y="245174"/>
                    </a:moveTo>
                    <a:lnTo>
                      <a:pt x="154001" y="245420"/>
                    </a:lnTo>
                    <a:lnTo>
                      <a:pt x="154204" y="245174"/>
                    </a:lnTo>
                    <a:close/>
                  </a:path>
                  <a:path w="473710" h="562609">
                    <a:moveTo>
                      <a:pt x="153369" y="245020"/>
                    </a:moveTo>
                    <a:lnTo>
                      <a:pt x="153233" y="245122"/>
                    </a:lnTo>
                    <a:lnTo>
                      <a:pt x="153106" y="245418"/>
                    </a:lnTo>
                    <a:lnTo>
                      <a:pt x="153233" y="245256"/>
                    </a:lnTo>
                    <a:lnTo>
                      <a:pt x="153369" y="245020"/>
                    </a:lnTo>
                    <a:close/>
                  </a:path>
                  <a:path w="473710" h="562609">
                    <a:moveTo>
                      <a:pt x="155374" y="245166"/>
                    </a:moveTo>
                    <a:lnTo>
                      <a:pt x="155149" y="245418"/>
                    </a:lnTo>
                    <a:lnTo>
                      <a:pt x="155374" y="245166"/>
                    </a:lnTo>
                    <a:close/>
                  </a:path>
                  <a:path w="473710" h="562609">
                    <a:moveTo>
                      <a:pt x="154887" y="245208"/>
                    </a:moveTo>
                    <a:lnTo>
                      <a:pt x="154723" y="245418"/>
                    </a:lnTo>
                    <a:lnTo>
                      <a:pt x="154849" y="245284"/>
                    </a:lnTo>
                    <a:close/>
                  </a:path>
                  <a:path w="473710" h="562609">
                    <a:moveTo>
                      <a:pt x="155789" y="245226"/>
                    </a:moveTo>
                    <a:lnTo>
                      <a:pt x="155625" y="245416"/>
                    </a:lnTo>
                    <a:lnTo>
                      <a:pt x="155789" y="245226"/>
                    </a:lnTo>
                    <a:close/>
                  </a:path>
                  <a:path w="473710" h="562609">
                    <a:moveTo>
                      <a:pt x="155685" y="245157"/>
                    </a:moveTo>
                    <a:lnTo>
                      <a:pt x="155499" y="245401"/>
                    </a:lnTo>
                    <a:lnTo>
                      <a:pt x="155685" y="245157"/>
                    </a:lnTo>
                    <a:close/>
                  </a:path>
                  <a:path w="473710" h="562609">
                    <a:moveTo>
                      <a:pt x="154595" y="245114"/>
                    </a:moveTo>
                    <a:lnTo>
                      <a:pt x="154379" y="245390"/>
                    </a:lnTo>
                    <a:lnTo>
                      <a:pt x="154595" y="245114"/>
                    </a:lnTo>
                    <a:close/>
                  </a:path>
                  <a:path w="473710" h="562609">
                    <a:moveTo>
                      <a:pt x="153717" y="244984"/>
                    </a:moveTo>
                    <a:lnTo>
                      <a:pt x="153582" y="245074"/>
                    </a:lnTo>
                    <a:lnTo>
                      <a:pt x="153456" y="245375"/>
                    </a:lnTo>
                    <a:lnTo>
                      <a:pt x="153717" y="244984"/>
                    </a:lnTo>
                    <a:close/>
                  </a:path>
                  <a:path w="473710" h="562609">
                    <a:moveTo>
                      <a:pt x="155527" y="245173"/>
                    </a:moveTo>
                    <a:lnTo>
                      <a:pt x="155342" y="245374"/>
                    </a:lnTo>
                    <a:lnTo>
                      <a:pt x="155527" y="245173"/>
                    </a:lnTo>
                    <a:close/>
                  </a:path>
                  <a:path w="473710" h="562609">
                    <a:moveTo>
                      <a:pt x="156359" y="245076"/>
                    </a:moveTo>
                    <a:lnTo>
                      <a:pt x="156134" y="245371"/>
                    </a:lnTo>
                    <a:lnTo>
                      <a:pt x="156261" y="245241"/>
                    </a:lnTo>
                    <a:lnTo>
                      <a:pt x="156359" y="245076"/>
                    </a:lnTo>
                    <a:close/>
                  </a:path>
                  <a:path w="473710" h="562609">
                    <a:moveTo>
                      <a:pt x="157733" y="245110"/>
                    </a:moveTo>
                    <a:lnTo>
                      <a:pt x="157480" y="245355"/>
                    </a:lnTo>
                    <a:lnTo>
                      <a:pt x="157733" y="245110"/>
                    </a:lnTo>
                    <a:close/>
                  </a:path>
                  <a:path w="473710" h="562609">
                    <a:moveTo>
                      <a:pt x="154267" y="245063"/>
                    </a:moveTo>
                    <a:lnTo>
                      <a:pt x="154062" y="245317"/>
                    </a:lnTo>
                    <a:lnTo>
                      <a:pt x="154267" y="245063"/>
                    </a:lnTo>
                    <a:close/>
                  </a:path>
                  <a:path w="473710" h="562609">
                    <a:moveTo>
                      <a:pt x="153352" y="245110"/>
                    </a:moveTo>
                    <a:lnTo>
                      <a:pt x="153210" y="245317"/>
                    </a:lnTo>
                    <a:lnTo>
                      <a:pt x="153352" y="245110"/>
                    </a:lnTo>
                    <a:close/>
                  </a:path>
                  <a:path w="473710" h="562609">
                    <a:moveTo>
                      <a:pt x="155987" y="245110"/>
                    </a:moveTo>
                    <a:lnTo>
                      <a:pt x="155838" y="245304"/>
                    </a:lnTo>
                    <a:lnTo>
                      <a:pt x="155987" y="245110"/>
                    </a:lnTo>
                    <a:close/>
                  </a:path>
                  <a:path w="473710" h="562609">
                    <a:moveTo>
                      <a:pt x="155318" y="245110"/>
                    </a:moveTo>
                    <a:lnTo>
                      <a:pt x="155120" y="245298"/>
                    </a:lnTo>
                    <a:lnTo>
                      <a:pt x="155318" y="245110"/>
                    </a:lnTo>
                    <a:close/>
                  </a:path>
                  <a:path w="473710" h="562609">
                    <a:moveTo>
                      <a:pt x="154557" y="245084"/>
                    </a:moveTo>
                    <a:lnTo>
                      <a:pt x="154360" y="245294"/>
                    </a:lnTo>
                    <a:lnTo>
                      <a:pt x="154557" y="245084"/>
                    </a:lnTo>
                    <a:close/>
                  </a:path>
                  <a:path w="473710" h="562609">
                    <a:moveTo>
                      <a:pt x="153321" y="245110"/>
                    </a:moveTo>
                    <a:lnTo>
                      <a:pt x="153221" y="245287"/>
                    </a:lnTo>
                    <a:lnTo>
                      <a:pt x="153321" y="245110"/>
                    </a:lnTo>
                    <a:close/>
                  </a:path>
                  <a:path w="473710" h="562609">
                    <a:moveTo>
                      <a:pt x="155946" y="244993"/>
                    </a:moveTo>
                    <a:lnTo>
                      <a:pt x="155690" y="245282"/>
                    </a:lnTo>
                    <a:lnTo>
                      <a:pt x="155946" y="244993"/>
                    </a:lnTo>
                    <a:close/>
                  </a:path>
                  <a:path w="473710" h="562609">
                    <a:moveTo>
                      <a:pt x="154927" y="245112"/>
                    </a:moveTo>
                    <a:lnTo>
                      <a:pt x="154776" y="245274"/>
                    </a:lnTo>
                    <a:lnTo>
                      <a:pt x="154927" y="245112"/>
                    </a:lnTo>
                    <a:close/>
                  </a:path>
                  <a:path w="473710" h="562609">
                    <a:moveTo>
                      <a:pt x="153929" y="245110"/>
                    </a:moveTo>
                    <a:lnTo>
                      <a:pt x="153811" y="245269"/>
                    </a:lnTo>
                    <a:lnTo>
                      <a:pt x="153929" y="245110"/>
                    </a:lnTo>
                    <a:close/>
                  </a:path>
                  <a:path w="473710" h="562609">
                    <a:moveTo>
                      <a:pt x="155511" y="245110"/>
                    </a:moveTo>
                    <a:lnTo>
                      <a:pt x="155385" y="245265"/>
                    </a:lnTo>
                    <a:lnTo>
                      <a:pt x="155511" y="245110"/>
                    </a:lnTo>
                    <a:close/>
                  </a:path>
                  <a:path w="473710" h="562609">
                    <a:moveTo>
                      <a:pt x="156101" y="245110"/>
                    </a:moveTo>
                    <a:lnTo>
                      <a:pt x="155970" y="245255"/>
                    </a:lnTo>
                    <a:lnTo>
                      <a:pt x="156101" y="245110"/>
                    </a:lnTo>
                    <a:close/>
                  </a:path>
                  <a:path w="473710" h="562609">
                    <a:moveTo>
                      <a:pt x="155668" y="244976"/>
                    </a:moveTo>
                    <a:lnTo>
                      <a:pt x="155415" y="245246"/>
                    </a:lnTo>
                    <a:lnTo>
                      <a:pt x="155668" y="244976"/>
                    </a:lnTo>
                    <a:close/>
                  </a:path>
                  <a:path w="473710" h="562609">
                    <a:moveTo>
                      <a:pt x="154758" y="245110"/>
                    </a:moveTo>
                    <a:lnTo>
                      <a:pt x="154676" y="245245"/>
                    </a:lnTo>
                    <a:lnTo>
                      <a:pt x="154758" y="245110"/>
                    </a:lnTo>
                    <a:close/>
                  </a:path>
                  <a:path w="473710" h="562609">
                    <a:moveTo>
                      <a:pt x="153794" y="245110"/>
                    </a:moveTo>
                    <a:lnTo>
                      <a:pt x="153642" y="245244"/>
                    </a:lnTo>
                    <a:lnTo>
                      <a:pt x="153794" y="245110"/>
                    </a:lnTo>
                    <a:close/>
                  </a:path>
                  <a:path w="473710" h="562609">
                    <a:moveTo>
                      <a:pt x="155890" y="245110"/>
                    </a:moveTo>
                    <a:lnTo>
                      <a:pt x="155753" y="245243"/>
                    </a:lnTo>
                    <a:lnTo>
                      <a:pt x="155890" y="245110"/>
                    </a:lnTo>
                    <a:close/>
                  </a:path>
                  <a:path w="473710" h="562609">
                    <a:moveTo>
                      <a:pt x="154623" y="245110"/>
                    </a:moveTo>
                    <a:lnTo>
                      <a:pt x="154533" y="245240"/>
                    </a:lnTo>
                    <a:lnTo>
                      <a:pt x="154623" y="245110"/>
                    </a:lnTo>
                    <a:close/>
                  </a:path>
                  <a:path w="473710" h="562609">
                    <a:moveTo>
                      <a:pt x="154397" y="245110"/>
                    </a:moveTo>
                    <a:close/>
                  </a:path>
                  <a:path w="473710" h="562609">
                    <a:moveTo>
                      <a:pt x="154086" y="245110"/>
                    </a:moveTo>
                    <a:close/>
                  </a:path>
                  <a:path w="473710" h="562609">
                    <a:moveTo>
                      <a:pt x="154184" y="245110"/>
                    </a:moveTo>
                    <a:close/>
                  </a:path>
                  <a:path w="473710" h="562609">
                    <a:moveTo>
                      <a:pt x="154928" y="245110"/>
                    </a:moveTo>
                    <a:close/>
                  </a:path>
                  <a:path w="473710" h="562609">
                    <a:moveTo>
                      <a:pt x="155077" y="245110"/>
                    </a:moveTo>
                    <a:close/>
                  </a:path>
                  <a:path w="473710" h="562609">
                    <a:moveTo>
                      <a:pt x="153422" y="245110"/>
                    </a:moveTo>
                    <a:close/>
                  </a:path>
                  <a:path w="473710" h="562609">
                    <a:moveTo>
                      <a:pt x="154991" y="245110"/>
                    </a:moveTo>
                    <a:close/>
                  </a:path>
                  <a:path w="473710" h="562609">
                    <a:moveTo>
                      <a:pt x="153917" y="244049"/>
                    </a:moveTo>
                    <a:lnTo>
                      <a:pt x="152773" y="245193"/>
                    </a:lnTo>
                    <a:lnTo>
                      <a:pt x="153533" y="244631"/>
                    </a:lnTo>
                    <a:lnTo>
                      <a:pt x="153917" y="244049"/>
                    </a:lnTo>
                    <a:close/>
                  </a:path>
                  <a:path w="473710" h="562609">
                    <a:moveTo>
                      <a:pt x="157086" y="245110"/>
                    </a:moveTo>
                    <a:close/>
                  </a:path>
                  <a:path w="473710" h="562609">
                    <a:moveTo>
                      <a:pt x="154800" y="245110"/>
                    </a:moveTo>
                    <a:close/>
                  </a:path>
                  <a:path w="473710" h="562609">
                    <a:moveTo>
                      <a:pt x="155714" y="245110"/>
                    </a:moveTo>
                    <a:close/>
                  </a:path>
                  <a:path w="473710" h="562609">
                    <a:moveTo>
                      <a:pt x="154698" y="245110"/>
                    </a:moveTo>
                    <a:close/>
                  </a:path>
                  <a:path w="473710" h="562609">
                    <a:moveTo>
                      <a:pt x="155457" y="244970"/>
                    </a:moveTo>
                    <a:lnTo>
                      <a:pt x="155278" y="245183"/>
                    </a:lnTo>
                    <a:lnTo>
                      <a:pt x="155404" y="245053"/>
                    </a:lnTo>
                    <a:close/>
                  </a:path>
                  <a:path w="473710" h="562609">
                    <a:moveTo>
                      <a:pt x="154508" y="245110"/>
                    </a:moveTo>
                    <a:close/>
                  </a:path>
                  <a:path w="473710" h="562609">
                    <a:moveTo>
                      <a:pt x="154147" y="244999"/>
                    </a:moveTo>
                    <a:lnTo>
                      <a:pt x="153991" y="245178"/>
                    </a:lnTo>
                    <a:lnTo>
                      <a:pt x="154147" y="244999"/>
                    </a:lnTo>
                    <a:close/>
                  </a:path>
                  <a:path w="473710" h="562609">
                    <a:moveTo>
                      <a:pt x="156595" y="244856"/>
                    </a:moveTo>
                    <a:lnTo>
                      <a:pt x="156470" y="244988"/>
                    </a:lnTo>
                    <a:lnTo>
                      <a:pt x="156344" y="245177"/>
                    </a:lnTo>
                    <a:lnTo>
                      <a:pt x="156470" y="245048"/>
                    </a:lnTo>
                    <a:lnTo>
                      <a:pt x="156595" y="244856"/>
                    </a:lnTo>
                    <a:close/>
                  </a:path>
                  <a:path w="473710" h="562609">
                    <a:moveTo>
                      <a:pt x="154558" y="244935"/>
                    </a:moveTo>
                    <a:lnTo>
                      <a:pt x="154373" y="245165"/>
                    </a:lnTo>
                    <a:lnTo>
                      <a:pt x="154558" y="244935"/>
                    </a:lnTo>
                    <a:close/>
                  </a:path>
                  <a:path w="473710" h="562609">
                    <a:moveTo>
                      <a:pt x="154444" y="245110"/>
                    </a:moveTo>
                    <a:close/>
                  </a:path>
                  <a:path w="473710" h="562609">
                    <a:moveTo>
                      <a:pt x="155111" y="245110"/>
                    </a:moveTo>
                    <a:close/>
                  </a:path>
                  <a:path w="473710" h="562609">
                    <a:moveTo>
                      <a:pt x="154717" y="245110"/>
                    </a:moveTo>
                    <a:close/>
                  </a:path>
                  <a:path w="473710" h="562609">
                    <a:moveTo>
                      <a:pt x="155625" y="245110"/>
                    </a:moveTo>
                    <a:close/>
                  </a:path>
                  <a:path w="473710" h="562609">
                    <a:moveTo>
                      <a:pt x="153630" y="244560"/>
                    </a:moveTo>
                    <a:lnTo>
                      <a:pt x="153085" y="245110"/>
                    </a:lnTo>
                    <a:lnTo>
                      <a:pt x="153593" y="244626"/>
                    </a:lnTo>
                    <a:close/>
                  </a:path>
                  <a:path w="473710" h="562609">
                    <a:moveTo>
                      <a:pt x="153491" y="245042"/>
                    </a:moveTo>
                    <a:lnTo>
                      <a:pt x="153327" y="245110"/>
                    </a:lnTo>
                    <a:lnTo>
                      <a:pt x="153491" y="245042"/>
                    </a:lnTo>
                    <a:close/>
                  </a:path>
                  <a:path w="473710" h="562609">
                    <a:moveTo>
                      <a:pt x="153517" y="245031"/>
                    </a:moveTo>
                    <a:close/>
                  </a:path>
                  <a:path w="473710" h="562609">
                    <a:moveTo>
                      <a:pt x="153742" y="244939"/>
                    </a:moveTo>
                    <a:lnTo>
                      <a:pt x="153449" y="245110"/>
                    </a:lnTo>
                    <a:lnTo>
                      <a:pt x="153742" y="244939"/>
                    </a:lnTo>
                    <a:close/>
                  </a:path>
                  <a:path w="473710" h="562609">
                    <a:moveTo>
                      <a:pt x="153816" y="245063"/>
                    </a:moveTo>
                    <a:close/>
                  </a:path>
                  <a:path w="473710" h="562609">
                    <a:moveTo>
                      <a:pt x="153948" y="245083"/>
                    </a:moveTo>
                    <a:close/>
                  </a:path>
                  <a:path w="473710" h="562609">
                    <a:moveTo>
                      <a:pt x="153969" y="245074"/>
                    </a:moveTo>
                    <a:close/>
                  </a:path>
                  <a:path w="473710" h="562609">
                    <a:moveTo>
                      <a:pt x="154109" y="245067"/>
                    </a:moveTo>
                    <a:close/>
                  </a:path>
                  <a:path w="473710" h="562609">
                    <a:moveTo>
                      <a:pt x="154177" y="245026"/>
                    </a:moveTo>
                    <a:close/>
                  </a:path>
                  <a:path w="473710" h="562609">
                    <a:moveTo>
                      <a:pt x="154262" y="244982"/>
                    </a:moveTo>
                    <a:lnTo>
                      <a:pt x="154130" y="245110"/>
                    </a:lnTo>
                    <a:lnTo>
                      <a:pt x="154262" y="244982"/>
                    </a:lnTo>
                    <a:close/>
                  </a:path>
                  <a:path w="473710" h="562609">
                    <a:moveTo>
                      <a:pt x="154425" y="245046"/>
                    </a:moveTo>
                    <a:close/>
                  </a:path>
                  <a:path w="473710" h="562609">
                    <a:moveTo>
                      <a:pt x="154541" y="245069"/>
                    </a:moveTo>
                    <a:close/>
                  </a:path>
                  <a:path w="473710" h="562609">
                    <a:moveTo>
                      <a:pt x="154732" y="245083"/>
                    </a:moveTo>
                    <a:close/>
                  </a:path>
                  <a:path w="473710" h="562609">
                    <a:moveTo>
                      <a:pt x="154868" y="245084"/>
                    </a:moveTo>
                    <a:close/>
                  </a:path>
                  <a:path w="473710" h="562609">
                    <a:moveTo>
                      <a:pt x="155014" y="245065"/>
                    </a:moveTo>
                    <a:close/>
                  </a:path>
                  <a:path w="473710" h="562609">
                    <a:moveTo>
                      <a:pt x="155066" y="245031"/>
                    </a:moveTo>
                    <a:close/>
                  </a:path>
                  <a:path w="473710" h="562609">
                    <a:moveTo>
                      <a:pt x="155339" y="245071"/>
                    </a:moveTo>
                    <a:close/>
                  </a:path>
                  <a:path w="473710" h="562609">
                    <a:moveTo>
                      <a:pt x="155454" y="244972"/>
                    </a:moveTo>
                    <a:lnTo>
                      <a:pt x="155318" y="245110"/>
                    </a:lnTo>
                    <a:lnTo>
                      <a:pt x="155454" y="244972"/>
                    </a:lnTo>
                    <a:close/>
                  </a:path>
                  <a:path w="473710" h="562609">
                    <a:moveTo>
                      <a:pt x="155711" y="244954"/>
                    </a:moveTo>
                    <a:lnTo>
                      <a:pt x="155587" y="245110"/>
                    </a:lnTo>
                    <a:lnTo>
                      <a:pt x="155711" y="244954"/>
                    </a:lnTo>
                    <a:close/>
                  </a:path>
                  <a:path w="473710" h="562609">
                    <a:moveTo>
                      <a:pt x="155670" y="245076"/>
                    </a:moveTo>
                    <a:close/>
                  </a:path>
                  <a:path w="473710" h="562609">
                    <a:moveTo>
                      <a:pt x="155788" y="245050"/>
                    </a:moveTo>
                    <a:close/>
                  </a:path>
                  <a:path w="473710" h="562609">
                    <a:moveTo>
                      <a:pt x="155965" y="244981"/>
                    </a:moveTo>
                    <a:lnTo>
                      <a:pt x="155856" y="245110"/>
                    </a:lnTo>
                    <a:lnTo>
                      <a:pt x="155965" y="244981"/>
                    </a:lnTo>
                    <a:close/>
                  </a:path>
                  <a:path w="473710" h="562609">
                    <a:moveTo>
                      <a:pt x="155978" y="245014"/>
                    </a:moveTo>
                    <a:close/>
                  </a:path>
                  <a:path w="473710" h="562609">
                    <a:moveTo>
                      <a:pt x="156098" y="245039"/>
                    </a:moveTo>
                    <a:close/>
                  </a:path>
                  <a:path w="473710" h="562609">
                    <a:moveTo>
                      <a:pt x="156186" y="244985"/>
                    </a:moveTo>
                    <a:lnTo>
                      <a:pt x="156044" y="245110"/>
                    </a:lnTo>
                    <a:lnTo>
                      <a:pt x="156186" y="244985"/>
                    </a:lnTo>
                    <a:close/>
                  </a:path>
                  <a:path w="473710" h="562609">
                    <a:moveTo>
                      <a:pt x="267470" y="241300"/>
                    </a:moveTo>
                    <a:lnTo>
                      <a:pt x="162471" y="241300"/>
                    </a:lnTo>
                    <a:lnTo>
                      <a:pt x="158082" y="243838"/>
                    </a:lnTo>
                    <a:lnTo>
                      <a:pt x="157067" y="245110"/>
                    </a:lnTo>
                    <a:lnTo>
                      <a:pt x="158495" y="243840"/>
                    </a:lnTo>
                    <a:lnTo>
                      <a:pt x="264895" y="243840"/>
                    </a:lnTo>
                    <a:lnTo>
                      <a:pt x="267470" y="241300"/>
                    </a:lnTo>
                    <a:close/>
                  </a:path>
                  <a:path w="473710" h="562609">
                    <a:moveTo>
                      <a:pt x="153896" y="244897"/>
                    </a:moveTo>
                    <a:lnTo>
                      <a:pt x="153699" y="245108"/>
                    </a:lnTo>
                    <a:lnTo>
                      <a:pt x="153896" y="244897"/>
                    </a:lnTo>
                    <a:close/>
                  </a:path>
                  <a:path w="473710" h="562609">
                    <a:moveTo>
                      <a:pt x="153908" y="244871"/>
                    </a:moveTo>
                    <a:lnTo>
                      <a:pt x="153700" y="245104"/>
                    </a:lnTo>
                    <a:lnTo>
                      <a:pt x="153908" y="244871"/>
                    </a:lnTo>
                    <a:close/>
                  </a:path>
                  <a:path w="473710" h="562609">
                    <a:moveTo>
                      <a:pt x="156148" y="244866"/>
                    </a:moveTo>
                    <a:lnTo>
                      <a:pt x="155970" y="245091"/>
                    </a:lnTo>
                    <a:lnTo>
                      <a:pt x="156148" y="244866"/>
                    </a:lnTo>
                    <a:close/>
                  </a:path>
                  <a:path w="473710" h="562609">
                    <a:moveTo>
                      <a:pt x="153592" y="244628"/>
                    </a:moveTo>
                    <a:lnTo>
                      <a:pt x="153134" y="245089"/>
                    </a:lnTo>
                    <a:lnTo>
                      <a:pt x="153515" y="244749"/>
                    </a:lnTo>
                    <a:close/>
                  </a:path>
                  <a:path w="473710" h="562609">
                    <a:moveTo>
                      <a:pt x="154349" y="244913"/>
                    </a:moveTo>
                    <a:lnTo>
                      <a:pt x="154199" y="245088"/>
                    </a:lnTo>
                    <a:lnTo>
                      <a:pt x="154349" y="244913"/>
                    </a:lnTo>
                    <a:close/>
                  </a:path>
                  <a:path w="473710" h="562609">
                    <a:moveTo>
                      <a:pt x="153623" y="244910"/>
                    </a:moveTo>
                    <a:lnTo>
                      <a:pt x="153352" y="245084"/>
                    </a:lnTo>
                    <a:lnTo>
                      <a:pt x="153623" y="244910"/>
                    </a:lnTo>
                    <a:close/>
                  </a:path>
                  <a:path w="473710" h="562609">
                    <a:moveTo>
                      <a:pt x="153528" y="244737"/>
                    </a:moveTo>
                    <a:lnTo>
                      <a:pt x="153215" y="245055"/>
                    </a:lnTo>
                    <a:lnTo>
                      <a:pt x="153528" y="244737"/>
                    </a:lnTo>
                    <a:close/>
                  </a:path>
                  <a:path w="473710" h="562609">
                    <a:moveTo>
                      <a:pt x="156814" y="244651"/>
                    </a:moveTo>
                    <a:lnTo>
                      <a:pt x="156622" y="244830"/>
                    </a:lnTo>
                    <a:lnTo>
                      <a:pt x="156495" y="245036"/>
                    </a:lnTo>
                    <a:lnTo>
                      <a:pt x="156749" y="244768"/>
                    </a:lnTo>
                    <a:close/>
                  </a:path>
                  <a:path w="473710" h="562609">
                    <a:moveTo>
                      <a:pt x="155736" y="244866"/>
                    </a:moveTo>
                    <a:lnTo>
                      <a:pt x="155571" y="245029"/>
                    </a:lnTo>
                    <a:lnTo>
                      <a:pt x="155736" y="244866"/>
                    </a:lnTo>
                    <a:close/>
                  </a:path>
                  <a:path w="473710" h="562609">
                    <a:moveTo>
                      <a:pt x="153535" y="244730"/>
                    </a:moveTo>
                    <a:lnTo>
                      <a:pt x="153313" y="245013"/>
                    </a:lnTo>
                    <a:lnTo>
                      <a:pt x="153535" y="244730"/>
                    </a:lnTo>
                    <a:close/>
                  </a:path>
                  <a:path w="473710" h="562609">
                    <a:moveTo>
                      <a:pt x="157285" y="244320"/>
                    </a:moveTo>
                    <a:lnTo>
                      <a:pt x="157080" y="244493"/>
                    </a:lnTo>
                    <a:lnTo>
                      <a:pt x="156699" y="245005"/>
                    </a:lnTo>
                    <a:lnTo>
                      <a:pt x="157285" y="244320"/>
                    </a:lnTo>
                    <a:close/>
                  </a:path>
                  <a:path w="473710" h="562609">
                    <a:moveTo>
                      <a:pt x="154055" y="244246"/>
                    </a:moveTo>
                    <a:lnTo>
                      <a:pt x="153902" y="244359"/>
                    </a:lnTo>
                    <a:lnTo>
                      <a:pt x="153521" y="244753"/>
                    </a:lnTo>
                    <a:lnTo>
                      <a:pt x="153394" y="244979"/>
                    </a:lnTo>
                    <a:lnTo>
                      <a:pt x="154055" y="244246"/>
                    </a:lnTo>
                    <a:close/>
                  </a:path>
                  <a:path w="473710" h="562609">
                    <a:moveTo>
                      <a:pt x="154043" y="244275"/>
                    </a:moveTo>
                    <a:lnTo>
                      <a:pt x="153425" y="244966"/>
                    </a:lnTo>
                    <a:lnTo>
                      <a:pt x="153932" y="244451"/>
                    </a:lnTo>
                    <a:lnTo>
                      <a:pt x="154043" y="244275"/>
                    </a:lnTo>
                    <a:close/>
                  </a:path>
                  <a:path w="473710" h="562609">
                    <a:moveTo>
                      <a:pt x="153998" y="244383"/>
                    </a:moveTo>
                    <a:lnTo>
                      <a:pt x="153431" y="244964"/>
                    </a:lnTo>
                    <a:lnTo>
                      <a:pt x="153938" y="244484"/>
                    </a:lnTo>
                    <a:close/>
                  </a:path>
                  <a:path w="473710" h="562609">
                    <a:moveTo>
                      <a:pt x="153970" y="244451"/>
                    </a:moveTo>
                    <a:lnTo>
                      <a:pt x="153496" y="244936"/>
                    </a:lnTo>
                    <a:lnTo>
                      <a:pt x="153877" y="244617"/>
                    </a:lnTo>
                    <a:lnTo>
                      <a:pt x="153970" y="244451"/>
                    </a:lnTo>
                    <a:close/>
                  </a:path>
                  <a:path w="473710" h="562609">
                    <a:moveTo>
                      <a:pt x="153822" y="244799"/>
                    </a:moveTo>
                    <a:lnTo>
                      <a:pt x="153629" y="244907"/>
                    </a:lnTo>
                    <a:lnTo>
                      <a:pt x="153822" y="244799"/>
                    </a:lnTo>
                    <a:close/>
                  </a:path>
                  <a:path w="473710" h="562609">
                    <a:moveTo>
                      <a:pt x="153950" y="244783"/>
                    </a:moveTo>
                    <a:lnTo>
                      <a:pt x="153794" y="244904"/>
                    </a:lnTo>
                    <a:lnTo>
                      <a:pt x="153950" y="244783"/>
                    </a:lnTo>
                    <a:close/>
                  </a:path>
                  <a:path w="473710" h="562609">
                    <a:moveTo>
                      <a:pt x="154759" y="244740"/>
                    </a:moveTo>
                    <a:lnTo>
                      <a:pt x="154577" y="244901"/>
                    </a:lnTo>
                    <a:lnTo>
                      <a:pt x="154759" y="244740"/>
                    </a:lnTo>
                    <a:close/>
                  </a:path>
                  <a:path w="473710" h="562609">
                    <a:moveTo>
                      <a:pt x="154762" y="244738"/>
                    </a:moveTo>
                    <a:lnTo>
                      <a:pt x="154589" y="244895"/>
                    </a:lnTo>
                    <a:lnTo>
                      <a:pt x="154762" y="244738"/>
                    </a:lnTo>
                    <a:close/>
                  </a:path>
                  <a:path w="473710" h="562609">
                    <a:moveTo>
                      <a:pt x="153924" y="244563"/>
                    </a:moveTo>
                    <a:lnTo>
                      <a:pt x="153660" y="244867"/>
                    </a:lnTo>
                    <a:lnTo>
                      <a:pt x="153924" y="244563"/>
                    </a:lnTo>
                    <a:close/>
                  </a:path>
                  <a:path w="473710" h="562609">
                    <a:moveTo>
                      <a:pt x="153885" y="244656"/>
                    </a:moveTo>
                    <a:lnTo>
                      <a:pt x="153683" y="244855"/>
                    </a:lnTo>
                    <a:lnTo>
                      <a:pt x="153885" y="244656"/>
                    </a:lnTo>
                    <a:close/>
                  </a:path>
                  <a:path w="473710" h="562609">
                    <a:moveTo>
                      <a:pt x="156853" y="244582"/>
                    </a:moveTo>
                    <a:lnTo>
                      <a:pt x="156725" y="244679"/>
                    </a:lnTo>
                    <a:lnTo>
                      <a:pt x="156598" y="244854"/>
                    </a:lnTo>
                    <a:lnTo>
                      <a:pt x="156853" y="244582"/>
                    </a:lnTo>
                    <a:close/>
                  </a:path>
                  <a:path w="473710" h="562609">
                    <a:moveTo>
                      <a:pt x="154746" y="244611"/>
                    </a:moveTo>
                    <a:lnTo>
                      <a:pt x="154514" y="244843"/>
                    </a:lnTo>
                    <a:lnTo>
                      <a:pt x="154746" y="244611"/>
                    </a:lnTo>
                    <a:close/>
                  </a:path>
                  <a:path w="473710" h="562609">
                    <a:moveTo>
                      <a:pt x="154873" y="244573"/>
                    </a:moveTo>
                    <a:lnTo>
                      <a:pt x="154643" y="244788"/>
                    </a:lnTo>
                    <a:lnTo>
                      <a:pt x="154873" y="244573"/>
                    </a:lnTo>
                    <a:close/>
                  </a:path>
                  <a:path w="473710" h="562609">
                    <a:moveTo>
                      <a:pt x="156658" y="244544"/>
                    </a:moveTo>
                    <a:lnTo>
                      <a:pt x="156471" y="244756"/>
                    </a:lnTo>
                    <a:lnTo>
                      <a:pt x="156658" y="244544"/>
                    </a:lnTo>
                    <a:close/>
                  </a:path>
                  <a:path w="473710" h="562609">
                    <a:moveTo>
                      <a:pt x="154121" y="244426"/>
                    </a:moveTo>
                    <a:lnTo>
                      <a:pt x="153982" y="244562"/>
                    </a:lnTo>
                    <a:lnTo>
                      <a:pt x="153855" y="244741"/>
                    </a:lnTo>
                    <a:lnTo>
                      <a:pt x="154121" y="244426"/>
                    </a:lnTo>
                    <a:close/>
                  </a:path>
                  <a:path w="473710" h="562609">
                    <a:moveTo>
                      <a:pt x="154228" y="244494"/>
                    </a:moveTo>
                    <a:lnTo>
                      <a:pt x="154100" y="244579"/>
                    </a:lnTo>
                    <a:lnTo>
                      <a:pt x="153973" y="244735"/>
                    </a:lnTo>
                    <a:lnTo>
                      <a:pt x="154228" y="244494"/>
                    </a:lnTo>
                    <a:close/>
                  </a:path>
                  <a:path w="473710" h="562609">
                    <a:moveTo>
                      <a:pt x="156331" y="244494"/>
                    </a:moveTo>
                    <a:lnTo>
                      <a:pt x="156120" y="244732"/>
                    </a:lnTo>
                    <a:lnTo>
                      <a:pt x="156331" y="244494"/>
                    </a:lnTo>
                    <a:close/>
                  </a:path>
                  <a:path w="473710" h="562609">
                    <a:moveTo>
                      <a:pt x="153891" y="244367"/>
                    </a:moveTo>
                    <a:lnTo>
                      <a:pt x="153662" y="244564"/>
                    </a:lnTo>
                    <a:lnTo>
                      <a:pt x="153535" y="244730"/>
                    </a:lnTo>
                    <a:lnTo>
                      <a:pt x="153891" y="244367"/>
                    </a:lnTo>
                    <a:close/>
                  </a:path>
                  <a:path w="473710" h="562609">
                    <a:moveTo>
                      <a:pt x="154868" y="244553"/>
                    </a:moveTo>
                    <a:lnTo>
                      <a:pt x="154687" y="244713"/>
                    </a:lnTo>
                    <a:lnTo>
                      <a:pt x="154868" y="244553"/>
                    </a:lnTo>
                    <a:close/>
                  </a:path>
                  <a:path w="473710" h="562609">
                    <a:moveTo>
                      <a:pt x="156607" y="244480"/>
                    </a:moveTo>
                    <a:lnTo>
                      <a:pt x="156438" y="244682"/>
                    </a:lnTo>
                    <a:lnTo>
                      <a:pt x="156607" y="244480"/>
                    </a:lnTo>
                    <a:close/>
                  </a:path>
                  <a:path w="473710" h="562609">
                    <a:moveTo>
                      <a:pt x="154811" y="244501"/>
                    </a:moveTo>
                    <a:lnTo>
                      <a:pt x="154624" y="244663"/>
                    </a:lnTo>
                    <a:lnTo>
                      <a:pt x="154811" y="244501"/>
                    </a:lnTo>
                    <a:close/>
                  </a:path>
                  <a:path w="473710" h="562609">
                    <a:moveTo>
                      <a:pt x="155916" y="244520"/>
                    </a:moveTo>
                    <a:lnTo>
                      <a:pt x="155745" y="244652"/>
                    </a:lnTo>
                    <a:lnTo>
                      <a:pt x="155916" y="244520"/>
                    </a:lnTo>
                    <a:close/>
                  </a:path>
                  <a:path w="473710" h="562609">
                    <a:moveTo>
                      <a:pt x="155977" y="244446"/>
                    </a:moveTo>
                    <a:lnTo>
                      <a:pt x="155757" y="244632"/>
                    </a:lnTo>
                    <a:lnTo>
                      <a:pt x="155977" y="244446"/>
                    </a:lnTo>
                    <a:close/>
                  </a:path>
                  <a:path w="473710" h="562609">
                    <a:moveTo>
                      <a:pt x="156741" y="244397"/>
                    </a:moveTo>
                    <a:lnTo>
                      <a:pt x="156550" y="244612"/>
                    </a:lnTo>
                    <a:lnTo>
                      <a:pt x="156741" y="244397"/>
                    </a:lnTo>
                    <a:close/>
                  </a:path>
                  <a:path w="473710" h="562609">
                    <a:moveTo>
                      <a:pt x="154936" y="244450"/>
                    </a:moveTo>
                    <a:lnTo>
                      <a:pt x="154752" y="244601"/>
                    </a:lnTo>
                    <a:lnTo>
                      <a:pt x="154936" y="244450"/>
                    </a:lnTo>
                    <a:close/>
                  </a:path>
                  <a:path w="473710" h="562609">
                    <a:moveTo>
                      <a:pt x="156489" y="244379"/>
                    </a:moveTo>
                    <a:lnTo>
                      <a:pt x="156312" y="244596"/>
                    </a:lnTo>
                    <a:lnTo>
                      <a:pt x="156489" y="244379"/>
                    </a:lnTo>
                    <a:close/>
                  </a:path>
                  <a:path w="473710" h="562609">
                    <a:moveTo>
                      <a:pt x="154365" y="244187"/>
                    </a:moveTo>
                    <a:lnTo>
                      <a:pt x="154169" y="244379"/>
                    </a:lnTo>
                    <a:lnTo>
                      <a:pt x="154042" y="244591"/>
                    </a:lnTo>
                    <a:lnTo>
                      <a:pt x="154365" y="244187"/>
                    </a:lnTo>
                    <a:close/>
                  </a:path>
                  <a:path w="473710" h="562609">
                    <a:moveTo>
                      <a:pt x="156926" y="244450"/>
                    </a:moveTo>
                    <a:lnTo>
                      <a:pt x="156770" y="244590"/>
                    </a:lnTo>
                    <a:lnTo>
                      <a:pt x="156926" y="244450"/>
                    </a:lnTo>
                    <a:close/>
                  </a:path>
                  <a:path w="473710" h="562609">
                    <a:moveTo>
                      <a:pt x="154511" y="244307"/>
                    </a:moveTo>
                    <a:lnTo>
                      <a:pt x="154375" y="244417"/>
                    </a:lnTo>
                    <a:lnTo>
                      <a:pt x="154249" y="244588"/>
                    </a:lnTo>
                    <a:lnTo>
                      <a:pt x="154511" y="244307"/>
                    </a:lnTo>
                    <a:close/>
                  </a:path>
                  <a:path w="473710" h="562609">
                    <a:moveTo>
                      <a:pt x="154292" y="243674"/>
                    </a:moveTo>
                    <a:lnTo>
                      <a:pt x="153889" y="244100"/>
                    </a:lnTo>
                    <a:lnTo>
                      <a:pt x="153635" y="244552"/>
                    </a:lnTo>
                    <a:lnTo>
                      <a:pt x="154142" y="243945"/>
                    </a:lnTo>
                    <a:lnTo>
                      <a:pt x="154292" y="243674"/>
                    </a:lnTo>
                    <a:close/>
                  </a:path>
                  <a:path w="473710" h="562609">
                    <a:moveTo>
                      <a:pt x="154864" y="244410"/>
                    </a:moveTo>
                    <a:lnTo>
                      <a:pt x="154668" y="244549"/>
                    </a:lnTo>
                    <a:lnTo>
                      <a:pt x="154864" y="244410"/>
                    </a:lnTo>
                    <a:close/>
                  </a:path>
                  <a:path w="473710" h="562609">
                    <a:moveTo>
                      <a:pt x="156992" y="244334"/>
                    </a:moveTo>
                    <a:lnTo>
                      <a:pt x="156810" y="244528"/>
                    </a:lnTo>
                    <a:lnTo>
                      <a:pt x="156992" y="244334"/>
                    </a:lnTo>
                    <a:close/>
                  </a:path>
                  <a:path w="473710" h="562609">
                    <a:moveTo>
                      <a:pt x="154541" y="244287"/>
                    </a:moveTo>
                    <a:lnTo>
                      <a:pt x="154360" y="244516"/>
                    </a:lnTo>
                    <a:lnTo>
                      <a:pt x="154487" y="244385"/>
                    </a:lnTo>
                    <a:close/>
                  </a:path>
                  <a:path w="473710" h="562609">
                    <a:moveTo>
                      <a:pt x="156704" y="244328"/>
                    </a:moveTo>
                    <a:lnTo>
                      <a:pt x="156540" y="244505"/>
                    </a:lnTo>
                    <a:lnTo>
                      <a:pt x="156704" y="244328"/>
                    </a:lnTo>
                    <a:close/>
                  </a:path>
                  <a:path w="473710" h="562609">
                    <a:moveTo>
                      <a:pt x="154142" y="244037"/>
                    </a:moveTo>
                    <a:lnTo>
                      <a:pt x="153712" y="244499"/>
                    </a:lnTo>
                    <a:lnTo>
                      <a:pt x="154093" y="244123"/>
                    </a:lnTo>
                    <a:close/>
                  </a:path>
                  <a:path w="473710" h="562609">
                    <a:moveTo>
                      <a:pt x="157271" y="244219"/>
                    </a:moveTo>
                    <a:lnTo>
                      <a:pt x="157059" y="244365"/>
                    </a:lnTo>
                    <a:lnTo>
                      <a:pt x="157271" y="244219"/>
                    </a:lnTo>
                    <a:close/>
                  </a:path>
                  <a:path w="473710" h="562609">
                    <a:moveTo>
                      <a:pt x="154115" y="244100"/>
                    </a:moveTo>
                    <a:lnTo>
                      <a:pt x="153740" y="244479"/>
                    </a:lnTo>
                    <a:lnTo>
                      <a:pt x="153994" y="244263"/>
                    </a:lnTo>
                    <a:lnTo>
                      <a:pt x="154115" y="244100"/>
                    </a:lnTo>
                    <a:close/>
                  </a:path>
                  <a:path w="473710" h="562609">
                    <a:moveTo>
                      <a:pt x="154440" y="244114"/>
                    </a:moveTo>
                    <a:lnTo>
                      <a:pt x="154263" y="244471"/>
                    </a:lnTo>
                    <a:lnTo>
                      <a:pt x="154440" y="244114"/>
                    </a:lnTo>
                    <a:close/>
                  </a:path>
                  <a:path w="473710" h="562609">
                    <a:moveTo>
                      <a:pt x="155006" y="244315"/>
                    </a:moveTo>
                    <a:lnTo>
                      <a:pt x="154830" y="244469"/>
                    </a:lnTo>
                    <a:lnTo>
                      <a:pt x="155006" y="244315"/>
                    </a:lnTo>
                    <a:close/>
                  </a:path>
                  <a:path w="473710" h="562609">
                    <a:moveTo>
                      <a:pt x="154242" y="244173"/>
                    </a:moveTo>
                    <a:lnTo>
                      <a:pt x="154018" y="244455"/>
                    </a:lnTo>
                    <a:lnTo>
                      <a:pt x="154242" y="244173"/>
                    </a:lnTo>
                    <a:close/>
                  </a:path>
                  <a:path w="473710" h="562609">
                    <a:moveTo>
                      <a:pt x="157196" y="244323"/>
                    </a:moveTo>
                    <a:lnTo>
                      <a:pt x="157028" y="244451"/>
                    </a:lnTo>
                    <a:lnTo>
                      <a:pt x="157196" y="244323"/>
                    </a:lnTo>
                    <a:close/>
                  </a:path>
                  <a:path w="473710" h="562609">
                    <a:moveTo>
                      <a:pt x="154143" y="244236"/>
                    </a:moveTo>
                    <a:lnTo>
                      <a:pt x="153970" y="244451"/>
                    </a:lnTo>
                    <a:lnTo>
                      <a:pt x="154097" y="244315"/>
                    </a:lnTo>
                    <a:close/>
                  </a:path>
                  <a:path w="473710" h="562609">
                    <a:moveTo>
                      <a:pt x="157297" y="244141"/>
                    </a:moveTo>
                    <a:lnTo>
                      <a:pt x="157053" y="244295"/>
                    </a:lnTo>
                    <a:lnTo>
                      <a:pt x="156926" y="244450"/>
                    </a:lnTo>
                    <a:lnTo>
                      <a:pt x="157297" y="244141"/>
                    </a:lnTo>
                    <a:close/>
                  </a:path>
                  <a:path w="473710" h="562609">
                    <a:moveTo>
                      <a:pt x="156833" y="244232"/>
                    </a:moveTo>
                    <a:lnTo>
                      <a:pt x="156644" y="244449"/>
                    </a:lnTo>
                    <a:lnTo>
                      <a:pt x="156833" y="244232"/>
                    </a:lnTo>
                    <a:close/>
                  </a:path>
                  <a:path w="473710" h="562609">
                    <a:moveTo>
                      <a:pt x="156701" y="244224"/>
                    </a:moveTo>
                    <a:lnTo>
                      <a:pt x="156516" y="244444"/>
                    </a:lnTo>
                    <a:lnTo>
                      <a:pt x="156701" y="244224"/>
                    </a:lnTo>
                    <a:close/>
                  </a:path>
                  <a:path w="473710" h="562609">
                    <a:moveTo>
                      <a:pt x="154735" y="243825"/>
                    </a:moveTo>
                    <a:lnTo>
                      <a:pt x="154574" y="243983"/>
                    </a:lnTo>
                    <a:lnTo>
                      <a:pt x="154447" y="244159"/>
                    </a:lnTo>
                    <a:lnTo>
                      <a:pt x="154320" y="244433"/>
                    </a:lnTo>
                    <a:lnTo>
                      <a:pt x="154574" y="244179"/>
                    </a:lnTo>
                    <a:lnTo>
                      <a:pt x="154735" y="243825"/>
                    </a:lnTo>
                    <a:close/>
                  </a:path>
                  <a:path w="473710" h="562609">
                    <a:moveTo>
                      <a:pt x="154466" y="243944"/>
                    </a:moveTo>
                    <a:lnTo>
                      <a:pt x="154248" y="244190"/>
                    </a:lnTo>
                    <a:lnTo>
                      <a:pt x="154121" y="244426"/>
                    </a:lnTo>
                    <a:lnTo>
                      <a:pt x="154466" y="243944"/>
                    </a:lnTo>
                    <a:close/>
                  </a:path>
                  <a:path w="473710" h="562609">
                    <a:moveTo>
                      <a:pt x="154982" y="244144"/>
                    </a:moveTo>
                    <a:lnTo>
                      <a:pt x="154735" y="244413"/>
                    </a:lnTo>
                    <a:lnTo>
                      <a:pt x="154982" y="244144"/>
                    </a:lnTo>
                    <a:close/>
                  </a:path>
                  <a:path w="473710" h="562609">
                    <a:moveTo>
                      <a:pt x="154631" y="244119"/>
                    </a:moveTo>
                    <a:lnTo>
                      <a:pt x="154357" y="244409"/>
                    </a:lnTo>
                    <a:lnTo>
                      <a:pt x="154610" y="244162"/>
                    </a:lnTo>
                    <a:close/>
                  </a:path>
                  <a:path w="473710" h="562609">
                    <a:moveTo>
                      <a:pt x="154767" y="244138"/>
                    </a:moveTo>
                    <a:lnTo>
                      <a:pt x="154530" y="244405"/>
                    </a:lnTo>
                    <a:lnTo>
                      <a:pt x="154767" y="244138"/>
                    </a:lnTo>
                    <a:close/>
                  </a:path>
                  <a:path w="473710" h="562609">
                    <a:moveTo>
                      <a:pt x="155000" y="244176"/>
                    </a:moveTo>
                    <a:lnTo>
                      <a:pt x="154790" y="244390"/>
                    </a:lnTo>
                    <a:lnTo>
                      <a:pt x="155000" y="244176"/>
                    </a:lnTo>
                    <a:close/>
                  </a:path>
                  <a:path w="473710" h="562609">
                    <a:moveTo>
                      <a:pt x="154196" y="244142"/>
                    </a:moveTo>
                    <a:lnTo>
                      <a:pt x="153998" y="244383"/>
                    </a:lnTo>
                    <a:lnTo>
                      <a:pt x="154125" y="244254"/>
                    </a:lnTo>
                    <a:close/>
                  </a:path>
                  <a:path w="473710" h="562609">
                    <a:moveTo>
                      <a:pt x="154222" y="243842"/>
                    </a:moveTo>
                    <a:lnTo>
                      <a:pt x="153808" y="244376"/>
                    </a:lnTo>
                    <a:lnTo>
                      <a:pt x="154062" y="244118"/>
                    </a:lnTo>
                    <a:lnTo>
                      <a:pt x="154222" y="243842"/>
                    </a:lnTo>
                    <a:close/>
                  </a:path>
                  <a:path w="473710" h="562609">
                    <a:moveTo>
                      <a:pt x="154088" y="244166"/>
                    </a:moveTo>
                    <a:lnTo>
                      <a:pt x="153891" y="244367"/>
                    </a:lnTo>
                    <a:lnTo>
                      <a:pt x="154088" y="244166"/>
                    </a:lnTo>
                    <a:close/>
                  </a:path>
                  <a:path w="473710" h="562609">
                    <a:moveTo>
                      <a:pt x="157390" y="244197"/>
                    </a:moveTo>
                    <a:lnTo>
                      <a:pt x="157164" y="244367"/>
                    </a:lnTo>
                    <a:lnTo>
                      <a:pt x="157390" y="244197"/>
                    </a:lnTo>
                    <a:close/>
                  </a:path>
                  <a:path w="473710" h="562609">
                    <a:moveTo>
                      <a:pt x="155056" y="244080"/>
                    </a:moveTo>
                    <a:lnTo>
                      <a:pt x="154809" y="244366"/>
                    </a:lnTo>
                    <a:lnTo>
                      <a:pt x="155056" y="244080"/>
                    </a:lnTo>
                    <a:close/>
                  </a:path>
                  <a:path w="473710" h="562609">
                    <a:moveTo>
                      <a:pt x="154603" y="244175"/>
                    </a:moveTo>
                    <a:lnTo>
                      <a:pt x="154424" y="244364"/>
                    </a:lnTo>
                    <a:lnTo>
                      <a:pt x="154603" y="244175"/>
                    </a:lnTo>
                    <a:close/>
                  </a:path>
                  <a:path w="473710" h="562609">
                    <a:moveTo>
                      <a:pt x="156808" y="244146"/>
                    </a:moveTo>
                    <a:lnTo>
                      <a:pt x="156638" y="244352"/>
                    </a:lnTo>
                    <a:lnTo>
                      <a:pt x="156765" y="244221"/>
                    </a:lnTo>
                    <a:close/>
                  </a:path>
                  <a:path w="473710" h="562609">
                    <a:moveTo>
                      <a:pt x="157355" y="244105"/>
                    </a:moveTo>
                    <a:lnTo>
                      <a:pt x="157073" y="244352"/>
                    </a:lnTo>
                    <a:lnTo>
                      <a:pt x="157355" y="244105"/>
                    </a:lnTo>
                    <a:close/>
                  </a:path>
                  <a:path w="473710" h="562609">
                    <a:moveTo>
                      <a:pt x="155087" y="244157"/>
                    </a:moveTo>
                    <a:lnTo>
                      <a:pt x="154903" y="244342"/>
                    </a:lnTo>
                    <a:lnTo>
                      <a:pt x="155087" y="244157"/>
                    </a:lnTo>
                    <a:close/>
                  </a:path>
                  <a:path w="473710" h="562609">
                    <a:moveTo>
                      <a:pt x="157014" y="244098"/>
                    </a:moveTo>
                    <a:lnTo>
                      <a:pt x="156812" y="244338"/>
                    </a:lnTo>
                    <a:lnTo>
                      <a:pt x="157014" y="244098"/>
                    </a:lnTo>
                    <a:close/>
                  </a:path>
                  <a:path w="473710" h="562609">
                    <a:moveTo>
                      <a:pt x="157403" y="244039"/>
                    </a:moveTo>
                    <a:lnTo>
                      <a:pt x="157119" y="244193"/>
                    </a:lnTo>
                    <a:lnTo>
                      <a:pt x="156992" y="244334"/>
                    </a:lnTo>
                    <a:lnTo>
                      <a:pt x="157403" y="244039"/>
                    </a:lnTo>
                    <a:close/>
                  </a:path>
                  <a:path w="473710" h="562609">
                    <a:moveTo>
                      <a:pt x="155004" y="244116"/>
                    </a:moveTo>
                    <a:lnTo>
                      <a:pt x="154784" y="244329"/>
                    </a:lnTo>
                    <a:lnTo>
                      <a:pt x="155004" y="244116"/>
                    </a:lnTo>
                    <a:close/>
                  </a:path>
                  <a:path w="473710" h="562609">
                    <a:moveTo>
                      <a:pt x="154278" y="244097"/>
                    </a:moveTo>
                    <a:lnTo>
                      <a:pt x="154090" y="244329"/>
                    </a:lnTo>
                    <a:lnTo>
                      <a:pt x="154216" y="244199"/>
                    </a:lnTo>
                    <a:close/>
                  </a:path>
                  <a:path w="473710" h="562609">
                    <a:moveTo>
                      <a:pt x="154846" y="244086"/>
                    </a:moveTo>
                    <a:lnTo>
                      <a:pt x="154657" y="244322"/>
                    </a:lnTo>
                    <a:lnTo>
                      <a:pt x="154846" y="244086"/>
                    </a:lnTo>
                    <a:close/>
                  </a:path>
                  <a:path w="473710" h="562609">
                    <a:moveTo>
                      <a:pt x="158086" y="243805"/>
                    </a:moveTo>
                    <a:lnTo>
                      <a:pt x="157411" y="244222"/>
                    </a:lnTo>
                    <a:lnTo>
                      <a:pt x="158047" y="243855"/>
                    </a:lnTo>
                    <a:close/>
                  </a:path>
                  <a:path w="473710" h="562609">
                    <a:moveTo>
                      <a:pt x="157506" y="244062"/>
                    </a:moveTo>
                    <a:lnTo>
                      <a:pt x="157335" y="244177"/>
                    </a:lnTo>
                    <a:lnTo>
                      <a:pt x="157209" y="244305"/>
                    </a:lnTo>
                    <a:lnTo>
                      <a:pt x="157506" y="244062"/>
                    </a:lnTo>
                    <a:close/>
                  </a:path>
                  <a:path w="473710" h="562609">
                    <a:moveTo>
                      <a:pt x="155157" y="244021"/>
                    </a:moveTo>
                    <a:lnTo>
                      <a:pt x="154934" y="244290"/>
                    </a:lnTo>
                    <a:lnTo>
                      <a:pt x="155157" y="244021"/>
                    </a:lnTo>
                    <a:close/>
                  </a:path>
                  <a:path w="473710" h="562609">
                    <a:moveTo>
                      <a:pt x="158022" y="243788"/>
                    </a:moveTo>
                    <a:lnTo>
                      <a:pt x="157464" y="244149"/>
                    </a:lnTo>
                    <a:lnTo>
                      <a:pt x="157971" y="243865"/>
                    </a:lnTo>
                    <a:close/>
                  </a:path>
                  <a:path w="473710" h="562609">
                    <a:moveTo>
                      <a:pt x="154312" y="243939"/>
                    </a:moveTo>
                    <a:lnTo>
                      <a:pt x="154182" y="244071"/>
                    </a:lnTo>
                    <a:lnTo>
                      <a:pt x="154055" y="244246"/>
                    </a:lnTo>
                    <a:lnTo>
                      <a:pt x="154312" y="243939"/>
                    </a:lnTo>
                    <a:close/>
                  </a:path>
                  <a:path w="473710" h="562609">
                    <a:moveTo>
                      <a:pt x="157164" y="243987"/>
                    </a:moveTo>
                    <a:lnTo>
                      <a:pt x="156949" y="244243"/>
                    </a:lnTo>
                    <a:lnTo>
                      <a:pt x="157164" y="243987"/>
                    </a:lnTo>
                    <a:close/>
                  </a:path>
                  <a:path w="473710" h="562609">
                    <a:moveTo>
                      <a:pt x="155208" y="244045"/>
                    </a:moveTo>
                    <a:lnTo>
                      <a:pt x="155045" y="244242"/>
                    </a:lnTo>
                    <a:lnTo>
                      <a:pt x="155208" y="244045"/>
                    </a:lnTo>
                    <a:close/>
                  </a:path>
                  <a:path w="473710" h="562609">
                    <a:moveTo>
                      <a:pt x="157291" y="244006"/>
                    </a:moveTo>
                    <a:lnTo>
                      <a:pt x="157050" y="244230"/>
                    </a:lnTo>
                    <a:lnTo>
                      <a:pt x="157291" y="244006"/>
                    </a:lnTo>
                    <a:close/>
                  </a:path>
                  <a:path w="473710" h="562609">
                    <a:moveTo>
                      <a:pt x="154875" y="243887"/>
                    </a:moveTo>
                    <a:lnTo>
                      <a:pt x="154630" y="244229"/>
                    </a:lnTo>
                    <a:lnTo>
                      <a:pt x="154875" y="243887"/>
                    </a:lnTo>
                    <a:close/>
                  </a:path>
                  <a:path w="473710" h="562609">
                    <a:moveTo>
                      <a:pt x="157570" y="243812"/>
                    </a:moveTo>
                    <a:lnTo>
                      <a:pt x="157314" y="243990"/>
                    </a:lnTo>
                    <a:lnTo>
                      <a:pt x="157060" y="244224"/>
                    </a:lnTo>
                    <a:lnTo>
                      <a:pt x="157314" y="244087"/>
                    </a:lnTo>
                    <a:lnTo>
                      <a:pt x="157570" y="243812"/>
                    </a:lnTo>
                    <a:close/>
                  </a:path>
                  <a:path w="473710" h="562609">
                    <a:moveTo>
                      <a:pt x="157490" y="244020"/>
                    </a:moveTo>
                    <a:lnTo>
                      <a:pt x="157271" y="244219"/>
                    </a:lnTo>
                    <a:lnTo>
                      <a:pt x="157490" y="244020"/>
                    </a:lnTo>
                    <a:close/>
                  </a:path>
                  <a:path w="473710" h="562609">
                    <a:moveTo>
                      <a:pt x="154255" y="244038"/>
                    </a:moveTo>
                    <a:lnTo>
                      <a:pt x="154097" y="244215"/>
                    </a:lnTo>
                    <a:lnTo>
                      <a:pt x="154255" y="244038"/>
                    </a:lnTo>
                    <a:close/>
                  </a:path>
                  <a:path w="473710" h="562609">
                    <a:moveTo>
                      <a:pt x="157604" y="243948"/>
                    </a:moveTo>
                    <a:lnTo>
                      <a:pt x="157289" y="244208"/>
                    </a:lnTo>
                    <a:lnTo>
                      <a:pt x="157542" y="244020"/>
                    </a:lnTo>
                    <a:close/>
                  </a:path>
                  <a:path w="473710" h="562609">
                    <a:moveTo>
                      <a:pt x="155183" y="243863"/>
                    </a:moveTo>
                    <a:lnTo>
                      <a:pt x="154994" y="243988"/>
                    </a:lnTo>
                    <a:lnTo>
                      <a:pt x="154867" y="244185"/>
                    </a:lnTo>
                    <a:lnTo>
                      <a:pt x="155121" y="243963"/>
                    </a:lnTo>
                    <a:close/>
                  </a:path>
                  <a:path w="473710" h="562609">
                    <a:moveTo>
                      <a:pt x="157644" y="243970"/>
                    </a:moveTo>
                    <a:lnTo>
                      <a:pt x="157409" y="244175"/>
                    </a:lnTo>
                    <a:lnTo>
                      <a:pt x="157644" y="243970"/>
                    </a:lnTo>
                    <a:close/>
                  </a:path>
                  <a:path w="473710" h="562609">
                    <a:moveTo>
                      <a:pt x="154457" y="243949"/>
                    </a:moveTo>
                    <a:lnTo>
                      <a:pt x="154242" y="244173"/>
                    </a:lnTo>
                    <a:lnTo>
                      <a:pt x="154457" y="243949"/>
                    </a:lnTo>
                    <a:close/>
                  </a:path>
                  <a:path w="473710" h="562609">
                    <a:moveTo>
                      <a:pt x="154534" y="243892"/>
                    </a:moveTo>
                    <a:lnTo>
                      <a:pt x="154378" y="244171"/>
                    </a:lnTo>
                    <a:lnTo>
                      <a:pt x="154534" y="243892"/>
                    </a:lnTo>
                    <a:close/>
                  </a:path>
                  <a:path w="473710" h="562609">
                    <a:moveTo>
                      <a:pt x="154360" y="243854"/>
                    </a:moveTo>
                    <a:lnTo>
                      <a:pt x="154215" y="244000"/>
                    </a:lnTo>
                    <a:lnTo>
                      <a:pt x="154088" y="244166"/>
                    </a:lnTo>
                    <a:lnTo>
                      <a:pt x="154360" y="243854"/>
                    </a:lnTo>
                    <a:close/>
                  </a:path>
                  <a:path w="473710" h="562609">
                    <a:moveTo>
                      <a:pt x="158019" y="243719"/>
                    </a:moveTo>
                    <a:lnTo>
                      <a:pt x="157580" y="244029"/>
                    </a:lnTo>
                    <a:lnTo>
                      <a:pt x="157960" y="243818"/>
                    </a:lnTo>
                    <a:close/>
                  </a:path>
                  <a:path w="473710" h="562609">
                    <a:moveTo>
                      <a:pt x="154978" y="243785"/>
                    </a:moveTo>
                    <a:lnTo>
                      <a:pt x="154767" y="244138"/>
                    </a:lnTo>
                    <a:lnTo>
                      <a:pt x="154894" y="243977"/>
                    </a:lnTo>
                    <a:lnTo>
                      <a:pt x="154978" y="243785"/>
                    </a:lnTo>
                    <a:close/>
                  </a:path>
                  <a:path w="473710" h="562609">
                    <a:moveTo>
                      <a:pt x="157467" y="243840"/>
                    </a:moveTo>
                    <a:lnTo>
                      <a:pt x="157228" y="243982"/>
                    </a:lnTo>
                    <a:lnTo>
                      <a:pt x="157101" y="244137"/>
                    </a:lnTo>
                    <a:lnTo>
                      <a:pt x="157467" y="243840"/>
                    </a:lnTo>
                    <a:close/>
                  </a:path>
                  <a:path w="473710" h="562609">
                    <a:moveTo>
                      <a:pt x="154851" y="243840"/>
                    </a:moveTo>
                    <a:lnTo>
                      <a:pt x="154639" y="244110"/>
                    </a:lnTo>
                    <a:lnTo>
                      <a:pt x="154851" y="243840"/>
                    </a:lnTo>
                    <a:close/>
                  </a:path>
                  <a:path w="473710" h="562609">
                    <a:moveTo>
                      <a:pt x="154412" y="243764"/>
                    </a:moveTo>
                    <a:lnTo>
                      <a:pt x="154242" y="243935"/>
                    </a:lnTo>
                    <a:lnTo>
                      <a:pt x="154115" y="244100"/>
                    </a:lnTo>
                    <a:lnTo>
                      <a:pt x="154369" y="243838"/>
                    </a:lnTo>
                    <a:close/>
                  </a:path>
                  <a:path w="473710" h="562609">
                    <a:moveTo>
                      <a:pt x="154564" y="243688"/>
                    </a:moveTo>
                    <a:lnTo>
                      <a:pt x="154417" y="243858"/>
                    </a:lnTo>
                    <a:lnTo>
                      <a:pt x="154290" y="244072"/>
                    </a:lnTo>
                    <a:lnTo>
                      <a:pt x="154564" y="243688"/>
                    </a:lnTo>
                    <a:close/>
                  </a:path>
                  <a:path w="473710" h="562609">
                    <a:moveTo>
                      <a:pt x="155438" y="243879"/>
                    </a:moveTo>
                    <a:lnTo>
                      <a:pt x="155291" y="244063"/>
                    </a:lnTo>
                    <a:lnTo>
                      <a:pt x="155417" y="243925"/>
                    </a:lnTo>
                    <a:close/>
                  </a:path>
                  <a:path w="473710" h="562609">
                    <a:moveTo>
                      <a:pt x="157784" y="243840"/>
                    </a:moveTo>
                    <a:lnTo>
                      <a:pt x="157633" y="243930"/>
                    </a:lnTo>
                    <a:lnTo>
                      <a:pt x="157506" y="244062"/>
                    </a:lnTo>
                    <a:lnTo>
                      <a:pt x="157784" y="243840"/>
                    </a:lnTo>
                    <a:close/>
                  </a:path>
                  <a:path w="473710" h="562609">
                    <a:moveTo>
                      <a:pt x="155632" y="243087"/>
                    </a:moveTo>
                    <a:lnTo>
                      <a:pt x="155021" y="243835"/>
                    </a:lnTo>
                    <a:lnTo>
                      <a:pt x="154895" y="244054"/>
                    </a:lnTo>
                    <a:lnTo>
                      <a:pt x="155632" y="243087"/>
                    </a:lnTo>
                    <a:close/>
                  </a:path>
                  <a:path w="473710" h="562609">
                    <a:moveTo>
                      <a:pt x="155247" y="243846"/>
                    </a:moveTo>
                    <a:lnTo>
                      <a:pt x="155074" y="244050"/>
                    </a:lnTo>
                    <a:lnTo>
                      <a:pt x="155247" y="243846"/>
                    </a:lnTo>
                    <a:close/>
                  </a:path>
                  <a:path w="473710" h="562609">
                    <a:moveTo>
                      <a:pt x="154749" y="242570"/>
                    </a:moveTo>
                    <a:lnTo>
                      <a:pt x="153917" y="244049"/>
                    </a:lnTo>
                    <a:lnTo>
                      <a:pt x="154298" y="243659"/>
                    </a:lnTo>
                    <a:lnTo>
                      <a:pt x="154749" y="242570"/>
                    </a:lnTo>
                    <a:close/>
                  </a:path>
                  <a:path w="473710" h="562609">
                    <a:moveTo>
                      <a:pt x="154490" y="243880"/>
                    </a:moveTo>
                    <a:lnTo>
                      <a:pt x="154334" y="244039"/>
                    </a:lnTo>
                    <a:lnTo>
                      <a:pt x="154490" y="243880"/>
                    </a:lnTo>
                    <a:close/>
                  </a:path>
                  <a:path w="473710" h="562609">
                    <a:moveTo>
                      <a:pt x="157940" y="243555"/>
                    </a:moveTo>
                    <a:lnTo>
                      <a:pt x="157656" y="243752"/>
                    </a:lnTo>
                    <a:lnTo>
                      <a:pt x="157403" y="244039"/>
                    </a:lnTo>
                    <a:lnTo>
                      <a:pt x="157619" y="243840"/>
                    </a:lnTo>
                    <a:lnTo>
                      <a:pt x="157940" y="243555"/>
                    </a:lnTo>
                    <a:close/>
                  </a:path>
                  <a:path w="473710" h="562609">
                    <a:moveTo>
                      <a:pt x="154336" y="243840"/>
                    </a:moveTo>
                    <a:lnTo>
                      <a:pt x="154142" y="244037"/>
                    </a:lnTo>
                    <a:lnTo>
                      <a:pt x="154336" y="243840"/>
                    </a:lnTo>
                    <a:close/>
                  </a:path>
                  <a:path w="473710" h="562609">
                    <a:moveTo>
                      <a:pt x="157683" y="243840"/>
                    </a:moveTo>
                    <a:lnTo>
                      <a:pt x="157412" y="244034"/>
                    </a:lnTo>
                    <a:lnTo>
                      <a:pt x="157683" y="243840"/>
                    </a:lnTo>
                    <a:close/>
                  </a:path>
                  <a:path w="473710" h="562609">
                    <a:moveTo>
                      <a:pt x="157743" y="243596"/>
                    </a:moveTo>
                    <a:lnTo>
                      <a:pt x="157307" y="243880"/>
                    </a:lnTo>
                    <a:lnTo>
                      <a:pt x="157180" y="244028"/>
                    </a:lnTo>
                    <a:lnTo>
                      <a:pt x="157378" y="243840"/>
                    </a:lnTo>
                    <a:lnTo>
                      <a:pt x="157530" y="243840"/>
                    </a:lnTo>
                    <a:lnTo>
                      <a:pt x="157743" y="243596"/>
                    </a:lnTo>
                    <a:close/>
                  </a:path>
                  <a:path w="473710" h="562609">
                    <a:moveTo>
                      <a:pt x="155112" y="243637"/>
                    </a:moveTo>
                    <a:lnTo>
                      <a:pt x="154875" y="244022"/>
                    </a:lnTo>
                    <a:lnTo>
                      <a:pt x="155112" y="243637"/>
                    </a:lnTo>
                    <a:close/>
                  </a:path>
                  <a:path w="473710" h="562609">
                    <a:moveTo>
                      <a:pt x="157530" y="243840"/>
                    </a:moveTo>
                    <a:lnTo>
                      <a:pt x="157291" y="244006"/>
                    </a:lnTo>
                    <a:lnTo>
                      <a:pt x="157530" y="243840"/>
                    </a:lnTo>
                    <a:close/>
                  </a:path>
                  <a:path w="473710" h="562609">
                    <a:moveTo>
                      <a:pt x="155197" y="243840"/>
                    </a:moveTo>
                    <a:lnTo>
                      <a:pt x="155066" y="243840"/>
                    </a:lnTo>
                    <a:lnTo>
                      <a:pt x="154973" y="244002"/>
                    </a:lnTo>
                    <a:lnTo>
                      <a:pt x="155197" y="243840"/>
                    </a:lnTo>
                    <a:close/>
                  </a:path>
                  <a:path w="473710" h="562609">
                    <a:moveTo>
                      <a:pt x="154644" y="243840"/>
                    </a:moveTo>
                    <a:lnTo>
                      <a:pt x="154527" y="243986"/>
                    </a:lnTo>
                    <a:lnTo>
                      <a:pt x="154644" y="243840"/>
                    </a:lnTo>
                    <a:close/>
                  </a:path>
                  <a:path w="473710" h="562609">
                    <a:moveTo>
                      <a:pt x="157838" y="243840"/>
                    </a:moveTo>
                    <a:lnTo>
                      <a:pt x="157644" y="243970"/>
                    </a:lnTo>
                    <a:lnTo>
                      <a:pt x="157838" y="243840"/>
                    </a:lnTo>
                    <a:close/>
                  </a:path>
                  <a:path w="473710" h="562609">
                    <a:moveTo>
                      <a:pt x="154895" y="243840"/>
                    </a:moveTo>
                    <a:close/>
                  </a:path>
                  <a:path w="473710" h="562609">
                    <a:moveTo>
                      <a:pt x="155250" y="243840"/>
                    </a:moveTo>
                    <a:close/>
                  </a:path>
                  <a:path w="473710" h="562609">
                    <a:moveTo>
                      <a:pt x="156265" y="243814"/>
                    </a:moveTo>
                    <a:lnTo>
                      <a:pt x="156113" y="243947"/>
                    </a:lnTo>
                    <a:lnTo>
                      <a:pt x="156265" y="243814"/>
                    </a:lnTo>
                    <a:close/>
                  </a:path>
                  <a:path w="473710" h="562609">
                    <a:moveTo>
                      <a:pt x="156741" y="243713"/>
                    </a:moveTo>
                    <a:lnTo>
                      <a:pt x="156523" y="243936"/>
                    </a:lnTo>
                    <a:lnTo>
                      <a:pt x="156741" y="243713"/>
                    </a:lnTo>
                    <a:close/>
                  </a:path>
                  <a:path w="473710" h="562609">
                    <a:moveTo>
                      <a:pt x="156457" y="243840"/>
                    </a:moveTo>
                    <a:close/>
                  </a:path>
                  <a:path w="473710" h="562609">
                    <a:moveTo>
                      <a:pt x="155799" y="243840"/>
                    </a:moveTo>
                    <a:close/>
                  </a:path>
                  <a:path w="473710" h="562609">
                    <a:moveTo>
                      <a:pt x="158009" y="243507"/>
                    </a:moveTo>
                    <a:lnTo>
                      <a:pt x="157632" y="243915"/>
                    </a:lnTo>
                    <a:lnTo>
                      <a:pt x="158012" y="243691"/>
                    </a:lnTo>
                    <a:lnTo>
                      <a:pt x="158009" y="243507"/>
                    </a:lnTo>
                    <a:close/>
                  </a:path>
                  <a:path w="473710" h="562609">
                    <a:moveTo>
                      <a:pt x="157518" y="243724"/>
                    </a:moveTo>
                    <a:lnTo>
                      <a:pt x="157268" y="243910"/>
                    </a:lnTo>
                    <a:lnTo>
                      <a:pt x="157518" y="243724"/>
                    </a:lnTo>
                    <a:close/>
                  </a:path>
                  <a:path w="473710" h="562609">
                    <a:moveTo>
                      <a:pt x="155763" y="243616"/>
                    </a:moveTo>
                    <a:lnTo>
                      <a:pt x="155562" y="243902"/>
                    </a:lnTo>
                    <a:lnTo>
                      <a:pt x="155763" y="243616"/>
                    </a:lnTo>
                    <a:close/>
                  </a:path>
                  <a:path w="473710" h="562609">
                    <a:moveTo>
                      <a:pt x="156987" y="243723"/>
                    </a:moveTo>
                    <a:lnTo>
                      <a:pt x="156824" y="243901"/>
                    </a:lnTo>
                    <a:lnTo>
                      <a:pt x="156987" y="243723"/>
                    </a:lnTo>
                    <a:close/>
                  </a:path>
                  <a:path w="473710" h="562609">
                    <a:moveTo>
                      <a:pt x="156662" y="243840"/>
                    </a:moveTo>
                    <a:close/>
                  </a:path>
                  <a:path w="473710" h="562609">
                    <a:moveTo>
                      <a:pt x="155765" y="243840"/>
                    </a:moveTo>
                    <a:close/>
                  </a:path>
                  <a:path w="473710" h="562609">
                    <a:moveTo>
                      <a:pt x="156362" y="243840"/>
                    </a:moveTo>
                    <a:close/>
                  </a:path>
                  <a:path w="473710" h="562609">
                    <a:moveTo>
                      <a:pt x="155333" y="243840"/>
                    </a:moveTo>
                    <a:close/>
                  </a:path>
                  <a:path w="473710" h="562609">
                    <a:moveTo>
                      <a:pt x="156279" y="243840"/>
                    </a:moveTo>
                    <a:close/>
                  </a:path>
                  <a:path w="473710" h="562609">
                    <a:moveTo>
                      <a:pt x="157421" y="243578"/>
                    </a:moveTo>
                    <a:lnTo>
                      <a:pt x="157265" y="243698"/>
                    </a:lnTo>
                    <a:lnTo>
                      <a:pt x="157138" y="243874"/>
                    </a:lnTo>
                    <a:lnTo>
                      <a:pt x="157421" y="243578"/>
                    </a:lnTo>
                    <a:close/>
                  </a:path>
                  <a:path w="473710" h="562609">
                    <a:moveTo>
                      <a:pt x="160656" y="242280"/>
                    </a:moveTo>
                    <a:lnTo>
                      <a:pt x="158167" y="243755"/>
                    </a:lnTo>
                    <a:lnTo>
                      <a:pt x="160656" y="242280"/>
                    </a:lnTo>
                    <a:close/>
                  </a:path>
                  <a:path w="473710" h="562609">
                    <a:moveTo>
                      <a:pt x="154564" y="243402"/>
                    </a:moveTo>
                    <a:lnTo>
                      <a:pt x="154349" y="243617"/>
                    </a:lnTo>
                    <a:lnTo>
                      <a:pt x="154222" y="243842"/>
                    </a:lnTo>
                    <a:lnTo>
                      <a:pt x="154564" y="243402"/>
                    </a:lnTo>
                    <a:close/>
                  </a:path>
                  <a:path w="473710" h="562609">
                    <a:moveTo>
                      <a:pt x="154648" y="243318"/>
                    </a:moveTo>
                    <a:lnTo>
                      <a:pt x="154224" y="243840"/>
                    </a:lnTo>
                    <a:lnTo>
                      <a:pt x="154648" y="243318"/>
                    </a:lnTo>
                    <a:close/>
                  </a:path>
                  <a:path w="473710" h="562609">
                    <a:moveTo>
                      <a:pt x="154688" y="243278"/>
                    </a:moveTo>
                    <a:lnTo>
                      <a:pt x="154290" y="243840"/>
                    </a:lnTo>
                    <a:lnTo>
                      <a:pt x="154688" y="243278"/>
                    </a:lnTo>
                    <a:close/>
                  </a:path>
                  <a:path w="473710" h="562609">
                    <a:moveTo>
                      <a:pt x="154410" y="243765"/>
                    </a:moveTo>
                    <a:close/>
                  </a:path>
                  <a:path w="473710" h="562609">
                    <a:moveTo>
                      <a:pt x="154701" y="243769"/>
                    </a:moveTo>
                    <a:close/>
                  </a:path>
                  <a:path w="473710" h="562609">
                    <a:moveTo>
                      <a:pt x="154973" y="243592"/>
                    </a:moveTo>
                    <a:lnTo>
                      <a:pt x="154789" y="243840"/>
                    </a:lnTo>
                    <a:lnTo>
                      <a:pt x="154973" y="243592"/>
                    </a:lnTo>
                    <a:close/>
                  </a:path>
                  <a:path w="473710" h="562609">
                    <a:moveTo>
                      <a:pt x="155121" y="243458"/>
                    </a:moveTo>
                    <a:lnTo>
                      <a:pt x="154960" y="243615"/>
                    </a:lnTo>
                    <a:lnTo>
                      <a:pt x="154833" y="243840"/>
                    </a:lnTo>
                    <a:lnTo>
                      <a:pt x="155087" y="243527"/>
                    </a:lnTo>
                    <a:close/>
                  </a:path>
                  <a:path w="473710" h="562609">
                    <a:moveTo>
                      <a:pt x="155096" y="243516"/>
                    </a:moveTo>
                    <a:lnTo>
                      <a:pt x="154833" y="243840"/>
                    </a:lnTo>
                    <a:lnTo>
                      <a:pt x="155022" y="243680"/>
                    </a:lnTo>
                    <a:lnTo>
                      <a:pt x="155096" y="243516"/>
                    </a:lnTo>
                    <a:close/>
                  </a:path>
                  <a:path w="473710" h="562609">
                    <a:moveTo>
                      <a:pt x="155628" y="243096"/>
                    </a:moveTo>
                    <a:lnTo>
                      <a:pt x="155064" y="243840"/>
                    </a:lnTo>
                    <a:lnTo>
                      <a:pt x="155279" y="243698"/>
                    </a:lnTo>
                    <a:lnTo>
                      <a:pt x="155628" y="243096"/>
                    </a:lnTo>
                    <a:close/>
                  </a:path>
                  <a:path w="473710" h="562609">
                    <a:moveTo>
                      <a:pt x="155218" y="243804"/>
                    </a:moveTo>
                    <a:close/>
                  </a:path>
                  <a:path w="473710" h="562609">
                    <a:moveTo>
                      <a:pt x="155303" y="243757"/>
                    </a:moveTo>
                    <a:close/>
                  </a:path>
                  <a:path w="473710" h="562609">
                    <a:moveTo>
                      <a:pt x="155394" y="243759"/>
                    </a:moveTo>
                    <a:close/>
                  </a:path>
                  <a:path w="473710" h="562609">
                    <a:moveTo>
                      <a:pt x="155571" y="243610"/>
                    </a:moveTo>
                    <a:lnTo>
                      <a:pt x="155392" y="243840"/>
                    </a:lnTo>
                    <a:lnTo>
                      <a:pt x="155528" y="243721"/>
                    </a:lnTo>
                    <a:close/>
                  </a:path>
                  <a:path w="473710" h="562609">
                    <a:moveTo>
                      <a:pt x="156732" y="243737"/>
                    </a:moveTo>
                    <a:close/>
                  </a:path>
                  <a:path w="473710" h="562609">
                    <a:moveTo>
                      <a:pt x="157311" y="243720"/>
                    </a:moveTo>
                    <a:close/>
                  </a:path>
                  <a:path w="473710" h="562609">
                    <a:moveTo>
                      <a:pt x="158018" y="243706"/>
                    </a:moveTo>
                    <a:lnTo>
                      <a:pt x="157776" y="243840"/>
                    </a:lnTo>
                    <a:lnTo>
                      <a:pt x="158018" y="243706"/>
                    </a:lnTo>
                    <a:close/>
                  </a:path>
                  <a:path w="473710" h="562609">
                    <a:moveTo>
                      <a:pt x="156307" y="243580"/>
                    </a:moveTo>
                    <a:lnTo>
                      <a:pt x="156115" y="243830"/>
                    </a:lnTo>
                    <a:lnTo>
                      <a:pt x="156242" y="243703"/>
                    </a:lnTo>
                    <a:close/>
                  </a:path>
                  <a:path w="473710" h="562609">
                    <a:moveTo>
                      <a:pt x="156488" y="243685"/>
                    </a:moveTo>
                    <a:lnTo>
                      <a:pt x="156341" y="243828"/>
                    </a:lnTo>
                    <a:lnTo>
                      <a:pt x="156488" y="243685"/>
                    </a:lnTo>
                    <a:close/>
                  </a:path>
                  <a:path w="473710" h="562609">
                    <a:moveTo>
                      <a:pt x="154917" y="243609"/>
                    </a:moveTo>
                    <a:lnTo>
                      <a:pt x="154735" y="243825"/>
                    </a:lnTo>
                    <a:lnTo>
                      <a:pt x="154917" y="243609"/>
                    </a:lnTo>
                    <a:close/>
                  </a:path>
                  <a:path w="473710" h="562609">
                    <a:moveTo>
                      <a:pt x="157883" y="243422"/>
                    </a:moveTo>
                    <a:lnTo>
                      <a:pt x="157354" y="243817"/>
                    </a:lnTo>
                    <a:lnTo>
                      <a:pt x="157734" y="243563"/>
                    </a:lnTo>
                    <a:lnTo>
                      <a:pt x="157883" y="243422"/>
                    </a:lnTo>
                    <a:close/>
                  </a:path>
                  <a:path w="473710" h="562609">
                    <a:moveTo>
                      <a:pt x="158006" y="243446"/>
                    </a:moveTo>
                    <a:lnTo>
                      <a:pt x="157823" y="243551"/>
                    </a:lnTo>
                    <a:lnTo>
                      <a:pt x="157570" y="243812"/>
                    </a:lnTo>
                    <a:lnTo>
                      <a:pt x="157951" y="243543"/>
                    </a:lnTo>
                    <a:close/>
                  </a:path>
                  <a:path w="473710" h="562609">
                    <a:moveTo>
                      <a:pt x="154814" y="243604"/>
                    </a:moveTo>
                    <a:lnTo>
                      <a:pt x="154652" y="243805"/>
                    </a:lnTo>
                    <a:lnTo>
                      <a:pt x="154779" y="243671"/>
                    </a:lnTo>
                    <a:close/>
                  </a:path>
                  <a:path w="473710" h="562609">
                    <a:moveTo>
                      <a:pt x="155618" y="243119"/>
                    </a:moveTo>
                    <a:lnTo>
                      <a:pt x="155218" y="243804"/>
                    </a:lnTo>
                    <a:lnTo>
                      <a:pt x="155618" y="243119"/>
                    </a:lnTo>
                    <a:close/>
                  </a:path>
                  <a:path w="473710" h="562609">
                    <a:moveTo>
                      <a:pt x="157516" y="243523"/>
                    </a:moveTo>
                    <a:lnTo>
                      <a:pt x="157300" y="243788"/>
                    </a:lnTo>
                    <a:lnTo>
                      <a:pt x="157516" y="243523"/>
                    </a:lnTo>
                    <a:close/>
                  </a:path>
                  <a:path w="473710" h="562609">
                    <a:moveTo>
                      <a:pt x="156007" y="243440"/>
                    </a:moveTo>
                    <a:lnTo>
                      <a:pt x="155856" y="243596"/>
                    </a:lnTo>
                    <a:lnTo>
                      <a:pt x="155729" y="243784"/>
                    </a:lnTo>
                    <a:lnTo>
                      <a:pt x="156007" y="243440"/>
                    </a:lnTo>
                    <a:close/>
                  </a:path>
                  <a:path w="473710" h="562609">
                    <a:moveTo>
                      <a:pt x="159632" y="242834"/>
                    </a:moveTo>
                    <a:lnTo>
                      <a:pt x="158482" y="243490"/>
                    </a:lnTo>
                    <a:lnTo>
                      <a:pt x="158102" y="243784"/>
                    </a:lnTo>
                    <a:lnTo>
                      <a:pt x="159632" y="242834"/>
                    </a:lnTo>
                    <a:close/>
                  </a:path>
                  <a:path w="473710" h="562609">
                    <a:moveTo>
                      <a:pt x="158269" y="243571"/>
                    </a:moveTo>
                    <a:lnTo>
                      <a:pt x="158021" y="243778"/>
                    </a:lnTo>
                    <a:lnTo>
                      <a:pt x="158269" y="243571"/>
                    </a:lnTo>
                    <a:close/>
                  </a:path>
                  <a:path w="473710" h="562609">
                    <a:moveTo>
                      <a:pt x="158436" y="243521"/>
                    </a:moveTo>
                    <a:lnTo>
                      <a:pt x="158238" y="243648"/>
                    </a:lnTo>
                    <a:lnTo>
                      <a:pt x="158436" y="243521"/>
                    </a:lnTo>
                    <a:close/>
                  </a:path>
                  <a:path w="473710" h="562609">
                    <a:moveTo>
                      <a:pt x="154744" y="243223"/>
                    </a:moveTo>
                    <a:lnTo>
                      <a:pt x="154412" y="243762"/>
                    </a:lnTo>
                    <a:lnTo>
                      <a:pt x="154539" y="243601"/>
                    </a:lnTo>
                    <a:lnTo>
                      <a:pt x="154744" y="243223"/>
                    </a:lnTo>
                    <a:close/>
                  </a:path>
                  <a:path w="473710" h="562609">
                    <a:moveTo>
                      <a:pt x="155718" y="243529"/>
                    </a:moveTo>
                    <a:lnTo>
                      <a:pt x="155525" y="243750"/>
                    </a:lnTo>
                    <a:lnTo>
                      <a:pt x="155718" y="243529"/>
                    </a:lnTo>
                    <a:close/>
                  </a:path>
                  <a:path w="473710" h="562609">
                    <a:moveTo>
                      <a:pt x="156461" y="243485"/>
                    </a:moveTo>
                    <a:lnTo>
                      <a:pt x="156311" y="243733"/>
                    </a:lnTo>
                    <a:lnTo>
                      <a:pt x="156437" y="243553"/>
                    </a:lnTo>
                    <a:close/>
                  </a:path>
                  <a:path w="473710" h="562609">
                    <a:moveTo>
                      <a:pt x="155725" y="243525"/>
                    </a:moveTo>
                    <a:lnTo>
                      <a:pt x="155550" y="243726"/>
                    </a:lnTo>
                    <a:lnTo>
                      <a:pt x="155725" y="243525"/>
                    </a:lnTo>
                    <a:close/>
                  </a:path>
                  <a:path w="473710" h="562609">
                    <a:moveTo>
                      <a:pt x="157821" y="243499"/>
                    </a:moveTo>
                    <a:lnTo>
                      <a:pt x="157518" y="243724"/>
                    </a:lnTo>
                    <a:lnTo>
                      <a:pt x="157771" y="243561"/>
                    </a:lnTo>
                    <a:close/>
                  </a:path>
                  <a:path w="473710" h="562609">
                    <a:moveTo>
                      <a:pt x="155713" y="243118"/>
                    </a:moveTo>
                    <a:lnTo>
                      <a:pt x="155495" y="243459"/>
                    </a:lnTo>
                    <a:lnTo>
                      <a:pt x="155368" y="243721"/>
                    </a:lnTo>
                    <a:lnTo>
                      <a:pt x="155713" y="243118"/>
                    </a:lnTo>
                    <a:close/>
                  </a:path>
                  <a:path w="473710" h="562609">
                    <a:moveTo>
                      <a:pt x="157997" y="243240"/>
                    </a:moveTo>
                    <a:lnTo>
                      <a:pt x="157521" y="243520"/>
                    </a:lnTo>
                    <a:lnTo>
                      <a:pt x="157394" y="243719"/>
                    </a:lnTo>
                    <a:lnTo>
                      <a:pt x="157901" y="243350"/>
                    </a:lnTo>
                    <a:close/>
                  </a:path>
                  <a:path w="473710" h="562609">
                    <a:moveTo>
                      <a:pt x="155941" y="243484"/>
                    </a:moveTo>
                    <a:lnTo>
                      <a:pt x="155759" y="243715"/>
                    </a:lnTo>
                    <a:lnTo>
                      <a:pt x="155941" y="243484"/>
                    </a:lnTo>
                    <a:close/>
                  </a:path>
                  <a:path w="473710" h="562609">
                    <a:moveTo>
                      <a:pt x="154841" y="243496"/>
                    </a:moveTo>
                    <a:lnTo>
                      <a:pt x="154652" y="243715"/>
                    </a:lnTo>
                    <a:lnTo>
                      <a:pt x="154841" y="243496"/>
                    </a:lnTo>
                    <a:close/>
                  </a:path>
                  <a:path w="473710" h="562609">
                    <a:moveTo>
                      <a:pt x="158333" y="243488"/>
                    </a:moveTo>
                    <a:lnTo>
                      <a:pt x="158018" y="243706"/>
                    </a:lnTo>
                    <a:lnTo>
                      <a:pt x="158271" y="243549"/>
                    </a:lnTo>
                    <a:close/>
                  </a:path>
                  <a:path w="473710" h="562609">
                    <a:moveTo>
                      <a:pt x="157475" y="243422"/>
                    </a:moveTo>
                    <a:lnTo>
                      <a:pt x="157298" y="243534"/>
                    </a:lnTo>
                    <a:lnTo>
                      <a:pt x="157171" y="243701"/>
                    </a:lnTo>
                    <a:lnTo>
                      <a:pt x="157475" y="243422"/>
                    </a:lnTo>
                    <a:close/>
                  </a:path>
                  <a:path w="473710" h="562609">
                    <a:moveTo>
                      <a:pt x="155285" y="243337"/>
                    </a:moveTo>
                    <a:lnTo>
                      <a:pt x="155159" y="243486"/>
                    </a:lnTo>
                    <a:lnTo>
                      <a:pt x="155032" y="243695"/>
                    </a:lnTo>
                    <a:lnTo>
                      <a:pt x="155159" y="243556"/>
                    </a:lnTo>
                    <a:lnTo>
                      <a:pt x="155285" y="243337"/>
                    </a:lnTo>
                    <a:close/>
                  </a:path>
                  <a:path w="473710" h="562609">
                    <a:moveTo>
                      <a:pt x="158653" y="243079"/>
                    </a:moveTo>
                    <a:lnTo>
                      <a:pt x="158144" y="243413"/>
                    </a:lnTo>
                    <a:lnTo>
                      <a:pt x="158017" y="243687"/>
                    </a:lnTo>
                    <a:lnTo>
                      <a:pt x="158270" y="243528"/>
                    </a:lnTo>
                    <a:lnTo>
                      <a:pt x="158653" y="243079"/>
                    </a:lnTo>
                    <a:close/>
                  </a:path>
                  <a:path w="473710" h="562609">
                    <a:moveTo>
                      <a:pt x="154716" y="243294"/>
                    </a:moveTo>
                    <a:lnTo>
                      <a:pt x="154493" y="243680"/>
                    </a:lnTo>
                    <a:lnTo>
                      <a:pt x="154620" y="243504"/>
                    </a:lnTo>
                    <a:lnTo>
                      <a:pt x="154716" y="243294"/>
                    </a:lnTo>
                    <a:close/>
                  </a:path>
                  <a:path w="473710" h="562609">
                    <a:moveTo>
                      <a:pt x="156710" y="243226"/>
                    </a:moveTo>
                    <a:lnTo>
                      <a:pt x="156406" y="243672"/>
                    </a:lnTo>
                    <a:lnTo>
                      <a:pt x="156533" y="243528"/>
                    </a:lnTo>
                    <a:lnTo>
                      <a:pt x="156710" y="243226"/>
                    </a:lnTo>
                    <a:close/>
                  </a:path>
                  <a:path w="473710" h="562609">
                    <a:moveTo>
                      <a:pt x="155214" y="243389"/>
                    </a:moveTo>
                    <a:lnTo>
                      <a:pt x="155028" y="243670"/>
                    </a:lnTo>
                    <a:lnTo>
                      <a:pt x="155214" y="243389"/>
                    </a:lnTo>
                    <a:close/>
                  </a:path>
                  <a:path w="473710" h="562609">
                    <a:moveTo>
                      <a:pt x="157201" y="243434"/>
                    </a:moveTo>
                    <a:lnTo>
                      <a:pt x="157018" y="243669"/>
                    </a:lnTo>
                    <a:lnTo>
                      <a:pt x="157201" y="243434"/>
                    </a:lnTo>
                    <a:close/>
                  </a:path>
                  <a:path w="473710" h="562609">
                    <a:moveTo>
                      <a:pt x="158607" y="243388"/>
                    </a:moveTo>
                    <a:lnTo>
                      <a:pt x="158320" y="243543"/>
                    </a:lnTo>
                    <a:lnTo>
                      <a:pt x="158607" y="243388"/>
                    </a:lnTo>
                    <a:close/>
                  </a:path>
                  <a:path w="473710" h="562609">
                    <a:moveTo>
                      <a:pt x="158301" y="243529"/>
                    </a:moveTo>
                    <a:lnTo>
                      <a:pt x="158117" y="243653"/>
                    </a:lnTo>
                    <a:lnTo>
                      <a:pt x="158301" y="243529"/>
                    </a:lnTo>
                    <a:close/>
                  </a:path>
                  <a:path w="473710" h="562609">
                    <a:moveTo>
                      <a:pt x="156683" y="243250"/>
                    </a:moveTo>
                    <a:lnTo>
                      <a:pt x="156435" y="243612"/>
                    </a:lnTo>
                    <a:lnTo>
                      <a:pt x="156683" y="243250"/>
                    </a:lnTo>
                    <a:close/>
                  </a:path>
                  <a:path w="473710" h="562609">
                    <a:moveTo>
                      <a:pt x="155130" y="243315"/>
                    </a:moveTo>
                    <a:lnTo>
                      <a:pt x="154917" y="243609"/>
                    </a:lnTo>
                    <a:lnTo>
                      <a:pt x="155044" y="243467"/>
                    </a:lnTo>
                    <a:lnTo>
                      <a:pt x="155130" y="243315"/>
                    </a:lnTo>
                    <a:close/>
                  </a:path>
                  <a:path w="473710" h="562609">
                    <a:moveTo>
                      <a:pt x="157552" y="243379"/>
                    </a:moveTo>
                    <a:lnTo>
                      <a:pt x="157334" y="243606"/>
                    </a:lnTo>
                    <a:lnTo>
                      <a:pt x="157552" y="243379"/>
                    </a:lnTo>
                    <a:close/>
                  </a:path>
                  <a:path w="473710" h="562609">
                    <a:moveTo>
                      <a:pt x="155784" y="243399"/>
                    </a:moveTo>
                    <a:lnTo>
                      <a:pt x="155582" y="243604"/>
                    </a:lnTo>
                    <a:lnTo>
                      <a:pt x="155784" y="243399"/>
                    </a:lnTo>
                    <a:close/>
                  </a:path>
                  <a:path w="473710" h="562609">
                    <a:moveTo>
                      <a:pt x="158003" y="243364"/>
                    </a:moveTo>
                    <a:lnTo>
                      <a:pt x="157870" y="243463"/>
                    </a:lnTo>
                    <a:lnTo>
                      <a:pt x="157743" y="243596"/>
                    </a:lnTo>
                    <a:lnTo>
                      <a:pt x="157995" y="243453"/>
                    </a:lnTo>
                    <a:close/>
                  </a:path>
                  <a:path w="473710" h="562609">
                    <a:moveTo>
                      <a:pt x="159107" y="243001"/>
                    </a:moveTo>
                    <a:lnTo>
                      <a:pt x="158396" y="243466"/>
                    </a:lnTo>
                    <a:lnTo>
                      <a:pt x="158648" y="243356"/>
                    </a:lnTo>
                    <a:lnTo>
                      <a:pt x="159107" y="243001"/>
                    </a:lnTo>
                    <a:close/>
                  </a:path>
                  <a:path w="473710" h="562609">
                    <a:moveTo>
                      <a:pt x="154911" y="243328"/>
                    </a:moveTo>
                    <a:lnTo>
                      <a:pt x="154742" y="243557"/>
                    </a:lnTo>
                    <a:lnTo>
                      <a:pt x="154911" y="243328"/>
                    </a:lnTo>
                    <a:close/>
                  </a:path>
                  <a:path w="473710" h="562609">
                    <a:moveTo>
                      <a:pt x="155837" y="242929"/>
                    </a:moveTo>
                    <a:lnTo>
                      <a:pt x="155646" y="243276"/>
                    </a:lnTo>
                    <a:lnTo>
                      <a:pt x="155519" y="243557"/>
                    </a:lnTo>
                    <a:lnTo>
                      <a:pt x="155646" y="243352"/>
                    </a:lnTo>
                    <a:lnTo>
                      <a:pt x="155837" y="242929"/>
                    </a:lnTo>
                    <a:close/>
                  </a:path>
                  <a:path w="473710" h="562609">
                    <a:moveTo>
                      <a:pt x="154869" y="243097"/>
                    </a:moveTo>
                    <a:lnTo>
                      <a:pt x="154742" y="243286"/>
                    </a:lnTo>
                    <a:lnTo>
                      <a:pt x="154615" y="243557"/>
                    </a:lnTo>
                    <a:lnTo>
                      <a:pt x="154742" y="243399"/>
                    </a:lnTo>
                    <a:lnTo>
                      <a:pt x="154869" y="243097"/>
                    </a:lnTo>
                    <a:close/>
                  </a:path>
                  <a:path w="473710" h="562609">
                    <a:moveTo>
                      <a:pt x="156018" y="243365"/>
                    </a:moveTo>
                    <a:lnTo>
                      <a:pt x="155827" y="243552"/>
                    </a:lnTo>
                    <a:lnTo>
                      <a:pt x="156018" y="243365"/>
                    </a:lnTo>
                    <a:close/>
                  </a:path>
                  <a:path w="473710" h="562609">
                    <a:moveTo>
                      <a:pt x="155204" y="243269"/>
                    </a:moveTo>
                    <a:lnTo>
                      <a:pt x="154997" y="243550"/>
                    </a:lnTo>
                    <a:lnTo>
                      <a:pt x="155204" y="243269"/>
                    </a:lnTo>
                    <a:close/>
                  </a:path>
                  <a:path w="473710" h="562609">
                    <a:moveTo>
                      <a:pt x="155708" y="243261"/>
                    </a:moveTo>
                    <a:lnTo>
                      <a:pt x="155545" y="243547"/>
                    </a:lnTo>
                    <a:lnTo>
                      <a:pt x="155672" y="243351"/>
                    </a:lnTo>
                    <a:close/>
                  </a:path>
                  <a:path w="473710" h="562609">
                    <a:moveTo>
                      <a:pt x="158828" y="243176"/>
                    </a:moveTo>
                    <a:lnTo>
                      <a:pt x="158427" y="243429"/>
                    </a:lnTo>
                    <a:lnTo>
                      <a:pt x="158828" y="243176"/>
                    </a:lnTo>
                    <a:close/>
                  </a:path>
                  <a:path w="473710" h="562609">
                    <a:moveTo>
                      <a:pt x="155779" y="242972"/>
                    </a:moveTo>
                    <a:lnTo>
                      <a:pt x="155584" y="243224"/>
                    </a:lnTo>
                    <a:lnTo>
                      <a:pt x="155457" y="243515"/>
                    </a:lnTo>
                    <a:lnTo>
                      <a:pt x="155711" y="243118"/>
                    </a:lnTo>
                    <a:lnTo>
                      <a:pt x="155779" y="242972"/>
                    </a:lnTo>
                    <a:close/>
                  </a:path>
                  <a:path w="473710" h="562609">
                    <a:moveTo>
                      <a:pt x="158502" y="243165"/>
                    </a:moveTo>
                    <a:lnTo>
                      <a:pt x="158136" y="243373"/>
                    </a:lnTo>
                    <a:lnTo>
                      <a:pt x="158009" y="243507"/>
                    </a:lnTo>
                    <a:lnTo>
                      <a:pt x="158502" y="243165"/>
                    </a:lnTo>
                    <a:close/>
                  </a:path>
                  <a:path w="473710" h="562609">
                    <a:moveTo>
                      <a:pt x="158001" y="243333"/>
                    </a:moveTo>
                    <a:lnTo>
                      <a:pt x="157821" y="243499"/>
                    </a:lnTo>
                    <a:lnTo>
                      <a:pt x="158001" y="243333"/>
                    </a:lnTo>
                    <a:close/>
                  </a:path>
                  <a:path w="473710" h="562609">
                    <a:moveTo>
                      <a:pt x="157808" y="243237"/>
                    </a:moveTo>
                    <a:lnTo>
                      <a:pt x="157662" y="243318"/>
                    </a:lnTo>
                    <a:lnTo>
                      <a:pt x="157536" y="243489"/>
                    </a:lnTo>
                    <a:lnTo>
                      <a:pt x="157808" y="243237"/>
                    </a:lnTo>
                    <a:close/>
                  </a:path>
                  <a:path w="473710" h="562609">
                    <a:moveTo>
                      <a:pt x="159663" y="242570"/>
                    </a:moveTo>
                    <a:lnTo>
                      <a:pt x="158713" y="243045"/>
                    </a:lnTo>
                    <a:lnTo>
                      <a:pt x="158333" y="243488"/>
                    </a:lnTo>
                    <a:lnTo>
                      <a:pt x="159663" y="242570"/>
                    </a:lnTo>
                    <a:close/>
                  </a:path>
                  <a:path w="473710" h="562609">
                    <a:moveTo>
                      <a:pt x="155281" y="242952"/>
                    </a:moveTo>
                    <a:lnTo>
                      <a:pt x="154982" y="243271"/>
                    </a:lnTo>
                    <a:lnTo>
                      <a:pt x="154855" y="243487"/>
                    </a:lnTo>
                    <a:lnTo>
                      <a:pt x="155109" y="243236"/>
                    </a:lnTo>
                    <a:lnTo>
                      <a:pt x="155281" y="242952"/>
                    </a:lnTo>
                    <a:close/>
                  </a:path>
                  <a:path w="473710" h="562609">
                    <a:moveTo>
                      <a:pt x="157992" y="243135"/>
                    </a:moveTo>
                    <a:lnTo>
                      <a:pt x="157820" y="243231"/>
                    </a:lnTo>
                    <a:lnTo>
                      <a:pt x="157567" y="243471"/>
                    </a:lnTo>
                    <a:lnTo>
                      <a:pt x="157946" y="243248"/>
                    </a:lnTo>
                    <a:close/>
                  </a:path>
                  <a:path w="473710" h="562609">
                    <a:moveTo>
                      <a:pt x="156085" y="242746"/>
                    </a:moveTo>
                    <a:lnTo>
                      <a:pt x="155894" y="242952"/>
                    </a:lnTo>
                    <a:lnTo>
                      <a:pt x="155768" y="243157"/>
                    </a:lnTo>
                    <a:lnTo>
                      <a:pt x="155641" y="243452"/>
                    </a:lnTo>
                    <a:lnTo>
                      <a:pt x="155895" y="243147"/>
                    </a:lnTo>
                    <a:lnTo>
                      <a:pt x="156085" y="242746"/>
                    </a:lnTo>
                    <a:close/>
                  </a:path>
                  <a:path w="473710" h="562609">
                    <a:moveTo>
                      <a:pt x="154996" y="242971"/>
                    </a:moveTo>
                    <a:lnTo>
                      <a:pt x="154847" y="243149"/>
                    </a:lnTo>
                    <a:lnTo>
                      <a:pt x="154721" y="243449"/>
                    </a:lnTo>
                    <a:lnTo>
                      <a:pt x="154847" y="243291"/>
                    </a:lnTo>
                    <a:lnTo>
                      <a:pt x="154996" y="242971"/>
                    </a:lnTo>
                    <a:close/>
                  </a:path>
                  <a:path w="473710" h="562609">
                    <a:moveTo>
                      <a:pt x="158279" y="243159"/>
                    </a:moveTo>
                    <a:lnTo>
                      <a:pt x="158133" y="243268"/>
                    </a:lnTo>
                    <a:lnTo>
                      <a:pt x="158006" y="243446"/>
                    </a:lnTo>
                    <a:lnTo>
                      <a:pt x="158279" y="243159"/>
                    </a:lnTo>
                    <a:close/>
                  </a:path>
                  <a:path w="473710" h="562609">
                    <a:moveTo>
                      <a:pt x="155335" y="243187"/>
                    </a:moveTo>
                    <a:lnTo>
                      <a:pt x="155130" y="243439"/>
                    </a:lnTo>
                    <a:lnTo>
                      <a:pt x="155335" y="243187"/>
                    </a:lnTo>
                    <a:close/>
                  </a:path>
                  <a:path w="473710" h="562609">
                    <a:moveTo>
                      <a:pt x="156179" y="243141"/>
                    </a:moveTo>
                    <a:lnTo>
                      <a:pt x="155904" y="243427"/>
                    </a:lnTo>
                    <a:lnTo>
                      <a:pt x="156158" y="243184"/>
                    </a:lnTo>
                    <a:close/>
                  </a:path>
                  <a:path w="473710" h="562609">
                    <a:moveTo>
                      <a:pt x="154952" y="243215"/>
                    </a:moveTo>
                    <a:lnTo>
                      <a:pt x="154786" y="243425"/>
                    </a:lnTo>
                    <a:lnTo>
                      <a:pt x="154913" y="243297"/>
                    </a:lnTo>
                    <a:close/>
                  </a:path>
                  <a:path w="473710" h="562609">
                    <a:moveTo>
                      <a:pt x="158976" y="242665"/>
                    </a:moveTo>
                    <a:lnTo>
                      <a:pt x="158312" y="243135"/>
                    </a:lnTo>
                    <a:lnTo>
                      <a:pt x="158058" y="243417"/>
                    </a:lnTo>
                    <a:lnTo>
                      <a:pt x="158693" y="243028"/>
                    </a:lnTo>
                    <a:lnTo>
                      <a:pt x="158976" y="242665"/>
                    </a:lnTo>
                    <a:close/>
                  </a:path>
                  <a:path w="473710" h="562609">
                    <a:moveTo>
                      <a:pt x="156246" y="242963"/>
                    </a:moveTo>
                    <a:lnTo>
                      <a:pt x="156020" y="243174"/>
                    </a:lnTo>
                    <a:lnTo>
                      <a:pt x="155894" y="243393"/>
                    </a:lnTo>
                    <a:lnTo>
                      <a:pt x="156246" y="242963"/>
                    </a:lnTo>
                    <a:close/>
                  </a:path>
                  <a:path w="473710" h="562609">
                    <a:moveTo>
                      <a:pt x="159886" y="242570"/>
                    </a:moveTo>
                    <a:lnTo>
                      <a:pt x="158607" y="243388"/>
                    </a:lnTo>
                    <a:lnTo>
                      <a:pt x="159886" y="242570"/>
                    </a:lnTo>
                    <a:close/>
                  </a:path>
                  <a:path w="473710" h="562609">
                    <a:moveTo>
                      <a:pt x="157292" y="243181"/>
                    </a:moveTo>
                    <a:lnTo>
                      <a:pt x="157100" y="243377"/>
                    </a:lnTo>
                    <a:lnTo>
                      <a:pt x="157292" y="243181"/>
                    </a:lnTo>
                    <a:close/>
                  </a:path>
                  <a:path w="473710" h="562609">
                    <a:moveTo>
                      <a:pt x="158359" y="243066"/>
                    </a:moveTo>
                    <a:lnTo>
                      <a:pt x="158129" y="243237"/>
                    </a:lnTo>
                    <a:lnTo>
                      <a:pt x="158359" y="243066"/>
                    </a:lnTo>
                    <a:close/>
                  </a:path>
                  <a:path w="473710" h="562609">
                    <a:moveTo>
                      <a:pt x="156952" y="243047"/>
                    </a:moveTo>
                    <a:lnTo>
                      <a:pt x="156740" y="243355"/>
                    </a:lnTo>
                    <a:lnTo>
                      <a:pt x="156867" y="243196"/>
                    </a:lnTo>
                    <a:lnTo>
                      <a:pt x="156952" y="243047"/>
                    </a:lnTo>
                    <a:close/>
                  </a:path>
                  <a:path w="473710" h="562609">
                    <a:moveTo>
                      <a:pt x="155062" y="242904"/>
                    </a:moveTo>
                    <a:lnTo>
                      <a:pt x="154949" y="243071"/>
                    </a:lnTo>
                    <a:lnTo>
                      <a:pt x="154822" y="243346"/>
                    </a:lnTo>
                    <a:lnTo>
                      <a:pt x="155062" y="242904"/>
                    </a:lnTo>
                    <a:close/>
                  </a:path>
                  <a:path w="473710" h="562609">
                    <a:moveTo>
                      <a:pt x="155043" y="242957"/>
                    </a:moveTo>
                    <a:lnTo>
                      <a:pt x="154833" y="243336"/>
                    </a:lnTo>
                    <a:lnTo>
                      <a:pt x="154959" y="243194"/>
                    </a:lnTo>
                    <a:lnTo>
                      <a:pt x="155043" y="242957"/>
                    </a:lnTo>
                    <a:close/>
                  </a:path>
                  <a:path w="473710" h="562609">
                    <a:moveTo>
                      <a:pt x="158425" y="242989"/>
                    </a:moveTo>
                    <a:lnTo>
                      <a:pt x="158128" y="243184"/>
                    </a:lnTo>
                    <a:lnTo>
                      <a:pt x="158001" y="243333"/>
                    </a:lnTo>
                    <a:lnTo>
                      <a:pt x="158425" y="242989"/>
                    </a:lnTo>
                    <a:close/>
                  </a:path>
                  <a:path w="473710" h="562609">
                    <a:moveTo>
                      <a:pt x="156212" y="243075"/>
                    </a:moveTo>
                    <a:lnTo>
                      <a:pt x="155978" y="243329"/>
                    </a:lnTo>
                    <a:lnTo>
                      <a:pt x="156212" y="243075"/>
                    </a:lnTo>
                    <a:close/>
                  </a:path>
                  <a:path w="473710" h="562609">
                    <a:moveTo>
                      <a:pt x="155684" y="242969"/>
                    </a:moveTo>
                    <a:lnTo>
                      <a:pt x="155455" y="243121"/>
                    </a:lnTo>
                    <a:lnTo>
                      <a:pt x="155328" y="243305"/>
                    </a:lnTo>
                    <a:lnTo>
                      <a:pt x="155581" y="243113"/>
                    </a:lnTo>
                    <a:lnTo>
                      <a:pt x="155684" y="242969"/>
                    </a:lnTo>
                    <a:close/>
                  </a:path>
                  <a:path w="473710" h="562609">
                    <a:moveTo>
                      <a:pt x="157791" y="243077"/>
                    </a:moveTo>
                    <a:lnTo>
                      <a:pt x="157623" y="243283"/>
                    </a:lnTo>
                    <a:lnTo>
                      <a:pt x="157791" y="243077"/>
                    </a:lnTo>
                    <a:close/>
                  </a:path>
                  <a:path w="473710" h="562609">
                    <a:moveTo>
                      <a:pt x="158278" y="243075"/>
                    </a:moveTo>
                    <a:lnTo>
                      <a:pt x="158125" y="243165"/>
                    </a:lnTo>
                    <a:lnTo>
                      <a:pt x="158278" y="243075"/>
                    </a:lnTo>
                    <a:close/>
                  </a:path>
                  <a:path w="473710" h="562609">
                    <a:moveTo>
                      <a:pt x="160058" y="242570"/>
                    </a:moveTo>
                    <a:lnTo>
                      <a:pt x="159905" y="242570"/>
                    </a:lnTo>
                    <a:lnTo>
                      <a:pt x="158812" y="243277"/>
                    </a:lnTo>
                    <a:lnTo>
                      <a:pt x="160058" y="242570"/>
                    </a:lnTo>
                    <a:close/>
                  </a:path>
                  <a:path w="473710" h="562609">
                    <a:moveTo>
                      <a:pt x="155539" y="242846"/>
                    </a:moveTo>
                    <a:lnTo>
                      <a:pt x="155331" y="243059"/>
                    </a:lnTo>
                    <a:lnTo>
                      <a:pt x="155205" y="243268"/>
                    </a:lnTo>
                    <a:lnTo>
                      <a:pt x="155539" y="242846"/>
                    </a:lnTo>
                    <a:close/>
                  </a:path>
                  <a:path w="473710" h="562609">
                    <a:moveTo>
                      <a:pt x="156991" y="243021"/>
                    </a:moveTo>
                    <a:lnTo>
                      <a:pt x="156830" y="243259"/>
                    </a:lnTo>
                    <a:lnTo>
                      <a:pt x="156991" y="243021"/>
                    </a:lnTo>
                    <a:close/>
                  </a:path>
                  <a:path w="473710" h="562609">
                    <a:moveTo>
                      <a:pt x="156286" y="242926"/>
                    </a:moveTo>
                    <a:lnTo>
                      <a:pt x="156035" y="243252"/>
                    </a:lnTo>
                    <a:lnTo>
                      <a:pt x="156286" y="242926"/>
                    </a:lnTo>
                    <a:close/>
                  </a:path>
                  <a:path w="473710" h="562609">
                    <a:moveTo>
                      <a:pt x="157991" y="243109"/>
                    </a:moveTo>
                    <a:lnTo>
                      <a:pt x="157808" y="243237"/>
                    </a:lnTo>
                    <a:lnTo>
                      <a:pt x="157991" y="243109"/>
                    </a:lnTo>
                    <a:close/>
                  </a:path>
                  <a:path w="473710" h="562609">
                    <a:moveTo>
                      <a:pt x="155314" y="242893"/>
                    </a:moveTo>
                    <a:lnTo>
                      <a:pt x="155007" y="243231"/>
                    </a:lnTo>
                    <a:lnTo>
                      <a:pt x="155260" y="242974"/>
                    </a:lnTo>
                    <a:close/>
                  </a:path>
                  <a:path w="473710" h="562609">
                    <a:moveTo>
                      <a:pt x="158209" y="243015"/>
                    </a:moveTo>
                    <a:lnTo>
                      <a:pt x="157996" y="243218"/>
                    </a:lnTo>
                    <a:lnTo>
                      <a:pt x="158209" y="243015"/>
                    </a:lnTo>
                    <a:close/>
                  </a:path>
                  <a:path w="473710" h="562609">
                    <a:moveTo>
                      <a:pt x="155452" y="242514"/>
                    </a:moveTo>
                    <a:lnTo>
                      <a:pt x="155079" y="242893"/>
                    </a:lnTo>
                    <a:lnTo>
                      <a:pt x="154952" y="243215"/>
                    </a:lnTo>
                    <a:lnTo>
                      <a:pt x="155079" y="243079"/>
                    </a:lnTo>
                    <a:lnTo>
                      <a:pt x="155452" y="242514"/>
                    </a:lnTo>
                    <a:close/>
                  </a:path>
                  <a:path w="473710" h="562609">
                    <a:moveTo>
                      <a:pt x="155938" y="242855"/>
                    </a:moveTo>
                    <a:lnTo>
                      <a:pt x="155736" y="243207"/>
                    </a:lnTo>
                    <a:lnTo>
                      <a:pt x="155938" y="242855"/>
                    </a:lnTo>
                    <a:close/>
                  </a:path>
                  <a:path w="473710" h="562609">
                    <a:moveTo>
                      <a:pt x="157295" y="242947"/>
                    </a:moveTo>
                    <a:lnTo>
                      <a:pt x="157081" y="243188"/>
                    </a:lnTo>
                    <a:lnTo>
                      <a:pt x="157295" y="242947"/>
                    </a:lnTo>
                    <a:close/>
                  </a:path>
                  <a:path w="473710" h="562609">
                    <a:moveTo>
                      <a:pt x="155613" y="242771"/>
                    </a:moveTo>
                    <a:lnTo>
                      <a:pt x="155335" y="243187"/>
                    </a:lnTo>
                    <a:lnTo>
                      <a:pt x="155462" y="243031"/>
                    </a:lnTo>
                    <a:lnTo>
                      <a:pt x="155613" y="242771"/>
                    </a:lnTo>
                    <a:close/>
                  </a:path>
                  <a:path w="473710" h="562609">
                    <a:moveTo>
                      <a:pt x="157989" y="243061"/>
                    </a:moveTo>
                    <a:lnTo>
                      <a:pt x="157861" y="243185"/>
                    </a:lnTo>
                    <a:lnTo>
                      <a:pt x="157989" y="243061"/>
                    </a:lnTo>
                    <a:close/>
                  </a:path>
                  <a:path w="473710" h="562609">
                    <a:moveTo>
                      <a:pt x="158685" y="243037"/>
                    </a:moveTo>
                    <a:lnTo>
                      <a:pt x="158502" y="243165"/>
                    </a:lnTo>
                    <a:lnTo>
                      <a:pt x="158685" y="243037"/>
                    </a:lnTo>
                    <a:close/>
                  </a:path>
                  <a:path w="473710" h="562609">
                    <a:moveTo>
                      <a:pt x="158577" y="242811"/>
                    </a:moveTo>
                    <a:lnTo>
                      <a:pt x="158218" y="243010"/>
                    </a:lnTo>
                    <a:lnTo>
                      <a:pt x="158091" y="243161"/>
                    </a:lnTo>
                    <a:lnTo>
                      <a:pt x="158472" y="242934"/>
                    </a:lnTo>
                    <a:close/>
                  </a:path>
                  <a:path w="473710" h="562609">
                    <a:moveTo>
                      <a:pt x="158825" y="242754"/>
                    </a:moveTo>
                    <a:lnTo>
                      <a:pt x="158406" y="243030"/>
                    </a:lnTo>
                    <a:lnTo>
                      <a:pt x="158279" y="243159"/>
                    </a:lnTo>
                    <a:lnTo>
                      <a:pt x="158825" y="242754"/>
                    </a:lnTo>
                    <a:close/>
                  </a:path>
                  <a:path w="473710" h="562609">
                    <a:moveTo>
                      <a:pt x="157883" y="242843"/>
                    </a:moveTo>
                    <a:lnTo>
                      <a:pt x="157588" y="243151"/>
                    </a:lnTo>
                    <a:lnTo>
                      <a:pt x="157883" y="242843"/>
                    </a:lnTo>
                    <a:close/>
                  </a:path>
                  <a:path w="473710" h="562609">
                    <a:moveTo>
                      <a:pt x="155372" y="242788"/>
                    </a:moveTo>
                    <a:lnTo>
                      <a:pt x="155057" y="243151"/>
                    </a:lnTo>
                    <a:lnTo>
                      <a:pt x="155311" y="242896"/>
                    </a:lnTo>
                    <a:close/>
                  </a:path>
                  <a:path w="473710" h="562609">
                    <a:moveTo>
                      <a:pt x="156250" y="242848"/>
                    </a:moveTo>
                    <a:lnTo>
                      <a:pt x="156122" y="242975"/>
                    </a:lnTo>
                    <a:lnTo>
                      <a:pt x="155996" y="243151"/>
                    </a:lnTo>
                    <a:lnTo>
                      <a:pt x="156250" y="242848"/>
                    </a:lnTo>
                    <a:close/>
                  </a:path>
                  <a:path w="473710" h="562609">
                    <a:moveTo>
                      <a:pt x="156198" y="242663"/>
                    </a:moveTo>
                    <a:lnTo>
                      <a:pt x="156035" y="242855"/>
                    </a:lnTo>
                    <a:lnTo>
                      <a:pt x="155908" y="243129"/>
                    </a:lnTo>
                    <a:lnTo>
                      <a:pt x="156035" y="242964"/>
                    </a:lnTo>
                    <a:lnTo>
                      <a:pt x="156198" y="242663"/>
                    </a:lnTo>
                    <a:close/>
                  </a:path>
                  <a:path w="473710" h="562609">
                    <a:moveTo>
                      <a:pt x="155856" y="242579"/>
                    </a:moveTo>
                    <a:lnTo>
                      <a:pt x="155432" y="243127"/>
                    </a:lnTo>
                    <a:lnTo>
                      <a:pt x="155686" y="242896"/>
                    </a:lnTo>
                    <a:lnTo>
                      <a:pt x="155856" y="242579"/>
                    </a:lnTo>
                    <a:close/>
                  </a:path>
                  <a:path w="473710" h="562609">
                    <a:moveTo>
                      <a:pt x="155599" y="242746"/>
                    </a:moveTo>
                    <a:lnTo>
                      <a:pt x="155395" y="242955"/>
                    </a:lnTo>
                    <a:lnTo>
                      <a:pt x="155268" y="243123"/>
                    </a:lnTo>
                    <a:lnTo>
                      <a:pt x="155520" y="242865"/>
                    </a:lnTo>
                    <a:close/>
                  </a:path>
                  <a:path w="473710" h="562609">
                    <a:moveTo>
                      <a:pt x="157811" y="242960"/>
                    </a:moveTo>
                    <a:lnTo>
                      <a:pt x="157653" y="243121"/>
                    </a:lnTo>
                    <a:lnTo>
                      <a:pt x="157811" y="242960"/>
                    </a:lnTo>
                    <a:close/>
                  </a:path>
                  <a:path w="473710" h="562609">
                    <a:moveTo>
                      <a:pt x="155092" y="242570"/>
                    </a:moveTo>
                    <a:lnTo>
                      <a:pt x="154783" y="243120"/>
                    </a:lnTo>
                    <a:lnTo>
                      <a:pt x="154910" y="242936"/>
                    </a:lnTo>
                    <a:lnTo>
                      <a:pt x="155092" y="242570"/>
                    </a:lnTo>
                    <a:close/>
                  </a:path>
                  <a:path w="473710" h="562609">
                    <a:moveTo>
                      <a:pt x="156726" y="242733"/>
                    </a:moveTo>
                    <a:lnTo>
                      <a:pt x="156474" y="243114"/>
                    </a:lnTo>
                    <a:lnTo>
                      <a:pt x="156601" y="242983"/>
                    </a:lnTo>
                    <a:lnTo>
                      <a:pt x="156726" y="242733"/>
                    </a:lnTo>
                    <a:close/>
                  </a:path>
                  <a:path w="473710" h="562609">
                    <a:moveTo>
                      <a:pt x="158399" y="242778"/>
                    </a:moveTo>
                    <a:lnTo>
                      <a:pt x="158116" y="242952"/>
                    </a:lnTo>
                    <a:lnTo>
                      <a:pt x="157991" y="243109"/>
                    </a:lnTo>
                    <a:lnTo>
                      <a:pt x="158245" y="242959"/>
                    </a:lnTo>
                    <a:lnTo>
                      <a:pt x="158399" y="242778"/>
                    </a:lnTo>
                    <a:close/>
                  </a:path>
                  <a:path w="473710" h="562609">
                    <a:moveTo>
                      <a:pt x="155137" y="242664"/>
                    </a:moveTo>
                    <a:lnTo>
                      <a:pt x="154996" y="242846"/>
                    </a:lnTo>
                    <a:lnTo>
                      <a:pt x="154869" y="243097"/>
                    </a:lnTo>
                    <a:lnTo>
                      <a:pt x="154996" y="242969"/>
                    </a:lnTo>
                    <a:lnTo>
                      <a:pt x="155137" y="242664"/>
                    </a:lnTo>
                    <a:close/>
                  </a:path>
                  <a:path w="473710" h="562609">
                    <a:moveTo>
                      <a:pt x="157765" y="242859"/>
                    </a:moveTo>
                    <a:lnTo>
                      <a:pt x="157553" y="243094"/>
                    </a:lnTo>
                    <a:lnTo>
                      <a:pt x="157765" y="242859"/>
                    </a:lnTo>
                    <a:close/>
                  </a:path>
                  <a:path w="473710" h="562609">
                    <a:moveTo>
                      <a:pt x="155588" y="241747"/>
                    </a:moveTo>
                    <a:lnTo>
                      <a:pt x="155047" y="242498"/>
                    </a:lnTo>
                    <a:lnTo>
                      <a:pt x="154793" y="243094"/>
                    </a:lnTo>
                    <a:lnTo>
                      <a:pt x="155046" y="242651"/>
                    </a:lnTo>
                    <a:lnTo>
                      <a:pt x="155588" y="241747"/>
                    </a:lnTo>
                    <a:close/>
                  </a:path>
                  <a:path w="473710" h="562609">
                    <a:moveTo>
                      <a:pt x="159550" y="242570"/>
                    </a:moveTo>
                    <a:lnTo>
                      <a:pt x="159359" y="242570"/>
                    </a:lnTo>
                    <a:lnTo>
                      <a:pt x="158653" y="243079"/>
                    </a:lnTo>
                    <a:lnTo>
                      <a:pt x="159550" y="242570"/>
                    </a:lnTo>
                    <a:close/>
                  </a:path>
                  <a:path w="473710" h="562609">
                    <a:moveTo>
                      <a:pt x="158597" y="242888"/>
                    </a:moveTo>
                    <a:lnTo>
                      <a:pt x="158359" y="243066"/>
                    </a:lnTo>
                    <a:lnTo>
                      <a:pt x="158597" y="242888"/>
                    </a:lnTo>
                    <a:close/>
                  </a:path>
                  <a:path w="473710" h="562609">
                    <a:moveTo>
                      <a:pt x="156686" y="242116"/>
                    </a:moveTo>
                    <a:lnTo>
                      <a:pt x="156159" y="242829"/>
                    </a:lnTo>
                    <a:lnTo>
                      <a:pt x="156032" y="243064"/>
                    </a:lnTo>
                    <a:lnTo>
                      <a:pt x="156286" y="242799"/>
                    </a:lnTo>
                    <a:lnTo>
                      <a:pt x="156413" y="242630"/>
                    </a:lnTo>
                    <a:lnTo>
                      <a:pt x="156686" y="242116"/>
                    </a:lnTo>
                    <a:close/>
                  </a:path>
                  <a:path w="473710" h="562609">
                    <a:moveTo>
                      <a:pt x="155778" y="242446"/>
                    </a:moveTo>
                    <a:lnTo>
                      <a:pt x="155426" y="242863"/>
                    </a:lnTo>
                    <a:lnTo>
                      <a:pt x="155299" y="243052"/>
                    </a:lnTo>
                    <a:lnTo>
                      <a:pt x="155553" y="242793"/>
                    </a:lnTo>
                    <a:lnTo>
                      <a:pt x="155778" y="242446"/>
                    </a:lnTo>
                    <a:close/>
                  </a:path>
                  <a:path w="473710" h="562609">
                    <a:moveTo>
                      <a:pt x="157977" y="242789"/>
                    </a:moveTo>
                    <a:lnTo>
                      <a:pt x="157808" y="243050"/>
                    </a:lnTo>
                    <a:lnTo>
                      <a:pt x="157935" y="242916"/>
                    </a:lnTo>
                    <a:close/>
                  </a:path>
                  <a:path w="473710" h="562609">
                    <a:moveTo>
                      <a:pt x="158174" y="242881"/>
                    </a:moveTo>
                    <a:lnTo>
                      <a:pt x="157988" y="243038"/>
                    </a:lnTo>
                    <a:lnTo>
                      <a:pt x="158174" y="242881"/>
                    </a:lnTo>
                    <a:close/>
                  </a:path>
                  <a:path w="473710" h="562609">
                    <a:moveTo>
                      <a:pt x="159498" y="242358"/>
                    </a:moveTo>
                    <a:lnTo>
                      <a:pt x="159065" y="242613"/>
                    </a:lnTo>
                    <a:lnTo>
                      <a:pt x="158685" y="243037"/>
                    </a:lnTo>
                    <a:lnTo>
                      <a:pt x="159445" y="242510"/>
                    </a:lnTo>
                    <a:lnTo>
                      <a:pt x="159498" y="242358"/>
                    </a:lnTo>
                    <a:close/>
                  </a:path>
                  <a:path w="473710" h="562609">
                    <a:moveTo>
                      <a:pt x="157366" y="242810"/>
                    </a:moveTo>
                    <a:lnTo>
                      <a:pt x="157191" y="243035"/>
                    </a:lnTo>
                    <a:lnTo>
                      <a:pt x="157366" y="242810"/>
                    </a:lnTo>
                    <a:close/>
                  </a:path>
                  <a:path w="473710" h="562609">
                    <a:moveTo>
                      <a:pt x="155613" y="242353"/>
                    </a:moveTo>
                    <a:lnTo>
                      <a:pt x="155261" y="242828"/>
                    </a:lnTo>
                    <a:lnTo>
                      <a:pt x="155134" y="243029"/>
                    </a:lnTo>
                    <a:lnTo>
                      <a:pt x="155388" y="242759"/>
                    </a:lnTo>
                    <a:lnTo>
                      <a:pt x="155613" y="242353"/>
                    </a:lnTo>
                    <a:close/>
                  </a:path>
                  <a:path w="473710" h="562609">
                    <a:moveTo>
                      <a:pt x="157980" y="242868"/>
                    </a:moveTo>
                    <a:lnTo>
                      <a:pt x="157856" y="243028"/>
                    </a:lnTo>
                    <a:lnTo>
                      <a:pt x="157980" y="242868"/>
                    </a:lnTo>
                    <a:close/>
                  </a:path>
                  <a:path w="473710" h="562609">
                    <a:moveTo>
                      <a:pt x="157923" y="242752"/>
                    </a:moveTo>
                    <a:lnTo>
                      <a:pt x="157688" y="243021"/>
                    </a:lnTo>
                    <a:lnTo>
                      <a:pt x="157923" y="242752"/>
                    </a:lnTo>
                    <a:close/>
                  </a:path>
                  <a:path w="473710" h="562609">
                    <a:moveTo>
                      <a:pt x="157393" y="242752"/>
                    </a:moveTo>
                    <a:lnTo>
                      <a:pt x="157169" y="243017"/>
                    </a:lnTo>
                    <a:lnTo>
                      <a:pt x="157393" y="242752"/>
                    </a:lnTo>
                    <a:close/>
                  </a:path>
                  <a:path w="473710" h="562609">
                    <a:moveTo>
                      <a:pt x="158659" y="242715"/>
                    </a:moveTo>
                    <a:lnTo>
                      <a:pt x="158336" y="242906"/>
                    </a:lnTo>
                    <a:lnTo>
                      <a:pt x="158589" y="242797"/>
                    </a:lnTo>
                    <a:close/>
                  </a:path>
                  <a:path w="473710" h="562609">
                    <a:moveTo>
                      <a:pt x="159884" y="242469"/>
                    </a:moveTo>
                    <a:lnTo>
                      <a:pt x="159107" y="243001"/>
                    </a:lnTo>
                    <a:lnTo>
                      <a:pt x="159791" y="242570"/>
                    </a:lnTo>
                    <a:close/>
                  </a:path>
                  <a:path w="473710" h="562609">
                    <a:moveTo>
                      <a:pt x="157537" y="242744"/>
                    </a:moveTo>
                    <a:lnTo>
                      <a:pt x="157324" y="242992"/>
                    </a:lnTo>
                    <a:lnTo>
                      <a:pt x="157537" y="242744"/>
                    </a:lnTo>
                    <a:close/>
                  </a:path>
                  <a:path w="473710" h="562609">
                    <a:moveTo>
                      <a:pt x="155683" y="242544"/>
                    </a:moveTo>
                    <a:lnTo>
                      <a:pt x="155455" y="242806"/>
                    </a:lnTo>
                    <a:lnTo>
                      <a:pt x="155329" y="242985"/>
                    </a:lnTo>
                    <a:lnTo>
                      <a:pt x="155683" y="242544"/>
                    </a:lnTo>
                    <a:close/>
                  </a:path>
                  <a:path w="473710" h="562609">
                    <a:moveTo>
                      <a:pt x="158324" y="242812"/>
                    </a:moveTo>
                    <a:lnTo>
                      <a:pt x="158192" y="242873"/>
                    </a:lnTo>
                    <a:lnTo>
                      <a:pt x="158324" y="242812"/>
                    </a:lnTo>
                    <a:close/>
                  </a:path>
                  <a:path w="473710" h="562609">
                    <a:moveTo>
                      <a:pt x="155796" y="242584"/>
                    </a:moveTo>
                    <a:lnTo>
                      <a:pt x="155647" y="242755"/>
                    </a:lnTo>
                    <a:lnTo>
                      <a:pt x="155520" y="242974"/>
                    </a:lnTo>
                    <a:lnTo>
                      <a:pt x="155796" y="242584"/>
                    </a:lnTo>
                    <a:close/>
                  </a:path>
                  <a:path w="473710" h="562609">
                    <a:moveTo>
                      <a:pt x="156361" y="242774"/>
                    </a:moveTo>
                    <a:lnTo>
                      <a:pt x="156206" y="242956"/>
                    </a:lnTo>
                    <a:lnTo>
                      <a:pt x="156361" y="242774"/>
                    </a:lnTo>
                    <a:close/>
                  </a:path>
                  <a:path w="473710" h="562609">
                    <a:moveTo>
                      <a:pt x="158740" y="242621"/>
                    </a:moveTo>
                    <a:lnTo>
                      <a:pt x="158387" y="242792"/>
                    </a:lnTo>
                    <a:lnTo>
                      <a:pt x="158261" y="242950"/>
                    </a:lnTo>
                    <a:lnTo>
                      <a:pt x="158640" y="242726"/>
                    </a:lnTo>
                    <a:close/>
                  </a:path>
                  <a:path w="473710" h="562609">
                    <a:moveTo>
                      <a:pt x="155916" y="242670"/>
                    </a:moveTo>
                    <a:lnTo>
                      <a:pt x="155717" y="242949"/>
                    </a:lnTo>
                    <a:lnTo>
                      <a:pt x="155916" y="242670"/>
                    </a:lnTo>
                    <a:close/>
                  </a:path>
                  <a:path w="473710" h="562609">
                    <a:moveTo>
                      <a:pt x="156878" y="242570"/>
                    </a:moveTo>
                    <a:lnTo>
                      <a:pt x="156678" y="242944"/>
                    </a:lnTo>
                    <a:lnTo>
                      <a:pt x="156805" y="242738"/>
                    </a:lnTo>
                    <a:lnTo>
                      <a:pt x="156878" y="242570"/>
                    </a:lnTo>
                    <a:close/>
                  </a:path>
                  <a:path w="473710" h="562609">
                    <a:moveTo>
                      <a:pt x="155593" y="242635"/>
                    </a:moveTo>
                    <a:lnTo>
                      <a:pt x="155350" y="242937"/>
                    </a:lnTo>
                    <a:lnTo>
                      <a:pt x="155593" y="242635"/>
                    </a:lnTo>
                    <a:close/>
                  </a:path>
                  <a:path w="473710" h="562609">
                    <a:moveTo>
                      <a:pt x="158844" y="242663"/>
                    </a:moveTo>
                    <a:lnTo>
                      <a:pt x="158598" y="242799"/>
                    </a:lnTo>
                    <a:lnTo>
                      <a:pt x="158472" y="242934"/>
                    </a:lnTo>
                    <a:lnTo>
                      <a:pt x="158844" y="242663"/>
                    </a:lnTo>
                    <a:close/>
                  </a:path>
                  <a:path w="473710" h="562609">
                    <a:moveTo>
                      <a:pt x="159863" y="242433"/>
                    </a:moveTo>
                    <a:lnTo>
                      <a:pt x="159212" y="242919"/>
                    </a:lnTo>
                    <a:lnTo>
                      <a:pt x="159845" y="242495"/>
                    </a:lnTo>
                    <a:close/>
                  </a:path>
                  <a:path w="473710" h="562609">
                    <a:moveTo>
                      <a:pt x="155381" y="242350"/>
                    </a:moveTo>
                    <a:lnTo>
                      <a:pt x="155189" y="242598"/>
                    </a:lnTo>
                    <a:lnTo>
                      <a:pt x="155062" y="242904"/>
                    </a:lnTo>
                    <a:lnTo>
                      <a:pt x="155381" y="242350"/>
                    </a:lnTo>
                    <a:close/>
                  </a:path>
                  <a:path w="473710" h="562609">
                    <a:moveTo>
                      <a:pt x="155181" y="242570"/>
                    </a:moveTo>
                    <a:lnTo>
                      <a:pt x="154966" y="242885"/>
                    </a:lnTo>
                    <a:lnTo>
                      <a:pt x="155092" y="242722"/>
                    </a:lnTo>
                    <a:lnTo>
                      <a:pt x="155181" y="242570"/>
                    </a:lnTo>
                    <a:close/>
                  </a:path>
                  <a:path w="473710" h="562609">
                    <a:moveTo>
                      <a:pt x="158505" y="242646"/>
                    </a:moveTo>
                    <a:lnTo>
                      <a:pt x="158300" y="242770"/>
                    </a:lnTo>
                    <a:lnTo>
                      <a:pt x="158505" y="242646"/>
                    </a:lnTo>
                    <a:close/>
                  </a:path>
                  <a:path w="473710" h="562609">
                    <a:moveTo>
                      <a:pt x="155837" y="241763"/>
                    </a:moveTo>
                    <a:lnTo>
                      <a:pt x="155339" y="242425"/>
                    </a:lnTo>
                    <a:lnTo>
                      <a:pt x="155086" y="242880"/>
                    </a:lnTo>
                    <a:lnTo>
                      <a:pt x="155467" y="242486"/>
                    </a:lnTo>
                    <a:lnTo>
                      <a:pt x="155837" y="241763"/>
                    </a:lnTo>
                    <a:close/>
                  </a:path>
                  <a:path w="473710" h="562609">
                    <a:moveTo>
                      <a:pt x="157543" y="242651"/>
                    </a:moveTo>
                    <a:lnTo>
                      <a:pt x="157383" y="242873"/>
                    </a:lnTo>
                    <a:lnTo>
                      <a:pt x="157543" y="242651"/>
                    </a:lnTo>
                    <a:close/>
                  </a:path>
                  <a:path w="473710" h="562609">
                    <a:moveTo>
                      <a:pt x="157870" y="242650"/>
                    </a:moveTo>
                    <a:lnTo>
                      <a:pt x="157666" y="242859"/>
                    </a:lnTo>
                    <a:lnTo>
                      <a:pt x="157870" y="242650"/>
                    </a:lnTo>
                    <a:close/>
                  </a:path>
                  <a:path w="473710" h="562609">
                    <a:moveTo>
                      <a:pt x="156946" y="242570"/>
                    </a:moveTo>
                    <a:lnTo>
                      <a:pt x="156761" y="242843"/>
                    </a:lnTo>
                    <a:lnTo>
                      <a:pt x="156888" y="242688"/>
                    </a:lnTo>
                    <a:close/>
                  </a:path>
                  <a:path w="473710" h="562609">
                    <a:moveTo>
                      <a:pt x="157916" y="242536"/>
                    </a:moveTo>
                    <a:lnTo>
                      <a:pt x="157782" y="242667"/>
                    </a:lnTo>
                    <a:lnTo>
                      <a:pt x="157655" y="242842"/>
                    </a:lnTo>
                    <a:lnTo>
                      <a:pt x="157916" y="242536"/>
                    </a:lnTo>
                    <a:close/>
                  </a:path>
                  <a:path w="473710" h="562609">
                    <a:moveTo>
                      <a:pt x="156068" y="242626"/>
                    </a:moveTo>
                    <a:lnTo>
                      <a:pt x="155890" y="242841"/>
                    </a:lnTo>
                    <a:lnTo>
                      <a:pt x="156068" y="242626"/>
                    </a:lnTo>
                    <a:close/>
                  </a:path>
                  <a:path w="473710" h="562609">
                    <a:moveTo>
                      <a:pt x="157636" y="242590"/>
                    </a:moveTo>
                    <a:lnTo>
                      <a:pt x="157425" y="242838"/>
                    </a:lnTo>
                    <a:lnTo>
                      <a:pt x="157636" y="242590"/>
                    </a:lnTo>
                    <a:close/>
                  </a:path>
                  <a:path w="473710" h="562609">
                    <a:moveTo>
                      <a:pt x="155134" y="242570"/>
                    </a:moveTo>
                    <a:lnTo>
                      <a:pt x="154980" y="242834"/>
                    </a:lnTo>
                    <a:lnTo>
                      <a:pt x="155134" y="242570"/>
                    </a:lnTo>
                    <a:close/>
                  </a:path>
                  <a:path w="473710" h="562609">
                    <a:moveTo>
                      <a:pt x="156083" y="242300"/>
                    </a:moveTo>
                    <a:lnTo>
                      <a:pt x="155884" y="242545"/>
                    </a:lnTo>
                    <a:lnTo>
                      <a:pt x="155758" y="242825"/>
                    </a:lnTo>
                    <a:lnTo>
                      <a:pt x="155884" y="242662"/>
                    </a:lnTo>
                    <a:lnTo>
                      <a:pt x="156083" y="242300"/>
                    </a:lnTo>
                    <a:close/>
                  </a:path>
                  <a:path w="473710" h="562609">
                    <a:moveTo>
                      <a:pt x="159179" y="242418"/>
                    </a:moveTo>
                    <a:lnTo>
                      <a:pt x="158704" y="242688"/>
                    </a:lnTo>
                    <a:lnTo>
                      <a:pt x="159179" y="242418"/>
                    </a:lnTo>
                    <a:close/>
                  </a:path>
                  <a:path w="473710" h="562609">
                    <a:moveTo>
                      <a:pt x="156985" y="242587"/>
                    </a:moveTo>
                    <a:lnTo>
                      <a:pt x="156833" y="242805"/>
                    </a:lnTo>
                    <a:lnTo>
                      <a:pt x="156960" y="242654"/>
                    </a:lnTo>
                    <a:close/>
                  </a:path>
                  <a:path w="473710" h="562609">
                    <a:moveTo>
                      <a:pt x="158191" y="242570"/>
                    </a:moveTo>
                    <a:lnTo>
                      <a:pt x="157977" y="242789"/>
                    </a:lnTo>
                    <a:lnTo>
                      <a:pt x="158191" y="242570"/>
                    </a:lnTo>
                    <a:close/>
                  </a:path>
                  <a:path w="473710" h="562609">
                    <a:moveTo>
                      <a:pt x="155511" y="242570"/>
                    </a:moveTo>
                    <a:lnTo>
                      <a:pt x="155372" y="242788"/>
                    </a:lnTo>
                    <a:lnTo>
                      <a:pt x="155511" y="242570"/>
                    </a:lnTo>
                    <a:close/>
                  </a:path>
                  <a:path w="473710" h="562609">
                    <a:moveTo>
                      <a:pt x="158760" y="242313"/>
                    </a:moveTo>
                    <a:lnTo>
                      <a:pt x="158272" y="242787"/>
                    </a:lnTo>
                    <a:lnTo>
                      <a:pt x="158523" y="242623"/>
                    </a:lnTo>
                    <a:lnTo>
                      <a:pt x="158760" y="242313"/>
                    </a:lnTo>
                    <a:close/>
                  </a:path>
                  <a:path w="473710" h="562609">
                    <a:moveTo>
                      <a:pt x="158784" y="242570"/>
                    </a:moveTo>
                    <a:lnTo>
                      <a:pt x="158399" y="242778"/>
                    </a:lnTo>
                    <a:lnTo>
                      <a:pt x="158652" y="242661"/>
                    </a:lnTo>
                    <a:lnTo>
                      <a:pt x="158784" y="242570"/>
                    </a:lnTo>
                    <a:close/>
                  </a:path>
                  <a:path w="473710" h="562609">
                    <a:moveTo>
                      <a:pt x="157932" y="242570"/>
                    </a:moveTo>
                    <a:lnTo>
                      <a:pt x="157731" y="242774"/>
                    </a:lnTo>
                    <a:lnTo>
                      <a:pt x="157932" y="242570"/>
                    </a:lnTo>
                    <a:close/>
                  </a:path>
                  <a:path w="473710" h="562609">
                    <a:moveTo>
                      <a:pt x="156248" y="242277"/>
                    </a:moveTo>
                    <a:lnTo>
                      <a:pt x="156033" y="242561"/>
                    </a:lnTo>
                    <a:lnTo>
                      <a:pt x="155907" y="242769"/>
                    </a:lnTo>
                    <a:lnTo>
                      <a:pt x="156248" y="242277"/>
                    </a:lnTo>
                    <a:close/>
                  </a:path>
                  <a:path w="473710" h="562609">
                    <a:moveTo>
                      <a:pt x="156211" y="242474"/>
                    </a:moveTo>
                    <a:lnTo>
                      <a:pt x="156010" y="242765"/>
                    </a:lnTo>
                    <a:lnTo>
                      <a:pt x="156137" y="242633"/>
                    </a:lnTo>
                    <a:lnTo>
                      <a:pt x="156211" y="242474"/>
                    </a:lnTo>
                    <a:close/>
                  </a:path>
                  <a:path w="473710" h="562609">
                    <a:moveTo>
                      <a:pt x="157479" y="242567"/>
                    </a:moveTo>
                    <a:lnTo>
                      <a:pt x="157327" y="242757"/>
                    </a:lnTo>
                    <a:lnTo>
                      <a:pt x="157454" y="242621"/>
                    </a:lnTo>
                    <a:close/>
                  </a:path>
                  <a:path w="473710" h="562609">
                    <a:moveTo>
                      <a:pt x="155534" y="242432"/>
                    </a:moveTo>
                    <a:lnTo>
                      <a:pt x="155308" y="242753"/>
                    </a:lnTo>
                    <a:lnTo>
                      <a:pt x="155534" y="242432"/>
                    </a:lnTo>
                    <a:close/>
                  </a:path>
                  <a:path w="473710" h="562609">
                    <a:moveTo>
                      <a:pt x="159095" y="242523"/>
                    </a:moveTo>
                    <a:lnTo>
                      <a:pt x="158780" y="242750"/>
                    </a:lnTo>
                    <a:lnTo>
                      <a:pt x="159034" y="242591"/>
                    </a:lnTo>
                    <a:close/>
                  </a:path>
                  <a:path w="473710" h="562609">
                    <a:moveTo>
                      <a:pt x="158686" y="242570"/>
                    </a:moveTo>
                    <a:lnTo>
                      <a:pt x="158553" y="242617"/>
                    </a:lnTo>
                    <a:lnTo>
                      <a:pt x="158426" y="242744"/>
                    </a:lnTo>
                    <a:lnTo>
                      <a:pt x="158686" y="242570"/>
                    </a:lnTo>
                    <a:close/>
                  </a:path>
                  <a:path w="473710" h="562609">
                    <a:moveTo>
                      <a:pt x="157968" y="242586"/>
                    </a:moveTo>
                    <a:lnTo>
                      <a:pt x="157825" y="242738"/>
                    </a:lnTo>
                    <a:lnTo>
                      <a:pt x="157968" y="242586"/>
                    </a:lnTo>
                    <a:close/>
                  </a:path>
                  <a:path w="473710" h="562609">
                    <a:moveTo>
                      <a:pt x="164376" y="240030"/>
                    </a:moveTo>
                    <a:lnTo>
                      <a:pt x="159948" y="242570"/>
                    </a:lnTo>
                    <a:lnTo>
                      <a:pt x="159819" y="242733"/>
                    </a:lnTo>
                    <a:lnTo>
                      <a:pt x="164376" y="240030"/>
                    </a:lnTo>
                    <a:close/>
                  </a:path>
                  <a:path w="473710" h="562609">
                    <a:moveTo>
                      <a:pt x="158906" y="242570"/>
                    </a:moveTo>
                    <a:lnTo>
                      <a:pt x="158659" y="242715"/>
                    </a:lnTo>
                    <a:lnTo>
                      <a:pt x="158906" y="242570"/>
                    </a:lnTo>
                    <a:close/>
                  </a:path>
                  <a:path w="473710" h="562609">
                    <a:moveTo>
                      <a:pt x="155895" y="242443"/>
                    </a:moveTo>
                    <a:lnTo>
                      <a:pt x="155674" y="242708"/>
                    </a:lnTo>
                    <a:lnTo>
                      <a:pt x="155801" y="242576"/>
                    </a:lnTo>
                    <a:lnTo>
                      <a:pt x="155895" y="242443"/>
                    </a:lnTo>
                    <a:close/>
                  </a:path>
                  <a:path w="473710" h="562609">
                    <a:moveTo>
                      <a:pt x="156352" y="242325"/>
                    </a:moveTo>
                    <a:lnTo>
                      <a:pt x="156230" y="242453"/>
                    </a:lnTo>
                    <a:lnTo>
                      <a:pt x="156103" y="242707"/>
                    </a:lnTo>
                    <a:lnTo>
                      <a:pt x="156352" y="242325"/>
                    </a:lnTo>
                    <a:close/>
                  </a:path>
                  <a:path w="473710" h="562609">
                    <a:moveTo>
                      <a:pt x="156632" y="242338"/>
                    </a:moveTo>
                    <a:lnTo>
                      <a:pt x="156397" y="242700"/>
                    </a:lnTo>
                    <a:lnTo>
                      <a:pt x="156524" y="242534"/>
                    </a:lnTo>
                    <a:lnTo>
                      <a:pt x="156632" y="242338"/>
                    </a:lnTo>
                    <a:close/>
                  </a:path>
                  <a:path w="473710" h="562609">
                    <a:moveTo>
                      <a:pt x="155552" y="242570"/>
                    </a:moveTo>
                    <a:close/>
                  </a:path>
                  <a:path w="473710" h="562609">
                    <a:moveTo>
                      <a:pt x="157532" y="242570"/>
                    </a:moveTo>
                    <a:close/>
                  </a:path>
                  <a:path w="473710" h="562609">
                    <a:moveTo>
                      <a:pt x="156315" y="242189"/>
                    </a:moveTo>
                    <a:lnTo>
                      <a:pt x="155995" y="242675"/>
                    </a:lnTo>
                    <a:lnTo>
                      <a:pt x="156122" y="242529"/>
                    </a:lnTo>
                    <a:lnTo>
                      <a:pt x="156315" y="242189"/>
                    </a:lnTo>
                    <a:close/>
                  </a:path>
                  <a:path w="473710" h="562609">
                    <a:moveTo>
                      <a:pt x="159210" y="242404"/>
                    </a:moveTo>
                    <a:lnTo>
                      <a:pt x="158844" y="242663"/>
                    </a:lnTo>
                    <a:lnTo>
                      <a:pt x="159097" y="242514"/>
                    </a:lnTo>
                    <a:close/>
                  </a:path>
                  <a:path w="473710" h="562609">
                    <a:moveTo>
                      <a:pt x="156987" y="242570"/>
                    </a:moveTo>
                    <a:close/>
                  </a:path>
                  <a:path w="473710" h="562609">
                    <a:moveTo>
                      <a:pt x="158764" y="242322"/>
                    </a:moveTo>
                    <a:lnTo>
                      <a:pt x="158505" y="242646"/>
                    </a:lnTo>
                    <a:lnTo>
                      <a:pt x="158759" y="242471"/>
                    </a:lnTo>
                    <a:lnTo>
                      <a:pt x="158764" y="242322"/>
                    </a:lnTo>
                    <a:close/>
                  </a:path>
                  <a:path w="473710" h="562609">
                    <a:moveTo>
                      <a:pt x="159483" y="242332"/>
                    </a:moveTo>
                    <a:lnTo>
                      <a:pt x="158995" y="242641"/>
                    </a:lnTo>
                    <a:lnTo>
                      <a:pt x="159375" y="242420"/>
                    </a:lnTo>
                    <a:close/>
                  </a:path>
                  <a:path w="473710" h="562609">
                    <a:moveTo>
                      <a:pt x="155211" y="242570"/>
                    </a:moveTo>
                    <a:close/>
                  </a:path>
                  <a:path w="473710" h="562609">
                    <a:moveTo>
                      <a:pt x="157403" y="242570"/>
                    </a:moveTo>
                    <a:close/>
                  </a:path>
                  <a:path w="473710" h="562609">
                    <a:moveTo>
                      <a:pt x="157018" y="242570"/>
                    </a:moveTo>
                    <a:close/>
                  </a:path>
                  <a:path w="473710" h="562609">
                    <a:moveTo>
                      <a:pt x="158078" y="242330"/>
                    </a:moveTo>
                    <a:lnTo>
                      <a:pt x="157903" y="242484"/>
                    </a:lnTo>
                    <a:lnTo>
                      <a:pt x="157776" y="242627"/>
                    </a:lnTo>
                    <a:lnTo>
                      <a:pt x="158078" y="242330"/>
                    </a:lnTo>
                    <a:close/>
                  </a:path>
                  <a:path w="473710" h="562609">
                    <a:moveTo>
                      <a:pt x="157314" y="242570"/>
                    </a:moveTo>
                    <a:close/>
                  </a:path>
                  <a:path w="473710" h="562609">
                    <a:moveTo>
                      <a:pt x="156679" y="242347"/>
                    </a:moveTo>
                    <a:lnTo>
                      <a:pt x="156475" y="242624"/>
                    </a:lnTo>
                    <a:lnTo>
                      <a:pt x="156602" y="242491"/>
                    </a:lnTo>
                    <a:lnTo>
                      <a:pt x="156679" y="242347"/>
                    </a:lnTo>
                    <a:close/>
                  </a:path>
                  <a:path w="473710" h="562609">
                    <a:moveTo>
                      <a:pt x="157496" y="242570"/>
                    </a:moveTo>
                    <a:close/>
                  </a:path>
                  <a:path w="473710" h="562609">
                    <a:moveTo>
                      <a:pt x="158851" y="242570"/>
                    </a:moveTo>
                    <a:close/>
                  </a:path>
                  <a:path w="473710" h="562609">
                    <a:moveTo>
                      <a:pt x="156162" y="241805"/>
                    </a:moveTo>
                    <a:lnTo>
                      <a:pt x="155779" y="242187"/>
                    </a:lnTo>
                    <a:lnTo>
                      <a:pt x="155652" y="242368"/>
                    </a:lnTo>
                    <a:lnTo>
                      <a:pt x="155525" y="242617"/>
                    </a:lnTo>
                    <a:lnTo>
                      <a:pt x="155906" y="242193"/>
                    </a:lnTo>
                    <a:lnTo>
                      <a:pt x="156162" y="241805"/>
                    </a:lnTo>
                    <a:close/>
                  </a:path>
                  <a:path w="473710" h="562609">
                    <a:moveTo>
                      <a:pt x="157460" y="242570"/>
                    </a:moveTo>
                    <a:close/>
                  </a:path>
                  <a:path w="473710" h="562609">
                    <a:moveTo>
                      <a:pt x="156054" y="242165"/>
                    </a:moveTo>
                    <a:lnTo>
                      <a:pt x="155857" y="242393"/>
                    </a:lnTo>
                    <a:lnTo>
                      <a:pt x="155730" y="242612"/>
                    </a:lnTo>
                    <a:lnTo>
                      <a:pt x="155856" y="242482"/>
                    </a:lnTo>
                    <a:lnTo>
                      <a:pt x="155983" y="242313"/>
                    </a:lnTo>
                    <a:lnTo>
                      <a:pt x="156054" y="242165"/>
                    </a:lnTo>
                    <a:close/>
                  </a:path>
                  <a:path w="473710" h="562609">
                    <a:moveTo>
                      <a:pt x="159255" y="242435"/>
                    </a:moveTo>
                    <a:lnTo>
                      <a:pt x="159022" y="242606"/>
                    </a:lnTo>
                    <a:lnTo>
                      <a:pt x="159255" y="242435"/>
                    </a:lnTo>
                    <a:close/>
                  </a:path>
                  <a:path w="473710" h="562609">
                    <a:moveTo>
                      <a:pt x="159473" y="242314"/>
                    </a:moveTo>
                    <a:lnTo>
                      <a:pt x="159030" y="242602"/>
                    </a:lnTo>
                    <a:lnTo>
                      <a:pt x="159411" y="242375"/>
                    </a:lnTo>
                    <a:close/>
                  </a:path>
                  <a:path w="473710" h="562609">
                    <a:moveTo>
                      <a:pt x="156650" y="242009"/>
                    </a:moveTo>
                    <a:lnTo>
                      <a:pt x="156293" y="242589"/>
                    </a:lnTo>
                    <a:lnTo>
                      <a:pt x="156650" y="242009"/>
                    </a:lnTo>
                    <a:close/>
                  </a:path>
                  <a:path w="473710" h="562609">
                    <a:moveTo>
                      <a:pt x="156151" y="240967"/>
                    </a:moveTo>
                    <a:lnTo>
                      <a:pt x="155669" y="241642"/>
                    </a:lnTo>
                    <a:lnTo>
                      <a:pt x="155162" y="242570"/>
                    </a:lnTo>
                    <a:lnTo>
                      <a:pt x="155464" y="242200"/>
                    </a:lnTo>
                    <a:lnTo>
                      <a:pt x="156151" y="240967"/>
                    </a:lnTo>
                    <a:close/>
                  </a:path>
                  <a:path w="473710" h="562609">
                    <a:moveTo>
                      <a:pt x="155705" y="242261"/>
                    </a:moveTo>
                    <a:lnTo>
                      <a:pt x="155493" y="242570"/>
                    </a:lnTo>
                    <a:lnTo>
                      <a:pt x="155705" y="242261"/>
                    </a:lnTo>
                    <a:close/>
                  </a:path>
                  <a:path w="473710" h="562609">
                    <a:moveTo>
                      <a:pt x="156964" y="242533"/>
                    </a:moveTo>
                    <a:close/>
                  </a:path>
                  <a:path w="473710" h="562609">
                    <a:moveTo>
                      <a:pt x="157013" y="242510"/>
                    </a:moveTo>
                    <a:close/>
                  </a:path>
                  <a:path w="473710" h="562609">
                    <a:moveTo>
                      <a:pt x="157555" y="242525"/>
                    </a:moveTo>
                    <a:close/>
                  </a:path>
                  <a:path w="473710" h="562609">
                    <a:moveTo>
                      <a:pt x="157622" y="242472"/>
                    </a:moveTo>
                    <a:close/>
                  </a:path>
                  <a:path w="473710" h="562609">
                    <a:moveTo>
                      <a:pt x="157662" y="242476"/>
                    </a:moveTo>
                    <a:close/>
                  </a:path>
                  <a:path w="473710" h="562609">
                    <a:moveTo>
                      <a:pt x="157695" y="242510"/>
                    </a:moveTo>
                    <a:close/>
                  </a:path>
                  <a:path w="473710" h="562609">
                    <a:moveTo>
                      <a:pt x="157978" y="242483"/>
                    </a:moveTo>
                    <a:close/>
                  </a:path>
                  <a:path w="473710" h="562609">
                    <a:moveTo>
                      <a:pt x="158026" y="242443"/>
                    </a:moveTo>
                    <a:close/>
                  </a:path>
                  <a:path w="473710" h="562609">
                    <a:moveTo>
                      <a:pt x="158127" y="242536"/>
                    </a:moveTo>
                    <a:close/>
                  </a:path>
                  <a:path w="473710" h="562609">
                    <a:moveTo>
                      <a:pt x="158589" y="242356"/>
                    </a:moveTo>
                    <a:lnTo>
                      <a:pt x="158376" y="242570"/>
                    </a:lnTo>
                    <a:lnTo>
                      <a:pt x="158589" y="242356"/>
                    </a:lnTo>
                    <a:close/>
                  </a:path>
                  <a:path w="473710" h="562609">
                    <a:moveTo>
                      <a:pt x="158734" y="242507"/>
                    </a:moveTo>
                    <a:close/>
                  </a:path>
                  <a:path w="473710" h="562609">
                    <a:moveTo>
                      <a:pt x="158816" y="242458"/>
                    </a:moveTo>
                    <a:close/>
                  </a:path>
                  <a:path w="473710" h="562609">
                    <a:moveTo>
                      <a:pt x="158836" y="242508"/>
                    </a:moveTo>
                    <a:close/>
                  </a:path>
                  <a:path w="473710" h="562609">
                    <a:moveTo>
                      <a:pt x="158984" y="242508"/>
                    </a:moveTo>
                    <a:close/>
                  </a:path>
                  <a:path w="473710" h="562609">
                    <a:moveTo>
                      <a:pt x="159546" y="242440"/>
                    </a:moveTo>
                    <a:lnTo>
                      <a:pt x="159359" y="242570"/>
                    </a:lnTo>
                    <a:lnTo>
                      <a:pt x="159546" y="242440"/>
                    </a:lnTo>
                    <a:close/>
                  </a:path>
                  <a:path w="473710" h="562609">
                    <a:moveTo>
                      <a:pt x="159533" y="242527"/>
                    </a:moveTo>
                    <a:close/>
                  </a:path>
                  <a:path w="473710" h="562609">
                    <a:moveTo>
                      <a:pt x="159584" y="242517"/>
                    </a:moveTo>
                    <a:close/>
                  </a:path>
                  <a:path w="473710" h="562609">
                    <a:moveTo>
                      <a:pt x="159603" y="242539"/>
                    </a:moveTo>
                    <a:close/>
                  </a:path>
                  <a:path w="473710" h="562609">
                    <a:moveTo>
                      <a:pt x="159758" y="242496"/>
                    </a:moveTo>
                    <a:close/>
                  </a:path>
                  <a:path w="473710" h="562609">
                    <a:moveTo>
                      <a:pt x="159932" y="242552"/>
                    </a:moveTo>
                    <a:close/>
                  </a:path>
                  <a:path w="473710" h="562609">
                    <a:moveTo>
                      <a:pt x="159947" y="242567"/>
                    </a:moveTo>
                    <a:close/>
                  </a:path>
                  <a:path w="473710" h="562609">
                    <a:moveTo>
                      <a:pt x="164363" y="240030"/>
                    </a:moveTo>
                    <a:lnTo>
                      <a:pt x="162478" y="240904"/>
                    </a:lnTo>
                    <a:lnTo>
                      <a:pt x="160073" y="242461"/>
                    </a:lnTo>
                    <a:lnTo>
                      <a:pt x="164363" y="240030"/>
                    </a:lnTo>
                    <a:close/>
                  </a:path>
                  <a:path w="473710" h="562609">
                    <a:moveTo>
                      <a:pt x="159845" y="242402"/>
                    </a:moveTo>
                    <a:lnTo>
                      <a:pt x="159633" y="242562"/>
                    </a:lnTo>
                    <a:lnTo>
                      <a:pt x="159845" y="242402"/>
                    </a:lnTo>
                    <a:close/>
                  </a:path>
                  <a:path w="473710" h="562609">
                    <a:moveTo>
                      <a:pt x="159398" y="242185"/>
                    </a:moveTo>
                    <a:lnTo>
                      <a:pt x="158875" y="242559"/>
                    </a:lnTo>
                    <a:lnTo>
                      <a:pt x="159382" y="242225"/>
                    </a:lnTo>
                    <a:close/>
                  </a:path>
                  <a:path w="473710" h="562609">
                    <a:moveTo>
                      <a:pt x="156690" y="242259"/>
                    </a:moveTo>
                    <a:lnTo>
                      <a:pt x="156512" y="242556"/>
                    </a:lnTo>
                    <a:lnTo>
                      <a:pt x="156639" y="242398"/>
                    </a:lnTo>
                    <a:lnTo>
                      <a:pt x="156690" y="242259"/>
                    </a:lnTo>
                    <a:close/>
                  </a:path>
                  <a:path w="473710" h="562609">
                    <a:moveTo>
                      <a:pt x="159364" y="242126"/>
                    </a:moveTo>
                    <a:lnTo>
                      <a:pt x="158980" y="242358"/>
                    </a:lnTo>
                    <a:lnTo>
                      <a:pt x="158853" y="242553"/>
                    </a:lnTo>
                    <a:lnTo>
                      <a:pt x="159360" y="242198"/>
                    </a:lnTo>
                    <a:close/>
                  </a:path>
                  <a:path w="473710" h="562609">
                    <a:moveTo>
                      <a:pt x="158188" y="242308"/>
                    </a:moveTo>
                    <a:lnTo>
                      <a:pt x="157985" y="242547"/>
                    </a:lnTo>
                    <a:lnTo>
                      <a:pt x="158188" y="242308"/>
                    </a:lnTo>
                    <a:close/>
                  </a:path>
                  <a:path w="473710" h="562609">
                    <a:moveTo>
                      <a:pt x="158138" y="242253"/>
                    </a:moveTo>
                    <a:lnTo>
                      <a:pt x="157966" y="242388"/>
                    </a:lnTo>
                    <a:lnTo>
                      <a:pt x="157839" y="242541"/>
                    </a:lnTo>
                    <a:lnTo>
                      <a:pt x="158138" y="242253"/>
                    </a:lnTo>
                    <a:close/>
                  </a:path>
                  <a:path w="473710" h="562609">
                    <a:moveTo>
                      <a:pt x="161845" y="241300"/>
                    </a:moveTo>
                    <a:lnTo>
                      <a:pt x="160058" y="242353"/>
                    </a:lnTo>
                    <a:lnTo>
                      <a:pt x="159931" y="242540"/>
                    </a:lnTo>
                    <a:lnTo>
                      <a:pt x="161845" y="241300"/>
                    </a:lnTo>
                    <a:close/>
                  </a:path>
                  <a:path w="473710" h="562609">
                    <a:moveTo>
                      <a:pt x="158283" y="242284"/>
                    </a:moveTo>
                    <a:lnTo>
                      <a:pt x="158072" y="242537"/>
                    </a:lnTo>
                    <a:lnTo>
                      <a:pt x="158283" y="242284"/>
                    </a:lnTo>
                    <a:close/>
                  </a:path>
                  <a:path w="473710" h="562609">
                    <a:moveTo>
                      <a:pt x="159824" y="242366"/>
                    </a:moveTo>
                    <a:lnTo>
                      <a:pt x="159612" y="242527"/>
                    </a:lnTo>
                    <a:lnTo>
                      <a:pt x="159824" y="242366"/>
                    </a:lnTo>
                    <a:close/>
                  </a:path>
                  <a:path w="473710" h="562609">
                    <a:moveTo>
                      <a:pt x="159437" y="242299"/>
                    </a:moveTo>
                    <a:lnTo>
                      <a:pt x="159222" y="242420"/>
                    </a:lnTo>
                    <a:lnTo>
                      <a:pt x="159437" y="242299"/>
                    </a:lnTo>
                    <a:close/>
                  </a:path>
                  <a:path w="473710" h="562609">
                    <a:moveTo>
                      <a:pt x="156153" y="241356"/>
                    </a:moveTo>
                    <a:lnTo>
                      <a:pt x="155833" y="241771"/>
                    </a:lnTo>
                    <a:lnTo>
                      <a:pt x="155452" y="242514"/>
                    </a:lnTo>
                    <a:lnTo>
                      <a:pt x="155706" y="242186"/>
                    </a:lnTo>
                    <a:lnTo>
                      <a:pt x="156153" y="241356"/>
                    </a:lnTo>
                    <a:close/>
                  </a:path>
                  <a:path w="473710" h="562609">
                    <a:moveTo>
                      <a:pt x="158480" y="242214"/>
                    </a:moveTo>
                    <a:lnTo>
                      <a:pt x="158196" y="242509"/>
                    </a:lnTo>
                    <a:lnTo>
                      <a:pt x="158480" y="242214"/>
                    </a:lnTo>
                    <a:close/>
                  </a:path>
                  <a:path w="473710" h="562609">
                    <a:moveTo>
                      <a:pt x="159374" y="242233"/>
                    </a:moveTo>
                    <a:lnTo>
                      <a:pt x="158984" y="242508"/>
                    </a:lnTo>
                    <a:lnTo>
                      <a:pt x="159238" y="242374"/>
                    </a:lnTo>
                    <a:lnTo>
                      <a:pt x="159374" y="242233"/>
                    </a:lnTo>
                    <a:close/>
                  </a:path>
                  <a:path w="473710" h="562609">
                    <a:moveTo>
                      <a:pt x="158436" y="242241"/>
                    </a:moveTo>
                    <a:lnTo>
                      <a:pt x="158297" y="242353"/>
                    </a:lnTo>
                    <a:lnTo>
                      <a:pt x="158171" y="242508"/>
                    </a:lnTo>
                    <a:lnTo>
                      <a:pt x="158436" y="242241"/>
                    </a:lnTo>
                    <a:close/>
                  </a:path>
                  <a:path w="473710" h="562609">
                    <a:moveTo>
                      <a:pt x="159789" y="242306"/>
                    </a:moveTo>
                    <a:lnTo>
                      <a:pt x="159616" y="242475"/>
                    </a:lnTo>
                    <a:lnTo>
                      <a:pt x="159789" y="242306"/>
                    </a:lnTo>
                    <a:close/>
                  </a:path>
                  <a:path w="473710" h="562609">
                    <a:moveTo>
                      <a:pt x="156375" y="242273"/>
                    </a:moveTo>
                    <a:lnTo>
                      <a:pt x="156211" y="242474"/>
                    </a:lnTo>
                    <a:lnTo>
                      <a:pt x="156338" y="242340"/>
                    </a:lnTo>
                    <a:close/>
                  </a:path>
                  <a:path w="473710" h="562609">
                    <a:moveTo>
                      <a:pt x="160649" y="241956"/>
                    </a:moveTo>
                    <a:lnTo>
                      <a:pt x="160014" y="242341"/>
                    </a:lnTo>
                    <a:lnTo>
                      <a:pt x="160649" y="241956"/>
                    </a:lnTo>
                    <a:close/>
                  </a:path>
                  <a:path w="473710" h="562609">
                    <a:moveTo>
                      <a:pt x="158555" y="242305"/>
                    </a:moveTo>
                    <a:lnTo>
                      <a:pt x="158316" y="242462"/>
                    </a:lnTo>
                    <a:lnTo>
                      <a:pt x="158555" y="242305"/>
                    </a:lnTo>
                    <a:close/>
                  </a:path>
                  <a:path w="473710" h="562609">
                    <a:moveTo>
                      <a:pt x="159155" y="242135"/>
                    </a:moveTo>
                    <a:lnTo>
                      <a:pt x="158943" y="242218"/>
                    </a:lnTo>
                    <a:lnTo>
                      <a:pt x="158816" y="242458"/>
                    </a:lnTo>
                    <a:lnTo>
                      <a:pt x="159155" y="242135"/>
                    </a:lnTo>
                    <a:close/>
                  </a:path>
                  <a:path w="473710" h="562609">
                    <a:moveTo>
                      <a:pt x="158472" y="242112"/>
                    </a:moveTo>
                    <a:lnTo>
                      <a:pt x="158312" y="242255"/>
                    </a:lnTo>
                    <a:lnTo>
                      <a:pt x="158185" y="242441"/>
                    </a:lnTo>
                    <a:lnTo>
                      <a:pt x="158472" y="242112"/>
                    </a:lnTo>
                    <a:close/>
                  </a:path>
                  <a:path w="473710" h="562609">
                    <a:moveTo>
                      <a:pt x="159459" y="242290"/>
                    </a:moveTo>
                    <a:lnTo>
                      <a:pt x="159255" y="242435"/>
                    </a:lnTo>
                    <a:lnTo>
                      <a:pt x="159459" y="242290"/>
                    </a:lnTo>
                    <a:close/>
                  </a:path>
                  <a:path w="473710" h="562609">
                    <a:moveTo>
                      <a:pt x="158673" y="242088"/>
                    </a:moveTo>
                    <a:lnTo>
                      <a:pt x="158317" y="242433"/>
                    </a:lnTo>
                    <a:lnTo>
                      <a:pt x="158570" y="242266"/>
                    </a:lnTo>
                    <a:lnTo>
                      <a:pt x="158673" y="242088"/>
                    </a:lnTo>
                    <a:close/>
                  </a:path>
                  <a:path w="473710" h="562609">
                    <a:moveTo>
                      <a:pt x="159738" y="242218"/>
                    </a:moveTo>
                    <a:lnTo>
                      <a:pt x="159556" y="242433"/>
                    </a:lnTo>
                    <a:lnTo>
                      <a:pt x="159738" y="242218"/>
                    </a:lnTo>
                    <a:close/>
                  </a:path>
                  <a:path w="473710" h="562609">
                    <a:moveTo>
                      <a:pt x="160659" y="241939"/>
                    </a:moveTo>
                    <a:lnTo>
                      <a:pt x="159989" y="242320"/>
                    </a:lnTo>
                    <a:lnTo>
                      <a:pt x="160659" y="241939"/>
                    </a:lnTo>
                    <a:close/>
                  </a:path>
                  <a:path w="473710" h="562609">
                    <a:moveTo>
                      <a:pt x="156540" y="241911"/>
                    </a:moveTo>
                    <a:lnTo>
                      <a:pt x="156235" y="242421"/>
                    </a:lnTo>
                    <a:lnTo>
                      <a:pt x="156362" y="242287"/>
                    </a:lnTo>
                    <a:lnTo>
                      <a:pt x="156540" y="241911"/>
                    </a:lnTo>
                    <a:close/>
                  </a:path>
                  <a:path w="473710" h="562609">
                    <a:moveTo>
                      <a:pt x="158661" y="242057"/>
                    </a:moveTo>
                    <a:lnTo>
                      <a:pt x="158457" y="242252"/>
                    </a:lnTo>
                    <a:lnTo>
                      <a:pt x="158331" y="242415"/>
                    </a:lnTo>
                    <a:lnTo>
                      <a:pt x="158584" y="242173"/>
                    </a:lnTo>
                    <a:close/>
                  </a:path>
                  <a:path w="473710" h="562609">
                    <a:moveTo>
                      <a:pt x="160366" y="242025"/>
                    </a:moveTo>
                    <a:lnTo>
                      <a:pt x="159966" y="242277"/>
                    </a:lnTo>
                    <a:lnTo>
                      <a:pt x="160366" y="242025"/>
                    </a:lnTo>
                    <a:close/>
                  </a:path>
                  <a:path w="473710" h="562609">
                    <a:moveTo>
                      <a:pt x="159330" y="242067"/>
                    </a:moveTo>
                    <a:lnTo>
                      <a:pt x="159201" y="242118"/>
                    </a:lnTo>
                    <a:lnTo>
                      <a:pt x="158948" y="242378"/>
                    </a:lnTo>
                    <a:lnTo>
                      <a:pt x="159327" y="242149"/>
                    </a:lnTo>
                    <a:close/>
                  </a:path>
                  <a:path w="473710" h="562609">
                    <a:moveTo>
                      <a:pt x="159411" y="242207"/>
                    </a:moveTo>
                    <a:lnTo>
                      <a:pt x="159240" y="242373"/>
                    </a:lnTo>
                    <a:lnTo>
                      <a:pt x="159411" y="242207"/>
                    </a:lnTo>
                    <a:close/>
                  </a:path>
                  <a:path w="473710" h="562609">
                    <a:moveTo>
                      <a:pt x="156899" y="242142"/>
                    </a:moveTo>
                    <a:lnTo>
                      <a:pt x="156736" y="242365"/>
                    </a:lnTo>
                    <a:lnTo>
                      <a:pt x="156863" y="242215"/>
                    </a:lnTo>
                    <a:close/>
                  </a:path>
                  <a:path w="473710" h="562609">
                    <a:moveTo>
                      <a:pt x="160493" y="241927"/>
                    </a:moveTo>
                    <a:lnTo>
                      <a:pt x="159954" y="242264"/>
                    </a:lnTo>
                    <a:lnTo>
                      <a:pt x="160493" y="241927"/>
                    </a:lnTo>
                    <a:close/>
                  </a:path>
                  <a:path w="473710" h="562609">
                    <a:moveTo>
                      <a:pt x="159440" y="242257"/>
                    </a:moveTo>
                    <a:lnTo>
                      <a:pt x="159298" y="242364"/>
                    </a:lnTo>
                    <a:lnTo>
                      <a:pt x="159440" y="242257"/>
                    </a:lnTo>
                    <a:close/>
                  </a:path>
                  <a:path w="473710" h="562609">
                    <a:moveTo>
                      <a:pt x="158716" y="242199"/>
                    </a:moveTo>
                    <a:lnTo>
                      <a:pt x="158589" y="242356"/>
                    </a:lnTo>
                    <a:lnTo>
                      <a:pt x="158716" y="242199"/>
                    </a:lnTo>
                    <a:close/>
                  </a:path>
                  <a:path w="473710" h="562609">
                    <a:moveTo>
                      <a:pt x="155824" y="242020"/>
                    </a:moveTo>
                    <a:lnTo>
                      <a:pt x="155613" y="242353"/>
                    </a:lnTo>
                    <a:lnTo>
                      <a:pt x="155740" y="242191"/>
                    </a:lnTo>
                    <a:lnTo>
                      <a:pt x="155824" y="242020"/>
                    </a:lnTo>
                    <a:close/>
                  </a:path>
                  <a:path w="473710" h="562609">
                    <a:moveTo>
                      <a:pt x="158640" y="242001"/>
                    </a:moveTo>
                    <a:lnTo>
                      <a:pt x="158290" y="242351"/>
                    </a:lnTo>
                    <a:lnTo>
                      <a:pt x="158543" y="242127"/>
                    </a:lnTo>
                    <a:close/>
                  </a:path>
                  <a:path w="473710" h="562609">
                    <a:moveTo>
                      <a:pt x="156475" y="240517"/>
                    </a:moveTo>
                    <a:lnTo>
                      <a:pt x="156142" y="240982"/>
                    </a:lnTo>
                    <a:lnTo>
                      <a:pt x="155381" y="242350"/>
                    </a:lnTo>
                    <a:lnTo>
                      <a:pt x="155761" y="241860"/>
                    </a:lnTo>
                    <a:lnTo>
                      <a:pt x="156475" y="240517"/>
                    </a:lnTo>
                    <a:close/>
                  </a:path>
                  <a:path w="473710" h="562609">
                    <a:moveTo>
                      <a:pt x="160855" y="241646"/>
                    </a:moveTo>
                    <a:lnTo>
                      <a:pt x="160326" y="241898"/>
                    </a:lnTo>
                    <a:lnTo>
                      <a:pt x="159945" y="242176"/>
                    </a:lnTo>
                    <a:lnTo>
                      <a:pt x="159819" y="242349"/>
                    </a:lnTo>
                    <a:lnTo>
                      <a:pt x="160855" y="241646"/>
                    </a:lnTo>
                    <a:close/>
                  </a:path>
                  <a:path w="473710" h="562609">
                    <a:moveTo>
                      <a:pt x="159721" y="242189"/>
                    </a:moveTo>
                    <a:lnTo>
                      <a:pt x="159505" y="242345"/>
                    </a:lnTo>
                    <a:lnTo>
                      <a:pt x="159721" y="242189"/>
                    </a:lnTo>
                    <a:close/>
                  </a:path>
                  <a:path w="473710" h="562609">
                    <a:moveTo>
                      <a:pt x="158000" y="242129"/>
                    </a:moveTo>
                    <a:lnTo>
                      <a:pt x="157767" y="242340"/>
                    </a:lnTo>
                    <a:lnTo>
                      <a:pt x="158000" y="242129"/>
                    </a:lnTo>
                    <a:close/>
                  </a:path>
                  <a:path w="473710" h="562609">
                    <a:moveTo>
                      <a:pt x="158043" y="242067"/>
                    </a:moveTo>
                    <a:lnTo>
                      <a:pt x="157900" y="242185"/>
                    </a:lnTo>
                    <a:lnTo>
                      <a:pt x="157774" y="242330"/>
                    </a:lnTo>
                    <a:lnTo>
                      <a:pt x="158043" y="242067"/>
                    </a:lnTo>
                    <a:close/>
                  </a:path>
                  <a:path w="473710" h="562609">
                    <a:moveTo>
                      <a:pt x="161678" y="241267"/>
                    </a:moveTo>
                    <a:lnTo>
                      <a:pt x="160102" y="242229"/>
                    </a:lnTo>
                    <a:lnTo>
                      <a:pt x="161678" y="241267"/>
                    </a:lnTo>
                    <a:close/>
                  </a:path>
                  <a:path w="473710" h="562609">
                    <a:moveTo>
                      <a:pt x="158628" y="241972"/>
                    </a:moveTo>
                    <a:lnTo>
                      <a:pt x="158449" y="242150"/>
                    </a:lnTo>
                    <a:lnTo>
                      <a:pt x="158322" y="242308"/>
                    </a:lnTo>
                    <a:lnTo>
                      <a:pt x="158576" y="242062"/>
                    </a:lnTo>
                    <a:close/>
                  </a:path>
                  <a:path w="473710" h="562609">
                    <a:moveTo>
                      <a:pt x="156944" y="241920"/>
                    </a:moveTo>
                    <a:lnTo>
                      <a:pt x="156846" y="242051"/>
                    </a:lnTo>
                    <a:lnTo>
                      <a:pt x="156719" y="242297"/>
                    </a:lnTo>
                    <a:lnTo>
                      <a:pt x="156944" y="241920"/>
                    </a:lnTo>
                    <a:close/>
                  </a:path>
                  <a:path w="473710" h="562609">
                    <a:moveTo>
                      <a:pt x="156185" y="242032"/>
                    </a:moveTo>
                    <a:lnTo>
                      <a:pt x="156001" y="242293"/>
                    </a:lnTo>
                    <a:lnTo>
                      <a:pt x="156185" y="242032"/>
                    </a:lnTo>
                    <a:close/>
                  </a:path>
                  <a:path w="473710" h="562609">
                    <a:moveTo>
                      <a:pt x="159680" y="242119"/>
                    </a:moveTo>
                    <a:lnTo>
                      <a:pt x="159469" y="242285"/>
                    </a:lnTo>
                    <a:lnTo>
                      <a:pt x="159680" y="242119"/>
                    </a:lnTo>
                    <a:close/>
                  </a:path>
                  <a:path w="473710" h="562609">
                    <a:moveTo>
                      <a:pt x="268757" y="240030"/>
                    </a:moveTo>
                    <a:lnTo>
                      <a:pt x="164376" y="240030"/>
                    </a:lnTo>
                    <a:lnTo>
                      <a:pt x="160656" y="242280"/>
                    </a:lnTo>
                    <a:lnTo>
                      <a:pt x="162471" y="241300"/>
                    </a:lnTo>
                    <a:lnTo>
                      <a:pt x="267470" y="241300"/>
                    </a:lnTo>
                    <a:lnTo>
                      <a:pt x="268757" y="240030"/>
                    </a:lnTo>
                    <a:close/>
                  </a:path>
                  <a:path w="473710" h="562609">
                    <a:moveTo>
                      <a:pt x="160235" y="241932"/>
                    </a:moveTo>
                    <a:lnTo>
                      <a:pt x="159905" y="242120"/>
                    </a:lnTo>
                    <a:lnTo>
                      <a:pt x="159778" y="242279"/>
                    </a:lnTo>
                    <a:lnTo>
                      <a:pt x="160235" y="241932"/>
                    </a:lnTo>
                    <a:close/>
                  </a:path>
                  <a:path w="473710" h="562609">
                    <a:moveTo>
                      <a:pt x="159062" y="242020"/>
                    </a:moveTo>
                    <a:lnTo>
                      <a:pt x="158804" y="242272"/>
                    </a:lnTo>
                    <a:lnTo>
                      <a:pt x="159062" y="242020"/>
                    </a:lnTo>
                    <a:close/>
                  </a:path>
                  <a:path w="473710" h="562609">
                    <a:moveTo>
                      <a:pt x="159120" y="241933"/>
                    </a:moveTo>
                    <a:lnTo>
                      <a:pt x="158940" y="242103"/>
                    </a:lnTo>
                    <a:lnTo>
                      <a:pt x="158813" y="242261"/>
                    </a:lnTo>
                    <a:lnTo>
                      <a:pt x="159066" y="242013"/>
                    </a:lnTo>
                    <a:close/>
                  </a:path>
                  <a:path w="473710" h="562609">
                    <a:moveTo>
                      <a:pt x="159664" y="242090"/>
                    </a:moveTo>
                    <a:lnTo>
                      <a:pt x="159456" y="242245"/>
                    </a:lnTo>
                    <a:lnTo>
                      <a:pt x="159664" y="242090"/>
                    </a:lnTo>
                    <a:close/>
                  </a:path>
                  <a:path w="473710" h="562609">
                    <a:moveTo>
                      <a:pt x="159638" y="242047"/>
                    </a:moveTo>
                    <a:lnTo>
                      <a:pt x="159437" y="242230"/>
                    </a:lnTo>
                    <a:lnTo>
                      <a:pt x="159638" y="242047"/>
                    </a:lnTo>
                    <a:close/>
                  </a:path>
                  <a:path w="473710" h="562609">
                    <a:moveTo>
                      <a:pt x="159216" y="241870"/>
                    </a:moveTo>
                    <a:lnTo>
                      <a:pt x="159050" y="242037"/>
                    </a:lnTo>
                    <a:lnTo>
                      <a:pt x="158923" y="242226"/>
                    </a:lnTo>
                    <a:lnTo>
                      <a:pt x="159177" y="242110"/>
                    </a:lnTo>
                    <a:lnTo>
                      <a:pt x="159216" y="241870"/>
                    </a:lnTo>
                    <a:close/>
                  </a:path>
                  <a:path w="473710" h="562609">
                    <a:moveTo>
                      <a:pt x="156887" y="241854"/>
                    </a:moveTo>
                    <a:lnTo>
                      <a:pt x="156695" y="242222"/>
                    </a:lnTo>
                    <a:lnTo>
                      <a:pt x="156887" y="241854"/>
                    </a:lnTo>
                    <a:close/>
                  </a:path>
                  <a:path w="473710" h="562609">
                    <a:moveTo>
                      <a:pt x="159625" y="242023"/>
                    </a:moveTo>
                    <a:lnTo>
                      <a:pt x="159420" y="242201"/>
                    </a:lnTo>
                    <a:lnTo>
                      <a:pt x="159625" y="242023"/>
                    </a:lnTo>
                    <a:close/>
                  </a:path>
                  <a:path w="473710" h="562609">
                    <a:moveTo>
                      <a:pt x="156048" y="241568"/>
                    </a:moveTo>
                    <a:lnTo>
                      <a:pt x="155699" y="242198"/>
                    </a:lnTo>
                    <a:lnTo>
                      <a:pt x="155826" y="242017"/>
                    </a:lnTo>
                    <a:lnTo>
                      <a:pt x="156048" y="241568"/>
                    </a:lnTo>
                    <a:close/>
                  </a:path>
                  <a:path w="473710" h="562609">
                    <a:moveTo>
                      <a:pt x="157650" y="241878"/>
                    </a:moveTo>
                    <a:lnTo>
                      <a:pt x="157475" y="242195"/>
                    </a:lnTo>
                    <a:lnTo>
                      <a:pt x="157602" y="241996"/>
                    </a:lnTo>
                    <a:close/>
                  </a:path>
                  <a:path w="473710" h="562609">
                    <a:moveTo>
                      <a:pt x="158377" y="241862"/>
                    </a:moveTo>
                    <a:lnTo>
                      <a:pt x="158082" y="242195"/>
                    </a:lnTo>
                    <a:lnTo>
                      <a:pt x="158377" y="241862"/>
                    </a:lnTo>
                    <a:close/>
                  </a:path>
                  <a:path w="473710" h="562609">
                    <a:moveTo>
                      <a:pt x="161532" y="241334"/>
                    </a:moveTo>
                    <a:lnTo>
                      <a:pt x="160401" y="242003"/>
                    </a:lnTo>
                    <a:lnTo>
                      <a:pt x="160148" y="242194"/>
                    </a:lnTo>
                    <a:lnTo>
                      <a:pt x="161532" y="241334"/>
                    </a:lnTo>
                    <a:close/>
                  </a:path>
                  <a:path w="473710" h="562609">
                    <a:moveTo>
                      <a:pt x="159994" y="241928"/>
                    </a:moveTo>
                    <a:lnTo>
                      <a:pt x="159842" y="242018"/>
                    </a:lnTo>
                    <a:lnTo>
                      <a:pt x="159715" y="242171"/>
                    </a:lnTo>
                    <a:lnTo>
                      <a:pt x="159994" y="241928"/>
                    </a:lnTo>
                    <a:close/>
                  </a:path>
                  <a:path w="473710" h="562609">
                    <a:moveTo>
                      <a:pt x="159601" y="241983"/>
                    </a:moveTo>
                    <a:lnTo>
                      <a:pt x="159402" y="242169"/>
                    </a:lnTo>
                    <a:lnTo>
                      <a:pt x="159601" y="241983"/>
                    </a:lnTo>
                    <a:close/>
                  </a:path>
                  <a:path w="473710" h="562609">
                    <a:moveTo>
                      <a:pt x="158354" y="241947"/>
                    </a:moveTo>
                    <a:lnTo>
                      <a:pt x="158145" y="242166"/>
                    </a:lnTo>
                    <a:lnTo>
                      <a:pt x="158354" y="241947"/>
                    </a:lnTo>
                    <a:close/>
                  </a:path>
                  <a:path w="473710" h="562609">
                    <a:moveTo>
                      <a:pt x="157147" y="241850"/>
                    </a:moveTo>
                    <a:lnTo>
                      <a:pt x="156943" y="242160"/>
                    </a:lnTo>
                    <a:lnTo>
                      <a:pt x="157069" y="241993"/>
                    </a:lnTo>
                    <a:lnTo>
                      <a:pt x="157147" y="241850"/>
                    </a:lnTo>
                    <a:close/>
                  </a:path>
                  <a:path w="473710" h="562609">
                    <a:moveTo>
                      <a:pt x="158086" y="242001"/>
                    </a:moveTo>
                    <a:lnTo>
                      <a:pt x="157900" y="242154"/>
                    </a:lnTo>
                    <a:lnTo>
                      <a:pt x="158086" y="242001"/>
                    </a:lnTo>
                    <a:close/>
                  </a:path>
                  <a:path w="473710" h="562609">
                    <a:moveTo>
                      <a:pt x="159135" y="241732"/>
                    </a:moveTo>
                    <a:lnTo>
                      <a:pt x="158996" y="241814"/>
                    </a:lnTo>
                    <a:lnTo>
                      <a:pt x="158743" y="242152"/>
                    </a:lnTo>
                    <a:lnTo>
                      <a:pt x="158996" y="241984"/>
                    </a:lnTo>
                    <a:lnTo>
                      <a:pt x="159135" y="241732"/>
                    </a:lnTo>
                    <a:close/>
                  </a:path>
                  <a:path w="473710" h="562609">
                    <a:moveTo>
                      <a:pt x="156619" y="241591"/>
                    </a:moveTo>
                    <a:lnTo>
                      <a:pt x="156312" y="241928"/>
                    </a:lnTo>
                    <a:lnTo>
                      <a:pt x="156185" y="242146"/>
                    </a:lnTo>
                    <a:lnTo>
                      <a:pt x="156566" y="241705"/>
                    </a:lnTo>
                    <a:close/>
                  </a:path>
                  <a:path w="473710" h="562609">
                    <a:moveTo>
                      <a:pt x="159283" y="241986"/>
                    </a:moveTo>
                    <a:lnTo>
                      <a:pt x="159155" y="242135"/>
                    </a:lnTo>
                    <a:lnTo>
                      <a:pt x="159283" y="241986"/>
                    </a:lnTo>
                    <a:close/>
                  </a:path>
                  <a:path w="473710" h="562609">
                    <a:moveTo>
                      <a:pt x="159591" y="241966"/>
                    </a:moveTo>
                    <a:lnTo>
                      <a:pt x="159373" y="242121"/>
                    </a:lnTo>
                    <a:lnTo>
                      <a:pt x="159591" y="241966"/>
                    </a:lnTo>
                    <a:close/>
                  </a:path>
                  <a:path w="473710" h="562609">
                    <a:moveTo>
                      <a:pt x="160125" y="241758"/>
                    </a:moveTo>
                    <a:lnTo>
                      <a:pt x="159808" y="241983"/>
                    </a:lnTo>
                    <a:lnTo>
                      <a:pt x="159681" y="242113"/>
                    </a:lnTo>
                    <a:lnTo>
                      <a:pt x="160062" y="241836"/>
                    </a:lnTo>
                    <a:close/>
                  </a:path>
                  <a:path w="473710" h="562609">
                    <a:moveTo>
                      <a:pt x="156759" y="241696"/>
                    </a:moveTo>
                    <a:lnTo>
                      <a:pt x="156527" y="242113"/>
                    </a:lnTo>
                    <a:lnTo>
                      <a:pt x="156654" y="241942"/>
                    </a:lnTo>
                    <a:lnTo>
                      <a:pt x="156759" y="241696"/>
                    </a:lnTo>
                    <a:close/>
                  </a:path>
                  <a:path w="473710" h="562609">
                    <a:moveTo>
                      <a:pt x="160078" y="241879"/>
                    </a:moveTo>
                    <a:lnTo>
                      <a:pt x="159864" y="242097"/>
                    </a:lnTo>
                    <a:lnTo>
                      <a:pt x="160078" y="241879"/>
                    </a:lnTo>
                    <a:close/>
                  </a:path>
                  <a:path w="473710" h="562609">
                    <a:moveTo>
                      <a:pt x="156617" y="241744"/>
                    </a:moveTo>
                    <a:lnTo>
                      <a:pt x="156386" y="242096"/>
                    </a:lnTo>
                    <a:lnTo>
                      <a:pt x="156512" y="241929"/>
                    </a:lnTo>
                    <a:lnTo>
                      <a:pt x="156617" y="241744"/>
                    </a:lnTo>
                    <a:close/>
                  </a:path>
                  <a:path w="473710" h="562609">
                    <a:moveTo>
                      <a:pt x="160361" y="241874"/>
                    </a:moveTo>
                    <a:lnTo>
                      <a:pt x="160171" y="241988"/>
                    </a:lnTo>
                    <a:lnTo>
                      <a:pt x="160361" y="241874"/>
                    </a:lnTo>
                    <a:close/>
                  </a:path>
                  <a:path w="473710" h="562609">
                    <a:moveTo>
                      <a:pt x="160069" y="241830"/>
                    </a:moveTo>
                    <a:lnTo>
                      <a:pt x="159719" y="242091"/>
                    </a:lnTo>
                    <a:lnTo>
                      <a:pt x="159972" y="241941"/>
                    </a:lnTo>
                    <a:close/>
                  </a:path>
                  <a:path w="473710" h="562609">
                    <a:moveTo>
                      <a:pt x="160041" y="241791"/>
                    </a:moveTo>
                    <a:lnTo>
                      <a:pt x="159783" y="241945"/>
                    </a:lnTo>
                    <a:lnTo>
                      <a:pt x="160041" y="241791"/>
                    </a:lnTo>
                    <a:close/>
                  </a:path>
                  <a:path w="473710" h="562609">
                    <a:moveTo>
                      <a:pt x="159474" y="241764"/>
                    </a:moveTo>
                    <a:lnTo>
                      <a:pt x="159340" y="242064"/>
                    </a:lnTo>
                    <a:lnTo>
                      <a:pt x="159474" y="241764"/>
                    </a:lnTo>
                    <a:close/>
                  </a:path>
                  <a:path w="473710" h="562609">
                    <a:moveTo>
                      <a:pt x="158425" y="241839"/>
                    </a:moveTo>
                    <a:lnTo>
                      <a:pt x="158231" y="242061"/>
                    </a:lnTo>
                    <a:lnTo>
                      <a:pt x="158425" y="241839"/>
                    </a:lnTo>
                    <a:close/>
                  </a:path>
                  <a:path w="473710" h="562609">
                    <a:moveTo>
                      <a:pt x="158855" y="241860"/>
                    </a:moveTo>
                    <a:lnTo>
                      <a:pt x="158661" y="242057"/>
                    </a:lnTo>
                    <a:lnTo>
                      <a:pt x="158855" y="241860"/>
                    </a:lnTo>
                    <a:close/>
                  </a:path>
                  <a:path w="473710" h="562609">
                    <a:moveTo>
                      <a:pt x="160379" y="241811"/>
                    </a:moveTo>
                    <a:lnTo>
                      <a:pt x="159967" y="242055"/>
                    </a:lnTo>
                    <a:lnTo>
                      <a:pt x="160221" y="241928"/>
                    </a:lnTo>
                    <a:lnTo>
                      <a:pt x="160379" y="241811"/>
                    </a:lnTo>
                    <a:close/>
                  </a:path>
                  <a:path w="473710" h="562609">
                    <a:moveTo>
                      <a:pt x="158178" y="241836"/>
                    </a:moveTo>
                    <a:lnTo>
                      <a:pt x="157972" y="242055"/>
                    </a:lnTo>
                    <a:lnTo>
                      <a:pt x="158178" y="241836"/>
                    </a:lnTo>
                    <a:close/>
                  </a:path>
                  <a:path w="473710" h="562609">
                    <a:moveTo>
                      <a:pt x="160210" y="241801"/>
                    </a:moveTo>
                    <a:lnTo>
                      <a:pt x="160069" y="241890"/>
                    </a:lnTo>
                    <a:lnTo>
                      <a:pt x="159943" y="242053"/>
                    </a:lnTo>
                    <a:lnTo>
                      <a:pt x="160210" y="241801"/>
                    </a:lnTo>
                    <a:close/>
                  </a:path>
                  <a:path w="473710" h="562609">
                    <a:moveTo>
                      <a:pt x="159952" y="241825"/>
                    </a:moveTo>
                    <a:lnTo>
                      <a:pt x="159768" y="241921"/>
                    </a:lnTo>
                    <a:lnTo>
                      <a:pt x="159952" y="241825"/>
                    </a:lnTo>
                    <a:close/>
                  </a:path>
                  <a:path w="473710" h="562609">
                    <a:moveTo>
                      <a:pt x="156746" y="241801"/>
                    </a:moveTo>
                    <a:lnTo>
                      <a:pt x="156604" y="242031"/>
                    </a:lnTo>
                    <a:lnTo>
                      <a:pt x="156731" y="241876"/>
                    </a:lnTo>
                    <a:close/>
                  </a:path>
                  <a:path w="473710" h="562609">
                    <a:moveTo>
                      <a:pt x="158601" y="241902"/>
                    </a:moveTo>
                    <a:lnTo>
                      <a:pt x="158439" y="242031"/>
                    </a:lnTo>
                    <a:lnTo>
                      <a:pt x="158601" y="241902"/>
                    </a:lnTo>
                    <a:close/>
                  </a:path>
                  <a:path w="473710" h="562609">
                    <a:moveTo>
                      <a:pt x="158563" y="241802"/>
                    </a:moveTo>
                    <a:lnTo>
                      <a:pt x="158385" y="242030"/>
                    </a:lnTo>
                    <a:lnTo>
                      <a:pt x="158512" y="241894"/>
                    </a:lnTo>
                    <a:close/>
                  </a:path>
                  <a:path w="473710" h="562609">
                    <a:moveTo>
                      <a:pt x="161279" y="241451"/>
                    </a:moveTo>
                    <a:lnTo>
                      <a:pt x="160492" y="241927"/>
                    </a:lnTo>
                    <a:lnTo>
                      <a:pt x="161279" y="241451"/>
                    </a:lnTo>
                    <a:close/>
                  </a:path>
                  <a:path w="473710" h="562609">
                    <a:moveTo>
                      <a:pt x="158846" y="241864"/>
                    </a:moveTo>
                    <a:lnTo>
                      <a:pt x="158663" y="242024"/>
                    </a:lnTo>
                    <a:lnTo>
                      <a:pt x="158846" y="241864"/>
                    </a:lnTo>
                    <a:close/>
                  </a:path>
                  <a:path w="473710" h="562609">
                    <a:moveTo>
                      <a:pt x="160721" y="241526"/>
                    </a:moveTo>
                    <a:lnTo>
                      <a:pt x="160251" y="241777"/>
                    </a:lnTo>
                    <a:lnTo>
                      <a:pt x="159999" y="242022"/>
                    </a:lnTo>
                    <a:lnTo>
                      <a:pt x="160506" y="241705"/>
                    </a:lnTo>
                    <a:lnTo>
                      <a:pt x="160721" y="241526"/>
                    </a:lnTo>
                    <a:close/>
                  </a:path>
                  <a:path w="473710" h="562609">
                    <a:moveTo>
                      <a:pt x="158555" y="241783"/>
                    </a:moveTo>
                    <a:lnTo>
                      <a:pt x="158391" y="242020"/>
                    </a:lnTo>
                    <a:lnTo>
                      <a:pt x="158518" y="241859"/>
                    </a:lnTo>
                    <a:close/>
                  </a:path>
                  <a:path w="473710" h="562609">
                    <a:moveTo>
                      <a:pt x="156331" y="241300"/>
                    </a:moveTo>
                    <a:lnTo>
                      <a:pt x="156197" y="241300"/>
                    </a:lnTo>
                    <a:lnTo>
                      <a:pt x="155824" y="242020"/>
                    </a:lnTo>
                    <a:lnTo>
                      <a:pt x="156331" y="241300"/>
                    </a:lnTo>
                    <a:close/>
                  </a:path>
                  <a:path w="473710" h="562609">
                    <a:moveTo>
                      <a:pt x="159820" y="241877"/>
                    </a:moveTo>
                    <a:lnTo>
                      <a:pt x="159623" y="242014"/>
                    </a:lnTo>
                    <a:lnTo>
                      <a:pt x="159820" y="241877"/>
                    </a:lnTo>
                    <a:close/>
                  </a:path>
                  <a:path w="473710" h="562609">
                    <a:moveTo>
                      <a:pt x="156287" y="241679"/>
                    </a:moveTo>
                    <a:lnTo>
                      <a:pt x="156093" y="241984"/>
                    </a:lnTo>
                    <a:lnTo>
                      <a:pt x="156220" y="241819"/>
                    </a:lnTo>
                    <a:lnTo>
                      <a:pt x="156287" y="241679"/>
                    </a:lnTo>
                    <a:close/>
                  </a:path>
                  <a:path w="473710" h="562609">
                    <a:moveTo>
                      <a:pt x="159447" y="241718"/>
                    </a:moveTo>
                    <a:lnTo>
                      <a:pt x="159290" y="241978"/>
                    </a:lnTo>
                    <a:lnTo>
                      <a:pt x="159416" y="241830"/>
                    </a:lnTo>
                    <a:close/>
                  </a:path>
                  <a:path w="473710" h="562609">
                    <a:moveTo>
                      <a:pt x="157218" y="241767"/>
                    </a:moveTo>
                    <a:lnTo>
                      <a:pt x="157091" y="241969"/>
                    </a:lnTo>
                    <a:lnTo>
                      <a:pt x="157218" y="241792"/>
                    </a:lnTo>
                    <a:close/>
                  </a:path>
                  <a:path w="473710" h="562609">
                    <a:moveTo>
                      <a:pt x="160271" y="241300"/>
                    </a:moveTo>
                    <a:lnTo>
                      <a:pt x="160083" y="241300"/>
                    </a:lnTo>
                    <a:lnTo>
                      <a:pt x="159720" y="241538"/>
                    </a:lnTo>
                    <a:lnTo>
                      <a:pt x="159594" y="241965"/>
                    </a:lnTo>
                    <a:lnTo>
                      <a:pt x="160271" y="241300"/>
                    </a:lnTo>
                    <a:close/>
                  </a:path>
                  <a:path w="473710" h="562609">
                    <a:moveTo>
                      <a:pt x="156449" y="241695"/>
                    </a:moveTo>
                    <a:lnTo>
                      <a:pt x="156242" y="241957"/>
                    </a:lnTo>
                    <a:lnTo>
                      <a:pt x="156369" y="241830"/>
                    </a:lnTo>
                    <a:lnTo>
                      <a:pt x="156449" y="241695"/>
                    </a:lnTo>
                    <a:close/>
                  </a:path>
                  <a:path w="473710" h="562609">
                    <a:moveTo>
                      <a:pt x="158452" y="241633"/>
                    </a:moveTo>
                    <a:lnTo>
                      <a:pt x="158297" y="241785"/>
                    </a:lnTo>
                    <a:lnTo>
                      <a:pt x="158170" y="241948"/>
                    </a:lnTo>
                    <a:lnTo>
                      <a:pt x="158452" y="241633"/>
                    </a:lnTo>
                    <a:close/>
                  </a:path>
                  <a:path w="473710" h="562609">
                    <a:moveTo>
                      <a:pt x="160478" y="241300"/>
                    </a:moveTo>
                    <a:lnTo>
                      <a:pt x="160271" y="241300"/>
                    </a:lnTo>
                    <a:lnTo>
                      <a:pt x="159655" y="241941"/>
                    </a:lnTo>
                    <a:lnTo>
                      <a:pt x="160288" y="241547"/>
                    </a:lnTo>
                    <a:lnTo>
                      <a:pt x="160478" y="241300"/>
                    </a:lnTo>
                    <a:close/>
                  </a:path>
                  <a:path w="473710" h="562609">
                    <a:moveTo>
                      <a:pt x="160177" y="241750"/>
                    </a:moveTo>
                    <a:lnTo>
                      <a:pt x="159994" y="241928"/>
                    </a:lnTo>
                    <a:lnTo>
                      <a:pt x="160177" y="241750"/>
                    </a:lnTo>
                    <a:close/>
                  </a:path>
                  <a:path w="473710" h="562609">
                    <a:moveTo>
                      <a:pt x="161182" y="241495"/>
                    </a:moveTo>
                    <a:lnTo>
                      <a:pt x="160871" y="241639"/>
                    </a:lnTo>
                    <a:lnTo>
                      <a:pt x="160493" y="241927"/>
                    </a:lnTo>
                    <a:lnTo>
                      <a:pt x="161182" y="241495"/>
                    </a:lnTo>
                    <a:close/>
                  </a:path>
                  <a:path w="473710" h="562609">
                    <a:moveTo>
                      <a:pt x="160094" y="241685"/>
                    </a:moveTo>
                    <a:lnTo>
                      <a:pt x="159698" y="241924"/>
                    </a:lnTo>
                    <a:lnTo>
                      <a:pt x="160094" y="241685"/>
                    </a:lnTo>
                    <a:close/>
                  </a:path>
                  <a:path w="473710" h="562609">
                    <a:moveTo>
                      <a:pt x="157111" y="241640"/>
                    </a:moveTo>
                    <a:lnTo>
                      <a:pt x="156944" y="241920"/>
                    </a:lnTo>
                    <a:lnTo>
                      <a:pt x="157071" y="241751"/>
                    </a:lnTo>
                    <a:close/>
                  </a:path>
                  <a:path w="473710" h="562609">
                    <a:moveTo>
                      <a:pt x="158060" y="241561"/>
                    </a:moveTo>
                    <a:lnTo>
                      <a:pt x="157956" y="241693"/>
                    </a:lnTo>
                    <a:lnTo>
                      <a:pt x="157829" y="241920"/>
                    </a:lnTo>
                    <a:lnTo>
                      <a:pt x="158060" y="241561"/>
                    </a:lnTo>
                    <a:close/>
                  </a:path>
                  <a:path w="473710" h="562609">
                    <a:moveTo>
                      <a:pt x="158137" y="241721"/>
                    </a:moveTo>
                    <a:lnTo>
                      <a:pt x="157958" y="241910"/>
                    </a:lnTo>
                    <a:lnTo>
                      <a:pt x="158137" y="241721"/>
                    </a:lnTo>
                    <a:close/>
                  </a:path>
                  <a:path w="473710" h="562609">
                    <a:moveTo>
                      <a:pt x="157127" y="241224"/>
                    </a:moveTo>
                    <a:lnTo>
                      <a:pt x="156735" y="241892"/>
                    </a:lnTo>
                    <a:lnTo>
                      <a:pt x="156861" y="241759"/>
                    </a:lnTo>
                    <a:lnTo>
                      <a:pt x="157127" y="241224"/>
                    </a:lnTo>
                    <a:close/>
                  </a:path>
                  <a:path w="473710" h="562609">
                    <a:moveTo>
                      <a:pt x="160735" y="241614"/>
                    </a:moveTo>
                    <a:lnTo>
                      <a:pt x="160420" y="241789"/>
                    </a:lnTo>
                    <a:lnTo>
                      <a:pt x="160735" y="241614"/>
                    </a:lnTo>
                    <a:close/>
                  </a:path>
                  <a:path w="473710" h="562609">
                    <a:moveTo>
                      <a:pt x="160327" y="241679"/>
                    </a:moveTo>
                    <a:lnTo>
                      <a:pt x="160078" y="241879"/>
                    </a:lnTo>
                    <a:lnTo>
                      <a:pt x="160327" y="241679"/>
                    </a:lnTo>
                    <a:close/>
                  </a:path>
                  <a:path w="473710" h="562609">
                    <a:moveTo>
                      <a:pt x="161302" y="241300"/>
                    </a:moveTo>
                    <a:lnTo>
                      <a:pt x="160361" y="241874"/>
                    </a:lnTo>
                    <a:lnTo>
                      <a:pt x="160868" y="241636"/>
                    </a:lnTo>
                    <a:lnTo>
                      <a:pt x="161302" y="241300"/>
                    </a:lnTo>
                    <a:close/>
                  </a:path>
                  <a:path w="473710" h="562609">
                    <a:moveTo>
                      <a:pt x="160258" y="241586"/>
                    </a:moveTo>
                    <a:lnTo>
                      <a:pt x="159844" y="241867"/>
                    </a:lnTo>
                    <a:lnTo>
                      <a:pt x="160224" y="241630"/>
                    </a:lnTo>
                    <a:close/>
                  </a:path>
                  <a:path w="473710" h="562609">
                    <a:moveTo>
                      <a:pt x="158797" y="241663"/>
                    </a:moveTo>
                    <a:lnTo>
                      <a:pt x="158586" y="241861"/>
                    </a:lnTo>
                    <a:lnTo>
                      <a:pt x="158797" y="241663"/>
                    </a:lnTo>
                    <a:close/>
                  </a:path>
                  <a:path w="473710" h="562609">
                    <a:moveTo>
                      <a:pt x="158514" y="241676"/>
                    </a:moveTo>
                    <a:lnTo>
                      <a:pt x="158346" y="241854"/>
                    </a:lnTo>
                    <a:lnTo>
                      <a:pt x="158514" y="241676"/>
                    </a:lnTo>
                    <a:close/>
                  </a:path>
                  <a:path w="473710" h="562609">
                    <a:moveTo>
                      <a:pt x="159388" y="241617"/>
                    </a:moveTo>
                    <a:lnTo>
                      <a:pt x="159210" y="241843"/>
                    </a:lnTo>
                    <a:lnTo>
                      <a:pt x="159388" y="241617"/>
                    </a:lnTo>
                    <a:close/>
                  </a:path>
                  <a:path w="473710" h="562609">
                    <a:moveTo>
                      <a:pt x="157211" y="241634"/>
                    </a:moveTo>
                    <a:lnTo>
                      <a:pt x="157086" y="241839"/>
                    </a:lnTo>
                    <a:lnTo>
                      <a:pt x="157213" y="241670"/>
                    </a:lnTo>
                    <a:close/>
                  </a:path>
                  <a:path w="473710" h="562609">
                    <a:moveTo>
                      <a:pt x="161712" y="241300"/>
                    </a:moveTo>
                    <a:lnTo>
                      <a:pt x="160825" y="241838"/>
                    </a:lnTo>
                    <a:lnTo>
                      <a:pt x="161712" y="241300"/>
                    </a:lnTo>
                    <a:close/>
                  </a:path>
                  <a:path w="473710" h="562609">
                    <a:moveTo>
                      <a:pt x="159434" y="241695"/>
                    </a:moveTo>
                    <a:lnTo>
                      <a:pt x="159250" y="241837"/>
                    </a:lnTo>
                    <a:lnTo>
                      <a:pt x="159434" y="241695"/>
                    </a:lnTo>
                    <a:close/>
                  </a:path>
                  <a:path w="473710" h="562609">
                    <a:moveTo>
                      <a:pt x="159074" y="241626"/>
                    </a:moveTo>
                    <a:lnTo>
                      <a:pt x="158874" y="241831"/>
                    </a:lnTo>
                    <a:lnTo>
                      <a:pt x="159074" y="241626"/>
                    </a:lnTo>
                    <a:close/>
                  </a:path>
                  <a:path w="473710" h="562609">
                    <a:moveTo>
                      <a:pt x="159089" y="241651"/>
                    </a:moveTo>
                    <a:lnTo>
                      <a:pt x="158893" y="241823"/>
                    </a:lnTo>
                    <a:lnTo>
                      <a:pt x="159089" y="241651"/>
                    </a:lnTo>
                    <a:close/>
                  </a:path>
                  <a:path w="473710" h="562609">
                    <a:moveTo>
                      <a:pt x="157107" y="241526"/>
                    </a:moveTo>
                    <a:lnTo>
                      <a:pt x="156918" y="241814"/>
                    </a:lnTo>
                    <a:lnTo>
                      <a:pt x="157045" y="241648"/>
                    </a:lnTo>
                    <a:close/>
                  </a:path>
                  <a:path w="473710" h="562609">
                    <a:moveTo>
                      <a:pt x="158342" y="241240"/>
                    </a:moveTo>
                    <a:lnTo>
                      <a:pt x="158208" y="241392"/>
                    </a:lnTo>
                    <a:lnTo>
                      <a:pt x="157955" y="241807"/>
                    </a:lnTo>
                    <a:lnTo>
                      <a:pt x="158208" y="241480"/>
                    </a:lnTo>
                    <a:lnTo>
                      <a:pt x="158342" y="241240"/>
                    </a:lnTo>
                    <a:close/>
                  </a:path>
                  <a:path w="473710" h="562609">
                    <a:moveTo>
                      <a:pt x="157126" y="241223"/>
                    </a:moveTo>
                    <a:lnTo>
                      <a:pt x="157000" y="241352"/>
                    </a:lnTo>
                    <a:lnTo>
                      <a:pt x="156873" y="241548"/>
                    </a:lnTo>
                    <a:lnTo>
                      <a:pt x="156746" y="241801"/>
                    </a:lnTo>
                    <a:lnTo>
                      <a:pt x="157126" y="241223"/>
                    </a:lnTo>
                    <a:close/>
                  </a:path>
                  <a:path w="473710" h="562609">
                    <a:moveTo>
                      <a:pt x="160591" y="241576"/>
                    </a:moveTo>
                    <a:lnTo>
                      <a:pt x="160339" y="241674"/>
                    </a:lnTo>
                    <a:lnTo>
                      <a:pt x="160591" y="241576"/>
                    </a:lnTo>
                    <a:close/>
                  </a:path>
                  <a:path w="473710" h="562609">
                    <a:moveTo>
                      <a:pt x="158973" y="241579"/>
                    </a:moveTo>
                    <a:lnTo>
                      <a:pt x="158758" y="241797"/>
                    </a:lnTo>
                    <a:lnTo>
                      <a:pt x="158973" y="241579"/>
                    </a:lnTo>
                    <a:close/>
                  </a:path>
                  <a:path w="473710" h="562609">
                    <a:moveTo>
                      <a:pt x="158495" y="241626"/>
                    </a:moveTo>
                    <a:lnTo>
                      <a:pt x="158346" y="241794"/>
                    </a:lnTo>
                    <a:lnTo>
                      <a:pt x="158495" y="241626"/>
                    </a:lnTo>
                    <a:close/>
                  </a:path>
                  <a:path w="473710" h="562609">
                    <a:moveTo>
                      <a:pt x="156570" y="241486"/>
                    </a:moveTo>
                    <a:lnTo>
                      <a:pt x="156358" y="241787"/>
                    </a:lnTo>
                    <a:lnTo>
                      <a:pt x="156485" y="241632"/>
                    </a:lnTo>
                    <a:lnTo>
                      <a:pt x="156570" y="241486"/>
                    </a:lnTo>
                    <a:close/>
                  </a:path>
                  <a:path w="473710" h="562609">
                    <a:moveTo>
                      <a:pt x="161785" y="241300"/>
                    </a:moveTo>
                    <a:lnTo>
                      <a:pt x="160952" y="241772"/>
                    </a:lnTo>
                    <a:lnTo>
                      <a:pt x="161785" y="241300"/>
                    </a:lnTo>
                    <a:close/>
                  </a:path>
                  <a:path w="473710" h="562609">
                    <a:moveTo>
                      <a:pt x="156722" y="241514"/>
                    </a:moveTo>
                    <a:lnTo>
                      <a:pt x="156552" y="241771"/>
                    </a:lnTo>
                    <a:lnTo>
                      <a:pt x="156679" y="241603"/>
                    </a:lnTo>
                    <a:close/>
                  </a:path>
                  <a:path w="473710" h="562609">
                    <a:moveTo>
                      <a:pt x="156959" y="241393"/>
                    </a:moveTo>
                    <a:lnTo>
                      <a:pt x="156751" y="241768"/>
                    </a:lnTo>
                    <a:lnTo>
                      <a:pt x="156959" y="241393"/>
                    </a:lnTo>
                    <a:close/>
                  </a:path>
                  <a:path w="473710" h="562609">
                    <a:moveTo>
                      <a:pt x="156772" y="240105"/>
                    </a:moveTo>
                    <a:lnTo>
                      <a:pt x="156471" y="240525"/>
                    </a:lnTo>
                    <a:lnTo>
                      <a:pt x="155837" y="241763"/>
                    </a:lnTo>
                    <a:lnTo>
                      <a:pt x="156091" y="241436"/>
                    </a:lnTo>
                    <a:lnTo>
                      <a:pt x="156772" y="240105"/>
                    </a:lnTo>
                    <a:close/>
                  </a:path>
                  <a:path w="473710" h="562609">
                    <a:moveTo>
                      <a:pt x="161042" y="241401"/>
                    </a:moveTo>
                    <a:lnTo>
                      <a:pt x="160706" y="241542"/>
                    </a:lnTo>
                    <a:lnTo>
                      <a:pt x="160453" y="241753"/>
                    </a:lnTo>
                    <a:lnTo>
                      <a:pt x="161042" y="241401"/>
                    </a:lnTo>
                    <a:close/>
                  </a:path>
                  <a:path w="473710" h="562609">
                    <a:moveTo>
                      <a:pt x="157536" y="237991"/>
                    </a:moveTo>
                    <a:lnTo>
                      <a:pt x="155588" y="241747"/>
                    </a:lnTo>
                    <a:lnTo>
                      <a:pt x="157236" y="238816"/>
                    </a:lnTo>
                    <a:lnTo>
                      <a:pt x="157489" y="238226"/>
                    </a:lnTo>
                    <a:lnTo>
                      <a:pt x="157536" y="237991"/>
                    </a:lnTo>
                    <a:close/>
                  </a:path>
                  <a:path w="473710" h="562609">
                    <a:moveTo>
                      <a:pt x="157204" y="241484"/>
                    </a:moveTo>
                    <a:lnTo>
                      <a:pt x="157078" y="241742"/>
                    </a:lnTo>
                    <a:lnTo>
                      <a:pt x="157205" y="241518"/>
                    </a:lnTo>
                    <a:close/>
                  </a:path>
                  <a:path w="473710" h="562609">
                    <a:moveTo>
                      <a:pt x="158472" y="241568"/>
                    </a:moveTo>
                    <a:lnTo>
                      <a:pt x="158334" y="241739"/>
                    </a:lnTo>
                    <a:lnTo>
                      <a:pt x="158472" y="241568"/>
                    </a:lnTo>
                    <a:close/>
                  </a:path>
                  <a:path w="473710" h="562609">
                    <a:moveTo>
                      <a:pt x="159323" y="241625"/>
                    </a:moveTo>
                    <a:lnTo>
                      <a:pt x="159143" y="241728"/>
                    </a:lnTo>
                    <a:lnTo>
                      <a:pt x="159323" y="241625"/>
                    </a:lnTo>
                    <a:close/>
                  </a:path>
                  <a:path w="473710" h="562609">
                    <a:moveTo>
                      <a:pt x="159031" y="241552"/>
                    </a:moveTo>
                    <a:lnTo>
                      <a:pt x="158866" y="241724"/>
                    </a:lnTo>
                    <a:lnTo>
                      <a:pt x="159031" y="241552"/>
                    </a:lnTo>
                    <a:close/>
                  </a:path>
                  <a:path w="473710" h="562609">
                    <a:moveTo>
                      <a:pt x="160461" y="241539"/>
                    </a:moveTo>
                    <a:lnTo>
                      <a:pt x="160214" y="241723"/>
                    </a:lnTo>
                    <a:lnTo>
                      <a:pt x="160461" y="241539"/>
                    </a:lnTo>
                    <a:close/>
                  </a:path>
                  <a:path w="473710" h="562609">
                    <a:moveTo>
                      <a:pt x="158968" y="241443"/>
                    </a:moveTo>
                    <a:lnTo>
                      <a:pt x="158818" y="241555"/>
                    </a:lnTo>
                    <a:lnTo>
                      <a:pt x="158691" y="241713"/>
                    </a:lnTo>
                    <a:lnTo>
                      <a:pt x="158968" y="241443"/>
                    </a:lnTo>
                    <a:close/>
                  </a:path>
                  <a:path w="473710" h="562609">
                    <a:moveTo>
                      <a:pt x="159328" y="241514"/>
                    </a:moveTo>
                    <a:lnTo>
                      <a:pt x="159133" y="241712"/>
                    </a:lnTo>
                    <a:lnTo>
                      <a:pt x="159328" y="241514"/>
                    </a:lnTo>
                    <a:close/>
                  </a:path>
                  <a:path w="473710" h="562609">
                    <a:moveTo>
                      <a:pt x="159309" y="241481"/>
                    </a:moveTo>
                    <a:lnTo>
                      <a:pt x="159117" y="241685"/>
                    </a:lnTo>
                    <a:lnTo>
                      <a:pt x="159309" y="241481"/>
                    </a:lnTo>
                    <a:close/>
                  </a:path>
                  <a:path w="473710" h="562609">
                    <a:moveTo>
                      <a:pt x="160992" y="241300"/>
                    </a:moveTo>
                    <a:lnTo>
                      <a:pt x="160785" y="241300"/>
                    </a:lnTo>
                    <a:lnTo>
                      <a:pt x="160456" y="241547"/>
                    </a:lnTo>
                    <a:lnTo>
                      <a:pt x="160329" y="241678"/>
                    </a:lnTo>
                    <a:lnTo>
                      <a:pt x="160581" y="241580"/>
                    </a:lnTo>
                    <a:lnTo>
                      <a:pt x="160835" y="241431"/>
                    </a:lnTo>
                    <a:lnTo>
                      <a:pt x="160992" y="241300"/>
                    </a:lnTo>
                    <a:close/>
                  </a:path>
                  <a:path w="473710" h="562609">
                    <a:moveTo>
                      <a:pt x="158369" y="241300"/>
                    </a:moveTo>
                    <a:lnTo>
                      <a:pt x="158097" y="241677"/>
                    </a:lnTo>
                    <a:lnTo>
                      <a:pt x="158350" y="241384"/>
                    </a:lnTo>
                    <a:close/>
                  </a:path>
                  <a:path w="473710" h="562609">
                    <a:moveTo>
                      <a:pt x="158823" y="241398"/>
                    </a:moveTo>
                    <a:lnTo>
                      <a:pt x="158612" y="241675"/>
                    </a:lnTo>
                    <a:lnTo>
                      <a:pt x="158823" y="241398"/>
                    </a:lnTo>
                    <a:close/>
                  </a:path>
                  <a:path w="473710" h="562609">
                    <a:moveTo>
                      <a:pt x="159304" y="241472"/>
                    </a:moveTo>
                    <a:lnTo>
                      <a:pt x="159109" y="241672"/>
                    </a:lnTo>
                    <a:lnTo>
                      <a:pt x="159304" y="241472"/>
                    </a:lnTo>
                    <a:close/>
                  </a:path>
                  <a:path w="473710" h="562609">
                    <a:moveTo>
                      <a:pt x="157562" y="238050"/>
                    </a:moveTo>
                    <a:lnTo>
                      <a:pt x="157290" y="238705"/>
                    </a:lnTo>
                    <a:lnTo>
                      <a:pt x="155643" y="241671"/>
                    </a:lnTo>
                    <a:lnTo>
                      <a:pt x="157290" y="238833"/>
                    </a:lnTo>
                    <a:lnTo>
                      <a:pt x="157544" y="238268"/>
                    </a:lnTo>
                    <a:lnTo>
                      <a:pt x="157562" y="238050"/>
                    </a:lnTo>
                    <a:close/>
                  </a:path>
                  <a:path w="473710" h="562609">
                    <a:moveTo>
                      <a:pt x="156667" y="241300"/>
                    </a:moveTo>
                    <a:lnTo>
                      <a:pt x="156504" y="241463"/>
                    </a:lnTo>
                    <a:lnTo>
                      <a:pt x="156377" y="241660"/>
                    </a:lnTo>
                    <a:lnTo>
                      <a:pt x="156667" y="241300"/>
                    </a:lnTo>
                    <a:close/>
                  </a:path>
                  <a:path w="473710" h="562609">
                    <a:moveTo>
                      <a:pt x="158726" y="241384"/>
                    </a:moveTo>
                    <a:lnTo>
                      <a:pt x="158506" y="241655"/>
                    </a:lnTo>
                    <a:lnTo>
                      <a:pt x="158633" y="241526"/>
                    </a:lnTo>
                    <a:lnTo>
                      <a:pt x="158726" y="241384"/>
                    </a:lnTo>
                    <a:close/>
                  </a:path>
                  <a:path w="473710" h="562609">
                    <a:moveTo>
                      <a:pt x="161495" y="241300"/>
                    </a:moveTo>
                    <a:lnTo>
                      <a:pt x="161302" y="241300"/>
                    </a:lnTo>
                    <a:lnTo>
                      <a:pt x="160855" y="241646"/>
                    </a:lnTo>
                    <a:lnTo>
                      <a:pt x="161495" y="241300"/>
                    </a:lnTo>
                    <a:close/>
                  </a:path>
                  <a:path w="473710" h="562609">
                    <a:moveTo>
                      <a:pt x="158905" y="241336"/>
                    </a:moveTo>
                    <a:lnTo>
                      <a:pt x="158694" y="241619"/>
                    </a:lnTo>
                    <a:lnTo>
                      <a:pt x="158821" y="241475"/>
                    </a:lnTo>
                    <a:lnTo>
                      <a:pt x="158905" y="241336"/>
                    </a:lnTo>
                    <a:close/>
                  </a:path>
                  <a:path w="473710" h="562609">
                    <a:moveTo>
                      <a:pt x="161302" y="241300"/>
                    </a:moveTo>
                    <a:lnTo>
                      <a:pt x="160988" y="241438"/>
                    </a:lnTo>
                    <a:lnTo>
                      <a:pt x="160735" y="241614"/>
                    </a:lnTo>
                    <a:lnTo>
                      <a:pt x="161302" y="241300"/>
                    </a:lnTo>
                    <a:close/>
                  </a:path>
                  <a:path w="473710" h="562609">
                    <a:moveTo>
                      <a:pt x="157562" y="241300"/>
                    </a:moveTo>
                    <a:lnTo>
                      <a:pt x="157349" y="241612"/>
                    </a:lnTo>
                    <a:lnTo>
                      <a:pt x="157562" y="241300"/>
                    </a:lnTo>
                    <a:close/>
                  </a:path>
                  <a:path w="473710" h="562609">
                    <a:moveTo>
                      <a:pt x="160083" y="241300"/>
                    </a:moveTo>
                    <a:lnTo>
                      <a:pt x="159735" y="241496"/>
                    </a:lnTo>
                    <a:lnTo>
                      <a:pt x="160083" y="241300"/>
                    </a:lnTo>
                    <a:close/>
                  </a:path>
                  <a:path w="473710" h="562609">
                    <a:moveTo>
                      <a:pt x="157601" y="238136"/>
                    </a:moveTo>
                    <a:lnTo>
                      <a:pt x="157338" y="238748"/>
                    </a:lnTo>
                    <a:lnTo>
                      <a:pt x="155692" y="241603"/>
                    </a:lnTo>
                    <a:lnTo>
                      <a:pt x="156199" y="240881"/>
                    </a:lnTo>
                    <a:lnTo>
                      <a:pt x="157336" y="238837"/>
                    </a:lnTo>
                    <a:lnTo>
                      <a:pt x="157589" y="238262"/>
                    </a:lnTo>
                    <a:close/>
                  </a:path>
                  <a:path w="473710" h="562609">
                    <a:moveTo>
                      <a:pt x="158916" y="241354"/>
                    </a:moveTo>
                    <a:lnTo>
                      <a:pt x="158721" y="241601"/>
                    </a:lnTo>
                    <a:lnTo>
                      <a:pt x="158848" y="241474"/>
                    </a:lnTo>
                    <a:close/>
                  </a:path>
                  <a:path w="473710" h="562609">
                    <a:moveTo>
                      <a:pt x="159804" y="241300"/>
                    </a:moveTo>
                    <a:lnTo>
                      <a:pt x="159591" y="241300"/>
                    </a:lnTo>
                    <a:lnTo>
                      <a:pt x="159380" y="241599"/>
                    </a:lnTo>
                    <a:lnTo>
                      <a:pt x="159632" y="241466"/>
                    </a:lnTo>
                    <a:lnTo>
                      <a:pt x="159804" y="241300"/>
                    </a:lnTo>
                    <a:close/>
                  </a:path>
                  <a:path w="473710" h="562609">
                    <a:moveTo>
                      <a:pt x="160826" y="241438"/>
                    </a:moveTo>
                    <a:lnTo>
                      <a:pt x="160591" y="241576"/>
                    </a:lnTo>
                    <a:lnTo>
                      <a:pt x="160826" y="241438"/>
                    </a:lnTo>
                    <a:close/>
                  </a:path>
                  <a:path w="473710" h="562609">
                    <a:moveTo>
                      <a:pt x="158384" y="241339"/>
                    </a:moveTo>
                    <a:lnTo>
                      <a:pt x="158207" y="241576"/>
                    </a:lnTo>
                    <a:lnTo>
                      <a:pt x="158334" y="241441"/>
                    </a:lnTo>
                    <a:close/>
                  </a:path>
                  <a:path w="473710" h="562609">
                    <a:moveTo>
                      <a:pt x="157536" y="241300"/>
                    </a:moveTo>
                    <a:lnTo>
                      <a:pt x="157367" y="241574"/>
                    </a:lnTo>
                    <a:lnTo>
                      <a:pt x="157536" y="241300"/>
                    </a:lnTo>
                    <a:close/>
                  </a:path>
                  <a:path w="473710" h="562609">
                    <a:moveTo>
                      <a:pt x="159571" y="241316"/>
                    </a:moveTo>
                    <a:lnTo>
                      <a:pt x="159365" y="241573"/>
                    </a:lnTo>
                    <a:lnTo>
                      <a:pt x="159571" y="241316"/>
                    </a:lnTo>
                    <a:close/>
                  </a:path>
                  <a:path w="473710" h="562609">
                    <a:moveTo>
                      <a:pt x="157383" y="241234"/>
                    </a:moveTo>
                    <a:lnTo>
                      <a:pt x="157208" y="241567"/>
                    </a:lnTo>
                    <a:lnTo>
                      <a:pt x="157335" y="241398"/>
                    </a:lnTo>
                    <a:lnTo>
                      <a:pt x="157383" y="241234"/>
                    </a:lnTo>
                    <a:close/>
                  </a:path>
                  <a:path w="473710" h="562609">
                    <a:moveTo>
                      <a:pt x="157586" y="241263"/>
                    </a:moveTo>
                    <a:lnTo>
                      <a:pt x="157391" y="241563"/>
                    </a:lnTo>
                    <a:lnTo>
                      <a:pt x="157518" y="241402"/>
                    </a:lnTo>
                    <a:lnTo>
                      <a:pt x="157586" y="241263"/>
                    </a:lnTo>
                    <a:close/>
                  </a:path>
                  <a:path w="473710" h="562609">
                    <a:moveTo>
                      <a:pt x="160811" y="240932"/>
                    </a:moveTo>
                    <a:lnTo>
                      <a:pt x="160664" y="241058"/>
                    </a:lnTo>
                    <a:lnTo>
                      <a:pt x="160284" y="241552"/>
                    </a:lnTo>
                    <a:lnTo>
                      <a:pt x="160811" y="240932"/>
                    </a:lnTo>
                    <a:close/>
                  </a:path>
                  <a:path w="473710" h="562609">
                    <a:moveTo>
                      <a:pt x="157645" y="241300"/>
                    </a:moveTo>
                    <a:lnTo>
                      <a:pt x="157464" y="241551"/>
                    </a:lnTo>
                    <a:lnTo>
                      <a:pt x="157645" y="241300"/>
                    </a:lnTo>
                    <a:close/>
                  </a:path>
                  <a:path w="473710" h="562609">
                    <a:moveTo>
                      <a:pt x="159919" y="241374"/>
                    </a:moveTo>
                    <a:lnTo>
                      <a:pt x="159787" y="241434"/>
                    </a:lnTo>
                    <a:lnTo>
                      <a:pt x="159919" y="241374"/>
                    </a:lnTo>
                    <a:close/>
                  </a:path>
                  <a:path w="473710" h="562609">
                    <a:moveTo>
                      <a:pt x="157196" y="241305"/>
                    </a:moveTo>
                    <a:lnTo>
                      <a:pt x="157066" y="241542"/>
                    </a:lnTo>
                    <a:lnTo>
                      <a:pt x="157193" y="241355"/>
                    </a:lnTo>
                    <a:close/>
                  </a:path>
                  <a:path w="473710" h="562609">
                    <a:moveTo>
                      <a:pt x="160692" y="241300"/>
                    </a:moveTo>
                    <a:lnTo>
                      <a:pt x="160346" y="241532"/>
                    </a:lnTo>
                    <a:lnTo>
                      <a:pt x="160692" y="241300"/>
                    </a:lnTo>
                    <a:close/>
                  </a:path>
                  <a:path w="473710" h="562609">
                    <a:moveTo>
                      <a:pt x="159220" y="241327"/>
                    </a:moveTo>
                    <a:lnTo>
                      <a:pt x="159077" y="241530"/>
                    </a:lnTo>
                    <a:lnTo>
                      <a:pt x="159220" y="241327"/>
                    </a:lnTo>
                    <a:close/>
                  </a:path>
                  <a:path w="473710" h="562609">
                    <a:moveTo>
                      <a:pt x="161188" y="241300"/>
                    </a:moveTo>
                    <a:lnTo>
                      <a:pt x="161061" y="241300"/>
                    </a:lnTo>
                    <a:lnTo>
                      <a:pt x="160856" y="241420"/>
                    </a:lnTo>
                    <a:lnTo>
                      <a:pt x="161108" y="241355"/>
                    </a:lnTo>
                    <a:close/>
                  </a:path>
                  <a:path w="473710" h="562609">
                    <a:moveTo>
                      <a:pt x="159532" y="241319"/>
                    </a:moveTo>
                    <a:lnTo>
                      <a:pt x="159330" y="241512"/>
                    </a:lnTo>
                    <a:lnTo>
                      <a:pt x="159532" y="241319"/>
                    </a:lnTo>
                    <a:close/>
                  </a:path>
                  <a:path w="473710" h="562609">
                    <a:moveTo>
                      <a:pt x="160640" y="241300"/>
                    </a:moveTo>
                    <a:lnTo>
                      <a:pt x="160387" y="241480"/>
                    </a:lnTo>
                    <a:lnTo>
                      <a:pt x="160640" y="241300"/>
                    </a:lnTo>
                    <a:close/>
                  </a:path>
                  <a:path w="473710" h="562609">
                    <a:moveTo>
                      <a:pt x="157949" y="241300"/>
                    </a:moveTo>
                    <a:lnTo>
                      <a:pt x="157823" y="241455"/>
                    </a:lnTo>
                    <a:lnTo>
                      <a:pt x="157949" y="241300"/>
                    </a:lnTo>
                    <a:close/>
                  </a:path>
                  <a:path w="473710" h="562609">
                    <a:moveTo>
                      <a:pt x="161588" y="241300"/>
                    </a:moveTo>
                    <a:lnTo>
                      <a:pt x="161279" y="241451"/>
                    </a:lnTo>
                    <a:lnTo>
                      <a:pt x="161588" y="241300"/>
                    </a:lnTo>
                    <a:close/>
                  </a:path>
                  <a:path w="473710" h="562609">
                    <a:moveTo>
                      <a:pt x="157828" y="241102"/>
                    </a:moveTo>
                    <a:lnTo>
                      <a:pt x="157635" y="241445"/>
                    </a:lnTo>
                    <a:lnTo>
                      <a:pt x="157762" y="241266"/>
                    </a:lnTo>
                    <a:lnTo>
                      <a:pt x="157828" y="241102"/>
                    </a:lnTo>
                    <a:close/>
                  </a:path>
                  <a:path w="473710" h="562609">
                    <a:moveTo>
                      <a:pt x="157830" y="241300"/>
                    </a:moveTo>
                    <a:lnTo>
                      <a:pt x="157724" y="241442"/>
                    </a:lnTo>
                    <a:lnTo>
                      <a:pt x="157830" y="241300"/>
                    </a:lnTo>
                    <a:close/>
                  </a:path>
                  <a:path w="473710" h="562609">
                    <a:moveTo>
                      <a:pt x="159207" y="241305"/>
                    </a:moveTo>
                    <a:lnTo>
                      <a:pt x="159087" y="241438"/>
                    </a:lnTo>
                    <a:lnTo>
                      <a:pt x="159207" y="241305"/>
                    </a:lnTo>
                    <a:close/>
                  </a:path>
                  <a:path w="473710" h="562609">
                    <a:moveTo>
                      <a:pt x="161061" y="241300"/>
                    </a:moveTo>
                    <a:lnTo>
                      <a:pt x="160843" y="241428"/>
                    </a:lnTo>
                    <a:lnTo>
                      <a:pt x="161061" y="241300"/>
                    </a:lnTo>
                    <a:close/>
                  </a:path>
                  <a:path w="473710" h="562609">
                    <a:moveTo>
                      <a:pt x="160032" y="241300"/>
                    </a:moveTo>
                    <a:lnTo>
                      <a:pt x="159871" y="241300"/>
                    </a:lnTo>
                    <a:lnTo>
                      <a:pt x="160032" y="241300"/>
                    </a:lnTo>
                    <a:close/>
                  </a:path>
                  <a:path w="473710" h="562609">
                    <a:moveTo>
                      <a:pt x="159649" y="241127"/>
                    </a:moveTo>
                    <a:lnTo>
                      <a:pt x="159323" y="241413"/>
                    </a:lnTo>
                    <a:lnTo>
                      <a:pt x="159576" y="241225"/>
                    </a:lnTo>
                    <a:close/>
                  </a:path>
                  <a:path w="473710" h="562609">
                    <a:moveTo>
                      <a:pt x="159493" y="240910"/>
                    </a:moveTo>
                    <a:lnTo>
                      <a:pt x="159134" y="241242"/>
                    </a:lnTo>
                    <a:lnTo>
                      <a:pt x="159007" y="241408"/>
                    </a:lnTo>
                    <a:lnTo>
                      <a:pt x="159493" y="240910"/>
                    </a:lnTo>
                    <a:close/>
                  </a:path>
                  <a:path w="473710" h="562609">
                    <a:moveTo>
                      <a:pt x="157491" y="241300"/>
                    </a:moveTo>
                    <a:close/>
                  </a:path>
                  <a:path w="473710" h="562609">
                    <a:moveTo>
                      <a:pt x="157781" y="241300"/>
                    </a:moveTo>
                    <a:close/>
                  </a:path>
                  <a:path w="473710" h="562609">
                    <a:moveTo>
                      <a:pt x="161302" y="241300"/>
                    </a:moveTo>
                    <a:lnTo>
                      <a:pt x="161046" y="241399"/>
                    </a:lnTo>
                    <a:lnTo>
                      <a:pt x="161302" y="241300"/>
                    </a:lnTo>
                    <a:close/>
                  </a:path>
                  <a:path w="473710" h="562609">
                    <a:moveTo>
                      <a:pt x="159056" y="241300"/>
                    </a:moveTo>
                    <a:close/>
                  </a:path>
                  <a:path w="473710" h="562609">
                    <a:moveTo>
                      <a:pt x="158052" y="241300"/>
                    </a:moveTo>
                    <a:close/>
                  </a:path>
                  <a:path w="473710" h="562609">
                    <a:moveTo>
                      <a:pt x="158658" y="240981"/>
                    </a:moveTo>
                    <a:lnTo>
                      <a:pt x="158532" y="241161"/>
                    </a:lnTo>
                    <a:lnTo>
                      <a:pt x="158405" y="241394"/>
                    </a:lnTo>
                    <a:lnTo>
                      <a:pt x="158658" y="240981"/>
                    </a:lnTo>
                    <a:close/>
                  </a:path>
                  <a:path w="473710" h="562609">
                    <a:moveTo>
                      <a:pt x="157168" y="241141"/>
                    </a:moveTo>
                    <a:lnTo>
                      <a:pt x="156959" y="241393"/>
                    </a:lnTo>
                    <a:lnTo>
                      <a:pt x="157086" y="241264"/>
                    </a:lnTo>
                    <a:close/>
                  </a:path>
                  <a:path w="473710" h="562609">
                    <a:moveTo>
                      <a:pt x="157406" y="241300"/>
                    </a:moveTo>
                    <a:close/>
                  </a:path>
                  <a:path w="473710" h="562609">
                    <a:moveTo>
                      <a:pt x="158902" y="241193"/>
                    </a:moveTo>
                    <a:lnTo>
                      <a:pt x="158726" y="241384"/>
                    </a:lnTo>
                    <a:lnTo>
                      <a:pt x="158902" y="241193"/>
                    </a:lnTo>
                    <a:close/>
                  </a:path>
                  <a:path w="473710" h="562609">
                    <a:moveTo>
                      <a:pt x="159584" y="241300"/>
                    </a:moveTo>
                    <a:close/>
                  </a:path>
                  <a:path w="473710" h="562609">
                    <a:moveTo>
                      <a:pt x="159589" y="241016"/>
                    </a:moveTo>
                    <a:lnTo>
                      <a:pt x="159378" y="241193"/>
                    </a:lnTo>
                    <a:lnTo>
                      <a:pt x="159252" y="241379"/>
                    </a:lnTo>
                    <a:lnTo>
                      <a:pt x="159589" y="241016"/>
                    </a:lnTo>
                    <a:close/>
                  </a:path>
                  <a:path w="473710" h="562609">
                    <a:moveTo>
                      <a:pt x="157755" y="240840"/>
                    </a:moveTo>
                    <a:lnTo>
                      <a:pt x="157583" y="241115"/>
                    </a:lnTo>
                    <a:lnTo>
                      <a:pt x="157456" y="241376"/>
                    </a:lnTo>
                    <a:lnTo>
                      <a:pt x="157755" y="240840"/>
                    </a:lnTo>
                    <a:close/>
                  </a:path>
                  <a:path w="473710" h="562609">
                    <a:moveTo>
                      <a:pt x="160380" y="240934"/>
                    </a:moveTo>
                    <a:lnTo>
                      <a:pt x="160158" y="241073"/>
                    </a:lnTo>
                    <a:lnTo>
                      <a:pt x="159905" y="241300"/>
                    </a:lnTo>
                    <a:lnTo>
                      <a:pt x="160171" y="241242"/>
                    </a:lnTo>
                    <a:lnTo>
                      <a:pt x="160380" y="240934"/>
                    </a:lnTo>
                    <a:close/>
                  </a:path>
                  <a:path w="473710" h="562609">
                    <a:moveTo>
                      <a:pt x="158986" y="241300"/>
                    </a:moveTo>
                    <a:close/>
                  </a:path>
                  <a:path w="473710" h="562609">
                    <a:moveTo>
                      <a:pt x="158762" y="241300"/>
                    </a:moveTo>
                    <a:close/>
                  </a:path>
                  <a:path w="473710" h="562609">
                    <a:moveTo>
                      <a:pt x="156895" y="241300"/>
                    </a:moveTo>
                    <a:close/>
                  </a:path>
                  <a:path w="473710" h="562609">
                    <a:moveTo>
                      <a:pt x="159546" y="241300"/>
                    </a:moveTo>
                    <a:close/>
                  </a:path>
                  <a:path w="473710" h="562609">
                    <a:moveTo>
                      <a:pt x="158433" y="241300"/>
                    </a:moveTo>
                    <a:close/>
                  </a:path>
                  <a:path w="473710" h="562609">
                    <a:moveTo>
                      <a:pt x="157138" y="239597"/>
                    </a:moveTo>
                    <a:lnTo>
                      <a:pt x="156787" y="240085"/>
                    </a:lnTo>
                    <a:lnTo>
                      <a:pt x="156153" y="241356"/>
                    </a:lnTo>
                    <a:lnTo>
                      <a:pt x="156331" y="241300"/>
                    </a:lnTo>
                    <a:lnTo>
                      <a:pt x="156584" y="240940"/>
                    </a:lnTo>
                    <a:lnTo>
                      <a:pt x="156711" y="240691"/>
                    </a:lnTo>
                    <a:lnTo>
                      <a:pt x="157138" y="239597"/>
                    </a:lnTo>
                    <a:close/>
                  </a:path>
                  <a:path w="473710" h="562609">
                    <a:moveTo>
                      <a:pt x="158871" y="240684"/>
                    </a:moveTo>
                    <a:lnTo>
                      <a:pt x="158575" y="241128"/>
                    </a:lnTo>
                    <a:lnTo>
                      <a:pt x="158449" y="241354"/>
                    </a:lnTo>
                    <a:lnTo>
                      <a:pt x="158576" y="241209"/>
                    </a:lnTo>
                    <a:lnTo>
                      <a:pt x="158871" y="240684"/>
                    </a:lnTo>
                    <a:close/>
                  </a:path>
                  <a:path w="473710" h="562609">
                    <a:moveTo>
                      <a:pt x="158108" y="241084"/>
                    </a:moveTo>
                    <a:lnTo>
                      <a:pt x="157944" y="241343"/>
                    </a:lnTo>
                    <a:lnTo>
                      <a:pt x="158071" y="241183"/>
                    </a:lnTo>
                    <a:close/>
                  </a:path>
                  <a:path w="473710" h="562609">
                    <a:moveTo>
                      <a:pt x="157151" y="241048"/>
                    </a:moveTo>
                    <a:lnTo>
                      <a:pt x="156957" y="241342"/>
                    </a:lnTo>
                    <a:lnTo>
                      <a:pt x="157151" y="241048"/>
                    </a:lnTo>
                    <a:close/>
                  </a:path>
                  <a:path w="473710" h="562609">
                    <a:moveTo>
                      <a:pt x="158413" y="241300"/>
                    </a:moveTo>
                    <a:close/>
                  </a:path>
                  <a:path w="473710" h="562609">
                    <a:moveTo>
                      <a:pt x="156838" y="241300"/>
                    </a:moveTo>
                    <a:close/>
                  </a:path>
                  <a:path w="473710" h="562609">
                    <a:moveTo>
                      <a:pt x="162760" y="240542"/>
                    </a:moveTo>
                    <a:lnTo>
                      <a:pt x="161785" y="241135"/>
                    </a:lnTo>
                    <a:lnTo>
                      <a:pt x="161532" y="241334"/>
                    </a:lnTo>
                    <a:lnTo>
                      <a:pt x="162760" y="240542"/>
                    </a:lnTo>
                    <a:close/>
                  </a:path>
                  <a:path w="473710" h="562609">
                    <a:moveTo>
                      <a:pt x="156850" y="241091"/>
                    </a:moveTo>
                    <a:lnTo>
                      <a:pt x="156681" y="241329"/>
                    </a:lnTo>
                    <a:lnTo>
                      <a:pt x="156808" y="241181"/>
                    </a:lnTo>
                    <a:close/>
                  </a:path>
                  <a:path w="473710" h="562609">
                    <a:moveTo>
                      <a:pt x="159624" y="241081"/>
                    </a:moveTo>
                    <a:lnTo>
                      <a:pt x="159370" y="241316"/>
                    </a:lnTo>
                    <a:lnTo>
                      <a:pt x="159624" y="241103"/>
                    </a:lnTo>
                    <a:close/>
                  </a:path>
                  <a:path w="473710" h="562609">
                    <a:moveTo>
                      <a:pt x="157240" y="240969"/>
                    </a:moveTo>
                    <a:lnTo>
                      <a:pt x="157010" y="241302"/>
                    </a:lnTo>
                    <a:lnTo>
                      <a:pt x="157137" y="241172"/>
                    </a:lnTo>
                    <a:lnTo>
                      <a:pt x="157240" y="240969"/>
                    </a:lnTo>
                    <a:close/>
                  </a:path>
                  <a:path w="473710" h="562609">
                    <a:moveTo>
                      <a:pt x="157280" y="240662"/>
                    </a:moveTo>
                    <a:lnTo>
                      <a:pt x="156935" y="241047"/>
                    </a:lnTo>
                    <a:lnTo>
                      <a:pt x="156808" y="241300"/>
                    </a:lnTo>
                    <a:lnTo>
                      <a:pt x="156965" y="241155"/>
                    </a:lnTo>
                    <a:lnTo>
                      <a:pt x="157280" y="240662"/>
                    </a:lnTo>
                    <a:close/>
                  </a:path>
                  <a:path w="473710" h="562609">
                    <a:moveTo>
                      <a:pt x="157058" y="241076"/>
                    </a:moveTo>
                    <a:lnTo>
                      <a:pt x="156874" y="241300"/>
                    </a:lnTo>
                    <a:lnTo>
                      <a:pt x="157058" y="241076"/>
                    </a:lnTo>
                    <a:close/>
                  </a:path>
                  <a:path w="473710" h="562609">
                    <a:moveTo>
                      <a:pt x="157410" y="241205"/>
                    </a:moveTo>
                    <a:close/>
                  </a:path>
                  <a:path w="473710" h="562609">
                    <a:moveTo>
                      <a:pt x="157481" y="241130"/>
                    </a:moveTo>
                    <a:lnTo>
                      <a:pt x="157375" y="241300"/>
                    </a:lnTo>
                    <a:lnTo>
                      <a:pt x="157481" y="241130"/>
                    </a:lnTo>
                    <a:close/>
                  </a:path>
                  <a:path w="473710" h="562609">
                    <a:moveTo>
                      <a:pt x="157638" y="241149"/>
                    </a:moveTo>
                    <a:lnTo>
                      <a:pt x="157546" y="241300"/>
                    </a:lnTo>
                    <a:lnTo>
                      <a:pt x="157638" y="241149"/>
                    </a:lnTo>
                    <a:close/>
                  </a:path>
                  <a:path w="473710" h="562609">
                    <a:moveTo>
                      <a:pt x="157789" y="240960"/>
                    </a:moveTo>
                    <a:lnTo>
                      <a:pt x="157578" y="241300"/>
                    </a:lnTo>
                    <a:lnTo>
                      <a:pt x="157789" y="240960"/>
                    </a:lnTo>
                    <a:close/>
                  </a:path>
                  <a:path w="473710" h="562609">
                    <a:moveTo>
                      <a:pt x="157683" y="241220"/>
                    </a:moveTo>
                    <a:close/>
                  </a:path>
                  <a:path w="473710" h="562609">
                    <a:moveTo>
                      <a:pt x="157864" y="241218"/>
                    </a:moveTo>
                    <a:close/>
                  </a:path>
                  <a:path w="473710" h="562609">
                    <a:moveTo>
                      <a:pt x="158031" y="241087"/>
                    </a:moveTo>
                    <a:lnTo>
                      <a:pt x="157888" y="241300"/>
                    </a:lnTo>
                    <a:lnTo>
                      <a:pt x="158031" y="241087"/>
                    </a:lnTo>
                    <a:close/>
                  </a:path>
                  <a:path w="473710" h="562609">
                    <a:moveTo>
                      <a:pt x="157979" y="241234"/>
                    </a:moveTo>
                    <a:close/>
                  </a:path>
                  <a:path w="473710" h="562609">
                    <a:moveTo>
                      <a:pt x="158332" y="241211"/>
                    </a:moveTo>
                    <a:close/>
                  </a:path>
                  <a:path w="473710" h="562609">
                    <a:moveTo>
                      <a:pt x="158348" y="241256"/>
                    </a:moveTo>
                    <a:close/>
                  </a:path>
                  <a:path w="473710" h="562609">
                    <a:moveTo>
                      <a:pt x="158429" y="241214"/>
                    </a:moveTo>
                    <a:close/>
                  </a:path>
                  <a:path w="473710" h="562609">
                    <a:moveTo>
                      <a:pt x="158534" y="241076"/>
                    </a:moveTo>
                    <a:lnTo>
                      <a:pt x="158391" y="241300"/>
                    </a:lnTo>
                    <a:lnTo>
                      <a:pt x="158534" y="241076"/>
                    </a:lnTo>
                    <a:close/>
                  </a:path>
                  <a:path w="473710" h="562609">
                    <a:moveTo>
                      <a:pt x="158457" y="241240"/>
                    </a:moveTo>
                    <a:close/>
                  </a:path>
                  <a:path w="473710" h="562609">
                    <a:moveTo>
                      <a:pt x="158718" y="241137"/>
                    </a:moveTo>
                    <a:lnTo>
                      <a:pt x="158551" y="241300"/>
                    </a:lnTo>
                    <a:lnTo>
                      <a:pt x="158718" y="241137"/>
                    </a:lnTo>
                    <a:close/>
                  </a:path>
                  <a:path w="473710" h="562609">
                    <a:moveTo>
                      <a:pt x="158868" y="241170"/>
                    </a:moveTo>
                    <a:lnTo>
                      <a:pt x="158743" y="241300"/>
                    </a:lnTo>
                    <a:lnTo>
                      <a:pt x="158868" y="241170"/>
                    </a:lnTo>
                    <a:close/>
                  </a:path>
                  <a:path w="473710" h="562609">
                    <a:moveTo>
                      <a:pt x="159017" y="241259"/>
                    </a:moveTo>
                    <a:close/>
                  </a:path>
                  <a:path w="473710" h="562609">
                    <a:moveTo>
                      <a:pt x="159252" y="241087"/>
                    </a:moveTo>
                    <a:lnTo>
                      <a:pt x="159046" y="241300"/>
                    </a:lnTo>
                    <a:lnTo>
                      <a:pt x="159183" y="241178"/>
                    </a:lnTo>
                    <a:close/>
                  </a:path>
                  <a:path w="473710" h="562609">
                    <a:moveTo>
                      <a:pt x="159326" y="241125"/>
                    </a:moveTo>
                    <a:lnTo>
                      <a:pt x="159169" y="241300"/>
                    </a:lnTo>
                    <a:lnTo>
                      <a:pt x="159326" y="241125"/>
                    </a:lnTo>
                    <a:close/>
                  </a:path>
                  <a:path w="473710" h="562609">
                    <a:moveTo>
                      <a:pt x="159552" y="240948"/>
                    </a:moveTo>
                    <a:lnTo>
                      <a:pt x="159232" y="241300"/>
                    </a:lnTo>
                    <a:lnTo>
                      <a:pt x="159506" y="241086"/>
                    </a:lnTo>
                    <a:lnTo>
                      <a:pt x="159552" y="240948"/>
                    </a:lnTo>
                    <a:close/>
                  </a:path>
                  <a:path w="473710" h="562609">
                    <a:moveTo>
                      <a:pt x="159625" y="241181"/>
                    </a:moveTo>
                    <a:lnTo>
                      <a:pt x="159490" y="241300"/>
                    </a:lnTo>
                    <a:lnTo>
                      <a:pt x="159625" y="241181"/>
                    </a:lnTo>
                    <a:close/>
                  </a:path>
                  <a:path w="473710" h="562609">
                    <a:moveTo>
                      <a:pt x="159661" y="241150"/>
                    </a:moveTo>
                    <a:lnTo>
                      <a:pt x="159546" y="241300"/>
                    </a:lnTo>
                    <a:lnTo>
                      <a:pt x="159661" y="241150"/>
                    </a:lnTo>
                    <a:close/>
                  </a:path>
                  <a:path w="473710" h="562609">
                    <a:moveTo>
                      <a:pt x="159669" y="241165"/>
                    </a:moveTo>
                    <a:lnTo>
                      <a:pt x="159567" y="241300"/>
                    </a:lnTo>
                    <a:lnTo>
                      <a:pt x="159669" y="241165"/>
                    </a:lnTo>
                    <a:close/>
                  </a:path>
                  <a:path w="473710" h="562609">
                    <a:moveTo>
                      <a:pt x="159858" y="241245"/>
                    </a:moveTo>
                    <a:close/>
                  </a:path>
                  <a:path w="473710" h="562609">
                    <a:moveTo>
                      <a:pt x="159883" y="241286"/>
                    </a:moveTo>
                    <a:close/>
                  </a:path>
                  <a:path w="473710" h="562609">
                    <a:moveTo>
                      <a:pt x="160208" y="241219"/>
                    </a:moveTo>
                    <a:close/>
                  </a:path>
                  <a:path w="473710" h="562609">
                    <a:moveTo>
                      <a:pt x="160246" y="241194"/>
                    </a:moveTo>
                    <a:close/>
                  </a:path>
                  <a:path w="473710" h="562609">
                    <a:moveTo>
                      <a:pt x="160483" y="241041"/>
                    </a:moveTo>
                    <a:lnTo>
                      <a:pt x="160309" y="241154"/>
                    </a:lnTo>
                    <a:lnTo>
                      <a:pt x="160183" y="241300"/>
                    </a:lnTo>
                    <a:lnTo>
                      <a:pt x="160483" y="241041"/>
                    </a:lnTo>
                    <a:close/>
                  </a:path>
                  <a:path w="473710" h="562609">
                    <a:moveTo>
                      <a:pt x="160401" y="241119"/>
                    </a:moveTo>
                    <a:lnTo>
                      <a:pt x="160183" y="241300"/>
                    </a:lnTo>
                    <a:lnTo>
                      <a:pt x="160401" y="241119"/>
                    </a:lnTo>
                    <a:close/>
                  </a:path>
                  <a:path w="473710" h="562609">
                    <a:moveTo>
                      <a:pt x="160342" y="241226"/>
                    </a:moveTo>
                    <a:close/>
                  </a:path>
                  <a:path w="473710" h="562609">
                    <a:moveTo>
                      <a:pt x="160968" y="241163"/>
                    </a:moveTo>
                    <a:lnTo>
                      <a:pt x="160721" y="241300"/>
                    </a:lnTo>
                    <a:lnTo>
                      <a:pt x="160968" y="241163"/>
                    </a:lnTo>
                    <a:close/>
                  </a:path>
                  <a:path w="473710" h="562609">
                    <a:moveTo>
                      <a:pt x="161798" y="241211"/>
                    </a:moveTo>
                    <a:lnTo>
                      <a:pt x="161629" y="241300"/>
                    </a:lnTo>
                    <a:lnTo>
                      <a:pt x="161798" y="241211"/>
                    </a:lnTo>
                    <a:close/>
                  </a:path>
                  <a:path w="473710" h="562609">
                    <a:moveTo>
                      <a:pt x="162045" y="241098"/>
                    </a:moveTo>
                    <a:lnTo>
                      <a:pt x="161788" y="241218"/>
                    </a:lnTo>
                    <a:lnTo>
                      <a:pt x="162045" y="241098"/>
                    </a:lnTo>
                    <a:close/>
                  </a:path>
                  <a:path w="473710" h="562609">
                    <a:moveTo>
                      <a:pt x="162430" y="240920"/>
                    </a:moveTo>
                    <a:lnTo>
                      <a:pt x="161733" y="241300"/>
                    </a:lnTo>
                    <a:lnTo>
                      <a:pt x="162430" y="240920"/>
                    </a:lnTo>
                    <a:close/>
                  </a:path>
                  <a:path w="473710" h="562609">
                    <a:moveTo>
                      <a:pt x="160959" y="241114"/>
                    </a:moveTo>
                    <a:lnTo>
                      <a:pt x="160826" y="241178"/>
                    </a:lnTo>
                    <a:lnTo>
                      <a:pt x="160959" y="241114"/>
                    </a:lnTo>
                    <a:close/>
                  </a:path>
                  <a:path w="473710" h="562609">
                    <a:moveTo>
                      <a:pt x="157575" y="240763"/>
                    </a:moveTo>
                    <a:lnTo>
                      <a:pt x="157443" y="240925"/>
                    </a:lnTo>
                    <a:lnTo>
                      <a:pt x="157316" y="241278"/>
                    </a:lnTo>
                    <a:lnTo>
                      <a:pt x="157575" y="240763"/>
                    </a:lnTo>
                    <a:close/>
                  </a:path>
                  <a:path w="473710" h="562609">
                    <a:moveTo>
                      <a:pt x="160577" y="240981"/>
                    </a:moveTo>
                    <a:lnTo>
                      <a:pt x="160253" y="241273"/>
                    </a:lnTo>
                    <a:lnTo>
                      <a:pt x="160577" y="240981"/>
                    </a:lnTo>
                    <a:close/>
                  </a:path>
                  <a:path w="473710" h="562609">
                    <a:moveTo>
                      <a:pt x="157618" y="240985"/>
                    </a:moveTo>
                    <a:lnTo>
                      <a:pt x="157446" y="241272"/>
                    </a:lnTo>
                    <a:lnTo>
                      <a:pt x="157618" y="240985"/>
                    </a:lnTo>
                    <a:close/>
                  </a:path>
                  <a:path w="473710" h="562609">
                    <a:moveTo>
                      <a:pt x="162761" y="240321"/>
                    </a:moveTo>
                    <a:lnTo>
                      <a:pt x="162275" y="240549"/>
                    </a:lnTo>
                    <a:lnTo>
                      <a:pt x="161388" y="241161"/>
                    </a:lnTo>
                    <a:lnTo>
                      <a:pt x="162147" y="240833"/>
                    </a:lnTo>
                    <a:lnTo>
                      <a:pt x="162761" y="240321"/>
                    </a:lnTo>
                    <a:close/>
                  </a:path>
                  <a:path w="473710" h="562609">
                    <a:moveTo>
                      <a:pt x="159225" y="240336"/>
                    </a:moveTo>
                    <a:lnTo>
                      <a:pt x="158542" y="241268"/>
                    </a:lnTo>
                    <a:lnTo>
                      <a:pt x="159176" y="240494"/>
                    </a:lnTo>
                    <a:lnTo>
                      <a:pt x="159225" y="240336"/>
                    </a:lnTo>
                    <a:close/>
                  </a:path>
                  <a:path w="473710" h="562609">
                    <a:moveTo>
                      <a:pt x="157569" y="240778"/>
                    </a:moveTo>
                    <a:lnTo>
                      <a:pt x="157334" y="241259"/>
                    </a:lnTo>
                    <a:lnTo>
                      <a:pt x="157460" y="241055"/>
                    </a:lnTo>
                    <a:lnTo>
                      <a:pt x="157569" y="240778"/>
                    </a:lnTo>
                    <a:close/>
                  </a:path>
                  <a:path w="473710" h="562609">
                    <a:moveTo>
                      <a:pt x="160441" y="240639"/>
                    </a:moveTo>
                    <a:lnTo>
                      <a:pt x="159985" y="241069"/>
                    </a:lnTo>
                    <a:lnTo>
                      <a:pt x="159858" y="241245"/>
                    </a:lnTo>
                    <a:lnTo>
                      <a:pt x="160441" y="240639"/>
                    </a:lnTo>
                    <a:close/>
                  </a:path>
                  <a:path w="473710" h="562609">
                    <a:moveTo>
                      <a:pt x="159165" y="240394"/>
                    </a:moveTo>
                    <a:lnTo>
                      <a:pt x="158942" y="240613"/>
                    </a:lnTo>
                    <a:lnTo>
                      <a:pt x="158815" y="240784"/>
                    </a:lnTo>
                    <a:lnTo>
                      <a:pt x="158561" y="241235"/>
                    </a:lnTo>
                    <a:lnTo>
                      <a:pt x="159165" y="240394"/>
                    </a:lnTo>
                    <a:close/>
                  </a:path>
                  <a:path w="473710" h="562609">
                    <a:moveTo>
                      <a:pt x="159533" y="240911"/>
                    </a:moveTo>
                    <a:lnTo>
                      <a:pt x="159279" y="241231"/>
                    </a:lnTo>
                    <a:lnTo>
                      <a:pt x="159532" y="240969"/>
                    </a:lnTo>
                    <a:close/>
                  </a:path>
                  <a:path w="473710" h="562609">
                    <a:moveTo>
                      <a:pt x="163763" y="240055"/>
                    </a:moveTo>
                    <a:lnTo>
                      <a:pt x="163063" y="240396"/>
                    </a:lnTo>
                    <a:lnTo>
                      <a:pt x="161798" y="241211"/>
                    </a:lnTo>
                    <a:lnTo>
                      <a:pt x="163763" y="240055"/>
                    </a:lnTo>
                    <a:close/>
                  </a:path>
                  <a:path w="473710" h="562609">
                    <a:moveTo>
                      <a:pt x="158771" y="240780"/>
                    </a:moveTo>
                    <a:lnTo>
                      <a:pt x="158606" y="240981"/>
                    </a:lnTo>
                    <a:lnTo>
                      <a:pt x="158480" y="241209"/>
                    </a:lnTo>
                    <a:lnTo>
                      <a:pt x="158771" y="240780"/>
                    </a:lnTo>
                    <a:close/>
                  </a:path>
                  <a:path w="473710" h="562609">
                    <a:moveTo>
                      <a:pt x="159592" y="241021"/>
                    </a:moveTo>
                    <a:lnTo>
                      <a:pt x="159456" y="241202"/>
                    </a:lnTo>
                    <a:lnTo>
                      <a:pt x="159583" y="241070"/>
                    </a:lnTo>
                    <a:close/>
                  </a:path>
                  <a:path w="473710" h="562609">
                    <a:moveTo>
                      <a:pt x="157394" y="240535"/>
                    </a:moveTo>
                    <a:lnTo>
                      <a:pt x="156939" y="241197"/>
                    </a:lnTo>
                    <a:lnTo>
                      <a:pt x="157066" y="241064"/>
                    </a:lnTo>
                    <a:lnTo>
                      <a:pt x="157394" y="240535"/>
                    </a:lnTo>
                    <a:close/>
                  </a:path>
                  <a:path w="473710" h="562609">
                    <a:moveTo>
                      <a:pt x="159424" y="240960"/>
                    </a:moveTo>
                    <a:lnTo>
                      <a:pt x="159296" y="241054"/>
                    </a:lnTo>
                    <a:lnTo>
                      <a:pt x="159169" y="241195"/>
                    </a:lnTo>
                    <a:lnTo>
                      <a:pt x="159424" y="240960"/>
                    </a:lnTo>
                    <a:close/>
                  </a:path>
                  <a:path w="473710" h="562609">
                    <a:moveTo>
                      <a:pt x="156968" y="240923"/>
                    </a:moveTo>
                    <a:lnTo>
                      <a:pt x="156801" y="241195"/>
                    </a:lnTo>
                    <a:lnTo>
                      <a:pt x="156928" y="241016"/>
                    </a:lnTo>
                    <a:close/>
                  </a:path>
                  <a:path w="473710" h="562609">
                    <a:moveTo>
                      <a:pt x="160949" y="240594"/>
                    </a:moveTo>
                    <a:lnTo>
                      <a:pt x="160500" y="240862"/>
                    </a:lnTo>
                    <a:lnTo>
                      <a:pt x="160246" y="241194"/>
                    </a:lnTo>
                    <a:lnTo>
                      <a:pt x="160499" y="241026"/>
                    </a:lnTo>
                    <a:lnTo>
                      <a:pt x="160949" y="240594"/>
                    </a:lnTo>
                    <a:close/>
                  </a:path>
                  <a:path w="473710" h="562609">
                    <a:moveTo>
                      <a:pt x="162255" y="240558"/>
                    </a:moveTo>
                    <a:lnTo>
                      <a:pt x="161723" y="240826"/>
                    </a:lnTo>
                    <a:lnTo>
                      <a:pt x="161343" y="241192"/>
                    </a:lnTo>
                    <a:lnTo>
                      <a:pt x="162255" y="240558"/>
                    </a:lnTo>
                    <a:close/>
                  </a:path>
                  <a:path w="473710" h="562609">
                    <a:moveTo>
                      <a:pt x="162224" y="240046"/>
                    </a:moveTo>
                    <a:lnTo>
                      <a:pt x="161443" y="240547"/>
                    </a:lnTo>
                    <a:lnTo>
                      <a:pt x="160809" y="241179"/>
                    </a:lnTo>
                    <a:lnTo>
                      <a:pt x="161947" y="240367"/>
                    </a:lnTo>
                    <a:lnTo>
                      <a:pt x="162224" y="240046"/>
                    </a:lnTo>
                    <a:close/>
                  </a:path>
                  <a:path w="473710" h="562609">
                    <a:moveTo>
                      <a:pt x="160664" y="240464"/>
                    </a:moveTo>
                    <a:lnTo>
                      <a:pt x="159980" y="241172"/>
                    </a:lnTo>
                    <a:lnTo>
                      <a:pt x="160487" y="240756"/>
                    </a:lnTo>
                    <a:lnTo>
                      <a:pt x="160664" y="240464"/>
                    </a:lnTo>
                    <a:close/>
                  </a:path>
                  <a:path w="473710" h="562609">
                    <a:moveTo>
                      <a:pt x="159417" y="240870"/>
                    </a:moveTo>
                    <a:lnTo>
                      <a:pt x="159263" y="241006"/>
                    </a:lnTo>
                    <a:lnTo>
                      <a:pt x="159137" y="241171"/>
                    </a:lnTo>
                    <a:lnTo>
                      <a:pt x="159417" y="240870"/>
                    </a:lnTo>
                    <a:close/>
                  </a:path>
                  <a:path w="473710" h="562609">
                    <a:moveTo>
                      <a:pt x="161602" y="240808"/>
                    </a:moveTo>
                    <a:lnTo>
                      <a:pt x="161219" y="240990"/>
                    </a:lnTo>
                    <a:lnTo>
                      <a:pt x="160968" y="241163"/>
                    </a:lnTo>
                    <a:lnTo>
                      <a:pt x="161474" y="240925"/>
                    </a:lnTo>
                    <a:lnTo>
                      <a:pt x="161602" y="240808"/>
                    </a:lnTo>
                    <a:close/>
                  </a:path>
                  <a:path w="473710" h="562609">
                    <a:moveTo>
                      <a:pt x="159261" y="240403"/>
                    </a:moveTo>
                    <a:lnTo>
                      <a:pt x="158665" y="241155"/>
                    </a:lnTo>
                    <a:lnTo>
                      <a:pt x="159044" y="240754"/>
                    </a:lnTo>
                    <a:lnTo>
                      <a:pt x="159170" y="240589"/>
                    </a:lnTo>
                    <a:lnTo>
                      <a:pt x="159261" y="240403"/>
                    </a:lnTo>
                    <a:close/>
                  </a:path>
                  <a:path w="473710" h="562609">
                    <a:moveTo>
                      <a:pt x="157652" y="240734"/>
                    </a:moveTo>
                    <a:lnTo>
                      <a:pt x="157434" y="241141"/>
                    </a:lnTo>
                    <a:lnTo>
                      <a:pt x="157561" y="240945"/>
                    </a:lnTo>
                    <a:lnTo>
                      <a:pt x="157652" y="240734"/>
                    </a:lnTo>
                    <a:close/>
                  </a:path>
                  <a:path w="473710" h="562609">
                    <a:moveTo>
                      <a:pt x="157926" y="240659"/>
                    </a:moveTo>
                    <a:lnTo>
                      <a:pt x="157792" y="240843"/>
                    </a:lnTo>
                    <a:lnTo>
                      <a:pt x="157665" y="241105"/>
                    </a:lnTo>
                    <a:lnTo>
                      <a:pt x="157792" y="240939"/>
                    </a:lnTo>
                    <a:lnTo>
                      <a:pt x="157926" y="240659"/>
                    </a:lnTo>
                    <a:close/>
                  </a:path>
                  <a:path w="473710" h="562609">
                    <a:moveTo>
                      <a:pt x="157635" y="239979"/>
                    </a:moveTo>
                    <a:lnTo>
                      <a:pt x="157025" y="240843"/>
                    </a:lnTo>
                    <a:lnTo>
                      <a:pt x="156898" y="241088"/>
                    </a:lnTo>
                    <a:lnTo>
                      <a:pt x="157279" y="240664"/>
                    </a:lnTo>
                    <a:lnTo>
                      <a:pt x="157532" y="240235"/>
                    </a:lnTo>
                    <a:lnTo>
                      <a:pt x="157635" y="239979"/>
                    </a:lnTo>
                    <a:close/>
                  </a:path>
                  <a:path w="473710" h="562609">
                    <a:moveTo>
                      <a:pt x="162518" y="240659"/>
                    </a:moveTo>
                    <a:lnTo>
                      <a:pt x="162117" y="240858"/>
                    </a:lnTo>
                    <a:lnTo>
                      <a:pt x="161865" y="241068"/>
                    </a:lnTo>
                    <a:lnTo>
                      <a:pt x="162518" y="240659"/>
                    </a:lnTo>
                    <a:close/>
                  </a:path>
                  <a:path w="473710" h="562609">
                    <a:moveTo>
                      <a:pt x="160459" y="240803"/>
                    </a:moveTo>
                    <a:lnTo>
                      <a:pt x="160179" y="241054"/>
                    </a:lnTo>
                    <a:lnTo>
                      <a:pt x="160459" y="240803"/>
                    </a:lnTo>
                    <a:close/>
                  </a:path>
                  <a:path w="473710" h="562609">
                    <a:moveTo>
                      <a:pt x="157690" y="240646"/>
                    </a:moveTo>
                    <a:lnTo>
                      <a:pt x="157476" y="241029"/>
                    </a:lnTo>
                    <a:lnTo>
                      <a:pt x="157690" y="240646"/>
                    </a:lnTo>
                    <a:close/>
                  </a:path>
                  <a:path w="473710" h="562609">
                    <a:moveTo>
                      <a:pt x="159965" y="240777"/>
                    </a:moveTo>
                    <a:lnTo>
                      <a:pt x="159748" y="240999"/>
                    </a:lnTo>
                    <a:lnTo>
                      <a:pt x="159965" y="240777"/>
                    </a:lnTo>
                    <a:close/>
                  </a:path>
                  <a:path w="473710" h="562609">
                    <a:moveTo>
                      <a:pt x="159073" y="240721"/>
                    </a:moveTo>
                    <a:lnTo>
                      <a:pt x="158837" y="240998"/>
                    </a:lnTo>
                    <a:lnTo>
                      <a:pt x="158963" y="240870"/>
                    </a:lnTo>
                    <a:lnTo>
                      <a:pt x="159073" y="240721"/>
                    </a:lnTo>
                    <a:close/>
                  </a:path>
                  <a:path w="473710" h="562609">
                    <a:moveTo>
                      <a:pt x="158657" y="240710"/>
                    </a:moveTo>
                    <a:lnTo>
                      <a:pt x="158411" y="240987"/>
                    </a:lnTo>
                    <a:lnTo>
                      <a:pt x="158657" y="240710"/>
                    </a:lnTo>
                    <a:close/>
                  </a:path>
                  <a:path w="473710" h="562609">
                    <a:moveTo>
                      <a:pt x="160997" y="240625"/>
                    </a:moveTo>
                    <a:lnTo>
                      <a:pt x="160577" y="240981"/>
                    </a:lnTo>
                    <a:lnTo>
                      <a:pt x="160830" y="240817"/>
                    </a:lnTo>
                    <a:lnTo>
                      <a:pt x="160997" y="240625"/>
                    </a:lnTo>
                    <a:close/>
                  </a:path>
                  <a:path w="473710" h="562609">
                    <a:moveTo>
                      <a:pt x="159928" y="240731"/>
                    </a:moveTo>
                    <a:lnTo>
                      <a:pt x="159695" y="240977"/>
                    </a:lnTo>
                    <a:lnTo>
                      <a:pt x="159928" y="240731"/>
                    </a:lnTo>
                    <a:close/>
                  </a:path>
                  <a:path w="473710" h="562609">
                    <a:moveTo>
                      <a:pt x="159464" y="240783"/>
                    </a:moveTo>
                    <a:lnTo>
                      <a:pt x="159284" y="240973"/>
                    </a:lnTo>
                    <a:lnTo>
                      <a:pt x="159464" y="240783"/>
                    </a:lnTo>
                    <a:close/>
                  </a:path>
                  <a:path w="473710" h="562609">
                    <a:moveTo>
                      <a:pt x="160968" y="240729"/>
                    </a:moveTo>
                    <a:lnTo>
                      <a:pt x="160730" y="240972"/>
                    </a:lnTo>
                    <a:lnTo>
                      <a:pt x="160968" y="240729"/>
                    </a:lnTo>
                    <a:close/>
                  </a:path>
                  <a:path w="473710" h="562609">
                    <a:moveTo>
                      <a:pt x="158144" y="240707"/>
                    </a:moveTo>
                    <a:lnTo>
                      <a:pt x="158020" y="240971"/>
                    </a:lnTo>
                    <a:lnTo>
                      <a:pt x="158147" y="240777"/>
                    </a:lnTo>
                    <a:close/>
                  </a:path>
                  <a:path w="473710" h="562609">
                    <a:moveTo>
                      <a:pt x="157331" y="238846"/>
                    </a:moveTo>
                    <a:lnTo>
                      <a:pt x="156151" y="240967"/>
                    </a:lnTo>
                    <a:lnTo>
                      <a:pt x="156531" y="240407"/>
                    </a:lnTo>
                    <a:lnTo>
                      <a:pt x="157331" y="238846"/>
                    </a:lnTo>
                    <a:close/>
                  </a:path>
                  <a:path w="473710" h="562609">
                    <a:moveTo>
                      <a:pt x="157426" y="240502"/>
                    </a:moveTo>
                    <a:lnTo>
                      <a:pt x="157167" y="240965"/>
                    </a:lnTo>
                    <a:lnTo>
                      <a:pt x="157294" y="240792"/>
                    </a:lnTo>
                    <a:lnTo>
                      <a:pt x="157426" y="240502"/>
                    </a:lnTo>
                    <a:close/>
                  </a:path>
                  <a:path w="473710" h="562609">
                    <a:moveTo>
                      <a:pt x="161840" y="240516"/>
                    </a:moveTo>
                    <a:lnTo>
                      <a:pt x="161247" y="240957"/>
                    </a:lnTo>
                    <a:lnTo>
                      <a:pt x="161625" y="240765"/>
                    </a:lnTo>
                    <a:lnTo>
                      <a:pt x="161840" y="240516"/>
                    </a:lnTo>
                    <a:close/>
                  </a:path>
                  <a:path w="473710" h="562609">
                    <a:moveTo>
                      <a:pt x="160079" y="240506"/>
                    </a:moveTo>
                    <a:lnTo>
                      <a:pt x="159675" y="240944"/>
                    </a:lnTo>
                    <a:lnTo>
                      <a:pt x="159928" y="240712"/>
                    </a:lnTo>
                    <a:lnTo>
                      <a:pt x="160079" y="240506"/>
                    </a:lnTo>
                    <a:close/>
                  </a:path>
                  <a:path w="473710" h="562609">
                    <a:moveTo>
                      <a:pt x="158537" y="240578"/>
                    </a:moveTo>
                    <a:lnTo>
                      <a:pt x="158331" y="240942"/>
                    </a:lnTo>
                    <a:lnTo>
                      <a:pt x="158457" y="240747"/>
                    </a:lnTo>
                    <a:lnTo>
                      <a:pt x="158537" y="240578"/>
                    </a:lnTo>
                    <a:close/>
                  </a:path>
                  <a:path w="473710" h="562609">
                    <a:moveTo>
                      <a:pt x="160115" y="240453"/>
                    </a:moveTo>
                    <a:lnTo>
                      <a:pt x="159924" y="240593"/>
                    </a:lnTo>
                    <a:lnTo>
                      <a:pt x="159671" y="240937"/>
                    </a:lnTo>
                    <a:lnTo>
                      <a:pt x="160115" y="240453"/>
                    </a:lnTo>
                    <a:close/>
                  </a:path>
                  <a:path w="473710" h="562609">
                    <a:moveTo>
                      <a:pt x="159442" y="240742"/>
                    </a:moveTo>
                    <a:lnTo>
                      <a:pt x="159303" y="240935"/>
                    </a:lnTo>
                    <a:lnTo>
                      <a:pt x="159430" y="240792"/>
                    </a:lnTo>
                    <a:close/>
                  </a:path>
                  <a:path w="473710" h="562609">
                    <a:moveTo>
                      <a:pt x="157863" y="240474"/>
                    </a:moveTo>
                    <a:lnTo>
                      <a:pt x="157595" y="240931"/>
                    </a:lnTo>
                    <a:lnTo>
                      <a:pt x="157721" y="240766"/>
                    </a:lnTo>
                    <a:lnTo>
                      <a:pt x="157863" y="240474"/>
                    </a:lnTo>
                    <a:close/>
                  </a:path>
                  <a:path w="473710" h="562609">
                    <a:moveTo>
                      <a:pt x="160128" y="240562"/>
                    </a:moveTo>
                    <a:lnTo>
                      <a:pt x="159922" y="240757"/>
                    </a:lnTo>
                    <a:lnTo>
                      <a:pt x="159795" y="240928"/>
                    </a:lnTo>
                    <a:lnTo>
                      <a:pt x="160128" y="240562"/>
                    </a:lnTo>
                    <a:close/>
                  </a:path>
                  <a:path w="473710" h="562609">
                    <a:moveTo>
                      <a:pt x="159900" y="240611"/>
                    </a:moveTo>
                    <a:lnTo>
                      <a:pt x="159664" y="240925"/>
                    </a:lnTo>
                    <a:lnTo>
                      <a:pt x="159900" y="240611"/>
                    </a:lnTo>
                    <a:close/>
                  </a:path>
                  <a:path w="473710" h="562609">
                    <a:moveTo>
                      <a:pt x="157926" y="238668"/>
                    </a:moveTo>
                    <a:lnTo>
                      <a:pt x="156968" y="240923"/>
                    </a:lnTo>
                    <a:lnTo>
                      <a:pt x="157601" y="240027"/>
                    </a:lnTo>
                    <a:lnTo>
                      <a:pt x="157981" y="239110"/>
                    </a:lnTo>
                    <a:lnTo>
                      <a:pt x="157926" y="238668"/>
                    </a:lnTo>
                    <a:close/>
                  </a:path>
                  <a:path w="473710" h="562609">
                    <a:moveTo>
                      <a:pt x="161456" y="240030"/>
                    </a:moveTo>
                    <a:lnTo>
                      <a:pt x="161323" y="240030"/>
                    </a:lnTo>
                    <a:lnTo>
                      <a:pt x="160541" y="240729"/>
                    </a:lnTo>
                    <a:lnTo>
                      <a:pt x="160415" y="240913"/>
                    </a:lnTo>
                    <a:lnTo>
                      <a:pt x="160921" y="240611"/>
                    </a:lnTo>
                    <a:lnTo>
                      <a:pt x="161301" y="240227"/>
                    </a:lnTo>
                    <a:lnTo>
                      <a:pt x="161456" y="240030"/>
                    </a:lnTo>
                    <a:close/>
                  </a:path>
                  <a:path w="473710" h="562609">
                    <a:moveTo>
                      <a:pt x="158460" y="240571"/>
                    </a:moveTo>
                    <a:lnTo>
                      <a:pt x="158260" y="240904"/>
                    </a:lnTo>
                    <a:lnTo>
                      <a:pt x="158387" y="240717"/>
                    </a:lnTo>
                    <a:lnTo>
                      <a:pt x="158460" y="240571"/>
                    </a:lnTo>
                    <a:close/>
                  </a:path>
                  <a:path w="473710" h="562609">
                    <a:moveTo>
                      <a:pt x="164363" y="240030"/>
                    </a:moveTo>
                    <a:lnTo>
                      <a:pt x="163829" y="240030"/>
                    </a:lnTo>
                    <a:lnTo>
                      <a:pt x="162511" y="240883"/>
                    </a:lnTo>
                    <a:lnTo>
                      <a:pt x="164363" y="240030"/>
                    </a:lnTo>
                    <a:close/>
                  </a:path>
                  <a:path w="473710" h="562609">
                    <a:moveTo>
                      <a:pt x="161864" y="240683"/>
                    </a:moveTo>
                    <a:lnTo>
                      <a:pt x="161700" y="240761"/>
                    </a:lnTo>
                    <a:lnTo>
                      <a:pt x="161864" y="240683"/>
                    </a:lnTo>
                    <a:close/>
                  </a:path>
                  <a:path w="473710" h="562609">
                    <a:moveTo>
                      <a:pt x="157938" y="240484"/>
                    </a:moveTo>
                    <a:lnTo>
                      <a:pt x="157825" y="240631"/>
                    </a:lnTo>
                    <a:lnTo>
                      <a:pt x="157698" y="240873"/>
                    </a:lnTo>
                    <a:lnTo>
                      <a:pt x="157938" y="240484"/>
                    </a:lnTo>
                    <a:close/>
                  </a:path>
                  <a:path w="473710" h="562609">
                    <a:moveTo>
                      <a:pt x="159825" y="240665"/>
                    </a:moveTo>
                    <a:lnTo>
                      <a:pt x="159629" y="240868"/>
                    </a:lnTo>
                    <a:lnTo>
                      <a:pt x="159825" y="240665"/>
                    </a:lnTo>
                    <a:close/>
                  </a:path>
                  <a:path w="473710" h="562609">
                    <a:moveTo>
                      <a:pt x="161879" y="240677"/>
                    </a:moveTo>
                    <a:lnTo>
                      <a:pt x="161632" y="240851"/>
                    </a:lnTo>
                    <a:lnTo>
                      <a:pt x="161879" y="240677"/>
                    </a:lnTo>
                    <a:close/>
                  </a:path>
                  <a:path w="473710" h="562609">
                    <a:moveTo>
                      <a:pt x="163525" y="240030"/>
                    </a:moveTo>
                    <a:lnTo>
                      <a:pt x="163380" y="240030"/>
                    </a:lnTo>
                    <a:lnTo>
                      <a:pt x="162761" y="240321"/>
                    </a:lnTo>
                    <a:lnTo>
                      <a:pt x="162127" y="240849"/>
                    </a:lnTo>
                    <a:lnTo>
                      <a:pt x="163525" y="240030"/>
                    </a:lnTo>
                    <a:close/>
                  </a:path>
                  <a:path w="473710" h="562609">
                    <a:moveTo>
                      <a:pt x="157573" y="238995"/>
                    </a:moveTo>
                    <a:lnTo>
                      <a:pt x="157169" y="239555"/>
                    </a:lnTo>
                    <a:lnTo>
                      <a:pt x="156662" y="240830"/>
                    </a:lnTo>
                    <a:lnTo>
                      <a:pt x="156789" y="240631"/>
                    </a:lnTo>
                    <a:lnTo>
                      <a:pt x="157573" y="238995"/>
                    </a:lnTo>
                    <a:close/>
                  </a:path>
                  <a:path w="473710" h="562609">
                    <a:moveTo>
                      <a:pt x="157663" y="240528"/>
                    </a:moveTo>
                    <a:lnTo>
                      <a:pt x="157480" y="240822"/>
                    </a:lnTo>
                    <a:lnTo>
                      <a:pt x="157606" y="240679"/>
                    </a:lnTo>
                    <a:lnTo>
                      <a:pt x="157663" y="240528"/>
                    </a:lnTo>
                    <a:close/>
                  </a:path>
                  <a:path w="473710" h="562609">
                    <a:moveTo>
                      <a:pt x="158647" y="240449"/>
                    </a:moveTo>
                    <a:lnTo>
                      <a:pt x="158432" y="240819"/>
                    </a:lnTo>
                    <a:lnTo>
                      <a:pt x="158647" y="240449"/>
                    </a:lnTo>
                    <a:close/>
                  </a:path>
                  <a:path w="473710" h="562609">
                    <a:moveTo>
                      <a:pt x="159293" y="240462"/>
                    </a:moveTo>
                    <a:lnTo>
                      <a:pt x="159038" y="240814"/>
                    </a:lnTo>
                    <a:lnTo>
                      <a:pt x="159292" y="240497"/>
                    </a:lnTo>
                    <a:close/>
                  </a:path>
                  <a:path w="473710" h="562609">
                    <a:moveTo>
                      <a:pt x="159928" y="240415"/>
                    </a:moveTo>
                    <a:lnTo>
                      <a:pt x="159718" y="240624"/>
                    </a:lnTo>
                    <a:lnTo>
                      <a:pt x="159592" y="240806"/>
                    </a:lnTo>
                    <a:lnTo>
                      <a:pt x="159928" y="240415"/>
                    </a:lnTo>
                    <a:close/>
                  </a:path>
                  <a:path w="473710" h="562609">
                    <a:moveTo>
                      <a:pt x="160164" y="240614"/>
                    </a:moveTo>
                    <a:lnTo>
                      <a:pt x="159983" y="240802"/>
                    </a:lnTo>
                    <a:lnTo>
                      <a:pt x="160164" y="240614"/>
                    </a:lnTo>
                    <a:close/>
                  </a:path>
                  <a:path w="473710" h="562609">
                    <a:moveTo>
                      <a:pt x="158914" y="240492"/>
                    </a:moveTo>
                    <a:lnTo>
                      <a:pt x="158702" y="240794"/>
                    </a:lnTo>
                    <a:lnTo>
                      <a:pt x="158914" y="240492"/>
                    </a:lnTo>
                    <a:close/>
                  </a:path>
                  <a:path w="473710" h="562609">
                    <a:moveTo>
                      <a:pt x="159762" y="240563"/>
                    </a:moveTo>
                    <a:lnTo>
                      <a:pt x="159584" y="240793"/>
                    </a:lnTo>
                    <a:lnTo>
                      <a:pt x="159762" y="240563"/>
                    </a:lnTo>
                    <a:close/>
                  </a:path>
                  <a:path w="473710" h="562609">
                    <a:moveTo>
                      <a:pt x="158638" y="240344"/>
                    </a:moveTo>
                    <a:lnTo>
                      <a:pt x="158356" y="240792"/>
                    </a:lnTo>
                    <a:lnTo>
                      <a:pt x="158482" y="240623"/>
                    </a:lnTo>
                    <a:lnTo>
                      <a:pt x="158638" y="240344"/>
                    </a:lnTo>
                    <a:close/>
                  </a:path>
                  <a:path w="473710" h="562609">
                    <a:moveTo>
                      <a:pt x="162539" y="240361"/>
                    </a:moveTo>
                    <a:lnTo>
                      <a:pt x="162012" y="240612"/>
                    </a:lnTo>
                    <a:lnTo>
                      <a:pt x="161760" y="240791"/>
                    </a:lnTo>
                    <a:lnTo>
                      <a:pt x="162267" y="240550"/>
                    </a:lnTo>
                    <a:lnTo>
                      <a:pt x="162539" y="240361"/>
                    </a:lnTo>
                    <a:close/>
                  </a:path>
                  <a:path w="473710" h="562609">
                    <a:moveTo>
                      <a:pt x="157569" y="240340"/>
                    </a:moveTo>
                    <a:lnTo>
                      <a:pt x="157343" y="240787"/>
                    </a:lnTo>
                    <a:lnTo>
                      <a:pt x="157469" y="240623"/>
                    </a:lnTo>
                    <a:lnTo>
                      <a:pt x="157569" y="240340"/>
                    </a:lnTo>
                    <a:close/>
                  </a:path>
                  <a:path w="473710" h="562609">
                    <a:moveTo>
                      <a:pt x="158955" y="240452"/>
                    </a:moveTo>
                    <a:lnTo>
                      <a:pt x="158724" y="240774"/>
                    </a:lnTo>
                    <a:lnTo>
                      <a:pt x="158851" y="240627"/>
                    </a:lnTo>
                    <a:lnTo>
                      <a:pt x="158955" y="240452"/>
                    </a:lnTo>
                    <a:close/>
                  </a:path>
                  <a:path w="473710" h="562609">
                    <a:moveTo>
                      <a:pt x="161639" y="239706"/>
                    </a:moveTo>
                    <a:lnTo>
                      <a:pt x="160518" y="240740"/>
                    </a:lnTo>
                    <a:lnTo>
                      <a:pt x="161531" y="239833"/>
                    </a:lnTo>
                    <a:close/>
                  </a:path>
                  <a:path w="473710" h="562609">
                    <a:moveTo>
                      <a:pt x="160096" y="240266"/>
                    </a:moveTo>
                    <a:lnTo>
                      <a:pt x="159919" y="240429"/>
                    </a:lnTo>
                    <a:lnTo>
                      <a:pt x="159666" y="240737"/>
                    </a:lnTo>
                    <a:lnTo>
                      <a:pt x="160096" y="240266"/>
                    </a:lnTo>
                    <a:close/>
                  </a:path>
                  <a:path w="473710" h="562609">
                    <a:moveTo>
                      <a:pt x="159365" y="240598"/>
                    </a:moveTo>
                    <a:lnTo>
                      <a:pt x="159243" y="240733"/>
                    </a:lnTo>
                    <a:lnTo>
                      <a:pt x="159365" y="240598"/>
                    </a:lnTo>
                    <a:close/>
                  </a:path>
                  <a:path w="473710" h="562609">
                    <a:moveTo>
                      <a:pt x="158753" y="240497"/>
                    </a:moveTo>
                    <a:lnTo>
                      <a:pt x="158555" y="240732"/>
                    </a:lnTo>
                    <a:lnTo>
                      <a:pt x="158753" y="240497"/>
                    </a:lnTo>
                    <a:close/>
                  </a:path>
                  <a:path w="473710" h="562609">
                    <a:moveTo>
                      <a:pt x="160334" y="240291"/>
                    </a:moveTo>
                    <a:lnTo>
                      <a:pt x="159928" y="240731"/>
                    </a:lnTo>
                    <a:lnTo>
                      <a:pt x="160182" y="240492"/>
                    </a:lnTo>
                    <a:lnTo>
                      <a:pt x="160334" y="240291"/>
                    </a:lnTo>
                    <a:close/>
                  </a:path>
                  <a:path w="473710" h="562609">
                    <a:moveTo>
                      <a:pt x="162829" y="239619"/>
                    </a:moveTo>
                    <a:lnTo>
                      <a:pt x="162295" y="240030"/>
                    </a:lnTo>
                    <a:lnTo>
                      <a:pt x="162496" y="240030"/>
                    </a:lnTo>
                    <a:lnTo>
                      <a:pt x="161949" y="240436"/>
                    </a:lnTo>
                    <a:lnTo>
                      <a:pt x="161696" y="240729"/>
                    </a:lnTo>
                    <a:lnTo>
                      <a:pt x="161949" y="240600"/>
                    </a:lnTo>
                    <a:lnTo>
                      <a:pt x="162833" y="239761"/>
                    </a:lnTo>
                    <a:lnTo>
                      <a:pt x="162829" y="239619"/>
                    </a:lnTo>
                    <a:close/>
                  </a:path>
                  <a:path w="473710" h="562609">
                    <a:moveTo>
                      <a:pt x="161912" y="240030"/>
                    </a:moveTo>
                    <a:lnTo>
                      <a:pt x="161221" y="240439"/>
                    </a:lnTo>
                    <a:lnTo>
                      <a:pt x="160968" y="240729"/>
                    </a:lnTo>
                    <a:lnTo>
                      <a:pt x="161727" y="240222"/>
                    </a:lnTo>
                    <a:lnTo>
                      <a:pt x="161912" y="240030"/>
                    </a:lnTo>
                    <a:close/>
                  </a:path>
                  <a:path w="473710" h="562609">
                    <a:moveTo>
                      <a:pt x="158788" y="240283"/>
                    </a:moveTo>
                    <a:lnTo>
                      <a:pt x="158636" y="240482"/>
                    </a:lnTo>
                    <a:lnTo>
                      <a:pt x="158509" y="240727"/>
                    </a:lnTo>
                    <a:lnTo>
                      <a:pt x="158636" y="240555"/>
                    </a:lnTo>
                    <a:lnTo>
                      <a:pt x="158788" y="240283"/>
                    </a:lnTo>
                    <a:close/>
                  </a:path>
                  <a:path w="473710" h="562609">
                    <a:moveTo>
                      <a:pt x="159878" y="240342"/>
                    </a:moveTo>
                    <a:lnTo>
                      <a:pt x="159663" y="240546"/>
                    </a:lnTo>
                    <a:lnTo>
                      <a:pt x="159537" y="240716"/>
                    </a:lnTo>
                    <a:lnTo>
                      <a:pt x="159790" y="240471"/>
                    </a:lnTo>
                    <a:lnTo>
                      <a:pt x="159878" y="240342"/>
                    </a:lnTo>
                    <a:close/>
                  </a:path>
                  <a:path w="473710" h="562609">
                    <a:moveTo>
                      <a:pt x="161284" y="240030"/>
                    </a:moveTo>
                    <a:lnTo>
                      <a:pt x="161150" y="240030"/>
                    </a:lnTo>
                    <a:lnTo>
                      <a:pt x="160789" y="240343"/>
                    </a:lnTo>
                    <a:lnTo>
                      <a:pt x="160662" y="240501"/>
                    </a:lnTo>
                    <a:lnTo>
                      <a:pt x="160535" y="240712"/>
                    </a:lnTo>
                    <a:lnTo>
                      <a:pt x="161284" y="240030"/>
                    </a:lnTo>
                    <a:close/>
                  </a:path>
                  <a:path w="473710" h="562609">
                    <a:moveTo>
                      <a:pt x="160903" y="240030"/>
                    </a:moveTo>
                    <a:lnTo>
                      <a:pt x="160228" y="240554"/>
                    </a:lnTo>
                    <a:lnTo>
                      <a:pt x="160101" y="240703"/>
                    </a:lnTo>
                    <a:lnTo>
                      <a:pt x="160903" y="240030"/>
                    </a:lnTo>
                    <a:close/>
                  </a:path>
                  <a:path w="473710" h="562609">
                    <a:moveTo>
                      <a:pt x="158599" y="240391"/>
                    </a:moveTo>
                    <a:lnTo>
                      <a:pt x="158404" y="240702"/>
                    </a:lnTo>
                    <a:lnTo>
                      <a:pt x="158599" y="240391"/>
                    </a:lnTo>
                    <a:close/>
                  </a:path>
                  <a:path w="473710" h="562609">
                    <a:moveTo>
                      <a:pt x="158328" y="240415"/>
                    </a:moveTo>
                    <a:lnTo>
                      <a:pt x="158137" y="240687"/>
                    </a:lnTo>
                    <a:lnTo>
                      <a:pt x="158263" y="240532"/>
                    </a:lnTo>
                    <a:close/>
                  </a:path>
                  <a:path w="473710" h="562609">
                    <a:moveTo>
                      <a:pt x="157802" y="240387"/>
                    </a:moveTo>
                    <a:lnTo>
                      <a:pt x="157617" y="240682"/>
                    </a:lnTo>
                    <a:lnTo>
                      <a:pt x="157743" y="240522"/>
                    </a:lnTo>
                    <a:lnTo>
                      <a:pt x="157802" y="240387"/>
                    </a:lnTo>
                    <a:close/>
                  </a:path>
                  <a:path w="473710" h="562609">
                    <a:moveTo>
                      <a:pt x="157708" y="240185"/>
                    </a:moveTo>
                    <a:lnTo>
                      <a:pt x="157582" y="240326"/>
                    </a:lnTo>
                    <a:lnTo>
                      <a:pt x="157455" y="240673"/>
                    </a:lnTo>
                    <a:lnTo>
                      <a:pt x="157582" y="240469"/>
                    </a:lnTo>
                    <a:lnTo>
                      <a:pt x="157708" y="240185"/>
                    </a:lnTo>
                    <a:close/>
                  </a:path>
                  <a:path w="473710" h="562609">
                    <a:moveTo>
                      <a:pt x="158003" y="240326"/>
                    </a:moveTo>
                    <a:lnTo>
                      <a:pt x="157794" y="240672"/>
                    </a:lnTo>
                    <a:lnTo>
                      <a:pt x="157921" y="240507"/>
                    </a:lnTo>
                    <a:lnTo>
                      <a:pt x="158003" y="240326"/>
                    </a:lnTo>
                    <a:close/>
                  </a:path>
                  <a:path w="473710" h="562609">
                    <a:moveTo>
                      <a:pt x="160331" y="240294"/>
                    </a:moveTo>
                    <a:lnTo>
                      <a:pt x="160097" y="240487"/>
                    </a:lnTo>
                    <a:lnTo>
                      <a:pt x="159970" y="240668"/>
                    </a:lnTo>
                    <a:lnTo>
                      <a:pt x="160331" y="240294"/>
                    </a:lnTo>
                    <a:close/>
                  </a:path>
                  <a:path w="473710" h="562609">
                    <a:moveTo>
                      <a:pt x="157611" y="238941"/>
                    </a:moveTo>
                    <a:lnTo>
                      <a:pt x="156779" y="240663"/>
                    </a:lnTo>
                    <a:lnTo>
                      <a:pt x="157160" y="240122"/>
                    </a:lnTo>
                    <a:lnTo>
                      <a:pt x="157611" y="238941"/>
                    </a:lnTo>
                    <a:close/>
                  </a:path>
                  <a:path w="473710" h="562609">
                    <a:moveTo>
                      <a:pt x="157498" y="240322"/>
                    </a:moveTo>
                    <a:lnTo>
                      <a:pt x="157282" y="240660"/>
                    </a:lnTo>
                    <a:lnTo>
                      <a:pt x="157409" y="240511"/>
                    </a:lnTo>
                    <a:lnTo>
                      <a:pt x="157498" y="240322"/>
                    </a:lnTo>
                    <a:close/>
                  </a:path>
                  <a:path w="473710" h="562609">
                    <a:moveTo>
                      <a:pt x="160318" y="240403"/>
                    </a:moveTo>
                    <a:lnTo>
                      <a:pt x="160099" y="240657"/>
                    </a:lnTo>
                    <a:lnTo>
                      <a:pt x="160226" y="240529"/>
                    </a:lnTo>
                    <a:close/>
                  </a:path>
                  <a:path w="473710" h="562609">
                    <a:moveTo>
                      <a:pt x="160284" y="240100"/>
                    </a:moveTo>
                    <a:lnTo>
                      <a:pt x="159761" y="240650"/>
                    </a:lnTo>
                    <a:lnTo>
                      <a:pt x="160140" y="240291"/>
                    </a:lnTo>
                    <a:lnTo>
                      <a:pt x="160284" y="240100"/>
                    </a:lnTo>
                    <a:close/>
                  </a:path>
                  <a:path w="473710" h="562609">
                    <a:moveTo>
                      <a:pt x="159280" y="240439"/>
                    </a:moveTo>
                    <a:lnTo>
                      <a:pt x="159147" y="240634"/>
                    </a:lnTo>
                    <a:lnTo>
                      <a:pt x="159274" y="240473"/>
                    </a:lnTo>
                    <a:close/>
                  </a:path>
                  <a:path w="473710" h="562609">
                    <a:moveTo>
                      <a:pt x="162858" y="240139"/>
                    </a:moveTo>
                    <a:lnTo>
                      <a:pt x="162107" y="240538"/>
                    </a:lnTo>
                    <a:lnTo>
                      <a:pt x="162615" y="240309"/>
                    </a:lnTo>
                    <a:lnTo>
                      <a:pt x="162858" y="240139"/>
                    </a:lnTo>
                    <a:close/>
                  </a:path>
                  <a:path w="473710" h="562609">
                    <a:moveTo>
                      <a:pt x="161178" y="240457"/>
                    </a:moveTo>
                    <a:lnTo>
                      <a:pt x="160997" y="240625"/>
                    </a:lnTo>
                    <a:lnTo>
                      <a:pt x="161178" y="240457"/>
                    </a:lnTo>
                    <a:close/>
                  </a:path>
                  <a:path w="473710" h="562609">
                    <a:moveTo>
                      <a:pt x="160306" y="240168"/>
                    </a:moveTo>
                    <a:lnTo>
                      <a:pt x="159900" y="240611"/>
                    </a:lnTo>
                    <a:lnTo>
                      <a:pt x="160154" y="240395"/>
                    </a:lnTo>
                    <a:lnTo>
                      <a:pt x="160306" y="240168"/>
                    </a:lnTo>
                    <a:close/>
                  </a:path>
                  <a:path w="473710" h="562609">
                    <a:moveTo>
                      <a:pt x="161313" y="240215"/>
                    </a:moveTo>
                    <a:lnTo>
                      <a:pt x="160949" y="240594"/>
                    </a:lnTo>
                    <a:lnTo>
                      <a:pt x="161202" y="240359"/>
                    </a:lnTo>
                    <a:lnTo>
                      <a:pt x="161313" y="240215"/>
                    </a:lnTo>
                    <a:close/>
                  </a:path>
                  <a:path w="473710" h="562609">
                    <a:moveTo>
                      <a:pt x="162924" y="239673"/>
                    </a:moveTo>
                    <a:lnTo>
                      <a:pt x="161969" y="240590"/>
                    </a:lnTo>
                    <a:lnTo>
                      <a:pt x="163108" y="239803"/>
                    </a:lnTo>
                    <a:lnTo>
                      <a:pt x="162924" y="239673"/>
                    </a:lnTo>
                    <a:close/>
                  </a:path>
                  <a:path w="473710" h="562609">
                    <a:moveTo>
                      <a:pt x="158528" y="240302"/>
                    </a:moveTo>
                    <a:lnTo>
                      <a:pt x="158341" y="240576"/>
                    </a:lnTo>
                    <a:lnTo>
                      <a:pt x="158468" y="240415"/>
                    </a:lnTo>
                    <a:close/>
                  </a:path>
                  <a:path w="473710" h="562609">
                    <a:moveTo>
                      <a:pt x="160829" y="239972"/>
                    </a:moveTo>
                    <a:lnTo>
                      <a:pt x="160327" y="240395"/>
                    </a:lnTo>
                    <a:lnTo>
                      <a:pt x="160200" y="240566"/>
                    </a:lnTo>
                    <a:lnTo>
                      <a:pt x="160829" y="239972"/>
                    </a:lnTo>
                    <a:close/>
                  </a:path>
                  <a:path w="473710" h="562609">
                    <a:moveTo>
                      <a:pt x="160355" y="240338"/>
                    </a:moveTo>
                    <a:lnTo>
                      <a:pt x="160128" y="240562"/>
                    </a:lnTo>
                    <a:lnTo>
                      <a:pt x="160355" y="240338"/>
                    </a:lnTo>
                    <a:close/>
                  </a:path>
                  <a:path w="473710" h="562609">
                    <a:moveTo>
                      <a:pt x="162943" y="240169"/>
                    </a:moveTo>
                    <a:lnTo>
                      <a:pt x="162508" y="240382"/>
                    </a:lnTo>
                    <a:lnTo>
                      <a:pt x="162255" y="240558"/>
                    </a:lnTo>
                    <a:lnTo>
                      <a:pt x="162762" y="240320"/>
                    </a:lnTo>
                    <a:lnTo>
                      <a:pt x="162943" y="240169"/>
                    </a:lnTo>
                    <a:close/>
                  </a:path>
                  <a:path w="473710" h="562609">
                    <a:moveTo>
                      <a:pt x="160473" y="240190"/>
                    </a:moveTo>
                    <a:lnTo>
                      <a:pt x="160269" y="240377"/>
                    </a:lnTo>
                    <a:lnTo>
                      <a:pt x="160142" y="240544"/>
                    </a:lnTo>
                    <a:lnTo>
                      <a:pt x="160473" y="240190"/>
                    </a:lnTo>
                    <a:close/>
                  </a:path>
                  <a:path w="473710" h="562609">
                    <a:moveTo>
                      <a:pt x="163633" y="240030"/>
                    </a:moveTo>
                    <a:lnTo>
                      <a:pt x="162760" y="240542"/>
                    </a:lnTo>
                    <a:lnTo>
                      <a:pt x="163633" y="240030"/>
                    </a:lnTo>
                    <a:close/>
                  </a:path>
                  <a:path w="473710" h="562609">
                    <a:moveTo>
                      <a:pt x="159819" y="240275"/>
                    </a:moveTo>
                    <a:lnTo>
                      <a:pt x="159581" y="240540"/>
                    </a:lnTo>
                    <a:lnTo>
                      <a:pt x="159819" y="240275"/>
                    </a:lnTo>
                    <a:close/>
                  </a:path>
                  <a:path w="473710" h="562609">
                    <a:moveTo>
                      <a:pt x="160832" y="240186"/>
                    </a:moveTo>
                    <a:lnTo>
                      <a:pt x="160534" y="240531"/>
                    </a:lnTo>
                    <a:lnTo>
                      <a:pt x="160832" y="240186"/>
                    </a:lnTo>
                    <a:close/>
                  </a:path>
                  <a:path w="473710" h="562609">
                    <a:moveTo>
                      <a:pt x="159190" y="240272"/>
                    </a:moveTo>
                    <a:lnTo>
                      <a:pt x="158986" y="240530"/>
                    </a:lnTo>
                    <a:lnTo>
                      <a:pt x="159190" y="240272"/>
                    </a:lnTo>
                    <a:close/>
                  </a:path>
                  <a:path w="473710" h="562609">
                    <a:moveTo>
                      <a:pt x="158919" y="240129"/>
                    </a:moveTo>
                    <a:lnTo>
                      <a:pt x="158675" y="240526"/>
                    </a:lnTo>
                    <a:lnTo>
                      <a:pt x="158802" y="240372"/>
                    </a:lnTo>
                    <a:lnTo>
                      <a:pt x="158919" y="240129"/>
                    </a:lnTo>
                    <a:close/>
                  </a:path>
                  <a:path w="473710" h="562609">
                    <a:moveTo>
                      <a:pt x="157948" y="240238"/>
                    </a:moveTo>
                    <a:lnTo>
                      <a:pt x="157777" y="240518"/>
                    </a:lnTo>
                    <a:lnTo>
                      <a:pt x="157948" y="240238"/>
                    </a:lnTo>
                    <a:close/>
                  </a:path>
                  <a:path w="473710" h="562609">
                    <a:moveTo>
                      <a:pt x="157645" y="238234"/>
                    </a:moveTo>
                    <a:lnTo>
                      <a:pt x="156475" y="240517"/>
                    </a:lnTo>
                    <a:lnTo>
                      <a:pt x="156729" y="240165"/>
                    </a:lnTo>
                    <a:lnTo>
                      <a:pt x="157616" y="238375"/>
                    </a:lnTo>
                    <a:lnTo>
                      <a:pt x="157645" y="238234"/>
                    </a:lnTo>
                    <a:close/>
                  </a:path>
                  <a:path w="473710" h="562609">
                    <a:moveTo>
                      <a:pt x="161344" y="240243"/>
                    </a:moveTo>
                    <a:lnTo>
                      <a:pt x="161083" y="240514"/>
                    </a:lnTo>
                    <a:lnTo>
                      <a:pt x="161344" y="240243"/>
                    </a:lnTo>
                    <a:close/>
                  </a:path>
                  <a:path w="473710" h="562609">
                    <a:moveTo>
                      <a:pt x="159636" y="240276"/>
                    </a:moveTo>
                    <a:lnTo>
                      <a:pt x="159413" y="240512"/>
                    </a:lnTo>
                    <a:lnTo>
                      <a:pt x="159636" y="240276"/>
                    </a:lnTo>
                    <a:close/>
                  </a:path>
                  <a:path w="473710" h="562609">
                    <a:moveTo>
                      <a:pt x="160344" y="240112"/>
                    </a:moveTo>
                    <a:lnTo>
                      <a:pt x="160101" y="240342"/>
                    </a:lnTo>
                    <a:lnTo>
                      <a:pt x="159974" y="240511"/>
                    </a:lnTo>
                    <a:lnTo>
                      <a:pt x="160344" y="240112"/>
                    </a:lnTo>
                    <a:close/>
                  </a:path>
                  <a:path w="473710" h="562609">
                    <a:moveTo>
                      <a:pt x="158626" y="240112"/>
                    </a:moveTo>
                    <a:lnTo>
                      <a:pt x="158499" y="240275"/>
                    </a:lnTo>
                    <a:lnTo>
                      <a:pt x="158372" y="240502"/>
                    </a:lnTo>
                    <a:lnTo>
                      <a:pt x="158626" y="240112"/>
                    </a:lnTo>
                    <a:close/>
                  </a:path>
                  <a:path w="473710" h="562609">
                    <a:moveTo>
                      <a:pt x="157849" y="240030"/>
                    </a:moveTo>
                    <a:lnTo>
                      <a:pt x="157722" y="240238"/>
                    </a:lnTo>
                    <a:lnTo>
                      <a:pt x="157595" y="240500"/>
                    </a:lnTo>
                    <a:lnTo>
                      <a:pt x="157722" y="240314"/>
                    </a:lnTo>
                    <a:lnTo>
                      <a:pt x="157849" y="240030"/>
                    </a:lnTo>
                    <a:close/>
                  </a:path>
                  <a:path w="473710" h="562609">
                    <a:moveTo>
                      <a:pt x="157640" y="240138"/>
                    </a:moveTo>
                    <a:lnTo>
                      <a:pt x="157435" y="240489"/>
                    </a:lnTo>
                    <a:lnTo>
                      <a:pt x="157562" y="240311"/>
                    </a:lnTo>
                    <a:lnTo>
                      <a:pt x="157640" y="240138"/>
                    </a:lnTo>
                    <a:close/>
                  </a:path>
                  <a:path w="473710" h="562609">
                    <a:moveTo>
                      <a:pt x="160067" y="240171"/>
                    </a:moveTo>
                    <a:lnTo>
                      <a:pt x="159905" y="240317"/>
                    </a:lnTo>
                    <a:lnTo>
                      <a:pt x="159779" y="240488"/>
                    </a:lnTo>
                    <a:lnTo>
                      <a:pt x="160067" y="240171"/>
                    </a:lnTo>
                    <a:close/>
                  </a:path>
                  <a:path w="473710" h="562609">
                    <a:moveTo>
                      <a:pt x="159109" y="240178"/>
                    </a:moveTo>
                    <a:lnTo>
                      <a:pt x="158866" y="240487"/>
                    </a:lnTo>
                    <a:lnTo>
                      <a:pt x="159109" y="240178"/>
                    </a:lnTo>
                    <a:close/>
                  </a:path>
                  <a:path w="473710" h="562609">
                    <a:moveTo>
                      <a:pt x="159599" y="240158"/>
                    </a:moveTo>
                    <a:lnTo>
                      <a:pt x="159397" y="240484"/>
                    </a:lnTo>
                    <a:lnTo>
                      <a:pt x="159599" y="240158"/>
                    </a:lnTo>
                    <a:close/>
                  </a:path>
                  <a:path w="473710" h="562609">
                    <a:moveTo>
                      <a:pt x="159737" y="239996"/>
                    </a:moveTo>
                    <a:lnTo>
                      <a:pt x="159524" y="240279"/>
                    </a:lnTo>
                    <a:lnTo>
                      <a:pt x="159397" y="240484"/>
                    </a:lnTo>
                    <a:lnTo>
                      <a:pt x="159737" y="239996"/>
                    </a:lnTo>
                    <a:close/>
                  </a:path>
                  <a:path w="473710" h="562609">
                    <a:moveTo>
                      <a:pt x="162445" y="239776"/>
                    </a:moveTo>
                    <a:lnTo>
                      <a:pt x="161763" y="240232"/>
                    </a:lnTo>
                    <a:lnTo>
                      <a:pt x="161510" y="240482"/>
                    </a:lnTo>
                    <a:lnTo>
                      <a:pt x="162267" y="239993"/>
                    </a:lnTo>
                    <a:lnTo>
                      <a:pt x="162445" y="239776"/>
                    </a:lnTo>
                    <a:close/>
                  </a:path>
                  <a:path w="473710" h="562609">
                    <a:moveTo>
                      <a:pt x="163145" y="239800"/>
                    </a:moveTo>
                    <a:lnTo>
                      <a:pt x="162192" y="240477"/>
                    </a:lnTo>
                    <a:lnTo>
                      <a:pt x="162824" y="240157"/>
                    </a:lnTo>
                    <a:lnTo>
                      <a:pt x="163075" y="240030"/>
                    </a:lnTo>
                    <a:lnTo>
                      <a:pt x="163145" y="239800"/>
                    </a:lnTo>
                    <a:close/>
                  </a:path>
                  <a:path w="473710" h="562609">
                    <a:moveTo>
                      <a:pt x="159975" y="240198"/>
                    </a:moveTo>
                    <a:lnTo>
                      <a:pt x="159720" y="240471"/>
                    </a:lnTo>
                    <a:lnTo>
                      <a:pt x="159975" y="240198"/>
                    </a:lnTo>
                    <a:close/>
                  </a:path>
                  <a:path w="473710" h="562609">
                    <a:moveTo>
                      <a:pt x="158295" y="240030"/>
                    </a:moveTo>
                    <a:lnTo>
                      <a:pt x="158083" y="240466"/>
                    </a:lnTo>
                    <a:lnTo>
                      <a:pt x="158210" y="240240"/>
                    </a:lnTo>
                    <a:lnTo>
                      <a:pt x="158295" y="240030"/>
                    </a:lnTo>
                    <a:close/>
                  </a:path>
                  <a:path w="473710" h="562609">
                    <a:moveTo>
                      <a:pt x="159176" y="240245"/>
                    </a:moveTo>
                    <a:lnTo>
                      <a:pt x="159025" y="240460"/>
                    </a:lnTo>
                    <a:lnTo>
                      <a:pt x="159152" y="240308"/>
                    </a:lnTo>
                    <a:close/>
                  </a:path>
                  <a:path w="473710" h="562609">
                    <a:moveTo>
                      <a:pt x="161716" y="240030"/>
                    </a:moveTo>
                    <a:lnTo>
                      <a:pt x="161558" y="240041"/>
                    </a:lnTo>
                    <a:lnTo>
                      <a:pt x="161305" y="240294"/>
                    </a:lnTo>
                    <a:lnTo>
                      <a:pt x="161178" y="240457"/>
                    </a:lnTo>
                    <a:lnTo>
                      <a:pt x="161716" y="240030"/>
                    </a:lnTo>
                    <a:close/>
                  </a:path>
                  <a:path w="473710" h="562609">
                    <a:moveTo>
                      <a:pt x="159938" y="239866"/>
                    </a:moveTo>
                    <a:lnTo>
                      <a:pt x="159810" y="239978"/>
                    </a:lnTo>
                    <a:lnTo>
                      <a:pt x="159430" y="240454"/>
                    </a:lnTo>
                    <a:lnTo>
                      <a:pt x="159683" y="240212"/>
                    </a:lnTo>
                    <a:lnTo>
                      <a:pt x="159938" y="239866"/>
                    </a:lnTo>
                    <a:close/>
                  </a:path>
                  <a:path w="473710" h="562609">
                    <a:moveTo>
                      <a:pt x="160687" y="239822"/>
                    </a:moveTo>
                    <a:lnTo>
                      <a:pt x="160369" y="240103"/>
                    </a:lnTo>
                    <a:lnTo>
                      <a:pt x="160115" y="240453"/>
                    </a:lnTo>
                    <a:lnTo>
                      <a:pt x="160620" y="239916"/>
                    </a:lnTo>
                    <a:close/>
                  </a:path>
                  <a:path w="473710" h="562609">
                    <a:moveTo>
                      <a:pt x="158993" y="239917"/>
                    </a:moveTo>
                    <a:lnTo>
                      <a:pt x="158791" y="240203"/>
                    </a:lnTo>
                    <a:lnTo>
                      <a:pt x="158664" y="240429"/>
                    </a:lnTo>
                    <a:lnTo>
                      <a:pt x="158790" y="240279"/>
                    </a:lnTo>
                    <a:lnTo>
                      <a:pt x="158993" y="239917"/>
                    </a:lnTo>
                    <a:close/>
                  </a:path>
                  <a:path w="473710" h="562609">
                    <a:moveTo>
                      <a:pt x="159829" y="239936"/>
                    </a:moveTo>
                    <a:lnTo>
                      <a:pt x="159450" y="240424"/>
                    </a:lnTo>
                    <a:lnTo>
                      <a:pt x="159829" y="239936"/>
                    </a:lnTo>
                    <a:close/>
                  </a:path>
                  <a:path w="473710" h="562609">
                    <a:moveTo>
                      <a:pt x="157905" y="240091"/>
                    </a:moveTo>
                    <a:lnTo>
                      <a:pt x="157702" y="240422"/>
                    </a:lnTo>
                    <a:lnTo>
                      <a:pt x="157829" y="240246"/>
                    </a:lnTo>
                    <a:lnTo>
                      <a:pt x="157905" y="240091"/>
                    </a:lnTo>
                    <a:close/>
                  </a:path>
                  <a:path w="473710" h="562609">
                    <a:moveTo>
                      <a:pt x="160547" y="240012"/>
                    </a:moveTo>
                    <a:lnTo>
                      <a:pt x="160163" y="240417"/>
                    </a:lnTo>
                    <a:lnTo>
                      <a:pt x="160547" y="240012"/>
                    </a:lnTo>
                    <a:close/>
                  </a:path>
                  <a:path w="473710" h="562609">
                    <a:moveTo>
                      <a:pt x="162496" y="240030"/>
                    </a:moveTo>
                    <a:lnTo>
                      <a:pt x="161954" y="240412"/>
                    </a:lnTo>
                    <a:lnTo>
                      <a:pt x="162496" y="240030"/>
                    </a:lnTo>
                    <a:close/>
                  </a:path>
                  <a:path w="473710" h="562609">
                    <a:moveTo>
                      <a:pt x="160467" y="239842"/>
                    </a:moveTo>
                    <a:lnTo>
                      <a:pt x="160203" y="240090"/>
                    </a:lnTo>
                    <a:lnTo>
                      <a:pt x="159950" y="240390"/>
                    </a:lnTo>
                    <a:lnTo>
                      <a:pt x="160467" y="239842"/>
                    </a:lnTo>
                    <a:close/>
                  </a:path>
                  <a:path w="473710" h="562609">
                    <a:moveTo>
                      <a:pt x="164807" y="239273"/>
                    </a:moveTo>
                    <a:lnTo>
                      <a:pt x="163076" y="240388"/>
                    </a:lnTo>
                    <a:lnTo>
                      <a:pt x="163814" y="240030"/>
                    </a:lnTo>
                    <a:lnTo>
                      <a:pt x="164807" y="239273"/>
                    </a:lnTo>
                    <a:close/>
                  </a:path>
                  <a:path w="473710" h="562609">
                    <a:moveTo>
                      <a:pt x="159679" y="240030"/>
                    </a:moveTo>
                    <a:lnTo>
                      <a:pt x="159405" y="240378"/>
                    </a:lnTo>
                    <a:lnTo>
                      <a:pt x="159679" y="240030"/>
                    </a:lnTo>
                    <a:close/>
                  </a:path>
                  <a:path w="473710" h="562609">
                    <a:moveTo>
                      <a:pt x="159806" y="239723"/>
                    </a:moveTo>
                    <a:lnTo>
                      <a:pt x="159456" y="240157"/>
                    </a:lnTo>
                    <a:lnTo>
                      <a:pt x="159329" y="240372"/>
                    </a:lnTo>
                    <a:lnTo>
                      <a:pt x="159806" y="239723"/>
                    </a:lnTo>
                    <a:close/>
                  </a:path>
                  <a:path w="473710" h="562609">
                    <a:moveTo>
                      <a:pt x="157848" y="240030"/>
                    </a:moveTo>
                    <a:lnTo>
                      <a:pt x="157642" y="240370"/>
                    </a:lnTo>
                    <a:lnTo>
                      <a:pt x="157848" y="240030"/>
                    </a:lnTo>
                    <a:close/>
                  </a:path>
                  <a:path w="473710" h="562609">
                    <a:moveTo>
                      <a:pt x="161629" y="239927"/>
                    </a:moveTo>
                    <a:lnTo>
                      <a:pt x="161321" y="240207"/>
                    </a:lnTo>
                    <a:lnTo>
                      <a:pt x="161194" y="240370"/>
                    </a:lnTo>
                    <a:lnTo>
                      <a:pt x="161629" y="239927"/>
                    </a:lnTo>
                    <a:close/>
                  </a:path>
                  <a:path w="473710" h="562609">
                    <a:moveTo>
                      <a:pt x="163267" y="239870"/>
                    </a:moveTo>
                    <a:lnTo>
                      <a:pt x="163046" y="240044"/>
                    </a:lnTo>
                    <a:lnTo>
                      <a:pt x="162539" y="240361"/>
                    </a:lnTo>
                    <a:lnTo>
                      <a:pt x="162919" y="240180"/>
                    </a:lnTo>
                    <a:lnTo>
                      <a:pt x="163171" y="239979"/>
                    </a:lnTo>
                    <a:close/>
                  </a:path>
                  <a:path w="473710" h="562609">
                    <a:moveTo>
                      <a:pt x="159019" y="240011"/>
                    </a:moveTo>
                    <a:lnTo>
                      <a:pt x="158818" y="240353"/>
                    </a:lnTo>
                    <a:lnTo>
                      <a:pt x="158945" y="240168"/>
                    </a:lnTo>
                    <a:lnTo>
                      <a:pt x="159019" y="240011"/>
                    </a:lnTo>
                    <a:close/>
                  </a:path>
                  <a:path w="473710" h="562609">
                    <a:moveTo>
                      <a:pt x="159134" y="240167"/>
                    </a:moveTo>
                    <a:lnTo>
                      <a:pt x="159011" y="240353"/>
                    </a:lnTo>
                    <a:lnTo>
                      <a:pt x="159137" y="240212"/>
                    </a:lnTo>
                    <a:close/>
                  </a:path>
                  <a:path w="473710" h="562609">
                    <a:moveTo>
                      <a:pt x="159098" y="240100"/>
                    </a:moveTo>
                    <a:lnTo>
                      <a:pt x="158942" y="240345"/>
                    </a:lnTo>
                    <a:lnTo>
                      <a:pt x="159098" y="240100"/>
                    </a:lnTo>
                    <a:close/>
                  </a:path>
                  <a:path w="473710" h="562609">
                    <a:moveTo>
                      <a:pt x="162458" y="240030"/>
                    </a:moveTo>
                    <a:lnTo>
                      <a:pt x="162011" y="240342"/>
                    </a:lnTo>
                    <a:lnTo>
                      <a:pt x="162458" y="240030"/>
                    </a:lnTo>
                    <a:close/>
                  </a:path>
                  <a:path w="473710" h="562609">
                    <a:moveTo>
                      <a:pt x="162292" y="239997"/>
                    </a:moveTo>
                    <a:lnTo>
                      <a:pt x="161983" y="240341"/>
                    </a:lnTo>
                    <a:lnTo>
                      <a:pt x="162292" y="239997"/>
                    </a:lnTo>
                    <a:close/>
                  </a:path>
                  <a:path w="473710" h="562609">
                    <a:moveTo>
                      <a:pt x="161538" y="239604"/>
                    </a:moveTo>
                    <a:lnTo>
                      <a:pt x="160886" y="240130"/>
                    </a:lnTo>
                    <a:lnTo>
                      <a:pt x="160759" y="240339"/>
                    </a:lnTo>
                    <a:lnTo>
                      <a:pt x="161538" y="239604"/>
                    </a:lnTo>
                    <a:close/>
                  </a:path>
                  <a:path w="473710" h="562609">
                    <a:moveTo>
                      <a:pt x="157912" y="240082"/>
                    </a:moveTo>
                    <a:lnTo>
                      <a:pt x="157785" y="240338"/>
                    </a:lnTo>
                    <a:lnTo>
                      <a:pt x="157912" y="240131"/>
                    </a:lnTo>
                    <a:close/>
                  </a:path>
                  <a:path w="473710" h="562609">
                    <a:moveTo>
                      <a:pt x="160245" y="240030"/>
                    </a:moveTo>
                    <a:lnTo>
                      <a:pt x="160069" y="240171"/>
                    </a:lnTo>
                    <a:lnTo>
                      <a:pt x="159942" y="240335"/>
                    </a:lnTo>
                    <a:lnTo>
                      <a:pt x="160245" y="240030"/>
                    </a:lnTo>
                    <a:close/>
                  </a:path>
                  <a:path w="473710" h="562609">
                    <a:moveTo>
                      <a:pt x="163381" y="239935"/>
                    </a:moveTo>
                    <a:lnTo>
                      <a:pt x="162888" y="240215"/>
                    </a:lnTo>
                    <a:lnTo>
                      <a:pt x="163388" y="240025"/>
                    </a:lnTo>
                    <a:close/>
                  </a:path>
                  <a:path w="473710" h="562609">
                    <a:moveTo>
                      <a:pt x="160176" y="240030"/>
                    </a:moveTo>
                    <a:lnTo>
                      <a:pt x="160019" y="240157"/>
                    </a:lnTo>
                    <a:lnTo>
                      <a:pt x="159893" y="240320"/>
                    </a:lnTo>
                    <a:lnTo>
                      <a:pt x="160176" y="240030"/>
                    </a:lnTo>
                    <a:close/>
                  </a:path>
                  <a:path w="473710" h="562609">
                    <a:moveTo>
                      <a:pt x="159905" y="240076"/>
                    </a:moveTo>
                    <a:lnTo>
                      <a:pt x="159682" y="240317"/>
                    </a:lnTo>
                    <a:lnTo>
                      <a:pt x="159905" y="240076"/>
                    </a:lnTo>
                    <a:close/>
                  </a:path>
                  <a:path w="473710" h="562609">
                    <a:moveTo>
                      <a:pt x="157758" y="239805"/>
                    </a:moveTo>
                    <a:lnTo>
                      <a:pt x="157637" y="239986"/>
                    </a:lnTo>
                    <a:lnTo>
                      <a:pt x="157510" y="240301"/>
                    </a:lnTo>
                    <a:lnTo>
                      <a:pt x="157637" y="240103"/>
                    </a:lnTo>
                    <a:lnTo>
                      <a:pt x="157758" y="239805"/>
                    </a:lnTo>
                    <a:close/>
                  </a:path>
                  <a:path w="473710" h="562609">
                    <a:moveTo>
                      <a:pt x="160615" y="240085"/>
                    </a:moveTo>
                    <a:lnTo>
                      <a:pt x="160394" y="240299"/>
                    </a:lnTo>
                    <a:lnTo>
                      <a:pt x="160615" y="240085"/>
                    </a:lnTo>
                    <a:close/>
                  </a:path>
                  <a:path w="473710" h="562609">
                    <a:moveTo>
                      <a:pt x="162420" y="240030"/>
                    </a:moveTo>
                    <a:lnTo>
                      <a:pt x="162266" y="240030"/>
                    </a:lnTo>
                    <a:lnTo>
                      <a:pt x="162052" y="240292"/>
                    </a:lnTo>
                    <a:lnTo>
                      <a:pt x="162420" y="240030"/>
                    </a:lnTo>
                    <a:close/>
                  </a:path>
                  <a:path w="473710" h="562609">
                    <a:moveTo>
                      <a:pt x="160600" y="240015"/>
                    </a:moveTo>
                    <a:lnTo>
                      <a:pt x="160334" y="240291"/>
                    </a:lnTo>
                    <a:lnTo>
                      <a:pt x="160600" y="240015"/>
                    </a:lnTo>
                    <a:close/>
                  </a:path>
                  <a:path w="473710" h="562609">
                    <a:moveTo>
                      <a:pt x="160586" y="240030"/>
                    </a:moveTo>
                    <a:lnTo>
                      <a:pt x="160338" y="240286"/>
                    </a:lnTo>
                    <a:lnTo>
                      <a:pt x="160586" y="240030"/>
                    </a:lnTo>
                    <a:close/>
                  </a:path>
                  <a:path w="473710" h="562609">
                    <a:moveTo>
                      <a:pt x="159071" y="240048"/>
                    </a:moveTo>
                    <a:lnTo>
                      <a:pt x="158931" y="240286"/>
                    </a:lnTo>
                    <a:lnTo>
                      <a:pt x="159058" y="240112"/>
                    </a:lnTo>
                    <a:close/>
                  </a:path>
                  <a:path w="473710" h="562609">
                    <a:moveTo>
                      <a:pt x="159513" y="240030"/>
                    </a:moveTo>
                    <a:lnTo>
                      <a:pt x="159266" y="240269"/>
                    </a:lnTo>
                    <a:lnTo>
                      <a:pt x="159513" y="240030"/>
                    </a:lnTo>
                    <a:close/>
                  </a:path>
                  <a:path w="473710" h="562609">
                    <a:moveTo>
                      <a:pt x="161969" y="240030"/>
                    </a:moveTo>
                    <a:lnTo>
                      <a:pt x="161685" y="240266"/>
                    </a:lnTo>
                    <a:lnTo>
                      <a:pt x="161969" y="240030"/>
                    </a:lnTo>
                    <a:close/>
                  </a:path>
                  <a:path w="473710" h="562609">
                    <a:moveTo>
                      <a:pt x="271333" y="237490"/>
                    </a:moveTo>
                    <a:lnTo>
                      <a:pt x="167576" y="237490"/>
                    </a:lnTo>
                    <a:lnTo>
                      <a:pt x="163442" y="240264"/>
                    </a:lnTo>
                    <a:lnTo>
                      <a:pt x="163829" y="240030"/>
                    </a:lnTo>
                    <a:lnTo>
                      <a:pt x="268757" y="240030"/>
                    </a:lnTo>
                    <a:lnTo>
                      <a:pt x="271333" y="237490"/>
                    </a:lnTo>
                    <a:close/>
                  </a:path>
                  <a:path w="473710" h="562609">
                    <a:moveTo>
                      <a:pt x="159530" y="239884"/>
                    </a:moveTo>
                    <a:lnTo>
                      <a:pt x="159388" y="240046"/>
                    </a:lnTo>
                    <a:lnTo>
                      <a:pt x="159261" y="240260"/>
                    </a:lnTo>
                    <a:lnTo>
                      <a:pt x="159530" y="239884"/>
                    </a:lnTo>
                    <a:close/>
                  </a:path>
                  <a:path w="473710" h="562609">
                    <a:moveTo>
                      <a:pt x="157959" y="239852"/>
                    </a:moveTo>
                    <a:lnTo>
                      <a:pt x="157764" y="240257"/>
                    </a:lnTo>
                    <a:lnTo>
                      <a:pt x="157891" y="240033"/>
                    </a:lnTo>
                    <a:lnTo>
                      <a:pt x="157959" y="239852"/>
                    </a:lnTo>
                    <a:close/>
                  </a:path>
                  <a:path w="473710" h="562609">
                    <a:moveTo>
                      <a:pt x="160460" y="239864"/>
                    </a:moveTo>
                    <a:lnTo>
                      <a:pt x="160123" y="240239"/>
                    </a:lnTo>
                    <a:lnTo>
                      <a:pt x="160460" y="239864"/>
                    </a:lnTo>
                    <a:close/>
                  </a:path>
                  <a:path w="473710" h="562609">
                    <a:moveTo>
                      <a:pt x="158696" y="239975"/>
                    </a:moveTo>
                    <a:lnTo>
                      <a:pt x="158522" y="240235"/>
                    </a:lnTo>
                    <a:lnTo>
                      <a:pt x="158649" y="240069"/>
                    </a:lnTo>
                    <a:close/>
                  </a:path>
                  <a:path w="473710" h="562609">
                    <a:moveTo>
                      <a:pt x="160000" y="239826"/>
                    </a:moveTo>
                    <a:lnTo>
                      <a:pt x="159679" y="240223"/>
                    </a:lnTo>
                    <a:lnTo>
                      <a:pt x="160000" y="239826"/>
                    </a:lnTo>
                    <a:close/>
                  </a:path>
                  <a:path w="473710" h="562609">
                    <a:moveTo>
                      <a:pt x="161545" y="239609"/>
                    </a:moveTo>
                    <a:lnTo>
                      <a:pt x="160913" y="240222"/>
                    </a:lnTo>
                    <a:lnTo>
                      <a:pt x="161150" y="240030"/>
                    </a:lnTo>
                    <a:lnTo>
                      <a:pt x="161545" y="239609"/>
                    </a:lnTo>
                    <a:close/>
                  </a:path>
                  <a:path w="473710" h="562609">
                    <a:moveTo>
                      <a:pt x="159402" y="240030"/>
                    </a:moveTo>
                    <a:lnTo>
                      <a:pt x="159236" y="240219"/>
                    </a:lnTo>
                    <a:lnTo>
                      <a:pt x="159402" y="240030"/>
                    </a:lnTo>
                    <a:close/>
                  </a:path>
                  <a:path w="473710" h="562609">
                    <a:moveTo>
                      <a:pt x="161550" y="239968"/>
                    </a:moveTo>
                    <a:lnTo>
                      <a:pt x="161313" y="240215"/>
                    </a:lnTo>
                    <a:lnTo>
                      <a:pt x="161550" y="239968"/>
                    </a:lnTo>
                    <a:close/>
                  </a:path>
                  <a:path w="473710" h="562609">
                    <a:moveTo>
                      <a:pt x="159766" y="239841"/>
                    </a:moveTo>
                    <a:lnTo>
                      <a:pt x="159511" y="240206"/>
                    </a:lnTo>
                    <a:lnTo>
                      <a:pt x="159638" y="240049"/>
                    </a:lnTo>
                    <a:lnTo>
                      <a:pt x="159766" y="239841"/>
                    </a:lnTo>
                    <a:close/>
                  </a:path>
                  <a:path w="473710" h="562609">
                    <a:moveTo>
                      <a:pt x="158825" y="240030"/>
                    </a:moveTo>
                    <a:lnTo>
                      <a:pt x="158715" y="240194"/>
                    </a:lnTo>
                    <a:lnTo>
                      <a:pt x="158825" y="240030"/>
                    </a:lnTo>
                    <a:close/>
                  </a:path>
                  <a:path w="473710" h="562609">
                    <a:moveTo>
                      <a:pt x="161554" y="240030"/>
                    </a:moveTo>
                    <a:lnTo>
                      <a:pt x="161387" y="240187"/>
                    </a:lnTo>
                    <a:lnTo>
                      <a:pt x="161554" y="240030"/>
                    </a:lnTo>
                    <a:close/>
                  </a:path>
                  <a:path w="473710" h="562609">
                    <a:moveTo>
                      <a:pt x="157848" y="240030"/>
                    </a:moveTo>
                    <a:lnTo>
                      <a:pt x="157708" y="240185"/>
                    </a:lnTo>
                    <a:lnTo>
                      <a:pt x="157848" y="240030"/>
                    </a:lnTo>
                    <a:close/>
                  </a:path>
                  <a:path w="473710" h="562609">
                    <a:moveTo>
                      <a:pt x="160446" y="239567"/>
                    </a:moveTo>
                    <a:lnTo>
                      <a:pt x="160237" y="239808"/>
                    </a:lnTo>
                    <a:lnTo>
                      <a:pt x="159984" y="240184"/>
                    </a:lnTo>
                    <a:lnTo>
                      <a:pt x="160363" y="239790"/>
                    </a:lnTo>
                    <a:lnTo>
                      <a:pt x="160489" y="239627"/>
                    </a:lnTo>
                    <a:close/>
                  </a:path>
                  <a:path w="473710" h="562609">
                    <a:moveTo>
                      <a:pt x="158621" y="240030"/>
                    </a:moveTo>
                    <a:lnTo>
                      <a:pt x="158505" y="240182"/>
                    </a:lnTo>
                    <a:lnTo>
                      <a:pt x="158621" y="240030"/>
                    </a:lnTo>
                    <a:close/>
                  </a:path>
                  <a:path w="473710" h="562609">
                    <a:moveTo>
                      <a:pt x="159939" y="240030"/>
                    </a:moveTo>
                    <a:lnTo>
                      <a:pt x="159792" y="240175"/>
                    </a:lnTo>
                    <a:lnTo>
                      <a:pt x="159939" y="240030"/>
                    </a:lnTo>
                    <a:close/>
                  </a:path>
                  <a:path w="473710" h="562609">
                    <a:moveTo>
                      <a:pt x="158153" y="239764"/>
                    </a:moveTo>
                    <a:lnTo>
                      <a:pt x="157946" y="240175"/>
                    </a:lnTo>
                    <a:lnTo>
                      <a:pt x="158073" y="240028"/>
                    </a:lnTo>
                    <a:lnTo>
                      <a:pt x="158153" y="239764"/>
                    </a:lnTo>
                    <a:close/>
                  </a:path>
                  <a:path w="473710" h="562609">
                    <a:moveTo>
                      <a:pt x="159061" y="240030"/>
                    </a:moveTo>
                    <a:lnTo>
                      <a:pt x="158966" y="240173"/>
                    </a:lnTo>
                    <a:lnTo>
                      <a:pt x="159061" y="240030"/>
                    </a:lnTo>
                    <a:close/>
                  </a:path>
                  <a:path w="473710" h="562609">
                    <a:moveTo>
                      <a:pt x="163287" y="239882"/>
                    </a:moveTo>
                    <a:lnTo>
                      <a:pt x="162943" y="240169"/>
                    </a:lnTo>
                    <a:lnTo>
                      <a:pt x="163323" y="239973"/>
                    </a:lnTo>
                    <a:close/>
                  </a:path>
                  <a:path w="473710" h="562609">
                    <a:moveTo>
                      <a:pt x="163470" y="239986"/>
                    </a:moveTo>
                    <a:lnTo>
                      <a:pt x="163317" y="240168"/>
                    </a:lnTo>
                    <a:lnTo>
                      <a:pt x="163470" y="239986"/>
                    </a:lnTo>
                    <a:close/>
                  </a:path>
                  <a:path w="473710" h="562609">
                    <a:moveTo>
                      <a:pt x="160321" y="239619"/>
                    </a:moveTo>
                    <a:lnTo>
                      <a:pt x="159857" y="240163"/>
                    </a:lnTo>
                    <a:lnTo>
                      <a:pt x="160321" y="239619"/>
                    </a:lnTo>
                    <a:close/>
                  </a:path>
                  <a:path w="473710" h="562609">
                    <a:moveTo>
                      <a:pt x="158083" y="239425"/>
                    </a:moveTo>
                    <a:lnTo>
                      <a:pt x="157800" y="240160"/>
                    </a:lnTo>
                    <a:lnTo>
                      <a:pt x="157926" y="239911"/>
                    </a:lnTo>
                    <a:lnTo>
                      <a:pt x="158053" y="239598"/>
                    </a:lnTo>
                    <a:lnTo>
                      <a:pt x="158083" y="239425"/>
                    </a:lnTo>
                    <a:close/>
                  </a:path>
                  <a:path w="473710" h="562609">
                    <a:moveTo>
                      <a:pt x="159702" y="240030"/>
                    </a:moveTo>
                    <a:lnTo>
                      <a:pt x="159599" y="240158"/>
                    </a:lnTo>
                    <a:lnTo>
                      <a:pt x="159702" y="240030"/>
                    </a:lnTo>
                    <a:close/>
                  </a:path>
                  <a:path w="473710" h="562609">
                    <a:moveTo>
                      <a:pt x="158941" y="239838"/>
                    </a:moveTo>
                    <a:lnTo>
                      <a:pt x="158746" y="240157"/>
                    </a:lnTo>
                    <a:lnTo>
                      <a:pt x="158872" y="239983"/>
                    </a:lnTo>
                    <a:lnTo>
                      <a:pt x="158941" y="239838"/>
                    </a:lnTo>
                    <a:close/>
                  </a:path>
                  <a:path w="473710" h="562609">
                    <a:moveTo>
                      <a:pt x="159826" y="239228"/>
                    </a:moveTo>
                    <a:lnTo>
                      <a:pt x="159324" y="239941"/>
                    </a:lnTo>
                    <a:lnTo>
                      <a:pt x="159197" y="240155"/>
                    </a:lnTo>
                    <a:lnTo>
                      <a:pt x="159705" y="239481"/>
                    </a:lnTo>
                    <a:lnTo>
                      <a:pt x="159826" y="239228"/>
                    </a:lnTo>
                    <a:close/>
                  </a:path>
                  <a:path w="473710" h="562609">
                    <a:moveTo>
                      <a:pt x="160223" y="240030"/>
                    </a:moveTo>
                    <a:lnTo>
                      <a:pt x="160085" y="240151"/>
                    </a:lnTo>
                    <a:lnTo>
                      <a:pt x="160223" y="240030"/>
                    </a:lnTo>
                    <a:close/>
                  </a:path>
                  <a:path w="473710" h="562609">
                    <a:moveTo>
                      <a:pt x="163075" y="240030"/>
                    </a:moveTo>
                    <a:lnTo>
                      <a:pt x="162858" y="240139"/>
                    </a:lnTo>
                    <a:lnTo>
                      <a:pt x="163075" y="240030"/>
                    </a:lnTo>
                    <a:close/>
                  </a:path>
                  <a:path w="473710" h="562609">
                    <a:moveTo>
                      <a:pt x="158237" y="240030"/>
                    </a:moveTo>
                    <a:close/>
                  </a:path>
                  <a:path w="473710" h="562609">
                    <a:moveTo>
                      <a:pt x="159130" y="239767"/>
                    </a:moveTo>
                    <a:lnTo>
                      <a:pt x="158919" y="240129"/>
                    </a:lnTo>
                    <a:lnTo>
                      <a:pt x="159045" y="239953"/>
                    </a:lnTo>
                    <a:lnTo>
                      <a:pt x="159130" y="239767"/>
                    </a:lnTo>
                    <a:close/>
                  </a:path>
                  <a:path w="473710" h="562609">
                    <a:moveTo>
                      <a:pt x="159424" y="239704"/>
                    </a:moveTo>
                    <a:lnTo>
                      <a:pt x="159298" y="239856"/>
                    </a:lnTo>
                    <a:lnTo>
                      <a:pt x="159171" y="240112"/>
                    </a:lnTo>
                    <a:lnTo>
                      <a:pt x="159424" y="239704"/>
                    </a:lnTo>
                    <a:close/>
                  </a:path>
                  <a:path w="473710" h="562609">
                    <a:moveTo>
                      <a:pt x="159649" y="239619"/>
                    </a:moveTo>
                    <a:lnTo>
                      <a:pt x="159270" y="240112"/>
                    </a:lnTo>
                    <a:lnTo>
                      <a:pt x="159524" y="239808"/>
                    </a:lnTo>
                    <a:lnTo>
                      <a:pt x="159649" y="239619"/>
                    </a:lnTo>
                    <a:close/>
                  </a:path>
                  <a:path w="473710" h="562609">
                    <a:moveTo>
                      <a:pt x="160610" y="239741"/>
                    </a:moveTo>
                    <a:lnTo>
                      <a:pt x="160344" y="240112"/>
                    </a:lnTo>
                    <a:lnTo>
                      <a:pt x="160596" y="239868"/>
                    </a:lnTo>
                    <a:lnTo>
                      <a:pt x="160610" y="239741"/>
                    </a:lnTo>
                    <a:close/>
                  </a:path>
                  <a:path w="473710" h="562609">
                    <a:moveTo>
                      <a:pt x="160997" y="240030"/>
                    </a:moveTo>
                    <a:close/>
                  </a:path>
                  <a:path w="473710" h="562609">
                    <a:moveTo>
                      <a:pt x="160379" y="239582"/>
                    </a:moveTo>
                    <a:lnTo>
                      <a:pt x="159917" y="240109"/>
                    </a:lnTo>
                    <a:lnTo>
                      <a:pt x="160379" y="239582"/>
                    </a:lnTo>
                    <a:close/>
                  </a:path>
                  <a:path w="473710" h="562609">
                    <a:moveTo>
                      <a:pt x="159384" y="240030"/>
                    </a:moveTo>
                    <a:close/>
                  </a:path>
                  <a:path w="473710" h="562609">
                    <a:moveTo>
                      <a:pt x="159724" y="239455"/>
                    </a:moveTo>
                    <a:lnTo>
                      <a:pt x="159238" y="240106"/>
                    </a:lnTo>
                    <a:lnTo>
                      <a:pt x="159618" y="239618"/>
                    </a:lnTo>
                    <a:lnTo>
                      <a:pt x="159724" y="239455"/>
                    </a:lnTo>
                    <a:close/>
                  </a:path>
                  <a:path w="473710" h="562609">
                    <a:moveTo>
                      <a:pt x="157567" y="238499"/>
                    </a:moveTo>
                    <a:lnTo>
                      <a:pt x="156772" y="240105"/>
                    </a:lnTo>
                    <a:lnTo>
                      <a:pt x="157153" y="239560"/>
                    </a:lnTo>
                    <a:lnTo>
                      <a:pt x="157567" y="238499"/>
                    </a:lnTo>
                    <a:close/>
                  </a:path>
                  <a:path w="473710" h="562609">
                    <a:moveTo>
                      <a:pt x="158802" y="239747"/>
                    </a:moveTo>
                    <a:lnTo>
                      <a:pt x="158602" y="240095"/>
                    </a:lnTo>
                    <a:lnTo>
                      <a:pt x="158729" y="239904"/>
                    </a:lnTo>
                    <a:lnTo>
                      <a:pt x="158802" y="239747"/>
                    </a:lnTo>
                    <a:close/>
                  </a:path>
                  <a:path w="473710" h="562609">
                    <a:moveTo>
                      <a:pt x="160783" y="239923"/>
                    </a:moveTo>
                    <a:lnTo>
                      <a:pt x="160615" y="240085"/>
                    </a:lnTo>
                    <a:lnTo>
                      <a:pt x="160783" y="239923"/>
                    </a:lnTo>
                    <a:close/>
                  </a:path>
                  <a:path w="473710" h="562609">
                    <a:moveTo>
                      <a:pt x="158121" y="239611"/>
                    </a:moveTo>
                    <a:lnTo>
                      <a:pt x="157900" y="240050"/>
                    </a:lnTo>
                    <a:lnTo>
                      <a:pt x="158026" y="239841"/>
                    </a:lnTo>
                    <a:lnTo>
                      <a:pt x="158121" y="239611"/>
                    </a:lnTo>
                    <a:close/>
                  </a:path>
                  <a:path w="473710" h="562609">
                    <a:moveTo>
                      <a:pt x="159420" y="239623"/>
                    </a:moveTo>
                    <a:lnTo>
                      <a:pt x="159257" y="239821"/>
                    </a:lnTo>
                    <a:lnTo>
                      <a:pt x="159132" y="240048"/>
                    </a:lnTo>
                    <a:lnTo>
                      <a:pt x="159259" y="239898"/>
                    </a:lnTo>
                    <a:lnTo>
                      <a:pt x="159420" y="239623"/>
                    </a:lnTo>
                    <a:close/>
                  </a:path>
                  <a:path w="473710" h="562609">
                    <a:moveTo>
                      <a:pt x="157935" y="239553"/>
                    </a:moveTo>
                    <a:lnTo>
                      <a:pt x="157808" y="239734"/>
                    </a:lnTo>
                    <a:lnTo>
                      <a:pt x="157681" y="240035"/>
                    </a:lnTo>
                    <a:lnTo>
                      <a:pt x="157808" y="239824"/>
                    </a:lnTo>
                    <a:lnTo>
                      <a:pt x="157935" y="239553"/>
                    </a:lnTo>
                    <a:close/>
                  </a:path>
                  <a:path w="473710" h="562609">
                    <a:moveTo>
                      <a:pt x="158109" y="239554"/>
                    </a:moveTo>
                    <a:lnTo>
                      <a:pt x="157892" y="240030"/>
                    </a:lnTo>
                    <a:lnTo>
                      <a:pt x="158019" y="239798"/>
                    </a:lnTo>
                    <a:lnTo>
                      <a:pt x="158109" y="239554"/>
                    </a:lnTo>
                    <a:close/>
                  </a:path>
                  <a:path w="473710" h="562609">
                    <a:moveTo>
                      <a:pt x="157901" y="239718"/>
                    </a:moveTo>
                    <a:lnTo>
                      <a:pt x="157764" y="240030"/>
                    </a:lnTo>
                    <a:lnTo>
                      <a:pt x="157901" y="239718"/>
                    </a:lnTo>
                    <a:close/>
                  </a:path>
                  <a:path w="473710" h="562609">
                    <a:moveTo>
                      <a:pt x="158062" y="239458"/>
                    </a:moveTo>
                    <a:lnTo>
                      <a:pt x="157939" y="239657"/>
                    </a:lnTo>
                    <a:lnTo>
                      <a:pt x="157813" y="240030"/>
                    </a:lnTo>
                    <a:lnTo>
                      <a:pt x="158062" y="239458"/>
                    </a:lnTo>
                    <a:close/>
                  </a:path>
                  <a:path w="473710" h="562609">
                    <a:moveTo>
                      <a:pt x="158173" y="239861"/>
                    </a:moveTo>
                    <a:lnTo>
                      <a:pt x="158076" y="240030"/>
                    </a:lnTo>
                    <a:lnTo>
                      <a:pt x="158173" y="239861"/>
                    </a:lnTo>
                    <a:close/>
                  </a:path>
                  <a:path w="473710" h="562609">
                    <a:moveTo>
                      <a:pt x="158175" y="239872"/>
                    </a:moveTo>
                    <a:lnTo>
                      <a:pt x="158100" y="240030"/>
                    </a:lnTo>
                    <a:lnTo>
                      <a:pt x="158175" y="239872"/>
                    </a:lnTo>
                    <a:close/>
                  </a:path>
                  <a:path w="473710" h="562609">
                    <a:moveTo>
                      <a:pt x="158281" y="239928"/>
                    </a:moveTo>
                    <a:close/>
                  </a:path>
                  <a:path w="473710" h="562609">
                    <a:moveTo>
                      <a:pt x="158592" y="239756"/>
                    </a:moveTo>
                    <a:lnTo>
                      <a:pt x="158421" y="240030"/>
                    </a:lnTo>
                    <a:lnTo>
                      <a:pt x="158547" y="239852"/>
                    </a:lnTo>
                    <a:close/>
                  </a:path>
                  <a:path w="473710" h="562609">
                    <a:moveTo>
                      <a:pt x="158736" y="239590"/>
                    </a:moveTo>
                    <a:lnTo>
                      <a:pt x="158492" y="240030"/>
                    </a:lnTo>
                    <a:lnTo>
                      <a:pt x="158631" y="239810"/>
                    </a:lnTo>
                    <a:lnTo>
                      <a:pt x="158736" y="239590"/>
                    </a:lnTo>
                    <a:close/>
                  </a:path>
                  <a:path w="473710" h="562609">
                    <a:moveTo>
                      <a:pt x="158816" y="239676"/>
                    </a:moveTo>
                    <a:lnTo>
                      <a:pt x="158709" y="239810"/>
                    </a:lnTo>
                    <a:lnTo>
                      <a:pt x="158583" y="240030"/>
                    </a:lnTo>
                    <a:lnTo>
                      <a:pt x="158816" y="239676"/>
                    </a:lnTo>
                    <a:close/>
                  </a:path>
                  <a:path w="473710" h="562609">
                    <a:moveTo>
                      <a:pt x="158765" y="239769"/>
                    </a:moveTo>
                    <a:lnTo>
                      <a:pt x="158583" y="240030"/>
                    </a:lnTo>
                    <a:lnTo>
                      <a:pt x="158765" y="239769"/>
                    </a:lnTo>
                    <a:close/>
                  </a:path>
                  <a:path w="473710" h="562609">
                    <a:moveTo>
                      <a:pt x="159094" y="239971"/>
                    </a:moveTo>
                    <a:close/>
                  </a:path>
                  <a:path w="473710" h="562609">
                    <a:moveTo>
                      <a:pt x="159671" y="239412"/>
                    </a:moveTo>
                    <a:lnTo>
                      <a:pt x="159367" y="239822"/>
                    </a:lnTo>
                    <a:lnTo>
                      <a:pt x="159240" y="240030"/>
                    </a:lnTo>
                    <a:lnTo>
                      <a:pt x="159671" y="239412"/>
                    </a:lnTo>
                    <a:close/>
                  </a:path>
                  <a:path w="473710" h="562609">
                    <a:moveTo>
                      <a:pt x="159626" y="239672"/>
                    </a:moveTo>
                    <a:lnTo>
                      <a:pt x="159359" y="240030"/>
                    </a:lnTo>
                    <a:lnTo>
                      <a:pt x="159529" y="239885"/>
                    </a:lnTo>
                    <a:lnTo>
                      <a:pt x="159626" y="239672"/>
                    </a:lnTo>
                    <a:close/>
                  </a:path>
                  <a:path w="473710" h="562609">
                    <a:moveTo>
                      <a:pt x="159527" y="239890"/>
                    </a:moveTo>
                    <a:lnTo>
                      <a:pt x="159427" y="240030"/>
                    </a:lnTo>
                    <a:lnTo>
                      <a:pt x="159527" y="239890"/>
                    </a:lnTo>
                    <a:close/>
                  </a:path>
                  <a:path w="473710" h="562609">
                    <a:moveTo>
                      <a:pt x="159625" y="239775"/>
                    </a:moveTo>
                    <a:lnTo>
                      <a:pt x="159464" y="240030"/>
                    </a:lnTo>
                    <a:lnTo>
                      <a:pt x="159625" y="239775"/>
                    </a:lnTo>
                    <a:close/>
                  </a:path>
                  <a:path w="473710" h="562609">
                    <a:moveTo>
                      <a:pt x="159763" y="239618"/>
                    </a:moveTo>
                    <a:lnTo>
                      <a:pt x="159638" y="239761"/>
                    </a:lnTo>
                    <a:lnTo>
                      <a:pt x="159511" y="240030"/>
                    </a:lnTo>
                    <a:lnTo>
                      <a:pt x="159763" y="239618"/>
                    </a:lnTo>
                    <a:close/>
                  </a:path>
                  <a:path w="473710" h="562609">
                    <a:moveTo>
                      <a:pt x="159921" y="239438"/>
                    </a:moveTo>
                    <a:lnTo>
                      <a:pt x="159764" y="239616"/>
                    </a:lnTo>
                    <a:lnTo>
                      <a:pt x="159513" y="240030"/>
                    </a:lnTo>
                    <a:lnTo>
                      <a:pt x="159800" y="239709"/>
                    </a:lnTo>
                    <a:lnTo>
                      <a:pt x="159921" y="239438"/>
                    </a:lnTo>
                    <a:close/>
                  </a:path>
                  <a:path w="473710" h="562609">
                    <a:moveTo>
                      <a:pt x="160083" y="239825"/>
                    </a:moveTo>
                    <a:lnTo>
                      <a:pt x="159918" y="240030"/>
                    </a:lnTo>
                    <a:lnTo>
                      <a:pt x="160083" y="239825"/>
                    </a:lnTo>
                    <a:close/>
                  </a:path>
                  <a:path w="473710" h="562609">
                    <a:moveTo>
                      <a:pt x="160305" y="239863"/>
                    </a:moveTo>
                    <a:lnTo>
                      <a:pt x="160139" y="240030"/>
                    </a:lnTo>
                    <a:lnTo>
                      <a:pt x="160305" y="239863"/>
                    </a:lnTo>
                    <a:close/>
                  </a:path>
                  <a:path w="473710" h="562609">
                    <a:moveTo>
                      <a:pt x="160521" y="239647"/>
                    </a:moveTo>
                    <a:lnTo>
                      <a:pt x="160305" y="239866"/>
                    </a:lnTo>
                    <a:lnTo>
                      <a:pt x="160179" y="240030"/>
                    </a:lnTo>
                    <a:lnTo>
                      <a:pt x="160498" y="239720"/>
                    </a:lnTo>
                    <a:close/>
                  </a:path>
                  <a:path w="473710" h="562609">
                    <a:moveTo>
                      <a:pt x="160542" y="239668"/>
                    </a:moveTo>
                    <a:lnTo>
                      <a:pt x="160246" y="240030"/>
                    </a:lnTo>
                    <a:lnTo>
                      <a:pt x="160518" y="239784"/>
                    </a:lnTo>
                    <a:close/>
                  </a:path>
                  <a:path w="473710" h="562609">
                    <a:moveTo>
                      <a:pt x="160707" y="239843"/>
                    </a:moveTo>
                    <a:lnTo>
                      <a:pt x="160534" y="240030"/>
                    </a:lnTo>
                    <a:lnTo>
                      <a:pt x="160679" y="239906"/>
                    </a:lnTo>
                    <a:close/>
                  </a:path>
                  <a:path w="473710" h="562609">
                    <a:moveTo>
                      <a:pt x="160641" y="239959"/>
                    </a:moveTo>
                    <a:close/>
                  </a:path>
                  <a:path w="473710" h="562609">
                    <a:moveTo>
                      <a:pt x="160846" y="239989"/>
                    </a:moveTo>
                    <a:close/>
                  </a:path>
                  <a:path w="473710" h="562609">
                    <a:moveTo>
                      <a:pt x="160935" y="239978"/>
                    </a:moveTo>
                    <a:close/>
                  </a:path>
                  <a:path w="473710" h="562609">
                    <a:moveTo>
                      <a:pt x="160976" y="240020"/>
                    </a:moveTo>
                    <a:close/>
                  </a:path>
                  <a:path w="473710" h="562609">
                    <a:moveTo>
                      <a:pt x="161628" y="239486"/>
                    </a:moveTo>
                    <a:lnTo>
                      <a:pt x="160986" y="240030"/>
                    </a:lnTo>
                    <a:lnTo>
                      <a:pt x="161502" y="239622"/>
                    </a:lnTo>
                    <a:lnTo>
                      <a:pt x="161628" y="239486"/>
                    </a:lnTo>
                    <a:close/>
                  </a:path>
                  <a:path w="473710" h="562609">
                    <a:moveTo>
                      <a:pt x="161885" y="239324"/>
                    </a:moveTo>
                    <a:lnTo>
                      <a:pt x="161643" y="239519"/>
                    </a:lnTo>
                    <a:lnTo>
                      <a:pt x="161516" y="239652"/>
                    </a:lnTo>
                    <a:lnTo>
                      <a:pt x="161263" y="240030"/>
                    </a:lnTo>
                    <a:lnTo>
                      <a:pt x="161663" y="239669"/>
                    </a:lnTo>
                    <a:lnTo>
                      <a:pt x="161885" y="239324"/>
                    </a:lnTo>
                    <a:close/>
                  </a:path>
                  <a:path w="473710" h="562609">
                    <a:moveTo>
                      <a:pt x="161578" y="239801"/>
                    </a:moveTo>
                    <a:lnTo>
                      <a:pt x="161323" y="240030"/>
                    </a:lnTo>
                    <a:lnTo>
                      <a:pt x="161578" y="239801"/>
                    </a:lnTo>
                    <a:close/>
                  </a:path>
                  <a:path w="473710" h="562609">
                    <a:moveTo>
                      <a:pt x="162191" y="239253"/>
                    </a:moveTo>
                    <a:lnTo>
                      <a:pt x="161557" y="239833"/>
                    </a:lnTo>
                    <a:lnTo>
                      <a:pt x="161431" y="240030"/>
                    </a:lnTo>
                    <a:lnTo>
                      <a:pt x="161684" y="239828"/>
                    </a:lnTo>
                    <a:lnTo>
                      <a:pt x="162191" y="239301"/>
                    </a:lnTo>
                    <a:close/>
                  </a:path>
                  <a:path w="473710" h="562609">
                    <a:moveTo>
                      <a:pt x="161702" y="239889"/>
                    </a:moveTo>
                    <a:lnTo>
                      <a:pt x="161509" y="240030"/>
                    </a:lnTo>
                    <a:lnTo>
                      <a:pt x="161702" y="239889"/>
                    </a:lnTo>
                    <a:close/>
                  </a:path>
                  <a:path w="473710" h="562609">
                    <a:moveTo>
                      <a:pt x="161840" y="239818"/>
                    </a:moveTo>
                    <a:lnTo>
                      <a:pt x="161697" y="239910"/>
                    </a:lnTo>
                    <a:lnTo>
                      <a:pt x="161840" y="239818"/>
                    </a:lnTo>
                    <a:close/>
                  </a:path>
                  <a:path w="473710" h="562609">
                    <a:moveTo>
                      <a:pt x="162452" y="239501"/>
                    </a:moveTo>
                    <a:lnTo>
                      <a:pt x="161845" y="239815"/>
                    </a:lnTo>
                    <a:lnTo>
                      <a:pt x="161596" y="240030"/>
                    </a:lnTo>
                    <a:lnTo>
                      <a:pt x="162218" y="239709"/>
                    </a:lnTo>
                    <a:lnTo>
                      <a:pt x="162452" y="239501"/>
                    </a:lnTo>
                    <a:close/>
                  </a:path>
                  <a:path w="473710" h="562609">
                    <a:moveTo>
                      <a:pt x="162280" y="239669"/>
                    </a:moveTo>
                    <a:lnTo>
                      <a:pt x="161716" y="240030"/>
                    </a:lnTo>
                    <a:lnTo>
                      <a:pt x="161894" y="240030"/>
                    </a:lnTo>
                    <a:lnTo>
                      <a:pt x="162280" y="239669"/>
                    </a:lnTo>
                    <a:close/>
                  </a:path>
                  <a:path w="473710" h="562609">
                    <a:moveTo>
                      <a:pt x="162565" y="239629"/>
                    </a:moveTo>
                    <a:lnTo>
                      <a:pt x="162094" y="239910"/>
                    </a:lnTo>
                    <a:lnTo>
                      <a:pt x="162428" y="239787"/>
                    </a:lnTo>
                    <a:lnTo>
                      <a:pt x="162565" y="239629"/>
                    </a:lnTo>
                    <a:close/>
                  </a:path>
                  <a:path w="473710" h="562609">
                    <a:moveTo>
                      <a:pt x="162815" y="239611"/>
                    </a:moveTo>
                    <a:lnTo>
                      <a:pt x="162272" y="240030"/>
                    </a:lnTo>
                    <a:lnTo>
                      <a:pt x="162801" y="239640"/>
                    </a:lnTo>
                    <a:close/>
                  </a:path>
                  <a:path w="473710" h="562609">
                    <a:moveTo>
                      <a:pt x="163542" y="240027"/>
                    </a:moveTo>
                    <a:close/>
                  </a:path>
                  <a:path w="473710" h="562609">
                    <a:moveTo>
                      <a:pt x="165122" y="239033"/>
                    </a:moveTo>
                    <a:lnTo>
                      <a:pt x="163545" y="240030"/>
                    </a:lnTo>
                    <a:lnTo>
                      <a:pt x="165122" y="239033"/>
                    </a:lnTo>
                    <a:close/>
                  </a:path>
                  <a:path w="473710" h="562609">
                    <a:moveTo>
                      <a:pt x="165955" y="238398"/>
                    </a:moveTo>
                    <a:lnTo>
                      <a:pt x="163667" y="239856"/>
                    </a:lnTo>
                    <a:lnTo>
                      <a:pt x="163542" y="240027"/>
                    </a:lnTo>
                    <a:lnTo>
                      <a:pt x="165955" y="238398"/>
                    </a:lnTo>
                    <a:close/>
                  </a:path>
                  <a:path w="473710" h="562609">
                    <a:moveTo>
                      <a:pt x="160690" y="239825"/>
                    </a:moveTo>
                    <a:lnTo>
                      <a:pt x="160547" y="240012"/>
                    </a:lnTo>
                    <a:lnTo>
                      <a:pt x="160674" y="239878"/>
                    </a:lnTo>
                    <a:close/>
                  </a:path>
                  <a:path w="473710" h="562609">
                    <a:moveTo>
                      <a:pt x="162438" y="239568"/>
                    </a:moveTo>
                    <a:lnTo>
                      <a:pt x="162193" y="239755"/>
                    </a:lnTo>
                    <a:lnTo>
                      <a:pt x="161941" y="240001"/>
                    </a:lnTo>
                    <a:lnTo>
                      <a:pt x="162438" y="239568"/>
                    </a:lnTo>
                    <a:close/>
                  </a:path>
                  <a:path w="473710" h="562609">
                    <a:moveTo>
                      <a:pt x="162792" y="239597"/>
                    </a:moveTo>
                    <a:lnTo>
                      <a:pt x="162292" y="239997"/>
                    </a:lnTo>
                    <a:lnTo>
                      <a:pt x="162798" y="239611"/>
                    </a:lnTo>
                    <a:close/>
                  </a:path>
                  <a:path w="473710" h="562609">
                    <a:moveTo>
                      <a:pt x="159975" y="239747"/>
                    </a:moveTo>
                    <a:lnTo>
                      <a:pt x="159737" y="239996"/>
                    </a:lnTo>
                    <a:lnTo>
                      <a:pt x="159975" y="239747"/>
                    </a:lnTo>
                    <a:close/>
                  </a:path>
                  <a:path w="473710" h="562609">
                    <a:moveTo>
                      <a:pt x="158700" y="239636"/>
                    </a:moveTo>
                    <a:lnTo>
                      <a:pt x="158506" y="239990"/>
                    </a:lnTo>
                    <a:lnTo>
                      <a:pt x="158700" y="239636"/>
                    </a:lnTo>
                    <a:close/>
                  </a:path>
                  <a:path w="473710" h="562609">
                    <a:moveTo>
                      <a:pt x="167020" y="237587"/>
                    </a:moveTo>
                    <a:lnTo>
                      <a:pt x="163586" y="239803"/>
                    </a:lnTo>
                    <a:lnTo>
                      <a:pt x="163459" y="239980"/>
                    </a:lnTo>
                    <a:lnTo>
                      <a:pt x="167020" y="237587"/>
                    </a:lnTo>
                    <a:close/>
                  </a:path>
                  <a:path w="473710" h="562609">
                    <a:moveTo>
                      <a:pt x="162291" y="239310"/>
                    </a:moveTo>
                    <a:lnTo>
                      <a:pt x="161550" y="239968"/>
                    </a:lnTo>
                    <a:lnTo>
                      <a:pt x="162183" y="239435"/>
                    </a:lnTo>
                    <a:close/>
                  </a:path>
                  <a:path w="473710" h="562609">
                    <a:moveTo>
                      <a:pt x="158007" y="239059"/>
                    </a:moveTo>
                    <a:lnTo>
                      <a:pt x="157646" y="239963"/>
                    </a:lnTo>
                    <a:lnTo>
                      <a:pt x="157773" y="239762"/>
                    </a:lnTo>
                    <a:lnTo>
                      <a:pt x="158007" y="239059"/>
                    </a:lnTo>
                    <a:close/>
                  </a:path>
                  <a:path w="473710" h="562609">
                    <a:moveTo>
                      <a:pt x="161446" y="239475"/>
                    </a:moveTo>
                    <a:lnTo>
                      <a:pt x="161113" y="239798"/>
                    </a:lnTo>
                    <a:lnTo>
                      <a:pt x="160986" y="239960"/>
                    </a:lnTo>
                    <a:lnTo>
                      <a:pt x="161446" y="239475"/>
                    </a:lnTo>
                    <a:close/>
                  </a:path>
                  <a:path w="473710" h="562609">
                    <a:moveTo>
                      <a:pt x="162754" y="239576"/>
                    </a:moveTo>
                    <a:lnTo>
                      <a:pt x="162582" y="239687"/>
                    </a:lnTo>
                    <a:lnTo>
                      <a:pt x="162329" y="239952"/>
                    </a:lnTo>
                    <a:lnTo>
                      <a:pt x="162706" y="239663"/>
                    </a:lnTo>
                    <a:close/>
                  </a:path>
                  <a:path w="473710" h="562609">
                    <a:moveTo>
                      <a:pt x="160139" y="239483"/>
                    </a:moveTo>
                    <a:lnTo>
                      <a:pt x="159772" y="239944"/>
                    </a:lnTo>
                    <a:lnTo>
                      <a:pt x="160024" y="239684"/>
                    </a:lnTo>
                    <a:lnTo>
                      <a:pt x="160139" y="239483"/>
                    </a:lnTo>
                    <a:close/>
                  </a:path>
                  <a:path w="473710" h="562609">
                    <a:moveTo>
                      <a:pt x="167148" y="237490"/>
                    </a:moveTo>
                    <a:lnTo>
                      <a:pt x="166395" y="237490"/>
                    </a:lnTo>
                    <a:lnTo>
                      <a:pt x="163508" y="239698"/>
                    </a:lnTo>
                    <a:lnTo>
                      <a:pt x="163381" y="239935"/>
                    </a:lnTo>
                    <a:lnTo>
                      <a:pt x="167148" y="237490"/>
                    </a:lnTo>
                    <a:close/>
                  </a:path>
                  <a:path w="473710" h="562609">
                    <a:moveTo>
                      <a:pt x="159291" y="239611"/>
                    </a:moveTo>
                    <a:lnTo>
                      <a:pt x="159098" y="239918"/>
                    </a:lnTo>
                    <a:lnTo>
                      <a:pt x="159291" y="239611"/>
                    </a:lnTo>
                    <a:close/>
                  </a:path>
                  <a:path w="473710" h="562609">
                    <a:moveTo>
                      <a:pt x="161722" y="239345"/>
                    </a:moveTo>
                    <a:lnTo>
                      <a:pt x="161100" y="239917"/>
                    </a:lnTo>
                    <a:lnTo>
                      <a:pt x="161604" y="239505"/>
                    </a:lnTo>
                    <a:lnTo>
                      <a:pt x="161722" y="239345"/>
                    </a:lnTo>
                    <a:close/>
                  </a:path>
                  <a:path w="473710" h="562609">
                    <a:moveTo>
                      <a:pt x="160067" y="239661"/>
                    </a:moveTo>
                    <a:lnTo>
                      <a:pt x="159861" y="239916"/>
                    </a:lnTo>
                    <a:lnTo>
                      <a:pt x="160067" y="239661"/>
                    </a:lnTo>
                    <a:close/>
                  </a:path>
                  <a:path w="473710" h="562609">
                    <a:moveTo>
                      <a:pt x="162581" y="239477"/>
                    </a:moveTo>
                    <a:lnTo>
                      <a:pt x="162086" y="239915"/>
                    </a:lnTo>
                    <a:lnTo>
                      <a:pt x="162592" y="239596"/>
                    </a:lnTo>
                    <a:close/>
                  </a:path>
                  <a:path w="473710" h="562609">
                    <a:moveTo>
                      <a:pt x="159541" y="239565"/>
                    </a:moveTo>
                    <a:lnTo>
                      <a:pt x="159433" y="239693"/>
                    </a:lnTo>
                    <a:lnTo>
                      <a:pt x="159306" y="239913"/>
                    </a:lnTo>
                    <a:lnTo>
                      <a:pt x="159541" y="239565"/>
                    </a:lnTo>
                    <a:close/>
                  </a:path>
                  <a:path w="473710" h="562609">
                    <a:moveTo>
                      <a:pt x="161280" y="239445"/>
                    </a:moveTo>
                    <a:lnTo>
                      <a:pt x="160986" y="239726"/>
                    </a:lnTo>
                    <a:lnTo>
                      <a:pt x="160861" y="239905"/>
                    </a:lnTo>
                    <a:lnTo>
                      <a:pt x="161115" y="239711"/>
                    </a:lnTo>
                    <a:lnTo>
                      <a:pt x="161280" y="239445"/>
                    </a:lnTo>
                    <a:close/>
                  </a:path>
                  <a:path w="473710" h="562609">
                    <a:moveTo>
                      <a:pt x="158629" y="239654"/>
                    </a:moveTo>
                    <a:lnTo>
                      <a:pt x="158471" y="239897"/>
                    </a:lnTo>
                    <a:lnTo>
                      <a:pt x="158598" y="239738"/>
                    </a:lnTo>
                    <a:close/>
                  </a:path>
                  <a:path w="473710" h="562609">
                    <a:moveTo>
                      <a:pt x="159182" y="239545"/>
                    </a:moveTo>
                    <a:lnTo>
                      <a:pt x="158963" y="239895"/>
                    </a:lnTo>
                    <a:lnTo>
                      <a:pt x="159090" y="239720"/>
                    </a:lnTo>
                    <a:lnTo>
                      <a:pt x="159182" y="239545"/>
                    </a:lnTo>
                    <a:close/>
                  </a:path>
                  <a:path w="473710" h="562609">
                    <a:moveTo>
                      <a:pt x="159053" y="239213"/>
                    </a:moveTo>
                    <a:lnTo>
                      <a:pt x="158774" y="239643"/>
                    </a:lnTo>
                    <a:lnTo>
                      <a:pt x="158648" y="239886"/>
                    </a:lnTo>
                    <a:lnTo>
                      <a:pt x="158774" y="239729"/>
                    </a:lnTo>
                    <a:lnTo>
                      <a:pt x="159053" y="239213"/>
                    </a:lnTo>
                    <a:close/>
                  </a:path>
                  <a:path w="473710" h="562609">
                    <a:moveTo>
                      <a:pt x="159739" y="239519"/>
                    </a:moveTo>
                    <a:lnTo>
                      <a:pt x="159530" y="239884"/>
                    </a:lnTo>
                    <a:lnTo>
                      <a:pt x="159656" y="239706"/>
                    </a:lnTo>
                    <a:lnTo>
                      <a:pt x="159739" y="239519"/>
                    </a:lnTo>
                    <a:close/>
                  </a:path>
                  <a:path w="473710" h="562609">
                    <a:moveTo>
                      <a:pt x="164772" y="238643"/>
                    </a:moveTo>
                    <a:lnTo>
                      <a:pt x="163412" y="239749"/>
                    </a:lnTo>
                    <a:lnTo>
                      <a:pt x="163287" y="239882"/>
                    </a:lnTo>
                    <a:lnTo>
                      <a:pt x="164772" y="238643"/>
                    </a:lnTo>
                    <a:close/>
                  </a:path>
                  <a:path w="473710" h="562609">
                    <a:moveTo>
                      <a:pt x="159563" y="239457"/>
                    </a:moveTo>
                    <a:lnTo>
                      <a:pt x="159405" y="239650"/>
                    </a:lnTo>
                    <a:lnTo>
                      <a:pt x="159279" y="239875"/>
                    </a:lnTo>
                    <a:lnTo>
                      <a:pt x="159406" y="239723"/>
                    </a:lnTo>
                    <a:lnTo>
                      <a:pt x="159563" y="239457"/>
                    </a:lnTo>
                    <a:close/>
                  </a:path>
                  <a:path w="473710" h="562609">
                    <a:moveTo>
                      <a:pt x="161398" y="239510"/>
                    </a:moveTo>
                    <a:lnTo>
                      <a:pt x="161164" y="239704"/>
                    </a:lnTo>
                    <a:lnTo>
                      <a:pt x="161038" y="239874"/>
                    </a:lnTo>
                    <a:lnTo>
                      <a:pt x="161398" y="239510"/>
                    </a:lnTo>
                    <a:close/>
                  </a:path>
                  <a:path w="473710" h="562609">
                    <a:moveTo>
                      <a:pt x="164569" y="238787"/>
                    </a:moveTo>
                    <a:lnTo>
                      <a:pt x="163394" y="239623"/>
                    </a:lnTo>
                    <a:lnTo>
                      <a:pt x="163267" y="239870"/>
                    </a:lnTo>
                    <a:lnTo>
                      <a:pt x="164569" y="238787"/>
                    </a:lnTo>
                    <a:close/>
                  </a:path>
                  <a:path w="473710" h="562609">
                    <a:moveTo>
                      <a:pt x="158350" y="239504"/>
                    </a:moveTo>
                    <a:lnTo>
                      <a:pt x="158173" y="239861"/>
                    </a:lnTo>
                    <a:lnTo>
                      <a:pt x="158350" y="239504"/>
                    </a:lnTo>
                    <a:close/>
                  </a:path>
                  <a:path w="473710" h="562609">
                    <a:moveTo>
                      <a:pt x="162221" y="239270"/>
                    </a:moveTo>
                    <a:lnTo>
                      <a:pt x="161660" y="239854"/>
                    </a:lnTo>
                    <a:lnTo>
                      <a:pt x="162166" y="239418"/>
                    </a:lnTo>
                    <a:lnTo>
                      <a:pt x="162221" y="239270"/>
                    </a:lnTo>
                    <a:close/>
                  </a:path>
                  <a:path w="473710" h="562609">
                    <a:moveTo>
                      <a:pt x="160496" y="239620"/>
                    </a:moveTo>
                    <a:lnTo>
                      <a:pt x="160315" y="239854"/>
                    </a:lnTo>
                    <a:lnTo>
                      <a:pt x="160496" y="239620"/>
                    </a:lnTo>
                    <a:close/>
                  </a:path>
                  <a:path w="473710" h="562609">
                    <a:moveTo>
                      <a:pt x="159707" y="239491"/>
                    </a:moveTo>
                    <a:lnTo>
                      <a:pt x="159455" y="239850"/>
                    </a:lnTo>
                    <a:lnTo>
                      <a:pt x="159581" y="239693"/>
                    </a:lnTo>
                    <a:lnTo>
                      <a:pt x="159707" y="239491"/>
                    </a:lnTo>
                    <a:close/>
                  </a:path>
                  <a:path w="473710" h="562609">
                    <a:moveTo>
                      <a:pt x="158095" y="239486"/>
                    </a:moveTo>
                    <a:lnTo>
                      <a:pt x="157964" y="239837"/>
                    </a:lnTo>
                    <a:lnTo>
                      <a:pt x="158091" y="239587"/>
                    </a:lnTo>
                    <a:close/>
                  </a:path>
                  <a:path w="473710" h="562609">
                    <a:moveTo>
                      <a:pt x="161414" y="239224"/>
                    </a:moveTo>
                    <a:lnTo>
                      <a:pt x="161172" y="239423"/>
                    </a:lnTo>
                    <a:lnTo>
                      <a:pt x="160793" y="239837"/>
                    </a:lnTo>
                    <a:lnTo>
                      <a:pt x="161298" y="239416"/>
                    </a:lnTo>
                    <a:lnTo>
                      <a:pt x="161414" y="239224"/>
                    </a:lnTo>
                    <a:close/>
                  </a:path>
                  <a:path w="473710" h="562609">
                    <a:moveTo>
                      <a:pt x="161818" y="239201"/>
                    </a:moveTo>
                    <a:lnTo>
                      <a:pt x="161515" y="239424"/>
                    </a:lnTo>
                    <a:lnTo>
                      <a:pt x="161135" y="239835"/>
                    </a:lnTo>
                    <a:lnTo>
                      <a:pt x="161818" y="239201"/>
                    </a:lnTo>
                    <a:close/>
                  </a:path>
                  <a:path w="473710" h="562609">
                    <a:moveTo>
                      <a:pt x="160186" y="239293"/>
                    </a:moveTo>
                    <a:lnTo>
                      <a:pt x="159929" y="239628"/>
                    </a:lnTo>
                    <a:lnTo>
                      <a:pt x="159803" y="239828"/>
                    </a:lnTo>
                    <a:lnTo>
                      <a:pt x="160183" y="239322"/>
                    </a:lnTo>
                    <a:close/>
                  </a:path>
                  <a:path w="473710" h="562609">
                    <a:moveTo>
                      <a:pt x="159381" y="239524"/>
                    </a:moveTo>
                    <a:lnTo>
                      <a:pt x="159177" y="239826"/>
                    </a:lnTo>
                    <a:lnTo>
                      <a:pt x="159381" y="239524"/>
                    </a:lnTo>
                    <a:close/>
                  </a:path>
                  <a:path w="473710" h="562609">
                    <a:moveTo>
                      <a:pt x="158526" y="239273"/>
                    </a:moveTo>
                    <a:lnTo>
                      <a:pt x="158402" y="239500"/>
                    </a:lnTo>
                    <a:lnTo>
                      <a:pt x="158275" y="239822"/>
                    </a:lnTo>
                    <a:lnTo>
                      <a:pt x="158402" y="239577"/>
                    </a:lnTo>
                    <a:lnTo>
                      <a:pt x="158526" y="239273"/>
                    </a:lnTo>
                    <a:close/>
                  </a:path>
                  <a:path w="473710" h="562609">
                    <a:moveTo>
                      <a:pt x="162372" y="239356"/>
                    </a:moveTo>
                    <a:lnTo>
                      <a:pt x="161840" y="239818"/>
                    </a:lnTo>
                    <a:lnTo>
                      <a:pt x="162472" y="239481"/>
                    </a:lnTo>
                    <a:close/>
                  </a:path>
                  <a:path w="473710" h="562609">
                    <a:moveTo>
                      <a:pt x="162326" y="239330"/>
                    </a:moveTo>
                    <a:lnTo>
                      <a:pt x="161802" y="239810"/>
                    </a:lnTo>
                    <a:lnTo>
                      <a:pt x="162307" y="239369"/>
                    </a:lnTo>
                    <a:close/>
                  </a:path>
                  <a:path w="473710" h="562609">
                    <a:moveTo>
                      <a:pt x="160315" y="239429"/>
                    </a:moveTo>
                    <a:lnTo>
                      <a:pt x="160032" y="239806"/>
                    </a:lnTo>
                    <a:lnTo>
                      <a:pt x="160285" y="239512"/>
                    </a:lnTo>
                    <a:close/>
                  </a:path>
                  <a:path w="473710" h="562609">
                    <a:moveTo>
                      <a:pt x="158399" y="239439"/>
                    </a:moveTo>
                    <a:lnTo>
                      <a:pt x="158210" y="239798"/>
                    </a:lnTo>
                    <a:lnTo>
                      <a:pt x="158337" y="239586"/>
                    </a:lnTo>
                    <a:lnTo>
                      <a:pt x="158399" y="239439"/>
                    </a:lnTo>
                    <a:close/>
                  </a:path>
                  <a:path w="473710" h="562609">
                    <a:moveTo>
                      <a:pt x="159559" y="239375"/>
                    </a:moveTo>
                    <a:lnTo>
                      <a:pt x="159383" y="239589"/>
                    </a:lnTo>
                    <a:lnTo>
                      <a:pt x="159257" y="239792"/>
                    </a:lnTo>
                    <a:lnTo>
                      <a:pt x="159383" y="239654"/>
                    </a:lnTo>
                    <a:lnTo>
                      <a:pt x="159559" y="239375"/>
                    </a:lnTo>
                    <a:close/>
                  </a:path>
                  <a:path w="473710" h="562609">
                    <a:moveTo>
                      <a:pt x="158014" y="239092"/>
                    </a:moveTo>
                    <a:lnTo>
                      <a:pt x="157767" y="239792"/>
                    </a:lnTo>
                    <a:lnTo>
                      <a:pt x="157893" y="239613"/>
                    </a:lnTo>
                    <a:lnTo>
                      <a:pt x="158020" y="239296"/>
                    </a:lnTo>
                    <a:lnTo>
                      <a:pt x="158014" y="239092"/>
                    </a:lnTo>
                    <a:close/>
                  </a:path>
                  <a:path w="473710" h="562609">
                    <a:moveTo>
                      <a:pt x="166399" y="237266"/>
                    </a:moveTo>
                    <a:lnTo>
                      <a:pt x="163953" y="238760"/>
                    </a:lnTo>
                    <a:lnTo>
                      <a:pt x="163632" y="239010"/>
                    </a:lnTo>
                    <a:lnTo>
                      <a:pt x="163127" y="239479"/>
                    </a:lnTo>
                    <a:lnTo>
                      <a:pt x="163001" y="239717"/>
                    </a:lnTo>
                    <a:lnTo>
                      <a:pt x="166399" y="237266"/>
                    </a:lnTo>
                    <a:close/>
                  </a:path>
                  <a:path w="473710" h="562609">
                    <a:moveTo>
                      <a:pt x="162157" y="239234"/>
                    </a:moveTo>
                    <a:lnTo>
                      <a:pt x="161717" y="239635"/>
                    </a:lnTo>
                    <a:lnTo>
                      <a:pt x="161593" y="239777"/>
                    </a:lnTo>
                    <a:lnTo>
                      <a:pt x="162100" y="239324"/>
                    </a:lnTo>
                    <a:close/>
                  </a:path>
                  <a:path w="473710" h="562609">
                    <a:moveTo>
                      <a:pt x="162619" y="239596"/>
                    </a:moveTo>
                    <a:lnTo>
                      <a:pt x="162445" y="239776"/>
                    </a:lnTo>
                    <a:lnTo>
                      <a:pt x="162619" y="239596"/>
                    </a:lnTo>
                    <a:close/>
                  </a:path>
                  <a:path w="473710" h="562609">
                    <a:moveTo>
                      <a:pt x="159981" y="239258"/>
                    </a:moveTo>
                    <a:lnTo>
                      <a:pt x="159625" y="239775"/>
                    </a:lnTo>
                    <a:lnTo>
                      <a:pt x="159748" y="239635"/>
                    </a:lnTo>
                    <a:lnTo>
                      <a:pt x="159981" y="239258"/>
                    </a:lnTo>
                    <a:close/>
                  </a:path>
                  <a:path w="473710" h="562609">
                    <a:moveTo>
                      <a:pt x="158445" y="239223"/>
                    </a:moveTo>
                    <a:lnTo>
                      <a:pt x="158280" y="239474"/>
                    </a:lnTo>
                    <a:lnTo>
                      <a:pt x="158153" y="239764"/>
                    </a:lnTo>
                    <a:lnTo>
                      <a:pt x="158280" y="239583"/>
                    </a:lnTo>
                    <a:lnTo>
                      <a:pt x="158445" y="239223"/>
                    </a:lnTo>
                    <a:close/>
                  </a:path>
                  <a:path w="473710" h="562609">
                    <a:moveTo>
                      <a:pt x="158850" y="239342"/>
                    </a:moveTo>
                    <a:lnTo>
                      <a:pt x="158718" y="239517"/>
                    </a:lnTo>
                    <a:lnTo>
                      <a:pt x="158592" y="239756"/>
                    </a:lnTo>
                    <a:lnTo>
                      <a:pt x="158719" y="239603"/>
                    </a:lnTo>
                    <a:lnTo>
                      <a:pt x="158850" y="239342"/>
                    </a:lnTo>
                    <a:close/>
                  </a:path>
                  <a:path w="473710" h="562609">
                    <a:moveTo>
                      <a:pt x="161204" y="239150"/>
                    </a:moveTo>
                    <a:lnTo>
                      <a:pt x="160835" y="239497"/>
                    </a:lnTo>
                    <a:lnTo>
                      <a:pt x="160709" y="239752"/>
                    </a:lnTo>
                    <a:lnTo>
                      <a:pt x="161204" y="239150"/>
                    </a:lnTo>
                    <a:close/>
                  </a:path>
                  <a:path w="473710" h="562609">
                    <a:moveTo>
                      <a:pt x="158772" y="239263"/>
                    </a:moveTo>
                    <a:lnTo>
                      <a:pt x="158654" y="239454"/>
                    </a:lnTo>
                    <a:lnTo>
                      <a:pt x="158527" y="239749"/>
                    </a:lnTo>
                    <a:lnTo>
                      <a:pt x="158772" y="239263"/>
                    </a:lnTo>
                    <a:close/>
                  </a:path>
                  <a:path w="473710" h="562609">
                    <a:moveTo>
                      <a:pt x="160062" y="239411"/>
                    </a:moveTo>
                    <a:lnTo>
                      <a:pt x="159833" y="239743"/>
                    </a:lnTo>
                    <a:lnTo>
                      <a:pt x="160062" y="239411"/>
                    </a:lnTo>
                    <a:close/>
                  </a:path>
                  <a:path w="473710" h="562609">
                    <a:moveTo>
                      <a:pt x="160297" y="239436"/>
                    </a:moveTo>
                    <a:lnTo>
                      <a:pt x="160065" y="239742"/>
                    </a:lnTo>
                    <a:lnTo>
                      <a:pt x="160297" y="239436"/>
                    </a:lnTo>
                    <a:close/>
                  </a:path>
                  <a:path w="473710" h="562609">
                    <a:moveTo>
                      <a:pt x="162703" y="239546"/>
                    </a:moveTo>
                    <a:lnTo>
                      <a:pt x="162504" y="239738"/>
                    </a:lnTo>
                    <a:lnTo>
                      <a:pt x="162703" y="239546"/>
                    </a:lnTo>
                    <a:close/>
                  </a:path>
                  <a:path w="473710" h="562609">
                    <a:moveTo>
                      <a:pt x="160202" y="239327"/>
                    </a:moveTo>
                    <a:lnTo>
                      <a:pt x="159912" y="239735"/>
                    </a:lnTo>
                    <a:lnTo>
                      <a:pt x="160165" y="239418"/>
                    </a:lnTo>
                    <a:close/>
                  </a:path>
                  <a:path w="473710" h="562609">
                    <a:moveTo>
                      <a:pt x="160432" y="239553"/>
                    </a:moveTo>
                    <a:lnTo>
                      <a:pt x="160287" y="239735"/>
                    </a:lnTo>
                    <a:lnTo>
                      <a:pt x="160412" y="239603"/>
                    </a:lnTo>
                    <a:close/>
                  </a:path>
                  <a:path w="473710" h="562609">
                    <a:moveTo>
                      <a:pt x="160018" y="239182"/>
                    </a:moveTo>
                    <a:lnTo>
                      <a:pt x="159777" y="239468"/>
                    </a:lnTo>
                    <a:lnTo>
                      <a:pt x="159651" y="239718"/>
                    </a:lnTo>
                    <a:lnTo>
                      <a:pt x="160018" y="239182"/>
                    </a:lnTo>
                    <a:close/>
                  </a:path>
                  <a:path w="473710" h="562609">
                    <a:moveTo>
                      <a:pt x="161041" y="239408"/>
                    </a:moveTo>
                    <a:lnTo>
                      <a:pt x="160772" y="239717"/>
                    </a:lnTo>
                    <a:lnTo>
                      <a:pt x="161041" y="239408"/>
                    </a:lnTo>
                    <a:close/>
                  </a:path>
                  <a:path w="473710" h="562609">
                    <a:moveTo>
                      <a:pt x="161080" y="239433"/>
                    </a:moveTo>
                    <a:lnTo>
                      <a:pt x="160949" y="239554"/>
                    </a:lnTo>
                    <a:lnTo>
                      <a:pt x="160822" y="239710"/>
                    </a:lnTo>
                    <a:lnTo>
                      <a:pt x="161080" y="239433"/>
                    </a:lnTo>
                    <a:close/>
                  </a:path>
                  <a:path w="473710" h="562609">
                    <a:moveTo>
                      <a:pt x="162064" y="239180"/>
                    </a:moveTo>
                    <a:lnTo>
                      <a:pt x="161892" y="239318"/>
                    </a:lnTo>
                    <a:lnTo>
                      <a:pt x="161639" y="239706"/>
                    </a:lnTo>
                    <a:lnTo>
                      <a:pt x="162142" y="239248"/>
                    </a:lnTo>
                    <a:close/>
                  </a:path>
                  <a:path w="473710" h="562609">
                    <a:moveTo>
                      <a:pt x="159231" y="239348"/>
                    </a:moveTo>
                    <a:lnTo>
                      <a:pt x="159125" y="239487"/>
                    </a:lnTo>
                    <a:lnTo>
                      <a:pt x="158998" y="239704"/>
                    </a:lnTo>
                    <a:lnTo>
                      <a:pt x="159231" y="239348"/>
                    </a:lnTo>
                    <a:close/>
                  </a:path>
                  <a:path w="473710" h="562609">
                    <a:moveTo>
                      <a:pt x="159761" y="239240"/>
                    </a:moveTo>
                    <a:lnTo>
                      <a:pt x="159555" y="239471"/>
                    </a:lnTo>
                    <a:lnTo>
                      <a:pt x="159428" y="239696"/>
                    </a:lnTo>
                    <a:lnTo>
                      <a:pt x="159761" y="239240"/>
                    </a:lnTo>
                    <a:close/>
                  </a:path>
                  <a:path w="473710" h="562609">
                    <a:moveTo>
                      <a:pt x="158418" y="239153"/>
                    </a:moveTo>
                    <a:lnTo>
                      <a:pt x="158138" y="239690"/>
                    </a:lnTo>
                    <a:lnTo>
                      <a:pt x="158265" y="239479"/>
                    </a:lnTo>
                    <a:lnTo>
                      <a:pt x="158418" y="239153"/>
                    </a:lnTo>
                    <a:close/>
                  </a:path>
                  <a:path w="473710" h="562609">
                    <a:moveTo>
                      <a:pt x="160349" y="239466"/>
                    </a:moveTo>
                    <a:lnTo>
                      <a:pt x="160181" y="239689"/>
                    </a:lnTo>
                    <a:lnTo>
                      <a:pt x="160307" y="239554"/>
                    </a:lnTo>
                    <a:close/>
                  </a:path>
                  <a:path w="473710" h="562609">
                    <a:moveTo>
                      <a:pt x="163580" y="239043"/>
                    </a:moveTo>
                    <a:lnTo>
                      <a:pt x="163050" y="239449"/>
                    </a:lnTo>
                    <a:lnTo>
                      <a:pt x="162924" y="239673"/>
                    </a:lnTo>
                    <a:lnTo>
                      <a:pt x="163580" y="239043"/>
                    </a:lnTo>
                    <a:close/>
                  </a:path>
                  <a:path w="473710" h="562609">
                    <a:moveTo>
                      <a:pt x="159146" y="239264"/>
                    </a:moveTo>
                    <a:lnTo>
                      <a:pt x="158930" y="239672"/>
                    </a:lnTo>
                    <a:lnTo>
                      <a:pt x="159057" y="239461"/>
                    </a:lnTo>
                    <a:lnTo>
                      <a:pt x="159146" y="239264"/>
                    </a:lnTo>
                    <a:close/>
                  </a:path>
                  <a:path w="473710" h="562609">
                    <a:moveTo>
                      <a:pt x="162543" y="239454"/>
                    </a:moveTo>
                    <a:lnTo>
                      <a:pt x="162408" y="239544"/>
                    </a:lnTo>
                    <a:lnTo>
                      <a:pt x="162543" y="239454"/>
                    </a:lnTo>
                    <a:close/>
                  </a:path>
                  <a:path w="473710" h="562609">
                    <a:moveTo>
                      <a:pt x="160089" y="239245"/>
                    </a:moveTo>
                    <a:lnTo>
                      <a:pt x="159960" y="239393"/>
                    </a:lnTo>
                    <a:lnTo>
                      <a:pt x="159833" y="239667"/>
                    </a:lnTo>
                    <a:lnTo>
                      <a:pt x="160089" y="239245"/>
                    </a:lnTo>
                    <a:close/>
                  </a:path>
                  <a:path w="473710" h="562609">
                    <a:moveTo>
                      <a:pt x="161798" y="239028"/>
                    </a:moveTo>
                    <a:lnTo>
                      <a:pt x="161289" y="239454"/>
                    </a:lnTo>
                    <a:lnTo>
                      <a:pt x="161162" y="239666"/>
                    </a:lnTo>
                    <a:lnTo>
                      <a:pt x="161795" y="239065"/>
                    </a:lnTo>
                    <a:close/>
                  </a:path>
                  <a:path w="473710" h="562609">
                    <a:moveTo>
                      <a:pt x="160934" y="239234"/>
                    </a:moveTo>
                    <a:lnTo>
                      <a:pt x="160741" y="239427"/>
                    </a:lnTo>
                    <a:lnTo>
                      <a:pt x="160615" y="239658"/>
                    </a:lnTo>
                    <a:lnTo>
                      <a:pt x="160934" y="239234"/>
                    </a:lnTo>
                    <a:close/>
                  </a:path>
                  <a:path w="473710" h="562609">
                    <a:moveTo>
                      <a:pt x="161548" y="239001"/>
                    </a:moveTo>
                    <a:lnTo>
                      <a:pt x="161053" y="239479"/>
                    </a:lnTo>
                    <a:lnTo>
                      <a:pt x="160926" y="239626"/>
                    </a:lnTo>
                    <a:lnTo>
                      <a:pt x="161178" y="239415"/>
                    </a:lnTo>
                    <a:lnTo>
                      <a:pt x="161431" y="239152"/>
                    </a:lnTo>
                    <a:lnTo>
                      <a:pt x="161548" y="239001"/>
                    </a:lnTo>
                    <a:close/>
                  </a:path>
                  <a:path w="473710" h="562609">
                    <a:moveTo>
                      <a:pt x="159999" y="239233"/>
                    </a:moveTo>
                    <a:lnTo>
                      <a:pt x="159763" y="239618"/>
                    </a:lnTo>
                    <a:lnTo>
                      <a:pt x="159890" y="239473"/>
                    </a:lnTo>
                    <a:lnTo>
                      <a:pt x="159999" y="239233"/>
                    </a:lnTo>
                    <a:close/>
                  </a:path>
                  <a:path w="473710" h="562609">
                    <a:moveTo>
                      <a:pt x="158457" y="238868"/>
                    </a:moveTo>
                    <a:lnTo>
                      <a:pt x="158248" y="239280"/>
                    </a:lnTo>
                    <a:lnTo>
                      <a:pt x="158121" y="239611"/>
                    </a:lnTo>
                    <a:lnTo>
                      <a:pt x="158457" y="238868"/>
                    </a:lnTo>
                    <a:close/>
                  </a:path>
                  <a:path w="473710" h="562609">
                    <a:moveTo>
                      <a:pt x="160872" y="239264"/>
                    </a:moveTo>
                    <a:lnTo>
                      <a:pt x="160689" y="239382"/>
                    </a:lnTo>
                    <a:lnTo>
                      <a:pt x="160562" y="239606"/>
                    </a:lnTo>
                    <a:lnTo>
                      <a:pt x="160872" y="239264"/>
                    </a:lnTo>
                    <a:close/>
                  </a:path>
                  <a:path w="473710" h="562609">
                    <a:moveTo>
                      <a:pt x="163326" y="239207"/>
                    </a:moveTo>
                    <a:lnTo>
                      <a:pt x="162932" y="239490"/>
                    </a:lnTo>
                    <a:lnTo>
                      <a:pt x="163326" y="239207"/>
                    </a:lnTo>
                    <a:close/>
                  </a:path>
                  <a:path w="473710" h="562609">
                    <a:moveTo>
                      <a:pt x="163170" y="239308"/>
                    </a:moveTo>
                    <a:lnTo>
                      <a:pt x="162918" y="239471"/>
                    </a:lnTo>
                    <a:lnTo>
                      <a:pt x="163170" y="239308"/>
                    </a:lnTo>
                    <a:close/>
                  </a:path>
                  <a:path w="473710" h="562609">
                    <a:moveTo>
                      <a:pt x="160243" y="239353"/>
                    </a:moveTo>
                    <a:lnTo>
                      <a:pt x="160094" y="239593"/>
                    </a:lnTo>
                    <a:lnTo>
                      <a:pt x="160221" y="239429"/>
                    </a:lnTo>
                    <a:close/>
                  </a:path>
                  <a:path w="473710" h="562609">
                    <a:moveTo>
                      <a:pt x="159054" y="238864"/>
                    </a:moveTo>
                    <a:lnTo>
                      <a:pt x="158651" y="239593"/>
                    </a:lnTo>
                    <a:lnTo>
                      <a:pt x="158905" y="239218"/>
                    </a:lnTo>
                    <a:lnTo>
                      <a:pt x="159054" y="238864"/>
                    </a:lnTo>
                    <a:close/>
                  </a:path>
                  <a:path w="473710" h="562609">
                    <a:moveTo>
                      <a:pt x="161383" y="239055"/>
                    </a:moveTo>
                    <a:lnTo>
                      <a:pt x="161037" y="239415"/>
                    </a:lnTo>
                    <a:lnTo>
                      <a:pt x="160911" y="239589"/>
                    </a:lnTo>
                    <a:lnTo>
                      <a:pt x="161383" y="239055"/>
                    </a:lnTo>
                    <a:close/>
                  </a:path>
                  <a:path w="473710" h="562609">
                    <a:moveTo>
                      <a:pt x="157670" y="238291"/>
                    </a:moveTo>
                    <a:lnTo>
                      <a:pt x="157146" y="239586"/>
                    </a:lnTo>
                    <a:lnTo>
                      <a:pt x="157526" y="239059"/>
                    </a:lnTo>
                    <a:lnTo>
                      <a:pt x="157653" y="238828"/>
                    </a:lnTo>
                    <a:lnTo>
                      <a:pt x="157670" y="238291"/>
                    </a:lnTo>
                    <a:close/>
                  </a:path>
                  <a:path w="473710" h="562609">
                    <a:moveTo>
                      <a:pt x="158538" y="239083"/>
                    </a:moveTo>
                    <a:lnTo>
                      <a:pt x="158291" y="239582"/>
                    </a:lnTo>
                    <a:lnTo>
                      <a:pt x="158418" y="239362"/>
                    </a:lnTo>
                    <a:lnTo>
                      <a:pt x="158538" y="239083"/>
                    </a:lnTo>
                    <a:close/>
                  </a:path>
                  <a:path w="473710" h="562609">
                    <a:moveTo>
                      <a:pt x="159231" y="239158"/>
                    </a:moveTo>
                    <a:lnTo>
                      <a:pt x="159004" y="239578"/>
                    </a:lnTo>
                    <a:lnTo>
                      <a:pt x="159130" y="239381"/>
                    </a:lnTo>
                    <a:lnTo>
                      <a:pt x="159231" y="239158"/>
                    </a:lnTo>
                    <a:close/>
                  </a:path>
                  <a:path w="473710" h="562609">
                    <a:moveTo>
                      <a:pt x="160284" y="239397"/>
                    </a:moveTo>
                    <a:lnTo>
                      <a:pt x="160154" y="239574"/>
                    </a:lnTo>
                    <a:lnTo>
                      <a:pt x="160284" y="239397"/>
                    </a:lnTo>
                    <a:close/>
                  </a:path>
                  <a:path w="473710" h="562609">
                    <a:moveTo>
                      <a:pt x="159219" y="239172"/>
                    </a:moveTo>
                    <a:lnTo>
                      <a:pt x="159006" y="239572"/>
                    </a:lnTo>
                    <a:lnTo>
                      <a:pt x="159219" y="239172"/>
                    </a:lnTo>
                    <a:close/>
                  </a:path>
                  <a:path w="473710" h="562609">
                    <a:moveTo>
                      <a:pt x="162550" y="239459"/>
                    </a:moveTo>
                    <a:close/>
                  </a:path>
                  <a:path w="473710" h="562609">
                    <a:moveTo>
                      <a:pt x="161894" y="239268"/>
                    </a:moveTo>
                    <a:lnTo>
                      <a:pt x="161702" y="239425"/>
                    </a:lnTo>
                    <a:lnTo>
                      <a:pt x="161575" y="239563"/>
                    </a:lnTo>
                    <a:lnTo>
                      <a:pt x="161894" y="239268"/>
                    </a:lnTo>
                    <a:close/>
                  </a:path>
                  <a:path w="473710" h="562609">
                    <a:moveTo>
                      <a:pt x="158504" y="238760"/>
                    </a:moveTo>
                    <a:lnTo>
                      <a:pt x="158235" y="239180"/>
                    </a:lnTo>
                    <a:lnTo>
                      <a:pt x="158109" y="239552"/>
                    </a:lnTo>
                    <a:lnTo>
                      <a:pt x="158504" y="238760"/>
                    </a:lnTo>
                    <a:close/>
                  </a:path>
                  <a:path w="473710" h="562609">
                    <a:moveTo>
                      <a:pt x="159059" y="238851"/>
                    </a:moveTo>
                    <a:lnTo>
                      <a:pt x="158793" y="239232"/>
                    </a:lnTo>
                    <a:lnTo>
                      <a:pt x="158666" y="239551"/>
                    </a:lnTo>
                    <a:lnTo>
                      <a:pt x="159059" y="238851"/>
                    </a:lnTo>
                    <a:close/>
                  </a:path>
                  <a:path w="473710" h="562609">
                    <a:moveTo>
                      <a:pt x="163864" y="238771"/>
                    </a:moveTo>
                    <a:lnTo>
                      <a:pt x="162956" y="239241"/>
                    </a:lnTo>
                    <a:lnTo>
                      <a:pt x="162703" y="239546"/>
                    </a:lnTo>
                    <a:lnTo>
                      <a:pt x="163458" y="239087"/>
                    </a:lnTo>
                    <a:lnTo>
                      <a:pt x="163864" y="238771"/>
                    </a:lnTo>
                    <a:close/>
                  </a:path>
                  <a:path w="473710" h="562609">
                    <a:moveTo>
                      <a:pt x="159031" y="239239"/>
                    </a:moveTo>
                    <a:lnTo>
                      <a:pt x="158829" y="239541"/>
                    </a:lnTo>
                    <a:lnTo>
                      <a:pt x="159031" y="239239"/>
                    </a:lnTo>
                    <a:close/>
                  </a:path>
                  <a:path w="473710" h="562609">
                    <a:moveTo>
                      <a:pt x="158708" y="238644"/>
                    </a:moveTo>
                    <a:lnTo>
                      <a:pt x="158366" y="239267"/>
                    </a:lnTo>
                    <a:lnTo>
                      <a:pt x="158239" y="239535"/>
                    </a:lnTo>
                    <a:lnTo>
                      <a:pt x="158492" y="239120"/>
                    </a:lnTo>
                    <a:lnTo>
                      <a:pt x="158708" y="238644"/>
                    </a:lnTo>
                    <a:close/>
                  </a:path>
                  <a:path w="473710" h="562609">
                    <a:moveTo>
                      <a:pt x="159440" y="239087"/>
                    </a:moveTo>
                    <a:lnTo>
                      <a:pt x="159314" y="239268"/>
                    </a:lnTo>
                    <a:lnTo>
                      <a:pt x="159187" y="239535"/>
                    </a:lnTo>
                    <a:lnTo>
                      <a:pt x="159314" y="239345"/>
                    </a:lnTo>
                    <a:lnTo>
                      <a:pt x="159440" y="239087"/>
                    </a:lnTo>
                    <a:close/>
                  </a:path>
                  <a:path w="473710" h="562609">
                    <a:moveTo>
                      <a:pt x="162864" y="239296"/>
                    </a:moveTo>
                    <a:lnTo>
                      <a:pt x="162674" y="239530"/>
                    </a:lnTo>
                    <a:lnTo>
                      <a:pt x="162864" y="239296"/>
                    </a:lnTo>
                    <a:close/>
                  </a:path>
                  <a:path w="473710" h="562609">
                    <a:moveTo>
                      <a:pt x="160118" y="239222"/>
                    </a:moveTo>
                    <a:lnTo>
                      <a:pt x="159944" y="239527"/>
                    </a:lnTo>
                    <a:lnTo>
                      <a:pt x="160071" y="239350"/>
                    </a:lnTo>
                    <a:lnTo>
                      <a:pt x="160118" y="239222"/>
                    </a:lnTo>
                    <a:close/>
                  </a:path>
                  <a:path w="473710" h="562609">
                    <a:moveTo>
                      <a:pt x="161162" y="238760"/>
                    </a:moveTo>
                    <a:lnTo>
                      <a:pt x="160476" y="239519"/>
                    </a:lnTo>
                    <a:lnTo>
                      <a:pt x="160983" y="238991"/>
                    </a:lnTo>
                    <a:lnTo>
                      <a:pt x="161162" y="238760"/>
                    </a:lnTo>
                    <a:close/>
                  </a:path>
                  <a:path w="473710" h="562609">
                    <a:moveTo>
                      <a:pt x="159500" y="239149"/>
                    </a:moveTo>
                    <a:lnTo>
                      <a:pt x="159283" y="239509"/>
                    </a:lnTo>
                    <a:lnTo>
                      <a:pt x="159500" y="239149"/>
                    </a:lnTo>
                    <a:close/>
                  </a:path>
                  <a:path w="473710" h="562609">
                    <a:moveTo>
                      <a:pt x="160018" y="239117"/>
                    </a:moveTo>
                    <a:lnTo>
                      <a:pt x="159745" y="239506"/>
                    </a:lnTo>
                    <a:lnTo>
                      <a:pt x="159999" y="239171"/>
                    </a:lnTo>
                    <a:close/>
                  </a:path>
                  <a:path w="473710" h="562609">
                    <a:moveTo>
                      <a:pt x="161797" y="237987"/>
                    </a:moveTo>
                    <a:lnTo>
                      <a:pt x="161096" y="238714"/>
                    </a:lnTo>
                    <a:lnTo>
                      <a:pt x="160461" y="239505"/>
                    </a:lnTo>
                    <a:lnTo>
                      <a:pt x="161797" y="237987"/>
                    </a:lnTo>
                    <a:close/>
                  </a:path>
                  <a:path w="473710" h="562609">
                    <a:moveTo>
                      <a:pt x="158739" y="238471"/>
                    </a:moveTo>
                    <a:lnTo>
                      <a:pt x="158344" y="239214"/>
                    </a:lnTo>
                    <a:lnTo>
                      <a:pt x="158218" y="239505"/>
                    </a:lnTo>
                    <a:lnTo>
                      <a:pt x="158739" y="238471"/>
                    </a:lnTo>
                    <a:close/>
                  </a:path>
                  <a:path w="473710" h="562609">
                    <a:moveTo>
                      <a:pt x="160935" y="239052"/>
                    </a:moveTo>
                    <a:lnTo>
                      <a:pt x="160516" y="239494"/>
                    </a:lnTo>
                    <a:lnTo>
                      <a:pt x="160935" y="239052"/>
                    </a:lnTo>
                    <a:close/>
                  </a:path>
                  <a:path w="473710" h="562609">
                    <a:moveTo>
                      <a:pt x="161976" y="239130"/>
                    </a:moveTo>
                    <a:lnTo>
                      <a:pt x="161754" y="239317"/>
                    </a:lnTo>
                    <a:lnTo>
                      <a:pt x="161628" y="239486"/>
                    </a:lnTo>
                    <a:lnTo>
                      <a:pt x="161880" y="239279"/>
                    </a:lnTo>
                    <a:lnTo>
                      <a:pt x="161976" y="239130"/>
                    </a:lnTo>
                    <a:close/>
                  </a:path>
                  <a:path w="473710" h="562609">
                    <a:moveTo>
                      <a:pt x="158652" y="238508"/>
                    </a:moveTo>
                    <a:lnTo>
                      <a:pt x="158447" y="238892"/>
                    </a:lnTo>
                    <a:lnTo>
                      <a:pt x="158193" y="239479"/>
                    </a:lnTo>
                    <a:lnTo>
                      <a:pt x="158652" y="238508"/>
                    </a:lnTo>
                    <a:close/>
                  </a:path>
                  <a:path w="473710" h="562609">
                    <a:moveTo>
                      <a:pt x="162827" y="239307"/>
                    </a:moveTo>
                    <a:lnTo>
                      <a:pt x="162581" y="239477"/>
                    </a:lnTo>
                    <a:lnTo>
                      <a:pt x="162827" y="239307"/>
                    </a:lnTo>
                    <a:close/>
                  </a:path>
                  <a:path w="473710" h="562609">
                    <a:moveTo>
                      <a:pt x="159917" y="239120"/>
                    </a:moveTo>
                    <a:lnTo>
                      <a:pt x="159724" y="239455"/>
                    </a:lnTo>
                    <a:lnTo>
                      <a:pt x="159851" y="239270"/>
                    </a:lnTo>
                    <a:lnTo>
                      <a:pt x="159917" y="239120"/>
                    </a:lnTo>
                    <a:close/>
                  </a:path>
                  <a:path w="473710" h="562609">
                    <a:moveTo>
                      <a:pt x="160844" y="238908"/>
                    </a:moveTo>
                    <a:lnTo>
                      <a:pt x="160532" y="239272"/>
                    </a:lnTo>
                    <a:lnTo>
                      <a:pt x="160405" y="239449"/>
                    </a:lnTo>
                    <a:lnTo>
                      <a:pt x="160844" y="238908"/>
                    </a:lnTo>
                    <a:close/>
                  </a:path>
                  <a:path w="473710" h="562609">
                    <a:moveTo>
                      <a:pt x="159190" y="239073"/>
                    </a:moveTo>
                    <a:lnTo>
                      <a:pt x="158990" y="239447"/>
                    </a:lnTo>
                    <a:lnTo>
                      <a:pt x="159117" y="239243"/>
                    </a:lnTo>
                    <a:lnTo>
                      <a:pt x="159190" y="239073"/>
                    </a:lnTo>
                    <a:close/>
                  </a:path>
                  <a:path w="473710" h="562609">
                    <a:moveTo>
                      <a:pt x="160708" y="239039"/>
                    </a:moveTo>
                    <a:lnTo>
                      <a:pt x="160527" y="239248"/>
                    </a:lnTo>
                    <a:lnTo>
                      <a:pt x="160400" y="239444"/>
                    </a:lnTo>
                    <a:lnTo>
                      <a:pt x="160708" y="239039"/>
                    </a:lnTo>
                    <a:close/>
                  </a:path>
                  <a:path w="473710" h="562609">
                    <a:moveTo>
                      <a:pt x="163302" y="238725"/>
                    </a:moveTo>
                    <a:lnTo>
                      <a:pt x="162566" y="239442"/>
                    </a:lnTo>
                    <a:lnTo>
                      <a:pt x="162818" y="239312"/>
                    </a:lnTo>
                    <a:lnTo>
                      <a:pt x="163302" y="238725"/>
                    </a:lnTo>
                    <a:close/>
                  </a:path>
                  <a:path w="473710" h="562609">
                    <a:moveTo>
                      <a:pt x="159520" y="238797"/>
                    </a:moveTo>
                    <a:lnTo>
                      <a:pt x="159362" y="238994"/>
                    </a:lnTo>
                    <a:lnTo>
                      <a:pt x="159111" y="239440"/>
                    </a:lnTo>
                    <a:lnTo>
                      <a:pt x="159363" y="239102"/>
                    </a:lnTo>
                    <a:lnTo>
                      <a:pt x="159520" y="238797"/>
                    </a:lnTo>
                    <a:close/>
                  </a:path>
                  <a:path w="473710" h="562609">
                    <a:moveTo>
                      <a:pt x="160055" y="239155"/>
                    </a:moveTo>
                    <a:lnTo>
                      <a:pt x="159921" y="239438"/>
                    </a:lnTo>
                    <a:lnTo>
                      <a:pt x="160047" y="239293"/>
                    </a:lnTo>
                    <a:lnTo>
                      <a:pt x="160055" y="239155"/>
                    </a:lnTo>
                    <a:close/>
                  </a:path>
                  <a:path w="473710" h="562609">
                    <a:moveTo>
                      <a:pt x="159994" y="239091"/>
                    </a:moveTo>
                    <a:lnTo>
                      <a:pt x="159776" y="239436"/>
                    </a:lnTo>
                    <a:lnTo>
                      <a:pt x="159903" y="239269"/>
                    </a:lnTo>
                    <a:lnTo>
                      <a:pt x="159994" y="239091"/>
                    </a:lnTo>
                    <a:close/>
                  </a:path>
                  <a:path w="473710" h="562609">
                    <a:moveTo>
                      <a:pt x="160946" y="239216"/>
                    </a:moveTo>
                    <a:lnTo>
                      <a:pt x="160733" y="239435"/>
                    </a:lnTo>
                    <a:lnTo>
                      <a:pt x="160946" y="239216"/>
                    </a:lnTo>
                    <a:close/>
                  </a:path>
                  <a:path w="473710" h="562609">
                    <a:moveTo>
                      <a:pt x="161740" y="238994"/>
                    </a:moveTo>
                    <a:lnTo>
                      <a:pt x="161309" y="239421"/>
                    </a:lnTo>
                    <a:lnTo>
                      <a:pt x="161688" y="239116"/>
                    </a:lnTo>
                    <a:close/>
                  </a:path>
                  <a:path w="473710" h="562609">
                    <a:moveTo>
                      <a:pt x="160573" y="239170"/>
                    </a:moveTo>
                    <a:lnTo>
                      <a:pt x="160378" y="239421"/>
                    </a:lnTo>
                    <a:lnTo>
                      <a:pt x="160573" y="239170"/>
                    </a:lnTo>
                    <a:close/>
                  </a:path>
                  <a:path w="473710" h="562609">
                    <a:moveTo>
                      <a:pt x="159609" y="239014"/>
                    </a:moveTo>
                    <a:lnTo>
                      <a:pt x="159488" y="239172"/>
                    </a:lnTo>
                    <a:lnTo>
                      <a:pt x="159361" y="239415"/>
                    </a:lnTo>
                    <a:lnTo>
                      <a:pt x="159488" y="239243"/>
                    </a:lnTo>
                    <a:lnTo>
                      <a:pt x="159609" y="239014"/>
                    </a:lnTo>
                    <a:close/>
                  </a:path>
                  <a:path w="473710" h="562609">
                    <a:moveTo>
                      <a:pt x="161712" y="238978"/>
                    </a:moveTo>
                    <a:lnTo>
                      <a:pt x="161449" y="239195"/>
                    </a:lnTo>
                    <a:lnTo>
                      <a:pt x="161322" y="239400"/>
                    </a:lnTo>
                    <a:lnTo>
                      <a:pt x="161702" y="239032"/>
                    </a:lnTo>
                    <a:close/>
                  </a:path>
                  <a:path w="473710" h="562609">
                    <a:moveTo>
                      <a:pt x="161435" y="238526"/>
                    </a:moveTo>
                    <a:lnTo>
                      <a:pt x="160924" y="239067"/>
                    </a:lnTo>
                    <a:lnTo>
                      <a:pt x="160672" y="239393"/>
                    </a:lnTo>
                    <a:lnTo>
                      <a:pt x="160924" y="239201"/>
                    </a:lnTo>
                    <a:lnTo>
                      <a:pt x="161435" y="238526"/>
                    </a:lnTo>
                    <a:close/>
                  </a:path>
                  <a:path w="473710" h="562609">
                    <a:moveTo>
                      <a:pt x="160835" y="238760"/>
                    </a:moveTo>
                    <a:lnTo>
                      <a:pt x="160346" y="239389"/>
                    </a:lnTo>
                    <a:lnTo>
                      <a:pt x="160835" y="238760"/>
                    </a:lnTo>
                    <a:close/>
                  </a:path>
                  <a:path w="473710" h="562609">
                    <a:moveTo>
                      <a:pt x="158819" y="238961"/>
                    </a:moveTo>
                    <a:lnTo>
                      <a:pt x="158615" y="239387"/>
                    </a:lnTo>
                    <a:lnTo>
                      <a:pt x="158819" y="238961"/>
                    </a:lnTo>
                    <a:close/>
                  </a:path>
                  <a:path w="473710" h="562609">
                    <a:moveTo>
                      <a:pt x="161071" y="238419"/>
                    </a:moveTo>
                    <a:lnTo>
                      <a:pt x="160464" y="239169"/>
                    </a:lnTo>
                    <a:lnTo>
                      <a:pt x="160338" y="239382"/>
                    </a:lnTo>
                    <a:lnTo>
                      <a:pt x="161071" y="238419"/>
                    </a:lnTo>
                    <a:close/>
                  </a:path>
                  <a:path w="473710" h="562609">
                    <a:moveTo>
                      <a:pt x="159875" y="239045"/>
                    </a:moveTo>
                    <a:lnTo>
                      <a:pt x="159732" y="239184"/>
                    </a:lnTo>
                    <a:lnTo>
                      <a:pt x="159605" y="239382"/>
                    </a:lnTo>
                    <a:lnTo>
                      <a:pt x="159875" y="239045"/>
                    </a:lnTo>
                    <a:close/>
                  </a:path>
                  <a:path w="473710" h="562609">
                    <a:moveTo>
                      <a:pt x="161821" y="239041"/>
                    </a:moveTo>
                    <a:lnTo>
                      <a:pt x="161537" y="239370"/>
                    </a:lnTo>
                    <a:lnTo>
                      <a:pt x="161788" y="239116"/>
                    </a:lnTo>
                    <a:close/>
                  </a:path>
                  <a:path w="473710" h="562609">
                    <a:moveTo>
                      <a:pt x="160842" y="238912"/>
                    </a:moveTo>
                    <a:lnTo>
                      <a:pt x="160483" y="239366"/>
                    </a:lnTo>
                    <a:lnTo>
                      <a:pt x="160737" y="239067"/>
                    </a:lnTo>
                    <a:lnTo>
                      <a:pt x="160842" y="238912"/>
                    </a:lnTo>
                    <a:close/>
                  </a:path>
                  <a:path w="473710" h="562609">
                    <a:moveTo>
                      <a:pt x="159153" y="238999"/>
                    </a:moveTo>
                    <a:lnTo>
                      <a:pt x="158929" y="239359"/>
                    </a:lnTo>
                    <a:lnTo>
                      <a:pt x="159056" y="239201"/>
                    </a:lnTo>
                    <a:lnTo>
                      <a:pt x="159153" y="238999"/>
                    </a:lnTo>
                    <a:close/>
                  </a:path>
                  <a:path w="473710" h="562609">
                    <a:moveTo>
                      <a:pt x="163059" y="238760"/>
                    </a:moveTo>
                    <a:lnTo>
                      <a:pt x="162499" y="239201"/>
                    </a:lnTo>
                    <a:lnTo>
                      <a:pt x="162372" y="239356"/>
                    </a:lnTo>
                    <a:lnTo>
                      <a:pt x="163059" y="238760"/>
                    </a:lnTo>
                    <a:close/>
                  </a:path>
                  <a:path w="473710" h="562609">
                    <a:moveTo>
                      <a:pt x="160806" y="238684"/>
                    </a:moveTo>
                    <a:lnTo>
                      <a:pt x="160439" y="239153"/>
                    </a:lnTo>
                    <a:lnTo>
                      <a:pt x="160313" y="239356"/>
                    </a:lnTo>
                    <a:lnTo>
                      <a:pt x="160806" y="238684"/>
                    </a:lnTo>
                    <a:close/>
                  </a:path>
                  <a:path w="473710" h="562609">
                    <a:moveTo>
                      <a:pt x="159880" y="239110"/>
                    </a:moveTo>
                    <a:lnTo>
                      <a:pt x="159714" y="239346"/>
                    </a:lnTo>
                    <a:lnTo>
                      <a:pt x="159841" y="239191"/>
                    </a:lnTo>
                    <a:close/>
                  </a:path>
                  <a:path w="473710" h="562609">
                    <a:moveTo>
                      <a:pt x="159333" y="239030"/>
                    </a:moveTo>
                    <a:lnTo>
                      <a:pt x="159151" y="239345"/>
                    </a:lnTo>
                    <a:lnTo>
                      <a:pt x="159333" y="239030"/>
                    </a:lnTo>
                    <a:close/>
                  </a:path>
                  <a:path w="473710" h="562609">
                    <a:moveTo>
                      <a:pt x="161942" y="239110"/>
                    </a:moveTo>
                    <a:lnTo>
                      <a:pt x="161725" y="239340"/>
                    </a:lnTo>
                    <a:lnTo>
                      <a:pt x="161942" y="239110"/>
                    </a:lnTo>
                    <a:close/>
                  </a:path>
                  <a:path w="473710" h="562609">
                    <a:moveTo>
                      <a:pt x="160711" y="238796"/>
                    </a:moveTo>
                    <a:lnTo>
                      <a:pt x="160420" y="239138"/>
                    </a:lnTo>
                    <a:lnTo>
                      <a:pt x="160293" y="239336"/>
                    </a:lnTo>
                    <a:lnTo>
                      <a:pt x="160711" y="238796"/>
                    </a:lnTo>
                    <a:close/>
                  </a:path>
                  <a:path w="473710" h="562609">
                    <a:moveTo>
                      <a:pt x="163030" y="238675"/>
                    </a:moveTo>
                    <a:lnTo>
                      <a:pt x="162326" y="239330"/>
                    </a:lnTo>
                    <a:lnTo>
                      <a:pt x="162959" y="238790"/>
                    </a:lnTo>
                    <a:close/>
                  </a:path>
                  <a:path w="473710" h="562609">
                    <a:moveTo>
                      <a:pt x="160865" y="238959"/>
                    </a:moveTo>
                    <a:lnTo>
                      <a:pt x="160687" y="239149"/>
                    </a:lnTo>
                    <a:lnTo>
                      <a:pt x="160560" y="239329"/>
                    </a:lnTo>
                    <a:lnTo>
                      <a:pt x="160865" y="238959"/>
                    </a:lnTo>
                    <a:close/>
                  </a:path>
                  <a:path w="473710" h="562609">
                    <a:moveTo>
                      <a:pt x="159827" y="238915"/>
                    </a:moveTo>
                    <a:lnTo>
                      <a:pt x="159589" y="239322"/>
                    </a:lnTo>
                    <a:lnTo>
                      <a:pt x="159716" y="239185"/>
                    </a:lnTo>
                    <a:lnTo>
                      <a:pt x="159843" y="238961"/>
                    </a:lnTo>
                    <a:close/>
                  </a:path>
                  <a:path w="473710" h="562609">
                    <a:moveTo>
                      <a:pt x="159967" y="239062"/>
                    </a:moveTo>
                    <a:lnTo>
                      <a:pt x="159834" y="239306"/>
                    </a:lnTo>
                    <a:lnTo>
                      <a:pt x="159959" y="239134"/>
                    </a:lnTo>
                    <a:close/>
                  </a:path>
                  <a:path w="473710" h="562609">
                    <a:moveTo>
                      <a:pt x="159302" y="238920"/>
                    </a:moveTo>
                    <a:lnTo>
                      <a:pt x="159216" y="239049"/>
                    </a:lnTo>
                    <a:lnTo>
                      <a:pt x="159090" y="239305"/>
                    </a:lnTo>
                    <a:lnTo>
                      <a:pt x="159302" y="238920"/>
                    </a:lnTo>
                    <a:close/>
                  </a:path>
                  <a:path w="473710" h="562609">
                    <a:moveTo>
                      <a:pt x="162027" y="239159"/>
                    </a:moveTo>
                    <a:lnTo>
                      <a:pt x="161899" y="239302"/>
                    </a:lnTo>
                    <a:lnTo>
                      <a:pt x="162027" y="239159"/>
                    </a:lnTo>
                    <a:close/>
                  </a:path>
                  <a:path w="473710" h="562609">
                    <a:moveTo>
                      <a:pt x="159679" y="238928"/>
                    </a:moveTo>
                    <a:lnTo>
                      <a:pt x="159585" y="239061"/>
                    </a:lnTo>
                    <a:lnTo>
                      <a:pt x="159458" y="239299"/>
                    </a:lnTo>
                    <a:lnTo>
                      <a:pt x="159679" y="238928"/>
                    </a:lnTo>
                    <a:close/>
                  </a:path>
                  <a:path w="473710" h="562609">
                    <a:moveTo>
                      <a:pt x="170713" y="233680"/>
                    </a:moveTo>
                    <a:lnTo>
                      <a:pt x="163633" y="238457"/>
                    </a:lnTo>
                    <a:lnTo>
                      <a:pt x="163380" y="238663"/>
                    </a:lnTo>
                    <a:lnTo>
                      <a:pt x="162875" y="239283"/>
                    </a:lnTo>
                    <a:lnTo>
                      <a:pt x="168859" y="234950"/>
                    </a:lnTo>
                    <a:lnTo>
                      <a:pt x="169185" y="234950"/>
                    </a:lnTo>
                    <a:lnTo>
                      <a:pt x="170713" y="233680"/>
                    </a:lnTo>
                    <a:close/>
                  </a:path>
                  <a:path w="473710" h="562609">
                    <a:moveTo>
                      <a:pt x="162525" y="238953"/>
                    </a:moveTo>
                    <a:lnTo>
                      <a:pt x="162347" y="239113"/>
                    </a:lnTo>
                    <a:lnTo>
                      <a:pt x="162221" y="239270"/>
                    </a:lnTo>
                    <a:lnTo>
                      <a:pt x="162525" y="238953"/>
                    </a:lnTo>
                    <a:close/>
                  </a:path>
                  <a:path w="473710" h="562609">
                    <a:moveTo>
                      <a:pt x="161100" y="238987"/>
                    </a:moveTo>
                    <a:lnTo>
                      <a:pt x="160874" y="239263"/>
                    </a:lnTo>
                    <a:lnTo>
                      <a:pt x="161001" y="239135"/>
                    </a:lnTo>
                    <a:lnTo>
                      <a:pt x="161100" y="238987"/>
                    </a:lnTo>
                    <a:close/>
                  </a:path>
                  <a:path w="473710" h="562609">
                    <a:moveTo>
                      <a:pt x="161538" y="237842"/>
                    </a:moveTo>
                    <a:lnTo>
                      <a:pt x="160488" y="239251"/>
                    </a:lnTo>
                    <a:lnTo>
                      <a:pt x="161499" y="237963"/>
                    </a:lnTo>
                    <a:close/>
                  </a:path>
                  <a:path w="473710" h="562609">
                    <a:moveTo>
                      <a:pt x="162868" y="238585"/>
                    </a:moveTo>
                    <a:lnTo>
                      <a:pt x="162309" y="239095"/>
                    </a:lnTo>
                    <a:lnTo>
                      <a:pt x="162183" y="239249"/>
                    </a:lnTo>
                    <a:lnTo>
                      <a:pt x="162868" y="238585"/>
                    </a:lnTo>
                    <a:close/>
                  </a:path>
                  <a:path w="473710" h="562609">
                    <a:moveTo>
                      <a:pt x="158353" y="238195"/>
                    </a:moveTo>
                    <a:lnTo>
                      <a:pt x="158173" y="238755"/>
                    </a:lnTo>
                    <a:lnTo>
                      <a:pt x="158046" y="239246"/>
                    </a:lnTo>
                    <a:lnTo>
                      <a:pt x="158172" y="238893"/>
                    </a:lnTo>
                    <a:lnTo>
                      <a:pt x="158353" y="238195"/>
                    </a:lnTo>
                    <a:close/>
                  </a:path>
                  <a:path w="473710" h="562609">
                    <a:moveTo>
                      <a:pt x="158495" y="238760"/>
                    </a:moveTo>
                    <a:lnTo>
                      <a:pt x="158312" y="239019"/>
                    </a:lnTo>
                    <a:lnTo>
                      <a:pt x="158185" y="239245"/>
                    </a:lnTo>
                    <a:lnTo>
                      <a:pt x="158495" y="238760"/>
                    </a:lnTo>
                    <a:close/>
                  </a:path>
                  <a:path w="473710" h="562609">
                    <a:moveTo>
                      <a:pt x="158413" y="238622"/>
                    </a:moveTo>
                    <a:lnTo>
                      <a:pt x="158270" y="238912"/>
                    </a:lnTo>
                    <a:lnTo>
                      <a:pt x="158143" y="239241"/>
                    </a:lnTo>
                    <a:lnTo>
                      <a:pt x="158270" y="239018"/>
                    </a:lnTo>
                    <a:lnTo>
                      <a:pt x="158413" y="238622"/>
                    </a:lnTo>
                    <a:close/>
                  </a:path>
                  <a:path w="473710" h="562609">
                    <a:moveTo>
                      <a:pt x="159217" y="238632"/>
                    </a:moveTo>
                    <a:lnTo>
                      <a:pt x="159025" y="238962"/>
                    </a:lnTo>
                    <a:lnTo>
                      <a:pt x="158898" y="239239"/>
                    </a:lnTo>
                    <a:lnTo>
                      <a:pt x="159217" y="238632"/>
                    </a:lnTo>
                    <a:close/>
                  </a:path>
                  <a:path w="473710" h="562609">
                    <a:moveTo>
                      <a:pt x="158690" y="238691"/>
                    </a:moveTo>
                    <a:lnTo>
                      <a:pt x="158445" y="239223"/>
                    </a:lnTo>
                    <a:lnTo>
                      <a:pt x="158572" y="238994"/>
                    </a:lnTo>
                    <a:lnTo>
                      <a:pt x="158690" y="238691"/>
                    </a:lnTo>
                    <a:close/>
                  </a:path>
                  <a:path w="473710" h="562609">
                    <a:moveTo>
                      <a:pt x="158277" y="238385"/>
                    </a:moveTo>
                    <a:lnTo>
                      <a:pt x="158168" y="238658"/>
                    </a:lnTo>
                    <a:lnTo>
                      <a:pt x="158041" y="239222"/>
                    </a:lnTo>
                    <a:lnTo>
                      <a:pt x="158277" y="238385"/>
                    </a:lnTo>
                    <a:close/>
                  </a:path>
                  <a:path w="473710" h="562609">
                    <a:moveTo>
                      <a:pt x="161443" y="237790"/>
                    </a:moveTo>
                    <a:lnTo>
                      <a:pt x="160334" y="239219"/>
                    </a:lnTo>
                    <a:lnTo>
                      <a:pt x="161339" y="237956"/>
                    </a:lnTo>
                    <a:lnTo>
                      <a:pt x="161443" y="237790"/>
                    </a:lnTo>
                    <a:close/>
                  </a:path>
                  <a:path w="473710" h="562609">
                    <a:moveTo>
                      <a:pt x="161148" y="239019"/>
                    </a:moveTo>
                    <a:lnTo>
                      <a:pt x="160960" y="239207"/>
                    </a:lnTo>
                    <a:lnTo>
                      <a:pt x="161148" y="239019"/>
                    </a:lnTo>
                    <a:close/>
                  </a:path>
                  <a:path w="473710" h="562609">
                    <a:moveTo>
                      <a:pt x="159236" y="238760"/>
                    </a:moveTo>
                    <a:lnTo>
                      <a:pt x="158960" y="239203"/>
                    </a:lnTo>
                    <a:lnTo>
                      <a:pt x="159236" y="238760"/>
                    </a:lnTo>
                    <a:close/>
                  </a:path>
                  <a:path w="473710" h="562609">
                    <a:moveTo>
                      <a:pt x="159129" y="238683"/>
                    </a:moveTo>
                    <a:lnTo>
                      <a:pt x="158806" y="239202"/>
                    </a:lnTo>
                    <a:lnTo>
                      <a:pt x="159057" y="238849"/>
                    </a:lnTo>
                    <a:lnTo>
                      <a:pt x="159129" y="238683"/>
                    </a:lnTo>
                    <a:close/>
                  </a:path>
                  <a:path w="473710" h="562609">
                    <a:moveTo>
                      <a:pt x="159800" y="238886"/>
                    </a:moveTo>
                    <a:lnTo>
                      <a:pt x="159597" y="239191"/>
                    </a:lnTo>
                    <a:lnTo>
                      <a:pt x="159724" y="239039"/>
                    </a:lnTo>
                    <a:lnTo>
                      <a:pt x="159800" y="238886"/>
                    </a:lnTo>
                    <a:close/>
                  </a:path>
                  <a:path w="473710" h="562609">
                    <a:moveTo>
                      <a:pt x="161436" y="237786"/>
                    </a:moveTo>
                    <a:lnTo>
                      <a:pt x="160475" y="238976"/>
                    </a:lnTo>
                    <a:lnTo>
                      <a:pt x="160349" y="239191"/>
                    </a:lnTo>
                    <a:lnTo>
                      <a:pt x="161436" y="237786"/>
                    </a:lnTo>
                    <a:close/>
                  </a:path>
                  <a:path w="473710" h="562609">
                    <a:moveTo>
                      <a:pt x="159317" y="238769"/>
                    </a:moveTo>
                    <a:lnTo>
                      <a:pt x="159190" y="238947"/>
                    </a:lnTo>
                    <a:lnTo>
                      <a:pt x="159064" y="239190"/>
                    </a:lnTo>
                    <a:lnTo>
                      <a:pt x="159317" y="238769"/>
                    </a:lnTo>
                    <a:close/>
                  </a:path>
                  <a:path w="473710" h="562609">
                    <a:moveTo>
                      <a:pt x="160361" y="238935"/>
                    </a:moveTo>
                    <a:lnTo>
                      <a:pt x="160199" y="239189"/>
                    </a:lnTo>
                    <a:lnTo>
                      <a:pt x="160325" y="239018"/>
                    </a:lnTo>
                    <a:close/>
                  </a:path>
                  <a:path w="473710" h="562609">
                    <a:moveTo>
                      <a:pt x="160485" y="238628"/>
                    </a:moveTo>
                    <a:lnTo>
                      <a:pt x="160142" y="239185"/>
                    </a:lnTo>
                    <a:lnTo>
                      <a:pt x="160269" y="239041"/>
                    </a:lnTo>
                    <a:lnTo>
                      <a:pt x="160395" y="238849"/>
                    </a:lnTo>
                    <a:lnTo>
                      <a:pt x="160485" y="238628"/>
                    </a:lnTo>
                    <a:close/>
                  </a:path>
                  <a:path w="473710" h="562609">
                    <a:moveTo>
                      <a:pt x="160404" y="238760"/>
                    </a:moveTo>
                    <a:lnTo>
                      <a:pt x="160268" y="238898"/>
                    </a:lnTo>
                    <a:lnTo>
                      <a:pt x="160141" y="239185"/>
                    </a:lnTo>
                    <a:lnTo>
                      <a:pt x="160404" y="238760"/>
                    </a:lnTo>
                    <a:close/>
                  </a:path>
                  <a:path w="473710" h="562609">
                    <a:moveTo>
                      <a:pt x="159231" y="238726"/>
                    </a:moveTo>
                    <a:lnTo>
                      <a:pt x="159095" y="238934"/>
                    </a:lnTo>
                    <a:lnTo>
                      <a:pt x="158969" y="239183"/>
                    </a:lnTo>
                    <a:lnTo>
                      <a:pt x="159231" y="238726"/>
                    </a:lnTo>
                    <a:close/>
                  </a:path>
                  <a:path w="473710" h="562609">
                    <a:moveTo>
                      <a:pt x="158793" y="238696"/>
                    </a:moveTo>
                    <a:lnTo>
                      <a:pt x="158585" y="239170"/>
                    </a:lnTo>
                    <a:lnTo>
                      <a:pt x="158793" y="238696"/>
                    </a:lnTo>
                    <a:close/>
                  </a:path>
                  <a:path w="473710" h="562609">
                    <a:moveTo>
                      <a:pt x="160921" y="238760"/>
                    </a:moveTo>
                    <a:lnTo>
                      <a:pt x="160573" y="239170"/>
                    </a:lnTo>
                    <a:lnTo>
                      <a:pt x="160921" y="238760"/>
                    </a:lnTo>
                    <a:close/>
                  </a:path>
                  <a:path w="473710" h="562609">
                    <a:moveTo>
                      <a:pt x="162722" y="238504"/>
                    </a:moveTo>
                    <a:lnTo>
                      <a:pt x="162027" y="239159"/>
                    </a:lnTo>
                    <a:lnTo>
                      <a:pt x="162781" y="238543"/>
                    </a:lnTo>
                    <a:close/>
                  </a:path>
                  <a:path w="473710" h="562609">
                    <a:moveTo>
                      <a:pt x="158587" y="238760"/>
                    </a:moveTo>
                    <a:lnTo>
                      <a:pt x="158369" y="239157"/>
                    </a:lnTo>
                    <a:lnTo>
                      <a:pt x="158587" y="238760"/>
                    </a:lnTo>
                    <a:close/>
                  </a:path>
                  <a:path w="473710" h="562609">
                    <a:moveTo>
                      <a:pt x="162420" y="238760"/>
                    </a:moveTo>
                    <a:lnTo>
                      <a:pt x="162142" y="238990"/>
                    </a:lnTo>
                    <a:lnTo>
                      <a:pt x="162015" y="239152"/>
                    </a:lnTo>
                    <a:lnTo>
                      <a:pt x="162420" y="238760"/>
                    </a:lnTo>
                    <a:close/>
                  </a:path>
                  <a:path w="473710" h="562609">
                    <a:moveTo>
                      <a:pt x="159753" y="238837"/>
                    </a:moveTo>
                    <a:lnTo>
                      <a:pt x="159580" y="239152"/>
                    </a:lnTo>
                    <a:lnTo>
                      <a:pt x="159705" y="238972"/>
                    </a:lnTo>
                    <a:lnTo>
                      <a:pt x="159753" y="238837"/>
                    </a:lnTo>
                    <a:close/>
                  </a:path>
                  <a:path w="473710" h="562609">
                    <a:moveTo>
                      <a:pt x="159696" y="238851"/>
                    </a:moveTo>
                    <a:lnTo>
                      <a:pt x="159500" y="239149"/>
                    </a:lnTo>
                    <a:lnTo>
                      <a:pt x="159627" y="238981"/>
                    </a:lnTo>
                    <a:lnTo>
                      <a:pt x="159696" y="238851"/>
                    </a:lnTo>
                    <a:close/>
                  </a:path>
                  <a:path w="473710" h="562609">
                    <a:moveTo>
                      <a:pt x="158451" y="238760"/>
                    </a:moveTo>
                    <a:lnTo>
                      <a:pt x="158222" y="239147"/>
                    </a:lnTo>
                    <a:lnTo>
                      <a:pt x="158451" y="238760"/>
                    </a:lnTo>
                    <a:close/>
                  </a:path>
                  <a:path w="473710" h="562609">
                    <a:moveTo>
                      <a:pt x="161379" y="238787"/>
                    </a:moveTo>
                    <a:lnTo>
                      <a:pt x="161191" y="238976"/>
                    </a:lnTo>
                    <a:lnTo>
                      <a:pt x="161064" y="239140"/>
                    </a:lnTo>
                    <a:lnTo>
                      <a:pt x="161379" y="238787"/>
                    </a:lnTo>
                    <a:close/>
                  </a:path>
                  <a:path w="473710" h="562609">
                    <a:moveTo>
                      <a:pt x="161023" y="238760"/>
                    </a:moveTo>
                    <a:lnTo>
                      <a:pt x="160816" y="238950"/>
                    </a:lnTo>
                    <a:lnTo>
                      <a:pt x="160689" y="239138"/>
                    </a:lnTo>
                    <a:lnTo>
                      <a:pt x="161023" y="238760"/>
                    </a:lnTo>
                    <a:close/>
                  </a:path>
                  <a:path w="473710" h="562609">
                    <a:moveTo>
                      <a:pt x="158848" y="238283"/>
                    </a:moveTo>
                    <a:lnTo>
                      <a:pt x="158427" y="239138"/>
                    </a:lnTo>
                    <a:lnTo>
                      <a:pt x="158680" y="238694"/>
                    </a:lnTo>
                    <a:lnTo>
                      <a:pt x="158848" y="238283"/>
                    </a:lnTo>
                    <a:close/>
                  </a:path>
                  <a:path w="473710" h="562609">
                    <a:moveTo>
                      <a:pt x="160418" y="238608"/>
                    </a:moveTo>
                    <a:lnTo>
                      <a:pt x="160200" y="238901"/>
                    </a:lnTo>
                    <a:lnTo>
                      <a:pt x="160073" y="239117"/>
                    </a:lnTo>
                    <a:lnTo>
                      <a:pt x="160326" y="238778"/>
                    </a:lnTo>
                    <a:lnTo>
                      <a:pt x="160418" y="238608"/>
                    </a:lnTo>
                    <a:close/>
                  </a:path>
                  <a:path w="473710" h="562609">
                    <a:moveTo>
                      <a:pt x="161386" y="238791"/>
                    </a:moveTo>
                    <a:lnTo>
                      <a:pt x="161102" y="239116"/>
                    </a:lnTo>
                    <a:lnTo>
                      <a:pt x="161355" y="238870"/>
                    </a:lnTo>
                    <a:close/>
                  </a:path>
                  <a:path w="473710" h="562609">
                    <a:moveTo>
                      <a:pt x="162209" y="238821"/>
                    </a:moveTo>
                    <a:lnTo>
                      <a:pt x="161942" y="239110"/>
                    </a:lnTo>
                    <a:lnTo>
                      <a:pt x="162209" y="238821"/>
                    </a:lnTo>
                    <a:close/>
                  </a:path>
                  <a:path w="473710" h="562609">
                    <a:moveTo>
                      <a:pt x="159165" y="238597"/>
                    </a:moveTo>
                    <a:lnTo>
                      <a:pt x="158978" y="238866"/>
                    </a:lnTo>
                    <a:lnTo>
                      <a:pt x="158852" y="239110"/>
                    </a:lnTo>
                    <a:lnTo>
                      <a:pt x="159165" y="238597"/>
                    </a:lnTo>
                    <a:close/>
                  </a:path>
                  <a:path w="473710" h="562609">
                    <a:moveTo>
                      <a:pt x="159716" y="238299"/>
                    </a:moveTo>
                    <a:lnTo>
                      <a:pt x="159273" y="239105"/>
                    </a:lnTo>
                    <a:lnTo>
                      <a:pt x="159653" y="238477"/>
                    </a:lnTo>
                    <a:lnTo>
                      <a:pt x="159716" y="238299"/>
                    </a:lnTo>
                    <a:close/>
                  </a:path>
                  <a:path w="473710" h="562609">
                    <a:moveTo>
                      <a:pt x="158495" y="238760"/>
                    </a:moveTo>
                    <a:lnTo>
                      <a:pt x="158254" y="239102"/>
                    </a:lnTo>
                    <a:lnTo>
                      <a:pt x="158495" y="238760"/>
                    </a:lnTo>
                    <a:close/>
                  </a:path>
                  <a:path w="473710" h="562609">
                    <a:moveTo>
                      <a:pt x="159300" y="238680"/>
                    </a:moveTo>
                    <a:lnTo>
                      <a:pt x="159043" y="239098"/>
                    </a:lnTo>
                    <a:lnTo>
                      <a:pt x="159170" y="238918"/>
                    </a:lnTo>
                    <a:lnTo>
                      <a:pt x="159300" y="238680"/>
                    </a:lnTo>
                    <a:close/>
                  </a:path>
                  <a:path w="473710" h="562609">
                    <a:moveTo>
                      <a:pt x="161502" y="238858"/>
                    </a:moveTo>
                    <a:lnTo>
                      <a:pt x="161286" y="239073"/>
                    </a:lnTo>
                    <a:lnTo>
                      <a:pt x="161502" y="238858"/>
                    </a:lnTo>
                    <a:close/>
                  </a:path>
                  <a:path w="473710" h="562609">
                    <a:moveTo>
                      <a:pt x="160551" y="238760"/>
                    </a:moveTo>
                    <a:lnTo>
                      <a:pt x="160307" y="239068"/>
                    </a:lnTo>
                    <a:lnTo>
                      <a:pt x="160551" y="238760"/>
                    </a:lnTo>
                    <a:close/>
                  </a:path>
                  <a:path w="473710" h="562609">
                    <a:moveTo>
                      <a:pt x="161412" y="238806"/>
                    </a:moveTo>
                    <a:lnTo>
                      <a:pt x="161178" y="239067"/>
                    </a:lnTo>
                    <a:lnTo>
                      <a:pt x="161429" y="238854"/>
                    </a:lnTo>
                    <a:close/>
                  </a:path>
                  <a:path w="473710" h="562609">
                    <a:moveTo>
                      <a:pt x="162249" y="238760"/>
                    </a:moveTo>
                    <a:lnTo>
                      <a:pt x="161913" y="239060"/>
                    </a:lnTo>
                    <a:lnTo>
                      <a:pt x="162249" y="238760"/>
                    </a:lnTo>
                    <a:close/>
                  </a:path>
                  <a:path w="473710" h="562609">
                    <a:moveTo>
                      <a:pt x="158559" y="238760"/>
                    </a:moveTo>
                    <a:lnTo>
                      <a:pt x="158414" y="239055"/>
                    </a:lnTo>
                    <a:lnTo>
                      <a:pt x="158559" y="238760"/>
                    </a:lnTo>
                    <a:close/>
                  </a:path>
                  <a:path w="473710" h="562609">
                    <a:moveTo>
                      <a:pt x="161529" y="238873"/>
                    </a:moveTo>
                    <a:lnTo>
                      <a:pt x="161383" y="239055"/>
                    </a:lnTo>
                    <a:lnTo>
                      <a:pt x="161507" y="238927"/>
                    </a:lnTo>
                    <a:close/>
                  </a:path>
                  <a:path w="473710" h="562609">
                    <a:moveTo>
                      <a:pt x="159357" y="238110"/>
                    </a:moveTo>
                    <a:lnTo>
                      <a:pt x="159102" y="238514"/>
                    </a:lnTo>
                    <a:lnTo>
                      <a:pt x="158848" y="239053"/>
                    </a:lnTo>
                    <a:lnTo>
                      <a:pt x="158975" y="238867"/>
                    </a:lnTo>
                    <a:lnTo>
                      <a:pt x="159357" y="238110"/>
                    </a:lnTo>
                    <a:close/>
                  </a:path>
                  <a:path w="473710" h="562609">
                    <a:moveTo>
                      <a:pt x="160436" y="238508"/>
                    </a:moveTo>
                    <a:lnTo>
                      <a:pt x="160195" y="238822"/>
                    </a:lnTo>
                    <a:lnTo>
                      <a:pt x="160069" y="239050"/>
                    </a:lnTo>
                    <a:lnTo>
                      <a:pt x="160436" y="238508"/>
                    </a:lnTo>
                    <a:close/>
                  </a:path>
                  <a:path w="473710" h="562609">
                    <a:moveTo>
                      <a:pt x="159777" y="238862"/>
                    </a:moveTo>
                    <a:lnTo>
                      <a:pt x="159664" y="239050"/>
                    </a:lnTo>
                    <a:lnTo>
                      <a:pt x="159791" y="238886"/>
                    </a:lnTo>
                    <a:close/>
                  </a:path>
                  <a:path w="473710" h="562609">
                    <a:moveTo>
                      <a:pt x="158555" y="237263"/>
                    </a:moveTo>
                    <a:lnTo>
                      <a:pt x="158132" y="238208"/>
                    </a:lnTo>
                    <a:lnTo>
                      <a:pt x="158005" y="239050"/>
                    </a:lnTo>
                    <a:lnTo>
                      <a:pt x="158385" y="238001"/>
                    </a:lnTo>
                    <a:lnTo>
                      <a:pt x="158555" y="237263"/>
                    </a:lnTo>
                    <a:close/>
                  </a:path>
                  <a:path w="473710" h="562609">
                    <a:moveTo>
                      <a:pt x="161213" y="238760"/>
                    </a:moveTo>
                    <a:lnTo>
                      <a:pt x="160938" y="239049"/>
                    </a:lnTo>
                    <a:lnTo>
                      <a:pt x="161213" y="238760"/>
                    </a:lnTo>
                    <a:close/>
                  </a:path>
                  <a:path w="473710" h="562609">
                    <a:moveTo>
                      <a:pt x="160342" y="238756"/>
                    </a:moveTo>
                    <a:lnTo>
                      <a:pt x="160133" y="239046"/>
                    </a:lnTo>
                    <a:lnTo>
                      <a:pt x="160260" y="238896"/>
                    </a:lnTo>
                    <a:lnTo>
                      <a:pt x="160342" y="238756"/>
                    </a:lnTo>
                    <a:close/>
                  </a:path>
                  <a:path w="473710" h="562609">
                    <a:moveTo>
                      <a:pt x="160644" y="238760"/>
                    </a:moveTo>
                    <a:lnTo>
                      <a:pt x="160429" y="239036"/>
                    </a:lnTo>
                    <a:lnTo>
                      <a:pt x="160644" y="238760"/>
                    </a:lnTo>
                    <a:close/>
                  </a:path>
                  <a:path w="473710" h="562609">
                    <a:moveTo>
                      <a:pt x="160166" y="238797"/>
                    </a:moveTo>
                    <a:lnTo>
                      <a:pt x="159991" y="239034"/>
                    </a:lnTo>
                    <a:lnTo>
                      <a:pt x="160117" y="238884"/>
                    </a:lnTo>
                    <a:close/>
                  </a:path>
                  <a:path w="473710" h="562609">
                    <a:moveTo>
                      <a:pt x="273908" y="234950"/>
                    </a:moveTo>
                    <a:lnTo>
                      <a:pt x="171394" y="234953"/>
                    </a:lnTo>
                    <a:lnTo>
                      <a:pt x="165122" y="239033"/>
                    </a:lnTo>
                    <a:lnTo>
                      <a:pt x="167576" y="237490"/>
                    </a:lnTo>
                    <a:lnTo>
                      <a:pt x="271333" y="237490"/>
                    </a:lnTo>
                    <a:lnTo>
                      <a:pt x="273908" y="234950"/>
                    </a:lnTo>
                    <a:close/>
                  </a:path>
                  <a:path w="473710" h="562609">
                    <a:moveTo>
                      <a:pt x="159741" y="238326"/>
                    </a:moveTo>
                    <a:lnTo>
                      <a:pt x="159333" y="239030"/>
                    </a:lnTo>
                    <a:lnTo>
                      <a:pt x="159587" y="238671"/>
                    </a:lnTo>
                    <a:lnTo>
                      <a:pt x="159713" y="238438"/>
                    </a:lnTo>
                    <a:close/>
                  </a:path>
                  <a:path w="473710" h="562609">
                    <a:moveTo>
                      <a:pt x="162277" y="238513"/>
                    </a:moveTo>
                    <a:lnTo>
                      <a:pt x="161925" y="238816"/>
                    </a:lnTo>
                    <a:lnTo>
                      <a:pt x="161798" y="239028"/>
                    </a:lnTo>
                    <a:lnTo>
                      <a:pt x="162277" y="238513"/>
                    </a:lnTo>
                    <a:close/>
                  </a:path>
                  <a:path w="473710" h="562609">
                    <a:moveTo>
                      <a:pt x="158420" y="238760"/>
                    </a:moveTo>
                    <a:lnTo>
                      <a:pt x="158268" y="239025"/>
                    </a:lnTo>
                    <a:lnTo>
                      <a:pt x="158420" y="238760"/>
                    </a:lnTo>
                    <a:close/>
                  </a:path>
                  <a:path w="473710" h="562609">
                    <a:moveTo>
                      <a:pt x="159726" y="238808"/>
                    </a:moveTo>
                    <a:lnTo>
                      <a:pt x="159609" y="239014"/>
                    </a:lnTo>
                    <a:lnTo>
                      <a:pt x="159736" y="238828"/>
                    </a:lnTo>
                    <a:close/>
                  </a:path>
                  <a:path w="473710" h="562609">
                    <a:moveTo>
                      <a:pt x="160194" y="238723"/>
                    </a:moveTo>
                    <a:lnTo>
                      <a:pt x="159969" y="239012"/>
                    </a:lnTo>
                    <a:lnTo>
                      <a:pt x="160096" y="238874"/>
                    </a:lnTo>
                    <a:lnTo>
                      <a:pt x="160194" y="238723"/>
                    </a:lnTo>
                    <a:close/>
                  </a:path>
                  <a:path w="473710" h="562609">
                    <a:moveTo>
                      <a:pt x="159403" y="238396"/>
                    </a:moveTo>
                    <a:lnTo>
                      <a:pt x="159178" y="238756"/>
                    </a:lnTo>
                    <a:lnTo>
                      <a:pt x="159051" y="239002"/>
                    </a:lnTo>
                    <a:lnTo>
                      <a:pt x="159403" y="238396"/>
                    </a:lnTo>
                    <a:close/>
                  </a:path>
                  <a:path w="473710" h="562609">
                    <a:moveTo>
                      <a:pt x="159394" y="238594"/>
                    </a:moveTo>
                    <a:lnTo>
                      <a:pt x="159153" y="238999"/>
                    </a:lnTo>
                    <a:lnTo>
                      <a:pt x="159280" y="238821"/>
                    </a:lnTo>
                    <a:lnTo>
                      <a:pt x="159394" y="238594"/>
                    </a:lnTo>
                    <a:close/>
                  </a:path>
                  <a:path w="473710" h="562609">
                    <a:moveTo>
                      <a:pt x="161977" y="238760"/>
                    </a:moveTo>
                    <a:lnTo>
                      <a:pt x="161810" y="238760"/>
                    </a:lnTo>
                    <a:lnTo>
                      <a:pt x="161712" y="238978"/>
                    </a:lnTo>
                    <a:lnTo>
                      <a:pt x="161977" y="238760"/>
                    </a:lnTo>
                    <a:close/>
                  </a:path>
                  <a:path w="473710" h="562609">
                    <a:moveTo>
                      <a:pt x="159047" y="238395"/>
                    </a:moveTo>
                    <a:lnTo>
                      <a:pt x="158866" y="238699"/>
                    </a:lnTo>
                    <a:lnTo>
                      <a:pt x="158739" y="238978"/>
                    </a:lnTo>
                    <a:lnTo>
                      <a:pt x="159047" y="238395"/>
                    </a:lnTo>
                    <a:close/>
                  </a:path>
                  <a:path w="473710" h="562609">
                    <a:moveTo>
                      <a:pt x="164020" y="238760"/>
                    </a:moveTo>
                    <a:lnTo>
                      <a:pt x="163687" y="238959"/>
                    </a:lnTo>
                    <a:lnTo>
                      <a:pt x="164020" y="238760"/>
                    </a:lnTo>
                    <a:close/>
                  </a:path>
                  <a:path w="473710" h="562609">
                    <a:moveTo>
                      <a:pt x="157787" y="238553"/>
                    </a:moveTo>
                    <a:lnTo>
                      <a:pt x="157611" y="238941"/>
                    </a:lnTo>
                    <a:lnTo>
                      <a:pt x="157736" y="238768"/>
                    </a:lnTo>
                    <a:lnTo>
                      <a:pt x="157787" y="238553"/>
                    </a:lnTo>
                    <a:close/>
                  </a:path>
                  <a:path w="473710" h="562609">
                    <a:moveTo>
                      <a:pt x="158469" y="238420"/>
                    </a:moveTo>
                    <a:lnTo>
                      <a:pt x="158255" y="238941"/>
                    </a:lnTo>
                    <a:lnTo>
                      <a:pt x="158382" y="238684"/>
                    </a:lnTo>
                    <a:lnTo>
                      <a:pt x="158469" y="238420"/>
                    </a:lnTo>
                    <a:close/>
                  </a:path>
                  <a:path w="473710" h="562609">
                    <a:moveTo>
                      <a:pt x="162285" y="238506"/>
                    </a:moveTo>
                    <a:lnTo>
                      <a:pt x="161909" y="238939"/>
                    </a:lnTo>
                    <a:lnTo>
                      <a:pt x="162285" y="238506"/>
                    </a:lnTo>
                    <a:close/>
                  </a:path>
                  <a:path w="473710" h="562609">
                    <a:moveTo>
                      <a:pt x="160515" y="238760"/>
                    </a:moveTo>
                    <a:lnTo>
                      <a:pt x="160361" y="238935"/>
                    </a:lnTo>
                    <a:lnTo>
                      <a:pt x="160515" y="238760"/>
                    </a:lnTo>
                    <a:close/>
                  </a:path>
                  <a:path w="473710" h="562609">
                    <a:moveTo>
                      <a:pt x="160242" y="238760"/>
                    </a:moveTo>
                    <a:lnTo>
                      <a:pt x="160115" y="238929"/>
                    </a:lnTo>
                    <a:lnTo>
                      <a:pt x="160242" y="238760"/>
                    </a:lnTo>
                    <a:close/>
                  </a:path>
                  <a:path w="473710" h="562609">
                    <a:moveTo>
                      <a:pt x="161810" y="238760"/>
                    </a:moveTo>
                    <a:lnTo>
                      <a:pt x="161626" y="238929"/>
                    </a:lnTo>
                    <a:lnTo>
                      <a:pt x="161810" y="238760"/>
                    </a:lnTo>
                    <a:close/>
                  </a:path>
                  <a:path w="473710" h="562609">
                    <a:moveTo>
                      <a:pt x="160170" y="238760"/>
                    </a:moveTo>
                    <a:lnTo>
                      <a:pt x="160009" y="238916"/>
                    </a:lnTo>
                    <a:lnTo>
                      <a:pt x="160170" y="238760"/>
                    </a:lnTo>
                    <a:close/>
                  </a:path>
                  <a:path w="473710" h="562609">
                    <a:moveTo>
                      <a:pt x="161694" y="238760"/>
                    </a:moveTo>
                    <a:lnTo>
                      <a:pt x="161592" y="238909"/>
                    </a:lnTo>
                    <a:lnTo>
                      <a:pt x="161694" y="238760"/>
                    </a:lnTo>
                    <a:close/>
                  </a:path>
                  <a:path w="473710" h="562609">
                    <a:moveTo>
                      <a:pt x="161632" y="237895"/>
                    </a:moveTo>
                    <a:lnTo>
                      <a:pt x="160971" y="238723"/>
                    </a:lnTo>
                    <a:lnTo>
                      <a:pt x="160844" y="238908"/>
                    </a:lnTo>
                    <a:lnTo>
                      <a:pt x="161632" y="237895"/>
                    </a:lnTo>
                    <a:close/>
                  </a:path>
                  <a:path w="473710" h="562609">
                    <a:moveTo>
                      <a:pt x="161639" y="237899"/>
                    </a:moveTo>
                    <a:lnTo>
                      <a:pt x="160846" y="238906"/>
                    </a:lnTo>
                    <a:lnTo>
                      <a:pt x="161224" y="238524"/>
                    </a:lnTo>
                    <a:lnTo>
                      <a:pt x="161602" y="238065"/>
                    </a:lnTo>
                    <a:lnTo>
                      <a:pt x="161639" y="237899"/>
                    </a:lnTo>
                    <a:close/>
                  </a:path>
                  <a:path w="473710" h="562609">
                    <a:moveTo>
                      <a:pt x="160134" y="238760"/>
                    </a:moveTo>
                    <a:lnTo>
                      <a:pt x="160014" y="238905"/>
                    </a:lnTo>
                    <a:lnTo>
                      <a:pt x="160134" y="238760"/>
                    </a:lnTo>
                    <a:close/>
                  </a:path>
                  <a:path w="473710" h="562609">
                    <a:moveTo>
                      <a:pt x="159374" y="238612"/>
                    </a:moveTo>
                    <a:lnTo>
                      <a:pt x="159199" y="238901"/>
                    </a:lnTo>
                    <a:lnTo>
                      <a:pt x="159326" y="238725"/>
                    </a:lnTo>
                    <a:close/>
                  </a:path>
                  <a:path w="473710" h="562609">
                    <a:moveTo>
                      <a:pt x="159086" y="238330"/>
                    </a:moveTo>
                    <a:lnTo>
                      <a:pt x="158809" y="238899"/>
                    </a:lnTo>
                    <a:lnTo>
                      <a:pt x="158935" y="238686"/>
                    </a:lnTo>
                    <a:lnTo>
                      <a:pt x="159086" y="238330"/>
                    </a:lnTo>
                    <a:close/>
                  </a:path>
                  <a:path w="473710" h="562609">
                    <a:moveTo>
                      <a:pt x="164018" y="238679"/>
                    </a:moveTo>
                    <a:lnTo>
                      <a:pt x="163861" y="238778"/>
                    </a:lnTo>
                    <a:lnTo>
                      <a:pt x="164018" y="238679"/>
                    </a:lnTo>
                    <a:close/>
                  </a:path>
                  <a:path w="473710" h="562609">
                    <a:moveTo>
                      <a:pt x="162698" y="238490"/>
                    </a:moveTo>
                    <a:lnTo>
                      <a:pt x="162236" y="238894"/>
                    </a:lnTo>
                    <a:lnTo>
                      <a:pt x="162608" y="238594"/>
                    </a:lnTo>
                    <a:close/>
                  </a:path>
                  <a:path w="473710" h="562609">
                    <a:moveTo>
                      <a:pt x="160667" y="238333"/>
                    </a:moveTo>
                    <a:lnTo>
                      <a:pt x="160511" y="238585"/>
                    </a:lnTo>
                    <a:lnTo>
                      <a:pt x="160385" y="238874"/>
                    </a:lnTo>
                    <a:lnTo>
                      <a:pt x="160512" y="238680"/>
                    </a:lnTo>
                    <a:lnTo>
                      <a:pt x="160667" y="238333"/>
                    </a:lnTo>
                    <a:close/>
                  </a:path>
                  <a:path w="473710" h="562609">
                    <a:moveTo>
                      <a:pt x="159716" y="238299"/>
                    </a:moveTo>
                    <a:lnTo>
                      <a:pt x="159394" y="238870"/>
                    </a:lnTo>
                    <a:lnTo>
                      <a:pt x="159716" y="238299"/>
                    </a:lnTo>
                    <a:close/>
                  </a:path>
                  <a:path w="473710" h="562609">
                    <a:moveTo>
                      <a:pt x="160375" y="238760"/>
                    </a:moveTo>
                    <a:close/>
                  </a:path>
                  <a:path w="473710" h="562609">
                    <a:moveTo>
                      <a:pt x="162032" y="238118"/>
                    </a:moveTo>
                    <a:lnTo>
                      <a:pt x="161629" y="238601"/>
                    </a:lnTo>
                    <a:lnTo>
                      <a:pt x="161502" y="238858"/>
                    </a:lnTo>
                    <a:lnTo>
                      <a:pt x="161655" y="238760"/>
                    </a:lnTo>
                    <a:lnTo>
                      <a:pt x="162035" y="238195"/>
                    </a:lnTo>
                    <a:close/>
                  </a:path>
                  <a:path w="473710" h="562609">
                    <a:moveTo>
                      <a:pt x="159957" y="238560"/>
                    </a:moveTo>
                    <a:lnTo>
                      <a:pt x="159811" y="238854"/>
                    </a:lnTo>
                    <a:lnTo>
                      <a:pt x="159938" y="238655"/>
                    </a:lnTo>
                    <a:close/>
                  </a:path>
                  <a:path w="473710" h="562609">
                    <a:moveTo>
                      <a:pt x="160223" y="238760"/>
                    </a:moveTo>
                    <a:close/>
                  </a:path>
                  <a:path w="473710" h="562609">
                    <a:moveTo>
                      <a:pt x="159483" y="238513"/>
                    </a:moveTo>
                    <a:lnTo>
                      <a:pt x="159295" y="238843"/>
                    </a:lnTo>
                    <a:lnTo>
                      <a:pt x="159483" y="238513"/>
                    </a:lnTo>
                    <a:close/>
                  </a:path>
                  <a:path w="473710" h="562609">
                    <a:moveTo>
                      <a:pt x="159180" y="238108"/>
                    </a:moveTo>
                    <a:lnTo>
                      <a:pt x="159034" y="238330"/>
                    </a:lnTo>
                    <a:lnTo>
                      <a:pt x="158780" y="238843"/>
                    </a:lnTo>
                    <a:lnTo>
                      <a:pt x="159033" y="238419"/>
                    </a:lnTo>
                    <a:lnTo>
                      <a:pt x="159180" y="238108"/>
                    </a:lnTo>
                    <a:close/>
                  </a:path>
                  <a:path w="473710" h="562609">
                    <a:moveTo>
                      <a:pt x="161734" y="238760"/>
                    </a:moveTo>
                    <a:close/>
                  </a:path>
                  <a:path w="473710" h="562609">
                    <a:moveTo>
                      <a:pt x="158875" y="238456"/>
                    </a:moveTo>
                    <a:lnTo>
                      <a:pt x="158701" y="238836"/>
                    </a:lnTo>
                    <a:lnTo>
                      <a:pt x="158827" y="238601"/>
                    </a:lnTo>
                    <a:lnTo>
                      <a:pt x="158875" y="238456"/>
                    </a:lnTo>
                    <a:close/>
                  </a:path>
                  <a:path w="473710" h="562609">
                    <a:moveTo>
                      <a:pt x="159942" y="238544"/>
                    </a:moveTo>
                    <a:lnTo>
                      <a:pt x="159792" y="238835"/>
                    </a:lnTo>
                    <a:lnTo>
                      <a:pt x="159918" y="238624"/>
                    </a:lnTo>
                    <a:close/>
                  </a:path>
                  <a:path w="473710" h="562609">
                    <a:moveTo>
                      <a:pt x="157768" y="238509"/>
                    </a:moveTo>
                    <a:lnTo>
                      <a:pt x="157652" y="238830"/>
                    </a:lnTo>
                    <a:lnTo>
                      <a:pt x="157776" y="238570"/>
                    </a:lnTo>
                    <a:close/>
                  </a:path>
                  <a:path w="473710" h="562609">
                    <a:moveTo>
                      <a:pt x="159623" y="238384"/>
                    </a:moveTo>
                    <a:lnTo>
                      <a:pt x="159499" y="238547"/>
                    </a:lnTo>
                    <a:lnTo>
                      <a:pt x="159373" y="238825"/>
                    </a:lnTo>
                    <a:lnTo>
                      <a:pt x="159623" y="238384"/>
                    </a:lnTo>
                    <a:close/>
                  </a:path>
                  <a:path w="473710" h="562609">
                    <a:moveTo>
                      <a:pt x="159816" y="238760"/>
                    </a:moveTo>
                    <a:close/>
                  </a:path>
                  <a:path w="473710" h="562609">
                    <a:moveTo>
                      <a:pt x="160959" y="238270"/>
                    </a:moveTo>
                    <a:lnTo>
                      <a:pt x="160670" y="238624"/>
                    </a:lnTo>
                    <a:lnTo>
                      <a:pt x="160544" y="238813"/>
                    </a:lnTo>
                    <a:lnTo>
                      <a:pt x="160959" y="238270"/>
                    </a:lnTo>
                    <a:close/>
                  </a:path>
                  <a:path w="473710" h="562609">
                    <a:moveTo>
                      <a:pt x="161655" y="238760"/>
                    </a:moveTo>
                    <a:close/>
                  </a:path>
                  <a:path w="473710" h="562609">
                    <a:moveTo>
                      <a:pt x="162590" y="238430"/>
                    </a:moveTo>
                    <a:lnTo>
                      <a:pt x="162350" y="238644"/>
                    </a:lnTo>
                    <a:lnTo>
                      <a:pt x="162224" y="238799"/>
                    </a:lnTo>
                    <a:lnTo>
                      <a:pt x="162590" y="238430"/>
                    </a:lnTo>
                    <a:close/>
                  </a:path>
                  <a:path w="473710" h="562609">
                    <a:moveTo>
                      <a:pt x="160498" y="238454"/>
                    </a:moveTo>
                    <a:lnTo>
                      <a:pt x="160387" y="238589"/>
                    </a:lnTo>
                    <a:lnTo>
                      <a:pt x="160260" y="238798"/>
                    </a:lnTo>
                    <a:lnTo>
                      <a:pt x="160498" y="238454"/>
                    </a:lnTo>
                    <a:close/>
                  </a:path>
                  <a:path w="473710" h="562609">
                    <a:moveTo>
                      <a:pt x="159808" y="238399"/>
                    </a:moveTo>
                    <a:lnTo>
                      <a:pt x="159579" y="238795"/>
                    </a:lnTo>
                    <a:lnTo>
                      <a:pt x="159705" y="238606"/>
                    </a:lnTo>
                    <a:lnTo>
                      <a:pt x="159808" y="238399"/>
                    </a:lnTo>
                    <a:close/>
                  </a:path>
                  <a:path w="473710" h="562609">
                    <a:moveTo>
                      <a:pt x="161657" y="238392"/>
                    </a:moveTo>
                    <a:lnTo>
                      <a:pt x="161506" y="238563"/>
                    </a:lnTo>
                    <a:lnTo>
                      <a:pt x="161379" y="238787"/>
                    </a:lnTo>
                    <a:lnTo>
                      <a:pt x="161657" y="238392"/>
                    </a:lnTo>
                    <a:close/>
                  </a:path>
                  <a:path w="473710" h="562609">
                    <a:moveTo>
                      <a:pt x="159874" y="238471"/>
                    </a:moveTo>
                    <a:lnTo>
                      <a:pt x="159727" y="238770"/>
                    </a:lnTo>
                    <a:lnTo>
                      <a:pt x="159854" y="238581"/>
                    </a:lnTo>
                    <a:close/>
                  </a:path>
                  <a:path w="473710" h="562609">
                    <a:moveTo>
                      <a:pt x="162463" y="238359"/>
                    </a:moveTo>
                    <a:lnTo>
                      <a:pt x="162238" y="238575"/>
                    </a:lnTo>
                    <a:lnTo>
                      <a:pt x="162111" y="238765"/>
                    </a:lnTo>
                    <a:lnTo>
                      <a:pt x="162492" y="238382"/>
                    </a:lnTo>
                    <a:close/>
                  </a:path>
                  <a:path w="473710" h="562609">
                    <a:moveTo>
                      <a:pt x="158754" y="237274"/>
                    </a:moveTo>
                    <a:lnTo>
                      <a:pt x="158230" y="238760"/>
                    </a:lnTo>
                    <a:lnTo>
                      <a:pt x="158357" y="238579"/>
                    </a:lnTo>
                    <a:lnTo>
                      <a:pt x="158483" y="238330"/>
                    </a:lnTo>
                    <a:lnTo>
                      <a:pt x="158610" y="237908"/>
                    </a:lnTo>
                    <a:lnTo>
                      <a:pt x="158754" y="237274"/>
                    </a:lnTo>
                    <a:close/>
                  </a:path>
                  <a:path w="473710" h="562609">
                    <a:moveTo>
                      <a:pt x="158464" y="238612"/>
                    </a:moveTo>
                    <a:lnTo>
                      <a:pt x="158375" y="238760"/>
                    </a:lnTo>
                    <a:lnTo>
                      <a:pt x="158464" y="238612"/>
                    </a:lnTo>
                    <a:close/>
                  </a:path>
                  <a:path w="473710" h="562609">
                    <a:moveTo>
                      <a:pt x="158757" y="238172"/>
                    </a:moveTo>
                    <a:lnTo>
                      <a:pt x="158432" y="238760"/>
                    </a:lnTo>
                    <a:lnTo>
                      <a:pt x="158684" y="238342"/>
                    </a:lnTo>
                    <a:lnTo>
                      <a:pt x="158757" y="238172"/>
                    </a:lnTo>
                    <a:close/>
                  </a:path>
                  <a:path w="473710" h="562609">
                    <a:moveTo>
                      <a:pt x="158488" y="238695"/>
                    </a:moveTo>
                    <a:close/>
                  </a:path>
                  <a:path w="473710" h="562609">
                    <a:moveTo>
                      <a:pt x="158574" y="238596"/>
                    </a:moveTo>
                    <a:lnTo>
                      <a:pt x="158451" y="238760"/>
                    </a:lnTo>
                    <a:lnTo>
                      <a:pt x="158574" y="238596"/>
                    </a:lnTo>
                    <a:close/>
                  </a:path>
                  <a:path w="473710" h="562609">
                    <a:moveTo>
                      <a:pt x="158804" y="238333"/>
                    </a:moveTo>
                    <a:lnTo>
                      <a:pt x="158667" y="238490"/>
                    </a:lnTo>
                    <a:lnTo>
                      <a:pt x="158543" y="238760"/>
                    </a:lnTo>
                    <a:lnTo>
                      <a:pt x="158804" y="238333"/>
                    </a:lnTo>
                    <a:close/>
                  </a:path>
                  <a:path w="473710" h="562609">
                    <a:moveTo>
                      <a:pt x="158975" y="238631"/>
                    </a:moveTo>
                    <a:lnTo>
                      <a:pt x="158904" y="238760"/>
                    </a:lnTo>
                    <a:lnTo>
                      <a:pt x="158975" y="238631"/>
                    </a:lnTo>
                    <a:close/>
                  </a:path>
                  <a:path w="473710" h="562609">
                    <a:moveTo>
                      <a:pt x="159261" y="238716"/>
                    </a:moveTo>
                    <a:close/>
                  </a:path>
                  <a:path w="473710" h="562609">
                    <a:moveTo>
                      <a:pt x="159767" y="238355"/>
                    </a:moveTo>
                    <a:lnTo>
                      <a:pt x="159544" y="238760"/>
                    </a:lnTo>
                    <a:lnTo>
                      <a:pt x="159691" y="238535"/>
                    </a:lnTo>
                    <a:lnTo>
                      <a:pt x="159767" y="238355"/>
                    </a:lnTo>
                    <a:close/>
                  </a:path>
                  <a:path w="473710" h="562609">
                    <a:moveTo>
                      <a:pt x="159930" y="238531"/>
                    </a:moveTo>
                    <a:lnTo>
                      <a:pt x="159789" y="238760"/>
                    </a:lnTo>
                    <a:lnTo>
                      <a:pt x="159930" y="238531"/>
                    </a:lnTo>
                    <a:close/>
                  </a:path>
                  <a:path w="473710" h="562609">
                    <a:moveTo>
                      <a:pt x="160121" y="238738"/>
                    </a:moveTo>
                    <a:close/>
                  </a:path>
                  <a:path w="473710" h="562609">
                    <a:moveTo>
                      <a:pt x="160196" y="238717"/>
                    </a:moveTo>
                    <a:close/>
                  </a:path>
                  <a:path w="473710" h="562609">
                    <a:moveTo>
                      <a:pt x="160417" y="238524"/>
                    </a:moveTo>
                    <a:lnTo>
                      <a:pt x="160200" y="238760"/>
                    </a:lnTo>
                    <a:lnTo>
                      <a:pt x="160417" y="238524"/>
                    </a:lnTo>
                    <a:close/>
                  </a:path>
                  <a:path w="473710" h="562609">
                    <a:moveTo>
                      <a:pt x="160552" y="238464"/>
                    </a:moveTo>
                    <a:lnTo>
                      <a:pt x="160340" y="238760"/>
                    </a:lnTo>
                    <a:lnTo>
                      <a:pt x="160552" y="238464"/>
                    </a:lnTo>
                    <a:close/>
                  </a:path>
                  <a:path w="473710" h="562609">
                    <a:moveTo>
                      <a:pt x="160918" y="238087"/>
                    </a:moveTo>
                    <a:lnTo>
                      <a:pt x="160477" y="238760"/>
                    </a:lnTo>
                    <a:lnTo>
                      <a:pt x="160603" y="238631"/>
                    </a:lnTo>
                    <a:lnTo>
                      <a:pt x="160730" y="238452"/>
                    </a:lnTo>
                    <a:lnTo>
                      <a:pt x="160918" y="238087"/>
                    </a:lnTo>
                    <a:close/>
                  </a:path>
                  <a:path w="473710" h="562609">
                    <a:moveTo>
                      <a:pt x="160675" y="238558"/>
                    </a:moveTo>
                    <a:lnTo>
                      <a:pt x="160477" y="238760"/>
                    </a:lnTo>
                    <a:lnTo>
                      <a:pt x="160675" y="238558"/>
                    </a:lnTo>
                    <a:close/>
                  </a:path>
                  <a:path w="473710" h="562609">
                    <a:moveTo>
                      <a:pt x="161272" y="237953"/>
                    </a:moveTo>
                    <a:lnTo>
                      <a:pt x="160595" y="238760"/>
                    </a:lnTo>
                    <a:lnTo>
                      <a:pt x="161272" y="237953"/>
                    </a:lnTo>
                    <a:close/>
                  </a:path>
                  <a:path w="473710" h="562609">
                    <a:moveTo>
                      <a:pt x="161096" y="238388"/>
                    </a:moveTo>
                    <a:lnTo>
                      <a:pt x="160812" y="238760"/>
                    </a:lnTo>
                    <a:lnTo>
                      <a:pt x="161096" y="238388"/>
                    </a:lnTo>
                    <a:close/>
                  </a:path>
                  <a:path w="473710" h="562609">
                    <a:moveTo>
                      <a:pt x="161584" y="237868"/>
                    </a:moveTo>
                    <a:lnTo>
                      <a:pt x="160892" y="238760"/>
                    </a:lnTo>
                    <a:lnTo>
                      <a:pt x="161558" y="237935"/>
                    </a:lnTo>
                    <a:close/>
                  </a:path>
                  <a:path w="473710" h="562609">
                    <a:moveTo>
                      <a:pt x="161156" y="238606"/>
                    </a:moveTo>
                    <a:lnTo>
                      <a:pt x="160998" y="238760"/>
                    </a:lnTo>
                    <a:lnTo>
                      <a:pt x="161156" y="238606"/>
                    </a:lnTo>
                    <a:close/>
                  </a:path>
                  <a:path w="473710" h="562609">
                    <a:moveTo>
                      <a:pt x="161810" y="237995"/>
                    </a:moveTo>
                    <a:lnTo>
                      <a:pt x="161133" y="238760"/>
                    </a:lnTo>
                    <a:lnTo>
                      <a:pt x="161593" y="238322"/>
                    </a:lnTo>
                    <a:lnTo>
                      <a:pt x="161810" y="237995"/>
                    </a:lnTo>
                    <a:close/>
                  </a:path>
                  <a:path w="473710" h="562609">
                    <a:moveTo>
                      <a:pt x="161722" y="238470"/>
                    </a:moveTo>
                    <a:lnTo>
                      <a:pt x="161474" y="238760"/>
                    </a:lnTo>
                    <a:lnTo>
                      <a:pt x="161722" y="238470"/>
                    </a:lnTo>
                    <a:close/>
                  </a:path>
                  <a:path w="473710" h="562609">
                    <a:moveTo>
                      <a:pt x="162374" y="238565"/>
                    </a:moveTo>
                    <a:lnTo>
                      <a:pt x="162141" y="238760"/>
                    </a:lnTo>
                    <a:lnTo>
                      <a:pt x="162374" y="238565"/>
                    </a:lnTo>
                    <a:close/>
                  </a:path>
                  <a:path w="473710" h="562609">
                    <a:moveTo>
                      <a:pt x="162633" y="238454"/>
                    </a:moveTo>
                    <a:lnTo>
                      <a:pt x="162271" y="238760"/>
                    </a:lnTo>
                    <a:lnTo>
                      <a:pt x="162642" y="238539"/>
                    </a:lnTo>
                    <a:close/>
                  </a:path>
                  <a:path w="473710" h="562609">
                    <a:moveTo>
                      <a:pt x="162786" y="238539"/>
                    </a:moveTo>
                    <a:lnTo>
                      <a:pt x="162516" y="238760"/>
                    </a:lnTo>
                    <a:lnTo>
                      <a:pt x="162699" y="238657"/>
                    </a:lnTo>
                    <a:close/>
                  </a:path>
                  <a:path w="473710" h="562609">
                    <a:moveTo>
                      <a:pt x="162828" y="238563"/>
                    </a:moveTo>
                    <a:lnTo>
                      <a:pt x="162585" y="238760"/>
                    </a:lnTo>
                    <a:lnTo>
                      <a:pt x="162804" y="238644"/>
                    </a:lnTo>
                    <a:close/>
                  </a:path>
                  <a:path w="473710" h="562609">
                    <a:moveTo>
                      <a:pt x="162875" y="238589"/>
                    </a:moveTo>
                    <a:lnTo>
                      <a:pt x="162711" y="238760"/>
                    </a:lnTo>
                    <a:lnTo>
                      <a:pt x="162856" y="238646"/>
                    </a:lnTo>
                    <a:close/>
                  </a:path>
                  <a:path w="473710" h="562609">
                    <a:moveTo>
                      <a:pt x="162910" y="238609"/>
                    </a:moveTo>
                    <a:lnTo>
                      <a:pt x="162741" y="238760"/>
                    </a:lnTo>
                    <a:lnTo>
                      <a:pt x="162897" y="238760"/>
                    </a:lnTo>
                    <a:lnTo>
                      <a:pt x="162910" y="238609"/>
                    </a:lnTo>
                    <a:close/>
                  </a:path>
                  <a:path w="473710" h="562609">
                    <a:moveTo>
                      <a:pt x="163107" y="238718"/>
                    </a:moveTo>
                    <a:close/>
                  </a:path>
                  <a:path w="473710" h="562609">
                    <a:moveTo>
                      <a:pt x="163276" y="238695"/>
                    </a:moveTo>
                    <a:close/>
                  </a:path>
                  <a:path w="473710" h="562609">
                    <a:moveTo>
                      <a:pt x="163390" y="238618"/>
                    </a:moveTo>
                    <a:lnTo>
                      <a:pt x="163210" y="238760"/>
                    </a:lnTo>
                    <a:lnTo>
                      <a:pt x="163390" y="238618"/>
                    </a:lnTo>
                    <a:close/>
                  </a:path>
                  <a:path w="473710" h="562609">
                    <a:moveTo>
                      <a:pt x="164803" y="238057"/>
                    </a:moveTo>
                    <a:lnTo>
                      <a:pt x="163703" y="238760"/>
                    </a:lnTo>
                    <a:lnTo>
                      <a:pt x="163876" y="238760"/>
                    </a:lnTo>
                    <a:lnTo>
                      <a:pt x="164803" y="238057"/>
                    </a:lnTo>
                    <a:close/>
                  </a:path>
                  <a:path w="473710" h="562609">
                    <a:moveTo>
                      <a:pt x="166543" y="237146"/>
                    </a:moveTo>
                    <a:lnTo>
                      <a:pt x="164195" y="238570"/>
                    </a:lnTo>
                    <a:lnTo>
                      <a:pt x="163945" y="238760"/>
                    </a:lnTo>
                    <a:lnTo>
                      <a:pt x="166349" y="237297"/>
                    </a:lnTo>
                    <a:lnTo>
                      <a:pt x="166543" y="237146"/>
                    </a:lnTo>
                    <a:close/>
                  </a:path>
                  <a:path w="473710" h="562609">
                    <a:moveTo>
                      <a:pt x="159324" y="238384"/>
                    </a:moveTo>
                    <a:lnTo>
                      <a:pt x="159128" y="238737"/>
                    </a:lnTo>
                    <a:lnTo>
                      <a:pt x="159254" y="238543"/>
                    </a:lnTo>
                    <a:lnTo>
                      <a:pt x="159324" y="238384"/>
                    </a:lnTo>
                    <a:close/>
                  </a:path>
                  <a:path w="473710" h="562609">
                    <a:moveTo>
                      <a:pt x="162361" y="238392"/>
                    </a:moveTo>
                    <a:lnTo>
                      <a:pt x="162013" y="238730"/>
                    </a:lnTo>
                    <a:lnTo>
                      <a:pt x="162265" y="238522"/>
                    </a:lnTo>
                    <a:lnTo>
                      <a:pt x="162361" y="238392"/>
                    </a:lnTo>
                    <a:close/>
                  </a:path>
                  <a:path w="473710" h="562609">
                    <a:moveTo>
                      <a:pt x="158825" y="238016"/>
                    </a:moveTo>
                    <a:lnTo>
                      <a:pt x="158565" y="238445"/>
                    </a:lnTo>
                    <a:lnTo>
                      <a:pt x="158439" y="238726"/>
                    </a:lnTo>
                    <a:lnTo>
                      <a:pt x="158825" y="238016"/>
                    </a:lnTo>
                    <a:close/>
                  </a:path>
                  <a:path w="473710" h="562609">
                    <a:moveTo>
                      <a:pt x="162449" y="238448"/>
                    </a:moveTo>
                    <a:lnTo>
                      <a:pt x="162176" y="238724"/>
                    </a:lnTo>
                    <a:lnTo>
                      <a:pt x="162449" y="238448"/>
                    </a:lnTo>
                    <a:close/>
                  </a:path>
                  <a:path w="473710" h="562609">
                    <a:moveTo>
                      <a:pt x="163923" y="237965"/>
                    </a:moveTo>
                    <a:lnTo>
                      <a:pt x="163233" y="238559"/>
                    </a:lnTo>
                    <a:lnTo>
                      <a:pt x="163107" y="238718"/>
                    </a:lnTo>
                    <a:lnTo>
                      <a:pt x="163737" y="238171"/>
                    </a:lnTo>
                    <a:lnTo>
                      <a:pt x="163923" y="237965"/>
                    </a:lnTo>
                    <a:close/>
                  </a:path>
                  <a:path w="473710" h="562609">
                    <a:moveTo>
                      <a:pt x="157622" y="238184"/>
                    </a:moveTo>
                    <a:lnTo>
                      <a:pt x="157397" y="238717"/>
                    </a:lnTo>
                    <a:lnTo>
                      <a:pt x="157524" y="238470"/>
                    </a:lnTo>
                    <a:lnTo>
                      <a:pt x="157622" y="238184"/>
                    </a:lnTo>
                    <a:close/>
                  </a:path>
                  <a:path w="473710" h="562609">
                    <a:moveTo>
                      <a:pt x="161586" y="238191"/>
                    </a:moveTo>
                    <a:lnTo>
                      <a:pt x="161221" y="238557"/>
                    </a:lnTo>
                    <a:lnTo>
                      <a:pt x="161096" y="238713"/>
                    </a:lnTo>
                    <a:lnTo>
                      <a:pt x="161586" y="238191"/>
                    </a:lnTo>
                    <a:close/>
                  </a:path>
                  <a:path w="473710" h="562609">
                    <a:moveTo>
                      <a:pt x="160387" y="238475"/>
                    </a:moveTo>
                    <a:lnTo>
                      <a:pt x="160210" y="238699"/>
                    </a:lnTo>
                    <a:lnTo>
                      <a:pt x="160387" y="238475"/>
                    </a:lnTo>
                    <a:close/>
                  </a:path>
                  <a:path w="473710" h="562609">
                    <a:moveTo>
                      <a:pt x="164083" y="237769"/>
                    </a:moveTo>
                    <a:lnTo>
                      <a:pt x="163194" y="238534"/>
                    </a:lnTo>
                    <a:lnTo>
                      <a:pt x="163068" y="238697"/>
                    </a:lnTo>
                    <a:lnTo>
                      <a:pt x="163951" y="237931"/>
                    </a:lnTo>
                    <a:lnTo>
                      <a:pt x="164083" y="237769"/>
                    </a:lnTo>
                    <a:close/>
                  </a:path>
                  <a:path w="473710" h="562609">
                    <a:moveTo>
                      <a:pt x="158662" y="238393"/>
                    </a:moveTo>
                    <a:lnTo>
                      <a:pt x="158488" y="238695"/>
                    </a:lnTo>
                    <a:lnTo>
                      <a:pt x="158614" y="238504"/>
                    </a:lnTo>
                    <a:close/>
                  </a:path>
                  <a:path w="473710" h="562609">
                    <a:moveTo>
                      <a:pt x="161483" y="237812"/>
                    </a:moveTo>
                    <a:lnTo>
                      <a:pt x="160808" y="238683"/>
                    </a:lnTo>
                    <a:lnTo>
                      <a:pt x="161313" y="238080"/>
                    </a:lnTo>
                    <a:lnTo>
                      <a:pt x="161483" y="237812"/>
                    </a:lnTo>
                    <a:close/>
                  </a:path>
                  <a:path w="473710" h="562609">
                    <a:moveTo>
                      <a:pt x="159504" y="238307"/>
                    </a:moveTo>
                    <a:lnTo>
                      <a:pt x="159305" y="238675"/>
                    </a:lnTo>
                    <a:lnTo>
                      <a:pt x="159431" y="238477"/>
                    </a:lnTo>
                    <a:lnTo>
                      <a:pt x="159504" y="238307"/>
                    </a:lnTo>
                    <a:close/>
                  </a:path>
                  <a:path w="473710" h="562609">
                    <a:moveTo>
                      <a:pt x="164167" y="237490"/>
                    </a:moveTo>
                    <a:lnTo>
                      <a:pt x="163134" y="238519"/>
                    </a:lnTo>
                    <a:lnTo>
                      <a:pt x="163010" y="238664"/>
                    </a:lnTo>
                    <a:lnTo>
                      <a:pt x="164167" y="237490"/>
                    </a:lnTo>
                    <a:close/>
                  </a:path>
                  <a:path w="473710" h="562609">
                    <a:moveTo>
                      <a:pt x="163656" y="238439"/>
                    </a:moveTo>
                    <a:lnTo>
                      <a:pt x="163507" y="238539"/>
                    </a:lnTo>
                    <a:lnTo>
                      <a:pt x="163656" y="238439"/>
                    </a:lnTo>
                    <a:close/>
                  </a:path>
                  <a:path w="473710" h="562609">
                    <a:moveTo>
                      <a:pt x="158671" y="236728"/>
                    </a:moveTo>
                    <a:lnTo>
                      <a:pt x="158051" y="238001"/>
                    </a:lnTo>
                    <a:lnTo>
                      <a:pt x="157925" y="238660"/>
                    </a:lnTo>
                    <a:lnTo>
                      <a:pt x="158558" y="237182"/>
                    </a:lnTo>
                    <a:lnTo>
                      <a:pt x="158671" y="236728"/>
                    </a:lnTo>
                    <a:close/>
                  </a:path>
                  <a:path w="473710" h="562609">
                    <a:moveTo>
                      <a:pt x="162117" y="238166"/>
                    </a:moveTo>
                    <a:lnTo>
                      <a:pt x="161893" y="238454"/>
                    </a:lnTo>
                    <a:lnTo>
                      <a:pt x="161767" y="238658"/>
                    </a:lnTo>
                    <a:lnTo>
                      <a:pt x="162145" y="238267"/>
                    </a:lnTo>
                    <a:close/>
                  </a:path>
                  <a:path w="473710" h="562609">
                    <a:moveTo>
                      <a:pt x="158889" y="238236"/>
                    </a:moveTo>
                    <a:lnTo>
                      <a:pt x="158708" y="238644"/>
                    </a:lnTo>
                    <a:lnTo>
                      <a:pt x="158889" y="238236"/>
                    </a:lnTo>
                    <a:close/>
                  </a:path>
                  <a:path w="473710" h="562609">
                    <a:moveTo>
                      <a:pt x="160854" y="238376"/>
                    </a:moveTo>
                    <a:lnTo>
                      <a:pt x="160644" y="238642"/>
                    </a:lnTo>
                    <a:lnTo>
                      <a:pt x="160854" y="238376"/>
                    </a:lnTo>
                    <a:close/>
                  </a:path>
                  <a:path w="473710" h="562609">
                    <a:moveTo>
                      <a:pt x="160483" y="238405"/>
                    </a:moveTo>
                    <a:lnTo>
                      <a:pt x="160280" y="238638"/>
                    </a:lnTo>
                    <a:lnTo>
                      <a:pt x="160483" y="238405"/>
                    </a:lnTo>
                    <a:close/>
                  </a:path>
                  <a:path w="473710" h="562609">
                    <a:moveTo>
                      <a:pt x="160414" y="237929"/>
                    </a:moveTo>
                    <a:lnTo>
                      <a:pt x="160214" y="238322"/>
                    </a:lnTo>
                    <a:lnTo>
                      <a:pt x="160088" y="238631"/>
                    </a:lnTo>
                    <a:lnTo>
                      <a:pt x="160414" y="237929"/>
                    </a:lnTo>
                    <a:close/>
                  </a:path>
                  <a:path w="473710" h="562609">
                    <a:moveTo>
                      <a:pt x="160687" y="238288"/>
                    </a:moveTo>
                    <a:lnTo>
                      <a:pt x="160485" y="238628"/>
                    </a:lnTo>
                    <a:lnTo>
                      <a:pt x="160687" y="238288"/>
                    </a:lnTo>
                    <a:close/>
                  </a:path>
                  <a:path w="473710" h="562609">
                    <a:moveTo>
                      <a:pt x="158942" y="237744"/>
                    </a:moveTo>
                    <a:lnTo>
                      <a:pt x="158591" y="238262"/>
                    </a:lnTo>
                    <a:lnTo>
                      <a:pt x="158464" y="238612"/>
                    </a:lnTo>
                    <a:lnTo>
                      <a:pt x="158843" y="237975"/>
                    </a:lnTo>
                    <a:lnTo>
                      <a:pt x="158942" y="237744"/>
                    </a:lnTo>
                    <a:close/>
                  </a:path>
                  <a:path w="473710" h="562609">
                    <a:moveTo>
                      <a:pt x="160511" y="238384"/>
                    </a:moveTo>
                    <a:lnTo>
                      <a:pt x="160324" y="238599"/>
                    </a:lnTo>
                    <a:lnTo>
                      <a:pt x="160511" y="238384"/>
                    </a:lnTo>
                    <a:close/>
                  </a:path>
                  <a:path w="473710" h="562609">
                    <a:moveTo>
                      <a:pt x="158827" y="238108"/>
                    </a:moveTo>
                    <a:lnTo>
                      <a:pt x="158574" y="238596"/>
                    </a:lnTo>
                    <a:lnTo>
                      <a:pt x="158701" y="238385"/>
                    </a:lnTo>
                    <a:lnTo>
                      <a:pt x="158827" y="238108"/>
                    </a:lnTo>
                    <a:close/>
                  </a:path>
                  <a:path w="473710" h="562609">
                    <a:moveTo>
                      <a:pt x="159432" y="237991"/>
                    </a:moveTo>
                    <a:lnTo>
                      <a:pt x="159166" y="238596"/>
                    </a:lnTo>
                    <a:lnTo>
                      <a:pt x="159293" y="238380"/>
                    </a:lnTo>
                    <a:lnTo>
                      <a:pt x="159419" y="238104"/>
                    </a:lnTo>
                    <a:close/>
                  </a:path>
                  <a:path w="473710" h="562609">
                    <a:moveTo>
                      <a:pt x="160934" y="237505"/>
                    </a:moveTo>
                    <a:lnTo>
                      <a:pt x="160378" y="238333"/>
                    </a:lnTo>
                    <a:lnTo>
                      <a:pt x="160251" y="238574"/>
                    </a:lnTo>
                    <a:lnTo>
                      <a:pt x="160756" y="237875"/>
                    </a:lnTo>
                    <a:lnTo>
                      <a:pt x="160883" y="237645"/>
                    </a:lnTo>
                    <a:lnTo>
                      <a:pt x="160934" y="237505"/>
                    </a:lnTo>
                    <a:close/>
                  </a:path>
                  <a:path w="473710" h="562609">
                    <a:moveTo>
                      <a:pt x="160483" y="238286"/>
                    </a:moveTo>
                    <a:lnTo>
                      <a:pt x="160255" y="238571"/>
                    </a:lnTo>
                    <a:lnTo>
                      <a:pt x="160382" y="238440"/>
                    </a:lnTo>
                    <a:lnTo>
                      <a:pt x="160483" y="238286"/>
                    </a:lnTo>
                    <a:close/>
                  </a:path>
                  <a:path w="473710" h="562609">
                    <a:moveTo>
                      <a:pt x="162511" y="238386"/>
                    </a:moveTo>
                    <a:lnTo>
                      <a:pt x="162374" y="238565"/>
                    </a:lnTo>
                    <a:lnTo>
                      <a:pt x="162511" y="238386"/>
                    </a:lnTo>
                    <a:close/>
                  </a:path>
                  <a:path w="473710" h="562609">
                    <a:moveTo>
                      <a:pt x="167592" y="236274"/>
                    </a:moveTo>
                    <a:lnTo>
                      <a:pt x="165081" y="237885"/>
                    </a:lnTo>
                    <a:lnTo>
                      <a:pt x="164201" y="238563"/>
                    </a:lnTo>
                    <a:lnTo>
                      <a:pt x="166585" y="237100"/>
                    </a:lnTo>
                    <a:lnTo>
                      <a:pt x="167592" y="236274"/>
                    </a:lnTo>
                    <a:close/>
                  </a:path>
                  <a:path w="473710" h="562609">
                    <a:moveTo>
                      <a:pt x="161110" y="237946"/>
                    </a:moveTo>
                    <a:lnTo>
                      <a:pt x="160928" y="238079"/>
                    </a:lnTo>
                    <a:lnTo>
                      <a:pt x="160675" y="238558"/>
                    </a:lnTo>
                    <a:lnTo>
                      <a:pt x="161110" y="237946"/>
                    </a:lnTo>
                    <a:close/>
                  </a:path>
                  <a:path w="473710" h="562609">
                    <a:moveTo>
                      <a:pt x="159531" y="238099"/>
                    </a:moveTo>
                    <a:lnTo>
                      <a:pt x="159259" y="238552"/>
                    </a:lnTo>
                    <a:lnTo>
                      <a:pt x="159386" y="238373"/>
                    </a:lnTo>
                    <a:lnTo>
                      <a:pt x="159531" y="238099"/>
                    </a:lnTo>
                    <a:close/>
                  </a:path>
                  <a:path w="473710" h="562609">
                    <a:moveTo>
                      <a:pt x="171637" y="234069"/>
                    </a:moveTo>
                    <a:lnTo>
                      <a:pt x="166536" y="237182"/>
                    </a:lnTo>
                    <a:lnTo>
                      <a:pt x="164895" y="238541"/>
                    </a:lnTo>
                    <a:lnTo>
                      <a:pt x="166382" y="237490"/>
                    </a:lnTo>
                    <a:lnTo>
                      <a:pt x="167148" y="237490"/>
                    </a:lnTo>
                    <a:lnTo>
                      <a:pt x="171637" y="234069"/>
                    </a:lnTo>
                    <a:close/>
                  </a:path>
                  <a:path w="473710" h="562609">
                    <a:moveTo>
                      <a:pt x="163931" y="237490"/>
                    </a:moveTo>
                    <a:lnTo>
                      <a:pt x="162913" y="238344"/>
                    </a:lnTo>
                    <a:lnTo>
                      <a:pt x="162786" y="238539"/>
                    </a:lnTo>
                    <a:lnTo>
                      <a:pt x="163417" y="238024"/>
                    </a:lnTo>
                    <a:lnTo>
                      <a:pt x="163931" y="237490"/>
                    </a:lnTo>
                    <a:close/>
                  </a:path>
                  <a:path w="473710" h="562609">
                    <a:moveTo>
                      <a:pt x="159219" y="237858"/>
                    </a:moveTo>
                    <a:lnTo>
                      <a:pt x="158898" y="238535"/>
                    </a:lnTo>
                    <a:lnTo>
                      <a:pt x="159219" y="237858"/>
                    </a:lnTo>
                    <a:close/>
                  </a:path>
                  <a:path w="473710" h="562609">
                    <a:moveTo>
                      <a:pt x="159396" y="237952"/>
                    </a:moveTo>
                    <a:lnTo>
                      <a:pt x="159093" y="238528"/>
                    </a:lnTo>
                    <a:lnTo>
                      <a:pt x="159346" y="238127"/>
                    </a:lnTo>
                    <a:lnTo>
                      <a:pt x="159396" y="237952"/>
                    </a:lnTo>
                    <a:close/>
                  </a:path>
                  <a:path w="473710" h="562609">
                    <a:moveTo>
                      <a:pt x="160637" y="238095"/>
                    </a:moveTo>
                    <a:lnTo>
                      <a:pt x="160333" y="238514"/>
                    </a:lnTo>
                    <a:lnTo>
                      <a:pt x="160460" y="238365"/>
                    </a:lnTo>
                    <a:lnTo>
                      <a:pt x="160637" y="238095"/>
                    </a:lnTo>
                    <a:close/>
                  </a:path>
                  <a:path w="473710" h="562609">
                    <a:moveTo>
                      <a:pt x="161600" y="237877"/>
                    </a:moveTo>
                    <a:lnTo>
                      <a:pt x="161130" y="238510"/>
                    </a:lnTo>
                    <a:lnTo>
                      <a:pt x="161510" y="238044"/>
                    </a:lnTo>
                    <a:lnTo>
                      <a:pt x="161600" y="237877"/>
                    </a:lnTo>
                    <a:close/>
                  </a:path>
                  <a:path w="473710" h="562609">
                    <a:moveTo>
                      <a:pt x="160581" y="237560"/>
                    </a:moveTo>
                    <a:lnTo>
                      <a:pt x="160158" y="238223"/>
                    </a:lnTo>
                    <a:lnTo>
                      <a:pt x="160031" y="238508"/>
                    </a:lnTo>
                    <a:lnTo>
                      <a:pt x="160409" y="237914"/>
                    </a:lnTo>
                    <a:lnTo>
                      <a:pt x="160581" y="237560"/>
                    </a:lnTo>
                    <a:close/>
                  </a:path>
                  <a:path w="473710" h="562609">
                    <a:moveTo>
                      <a:pt x="162427" y="238339"/>
                    </a:moveTo>
                    <a:lnTo>
                      <a:pt x="162285" y="238506"/>
                    </a:lnTo>
                    <a:lnTo>
                      <a:pt x="162427" y="238339"/>
                    </a:lnTo>
                    <a:close/>
                  </a:path>
                  <a:path w="473710" h="562609">
                    <a:moveTo>
                      <a:pt x="159067" y="237690"/>
                    </a:moveTo>
                    <a:lnTo>
                      <a:pt x="158654" y="238506"/>
                    </a:lnTo>
                    <a:lnTo>
                      <a:pt x="158780" y="238361"/>
                    </a:lnTo>
                    <a:lnTo>
                      <a:pt x="158906" y="238118"/>
                    </a:lnTo>
                    <a:lnTo>
                      <a:pt x="159067" y="237690"/>
                    </a:lnTo>
                    <a:close/>
                  </a:path>
                  <a:path w="473710" h="562609">
                    <a:moveTo>
                      <a:pt x="161715" y="237941"/>
                    </a:moveTo>
                    <a:lnTo>
                      <a:pt x="161269" y="238497"/>
                    </a:lnTo>
                    <a:lnTo>
                      <a:pt x="161775" y="237989"/>
                    </a:lnTo>
                    <a:close/>
                  </a:path>
                  <a:path w="473710" h="562609">
                    <a:moveTo>
                      <a:pt x="159458" y="238020"/>
                    </a:moveTo>
                    <a:lnTo>
                      <a:pt x="159246" y="238481"/>
                    </a:lnTo>
                    <a:lnTo>
                      <a:pt x="159373" y="238270"/>
                    </a:lnTo>
                    <a:lnTo>
                      <a:pt x="159458" y="238020"/>
                    </a:lnTo>
                    <a:close/>
                  </a:path>
                  <a:path w="473710" h="562609">
                    <a:moveTo>
                      <a:pt x="162076" y="238143"/>
                    </a:moveTo>
                    <a:lnTo>
                      <a:pt x="161877" y="238474"/>
                    </a:lnTo>
                    <a:lnTo>
                      <a:pt x="162003" y="238312"/>
                    </a:lnTo>
                    <a:lnTo>
                      <a:pt x="162076" y="238143"/>
                    </a:lnTo>
                    <a:close/>
                  </a:path>
                  <a:path w="473710" h="562609">
                    <a:moveTo>
                      <a:pt x="160766" y="237935"/>
                    </a:moveTo>
                    <a:lnTo>
                      <a:pt x="160389" y="238472"/>
                    </a:lnTo>
                    <a:lnTo>
                      <a:pt x="160766" y="237935"/>
                    </a:lnTo>
                    <a:close/>
                  </a:path>
                  <a:path w="473710" h="562609">
                    <a:moveTo>
                      <a:pt x="160366" y="237873"/>
                    </a:moveTo>
                    <a:lnTo>
                      <a:pt x="160138" y="238206"/>
                    </a:lnTo>
                    <a:lnTo>
                      <a:pt x="160012" y="238467"/>
                    </a:lnTo>
                    <a:lnTo>
                      <a:pt x="160366" y="237873"/>
                    </a:lnTo>
                    <a:close/>
                  </a:path>
                  <a:path w="473710" h="562609">
                    <a:moveTo>
                      <a:pt x="161838" y="238010"/>
                    </a:moveTo>
                    <a:lnTo>
                      <a:pt x="161496" y="238462"/>
                    </a:lnTo>
                    <a:lnTo>
                      <a:pt x="161875" y="238041"/>
                    </a:lnTo>
                    <a:close/>
                  </a:path>
                  <a:path w="473710" h="562609">
                    <a:moveTo>
                      <a:pt x="164298" y="237089"/>
                    </a:moveTo>
                    <a:lnTo>
                      <a:pt x="164142" y="237149"/>
                    </a:lnTo>
                    <a:lnTo>
                      <a:pt x="162759" y="238278"/>
                    </a:lnTo>
                    <a:lnTo>
                      <a:pt x="162633" y="238454"/>
                    </a:lnTo>
                    <a:lnTo>
                      <a:pt x="163767" y="237499"/>
                    </a:lnTo>
                    <a:lnTo>
                      <a:pt x="164298" y="237089"/>
                    </a:lnTo>
                    <a:close/>
                  </a:path>
                  <a:path w="473710" h="562609">
                    <a:moveTo>
                      <a:pt x="159667" y="238246"/>
                    </a:moveTo>
                    <a:lnTo>
                      <a:pt x="159549" y="238452"/>
                    </a:lnTo>
                    <a:lnTo>
                      <a:pt x="159676" y="238271"/>
                    </a:lnTo>
                    <a:close/>
                  </a:path>
                  <a:path w="473710" h="562609">
                    <a:moveTo>
                      <a:pt x="279058" y="229870"/>
                    </a:moveTo>
                    <a:lnTo>
                      <a:pt x="176822" y="229870"/>
                    </a:lnTo>
                    <a:lnTo>
                      <a:pt x="166543" y="236206"/>
                    </a:lnTo>
                    <a:lnTo>
                      <a:pt x="166294" y="236308"/>
                    </a:lnTo>
                    <a:lnTo>
                      <a:pt x="163656" y="238439"/>
                    </a:lnTo>
                    <a:lnTo>
                      <a:pt x="170713" y="233680"/>
                    </a:lnTo>
                    <a:lnTo>
                      <a:pt x="275195" y="233680"/>
                    </a:lnTo>
                    <a:lnTo>
                      <a:pt x="279058" y="229870"/>
                    </a:lnTo>
                    <a:close/>
                  </a:path>
                  <a:path w="473710" h="562609">
                    <a:moveTo>
                      <a:pt x="161083" y="237150"/>
                    </a:moveTo>
                    <a:lnTo>
                      <a:pt x="160429" y="238123"/>
                    </a:lnTo>
                    <a:lnTo>
                      <a:pt x="160303" y="238438"/>
                    </a:lnTo>
                    <a:lnTo>
                      <a:pt x="160809" y="237675"/>
                    </a:lnTo>
                    <a:lnTo>
                      <a:pt x="161083" y="237150"/>
                    </a:lnTo>
                    <a:close/>
                  </a:path>
                  <a:path w="473710" h="562609">
                    <a:moveTo>
                      <a:pt x="162882" y="238156"/>
                    </a:moveTo>
                    <a:lnTo>
                      <a:pt x="162714" y="238291"/>
                    </a:lnTo>
                    <a:lnTo>
                      <a:pt x="162590" y="238430"/>
                    </a:lnTo>
                    <a:lnTo>
                      <a:pt x="162882" y="238156"/>
                    </a:lnTo>
                    <a:close/>
                  </a:path>
                  <a:path w="473710" h="562609">
                    <a:moveTo>
                      <a:pt x="160633" y="237576"/>
                    </a:moveTo>
                    <a:lnTo>
                      <a:pt x="160230" y="238420"/>
                    </a:lnTo>
                    <a:lnTo>
                      <a:pt x="160357" y="238231"/>
                    </a:lnTo>
                    <a:lnTo>
                      <a:pt x="160484" y="237966"/>
                    </a:lnTo>
                    <a:lnTo>
                      <a:pt x="160633" y="237576"/>
                    </a:lnTo>
                    <a:close/>
                  </a:path>
                  <a:path w="473710" h="562609">
                    <a:moveTo>
                      <a:pt x="158589" y="237108"/>
                    </a:moveTo>
                    <a:lnTo>
                      <a:pt x="158032" y="238419"/>
                    </a:lnTo>
                    <a:lnTo>
                      <a:pt x="158538" y="237284"/>
                    </a:lnTo>
                    <a:lnTo>
                      <a:pt x="158589" y="237108"/>
                    </a:lnTo>
                    <a:close/>
                  </a:path>
                  <a:path w="473710" h="562609">
                    <a:moveTo>
                      <a:pt x="162002" y="238102"/>
                    </a:moveTo>
                    <a:lnTo>
                      <a:pt x="161763" y="238417"/>
                    </a:lnTo>
                    <a:lnTo>
                      <a:pt x="162015" y="238127"/>
                    </a:lnTo>
                    <a:close/>
                  </a:path>
                  <a:path w="473710" h="562609">
                    <a:moveTo>
                      <a:pt x="159593" y="238166"/>
                    </a:moveTo>
                    <a:lnTo>
                      <a:pt x="159476" y="238415"/>
                    </a:lnTo>
                    <a:lnTo>
                      <a:pt x="159603" y="238203"/>
                    </a:lnTo>
                    <a:close/>
                  </a:path>
                  <a:path w="473710" h="562609">
                    <a:moveTo>
                      <a:pt x="171399" y="234950"/>
                    </a:moveTo>
                    <a:lnTo>
                      <a:pt x="171089" y="234961"/>
                    </a:lnTo>
                    <a:lnTo>
                      <a:pt x="165955" y="238398"/>
                    </a:lnTo>
                    <a:lnTo>
                      <a:pt x="171399" y="234950"/>
                    </a:lnTo>
                    <a:close/>
                  </a:path>
                  <a:path w="473710" h="562609">
                    <a:moveTo>
                      <a:pt x="160447" y="237629"/>
                    </a:moveTo>
                    <a:lnTo>
                      <a:pt x="159979" y="238396"/>
                    </a:lnTo>
                    <a:lnTo>
                      <a:pt x="160231" y="238020"/>
                    </a:lnTo>
                    <a:lnTo>
                      <a:pt x="160447" y="237629"/>
                    </a:lnTo>
                    <a:close/>
                  </a:path>
                  <a:path w="473710" h="562609">
                    <a:moveTo>
                      <a:pt x="161895" y="238042"/>
                    </a:moveTo>
                    <a:lnTo>
                      <a:pt x="161657" y="238392"/>
                    </a:lnTo>
                    <a:lnTo>
                      <a:pt x="161909" y="238108"/>
                    </a:lnTo>
                    <a:close/>
                  </a:path>
                  <a:path w="473710" h="562609">
                    <a:moveTo>
                      <a:pt x="162864" y="238029"/>
                    </a:moveTo>
                    <a:lnTo>
                      <a:pt x="162635" y="238218"/>
                    </a:lnTo>
                    <a:lnTo>
                      <a:pt x="162510" y="238386"/>
                    </a:lnTo>
                    <a:lnTo>
                      <a:pt x="162864" y="238029"/>
                    </a:lnTo>
                    <a:close/>
                  </a:path>
                  <a:path w="473710" h="562609">
                    <a:moveTo>
                      <a:pt x="160363" y="237712"/>
                    </a:moveTo>
                    <a:lnTo>
                      <a:pt x="160100" y="238095"/>
                    </a:lnTo>
                    <a:lnTo>
                      <a:pt x="159974" y="238385"/>
                    </a:lnTo>
                    <a:lnTo>
                      <a:pt x="160363" y="237712"/>
                    </a:lnTo>
                    <a:close/>
                  </a:path>
                  <a:path w="473710" h="562609">
                    <a:moveTo>
                      <a:pt x="158639" y="236768"/>
                    </a:moveTo>
                    <a:lnTo>
                      <a:pt x="158247" y="237252"/>
                    </a:lnTo>
                    <a:lnTo>
                      <a:pt x="157867" y="238381"/>
                    </a:lnTo>
                    <a:lnTo>
                      <a:pt x="158639" y="236768"/>
                    </a:lnTo>
                    <a:close/>
                  </a:path>
                  <a:path w="473710" h="562609">
                    <a:moveTo>
                      <a:pt x="159533" y="238101"/>
                    </a:moveTo>
                    <a:lnTo>
                      <a:pt x="159383" y="238378"/>
                    </a:lnTo>
                    <a:lnTo>
                      <a:pt x="159509" y="238193"/>
                    </a:lnTo>
                    <a:close/>
                  </a:path>
                  <a:path w="473710" h="562609">
                    <a:moveTo>
                      <a:pt x="158224" y="237280"/>
                    </a:moveTo>
                    <a:lnTo>
                      <a:pt x="157993" y="237887"/>
                    </a:lnTo>
                    <a:lnTo>
                      <a:pt x="157866" y="238378"/>
                    </a:lnTo>
                    <a:lnTo>
                      <a:pt x="158224" y="237280"/>
                    </a:lnTo>
                    <a:close/>
                  </a:path>
                  <a:path w="473710" h="562609">
                    <a:moveTo>
                      <a:pt x="166638" y="237067"/>
                    </a:moveTo>
                    <a:lnTo>
                      <a:pt x="164507" y="238378"/>
                    </a:lnTo>
                    <a:lnTo>
                      <a:pt x="166513" y="237165"/>
                    </a:lnTo>
                    <a:close/>
                  </a:path>
                  <a:path w="473710" h="562609">
                    <a:moveTo>
                      <a:pt x="162691" y="238073"/>
                    </a:moveTo>
                    <a:lnTo>
                      <a:pt x="162463" y="238359"/>
                    </a:lnTo>
                    <a:lnTo>
                      <a:pt x="162590" y="238230"/>
                    </a:lnTo>
                    <a:lnTo>
                      <a:pt x="162691" y="238073"/>
                    </a:lnTo>
                    <a:close/>
                  </a:path>
                  <a:path w="473710" h="562609">
                    <a:moveTo>
                      <a:pt x="159473" y="238036"/>
                    </a:moveTo>
                    <a:lnTo>
                      <a:pt x="159341" y="238345"/>
                    </a:lnTo>
                    <a:lnTo>
                      <a:pt x="159467" y="238092"/>
                    </a:lnTo>
                    <a:close/>
                  </a:path>
                  <a:path w="473710" h="562609">
                    <a:moveTo>
                      <a:pt x="159027" y="236990"/>
                    </a:moveTo>
                    <a:lnTo>
                      <a:pt x="158522" y="238343"/>
                    </a:lnTo>
                    <a:lnTo>
                      <a:pt x="158649" y="238144"/>
                    </a:lnTo>
                    <a:lnTo>
                      <a:pt x="158902" y="237632"/>
                    </a:lnTo>
                    <a:lnTo>
                      <a:pt x="159029" y="237310"/>
                    </a:lnTo>
                    <a:lnTo>
                      <a:pt x="159027" y="236990"/>
                    </a:lnTo>
                    <a:close/>
                  </a:path>
                  <a:path w="473710" h="562609">
                    <a:moveTo>
                      <a:pt x="159283" y="237830"/>
                    </a:moveTo>
                    <a:lnTo>
                      <a:pt x="159025" y="238343"/>
                    </a:lnTo>
                    <a:lnTo>
                      <a:pt x="159152" y="238151"/>
                    </a:lnTo>
                    <a:lnTo>
                      <a:pt x="159283" y="237830"/>
                    </a:lnTo>
                    <a:close/>
                  </a:path>
                  <a:path w="473710" h="562609">
                    <a:moveTo>
                      <a:pt x="159348" y="237900"/>
                    </a:moveTo>
                    <a:lnTo>
                      <a:pt x="159146" y="238338"/>
                    </a:lnTo>
                    <a:lnTo>
                      <a:pt x="159273" y="238104"/>
                    </a:lnTo>
                    <a:lnTo>
                      <a:pt x="159348" y="237900"/>
                    </a:lnTo>
                    <a:close/>
                  </a:path>
                  <a:path w="473710" h="562609">
                    <a:moveTo>
                      <a:pt x="162967" y="237490"/>
                    </a:moveTo>
                    <a:lnTo>
                      <a:pt x="162404" y="238052"/>
                    </a:lnTo>
                    <a:lnTo>
                      <a:pt x="162278" y="238256"/>
                    </a:lnTo>
                    <a:lnTo>
                      <a:pt x="162967" y="237490"/>
                    </a:lnTo>
                    <a:close/>
                  </a:path>
                  <a:path w="473710" h="562609">
                    <a:moveTo>
                      <a:pt x="160819" y="237993"/>
                    </a:moveTo>
                    <a:lnTo>
                      <a:pt x="160616" y="238303"/>
                    </a:lnTo>
                    <a:lnTo>
                      <a:pt x="160743" y="238161"/>
                    </a:lnTo>
                    <a:lnTo>
                      <a:pt x="160819" y="237993"/>
                    </a:lnTo>
                    <a:close/>
                  </a:path>
                  <a:path w="473710" h="562609">
                    <a:moveTo>
                      <a:pt x="159486" y="238050"/>
                    </a:moveTo>
                    <a:lnTo>
                      <a:pt x="159372" y="238300"/>
                    </a:lnTo>
                    <a:lnTo>
                      <a:pt x="159498" y="238074"/>
                    </a:lnTo>
                    <a:close/>
                  </a:path>
                  <a:path w="473710" h="562609">
                    <a:moveTo>
                      <a:pt x="159832" y="238081"/>
                    </a:moveTo>
                    <a:lnTo>
                      <a:pt x="159717" y="238298"/>
                    </a:lnTo>
                    <a:lnTo>
                      <a:pt x="159844" y="238148"/>
                    </a:lnTo>
                    <a:close/>
                  </a:path>
                  <a:path w="473710" h="562609">
                    <a:moveTo>
                      <a:pt x="158205" y="237304"/>
                    </a:moveTo>
                    <a:lnTo>
                      <a:pt x="158102" y="237431"/>
                    </a:lnTo>
                    <a:lnTo>
                      <a:pt x="157975" y="237675"/>
                    </a:lnTo>
                    <a:lnTo>
                      <a:pt x="157848" y="238289"/>
                    </a:lnTo>
                    <a:lnTo>
                      <a:pt x="158205" y="237304"/>
                    </a:lnTo>
                    <a:close/>
                  </a:path>
                  <a:path w="473710" h="562609">
                    <a:moveTo>
                      <a:pt x="163398" y="237490"/>
                    </a:moveTo>
                    <a:lnTo>
                      <a:pt x="162682" y="238087"/>
                    </a:lnTo>
                    <a:lnTo>
                      <a:pt x="162555" y="238283"/>
                    </a:lnTo>
                    <a:lnTo>
                      <a:pt x="163398" y="237490"/>
                    </a:lnTo>
                    <a:close/>
                  </a:path>
                  <a:path w="473710" h="562609">
                    <a:moveTo>
                      <a:pt x="162791" y="237917"/>
                    </a:moveTo>
                    <a:lnTo>
                      <a:pt x="162481" y="238276"/>
                    </a:lnTo>
                    <a:lnTo>
                      <a:pt x="162735" y="238005"/>
                    </a:lnTo>
                    <a:close/>
                  </a:path>
                  <a:path w="473710" h="562609">
                    <a:moveTo>
                      <a:pt x="164071" y="237490"/>
                    </a:moveTo>
                    <a:lnTo>
                      <a:pt x="163442" y="238003"/>
                    </a:lnTo>
                    <a:lnTo>
                      <a:pt x="163189" y="238262"/>
                    </a:lnTo>
                    <a:lnTo>
                      <a:pt x="164071" y="237490"/>
                    </a:lnTo>
                    <a:close/>
                  </a:path>
                  <a:path w="473710" h="562609">
                    <a:moveTo>
                      <a:pt x="159800" y="238013"/>
                    </a:moveTo>
                    <a:lnTo>
                      <a:pt x="159682" y="238262"/>
                    </a:lnTo>
                    <a:lnTo>
                      <a:pt x="159809" y="238056"/>
                    </a:lnTo>
                    <a:close/>
                  </a:path>
                  <a:path w="473710" h="562609">
                    <a:moveTo>
                      <a:pt x="163840" y="237490"/>
                    </a:moveTo>
                    <a:lnTo>
                      <a:pt x="162984" y="238239"/>
                    </a:lnTo>
                    <a:lnTo>
                      <a:pt x="163840" y="237490"/>
                    </a:lnTo>
                    <a:close/>
                  </a:path>
                  <a:path w="473710" h="562609">
                    <a:moveTo>
                      <a:pt x="160369" y="237701"/>
                    </a:moveTo>
                    <a:lnTo>
                      <a:pt x="160130" y="238018"/>
                    </a:lnTo>
                    <a:lnTo>
                      <a:pt x="160004" y="238236"/>
                    </a:lnTo>
                    <a:lnTo>
                      <a:pt x="160369" y="237701"/>
                    </a:lnTo>
                    <a:close/>
                  </a:path>
                  <a:path w="473710" h="562609">
                    <a:moveTo>
                      <a:pt x="159770" y="237948"/>
                    </a:moveTo>
                    <a:lnTo>
                      <a:pt x="159657" y="238235"/>
                    </a:lnTo>
                    <a:lnTo>
                      <a:pt x="159782" y="238008"/>
                    </a:lnTo>
                    <a:close/>
                  </a:path>
                  <a:path w="473710" h="562609">
                    <a:moveTo>
                      <a:pt x="159381" y="237936"/>
                    </a:moveTo>
                    <a:lnTo>
                      <a:pt x="159234" y="238234"/>
                    </a:lnTo>
                    <a:lnTo>
                      <a:pt x="159360" y="238008"/>
                    </a:lnTo>
                    <a:close/>
                  </a:path>
                  <a:path w="473710" h="562609">
                    <a:moveTo>
                      <a:pt x="160092" y="237955"/>
                    </a:moveTo>
                    <a:lnTo>
                      <a:pt x="159928" y="238233"/>
                    </a:lnTo>
                    <a:lnTo>
                      <a:pt x="160092" y="237955"/>
                    </a:lnTo>
                    <a:close/>
                  </a:path>
                  <a:path w="473710" h="562609">
                    <a:moveTo>
                      <a:pt x="162937" y="237490"/>
                    </a:moveTo>
                    <a:lnTo>
                      <a:pt x="162360" y="238044"/>
                    </a:lnTo>
                    <a:lnTo>
                      <a:pt x="162234" y="238231"/>
                    </a:lnTo>
                    <a:lnTo>
                      <a:pt x="162937" y="237490"/>
                    </a:lnTo>
                    <a:close/>
                  </a:path>
                  <a:path w="473710" h="562609">
                    <a:moveTo>
                      <a:pt x="157759" y="237861"/>
                    </a:moveTo>
                    <a:lnTo>
                      <a:pt x="157647" y="238230"/>
                    </a:lnTo>
                    <a:lnTo>
                      <a:pt x="157773" y="237971"/>
                    </a:lnTo>
                    <a:close/>
                  </a:path>
                  <a:path w="473710" h="562609">
                    <a:moveTo>
                      <a:pt x="158971" y="237492"/>
                    </a:moveTo>
                    <a:lnTo>
                      <a:pt x="158619" y="238206"/>
                    </a:lnTo>
                    <a:lnTo>
                      <a:pt x="158871" y="237846"/>
                    </a:lnTo>
                    <a:lnTo>
                      <a:pt x="158998" y="237616"/>
                    </a:lnTo>
                    <a:close/>
                  </a:path>
                  <a:path w="473710" h="562609">
                    <a:moveTo>
                      <a:pt x="161881" y="238034"/>
                    </a:moveTo>
                    <a:lnTo>
                      <a:pt x="161746" y="238199"/>
                    </a:lnTo>
                    <a:lnTo>
                      <a:pt x="161872" y="238065"/>
                    </a:lnTo>
                    <a:close/>
                  </a:path>
                  <a:path w="473710" h="562609">
                    <a:moveTo>
                      <a:pt x="159361" y="237914"/>
                    </a:moveTo>
                    <a:lnTo>
                      <a:pt x="159236" y="238185"/>
                    </a:lnTo>
                    <a:lnTo>
                      <a:pt x="159362" y="237965"/>
                    </a:lnTo>
                    <a:close/>
                  </a:path>
                  <a:path w="473710" h="562609">
                    <a:moveTo>
                      <a:pt x="157746" y="237797"/>
                    </a:moveTo>
                    <a:lnTo>
                      <a:pt x="157624" y="238180"/>
                    </a:lnTo>
                    <a:lnTo>
                      <a:pt x="157751" y="237881"/>
                    </a:lnTo>
                    <a:close/>
                  </a:path>
                  <a:path w="473710" h="562609">
                    <a:moveTo>
                      <a:pt x="160945" y="237710"/>
                    </a:moveTo>
                    <a:lnTo>
                      <a:pt x="160792" y="237921"/>
                    </a:lnTo>
                    <a:lnTo>
                      <a:pt x="160666" y="238180"/>
                    </a:lnTo>
                    <a:lnTo>
                      <a:pt x="160793" y="238020"/>
                    </a:lnTo>
                    <a:lnTo>
                      <a:pt x="160945" y="237710"/>
                    </a:lnTo>
                    <a:close/>
                  </a:path>
                  <a:path w="473710" h="562609">
                    <a:moveTo>
                      <a:pt x="159747" y="237898"/>
                    </a:moveTo>
                    <a:lnTo>
                      <a:pt x="159593" y="238166"/>
                    </a:lnTo>
                    <a:lnTo>
                      <a:pt x="159720" y="237971"/>
                    </a:lnTo>
                    <a:close/>
                  </a:path>
                  <a:path w="473710" h="562609">
                    <a:moveTo>
                      <a:pt x="162763" y="237336"/>
                    </a:moveTo>
                    <a:lnTo>
                      <a:pt x="162243" y="237883"/>
                    </a:lnTo>
                    <a:lnTo>
                      <a:pt x="162117" y="238166"/>
                    </a:lnTo>
                    <a:lnTo>
                      <a:pt x="162763" y="237336"/>
                    </a:lnTo>
                    <a:close/>
                  </a:path>
                  <a:path w="473710" h="562609">
                    <a:moveTo>
                      <a:pt x="163928" y="237233"/>
                    </a:moveTo>
                    <a:lnTo>
                      <a:pt x="163761" y="237298"/>
                    </a:lnTo>
                    <a:lnTo>
                      <a:pt x="162882" y="238156"/>
                    </a:lnTo>
                    <a:lnTo>
                      <a:pt x="163928" y="237233"/>
                    </a:lnTo>
                    <a:close/>
                  </a:path>
                  <a:path w="473710" h="562609">
                    <a:moveTo>
                      <a:pt x="157720" y="237671"/>
                    </a:moveTo>
                    <a:lnTo>
                      <a:pt x="157602" y="238132"/>
                    </a:lnTo>
                    <a:lnTo>
                      <a:pt x="157729" y="237837"/>
                    </a:lnTo>
                    <a:lnTo>
                      <a:pt x="157720" y="237671"/>
                    </a:lnTo>
                    <a:close/>
                  </a:path>
                  <a:path w="473710" h="562609">
                    <a:moveTo>
                      <a:pt x="160213" y="237490"/>
                    </a:moveTo>
                    <a:lnTo>
                      <a:pt x="159981" y="237814"/>
                    </a:lnTo>
                    <a:lnTo>
                      <a:pt x="159855" y="238129"/>
                    </a:lnTo>
                    <a:lnTo>
                      <a:pt x="160213" y="237490"/>
                    </a:lnTo>
                    <a:close/>
                  </a:path>
                  <a:path w="473710" h="562609">
                    <a:moveTo>
                      <a:pt x="161101" y="237732"/>
                    </a:moveTo>
                    <a:lnTo>
                      <a:pt x="160859" y="238123"/>
                    </a:lnTo>
                    <a:lnTo>
                      <a:pt x="160986" y="237956"/>
                    </a:lnTo>
                    <a:lnTo>
                      <a:pt x="161101" y="237732"/>
                    </a:lnTo>
                    <a:close/>
                  </a:path>
                  <a:path w="473710" h="562609">
                    <a:moveTo>
                      <a:pt x="161499" y="237821"/>
                    </a:moveTo>
                    <a:lnTo>
                      <a:pt x="161291" y="238114"/>
                    </a:lnTo>
                    <a:lnTo>
                      <a:pt x="161417" y="237965"/>
                    </a:lnTo>
                    <a:lnTo>
                      <a:pt x="161499" y="237821"/>
                    </a:lnTo>
                    <a:close/>
                  </a:path>
                  <a:path w="473710" h="562609">
                    <a:moveTo>
                      <a:pt x="162342" y="237620"/>
                    </a:moveTo>
                    <a:lnTo>
                      <a:pt x="162118" y="237872"/>
                    </a:lnTo>
                    <a:lnTo>
                      <a:pt x="161993" y="238097"/>
                    </a:lnTo>
                    <a:lnTo>
                      <a:pt x="162342" y="237620"/>
                    </a:lnTo>
                    <a:close/>
                  </a:path>
                  <a:path w="473710" h="562609">
                    <a:moveTo>
                      <a:pt x="160803" y="237842"/>
                    </a:moveTo>
                    <a:lnTo>
                      <a:pt x="160637" y="238095"/>
                    </a:lnTo>
                    <a:lnTo>
                      <a:pt x="160764" y="237937"/>
                    </a:lnTo>
                    <a:close/>
                  </a:path>
                  <a:path w="473710" h="562609">
                    <a:moveTo>
                      <a:pt x="159153" y="237690"/>
                    </a:moveTo>
                    <a:lnTo>
                      <a:pt x="159009" y="238086"/>
                    </a:lnTo>
                    <a:lnTo>
                      <a:pt x="159135" y="237824"/>
                    </a:lnTo>
                    <a:lnTo>
                      <a:pt x="159153" y="237690"/>
                    </a:lnTo>
                    <a:close/>
                  </a:path>
                  <a:path w="473710" h="562609">
                    <a:moveTo>
                      <a:pt x="159670" y="237732"/>
                    </a:moveTo>
                    <a:lnTo>
                      <a:pt x="159514" y="238081"/>
                    </a:lnTo>
                    <a:lnTo>
                      <a:pt x="159641" y="237883"/>
                    </a:lnTo>
                    <a:lnTo>
                      <a:pt x="159670" y="237732"/>
                    </a:lnTo>
                    <a:close/>
                  </a:path>
                  <a:path w="473710" h="562609">
                    <a:moveTo>
                      <a:pt x="161194" y="237651"/>
                    </a:moveTo>
                    <a:lnTo>
                      <a:pt x="160926" y="238072"/>
                    </a:lnTo>
                    <a:lnTo>
                      <a:pt x="161177" y="237846"/>
                    </a:lnTo>
                    <a:lnTo>
                      <a:pt x="161194" y="237651"/>
                    </a:lnTo>
                    <a:close/>
                  </a:path>
                  <a:path w="473710" h="562609">
                    <a:moveTo>
                      <a:pt x="159650" y="237690"/>
                    </a:moveTo>
                    <a:lnTo>
                      <a:pt x="159502" y="238067"/>
                    </a:lnTo>
                    <a:lnTo>
                      <a:pt x="159628" y="237814"/>
                    </a:lnTo>
                    <a:close/>
                  </a:path>
                  <a:path w="473710" h="562609">
                    <a:moveTo>
                      <a:pt x="158903" y="236857"/>
                    </a:moveTo>
                    <a:lnTo>
                      <a:pt x="158583" y="238064"/>
                    </a:lnTo>
                    <a:lnTo>
                      <a:pt x="158962" y="237004"/>
                    </a:lnTo>
                    <a:lnTo>
                      <a:pt x="158903" y="236857"/>
                    </a:lnTo>
                    <a:close/>
                  </a:path>
                  <a:path w="473710" h="562609">
                    <a:moveTo>
                      <a:pt x="161405" y="237768"/>
                    </a:moveTo>
                    <a:lnTo>
                      <a:pt x="161165" y="238061"/>
                    </a:lnTo>
                    <a:lnTo>
                      <a:pt x="161292" y="237927"/>
                    </a:lnTo>
                    <a:lnTo>
                      <a:pt x="161405" y="237768"/>
                    </a:lnTo>
                    <a:close/>
                  </a:path>
                  <a:path w="473710" h="562609">
                    <a:moveTo>
                      <a:pt x="159638" y="237665"/>
                    </a:moveTo>
                    <a:lnTo>
                      <a:pt x="159486" y="238050"/>
                    </a:lnTo>
                    <a:lnTo>
                      <a:pt x="159612" y="237772"/>
                    </a:lnTo>
                    <a:close/>
                  </a:path>
                  <a:path w="473710" h="562609">
                    <a:moveTo>
                      <a:pt x="160105" y="237484"/>
                    </a:moveTo>
                    <a:lnTo>
                      <a:pt x="159942" y="237766"/>
                    </a:lnTo>
                    <a:lnTo>
                      <a:pt x="159815" y="238045"/>
                    </a:lnTo>
                    <a:lnTo>
                      <a:pt x="160105" y="237484"/>
                    </a:lnTo>
                    <a:close/>
                  </a:path>
                  <a:path w="473710" h="562609">
                    <a:moveTo>
                      <a:pt x="162420" y="237490"/>
                    </a:moveTo>
                    <a:lnTo>
                      <a:pt x="161895" y="238042"/>
                    </a:lnTo>
                    <a:lnTo>
                      <a:pt x="162420" y="237490"/>
                    </a:lnTo>
                    <a:close/>
                  </a:path>
                  <a:path w="473710" h="562609">
                    <a:moveTo>
                      <a:pt x="164708" y="237294"/>
                    </a:moveTo>
                    <a:lnTo>
                      <a:pt x="164009" y="237891"/>
                    </a:lnTo>
                    <a:lnTo>
                      <a:pt x="163886" y="238042"/>
                    </a:lnTo>
                    <a:lnTo>
                      <a:pt x="164708" y="237294"/>
                    </a:lnTo>
                    <a:close/>
                  </a:path>
                  <a:path w="473710" h="562609">
                    <a:moveTo>
                      <a:pt x="158067" y="237490"/>
                    </a:moveTo>
                    <a:lnTo>
                      <a:pt x="157923" y="237691"/>
                    </a:lnTo>
                    <a:lnTo>
                      <a:pt x="157796" y="238037"/>
                    </a:lnTo>
                    <a:lnTo>
                      <a:pt x="158067" y="237490"/>
                    </a:lnTo>
                    <a:close/>
                  </a:path>
                  <a:path w="473710" h="562609">
                    <a:moveTo>
                      <a:pt x="162034" y="237758"/>
                    </a:moveTo>
                    <a:lnTo>
                      <a:pt x="161838" y="238010"/>
                    </a:lnTo>
                    <a:lnTo>
                      <a:pt x="162034" y="237758"/>
                    </a:lnTo>
                    <a:close/>
                  </a:path>
                  <a:path w="473710" h="562609">
                    <a:moveTo>
                      <a:pt x="160249" y="237203"/>
                    </a:moveTo>
                    <a:lnTo>
                      <a:pt x="160047" y="237505"/>
                    </a:lnTo>
                    <a:lnTo>
                      <a:pt x="159793" y="237998"/>
                    </a:lnTo>
                    <a:lnTo>
                      <a:pt x="160249" y="237203"/>
                    </a:lnTo>
                    <a:close/>
                  </a:path>
                  <a:path w="473710" h="562609">
                    <a:moveTo>
                      <a:pt x="161105" y="237601"/>
                    </a:moveTo>
                    <a:lnTo>
                      <a:pt x="160819" y="237993"/>
                    </a:lnTo>
                    <a:lnTo>
                      <a:pt x="161072" y="237677"/>
                    </a:lnTo>
                    <a:close/>
                  </a:path>
                  <a:path w="473710" h="562609">
                    <a:moveTo>
                      <a:pt x="159611" y="237606"/>
                    </a:moveTo>
                    <a:lnTo>
                      <a:pt x="159432" y="237991"/>
                    </a:lnTo>
                    <a:lnTo>
                      <a:pt x="159558" y="237792"/>
                    </a:lnTo>
                    <a:lnTo>
                      <a:pt x="159611" y="237606"/>
                    </a:lnTo>
                    <a:close/>
                  </a:path>
                  <a:path w="473710" h="562609">
                    <a:moveTo>
                      <a:pt x="157494" y="236637"/>
                    </a:moveTo>
                    <a:lnTo>
                      <a:pt x="157410" y="237710"/>
                    </a:lnTo>
                    <a:lnTo>
                      <a:pt x="157536" y="237991"/>
                    </a:lnTo>
                    <a:lnTo>
                      <a:pt x="157410" y="237704"/>
                    </a:lnTo>
                    <a:lnTo>
                      <a:pt x="157494" y="236637"/>
                    </a:lnTo>
                    <a:close/>
                  </a:path>
                  <a:path w="473710" h="562609">
                    <a:moveTo>
                      <a:pt x="162170" y="237490"/>
                    </a:moveTo>
                    <a:lnTo>
                      <a:pt x="161910" y="237697"/>
                    </a:lnTo>
                    <a:lnTo>
                      <a:pt x="161784" y="237980"/>
                    </a:lnTo>
                    <a:lnTo>
                      <a:pt x="162036" y="237683"/>
                    </a:lnTo>
                    <a:lnTo>
                      <a:pt x="162170" y="237490"/>
                    </a:lnTo>
                    <a:close/>
                  </a:path>
                  <a:path w="473710" h="562609">
                    <a:moveTo>
                      <a:pt x="158026" y="237490"/>
                    </a:moveTo>
                    <a:lnTo>
                      <a:pt x="157781" y="237967"/>
                    </a:lnTo>
                    <a:lnTo>
                      <a:pt x="158026" y="237490"/>
                    </a:lnTo>
                    <a:close/>
                  </a:path>
                  <a:path w="473710" h="562609">
                    <a:moveTo>
                      <a:pt x="159101" y="237632"/>
                    </a:moveTo>
                    <a:lnTo>
                      <a:pt x="158977" y="237966"/>
                    </a:lnTo>
                    <a:lnTo>
                      <a:pt x="159104" y="237697"/>
                    </a:lnTo>
                    <a:close/>
                  </a:path>
                  <a:path w="473710" h="562609">
                    <a:moveTo>
                      <a:pt x="157953" y="237403"/>
                    </a:moveTo>
                    <a:lnTo>
                      <a:pt x="157779" y="237956"/>
                    </a:lnTo>
                    <a:lnTo>
                      <a:pt x="157906" y="237632"/>
                    </a:lnTo>
                    <a:lnTo>
                      <a:pt x="157953" y="237403"/>
                    </a:lnTo>
                    <a:close/>
                  </a:path>
                  <a:path w="473710" h="562609">
                    <a:moveTo>
                      <a:pt x="168897" y="234950"/>
                    </a:moveTo>
                    <a:lnTo>
                      <a:pt x="164960" y="237956"/>
                    </a:lnTo>
                    <a:lnTo>
                      <a:pt x="168897" y="234950"/>
                    </a:lnTo>
                    <a:close/>
                  </a:path>
                  <a:path w="473710" h="562609">
                    <a:moveTo>
                      <a:pt x="162068" y="237490"/>
                    </a:moveTo>
                    <a:lnTo>
                      <a:pt x="161831" y="237657"/>
                    </a:lnTo>
                    <a:lnTo>
                      <a:pt x="161707" y="237937"/>
                    </a:lnTo>
                    <a:lnTo>
                      <a:pt x="162068" y="237490"/>
                    </a:lnTo>
                    <a:close/>
                  </a:path>
                  <a:path w="473710" h="562609">
                    <a:moveTo>
                      <a:pt x="159573" y="237524"/>
                    </a:moveTo>
                    <a:lnTo>
                      <a:pt x="159381" y="237936"/>
                    </a:lnTo>
                    <a:lnTo>
                      <a:pt x="159506" y="237721"/>
                    </a:lnTo>
                    <a:lnTo>
                      <a:pt x="159573" y="237524"/>
                    </a:lnTo>
                    <a:close/>
                  </a:path>
                  <a:path w="473710" h="562609">
                    <a:moveTo>
                      <a:pt x="161000" y="237542"/>
                    </a:moveTo>
                    <a:lnTo>
                      <a:pt x="160766" y="237934"/>
                    </a:lnTo>
                    <a:lnTo>
                      <a:pt x="160892" y="237755"/>
                    </a:lnTo>
                    <a:lnTo>
                      <a:pt x="161000" y="237542"/>
                    </a:lnTo>
                    <a:close/>
                  </a:path>
                  <a:path w="473710" h="562609">
                    <a:moveTo>
                      <a:pt x="159570" y="237519"/>
                    </a:moveTo>
                    <a:lnTo>
                      <a:pt x="159378" y="237933"/>
                    </a:lnTo>
                    <a:lnTo>
                      <a:pt x="159570" y="237519"/>
                    </a:lnTo>
                    <a:close/>
                  </a:path>
                  <a:path w="473710" h="562609">
                    <a:moveTo>
                      <a:pt x="162722" y="237352"/>
                    </a:moveTo>
                    <a:lnTo>
                      <a:pt x="162587" y="237460"/>
                    </a:lnTo>
                    <a:lnTo>
                      <a:pt x="162207" y="237923"/>
                    </a:lnTo>
                    <a:lnTo>
                      <a:pt x="162722" y="237352"/>
                    </a:lnTo>
                    <a:close/>
                  </a:path>
                  <a:path w="473710" h="562609">
                    <a:moveTo>
                      <a:pt x="163160" y="237490"/>
                    </a:moveTo>
                    <a:lnTo>
                      <a:pt x="162791" y="237917"/>
                    </a:lnTo>
                    <a:lnTo>
                      <a:pt x="163160" y="237490"/>
                    </a:lnTo>
                    <a:close/>
                  </a:path>
                  <a:path w="473710" h="562609">
                    <a:moveTo>
                      <a:pt x="160530" y="237016"/>
                    </a:moveTo>
                    <a:lnTo>
                      <a:pt x="160179" y="237632"/>
                    </a:lnTo>
                    <a:lnTo>
                      <a:pt x="160052" y="237897"/>
                    </a:lnTo>
                    <a:lnTo>
                      <a:pt x="160530" y="237016"/>
                    </a:lnTo>
                    <a:close/>
                  </a:path>
                  <a:path w="473710" h="562609">
                    <a:moveTo>
                      <a:pt x="161965" y="237386"/>
                    </a:moveTo>
                    <a:lnTo>
                      <a:pt x="161759" y="237664"/>
                    </a:lnTo>
                    <a:lnTo>
                      <a:pt x="161632" y="237895"/>
                    </a:lnTo>
                    <a:lnTo>
                      <a:pt x="161963" y="237490"/>
                    </a:lnTo>
                    <a:close/>
                  </a:path>
                  <a:path w="473710" h="562609">
                    <a:moveTo>
                      <a:pt x="163742" y="237306"/>
                    </a:moveTo>
                    <a:lnTo>
                      <a:pt x="163526" y="237421"/>
                    </a:lnTo>
                    <a:lnTo>
                      <a:pt x="163028" y="237894"/>
                    </a:lnTo>
                    <a:lnTo>
                      <a:pt x="163742" y="237306"/>
                    </a:lnTo>
                    <a:close/>
                  </a:path>
                  <a:path w="473710" h="562609">
                    <a:moveTo>
                      <a:pt x="162300" y="237501"/>
                    </a:moveTo>
                    <a:lnTo>
                      <a:pt x="162120" y="237710"/>
                    </a:lnTo>
                    <a:lnTo>
                      <a:pt x="161996" y="237894"/>
                    </a:lnTo>
                    <a:lnTo>
                      <a:pt x="162300" y="237501"/>
                    </a:lnTo>
                    <a:close/>
                  </a:path>
                  <a:path w="473710" h="562609">
                    <a:moveTo>
                      <a:pt x="160863" y="236665"/>
                    </a:moveTo>
                    <a:lnTo>
                      <a:pt x="160160" y="237892"/>
                    </a:lnTo>
                    <a:lnTo>
                      <a:pt x="160285" y="237721"/>
                    </a:lnTo>
                    <a:lnTo>
                      <a:pt x="160863" y="236665"/>
                    </a:lnTo>
                    <a:close/>
                  </a:path>
                  <a:path w="473710" h="562609">
                    <a:moveTo>
                      <a:pt x="160197" y="237490"/>
                    </a:moveTo>
                    <a:lnTo>
                      <a:pt x="159949" y="237862"/>
                    </a:lnTo>
                    <a:lnTo>
                      <a:pt x="160197" y="237490"/>
                    </a:lnTo>
                    <a:close/>
                  </a:path>
                  <a:path w="473710" h="562609">
                    <a:moveTo>
                      <a:pt x="157931" y="237366"/>
                    </a:moveTo>
                    <a:lnTo>
                      <a:pt x="157759" y="237861"/>
                    </a:lnTo>
                    <a:lnTo>
                      <a:pt x="157886" y="237561"/>
                    </a:lnTo>
                    <a:lnTo>
                      <a:pt x="157931" y="237366"/>
                    </a:lnTo>
                    <a:close/>
                  </a:path>
                  <a:path w="473710" h="562609">
                    <a:moveTo>
                      <a:pt x="159953" y="237465"/>
                    </a:moveTo>
                    <a:lnTo>
                      <a:pt x="159855" y="237606"/>
                    </a:lnTo>
                    <a:lnTo>
                      <a:pt x="159728" y="237858"/>
                    </a:lnTo>
                    <a:lnTo>
                      <a:pt x="159953" y="237465"/>
                    </a:lnTo>
                    <a:close/>
                  </a:path>
                  <a:path w="473710" h="562609">
                    <a:moveTo>
                      <a:pt x="158660" y="237030"/>
                    </a:moveTo>
                    <a:lnTo>
                      <a:pt x="158554" y="237270"/>
                    </a:lnTo>
                    <a:lnTo>
                      <a:pt x="158427" y="237853"/>
                    </a:lnTo>
                    <a:lnTo>
                      <a:pt x="158660" y="237030"/>
                    </a:lnTo>
                    <a:close/>
                  </a:path>
                  <a:path w="473710" h="562609">
                    <a:moveTo>
                      <a:pt x="165236" y="236777"/>
                    </a:moveTo>
                    <a:lnTo>
                      <a:pt x="164167" y="237697"/>
                    </a:lnTo>
                    <a:lnTo>
                      <a:pt x="164040" y="237853"/>
                    </a:lnTo>
                    <a:lnTo>
                      <a:pt x="165236" y="236777"/>
                    </a:lnTo>
                    <a:close/>
                  </a:path>
                  <a:path w="473710" h="562609">
                    <a:moveTo>
                      <a:pt x="160646" y="237490"/>
                    </a:moveTo>
                    <a:lnTo>
                      <a:pt x="160451" y="237848"/>
                    </a:lnTo>
                    <a:lnTo>
                      <a:pt x="160577" y="237642"/>
                    </a:lnTo>
                    <a:lnTo>
                      <a:pt x="160646" y="237490"/>
                    </a:lnTo>
                    <a:close/>
                  </a:path>
                  <a:path w="473710" h="562609">
                    <a:moveTo>
                      <a:pt x="169185" y="234950"/>
                    </a:moveTo>
                    <a:lnTo>
                      <a:pt x="168897" y="234950"/>
                    </a:lnTo>
                    <a:lnTo>
                      <a:pt x="165132" y="237846"/>
                    </a:lnTo>
                    <a:lnTo>
                      <a:pt x="167648" y="236228"/>
                    </a:lnTo>
                    <a:lnTo>
                      <a:pt x="169185" y="234950"/>
                    </a:lnTo>
                    <a:close/>
                  </a:path>
                  <a:path w="473710" h="562609">
                    <a:moveTo>
                      <a:pt x="161887" y="237329"/>
                    </a:moveTo>
                    <a:lnTo>
                      <a:pt x="161645" y="237613"/>
                    </a:lnTo>
                    <a:lnTo>
                      <a:pt x="161518" y="237832"/>
                    </a:lnTo>
                    <a:lnTo>
                      <a:pt x="161887" y="237329"/>
                    </a:lnTo>
                    <a:close/>
                  </a:path>
                  <a:path w="473710" h="562609">
                    <a:moveTo>
                      <a:pt x="159420" y="237415"/>
                    </a:moveTo>
                    <a:lnTo>
                      <a:pt x="159263" y="237808"/>
                    </a:lnTo>
                    <a:lnTo>
                      <a:pt x="159390" y="237567"/>
                    </a:lnTo>
                    <a:lnTo>
                      <a:pt x="159420" y="237415"/>
                    </a:lnTo>
                    <a:close/>
                  </a:path>
                  <a:path w="473710" h="562609">
                    <a:moveTo>
                      <a:pt x="160652" y="237403"/>
                    </a:moveTo>
                    <a:lnTo>
                      <a:pt x="160407" y="237805"/>
                    </a:lnTo>
                    <a:lnTo>
                      <a:pt x="160534" y="237625"/>
                    </a:lnTo>
                    <a:lnTo>
                      <a:pt x="160652" y="237403"/>
                    </a:lnTo>
                    <a:close/>
                  </a:path>
                  <a:path w="473710" h="562609">
                    <a:moveTo>
                      <a:pt x="161690" y="237528"/>
                    </a:moveTo>
                    <a:lnTo>
                      <a:pt x="161469" y="237804"/>
                    </a:lnTo>
                    <a:lnTo>
                      <a:pt x="161690" y="237528"/>
                    </a:lnTo>
                    <a:close/>
                  </a:path>
                  <a:path w="473710" h="562609">
                    <a:moveTo>
                      <a:pt x="157882" y="237283"/>
                    </a:moveTo>
                    <a:lnTo>
                      <a:pt x="157746" y="237797"/>
                    </a:lnTo>
                    <a:lnTo>
                      <a:pt x="157873" y="237501"/>
                    </a:lnTo>
                    <a:lnTo>
                      <a:pt x="157882" y="237283"/>
                    </a:lnTo>
                    <a:close/>
                  </a:path>
                  <a:path w="473710" h="562609">
                    <a:moveTo>
                      <a:pt x="159876" y="237319"/>
                    </a:moveTo>
                    <a:lnTo>
                      <a:pt x="159698" y="237793"/>
                    </a:lnTo>
                    <a:lnTo>
                      <a:pt x="159824" y="237551"/>
                    </a:lnTo>
                    <a:lnTo>
                      <a:pt x="159876" y="237319"/>
                    </a:lnTo>
                    <a:close/>
                  </a:path>
                  <a:path w="473710" h="562609">
                    <a:moveTo>
                      <a:pt x="159406" y="237400"/>
                    </a:moveTo>
                    <a:lnTo>
                      <a:pt x="159249" y="237793"/>
                    </a:lnTo>
                    <a:lnTo>
                      <a:pt x="159375" y="237513"/>
                    </a:lnTo>
                    <a:close/>
                  </a:path>
                  <a:path w="473710" h="562609">
                    <a:moveTo>
                      <a:pt x="162365" y="237333"/>
                    </a:moveTo>
                    <a:lnTo>
                      <a:pt x="162213" y="237427"/>
                    </a:lnTo>
                    <a:lnTo>
                      <a:pt x="161960" y="237792"/>
                    </a:lnTo>
                    <a:lnTo>
                      <a:pt x="162365" y="237333"/>
                    </a:lnTo>
                    <a:close/>
                  </a:path>
                  <a:path w="473710" h="562609">
                    <a:moveTo>
                      <a:pt x="164489" y="237336"/>
                    </a:moveTo>
                    <a:lnTo>
                      <a:pt x="164334" y="237470"/>
                    </a:lnTo>
                    <a:lnTo>
                      <a:pt x="164083" y="237769"/>
                    </a:lnTo>
                    <a:lnTo>
                      <a:pt x="164489" y="237336"/>
                    </a:lnTo>
                    <a:close/>
                  </a:path>
                  <a:path w="473710" h="562609">
                    <a:moveTo>
                      <a:pt x="162270" y="237490"/>
                    </a:moveTo>
                    <a:lnTo>
                      <a:pt x="162034" y="237758"/>
                    </a:lnTo>
                    <a:lnTo>
                      <a:pt x="162270" y="237490"/>
                    </a:lnTo>
                    <a:close/>
                  </a:path>
                  <a:path w="473710" h="562609">
                    <a:moveTo>
                      <a:pt x="159382" y="237374"/>
                    </a:moveTo>
                    <a:lnTo>
                      <a:pt x="159214" y="237755"/>
                    </a:lnTo>
                    <a:lnTo>
                      <a:pt x="159341" y="237533"/>
                    </a:lnTo>
                    <a:lnTo>
                      <a:pt x="159382" y="237374"/>
                    </a:lnTo>
                    <a:close/>
                  </a:path>
                  <a:path w="473710" h="562609">
                    <a:moveTo>
                      <a:pt x="159549" y="237472"/>
                    </a:moveTo>
                    <a:lnTo>
                      <a:pt x="159419" y="237745"/>
                    </a:lnTo>
                    <a:lnTo>
                      <a:pt x="159546" y="237515"/>
                    </a:lnTo>
                    <a:close/>
                  </a:path>
                  <a:path w="473710" h="562609">
                    <a:moveTo>
                      <a:pt x="159975" y="237490"/>
                    </a:moveTo>
                    <a:lnTo>
                      <a:pt x="159837" y="237739"/>
                    </a:lnTo>
                    <a:lnTo>
                      <a:pt x="159975" y="237490"/>
                    </a:lnTo>
                    <a:close/>
                  </a:path>
                  <a:path w="473710" h="562609">
                    <a:moveTo>
                      <a:pt x="161632" y="237490"/>
                    </a:moveTo>
                    <a:lnTo>
                      <a:pt x="161505" y="237573"/>
                    </a:lnTo>
                    <a:lnTo>
                      <a:pt x="161379" y="237737"/>
                    </a:lnTo>
                    <a:lnTo>
                      <a:pt x="161632" y="237490"/>
                    </a:lnTo>
                    <a:close/>
                  </a:path>
                  <a:path w="473710" h="562609">
                    <a:moveTo>
                      <a:pt x="159876" y="237318"/>
                    </a:moveTo>
                    <a:lnTo>
                      <a:pt x="159670" y="237732"/>
                    </a:lnTo>
                    <a:lnTo>
                      <a:pt x="159876" y="237318"/>
                    </a:lnTo>
                    <a:close/>
                  </a:path>
                  <a:path w="473710" h="562609">
                    <a:moveTo>
                      <a:pt x="161556" y="237490"/>
                    </a:moveTo>
                    <a:lnTo>
                      <a:pt x="161416" y="237490"/>
                    </a:lnTo>
                    <a:lnTo>
                      <a:pt x="161324" y="237723"/>
                    </a:lnTo>
                    <a:lnTo>
                      <a:pt x="161556" y="237490"/>
                    </a:lnTo>
                    <a:close/>
                  </a:path>
                  <a:path w="473710" h="562609">
                    <a:moveTo>
                      <a:pt x="159343" y="237331"/>
                    </a:moveTo>
                    <a:lnTo>
                      <a:pt x="159184" y="237723"/>
                    </a:lnTo>
                    <a:lnTo>
                      <a:pt x="159311" y="237457"/>
                    </a:lnTo>
                    <a:close/>
                  </a:path>
                  <a:path w="473710" h="562609">
                    <a:moveTo>
                      <a:pt x="159492" y="237490"/>
                    </a:moveTo>
                    <a:lnTo>
                      <a:pt x="159352" y="237706"/>
                    </a:lnTo>
                    <a:lnTo>
                      <a:pt x="159492" y="237490"/>
                    </a:lnTo>
                    <a:close/>
                  </a:path>
                  <a:path w="473710" h="562609">
                    <a:moveTo>
                      <a:pt x="160562" y="236828"/>
                    </a:moveTo>
                    <a:lnTo>
                      <a:pt x="160100" y="237705"/>
                    </a:lnTo>
                    <a:lnTo>
                      <a:pt x="160353" y="237267"/>
                    </a:lnTo>
                    <a:lnTo>
                      <a:pt x="160562" y="236828"/>
                    </a:lnTo>
                    <a:close/>
                  </a:path>
                  <a:path w="473710" h="562609">
                    <a:moveTo>
                      <a:pt x="160515" y="237490"/>
                    </a:moveTo>
                    <a:lnTo>
                      <a:pt x="160369" y="237701"/>
                    </a:lnTo>
                    <a:lnTo>
                      <a:pt x="160515" y="237490"/>
                    </a:lnTo>
                    <a:close/>
                  </a:path>
                  <a:path w="473710" h="562609">
                    <a:moveTo>
                      <a:pt x="161575" y="237100"/>
                    </a:moveTo>
                    <a:lnTo>
                      <a:pt x="161404" y="237333"/>
                    </a:lnTo>
                    <a:lnTo>
                      <a:pt x="161277" y="237697"/>
                    </a:lnTo>
                    <a:lnTo>
                      <a:pt x="161531" y="237319"/>
                    </a:lnTo>
                    <a:lnTo>
                      <a:pt x="161575" y="237100"/>
                    </a:lnTo>
                    <a:close/>
                  </a:path>
                  <a:path w="473710" h="562609">
                    <a:moveTo>
                      <a:pt x="159301" y="237285"/>
                    </a:moveTo>
                    <a:lnTo>
                      <a:pt x="159151" y="237687"/>
                    </a:lnTo>
                    <a:lnTo>
                      <a:pt x="159278" y="237422"/>
                    </a:lnTo>
                    <a:lnTo>
                      <a:pt x="159301" y="237285"/>
                    </a:lnTo>
                    <a:close/>
                  </a:path>
                  <a:path w="473710" h="562609">
                    <a:moveTo>
                      <a:pt x="159742" y="237490"/>
                    </a:moveTo>
                    <a:lnTo>
                      <a:pt x="159638" y="237665"/>
                    </a:lnTo>
                    <a:lnTo>
                      <a:pt x="159742" y="237490"/>
                    </a:lnTo>
                    <a:close/>
                  </a:path>
                  <a:path w="473710" h="562609">
                    <a:moveTo>
                      <a:pt x="161301" y="237490"/>
                    </a:moveTo>
                    <a:lnTo>
                      <a:pt x="161194" y="237651"/>
                    </a:lnTo>
                    <a:lnTo>
                      <a:pt x="161301" y="237490"/>
                    </a:lnTo>
                    <a:close/>
                  </a:path>
                  <a:path w="473710" h="562609">
                    <a:moveTo>
                      <a:pt x="157799" y="237146"/>
                    </a:moveTo>
                    <a:lnTo>
                      <a:pt x="157715" y="237645"/>
                    </a:lnTo>
                    <a:lnTo>
                      <a:pt x="157842" y="237363"/>
                    </a:lnTo>
                    <a:lnTo>
                      <a:pt x="157799" y="237146"/>
                    </a:lnTo>
                    <a:close/>
                  </a:path>
                  <a:path w="473710" h="562609">
                    <a:moveTo>
                      <a:pt x="160786" y="236523"/>
                    </a:moveTo>
                    <a:lnTo>
                      <a:pt x="160302" y="237373"/>
                    </a:lnTo>
                    <a:lnTo>
                      <a:pt x="160176" y="237638"/>
                    </a:lnTo>
                    <a:lnTo>
                      <a:pt x="160786" y="236523"/>
                    </a:lnTo>
                    <a:close/>
                  </a:path>
                  <a:path w="473710" h="562609">
                    <a:moveTo>
                      <a:pt x="161677" y="237490"/>
                    </a:moveTo>
                    <a:lnTo>
                      <a:pt x="161523" y="237630"/>
                    </a:lnTo>
                    <a:lnTo>
                      <a:pt x="161677" y="237490"/>
                    </a:lnTo>
                    <a:close/>
                  </a:path>
                  <a:path w="473710" h="562609">
                    <a:moveTo>
                      <a:pt x="160873" y="236915"/>
                    </a:moveTo>
                    <a:lnTo>
                      <a:pt x="160447" y="237629"/>
                    </a:lnTo>
                    <a:lnTo>
                      <a:pt x="160574" y="237482"/>
                    </a:lnTo>
                    <a:lnTo>
                      <a:pt x="160701" y="237275"/>
                    </a:lnTo>
                    <a:lnTo>
                      <a:pt x="160873" y="236915"/>
                    </a:lnTo>
                    <a:close/>
                  </a:path>
                  <a:path w="473710" h="562609">
                    <a:moveTo>
                      <a:pt x="161226" y="237490"/>
                    </a:moveTo>
                    <a:close/>
                  </a:path>
                  <a:path w="473710" h="562609">
                    <a:moveTo>
                      <a:pt x="161188" y="237490"/>
                    </a:moveTo>
                    <a:close/>
                  </a:path>
                  <a:path w="473710" h="562609">
                    <a:moveTo>
                      <a:pt x="160543" y="236811"/>
                    </a:moveTo>
                    <a:lnTo>
                      <a:pt x="160090" y="237597"/>
                    </a:lnTo>
                    <a:lnTo>
                      <a:pt x="160543" y="236811"/>
                    </a:lnTo>
                    <a:close/>
                  </a:path>
                  <a:path w="473710" h="562609">
                    <a:moveTo>
                      <a:pt x="161251" y="237490"/>
                    </a:moveTo>
                    <a:close/>
                  </a:path>
                  <a:path w="473710" h="562609">
                    <a:moveTo>
                      <a:pt x="275195" y="233680"/>
                    </a:moveTo>
                    <a:lnTo>
                      <a:pt x="172265" y="233686"/>
                    </a:lnTo>
                    <a:lnTo>
                      <a:pt x="167020" y="237587"/>
                    </a:lnTo>
                    <a:lnTo>
                      <a:pt x="171107" y="234950"/>
                    </a:lnTo>
                    <a:lnTo>
                      <a:pt x="273908" y="234950"/>
                    </a:lnTo>
                    <a:lnTo>
                      <a:pt x="275195" y="233680"/>
                    </a:lnTo>
                    <a:close/>
                  </a:path>
                  <a:path w="473710" h="562609">
                    <a:moveTo>
                      <a:pt x="161310" y="237255"/>
                    </a:moveTo>
                    <a:lnTo>
                      <a:pt x="161182" y="237330"/>
                    </a:lnTo>
                    <a:lnTo>
                      <a:pt x="161055" y="237573"/>
                    </a:lnTo>
                    <a:lnTo>
                      <a:pt x="161310" y="237255"/>
                    </a:lnTo>
                    <a:close/>
                  </a:path>
                  <a:path w="473710" h="562609">
                    <a:moveTo>
                      <a:pt x="159244" y="237224"/>
                    </a:moveTo>
                    <a:lnTo>
                      <a:pt x="159110" y="237559"/>
                    </a:lnTo>
                    <a:lnTo>
                      <a:pt x="159236" y="237282"/>
                    </a:lnTo>
                    <a:close/>
                  </a:path>
                  <a:path w="473710" h="562609">
                    <a:moveTo>
                      <a:pt x="159153" y="237125"/>
                    </a:moveTo>
                    <a:lnTo>
                      <a:pt x="159026" y="237551"/>
                    </a:lnTo>
                    <a:lnTo>
                      <a:pt x="159152" y="237259"/>
                    </a:lnTo>
                    <a:lnTo>
                      <a:pt x="159153" y="237125"/>
                    </a:lnTo>
                    <a:close/>
                  </a:path>
                  <a:path w="473710" h="562609">
                    <a:moveTo>
                      <a:pt x="161591" y="237490"/>
                    </a:moveTo>
                    <a:close/>
                  </a:path>
                  <a:path w="473710" h="562609">
                    <a:moveTo>
                      <a:pt x="161035" y="237490"/>
                    </a:moveTo>
                    <a:close/>
                  </a:path>
                  <a:path w="473710" h="562609">
                    <a:moveTo>
                      <a:pt x="159588" y="237490"/>
                    </a:moveTo>
                    <a:close/>
                  </a:path>
                  <a:path w="473710" h="562609">
                    <a:moveTo>
                      <a:pt x="157980" y="237446"/>
                    </a:moveTo>
                    <a:close/>
                  </a:path>
                  <a:path w="473710" h="562609">
                    <a:moveTo>
                      <a:pt x="158063" y="237379"/>
                    </a:moveTo>
                    <a:close/>
                  </a:path>
                  <a:path w="473710" h="562609">
                    <a:moveTo>
                      <a:pt x="158090" y="237320"/>
                    </a:moveTo>
                    <a:lnTo>
                      <a:pt x="158026" y="237490"/>
                    </a:lnTo>
                    <a:lnTo>
                      <a:pt x="158090" y="237320"/>
                    </a:lnTo>
                    <a:close/>
                  </a:path>
                  <a:path w="473710" h="562609">
                    <a:moveTo>
                      <a:pt x="159466" y="237465"/>
                    </a:moveTo>
                    <a:close/>
                  </a:path>
                  <a:path w="473710" h="562609">
                    <a:moveTo>
                      <a:pt x="159608" y="237374"/>
                    </a:moveTo>
                    <a:close/>
                  </a:path>
                  <a:path w="473710" h="562609">
                    <a:moveTo>
                      <a:pt x="159733" y="237471"/>
                    </a:moveTo>
                    <a:close/>
                  </a:path>
                  <a:path w="473710" h="562609">
                    <a:moveTo>
                      <a:pt x="159923" y="237404"/>
                    </a:moveTo>
                    <a:close/>
                  </a:path>
                  <a:path w="473710" h="562609">
                    <a:moveTo>
                      <a:pt x="160606" y="236735"/>
                    </a:moveTo>
                    <a:lnTo>
                      <a:pt x="160152" y="237490"/>
                    </a:lnTo>
                    <a:lnTo>
                      <a:pt x="160606" y="236735"/>
                    </a:lnTo>
                    <a:close/>
                  </a:path>
                  <a:path w="473710" h="562609">
                    <a:moveTo>
                      <a:pt x="160959" y="236649"/>
                    </a:moveTo>
                    <a:lnTo>
                      <a:pt x="160487" y="237490"/>
                    </a:lnTo>
                    <a:lnTo>
                      <a:pt x="160901" y="236807"/>
                    </a:lnTo>
                    <a:lnTo>
                      <a:pt x="160959" y="236649"/>
                    </a:lnTo>
                    <a:close/>
                  </a:path>
                  <a:path w="473710" h="562609">
                    <a:moveTo>
                      <a:pt x="160761" y="237231"/>
                    </a:moveTo>
                    <a:lnTo>
                      <a:pt x="160626" y="237490"/>
                    </a:lnTo>
                    <a:lnTo>
                      <a:pt x="160761" y="237231"/>
                    </a:lnTo>
                    <a:close/>
                  </a:path>
                  <a:path w="473710" h="562609">
                    <a:moveTo>
                      <a:pt x="161524" y="237130"/>
                    </a:moveTo>
                    <a:lnTo>
                      <a:pt x="161353" y="237244"/>
                    </a:lnTo>
                    <a:lnTo>
                      <a:pt x="161226" y="237490"/>
                    </a:lnTo>
                    <a:lnTo>
                      <a:pt x="161524" y="237130"/>
                    </a:lnTo>
                    <a:close/>
                  </a:path>
                  <a:path w="473710" h="562609">
                    <a:moveTo>
                      <a:pt x="161833" y="237289"/>
                    </a:moveTo>
                    <a:lnTo>
                      <a:pt x="161684" y="237490"/>
                    </a:lnTo>
                    <a:lnTo>
                      <a:pt x="161839" y="237336"/>
                    </a:lnTo>
                    <a:close/>
                  </a:path>
                  <a:path w="473710" h="562609">
                    <a:moveTo>
                      <a:pt x="161896" y="237335"/>
                    </a:moveTo>
                    <a:lnTo>
                      <a:pt x="161779" y="237490"/>
                    </a:lnTo>
                    <a:lnTo>
                      <a:pt x="161896" y="237335"/>
                    </a:lnTo>
                    <a:close/>
                  </a:path>
                  <a:path w="473710" h="562609">
                    <a:moveTo>
                      <a:pt x="162083" y="237472"/>
                    </a:moveTo>
                    <a:close/>
                  </a:path>
                  <a:path w="473710" h="562609">
                    <a:moveTo>
                      <a:pt x="162784" y="236603"/>
                    </a:moveTo>
                    <a:lnTo>
                      <a:pt x="162233" y="237285"/>
                    </a:lnTo>
                    <a:lnTo>
                      <a:pt x="162107" y="237490"/>
                    </a:lnTo>
                    <a:lnTo>
                      <a:pt x="162784" y="236603"/>
                    </a:lnTo>
                    <a:close/>
                  </a:path>
                  <a:path w="473710" h="562609">
                    <a:moveTo>
                      <a:pt x="162215" y="237424"/>
                    </a:moveTo>
                    <a:close/>
                  </a:path>
                  <a:path w="473710" h="562609">
                    <a:moveTo>
                      <a:pt x="162480" y="237263"/>
                    </a:moveTo>
                    <a:lnTo>
                      <a:pt x="162270" y="237490"/>
                    </a:lnTo>
                    <a:lnTo>
                      <a:pt x="162480" y="237263"/>
                    </a:lnTo>
                    <a:close/>
                  </a:path>
                  <a:path w="473710" h="562609">
                    <a:moveTo>
                      <a:pt x="162456" y="237451"/>
                    </a:moveTo>
                    <a:close/>
                  </a:path>
                  <a:path w="473710" h="562609">
                    <a:moveTo>
                      <a:pt x="162493" y="237438"/>
                    </a:moveTo>
                    <a:close/>
                  </a:path>
                  <a:path w="473710" h="562609">
                    <a:moveTo>
                      <a:pt x="162607" y="237395"/>
                    </a:moveTo>
                    <a:lnTo>
                      <a:pt x="162469" y="237490"/>
                    </a:lnTo>
                    <a:lnTo>
                      <a:pt x="162607" y="237395"/>
                    </a:lnTo>
                    <a:close/>
                  </a:path>
                  <a:path w="473710" h="562609">
                    <a:moveTo>
                      <a:pt x="162660" y="237375"/>
                    </a:moveTo>
                    <a:lnTo>
                      <a:pt x="162524" y="237490"/>
                    </a:lnTo>
                    <a:lnTo>
                      <a:pt x="162660" y="237375"/>
                    </a:lnTo>
                    <a:close/>
                  </a:path>
                  <a:path w="473710" h="562609">
                    <a:moveTo>
                      <a:pt x="163174" y="237182"/>
                    </a:moveTo>
                    <a:lnTo>
                      <a:pt x="162770" y="237333"/>
                    </a:lnTo>
                    <a:lnTo>
                      <a:pt x="162644" y="237490"/>
                    </a:lnTo>
                    <a:lnTo>
                      <a:pt x="162897" y="237490"/>
                    </a:lnTo>
                    <a:lnTo>
                      <a:pt x="163174" y="237182"/>
                    </a:lnTo>
                    <a:close/>
                  </a:path>
                  <a:path w="473710" h="562609">
                    <a:moveTo>
                      <a:pt x="163294" y="237136"/>
                    </a:moveTo>
                    <a:lnTo>
                      <a:pt x="163091" y="237327"/>
                    </a:lnTo>
                    <a:lnTo>
                      <a:pt x="162967" y="237490"/>
                    </a:lnTo>
                    <a:lnTo>
                      <a:pt x="163294" y="237136"/>
                    </a:lnTo>
                    <a:close/>
                  </a:path>
                  <a:path w="473710" h="562609">
                    <a:moveTo>
                      <a:pt x="163755" y="236963"/>
                    </a:moveTo>
                    <a:lnTo>
                      <a:pt x="163540" y="237050"/>
                    </a:lnTo>
                    <a:lnTo>
                      <a:pt x="163160" y="237490"/>
                    </a:lnTo>
                    <a:lnTo>
                      <a:pt x="163755" y="236963"/>
                    </a:lnTo>
                    <a:close/>
                  </a:path>
                  <a:path w="473710" h="562609">
                    <a:moveTo>
                      <a:pt x="163478" y="237409"/>
                    </a:moveTo>
                    <a:lnTo>
                      <a:pt x="163292" y="237490"/>
                    </a:lnTo>
                    <a:lnTo>
                      <a:pt x="163478" y="237409"/>
                    </a:lnTo>
                    <a:close/>
                  </a:path>
                  <a:path w="473710" h="562609">
                    <a:moveTo>
                      <a:pt x="163446" y="237441"/>
                    </a:moveTo>
                    <a:close/>
                  </a:path>
                  <a:path w="473710" h="562609">
                    <a:moveTo>
                      <a:pt x="164726" y="236921"/>
                    </a:moveTo>
                    <a:lnTo>
                      <a:pt x="164145" y="237490"/>
                    </a:lnTo>
                    <a:lnTo>
                      <a:pt x="164726" y="236921"/>
                    </a:lnTo>
                    <a:close/>
                  </a:path>
                  <a:path w="473710" h="562609">
                    <a:moveTo>
                      <a:pt x="162666" y="237151"/>
                    </a:moveTo>
                    <a:lnTo>
                      <a:pt x="162480" y="237327"/>
                    </a:lnTo>
                    <a:lnTo>
                      <a:pt x="162359" y="237482"/>
                    </a:lnTo>
                    <a:lnTo>
                      <a:pt x="162666" y="237151"/>
                    </a:lnTo>
                    <a:close/>
                  </a:path>
                  <a:path w="473710" h="562609">
                    <a:moveTo>
                      <a:pt x="163886" y="236914"/>
                    </a:moveTo>
                    <a:lnTo>
                      <a:pt x="163281" y="237481"/>
                    </a:lnTo>
                    <a:lnTo>
                      <a:pt x="163886" y="236914"/>
                    </a:lnTo>
                    <a:close/>
                  </a:path>
                  <a:path w="473710" h="562609">
                    <a:moveTo>
                      <a:pt x="163030" y="236248"/>
                    </a:moveTo>
                    <a:lnTo>
                      <a:pt x="162461" y="236746"/>
                    </a:lnTo>
                    <a:lnTo>
                      <a:pt x="162209" y="237063"/>
                    </a:lnTo>
                    <a:lnTo>
                      <a:pt x="162083" y="237472"/>
                    </a:lnTo>
                    <a:lnTo>
                      <a:pt x="163030" y="236248"/>
                    </a:lnTo>
                    <a:close/>
                  </a:path>
                  <a:path w="473710" h="562609">
                    <a:moveTo>
                      <a:pt x="164016" y="236865"/>
                    </a:moveTo>
                    <a:lnTo>
                      <a:pt x="163819" y="236979"/>
                    </a:lnTo>
                    <a:lnTo>
                      <a:pt x="163316" y="237467"/>
                    </a:lnTo>
                    <a:lnTo>
                      <a:pt x="164016" y="236865"/>
                    </a:lnTo>
                    <a:close/>
                  </a:path>
                  <a:path w="473710" h="562609">
                    <a:moveTo>
                      <a:pt x="158492" y="236456"/>
                    </a:moveTo>
                    <a:lnTo>
                      <a:pt x="158202" y="237078"/>
                    </a:lnTo>
                    <a:lnTo>
                      <a:pt x="158075" y="237463"/>
                    </a:lnTo>
                    <a:lnTo>
                      <a:pt x="158202" y="237307"/>
                    </a:lnTo>
                    <a:lnTo>
                      <a:pt x="158492" y="236456"/>
                    </a:lnTo>
                    <a:close/>
                  </a:path>
                  <a:path w="473710" h="562609">
                    <a:moveTo>
                      <a:pt x="160186" y="236919"/>
                    </a:moveTo>
                    <a:lnTo>
                      <a:pt x="160069" y="237125"/>
                    </a:lnTo>
                    <a:lnTo>
                      <a:pt x="159943" y="237441"/>
                    </a:lnTo>
                    <a:lnTo>
                      <a:pt x="160186" y="236919"/>
                    </a:lnTo>
                    <a:close/>
                  </a:path>
                  <a:path w="473710" h="562609">
                    <a:moveTo>
                      <a:pt x="158191" y="236841"/>
                    </a:moveTo>
                    <a:lnTo>
                      <a:pt x="158107" y="237039"/>
                    </a:lnTo>
                    <a:lnTo>
                      <a:pt x="157981" y="237440"/>
                    </a:lnTo>
                    <a:lnTo>
                      <a:pt x="158191" y="236841"/>
                    </a:lnTo>
                    <a:close/>
                  </a:path>
                  <a:path w="473710" h="562609">
                    <a:moveTo>
                      <a:pt x="161268" y="236875"/>
                    </a:moveTo>
                    <a:lnTo>
                      <a:pt x="161096" y="237164"/>
                    </a:lnTo>
                    <a:lnTo>
                      <a:pt x="160970" y="237431"/>
                    </a:lnTo>
                    <a:lnTo>
                      <a:pt x="161222" y="237046"/>
                    </a:lnTo>
                    <a:lnTo>
                      <a:pt x="161268" y="236875"/>
                    </a:lnTo>
                    <a:close/>
                  </a:path>
                  <a:path w="473710" h="562609">
                    <a:moveTo>
                      <a:pt x="163013" y="236319"/>
                    </a:moveTo>
                    <a:lnTo>
                      <a:pt x="162215" y="237424"/>
                    </a:lnTo>
                    <a:lnTo>
                      <a:pt x="162718" y="236831"/>
                    </a:lnTo>
                    <a:lnTo>
                      <a:pt x="163013" y="236319"/>
                    </a:lnTo>
                    <a:close/>
                  </a:path>
                  <a:path w="473710" h="562609">
                    <a:moveTo>
                      <a:pt x="162994" y="236953"/>
                    </a:moveTo>
                    <a:lnTo>
                      <a:pt x="162520" y="237421"/>
                    </a:lnTo>
                    <a:lnTo>
                      <a:pt x="162994" y="236953"/>
                    </a:lnTo>
                    <a:close/>
                  </a:path>
                  <a:path w="473710" h="562609">
                    <a:moveTo>
                      <a:pt x="160356" y="236885"/>
                    </a:moveTo>
                    <a:lnTo>
                      <a:pt x="160157" y="237184"/>
                    </a:lnTo>
                    <a:lnTo>
                      <a:pt x="160030" y="237418"/>
                    </a:lnTo>
                    <a:lnTo>
                      <a:pt x="160157" y="237247"/>
                    </a:lnTo>
                    <a:lnTo>
                      <a:pt x="160356" y="236885"/>
                    </a:lnTo>
                    <a:close/>
                  </a:path>
                  <a:path w="473710" h="562609">
                    <a:moveTo>
                      <a:pt x="164174" y="236806"/>
                    </a:moveTo>
                    <a:lnTo>
                      <a:pt x="163992" y="236889"/>
                    </a:lnTo>
                    <a:lnTo>
                      <a:pt x="163486" y="237400"/>
                    </a:lnTo>
                    <a:lnTo>
                      <a:pt x="164174" y="236806"/>
                    </a:lnTo>
                    <a:close/>
                  </a:path>
                  <a:path w="473710" h="562609">
                    <a:moveTo>
                      <a:pt x="158224" y="236683"/>
                    </a:moveTo>
                    <a:lnTo>
                      <a:pt x="158082" y="237013"/>
                    </a:lnTo>
                    <a:lnTo>
                      <a:pt x="157955" y="237398"/>
                    </a:lnTo>
                    <a:lnTo>
                      <a:pt x="158224" y="236683"/>
                    </a:lnTo>
                    <a:close/>
                  </a:path>
                  <a:path w="473710" h="562609">
                    <a:moveTo>
                      <a:pt x="162618" y="237180"/>
                    </a:moveTo>
                    <a:lnTo>
                      <a:pt x="162411" y="237393"/>
                    </a:lnTo>
                    <a:lnTo>
                      <a:pt x="162618" y="237180"/>
                    </a:lnTo>
                    <a:close/>
                  </a:path>
                  <a:path w="473710" h="562609">
                    <a:moveTo>
                      <a:pt x="163052" y="236917"/>
                    </a:moveTo>
                    <a:lnTo>
                      <a:pt x="162615" y="237386"/>
                    </a:lnTo>
                    <a:lnTo>
                      <a:pt x="163052" y="236917"/>
                    </a:lnTo>
                    <a:close/>
                  </a:path>
                  <a:path w="473710" h="562609">
                    <a:moveTo>
                      <a:pt x="161132" y="236776"/>
                    </a:moveTo>
                    <a:lnTo>
                      <a:pt x="160753" y="237383"/>
                    </a:lnTo>
                    <a:lnTo>
                      <a:pt x="161131" y="237010"/>
                    </a:lnTo>
                    <a:lnTo>
                      <a:pt x="161132" y="236776"/>
                    </a:lnTo>
                    <a:close/>
                  </a:path>
                  <a:path w="473710" h="562609">
                    <a:moveTo>
                      <a:pt x="163260" y="237149"/>
                    </a:moveTo>
                    <a:lnTo>
                      <a:pt x="163040" y="237381"/>
                    </a:lnTo>
                    <a:lnTo>
                      <a:pt x="163260" y="237149"/>
                    </a:lnTo>
                    <a:close/>
                  </a:path>
                  <a:path w="473710" h="562609">
                    <a:moveTo>
                      <a:pt x="162380" y="236828"/>
                    </a:moveTo>
                    <a:lnTo>
                      <a:pt x="162083" y="237130"/>
                    </a:lnTo>
                    <a:lnTo>
                      <a:pt x="161956" y="237379"/>
                    </a:lnTo>
                    <a:lnTo>
                      <a:pt x="162380" y="236828"/>
                    </a:lnTo>
                    <a:close/>
                  </a:path>
                  <a:path w="473710" h="562609">
                    <a:moveTo>
                      <a:pt x="163123" y="236875"/>
                    </a:moveTo>
                    <a:lnTo>
                      <a:pt x="162668" y="237366"/>
                    </a:lnTo>
                    <a:lnTo>
                      <a:pt x="163123" y="236875"/>
                    </a:lnTo>
                    <a:close/>
                  </a:path>
                  <a:path w="473710" h="562609">
                    <a:moveTo>
                      <a:pt x="158312" y="236248"/>
                    </a:moveTo>
                    <a:lnTo>
                      <a:pt x="158060" y="236855"/>
                    </a:lnTo>
                    <a:lnTo>
                      <a:pt x="157933" y="237361"/>
                    </a:lnTo>
                    <a:lnTo>
                      <a:pt x="158186" y="236772"/>
                    </a:lnTo>
                    <a:lnTo>
                      <a:pt x="158312" y="236248"/>
                    </a:lnTo>
                    <a:close/>
                  </a:path>
                  <a:path w="473710" h="562609">
                    <a:moveTo>
                      <a:pt x="163925" y="237126"/>
                    </a:moveTo>
                    <a:lnTo>
                      <a:pt x="163591" y="237359"/>
                    </a:lnTo>
                    <a:lnTo>
                      <a:pt x="163925" y="237126"/>
                    </a:lnTo>
                    <a:close/>
                  </a:path>
                  <a:path w="473710" h="562609">
                    <a:moveTo>
                      <a:pt x="162778" y="237083"/>
                    </a:moveTo>
                    <a:lnTo>
                      <a:pt x="162549" y="237354"/>
                    </a:lnTo>
                    <a:lnTo>
                      <a:pt x="162778" y="237083"/>
                    </a:lnTo>
                    <a:close/>
                  </a:path>
                  <a:path w="473710" h="562609">
                    <a:moveTo>
                      <a:pt x="161313" y="236909"/>
                    </a:moveTo>
                    <a:lnTo>
                      <a:pt x="161111" y="237338"/>
                    </a:lnTo>
                    <a:lnTo>
                      <a:pt x="161365" y="236955"/>
                    </a:lnTo>
                    <a:close/>
                  </a:path>
                  <a:path w="473710" h="562609">
                    <a:moveTo>
                      <a:pt x="160243" y="236846"/>
                    </a:moveTo>
                    <a:lnTo>
                      <a:pt x="160134" y="237039"/>
                    </a:lnTo>
                    <a:lnTo>
                      <a:pt x="160008" y="237336"/>
                    </a:lnTo>
                    <a:lnTo>
                      <a:pt x="160243" y="236846"/>
                    </a:lnTo>
                    <a:close/>
                  </a:path>
                  <a:path w="473710" h="562609">
                    <a:moveTo>
                      <a:pt x="165174" y="236746"/>
                    </a:moveTo>
                    <a:lnTo>
                      <a:pt x="164989" y="236834"/>
                    </a:lnTo>
                    <a:lnTo>
                      <a:pt x="164489" y="237336"/>
                    </a:lnTo>
                    <a:lnTo>
                      <a:pt x="165174" y="236746"/>
                    </a:lnTo>
                    <a:close/>
                  </a:path>
                  <a:path w="473710" h="562609">
                    <a:moveTo>
                      <a:pt x="163556" y="236612"/>
                    </a:moveTo>
                    <a:lnTo>
                      <a:pt x="163148" y="236877"/>
                    </a:lnTo>
                    <a:lnTo>
                      <a:pt x="162770" y="237328"/>
                    </a:lnTo>
                    <a:lnTo>
                      <a:pt x="163147" y="237186"/>
                    </a:lnTo>
                    <a:lnTo>
                      <a:pt x="163556" y="236612"/>
                    </a:lnTo>
                    <a:close/>
                  </a:path>
                  <a:path w="473710" h="562609">
                    <a:moveTo>
                      <a:pt x="162643" y="236977"/>
                    </a:moveTo>
                    <a:lnTo>
                      <a:pt x="162385" y="237321"/>
                    </a:lnTo>
                    <a:lnTo>
                      <a:pt x="162511" y="237188"/>
                    </a:lnTo>
                    <a:lnTo>
                      <a:pt x="162643" y="236977"/>
                    </a:lnTo>
                    <a:close/>
                  </a:path>
                  <a:path w="473710" h="562609">
                    <a:moveTo>
                      <a:pt x="160312" y="236403"/>
                    </a:moveTo>
                    <a:lnTo>
                      <a:pt x="160119" y="236697"/>
                    </a:lnTo>
                    <a:lnTo>
                      <a:pt x="159993" y="236944"/>
                    </a:lnTo>
                    <a:lnTo>
                      <a:pt x="159866" y="237299"/>
                    </a:lnTo>
                    <a:lnTo>
                      <a:pt x="160312" y="236403"/>
                    </a:lnTo>
                    <a:close/>
                  </a:path>
                  <a:path w="473710" h="562609">
                    <a:moveTo>
                      <a:pt x="158408" y="236347"/>
                    </a:moveTo>
                    <a:lnTo>
                      <a:pt x="158095" y="237297"/>
                    </a:lnTo>
                    <a:lnTo>
                      <a:pt x="158222" y="237017"/>
                    </a:lnTo>
                    <a:lnTo>
                      <a:pt x="158347" y="236634"/>
                    </a:lnTo>
                    <a:lnTo>
                      <a:pt x="158408" y="236347"/>
                    </a:lnTo>
                    <a:close/>
                  </a:path>
                  <a:path w="473710" h="562609">
                    <a:moveTo>
                      <a:pt x="164390" y="236820"/>
                    </a:moveTo>
                    <a:lnTo>
                      <a:pt x="163755" y="237295"/>
                    </a:lnTo>
                    <a:lnTo>
                      <a:pt x="164390" y="236820"/>
                    </a:lnTo>
                    <a:close/>
                  </a:path>
                  <a:path w="473710" h="562609">
                    <a:moveTo>
                      <a:pt x="158513" y="236455"/>
                    </a:moveTo>
                    <a:lnTo>
                      <a:pt x="158224" y="237280"/>
                    </a:lnTo>
                    <a:lnTo>
                      <a:pt x="158602" y="236814"/>
                    </a:lnTo>
                    <a:lnTo>
                      <a:pt x="158513" y="236455"/>
                    </a:lnTo>
                    <a:close/>
                  </a:path>
                  <a:path w="473710" h="562609">
                    <a:moveTo>
                      <a:pt x="158284" y="236220"/>
                    </a:moveTo>
                    <a:lnTo>
                      <a:pt x="157884" y="237279"/>
                    </a:lnTo>
                    <a:lnTo>
                      <a:pt x="158264" y="236366"/>
                    </a:lnTo>
                    <a:lnTo>
                      <a:pt x="158284" y="236220"/>
                    </a:lnTo>
                    <a:close/>
                  </a:path>
                  <a:path w="473710" h="562609">
                    <a:moveTo>
                      <a:pt x="160779" y="236531"/>
                    </a:moveTo>
                    <a:lnTo>
                      <a:pt x="160604" y="236749"/>
                    </a:lnTo>
                    <a:lnTo>
                      <a:pt x="160351" y="237271"/>
                    </a:lnTo>
                    <a:lnTo>
                      <a:pt x="160779" y="236531"/>
                    </a:lnTo>
                    <a:close/>
                  </a:path>
                  <a:path w="473710" h="562609">
                    <a:moveTo>
                      <a:pt x="158260" y="236220"/>
                    </a:moveTo>
                    <a:lnTo>
                      <a:pt x="158113" y="236220"/>
                    </a:lnTo>
                    <a:lnTo>
                      <a:pt x="158003" y="236545"/>
                    </a:lnTo>
                    <a:lnTo>
                      <a:pt x="157877" y="237267"/>
                    </a:lnTo>
                    <a:lnTo>
                      <a:pt x="158260" y="236220"/>
                    </a:lnTo>
                    <a:close/>
                  </a:path>
                  <a:path w="473710" h="562609">
                    <a:moveTo>
                      <a:pt x="160407" y="236634"/>
                    </a:moveTo>
                    <a:lnTo>
                      <a:pt x="160305" y="236765"/>
                    </a:lnTo>
                    <a:lnTo>
                      <a:pt x="160179" y="236986"/>
                    </a:lnTo>
                    <a:lnTo>
                      <a:pt x="160053" y="237263"/>
                    </a:lnTo>
                    <a:lnTo>
                      <a:pt x="160407" y="236634"/>
                    </a:lnTo>
                    <a:close/>
                  </a:path>
                  <a:path w="473710" h="562609">
                    <a:moveTo>
                      <a:pt x="160045" y="236825"/>
                    </a:moveTo>
                    <a:lnTo>
                      <a:pt x="159972" y="236952"/>
                    </a:lnTo>
                    <a:lnTo>
                      <a:pt x="159845" y="237262"/>
                    </a:lnTo>
                    <a:lnTo>
                      <a:pt x="160045" y="236825"/>
                    </a:lnTo>
                    <a:close/>
                  </a:path>
                  <a:path w="473710" h="562609">
                    <a:moveTo>
                      <a:pt x="158384" y="236407"/>
                    </a:moveTo>
                    <a:lnTo>
                      <a:pt x="158231" y="236802"/>
                    </a:lnTo>
                    <a:lnTo>
                      <a:pt x="158104" y="237254"/>
                    </a:lnTo>
                    <a:lnTo>
                      <a:pt x="158384" y="236407"/>
                    </a:lnTo>
                    <a:close/>
                  </a:path>
                  <a:path w="473710" h="562609">
                    <a:moveTo>
                      <a:pt x="162304" y="236687"/>
                    </a:moveTo>
                    <a:lnTo>
                      <a:pt x="161865" y="237249"/>
                    </a:lnTo>
                    <a:lnTo>
                      <a:pt x="162304" y="236687"/>
                    </a:lnTo>
                    <a:close/>
                  </a:path>
                  <a:path w="473710" h="562609">
                    <a:moveTo>
                      <a:pt x="162843" y="237044"/>
                    </a:moveTo>
                    <a:lnTo>
                      <a:pt x="162666" y="237231"/>
                    </a:lnTo>
                    <a:lnTo>
                      <a:pt x="162843" y="237044"/>
                    </a:lnTo>
                    <a:close/>
                  </a:path>
                  <a:path w="473710" h="562609">
                    <a:moveTo>
                      <a:pt x="162855" y="236839"/>
                    </a:moveTo>
                    <a:lnTo>
                      <a:pt x="162534" y="237231"/>
                    </a:lnTo>
                    <a:lnTo>
                      <a:pt x="162855" y="236839"/>
                    </a:lnTo>
                    <a:close/>
                  </a:path>
                  <a:path w="473710" h="562609">
                    <a:moveTo>
                      <a:pt x="158734" y="236767"/>
                    </a:moveTo>
                    <a:lnTo>
                      <a:pt x="158562" y="237230"/>
                    </a:lnTo>
                    <a:lnTo>
                      <a:pt x="158689" y="236926"/>
                    </a:lnTo>
                    <a:lnTo>
                      <a:pt x="158734" y="236767"/>
                    </a:lnTo>
                    <a:close/>
                  </a:path>
                  <a:path w="473710" h="562609">
                    <a:moveTo>
                      <a:pt x="161486" y="237035"/>
                    </a:moveTo>
                    <a:lnTo>
                      <a:pt x="161363" y="237224"/>
                    </a:lnTo>
                    <a:lnTo>
                      <a:pt x="161486" y="237035"/>
                    </a:lnTo>
                    <a:close/>
                  </a:path>
                  <a:path w="473710" h="562609">
                    <a:moveTo>
                      <a:pt x="160187" y="236697"/>
                    </a:moveTo>
                    <a:lnTo>
                      <a:pt x="159924" y="237224"/>
                    </a:lnTo>
                    <a:lnTo>
                      <a:pt x="160050" y="237020"/>
                    </a:lnTo>
                    <a:lnTo>
                      <a:pt x="160187" y="236697"/>
                    </a:lnTo>
                    <a:close/>
                  </a:path>
                  <a:path w="473710" h="562609">
                    <a:moveTo>
                      <a:pt x="160434" y="236843"/>
                    </a:moveTo>
                    <a:lnTo>
                      <a:pt x="160195" y="237222"/>
                    </a:lnTo>
                    <a:lnTo>
                      <a:pt x="160320" y="237061"/>
                    </a:lnTo>
                    <a:lnTo>
                      <a:pt x="160434" y="236843"/>
                    </a:lnTo>
                    <a:close/>
                  </a:path>
                  <a:path w="473710" h="562609">
                    <a:moveTo>
                      <a:pt x="161063" y="236726"/>
                    </a:moveTo>
                    <a:lnTo>
                      <a:pt x="160771" y="237216"/>
                    </a:lnTo>
                    <a:lnTo>
                      <a:pt x="161024" y="236840"/>
                    </a:lnTo>
                    <a:close/>
                  </a:path>
                  <a:path w="473710" h="562609">
                    <a:moveTo>
                      <a:pt x="171659" y="234052"/>
                    </a:moveTo>
                    <a:lnTo>
                      <a:pt x="166614" y="237106"/>
                    </a:lnTo>
                    <a:lnTo>
                      <a:pt x="171659" y="234052"/>
                    </a:lnTo>
                    <a:close/>
                  </a:path>
                  <a:path w="473710" h="562609">
                    <a:moveTo>
                      <a:pt x="163680" y="236537"/>
                    </a:moveTo>
                    <a:lnTo>
                      <a:pt x="163179" y="237174"/>
                    </a:lnTo>
                    <a:lnTo>
                      <a:pt x="163430" y="236926"/>
                    </a:lnTo>
                    <a:lnTo>
                      <a:pt x="163680" y="236537"/>
                    </a:lnTo>
                    <a:close/>
                  </a:path>
                  <a:path w="473710" h="562609">
                    <a:moveTo>
                      <a:pt x="163405" y="236964"/>
                    </a:moveTo>
                    <a:lnTo>
                      <a:pt x="163215" y="237161"/>
                    </a:lnTo>
                    <a:lnTo>
                      <a:pt x="163405" y="236964"/>
                    </a:lnTo>
                    <a:close/>
                  </a:path>
                  <a:path w="473710" h="562609">
                    <a:moveTo>
                      <a:pt x="162419" y="236606"/>
                    </a:moveTo>
                    <a:lnTo>
                      <a:pt x="161972" y="237155"/>
                    </a:lnTo>
                    <a:lnTo>
                      <a:pt x="162419" y="236606"/>
                    </a:lnTo>
                    <a:close/>
                  </a:path>
                  <a:path w="473710" h="562609">
                    <a:moveTo>
                      <a:pt x="162905" y="236917"/>
                    </a:moveTo>
                    <a:lnTo>
                      <a:pt x="162673" y="237147"/>
                    </a:lnTo>
                    <a:lnTo>
                      <a:pt x="162905" y="236917"/>
                    </a:lnTo>
                    <a:close/>
                  </a:path>
                  <a:path w="473710" h="562609">
                    <a:moveTo>
                      <a:pt x="164957" y="236511"/>
                    </a:moveTo>
                    <a:lnTo>
                      <a:pt x="164139" y="237145"/>
                    </a:lnTo>
                    <a:lnTo>
                      <a:pt x="164957" y="236511"/>
                    </a:lnTo>
                    <a:close/>
                  </a:path>
                  <a:path w="473710" h="562609">
                    <a:moveTo>
                      <a:pt x="163213" y="236246"/>
                    </a:moveTo>
                    <a:lnTo>
                      <a:pt x="162676" y="236935"/>
                    </a:lnTo>
                    <a:lnTo>
                      <a:pt x="162549" y="237145"/>
                    </a:lnTo>
                    <a:lnTo>
                      <a:pt x="163053" y="236506"/>
                    </a:lnTo>
                    <a:lnTo>
                      <a:pt x="163213" y="236246"/>
                    </a:lnTo>
                    <a:close/>
                  </a:path>
                  <a:path w="473710" h="562609">
                    <a:moveTo>
                      <a:pt x="163071" y="236699"/>
                    </a:moveTo>
                    <a:lnTo>
                      <a:pt x="162681" y="237132"/>
                    </a:lnTo>
                    <a:lnTo>
                      <a:pt x="162935" y="236877"/>
                    </a:lnTo>
                    <a:lnTo>
                      <a:pt x="163071" y="236699"/>
                    </a:lnTo>
                    <a:close/>
                  </a:path>
                  <a:path w="473710" h="562609">
                    <a:moveTo>
                      <a:pt x="164497" y="236684"/>
                    </a:moveTo>
                    <a:lnTo>
                      <a:pt x="164305" y="236756"/>
                    </a:lnTo>
                    <a:lnTo>
                      <a:pt x="163925" y="237126"/>
                    </a:lnTo>
                    <a:lnTo>
                      <a:pt x="164497" y="236684"/>
                    </a:lnTo>
                    <a:close/>
                  </a:path>
                  <a:path w="473710" h="562609">
                    <a:moveTo>
                      <a:pt x="163185" y="236837"/>
                    </a:moveTo>
                    <a:lnTo>
                      <a:pt x="162940" y="237109"/>
                    </a:lnTo>
                    <a:lnTo>
                      <a:pt x="163185" y="236837"/>
                    </a:lnTo>
                    <a:close/>
                  </a:path>
                  <a:path w="473710" h="562609">
                    <a:moveTo>
                      <a:pt x="160561" y="236591"/>
                    </a:moveTo>
                    <a:lnTo>
                      <a:pt x="160383" y="236865"/>
                    </a:lnTo>
                    <a:lnTo>
                      <a:pt x="160256" y="237106"/>
                    </a:lnTo>
                    <a:lnTo>
                      <a:pt x="160561" y="236591"/>
                    </a:lnTo>
                    <a:close/>
                  </a:path>
                  <a:path w="473710" h="562609">
                    <a:moveTo>
                      <a:pt x="160000" y="236593"/>
                    </a:moveTo>
                    <a:lnTo>
                      <a:pt x="159758" y="237102"/>
                    </a:lnTo>
                    <a:lnTo>
                      <a:pt x="159885" y="236869"/>
                    </a:lnTo>
                    <a:lnTo>
                      <a:pt x="160000" y="236593"/>
                    </a:lnTo>
                    <a:close/>
                  </a:path>
                  <a:path w="473710" h="562609">
                    <a:moveTo>
                      <a:pt x="172148" y="233680"/>
                    </a:moveTo>
                    <a:lnTo>
                      <a:pt x="166755" y="236995"/>
                    </a:lnTo>
                    <a:lnTo>
                      <a:pt x="171727" y="234000"/>
                    </a:lnTo>
                    <a:lnTo>
                      <a:pt x="172148" y="233680"/>
                    </a:lnTo>
                    <a:close/>
                  </a:path>
                  <a:path w="473710" h="562609">
                    <a:moveTo>
                      <a:pt x="162140" y="236220"/>
                    </a:moveTo>
                    <a:lnTo>
                      <a:pt x="161685" y="236788"/>
                    </a:lnTo>
                    <a:lnTo>
                      <a:pt x="161558" y="237088"/>
                    </a:lnTo>
                    <a:lnTo>
                      <a:pt x="162140" y="236220"/>
                    </a:lnTo>
                    <a:close/>
                  </a:path>
                  <a:path w="473710" h="562609">
                    <a:moveTo>
                      <a:pt x="163337" y="236499"/>
                    </a:moveTo>
                    <a:lnTo>
                      <a:pt x="162905" y="236917"/>
                    </a:lnTo>
                    <a:lnTo>
                      <a:pt x="162778" y="237083"/>
                    </a:lnTo>
                    <a:lnTo>
                      <a:pt x="163337" y="236499"/>
                    </a:lnTo>
                    <a:close/>
                  </a:path>
                  <a:path w="473710" h="562609">
                    <a:moveTo>
                      <a:pt x="163436" y="236220"/>
                    </a:moveTo>
                    <a:lnTo>
                      <a:pt x="162840" y="236869"/>
                    </a:lnTo>
                    <a:lnTo>
                      <a:pt x="162714" y="237078"/>
                    </a:lnTo>
                    <a:lnTo>
                      <a:pt x="163094" y="236668"/>
                    </a:lnTo>
                    <a:lnTo>
                      <a:pt x="163436" y="236220"/>
                    </a:lnTo>
                    <a:close/>
                  </a:path>
                  <a:path w="473710" h="562609">
                    <a:moveTo>
                      <a:pt x="160234" y="236027"/>
                    </a:moveTo>
                    <a:lnTo>
                      <a:pt x="159871" y="236772"/>
                    </a:lnTo>
                    <a:lnTo>
                      <a:pt x="159744" y="237076"/>
                    </a:lnTo>
                    <a:lnTo>
                      <a:pt x="159998" y="236597"/>
                    </a:lnTo>
                    <a:lnTo>
                      <a:pt x="160234" y="236027"/>
                    </a:lnTo>
                    <a:close/>
                  </a:path>
                  <a:path w="473710" h="562609">
                    <a:moveTo>
                      <a:pt x="165413" y="236653"/>
                    </a:moveTo>
                    <a:lnTo>
                      <a:pt x="164946" y="237061"/>
                    </a:lnTo>
                    <a:lnTo>
                      <a:pt x="165413" y="236653"/>
                    </a:lnTo>
                    <a:close/>
                  </a:path>
                  <a:path w="473710" h="562609">
                    <a:moveTo>
                      <a:pt x="160047" y="236347"/>
                    </a:moveTo>
                    <a:lnTo>
                      <a:pt x="159859" y="236734"/>
                    </a:lnTo>
                    <a:lnTo>
                      <a:pt x="159733" y="237055"/>
                    </a:lnTo>
                    <a:lnTo>
                      <a:pt x="160047" y="236347"/>
                    </a:lnTo>
                    <a:close/>
                  </a:path>
                  <a:path w="473710" h="562609">
                    <a:moveTo>
                      <a:pt x="158432" y="236372"/>
                    </a:moveTo>
                    <a:lnTo>
                      <a:pt x="158214" y="237041"/>
                    </a:lnTo>
                    <a:lnTo>
                      <a:pt x="158465" y="236499"/>
                    </a:lnTo>
                    <a:close/>
                  </a:path>
                  <a:path w="473710" h="562609">
                    <a:moveTo>
                      <a:pt x="160237" y="236262"/>
                    </a:moveTo>
                    <a:lnTo>
                      <a:pt x="159814" y="237039"/>
                    </a:lnTo>
                    <a:lnTo>
                      <a:pt x="160066" y="236659"/>
                    </a:lnTo>
                    <a:lnTo>
                      <a:pt x="160237" y="236262"/>
                    </a:lnTo>
                    <a:close/>
                  </a:path>
                  <a:path w="473710" h="562609">
                    <a:moveTo>
                      <a:pt x="162267" y="236220"/>
                    </a:moveTo>
                    <a:lnTo>
                      <a:pt x="161601" y="237036"/>
                    </a:lnTo>
                    <a:lnTo>
                      <a:pt x="162267" y="236220"/>
                    </a:lnTo>
                    <a:close/>
                  </a:path>
                  <a:path w="473710" h="562609">
                    <a:moveTo>
                      <a:pt x="162367" y="235791"/>
                    </a:moveTo>
                    <a:lnTo>
                      <a:pt x="161864" y="236287"/>
                    </a:lnTo>
                    <a:lnTo>
                      <a:pt x="161613" y="236740"/>
                    </a:lnTo>
                    <a:lnTo>
                      <a:pt x="161486" y="237035"/>
                    </a:lnTo>
                    <a:lnTo>
                      <a:pt x="162140" y="236220"/>
                    </a:lnTo>
                    <a:lnTo>
                      <a:pt x="162598" y="236220"/>
                    </a:lnTo>
                    <a:lnTo>
                      <a:pt x="162723" y="236045"/>
                    </a:lnTo>
                    <a:lnTo>
                      <a:pt x="162367" y="235791"/>
                    </a:lnTo>
                    <a:close/>
                  </a:path>
                  <a:path w="473710" h="562609">
                    <a:moveTo>
                      <a:pt x="164794" y="235863"/>
                    </a:moveTo>
                    <a:lnTo>
                      <a:pt x="164313" y="236154"/>
                    </a:lnTo>
                    <a:lnTo>
                      <a:pt x="163554" y="237033"/>
                    </a:lnTo>
                    <a:lnTo>
                      <a:pt x="163807" y="236909"/>
                    </a:lnTo>
                    <a:lnTo>
                      <a:pt x="164794" y="235863"/>
                    </a:lnTo>
                    <a:close/>
                  </a:path>
                  <a:path w="473710" h="562609">
                    <a:moveTo>
                      <a:pt x="163633" y="236220"/>
                    </a:moveTo>
                    <a:lnTo>
                      <a:pt x="162866" y="237030"/>
                    </a:lnTo>
                    <a:lnTo>
                      <a:pt x="163633" y="236220"/>
                    </a:lnTo>
                    <a:close/>
                  </a:path>
                  <a:path w="473710" h="562609">
                    <a:moveTo>
                      <a:pt x="160041" y="236359"/>
                    </a:moveTo>
                    <a:lnTo>
                      <a:pt x="159844" y="236730"/>
                    </a:lnTo>
                    <a:lnTo>
                      <a:pt x="159717" y="237026"/>
                    </a:lnTo>
                    <a:lnTo>
                      <a:pt x="160041" y="236359"/>
                    </a:lnTo>
                    <a:close/>
                  </a:path>
                  <a:path w="473710" h="562609">
                    <a:moveTo>
                      <a:pt x="168017" y="236220"/>
                    </a:moveTo>
                    <a:lnTo>
                      <a:pt x="167678" y="236220"/>
                    </a:lnTo>
                    <a:lnTo>
                      <a:pt x="166726" y="237013"/>
                    </a:lnTo>
                    <a:lnTo>
                      <a:pt x="168017" y="236220"/>
                    </a:lnTo>
                    <a:close/>
                  </a:path>
                  <a:path w="473710" h="562609">
                    <a:moveTo>
                      <a:pt x="164574" y="236655"/>
                    </a:moveTo>
                    <a:lnTo>
                      <a:pt x="164103" y="237009"/>
                    </a:lnTo>
                    <a:lnTo>
                      <a:pt x="164574" y="236655"/>
                    </a:lnTo>
                    <a:close/>
                  </a:path>
                  <a:path w="473710" h="562609">
                    <a:moveTo>
                      <a:pt x="162598" y="236220"/>
                    </a:moveTo>
                    <a:lnTo>
                      <a:pt x="162267" y="236220"/>
                    </a:lnTo>
                    <a:lnTo>
                      <a:pt x="161743" y="237001"/>
                    </a:lnTo>
                    <a:lnTo>
                      <a:pt x="162245" y="236707"/>
                    </a:lnTo>
                    <a:lnTo>
                      <a:pt x="162598" y="236220"/>
                    </a:lnTo>
                    <a:close/>
                  </a:path>
                  <a:path w="473710" h="562609">
                    <a:moveTo>
                      <a:pt x="161020" y="236694"/>
                    </a:moveTo>
                    <a:lnTo>
                      <a:pt x="160870" y="237000"/>
                    </a:lnTo>
                    <a:lnTo>
                      <a:pt x="160997" y="236794"/>
                    </a:lnTo>
                    <a:close/>
                  </a:path>
                  <a:path w="473710" h="562609">
                    <a:moveTo>
                      <a:pt x="162644" y="236474"/>
                    </a:moveTo>
                    <a:lnTo>
                      <a:pt x="162408" y="236662"/>
                    </a:lnTo>
                    <a:lnTo>
                      <a:pt x="162155" y="236995"/>
                    </a:lnTo>
                    <a:lnTo>
                      <a:pt x="162644" y="236474"/>
                    </a:lnTo>
                    <a:close/>
                  </a:path>
                  <a:path w="473710" h="562609">
                    <a:moveTo>
                      <a:pt x="163379" y="236023"/>
                    </a:moveTo>
                    <a:lnTo>
                      <a:pt x="163149" y="236197"/>
                    </a:lnTo>
                    <a:lnTo>
                      <a:pt x="162769" y="236755"/>
                    </a:lnTo>
                    <a:lnTo>
                      <a:pt x="162643" y="236977"/>
                    </a:lnTo>
                    <a:lnTo>
                      <a:pt x="163379" y="236023"/>
                    </a:lnTo>
                    <a:close/>
                  </a:path>
                  <a:path w="473710" h="562609">
                    <a:moveTo>
                      <a:pt x="162904" y="236757"/>
                    </a:moveTo>
                    <a:lnTo>
                      <a:pt x="162729" y="236973"/>
                    </a:lnTo>
                    <a:lnTo>
                      <a:pt x="162855" y="236838"/>
                    </a:lnTo>
                    <a:close/>
                  </a:path>
                  <a:path w="473710" h="562609">
                    <a:moveTo>
                      <a:pt x="163060" y="236500"/>
                    </a:moveTo>
                    <a:lnTo>
                      <a:pt x="162701" y="236973"/>
                    </a:lnTo>
                    <a:lnTo>
                      <a:pt x="162954" y="236674"/>
                    </a:lnTo>
                    <a:lnTo>
                      <a:pt x="163060" y="236500"/>
                    </a:lnTo>
                    <a:close/>
                  </a:path>
                  <a:path w="473710" h="562609">
                    <a:moveTo>
                      <a:pt x="164013" y="236336"/>
                    </a:moveTo>
                    <a:lnTo>
                      <a:pt x="163658" y="236571"/>
                    </a:lnTo>
                    <a:lnTo>
                      <a:pt x="163405" y="236964"/>
                    </a:lnTo>
                    <a:lnTo>
                      <a:pt x="164013" y="236336"/>
                    </a:lnTo>
                    <a:close/>
                  </a:path>
                  <a:path w="473710" h="562609">
                    <a:moveTo>
                      <a:pt x="161702" y="236447"/>
                    </a:moveTo>
                    <a:lnTo>
                      <a:pt x="161495" y="236651"/>
                    </a:lnTo>
                    <a:lnTo>
                      <a:pt x="161369" y="236949"/>
                    </a:lnTo>
                    <a:lnTo>
                      <a:pt x="161702" y="236447"/>
                    </a:lnTo>
                    <a:close/>
                  </a:path>
                  <a:path w="473710" h="562609">
                    <a:moveTo>
                      <a:pt x="165263" y="235579"/>
                    </a:moveTo>
                    <a:lnTo>
                      <a:pt x="164791" y="235879"/>
                    </a:lnTo>
                    <a:lnTo>
                      <a:pt x="163783" y="236947"/>
                    </a:lnTo>
                    <a:lnTo>
                      <a:pt x="165263" y="235579"/>
                    </a:lnTo>
                    <a:close/>
                  </a:path>
                  <a:path w="473710" h="562609">
                    <a:moveTo>
                      <a:pt x="159861" y="236499"/>
                    </a:moveTo>
                    <a:lnTo>
                      <a:pt x="159672" y="236944"/>
                    </a:lnTo>
                    <a:lnTo>
                      <a:pt x="159861" y="236499"/>
                    </a:lnTo>
                    <a:close/>
                  </a:path>
                  <a:path w="473710" h="562609">
                    <a:moveTo>
                      <a:pt x="163460" y="236441"/>
                    </a:moveTo>
                    <a:lnTo>
                      <a:pt x="163052" y="236917"/>
                    </a:lnTo>
                    <a:lnTo>
                      <a:pt x="163460" y="236441"/>
                    </a:lnTo>
                    <a:close/>
                  </a:path>
                  <a:path w="473710" h="562609">
                    <a:moveTo>
                      <a:pt x="164168" y="235532"/>
                    </a:moveTo>
                    <a:lnTo>
                      <a:pt x="163032" y="236750"/>
                    </a:lnTo>
                    <a:lnTo>
                      <a:pt x="162905" y="236917"/>
                    </a:lnTo>
                    <a:lnTo>
                      <a:pt x="164037" y="235700"/>
                    </a:lnTo>
                    <a:lnTo>
                      <a:pt x="164168" y="235532"/>
                    </a:lnTo>
                    <a:close/>
                  </a:path>
                  <a:path w="473710" h="562609">
                    <a:moveTo>
                      <a:pt x="160719" y="236499"/>
                    </a:moveTo>
                    <a:lnTo>
                      <a:pt x="160461" y="236908"/>
                    </a:lnTo>
                    <a:lnTo>
                      <a:pt x="160587" y="236734"/>
                    </a:lnTo>
                    <a:lnTo>
                      <a:pt x="160719" y="236499"/>
                    </a:lnTo>
                    <a:close/>
                  </a:path>
                  <a:path w="473710" h="562609">
                    <a:moveTo>
                      <a:pt x="160255" y="236220"/>
                    </a:moveTo>
                    <a:lnTo>
                      <a:pt x="159869" y="236907"/>
                    </a:lnTo>
                    <a:lnTo>
                      <a:pt x="160255" y="236220"/>
                    </a:lnTo>
                    <a:close/>
                  </a:path>
                  <a:path w="473710" h="562609">
                    <a:moveTo>
                      <a:pt x="165328" y="235540"/>
                    </a:moveTo>
                    <a:lnTo>
                      <a:pt x="163895" y="236906"/>
                    </a:lnTo>
                    <a:lnTo>
                      <a:pt x="165328" y="235540"/>
                    </a:lnTo>
                    <a:close/>
                  </a:path>
                  <a:path w="473710" h="562609">
                    <a:moveTo>
                      <a:pt x="160197" y="236220"/>
                    </a:moveTo>
                    <a:lnTo>
                      <a:pt x="160001" y="236591"/>
                    </a:lnTo>
                    <a:lnTo>
                      <a:pt x="159874" y="236895"/>
                    </a:lnTo>
                    <a:lnTo>
                      <a:pt x="160197" y="236220"/>
                    </a:lnTo>
                    <a:close/>
                  </a:path>
                  <a:path w="473710" h="562609">
                    <a:moveTo>
                      <a:pt x="159877" y="236324"/>
                    </a:moveTo>
                    <a:lnTo>
                      <a:pt x="159767" y="236530"/>
                    </a:lnTo>
                    <a:lnTo>
                      <a:pt x="159641" y="236886"/>
                    </a:lnTo>
                    <a:lnTo>
                      <a:pt x="159877" y="236324"/>
                    </a:lnTo>
                    <a:close/>
                  </a:path>
                  <a:path w="473710" h="562609">
                    <a:moveTo>
                      <a:pt x="164362" y="235411"/>
                    </a:moveTo>
                    <a:lnTo>
                      <a:pt x="163123" y="236875"/>
                    </a:lnTo>
                    <a:lnTo>
                      <a:pt x="164004" y="235926"/>
                    </a:lnTo>
                    <a:lnTo>
                      <a:pt x="164362" y="235411"/>
                    </a:lnTo>
                    <a:close/>
                  </a:path>
                  <a:path w="473710" h="562609">
                    <a:moveTo>
                      <a:pt x="165821" y="235242"/>
                    </a:moveTo>
                    <a:lnTo>
                      <a:pt x="165402" y="235495"/>
                    </a:lnTo>
                    <a:lnTo>
                      <a:pt x="164024" y="236857"/>
                    </a:lnTo>
                    <a:lnTo>
                      <a:pt x="165821" y="235242"/>
                    </a:lnTo>
                    <a:close/>
                  </a:path>
                  <a:path w="473710" h="562609">
                    <a:moveTo>
                      <a:pt x="160464" y="236521"/>
                    </a:moveTo>
                    <a:lnTo>
                      <a:pt x="160243" y="236846"/>
                    </a:lnTo>
                    <a:lnTo>
                      <a:pt x="160369" y="236683"/>
                    </a:lnTo>
                    <a:lnTo>
                      <a:pt x="160464" y="236521"/>
                    </a:lnTo>
                    <a:close/>
                  </a:path>
                  <a:path w="473710" h="562609">
                    <a:moveTo>
                      <a:pt x="160669" y="236437"/>
                    </a:moveTo>
                    <a:lnTo>
                      <a:pt x="160560" y="236596"/>
                    </a:lnTo>
                    <a:lnTo>
                      <a:pt x="160434" y="236843"/>
                    </a:lnTo>
                    <a:lnTo>
                      <a:pt x="160560" y="236652"/>
                    </a:lnTo>
                    <a:lnTo>
                      <a:pt x="160669" y="236437"/>
                    </a:lnTo>
                    <a:close/>
                  </a:path>
                  <a:path w="473710" h="562609">
                    <a:moveTo>
                      <a:pt x="158381" y="236319"/>
                    </a:moveTo>
                    <a:lnTo>
                      <a:pt x="158191" y="236841"/>
                    </a:lnTo>
                    <a:lnTo>
                      <a:pt x="158318" y="236541"/>
                    </a:lnTo>
                    <a:lnTo>
                      <a:pt x="158381" y="236319"/>
                    </a:lnTo>
                    <a:close/>
                  </a:path>
                  <a:path w="473710" h="562609">
                    <a:moveTo>
                      <a:pt x="164051" y="235875"/>
                    </a:moveTo>
                    <a:lnTo>
                      <a:pt x="163185" y="236837"/>
                    </a:lnTo>
                    <a:lnTo>
                      <a:pt x="163565" y="236599"/>
                    </a:lnTo>
                    <a:lnTo>
                      <a:pt x="164051" y="235875"/>
                    </a:lnTo>
                    <a:close/>
                  </a:path>
                  <a:path w="473710" h="562609">
                    <a:moveTo>
                      <a:pt x="161414" y="236331"/>
                    </a:moveTo>
                    <a:lnTo>
                      <a:pt x="161211" y="236834"/>
                    </a:lnTo>
                    <a:lnTo>
                      <a:pt x="161414" y="236331"/>
                    </a:lnTo>
                    <a:close/>
                  </a:path>
                  <a:path w="473710" h="562609">
                    <a:moveTo>
                      <a:pt x="164263" y="235410"/>
                    </a:moveTo>
                    <a:lnTo>
                      <a:pt x="163865" y="235686"/>
                    </a:lnTo>
                    <a:lnTo>
                      <a:pt x="162989" y="236661"/>
                    </a:lnTo>
                    <a:lnTo>
                      <a:pt x="162863" y="236830"/>
                    </a:lnTo>
                    <a:lnTo>
                      <a:pt x="163436" y="236220"/>
                    </a:lnTo>
                    <a:lnTo>
                      <a:pt x="164263" y="235410"/>
                    </a:lnTo>
                    <a:close/>
                  </a:path>
                  <a:path w="473710" h="562609">
                    <a:moveTo>
                      <a:pt x="160457" y="236282"/>
                    </a:moveTo>
                    <a:lnTo>
                      <a:pt x="160225" y="236828"/>
                    </a:lnTo>
                    <a:lnTo>
                      <a:pt x="160476" y="236331"/>
                    </a:lnTo>
                    <a:close/>
                  </a:path>
                  <a:path w="473710" h="562609">
                    <a:moveTo>
                      <a:pt x="164729" y="236597"/>
                    </a:moveTo>
                    <a:lnTo>
                      <a:pt x="164516" y="236707"/>
                    </a:lnTo>
                    <a:lnTo>
                      <a:pt x="164729" y="236597"/>
                    </a:lnTo>
                    <a:close/>
                  </a:path>
                  <a:path w="473710" h="562609">
                    <a:moveTo>
                      <a:pt x="166084" y="235947"/>
                    </a:moveTo>
                    <a:lnTo>
                      <a:pt x="165773" y="236188"/>
                    </a:lnTo>
                    <a:lnTo>
                      <a:pt x="165524" y="236298"/>
                    </a:lnTo>
                    <a:lnTo>
                      <a:pt x="165023" y="236800"/>
                    </a:lnTo>
                    <a:lnTo>
                      <a:pt x="166084" y="235947"/>
                    </a:lnTo>
                    <a:close/>
                  </a:path>
                  <a:path w="473710" h="562609">
                    <a:moveTo>
                      <a:pt x="160625" y="236405"/>
                    </a:moveTo>
                    <a:lnTo>
                      <a:pt x="160422" y="236791"/>
                    </a:lnTo>
                    <a:lnTo>
                      <a:pt x="160548" y="236610"/>
                    </a:lnTo>
                    <a:lnTo>
                      <a:pt x="160625" y="236405"/>
                    </a:lnTo>
                    <a:close/>
                  </a:path>
                  <a:path w="473710" h="562609">
                    <a:moveTo>
                      <a:pt x="163133" y="236220"/>
                    </a:moveTo>
                    <a:lnTo>
                      <a:pt x="162761" y="236768"/>
                    </a:lnTo>
                    <a:lnTo>
                      <a:pt x="163133" y="236220"/>
                    </a:lnTo>
                    <a:close/>
                  </a:path>
                  <a:path w="473710" h="562609">
                    <a:moveTo>
                      <a:pt x="160033" y="235728"/>
                    </a:moveTo>
                    <a:lnTo>
                      <a:pt x="159697" y="236441"/>
                    </a:lnTo>
                    <a:lnTo>
                      <a:pt x="159571" y="236758"/>
                    </a:lnTo>
                    <a:lnTo>
                      <a:pt x="159697" y="236537"/>
                    </a:lnTo>
                    <a:lnTo>
                      <a:pt x="160033" y="235728"/>
                    </a:lnTo>
                    <a:close/>
                  </a:path>
                  <a:path w="473710" h="562609">
                    <a:moveTo>
                      <a:pt x="160503" y="236315"/>
                    </a:moveTo>
                    <a:lnTo>
                      <a:pt x="160283" y="236756"/>
                    </a:lnTo>
                    <a:lnTo>
                      <a:pt x="160409" y="236593"/>
                    </a:lnTo>
                    <a:lnTo>
                      <a:pt x="160536" y="236380"/>
                    </a:lnTo>
                    <a:close/>
                  </a:path>
                  <a:path w="473710" h="562609">
                    <a:moveTo>
                      <a:pt x="166443" y="234865"/>
                    </a:moveTo>
                    <a:lnTo>
                      <a:pt x="165805" y="235269"/>
                    </a:lnTo>
                    <a:lnTo>
                      <a:pt x="164303" y="236752"/>
                    </a:lnTo>
                    <a:lnTo>
                      <a:pt x="164556" y="236635"/>
                    </a:lnTo>
                    <a:lnTo>
                      <a:pt x="165061" y="236220"/>
                    </a:lnTo>
                    <a:lnTo>
                      <a:pt x="165303" y="236220"/>
                    </a:lnTo>
                    <a:lnTo>
                      <a:pt x="165548" y="236058"/>
                    </a:lnTo>
                    <a:lnTo>
                      <a:pt x="166552" y="235039"/>
                    </a:lnTo>
                    <a:lnTo>
                      <a:pt x="166443" y="234865"/>
                    </a:lnTo>
                    <a:close/>
                  </a:path>
                  <a:path w="473710" h="562609">
                    <a:moveTo>
                      <a:pt x="161578" y="235927"/>
                    </a:moveTo>
                    <a:lnTo>
                      <a:pt x="161468" y="236060"/>
                    </a:lnTo>
                    <a:lnTo>
                      <a:pt x="161214" y="236477"/>
                    </a:lnTo>
                    <a:lnTo>
                      <a:pt x="161088" y="236744"/>
                    </a:lnTo>
                    <a:lnTo>
                      <a:pt x="161465" y="236183"/>
                    </a:lnTo>
                    <a:lnTo>
                      <a:pt x="161578" y="235927"/>
                    </a:lnTo>
                    <a:close/>
                  </a:path>
                  <a:path w="473710" h="562609">
                    <a:moveTo>
                      <a:pt x="160286" y="236220"/>
                    </a:moveTo>
                    <a:lnTo>
                      <a:pt x="160032" y="236737"/>
                    </a:lnTo>
                    <a:lnTo>
                      <a:pt x="160286" y="236220"/>
                    </a:lnTo>
                    <a:close/>
                  </a:path>
                  <a:path w="473710" h="562609">
                    <a:moveTo>
                      <a:pt x="160756" y="236501"/>
                    </a:moveTo>
                    <a:lnTo>
                      <a:pt x="160619" y="236721"/>
                    </a:lnTo>
                    <a:lnTo>
                      <a:pt x="160746" y="236571"/>
                    </a:lnTo>
                    <a:close/>
                  </a:path>
                  <a:path w="473710" h="562609">
                    <a:moveTo>
                      <a:pt x="161502" y="235970"/>
                    </a:moveTo>
                    <a:lnTo>
                      <a:pt x="161172" y="236425"/>
                    </a:lnTo>
                    <a:lnTo>
                      <a:pt x="161046" y="236713"/>
                    </a:lnTo>
                    <a:lnTo>
                      <a:pt x="161502" y="235970"/>
                    </a:lnTo>
                    <a:close/>
                  </a:path>
                  <a:path w="473710" h="562609">
                    <a:moveTo>
                      <a:pt x="163796" y="235734"/>
                    </a:moveTo>
                    <a:lnTo>
                      <a:pt x="163565" y="235894"/>
                    </a:lnTo>
                    <a:lnTo>
                      <a:pt x="162938" y="236704"/>
                    </a:lnTo>
                    <a:lnTo>
                      <a:pt x="163796" y="235734"/>
                    </a:lnTo>
                    <a:close/>
                  </a:path>
                  <a:path w="473710" h="562609">
                    <a:moveTo>
                      <a:pt x="162747" y="236019"/>
                    </a:moveTo>
                    <a:lnTo>
                      <a:pt x="162252" y="236703"/>
                    </a:lnTo>
                    <a:lnTo>
                      <a:pt x="162760" y="236050"/>
                    </a:lnTo>
                    <a:close/>
                  </a:path>
                  <a:path w="473710" h="562609">
                    <a:moveTo>
                      <a:pt x="162846" y="236356"/>
                    </a:moveTo>
                    <a:lnTo>
                      <a:pt x="162617" y="236539"/>
                    </a:lnTo>
                    <a:lnTo>
                      <a:pt x="162490" y="236702"/>
                    </a:lnTo>
                    <a:lnTo>
                      <a:pt x="162846" y="236356"/>
                    </a:lnTo>
                    <a:close/>
                  </a:path>
                  <a:path w="473710" h="562609">
                    <a:moveTo>
                      <a:pt x="162118" y="235641"/>
                    </a:moveTo>
                    <a:lnTo>
                      <a:pt x="161446" y="236699"/>
                    </a:lnTo>
                    <a:lnTo>
                      <a:pt x="162077" y="235741"/>
                    </a:lnTo>
                    <a:close/>
                  </a:path>
                  <a:path w="473710" h="562609">
                    <a:moveTo>
                      <a:pt x="163521" y="236220"/>
                    </a:moveTo>
                    <a:lnTo>
                      <a:pt x="163071" y="236698"/>
                    </a:lnTo>
                    <a:lnTo>
                      <a:pt x="163521" y="236220"/>
                    </a:lnTo>
                    <a:close/>
                  </a:path>
                  <a:path w="473710" h="562609">
                    <a:moveTo>
                      <a:pt x="162136" y="235652"/>
                    </a:moveTo>
                    <a:lnTo>
                      <a:pt x="161455" y="236690"/>
                    </a:lnTo>
                    <a:lnTo>
                      <a:pt x="161709" y="236437"/>
                    </a:lnTo>
                    <a:lnTo>
                      <a:pt x="162088" y="235818"/>
                    </a:lnTo>
                    <a:lnTo>
                      <a:pt x="162136" y="235652"/>
                    </a:lnTo>
                    <a:close/>
                  </a:path>
                  <a:path w="473710" h="562609">
                    <a:moveTo>
                      <a:pt x="159889" y="236205"/>
                    </a:moveTo>
                    <a:lnTo>
                      <a:pt x="159772" y="236408"/>
                    </a:lnTo>
                    <a:lnTo>
                      <a:pt x="159645" y="236688"/>
                    </a:lnTo>
                    <a:lnTo>
                      <a:pt x="159889" y="236205"/>
                    </a:lnTo>
                    <a:close/>
                  </a:path>
                  <a:path w="473710" h="562609">
                    <a:moveTo>
                      <a:pt x="160711" y="236467"/>
                    </a:moveTo>
                    <a:lnTo>
                      <a:pt x="160588" y="236683"/>
                    </a:lnTo>
                    <a:lnTo>
                      <a:pt x="160715" y="236505"/>
                    </a:lnTo>
                    <a:close/>
                  </a:path>
                  <a:path w="473710" h="562609">
                    <a:moveTo>
                      <a:pt x="158315" y="236251"/>
                    </a:moveTo>
                    <a:lnTo>
                      <a:pt x="158224" y="236683"/>
                    </a:lnTo>
                    <a:lnTo>
                      <a:pt x="158351" y="236389"/>
                    </a:lnTo>
                    <a:lnTo>
                      <a:pt x="158315" y="236251"/>
                    </a:lnTo>
                    <a:close/>
                  </a:path>
                  <a:path w="473710" h="562609">
                    <a:moveTo>
                      <a:pt x="165061" y="236220"/>
                    </a:moveTo>
                    <a:lnTo>
                      <a:pt x="164507" y="236676"/>
                    </a:lnTo>
                    <a:lnTo>
                      <a:pt x="165061" y="236220"/>
                    </a:lnTo>
                    <a:close/>
                  </a:path>
                  <a:path w="473710" h="562609">
                    <a:moveTo>
                      <a:pt x="160294" y="234697"/>
                    </a:moveTo>
                    <a:lnTo>
                      <a:pt x="160153" y="234957"/>
                    </a:lnTo>
                    <a:lnTo>
                      <a:pt x="159646" y="236272"/>
                    </a:lnTo>
                    <a:lnTo>
                      <a:pt x="159519" y="236663"/>
                    </a:lnTo>
                    <a:lnTo>
                      <a:pt x="160294" y="234697"/>
                    </a:lnTo>
                    <a:close/>
                  </a:path>
                  <a:path w="473710" h="562609">
                    <a:moveTo>
                      <a:pt x="163459" y="236006"/>
                    </a:moveTo>
                    <a:lnTo>
                      <a:pt x="163090" y="236460"/>
                    </a:lnTo>
                    <a:lnTo>
                      <a:pt x="162964" y="236662"/>
                    </a:lnTo>
                    <a:lnTo>
                      <a:pt x="163459" y="236006"/>
                    </a:lnTo>
                    <a:close/>
                  </a:path>
                  <a:path w="473710" h="562609">
                    <a:moveTo>
                      <a:pt x="162800" y="236051"/>
                    </a:moveTo>
                    <a:lnTo>
                      <a:pt x="162328" y="236659"/>
                    </a:lnTo>
                    <a:lnTo>
                      <a:pt x="162708" y="236232"/>
                    </a:lnTo>
                    <a:lnTo>
                      <a:pt x="162800" y="236051"/>
                    </a:lnTo>
                    <a:close/>
                  </a:path>
                  <a:path w="473710" h="562609">
                    <a:moveTo>
                      <a:pt x="160352" y="236140"/>
                    </a:moveTo>
                    <a:lnTo>
                      <a:pt x="160092" y="236654"/>
                    </a:lnTo>
                    <a:lnTo>
                      <a:pt x="160218" y="236436"/>
                    </a:lnTo>
                    <a:lnTo>
                      <a:pt x="160352" y="236140"/>
                    </a:lnTo>
                    <a:close/>
                  </a:path>
                  <a:path w="473710" h="562609">
                    <a:moveTo>
                      <a:pt x="165290" y="236220"/>
                    </a:moveTo>
                    <a:lnTo>
                      <a:pt x="165061" y="236220"/>
                    </a:lnTo>
                    <a:lnTo>
                      <a:pt x="164583" y="236647"/>
                    </a:lnTo>
                    <a:lnTo>
                      <a:pt x="164834" y="236528"/>
                    </a:lnTo>
                    <a:lnTo>
                      <a:pt x="165290" y="236220"/>
                    </a:lnTo>
                    <a:close/>
                  </a:path>
                  <a:path w="473710" h="562609">
                    <a:moveTo>
                      <a:pt x="157794" y="233386"/>
                    </a:moveTo>
                    <a:lnTo>
                      <a:pt x="157494" y="234927"/>
                    </a:lnTo>
                    <a:lnTo>
                      <a:pt x="157368" y="236427"/>
                    </a:lnTo>
                    <a:lnTo>
                      <a:pt x="157494" y="236637"/>
                    </a:lnTo>
                    <a:lnTo>
                      <a:pt x="157367" y="236422"/>
                    </a:lnTo>
                    <a:lnTo>
                      <a:pt x="157493" y="234938"/>
                    </a:lnTo>
                    <a:lnTo>
                      <a:pt x="157794" y="233386"/>
                    </a:lnTo>
                    <a:close/>
                  </a:path>
                  <a:path w="473710" h="562609">
                    <a:moveTo>
                      <a:pt x="158568" y="236301"/>
                    </a:moveTo>
                    <a:lnTo>
                      <a:pt x="158568" y="236492"/>
                    </a:lnTo>
                    <a:lnTo>
                      <a:pt x="158693" y="236628"/>
                    </a:lnTo>
                    <a:lnTo>
                      <a:pt x="158568" y="236301"/>
                    </a:lnTo>
                    <a:close/>
                  </a:path>
                  <a:path w="473710" h="562609">
                    <a:moveTo>
                      <a:pt x="162775" y="236036"/>
                    </a:moveTo>
                    <a:lnTo>
                      <a:pt x="162356" y="236620"/>
                    </a:lnTo>
                    <a:lnTo>
                      <a:pt x="162734" y="236136"/>
                    </a:lnTo>
                    <a:close/>
                  </a:path>
                  <a:path w="473710" h="562609">
                    <a:moveTo>
                      <a:pt x="164247" y="235657"/>
                    </a:moveTo>
                    <a:lnTo>
                      <a:pt x="164060" y="235864"/>
                    </a:lnTo>
                    <a:lnTo>
                      <a:pt x="163556" y="236612"/>
                    </a:lnTo>
                    <a:lnTo>
                      <a:pt x="164247" y="235657"/>
                    </a:lnTo>
                    <a:close/>
                  </a:path>
                  <a:path w="473710" h="562609">
                    <a:moveTo>
                      <a:pt x="162832" y="236071"/>
                    </a:moveTo>
                    <a:lnTo>
                      <a:pt x="162419" y="236606"/>
                    </a:lnTo>
                    <a:lnTo>
                      <a:pt x="162799" y="236149"/>
                    </a:lnTo>
                    <a:close/>
                  </a:path>
                  <a:path w="473710" h="562609">
                    <a:moveTo>
                      <a:pt x="162963" y="236287"/>
                    </a:moveTo>
                    <a:lnTo>
                      <a:pt x="162600" y="236605"/>
                    </a:lnTo>
                    <a:lnTo>
                      <a:pt x="162963" y="236287"/>
                    </a:lnTo>
                    <a:close/>
                  </a:path>
                  <a:path w="473710" h="562609">
                    <a:moveTo>
                      <a:pt x="160076" y="235100"/>
                    </a:moveTo>
                    <a:lnTo>
                      <a:pt x="159990" y="235262"/>
                    </a:lnTo>
                    <a:lnTo>
                      <a:pt x="159485" y="236600"/>
                    </a:lnTo>
                    <a:lnTo>
                      <a:pt x="160076" y="235100"/>
                    </a:lnTo>
                    <a:close/>
                  </a:path>
                  <a:path w="473710" h="562609">
                    <a:moveTo>
                      <a:pt x="161129" y="236180"/>
                    </a:moveTo>
                    <a:lnTo>
                      <a:pt x="161018" y="236340"/>
                    </a:lnTo>
                    <a:lnTo>
                      <a:pt x="160892" y="236600"/>
                    </a:lnTo>
                    <a:lnTo>
                      <a:pt x="161129" y="236180"/>
                    </a:lnTo>
                    <a:close/>
                  </a:path>
                  <a:path w="473710" h="562609">
                    <a:moveTo>
                      <a:pt x="160197" y="236220"/>
                    </a:moveTo>
                    <a:lnTo>
                      <a:pt x="160000" y="236593"/>
                    </a:lnTo>
                    <a:lnTo>
                      <a:pt x="160197" y="236220"/>
                    </a:lnTo>
                    <a:close/>
                  </a:path>
                  <a:path w="473710" h="562609">
                    <a:moveTo>
                      <a:pt x="161423" y="236014"/>
                    </a:moveTo>
                    <a:lnTo>
                      <a:pt x="161071" y="236590"/>
                    </a:lnTo>
                    <a:lnTo>
                      <a:pt x="161423" y="236014"/>
                    </a:lnTo>
                    <a:close/>
                  </a:path>
                  <a:path w="473710" h="562609">
                    <a:moveTo>
                      <a:pt x="162102" y="235633"/>
                    </a:moveTo>
                    <a:lnTo>
                      <a:pt x="161963" y="235711"/>
                    </a:lnTo>
                    <a:lnTo>
                      <a:pt x="161459" y="236590"/>
                    </a:lnTo>
                    <a:lnTo>
                      <a:pt x="162102" y="235633"/>
                    </a:lnTo>
                    <a:close/>
                  </a:path>
                  <a:path w="473710" h="562609">
                    <a:moveTo>
                      <a:pt x="160367" y="236273"/>
                    </a:moveTo>
                    <a:lnTo>
                      <a:pt x="160198" y="236559"/>
                    </a:lnTo>
                    <a:lnTo>
                      <a:pt x="160324" y="236375"/>
                    </a:lnTo>
                    <a:close/>
                  </a:path>
                  <a:path w="473710" h="562609">
                    <a:moveTo>
                      <a:pt x="158965" y="236220"/>
                    </a:moveTo>
                    <a:lnTo>
                      <a:pt x="158813" y="236554"/>
                    </a:lnTo>
                    <a:lnTo>
                      <a:pt x="158965" y="236220"/>
                    </a:lnTo>
                    <a:close/>
                  </a:path>
                  <a:path w="473710" h="562609">
                    <a:moveTo>
                      <a:pt x="160526" y="235884"/>
                    </a:moveTo>
                    <a:lnTo>
                      <a:pt x="160175" y="236539"/>
                    </a:lnTo>
                    <a:lnTo>
                      <a:pt x="160301" y="236359"/>
                    </a:lnTo>
                    <a:lnTo>
                      <a:pt x="160526" y="235884"/>
                    </a:lnTo>
                    <a:close/>
                  </a:path>
                  <a:path w="473710" h="562609">
                    <a:moveTo>
                      <a:pt x="165374" y="234639"/>
                    </a:moveTo>
                    <a:lnTo>
                      <a:pt x="164813" y="235029"/>
                    </a:lnTo>
                    <a:lnTo>
                      <a:pt x="164307" y="235590"/>
                    </a:lnTo>
                    <a:lnTo>
                      <a:pt x="163680" y="236537"/>
                    </a:lnTo>
                    <a:lnTo>
                      <a:pt x="164055" y="236293"/>
                    </a:lnTo>
                    <a:lnTo>
                      <a:pt x="165435" y="234854"/>
                    </a:lnTo>
                    <a:lnTo>
                      <a:pt x="165374" y="234639"/>
                    </a:lnTo>
                    <a:close/>
                  </a:path>
                  <a:path w="473710" h="562609">
                    <a:moveTo>
                      <a:pt x="159709" y="235775"/>
                    </a:moveTo>
                    <a:lnTo>
                      <a:pt x="159447" y="236530"/>
                    </a:lnTo>
                    <a:lnTo>
                      <a:pt x="159573" y="236223"/>
                    </a:lnTo>
                    <a:lnTo>
                      <a:pt x="159709" y="235775"/>
                    </a:lnTo>
                    <a:close/>
                  </a:path>
                  <a:path w="473710" h="562609">
                    <a:moveTo>
                      <a:pt x="159546" y="236220"/>
                    </a:moveTo>
                    <a:lnTo>
                      <a:pt x="159394" y="236220"/>
                    </a:lnTo>
                    <a:lnTo>
                      <a:pt x="159446" y="236528"/>
                    </a:lnTo>
                    <a:lnTo>
                      <a:pt x="159546" y="236220"/>
                    </a:lnTo>
                    <a:close/>
                  </a:path>
                  <a:path w="473710" h="562609">
                    <a:moveTo>
                      <a:pt x="161027" y="236066"/>
                    </a:moveTo>
                    <a:lnTo>
                      <a:pt x="160883" y="236269"/>
                    </a:lnTo>
                    <a:lnTo>
                      <a:pt x="160756" y="236501"/>
                    </a:lnTo>
                    <a:lnTo>
                      <a:pt x="160882" y="236327"/>
                    </a:lnTo>
                    <a:lnTo>
                      <a:pt x="161027" y="236066"/>
                    </a:lnTo>
                    <a:close/>
                  </a:path>
                  <a:path w="473710" h="562609">
                    <a:moveTo>
                      <a:pt x="163975" y="235780"/>
                    </a:moveTo>
                    <a:lnTo>
                      <a:pt x="163337" y="236499"/>
                    </a:lnTo>
                    <a:lnTo>
                      <a:pt x="163714" y="236111"/>
                    </a:lnTo>
                    <a:lnTo>
                      <a:pt x="163975" y="235780"/>
                    </a:lnTo>
                    <a:close/>
                  </a:path>
                  <a:path w="473710" h="562609">
                    <a:moveTo>
                      <a:pt x="160428" y="235329"/>
                    </a:moveTo>
                    <a:lnTo>
                      <a:pt x="160114" y="235901"/>
                    </a:lnTo>
                    <a:lnTo>
                      <a:pt x="159861" y="236499"/>
                    </a:lnTo>
                    <a:lnTo>
                      <a:pt x="160239" y="235768"/>
                    </a:lnTo>
                    <a:lnTo>
                      <a:pt x="160428" y="235329"/>
                    </a:lnTo>
                    <a:close/>
                  </a:path>
                  <a:path w="473710" h="562609">
                    <a:moveTo>
                      <a:pt x="163519" y="235926"/>
                    </a:moveTo>
                    <a:lnTo>
                      <a:pt x="163065" y="236493"/>
                    </a:lnTo>
                    <a:lnTo>
                      <a:pt x="163519" y="235926"/>
                    </a:lnTo>
                    <a:close/>
                  </a:path>
                  <a:path w="473710" h="562609">
                    <a:moveTo>
                      <a:pt x="161231" y="236122"/>
                    </a:moveTo>
                    <a:lnTo>
                      <a:pt x="161049" y="236490"/>
                    </a:lnTo>
                    <a:lnTo>
                      <a:pt x="161231" y="236122"/>
                    </a:lnTo>
                    <a:close/>
                  </a:path>
                  <a:path w="473710" h="562609">
                    <a:moveTo>
                      <a:pt x="160883" y="236220"/>
                    </a:moveTo>
                    <a:lnTo>
                      <a:pt x="160731" y="236482"/>
                    </a:lnTo>
                    <a:lnTo>
                      <a:pt x="160883" y="236220"/>
                    </a:lnTo>
                    <a:close/>
                  </a:path>
                  <a:path w="473710" h="562609">
                    <a:moveTo>
                      <a:pt x="163463" y="235965"/>
                    </a:moveTo>
                    <a:lnTo>
                      <a:pt x="163199" y="236269"/>
                    </a:lnTo>
                    <a:lnTo>
                      <a:pt x="163073" y="236480"/>
                    </a:lnTo>
                    <a:lnTo>
                      <a:pt x="163463" y="235965"/>
                    </a:lnTo>
                    <a:close/>
                  </a:path>
                  <a:path w="473710" h="562609">
                    <a:moveTo>
                      <a:pt x="162909" y="236117"/>
                    </a:moveTo>
                    <a:lnTo>
                      <a:pt x="162644" y="236474"/>
                    </a:lnTo>
                    <a:lnTo>
                      <a:pt x="162897" y="236178"/>
                    </a:lnTo>
                    <a:close/>
                  </a:path>
                  <a:path w="473710" h="562609">
                    <a:moveTo>
                      <a:pt x="158814" y="236073"/>
                    </a:moveTo>
                    <a:lnTo>
                      <a:pt x="158645" y="236220"/>
                    </a:lnTo>
                    <a:lnTo>
                      <a:pt x="158728" y="236466"/>
                    </a:lnTo>
                    <a:lnTo>
                      <a:pt x="158814" y="236073"/>
                    </a:lnTo>
                    <a:close/>
                  </a:path>
                  <a:path w="473710" h="562609">
                    <a:moveTo>
                      <a:pt x="159278" y="236220"/>
                    </a:moveTo>
                    <a:lnTo>
                      <a:pt x="159225" y="236460"/>
                    </a:lnTo>
                    <a:lnTo>
                      <a:pt x="159278" y="236220"/>
                    </a:lnTo>
                    <a:close/>
                  </a:path>
                  <a:path w="473710" h="562609">
                    <a:moveTo>
                      <a:pt x="162956" y="236145"/>
                    </a:moveTo>
                    <a:lnTo>
                      <a:pt x="162686" y="236450"/>
                    </a:lnTo>
                    <a:lnTo>
                      <a:pt x="162939" y="236261"/>
                    </a:lnTo>
                    <a:close/>
                  </a:path>
                  <a:path w="473710" h="562609">
                    <a:moveTo>
                      <a:pt x="162064" y="235866"/>
                    </a:moveTo>
                    <a:lnTo>
                      <a:pt x="161709" y="236436"/>
                    </a:lnTo>
                    <a:lnTo>
                      <a:pt x="161963" y="236053"/>
                    </a:lnTo>
                    <a:lnTo>
                      <a:pt x="162064" y="235866"/>
                    </a:lnTo>
                    <a:close/>
                  </a:path>
                  <a:path w="473710" h="562609">
                    <a:moveTo>
                      <a:pt x="161239" y="235768"/>
                    </a:moveTo>
                    <a:lnTo>
                      <a:pt x="161114" y="235951"/>
                    </a:lnTo>
                    <a:lnTo>
                      <a:pt x="160862" y="236433"/>
                    </a:lnTo>
                    <a:lnTo>
                      <a:pt x="161239" y="235768"/>
                    </a:lnTo>
                    <a:close/>
                  </a:path>
                  <a:path w="473710" h="562609">
                    <a:moveTo>
                      <a:pt x="161227" y="235795"/>
                    </a:moveTo>
                    <a:lnTo>
                      <a:pt x="160864" y="236430"/>
                    </a:lnTo>
                    <a:lnTo>
                      <a:pt x="160991" y="236274"/>
                    </a:lnTo>
                    <a:lnTo>
                      <a:pt x="161227" y="235795"/>
                    </a:lnTo>
                    <a:close/>
                  </a:path>
                  <a:path w="473710" h="562609">
                    <a:moveTo>
                      <a:pt x="160936" y="235953"/>
                    </a:moveTo>
                    <a:lnTo>
                      <a:pt x="160783" y="236162"/>
                    </a:lnTo>
                    <a:lnTo>
                      <a:pt x="160657" y="236428"/>
                    </a:lnTo>
                    <a:lnTo>
                      <a:pt x="160936" y="235953"/>
                    </a:lnTo>
                    <a:close/>
                  </a:path>
                  <a:path w="473710" h="562609">
                    <a:moveTo>
                      <a:pt x="160900" y="233582"/>
                    </a:moveTo>
                    <a:lnTo>
                      <a:pt x="160711" y="233929"/>
                    </a:lnTo>
                    <a:lnTo>
                      <a:pt x="159702" y="236427"/>
                    </a:lnTo>
                    <a:lnTo>
                      <a:pt x="160900" y="233582"/>
                    </a:lnTo>
                    <a:close/>
                  </a:path>
                  <a:path w="473710" h="562609">
                    <a:moveTo>
                      <a:pt x="160918" y="236220"/>
                    </a:moveTo>
                    <a:lnTo>
                      <a:pt x="160783" y="236409"/>
                    </a:lnTo>
                    <a:lnTo>
                      <a:pt x="160918" y="236220"/>
                    </a:lnTo>
                    <a:close/>
                  </a:path>
                  <a:path w="473710" h="562609">
                    <a:moveTo>
                      <a:pt x="160714" y="235456"/>
                    </a:moveTo>
                    <a:lnTo>
                      <a:pt x="160366" y="236112"/>
                    </a:lnTo>
                    <a:lnTo>
                      <a:pt x="160240" y="236398"/>
                    </a:lnTo>
                    <a:lnTo>
                      <a:pt x="160620" y="235678"/>
                    </a:lnTo>
                    <a:lnTo>
                      <a:pt x="160714" y="235456"/>
                    </a:lnTo>
                    <a:close/>
                  </a:path>
                  <a:path w="473710" h="562609">
                    <a:moveTo>
                      <a:pt x="162933" y="236131"/>
                    </a:moveTo>
                    <a:lnTo>
                      <a:pt x="162742" y="236376"/>
                    </a:lnTo>
                    <a:lnTo>
                      <a:pt x="162868" y="236240"/>
                    </a:lnTo>
                    <a:close/>
                  </a:path>
                  <a:path w="473710" h="562609">
                    <a:moveTo>
                      <a:pt x="160877" y="235775"/>
                    </a:moveTo>
                    <a:lnTo>
                      <a:pt x="160693" y="236073"/>
                    </a:lnTo>
                    <a:lnTo>
                      <a:pt x="160566" y="236362"/>
                    </a:lnTo>
                    <a:lnTo>
                      <a:pt x="160877" y="235775"/>
                    </a:lnTo>
                    <a:close/>
                  </a:path>
                  <a:path w="473710" h="562609">
                    <a:moveTo>
                      <a:pt x="163017" y="236182"/>
                    </a:moveTo>
                    <a:lnTo>
                      <a:pt x="162846" y="236356"/>
                    </a:lnTo>
                    <a:lnTo>
                      <a:pt x="163017" y="236182"/>
                    </a:lnTo>
                    <a:close/>
                  </a:path>
                  <a:path w="473710" h="562609">
                    <a:moveTo>
                      <a:pt x="159600" y="236220"/>
                    </a:moveTo>
                    <a:lnTo>
                      <a:pt x="159533" y="236355"/>
                    </a:lnTo>
                    <a:lnTo>
                      <a:pt x="159600" y="236220"/>
                    </a:lnTo>
                    <a:close/>
                  </a:path>
                  <a:path w="473710" h="562609">
                    <a:moveTo>
                      <a:pt x="158482" y="236220"/>
                    </a:moveTo>
                    <a:lnTo>
                      <a:pt x="158439" y="236352"/>
                    </a:lnTo>
                    <a:lnTo>
                      <a:pt x="158482" y="236220"/>
                    </a:lnTo>
                    <a:close/>
                  </a:path>
                  <a:path w="473710" h="562609">
                    <a:moveTo>
                      <a:pt x="159703" y="235299"/>
                    </a:moveTo>
                    <a:lnTo>
                      <a:pt x="159603" y="235449"/>
                    </a:lnTo>
                    <a:lnTo>
                      <a:pt x="159476" y="235788"/>
                    </a:lnTo>
                    <a:lnTo>
                      <a:pt x="159350" y="236352"/>
                    </a:lnTo>
                    <a:lnTo>
                      <a:pt x="159703" y="235299"/>
                    </a:lnTo>
                    <a:close/>
                  </a:path>
                  <a:path w="473710" h="562609">
                    <a:moveTo>
                      <a:pt x="160617" y="236220"/>
                    </a:moveTo>
                    <a:lnTo>
                      <a:pt x="160550" y="236350"/>
                    </a:lnTo>
                    <a:lnTo>
                      <a:pt x="160617" y="236220"/>
                    </a:lnTo>
                    <a:close/>
                  </a:path>
                  <a:path w="473710" h="562609">
                    <a:moveTo>
                      <a:pt x="160437" y="235444"/>
                    </a:moveTo>
                    <a:lnTo>
                      <a:pt x="160121" y="236060"/>
                    </a:lnTo>
                    <a:lnTo>
                      <a:pt x="159994" y="236349"/>
                    </a:lnTo>
                    <a:lnTo>
                      <a:pt x="160437" y="235444"/>
                    </a:lnTo>
                    <a:close/>
                  </a:path>
                  <a:path w="473710" h="562609">
                    <a:moveTo>
                      <a:pt x="162213" y="235698"/>
                    </a:moveTo>
                    <a:lnTo>
                      <a:pt x="161955" y="236090"/>
                    </a:lnTo>
                    <a:lnTo>
                      <a:pt x="161829" y="236322"/>
                    </a:lnTo>
                    <a:lnTo>
                      <a:pt x="162331" y="235826"/>
                    </a:lnTo>
                    <a:lnTo>
                      <a:pt x="162213" y="235698"/>
                    </a:lnTo>
                    <a:close/>
                  </a:path>
                  <a:path w="473710" h="562609">
                    <a:moveTo>
                      <a:pt x="160820" y="236220"/>
                    </a:moveTo>
                    <a:close/>
                  </a:path>
                  <a:path w="473710" h="562609">
                    <a:moveTo>
                      <a:pt x="176822" y="229870"/>
                    </a:moveTo>
                    <a:lnTo>
                      <a:pt x="170015" y="233284"/>
                    </a:lnTo>
                    <a:lnTo>
                      <a:pt x="166287" y="236306"/>
                    </a:lnTo>
                    <a:lnTo>
                      <a:pt x="166530" y="236206"/>
                    </a:lnTo>
                    <a:lnTo>
                      <a:pt x="176822" y="229870"/>
                    </a:lnTo>
                    <a:close/>
                  </a:path>
                  <a:path w="473710" h="562609">
                    <a:moveTo>
                      <a:pt x="160527" y="236220"/>
                    </a:moveTo>
                    <a:close/>
                  </a:path>
                  <a:path w="473710" h="562609">
                    <a:moveTo>
                      <a:pt x="158602" y="235802"/>
                    </a:moveTo>
                    <a:lnTo>
                      <a:pt x="158419" y="236301"/>
                    </a:lnTo>
                    <a:lnTo>
                      <a:pt x="158546" y="236002"/>
                    </a:lnTo>
                    <a:lnTo>
                      <a:pt x="158602" y="235802"/>
                    </a:lnTo>
                    <a:close/>
                  </a:path>
                  <a:path w="473710" h="562609">
                    <a:moveTo>
                      <a:pt x="158423" y="236220"/>
                    </a:moveTo>
                    <a:close/>
                  </a:path>
                  <a:path w="473710" h="562609">
                    <a:moveTo>
                      <a:pt x="161700" y="235859"/>
                    </a:moveTo>
                    <a:lnTo>
                      <a:pt x="161554" y="236049"/>
                    </a:lnTo>
                    <a:lnTo>
                      <a:pt x="161430" y="236293"/>
                    </a:lnTo>
                    <a:lnTo>
                      <a:pt x="161700" y="235859"/>
                    </a:lnTo>
                    <a:close/>
                  </a:path>
                  <a:path w="473710" h="562609">
                    <a:moveTo>
                      <a:pt x="158595" y="236220"/>
                    </a:moveTo>
                    <a:close/>
                  </a:path>
                  <a:path w="473710" h="562609">
                    <a:moveTo>
                      <a:pt x="166838" y="235210"/>
                    </a:moveTo>
                    <a:lnTo>
                      <a:pt x="166159" y="235660"/>
                    </a:lnTo>
                    <a:lnTo>
                      <a:pt x="165528" y="236293"/>
                    </a:lnTo>
                    <a:lnTo>
                      <a:pt x="165777" y="236178"/>
                    </a:lnTo>
                    <a:lnTo>
                      <a:pt x="166154" y="235879"/>
                    </a:lnTo>
                    <a:lnTo>
                      <a:pt x="166838" y="235210"/>
                    </a:lnTo>
                    <a:close/>
                  </a:path>
                  <a:path w="473710" h="562609">
                    <a:moveTo>
                      <a:pt x="161153" y="235400"/>
                    </a:moveTo>
                    <a:lnTo>
                      <a:pt x="160644" y="236288"/>
                    </a:lnTo>
                    <a:lnTo>
                      <a:pt x="160771" y="236115"/>
                    </a:lnTo>
                    <a:lnTo>
                      <a:pt x="161153" y="235400"/>
                    </a:lnTo>
                    <a:close/>
                  </a:path>
                  <a:path w="473710" h="562609">
                    <a:moveTo>
                      <a:pt x="158752" y="235516"/>
                    </a:moveTo>
                    <a:lnTo>
                      <a:pt x="158676" y="235695"/>
                    </a:lnTo>
                    <a:lnTo>
                      <a:pt x="158549" y="236281"/>
                    </a:lnTo>
                    <a:lnTo>
                      <a:pt x="158675" y="235894"/>
                    </a:lnTo>
                    <a:lnTo>
                      <a:pt x="158752" y="235516"/>
                    </a:lnTo>
                    <a:close/>
                  </a:path>
                  <a:path w="473710" h="562609">
                    <a:moveTo>
                      <a:pt x="172148" y="233680"/>
                    </a:moveTo>
                    <a:lnTo>
                      <a:pt x="170713" y="233680"/>
                    </a:lnTo>
                    <a:lnTo>
                      <a:pt x="167592" y="236274"/>
                    </a:lnTo>
                    <a:lnTo>
                      <a:pt x="168017" y="236220"/>
                    </a:lnTo>
                    <a:lnTo>
                      <a:pt x="172148" y="233680"/>
                    </a:lnTo>
                    <a:close/>
                  </a:path>
                  <a:path w="473710" h="562609">
                    <a:moveTo>
                      <a:pt x="160821" y="234950"/>
                    </a:moveTo>
                    <a:lnTo>
                      <a:pt x="160237" y="236262"/>
                    </a:lnTo>
                    <a:lnTo>
                      <a:pt x="160489" y="235779"/>
                    </a:lnTo>
                    <a:lnTo>
                      <a:pt x="160821" y="234950"/>
                    </a:lnTo>
                    <a:close/>
                  </a:path>
                  <a:path w="473710" h="562609">
                    <a:moveTo>
                      <a:pt x="159638" y="235355"/>
                    </a:moveTo>
                    <a:lnTo>
                      <a:pt x="159427" y="235632"/>
                    </a:lnTo>
                    <a:lnTo>
                      <a:pt x="159300" y="236260"/>
                    </a:lnTo>
                    <a:lnTo>
                      <a:pt x="159638" y="235355"/>
                    </a:lnTo>
                    <a:close/>
                  </a:path>
                  <a:path w="473710" h="562609">
                    <a:moveTo>
                      <a:pt x="159132" y="236220"/>
                    </a:moveTo>
                    <a:close/>
                  </a:path>
                  <a:path w="473710" h="562609">
                    <a:moveTo>
                      <a:pt x="158316" y="236220"/>
                    </a:moveTo>
                    <a:close/>
                  </a:path>
                  <a:path w="473710" h="562609">
                    <a:moveTo>
                      <a:pt x="158616" y="235247"/>
                    </a:moveTo>
                    <a:lnTo>
                      <a:pt x="158322" y="236226"/>
                    </a:lnTo>
                    <a:lnTo>
                      <a:pt x="158448" y="235912"/>
                    </a:lnTo>
                    <a:lnTo>
                      <a:pt x="158575" y="235485"/>
                    </a:lnTo>
                    <a:lnTo>
                      <a:pt x="158616" y="235247"/>
                    </a:lnTo>
                    <a:close/>
                  </a:path>
                  <a:path w="473710" h="562609">
                    <a:moveTo>
                      <a:pt x="158513" y="235041"/>
                    </a:moveTo>
                    <a:lnTo>
                      <a:pt x="158113" y="236220"/>
                    </a:lnTo>
                    <a:lnTo>
                      <a:pt x="158453" y="235455"/>
                    </a:lnTo>
                    <a:lnTo>
                      <a:pt x="158513" y="235041"/>
                    </a:lnTo>
                    <a:close/>
                  </a:path>
                  <a:path w="473710" h="562609">
                    <a:moveTo>
                      <a:pt x="158444" y="235539"/>
                    </a:moveTo>
                    <a:lnTo>
                      <a:pt x="158238" y="236220"/>
                    </a:lnTo>
                    <a:lnTo>
                      <a:pt x="158444" y="235539"/>
                    </a:lnTo>
                    <a:close/>
                  </a:path>
                  <a:path w="473710" h="562609">
                    <a:moveTo>
                      <a:pt x="158401" y="235833"/>
                    </a:moveTo>
                    <a:lnTo>
                      <a:pt x="158284" y="236220"/>
                    </a:lnTo>
                    <a:lnTo>
                      <a:pt x="158401" y="235833"/>
                    </a:lnTo>
                    <a:close/>
                  </a:path>
                  <a:path w="473710" h="562609">
                    <a:moveTo>
                      <a:pt x="158438" y="235946"/>
                    </a:moveTo>
                    <a:lnTo>
                      <a:pt x="158324" y="236220"/>
                    </a:lnTo>
                    <a:lnTo>
                      <a:pt x="158438" y="235946"/>
                    </a:lnTo>
                    <a:close/>
                  </a:path>
                  <a:path w="473710" h="562609">
                    <a:moveTo>
                      <a:pt x="158678" y="235370"/>
                    </a:moveTo>
                    <a:lnTo>
                      <a:pt x="158484" y="235837"/>
                    </a:lnTo>
                    <a:lnTo>
                      <a:pt x="158357" y="236220"/>
                    </a:lnTo>
                    <a:lnTo>
                      <a:pt x="158676" y="235526"/>
                    </a:lnTo>
                    <a:lnTo>
                      <a:pt x="158678" y="235370"/>
                    </a:lnTo>
                    <a:close/>
                  </a:path>
                  <a:path w="473710" h="562609">
                    <a:moveTo>
                      <a:pt x="158552" y="235988"/>
                    </a:moveTo>
                    <a:lnTo>
                      <a:pt x="158454" y="236220"/>
                    </a:lnTo>
                    <a:lnTo>
                      <a:pt x="158552" y="235988"/>
                    </a:lnTo>
                    <a:close/>
                  </a:path>
                  <a:path w="473710" h="562609">
                    <a:moveTo>
                      <a:pt x="158686" y="236038"/>
                    </a:moveTo>
                    <a:lnTo>
                      <a:pt x="158602" y="236220"/>
                    </a:lnTo>
                    <a:lnTo>
                      <a:pt x="158686" y="236038"/>
                    </a:lnTo>
                    <a:close/>
                  </a:path>
                  <a:path w="473710" h="562609">
                    <a:moveTo>
                      <a:pt x="158844" y="235700"/>
                    </a:moveTo>
                    <a:lnTo>
                      <a:pt x="158645" y="236220"/>
                    </a:lnTo>
                    <a:lnTo>
                      <a:pt x="158844" y="235700"/>
                    </a:lnTo>
                    <a:close/>
                  </a:path>
                  <a:path w="473710" h="562609">
                    <a:moveTo>
                      <a:pt x="158859" y="236033"/>
                    </a:moveTo>
                    <a:lnTo>
                      <a:pt x="158782" y="236220"/>
                    </a:lnTo>
                    <a:lnTo>
                      <a:pt x="158859" y="236033"/>
                    </a:lnTo>
                    <a:close/>
                  </a:path>
                  <a:path w="473710" h="562609">
                    <a:moveTo>
                      <a:pt x="158965" y="235941"/>
                    </a:moveTo>
                    <a:lnTo>
                      <a:pt x="158816" y="236220"/>
                    </a:lnTo>
                    <a:lnTo>
                      <a:pt x="158965" y="235941"/>
                    </a:lnTo>
                    <a:close/>
                  </a:path>
                  <a:path w="473710" h="562609">
                    <a:moveTo>
                      <a:pt x="158966" y="235944"/>
                    </a:moveTo>
                    <a:lnTo>
                      <a:pt x="158888" y="236220"/>
                    </a:lnTo>
                    <a:lnTo>
                      <a:pt x="158966" y="235944"/>
                    </a:lnTo>
                    <a:close/>
                  </a:path>
                  <a:path w="473710" h="562609">
                    <a:moveTo>
                      <a:pt x="159182" y="236062"/>
                    </a:moveTo>
                    <a:lnTo>
                      <a:pt x="159108" y="236220"/>
                    </a:lnTo>
                    <a:lnTo>
                      <a:pt x="159182" y="236062"/>
                    </a:lnTo>
                    <a:close/>
                  </a:path>
                  <a:path w="473710" h="562609">
                    <a:moveTo>
                      <a:pt x="159200" y="236077"/>
                    </a:moveTo>
                    <a:lnTo>
                      <a:pt x="159143" y="236220"/>
                    </a:lnTo>
                    <a:lnTo>
                      <a:pt x="159200" y="236077"/>
                    </a:lnTo>
                    <a:close/>
                  </a:path>
                  <a:path w="473710" h="562609">
                    <a:moveTo>
                      <a:pt x="159217" y="236108"/>
                    </a:moveTo>
                    <a:close/>
                  </a:path>
                  <a:path w="473710" h="562609">
                    <a:moveTo>
                      <a:pt x="159875" y="235149"/>
                    </a:moveTo>
                    <a:lnTo>
                      <a:pt x="159646" y="235469"/>
                    </a:lnTo>
                    <a:lnTo>
                      <a:pt x="159394" y="236220"/>
                    </a:lnTo>
                    <a:lnTo>
                      <a:pt x="159721" y="235652"/>
                    </a:lnTo>
                    <a:lnTo>
                      <a:pt x="159875" y="235149"/>
                    </a:lnTo>
                    <a:close/>
                  </a:path>
                  <a:path w="473710" h="562609">
                    <a:moveTo>
                      <a:pt x="159582" y="236010"/>
                    </a:moveTo>
                    <a:lnTo>
                      <a:pt x="159469" y="236220"/>
                    </a:lnTo>
                    <a:lnTo>
                      <a:pt x="159582" y="236010"/>
                    </a:lnTo>
                    <a:close/>
                  </a:path>
                  <a:path w="473710" h="562609">
                    <a:moveTo>
                      <a:pt x="159996" y="235247"/>
                    </a:moveTo>
                    <a:lnTo>
                      <a:pt x="159608" y="236220"/>
                    </a:lnTo>
                    <a:lnTo>
                      <a:pt x="159996" y="235247"/>
                    </a:lnTo>
                    <a:close/>
                  </a:path>
                  <a:path w="473710" h="562609">
                    <a:moveTo>
                      <a:pt x="159950" y="235443"/>
                    </a:moveTo>
                    <a:lnTo>
                      <a:pt x="159649" y="236220"/>
                    </a:lnTo>
                    <a:lnTo>
                      <a:pt x="159950" y="235443"/>
                    </a:lnTo>
                    <a:close/>
                  </a:path>
                  <a:path w="473710" h="562609">
                    <a:moveTo>
                      <a:pt x="160295" y="234950"/>
                    </a:moveTo>
                    <a:lnTo>
                      <a:pt x="159694" y="236220"/>
                    </a:lnTo>
                    <a:lnTo>
                      <a:pt x="160295" y="234950"/>
                    </a:lnTo>
                    <a:close/>
                  </a:path>
                  <a:path w="473710" h="562609">
                    <a:moveTo>
                      <a:pt x="160417" y="234950"/>
                    </a:moveTo>
                    <a:lnTo>
                      <a:pt x="159834" y="236220"/>
                    </a:lnTo>
                    <a:lnTo>
                      <a:pt x="160132" y="235674"/>
                    </a:lnTo>
                    <a:lnTo>
                      <a:pt x="160417" y="234950"/>
                    </a:lnTo>
                    <a:close/>
                  </a:path>
                  <a:path w="473710" h="562609">
                    <a:moveTo>
                      <a:pt x="159999" y="236012"/>
                    </a:moveTo>
                    <a:lnTo>
                      <a:pt x="159882" y="236220"/>
                    </a:lnTo>
                    <a:lnTo>
                      <a:pt x="159999" y="236012"/>
                    </a:lnTo>
                    <a:close/>
                  </a:path>
                  <a:path w="473710" h="562609">
                    <a:moveTo>
                      <a:pt x="160156" y="235801"/>
                    </a:moveTo>
                    <a:lnTo>
                      <a:pt x="159960" y="236220"/>
                    </a:lnTo>
                    <a:lnTo>
                      <a:pt x="160156" y="235801"/>
                    </a:lnTo>
                    <a:close/>
                  </a:path>
                  <a:path w="473710" h="562609">
                    <a:moveTo>
                      <a:pt x="160161" y="235951"/>
                    </a:moveTo>
                    <a:lnTo>
                      <a:pt x="160013" y="236220"/>
                    </a:lnTo>
                    <a:lnTo>
                      <a:pt x="160161" y="235951"/>
                    </a:lnTo>
                    <a:close/>
                  </a:path>
                  <a:path w="473710" h="562609">
                    <a:moveTo>
                      <a:pt x="160788" y="235752"/>
                    </a:moveTo>
                    <a:lnTo>
                      <a:pt x="160654" y="235940"/>
                    </a:lnTo>
                    <a:lnTo>
                      <a:pt x="160527" y="236220"/>
                    </a:lnTo>
                    <a:lnTo>
                      <a:pt x="160788" y="235752"/>
                    </a:lnTo>
                    <a:close/>
                  </a:path>
                  <a:path w="473710" h="562609">
                    <a:moveTo>
                      <a:pt x="160763" y="235929"/>
                    </a:moveTo>
                    <a:lnTo>
                      <a:pt x="160566" y="236220"/>
                    </a:lnTo>
                    <a:lnTo>
                      <a:pt x="160763" y="235929"/>
                    </a:lnTo>
                    <a:close/>
                  </a:path>
                  <a:path w="473710" h="562609">
                    <a:moveTo>
                      <a:pt x="161028" y="235835"/>
                    </a:moveTo>
                    <a:lnTo>
                      <a:pt x="160804" y="236220"/>
                    </a:lnTo>
                    <a:lnTo>
                      <a:pt x="161028" y="235835"/>
                    </a:lnTo>
                    <a:close/>
                  </a:path>
                  <a:path w="473710" h="562609">
                    <a:moveTo>
                      <a:pt x="161367" y="235399"/>
                    </a:moveTo>
                    <a:lnTo>
                      <a:pt x="161232" y="235573"/>
                    </a:lnTo>
                    <a:lnTo>
                      <a:pt x="160853" y="236220"/>
                    </a:lnTo>
                    <a:lnTo>
                      <a:pt x="161044" y="236033"/>
                    </a:lnTo>
                    <a:lnTo>
                      <a:pt x="161367" y="235399"/>
                    </a:lnTo>
                    <a:close/>
                  </a:path>
                  <a:path w="473710" h="562609">
                    <a:moveTo>
                      <a:pt x="163079" y="236219"/>
                    </a:moveTo>
                    <a:close/>
                  </a:path>
                  <a:path w="473710" h="562609">
                    <a:moveTo>
                      <a:pt x="163087" y="236214"/>
                    </a:moveTo>
                    <a:close/>
                  </a:path>
                  <a:path w="473710" h="562609">
                    <a:moveTo>
                      <a:pt x="163094" y="236219"/>
                    </a:moveTo>
                    <a:close/>
                  </a:path>
                  <a:path w="473710" h="562609">
                    <a:moveTo>
                      <a:pt x="163167" y="236171"/>
                    </a:moveTo>
                    <a:close/>
                  </a:path>
                  <a:path w="473710" h="562609">
                    <a:moveTo>
                      <a:pt x="163736" y="236087"/>
                    </a:moveTo>
                    <a:lnTo>
                      <a:pt x="163613" y="236220"/>
                    </a:lnTo>
                    <a:lnTo>
                      <a:pt x="163736" y="236087"/>
                    </a:lnTo>
                    <a:close/>
                  </a:path>
                  <a:path w="473710" h="562609">
                    <a:moveTo>
                      <a:pt x="160126" y="235691"/>
                    </a:moveTo>
                    <a:lnTo>
                      <a:pt x="159889" y="236205"/>
                    </a:lnTo>
                    <a:lnTo>
                      <a:pt x="160016" y="235971"/>
                    </a:lnTo>
                    <a:lnTo>
                      <a:pt x="160126" y="235691"/>
                    </a:lnTo>
                    <a:close/>
                  </a:path>
                  <a:path w="473710" h="562609">
                    <a:moveTo>
                      <a:pt x="159704" y="235705"/>
                    </a:moveTo>
                    <a:lnTo>
                      <a:pt x="159476" y="236203"/>
                    </a:lnTo>
                    <a:lnTo>
                      <a:pt x="159603" y="235962"/>
                    </a:lnTo>
                    <a:lnTo>
                      <a:pt x="159704" y="235705"/>
                    </a:lnTo>
                    <a:close/>
                  </a:path>
                  <a:path w="473710" h="562609">
                    <a:moveTo>
                      <a:pt x="159941" y="235348"/>
                    </a:moveTo>
                    <a:lnTo>
                      <a:pt x="159740" y="235799"/>
                    </a:lnTo>
                    <a:lnTo>
                      <a:pt x="159614" y="236202"/>
                    </a:lnTo>
                    <a:lnTo>
                      <a:pt x="159941" y="235348"/>
                    </a:lnTo>
                    <a:close/>
                  </a:path>
                  <a:path w="473710" h="562609">
                    <a:moveTo>
                      <a:pt x="160997" y="235467"/>
                    </a:moveTo>
                    <a:lnTo>
                      <a:pt x="160819" y="235733"/>
                    </a:lnTo>
                    <a:lnTo>
                      <a:pt x="160571" y="236190"/>
                    </a:lnTo>
                    <a:lnTo>
                      <a:pt x="160997" y="235467"/>
                    </a:lnTo>
                    <a:close/>
                  </a:path>
                  <a:path w="473710" h="562609">
                    <a:moveTo>
                      <a:pt x="163351" y="235719"/>
                    </a:moveTo>
                    <a:lnTo>
                      <a:pt x="163148" y="235939"/>
                    </a:lnTo>
                    <a:lnTo>
                      <a:pt x="163023" y="236176"/>
                    </a:lnTo>
                    <a:lnTo>
                      <a:pt x="163148" y="236045"/>
                    </a:lnTo>
                    <a:lnTo>
                      <a:pt x="163351" y="235719"/>
                    </a:lnTo>
                    <a:close/>
                  </a:path>
                  <a:path w="473710" h="562609">
                    <a:moveTo>
                      <a:pt x="163499" y="235682"/>
                    </a:moveTo>
                    <a:lnTo>
                      <a:pt x="163224" y="235968"/>
                    </a:lnTo>
                    <a:lnTo>
                      <a:pt x="163097" y="236169"/>
                    </a:lnTo>
                    <a:lnTo>
                      <a:pt x="163499" y="235682"/>
                    </a:lnTo>
                    <a:close/>
                  </a:path>
                  <a:path w="473710" h="562609">
                    <a:moveTo>
                      <a:pt x="158568" y="235379"/>
                    </a:moveTo>
                    <a:lnTo>
                      <a:pt x="158462" y="235666"/>
                    </a:lnTo>
                    <a:lnTo>
                      <a:pt x="158336" y="236154"/>
                    </a:lnTo>
                    <a:lnTo>
                      <a:pt x="158568" y="235379"/>
                    </a:lnTo>
                    <a:close/>
                  </a:path>
                  <a:path w="473710" h="562609">
                    <a:moveTo>
                      <a:pt x="165657" y="234950"/>
                    </a:moveTo>
                    <a:lnTo>
                      <a:pt x="165354" y="234950"/>
                    </a:lnTo>
                    <a:lnTo>
                      <a:pt x="164314" y="236154"/>
                    </a:lnTo>
                    <a:lnTo>
                      <a:pt x="164810" y="235846"/>
                    </a:lnTo>
                    <a:lnTo>
                      <a:pt x="165657" y="234950"/>
                    </a:lnTo>
                    <a:close/>
                  </a:path>
                  <a:path w="473710" h="562609">
                    <a:moveTo>
                      <a:pt x="163589" y="235749"/>
                    </a:moveTo>
                    <a:lnTo>
                      <a:pt x="163307" y="235995"/>
                    </a:lnTo>
                    <a:lnTo>
                      <a:pt x="163181" y="236149"/>
                    </a:lnTo>
                    <a:lnTo>
                      <a:pt x="163435" y="235951"/>
                    </a:lnTo>
                    <a:lnTo>
                      <a:pt x="163589" y="235749"/>
                    </a:lnTo>
                    <a:close/>
                  </a:path>
                  <a:path w="473710" h="562609">
                    <a:moveTo>
                      <a:pt x="163592" y="235291"/>
                    </a:moveTo>
                    <a:lnTo>
                      <a:pt x="163088" y="235934"/>
                    </a:lnTo>
                    <a:lnTo>
                      <a:pt x="162962" y="236139"/>
                    </a:lnTo>
                    <a:lnTo>
                      <a:pt x="163338" y="235733"/>
                    </a:lnTo>
                    <a:lnTo>
                      <a:pt x="163592" y="235291"/>
                    </a:lnTo>
                    <a:close/>
                  </a:path>
                  <a:path w="473710" h="562609">
                    <a:moveTo>
                      <a:pt x="160705" y="235440"/>
                    </a:moveTo>
                    <a:lnTo>
                      <a:pt x="160482" y="235848"/>
                    </a:lnTo>
                    <a:lnTo>
                      <a:pt x="160355" y="236132"/>
                    </a:lnTo>
                    <a:lnTo>
                      <a:pt x="160705" y="235440"/>
                    </a:lnTo>
                    <a:close/>
                  </a:path>
                  <a:path w="473710" h="562609">
                    <a:moveTo>
                      <a:pt x="160695" y="235695"/>
                    </a:moveTo>
                    <a:lnTo>
                      <a:pt x="160471" y="236129"/>
                    </a:lnTo>
                    <a:lnTo>
                      <a:pt x="160597" y="235921"/>
                    </a:lnTo>
                    <a:lnTo>
                      <a:pt x="160695" y="235695"/>
                    </a:lnTo>
                    <a:close/>
                  </a:path>
                  <a:path w="473710" h="562609">
                    <a:moveTo>
                      <a:pt x="161016" y="235804"/>
                    </a:moveTo>
                    <a:lnTo>
                      <a:pt x="160801" y="236128"/>
                    </a:lnTo>
                    <a:lnTo>
                      <a:pt x="160927" y="235965"/>
                    </a:lnTo>
                    <a:lnTo>
                      <a:pt x="161016" y="235804"/>
                    </a:lnTo>
                    <a:close/>
                  </a:path>
                  <a:path w="473710" h="562609">
                    <a:moveTo>
                      <a:pt x="160743" y="235495"/>
                    </a:moveTo>
                    <a:lnTo>
                      <a:pt x="160565" y="235826"/>
                    </a:lnTo>
                    <a:lnTo>
                      <a:pt x="160438" y="236126"/>
                    </a:lnTo>
                    <a:lnTo>
                      <a:pt x="160564" y="235908"/>
                    </a:lnTo>
                    <a:lnTo>
                      <a:pt x="160743" y="235495"/>
                    </a:lnTo>
                    <a:close/>
                  </a:path>
                  <a:path w="473710" h="562609">
                    <a:moveTo>
                      <a:pt x="163803" y="234914"/>
                    </a:moveTo>
                    <a:lnTo>
                      <a:pt x="163065" y="235908"/>
                    </a:lnTo>
                    <a:lnTo>
                      <a:pt x="162938" y="236125"/>
                    </a:lnTo>
                    <a:lnTo>
                      <a:pt x="163562" y="235321"/>
                    </a:lnTo>
                    <a:lnTo>
                      <a:pt x="163803" y="234914"/>
                    </a:lnTo>
                    <a:close/>
                  </a:path>
                  <a:path w="473710" h="562609">
                    <a:moveTo>
                      <a:pt x="161404" y="235792"/>
                    </a:moveTo>
                    <a:lnTo>
                      <a:pt x="161231" y="236122"/>
                    </a:lnTo>
                    <a:lnTo>
                      <a:pt x="161404" y="235792"/>
                    </a:lnTo>
                    <a:close/>
                  </a:path>
                  <a:path w="473710" h="562609">
                    <a:moveTo>
                      <a:pt x="161182" y="235637"/>
                    </a:moveTo>
                    <a:lnTo>
                      <a:pt x="161028" y="235853"/>
                    </a:lnTo>
                    <a:lnTo>
                      <a:pt x="160901" y="236119"/>
                    </a:lnTo>
                    <a:lnTo>
                      <a:pt x="161182" y="235637"/>
                    </a:lnTo>
                    <a:close/>
                  </a:path>
                  <a:path w="473710" h="562609">
                    <a:moveTo>
                      <a:pt x="161452" y="235735"/>
                    </a:moveTo>
                    <a:lnTo>
                      <a:pt x="161265" y="236103"/>
                    </a:lnTo>
                    <a:lnTo>
                      <a:pt x="161452" y="235735"/>
                    </a:lnTo>
                    <a:close/>
                  </a:path>
                  <a:path w="473710" h="562609">
                    <a:moveTo>
                      <a:pt x="160876" y="235706"/>
                    </a:moveTo>
                    <a:lnTo>
                      <a:pt x="160641" y="236094"/>
                    </a:lnTo>
                    <a:lnTo>
                      <a:pt x="160767" y="235921"/>
                    </a:lnTo>
                    <a:lnTo>
                      <a:pt x="160876" y="235706"/>
                    </a:lnTo>
                    <a:close/>
                  </a:path>
                  <a:path w="473710" h="562609">
                    <a:moveTo>
                      <a:pt x="164009" y="234548"/>
                    </a:moveTo>
                    <a:lnTo>
                      <a:pt x="162981" y="235879"/>
                    </a:lnTo>
                    <a:lnTo>
                      <a:pt x="162855" y="236075"/>
                    </a:lnTo>
                    <a:lnTo>
                      <a:pt x="164009" y="234548"/>
                    </a:lnTo>
                    <a:close/>
                  </a:path>
                  <a:path w="473710" h="562609">
                    <a:moveTo>
                      <a:pt x="164102" y="234384"/>
                    </a:moveTo>
                    <a:lnTo>
                      <a:pt x="162961" y="235846"/>
                    </a:lnTo>
                    <a:lnTo>
                      <a:pt x="162837" y="236065"/>
                    </a:lnTo>
                    <a:lnTo>
                      <a:pt x="163976" y="234592"/>
                    </a:lnTo>
                    <a:lnTo>
                      <a:pt x="164102" y="234384"/>
                    </a:lnTo>
                    <a:close/>
                  </a:path>
                  <a:path w="473710" h="562609">
                    <a:moveTo>
                      <a:pt x="164184" y="234072"/>
                    </a:moveTo>
                    <a:lnTo>
                      <a:pt x="162931" y="235818"/>
                    </a:lnTo>
                    <a:lnTo>
                      <a:pt x="162805" y="236045"/>
                    </a:lnTo>
                    <a:lnTo>
                      <a:pt x="164064" y="234433"/>
                    </a:lnTo>
                    <a:lnTo>
                      <a:pt x="164190" y="234227"/>
                    </a:lnTo>
                    <a:lnTo>
                      <a:pt x="164184" y="234072"/>
                    </a:lnTo>
                    <a:close/>
                  </a:path>
                  <a:path w="473710" h="562609">
                    <a:moveTo>
                      <a:pt x="164179" y="234069"/>
                    </a:moveTo>
                    <a:lnTo>
                      <a:pt x="162903" y="235804"/>
                    </a:lnTo>
                    <a:lnTo>
                      <a:pt x="162776" y="236028"/>
                    </a:lnTo>
                    <a:lnTo>
                      <a:pt x="164179" y="234069"/>
                    </a:lnTo>
                    <a:close/>
                  </a:path>
                  <a:path w="473710" h="562609">
                    <a:moveTo>
                      <a:pt x="162180" y="235679"/>
                    </a:moveTo>
                    <a:lnTo>
                      <a:pt x="161983" y="236022"/>
                    </a:lnTo>
                    <a:lnTo>
                      <a:pt x="162109" y="235831"/>
                    </a:lnTo>
                    <a:lnTo>
                      <a:pt x="162180" y="235679"/>
                    </a:lnTo>
                    <a:close/>
                  </a:path>
                  <a:path w="473710" h="562609">
                    <a:moveTo>
                      <a:pt x="163846" y="235413"/>
                    </a:moveTo>
                    <a:lnTo>
                      <a:pt x="163271" y="236018"/>
                    </a:lnTo>
                    <a:lnTo>
                      <a:pt x="163647" y="235674"/>
                    </a:lnTo>
                    <a:lnTo>
                      <a:pt x="163846" y="235413"/>
                    </a:lnTo>
                    <a:close/>
                  </a:path>
                  <a:path w="473710" h="562609">
                    <a:moveTo>
                      <a:pt x="164183" y="234973"/>
                    </a:moveTo>
                    <a:lnTo>
                      <a:pt x="163645" y="235537"/>
                    </a:lnTo>
                    <a:lnTo>
                      <a:pt x="163271" y="236018"/>
                    </a:lnTo>
                    <a:lnTo>
                      <a:pt x="163900" y="235342"/>
                    </a:lnTo>
                    <a:lnTo>
                      <a:pt x="164183" y="234973"/>
                    </a:lnTo>
                    <a:close/>
                  </a:path>
                  <a:path w="473710" h="562609">
                    <a:moveTo>
                      <a:pt x="161777" y="235436"/>
                    </a:moveTo>
                    <a:lnTo>
                      <a:pt x="161423" y="236014"/>
                    </a:lnTo>
                    <a:lnTo>
                      <a:pt x="161674" y="235682"/>
                    </a:lnTo>
                    <a:lnTo>
                      <a:pt x="161777" y="235436"/>
                    </a:lnTo>
                    <a:close/>
                  </a:path>
                  <a:path w="473710" h="562609">
                    <a:moveTo>
                      <a:pt x="160515" y="234950"/>
                    </a:moveTo>
                    <a:lnTo>
                      <a:pt x="160126" y="235691"/>
                    </a:lnTo>
                    <a:lnTo>
                      <a:pt x="159999" y="236012"/>
                    </a:lnTo>
                    <a:lnTo>
                      <a:pt x="160515" y="234950"/>
                    </a:lnTo>
                    <a:close/>
                  </a:path>
                  <a:path w="473710" h="562609">
                    <a:moveTo>
                      <a:pt x="164066" y="234185"/>
                    </a:moveTo>
                    <a:lnTo>
                      <a:pt x="163379" y="234887"/>
                    </a:lnTo>
                    <a:lnTo>
                      <a:pt x="163001" y="235165"/>
                    </a:lnTo>
                    <a:lnTo>
                      <a:pt x="162375" y="235788"/>
                    </a:lnTo>
                    <a:lnTo>
                      <a:pt x="162748" y="236011"/>
                    </a:lnTo>
                    <a:lnTo>
                      <a:pt x="164066" y="234185"/>
                    </a:lnTo>
                    <a:close/>
                  </a:path>
                  <a:path w="473710" h="562609">
                    <a:moveTo>
                      <a:pt x="158810" y="235633"/>
                    </a:moveTo>
                    <a:lnTo>
                      <a:pt x="158694" y="236006"/>
                    </a:lnTo>
                    <a:lnTo>
                      <a:pt x="158821" y="235733"/>
                    </a:lnTo>
                    <a:close/>
                  </a:path>
                  <a:path w="473710" h="562609">
                    <a:moveTo>
                      <a:pt x="167072" y="234742"/>
                    </a:moveTo>
                    <a:lnTo>
                      <a:pt x="166759" y="234899"/>
                    </a:lnTo>
                    <a:lnTo>
                      <a:pt x="165629" y="236005"/>
                    </a:lnTo>
                    <a:lnTo>
                      <a:pt x="166116" y="235685"/>
                    </a:lnTo>
                    <a:lnTo>
                      <a:pt x="167072" y="234742"/>
                    </a:lnTo>
                    <a:close/>
                  </a:path>
                  <a:path w="473710" h="562609">
                    <a:moveTo>
                      <a:pt x="163532" y="235523"/>
                    </a:moveTo>
                    <a:lnTo>
                      <a:pt x="163319" y="235775"/>
                    </a:lnTo>
                    <a:lnTo>
                      <a:pt x="163194" y="235998"/>
                    </a:lnTo>
                    <a:lnTo>
                      <a:pt x="163532" y="235523"/>
                    </a:lnTo>
                    <a:close/>
                  </a:path>
                  <a:path w="473710" h="562609">
                    <a:moveTo>
                      <a:pt x="161310" y="235252"/>
                    </a:moveTo>
                    <a:lnTo>
                      <a:pt x="160992" y="235761"/>
                    </a:lnTo>
                    <a:lnTo>
                      <a:pt x="160869" y="235995"/>
                    </a:lnTo>
                    <a:lnTo>
                      <a:pt x="160995" y="235831"/>
                    </a:lnTo>
                    <a:lnTo>
                      <a:pt x="161310" y="235252"/>
                    </a:lnTo>
                    <a:close/>
                  </a:path>
                  <a:path w="473710" h="562609">
                    <a:moveTo>
                      <a:pt x="163705" y="235648"/>
                    </a:moveTo>
                    <a:lnTo>
                      <a:pt x="163416" y="235986"/>
                    </a:lnTo>
                    <a:lnTo>
                      <a:pt x="163705" y="235648"/>
                    </a:lnTo>
                    <a:close/>
                  </a:path>
                  <a:path w="473710" h="562609">
                    <a:moveTo>
                      <a:pt x="161022" y="235127"/>
                    </a:moveTo>
                    <a:lnTo>
                      <a:pt x="160709" y="235682"/>
                    </a:lnTo>
                    <a:lnTo>
                      <a:pt x="160583" y="235975"/>
                    </a:lnTo>
                    <a:lnTo>
                      <a:pt x="160709" y="235799"/>
                    </a:lnTo>
                    <a:lnTo>
                      <a:pt x="161022" y="235127"/>
                    </a:lnTo>
                    <a:close/>
                  </a:path>
                  <a:path w="473710" h="562609">
                    <a:moveTo>
                      <a:pt x="161673" y="235693"/>
                    </a:moveTo>
                    <a:lnTo>
                      <a:pt x="161503" y="235969"/>
                    </a:lnTo>
                    <a:lnTo>
                      <a:pt x="161628" y="235795"/>
                    </a:lnTo>
                    <a:close/>
                  </a:path>
                  <a:path w="473710" h="562609">
                    <a:moveTo>
                      <a:pt x="163813" y="235220"/>
                    </a:moveTo>
                    <a:lnTo>
                      <a:pt x="163475" y="235605"/>
                    </a:lnTo>
                    <a:lnTo>
                      <a:pt x="163227" y="235964"/>
                    </a:lnTo>
                    <a:lnTo>
                      <a:pt x="163477" y="235705"/>
                    </a:lnTo>
                    <a:lnTo>
                      <a:pt x="163813" y="235220"/>
                    </a:lnTo>
                    <a:close/>
                  </a:path>
                  <a:path w="473710" h="562609">
                    <a:moveTo>
                      <a:pt x="161519" y="235485"/>
                    </a:moveTo>
                    <a:lnTo>
                      <a:pt x="161265" y="235956"/>
                    </a:lnTo>
                    <a:lnTo>
                      <a:pt x="161392" y="235768"/>
                    </a:lnTo>
                    <a:lnTo>
                      <a:pt x="161519" y="235485"/>
                    </a:lnTo>
                    <a:close/>
                  </a:path>
                  <a:path w="473710" h="562609">
                    <a:moveTo>
                      <a:pt x="158634" y="235283"/>
                    </a:moveTo>
                    <a:lnTo>
                      <a:pt x="158438" y="235946"/>
                    </a:lnTo>
                    <a:lnTo>
                      <a:pt x="158565" y="235642"/>
                    </a:lnTo>
                    <a:lnTo>
                      <a:pt x="158634" y="235283"/>
                    </a:lnTo>
                    <a:close/>
                  </a:path>
                  <a:path w="473710" h="562609">
                    <a:moveTo>
                      <a:pt x="161828" y="235467"/>
                    </a:moveTo>
                    <a:lnTo>
                      <a:pt x="161578" y="235927"/>
                    </a:lnTo>
                    <a:lnTo>
                      <a:pt x="161831" y="235637"/>
                    </a:lnTo>
                    <a:lnTo>
                      <a:pt x="161828" y="235467"/>
                    </a:lnTo>
                    <a:close/>
                  </a:path>
                  <a:path w="473710" h="562609">
                    <a:moveTo>
                      <a:pt x="161460" y="235288"/>
                    </a:moveTo>
                    <a:lnTo>
                      <a:pt x="161128" y="235923"/>
                    </a:lnTo>
                    <a:lnTo>
                      <a:pt x="161255" y="235733"/>
                    </a:lnTo>
                    <a:lnTo>
                      <a:pt x="161460" y="235288"/>
                    </a:lnTo>
                    <a:close/>
                  </a:path>
                  <a:path w="473710" h="562609">
                    <a:moveTo>
                      <a:pt x="158737" y="235488"/>
                    </a:moveTo>
                    <a:lnTo>
                      <a:pt x="158579" y="235923"/>
                    </a:lnTo>
                    <a:lnTo>
                      <a:pt x="158706" y="235624"/>
                    </a:lnTo>
                    <a:lnTo>
                      <a:pt x="158737" y="235488"/>
                    </a:lnTo>
                    <a:close/>
                  </a:path>
                  <a:path w="473710" h="562609">
                    <a:moveTo>
                      <a:pt x="161134" y="235278"/>
                    </a:moveTo>
                    <a:lnTo>
                      <a:pt x="160769" y="235921"/>
                    </a:lnTo>
                    <a:lnTo>
                      <a:pt x="160896" y="235737"/>
                    </a:lnTo>
                    <a:lnTo>
                      <a:pt x="161134" y="235278"/>
                    </a:lnTo>
                    <a:close/>
                  </a:path>
                  <a:path w="473710" h="562609">
                    <a:moveTo>
                      <a:pt x="160861" y="235284"/>
                    </a:moveTo>
                    <a:lnTo>
                      <a:pt x="160561" y="235914"/>
                    </a:lnTo>
                    <a:lnTo>
                      <a:pt x="160688" y="235695"/>
                    </a:lnTo>
                    <a:lnTo>
                      <a:pt x="160861" y="235284"/>
                    </a:lnTo>
                    <a:close/>
                  </a:path>
                  <a:path w="473710" h="562609">
                    <a:moveTo>
                      <a:pt x="167338" y="234880"/>
                    </a:moveTo>
                    <a:lnTo>
                      <a:pt x="166869" y="235189"/>
                    </a:lnTo>
                    <a:lnTo>
                      <a:pt x="166119" y="235913"/>
                    </a:lnTo>
                    <a:lnTo>
                      <a:pt x="167338" y="234880"/>
                    </a:lnTo>
                    <a:close/>
                  </a:path>
                  <a:path w="473710" h="562609">
                    <a:moveTo>
                      <a:pt x="163675" y="235499"/>
                    </a:moveTo>
                    <a:lnTo>
                      <a:pt x="163471" y="235723"/>
                    </a:lnTo>
                    <a:lnTo>
                      <a:pt x="163345" y="235908"/>
                    </a:lnTo>
                    <a:lnTo>
                      <a:pt x="163675" y="235499"/>
                    </a:lnTo>
                    <a:close/>
                  </a:path>
                  <a:path w="473710" h="562609">
                    <a:moveTo>
                      <a:pt x="163987" y="235401"/>
                    </a:moveTo>
                    <a:lnTo>
                      <a:pt x="163791" y="235579"/>
                    </a:lnTo>
                    <a:lnTo>
                      <a:pt x="163538" y="235901"/>
                    </a:lnTo>
                    <a:lnTo>
                      <a:pt x="163987" y="235401"/>
                    </a:lnTo>
                    <a:close/>
                  </a:path>
                  <a:path w="473710" h="562609">
                    <a:moveTo>
                      <a:pt x="164446" y="234999"/>
                    </a:moveTo>
                    <a:lnTo>
                      <a:pt x="163948" y="235445"/>
                    </a:lnTo>
                    <a:lnTo>
                      <a:pt x="163569" y="235879"/>
                    </a:lnTo>
                    <a:lnTo>
                      <a:pt x="163820" y="235705"/>
                    </a:lnTo>
                    <a:lnTo>
                      <a:pt x="164446" y="234999"/>
                    </a:lnTo>
                    <a:close/>
                  </a:path>
                  <a:path w="473710" h="562609">
                    <a:moveTo>
                      <a:pt x="164504" y="235258"/>
                    </a:moveTo>
                    <a:lnTo>
                      <a:pt x="164303" y="235499"/>
                    </a:lnTo>
                    <a:lnTo>
                      <a:pt x="164051" y="235875"/>
                    </a:lnTo>
                    <a:lnTo>
                      <a:pt x="164305" y="235567"/>
                    </a:lnTo>
                    <a:lnTo>
                      <a:pt x="164504" y="235258"/>
                    </a:lnTo>
                    <a:close/>
                  </a:path>
                  <a:path w="473710" h="562609">
                    <a:moveTo>
                      <a:pt x="160711" y="234838"/>
                    </a:moveTo>
                    <a:lnTo>
                      <a:pt x="160457" y="235296"/>
                    </a:lnTo>
                    <a:lnTo>
                      <a:pt x="160204" y="235871"/>
                    </a:lnTo>
                    <a:lnTo>
                      <a:pt x="160584" y="235129"/>
                    </a:lnTo>
                    <a:lnTo>
                      <a:pt x="160711" y="234838"/>
                    </a:lnTo>
                    <a:close/>
                  </a:path>
                  <a:path w="473710" h="562609">
                    <a:moveTo>
                      <a:pt x="161912" y="235517"/>
                    </a:moveTo>
                    <a:lnTo>
                      <a:pt x="161700" y="235859"/>
                    </a:lnTo>
                    <a:lnTo>
                      <a:pt x="161826" y="235684"/>
                    </a:lnTo>
                    <a:lnTo>
                      <a:pt x="161912" y="235517"/>
                    </a:lnTo>
                    <a:close/>
                  </a:path>
                  <a:path w="473710" h="562609">
                    <a:moveTo>
                      <a:pt x="165778" y="234832"/>
                    </a:moveTo>
                    <a:lnTo>
                      <a:pt x="164822" y="235846"/>
                    </a:lnTo>
                    <a:lnTo>
                      <a:pt x="165201" y="235617"/>
                    </a:lnTo>
                    <a:lnTo>
                      <a:pt x="165912" y="234950"/>
                    </a:lnTo>
                    <a:lnTo>
                      <a:pt x="165778" y="234832"/>
                    </a:lnTo>
                    <a:close/>
                  </a:path>
                  <a:path w="473710" h="562609">
                    <a:moveTo>
                      <a:pt x="159769" y="233713"/>
                    </a:moveTo>
                    <a:lnTo>
                      <a:pt x="159327" y="234666"/>
                    </a:lnTo>
                    <a:lnTo>
                      <a:pt x="159074" y="235846"/>
                    </a:lnTo>
                    <a:lnTo>
                      <a:pt x="159769" y="233713"/>
                    </a:lnTo>
                    <a:close/>
                  </a:path>
                  <a:path w="473710" h="562609">
                    <a:moveTo>
                      <a:pt x="161901" y="235566"/>
                    </a:moveTo>
                    <a:lnTo>
                      <a:pt x="161723" y="235846"/>
                    </a:lnTo>
                    <a:lnTo>
                      <a:pt x="161850" y="235678"/>
                    </a:lnTo>
                    <a:close/>
                  </a:path>
                  <a:path w="473710" h="562609">
                    <a:moveTo>
                      <a:pt x="159293" y="234786"/>
                    </a:moveTo>
                    <a:lnTo>
                      <a:pt x="159193" y="235140"/>
                    </a:lnTo>
                    <a:lnTo>
                      <a:pt x="159066" y="235831"/>
                    </a:lnTo>
                    <a:lnTo>
                      <a:pt x="159293" y="234786"/>
                    </a:lnTo>
                    <a:close/>
                  </a:path>
                  <a:path w="473710" h="562609">
                    <a:moveTo>
                      <a:pt x="161288" y="235450"/>
                    </a:moveTo>
                    <a:lnTo>
                      <a:pt x="161169" y="235605"/>
                    </a:lnTo>
                    <a:lnTo>
                      <a:pt x="161049" y="235808"/>
                    </a:lnTo>
                    <a:lnTo>
                      <a:pt x="161174" y="235647"/>
                    </a:lnTo>
                    <a:lnTo>
                      <a:pt x="161288" y="235450"/>
                    </a:lnTo>
                    <a:close/>
                  </a:path>
                  <a:path w="473710" h="562609">
                    <a:moveTo>
                      <a:pt x="161926" y="235526"/>
                    </a:moveTo>
                    <a:lnTo>
                      <a:pt x="161796" y="235805"/>
                    </a:lnTo>
                    <a:lnTo>
                      <a:pt x="161926" y="235526"/>
                    </a:lnTo>
                    <a:close/>
                  </a:path>
                  <a:path w="473710" h="562609">
                    <a:moveTo>
                      <a:pt x="160516" y="235125"/>
                    </a:moveTo>
                    <a:lnTo>
                      <a:pt x="160156" y="235801"/>
                    </a:lnTo>
                    <a:lnTo>
                      <a:pt x="160408" y="235364"/>
                    </a:lnTo>
                    <a:lnTo>
                      <a:pt x="160516" y="235125"/>
                    </a:lnTo>
                    <a:close/>
                  </a:path>
                  <a:path w="473710" h="562609">
                    <a:moveTo>
                      <a:pt x="161326" y="235165"/>
                    </a:moveTo>
                    <a:lnTo>
                      <a:pt x="160973" y="235791"/>
                    </a:lnTo>
                    <a:lnTo>
                      <a:pt x="161226" y="235387"/>
                    </a:lnTo>
                    <a:lnTo>
                      <a:pt x="161326" y="235165"/>
                    </a:lnTo>
                    <a:close/>
                  </a:path>
                  <a:path w="473710" h="562609">
                    <a:moveTo>
                      <a:pt x="163088" y="235079"/>
                    </a:moveTo>
                    <a:lnTo>
                      <a:pt x="162366" y="235485"/>
                    </a:lnTo>
                    <a:lnTo>
                      <a:pt x="162246" y="235711"/>
                    </a:lnTo>
                    <a:lnTo>
                      <a:pt x="163088" y="235079"/>
                    </a:lnTo>
                    <a:close/>
                  </a:path>
                  <a:path w="473710" h="562609">
                    <a:moveTo>
                      <a:pt x="160964" y="234987"/>
                    </a:moveTo>
                    <a:lnTo>
                      <a:pt x="160710" y="235485"/>
                    </a:lnTo>
                    <a:lnTo>
                      <a:pt x="160583" y="235782"/>
                    </a:lnTo>
                    <a:lnTo>
                      <a:pt x="160964" y="234987"/>
                    </a:lnTo>
                    <a:close/>
                  </a:path>
                  <a:path w="473710" h="562609">
                    <a:moveTo>
                      <a:pt x="164368" y="235338"/>
                    </a:moveTo>
                    <a:lnTo>
                      <a:pt x="164099" y="235621"/>
                    </a:lnTo>
                    <a:lnTo>
                      <a:pt x="163975" y="235780"/>
                    </a:lnTo>
                    <a:lnTo>
                      <a:pt x="164368" y="235338"/>
                    </a:lnTo>
                    <a:close/>
                  </a:path>
                  <a:path w="473710" h="562609">
                    <a:moveTo>
                      <a:pt x="161602" y="235331"/>
                    </a:moveTo>
                    <a:lnTo>
                      <a:pt x="161386" y="235780"/>
                    </a:lnTo>
                    <a:lnTo>
                      <a:pt x="161513" y="235548"/>
                    </a:lnTo>
                    <a:lnTo>
                      <a:pt x="161602" y="235331"/>
                    </a:lnTo>
                    <a:close/>
                  </a:path>
                  <a:path w="473710" h="562609">
                    <a:moveTo>
                      <a:pt x="161271" y="234144"/>
                    </a:moveTo>
                    <a:lnTo>
                      <a:pt x="160516" y="235771"/>
                    </a:lnTo>
                    <a:lnTo>
                      <a:pt x="160769" y="235313"/>
                    </a:lnTo>
                    <a:lnTo>
                      <a:pt x="161271" y="234144"/>
                    </a:lnTo>
                    <a:close/>
                  </a:path>
                  <a:path w="473710" h="562609">
                    <a:moveTo>
                      <a:pt x="161084" y="235020"/>
                    </a:moveTo>
                    <a:lnTo>
                      <a:pt x="160731" y="235769"/>
                    </a:lnTo>
                    <a:lnTo>
                      <a:pt x="160984" y="235378"/>
                    </a:lnTo>
                    <a:lnTo>
                      <a:pt x="161111" y="235136"/>
                    </a:lnTo>
                    <a:close/>
                  </a:path>
                  <a:path w="473710" h="562609">
                    <a:moveTo>
                      <a:pt x="161478" y="235256"/>
                    </a:moveTo>
                    <a:lnTo>
                      <a:pt x="161239" y="235768"/>
                    </a:lnTo>
                    <a:lnTo>
                      <a:pt x="161493" y="235321"/>
                    </a:lnTo>
                    <a:close/>
                  </a:path>
                  <a:path w="473710" h="562609">
                    <a:moveTo>
                      <a:pt x="160534" y="235082"/>
                    </a:moveTo>
                    <a:lnTo>
                      <a:pt x="160297" y="235495"/>
                    </a:lnTo>
                    <a:lnTo>
                      <a:pt x="160173" y="235761"/>
                    </a:lnTo>
                    <a:lnTo>
                      <a:pt x="160534" y="235082"/>
                    </a:lnTo>
                    <a:close/>
                  </a:path>
                  <a:path w="473710" h="562609">
                    <a:moveTo>
                      <a:pt x="161007" y="235387"/>
                    </a:moveTo>
                    <a:lnTo>
                      <a:pt x="160914" y="235516"/>
                    </a:lnTo>
                    <a:lnTo>
                      <a:pt x="160788" y="235752"/>
                    </a:lnTo>
                    <a:lnTo>
                      <a:pt x="161007" y="235387"/>
                    </a:lnTo>
                    <a:close/>
                  </a:path>
                  <a:path w="473710" h="562609">
                    <a:moveTo>
                      <a:pt x="159313" y="234691"/>
                    </a:moveTo>
                    <a:lnTo>
                      <a:pt x="159146" y="235051"/>
                    </a:lnTo>
                    <a:lnTo>
                      <a:pt x="159021" y="235749"/>
                    </a:lnTo>
                    <a:lnTo>
                      <a:pt x="159313" y="234691"/>
                    </a:lnTo>
                    <a:close/>
                  </a:path>
                  <a:path w="473710" h="562609">
                    <a:moveTo>
                      <a:pt x="161250" y="235120"/>
                    </a:moveTo>
                    <a:lnTo>
                      <a:pt x="160914" y="235724"/>
                    </a:lnTo>
                    <a:lnTo>
                      <a:pt x="161039" y="235554"/>
                    </a:lnTo>
                    <a:lnTo>
                      <a:pt x="161166" y="235326"/>
                    </a:lnTo>
                    <a:lnTo>
                      <a:pt x="161250" y="235120"/>
                    </a:lnTo>
                    <a:close/>
                  </a:path>
                  <a:path w="473710" h="562609">
                    <a:moveTo>
                      <a:pt x="160399" y="234950"/>
                    </a:moveTo>
                    <a:lnTo>
                      <a:pt x="160036" y="235719"/>
                    </a:lnTo>
                    <a:lnTo>
                      <a:pt x="160399" y="234950"/>
                    </a:lnTo>
                    <a:close/>
                  </a:path>
                  <a:path w="473710" h="562609">
                    <a:moveTo>
                      <a:pt x="164448" y="234198"/>
                    </a:moveTo>
                    <a:lnTo>
                      <a:pt x="163602" y="235278"/>
                    </a:lnTo>
                    <a:lnTo>
                      <a:pt x="163351" y="235719"/>
                    </a:lnTo>
                    <a:lnTo>
                      <a:pt x="163601" y="235424"/>
                    </a:lnTo>
                    <a:lnTo>
                      <a:pt x="164448" y="234198"/>
                    </a:lnTo>
                    <a:close/>
                  </a:path>
                  <a:path w="473710" h="562609">
                    <a:moveTo>
                      <a:pt x="159907" y="235121"/>
                    </a:moveTo>
                    <a:lnTo>
                      <a:pt x="159831" y="235291"/>
                    </a:lnTo>
                    <a:lnTo>
                      <a:pt x="159704" y="235705"/>
                    </a:lnTo>
                    <a:lnTo>
                      <a:pt x="159907" y="235121"/>
                    </a:lnTo>
                    <a:close/>
                  </a:path>
                  <a:path w="473710" h="562609">
                    <a:moveTo>
                      <a:pt x="161053" y="233680"/>
                    </a:moveTo>
                    <a:lnTo>
                      <a:pt x="160504" y="234729"/>
                    </a:lnTo>
                    <a:lnTo>
                      <a:pt x="160126" y="235691"/>
                    </a:lnTo>
                    <a:lnTo>
                      <a:pt x="161053" y="233680"/>
                    </a:lnTo>
                    <a:close/>
                  </a:path>
                  <a:path w="473710" h="562609">
                    <a:moveTo>
                      <a:pt x="164429" y="235311"/>
                    </a:moveTo>
                    <a:lnTo>
                      <a:pt x="164108" y="235686"/>
                    </a:lnTo>
                    <a:lnTo>
                      <a:pt x="164360" y="235413"/>
                    </a:lnTo>
                    <a:close/>
                  </a:path>
                  <a:path w="473710" h="562609">
                    <a:moveTo>
                      <a:pt x="164502" y="234475"/>
                    </a:moveTo>
                    <a:lnTo>
                      <a:pt x="163878" y="235149"/>
                    </a:lnTo>
                    <a:lnTo>
                      <a:pt x="163499" y="235682"/>
                    </a:lnTo>
                    <a:lnTo>
                      <a:pt x="164502" y="234475"/>
                    </a:lnTo>
                    <a:close/>
                  </a:path>
                  <a:path w="473710" h="562609">
                    <a:moveTo>
                      <a:pt x="161385" y="235201"/>
                    </a:moveTo>
                    <a:lnTo>
                      <a:pt x="161113" y="235678"/>
                    </a:lnTo>
                    <a:lnTo>
                      <a:pt x="161366" y="235313"/>
                    </a:lnTo>
                    <a:close/>
                  </a:path>
                  <a:path w="473710" h="562609">
                    <a:moveTo>
                      <a:pt x="164622" y="234950"/>
                    </a:moveTo>
                    <a:lnTo>
                      <a:pt x="163858" y="235678"/>
                    </a:lnTo>
                    <a:lnTo>
                      <a:pt x="164234" y="235417"/>
                    </a:lnTo>
                    <a:lnTo>
                      <a:pt x="164622" y="234950"/>
                    </a:lnTo>
                    <a:close/>
                  </a:path>
                  <a:path w="473710" h="562609">
                    <a:moveTo>
                      <a:pt x="161565" y="235309"/>
                    </a:moveTo>
                    <a:lnTo>
                      <a:pt x="161365" y="235665"/>
                    </a:lnTo>
                    <a:lnTo>
                      <a:pt x="161565" y="235309"/>
                    </a:lnTo>
                    <a:close/>
                  </a:path>
                  <a:path w="473710" h="562609">
                    <a:moveTo>
                      <a:pt x="164811" y="235030"/>
                    </a:moveTo>
                    <a:lnTo>
                      <a:pt x="164497" y="235269"/>
                    </a:lnTo>
                    <a:lnTo>
                      <a:pt x="164247" y="235657"/>
                    </a:lnTo>
                    <a:lnTo>
                      <a:pt x="164811" y="235030"/>
                    </a:lnTo>
                    <a:close/>
                  </a:path>
                  <a:path w="473710" h="562609">
                    <a:moveTo>
                      <a:pt x="160747" y="234950"/>
                    </a:moveTo>
                    <a:lnTo>
                      <a:pt x="160387" y="235652"/>
                    </a:lnTo>
                    <a:lnTo>
                      <a:pt x="160747" y="234950"/>
                    </a:lnTo>
                    <a:close/>
                  </a:path>
                  <a:path w="473710" h="562609">
                    <a:moveTo>
                      <a:pt x="161107" y="235249"/>
                    </a:moveTo>
                    <a:lnTo>
                      <a:pt x="160868" y="235642"/>
                    </a:lnTo>
                    <a:lnTo>
                      <a:pt x="160995" y="235469"/>
                    </a:lnTo>
                    <a:lnTo>
                      <a:pt x="161107" y="235249"/>
                    </a:lnTo>
                    <a:close/>
                  </a:path>
                  <a:path w="473710" h="562609">
                    <a:moveTo>
                      <a:pt x="160789" y="234950"/>
                    </a:moveTo>
                    <a:lnTo>
                      <a:pt x="160424" y="235637"/>
                    </a:lnTo>
                    <a:lnTo>
                      <a:pt x="160789" y="234950"/>
                    </a:lnTo>
                    <a:close/>
                  </a:path>
                  <a:path w="473710" h="562609">
                    <a:moveTo>
                      <a:pt x="159868" y="234331"/>
                    </a:moveTo>
                    <a:lnTo>
                      <a:pt x="159442" y="235283"/>
                    </a:lnTo>
                    <a:lnTo>
                      <a:pt x="159315" y="235636"/>
                    </a:lnTo>
                    <a:lnTo>
                      <a:pt x="159441" y="235449"/>
                    </a:lnTo>
                    <a:lnTo>
                      <a:pt x="159868" y="234331"/>
                    </a:lnTo>
                    <a:close/>
                  </a:path>
                  <a:path w="473710" h="562609">
                    <a:moveTo>
                      <a:pt x="161608" y="235335"/>
                    </a:moveTo>
                    <a:lnTo>
                      <a:pt x="161475" y="235633"/>
                    </a:lnTo>
                    <a:lnTo>
                      <a:pt x="161601" y="235410"/>
                    </a:lnTo>
                    <a:close/>
                  </a:path>
                  <a:path w="473710" h="562609">
                    <a:moveTo>
                      <a:pt x="161027" y="234986"/>
                    </a:moveTo>
                    <a:lnTo>
                      <a:pt x="160851" y="235307"/>
                    </a:lnTo>
                    <a:lnTo>
                      <a:pt x="160725" y="235622"/>
                    </a:lnTo>
                    <a:lnTo>
                      <a:pt x="161027" y="234986"/>
                    </a:lnTo>
                    <a:close/>
                  </a:path>
                  <a:path w="473710" h="562609">
                    <a:moveTo>
                      <a:pt x="161675" y="235375"/>
                    </a:moveTo>
                    <a:lnTo>
                      <a:pt x="161555" y="235613"/>
                    </a:lnTo>
                    <a:lnTo>
                      <a:pt x="161679" y="235399"/>
                    </a:lnTo>
                    <a:close/>
                  </a:path>
                  <a:path w="473710" h="562609">
                    <a:moveTo>
                      <a:pt x="161688" y="235383"/>
                    </a:moveTo>
                    <a:lnTo>
                      <a:pt x="161573" y="235591"/>
                    </a:lnTo>
                    <a:lnTo>
                      <a:pt x="161698" y="235443"/>
                    </a:lnTo>
                    <a:close/>
                  </a:path>
                  <a:path w="473710" h="562609">
                    <a:moveTo>
                      <a:pt x="161444" y="235247"/>
                    </a:moveTo>
                    <a:lnTo>
                      <a:pt x="161218" y="235590"/>
                    </a:lnTo>
                    <a:lnTo>
                      <a:pt x="161343" y="235430"/>
                    </a:lnTo>
                    <a:lnTo>
                      <a:pt x="161444" y="235247"/>
                    </a:lnTo>
                    <a:close/>
                  </a:path>
                  <a:path w="473710" h="562609">
                    <a:moveTo>
                      <a:pt x="162969" y="233939"/>
                    </a:moveTo>
                    <a:lnTo>
                      <a:pt x="162149" y="235321"/>
                    </a:lnTo>
                    <a:lnTo>
                      <a:pt x="162022" y="235577"/>
                    </a:lnTo>
                    <a:lnTo>
                      <a:pt x="162969" y="233939"/>
                    </a:lnTo>
                    <a:close/>
                  </a:path>
                  <a:path w="473710" h="562609">
                    <a:moveTo>
                      <a:pt x="161039" y="234993"/>
                    </a:moveTo>
                    <a:lnTo>
                      <a:pt x="160760" y="235573"/>
                    </a:lnTo>
                    <a:lnTo>
                      <a:pt x="161013" y="235140"/>
                    </a:lnTo>
                    <a:lnTo>
                      <a:pt x="161039" y="234993"/>
                    </a:lnTo>
                    <a:close/>
                  </a:path>
                  <a:path w="473710" h="562609">
                    <a:moveTo>
                      <a:pt x="163340" y="233815"/>
                    </a:moveTo>
                    <a:lnTo>
                      <a:pt x="162344" y="235335"/>
                    </a:lnTo>
                    <a:lnTo>
                      <a:pt x="162217" y="235568"/>
                    </a:lnTo>
                    <a:lnTo>
                      <a:pt x="162343" y="235417"/>
                    </a:lnTo>
                    <a:lnTo>
                      <a:pt x="163340" y="233815"/>
                    </a:lnTo>
                    <a:close/>
                  </a:path>
                  <a:path w="473710" h="562609">
                    <a:moveTo>
                      <a:pt x="160591" y="234950"/>
                    </a:moveTo>
                    <a:lnTo>
                      <a:pt x="160256" y="235566"/>
                    </a:lnTo>
                    <a:lnTo>
                      <a:pt x="160591" y="234950"/>
                    </a:lnTo>
                    <a:close/>
                  </a:path>
                  <a:path w="473710" h="562609">
                    <a:moveTo>
                      <a:pt x="162352" y="234950"/>
                    </a:moveTo>
                    <a:lnTo>
                      <a:pt x="162128" y="235209"/>
                    </a:lnTo>
                    <a:lnTo>
                      <a:pt x="162001" y="235565"/>
                    </a:lnTo>
                    <a:lnTo>
                      <a:pt x="162352" y="234950"/>
                    </a:lnTo>
                    <a:close/>
                  </a:path>
                  <a:path w="473710" h="562609">
                    <a:moveTo>
                      <a:pt x="164399" y="234887"/>
                    </a:moveTo>
                    <a:lnTo>
                      <a:pt x="163800" y="235554"/>
                    </a:lnTo>
                    <a:lnTo>
                      <a:pt x="164399" y="234887"/>
                    </a:lnTo>
                    <a:close/>
                  </a:path>
                  <a:path w="473710" h="562609">
                    <a:moveTo>
                      <a:pt x="163413" y="233703"/>
                    </a:moveTo>
                    <a:lnTo>
                      <a:pt x="162266" y="235541"/>
                    </a:lnTo>
                    <a:lnTo>
                      <a:pt x="162393" y="235404"/>
                    </a:lnTo>
                    <a:lnTo>
                      <a:pt x="163393" y="233892"/>
                    </a:lnTo>
                    <a:lnTo>
                      <a:pt x="163413" y="233703"/>
                    </a:lnTo>
                    <a:close/>
                  </a:path>
                  <a:path w="473710" h="562609">
                    <a:moveTo>
                      <a:pt x="166128" y="234950"/>
                    </a:moveTo>
                    <a:lnTo>
                      <a:pt x="165912" y="234950"/>
                    </a:lnTo>
                    <a:lnTo>
                      <a:pt x="165328" y="235540"/>
                    </a:lnTo>
                    <a:lnTo>
                      <a:pt x="165832" y="235231"/>
                    </a:lnTo>
                    <a:lnTo>
                      <a:pt x="166128" y="234950"/>
                    </a:lnTo>
                    <a:close/>
                  </a:path>
                  <a:path w="473710" h="562609">
                    <a:moveTo>
                      <a:pt x="159968" y="235068"/>
                    </a:moveTo>
                    <a:lnTo>
                      <a:pt x="159781" y="235537"/>
                    </a:lnTo>
                    <a:lnTo>
                      <a:pt x="159907" y="235262"/>
                    </a:lnTo>
                    <a:lnTo>
                      <a:pt x="159968" y="235068"/>
                    </a:lnTo>
                    <a:close/>
                  </a:path>
                  <a:path w="473710" h="562609">
                    <a:moveTo>
                      <a:pt x="164450" y="234198"/>
                    </a:moveTo>
                    <a:lnTo>
                      <a:pt x="163532" y="235523"/>
                    </a:lnTo>
                    <a:lnTo>
                      <a:pt x="163783" y="235252"/>
                    </a:lnTo>
                    <a:lnTo>
                      <a:pt x="164408" y="234344"/>
                    </a:lnTo>
                    <a:lnTo>
                      <a:pt x="164450" y="234198"/>
                    </a:lnTo>
                    <a:close/>
                  </a:path>
                  <a:path w="473710" h="562609">
                    <a:moveTo>
                      <a:pt x="160852" y="234687"/>
                    </a:moveTo>
                    <a:lnTo>
                      <a:pt x="160568" y="235209"/>
                    </a:lnTo>
                    <a:lnTo>
                      <a:pt x="160441" y="235519"/>
                    </a:lnTo>
                    <a:lnTo>
                      <a:pt x="160852" y="234687"/>
                    </a:lnTo>
                    <a:close/>
                  </a:path>
                  <a:path w="473710" h="562609">
                    <a:moveTo>
                      <a:pt x="162249" y="234792"/>
                    </a:moveTo>
                    <a:lnTo>
                      <a:pt x="162041" y="235115"/>
                    </a:lnTo>
                    <a:lnTo>
                      <a:pt x="161914" y="235513"/>
                    </a:lnTo>
                    <a:lnTo>
                      <a:pt x="162249" y="234792"/>
                    </a:lnTo>
                    <a:close/>
                  </a:path>
                  <a:path w="473710" h="562609">
                    <a:moveTo>
                      <a:pt x="164454" y="234865"/>
                    </a:moveTo>
                    <a:lnTo>
                      <a:pt x="163857" y="235504"/>
                    </a:lnTo>
                    <a:lnTo>
                      <a:pt x="164454" y="234865"/>
                    </a:lnTo>
                    <a:close/>
                  </a:path>
                  <a:path w="473710" h="562609">
                    <a:moveTo>
                      <a:pt x="160108" y="234090"/>
                    </a:moveTo>
                    <a:lnTo>
                      <a:pt x="159598" y="235176"/>
                    </a:lnTo>
                    <a:lnTo>
                      <a:pt x="159471" y="235500"/>
                    </a:lnTo>
                    <a:lnTo>
                      <a:pt x="159722" y="235129"/>
                    </a:lnTo>
                    <a:lnTo>
                      <a:pt x="160108" y="234090"/>
                    </a:lnTo>
                    <a:close/>
                  </a:path>
                  <a:path w="473710" h="562609">
                    <a:moveTo>
                      <a:pt x="164664" y="234300"/>
                    </a:moveTo>
                    <a:lnTo>
                      <a:pt x="163675" y="235499"/>
                    </a:lnTo>
                    <a:lnTo>
                      <a:pt x="164179" y="234977"/>
                    </a:lnTo>
                    <a:lnTo>
                      <a:pt x="164676" y="234329"/>
                    </a:lnTo>
                    <a:close/>
                  </a:path>
                  <a:path w="473710" h="562609">
                    <a:moveTo>
                      <a:pt x="163498" y="233744"/>
                    </a:moveTo>
                    <a:lnTo>
                      <a:pt x="162346" y="235496"/>
                    </a:lnTo>
                    <a:lnTo>
                      <a:pt x="163096" y="235071"/>
                    </a:lnTo>
                    <a:lnTo>
                      <a:pt x="164105" y="234055"/>
                    </a:lnTo>
                    <a:lnTo>
                      <a:pt x="163498" y="233744"/>
                    </a:lnTo>
                    <a:close/>
                  </a:path>
                  <a:path w="473710" h="562609">
                    <a:moveTo>
                      <a:pt x="160980" y="234957"/>
                    </a:moveTo>
                    <a:lnTo>
                      <a:pt x="160743" y="235495"/>
                    </a:lnTo>
                    <a:lnTo>
                      <a:pt x="160870" y="235262"/>
                    </a:lnTo>
                    <a:lnTo>
                      <a:pt x="160980" y="234957"/>
                    </a:lnTo>
                    <a:close/>
                  </a:path>
                  <a:path w="473710" h="562609">
                    <a:moveTo>
                      <a:pt x="159127" y="234629"/>
                    </a:moveTo>
                    <a:lnTo>
                      <a:pt x="158996" y="234938"/>
                    </a:lnTo>
                    <a:lnTo>
                      <a:pt x="158869" y="235470"/>
                    </a:lnTo>
                    <a:lnTo>
                      <a:pt x="158996" y="235120"/>
                    </a:lnTo>
                    <a:lnTo>
                      <a:pt x="159127" y="234629"/>
                    </a:lnTo>
                    <a:close/>
                  </a:path>
                  <a:path w="473710" h="562609">
                    <a:moveTo>
                      <a:pt x="159109" y="234950"/>
                    </a:moveTo>
                    <a:lnTo>
                      <a:pt x="158946" y="235462"/>
                    </a:lnTo>
                    <a:lnTo>
                      <a:pt x="159073" y="235106"/>
                    </a:lnTo>
                    <a:lnTo>
                      <a:pt x="159109" y="234950"/>
                    </a:lnTo>
                    <a:close/>
                  </a:path>
                  <a:path w="473710" h="562609">
                    <a:moveTo>
                      <a:pt x="162293" y="234950"/>
                    </a:moveTo>
                    <a:lnTo>
                      <a:pt x="161950" y="235460"/>
                    </a:lnTo>
                    <a:lnTo>
                      <a:pt x="162293" y="234950"/>
                    </a:lnTo>
                    <a:close/>
                  </a:path>
                  <a:path w="473710" h="562609">
                    <a:moveTo>
                      <a:pt x="161215" y="235099"/>
                    </a:moveTo>
                    <a:lnTo>
                      <a:pt x="161003" y="235459"/>
                    </a:lnTo>
                    <a:lnTo>
                      <a:pt x="161215" y="235099"/>
                    </a:lnTo>
                    <a:close/>
                  </a:path>
                  <a:path w="473710" h="562609">
                    <a:moveTo>
                      <a:pt x="162679" y="234282"/>
                    </a:moveTo>
                    <a:lnTo>
                      <a:pt x="162335" y="234690"/>
                    </a:lnTo>
                    <a:lnTo>
                      <a:pt x="162209" y="234892"/>
                    </a:lnTo>
                    <a:lnTo>
                      <a:pt x="161957" y="235445"/>
                    </a:lnTo>
                    <a:lnTo>
                      <a:pt x="162679" y="234282"/>
                    </a:lnTo>
                    <a:close/>
                  </a:path>
                  <a:path w="473710" h="562609">
                    <a:moveTo>
                      <a:pt x="159468" y="234950"/>
                    </a:moveTo>
                    <a:lnTo>
                      <a:pt x="159293" y="235436"/>
                    </a:lnTo>
                    <a:lnTo>
                      <a:pt x="159468" y="234950"/>
                    </a:lnTo>
                    <a:close/>
                  </a:path>
                  <a:path w="473710" h="562609">
                    <a:moveTo>
                      <a:pt x="165556" y="234726"/>
                    </a:moveTo>
                    <a:lnTo>
                      <a:pt x="164885" y="235434"/>
                    </a:lnTo>
                    <a:lnTo>
                      <a:pt x="165354" y="234950"/>
                    </a:lnTo>
                    <a:lnTo>
                      <a:pt x="165657" y="234950"/>
                    </a:lnTo>
                    <a:lnTo>
                      <a:pt x="165556" y="234726"/>
                    </a:lnTo>
                    <a:close/>
                  </a:path>
                  <a:path w="473710" h="562609">
                    <a:moveTo>
                      <a:pt x="161966" y="235127"/>
                    </a:moveTo>
                    <a:lnTo>
                      <a:pt x="161779" y="235432"/>
                    </a:lnTo>
                    <a:lnTo>
                      <a:pt x="161966" y="235127"/>
                    </a:lnTo>
                    <a:close/>
                  </a:path>
                  <a:path w="473710" h="562609">
                    <a:moveTo>
                      <a:pt x="161150" y="235060"/>
                    </a:moveTo>
                    <a:lnTo>
                      <a:pt x="160964" y="235417"/>
                    </a:lnTo>
                    <a:lnTo>
                      <a:pt x="161090" y="235209"/>
                    </a:lnTo>
                    <a:lnTo>
                      <a:pt x="161150" y="235060"/>
                    </a:lnTo>
                    <a:close/>
                  </a:path>
                  <a:path w="473710" h="562609">
                    <a:moveTo>
                      <a:pt x="164224" y="234950"/>
                    </a:moveTo>
                    <a:lnTo>
                      <a:pt x="163846" y="235413"/>
                    </a:lnTo>
                    <a:lnTo>
                      <a:pt x="164224" y="234950"/>
                    </a:lnTo>
                    <a:close/>
                  </a:path>
                  <a:path w="473710" h="562609">
                    <a:moveTo>
                      <a:pt x="159696" y="234838"/>
                    </a:moveTo>
                    <a:lnTo>
                      <a:pt x="159468" y="235408"/>
                    </a:lnTo>
                    <a:lnTo>
                      <a:pt x="159595" y="235131"/>
                    </a:lnTo>
                    <a:lnTo>
                      <a:pt x="159696" y="234838"/>
                    </a:lnTo>
                    <a:close/>
                  </a:path>
                  <a:path w="473710" h="562609">
                    <a:moveTo>
                      <a:pt x="162051" y="234758"/>
                    </a:moveTo>
                    <a:lnTo>
                      <a:pt x="161858" y="235075"/>
                    </a:lnTo>
                    <a:lnTo>
                      <a:pt x="161732" y="235404"/>
                    </a:lnTo>
                    <a:lnTo>
                      <a:pt x="161858" y="235234"/>
                    </a:lnTo>
                    <a:lnTo>
                      <a:pt x="162051" y="234758"/>
                    </a:lnTo>
                    <a:close/>
                  </a:path>
                  <a:path w="473710" h="562609">
                    <a:moveTo>
                      <a:pt x="161176" y="235075"/>
                    </a:moveTo>
                    <a:lnTo>
                      <a:pt x="161007" y="235387"/>
                    </a:lnTo>
                    <a:lnTo>
                      <a:pt x="161133" y="235197"/>
                    </a:lnTo>
                    <a:close/>
                  </a:path>
                  <a:path w="473710" h="562609">
                    <a:moveTo>
                      <a:pt x="164896" y="234695"/>
                    </a:moveTo>
                    <a:lnTo>
                      <a:pt x="164286" y="235380"/>
                    </a:lnTo>
                    <a:lnTo>
                      <a:pt x="164538" y="235138"/>
                    </a:lnTo>
                    <a:lnTo>
                      <a:pt x="164896" y="234695"/>
                    </a:lnTo>
                    <a:close/>
                  </a:path>
                  <a:path w="473710" h="562609">
                    <a:moveTo>
                      <a:pt x="162074" y="234703"/>
                    </a:moveTo>
                    <a:lnTo>
                      <a:pt x="161816" y="235124"/>
                    </a:lnTo>
                    <a:lnTo>
                      <a:pt x="161690" y="235379"/>
                    </a:lnTo>
                    <a:lnTo>
                      <a:pt x="162074" y="234703"/>
                    </a:lnTo>
                    <a:close/>
                  </a:path>
                  <a:path w="473710" h="562609">
                    <a:moveTo>
                      <a:pt x="163834" y="232937"/>
                    </a:moveTo>
                    <a:lnTo>
                      <a:pt x="162442" y="235132"/>
                    </a:lnTo>
                    <a:lnTo>
                      <a:pt x="162315" y="235378"/>
                    </a:lnTo>
                    <a:lnTo>
                      <a:pt x="163323" y="233841"/>
                    </a:lnTo>
                    <a:lnTo>
                      <a:pt x="163448" y="233565"/>
                    </a:lnTo>
                    <a:lnTo>
                      <a:pt x="163827" y="233032"/>
                    </a:lnTo>
                    <a:close/>
                  </a:path>
                  <a:path w="473710" h="562609">
                    <a:moveTo>
                      <a:pt x="161914" y="234950"/>
                    </a:moveTo>
                    <a:lnTo>
                      <a:pt x="161677" y="235371"/>
                    </a:lnTo>
                    <a:lnTo>
                      <a:pt x="161914" y="234950"/>
                    </a:lnTo>
                    <a:close/>
                  </a:path>
                  <a:path w="473710" h="562609">
                    <a:moveTo>
                      <a:pt x="160037" y="235008"/>
                    </a:moveTo>
                    <a:lnTo>
                      <a:pt x="159877" y="235361"/>
                    </a:lnTo>
                    <a:lnTo>
                      <a:pt x="160037" y="235008"/>
                    </a:lnTo>
                    <a:close/>
                  </a:path>
                  <a:path w="473710" h="562609">
                    <a:moveTo>
                      <a:pt x="164787" y="234737"/>
                    </a:moveTo>
                    <a:lnTo>
                      <a:pt x="164526" y="234838"/>
                    </a:lnTo>
                    <a:lnTo>
                      <a:pt x="164026" y="235356"/>
                    </a:lnTo>
                    <a:lnTo>
                      <a:pt x="164490" y="234950"/>
                    </a:lnTo>
                    <a:lnTo>
                      <a:pt x="164622" y="234950"/>
                    </a:lnTo>
                    <a:lnTo>
                      <a:pt x="164787" y="234737"/>
                    </a:lnTo>
                    <a:close/>
                  </a:path>
                  <a:path w="473710" h="562609">
                    <a:moveTo>
                      <a:pt x="160085" y="234158"/>
                    </a:moveTo>
                    <a:lnTo>
                      <a:pt x="159638" y="235355"/>
                    </a:lnTo>
                    <a:lnTo>
                      <a:pt x="159765" y="235114"/>
                    </a:lnTo>
                    <a:lnTo>
                      <a:pt x="160085" y="234158"/>
                    </a:lnTo>
                    <a:close/>
                  </a:path>
                  <a:path w="473710" h="562609">
                    <a:moveTo>
                      <a:pt x="159028" y="234551"/>
                    </a:moveTo>
                    <a:lnTo>
                      <a:pt x="158800" y="235342"/>
                    </a:lnTo>
                    <a:lnTo>
                      <a:pt x="158927" y="234993"/>
                    </a:lnTo>
                    <a:lnTo>
                      <a:pt x="159028" y="234551"/>
                    </a:lnTo>
                    <a:close/>
                  </a:path>
                  <a:path w="473710" h="562609">
                    <a:moveTo>
                      <a:pt x="160168" y="233341"/>
                    </a:moveTo>
                    <a:lnTo>
                      <a:pt x="159667" y="234541"/>
                    </a:lnTo>
                    <a:lnTo>
                      <a:pt x="159413" y="235323"/>
                    </a:lnTo>
                    <a:lnTo>
                      <a:pt x="159918" y="234182"/>
                    </a:lnTo>
                    <a:lnTo>
                      <a:pt x="160170" y="233438"/>
                    </a:lnTo>
                    <a:close/>
                  </a:path>
                  <a:path w="473710" h="562609">
                    <a:moveTo>
                      <a:pt x="159040" y="234500"/>
                    </a:moveTo>
                    <a:lnTo>
                      <a:pt x="158907" y="234828"/>
                    </a:lnTo>
                    <a:lnTo>
                      <a:pt x="158781" y="235307"/>
                    </a:lnTo>
                    <a:lnTo>
                      <a:pt x="159040" y="234500"/>
                    </a:lnTo>
                    <a:close/>
                  </a:path>
                  <a:path w="473710" h="562609">
                    <a:moveTo>
                      <a:pt x="160147" y="233973"/>
                    </a:moveTo>
                    <a:lnTo>
                      <a:pt x="159664" y="234993"/>
                    </a:lnTo>
                    <a:lnTo>
                      <a:pt x="159538" y="235303"/>
                    </a:lnTo>
                    <a:lnTo>
                      <a:pt x="160147" y="233973"/>
                    </a:lnTo>
                    <a:close/>
                  </a:path>
                  <a:path w="473710" h="562609">
                    <a:moveTo>
                      <a:pt x="160374" y="233523"/>
                    </a:moveTo>
                    <a:lnTo>
                      <a:pt x="160080" y="234172"/>
                    </a:lnTo>
                    <a:lnTo>
                      <a:pt x="159703" y="235299"/>
                    </a:lnTo>
                    <a:lnTo>
                      <a:pt x="159956" y="234886"/>
                    </a:lnTo>
                    <a:lnTo>
                      <a:pt x="160374" y="233523"/>
                    </a:lnTo>
                    <a:close/>
                  </a:path>
                  <a:path w="473710" h="562609">
                    <a:moveTo>
                      <a:pt x="160990" y="234963"/>
                    </a:moveTo>
                    <a:lnTo>
                      <a:pt x="160861" y="235284"/>
                    </a:lnTo>
                    <a:lnTo>
                      <a:pt x="160987" y="235057"/>
                    </a:lnTo>
                    <a:close/>
                  </a:path>
                  <a:path w="473710" h="562609">
                    <a:moveTo>
                      <a:pt x="159544" y="233643"/>
                    </a:moveTo>
                    <a:lnTo>
                      <a:pt x="159412" y="233972"/>
                    </a:lnTo>
                    <a:lnTo>
                      <a:pt x="159158" y="234756"/>
                    </a:lnTo>
                    <a:lnTo>
                      <a:pt x="159035" y="235271"/>
                    </a:lnTo>
                    <a:lnTo>
                      <a:pt x="159288" y="234726"/>
                    </a:lnTo>
                    <a:lnTo>
                      <a:pt x="159544" y="233643"/>
                    </a:lnTo>
                    <a:close/>
                  </a:path>
                  <a:path w="473710" h="562609">
                    <a:moveTo>
                      <a:pt x="164366" y="234158"/>
                    </a:moveTo>
                    <a:lnTo>
                      <a:pt x="163861" y="234838"/>
                    </a:lnTo>
                    <a:lnTo>
                      <a:pt x="163608" y="235262"/>
                    </a:lnTo>
                    <a:lnTo>
                      <a:pt x="164359" y="234295"/>
                    </a:lnTo>
                    <a:lnTo>
                      <a:pt x="164366" y="234158"/>
                    </a:lnTo>
                    <a:close/>
                  </a:path>
                  <a:path w="473710" h="562609">
                    <a:moveTo>
                      <a:pt x="164673" y="234995"/>
                    </a:moveTo>
                    <a:lnTo>
                      <a:pt x="164467" y="235255"/>
                    </a:lnTo>
                    <a:lnTo>
                      <a:pt x="164594" y="235118"/>
                    </a:lnTo>
                    <a:close/>
                  </a:path>
                  <a:path w="473710" h="562609">
                    <a:moveTo>
                      <a:pt x="159496" y="234950"/>
                    </a:moveTo>
                    <a:lnTo>
                      <a:pt x="159377" y="235235"/>
                    </a:lnTo>
                    <a:lnTo>
                      <a:pt x="159496" y="234950"/>
                    </a:lnTo>
                    <a:close/>
                  </a:path>
                  <a:path w="473710" h="562609">
                    <a:moveTo>
                      <a:pt x="158834" y="234950"/>
                    </a:moveTo>
                    <a:lnTo>
                      <a:pt x="158737" y="235227"/>
                    </a:lnTo>
                    <a:lnTo>
                      <a:pt x="158834" y="234950"/>
                    </a:lnTo>
                    <a:close/>
                  </a:path>
                  <a:path w="473710" h="562609">
                    <a:moveTo>
                      <a:pt x="160824" y="234578"/>
                    </a:moveTo>
                    <a:lnTo>
                      <a:pt x="160615" y="234942"/>
                    </a:lnTo>
                    <a:lnTo>
                      <a:pt x="160488" y="235225"/>
                    </a:lnTo>
                    <a:lnTo>
                      <a:pt x="160740" y="234771"/>
                    </a:lnTo>
                    <a:lnTo>
                      <a:pt x="160824" y="234578"/>
                    </a:lnTo>
                    <a:close/>
                  </a:path>
                  <a:path w="473710" h="562609">
                    <a:moveTo>
                      <a:pt x="166267" y="234792"/>
                    </a:moveTo>
                    <a:lnTo>
                      <a:pt x="166031" y="234950"/>
                    </a:lnTo>
                    <a:lnTo>
                      <a:pt x="165851" y="235223"/>
                    </a:lnTo>
                    <a:lnTo>
                      <a:pt x="166357" y="234917"/>
                    </a:lnTo>
                    <a:close/>
                  </a:path>
                  <a:path w="473710" h="562609">
                    <a:moveTo>
                      <a:pt x="164493" y="234219"/>
                    </a:moveTo>
                    <a:lnTo>
                      <a:pt x="163813" y="235220"/>
                    </a:lnTo>
                    <a:lnTo>
                      <a:pt x="164570" y="234391"/>
                    </a:lnTo>
                    <a:lnTo>
                      <a:pt x="164493" y="234219"/>
                    </a:lnTo>
                    <a:close/>
                  </a:path>
                  <a:path w="473710" h="562609">
                    <a:moveTo>
                      <a:pt x="161838" y="234470"/>
                    </a:moveTo>
                    <a:lnTo>
                      <a:pt x="161547" y="234927"/>
                    </a:lnTo>
                    <a:lnTo>
                      <a:pt x="161420" y="235217"/>
                    </a:lnTo>
                    <a:lnTo>
                      <a:pt x="161838" y="234470"/>
                    </a:lnTo>
                    <a:close/>
                  </a:path>
                  <a:path w="473710" h="562609">
                    <a:moveTo>
                      <a:pt x="161020" y="234817"/>
                    </a:moveTo>
                    <a:lnTo>
                      <a:pt x="160834" y="235215"/>
                    </a:lnTo>
                    <a:lnTo>
                      <a:pt x="160960" y="234993"/>
                    </a:lnTo>
                    <a:lnTo>
                      <a:pt x="161020" y="234817"/>
                    </a:lnTo>
                    <a:close/>
                  </a:path>
                  <a:path w="473710" h="562609">
                    <a:moveTo>
                      <a:pt x="165097" y="234618"/>
                    </a:moveTo>
                    <a:lnTo>
                      <a:pt x="164662" y="235045"/>
                    </a:lnTo>
                    <a:lnTo>
                      <a:pt x="164537" y="235206"/>
                    </a:lnTo>
                    <a:lnTo>
                      <a:pt x="165097" y="234618"/>
                    </a:lnTo>
                    <a:close/>
                  </a:path>
                  <a:path w="473710" h="562609">
                    <a:moveTo>
                      <a:pt x="161727" y="234620"/>
                    </a:moveTo>
                    <a:lnTo>
                      <a:pt x="161512" y="234929"/>
                    </a:lnTo>
                    <a:lnTo>
                      <a:pt x="161386" y="235197"/>
                    </a:lnTo>
                    <a:lnTo>
                      <a:pt x="161727" y="234620"/>
                    </a:lnTo>
                    <a:close/>
                  </a:path>
                  <a:path w="473710" h="562609">
                    <a:moveTo>
                      <a:pt x="160708" y="234950"/>
                    </a:moveTo>
                    <a:lnTo>
                      <a:pt x="160573" y="235197"/>
                    </a:lnTo>
                    <a:lnTo>
                      <a:pt x="160708" y="234950"/>
                    </a:lnTo>
                    <a:close/>
                  </a:path>
                  <a:path w="473710" h="562609">
                    <a:moveTo>
                      <a:pt x="165225" y="234568"/>
                    </a:moveTo>
                    <a:lnTo>
                      <a:pt x="165081" y="234635"/>
                    </a:lnTo>
                    <a:lnTo>
                      <a:pt x="164579" y="235177"/>
                    </a:lnTo>
                    <a:lnTo>
                      <a:pt x="164822" y="235008"/>
                    </a:lnTo>
                    <a:lnTo>
                      <a:pt x="165225" y="234568"/>
                    </a:lnTo>
                    <a:close/>
                  </a:path>
                  <a:path w="473710" h="562609">
                    <a:moveTo>
                      <a:pt x="161324" y="234050"/>
                    </a:moveTo>
                    <a:lnTo>
                      <a:pt x="160844" y="235166"/>
                    </a:lnTo>
                    <a:lnTo>
                      <a:pt x="161095" y="234628"/>
                    </a:lnTo>
                    <a:lnTo>
                      <a:pt x="161324" y="234050"/>
                    </a:lnTo>
                    <a:close/>
                  </a:path>
                  <a:path w="473710" h="562609">
                    <a:moveTo>
                      <a:pt x="161615" y="234621"/>
                    </a:moveTo>
                    <a:lnTo>
                      <a:pt x="161452" y="234899"/>
                    </a:lnTo>
                    <a:lnTo>
                      <a:pt x="161328" y="235162"/>
                    </a:lnTo>
                    <a:lnTo>
                      <a:pt x="161455" y="234957"/>
                    </a:lnTo>
                    <a:lnTo>
                      <a:pt x="161615" y="234621"/>
                    </a:lnTo>
                    <a:close/>
                  </a:path>
                  <a:path w="473710" h="562609">
                    <a:moveTo>
                      <a:pt x="161577" y="234673"/>
                    </a:moveTo>
                    <a:lnTo>
                      <a:pt x="161438" y="234892"/>
                    </a:lnTo>
                    <a:lnTo>
                      <a:pt x="161312" y="235153"/>
                    </a:lnTo>
                    <a:lnTo>
                      <a:pt x="161577" y="234673"/>
                    </a:lnTo>
                    <a:close/>
                  </a:path>
                  <a:path w="473710" h="562609">
                    <a:moveTo>
                      <a:pt x="160390" y="233489"/>
                    </a:moveTo>
                    <a:lnTo>
                      <a:pt x="159875" y="235149"/>
                    </a:lnTo>
                    <a:lnTo>
                      <a:pt x="160380" y="233751"/>
                    </a:lnTo>
                    <a:lnTo>
                      <a:pt x="160390" y="233489"/>
                    </a:lnTo>
                    <a:close/>
                  </a:path>
                  <a:path w="473710" h="562609">
                    <a:moveTo>
                      <a:pt x="160269" y="233408"/>
                    </a:moveTo>
                    <a:lnTo>
                      <a:pt x="159591" y="235147"/>
                    </a:lnTo>
                    <a:lnTo>
                      <a:pt x="160096" y="234082"/>
                    </a:lnTo>
                    <a:lnTo>
                      <a:pt x="160222" y="233748"/>
                    </a:lnTo>
                    <a:lnTo>
                      <a:pt x="160269" y="233408"/>
                    </a:lnTo>
                    <a:close/>
                  </a:path>
                  <a:path w="473710" h="562609">
                    <a:moveTo>
                      <a:pt x="162461" y="234316"/>
                    </a:moveTo>
                    <a:lnTo>
                      <a:pt x="161966" y="235127"/>
                    </a:lnTo>
                    <a:lnTo>
                      <a:pt x="162092" y="234977"/>
                    </a:lnTo>
                    <a:lnTo>
                      <a:pt x="162344" y="234559"/>
                    </a:lnTo>
                    <a:lnTo>
                      <a:pt x="162461" y="234316"/>
                    </a:lnTo>
                    <a:close/>
                  </a:path>
                  <a:path w="473710" h="562609">
                    <a:moveTo>
                      <a:pt x="160321" y="233940"/>
                    </a:moveTo>
                    <a:lnTo>
                      <a:pt x="159907" y="235121"/>
                    </a:lnTo>
                    <a:lnTo>
                      <a:pt x="160034" y="234859"/>
                    </a:lnTo>
                    <a:lnTo>
                      <a:pt x="160321" y="233940"/>
                    </a:lnTo>
                    <a:close/>
                  </a:path>
                  <a:path w="473710" h="562609">
                    <a:moveTo>
                      <a:pt x="164941" y="234678"/>
                    </a:moveTo>
                    <a:lnTo>
                      <a:pt x="164689" y="234931"/>
                    </a:lnTo>
                    <a:lnTo>
                      <a:pt x="164562" y="235113"/>
                    </a:lnTo>
                    <a:lnTo>
                      <a:pt x="164941" y="234678"/>
                    </a:lnTo>
                    <a:close/>
                  </a:path>
                  <a:path w="473710" h="562609">
                    <a:moveTo>
                      <a:pt x="163696" y="233079"/>
                    </a:moveTo>
                    <a:lnTo>
                      <a:pt x="162580" y="234878"/>
                    </a:lnTo>
                    <a:lnTo>
                      <a:pt x="162454" y="235110"/>
                    </a:lnTo>
                    <a:lnTo>
                      <a:pt x="163696" y="233079"/>
                    </a:lnTo>
                    <a:close/>
                  </a:path>
                  <a:path w="473710" h="562609">
                    <a:moveTo>
                      <a:pt x="164317" y="234918"/>
                    </a:moveTo>
                    <a:lnTo>
                      <a:pt x="164137" y="235108"/>
                    </a:lnTo>
                    <a:lnTo>
                      <a:pt x="164317" y="234918"/>
                    </a:lnTo>
                    <a:close/>
                  </a:path>
                  <a:path w="473710" h="562609">
                    <a:moveTo>
                      <a:pt x="159103" y="233699"/>
                    </a:moveTo>
                    <a:lnTo>
                      <a:pt x="158796" y="234617"/>
                    </a:lnTo>
                    <a:lnTo>
                      <a:pt x="158669" y="235102"/>
                    </a:lnTo>
                    <a:lnTo>
                      <a:pt x="159103" y="233699"/>
                    </a:lnTo>
                    <a:close/>
                  </a:path>
                  <a:path w="473710" h="562609">
                    <a:moveTo>
                      <a:pt x="161613" y="234356"/>
                    </a:moveTo>
                    <a:lnTo>
                      <a:pt x="161342" y="234798"/>
                    </a:lnTo>
                    <a:lnTo>
                      <a:pt x="161217" y="235096"/>
                    </a:lnTo>
                    <a:lnTo>
                      <a:pt x="161613" y="234356"/>
                    </a:lnTo>
                    <a:close/>
                  </a:path>
                  <a:path w="473710" h="562609">
                    <a:moveTo>
                      <a:pt x="162189" y="233994"/>
                    </a:moveTo>
                    <a:lnTo>
                      <a:pt x="161942" y="234366"/>
                    </a:lnTo>
                    <a:lnTo>
                      <a:pt x="161562" y="235093"/>
                    </a:lnTo>
                    <a:lnTo>
                      <a:pt x="162189" y="233994"/>
                    </a:lnTo>
                    <a:close/>
                  </a:path>
                  <a:path w="473710" h="562609">
                    <a:moveTo>
                      <a:pt x="162767" y="231865"/>
                    </a:moveTo>
                    <a:lnTo>
                      <a:pt x="161302" y="234756"/>
                    </a:lnTo>
                    <a:lnTo>
                      <a:pt x="161175" y="235071"/>
                    </a:lnTo>
                    <a:lnTo>
                      <a:pt x="162686" y="232121"/>
                    </a:lnTo>
                    <a:lnTo>
                      <a:pt x="162767" y="231865"/>
                    </a:lnTo>
                    <a:close/>
                  </a:path>
                  <a:path w="473710" h="562609">
                    <a:moveTo>
                      <a:pt x="160495" y="233558"/>
                    </a:moveTo>
                    <a:lnTo>
                      <a:pt x="160347" y="233868"/>
                    </a:lnTo>
                    <a:lnTo>
                      <a:pt x="159968" y="235068"/>
                    </a:lnTo>
                    <a:lnTo>
                      <a:pt x="160095" y="234851"/>
                    </a:lnTo>
                    <a:lnTo>
                      <a:pt x="160599" y="233629"/>
                    </a:lnTo>
                    <a:close/>
                  </a:path>
                  <a:path w="473710" h="562609">
                    <a:moveTo>
                      <a:pt x="161208" y="234950"/>
                    </a:moveTo>
                    <a:close/>
                  </a:path>
                  <a:path w="473710" h="562609">
                    <a:moveTo>
                      <a:pt x="158798" y="233961"/>
                    </a:moveTo>
                    <a:lnTo>
                      <a:pt x="158640" y="234433"/>
                    </a:lnTo>
                    <a:lnTo>
                      <a:pt x="158513" y="235041"/>
                    </a:lnTo>
                    <a:lnTo>
                      <a:pt x="158639" y="234669"/>
                    </a:lnTo>
                    <a:lnTo>
                      <a:pt x="158798" y="233961"/>
                    </a:lnTo>
                    <a:close/>
                  </a:path>
                  <a:path w="473710" h="562609">
                    <a:moveTo>
                      <a:pt x="162196" y="233983"/>
                    </a:moveTo>
                    <a:lnTo>
                      <a:pt x="161605" y="235038"/>
                    </a:lnTo>
                    <a:lnTo>
                      <a:pt x="161731" y="234867"/>
                    </a:lnTo>
                    <a:lnTo>
                      <a:pt x="162196" y="233983"/>
                    </a:lnTo>
                    <a:close/>
                  </a:path>
                  <a:path w="473710" h="562609">
                    <a:moveTo>
                      <a:pt x="158655" y="234950"/>
                    </a:moveTo>
                    <a:close/>
                  </a:path>
                  <a:path w="473710" h="562609">
                    <a:moveTo>
                      <a:pt x="160869" y="234563"/>
                    </a:moveTo>
                    <a:lnTo>
                      <a:pt x="160769" y="234737"/>
                    </a:lnTo>
                    <a:lnTo>
                      <a:pt x="160643" y="235025"/>
                    </a:lnTo>
                    <a:lnTo>
                      <a:pt x="160869" y="234563"/>
                    </a:lnTo>
                    <a:close/>
                  </a:path>
                  <a:path w="473710" h="562609">
                    <a:moveTo>
                      <a:pt x="161124" y="234950"/>
                    </a:moveTo>
                    <a:close/>
                  </a:path>
                  <a:path w="473710" h="562609">
                    <a:moveTo>
                      <a:pt x="161518" y="234106"/>
                    </a:moveTo>
                    <a:lnTo>
                      <a:pt x="161201" y="234673"/>
                    </a:lnTo>
                    <a:lnTo>
                      <a:pt x="161075" y="235011"/>
                    </a:lnTo>
                    <a:lnTo>
                      <a:pt x="161518" y="234106"/>
                    </a:lnTo>
                    <a:close/>
                  </a:path>
                  <a:path w="473710" h="562609">
                    <a:moveTo>
                      <a:pt x="160093" y="234950"/>
                    </a:moveTo>
                    <a:close/>
                  </a:path>
                  <a:path w="473710" h="562609">
                    <a:moveTo>
                      <a:pt x="165226" y="234569"/>
                    </a:moveTo>
                    <a:lnTo>
                      <a:pt x="164847" y="234991"/>
                    </a:lnTo>
                    <a:lnTo>
                      <a:pt x="165349" y="234641"/>
                    </a:lnTo>
                    <a:close/>
                  </a:path>
                  <a:path w="473710" h="562609">
                    <a:moveTo>
                      <a:pt x="161888" y="234669"/>
                    </a:moveTo>
                    <a:lnTo>
                      <a:pt x="161687" y="234987"/>
                    </a:lnTo>
                    <a:lnTo>
                      <a:pt x="161812" y="234826"/>
                    </a:lnTo>
                    <a:lnTo>
                      <a:pt x="161888" y="234669"/>
                    </a:lnTo>
                    <a:close/>
                  </a:path>
                  <a:path w="473710" h="562609">
                    <a:moveTo>
                      <a:pt x="161369" y="234276"/>
                    </a:moveTo>
                    <a:lnTo>
                      <a:pt x="161154" y="234653"/>
                    </a:lnTo>
                    <a:lnTo>
                      <a:pt x="161028" y="234983"/>
                    </a:lnTo>
                    <a:lnTo>
                      <a:pt x="161369" y="234276"/>
                    </a:lnTo>
                    <a:close/>
                  </a:path>
                  <a:path w="473710" h="562609">
                    <a:moveTo>
                      <a:pt x="162176" y="234357"/>
                    </a:moveTo>
                    <a:lnTo>
                      <a:pt x="162050" y="234520"/>
                    </a:lnTo>
                    <a:lnTo>
                      <a:pt x="161798" y="234981"/>
                    </a:lnTo>
                    <a:lnTo>
                      <a:pt x="162049" y="234615"/>
                    </a:lnTo>
                    <a:lnTo>
                      <a:pt x="162176" y="234357"/>
                    </a:lnTo>
                    <a:close/>
                  </a:path>
                  <a:path w="473710" h="562609">
                    <a:moveTo>
                      <a:pt x="164689" y="234312"/>
                    </a:moveTo>
                    <a:lnTo>
                      <a:pt x="164183" y="234973"/>
                    </a:lnTo>
                    <a:lnTo>
                      <a:pt x="164687" y="234356"/>
                    </a:lnTo>
                    <a:close/>
                  </a:path>
                  <a:path w="473710" h="562609">
                    <a:moveTo>
                      <a:pt x="162378" y="234501"/>
                    </a:moveTo>
                    <a:lnTo>
                      <a:pt x="162100" y="234968"/>
                    </a:lnTo>
                    <a:lnTo>
                      <a:pt x="162227" y="234792"/>
                    </a:lnTo>
                    <a:lnTo>
                      <a:pt x="162378" y="234501"/>
                    </a:lnTo>
                    <a:close/>
                  </a:path>
                  <a:path w="473710" h="562609">
                    <a:moveTo>
                      <a:pt x="159249" y="234340"/>
                    </a:moveTo>
                    <a:lnTo>
                      <a:pt x="159184" y="234495"/>
                    </a:lnTo>
                    <a:lnTo>
                      <a:pt x="159057" y="234953"/>
                    </a:lnTo>
                    <a:lnTo>
                      <a:pt x="159183" y="234604"/>
                    </a:lnTo>
                    <a:lnTo>
                      <a:pt x="159249" y="234340"/>
                    </a:lnTo>
                    <a:close/>
                  </a:path>
                  <a:path w="473710" h="562609">
                    <a:moveTo>
                      <a:pt x="159050" y="233459"/>
                    </a:moveTo>
                    <a:lnTo>
                      <a:pt x="158733" y="234459"/>
                    </a:lnTo>
                    <a:lnTo>
                      <a:pt x="158607" y="234950"/>
                    </a:lnTo>
                    <a:lnTo>
                      <a:pt x="159050" y="233459"/>
                    </a:lnTo>
                    <a:close/>
                  </a:path>
                  <a:path w="473710" h="562609">
                    <a:moveTo>
                      <a:pt x="159175" y="233272"/>
                    </a:moveTo>
                    <a:lnTo>
                      <a:pt x="158622" y="234950"/>
                    </a:lnTo>
                    <a:lnTo>
                      <a:pt x="159175" y="233272"/>
                    </a:lnTo>
                    <a:close/>
                  </a:path>
                  <a:path w="473710" h="562609">
                    <a:moveTo>
                      <a:pt x="159201" y="233264"/>
                    </a:moveTo>
                    <a:lnTo>
                      <a:pt x="158646" y="234950"/>
                    </a:lnTo>
                    <a:lnTo>
                      <a:pt x="158908" y="234242"/>
                    </a:lnTo>
                    <a:lnTo>
                      <a:pt x="159201" y="233264"/>
                    </a:lnTo>
                    <a:close/>
                  </a:path>
                  <a:path w="473710" h="562609">
                    <a:moveTo>
                      <a:pt x="158906" y="234247"/>
                    </a:moveTo>
                    <a:lnTo>
                      <a:pt x="158655" y="234950"/>
                    </a:lnTo>
                    <a:lnTo>
                      <a:pt x="158906" y="234247"/>
                    </a:lnTo>
                    <a:close/>
                  </a:path>
                  <a:path w="473710" h="562609">
                    <a:moveTo>
                      <a:pt x="159095" y="233938"/>
                    </a:moveTo>
                    <a:lnTo>
                      <a:pt x="158733" y="234950"/>
                    </a:lnTo>
                    <a:lnTo>
                      <a:pt x="159095" y="233938"/>
                    </a:lnTo>
                    <a:close/>
                  </a:path>
                  <a:path w="473710" h="562609">
                    <a:moveTo>
                      <a:pt x="159146" y="233799"/>
                    </a:moveTo>
                    <a:lnTo>
                      <a:pt x="158805" y="234950"/>
                    </a:lnTo>
                    <a:lnTo>
                      <a:pt x="159146" y="233799"/>
                    </a:lnTo>
                    <a:close/>
                  </a:path>
                  <a:path w="473710" h="562609">
                    <a:moveTo>
                      <a:pt x="159198" y="234563"/>
                    </a:moveTo>
                    <a:lnTo>
                      <a:pt x="159058" y="234950"/>
                    </a:lnTo>
                    <a:lnTo>
                      <a:pt x="159198" y="234563"/>
                    </a:lnTo>
                    <a:close/>
                  </a:path>
                  <a:path w="473710" h="562609">
                    <a:moveTo>
                      <a:pt x="159609" y="234292"/>
                    </a:moveTo>
                    <a:lnTo>
                      <a:pt x="159396" y="234950"/>
                    </a:lnTo>
                    <a:lnTo>
                      <a:pt x="159609" y="234292"/>
                    </a:lnTo>
                    <a:close/>
                  </a:path>
                  <a:path w="473710" h="562609">
                    <a:moveTo>
                      <a:pt x="159632" y="234623"/>
                    </a:moveTo>
                    <a:lnTo>
                      <a:pt x="159496" y="234950"/>
                    </a:lnTo>
                    <a:lnTo>
                      <a:pt x="159632" y="234623"/>
                    </a:lnTo>
                    <a:close/>
                  </a:path>
                  <a:path w="473710" h="562609">
                    <a:moveTo>
                      <a:pt x="160250" y="234540"/>
                    </a:moveTo>
                    <a:lnTo>
                      <a:pt x="160064" y="234950"/>
                    </a:lnTo>
                    <a:lnTo>
                      <a:pt x="160250" y="234540"/>
                    </a:lnTo>
                    <a:close/>
                  </a:path>
                  <a:path w="473710" h="562609">
                    <a:moveTo>
                      <a:pt x="160170" y="234841"/>
                    </a:moveTo>
                    <a:close/>
                  </a:path>
                  <a:path w="473710" h="562609">
                    <a:moveTo>
                      <a:pt x="160400" y="234428"/>
                    </a:moveTo>
                    <a:lnTo>
                      <a:pt x="160268" y="234666"/>
                    </a:lnTo>
                    <a:lnTo>
                      <a:pt x="160141" y="234950"/>
                    </a:lnTo>
                    <a:lnTo>
                      <a:pt x="160283" y="234717"/>
                    </a:lnTo>
                    <a:lnTo>
                      <a:pt x="160400" y="234428"/>
                    </a:lnTo>
                    <a:close/>
                  </a:path>
                  <a:path w="473710" h="562609">
                    <a:moveTo>
                      <a:pt x="160563" y="234838"/>
                    </a:moveTo>
                    <a:close/>
                  </a:path>
                  <a:path w="473710" h="562609">
                    <a:moveTo>
                      <a:pt x="162243" y="232805"/>
                    </a:moveTo>
                    <a:lnTo>
                      <a:pt x="161103" y="234950"/>
                    </a:lnTo>
                    <a:lnTo>
                      <a:pt x="162243" y="232805"/>
                    </a:lnTo>
                    <a:close/>
                  </a:path>
                  <a:path w="473710" h="562609">
                    <a:moveTo>
                      <a:pt x="162176" y="234450"/>
                    </a:moveTo>
                    <a:lnTo>
                      <a:pt x="162009" y="234695"/>
                    </a:lnTo>
                    <a:lnTo>
                      <a:pt x="161883" y="234950"/>
                    </a:lnTo>
                    <a:lnTo>
                      <a:pt x="162039" y="234756"/>
                    </a:lnTo>
                    <a:lnTo>
                      <a:pt x="162176" y="234450"/>
                    </a:lnTo>
                    <a:close/>
                  </a:path>
                  <a:path w="473710" h="562609">
                    <a:moveTo>
                      <a:pt x="162840" y="234092"/>
                    </a:moveTo>
                    <a:lnTo>
                      <a:pt x="162639" y="234347"/>
                    </a:lnTo>
                    <a:lnTo>
                      <a:pt x="162265" y="234950"/>
                    </a:lnTo>
                    <a:lnTo>
                      <a:pt x="162840" y="234092"/>
                    </a:lnTo>
                    <a:close/>
                  </a:path>
                  <a:path w="473710" h="562609">
                    <a:moveTo>
                      <a:pt x="166027" y="234948"/>
                    </a:moveTo>
                    <a:close/>
                  </a:path>
                  <a:path w="473710" h="562609">
                    <a:moveTo>
                      <a:pt x="165944" y="234657"/>
                    </a:moveTo>
                    <a:lnTo>
                      <a:pt x="165901" y="234887"/>
                    </a:lnTo>
                    <a:lnTo>
                      <a:pt x="166151" y="234865"/>
                    </a:lnTo>
                    <a:lnTo>
                      <a:pt x="166025" y="234691"/>
                    </a:lnTo>
                    <a:close/>
                  </a:path>
                  <a:path w="473710" h="562609">
                    <a:moveTo>
                      <a:pt x="167134" y="234447"/>
                    </a:moveTo>
                    <a:lnTo>
                      <a:pt x="166646" y="234742"/>
                    </a:lnTo>
                    <a:lnTo>
                      <a:pt x="166519" y="234892"/>
                    </a:lnTo>
                    <a:lnTo>
                      <a:pt x="167134" y="234447"/>
                    </a:lnTo>
                    <a:close/>
                  </a:path>
                  <a:path w="473710" h="562609">
                    <a:moveTo>
                      <a:pt x="161383" y="233832"/>
                    </a:moveTo>
                    <a:lnTo>
                      <a:pt x="160955" y="234637"/>
                    </a:lnTo>
                    <a:lnTo>
                      <a:pt x="160828" y="234931"/>
                    </a:lnTo>
                    <a:lnTo>
                      <a:pt x="161208" y="234217"/>
                    </a:lnTo>
                    <a:lnTo>
                      <a:pt x="161383" y="233832"/>
                    </a:lnTo>
                    <a:close/>
                  </a:path>
                  <a:path w="473710" h="562609">
                    <a:moveTo>
                      <a:pt x="164793" y="234362"/>
                    </a:moveTo>
                    <a:lnTo>
                      <a:pt x="164272" y="234929"/>
                    </a:lnTo>
                    <a:lnTo>
                      <a:pt x="164773" y="234439"/>
                    </a:lnTo>
                    <a:close/>
                  </a:path>
                  <a:path w="473710" h="562609">
                    <a:moveTo>
                      <a:pt x="167720" y="234092"/>
                    </a:moveTo>
                    <a:lnTo>
                      <a:pt x="167195" y="234415"/>
                    </a:lnTo>
                    <a:lnTo>
                      <a:pt x="166690" y="234927"/>
                    </a:lnTo>
                    <a:lnTo>
                      <a:pt x="167061" y="234742"/>
                    </a:lnTo>
                    <a:lnTo>
                      <a:pt x="167720" y="234092"/>
                    </a:lnTo>
                    <a:close/>
                  </a:path>
                  <a:path w="473710" h="562609">
                    <a:moveTo>
                      <a:pt x="164328" y="234140"/>
                    </a:moveTo>
                    <a:lnTo>
                      <a:pt x="163930" y="234690"/>
                    </a:lnTo>
                    <a:lnTo>
                      <a:pt x="163803" y="234914"/>
                    </a:lnTo>
                    <a:lnTo>
                      <a:pt x="164301" y="234245"/>
                    </a:lnTo>
                    <a:close/>
                  </a:path>
                  <a:path w="473710" h="562609">
                    <a:moveTo>
                      <a:pt x="164830" y="234380"/>
                    </a:moveTo>
                    <a:lnTo>
                      <a:pt x="164328" y="234907"/>
                    </a:lnTo>
                    <a:lnTo>
                      <a:pt x="164830" y="234380"/>
                    </a:lnTo>
                    <a:close/>
                  </a:path>
                  <a:path w="473710" h="562609">
                    <a:moveTo>
                      <a:pt x="160913" y="234364"/>
                    </a:moveTo>
                    <a:lnTo>
                      <a:pt x="160755" y="234617"/>
                    </a:lnTo>
                    <a:lnTo>
                      <a:pt x="160628" y="234905"/>
                    </a:lnTo>
                    <a:lnTo>
                      <a:pt x="160913" y="234364"/>
                    </a:lnTo>
                    <a:close/>
                  </a:path>
                  <a:path w="473710" h="562609">
                    <a:moveTo>
                      <a:pt x="161604" y="233862"/>
                    </a:moveTo>
                    <a:lnTo>
                      <a:pt x="161335" y="234347"/>
                    </a:lnTo>
                    <a:lnTo>
                      <a:pt x="161082" y="234887"/>
                    </a:lnTo>
                    <a:lnTo>
                      <a:pt x="161604" y="233862"/>
                    </a:lnTo>
                    <a:close/>
                  </a:path>
                  <a:path w="473710" h="562609">
                    <a:moveTo>
                      <a:pt x="161585" y="233815"/>
                    </a:moveTo>
                    <a:lnTo>
                      <a:pt x="161021" y="234886"/>
                    </a:lnTo>
                    <a:lnTo>
                      <a:pt x="161398" y="234214"/>
                    </a:lnTo>
                    <a:lnTo>
                      <a:pt x="161585" y="233815"/>
                    </a:lnTo>
                    <a:close/>
                  </a:path>
                  <a:path w="473710" h="562609">
                    <a:moveTo>
                      <a:pt x="168649" y="233954"/>
                    </a:moveTo>
                    <a:lnTo>
                      <a:pt x="168087" y="234235"/>
                    </a:lnTo>
                    <a:lnTo>
                      <a:pt x="167338" y="234880"/>
                    </a:lnTo>
                    <a:lnTo>
                      <a:pt x="168649" y="233954"/>
                    </a:lnTo>
                    <a:close/>
                  </a:path>
                  <a:path w="473710" h="562609">
                    <a:moveTo>
                      <a:pt x="162030" y="234053"/>
                    </a:moveTo>
                    <a:lnTo>
                      <a:pt x="161791" y="234402"/>
                    </a:lnTo>
                    <a:lnTo>
                      <a:pt x="161538" y="234878"/>
                    </a:lnTo>
                    <a:lnTo>
                      <a:pt x="161911" y="234290"/>
                    </a:lnTo>
                    <a:lnTo>
                      <a:pt x="162030" y="234053"/>
                    </a:lnTo>
                    <a:close/>
                  </a:path>
                  <a:path w="473710" h="562609">
                    <a:moveTo>
                      <a:pt x="164840" y="234384"/>
                    </a:moveTo>
                    <a:lnTo>
                      <a:pt x="164408" y="234876"/>
                    </a:lnTo>
                    <a:lnTo>
                      <a:pt x="164779" y="234493"/>
                    </a:lnTo>
                    <a:close/>
                  </a:path>
                  <a:path w="473710" h="562609">
                    <a:moveTo>
                      <a:pt x="162187" y="234009"/>
                    </a:moveTo>
                    <a:lnTo>
                      <a:pt x="161736" y="234867"/>
                    </a:lnTo>
                    <a:lnTo>
                      <a:pt x="161990" y="234444"/>
                    </a:lnTo>
                    <a:lnTo>
                      <a:pt x="162187" y="234009"/>
                    </a:lnTo>
                    <a:close/>
                  </a:path>
                  <a:path w="473710" h="562609">
                    <a:moveTo>
                      <a:pt x="161719" y="234308"/>
                    </a:moveTo>
                    <a:lnTo>
                      <a:pt x="161383" y="234867"/>
                    </a:lnTo>
                    <a:lnTo>
                      <a:pt x="161510" y="234691"/>
                    </a:lnTo>
                    <a:lnTo>
                      <a:pt x="161719" y="234308"/>
                    </a:lnTo>
                    <a:close/>
                  </a:path>
                  <a:path w="473710" h="562609">
                    <a:moveTo>
                      <a:pt x="167798" y="233771"/>
                    </a:moveTo>
                    <a:lnTo>
                      <a:pt x="166447" y="234672"/>
                    </a:lnTo>
                    <a:lnTo>
                      <a:pt x="166322" y="234809"/>
                    </a:lnTo>
                    <a:lnTo>
                      <a:pt x="167058" y="234493"/>
                    </a:lnTo>
                    <a:lnTo>
                      <a:pt x="167798" y="233771"/>
                    </a:lnTo>
                    <a:close/>
                  </a:path>
                  <a:path w="473710" h="562609">
                    <a:moveTo>
                      <a:pt x="164864" y="234396"/>
                    </a:moveTo>
                    <a:lnTo>
                      <a:pt x="164463" y="234855"/>
                    </a:lnTo>
                    <a:lnTo>
                      <a:pt x="164714" y="234758"/>
                    </a:lnTo>
                    <a:lnTo>
                      <a:pt x="164965" y="234509"/>
                    </a:lnTo>
                    <a:close/>
                  </a:path>
                  <a:path w="473710" h="562609">
                    <a:moveTo>
                      <a:pt x="161649" y="233680"/>
                    </a:moveTo>
                    <a:lnTo>
                      <a:pt x="161161" y="234538"/>
                    </a:lnTo>
                    <a:lnTo>
                      <a:pt x="161035" y="234851"/>
                    </a:lnTo>
                    <a:lnTo>
                      <a:pt x="161649" y="233680"/>
                    </a:lnTo>
                    <a:close/>
                  </a:path>
                  <a:path w="473710" h="562609">
                    <a:moveTo>
                      <a:pt x="161683" y="232410"/>
                    </a:moveTo>
                    <a:lnTo>
                      <a:pt x="161575" y="232549"/>
                    </a:lnTo>
                    <a:lnTo>
                      <a:pt x="160563" y="234838"/>
                    </a:lnTo>
                    <a:lnTo>
                      <a:pt x="161683" y="232410"/>
                    </a:lnTo>
                    <a:close/>
                  </a:path>
                  <a:path w="473710" h="562609">
                    <a:moveTo>
                      <a:pt x="159298" y="233230"/>
                    </a:moveTo>
                    <a:lnTo>
                      <a:pt x="158767" y="234834"/>
                    </a:lnTo>
                    <a:lnTo>
                      <a:pt x="159143" y="233771"/>
                    </a:lnTo>
                    <a:lnTo>
                      <a:pt x="159298" y="233230"/>
                    </a:lnTo>
                    <a:close/>
                  </a:path>
                  <a:path w="473710" h="562609">
                    <a:moveTo>
                      <a:pt x="165713" y="234560"/>
                    </a:moveTo>
                    <a:lnTo>
                      <a:pt x="165655" y="234770"/>
                    </a:lnTo>
                    <a:lnTo>
                      <a:pt x="165897" y="234695"/>
                    </a:lnTo>
                    <a:lnTo>
                      <a:pt x="165713" y="234560"/>
                    </a:lnTo>
                    <a:close/>
                  </a:path>
                  <a:path w="473710" h="562609">
                    <a:moveTo>
                      <a:pt x="161949" y="234230"/>
                    </a:moveTo>
                    <a:lnTo>
                      <a:pt x="161580" y="234820"/>
                    </a:lnTo>
                    <a:lnTo>
                      <a:pt x="161831" y="234444"/>
                    </a:lnTo>
                    <a:lnTo>
                      <a:pt x="161949" y="234230"/>
                    </a:lnTo>
                    <a:close/>
                  </a:path>
                  <a:path w="473710" h="562609">
                    <a:moveTo>
                      <a:pt x="159208" y="234254"/>
                    </a:moveTo>
                    <a:lnTo>
                      <a:pt x="159025" y="234816"/>
                    </a:lnTo>
                    <a:lnTo>
                      <a:pt x="159152" y="234513"/>
                    </a:lnTo>
                    <a:lnTo>
                      <a:pt x="159208" y="234254"/>
                    </a:lnTo>
                    <a:close/>
                  </a:path>
                  <a:path w="473710" h="562609">
                    <a:moveTo>
                      <a:pt x="159412" y="233972"/>
                    </a:moveTo>
                    <a:lnTo>
                      <a:pt x="159269" y="234368"/>
                    </a:lnTo>
                    <a:lnTo>
                      <a:pt x="159142" y="234807"/>
                    </a:lnTo>
                    <a:lnTo>
                      <a:pt x="159412" y="233972"/>
                    </a:lnTo>
                    <a:close/>
                  </a:path>
                  <a:path w="473710" h="562609">
                    <a:moveTo>
                      <a:pt x="164713" y="234324"/>
                    </a:moveTo>
                    <a:lnTo>
                      <a:pt x="164352" y="234798"/>
                    </a:lnTo>
                    <a:lnTo>
                      <a:pt x="164601" y="234493"/>
                    </a:lnTo>
                    <a:lnTo>
                      <a:pt x="164713" y="234324"/>
                    </a:lnTo>
                    <a:close/>
                  </a:path>
                  <a:path w="473710" h="562609">
                    <a:moveTo>
                      <a:pt x="161074" y="234145"/>
                    </a:moveTo>
                    <a:lnTo>
                      <a:pt x="160866" y="234504"/>
                    </a:lnTo>
                    <a:lnTo>
                      <a:pt x="160740" y="234788"/>
                    </a:lnTo>
                    <a:lnTo>
                      <a:pt x="161074" y="234145"/>
                    </a:lnTo>
                    <a:close/>
                  </a:path>
                  <a:path w="473710" h="562609">
                    <a:moveTo>
                      <a:pt x="168412" y="233145"/>
                    </a:moveTo>
                    <a:lnTo>
                      <a:pt x="167497" y="233692"/>
                    </a:lnTo>
                    <a:lnTo>
                      <a:pt x="166529" y="234065"/>
                    </a:lnTo>
                    <a:lnTo>
                      <a:pt x="166154" y="234433"/>
                    </a:lnTo>
                    <a:lnTo>
                      <a:pt x="166028" y="234687"/>
                    </a:lnTo>
                    <a:lnTo>
                      <a:pt x="166268" y="234787"/>
                    </a:lnTo>
                    <a:lnTo>
                      <a:pt x="167762" y="233792"/>
                    </a:lnTo>
                    <a:lnTo>
                      <a:pt x="168412" y="233145"/>
                    </a:lnTo>
                    <a:close/>
                  </a:path>
                  <a:path w="473710" h="562609">
                    <a:moveTo>
                      <a:pt x="159094" y="234263"/>
                    </a:moveTo>
                    <a:lnTo>
                      <a:pt x="158922" y="234783"/>
                    </a:lnTo>
                    <a:lnTo>
                      <a:pt x="159049" y="234460"/>
                    </a:lnTo>
                    <a:lnTo>
                      <a:pt x="159094" y="234263"/>
                    </a:lnTo>
                    <a:close/>
                  </a:path>
                  <a:path w="473710" h="562609">
                    <a:moveTo>
                      <a:pt x="161137" y="233680"/>
                    </a:moveTo>
                    <a:lnTo>
                      <a:pt x="160620" y="234761"/>
                    </a:lnTo>
                    <a:lnTo>
                      <a:pt x="160745" y="234591"/>
                    </a:lnTo>
                    <a:lnTo>
                      <a:pt x="161137" y="233680"/>
                    </a:lnTo>
                    <a:close/>
                  </a:path>
                  <a:path w="473710" h="562609">
                    <a:moveTo>
                      <a:pt x="161919" y="234360"/>
                    </a:moveTo>
                    <a:lnTo>
                      <a:pt x="161717" y="234733"/>
                    </a:lnTo>
                    <a:lnTo>
                      <a:pt x="161919" y="234360"/>
                    </a:lnTo>
                    <a:close/>
                  </a:path>
                  <a:path w="473710" h="562609">
                    <a:moveTo>
                      <a:pt x="165002" y="234462"/>
                    </a:moveTo>
                    <a:lnTo>
                      <a:pt x="164796" y="234726"/>
                    </a:lnTo>
                    <a:lnTo>
                      <a:pt x="165043" y="234528"/>
                    </a:lnTo>
                    <a:close/>
                  </a:path>
                  <a:path w="473710" h="562609">
                    <a:moveTo>
                      <a:pt x="165573" y="234502"/>
                    </a:moveTo>
                    <a:lnTo>
                      <a:pt x="165437" y="234666"/>
                    </a:lnTo>
                    <a:lnTo>
                      <a:pt x="165683" y="234591"/>
                    </a:lnTo>
                    <a:close/>
                  </a:path>
                  <a:path w="473710" h="562609">
                    <a:moveTo>
                      <a:pt x="161575" y="232447"/>
                    </a:moveTo>
                    <a:lnTo>
                      <a:pt x="161144" y="233132"/>
                    </a:lnTo>
                    <a:lnTo>
                      <a:pt x="160510" y="234713"/>
                    </a:lnTo>
                    <a:lnTo>
                      <a:pt x="160997" y="233680"/>
                    </a:lnTo>
                    <a:lnTo>
                      <a:pt x="161575" y="232447"/>
                    </a:lnTo>
                    <a:close/>
                  </a:path>
                  <a:path w="473710" h="562609">
                    <a:moveTo>
                      <a:pt x="164724" y="234329"/>
                    </a:moveTo>
                    <a:lnTo>
                      <a:pt x="164438" y="234708"/>
                    </a:lnTo>
                    <a:lnTo>
                      <a:pt x="164690" y="234447"/>
                    </a:lnTo>
                    <a:close/>
                  </a:path>
                  <a:path w="473710" h="562609">
                    <a:moveTo>
                      <a:pt x="160773" y="233759"/>
                    </a:moveTo>
                    <a:lnTo>
                      <a:pt x="160421" y="234391"/>
                    </a:lnTo>
                    <a:lnTo>
                      <a:pt x="160294" y="234697"/>
                    </a:lnTo>
                    <a:lnTo>
                      <a:pt x="160673" y="234000"/>
                    </a:lnTo>
                    <a:lnTo>
                      <a:pt x="160773" y="233759"/>
                    </a:lnTo>
                    <a:close/>
                  </a:path>
                  <a:path w="473710" h="562609">
                    <a:moveTo>
                      <a:pt x="161442" y="233841"/>
                    </a:moveTo>
                    <a:lnTo>
                      <a:pt x="161329" y="234050"/>
                    </a:lnTo>
                    <a:lnTo>
                      <a:pt x="161075" y="234690"/>
                    </a:lnTo>
                    <a:lnTo>
                      <a:pt x="161442" y="233841"/>
                    </a:lnTo>
                    <a:close/>
                  </a:path>
                  <a:path w="473710" h="562609">
                    <a:moveTo>
                      <a:pt x="165072" y="234495"/>
                    </a:moveTo>
                    <a:lnTo>
                      <a:pt x="164906" y="234683"/>
                    </a:lnTo>
                    <a:lnTo>
                      <a:pt x="165072" y="234495"/>
                    </a:lnTo>
                    <a:close/>
                  </a:path>
                  <a:path w="473710" h="562609">
                    <a:moveTo>
                      <a:pt x="162254" y="234258"/>
                    </a:moveTo>
                    <a:lnTo>
                      <a:pt x="162154" y="234403"/>
                    </a:lnTo>
                    <a:lnTo>
                      <a:pt x="162027" y="234660"/>
                    </a:lnTo>
                    <a:lnTo>
                      <a:pt x="162153" y="234482"/>
                    </a:lnTo>
                    <a:lnTo>
                      <a:pt x="162254" y="234258"/>
                    </a:lnTo>
                    <a:close/>
                  </a:path>
                  <a:path w="473710" h="562609">
                    <a:moveTo>
                      <a:pt x="159781" y="233083"/>
                    </a:moveTo>
                    <a:lnTo>
                      <a:pt x="159575" y="233571"/>
                    </a:lnTo>
                    <a:lnTo>
                      <a:pt x="159322" y="234653"/>
                    </a:lnTo>
                    <a:lnTo>
                      <a:pt x="159575" y="233787"/>
                    </a:lnTo>
                    <a:lnTo>
                      <a:pt x="159700" y="233424"/>
                    </a:lnTo>
                    <a:lnTo>
                      <a:pt x="159781" y="233083"/>
                    </a:lnTo>
                    <a:close/>
                  </a:path>
                  <a:path w="473710" h="562609">
                    <a:moveTo>
                      <a:pt x="166471" y="234088"/>
                    </a:moveTo>
                    <a:lnTo>
                      <a:pt x="166068" y="234243"/>
                    </a:lnTo>
                    <a:lnTo>
                      <a:pt x="165816" y="234599"/>
                    </a:lnTo>
                    <a:lnTo>
                      <a:pt x="166471" y="234088"/>
                    </a:lnTo>
                    <a:close/>
                  </a:path>
                  <a:path w="473710" h="562609">
                    <a:moveTo>
                      <a:pt x="160043" y="233939"/>
                    </a:moveTo>
                    <a:lnTo>
                      <a:pt x="159886" y="234290"/>
                    </a:lnTo>
                    <a:lnTo>
                      <a:pt x="159760" y="234650"/>
                    </a:lnTo>
                    <a:lnTo>
                      <a:pt x="160043" y="233939"/>
                    </a:lnTo>
                    <a:close/>
                  </a:path>
                  <a:path w="473710" h="562609">
                    <a:moveTo>
                      <a:pt x="165122" y="234519"/>
                    </a:moveTo>
                    <a:close/>
                  </a:path>
                  <a:path w="473710" h="562609">
                    <a:moveTo>
                      <a:pt x="160695" y="233680"/>
                    </a:moveTo>
                    <a:lnTo>
                      <a:pt x="160263" y="234635"/>
                    </a:lnTo>
                    <a:lnTo>
                      <a:pt x="160515" y="234136"/>
                    </a:lnTo>
                    <a:lnTo>
                      <a:pt x="160695" y="233680"/>
                    </a:lnTo>
                    <a:close/>
                  </a:path>
                  <a:path w="473710" h="562609">
                    <a:moveTo>
                      <a:pt x="165488" y="234467"/>
                    </a:moveTo>
                    <a:lnTo>
                      <a:pt x="165239" y="234572"/>
                    </a:lnTo>
                    <a:lnTo>
                      <a:pt x="165482" y="234548"/>
                    </a:lnTo>
                    <a:close/>
                  </a:path>
                  <a:path w="473710" h="562609">
                    <a:moveTo>
                      <a:pt x="160027" y="233680"/>
                    </a:moveTo>
                    <a:lnTo>
                      <a:pt x="159632" y="234623"/>
                    </a:lnTo>
                    <a:lnTo>
                      <a:pt x="160027" y="233680"/>
                    </a:lnTo>
                    <a:close/>
                  </a:path>
                  <a:path w="473710" h="562609">
                    <a:moveTo>
                      <a:pt x="165215" y="234564"/>
                    </a:moveTo>
                    <a:close/>
                  </a:path>
                  <a:path w="473710" h="562609">
                    <a:moveTo>
                      <a:pt x="163523" y="232624"/>
                    </a:moveTo>
                    <a:lnTo>
                      <a:pt x="162461" y="234362"/>
                    </a:lnTo>
                    <a:lnTo>
                      <a:pt x="162335" y="234615"/>
                    </a:lnTo>
                    <a:lnTo>
                      <a:pt x="163471" y="232760"/>
                    </a:lnTo>
                    <a:lnTo>
                      <a:pt x="163523" y="232624"/>
                    </a:lnTo>
                    <a:close/>
                  </a:path>
                  <a:path w="473710" h="562609">
                    <a:moveTo>
                      <a:pt x="159819" y="233108"/>
                    </a:moveTo>
                    <a:lnTo>
                      <a:pt x="159597" y="233710"/>
                    </a:lnTo>
                    <a:lnTo>
                      <a:pt x="159344" y="234604"/>
                    </a:lnTo>
                    <a:lnTo>
                      <a:pt x="159850" y="233477"/>
                    </a:lnTo>
                    <a:lnTo>
                      <a:pt x="159819" y="233108"/>
                    </a:lnTo>
                    <a:close/>
                  </a:path>
                  <a:path w="473710" h="562609">
                    <a:moveTo>
                      <a:pt x="158851" y="233802"/>
                    </a:moveTo>
                    <a:lnTo>
                      <a:pt x="158791" y="233994"/>
                    </a:lnTo>
                    <a:lnTo>
                      <a:pt x="158664" y="234595"/>
                    </a:lnTo>
                    <a:lnTo>
                      <a:pt x="158851" y="233802"/>
                    </a:lnTo>
                    <a:close/>
                  </a:path>
                  <a:path w="473710" h="562609">
                    <a:moveTo>
                      <a:pt x="158930" y="233567"/>
                    </a:moveTo>
                    <a:lnTo>
                      <a:pt x="158667" y="234586"/>
                    </a:lnTo>
                    <a:lnTo>
                      <a:pt x="158793" y="234153"/>
                    </a:lnTo>
                    <a:lnTo>
                      <a:pt x="158930" y="233567"/>
                    </a:lnTo>
                    <a:close/>
                  </a:path>
                  <a:path w="473710" h="562609">
                    <a:moveTo>
                      <a:pt x="161192" y="233985"/>
                    </a:moveTo>
                    <a:lnTo>
                      <a:pt x="160994" y="234308"/>
                    </a:lnTo>
                    <a:lnTo>
                      <a:pt x="160869" y="234563"/>
                    </a:lnTo>
                    <a:lnTo>
                      <a:pt x="161192" y="233985"/>
                    </a:lnTo>
                    <a:close/>
                  </a:path>
                  <a:path w="473710" h="562609">
                    <a:moveTo>
                      <a:pt x="159435" y="233901"/>
                    </a:moveTo>
                    <a:lnTo>
                      <a:pt x="159325" y="234161"/>
                    </a:lnTo>
                    <a:lnTo>
                      <a:pt x="159198" y="234563"/>
                    </a:lnTo>
                    <a:lnTo>
                      <a:pt x="159435" y="233901"/>
                    </a:lnTo>
                    <a:close/>
                  </a:path>
                  <a:path w="473710" h="562609">
                    <a:moveTo>
                      <a:pt x="165307" y="234391"/>
                    </a:moveTo>
                    <a:lnTo>
                      <a:pt x="165220" y="234562"/>
                    </a:lnTo>
                    <a:lnTo>
                      <a:pt x="165307" y="234391"/>
                    </a:lnTo>
                    <a:close/>
                  </a:path>
                  <a:path w="473710" h="562609">
                    <a:moveTo>
                      <a:pt x="161892" y="234160"/>
                    </a:moveTo>
                    <a:lnTo>
                      <a:pt x="161786" y="234308"/>
                    </a:lnTo>
                    <a:lnTo>
                      <a:pt x="161661" y="234559"/>
                    </a:lnTo>
                    <a:lnTo>
                      <a:pt x="161892" y="234160"/>
                    </a:lnTo>
                    <a:close/>
                  </a:path>
                  <a:path w="473710" h="562609">
                    <a:moveTo>
                      <a:pt x="165982" y="234276"/>
                    </a:moveTo>
                    <a:lnTo>
                      <a:pt x="165716" y="234402"/>
                    </a:lnTo>
                    <a:lnTo>
                      <a:pt x="165716" y="234557"/>
                    </a:lnTo>
                    <a:lnTo>
                      <a:pt x="165982" y="234276"/>
                    </a:lnTo>
                    <a:close/>
                  </a:path>
                  <a:path w="473710" h="562609">
                    <a:moveTo>
                      <a:pt x="161936" y="233948"/>
                    </a:moveTo>
                    <a:lnTo>
                      <a:pt x="161607" y="234555"/>
                    </a:lnTo>
                    <a:lnTo>
                      <a:pt x="161734" y="234359"/>
                    </a:lnTo>
                    <a:lnTo>
                      <a:pt x="161936" y="233948"/>
                    </a:lnTo>
                    <a:close/>
                  </a:path>
                  <a:path w="473710" h="562609">
                    <a:moveTo>
                      <a:pt x="165364" y="234415"/>
                    </a:moveTo>
                    <a:lnTo>
                      <a:pt x="165239" y="234555"/>
                    </a:lnTo>
                    <a:lnTo>
                      <a:pt x="165364" y="234415"/>
                    </a:lnTo>
                    <a:close/>
                  </a:path>
                  <a:path w="473710" h="562609">
                    <a:moveTo>
                      <a:pt x="162799" y="231897"/>
                    </a:moveTo>
                    <a:lnTo>
                      <a:pt x="161459" y="234554"/>
                    </a:lnTo>
                    <a:lnTo>
                      <a:pt x="162596" y="232459"/>
                    </a:lnTo>
                    <a:lnTo>
                      <a:pt x="162797" y="232143"/>
                    </a:lnTo>
                    <a:lnTo>
                      <a:pt x="162799" y="231897"/>
                    </a:lnTo>
                    <a:close/>
                  </a:path>
                  <a:path w="473710" h="562609">
                    <a:moveTo>
                      <a:pt x="164302" y="234128"/>
                    </a:moveTo>
                    <a:lnTo>
                      <a:pt x="164134" y="234344"/>
                    </a:lnTo>
                    <a:lnTo>
                      <a:pt x="164009" y="234548"/>
                    </a:lnTo>
                    <a:lnTo>
                      <a:pt x="164263" y="234220"/>
                    </a:lnTo>
                    <a:close/>
                  </a:path>
                  <a:path w="473710" h="562609">
                    <a:moveTo>
                      <a:pt x="165260" y="234371"/>
                    </a:moveTo>
                    <a:lnTo>
                      <a:pt x="165170" y="234538"/>
                    </a:lnTo>
                    <a:lnTo>
                      <a:pt x="165296" y="234402"/>
                    </a:lnTo>
                    <a:close/>
                  </a:path>
                  <a:path w="473710" h="562609">
                    <a:moveTo>
                      <a:pt x="159417" y="233613"/>
                    </a:moveTo>
                    <a:lnTo>
                      <a:pt x="159275" y="234050"/>
                    </a:lnTo>
                    <a:lnTo>
                      <a:pt x="159149" y="234529"/>
                    </a:lnTo>
                    <a:lnTo>
                      <a:pt x="159275" y="234227"/>
                    </a:lnTo>
                    <a:lnTo>
                      <a:pt x="159417" y="233613"/>
                    </a:lnTo>
                    <a:close/>
                  </a:path>
                  <a:path w="473710" h="562609">
                    <a:moveTo>
                      <a:pt x="159132" y="233287"/>
                    </a:moveTo>
                    <a:lnTo>
                      <a:pt x="158996" y="233648"/>
                    </a:lnTo>
                    <a:lnTo>
                      <a:pt x="158743" y="234529"/>
                    </a:lnTo>
                    <a:lnTo>
                      <a:pt x="159132" y="233287"/>
                    </a:lnTo>
                    <a:close/>
                  </a:path>
                  <a:path w="473710" h="562609">
                    <a:moveTo>
                      <a:pt x="161068" y="234153"/>
                    </a:moveTo>
                    <a:lnTo>
                      <a:pt x="160852" y="234528"/>
                    </a:lnTo>
                    <a:lnTo>
                      <a:pt x="161068" y="234153"/>
                    </a:lnTo>
                    <a:close/>
                  </a:path>
                  <a:path w="473710" h="562609">
                    <a:moveTo>
                      <a:pt x="161526" y="232861"/>
                    </a:moveTo>
                    <a:lnTo>
                      <a:pt x="160797" y="234520"/>
                    </a:lnTo>
                    <a:lnTo>
                      <a:pt x="160923" y="234339"/>
                    </a:lnTo>
                    <a:lnTo>
                      <a:pt x="161526" y="232861"/>
                    </a:lnTo>
                    <a:close/>
                  </a:path>
                  <a:path w="473710" h="562609">
                    <a:moveTo>
                      <a:pt x="165202" y="234347"/>
                    </a:moveTo>
                    <a:lnTo>
                      <a:pt x="165095" y="234502"/>
                    </a:lnTo>
                    <a:lnTo>
                      <a:pt x="165220" y="234359"/>
                    </a:lnTo>
                    <a:close/>
                  </a:path>
                  <a:path w="473710" h="562609">
                    <a:moveTo>
                      <a:pt x="165793" y="234349"/>
                    </a:moveTo>
                    <a:lnTo>
                      <a:pt x="165577" y="234499"/>
                    </a:lnTo>
                    <a:lnTo>
                      <a:pt x="165793" y="234349"/>
                    </a:lnTo>
                    <a:close/>
                  </a:path>
                  <a:path w="473710" h="562609">
                    <a:moveTo>
                      <a:pt x="162690" y="233313"/>
                    </a:moveTo>
                    <a:lnTo>
                      <a:pt x="162399" y="233738"/>
                    </a:lnTo>
                    <a:lnTo>
                      <a:pt x="162021" y="234497"/>
                    </a:lnTo>
                    <a:lnTo>
                      <a:pt x="162690" y="233313"/>
                    </a:lnTo>
                    <a:close/>
                  </a:path>
                  <a:path w="473710" h="562609">
                    <a:moveTo>
                      <a:pt x="165739" y="234370"/>
                    </a:moveTo>
                    <a:lnTo>
                      <a:pt x="165562" y="234493"/>
                    </a:lnTo>
                    <a:lnTo>
                      <a:pt x="165739" y="234370"/>
                    </a:lnTo>
                    <a:close/>
                  </a:path>
                  <a:path w="473710" h="562609">
                    <a:moveTo>
                      <a:pt x="165118" y="234312"/>
                    </a:moveTo>
                    <a:lnTo>
                      <a:pt x="165074" y="234493"/>
                    </a:lnTo>
                    <a:lnTo>
                      <a:pt x="165201" y="234349"/>
                    </a:lnTo>
                    <a:close/>
                  </a:path>
                  <a:path w="473710" h="562609">
                    <a:moveTo>
                      <a:pt x="166547" y="233680"/>
                    </a:moveTo>
                    <a:lnTo>
                      <a:pt x="166027" y="233680"/>
                    </a:lnTo>
                    <a:lnTo>
                      <a:pt x="165610" y="234142"/>
                    </a:lnTo>
                    <a:lnTo>
                      <a:pt x="165484" y="234460"/>
                    </a:lnTo>
                    <a:lnTo>
                      <a:pt x="165733" y="234363"/>
                    </a:lnTo>
                    <a:lnTo>
                      <a:pt x="166229" y="234016"/>
                    </a:lnTo>
                    <a:lnTo>
                      <a:pt x="166547" y="233680"/>
                    </a:lnTo>
                    <a:close/>
                  </a:path>
                  <a:path w="473710" h="562609">
                    <a:moveTo>
                      <a:pt x="164985" y="234257"/>
                    </a:moveTo>
                    <a:lnTo>
                      <a:pt x="164886" y="234402"/>
                    </a:lnTo>
                    <a:lnTo>
                      <a:pt x="164985" y="234257"/>
                    </a:lnTo>
                    <a:close/>
                  </a:path>
                  <a:path w="473710" h="562609">
                    <a:moveTo>
                      <a:pt x="162846" y="233495"/>
                    </a:moveTo>
                    <a:lnTo>
                      <a:pt x="162303" y="234195"/>
                    </a:lnTo>
                    <a:lnTo>
                      <a:pt x="162176" y="234450"/>
                    </a:lnTo>
                    <a:lnTo>
                      <a:pt x="162846" y="233495"/>
                    </a:lnTo>
                    <a:close/>
                  </a:path>
                  <a:path w="473710" h="562609">
                    <a:moveTo>
                      <a:pt x="159333" y="233680"/>
                    </a:moveTo>
                    <a:lnTo>
                      <a:pt x="159063" y="234444"/>
                    </a:lnTo>
                    <a:lnTo>
                      <a:pt x="159190" y="234140"/>
                    </a:lnTo>
                    <a:lnTo>
                      <a:pt x="159333" y="233680"/>
                    </a:lnTo>
                    <a:close/>
                  </a:path>
                  <a:path w="473710" h="562609">
                    <a:moveTo>
                      <a:pt x="163416" y="232762"/>
                    </a:moveTo>
                    <a:lnTo>
                      <a:pt x="162542" y="234183"/>
                    </a:lnTo>
                    <a:lnTo>
                      <a:pt x="162415" y="234439"/>
                    </a:lnTo>
                    <a:lnTo>
                      <a:pt x="163416" y="232762"/>
                    </a:lnTo>
                    <a:close/>
                  </a:path>
                  <a:path w="473710" h="562609">
                    <a:moveTo>
                      <a:pt x="167567" y="232350"/>
                    </a:moveTo>
                    <a:lnTo>
                      <a:pt x="166991" y="232606"/>
                    </a:lnTo>
                    <a:lnTo>
                      <a:pt x="165493" y="234190"/>
                    </a:lnTo>
                    <a:lnTo>
                      <a:pt x="165368" y="234412"/>
                    </a:lnTo>
                    <a:lnTo>
                      <a:pt x="166027" y="233680"/>
                    </a:lnTo>
                    <a:lnTo>
                      <a:pt x="166731" y="233680"/>
                    </a:lnTo>
                    <a:lnTo>
                      <a:pt x="167361" y="233241"/>
                    </a:lnTo>
                    <a:lnTo>
                      <a:pt x="168318" y="232410"/>
                    </a:lnTo>
                    <a:lnTo>
                      <a:pt x="167640" y="232410"/>
                    </a:lnTo>
                    <a:close/>
                  </a:path>
                  <a:path w="473710" h="562609">
                    <a:moveTo>
                      <a:pt x="168518" y="233291"/>
                    </a:moveTo>
                    <a:lnTo>
                      <a:pt x="167835" y="233764"/>
                    </a:lnTo>
                    <a:lnTo>
                      <a:pt x="167207" y="234402"/>
                    </a:lnTo>
                    <a:lnTo>
                      <a:pt x="167707" y="234100"/>
                    </a:lnTo>
                    <a:lnTo>
                      <a:pt x="168518" y="233291"/>
                    </a:lnTo>
                    <a:close/>
                  </a:path>
                  <a:path w="473710" h="562609">
                    <a:moveTo>
                      <a:pt x="166938" y="232629"/>
                    </a:moveTo>
                    <a:lnTo>
                      <a:pt x="166806" y="232728"/>
                    </a:lnTo>
                    <a:lnTo>
                      <a:pt x="165437" y="234183"/>
                    </a:lnTo>
                    <a:lnTo>
                      <a:pt x="165310" y="234387"/>
                    </a:lnTo>
                    <a:lnTo>
                      <a:pt x="166938" y="232629"/>
                    </a:lnTo>
                    <a:close/>
                  </a:path>
                  <a:path w="473710" h="562609">
                    <a:moveTo>
                      <a:pt x="161488" y="233634"/>
                    </a:moveTo>
                    <a:lnTo>
                      <a:pt x="161136" y="234384"/>
                    </a:lnTo>
                    <a:lnTo>
                      <a:pt x="161262" y="234160"/>
                    </a:lnTo>
                    <a:lnTo>
                      <a:pt x="161488" y="233634"/>
                    </a:lnTo>
                    <a:close/>
                  </a:path>
                  <a:path w="473710" h="562609">
                    <a:moveTo>
                      <a:pt x="164258" y="234107"/>
                    </a:moveTo>
                    <a:lnTo>
                      <a:pt x="164102" y="234384"/>
                    </a:lnTo>
                    <a:lnTo>
                      <a:pt x="164228" y="234223"/>
                    </a:lnTo>
                    <a:close/>
                  </a:path>
                  <a:path w="473710" h="562609">
                    <a:moveTo>
                      <a:pt x="162358" y="233764"/>
                    </a:moveTo>
                    <a:lnTo>
                      <a:pt x="162164" y="234088"/>
                    </a:lnTo>
                    <a:lnTo>
                      <a:pt x="162037" y="234373"/>
                    </a:lnTo>
                    <a:lnTo>
                      <a:pt x="162358" y="233764"/>
                    </a:lnTo>
                    <a:close/>
                  </a:path>
                  <a:path w="473710" h="562609">
                    <a:moveTo>
                      <a:pt x="166870" y="232659"/>
                    </a:moveTo>
                    <a:lnTo>
                      <a:pt x="166643" y="232780"/>
                    </a:lnTo>
                    <a:lnTo>
                      <a:pt x="165263" y="234368"/>
                    </a:lnTo>
                    <a:lnTo>
                      <a:pt x="166870" y="232659"/>
                    </a:lnTo>
                    <a:close/>
                  </a:path>
                  <a:path w="473710" h="562609">
                    <a:moveTo>
                      <a:pt x="162179" y="231461"/>
                    </a:moveTo>
                    <a:lnTo>
                      <a:pt x="162048" y="231673"/>
                    </a:lnTo>
                    <a:lnTo>
                      <a:pt x="160913" y="234364"/>
                    </a:lnTo>
                    <a:lnTo>
                      <a:pt x="162179" y="231461"/>
                    </a:lnTo>
                    <a:close/>
                  </a:path>
                  <a:path w="473710" h="562609">
                    <a:moveTo>
                      <a:pt x="169053" y="233752"/>
                    </a:moveTo>
                    <a:lnTo>
                      <a:pt x="168628" y="233972"/>
                    </a:lnTo>
                    <a:lnTo>
                      <a:pt x="168129" y="234360"/>
                    </a:lnTo>
                    <a:lnTo>
                      <a:pt x="169053" y="233752"/>
                    </a:lnTo>
                    <a:close/>
                  </a:path>
                  <a:path w="473710" h="562609">
                    <a:moveTo>
                      <a:pt x="162449" y="233776"/>
                    </a:moveTo>
                    <a:lnTo>
                      <a:pt x="162129" y="234356"/>
                    </a:lnTo>
                    <a:lnTo>
                      <a:pt x="162256" y="234192"/>
                    </a:lnTo>
                    <a:lnTo>
                      <a:pt x="162449" y="233776"/>
                    </a:lnTo>
                    <a:close/>
                  </a:path>
                  <a:path w="473710" h="562609">
                    <a:moveTo>
                      <a:pt x="162670" y="232410"/>
                    </a:moveTo>
                    <a:lnTo>
                      <a:pt x="161613" y="234356"/>
                    </a:lnTo>
                    <a:lnTo>
                      <a:pt x="162243" y="233291"/>
                    </a:lnTo>
                    <a:lnTo>
                      <a:pt x="162670" y="232410"/>
                    </a:lnTo>
                    <a:close/>
                  </a:path>
                  <a:path w="473710" h="562609">
                    <a:moveTo>
                      <a:pt x="166612" y="232774"/>
                    </a:moveTo>
                    <a:lnTo>
                      <a:pt x="165353" y="234177"/>
                    </a:lnTo>
                    <a:lnTo>
                      <a:pt x="165226" y="234353"/>
                    </a:lnTo>
                    <a:lnTo>
                      <a:pt x="166612" y="232774"/>
                    </a:lnTo>
                    <a:close/>
                  </a:path>
                  <a:path w="473710" h="562609">
                    <a:moveTo>
                      <a:pt x="159056" y="233314"/>
                    </a:moveTo>
                    <a:lnTo>
                      <a:pt x="158747" y="234351"/>
                    </a:lnTo>
                    <a:lnTo>
                      <a:pt x="159056" y="233314"/>
                    </a:lnTo>
                    <a:close/>
                  </a:path>
                  <a:path w="473710" h="562609">
                    <a:moveTo>
                      <a:pt x="166191" y="234055"/>
                    </a:moveTo>
                    <a:lnTo>
                      <a:pt x="165767" y="234350"/>
                    </a:lnTo>
                    <a:lnTo>
                      <a:pt x="166143" y="234107"/>
                    </a:lnTo>
                    <a:close/>
                  </a:path>
                  <a:path w="473710" h="562609">
                    <a:moveTo>
                      <a:pt x="162215" y="231408"/>
                    </a:moveTo>
                    <a:lnTo>
                      <a:pt x="160925" y="234344"/>
                    </a:lnTo>
                    <a:lnTo>
                      <a:pt x="162059" y="231802"/>
                    </a:lnTo>
                    <a:lnTo>
                      <a:pt x="162215" y="231408"/>
                    </a:lnTo>
                    <a:close/>
                  </a:path>
                  <a:path w="473710" h="562609">
                    <a:moveTo>
                      <a:pt x="166573" y="232791"/>
                    </a:moveTo>
                    <a:lnTo>
                      <a:pt x="166203" y="232955"/>
                    </a:lnTo>
                    <a:lnTo>
                      <a:pt x="165332" y="234038"/>
                    </a:lnTo>
                    <a:lnTo>
                      <a:pt x="165205" y="234344"/>
                    </a:lnTo>
                    <a:lnTo>
                      <a:pt x="166573" y="232791"/>
                    </a:lnTo>
                    <a:close/>
                  </a:path>
                  <a:path w="473710" h="562609">
                    <a:moveTo>
                      <a:pt x="166143" y="234107"/>
                    </a:moveTo>
                    <a:lnTo>
                      <a:pt x="165822" y="234329"/>
                    </a:lnTo>
                    <a:lnTo>
                      <a:pt x="166143" y="234107"/>
                    </a:lnTo>
                    <a:close/>
                  </a:path>
                  <a:path w="473710" h="562609">
                    <a:moveTo>
                      <a:pt x="162138" y="233820"/>
                    </a:moveTo>
                    <a:lnTo>
                      <a:pt x="161959" y="234086"/>
                    </a:lnTo>
                    <a:lnTo>
                      <a:pt x="161833" y="234324"/>
                    </a:lnTo>
                    <a:lnTo>
                      <a:pt x="162084" y="233938"/>
                    </a:lnTo>
                    <a:close/>
                  </a:path>
                  <a:path w="473710" h="562609">
                    <a:moveTo>
                      <a:pt x="161446" y="233362"/>
                    </a:moveTo>
                    <a:lnTo>
                      <a:pt x="160944" y="234321"/>
                    </a:lnTo>
                    <a:lnTo>
                      <a:pt x="161322" y="233628"/>
                    </a:lnTo>
                    <a:lnTo>
                      <a:pt x="161446" y="233362"/>
                    </a:lnTo>
                    <a:close/>
                  </a:path>
                  <a:path w="473710" h="562609">
                    <a:moveTo>
                      <a:pt x="162451" y="233114"/>
                    </a:moveTo>
                    <a:lnTo>
                      <a:pt x="161779" y="234318"/>
                    </a:lnTo>
                    <a:lnTo>
                      <a:pt x="161905" y="234136"/>
                    </a:lnTo>
                    <a:lnTo>
                      <a:pt x="162451" y="233114"/>
                    </a:lnTo>
                    <a:close/>
                  </a:path>
                  <a:path w="473710" h="562609">
                    <a:moveTo>
                      <a:pt x="166126" y="233018"/>
                    </a:moveTo>
                    <a:lnTo>
                      <a:pt x="165122" y="234100"/>
                    </a:lnTo>
                    <a:lnTo>
                      <a:pt x="164997" y="234257"/>
                    </a:lnTo>
                    <a:lnTo>
                      <a:pt x="166126" y="233018"/>
                    </a:lnTo>
                    <a:close/>
                  </a:path>
                  <a:path w="473710" h="562609">
                    <a:moveTo>
                      <a:pt x="164582" y="234089"/>
                    </a:moveTo>
                    <a:lnTo>
                      <a:pt x="164525" y="234230"/>
                    </a:lnTo>
                    <a:lnTo>
                      <a:pt x="164582" y="234089"/>
                    </a:lnTo>
                    <a:close/>
                  </a:path>
                  <a:path w="473710" h="562609">
                    <a:moveTo>
                      <a:pt x="160983" y="233233"/>
                    </a:moveTo>
                    <a:lnTo>
                      <a:pt x="160707" y="233650"/>
                    </a:lnTo>
                    <a:lnTo>
                      <a:pt x="160455" y="234290"/>
                    </a:lnTo>
                    <a:lnTo>
                      <a:pt x="160834" y="233606"/>
                    </a:lnTo>
                    <a:lnTo>
                      <a:pt x="160983" y="233233"/>
                    </a:lnTo>
                    <a:close/>
                  </a:path>
                  <a:path w="473710" h="562609">
                    <a:moveTo>
                      <a:pt x="159288" y="233680"/>
                    </a:moveTo>
                    <a:lnTo>
                      <a:pt x="159094" y="234263"/>
                    </a:lnTo>
                    <a:lnTo>
                      <a:pt x="159288" y="233680"/>
                    </a:lnTo>
                    <a:close/>
                  </a:path>
                  <a:path w="473710" h="562609">
                    <a:moveTo>
                      <a:pt x="167242" y="233344"/>
                    </a:moveTo>
                    <a:lnTo>
                      <a:pt x="166122" y="234128"/>
                    </a:lnTo>
                    <a:lnTo>
                      <a:pt x="165996" y="234262"/>
                    </a:lnTo>
                    <a:lnTo>
                      <a:pt x="166460" y="234082"/>
                    </a:lnTo>
                    <a:lnTo>
                      <a:pt x="167242" y="233344"/>
                    </a:lnTo>
                    <a:close/>
                  </a:path>
                  <a:path w="473710" h="562609">
                    <a:moveTo>
                      <a:pt x="159395" y="233680"/>
                    </a:moveTo>
                    <a:lnTo>
                      <a:pt x="159208" y="234254"/>
                    </a:lnTo>
                    <a:lnTo>
                      <a:pt x="159395" y="233680"/>
                    </a:lnTo>
                    <a:close/>
                  </a:path>
                  <a:path w="473710" h="562609">
                    <a:moveTo>
                      <a:pt x="165408" y="233772"/>
                    </a:moveTo>
                    <a:lnTo>
                      <a:pt x="165113" y="234082"/>
                    </a:lnTo>
                    <a:lnTo>
                      <a:pt x="164988" y="234253"/>
                    </a:lnTo>
                    <a:lnTo>
                      <a:pt x="165408" y="233772"/>
                    </a:lnTo>
                    <a:close/>
                  </a:path>
                  <a:path w="473710" h="562609">
                    <a:moveTo>
                      <a:pt x="159235" y="233252"/>
                    </a:moveTo>
                    <a:lnTo>
                      <a:pt x="159159" y="233402"/>
                    </a:lnTo>
                    <a:lnTo>
                      <a:pt x="158906" y="234247"/>
                    </a:lnTo>
                    <a:lnTo>
                      <a:pt x="159235" y="233252"/>
                    </a:lnTo>
                    <a:close/>
                  </a:path>
                  <a:path w="473710" h="562609">
                    <a:moveTo>
                      <a:pt x="165681" y="233425"/>
                    </a:moveTo>
                    <a:lnTo>
                      <a:pt x="165087" y="234052"/>
                    </a:lnTo>
                    <a:lnTo>
                      <a:pt x="164961" y="234242"/>
                    </a:lnTo>
                    <a:lnTo>
                      <a:pt x="165681" y="233425"/>
                    </a:lnTo>
                    <a:close/>
                  </a:path>
                  <a:path w="473710" h="562609">
                    <a:moveTo>
                      <a:pt x="159507" y="233680"/>
                    </a:moveTo>
                    <a:lnTo>
                      <a:pt x="159272" y="234242"/>
                    </a:lnTo>
                    <a:lnTo>
                      <a:pt x="159507" y="233680"/>
                    </a:lnTo>
                    <a:close/>
                  </a:path>
                  <a:path w="473710" h="562609">
                    <a:moveTo>
                      <a:pt x="161124" y="233680"/>
                    </a:moveTo>
                    <a:lnTo>
                      <a:pt x="160856" y="234238"/>
                    </a:lnTo>
                    <a:lnTo>
                      <a:pt x="161124" y="233680"/>
                    </a:lnTo>
                    <a:close/>
                  </a:path>
                  <a:path w="473710" h="562609">
                    <a:moveTo>
                      <a:pt x="174221" y="229632"/>
                    </a:moveTo>
                    <a:lnTo>
                      <a:pt x="171480" y="231318"/>
                    </a:lnTo>
                    <a:lnTo>
                      <a:pt x="168101" y="234223"/>
                    </a:lnTo>
                    <a:lnTo>
                      <a:pt x="168721" y="233899"/>
                    </a:lnTo>
                    <a:lnTo>
                      <a:pt x="174221" y="229632"/>
                    </a:lnTo>
                    <a:close/>
                  </a:path>
                  <a:path w="473710" h="562609">
                    <a:moveTo>
                      <a:pt x="160147" y="233680"/>
                    </a:moveTo>
                    <a:lnTo>
                      <a:pt x="159905" y="234221"/>
                    </a:lnTo>
                    <a:lnTo>
                      <a:pt x="160147" y="233680"/>
                    </a:lnTo>
                    <a:close/>
                  </a:path>
                  <a:path w="473710" h="562609">
                    <a:moveTo>
                      <a:pt x="166023" y="233035"/>
                    </a:moveTo>
                    <a:lnTo>
                      <a:pt x="165781" y="233143"/>
                    </a:lnTo>
                    <a:lnTo>
                      <a:pt x="165033" y="233921"/>
                    </a:lnTo>
                    <a:lnTo>
                      <a:pt x="164909" y="234220"/>
                    </a:lnTo>
                    <a:lnTo>
                      <a:pt x="166023" y="233035"/>
                    </a:lnTo>
                    <a:close/>
                  </a:path>
                  <a:path w="473710" h="562609">
                    <a:moveTo>
                      <a:pt x="162474" y="233447"/>
                    </a:moveTo>
                    <a:lnTo>
                      <a:pt x="162270" y="233738"/>
                    </a:lnTo>
                    <a:lnTo>
                      <a:pt x="162019" y="234219"/>
                    </a:lnTo>
                    <a:lnTo>
                      <a:pt x="162474" y="233447"/>
                    </a:lnTo>
                    <a:close/>
                  </a:path>
                  <a:path w="473710" h="562609">
                    <a:moveTo>
                      <a:pt x="162318" y="233720"/>
                    </a:moveTo>
                    <a:lnTo>
                      <a:pt x="162031" y="234208"/>
                    </a:lnTo>
                    <a:lnTo>
                      <a:pt x="162157" y="234036"/>
                    </a:lnTo>
                    <a:lnTo>
                      <a:pt x="162318" y="233720"/>
                    </a:lnTo>
                    <a:close/>
                  </a:path>
                  <a:path w="473710" h="562609">
                    <a:moveTo>
                      <a:pt x="165041" y="233892"/>
                    </a:moveTo>
                    <a:lnTo>
                      <a:pt x="164820" y="234183"/>
                    </a:lnTo>
                    <a:lnTo>
                      <a:pt x="165041" y="233892"/>
                    </a:lnTo>
                    <a:close/>
                  </a:path>
                  <a:path w="473710" h="562609">
                    <a:moveTo>
                      <a:pt x="165482" y="233276"/>
                    </a:moveTo>
                    <a:lnTo>
                      <a:pt x="164908" y="233972"/>
                    </a:lnTo>
                    <a:lnTo>
                      <a:pt x="164785" y="234169"/>
                    </a:lnTo>
                    <a:lnTo>
                      <a:pt x="165482" y="233276"/>
                    </a:lnTo>
                    <a:close/>
                  </a:path>
                  <a:path w="473710" h="562609">
                    <a:moveTo>
                      <a:pt x="162521" y="232990"/>
                    </a:moveTo>
                    <a:lnTo>
                      <a:pt x="161892" y="234160"/>
                    </a:lnTo>
                    <a:lnTo>
                      <a:pt x="162398" y="233254"/>
                    </a:lnTo>
                    <a:lnTo>
                      <a:pt x="162521" y="232990"/>
                    </a:lnTo>
                    <a:close/>
                  </a:path>
                  <a:path w="473710" h="562609">
                    <a:moveTo>
                      <a:pt x="165464" y="233284"/>
                    </a:moveTo>
                    <a:lnTo>
                      <a:pt x="165010" y="233485"/>
                    </a:lnTo>
                    <a:lnTo>
                      <a:pt x="164760" y="233825"/>
                    </a:lnTo>
                    <a:lnTo>
                      <a:pt x="164635" y="234106"/>
                    </a:lnTo>
                    <a:lnTo>
                      <a:pt x="165464" y="233284"/>
                    </a:lnTo>
                    <a:close/>
                  </a:path>
                  <a:path w="473710" h="562609">
                    <a:moveTo>
                      <a:pt x="161321" y="233680"/>
                    </a:moveTo>
                    <a:lnTo>
                      <a:pt x="161082" y="234128"/>
                    </a:lnTo>
                    <a:lnTo>
                      <a:pt x="161321" y="233680"/>
                    </a:lnTo>
                    <a:close/>
                  </a:path>
                  <a:path w="473710" h="562609">
                    <a:moveTo>
                      <a:pt x="163283" y="232539"/>
                    </a:moveTo>
                    <a:lnTo>
                      <a:pt x="162562" y="233606"/>
                    </a:lnTo>
                    <a:lnTo>
                      <a:pt x="162435" y="233835"/>
                    </a:lnTo>
                    <a:lnTo>
                      <a:pt x="162308" y="234124"/>
                    </a:lnTo>
                    <a:lnTo>
                      <a:pt x="162930" y="233312"/>
                    </a:lnTo>
                    <a:lnTo>
                      <a:pt x="163283" y="232539"/>
                    </a:lnTo>
                    <a:close/>
                  </a:path>
                  <a:path w="473710" h="562609">
                    <a:moveTo>
                      <a:pt x="167357" y="233244"/>
                    </a:moveTo>
                    <a:lnTo>
                      <a:pt x="166267" y="234003"/>
                    </a:lnTo>
                    <a:lnTo>
                      <a:pt x="167357" y="233244"/>
                    </a:lnTo>
                    <a:close/>
                  </a:path>
                  <a:path w="473710" h="562609">
                    <a:moveTo>
                      <a:pt x="162443" y="232392"/>
                    </a:moveTo>
                    <a:lnTo>
                      <a:pt x="161518" y="234106"/>
                    </a:lnTo>
                    <a:lnTo>
                      <a:pt x="162275" y="232739"/>
                    </a:lnTo>
                    <a:lnTo>
                      <a:pt x="162443" y="232392"/>
                    </a:lnTo>
                    <a:close/>
                  </a:path>
                  <a:path w="473710" h="562609">
                    <a:moveTo>
                      <a:pt x="165525" y="233256"/>
                    </a:moveTo>
                    <a:lnTo>
                      <a:pt x="164861" y="234088"/>
                    </a:lnTo>
                    <a:lnTo>
                      <a:pt x="165525" y="233256"/>
                    </a:lnTo>
                    <a:close/>
                  </a:path>
                  <a:path w="473710" h="562609">
                    <a:moveTo>
                      <a:pt x="164897" y="233625"/>
                    </a:moveTo>
                    <a:lnTo>
                      <a:pt x="164711" y="233862"/>
                    </a:lnTo>
                    <a:lnTo>
                      <a:pt x="164584" y="234085"/>
                    </a:lnTo>
                    <a:lnTo>
                      <a:pt x="164897" y="233625"/>
                    </a:lnTo>
                    <a:close/>
                  </a:path>
                  <a:path w="473710" h="562609">
                    <a:moveTo>
                      <a:pt x="168457" y="233100"/>
                    </a:moveTo>
                    <a:lnTo>
                      <a:pt x="167469" y="233692"/>
                    </a:lnTo>
                    <a:lnTo>
                      <a:pt x="166485" y="234082"/>
                    </a:lnTo>
                    <a:lnTo>
                      <a:pt x="167573" y="233653"/>
                    </a:lnTo>
                    <a:lnTo>
                      <a:pt x="168457" y="233100"/>
                    </a:lnTo>
                    <a:close/>
                  </a:path>
                  <a:path w="473710" h="562609">
                    <a:moveTo>
                      <a:pt x="167285" y="233314"/>
                    </a:moveTo>
                    <a:lnTo>
                      <a:pt x="166864" y="233673"/>
                    </a:lnTo>
                    <a:lnTo>
                      <a:pt x="166485" y="234072"/>
                    </a:lnTo>
                    <a:lnTo>
                      <a:pt x="167285" y="233314"/>
                    </a:lnTo>
                    <a:close/>
                  </a:path>
                  <a:path w="473710" h="562609">
                    <a:moveTo>
                      <a:pt x="170301" y="231222"/>
                    </a:moveTo>
                    <a:lnTo>
                      <a:pt x="167247" y="233347"/>
                    </a:lnTo>
                    <a:lnTo>
                      <a:pt x="166500" y="234067"/>
                    </a:lnTo>
                    <a:lnTo>
                      <a:pt x="167469" y="233692"/>
                    </a:lnTo>
                    <a:lnTo>
                      <a:pt x="168454" y="233101"/>
                    </a:lnTo>
                    <a:lnTo>
                      <a:pt x="170301" y="231222"/>
                    </a:lnTo>
                    <a:close/>
                  </a:path>
                  <a:path w="473710" h="562609">
                    <a:moveTo>
                      <a:pt x="162415" y="233154"/>
                    </a:moveTo>
                    <a:lnTo>
                      <a:pt x="162027" y="233812"/>
                    </a:lnTo>
                    <a:lnTo>
                      <a:pt x="161902" y="234066"/>
                    </a:lnTo>
                    <a:lnTo>
                      <a:pt x="162415" y="233154"/>
                    </a:lnTo>
                    <a:close/>
                  </a:path>
                  <a:path w="473710" h="562609">
                    <a:moveTo>
                      <a:pt x="164915" y="233528"/>
                    </a:moveTo>
                    <a:lnTo>
                      <a:pt x="164663" y="233759"/>
                    </a:lnTo>
                    <a:lnTo>
                      <a:pt x="164537" y="234065"/>
                    </a:lnTo>
                    <a:lnTo>
                      <a:pt x="164915" y="233528"/>
                    </a:lnTo>
                    <a:close/>
                  </a:path>
                  <a:path w="473710" h="562609">
                    <a:moveTo>
                      <a:pt x="160611" y="233636"/>
                    </a:moveTo>
                    <a:lnTo>
                      <a:pt x="160455" y="234062"/>
                    </a:lnTo>
                    <a:lnTo>
                      <a:pt x="160581" y="233787"/>
                    </a:lnTo>
                    <a:lnTo>
                      <a:pt x="160611" y="233636"/>
                    </a:lnTo>
                    <a:close/>
                  </a:path>
                  <a:path w="473710" h="562609">
                    <a:moveTo>
                      <a:pt x="166731" y="233680"/>
                    </a:moveTo>
                    <a:lnTo>
                      <a:pt x="166547" y="233680"/>
                    </a:lnTo>
                    <a:lnTo>
                      <a:pt x="166191" y="234055"/>
                    </a:lnTo>
                    <a:lnTo>
                      <a:pt x="166731" y="233680"/>
                    </a:lnTo>
                    <a:close/>
                  </a:path>
                  <a:path w="473710" h="562609">
                    <a:moveTo>
                      <a:pt x="162241" y="233677"/>
                    </a:moveTo>
                    <a:lnTo>
                      <a:pt x="162030" y="234053"/>
                    </a:lnTo>
                    <a:lnTo>
                      <a:pt x="162241" y="233677"/>
                    </a:lnTo>
                    <a:close/>
                  </a:path>
                  <a:path w="473710" h="562609">
                    <a:moveTo>
                      <a:pt x="172275" y="233680"/>
                    </a:moveTo>
                    <a:lnTo>
                      <a:pt x="171659" y="234052"/>
                    </a:lnTo>
                    <a:lnTo>
                      <a:pt x="172275" y="233680"/>
                    </a:lnTo>
                    <a:close/>
                  </a:path>
                  <a:path w="473710" h="562609">
                    <a:moveTo>
                      <a:pt x="163951" y="233055"/>
                    </a:moveTo>
                    <a:lnTo>
                      <a:pt x="163503" y="233742"/>
                    </a:lnTo>
                    <a:lnTo>
                      <a:pt x="164122" y="234038"/>
                    </a:lnTo>
                    <a:lnTo>
                      <a:pt x="164008" y="233849"/>
                    </a:lnTo>
                    <a:lnTo>
                      <a:pt x="163641" y="233696"/>
                    </a:lnTo>
                    <a:lnTo>
                      <a:pt x="163768" y="233442"/>
                    </a:lnTo>
                    <a:lnTo>
                      <a:pt x="163893" y="233264"/>
                    </a:lnTo>
                    <a:lnTo>
                      <a:pt x="163951" y="233055"/>
                    </a:lnTo>
                    <a:close/>
                  </a:path>
                  <a:path w="473710" h="562609">
                    <a:moveTo>
                      <a:pt x="164795" y="233581"/>
                    </a:moveTo>
                    <a:lnTo>
                      <a:pt x="164586" y="233802"/>
                    </a:lnTo>
                    <a:lnTo>
                      <a:pt x="164459" y="234033"/>
                    </a:lnTo>
                    <a:lnTo>
                      <a:pt x="164795" y="233581"/>
                    </a:lnTo>
                    <a:close/>
                  </a:path>
                  <a:path w="473710" h="562609">
                    <a:moveTo>
                      <a:pt x="161615" y="233412"/>
                    </a:moveTo>
                    <a:lnTo>
                      <a:pt x="161465" y="233704"/>
                    </a:lnTo>
                    <a:lnTo>
                      <a:pt x="161339" y="234024"/>
                    </a:lnTo>
                    <a:lnTo>
                      <a:pt x="161465" y="233782"/>
                    </a:lnTo>
                    <a:lnTo>
                      <a:pt x="161615" y="233412"/>
                    </a:lnTo>
                    <a:close/>
                  </a:path>
                  <a:path w="473710" h="562609">
                    <a:moveTo>
                      <a:pt x="162381" y="233293"/>
                    </a:moveTo>
                    <a:lnTo>
                      <a:pt x="161996" y="234017"/>
                    </a:lnTo>
                    <a:lnTo>
                      <a:pt x="162121" y="233843"/>
                    </a:lnTo>
                    <a:lnTo>
                      <a:pt x="162381" y="233293"/>
                    </a:lnTo>
                    <a:close/>
                  </a:path>
                  <a:path w="473710" h="562609">
                    <a:moveTo>
                      <a:pt x="164732" y="233609"/>
                    </a:moveTo>
                    <a:lnTo>
                      <a:pt x="164421" y="234017"/>
                    </a:lnTo>
                    <a:lnTo>
                      <a:pt x="164732" y="233609"/>
                    </a:lnTo>
                    <a:close/>
                  </a:path>
                  <a:path w="473710" h="562609">
                    <a:moveTo>
                      <a:pt x="164976" y="233500"/>
                    </a:moveTo>
                    <a:lnTo>
                      <a:pt x="164831" y="233648"/>
                    </a:lnTo>
                    <a:lnTo>
                      <a:pt x="164581" y="234009"/>
                    </a:lnTo>
                    <a:lnTo>
                      <a:pt x="164976" y="233500"/>
                    </a:lnTo>
                    <a:close/>
                  </a:path>
                  <a:path w="473710" h="562609">
                    <a:moveTo>
                      <a:pt x="164652" y="233680"/>
                    </a:moveTo>
                    <a:lnTo>
                      <a:pt x="164520" y="233720"/>
                    </a:lnTo>
                    <a:lnTo>
                      <a:pt x="164397" y="234007"/>
                    </a:lnTo>
                    <a:lnTo>
                      <a:pt x="164652" y="233680"/>
                    </a:lnTo>
                    <a:close/>
                  </a:path>
                  <a:path w="473710" h="562609">
                    <a:moveTo>
                      <a:pt x="162474" y="233606"/>
                    </a:moveTo>
                    <a:lnTo>
                      <a:pt x="162374" y="233742"/>
                    </a:lnTo>
                    <a:lnTo>
                      <a:pt x="162248" y="234004"/>
                    </a:lnTo>
                    <a:lnTo>
                      <a:pt x="162474" y="233606"/>
                    </a:lnTo>
                    <a:close/>
                  </a:path>
                  <a:path w="473710" h="562609">
                    <a:moveTo>
                      <a:pt x="160976" y="233394"/>
                    </a:moveTo>
                    <a:lnTo>
                      <a:pt x="160812" y="233688"/>
                    </a:lnTo>
                    <a:lnTo>
                      <a:pt x="160685" y="233977"/>
                    </a:lnTo>
                    <a:lnTo>
                      <a:pt x="160976" y="233394"/>
                    </a:lnTo>
                    <a:close/>
                  </a:path>
                  <a:path w="473710" h="562609">
                    <a:moveTo>
                      <a:pt x="160324" y="233445"/>
                    </a:moveTo>
                    <a:lnTo>
                      <a:pt x="160147" y="233973"/>
                    </a:lnTo>
                    <a:lnTo>
                      <a:pt x="160274" y="233653"/>
                    </a:lnTo>
                    <a:lnTo>
                      <a:pt x="160324" y="233445"/>
                    </a:lnTo>
                    <a:close/>
                  </a:path>
                  <a:path w="473710" h="562609">
                    <a:moveTo>
                      <a:pt x="162367" y="233502"/>
                    </a:moveTo>
                    <a:lnTo>
                      <a:pt x="162219" y="233720"/>
                    </a:lnTo>
                    <a:lnTo>
                      <a:pt x="162095" y="233964"/>
                    </a:lnTo>
                    <a:lnTo>
                      <a:pt x="162221" y="233782"/>
                    </a:lnTo>
                    <a:lnTo>
                      <a:pt x="162367" y="233502"/>
                    </a:lnTo>
                    <a:close/>
                  </a:path>
                  <a:path w="473710" h="562609">
                    <a:moveTo>
                      <a:pt x="158958" y="233347"/>
                    </a:moveTo>
                    <a:lnTo>
                      <a:pt x="158798" y="233961"/>
                    </a:lnTo>
                    <a:lnTo>
                      <a:pt x="158958" y="233347"/>
                    </a:lnTo>
                    <a:close/>
                  </a:path>
                  <a:path w="473710" h="562609">
                    <a:moveTo>
                      <a:pt x="161357" y="233680"/>
                    </a:moveTo>
                    <a:lnTo>
                      <a:pt x="161210" y="233960"/>
                    </a:lnTo>
                    <a:lnTo>
                      <a:pt x="161357" y="233680"/>
                    </a:lnTo>
                    <a:close/>
                  </a:path>
                  <a:path w="473710" h="562609">
                    <a:moveTo>
                      <a:pt x="160450" y="233528"/>
                    </a:moveTo>
                    <a:lnTo>
                      <a:pt x="160321" y="233940"/>
                    </a:lnTo>
                    <a:lnTo>
                      <a:pt x="160447" y="233589"/>
                    </a:lnTo>
                    <a:close/>
                  </a:path>
                  <a:path w="473710" h="562609">
                    <a:moveTo>
                      <a:pt x="163653" y="232756"/>
                    </a:moveTo>
                    <a:lnTo>
                      <a:pt x="162969" y="233939"/>
                    </a:lnTo>
                    <a:lnTo>
                      <a:pt x="163596" y="233197"/>
                    </a:lnTo>
                    <a:lnTo>
                      <a:pt x="163722" y="233001"/>
                    </a:lnTo>
                    <a:lnTo>
                      <a:pt x="163653" y="232756"/>
                    </a:lnTo>
                    <a:close/>
                  </a:path>
                  <a:path w="473710" h="562609">
                    <a:moveTo>
                      <a:pt x="281633" y="227330"/>
                    </a:moveTo>
                    <a:lnTo>
                      <a:pt x="178028" y="227330"/>
                    </a:lnTo>
                    <a:lnTo>
                      <a:pt x="174265" y="229605"/>
                    </a:lnTo>
                    <a:lnTo>
                      <a:pt x="168675" y="233936"/>
                    </a:lnTo>
                    <a:lnTo>
                      <a:pt x="171094" y="232410"/>
                    </a:lnTo>
                    <a:lnTo>
                      <a:pt x="171733" y="232410"/>
                    </a:lnTo>
                    <a:lnTo>
                      <a:pt x="176822" y="229870"/>
                    </a:lnTo>
                    <a:lnTo>
                      <a:pt x="279058" y="229870"/>
                    </a:lnTo>
                    <a:lnTo>
                      <a:pt x="281633" y="227330"/>
                    </a:lnTo>
                    <a:close/>
                  </a:path>
                  <a:path w="473710" h="562609">
                    <a:moveTo>
                      <a:pt x="164009" y="233112"/>
                    </a:moveTo>
                    <a:lnTo>
                      <a:pt x="163864" y="233320"/>
                    </a:lnTo>
                    <a:lnTo>
                      <a:pt x="163738" y="233732"/>
                    </a:lnTo>
                    <a:lnTo>
                      <a:pt x="164224" y="233935"/>
                    </a:lnTo>
                    <a:lnTo>
                      <a:pt x="164476" y="233617"/>
                    </a:lnTo>
                    <a:lnTo>
                      <a:pt x="164009" y="233112"/>
                    </a:lnTo>
                    <a:close/>
                  </a:path>
                  <a:path w="473710" h="562609">
                    <a:moveTo>
                      <a:pt x="159523" y="233153"/>
                    </a:moveTo>
                    <a:lnTo>
                      <a:pt x="159406" y="233437"/>
                    </a:lnTo>
                    <a:lnTo>
                      <a:pt x="159280" y="233923"/>
                    </a:lnTo>
                    <a:lnTo>
                      <a:pt x="159407" y="233618"/>
                    </a:lnTo>
                    <a:lnTo>
                      <a:pt x="159523" y="233153"/>
                    </a:lnTo>
                    <a:close/>
                  </a:path>
                  <a:path w="473710" h="562609">
                    <a:moveTo>
                      <a:pt x="160346" y="233459"/>
                    </a:moveTo>
                    <a:lnTo>
                      <a:pt x="160180" y="233903"/>
                    </a:lnTo>
                    <a:lnTo>
                      <a:pt x="160307" y="233636"/>
                    </a:lnTo>
                    <a:lnTo>
                      <a:pt x="160346" y="233459"/>
                    </a:lnTo>
                    <a:close/>
                  </a:path>
                  <a:path w="473710" h="562609">
                    <a:moveTo>
                      <a:pt x="165627" y="233211"/>
                    </a:moveTo>
                    <a:lnTo>
                      <a:pt x="165087" y="233843"/>
                    </a:lnTo>
                    <a:lnTo>
                      <a:pt x="165627" y="233211"/>
                    </a:lnTo>
                    <a:close/>
                  </a:path>
                  <a:path w="473710" h="562609">
                    <a:moveTo>
                      <a:pt x="161397" y="233680"/>
                    </a:moveTo>
                    <a:lnTo>
                      <a:pt x="161303" y="233835"/>
                    </a:lnTo>
                    <a:lnTo>
                      <a:pt x="161397" y="233680"/>
                    </a:lnTo>
                    <a:close/>
                  </a:path>
                  <a:path w="473710" h="562609">
                    <a:moveTo>
                      <a:pt x="164525" y="233632"/>
                    </a:moveTo>
                    <a:lnTo>
                      <a:pt x="164415" y="233827"/>
                    </a:lnTo>
                    <a:lnTo>
                      <a:pt x="164541" y="233698"/>
                    </a:lnTo>
                    <a:close/>
                  </a:path>
                  <a:path w="473710" h="562609">
                    <a:moveTo>
                      <a:pt x="164495" y="233601"/>
                    </a:moveTo>
                    <a:lnTo>
                      <a:pt x="164332" y="233825"/>
                    </a:lnTo>
                    <a:lnTo>
                      <a:pt x="164458" y="233680"/>
                    </a:lnTo>
                    <a:close/>
                  </a:path>
                  <a:path w="473710" h="562609">
                    <a:moveTo>
                      <a:pt x="162995" y="232194"/>
                    </a:moveTo>
                    <a:lnTo>
                      <a:pt x="162386" y="233284"/>
                    </a:lnTo>
                    <a:lnTo>
                      <a:pt x="162138" y="233820"/>
                    </a:lnTo>
                    <a:lnTo>
                      <a:pt x="162265" y="233631"/>
                    </a:lnTo>
                    <a:lnTo>
                      <a:pt x="162995" y="232194"/>
                    </a:lnTo>
                    <a:close/>
                  </a:path>
                  <a:path w="473710" h="562609">
                    <a:moveTo>
                      <a:pt x="165702" y="233178"/>
                    </a:moveTo>
                    <a:lnTo>
                      <a:pt x="165111" y="233817"/>
                    </a:lnTo>
                    <a:lnTo>
                      <a:pt x="165702" y="233178"/>
                    </a:lnTo>
                    <a:close/>
                  </a:path>
                  <a:path w="473710" h="562609">
                    <a:moveTo>
                      <a:pt x="162272" y="232520"/>
                    </a:moveTo>
                    <a:lnTo>
                      <a:pt x="162085" y="232774"/>
                    </a:lnTo>
                    <a:lnTo>
                      <a:pt x="161585" y="233815"/>
                    </a:lnTo>
                    <a:lnTo>
                      <a:pt x="162272" y="232520"/>
                    </a:lnTo>
                    <a:close/>
                  </a:path>
                  <a:path w="473710" h="562609">
                    <a:moveTo>
                      <a:pt x="161340" y="233680"/>
                    </a:moveTo>
                    <a:close/>
                  </a:path>
                  <a:path w="473710" h="562609">
                    <a:moveTo>
                      <a:pt x="166159" y="232975"/>
                    </a:moveTo>
                    <a:lnTo>
                      <a:pt x="165408" y="233772"/>
                    </a:lnTo>
                    <a:lnTo>
                      <a:pt x="166159" y="232975"/>
                    </a:lnTo>
                    <a:close/>
                  </a:path>
                  <a:path w="473710" h="562609">
                    <a:moveTo>
                      <a:pt x="161728" y="233032"/>
                    </a:moveTo>
                    <a:lnTo>
                      <a:pt x="161350" y="233771"/>
                    </a:lnTo>
                    <a:lnTo>
                      <a:pt x="161603" y="233313"/>
                    </a:lnTo>
                    <a:lnTo>
                      <a:pt x="161728" y="233032"/>
                    </a:lnTo>
                    <a:close/>
                  </a:path>
                  <a:path w="473710" h="562609">
                    <a:moveTo>
                      <a:pt x="162883" y="232889"/>
                    </a:moveTo>
                    <a:lnTo>
                      <a:pt x="162484" y="233489"/>
                    </a:lnTo>
                    <a:lnTo>
                      <a:pt x="162358" y="233764"/>
                    </a:lnTo>
                    <a:lnTo>
                      <a:pt x="162883" y="232889"/>
                    </a:lnTo>
                    <a:close/>
                  </a:path>
                  <a:path w="473710" h="562609">
                    <a:moveTo>
                      <a:pt x="159723" y="233084"/>
                    </a:moveTo>
                    <a:lnTo>
                      <a:pt x="159613" y="233351"/>
                    </a:lnTo>
                    <a:lnTo>
                      <a:pt x="159487" y="233742"/>
                    </a:lnTo>
                    <a:lnTo>
                      <a:pt x="159723" y="233084"/>
                    </a:lnTo>
                    <a:close/>
                  </a:path>
                  <a:path w="473710" h="562609">
                    <a:moveTo>
                      <a:pt x="163883" y="232986"/>
                    </a:moveTo>
                    <a:lnTo>
                      <a:pt x="163622" y="233385"/>
                    </a:lnTo>
                    <a:lnTo>
                      <a:pt x="163496" y="233738"/>
                    </a:lnTo>
                    <a:lnTo>
                      <a:pt x="163875" y="233165"/>
                    </a:lnTo>
                    <a:lnTo>
                      <a:pt x="163883" y="232986"/>
                    </a:lnTo>
                    <a:close/>
                  </a:path>
                  <a:path w="473710" h="562609">
                    <a:moveTo>
                      <a:pt x="169041" y="232765"/>
                    </a:moveTo>
                    <a:lnTo>
                      <a:pt x="168516" y="233083"/>
                    </a:lnTo>
                    <a:lnTo>
                      <a:pt x="167895" y="233704"/>
                    </a:lnTo>
                    <a:lnTo>
                      <a:pt x="168516" y="233291"/>
                    </a:lnTo>
                    <a:lnTo>
                      <a:pt x="169041" y="232765"/>
                    </a:lnTo>
                    <a:close/>
                  </a:path>
                  <a:path w="473710" h="562609">
                    <a:moveTo>
                      <a:pt x="163752" y="233153"/>
                    </a:moveTo>
                    <a:lnTo>
                      <a:pt x="163536" y="233445"/>
                    </a:lnTo>
                    <a:lnTo>
                      <a:pt x="163410" y="233702"/>
                    </a:lnTo>
                    <a:lnTo>
                      <a:pt x="163537" y="233456"/>
                    </a:lnTo>
                    <a:lnTo>
                      <a:pt x="163752" y="233153"/>
                    </a:lnTo>
                    <a:close/>
                  </a:path>
                  <a:path w="473710" h="562609">
                    <a:moveTo>
                      <a:pt x="159267" y="233241"/>
                    </a:moveTo>
                    <a:lnTo>
                      <a:pt x="159103" y="233699"/>
                    </a:lnTo>
                    <a:lnTo>
                      <a:pt x="159267" y="233241"/>
                    </a:lnTo>
                    <a:close/>
                  </a:path>
                  <a:path w="473710" h="562609">
                    <a:moveTo>
                      <a:pt x="163707" y="233226"/>
                    </a:moveTo>
                    <a:lnTo>
                      <a:pt x="163537" y="233455"/>
                    </a:lnTo>
                    <a:lnTo>
                      <a:pt x="163412" y="233699"/>
                    </a:lnTo>
                    <a:lnTo>
                      <a:pt x="163707" y="233226"/>
                    </a:lnTo>
                    <a:close/>
                  </a:path>
                  <a:path w="473710" h="562609">
                    <a:moveTo>
                      <a:pt x="162669" y="233084"/>
                    </a:moveTo>
                    <a:lnTo>
                      <a:pt x="162420" y="233451"/>
                    </a:lnTo>
                    <a:lnTo>
                      <a:pt x="162295" y="233692"/>
                    </a:lnTo>
                    <a:lnTo>
                      <a:pt x="162545" y="233320"/>
                    </a:lnTo>
                    <a:lnTo>
                      <a:pt x="162669" y="233084"/>
                    </a:lnTo>
                    <a:close/>
                  </a:path>
                  <a:path w="473710" h="562609">
                    <a:moveTo>
                      <a:pt x="157858" y="233061"/>
                    </a:moveTo>
                    <a:lnTo>
                      <a:pt x="157848" y="233680"/>
                    </a:lnTo>
                    <a:lnTo>
                      <a:pt x="157981" y="233680"/>
                    </a:lnTo>
                    <a:lnTo>
                      <a:pt x="157858" y="233061"/>
                    </a:lnTo>
                    <a:close/>
                  </a:path>
                  <a:path w="473710" h="562609">
                    <a:moveTo>
                      <a:pt x="158113" y="232302"/>
                    </a:moveTo>
                    <a:lnTo>
                      <a:pt x="157865" y="233074"/>
                    </a:lnTo>
                    <a:lnTo>
                      <a:pt x="157992" y="233680"/>
                    </a:lnTo>
                    <a:lnTo>
                      <a:pt x="158399" y="232410"/>
                    </a:lnTo>
                    <a:lnTo>
                      <a:pt x="158137" y="232410"/>
                    </a:lnTo>
                    <a:close/>
                  </a:path>
                  <a:path w="473710" h="562609">
                    <a:moveTo>
                      <a:pt x="158925" y="233359"/>
                    </a:moveTo>
                    <a:lnTo>
                      <a:pt x="158767" y="233680"/>
                    </a:lnTo>
                    <a:lnTo>
                      <a:pt x="158925" y="233359"/>
                    </a:lnTo>
                    <a:close/>
                  </a:path>
                  <a:path w="473710" h="562609">
                    <a:moveTo>
                      <a:pt x="159295" y="233392"/>
                    </a:moveTo>
                    <a:lnTo>
                      <a:pt x="159189" y="233680"/>
                    </a:lnTo>
                    <a:lnTo>
                      <a:pt x="159295" y="233392"/>
                    </a:lnTo>
                    <a:close/>
                  </a:path>
                  <a:path w="473710" h="562609">
                    <a:moveTo>
                      <a:pt x="159481" y="233167"/>
                    </a:moveTo>
                    <a:lnTo>
                      <a:pt x="159415" y="233297"/>
                    </a:lnTo>
                    <a:lnTo>
                      <a:pt x="159288" y="233680"/>
                    </a:lnTo>
                    <a:lnTo>
                      <a:pt x="159481" y="233167"/>
                    </a:lnTo>
                    <a:close/>
                  </a:path>
                  <a:path w="473710" h="562609">
                    <a:moveTo>
                      <a:pt x="159995" y="233226"/>
                    </a:moveTo>
                    <a:lnTo>
                      <a:pt x="159807" y="233680"/>
                    </a:lnTo>
                    <a:lnTo>
                      <a:pt x="160041" y="233320"/>
                    </a:lnTo>
                    <a:close/>
                  </a:path>
                  <a:path w="473710" h="562609">
                    <a:moveTo>
                      <a:pt x="160197" y="233360"/>
                    </a:moveTo>
                    <a:lnTo>
                      <a:pt x="160088" y="233680"/>
                    </a:lnTo>
                    <a:lnTo>
                      <a:pt x="160197" y="233360"/>
                    </a:lnTo>
                    <a:close/>
                  </a:path>
                  <a:path w="473710" h="562609">
                    <a:moveTo>
                      <a:pt x="160465" y="233538"/>
                    </a:moveTo>
                    <a:lnTo>
                      <a:pt x="160414" y="233680"/>
                    </a:lnTo>
                    <a:lnTo>
                      <a:pt x="160465" y="233538"/>
                    </a:lnTo>
                    <a:close/>
                  </a:path>
                  <a:path w="473710" h="562609">
                    <a:moveTo>
                      <a:pt x="160650" y="233662"/>
                    </a:moveTo>
                    <a:close/>
                  </a:path>
                  <a:path w="473710" h="562609">
                    <a:moveTo>
                      <a:pt x="160679" y="233677"/>
                    </a:moveTo>
                    <a:close/>
                  </a:path>
                  <a:path w="473710" h="562609">
                    <a:moveTo>
                      <a:pt x="161667" y="232447"/>
                    </a:moveTo>
                    <a:lnTo>
                      <a:pt x="161109" y="233680"/>
                    </a:lnTo>
                    <a:lnTo>
                      <a:pt x="161667" y="232447"/>
                    </a:lnTo>
                    <a:close/>
                  </a:path>
                  <a:path w="473710" h="562609">
                    <a:moveTo>
                      <a:pt x="161624" y="233067"/>
                    </a:moveTo>
                    <a:lnTo>
                      <a:pt x="161444" y="233402"/>
                    </a:lnTo>
                    <a:lnTo>
                      <a:pt x="161321" y="233680"/>
                    </a:lnTo>
                    <a:lnTo>
                      <a:pt x="161624" y="233067"/>
                    </a:lnTo>
                    <a:close/>
                  </a:path>
                  <a:path w="473710" h="562609">
                    <a:moveTo>
                      <a:pt x="161502" y="233565"/>
                    </a:moveTo>
                    <a:close/>
                  </a:path>
                  <a:path w="473710" h="562609">
                    <a:moveTo>
                      <a:pt x="161694" y="233305"/>
                    </a:moveTo>
                    <a:lnTo>
                      <a:pt x="161507" y="233680"/>
                    </a:lnTo>
                    <a:lnTo>
                      <a:pt x="161694" y="233305"/>
                    </a:lnTo>
                    <a:close/>
                  </a:path>
                  <a:path w="473710" h="562609">
                    <a:moveTo>
                      <a:pt x="162053" y="232817"/>
                    </a:moveTo>
                    <a:lnTo>
                      <a:pt x="161919" y="232999"/>
                    </a:lnTo>
                    <a:lnTo>
                      <a:pt x="161539" y="233680"/>
                    </a:lnTo>
                    <a:lnTo>
                      <a:pt x="162053" y="232817"/>
                    </a:lnTo>
                    <a:close/>
                  </a:path>
                  <a:path w="473710" h="562609">
                    <a:moveTo>
                      <a:pt x="164588" y="233673"/>
                    </a:moveTo>
                    <a:close/>
                  </a:path>
                  <a:path w="473710" h="562609">
                    <a:moveTo>
                      <a:pt x="164694" y="233626"/>
                    </a:moveTo>
                    <a:close/>
                  </a:path>
                  <a:path w="473710" h="562609">
                    <a:moveTo>
                      <a:pt x="163032" y="232131"/>
                    </a:moveTo>
                    <a:lnTo>
                      <a:pt x="162241" y="233677"/>
                    </a:lnTo>
                    <a:lnTo>
                      <a:pt x="162367" y="233502"/>
                    </a:lnTo>
                    <a:lnTo>
                      <a:pt x="162997" y="232298"/>
                    </a:lnTo>
                    <a:lnTo>
                      <a:pt x="163032" y="232131"/>
                    </a:lnTo>
                    <a:close/>
                  </a:path>
                  <a:path w="473710" h="562609">
                    <a:moveTo>
                      <a:pt x="161040" y="232805"/>
                    </a:moveTo>
                    <a:lnTo>
                      <a:pt x="160806" y="233320"/>
                    </a:lnTo>
                    <a:lnTo>
                      <a:pt x="160679" y="233677"/>
                    </a:lnTo>
                    <a:lnTo>
                      <a:pt x="161040" y="232805"/>
                    </a:lnTo>
                    <a:close/>
                  </a:path>
                  <a:path w="473710" h="562609">
                    <a:moveTo>
                      <a:pt x="165020" y="233208"/>
                    </a:moveTo>
                    <a:lnTo>
                      <a:pt x="164588" y="233673"/>
                    </a:lnTo>
                    <a:lnTo>
                      <a:pt x="165020" y="233208"/>
                    </a:lnTo>
                    <a:close/>
                  </a:path>
                  <a:path w="473710" h="562609">
                    <a:moveTo>
                      <a:pt x="165306" y="232843"/>
                    </a:moveTo>
                    <a:lnTo>
                      <a:pt x="164703" y="233451"/>
                    </a:lnTo>
                    <a:lnTo>
                      <a:pt x="164577" y="233662"/>
                    </a:lnTo>
                    <a:lnTo>
                      <a:pt x="165080" y="233132"/>
                    </a:lnTo>
                    <a:lnTo>
                      <a:pt x="165306" y="232843"/>
                    </a:lnTo>
                    <a:close/>
                  </a:path>
                  <a:path w="473710" h="562609">
                    <a:moveTo>
                      <a:pt x="161041" y="232630"/>
                    </a:moveTo>
                    <a:lnTo>
                      <a:pt x="160769" y="233211"/>
                    </a:lnTo>
                    <a:lnTo>
                      <a:pt x="160643" y="233653"/>
                    </a:lnTo>
                    <a:lnTo>
                      <a:pt x="161041" y="232630"/>
                    </a:lnTo>
                    <a:close/>
                  </a:path>
                  <a:path w="473710" h="562609">
                    <a:moveTo>
                      <a:pt x="158803" y="232290"/>
                    </a:moveTo>
                    <a:lnTo>
                      <a:pt x="158393" y="232442"/>
                    </a:lnTo>
                    <a:lnTo>
                      <a:pt x="158139" y="233629"/>
                    </a:lnTo>
                    <a:lnTo>
                      <a:pt x="158734" y="233424"/>
                    </a:lnTo>
                    <a:lnTo>
                      <a:pt x="158987" y="232889"/>
                    </a:lnTo>
                    <a:lnTo>
                      <a:pt x="158803" y="232290"/>
                    </a:lnTo>
                    <a:close/>
                  </a:path>
                  <a:path w="473710" h="562609">
                    <a:moveTo>
                      <a:pt x="161119" y="232604"/>
                    </a:moveTo>
                    <a:lnTo>
                      <a:pt x="160655" y="233625"/>
                    </a:lnTo>
                    <a:lnTo>
                      <a:pt x="161119" y="232604"/>
                    </a:lnTo>
                    <a:close/>
                  </a:path>
                  <a:path w="473710" h="562609">
                    <a:moveTo>
                      <a:pt x="160957" y="232693"/>
                    </a:moveTo>
                    <a:lnTo>
                      <a:pt x="160727" y="233123"/>
                    </a:lnTo>
                    <a:lnTo>
                      <a:pt x="160601" y="233625"/>
                    </a:lnTo>
                    <a:lnTo>
                      <a:pt x="160957" y="232693"/>
                    </a:lnTo>
                    <a:close/>
                  </a:path>
                  <a:path w="473710" h="562609">
                    <a:moveTo>
                      <a:pt x="166348" y="231459"/>
                    </a:moveTo>
                    <a:lnTo>
                      <a:pt x="166043" y="231585"/>
                    </a:lnTo>
                    <a:lnTo>
                      <a:pt x="165794" y="231828"/>
                    </a:lnTo>
                    <a:lnTo>
                      <a:pt x="164662" y="233405"/>
                    </a:lnTo>
                    <a:lnTo>
                      <a:pt x="164535" y="233620"/>
                    </a:lnTo>
                    <a:lnTo>
                      <a:pt x="165290" y="232858"/>
                    </a:lnTo>
                    <a:lnTo>
                      <a:pt x="166348" y="231459"/>
                    </a:lnTo>
                    <a:close/>
                  </a:path>
                  <a:path w="473710" h="562609">
                    <a:moveTo>
                      <a:pt x="161254" y="232557"/>
                    </a:moveTo>
                    <a:lnTo>
                      <a:pt x="161101" y="232670"/>
                    </a:lnTo>
                    <a:lnTo>
                      <a:pt x="160721" y="233615"/>
                    </a:lnTo>
                    <a:lnTo>
                      <a:pt x="160971" y="233244"/>
                    </a:lnTo>
                    <a:lnTo>
                      <a:pt x="161254" y="232557"/>
                    </a:lnTo>
                    <a:close/>
                  </a:path>
                  <a:path w="473710" h="562609">
                    <a:moveTo>
                      <a:pt x="161126" y="233022"/>
                    </a:moveTo>
                    <a:lnTo>
                      <a:pt x="160960" y="233291"/>
                    </a:lnTo>
                    <a:lnTo>
                      <a:pt x="160834" y="233605"/>
                    </a:lnTo>
                    <a:lnTo>
                      <a:pt x="161126" y="233022"/>
                    </a:lnTo>
                    <a:close/>
                  </a:path>
                  <a:path w="473710" h="562609">
                    <a:moveTo>
                      <a:pt x="162741" y="232514"/>
                    </a:moveTo>
                    <a:lnTo>
                      <a:pt x="162386" y="233093"/>
                    </a:lnTo>
                    <a:lnTo>
                      <a:pt x="162135" y="233591"/>
                    </a:lnTo>
                    <a:lnTo>
                      <a:pt x="162635" y="232742"/>
                    </a:lnTo>
                    <a:lnTo>
                      <a:pt x="162741" y="232514"/>
                    </a:lnTo>
                    <a:close/>
                  </a:path>
                  <a:path w="473710" h="562609">
                    <a:moveTo>
                      <a:pt x="165239" y="232984"/>
                    </a:moveTo>
                    <a:lnTo>
                      <a:pt x="164754" y="233585"/>
                    </a:lnTo>
                    <a:lnTo>
                      <a:pt x="165239" y="232984"/>
                    </a:lnTo>
                    <a:close/>
                  </a:path>
                  <a:path w="473710" h="562609">
                    <a:moveTo>
                      <a:pt x="165899" y="231645"/>
                    </a:moveTo>
                    <a:lnTo>
                      <a:pt x="164755" y="232119"/>
                    </a:lnTo>
                    <a:lnTo>
                      <a:pt x="164250" y="232767"/>
                    </a:lnTo>
                    <a:lnTo>
                      <a:pt x="164123" y="233208"/>
                    </a:lnTo>
                    <a:lnTo>
                      <a:pt x="164499" y="233584"/>
                    </a:lnTo>
                    <a:lnTo>
                      <a:pt x="164750" y="233232"/>
                    </a:lnTo>
                    <a:lnTo>
                      <a:pt x="165251" y="232372"/>
                    </a:lnTo>
                    <a:lnTo>
                      <a:pt x="165755" y="231844"/>
                    </a:lnTo>
                    <a:lnTo>
                      <a:pt x="165899" y="231645"/>
                    </a:lnTo>
                    <a:close/>
                  </a:path>
                  <a:path w="473710" h="562609">
                    <a:moveTo>
                      <a:pt x="164959" y="233464"/>
                    </a:moveTo>
                    <a:lnTo>
                      <a:pt x="164795" y="233581"/>
                    </a:lnTo>
                    <a:lnTo>
                      <a:pt x="164959" y="233464"/>
                    </a:lnTo>
                    <a:close/>
                  </a:path>
                  <a:path w="473710" h="562609">
                    <a:moveTo>
                      <a:pt x="160971" y="232655"/>
                    </a:moveTo>
                    <a:lnTo>
                      <a:pt x="160749" y="232746"/>
                    </a:lnTo>
                    <a:lnTo>
                      <a:pt x="160622" y="233100"/>
                    </a:lnTo>
                    <a:lnTo>
                      <a:pt x="160496" y="233556"/>
                    </a:lnTo>
                    <a:lnTo>
                      <a:pt x="160971" y="232655"/>
                    </a:lnTo>
                    <a:close/>
                  </a:path>
                  <a:path w="473710" h="562609">
                    <a:moveTo>
                      <a:pt x="165418" y="232800"/>
                    </a:moveTo>
                    <a:lnTo>
                      <a:pt x="165196" y="233042"/>
                    </a:lnTo>
                    <a:lnTo>
                      <a:pt x="164822" y="233545"/>
                    </a:lnTo>
                    <a:lnTo>
                      <a:pt x="165418" y="232800"/>
                    </a:lnTo>
                    <a:close/>
                  </a:path>
                  <a:path w="473710" h="562609">
                    <a:moveTo>
                      <a:pt x="160755" y="232729"/>
                    </a:moveTo>
                    <a:lnTo>
                      <a:pt x="160593" y="233070"/>
                    </a:lnTo>
                    <a:lnTo>
                      <a:pt x="160466" y="233536"/>
                    </a:lnTo>
                    <a:lnTo>
                      <a:pt x="160755" y="232729"/>
                    </a:lnTo>
                    <a:close/>
                  </a:path>
                  <a:path w="473710" h="562609">
                    <a:moveTo>
                      <a:pt x="159614" y="233122"/>
                    </a:moveTo>
                    <a:lnTo>
                      <a:pt x="159445" y="233528"/>
                    </a:lnTo>
                    <a:lnTo>
                      <a:pt x="159614" y="233122"/>
                    </a:lnTo>
                    <a:close/>
                  </a:path>
                  <a:path w="473710" h="562609">
                    <a:moveTo>
                      <a:pt x="163273" y="232521"/>
                    </a:moveTo>
                    <a:lnTo>
                      <a:pt x="162844" y="233114"/>
                    </a:lnTo>
                    <a:lnTo>
                      <a:pt x="162593" y="233524"/>
                    </a:lnTo>
                    <a:lnTo>
                      <a:pt x="163273" y="232521"/>
                    </a:lnTo>
                    <a:close/>
                  </a:path>
                  <a:path w="473710" h="562609">
                    <a:moveTo>
                      <a:pt x="161798" y="232957"/>
                    </a:moveTo>
                    <a:lnTo>
                      <a:pt x="161547" y="233504"/>
                    </a:lnTo>
                    <a:lnTo>
                      <a:pt x="161674" y="233266"/>
                    </a:lnTo>
                    <a:lnTo>
                      <a:pt x="161798" y="232957"/>
                    </a:lnTo>
                    <a:close/>
                  </a:path>
                  <a:path w="473710" h="562609">
                    <a:moveTo>
                      <a:pt x="159762" y="233070"/>
                    </a:moveTo>
                    <a:lnTo>
                      <a:pt x="159589" y="233504"/>
                    </a:lnTo>
                    <a:lnTo>
                      <a:pt x="159762" y="233070"/>
                    </a:lnTo>
                    <a:close/>
                  </a:path>
                  <a:path w="473710" h="562609">
                    <a:moveTo>
                      <a:pt x="163181" y="232988"/>
                    </a:moveTo>
                    <a:lnTo>
                      <a:pt x="162969" y="233264"/>
                    </a:lnTo>
                    <a:lnTo>
                      <a:pt x="162846" y="233495"/>
                    </a:lnTo>
                    <a:lnTo>
                      <a:pt x="163181" y="232988"/>
                    </a:lnTo>
                    <a:close/>
                  </a:path>
                  <a:path w="473710" h="562609">
                    <a:moveTo>
                      <a:pt x="165646" y="233058"/>
                    </a:moveTo>
                    <a:lnTo>
                      <a:pt x="165122" y="233367"/>
                    </a:lnTo>
                    <a:lnTo>
                      <a:pt x="165361" y="233329"/>
                    </a:lnTo>
                    <a:lnTo>
                      <a:pt x="165646" y="233058"/>
                    </a:lnTo>
                    <a:close/>
                  </a:path>
                  <a:path w="473710" h="562609">
                    <a:moveTo>
                      <a:pt x="160602" y="232782"/>
                    </a:moveTo>
                    <a:lnTo>
                      <a:pt x="160508" y="233026"/>
                    </a:lnTo>
                    <a:lnTo>
                      <a:pt x="160381" y="233479"/>
                    </a:lnTo>
                    <a:lnTo>
                      <a:pt x="160602" y="232782"/>
                    </a:lnTo>
                    <a:close/>
                  </a:path>
                  <a:path w="473710" h="562609">
                    <a:moveTo>
                      <a:pt x="163069" y="232168"/>
                    </a:moveTo>
                    <a:lnTo>
                      <a:pt x="162386" y="233477"/>
                    </a:lnTo>
                    <a:lnTo>
                      <a:pt x="163017" y="232298"/>
                    </a:lnTo>
                    <a:lnTo>
                      <a:pt x="163069" y="232168"/>
                    </a:lnTo>
                    <a:close/>
                  </a:path>
                  <a:path w="473710" h="562609">
                    <a:moveTo>
                      <a:pt x="165545" y="232670"/>
                    </a:moveTo>
                    <a:lnTo>
                      <a:pt x="164959" y="233464"/>
                    </a:lnTo>
                    <a:lnTo>
                      <a:pt x="165545" y="232670"/>
                    </a:lnTo>
                    <a:close/>
                  </a:path>
                  <a:path w="473710" h="562609">
                    <a:moveTo>
                      <a:pt x="160599" y="232783"/>
                    </a:moveTo>
                    <a:lnTo>
                      <a:pt x="160473" y="232999"/>
                    </a:lnTo>
                    <a:lnTo>
                      <a:pt x="160347" y="233456"/>
                    </a:lnTo>
                    <a:lnTo>
                      <a:pt x="160599" y="232783"/>
                    </a:lnTo>
                    <a:close/>
                  </a:path>
                  <a:path w="473710" h="562609">
                    <a:moveTo>
                      <a:pt x="160539" y="232803"/>
                    </a:moveTo>
                    <a:lnTo>
                      <a:pt x="160451" y="232940"/>
                    </a:lnTo>
                    <a:lnTo>
                      <a:pt x="160325" y="233442"/>
                    </a:lnTo>
                    <a:lnTo>
                      <a:pt x="160539" y="232803"/>
                    </a:lnTo>
                    <a:close/>
                  </a:path>
                  <a:path w="473710" h="562609">
                    <a:moveTo>
                      <a:pt x="162587" y="232094"/>
                    </a:moveTo>
                    <a:lnTo>
                      <a:pt x="162345" y="232424"/>
                    </a:lnTo>
                    <a:lnTo>
                      <a:pt x="161846" y="233439"/>
                    </a:lnTo>
                    <a:lnTo>
                      <a:pt x="162475" y="232324"/>
                    </a:lnTo>
                    <a:lnTo>
                      <a:pt x="162587" y="232094"/>
                    </a:lnTo>
                    <a:close/>
                  </a:path>
                  <a:path w="473710" h="562609">
                    <a:moveTo>
                      <a:pt x="160693" y="232750"/>
                    </a:moveTo>
                    <a:lnTo>
                      <a:pt x="160527" y="233026"/>
                    </a:lnTo>
                    <a:lnTo>
                      <a:pt x="160400" y="233439"/>
                    </a:lnTo>
                    <a:lnTo>
                      <a:pt x="160650" y="232889"/>
                    </a:lnTo>
                    <a:lnTo>
                      <a:pt x="160693" y="232750"/>
                    </a:lnTo>
                    <a:close/>
                  </a:path>
                  <a:path w="473710" h="562609">
                    <a:moveTo>
                      <a:pt x="165759" y="231864"/>
                    </a:moveTo>
                    <a:lnTo>
                      <a:pt x="164773" y="233216"/>
                    </a:lnTo>
                    <a:lnTo>
                      <a:pt x="164646" y="233418"/>
                    </a:lnTo>
                    <a:lnTo>
                      <a:pt x="165759" y="231864"/>
                    </a:lnTo>
                    <a:close/>
                  </a:path>
                  <a:path w="473710" h="562609">
                    <a:moveTo>
                      <a:pt x="166619" y="231571"/>
                    </a:moveTo>
                    <a:lnTo>
                      <a:pt x="165539" y="232680"/>
                    </a:lnTo>
                    <a:lnTo>
                      <a:pt x="165038" y="233417"/>
                    </a:lnTo>
                    <a:lnTo>
                      <a:pt x="165823" y="232410"/>
                    </a:lnTo>
                    <a:lnTo>
                      <a:pt x="166145" y="232410"/>
                    </a:lnTo>
                    <a:lnTo>
                      <a:pt x="166649" y="231750"/>
                    </a:lnTo>
                    <a:lnTo>
                      <a:pt x="166619" y="231571"/>
                    </a:lnTo>
                    <a:close/>
                  </a:path>
                  <a:path w="473710" h="562609">
                    <a:moveTo>
                      <a:pt x="165849" y="232410"/>
                    </a:moveTo>
                    <a:lnTo>
                      <a:pt x="165043" y="233414"/>
                    </a:lnTo>
                    <a:lnTo>
                      <a:pt x="165849" y="232410"/>
                    </a:lnTo>
                    <a:close/>
                  </a:path>
                  <a:path w="473710" h="562609">
                    <a:moveTo>
                      <a:pt x="160492" y="232819"/>
                    </a:moveTo>
                    <a:lnTo>
                      <a:pt x="160266" y="233402"/>
                    </a:lnTo>
                    <a:lnTo>
                      <a:pt x="160492" y="232819"/>
                    </a:lnTo>
                    <a:close/>
                  </a:path>
                  <a:path w="473710" h="562609">
                    <a:moveTo>
                      <a:pt x="166145" y="232410"/>
                    </a:moveTo>
                    <a:lnTo>
                      <a:pt x="165849" y="232410"/>
                    </a:lnTo>
                    <a:lnTo>
                      <a:pt x="165078" y="233394"/>
                    </a:lnTo>
                    <a:lnTo>
                      <a:pt x="165572" y="233101"/>
                    </a:lnTo>
                    <a:lnTo>
                      <a:pt x="166145" y="232410"/>
                    </a:lnTo>
                    <a:close/>
                  </a:path>
                  <a:path w="473710" h="562609">
                    <a:moveTo>
                      <a:pt x="157233" y="230309"/>
                    </a:moveTo>
                    <a:lnTo>
                      <a:pt x="157794" y="233386"/>
                    </a:lnTo>
                    <a:lnTo>
                      <a:pt x="157667" y="232131"/>
                    </a:lnTo>
                    <a:lnTo>
                      <a:pt x="157233" y="230309"/>
                    </a:lnTo>
                    <a:close/>
                  </a:path>
                  <a:path w="473710" h="562609">
                    <a:moveTo>
                      <a:pt x="163083" y="232183"/>
                    </a:moveTo>
                    <a:lnTo>
                      <a:pt x="162463" y="233370"/>
                    </a:lnTo>
                    <a:lnTo>
                      <a:pt x="162842" y="232711"/>
                    </a:lnTo>
                    <a:lnTo>
                      <a:pt x="162968" y="232436"/>
                    </a:lnTo>
                    <a:lnTo>
                      <a:pt x="163095" y="232228"/>
                    </a:lnTo>
                    <a:close/>
                  </a:path>
                  <a:path w="473710" h="562609">
                    <a:moveTo>
                      <a:pt x="162258" y="231353"/>
                    </a:moveTo>
                    <a:lnTo>
                      <a:pt x="161446" y="233362"/>
                    </a:lnTo>
                    <a:lnTo>
                      <a:pt x="162329" y="231455"/>
                    </a:lnTo>
                    <a:close/>
                  </a:path>
                  <a:path w="473710" h="562609">
                    <a:moveTo>
                      <a:pt x="159081" y="232617"/>
                    </a:moveTo>
                    <a:lnTo>
                      <a:pt x="158925" y="233359"/>
                    </a:lnTo>
                    <a:lnTo>
                      <a:pt x="159051" y="232948"/>
                    </a:lnTo>
                    <a:lnTo>
                      <a:pt x="159081" y="232617"/>
                    </a:lnTo>
                    <a:close/>
                  </a:path>
                  <a:path w="473710" h="562609">
                    <a:moveTo>
                      <a:pt x="162024" y="232544"/>
                    </a:moveTo>
                    <a:lnTo>
                      <a:pt x="161768" y="233030"/>
                    </a:lnTo>
                    <a:lnTo>
                      <a:pt x="161643" y="233342"/>
                    </a:lnTo>
                    <a:lnTo>
                      <a:pt x="162024" y="232544"/>
                    </a:lnTo>
                    <a:close/>
                  </a:path>
                  <a:path w="473710" h="562609">
                    <a:moveTo>
                      <a:pt x="159142" y="232657"/>
                    </a:moveTo>
                    <a:lnTo>
                      <a:pt x="158983" y="233338"/>
                    </a:lnTo>
                    <a:lnTo>
                      <a:pt x="159110" y="233030"/>
                    </a:lnTo>
                    <a:lnTo>
                      <a:pt x="159142" y="232657"/>
                    </a:lnTo>
                    <a:close/>
                  </a:path>
                  <a:path w="473710" h="562609">
                    <a:moveTo>
                      <a:pt x="162786" y="232833"/>
                    </a:moveTo>
                    <a:lnTo>
                      <a:pt x="162492" y="233330"/>
                    </a:lnTo>
                    <a:lnTo>
                      <a:pt x="162618" y="233155"/>
                    </a:lnTo>
                    <a:lnTo>
                      <a:pt x="162786" y="232833"/>
                    </a:lnTo>
                    <a:close/>
                  </a:path>
                  <a:path w="473710" h="562609">
                    <a:moveTo>
                      <a:pt x="159218" y="232708"/>
                    </a:moveTo>
                    <a:lnTo>
                      <a:pt x="159009" y="233329"/>
                    </a:lnTo>
                    <a:lnTo>
                      <a:pt x="159135" y="233030"/>
                    </a:lnTo>
                    <a:lnTo>
                      <a:pt x="159218" y="232708"/>
                    </a:lnTo>
                    <a:close/>
                  </a:path>
                  <a:path w="473710" h="562609">
                    <a:moveTo>
                      <a:pt x="163346" y="232446"/>
                    </a:moveTo>
                    <a:lnTo>
                      <a:pt x="162926" y="233320"/>
                    </a:lnTo>
                    <a:lnTo>
                      <a:pt x="163426" y="232609"/>
                    </a:lnTo>
                    <a:lnTo>
                      <a:pt x="163346" y="232446"/>
                    </a:lnTo>
                    <a:close/>
                  </a:path>
                  <a:path w="473710" h="562609">
                    <a:moveTo>
                      <a:pt x="170383" y="231140"/>
                    </a:moveTo>
                    <a:lnTo>
                      <a:pt x="167409" y="233208"/>
                    </a:lnTo>
                    <a:lnTo>
                      <a:pt x="170261" y="231250"/>
                    </a:lnTo>
                    <a:close/>
                  </a:path>
                  <a:path w="473710" h="562609">
                    <a:moveTo>
                      <a:pt x="159225" y="232712"/>
                    </a:moveTo>
                    <a:lnTo>
                      <a:pt x="159056" y="233314"/>
                    </a:lnTo>
                    <a:lnTo>
                      <a:pt x="159180" y="232969"/>
                    </a:lnTo>
                    <a:lnTo>
                      <a:pt x="159225" y="232712"/>
                    </a:lnTo>
                    <a:close/>
                  </a:path>
                  <a:path w="473710" h="562609">
                    <a:moveTo>
                      <a:pt x="162026" y="232620"/>
                    </a:moveTo>
                    <a:lnTo>
                      <a:pt x="161820" y="233013"/>
                    </a:lnTo>
                    <a:lnTo>
                      <a:pt x="161694" y="233305"/>
                    </a:lnTo>
                    <a:lnTo>
                      <a:pt x="162026" y="232620"/>
                    </a:lnTo>
                    <a:close/>
                  </a:path>
                  <a:path w="473710" h="562609">
                    <a:moveTo>
                      <a:pt x="159257" y="232734"/>
                    </a:moveTo>
                    <a:lnTo>
                      <a:pt x="159095" y="233300"/>
                    </a:lnTo>
                    <a:lnTo>
                      <a:pt x="159222" y="232950"/>
                    </a:lnTo>
                    <a:lnTo>
                      <a:pt x="159257" y="232734"/>
                    </a:lnTo>
                    <a:close/>
                  </a:path>
                  <a:path w="473710" h="562609">
                    <a:moveTo>
                      <a:pt x="159288" y="232755"/>
                    </a:moveTo>
                    <a:lnTo>
                      <a:pt x="159105" y="233297"/>
                    </a:lnTo>
                    <a:lnTo>
                      <a:pt x="159231" y="232969"/>
                    </a:lnTo>
                    <a:lnTo>
                      <a:pt x="159288" y="232755"/>
                    </a:lnTo>
                    <a:close/>
                  </a:path>
                  <a:path w="473710" h="562609">
                    <a:moveTo>
                      <a:pt x="159297" y="232760"/>
                    </a:moveTo>
                    <a:lnTo>
                      <a:pt x="159132" y="233287"/>
                    </a:lnTo>
                    <a:lnTo>
                      <a:pt x="159257" y="233013"/>
                    </a:lnTo>
                    <a:lnTo>
                      <a:pt x="159297" y="232760"/>
                    </a:lnTo>
                    <a:close/>
                  </a:path>
                  <a:path w="473710" h="562609">
                    <a:moveTo>
                      <a:pt x="165701" y="233025"/>
                    </a:moveTo>
                    <a:lnTo>
                      <a:pt x="165482" y="233276"/>
                    </a:lnTo>
                    <a:lnTo>
                      <a:pt x="165701" y="233025"/>
                    </a:lnTo>
                    <a:close/>
                  </a:path>
                  <a:path w="473710" h="562609">
                    <a:moveTo>
                      <a:pt x="159330" y="232782"/>
                    </a:moveTo>
                    <a:lnTo>
                      <a:pt x="159175" y="233272"/>
                    </a:lnTo>
                    <a:lnTo>
                      <a:pt x="159302" y="232926"/>
                    </a:lnTo>
                    <a:lnTo>
                      <a:pt x="159330" y="232782"/>
                    </a:lnTo>
                    <a:close/>
                  </a:path>
                  <a:path w="473710" h="562609">
                    <a:moveTo>
                      <a:pt x="159342" y="232791"/>
                    </a:moveTo>
                    <a:lnTo>
                      <a:pt x="159201" y="233264"/>
                    </a:lnTo>
                    <a:lnTo>
                      <a:pt x="159327" y="232940"/>
                    </a:lnTo>
                    <a:lnTo>
                      <a:pt x="159342" y="232791"/>
                    </a:lnTo>
                    <a:close/>
                  </a:path>
                  <a:path w="473710" h="562609">
                    <a:moveTo>
                      <a:pt x="163156" y="232410"/>
                    </a:moveTo>
                    <a:lnTo>
                      <a:pt x="162865" y="232819"/>
                    </a:lnTo>
                    <a:lnTo>
                      <a:pt x="162613" y="233257"/>
                    </a:lnTo>
                    <a:lnTo>
                      <a:pt x="162988" y="232705"/>
                    </a:lnTo>
                    <a:lnTo>
                      <a:pt x="163156" y="232410"/>
                    </a:lnTo>
                    <a:close/>
                  </a:path>
                  <a:path w="473710" h="562609">
                    <a:moveTo>
                      <a:pt x="165695" y="231927"/>
                    </a:moveTo>
                    <a:lnTo>
                      <a:pt x="165243" y="232380"/>
                    </a:lnTo>
                    <a:lnTo>
                      <a:pt x="164738" y="233254"/>
                    </a:lnTo>
                    <a:lnTo>
                      <a:pt x="165695" y="231927"/>
                    </a:lnTo>
                    <a:close/>
                  </a:path>
                  <a:path w="473710" h="562609">
                    <a:moveTo>
                      <a:pt x="159366" y="232807"/>
                    </a:moveTo>
                    <a:lnTo>
                      <a:pt x="159235" y="233252"/>
                    </a:lnTo>
                    <a:lnTo>
                      <a:pt x="159362" y="232975"/>
                    </a:lnTo>
                    <a:lnTo>
                      <a:pt x="159366" y="232807"/>
                    </a:lnTo>
                    <a:close/>
                  </a:path>
                  <a:path w="473710" h="562609">
                    <a:moveTo>
                      <a:pt x="165887" y="232915"/>
                    </a:moveTo>
                    <a:lnTo>
                      <a:pt x="165554" y="233244"/>
                    </a:lnTo>
                    <a:lnTo>
                      <a:pt x="165887" y="232915"/>
                    </a:lnTo>
                    <a:close/>
                  </a:path>
                  <a:path w="473710" h="562609">
                    <a:moveTo>
                      <a:pt x="162545" y="231642"/>
                    </a:moveTo>
                    <a:lnTo>
                      <a:pt x="161993" y="232693"/>
                    </a:lnTo>
                    <a:lnTo>
                      <a:pt x="161741" y="233241"/>
                    </a:lnTo>
                    <a:lnTo>
                      <a:pt x="162247" y="232403"/>
                    </a:lnTo>
                    <a:lnTo>
                      <a:pt x="162500" y="231864"/>
                    </a:lnTo>
                    <a:lnTo>
                      <a:pt x="162545" y="231642"/>
                    </a:lnTo>
                    <a:close/>
                  </a:path>
                  <a:path w="473710" h="562609">
                    <a:moveTo>
                      <a:pt x="171733" y="232410"/>
                    </a:moveTo>
                    <a:lnTo>
                      <a:pt x="171094" y="232410"/>
                    </a:lnTo>
                    <a:lnTo>
                      <a:pt x="170069" y="233241"/>
                    </a:lnTo>
                    <a:lnTo>
                      <a:pt x="171733" y="232410"/>
                    </a:lnTo>
                    <a:close/>
                  </a:path>
                  <a:path w="473710" h="562609">
                    <a:moveTo>
                      <a:pt x="162746" y="232606"/>
                    </a:moveTo>
                    <a:lnTo>
                      <a:pt x="162533" y="232969"/>
                    </a:lnTo>
                    <a:lnTo>
                      <a:pt x="162409" y="233233"/>
                    </a:lnTo>
                    <a:lnTo>
                      <a:pt x="162746" y="232606"/>
                    </a:lnTo>
                    <a:close/>
                  </a:path>
                  <a:path w="473710" h="562609">
                    <a:moveTo>
                      <a:pt x="161245" y="232846"/>
                    </a:moveTo>
                    <a:lnTo>
                      <a:pt x="161041" y="233232"/>
                    </a:lnTo>
                    <a:lnTo>
                      <a:pt x="161245" y="232846"/>
                    </a:lnTo>
                    <a:close/>
                  </a:path>
                  <a:path w="473710" h="562609">
                    <a:moveTo>
                      <a:pt x="163494" y="232595"/>
                    </a:moveTo>
                    <a:lnTo>
                      <a:pt x="163062" y="233218"/>
                    </a:lnTo>
                    <a:lnTo>
                      <a:pt x="163442" y="232711"/>
                    </a:lnTo>
                    <a:close/>
                  </a:path>
                  <a:path w="473710" h="562609">
                    <a:moveTo>
                      <a:pt x="159421" y="232843"/>
                    </a:moveTo>
                    <a:lnTo>
                      <a:pt x="159335" y="233218"/>
                    </a:lnTo>
                    <a:lnTo>
                      <a:pt x="159461" y="232937"/>
                    </a:lnTo>
                    <a:close/>
                  </a:path>
                  <a:path w="473710" h="562609">
                    <a:moveTo>
                      <a:pt x="161323" y="232533"/>
                    </a:moveTo>
                    <a:lnTo>
                      <a:pt x="160991" y="233215"/>
                    </a:lnTo>
                    <a:lnTo>
                      <a:pt x="161115" y="233030"/>
                    </a:lnTo>
                    <a:lnTo>
                      <a:pt x="161323" y="232533"/>
                    </a:lnTo>
                    <a:close/>
                  </a:path>
                  <a:path w="473710" h="562609">
                    <a:moveTo>
                      <a:pt x="170952" y="230846"/>
                    </a:moveTo>
                    <a:lnTo>
                      <a:pt x="169142" y="231700"/>
                    </a:lnTo>
                    <a:lnTo>
                      <a:pt x="167399" y="233215"/>
                    </a:lnTo>
                    <a:lnTo>
                      <a:pt x="170383" y="231140"/>
                    </a:lnTo>
                    <a:lnTo>
                      <a:pt x="170660" y="231140"/>
                    </a:lnTo>
                    <a:lnTo>
                      <a:pt x="170952" y="230846"/>
                    </a:lnTo>
                    <a:close/>
                  </a:path>
                  <a:path w="473710" h="562609">
                    <a:moveTo>
                      <a:pt x="166015" y="232840"/>
                    </a:moveTo>
                    <a:lnTo>
                      <a:pt x="165878" y="232926"/>
                    </a:lnTo>
                    <a:lnTo>
                      <a:pt x="165627" y="233211"/>
                    </a:lnTo>
                    <a:lnTo>
                      <a:pt x="166015" y="232840"/>
                    </a:lnTo>
                    <a:close/>
                  </a:path>
                  <a:path w="473710" h="562609">
                    <a:moveTo>
                      <a:pt x="159481" y="232883"/>
                    </a:moveTo>
                    <a:lnTo>
                      <a:pt x="159362" y="233208"/>
                    </a:lnTo>
                    <a:lnTo>
                      <a:pt x="159488" y="233074"/>
                    </a:lnTo>
                    <a:lnTo>
                      <a:pt x="159481" y="232883"/>
                    </a:lnTo>
                    <a:close/>
                  </a:path>
                  <a:path w="473710" h="562609">
                    <a:moveTo>
                      <a:pt x="160027" y="232979"/>
                    </a:moveTo>
                    <a:lnTo>
                      <a:pt x="159831" y="233112"/>
                    </a:lnTo>
                    <a:lnTo>
                      <a:pt x="160027" y="232979"/>
                    </a:lnTo>
                    <a:close/>
                  </a:path>
                  <a:path w="473710" h="562609">
                    <a:moveTo>
                      <a:pt x="166389" y="232619"/>
                    </a:moveTo>
                    <a:lnTo>
                      <a:pt x="166079" y="232802"/>
                    </a:lnTo>
                    <a:lnTo>
                      <a:pt x="165702" y="233178"/>
                    </a:lnTo>
                    <a:lnTo>
                      <a:pt x="165956" y="233065"/>
                    </a:lnTo>
                    <a:lnTo>
                      <a:pt x="166389" y="232619"/>
                    </a:lnTo>
                    <a:close/>
                  </a:path>
                  <a:path w="473710" h="562609">
                    <a:moveTo>
                      <a:pt x="163789" y="232892"/>
                    </a:moveTo>
                    <a:lnTo>
                      <a:pt x="163621" y="233167"/>
                    </a:lnTo>
                    <a:lnTo>
                      <a:pt x="163744" y="232999"/>
                    </a:lnTo>
                    <a:close/>
                  </a:path>
                  <a:path w="473710" h="562609">
                    <a:moveTo>
                      <a:pt x="162948" y="232046"/>
                    </a:moveTo>
                    <a:lnTo>
                      <a:pt x="162348" y="233155"/>
                    </a:lnTo>
                    <a:lnTo>
                      <a:pt x="162728" y="232535"/>
                    </a:lnTo>
                    <a:lnTo>
                      <a:pt x="162948" y="232046"/>
                    </a:lnTo>
                    <a:close/>
                  </a:path>
                  <a:path w="473710" h="562609">
                    <a:moveTo>
                      <a:pt x="162750" y="232410"/>
                    </a:moveTo>
                    <a:lnTo>
                      <a:pt x="162374" y="233103"/>
                    </a:lnTo>
                    <a:lnTo>
                      <a:pt x="162750" y="232410"/>
                    </a:lnTo>
                    <a:close/>
                  </a:path>
                  <a:path w="473710" h="562609">
                    <a:moveTo>
                      <a:pt x="169090" y="232716"/>
                    </a:moveTo>
                    <a:lnTo>
                      <a:pt x="168494" y="233096"/>
                    </a:lnTo>
                    <a:lnTo>
                      <a:pt x="168983" y="232800"/>
                    </a:lnTo>
                    <a:close/>
                  </a:path>
                  <a:path w="473710" h="562609">
                    <a:moveTo>
                      <a:pt x="164492" y="232410"/>
                    </a:moveTo>
                    <a:lnTo>
                      <a:pt x="164136" y="232774"/>
                    </a:lnTo>
                    <a:lnTo>
                      <a:pt x="164011" y="233096"/>
                    </a:lnTo>
                    <a:lnTo>
                      <a:pt x="164492" y="232410"/>
                    </a:lnTo>
                    <a:close/>
                  </a:path>
                  <a:path w="473710" h="562609">
                    <a:moveTo>
                      <a:pt x="163802" y="232904"/>
                    </a:moveTo>
                    <a:lnTo>
                      <a:pt x="163696" y="233079"/>
                    </a:lnTo>
                    <a:lnTo>
                      <a:pt x="163821" y="232931"/>
                    </a:lnTo>
                    <a:close/>
                  </a:path>
                  <a:path w="473710" h="562609">
                    <a:moveTo>
                      <a:pt x="160313" y="231783"/>
                    </a:moveTo>
                    <a:lnTo>
                      <a:pt x="160145" y="231950"/>
                    </a:lnTo>
                    <a:lnTo>
                      <a:pt x="159893" y="232646"/>
                    </a:lnTo>
                    <a:lnTo>
                      <a:pt x="159766" y="233069"/>
                    </a:lnTo>
                    <a:lnTo>
                      <a:pt x="160313" y="231783"/>
                    </a:lnTo>
                    <a:close/>
                  </a:path>
                  <a:path w="473710" h="562609">
                    <a:moveTo>
                      <a:pt x="162049" y="232223"/>
                    </a:moveTo>
                    <a:lnTo>
                      <a:pt x="161750" y="232788"/>
                    </a:lnTo>
                    <a:lnTo>
                      <a:pt x="161624" y="233067"/>
                    </a:lnTo>
                    <a:lnTo>
                      <a:pt x="162049" y="232223"/>
                    </a:lnTo>
                    <a:close/>
                  </a:path>
                  <a:path w="473710" h="562609">
                    <a:moveTo>
                      <a:pt x="163138" y="232238"/>
                    </a:moveTo>
                    <a:lnTo>
                      <a:pt x="162683" y="233066"/>
                    </a:lnTo>
                    <a:lnTo>
                      <a:pt x="163056" y="232459"/>
                    </a:lnTo>
                    <a:lnTo>
                      <a:pt x="163138" y="232238"/>
                    </a:lnTo>
                    <a:close/>
                  </a:path>
                  <a:path w="473710" h="562609">
                    <a:moveTo>
                      <a:pt x="160176" y="232150"/>
                    </a:moveTo>
                    <a:lnTo>
                      <a:pt x="159791" y="233061"/>
                    </a:lnTo>
                    <a:lnTo>
                      <a:pt x="159918" y="232843"/>
                    </a:lnTo>
                    <a:lnTo>
                      <a:pt x="160176" y="232150"/>
                    </a:lnTo>
                    <a:close/>
                  </a:path>
                  <a:path w="473710" h="562609">
                    <a:moveTo>
                      <a:pt x="160190" y="231824"/>
                    </a:moveTo>
                    <a:lnTo>
                      <a:pt x="159871" y="232624"/>
                    </a:lnTo>
                    <a:lnTo>
                      <a:pt x="159744" y="233055"/>
                    </a:lnTo>
                    <a:lnTo>
                      <a:pt x="160190" y="231824"/>
                    </a:lnTo>
                    <a:close/>
                  </a:path>
                  <a:path w="473710" h="562609">
                    <a:moveTo>
                      <a:pt x="170660" y="231140"/>
                    </a:moveTo>
                    <a:lnTo>
                      <a:pt x="170419" y="231141"/>
                    </a:lnTo>
                    <a:lnTo>
                      <a:pt x="168539" y="233050"/>
                    </a:lnTo>
                    <a:lnTo>
                      <a:pt x="169035" y="232749"/>
                    </a:lnTo>
                    <a:lnTo>
                      <a:pt x="170660" y="231140"/>
                    </a:lnTo>
                    <a:close/>
                  </a:path>
                  <a:path w="473710" h="562609">
                    <a:moveTo>
                      <a:pt x="157998" y="232340"/>
                    </a:moveTo>
                    <a:lnTo>
                      <a:pt x="157733" y="232432"/>
                    </a:lnTo>
                    <a:lnTo>
                      <a:pt x="157860" y="233049"/>
                    </a:lnTo>
                    <a:lnTo>
                      <a:pt x="157998" y="232340"/>
                    </a:lnTo>
                    <a:close/>
                  </a:path>
                  <a:path w="473710" h="562609">
                    <a:moveTo>
                      <a:pt x="160038" y="232102"/>
                    </a:moveTo>
                    <a:lnTo>
                      <a:pt x="159862" y="232584"/>
                    </a:lnTo>
                    <a:lnTo>
                      <a:pt x="159735" y="233049"/>
                    </a:lnTo>
                    <a:lnTo>
                      <a:pt x="160038" y="232102"/>
                    </a:lnTo>
                    <a:close/>
                  </a:path>
                  <a:path w="473710" h="562609">
                    <a:moveTo>
                      <a:pt x="160433" y="231743"/>
                    </a:moveTo>
                    <a:lnTo>
                      <a:pt x="159843" y="233043"/>
                    </a:lnTo>
                    <a:lnTo>
                      <a:pt x="160096" y="232774"/>
                    </a:lnTo>
                    <a:lnTo>
                      <a:pt x="160433" y="231743"/>
                    </a:lnTo>
                    <a:close/>
                  </a:path>
                  <a:path w="473710" h="562609">
                    <a:moveTo>
                      <a:pt x="164672" y="232154"/>
                    </a:moveTo>
                    <a:lnTo>
                      <a:pt x="164456" y="232243"/>
                    </a:lnTo>
                    <a:lnTo>
                      <a:pt x="164082" y="232716"/>
                    </a:lnTo>
                    <a:lnTo>
                      <a:pt x="163957" y="233042"/>
                    </a:lnTo>
                    <a:lnTo>
                      <a:pt x="164376" y="232410"/>
                    </a:lnTo>
                    <a:lnTo>
                      <a:pt x="164672" y="232154"/>
                    </a:lnTo>
                    <a:close/>
                  </a:path>
                  <a:path w="473710" h="562609">
                    <a:moveTo>
                      <a:pt x="159946" y="232322"/>
                    </a:moveTo>
                    <a:lnTo>
                      <a:pt x="159839" y="232580"/>
                    </a:lnTo>
                    <a:lnTo>
                      <a:pt x="159715" y="233036"/>
                    </a:lnTo>
                    <a:lnTo>
                      <a:pt x="159946" y="232322"/>
                    </a:lnTo>
                    <a:close/>
                  </a:path>
                  <a:path w="473710" h="562609">
                    <a:moveTo>
                      <a:pt x="166364" y="232712"/>
                    </a:moveTo>
                    <a:lnTo>
                      <a:pt x="166074" y="233013"/>
                    </a:lnTo>
                    <a:lnTo>
                      <a:pt x="166364" y="232712"/>
                    </a:lnTo>
                    <a:close/>
                  </a:path>
                  <a:path w="473710" h="562609">
                    <a:moveTo>
                      <a:pt x="161375" y="232516"/>
                    </a:moveTo>
                    <a:lnTo>
                      <a:pt x="161259" y="232692"/>
                    </a:lnTo>
                    <a:lnTo>
                      <a:pt x="161133" y="233004"/>
                    </a:lnTo>
                    <a:lnTo>
                      <a:pt x="161258" y="232813"/>
                    </a:lnTo>
                    <a:lnTo>
                      <a:pt x="161375" y="232516"/>
                    </a:lnTo>
                    <a:close/>
                  </a:path>
                  <a:path w="473710" h="562609">
                    <a:moveTo>
                      <a:pt x="160098" y="231855"/>
                    </a:moveTo>
                    <a:lnTo>
                      <a:pt x="159916" y="232078"/>
                    </a:lnTo>
                    <a:lnTo>
                      <a:pt x="159790" y="232467"/>
                    </a:lnTo>
                    <a:lnTo>
                      <a:pt x="159664" y="233001"/>
                    </a:lnTo>
                    <a:lnTo>
                      <a:pt x="159913" y="232403"/>
                    </a:lnTo>
                    <a:lnTo>
                      <a:pt x="160098" y="231855"/>
                    </a:lnTo>
                    <a:close/>
                  </a:path>
                  <a:path w="473710" h="562609">
                    <a:moveTo>
                      <a:pt x="166765" y="231691"/>
                    </a:moveTo>
                    <a:lnTo>
                      <a:pt x="165744" y="233000"/>
                    </a:lnTo>
                    <a:lnTo>
                      <a:pt x="166870" y="231799"/>
                    </a:lnTo>
                    <a:close/>
                  </a:path>
                  <a:path w="473710" h="562609">
                    <a:moveTo>
                      <a:pt x="166722" y="231655"/>
                    </a:moveTo>
                    <a:lnTo>
                      <a:pt x="165694" y="232999"/>
                    </a:lnTo>
                    <a:lnTo>
                      <a:pt x="166703" y="231709"/>
                    </a:lnTo>
                    <a:close/>
                  </a:path>
                  <a:path w="473710" h="562609">
                    <a:moveTo>
                      <a:pt x="165584" y="232561"/>
                    </a:moveTo>
                    <a:lnTo>
                      <a:pt x="165239" y="232984"/>
                    </a:lnTo>
                    <a:lnTo>
                      <a:pt x="165485" y="232705"/>
                    </a:lnTo>
                    <a:lnTo>
                      <a:pt x="165584" y="232561"/>
                    </a:lnTo>
                    <a:close/>
                  </a:path>
                  <a:path w="473710" h="562609">
                    <a:moveTo>
                      <a:pt x="159975" y="231896"/>
                    </a:moveTo>
                    <a:lnTo>
                      <a:pt x="159751" y="232342"/>
                    </a:lnTo>
                    <a:lnTo>
                      <a:pt x="159624" y="232975"/>
                    </a:lnTo>
                    <a:lnTo>
                      <a:pt x="159975" y="231896"/>
                    </a:lnTo>
                    <a:close/>
                  </a:path>
                  <a:path w="473710" h="562609">
                    <a:moveTo>
                      <a:pt x="166656" y="232461"/>
                    </a:moveTo>
                    <a:lnTo>
                      <a:pt x="166159" y="232975"/>
                    </a:lnTo>
                    <a:lnTo>
                      <a:pt x="166656" y="232461"/>
                    </a:lnTo>
                    <a:close/>
                  </a:path>
                  <a:path w="473710" h="562609">
                    <a:moveTo>
                      <a:pt x="167090" y="232205"/>
                    </a:moveTo>
                    <a:lnTo>
                      <a:pt x="166660" y="232459"/>
                    </a:lnTo>
                    <a:lnTo>
                      <a:pt x="166173" y="232969"/>
                    </a:lnTo>
                    <a:lnTo>
                      <a:pt x="166542" y="232805"/>
                    </a:lnTo>
                    <a:lnTo>
                      <a:pt x="167090" y="232205"/>
                    </a:lnTo>
                    <a:close/>
                  </a:path>
                  <a:path w="473710" h="562609">
                    <a:moveTo>
                      <a:pt x="164084" y="232620"/>
                    </a:moveTo>
                    <a:lnTo>
                      <a:pt x="163873" y="232958"/>
                    </a:lnTo>
                    <a:lnTo>
                      <a:pt x="164084" y="232620"/>
                    </a:lnTo>
                    <a:close/>
                  </a:path>
                  <a:path w="473710" h="562609">
                    <a:moveTo>
                      <a:pt x="160519" y="232410"/>
                    </a:moveTo>
                    <a:lnTo>
                      <a:pt x="160375" y="232410"/>
                    </a:lnTo>
                    <a:lnTo>
                      <a:pt x="160194" y="232922"/>
                    </a:lnTo>
                    <a:lnTo>
                      <a:pt x="160440" y="232641"/>
                    </a:lnTo>
                    <a:lnTo>
                      <a:pt x="160519" y="232410"/>
                    </a:lnTo>
                    <a:close/>
                  </a:path>
                  <a:path w="473710" h="562609">
                    <a:moveTo>
                      <a:pt x="159763" y="232112"/>
                    </a:moveTo>
                    <a:lnTo>
                      <a:pt x="159667" y="232376"/>
                    </a:lnTo>
                    <a:lnTo>
                      <a:pt x="159540" y="232919"/>
                    </a:lnTo>
                    <a:lnTo>
                      <a:pt x="159666" y="232531"/>
                    </a:lnTo>
                    <a:lnTo>
                      <a:pt x="159763" y="232112"/>
                    </a:lnTo>
                    <a:close/>
                  </a:path>
                  <a:path w="473710" h="562609">
                    <a:moveTo>
                      <a:pt x="164208" y="232346"/>
                    </a:moveTo>
                    <a:lnTo>
                      <a:pt x="163958" y="232646"/>
                    </a:lnTo>
                    <a:lnTo>
                      <a:pt x="163832" y="232917"/>
                    </a:lnTo>
                    <a:lnTo>
                      <a:pt x="164208" y="232346"/>
                    </a:lnTo>
                    <a:close/>
                  </a:path>
                  <a:path w="473710" h="562609">
                    <a:moveTo>
                      <a:pt x="166881" y="231786"/>
                    </a:moveTo>
                    <a:lnTo>
                      <a:pt x="165887" y="232915"/>
                    </a:lnTo>
                    <a:lnTo>
                      <a:pt x="166888" y="231896"/>
                    </a:lnTo>
                    <a:close/>
                  </a:path>
                  <a:path w="473710" h="562609">
                    <a:moveTo>
                      <a:pt x="163464" y="232566"/>
                    </a:moveTo>
                    <a:lnTo>
                      <a:pt x="163248" y="232901"/>
                    </a:lnTo>
                    <a:lnTo>
                      <a:pt x="163375" y="232737"/>
                    </a:lnTo>
                    <a:lnTo>
                      <a:pt x="163464" y="232566"/>
                    </a:lnTo>
                    <a:close/>
                  </a:path>
                  <a:path w="473710" h="562609">
                    <a:moveTo>
                      <a:pt x="164118" y="232384"/>
                    </a:moveTo>
                    <a:lnTo>
                      <a:pt x="163935" y="232652"/>
                    </a:lnTo>
                    <a:lnTo>
                      <a:pt x="163808" y="232893"/>
                    </a:lnTo>
                    <a:lnTo>
                      <a:pt x="164118" y="232384"/>
                    </a:lnTo>
                    <a:close/>
                  </a:path>
                  <a:path w="473710" h="562609">
                    <a:moveTo>
                      <a:pt x="164301" y="232410"/>
                    </a:moveTo>
                    <a:lnTo>
                      <a:pt x="163947" y="232889"/>
                    </a:lnTo>
                    <a:lnTo>
                      <a:pt x="164301" y="232410"/>
                    </a:lnTo>
                    <a:close/>
                  </a:path>
                  <a:path w="473710" h="562609">
                    <a:moveTo>
                      <a:pt x="165204" y="230409"/>
                    </a:moveTo>
                    <a:lnTo>
                      <a:pt x="164044" y="232080"/>
                    </a:lnTo>
                    <a:lnTo>
                      <a:pt x="163670" y="232755"/>
                    </a:lnTo>
                    <a:lnTo>
                      <a:pt x="164043" y="232474"/>
                    </a:lnTo>
                    <a:lnTo>
                      <a:pt x="165162" y="230636"/>
                    </a:lnTo>
                    <a:lnTo>
                      <a:pt x="165204" y="230409"/>
                    </a:lnTo>
                    <a:close/>
                  </a:path>
                  <a:path w="473710" h="562609">
                    <a:moveTo>
                      <a:pt x="159799" y="231956"/>
                    </a:moveTo>
                    <a:lnTo>
                      <a:pt x="159608" y="232309"/>
                    </a:lnTo>
                    <a:lnTo>
                      <a:pt x="159482" y="232880"/>
                    </a:lnTo>
                    <a:lnTo>
                      <a:pt x="159735" y="232188"/>
                    </a:lnTo>
                    <a:lnTo>
                      <a:pt x="159799" y="231956"/>
                    </a:lnTo>
                    <a:close/>
                  </a:path>
                  <a:path w="473710" h="562609">
                    <a:moveTo>
                      <a:pt x="160902" y="231585"/>
                    </a:moveTo>
                    <a:lnTo>
                      <a:pt x="160745" y="231742"/>
                    </a:lnTo>
                    <a:lnTo>
                      <a:pt x="160365" y="232863"/>
                    </a:lnTo>
                    <a:lnTo>
                      <a:pt x="160902" y="231585"/>
                    </a:lnTo>
                    <a:close/>
                  </a:path>
                  <a:path w="473710" h="562609">
                    <a:moveTo>
                      <a:pt x="160953" y="231568"/>
                    </a:moveTo>
                    <a:lnTo>
                      <a:pt x="160368" y="232862"/>
                    </a:lnTo>
                    <a:lnTo>
                      <a:pt x="160953" y="231568"/>
                    </a:lnTo>
                    <a:close/>
                  </a:path>
                  <a:path w="473710" h="562609">
                    <a:moveTo>
                      <a:pt x="162070" y="231623"/>
                    </a:moveTo>
                    <a:lnTo>
                      <a:pt x="161905" y="231933"/>
                    </a:lnTo>
                    <a:lnTo>
                      <a:pt x="161526" y="232861"/>
                    </a:lnTo>
                    <a:lnTo>
                      <a:pt x="162070" y="231623"/>
                    </a:lnTo>
                    <a:close/>
                  </a:path>
                  <a:path w="473710" h="562609">
                    <a:moveTo>
                      <a:pt x="164270" y="232320"/>
                    </a:moveTo>
                    <a:lnTo>
                      <a:pt x="164137" y="232459"/>
                    </a:lnTo>
                    <a:lnTo>
                      <a:pt x="163886" y="232853"/>
                    </a:lnTo>
                    <a:lnTo>
                      <a:pt x="164137" y="232533"/>
                    </a:lnTo>
                    <a:lnTo>
                      <a:pt x="164270" y="232320"/>
                    </a:lnTo>
                    <a:close/>
                  </a:path>
                  <a:path w="473710" h="562609">
                    <a:moveTo>
                      <a:pt x="166943" y="231837"/>
                    </a:moveTo>
                    <a:lnTo>
                      <a:pt x="166015" y="232840"/>
                    </a:lnTo>
                    <a:lnTo>
                      <a:pt x="166391" y="232617"/>
                    </a:lnTo>
                    <a:lnTo>
                      <a:pt x="166896" y="232030"/>
                    </a:lnTo>
                    <a:lnTo>
                      <a:pt x="166943" y="231837"/>
                    </a:lnTo>
                    <a:close/>
                  </a:path>
                  <a:path w="473710" h="562609">
                    <a:moveTo>
                      <a:pt x="159610" y="232019"/>
                    </a:moveTo>
                    <a:lnTo>
                      <a:pt x="159535" y="232237"/>
                    </a:lnTo>
                    <a:lnTo>
                      <a:pt x="159408" y="232831"/>
                    </a:lnTo>
                    <a:lnTo>
                      <a:pt x="159610" y="232019"/>
                    </a:lnTo>
                    <a:close/>
                  </a:path>
                  <a:path w="473710" h="562609">
                    <a:moveTo>
                      <a:pt x="163108" y="232207"/>
                    </a:moveTo>
                    <a:lnTo>
                      <a:pt x="162916" y="232549"/>
                    </a:lnTo>
                    <a:lnTo>
                      <a:pt x="162789" y="232825"/>
                    </a:lnTo>
                    <a:lnTo>
                      <a:pt x="163040" y="232380"/>
                    </a:lnTo>
                    <a:lnTo>
                      <a:pt x="163108" y="232207"/>
                    </a:lnTo>
                    <a:close/>
                  </a:path>
                  <a:path w="473710" h="562609">
                    <a:moveTo>
                      <a:pt x="160750" y="232175"/>
                    </a:moveTo>
                    <a:lnTo>
                      <a:pt x="160499" y="232817"/>
                    </a:lnTo>
                    <a:lnTo>
                      <a:pt x="160626" y="232542"/>
                    </a:lnTo>
                    <a:lnTo>
                      <a:pt x="160750" y="232175"/>
                    </a:lnTo>
                    <a:close/>
                  </a:path>
                  <a:path w="473710" h="562609">
                    <a:moveTo>
                      <a:pt x="162826" y="232410"/>
                    </a:moveTo>
                    <a:lnTo>
                      <a:pt x="162603" y="232813"/>
                    </a:lnTo>
                    <a:lnTo>
                      <a:pt x="162826" y="232410"/>
                    </a:lnTo>
                    <a:close/>
                  </a:path>
                  <a:path w="473710" h="562609">
                    <a:moveTo>
                      <a:pt x="159598" y="232023"/>
                    </a:moveTo>
                    <a:lnTo>
                      <a:pt x="159493" y="232287"/>
                    </a:lnTo>
                    <a:lnTo>
                      <a:pt x="159367" y="232804"/>
                    </a:lnTo>
                    <a:lnTo>
                      <a:pt x="159598" y="232023"/>
                    </a:lnTo>
                    <a:close/>
                  </a:path>
                  <a:path w="473710" h="562609">
                    <a:moveTo>
                      <a:pt x="160930" y="231713"/>
                    </a:moveTo>
                    <a:lnTo>
                      <a:pt x="160539" y="232803"/>
                    </a:lnTo>
                    <a:lnTo>
                      <a:pt x="160664" y="232580"/>
                    </a:lnTo>
                    <a:lnTo>
                      <a:pt x="160930" y="231713"/>
                    </a:lnTo>
                    <a:close/>
                  </a:path>
                  <a:path w="473710" h="562609">
                    <a:moveTo>
                      <a:pt x="163179" y="232410"/>
                    </a:moveTo>
                    <a:lnTo>
                      <a:pt x="162934" y="232799"/>
                    </a:lnTo>
                    <a:lnTo>
                      <a:pt x="163179" y="232410"/>
                    </a:lnTo>
                    <a:close/>
                  </a:path>
                  <a:path w="473710" h="562609">
                    <a:moveTo>
                      <a:pt x="163156" y="232410"/>
                    </a:moveTo>
                    <a:lnTo>
                      <a:pt x="162881" y="232790"/>
                    </a:lnTo>
                    <a:lnTo>
                      <a:pt x="163156" y="232410"/>
                    </a:lnTo>
                    <a:close/>
                  </a:path>
                  <a:path w="473710" h="562609">
                    <a:moveTo>
                      <a:pt x="161075" y="231527"/>
                    </a:moveTo>
                    <a:lnTo>
                      <a:pt x="160602" y="232782"/>
                    </a:lnTo>
                    <a:lnTo>
                      <a:pt x="160727" y="232641"/>
                    </a:lnTo>
                    <a:lnTo>
                      <a:pt x="161075" y="231527"/>
                    </a:lnTo>
                    <a:close/>
                  </a:path>
                  <a:path w="473710" h="562609">
                    <a:moveTo>
                      <a:pt x="160473" y="231730"/>
                    </a:moveTo>
                    <a:lnTo>
                      <a:pt x="160352" y="231997"/>
                    </a:lnTo>
                    <a:lnTo>
                      <a:pt x="160098" y="232781"/>
                    </a:lnTo>
                    <a:lnTo>
                      <a:pt x="160473" y="231730"/>
                    </a:lnTo>
                    <a:close/>
                  </a:path>
                  <a:path w="473710" h="562609">
                    <a:moveTo>
                      <a:pt x="159448" y="232410"/>
                    </a:moveTo>
                    <a:lnTo>
                      <a:pt x="159331" y="232780"/>
                    </a:lnTo>
                    <a:lnTo>
                      <a:pt x="159448" y="232410"/>
                    </a:lnTo>
                    <a:close/>
                  </a:path>
                  <a:path w="473710" h="562609">
                    <a:moveTo>
                      <a:pt x="171647" y="231166"/>
                    </a:moveTo>
                    <a:lnTo>
                      <a:pt x="169166" y="232670"/>
                    </a:lnTo>
                    <a:lnTo>
                      <a:pt x="171535" y="231257"/>
                    </a:lnTo>
                    <a:close/>
                  </a:path>
                  <a:path w="473710" h="562609">
                    <a:moveTo>
                      <a:pt x="159406" y="232410"/>
                    </a:moveTo>
                    <a:lnTo>
                      <a:pt x="159289" y="232752"/>
                    </a:lnTo>
                    <a:lnTo>
                      <a:pt x="159406" y="232410"/>
                    </a:lnTo>
                    <a:close/>
                  </a:path>
                  <a:path w="473710" h="562609">
                    <a:moveTo>
                      <a:pt x="159753" y="231971"/>
                    </a:moveTo>
                    <a:lnTo>
                      <a:pt x="159568" y="232287"/>
                    </a:lnTo>
                    <a:lnTo>
                      <a:pt x="159442" y="232751"/>
                    </a:lnTo>
                    <a:lnTo>
                      <a:pt x="159753" y="231971"/>
                    </a:lnTo>
                    <a:close/>
                  </a:path>
                  <a:path w="473710" h="562609">
                    <a:moveTo>
                      <a:pt x="160870" y="232410"/>
                    </a:moveTo>
                    <a:lnTo>
                      <a:pt x="160693" y="232750"/>
                    </a:lnTo>
                    <a:lnTo>
                      <a:pt x="160820" y="232549"/>
                    </a:lnTo>
                    <a:lnTo>
                      <a:pt x="160870" y="232410"/>
                    </a:lnTo>
                    <a:close/>
                  </a:path>
                  <a:path w="473710" h="562609">
                    <a:moveTo>
                      <a:pt x="167265" y="232101"/>
                    </a:moveTo>
                    <a:lnTo>
                      <a:pt x="166668" y="232749"/>
                    </a:lnTo>
                    <a:lnTo>
                      <a:pt x="166966" y="232410"/>
                    </a:lnTo>
                    <a:lnTo>
                      <a:pt x="167105" y="232410"/>
                    </a:lnTo>
                    <a:lnTo>
                      <a:pt x="167231" y="232275"/>
                    </a:lnTo>
                    <a:lnTo>
                      <a:pt x="167265" y="232101"/>
                    </a:lnTo>
                    <a:close/>
                  </a:path>
                  <a:path w="473710" h="562609">
                    <a:moveTo>
                      <a:pt x="167105" y="232410"/>
                    </a:moveTo>
                    <a:lnTo>
                      <a:pt x="166966" y="232410"/>
                    </a:lnTo>
                    <a:lnTo>
                      <a:pt x="166671" y="232748"/>
                    </a:lnTo>
                    <a:lnTo>
                      <a:pt x="166920" y="232606"/>
                    </a:lnTo>
                    <a:lnTo>
                      <a:pt x="167105" y="232410"/>
                    </a:lnTo>
                    <a:close/>
                  </a:path>
                  <a:path w="473710" h="562609">
                    <a:moveTo>
                      <a:pt x="161066" y="231530"/>
                    </a:moveTo>
                    <a:lnTo>
                      <a:pt x="160614" y="232742"/>
                    </a:lnTo>
                    <a:lnTo>
                      <a:pt x="161066" y="231530"/>
                    </a:lnTo>
                    <a:close/>
                  </a:path>
                  <a:path w="473710" h="562609">
                    <a:moveTo>
                      <a:pt x="161427" y="231409"/>
                    </a:moveTo>
                    <a:lnTo>
                      <a:pt x="160755" y="232729"/>
                    </a:lnTo>
                    <a:lnTo>
                      <a:pt x="161009" y="232550"/>
                    </a:lnTo>
                    <a:lnTo>
                      <a:pt x="161427" y="231409"/>
                    </a:lnTo>
                    <a:close/>
                  </a:path>
                  <a:path w="473710" h="562609">
                    <a:moveTo>
                      <a:pt x="159348" y="232410"/>
                    </a:moveTo>
                    <a:lnTo>
                      <a:pt x="159253" y="232728"/>
                    </a:lnTo>
                    <a:lnTo>
                      <a:pt x="159348" y="232410"/>
                    </a:lnTo>
                    <a:close/>
                  </a:path>
                  <a:path w="473710" h="562609">
                    <a:moveTo>
                      <a:pt x="164124" y="231941"/>
                    </a:moveTo>
                    <a:lnTo>
                      <a:pt x="163761" y="232474"/>
                    </a:lnTo>
                    <a:lnTo>
                      <a:pt x="163634" y="232719"/>
                    </a:lnTo>
                    <a:lnTo>
                      <a:pt x="164124" y="231941"/>
                    </a:lnTo>
                    <a:close/>
                  </a:path>
                  <a:path w="473710" h="562609">
                    <a:moveTo>
                      <a:pt x="159310" y="232410"/>
                    </a:moveTo>
                    <a:lnTo>
                      <a:pt x="159219" y="232705"/>
                    </a:lnTo>
                    <a:lnTo>
                      <a:pt x="159310" y="232410"/>
                    </a:lnTo>
                    <a:close/>
                  </a:path>
                  <a:path w="473710" h="562609">
                    <a:moveTo>
                      <a:pt x="162846" y="232410"/>
                    </a:moveTo>
                    <a:lnTo>
                      <a:pt x="162675" y="232693"/>
                    </a:lnTo>
                    <a:lnTo>
                      <a:pt x="162846" y="232410"/>
                    </a:lnTo>
                    <a:close/>
                  </a:path>
                  <a:path w="473710" h="562609">
                    <a:moveTo>
                      <a:pt x="165915" y="232083"/>
                    </a:moveTo>
                    <a:lnTo>
                      <a:pt x="165461" y="232685"/>
                    </a:lnTo>
                    <a:lnTo>
                      <a:pt x="165588" y="232556"/>
                    </a:lnTo>
                    <a:lnTo>
                      <a:pt x="165915" y="232083"/>
                    </a:lnTo>
                    <a:close/>
                  </a:path>
                  <a:path w="473710" h="562609">
                    <a:moveTo>
                      <a:pt x="166589" y="231546"/>
                    </a:moveTo>
                    <a:lnTo>
                      <a:pt x="165672" y="232484"/>
                    </a:lnTo>
                    <a:lnTo>
                      <a:pt x="165545" y="232670"/>
                    </a:lnTo>
                    <a:lnTo>
                      <a:pt x="166550" y="231642"/>
                    </a:lnTo>
                    <a:close/>
                  </a:path>
                  <a:path w="473710" h="562609">
                    <a:moveTo>
                      <a:pt x="167338" y="232161"/>
                    </a:moveTo>
                    <a:lnTo>
                      <a:pt x="166870" y="232659"/>
                    </a:lnTo>
                    <a:lnTo>
                      <a:pt x="167244" y="232298"/>
                    </a:lnTo>
                    <a:lnTo>
                      <a:pt x="167338" y="232161"/>
                    </a:lnTo>
                    <a:close/>
                  </a:path>
                  <a:path w="473710" h="562609">
                    <a:moveTo>
                      <a:pt x="161453" y="231400"/>
                    </a:moveTo>
                    <a:lnTo>
                      <a:pt x="161351" y="231616"/>
                    </a:lnTo>
                    <a:lnTo>
                      <a:pt x="160971" y="232655"/>
                    </a:lnTo>
                    <a:lnTo>
                      <a:pt x="161453" y="231400"/>
                    </a:lnTo>
                    <a:close/>
                  </a:path>
                  <a:path w="473710" h="562609">
                    <a:moveTo>
                      <a:pt x="160785" y="231625"/>
                    </a:moveTo>
                    <a:lnTo>
                      <a:pt x="160629" y="231677"/>
                    </a:lnTo>
                    <a:lnTo>
                      <a:pt x="160502" y="231846"/>
                    </a:lnTo>
                    <a:lnTo>
                      <a:pt x="160249" y="232653"/>
                    </a:lnTo>
                    <a:lnTo>
                      <a:pt x="160362" y="232410"/>
                    </a:lnTo>
                    <a:lnTo>
                      <a:pt x="160519" y="232410"/>
                    </a:lnTo>
                    <a:lnTo>
                      <a:pt x="160785" y="231625"/>
                    </a:lnTo>
                    <a:close/>
                  </a:path>
                  <a:path w="473710" h="562609">
                    <a:moveTo>
                      <a:pt x="161177" y="232280"/>
                    </a:moveTo>
                    <a:lnTo>
                      <a:pt x="160982" y="232651"/>
                    </a:lnTo>
                    <a:lnTo>
                      <a:pt x="161108" y="232459"/>
                    </a:lnTo>
                    <a:lnTo>
                      <a:pt x="161177" y="232280"/>
                    </a:lnTo>
                    <a:close/>
                  </a:path>
                  <a:path w="473710" h="562609">
                    <a:moveTo>
                      <a:pt x="159178" y="232410"/>
                    </a:moveTo>
                    <a:lnTo>
                      <a:pt x="159123" y="232641"/>
                    </a:lnTo>
                    <a:lnTo>
                      <a:pt x="159178" y="232410"/>
                    </a:lnTo>
                    <a:close/>
                  </a:path>
                  <a:path w="473710" h="562609">
                    <a:moveTo>
                      <a:pt x="161528" y="231375"/>
                    </a:moveTo>
                    <a:lnTo>
                      <a:pt x="161368" y="231634"/>
                    </a:lnTo>
                    <a:lnTo>
                      <a:pt x="160989" y="232632"/>
                    </a:lnTo>
                    <a:lnTo>
                      <a:pt x="161242" y="232112"/>
                    </a:lnTo>
                    <a:lnTo>
                      <a:pt x="161528" y="231375"/>
                    </a:lnTo>
                    <a:close/>
                  </a:path>
                  <a:path w="473710" h="562609">
                    <a:moveTo>
                      <a:pt x="161442" y="231784"/>
                    </a:moveTo>
                    <a:lnTo>
                      <a:pt x="161167" y="232305"/>
                    </a:lnTo>
                    <a:lnTo>
                      <a:pt x="161041" y="232630"/>
                    </a:lnTo>
                    <a:lnTo>
                      <a:pt x="161167" y="232483"/>
                    </a:lnTo>
                    <a:lnTo>
                      <a:pt x="161442" y="231784"/>
                    </a:lnTo>
                    <a:close/>
                  </a:path>
                  <a:path w="473710" h="562609">
                    <a:moveTo>
                      <a:pt x="167357" y="232177"/>
                    </a:moveTo>
                    <a:lnTo>
                      <a:pt x="166938" y="232629"/>
                    </a:lnTo>
                    <a:lnTo>
                      <a:pt x="167518" y="232372"/>
                    </a:lnTo>
                    <a:lnTo>
                      <a:pt x="167357" y="232177"/>
                    </a:lnTo>
                    <a:close/>
                  </a:path>
                  <a:path w="473710" h="562609">
                    <a:moveTo>
                      <a:pt x="164261" y="232410"/>
                    </a:moveTo>
                    <a:lnTo>
                      <a:pt x="164084" y="232620"/>
                    </a:lnTo>
                    <a:lnTo>
                      <a:pt x="164261" y="232410"/>
                    </a:lnTo>
                    <a:close/>
                  </a:path>
                  <a:path w="473710" h="562609">
                    <a:moveTo>
                      <a:pt x="166814" y="232134"/>
                    </a:moveTo>
                    <a:lnTo>
                      <a:pt x="166389" y="232619"/>
                    </a:lnTo>
                    <a:lnTo>
                      <a:pt x="166629" y="232372"/>
                    </a:lnTo>
                    <a:lnTo>
                      <a:pt x="166814" y="232134"/>
                    </a:lnTo>
                    <a:close/>
                  </a:path>
                  <a:path w="473710" h="562609">
                    <a:moveTo>
                      <a:pt x="163684" y="232410"/>
                    </a:moveTo>
                    <a:lnTo>
                      <a:pt x="163530" y="232615"/>
                    </a:lnTo>
                    <a:lnTo>
                      <a:pt x="163684" y="232410"/>
                    </a:lnTo>
                    <a:close/>
                  </a:path>
                  <a:path w="473710" h="562609">
                    <a:moveTo>
                      <a:pt x="161712" y="231313"/>
                    </a:moveTo>
                    <a:lnTo>
                      <a:pt x="161496" y="231682"/>
                    </a:lnTo>
                    <a:lnTo>
                      <a:pt x="161119" y="232604"/>
                    </a:lnTo>
                    <a:lnTo>
                      <a:pt x="161712" y="231313"/>
                    </a:lnTo>
                    <a:close/>
                  </a:path>
                  <a:path w="473710" h="562609">
                    <a:moveTo>
                      <a:pt x="159189" y="232161"/>
                    </a:moveTo>
                    <a:lnTo>
                      <a:pt x="159005" y="232222"/>
                    </a:lnTo>
                    <a:lnTo>
                      <a:pt x="158883" y="232410"/>
                    </a:lnTo>
                    <a:lnTo>
                      <a:pt x="159066" y="232603"/>
                    </a:lnTo>
                    <a:lnTo>
                      <a:pt x="159189" y="232161"/>
                    </a:lnTo>
                    <a:close/>
                  </a:path>
                  <a:path w="473710" h="562609">
                    <a:moveTo>
                      <a:pt x="161760" y="231297"/>
                    </a:moveTo>
                    <a:lnTo>
                      <a:pt x="161640" y="231485"/>
                    </a:lnTo>
                    <a:lnTo>
                      <a:pt x="161134" y="232599"/>
                    </a:lnTo>
                    <a:lnTo>
                      <a:pt x="161760" y="231297"/>
                    </a:lnTo>
                    <a:close/>
                  </a:path>
                  <a:path w="473710" h="562609">
                    <a:moveTo>
                      <a:pt x="164976" y="230222"/>
                    </a:moveTo>
                    <a:lnTo>
                      <a:pt x="163621" y="232322"/>
                    </a:lnTo>
                    <a:lnTo>
                      <a:pt x="163495" y="232580"/>
                    </a:lnTo>
                    <a:lnTo>
                      <a:pt x="164877" y="230445"/>
                    </a:lnTo>
                    <a:lnTo>
                      <a:pt x="164976" y="230222"/>
                    </a:lnTo>
                    <a:close/>
                  </a:path>
                  <a:path w="473710" h="562609">
                    <a:moveTo>
                      <a:pt x="167033" y="231911"/>
                    </a:moveTo>
                    <a:lnTo>
                      <a:pt x="166477" y="232566"/>
                    </a:lnTo>
                    <a:lnTo>
                      <a:pt x="166980" y="232040"/>
                    </a:lnTo>
                    <a:lnTo>
                      <a:pt x="167033" y="231911"/>
                    </a:lnTo>
                    <a:close/>
                  </a:path>
                  <a:path w="473710" h="562609">
                    <a:moveTo>
                      <a:pt x="162446" y="231542"/>
                    </a:moveTo>
                    <a:lnTo>
                      <a:pt x="161968" y="232563"/>
                    </a:lnTo>
                    <a:lnTo>
                      <a:pt x="162347" y="231799"/>
                    </a:lnTo>
                    <a:lnTo>
                      <a:pt x="162446" y="231542"/>
                    </a:lnTo>
                    <a:close/>
                  </a:path>
                  <a:path w="473710" h="562609">
                    <a:moveTo>
                      <a:pt x="166157" y="231771"/>
                    </a:moveTo>
                    <a:lnTo>
                      <a:pt x="165584" y="232561"/>
                    </a:lnTo>
                    <a:lnTo>
                      <a:pt x="165711" y="232427"/>
                    </a:lnTo>
                    <a:lnTo>
                      <a:pt x="166157" y="231771"/>
                    </a:lnTo>
                    <a:close/>
                  </a:path>
                  <a:path w="473710" h="562609">
                    <a:moveTo>
                      <a:pt x="161344" y="231444"/>
                    </a:moveTo>
                    <a:lnTo>
                      <a:pt x="160942" y="232207"/>
                    </a:lnTo>
                    <a:lnTo>
                      <a:pt x="160816" y="232561"/>
                    </a:lnTo>
                    <a:lnTo>
                      <a:pt x="161344" y="231444"/>
                    </a:lnTo>
                    <a:close/>
                  </a:path>
                  <a:path w="473710" h="562609">
                    <a:moveTo>
                      <a:pt x="161833" y="231273"/>
                    </a:moveTo>
                    <a:lnTo>
                      <a:pt x="161254" y="232557"/>
                    </a:lnTo>
                    <a:lnTo>
                      <a:pt x="161381" y="232392"/>
                    </a:lnTo>
                    <a:lnTo>
                      <a:pt x="161833" y="231273"/>
                    </a:lnTo>
                    <a:close/>
                  </a:path>
                  <a:path w="473710" h="562609">
                    <a:moveTo>
                      <a:pt x="164970" y="230217"/>
                    </a:moveTo>
                    <a:lnTo>
                      <a:pt x="163588" y="232094"/>
                    </a:lnTo>
                    <a:lnTo>
                      <a:pt x="163465" y="232550"/>
                    </a:lnTo>
                    <a:lnTo>
                      <a:pt x="164970" y="230217"/>
                    </a:lnTo>
                    <a:close/>
                  </a:path>
                  <a:path w="473710" h="562609">
                    <a:moveTo>
                      <a:pt x="162475" y="231572"/>
                    </a:moveTo>
                    <a:lnTo>
                      <a:pt x="162024" y="232544"/>
                    </a:lnTo>
                    <a:lnTo>
                      <a:pt x="162403" y="231800"/>
                    </a:lnTo>
                    <a:lnTo>
                      <a:pt x="162475" y="231572"/>
                    </a:lnTo>
                    <a:close/>
                  </a:path>
                  <a:path w="473710" h="562609">
                    <a:moveTo>
                      <a:pt x="167080" y="231950"/>
                    </a:moveTo>
                    <a:lnTo>
                      <a:pt x="166518" y="232542"/>
                    </a:lnTo>
                    <a:lnTo>
                      <a:pt x="167024" y="232028"/>
                    </a:lnTo>
                    <a:close/>
                  </a:path>
                  <a:path w="473710" h="562609">
                    <a:moveTo>
                      <a:pt x="163226" y="232326"/>
                    </a:moveTo>
                    <a:lnTo>
                      <a:pt x="163110" y="232540"/>
                    </a:lnTo>
                    <a:lnTo>
                      <a:pt x="163236" y="232355"/>
                    </a:lnTo>
                    <a:close/>
                  </a:path>
                  <a:path w="473710" h="562609">
                    <a:moveTo>
                      <a:pt x="161868" y="231261"/>
                    </a:moveTo>
                    <a:lnTo>
                      <a:pt x="161323" y="232533"/>
                    </a:lnTo>
                    <a:lnTo>
                      <a:pt x="161450" y="232324"/>
                    </a:lnTo>
                    <a:lnTo>
                      <a:pt x="161868" y="231261"/>
                    </a:lnTo>
                    <a:close/>
                  </a:path>
                  <a:path w="473710" h="562609">
                    <a:moveTo>
                      <a:pt x="167091" y="231959"/>
                    </a:moveTo>
                    <a:lnTo>
                      <a:pt x="166541" y="232529"/>
                    </a:lnTo>
                    <a:lnTo>
                      <a:pt x="167037" y="232061"/>
                    </a:lnTo>
                    <a:close/>
                  </a:path>
                  <a:path w="473710" h="562609">
                    <a:moveTo>
                      <a:pt x="162091" y="231186"/>
                    </a:moveTo>
                    <a:lnTo>
                      <a:pt x="161881" y="231257"/>
                    </a:lnTo>
                    <a:lnTo>
                      <a:pt x="161375" y="232516"/>
                    </a:lnTo>
                    <a:lnTo>
                      <a:pt x="161879" y="231720"/>
                    </a:lnTo>
                    <a:lnTo>
                      <a:pt x="162091" y="231186"/>
                    </a:lnTo>
                    <a:close/>
                  </a:path>
                  <a:path w="473710" h="562609">
                    <a:moveTo>
                      <a:pt x="162954" y="232053"/>
                    </a:moveTo>
                    <a:lnTo>
                      <a:pt x="162741" y="232514"/>
                    </a:lnTo>
                    <a:lnTo>
                      <a:pt x="162993" y="232102"/>
                    </a:lnTo>
                    <a:close/>
                  </a:path>
                  <a:path w="473710" h="562609">
                    <a:moveTo>
                      <a:pt x="167115" y="231979"/>
                    </a:moveTo>
                    <a:lnTo>
                      <a:pt x="166656" y="232461"/>
                    </a:lnTo>
                    <a:lnTo>
                      <a:pt x="167024" y="232243"/>
                    </a:lnTo>
                    <a:lnTo>
                      <a:pt x="167115" y="231979"/>
                    </a:lnTo>
                    <a:close/>
                  </a:path>
                  <a:path w="473710" h="562609">
                    <a:moveTo>
                      <a:pt x="162585" y="231682"/>
                    </a:moveTo>
                    <a:lnTo>
                      <a:pt x="162227" y="232447"/>
                    </a:lnTo>
                    <a:lnTo>
                      <a:pt x="162605" y="231776"/>
                    </a:lnTo>
                    <a:close/>
                  </a:path>
                  <a:path w="473710" h="562609">
                    <a:moveTo>
                      <a:pt x="161857" y="231938"/>
                    </a:moveTo>
                    <a:lnTo>
                      <a:pt x="161701" y="232170"/>
                    </a:lnTo>
                    <a:lnTo>
                      <a:pt x="161575" y="232447"/>
                    </a:lnTo>
                    <a:lnTo>
                      <a:pt x="161701" y="232277"/>
                    </a:lnTo>
                    <a:lnTo>
                      <a:pt x="161857" y="231938"/>
                    </a:lnTo>
                    <a:close/>
                  </a:path>
                  <a:path w="473710" h="562609">
                    <a:moveTo>
                      <a:pt x="166438" y="231422"/>
                    </a:moveTo>
                    <a:lnTo>
                      <a:pt x="165698" y="232446"/>
                    </a:lnTo>
                    <a:lnTo>
                      <a:pt x="166571" y="231564"/>
                    </a:lnTo>
                    <a:lnTo>
                      <a:pt x="166438" y="231422"/>
                    </a:lnTo>
                    <a:close/>
                  </a:path>
                  <a:path w="473710" h="562609">
                    <a:moveTo>
                      <a:pt x="161936" y="231821"/>
                    </a:moveTo>
                    <a:lnTo>
                      <a:pt x="161632" y="232427"/>
                    </a:lnTo>
                    <a:lnTo>
                      <a:pt x="161757" y="232237"/>
                    </a:lnTo>
                    <a:lnTo>
                      <a:pt x="161936" y="231821"/>
                    </a:lnTo>
                    <a:close/>
                  </a:path>
                  <a:path w="473710" h="562609">
                    <a:moveTo>
                      <a:pt x="164782" y="230090"/>
                    </a:moveTo>
                    <a:lnTo>
                      <a:pt x="163592" y="231894"/>
                    </a:lnTo>
                    <a:lnTo>
                      <a:pt x="163339" y="232424"/>
                    </a:lnTo>
                    <a:lnTo>
                      <a:pt x="164849" y="230198"/>
                    </a:lnTo>
                    <a:close/>
                  </a:path>
                  <a:path w="473710" h="562609">
                    <a:moveTo>
                      <a:pt x="162669" y="231766"/>
                    </a:moveTo>
                    <a:lnTo>
                      <a:pt x="162349" y="232416"/>
                    </a:lnTo>
                    <a:lnTo>
                      <a:pt x="162598" y="232071"/>
                    </a:lnTo>
                    <a:lnTo>
                      <a:pt x="162669" y="231766"/>
                    </a:lnTo>
                    <a:close/>
                  </a:path>
                  <a:path w="473710" h="562609">
                    <a:moveTo>
                      <a:pt x="157559" y="231555"/>
                    </a:moveTo>
                    <a:lnTo>
                      <a:pt x="157729" y="232410"/>
                    </a:lnTo>
                    <a:lnTo>
                      <a:pt x="157559" y="231555"/>
                    </a:lnTo>
                    <a:close/>
                  </a:path>
                  <a:path w="473710" h="562609">
                    <a:moveTo>
                      <a:pt x="158176" y="232395"/>
                    </a:moveTo>
                    <a:close/>
                  </a:path>
                  <a:path w="473710" h="562609">
                    <a:moveTo>
                      <a:pt x="158384" y="232342"/>
                    </a:moveTo>
                    <a:lnTo>
                      <a:pt x="158190" y="232410"/>
                    </a:lnTo>
                    <a:lnTo>
                      <a:pt x="158399" y="232410"/>
                    </a:lnTo>
                    <a:close/>
                  </a:path>
                  <a:path w="473710" h="562609">
                    <a:moveTo>
                      <a:pt x="158444" y="232394"/>
                    </a:moveTo>
                    <a:close/>
                  </a:path>
                  <a:path w="473710" h="562609">
                    <a:moveTo>
                      <a:pt x="158937" y="232245"/>
                    </a:moveTo>
                    <a:lnTo>
                      <a:pt x="158775" y="232410"/>
                    </a:lnTo>
                    <a:lnTo>
                      <a:pt x="158937" y="232245"/>
                    </a:lnTo>
                    <a:close/>
                  </a:path>
                  <a:path w="473710" h="562609">
                    <a:moveTo>
                      <a:pt x="159264" y="232136"/>
                    </a:moveTo>
                    <a:lnTo>
                      <a:pt x="159178" y="232410"/>
                    </a:lnTo>
                    <a:lnTo>
                      <a:pt x="159264" y="232136"/>
                    </a:lnTo>
                    <a:close/>
                  </a:path>
                  <a:path w="473710" h="562609">
                    <a:moveTo>
                      <a:pt x="159859" y="231936"/>
                    </a:moveTo>
                    <a:lnTo>
                      <a:pt x="159694" y="232410"/>
                    </a:lnTo>
                    <a:lnTo>
                      <a:pt x="159859" y="231936"/>
                    </a:lnTo>
                    <a:close/>
                  </a:path>
                  <a:path w="473710" h="562609">
                    <a:moveTo>
                      <a:pt x="159887" y="231926"/>
                    </a:moveTo>
                    <a:lnTo>
                      <a:pt x="159716" y="232410"/>
                    </a:lnTo>
                    <a:lnTo>
                      <a:pt x="159887" y="231926"/>
                    </a:lnTo>
                    <a:close/>
                  </a:path>
                  <a:path w="473710" h="562609">
                    <a:moveTo>
                      <a:pt x="160546" y="231705"/>
                    </a:moveTo>
                    <a:lnTo>
                      <a:pt x="160230" y="232410"/>
                    </a:lnTo>
                    <a:lnTo>
                      <a:pt x="160546" y="231705"/>
                    </a:lnTo>
                    <a:close/>
                  </a:path>
                  <a:path w="473710" h="562609">
                    <a:moveTo>
                      <a:pt x="161202" y="231485"/>
                    </a:moveTo>
                    <a:lnTo>
                      <a:pt x="161052" y="231602"/>
                    </a:lnTo>
                    <a:lnTo>
                      <a:pt x="160799" y="232410"/>
                    </a:lnTo>
                    <a:lnTo>
                      <a:pt x="160961" y="232156"/>
                    </a:lnTo>
                    <a:lnTo>
                      <a:pt x="161202" y="231485"/>
                    </a:lnTo>
                    <a:close/>
                  </a:path>
                  <a:path w="473710" h="562609">
                    <a:moveTo>
                      <a:pt x="160946" y="232198"/>
                    </a:moveTo>
                    <a:lnTo>
                      <a:pt x="160834" y="232410"/>
                    </a:lnTo>
                    <a:lnTo>
                      <a:pt x="160946" y="232198"/>
                    </a:lnTo>
                    <a:close/>
                  </a:path>
                  <a:path w="473710" h="562609">
                    <a:moveTo>
                      <a:pt x="162234" y="231874"/>
                    </a:moveTo>
                    <a:lnTo>
                      <a:pt x="161978" y="232410"/>
                    </a:lnTo>
                    <a:lnTo>
                      <a:pt x="162105" y="232175"/>
                    </a:lnTo>
                    <a:lnTo>
                      <a:pt x="162234" y="231874"/>
                    </a:lnTo>
                    <a:close/>
                  </a:path>
                  <a:path w="473710" h="562609">
                    <a:moveTo>
                      <a:pt x="162912" y="232011"/>
                    </a:moveTo>
                    <a:lnTo>
                      <a:pt x="162713" y="232410"/>
                    </a:lnTo>
                    <a:lnTo>
                      <a:pt x="162877" y="232177"/>
                    </a:lnTo>
                    <a:lnTo>
                      <a:pt x="162912" y="232011"/>
                    </a:lnTo>
                    <a:close/>
                  </a:path>
                  <a:path w="473710" h="562609">
                    <a:moveTo>
                      <a:pt x="162997" y="232096"/>
                    </a:moveTo>
                    <a:lnTo>
                      <a:pt x="162805" y="232410"/>
                    </a:lnTo>
                    <a:lnTo>
                      <a:pt x="162969" y="232205"/>
                    </a:lnTo>
                    <a:close/>
                  </a:path>
                  <a:path w="473710" h="562609">
                    <a:moveTo>
                      <a:pt x="163020" y="232119"/>
                    </a:moveTo>
                    <a:lnTo>
                      <a:pt x="162846" y="232410"/>
                    </a:lnTo>
                    <a:lnTo>
                      <a:pt x="163020" y="232119"/>
                    </a:lnTo>
                    <a:close/>
                  </a:path>
                  <a:path w="473710" h="562609">
                    <a:moveTo>
                      <a:pt x="163177" y="232277"/>
                    </a:moveTo>
                    <a:lnTo>
                      <a:pt x="163101" y="232410"/>
                    </a:lnTo>
                    <a:lnTo>
                      <a:pt x="163177" y="232277"/>
                    </a:lnTo>
                    <a:close/>
                  </a:path>
                  <a:path w="473710" h="562609">
                    <a:moveTo>
                      <a:pt x="164215" y="231536"/>
                    </a:moveTo>
                    <a:lnTo>
                      <a:pt x="163616" y="232410"/>
                    </a:lnTo>
                    <a:lnTo>
                      <a:pt x="164215" y="231536"/>
                    </a:lnTo>
                    <a:close/>
                  </a:path>
                  <a:path w="473710" h="562609">
                    <a:moveTo>
                      <a:pt x="164410" y="232262"/>
                    </a:moveTo>
                    <a:lnTo>
                      <a:pt x="164215" y="232410"/>
                    </a:lnTo>
                    <a:lnTo>
                      <a:pt x="164410" y="232262"/>
                    </a:lnTo>
                    <a:close/>
                  </a:path>
                  <a:path w="473710" h="562609">
                    <a:moveTo>
                      <a:pt x="167662" y="232399"/>
                    </a:moveTo>
                    <a:close/>
                  </a:path>
                  <a:path w="473710" h="562609">
                    <a:moveTo>
                      <a:pt x="169152" y="231685"/>
                    </a:moveTo>
                    <a:lnTo>
                      <a:pt x="167675" y="232410"/>
                    </a:lnTo>
                    <a:lnTo>
                      <a:pt x="168318" y="232410"/>
                    </a:lnTo>
                    <a:lnTo>
                      <a:pt x="169152" y="231685"/>
                    </a:lnTo>
                    <a:close/>
                  </a:path>
                  <a:path w="473710" h="562609">
                    <a:moveTo>
                      <a:pt x="159566" y="232034"/>
                    </a:moveTo>
                    <a:lnTo>
                      <a:pt x="159408" y="232403"/>
                    </a:lnTo>
                    <a:lnTo>
                      <a:pt x="159566" y="232034"/>
                    </a:lnTo>
                    <a:close/>
                  </a:path>
                  <a:path w="473710" h="562609">
                    <a:moveTo>
                      <a:pt x="169244" y="231605"/>
                    </a:moveTo>
                    <a:lnTo>
                      <a:pt x="167772" y="232259"/>
                    </a:lnTo>
                    <a:lnTo>
                      <a:pt x="167662" y="232399"/>
                    </a:lnTo>
                    <a:lnTo>
                      <a:pt x="169135" y="231675"/>
                    </a:lnTo>
                    <a:close/>
                  </a:path>
                  <a:path w="473710" h="562609">
                    <a:moveTo>
                      <a:pt x="166736" y="231667"/>
                    </a:moveTo>
                    <a:lnTo>
                      <a:pt x="166179" y="232398"/>
                    </a:lnTo>
                    <a:lnTo>
                      <a:pt x="166681" y="231776"/>
                    </a:lnTo>
                    <a:close/>
                  </a:path>
                  <a:path w="473710" h="562609">
                    <a:moveTo>
                      <a:pt x="158833" y="232186"/>
                    </a:moveTo>
                    <a:lnTo>
                      <a:pt x="158570" y="232277"/>
                    </a:lnTo>
                    <a:lnTo>
                      <a:pt x="158794" y="232275"/>
                    </a:lnTo>
                    <a:close/>
                  </a:path>
                  <a:path w="473710" h="562609">
                    <a:moveTo>
                      <a:pt x="162701" y="231938"/>
                    </a:moveTo>
                    <a:lnTo>
                      <a:pt x="162568" y="232131"/>
                    </a:lnTo>
                    <a:lnTo>
                      <a:pt x="162443" y="232392"/>
                    </a:lnTo>
                    <a:lnTo>
                      <a:pt x="162701" y="231938"/>
                    </a:lnTo>
                    <a:close/>
                  </a:path>
                  <a:path w="473710" h="562609">
                    <a:moveTo>
                      <a:pt x="164490" y="231903"/>
                    </a:moveTo>
                    <a:lnTo>
                      <a:pt x="164251" y="232168"/>
                    </a:lnTo>
                    <a:lnTo>
                      <a:pt x="164124" y="232372"/>
                    </a:lnTo>
                    <a:lnTo>
                      <a:pt x="164490" y="231903"/>
                    </a:lnTo>
                    <a:close/>
                  </a:path>
                  <a:path w="473710" h="562609">
                    <a:moveTo>
                      <a:pt x="167372" y="232161"/>
                    </a:moveTo>
                    <a:lnTo>
                      <a:pt x="167567" y="232350"/>
                    </a:lnTo>
                    <a:lnTo>
                      <a:pt x="167372" y="232161"/>
                    </a:lnTo>
                    <a:close/>
                  </a:path>
                  <a:path w="473710" h="562609">
                    <a:moveTo>
                      <a:pt x="171668" y="229499"/>
                    </a:moveTo>
                    <a:lnTo>
                      <a:pt x="167712" y="231837"/>
                    </a:lnTo>
                    <a:lnTo>
                      <a:pt x="167465" y="232237"/>
                    </a:lnTo>
                    <a:lnTo>
                      <a:pt x="169194" y="231627"/>
                    </a:lnTo>
                    <a:lnTo>
                      <a:pt x="171668" y="229499"/>
                    </a:lnTo>
                    <a:close/>
                  </a:path>
                  <a:path w="473710" h="562609">
                    <a:moveTo>
                      <a:pt x="164524" y="229967"/>
                    </a:moveTo>
                    <a:lnTo>
                      <a:pt x="163375" y="232050"/>
                    </a:lnTo>
                    <a:lnTo>
                      <a:pt x="163250" y="232335"/>
                    </a:lnTo>
                    <a:lnTo>
                      <a:pt x="164005" y="231034"/>
                    </a:lnTo>
                    <a:lnTo>
                      <a:pt x="164502" y="230403"/>
                    </a:lnTo>
                    <a:lnTo>
                      <a:pt x="164628" y="230198"/>
                    </a:lnTo>
                    <a:lnTo>
                      <a:pt x="164524" y="229967"/>
                    </a:lnTo>
                    <a:close/>
                  </a:path>
                  <a:path w="473710" h="562609">
                    <a:moveTo>
                      <a:pt x="164621" y="231756"/>
                    </a:moveTo>
                    <a:lnTo>
                      <a:pt x="164469" y="231936"/>
                    </a:lnTo>
                    <a:lnTo>
                      <a:pt x="164216" y="232334"/>
                    </a:lnTo>
                    <a:lnTo>
                      <a:pt x="164342" y="232205"/>
                    </a:lnTo>
                    <a:lnTo>
                      <a:pt x="164621" y="231756"/>
                    </a:lnTo>
                    <a:close/>
                  </a:path>
                  <a:path w="473710" h="562609">
                    <a:moveTo>
                      <a:pt x="158842" y="232152"/>
                    </a:moveTo>
                    <a:lnTo>
                      <a:pt x="158551" y="232259"/>
                    </a:lnTo>
                    <a:lnTo>
                      <a:pt x="158776" y="232205"/>
                    </a:lnTo>
                    <a:close/>
                  </a:path>
                  <a:path w="473710" h="562609">
                    <a:moveTo>
                      <a:pt x="160119" y="231848"/>
                    </a:moveTo>
                    <a:lnTo>
                      <a:pt x="159946" y="232322"/>
                    </a:lnTo>
                    <a:lnTo>
                      <a:pt x="160119" y="231848"/>
                    </a:lnTo>
                    <a:close/>
                  </a:path>
                  <a:path w="473710" h="562609">
                    <a:moveTo>
                      <a:pt x="164213" y="230497"/>
                    </a:moveTo>
                    <a:lnTo>
                      <a:pt x="163357" y="231965"/>
                    </a:lnTo>
                    <a:lnTo>
                      <a:pt x="163230" y="232315"/>
                    </a:lnTo>
                    <a:lnTo>
                      <a:pt x="164213" y="230497"/>
                    </a:lnTo>
                    <a:close/>
                  </a:path>
                  <a:path w="473710" h="562609">
                    <a:moveTo>
                      <a:pt x="165541" y="230732"/>
                    </a:moveTo>
                    <a:lnTo>
                      <a:pt x="164653" y="231720"/>
                    </a:lnTo>
                    <a:lnTo>
                      <a:pt x="164277" y="232309"/>
                    </a:lnTo>
                    <a:lnTo>
                      <a:pt x="165541" y="230732"/>
                    </a:lnTo>
                    <a:close/>
                  </a:path>
                  <a:path w="473710" h="562609">
                    <a:moveTo>
                      <a:pt x="158175" y="231432"/>
                    </a:moveTo>
                    <a:lnTo>
                      <a:pt x="158161" y="232287"/>
                    </a:lnTo>
                    <a:lnTo>
                      <a:pt x="158175" y="231432"/>
                    </a:lnTo>
                    <a:close/>
                  </a:path>
                  <a:path w="473710" h="562609">
                    <a:moveTo>
                      <a:pt x="161615" y="231346"/>
                    </a:moveTo>
                    <a:lnTo>
                      <a:pt x="161177" y="232280"/>
                    </a:lnTo>
                    <a:lnTo>
                      <a:pt x="161429" y="231807"/>
                    </a:lnTo>
                    <a:lnTo>
                      <a:pt x="161615" y="231346"/>
                    </a:lnTo>
                    <a:close/>
                  </a:path>
                  <a:path w="473710" h="562609">
                    <a:moveTo>
                      <a:pt x="158973" y="232138"/>
                    </a:moveTo>
                    <a:lnTo>
                      <a:pt x="158814" y="232268"/>
                    </a:lnTo>
                    <a:lnTo>
                      <a:pt x="158973" y="232138"/>
                    </a:lnTo>
                    <a:close/>
                  </a:path>
                  <a:path w="473710" h="562609">
                    <a:moveTo>
                      <a:pt x="164394" y="230161"/>
                    </a:moveTo>
                    <a:lnTo>
                      <a:pt x="163300" y="231963"/>
                    </a:lnTo>
                    <a:lnTo>
                      <a:pt x="163174" y="232259"/>
                    </a:lnTo>
                    <a:lnTo>
                      <a:pt x="164394" y="230161"/>
                    </a:lnTo>
                    <a:close/>
                  </a:path>
                  <a:path w="473710" h="562609">
                    <a:moveTo>
                      <a:pt x="165565" y="230705"/>
                    </a:moveTo>
                    <a:lnTo>
                      <a:pt x="164428" y="232246"/>
                    </a:lnTo>
                    <a:lnTo>
                      <a:pt x="164681" y="232141"/>
                    </a:lnTo>
                    <a:lnTo>
                      <a:pt x="165564" y="230883"/>
                    </a:lnTo>
                    <a:lnTo>
                      <a:pt x="165565" y="230705"/>
                    </a:lnTo>
                    <a:close/>
                  </a:path>
                  <a:path w="473710" h="562609">
                    <a:moveTo>
                      <a:pt x="159195" y="232139"/>
                    </a:moveTo>
                    <a:lnTo>
                      <a:pt x="158937" y="232245"/>
                    </a:lnTo>
                    <a:lnTo>
                      <a:pt x="159176" y="232165"/>
                    </a:lnTo>
                    <a:close/>
                  </a:path>
                  <a:path w="473710" h="562609">
                    <a:moveTo>
                      <a:pt x="163914" y="230925"/>
                    </a:moveTo>
                    <a:lnTo>
                      <a:pt x="163270" y="231950"/>
                    </a:lnTo>
                    <a:lnTo>
                      <a:pt x="163143" y="232228"/>
                    </a:lnTo>
                    <a:lnTo>
                      <a:pt x="163914" y="230925"/>
                    </a:lnTo>
                    <a:close/>
                  </a:path>
                  <a:path w="473710" h="562609">
                    <a:moveTo>
                      <a:pt x="159219" y="232054"/>
                    </a:moveTo>
                    <a:lnTo>
                      <a:pt x="159052" y="232110"/>
                    </a:lnTo>
                    <a:lnTo>
                      <a:pt x="159196" y="232136"/>
                    </a:lnTo>
                    <a:close/>
                  </a:path>
                  <a:path w="473710" h="562609">
                    <a:moveTo>
                      <a:pt x="158785" y="230851"/>
                    </a:moveTo>
                    <a:lnTo>
                      <a:pt x="158257" y="231140"/>
                    </a:lnTo>
                    <a:lnTo>
                      <a:pt x="158274" y="231665"/>
                    </a:lnTo>
                    <a:lnTo>
                      <a:pt x="158401" y="232209"/>
                    </a:lnTo>
                    <a:lnTo>
                      <a:pt x="158528" y="231809"/>
                    </a:lnTo>
                    <a:lnTo>
                      <a:pt x="158655" y="231216"/>
                    </a:lnTo>
                    <a:lnTo>
                      <a:pt x="158785" y="230851"/>
                    </a:lnTo>
                    <a:close/>
                  </a:path>
                  <a:path w="473710" h="562609">
                    <a:moveTo>
                      <a:pt x="167216" y="232061"/>
                    </a:moveTo>
                    <a:lnTo>
                      <a:pt x="167090" y="232205"/>
                    </a:lnTo>
                    <a:lnTo>
                      <a:pt x="167216" y="232061"/>
                    </a:lnTo>
                    <a:close/>
                  </a:path>
                  <a:path w="473710" h="562609">
                    <a:moveTo>
                      <a:pt x="164112" y="230342"/>
                    </a:moveTo>
                    <a:lnTo>
                      <a:pt x="163240" y="231883"/>
                    </a:lnTo>
                    <a:lnTo>
                      <a:pt x="163113" y="232198"/>
                    </a:lnTo>
                    <a:lnTo>
                      <a:pt x="164112" y="230342"/>
                    </a:lnTo>
                    <a:close/>
                  </a:path>
                  <a:path w="473710" h="562609">
                    <a:moveTo>
                      <a:pt x="161348" y="231435"/>
                    </a:moveTo>
                    <a:lnTo>
                      <a:pt x="161199" y="231491"/>
                    </a:lnTo>
                    <a:lnTo>
                      <a:pt x="160946" y="232198"/>
                    </a:lnTo>
                    <a:lnTo>
                      <a:pt x="161348" y="231435"/>
                    </a:lnTo>
                    <a:close/>
                  </a:path>
                  <a:path w="473710" h="562609">
                    <a:moveTo>
                      <a:pt x="159280" y="230581"/>
                    </a:moveTo>
                    <a:lnTo>
                      <a:pt x="158822" y="230831"/>
                    </a:lnTo>
                    <a:lnTo>
                      <a:pt x="158698" y="231073"/>
                    </a:lnTo>
                    <a:lnTo>
                      <a:pt x="158446" y="232194"/>
                    </a:lnTo>
                    <a:lnTo>
                      <a:pt x="158818" y="232073"/>
                    </a:lnTo>
                    <a:lnTo>
                      <a:pt x="158945" y="231783"/>
                    </a:lnTo>
                    <a:lnTo>
                      <a:pt x="159280" y="230581"/>
                    </a:lnTo>
                    <a:close/>
                  </a:path>
                  <a:path w="473710" h="562609">
                    <a:moveTo>
                      <a:pt x="162164" y="231259"/>
                    </a:moveTo>
                    <a:lnTo>
                      <a:pt x="161811" y="231904"/>
                    </a:lnTo>
                    <a:lnTo>
                      <a:pt x="161684" y="232188"/>
                    </a:lnTo>
                    <a:lnTo>
                      <a:pt x="161937" y="231766"/>
                    </a:lnTo>
                    <a:lnTo>
                      <a:pt x="162164" y="231259"/>
                    </a:lnTo>
                    <a:close/>
                  </a:path>
                  <a:path w="473710" h="562609">
                    <a:moveTo>
                      <a:pt x="158985" y="232100"/>
                    </a:moveTo>
                    <a:lnTo>
                      <a:pt x="158838" y="232183"/>
                    </a:lnTo>
                    <a:lnTo>
                      <a:pt x="158985" y="232100"/>
                    </a:lnTo>
                    <a:close/>
                  </a:path>
                  <a:path w="473710" h="562609">
                    <a:moveTo>
                      <a:pt x="163583" y="231219"/>
                    </a:moveTo>
                    <a:lnTo>
                      <a:pt x="163211" y="231895"/>
                    </a:lnTo>
                    <a:lnTo>
                      <a:pt x="163085" y="232170"/>
                    </a:lnTo>
                    <a:lnTo>
                      <a:pt x="163583" y="231219"/>
                    </a:lnTo>
                    <a:close/>
                  </a:path>
                  <a:path w="473710" h="562609">
                    <a:moveTo>
                      <a:pt x="164894" y="230155"/>
                    </a:moveTo>
                    <a:lnTo>
                      <a:pt x="163534" y="232167"/>
                    </a:lnTo>
                    <a:lnTo>
                      <a:pt x="164916" y="230291"/>
                    </a:lnTo>
                    <a:lnTo>
                      <a:pt x="164894" y="230155"/>
                    </a:lnTo>
                    <a:close/>
                  </a:path>
                  <a:path w="473710" h="562609">
                    <a:moveTo>
                      <a:pt x="167623" y="231889"/>
                    </a:moveTo>
                    <a:lnTo>
                      <a:pt x="167372" y="232161"/>
                    </a:lnTo>
                    <a:lnTo>
                      <a:pt x="167623" y="231889"/>
                    </a:lnTo>
                    <a:close/>
                  </a:path>
                  <a:path w="473710" h="562609">
                    <a:moveTo>
                      <a:pt x="163422" y="231486"/>
                    </a:moveTo>
                    <a:lnTo>
                      <a:pt x="163198" y="231856"/>
                    </a:lnTo>
                    <a:lnTo>
                      <a:pt x="163071" y="232156"/>
                    </a:lnTo>
                    <a:lnTo>
                      <a:pt x="163422" y="231486"/>
                    </a:lnTo>
                    <a:close/>
                  </a:path>
                  <a:path w="473710" h="562609">
                    <a:moveTo>
                      <a:pt x="167558" y="231928"/>
                    </a:moveTo>
                    <a:lnTo>
                      <a:pt x="167353" y="232145"/>
                    </a:lnTo>
                    <a:lnTo>
                      <a:pt x="167558" y="231928"/>
                    </a:lnTo>
                    <a:close/>
                  </a:path>
                  <a:path w="473710" h="562609">
                    <a:moveTo>
                      <a:pt x="165646" y="230772"/>
                    </a:moveTo>
                    <a:lnTo>
                      <a:pt x="164690" y="232138"/>
                    </a:lnTo>
                    <a:lnTo>
                      <a:pt x="165803" y="231677"/>
                    </a:lnTo>
                    <a:lnTo>
                      <a:pt x="166182" y="231252"/>
                    </a:lnTo>
                    <a:lnTo>
                      <a:pt x="166059" y="231111"/>
                    </a:lnTo>
                    <a:lnTo>
                      <a:pt x="165646" y="230772"/>
                    </a:lnTo>
                    <a:close/>
                  </a:path>
                  <a:path w="473710" h="562609">
                    <a:moveTo>
                      <a:pt x="159230" y="232011"/>
                    </a:moveTo>
                    <a:lnTo>
                      <a:pt x="159092" y="232061"/>
                    </a:lnTo>
                    <a:lnTo>
                      <a:pt x="159220" y="232050"/>
                    </a:lnTo>
                    <a:close/>
                  </a:path>
                  <a:path w="473710" h="562609">
                    <a:moveTo>
                      <a:pt x="159436" y="232057"/>
                    </a:moveTo>
                    <a:lnTo>
                      <a:pt x="159264" y="232136"/>
                    </a:lnTo>
                    <a:lnTo>
                      <a:pt x="159436" y="232057"/>
                    </a:lnTo>
                    <a:close/>
                  </a:path>
                  <a:path w="473710" h="562609">
                    <a:moveTo>
                      <a:pt x="162498" y="231594"/>
                    </a:moveTo>
                    <a:lnTo>
                      <a:pt x="162257" y="232117"/>
                    </a:lnTo>
                    <a:lnTo>
                      <a:pt x="162510" y="231655"/>
                    </a:lnTo>
                    <a:close/>
                  </a:path>
                  <a:path w="473710" h="562609">
                    <a:moveTo>
                      <a:pt x="163276" y="231640"/>
                    </a:moveTo>
                    <a:lnTo>
                      <a:pt x="163151" y="231844"/>
                    </a:lnTo>
                    <a:lnTo>
                      <a:pt x="163025" y="232110"/>
                    </a:lnTo>
                    <a:lnTo>
                      <a:pt x="163276" y="231640"/>
                    </a:lnTo>
                    <a:close/>
                  </a:path>
                  <a:path w="473710" h="562609">
                    <a:moveTo>
                      <a:pt x="159252" y="231933"/>
                    </a:moveTo>
                    <a:lnTo>
                      <a:pt x="159110" y="231979"/>
                    </a:lnTo>
                    <a:lnTo>
                      <a:pt x="159252" y="231933"/>
                    </a:lnTo>
                    <a:close/>
                  </a:path>
                  <a:path w="473710" h="562609">
                    <a:moveTo>
                      <a:pt x="169359" y="230013"/>
                    </a:moveTo>
                    <a:lnTo>
                      <a:pt x="168523" y="230636"/>
                    </a:lnTo>
                    <a:lnTo>
                      <a:pt x="167410" y="231902"/>
                    </a:lnTo>
                    <a:lnTo>
                      <a:pt x="167285" y="232089"/>
                    </a:lnTo>
                    <a:lnTo>
                      <a:pt x="167530" y="231944"/>
                    </a:lnTo>
                    <a:lnTo>
                      <a:pt x="169359" y="230013"/>
                    </a:lnTo>
                    <a:close/>
                  </a:path>
                  <a:path w="473710" h="562609">
                    <a:moveTo>
                      <a:pt x="164041" y="230133"/>
                    </a:moveTo>
                    <a:lnTo>
                      <a:pt x="163882" y="230348"/>
                    </a:lnTo>
                    <a:lnTo>
                      <a:pt x="163129" y="231713"/>
                    </a:lnTo>
                    <a:lnTo>
                      <a:pt x="163002" y="232087"/>
                    </a:lnTo>
                    <a:lnTo>
                      <a:pt x="164041" y="230133"/>
                    </a:lnTo>
                    <a:close/>
                  </a:path>
                  <a:path w="473710" h="562609">
                    <a:moveTo>
                      <a:pt x="159532" y="230444"/>
                    </a:moveTo>
                    <a:lnTo>
                      <a:pt x="159378" y="230528"/>
                    </a:lnTo>
                    <a:lnTo>
                      <a:pt x="159253" y="230695"/>
                    </a:lnTo>
                    <a:lnTo>
                      <a:pt x="158874" y="232055"/>
                    </a:lnTo>
                    <a:lnTo>
                      <a:pt x="159111" y="231718"/>
                    </a:lnTo>
                    <a:lnTo>
                      <a:pt x="159532" y="230444"/>
                    </a:lnTo>
                    <a:close/>
                  </a:path>
                  <a:path w="473710" h="562609">
                    <a:moveTo>
                      <a:pt x="168424" y="230710"/>
                    </a:moveTo>
                    <a:lnTo>
                      <a:pt x="167369" y="231887"/>
                    </a:lnTo>
                    <a:lnTo>
                      <a:pt x="167243" y="232055"/>
                    </a:lnTo>
                    <a:lnTo>
                      <a:pt x="168424" y="230710"/>
                    </a:lnTo>
                    <a:close/>
                  </a:path>
                  <a:path w="473710" h="562609">
                    <a:moveTo>
                      <a:pt x="168372" y="230749"/>
                    </a:moveTo>
                    <a:lnTo>
                      <a:pt x="168111" y="230944"/>
                    </a:lnTo>
                    <a:lnTo>
                      <a:pt x="167355" y="231727"/>
                    </a:lnTo>
                    <a:lnTo>
                      <a:pt x="167231" y="232044"/>
                    </a:lnTo>
                    <a:lnTo>
                      <a:pt x="168372" y="230749"/>
                    </a:lnTo>
                    <a:close/>
                  </a:path>
                  <a:path w="473710" h="562609">
                    <a:moveTo>
                      <a:pt x="160977" y="231560"/>
                    </a:moveTo>
                    <a:lnTo>
                      <a:pt x="160794" y="232042"/>
                    </a:lnTo>
                    <a:lnTo>
                      <a:pt x="160977" y="231560"/>
                    </a:lnTo>
                    <a:close/>
                  </a:path>
                  <a:path w="473710" h="562609">
                    <a:moveTo>
                      <a:pt x="157784" y="230811"/>
                    </a:moveTo>
                    <a:lnTo>
                      <a:pt x="158056" y="232041"/>
                    </a:lnTo>
                    <a:lnTo>
                      <a:pt x="157929" y="231397"/>
                    </a:lnTo>
                    <a:lnTo>
                      <a:pt x="157784" y="230811"/>
                    </a:lnTo>
                    <a:close/>
                  </a:path>
                  <a:path w="473710" h="562609">
                    <a:moveTo>
                      <a:pt x="163375" y="231140"/>
                    </a:moveTo>
                    <a:lnTo>
                      <a:pt x="163077" y="231691"/>
                    </a:lnTo>
                    <a:lnTo>
                      <a:pt x="162953" y="232037"/>
                    </a:lnTo>
                    <a:lnTo>
                      <a:pt x="163375" y="231140"/>
                    </a:lnTo>
                    <a:close/>
                  </a:path>
                  <a:path w="473710" h="562609">
                    <a:moveTo>
                      <a:pt x="163360" y="231140"/>
                    </a:moveTo>
                    <a:lnTo>
                      <a:pt x="162917" y="232002"/>
                    </a:lnTo>
                    <a:lnTo>
                      <a:pt x="163360" y="231140"/>
                    </a:lnTo>
                    <a:close/>
                  </a:path>
                  <a:path w="473710" h="562609">
                    <a:moveTo>
                      <a:pt x="163722" y="230911"/>
                    </a:moveTo>
                    <a:lnTo>
                      <a:pt x="163226" y="231739"/>
                    </a:lnTo>
                    <a:lnTo>
                      <a:pt x="163099" y="231987"/>
                    </a:lnTo>
                    <a:lnTo>
                      <a:pt x="163722" y="230911"/>
                    </a:lnTo>
                    <a:close/>
                  </a:path>
                  <a:path w="473710" h="562609">
                    <a:moveTo>
                      <a:pt x="159505" y="231851"/>
                    </a:moveTo>
                    <a:lnTo>
                      <a:pt x="159299" y="231986"/>
                    </a:lnTo>
                    <a:lnTo>
                      <a:pt x="159505" y="231851"/>
                    </a:lnTo>
                    <a:close/>
                  </a:path>
                  <a:path w="473710" h="562609">
                    <a:moveTo>
                      <a:pt x="162422" y="231518"/>
                    </a:moveTo>
                    <a:lnTo>
                      <a:pt x="162209" y="231982"/>
                    </a:lnTo>
                    <a:lnTo>
                      <a:pt x="162335" y="231748"/>
                    </a:lnTo>
                    <a:lnTo>
                      <a:pt x="162422" y="231518"/>
                    </a:lnTo>
                    <a:close/>
                  </a:path>
                  <a:path w="473710" h="562609">
                    <a:moveTo>
                      <a:pt x="159804" y="231853"/>
                    </a:moveTo>
                    <a:lnTo>
                      <a:pt x="159655" y="231982"/>
                    </a:lnTo>
                    <a:lnTo>
                      <a:pt x="159804" y="231853"/>
                    </a:lnTo>
                    <a:close/>
                  </a:path>
                  <a:path w="473710" h="562609">
                    <a:moveTo>
                      <a:pt x="165268" y="230462"/>
                    </a:moveTo>
                    <a:lnTo>
                      <a:pt x="164343" y="231981"/>
                    </a:lnTo>
                    <a:lnTo>
                      <a:pt x="165224" y="230559"/>
                    </a:lnTo>
                    <a:close/>
                  </a:path>
                  <a:path w="473710" h="562609">
                    <a:moveTo>
                      <a:pt x="157890" y="231140"/>
                    </a:moveTo>
                    <a:lnTo>
                      <a:pt x="158070" y="231967"/>
                    </a:lnTo>
                    <a:lnTo>
                      <a:pt x="157890" y="231140"/>
                    </a:lnTo>
                    <a:close/>
                  </a:path>
                  <a:path w="473710" h="562609">
                    <a:moveTo>
                      <a:pt x="163251" y="231193"/>
                    </a:moveTo>
                    <a:lnTo>
                      <a:pt x="163008" y="231522"/>
                    </a:lnTo>
                    <a:lnTo>
                      <a:pt x="162882" y="231967"/>
                    </a:lnTo>
                    <a:lnTo>
                      <a:pt x="163251" y="231193"/>
                    </a:lnTo>
                    <a:close/>
                  </a:path>
                  <a:path w="473710" h="562609">
                    <a:moveTo>
                      <a:pt x="168075" y="230970"/>
                    </a:moveTo>
                    <a:lnTo>
                      <a:pt x="167258" y="231786"/>
                    </a:lnTo>
                    <a:lnTo>
                      <a:pt x="167131" y="231962"/>
                    </a:lnTo>
                    <a:lnTo>
                      <a:pt x="168075" y="230970"/>
                    </a:lnTo>
                    <a:close/>
                  </a:path>
                  <a:path w="473710" h="562609">
                    <a:moveTo>
                      <a:pt x="164379" y="229898"/>
                    </a:moveTo>
                    <a:lnTo>
                      <a:pt x="163266" y="231956"/>
                    </a:lnTo>
                    <a:lnTo>
                      <a:pt x="164397" y="230109"/>
                    </a:lnTo>
                    <a:lnTo>
                      <a:pt x="164379" y="229898"/>
                    </a:lnTo>
                    <a:close/>
                  </a:path>
                  <a:path w="473710" h="562609">
                    <a:moveTo>
                      <a:pt x="163855" y="231456"/>
                    </a:moveTo>
                    <a:lnTo>
                      <a:pt x="163676" y="231720"/>
                    </a:lnTo>
                    <a:lnTo>
                      <a:pt x="163550" y="231953"/>
                    </a:lnTo>
                    <a:lnTo>
                      <a:pt x="163855" y="231456"/>
                    </a:lnTo>
                    <a:close/>
                  </a:path>
                  <a:path w="473710" h="562609">
                    <a:moveTo>
                      <a:pt x="167966" y="231052"/>
                    </a:moveTo>
                    <a:lnTo>
                      <a:pt x="167232" y="231789"/>
                    </a:lnTo>
                    <a:lnTo>
                      <a:pt x="167107" y="231942"/>
                    </a:lnTo>
                    <a:lnTo>
                      <a:pt x="167966" y="231052"/>
                    </a:lnTo>
                    <a:close/>
                  </a:path>
                  <a:path w="473710" h="562609">
                    <a:moveTo>
                      <a:pt x="165073" y="230301"/>
                    </a:moveTo>
                    <a:lnTo>
                      <a:pt x="164124" y="231941"/>
                    </a:lnTo>
                    <a:lnTo>
                      <a:pt x="165127" y="230503"/>
                    </a:lnTo>
                    <a:lnTo>
                      <a:pt x="165073" y="230301"/>
                    </a:lnTo>
                    <a:close/>
                  </a:path>
                  <a:path w="473710" h="562609">
                    <a:moveTo>
                      <a:pt x="159492" y="231068"/>
                    </a:moveTo>
                    <a:lnTo>
                      <a:pt x="159252" y="231933"/>
                    </a:lnTo>
                    <a:lnTo>
                      <a:pt x="159379" y="231551"/>
                    </a:lnTo>
                    <a:lnTo>
                      <a:pt x="159492" y="231068"/>
                    </a:lnTo>
                    <a:close/>
                  </a:path>
                  <a:path w="473710" h="562609">
                    <a:moveTo>
                      <a:pt x="158079" y="231017"/>
                    </a:moveTo>
                    <a:lnTo>
                      <a:pt x="157950" y="231395"/>
                    </a:lnTo>
                    <a:lnTo>
                      <a:pt x="158077" y="231931"/>
                    </a:lnTo>
                    <a:lnTo>
                      <a:pt x="158079" y="231017"/>
                    </a:lnTo>
                    <a:close/>
                  </a:path>
                  <a:path w="473710" h="562609">
                    <a:moveTo>
                      <a:pt x="169142" y="229833"/>
                    </a:moveTo>
                    <a:lnTo>
                      <a:pt x="168466" y="230269"/>
                    </a:lnTo>
                    <a:lnTo>
                      <a:pt x="167214" y="231703"/>
                    </a:lnTo>
                    <a:lnTo>
                      <a:pt x="167088" y="231927"/>
                    </a:lnTo>
                    <a:lnTo>
                      <a:pt x="167844" y="231133"/>
                    </a:lnTo>
                    <a:lnTo>
                      <a:pt x="169142" y="229833"/>
                    </a:lnTo>
                    <a:close/>
                  </a:path>
                  <a:path w="473710" h="562609">
                    <a:moveTo>
                      <a:pt x="162169" y="231263"/>
                    </a:moveTo>
                    <a:lnTo>
                      <a:pt x="161866" y="231918"/>
                    </a:lnTo>
                    <a:lnTo>
                      <a:pt x="161992" y="231691"/>
                    </a:lnTo>
                    <a:lnTo>
                      <a:pt x="162169" y="231263"/>
                    </a:lnTo>
                    <a:close/>
                  </a:path>
                  <a:path w="473710" h="562609">
                    <a:moveTo>
                      <a:pt x="159984" y="230198"/>
                    </a:moveTo>
                    <a:lnTo>
                      <a:pt x="159316" y="231912"/>
                    </a:lnTo>
                    <a:lnTo>
                      <a:pt x="159569" y="231645"/>
                    </a:lnTo>
                    <a:lnTo>
                      <a:pt x="159984" y="230198"/>
                    </a:lnTo>
                    <a:close/>
                  </a:path>
                  <a:path w="473710" h="562609">
                    <a:moveTo>
                      <a:pt x="165357" y="230535"/>
                    </a:moveTo>
                    <a:lnTo>
                      <a:pt x="164490" y="231903"/>
                    </a:lnTo>
                    <a:lnTo>
                      <a:pt x="164616" y="231761"/>
                    </a:lnTo>
                    <a:lnTo>
                      <a:pt x="165247" y="230751"/>
                    </a:lnTo>
                    <a:lnTo>
                      <a:pt x="165357" y="230535"/>
                    </a:lnTo>
                    <a:close/>
                  </a:path>
                  <a:path w="473710" h="562609">
                    <a:moveTo>
                      <a:pt x="174708" y="226858"/>
                    </a:moveTo>
                    <a:lnTo>
                      <a:pt x="171317" y="228553"/>
                    </a:lnTo>
                    <a:lnTo>
                      <a:pt x="169375" y="230001"/>
                    </a:lnTo>
                    <a:lnTo>
                      <a:pt x="167623" y="231889"/>
                    </a:lnTo>
                    <a:lnTo>
                      <a:pt x="171699" y="229472"/>
                    </a:lnTo>
                    <a:lnTo>
                      <a:pt x="174708" y="226858"/>
                    </a:lnTo>
                    <a:close/>
                  </a:path>
                  <a:path w="473710" h="562609">
                    <a:moveTo>
                      <a:pt x="159831" y="231792"/>
                    </a:moveTo>
                    <a:lnTo>
                      <a:pt x="159682" y="231888"/>
                    </a:lnTo>
                    <a:lnTo>
                      <a:pt x="159831" y="231792"/>
                    </a:lnTo>
                    <a:close/>
                  </a:path>
                  <a:path w="473710" h="562609">
                    <a:moveTo>
                      <a:pt x="167687" y="231140"/>
                    </a:moveTo>
                    <a:lnTo>
                      <a:pt x="167159" y="231691"/>
                    </a:lnTo>
                    <a:lnTo>
                      <a:pt x="167034" y="231883"/>
                    </a:lnTo>
                    <a:lnTo>
                      <a:pt x="167687" y="231140"/>
                    </a:lnTo>
                    <a:close/>
                  </a:path>
                  <a:path w="473710" h="562609">
                    <a:moveTo>
                      <a:pt x="167589" y="231140"/>
                    </a:moveTo>
                    <a:lnTo>
                      <a:pt x="167146" y="231618"/>
                    </a:lnTo>
                    <a:lnTo>
                      <a:pt x="167019" y="231871"/>
                    </a:lnTo>
                    <a:lnTo>
                      <a:pt x="167589" y="231140"/>
                    </a:lnTo>
                    <a:close/>
                  </a:path>
                  <a:path w="473710" h="562609">
                    <a:moveTo>
                      <a:pt x="160135" y="231740"/>
                    </a:moveTo>
                    <a:lnTo>
                      <a:pt x="159984" y="231870"/>
                    </a:lnTo>
                    <a:lnTo>
                      <a:pt x="160135" y="231740"/>
                    </a:lnTo>
                    <a:close/>
                  </a:path>
                  <a:path w="473710" h="562609">
                    <a:moveTo>
                      <a:pt x="159935" y="230225"/>
                    </a:moveTo>
                    <a:lnTo>
                      <a:pt x="159699" y="230353"/>
                    </a:lnTo>
                    <a:lnTo>
                      <a:pt x="159327" y="231865"/>
                    </a:lnTo>
                    <a:lnTo>
                      <a:pt x="159935" y="230225"/>
                    </a:lnTo>
                    <a:close/>
                  </a:path>
                  <a:path w="473710" h="562609">
                    <a:moveTo>
                      <a:pt x="162397" y="231493"/>
                    </a:moveTo>
                    <a:lnTo>
                      <a:pt x="162245" y="231854"/>
                    </a:lnTo>
                    <a:lnTo>
                      <a:pt x="162371" y="231616"/>
                    </a:lnTo>
                    <a:close/>
                  </a:path>
                  <a:path w="473710" h="562609">
                    <a:moveTo>
                      <a:pt x="159965" y="230474"/>
                    </a:moveTo>
                    <a:lnTo>
                      <a:pt x="159517" y="231847"/>
                    </a:lnTo>
                    <a:lnTo>
                      <a:pt x="159770" y="231238"/>
                    </a:lnTo>
                    <a:lnTo>
                      <a:pt x="159965" y="230474"/>
                    </a:lnTo>
                    <a:close/>
                  </a:path>
                  <a:path w="473710" h="562609">
                    <a:moveTo>
                      <a:pt x="159786" y="231198"/>
                    </a:moveTo>
                    <a:lnTo>
                      <a:pt x="159533" y="231841"/>
                    </a:lnTo>
                    <a:lnTo>
                      <a:pt x="159659" y="231602"/>
                    </a:lnTo>
                    <a:lnTo>
                      <a:pt x="159786" y="231198"/>
                    </a:lnTo>
                    <a:close/>
                  </a:path>
                  <a:path w="473710" h="562609">
                    <a:moveTo>
                      <a:pt x="159849" y="231739"/>
                    </a:moveTo>
                    <a:lnTo>
                      <a:pt x="159696" y="231841"/>
                    </a:lnTo>
                    <a:lnTo>
                      <a:pt x="159849" y="231739"/>
                    </a:lnTo>
                    <a:close/>
                  </a:path>
                  <a:path w="473710" h="562609">
                    <a:moveTo>
                      <a:pt x="166033" y="231590"/>
                    </a:moveTo>
                    <a:lnTo>
                      <a:pt x="165791" y="231831"/>
                    </a:lnTo>
                    <a:lnTo>
                      <a:pt x="166033" y="231590"/>
                    </a:lnTo>
                    <a:close/>
                  </a:path>
                  <a:path w="473710" h="562609">
                    <a:moveTo>
                      <a:pt x="160324" y="231754"/>
                    </a:moveTo>
                    <a:lnTo>
                      <a:pt x="160190" y="231824"/>
                    </a:lnTo>
                    <a:lnTo>
                      <a:pt x="160324" y="231754"/>
                    </a:lnTo>
                    <a:close/>
                  </a:path>
                  <a:path w="473710" h="562609">
                    <a:moveTo>
                      <a:pt x="159818" y="231116"/>
                    </a:moveTo>
                    <a:lnTo>
                      <a:pt x="159590" y="231823"/>
                    </a:lnTo>
                    <a:lnTo>
                      <a:pt x="159716" y="231542"/>
                    </a:lnTo>
                    <a:lnTo>
                      <a:pt x="159818" y="231116"/>
                    </a:lnTo>
                    <a:close/>
                  </a:path>
                  <a:path w="473710" h="562609">
                    <a:moveTo>
                      <a:pt x="168430" y="230293"/>
                    </a:moveTo>
                    <a:lnTo>
                      <a:pt x="167958" y="230598"/>
                    </a:lnTo>
                    <a:lnTo>
                      <a:pt x="167084" y="231555"/>
                    </a:lnTo>
                    <a:lnTo>
                      <a:pt x="166958" y="231821"/>
                    </a:lnTo>
                    <a:lnTo>
                      <a:pt x="167589" y="231140"/>
                    </a:lnTo>
                    <a:lnTo>
                      <a:pt x="168430" y="230293"/>
                    </a:lnTo>
                    <a:close/>
                  </a:path>
                  <a:path w="473710" h="562609">
                    <a:moveTo>
                      <a:pt x="163552" y="230093"/>
                    </a:moveTo>
                    <a:lnTo>
                      <a:pt x="162850" y="231397"/>
                    </a:lnTo>
                    <a:lnTo>
                      <a:pt x="162724" y="231809"/>
                    </a:lnTo>
                    <a:lnTo>
                      <a:pt x="163552" y="230093"/>
                    </a:lnTo>
                    <a:close/>
                  </a:path>
                  <a:path w="473710" h="562609">
                    <a:moveTo>
                      <a:pt x="159904" y="231003"/>
                    </a:moveTo>
                    <a:lnTo>
                      <a:pt x="159786" y="231338"/>
                    </a:lnTo>
                    <a:lnTo>
                      <a:pt x="159661" y="231800"/>
                    </a:lnTo>
                    <a:lnTo>
                      <a:pt x="159904" y="231003"/>
                    </a:lnTo>
                    <a:close/>
                  </a:path>
                  <a:path w="473710" h="562609">
                    <a:moveTo>
                      <a:pt x="160358" y="231663"/>
                    </a:moveTo>
                    <a:lnTo>
                      <a:pt x="160201" y="231796"/>
                    </a:lnTo>
                    <a:lnTo>
                      <a:pt x="160358" y="231663"/>
                    </a:lnTo>
                    <a:close/>
                  </a:path>
                  <a:path w="473710" h="562609">
                    <a:moveTo>
                      <a:pt x="161689" y="231321"/>
                    </a:moveTo>
                    <a:lnTo>
                      <a:pt x="161569" y="231461"/>
                    </a:lnTo>
                    <a:lnTo>
                      <a:pt x="161442" y="231784"/>
                    </a:lnTo>
                    <a:lnTo>
                      <a:pt x="161689" y="231321"/>
                    </a:lnTo>
                    <a:close/>
                  </a:path>
                  <a:path w="473710" h="562609">
                    <a:moveTo>
                      <a:pt x="160157" y="231673"/>
                    </a:moveTo>
                    <a:lnTo>
                      <a:pt x="160016" y="231771"/>
                    </a:lnTo>
                    <a:lnTo>
                      <a:pt x="160157" y="231673"/>
                    </a:lnTo>
                    <a:close/>
                  </a:path>
                  <a:path w="473710" h="562609">
                    <a:moveTo>
                      <a:pt x="167450" y="231140"/>
                    </a:moveTo>
                    <a:lnTo>
                      <a:pt x="167195" y="231140"/>
                    </a:lnTo>
                    <a:lnTo>
                      <a:pt x="167021" y="231363"/>
                    </a:lnTo>
                    <a:lnTo>
                      <a:pt x="166896" y="231769"/>
                    </a:lnTo>
                    <a:lnTo>
                      <a:pt x="167450" y="231140"/>
                    </a:lnTo>
                    <a:close/>
                  </a:path>
                  <a:path w="473710" h="562609">
                    <a:moveTo>
                      <a:pt x="164419" y="230537"/>
                    </a:moveTo>
                    <a:lnTo>
                      <a:pt x="164010" y="231057"/>
                    </a:lnTo>
                    <a:lnTo>
                      <a:pt x="163886" y="231242"/>
                    </a:lnTo>
                    <a:lnTo>
                      <a:pt x="163634" y="231769"/>
                    </a:lnTo>
                    <a:lnTo>
                      <a:pt x="164419" y="230537"/>
                    </a:lnTo>
                    <a:close/>
                  </a:path>
                  <a:path w="473710" h="562609">
                    <a:moveTo>
                      <a:pt x="160348" y="230310"/>
                    </a:moveTo>
                    <a:lnTo>
                      <a:pt x="160102" y="230859"/>
                    </a:lnTo>
                    <a:lnTo>
                      <a:pt x="159975" y="231191"/>
                    </a:lnTo>
                    <a:lnTo>
                      <a:pt x="159849" y="231739"/>
                    </a:lnTo>
                    <a:lnTo>
                      <a:pt x="160101" y="231130"/>
                    </a:lnTo>
                    <a:lnTo>
                      <a:pt x="160348" y="230310"/>
                    </a:lnTo>
                    <a:close/>
                  </a:path>
                  <a:path w="473710" h="562609">
                    <a:moveTo>
                      <a:pt x="160017" y="230180"/>
                    </a:moveTo>
                    <a:lnTo>
                      <a:pt x="159924" y="230409"/>
                    </a:lnTo>
                    <a:lnTo>
                      <a:pt x="159546" y="231727"/>
                    </a:lnTo>
                    <a:lnTo>
                      <a:pt x="160017" y="230180"/>
                    </a:lnTo>
                    <a:close/>
                  </a:path>
                  <a:path w="473710" h="562609">
                    <a:moveTo>
                      <a:pt x="162195" y="231290"/>
                    </a:moveTo>
                    <a:lnTo>
                      <a:pt x="161996" y="231727"/>
                    </a:lnTo>
                    <a:lnTo>
                      <a:pt x="162123" y="231503"/>
                    </a:lnTo>
                    <a:lnTo>
                      <a:pt x="162195" y="231290"/>
                    </a:lnTo>
                    <a:close/>
                  </a:path>
                  <a:path w="473710" h="562609">
                    <a:moveTo>
                      <a:pt x="163602" y="229870"/>
                    </a:moveTo>
                    <a:lnTo>
                      <a:pt x="162763" y="231305"/>
                    </a:lnTo>
                    <a:lnTo>
                      <a:pt x="162636" y="231721"/>
                    </a:lnTo>
                    <a:lnTo>
                      <a:pt x="163602" y="229870"/>
                    </a:lnTo>
                    <a:close/>
                  </a:path>
                  <a:path w="473710" h="562609">
                    <a:moveTo>
                      <a:pt x="160169" y="231635"/>
                    </a:moveTo>
                    <a:lnTo>
                      <a:pt x="160034" y="231718"/>
                    </a:lnTo>
                    <a:lnTo>
                      <a:pt x="160169" y="231635"/>
                    </a:lnTo>
                    <a:close/>
                  </a:path>
                  <a:path w="473710" h="562609">
                    <a:moveTo>
                      <a:pt x="165278" y="230470"/>
                    </a:moveTo>
                    <a:lnTo>
                      <a:pt x="164531" y="231701"/>
                    </a:lnTo>
                    <a:lnTo>
                      <a:pt x="165286" y="230579"/>
                    </a:lnTo>
                    <a:close/>
                  </a:path>
                  <a:path w="473710" h="562609">
                    <a:moveTo>
                      <a:pt x="162103" y="231198"/>
                    </a:moveTo>
                    <a:lnTo>
                      <a:pt x="161893" y="231695"/>
                    </a:lnTo>
                    <a:lnTo>
                      <a:pt x="162144" y="231242"/>
                    </a:lnTo>
                    <a:close/>
                  </a:path>
                  <a:path w="473710" h="562609">
                    <a:moveTo>
                      <a:pt x="160385" y="231590"/>
                    </a:moveTo>
                    <a:lnTo>
                      <a:pt x="160238" y="231694"/>
                    </a:lnTo>
                    <a:lnTo>
                      <a:pt x="160385" y="231590"/>
                    </a:lnTo>
                    <a:close/>
                  </a:path>
                  <a:path w="473710" h="562609">
                    <a:moveTo>
                      <a:pt x="160826" y="231503"/>
                    </a:moveTo>
                    <a:lnTo>
                      <a:pt x="160681" y="231553"/>
                    </a:lnTo>
                    <a:lnTo>
                      <a:pt x="160826" y="231503"/>
                    </a:lnTo>
                    <a:close/>
                  </a:path>
                  <a:path w="473710" h="562609">
                    <a:moveTo>
                      <a:pt x="160789" y="229759"/>
                    </a:moveTo>
                    <a:lnTo>
                      <a:pt x="160549" y="230133"/>
                    </a:lnTo>
                    <a:lnTo>
                      <a:pt x="160048" y="231674"/>
                    </a:lnTo>
                    <a:lnTo>
                      <a:pt x="160789" y="229759"/>
                    </a:lnTo>
                    <a:close/>
                  </a:path>
                  <a:path w="473710" h="562609">
                    <a:moveTo>
                      <a:pt x="163051" y="230690"/>
                    </a:moveTo>
                    <a:lnTo>
                      <a:pt x="162716" y="231321"/>
                    </a:lnTo>
                    <a:lnTo>
                      <a:pt x="162589" y="231674"/>
                    </a:lnTo>
                    <a:lnTo>
                      <a:pt x="163051" y="230690"/>
                    </a:lnTo>
                    <a:close/>
                  </a:path>
                  <a:path w="473710" h="562609">
                    <a:moveTo>
                      <a:pt x="167885" y="230645"/>
                    </a:moveTo>
                    <a:lnTo>
                      <a:pt x="167144" y="231130"/>
                    </a:lnTo>
                    <a:lnTo>
                      <a:pt x="166897" y="231455"/>
                    </a:lnTo>
                    <a:lnTo>
                      <a:pt x="166770" y="231666"/>
                    </a:lnTo>
                    <a:lnTo>
                      <a:pt x="167195" y="231140"/>
                    </a:lnTo>
                    <a:lnTo>
                      <a:pt x="167450" y="231140"/>
                    </a:lnTo>
                    <a:lnTo>
                      <a:pt x="167885" y="230645"/>
                    </a:lnTo>
                    <a:close/>
                  </a:path>
                  <a:path w="473710" h="562609">
                    <a:moveTo>
                      <a:pt x="167155" y="231117"/>
                    </a:moveTo>
                    <a:lnTo>
                      <a:pt x="166875" y="231455"/>
                    </a:lnTo>
                    <a:lnTo>
                      <a:pt x="166749" y="231649"/>
                    </a:lnTo>
                    <a:lnTo>
                      <a:pt x="167155" y="231117"/>
                    </a:lnTo>
                    <a:close/>
                  </a:path>
                  <a:path w="473710" h="562609">
                    <a:moveTo>
                      <a:pt x="167116" y="231141"/>
                    </a:moveTo>
                    <a:lnTo>
                      <a:pt x="166988" y="231194"/>
                    </a:lnTo>
                    <a:lnTo>
                      <a:pt x="166862" y="231323"/>
                    </a:lnTo>
                    <a:lnTo>
                      <a:pt x="166736" y="231638"/>
                    </a:lnTo>
                    <a:lnTo>
                      <a:pt x="167116" y="231141"/>
                    </a:lnTo>
                    <a:close/>
                  </a:path>
                  <a:path w="473710" h="562609">
                    <a:moveTo>
                      <a:pt x="160396" y="231561"/>
                    </a:moveTo>
                    <a:lnTo>
                      <a:pt x="160259" y="231636"/>
                    </a:lnTo>
                    <a:lnTo>
                      <a:pt x="160396" y="231561"/>
                    </a:lnTo>
                    <a:close/>
                  </a:path>
                  <a:path w="473710" h="562609">
                    <a:moveTo>
                      <a:pt x="161069" y="229759"/>
                    </a:moveTo>
                    <a:lnTo>
                      <a:pt x="160876" y="229870"/>
                    </a:lnTo>
                    <a:lnTo>
                      <a:pt x="160190" y="231628"/>
                    </a:lnTo>
                    <a:lnTo>
                      <a:pt x="160317" y="231432"/>
                    </a:lnTo>
                    <a:lnTo>
                      <a:pt x="160439" y="231140"/>
                    </a:lnTo>
                    <a:lnTo>
                      <a:pt x="161069" y="229759"/>
                    </a:lnTo>
                    <a:close/>
                  </a:path>
                  <a:path w="473710" h="562609">
                    <a:moveTo>
                      <a:pt x="160099" y="230654"/>
                    </a:moveTo>
                    <a:lnTo>
                      <a:pt x="160008" y="230839"/>
                    </a:lnTo>
                    <a:lnTo>
                      <a:pt x="159884" y="231183"/>
                    </a:lnTo>
                    <a:lnTo>
                      <a:pt x="159757" y="231626"/>
                    </a:lnTo>
                    <a:lnTo>
                      <a:pt x="160011" y="231037"/>
                    </a:lnTo>
                    <a:lnTo>
                      <a:pt x="160099" y="230654"/>
                    </a:lnTo>
                    <a:close/>
                  </a:path>
                  <a:path w="473710" h="562609">
                    <a:moveTo>
                      <a:pt x="166216" y="231240"/>
                    </a:moveTo>
                    <a:lnTo>
                      <a:pt x="165944" y="231619"/>
                    </a:lnTo>
                    <a:lnTo>
                      <a:pt x="166196" y="231426"/>
                    </a:lnTo>
                    <a:lnTo>
                      <a:pt x="166216" y="231240"/>
                    </a:lnTo>
                    <a:close/>
                  </a:path>
                  <a:path w="473710" h="562609">
                    <a:moveTo>
                      <a:pt x="163436" y="229870"/>
                    </a:moveTo>
                    <a:lnTo>
                      <a:pt x="162658" y="231245"/>
                    </a:lnTo>
                    <a:lnTo>
                      <a:pt x="162531" y="231616"/>
                    </a:lnTo>
                    <a:lnTo>
                      <a:pt x="163161" y="230456"/>
                    </a:lnTo>
                    <a:lnTo>
                      <a:pt x="163436" y="229870"/>
                    </a:lnTo>
                    <a:close/>
                  </a:path>
                  <a:path w="473710" h="562609">
                    <a:moveTo>
                      <a:pt x="162210" y="231305"/>
                    </a:moveTo>
                    <a:lnTo>
                      <a:pt x="162077" y="231606"/>
                    </a:lnTo>
                    <a:lnTo>
                      <a:pt x="162204" y="231404"/>
                    </a:lnTo>
                    <a:close/>
                  </a:path>
                  <a:path w="473710" h="562609">
                    <a:moveTo>
                      <a:pt x="160553" y="231140"/>
                    </a:moveTo>
                    <a:lnTo>
                      <a:pt x="160271" y="231602"/>
                    </a:lnTo>
                    <a:lnTo>
                      <a:pt x="160553" y="231140"/>
                    </a:lnTo>
                    <a:close/>
                  </a:path>
                  <a:path w="473710" h="562609">
                    <a:moveTo>
                      <a:pt x="173189" y="228600"/>
                    </a:moveTo>
                    <a:lnTo>
                      <a:pt x="171627" y="229538"/>
                    </a:lnTo>
                    <a:lnTo>
                      <a:pt x="169258" y="231599"/>
                    </a:lnTo>
                    <a:lnTo>
                      <a:pt x="170987" y="230765"/>
                    </a:lnTo>
                    <a:lnTo>
                      <a:pt x="173189" y="228600"/>
                    </a:lnTo>
                    <a:close/>
                  </a:path>
                  <a:path w="473710" h="562609">
                    <a:moveTo>
                      <a:pt x="160954" y="231459"/>
                    </a:moveTo>
                    <a:lnTo>
                      <a:pt x="160796" y="231593"/>
                    </a:lnTo>
                    <a:lnTo>
                      <a:pt x="160954" y="231459"/>
                    </a:lnTo>
                    <a:close/>
                  </a:path>
                  <a:path w="473710" h="562609">
                    <a:moveTo>
                      <a:pt x="162792" y="230954"/>
                    </a:moveTo>
                    <a:lnTo>
                      <a:pt x="162627" y="231275"/>
                    </a:lnTo>
                    <a:lnTo>
                      <a:pt x="162501" y="231586"/>
                    </a:lnTo>
                    <a:lnTo>
                      <a:pt x="162792" y="230954"/>
                    </a:lnTo>
                    <a:close/>
                  </a:path>
                  <a:path w="473710" h="562609">
                    <a:moveTo>
                      <a:pt x="166307" y="231315"/>
                    </a:moveTo>
                    <a:lnTo>
                      <a:pt x="166046" y="231576"/>
                    </a:lnTo>
                    <a:lnTo>
                      <a:pt x="166283" y="231478"/>
                    </a:lnTo>
                    <a:lnTo>
                      <a:pt x="166307" y="231315"/>
                    </a:lnTo>
                    <a:close/>
                  </a:path>
                  <a:path w="473710" h="562609">
                    <a:moveTo>
                      <a:pt x="160855" y="231418"/>
                    </a:moveTo>
                    <a:lnTo>
                      <a:pt x="160712" y="231470"/>
                    </a:lnTo>
                    <a:lnTo>
                      <a:pt x="160841" y="231459"/>
                    </a:lnTo>
                    <a:close/>
                  </a:path>
                  <a:path w="473710" h="562609">
                    <a:moveTo>
                      <a:pt x="160604" y="231140"/>
                    </a:moveTo>
                    <a:lnTo>
                      <a:pt x="160396" y="231561"/>
                    </a:lnTo>
                    <a:lnTo>
                      <a:pt x="160604" y="231140"/>
                    </a:lnTo>
                    <a:close/>
                  </a:path>
                  <a:path w="473710" h="562609">
                    <a:moveTo>
                      <a:pt x="156623" y="226968"/>
                    </a:moveTo>
                    <a:lnTo>
                      <a:pt x="157433" y="231011"/>
                    </a:lnTo>
                    <a:lnTo>
                      <a:pt x="157559" y="231555"/>
                    </a:lnTo>
                    <a:lnTo>
                      <a:pt x="156676" y="227141"/>
                    </a:lnTo>
                    <a:lnTo>
                      <a:pt x="156623" y="226968"/>
                    </a:lnTo>
                    <a:close/>
                  </a:path>
                  <a:path w="473710" h="562609">
                    <a:moveTo>
                      <a:pt x="166988" y="231194"/>
                    </a:moveTo>
                    <a:lnTo>
                      <a:pt x="166759" y="231374"/>
                    </a:lnTo>
                    <a:lnTo>
                      <a:pt x="166635" y="231555"/>
                    </a:lnTo>
                    <a:lnTo>
                      <a:pt x="166988" y="231194"/>
                    </a:lnTo>
                    <a:close/>
                  </a:path>
                  <a:path w="473710" h="562609">
                    <a:moveTo>
                      <a:pt x="160629" y="231140"/>
                    </a:moveTo>
                    <a:lnTo>
                      <a:pt x="160430" y="231550"/>
                    </a:lnTo>
                    <a:lnTo>
                      <a:pt x="160557" y="231364"/>
                    </a:lnTo>
                    <a:lnTo>
                      <a:pt x="160629" y="231140"/>
                    </a:lnTo>
                    <a:close/>
                  </a:path>
                  <a:path w="473710" h="562609">
                    <a:moveTo>
                      <a:pt x="166461" y="231412"/>
                    </a:moveTo>
                    <a:lnTo>
                      <a:pt x="166589" y="231546"/>
                    </a:lnTo>
                    <a:lnTo>
                      <a:pt x="166461" y="231412"/>
                    </a:lnTo>
                    <a:close/>
                  </a:path>
                  <a:path w="473710" h="562609">
                    <a:moveTo>
                      <a:pt x="165000" y="230242"/>
                    </a:moveTo>
                    <a:lnTo>
                      <a:pt x="164215" y="231536"/>
                    </a:lnTo>
                    <a:lnTo>
                      <a:pt x="164955" y="230456"/>
                    </a:lnTo>
                    <a:lnTo>
                      <a:pt x="165000" y="230242"/>
                    </a:lnTo>
                    <a:close/>
                  </a:path>
                  <a:path w="473710" h="562609">
                    <a:moveTo>
                      <a:pt x="166903" y="231229"/>
                    </a:moveTo>
                    <a:lnTo>
                      <a:pt x="166603" y="231353"/>
                    </a:lnTo>
                    <a:lnTo>
                      <a:pt x="166605" y="231530"/>
                    </a:lnTo>
                    <a:lnTo>
                      <a:pt x="166903" y="231229"/>
                    </a:lnTo>
                    <a:close/>
                  </a:path>
                  <a:path w="473710" h="562609">
                    <a:moveTo>
                      <a:pt x="160035" y="230170"/>
                    </a:moveTo>
                    <a:lnTo>
                      <a:pt x="159612" y="231529"/>
                    </a:lnTo>
                    <a:lnTo>
                      <a:pt x="159991" y="230365"/>
                    </a:lnTo>
                    <a:lnTo>
                      <a:pt x="160035" y="230170"/>
                    </a:lnTo>
                    <a:close/>
                  </a:path>
                  <a:path w="473710" h="562609">
                    <a:moveTo>
                      <a:pt x="161214" y="231451"/>
                    </a:moveTo>
                    <a:lnTo>
                      <a:pt x="161075" y="231527"/>
                    </a:lnTo>
                    <a:lnTo>
                      <a:pt x="161214" y="231451"/>
                    </a:lnTo>
                    <a:close/>
                  </a:path>
                  <a:path w="473710" h="562609">
                    <a:moveTo>
                      <a:pt x="160844" y="230755"/>
                    </a:moveTo>
                    <a:lnTo>
                      <a:pt x="160550" y="231511"/>
                    </a:lnTo>
                    <a:lnTo>
                      <a:pt x="160676" y="231290"/>
                    </a:lnTo>
                    <a:lnTo>
                      <a:pt x="160844" y="230755"/>
                    </a:lnTo>
                    <a:close/>
                  </a:path>
                  <a:path w="473710" h="562609">
                    <a:moveTo>
                      <a:pt x="162585" y="231140"/>
                    </a:moveTo>
                    <a:lnTo>
                      <a:pt x="162421" y="231506"/>
                    </a:lnTo>
                    <a:lnTo>
                      <a:pt x="162585" y="231140"/>
                    </a:lnTo>
                    <a:close/>
                  </a:path>
                  <a:path w="473710" h="562609">
                    <a:moveTo>
                      <a:pt x="160962" y="231440"/>
                    </a:moveTo>
                    <a:lnTo>
                      <a:pt x="160826" y="231503"/>
                    </a:lnTo>
                    <a:lnTo>
                      <a:pt x="160962" y="231440"/>
                    </a:lnTo>
                    <a:close/>
                  </a:path>
                  <a:path w="473710" h="562609">
                    <a:moveTo>
                      <a:pt x="161247" y="231359"/>
                    </a:moveTo>
                    <a:lnTo>
                      <a:pt x="161086" y="231495"/>
                    </a:lnTo>
                    <a:lnTo>
                      <a:pt x="161247" y="231359"/>
                    </a:lnTo>
                    <a:close/>
                  </a:path>
                  <a:path w="473710" h="562609">
                    <a:moveTo>
                      <a:pt x="160992" y="231368"/>
                    </a:moveTo>
                    <a:lnTo>
                      <a:pt x="160832" y="231486"/>
                    </a:lnTo>
                    <a:lnTo>
                      <a:pt x="160992" y="231368"/>
                    </a:lnTo>
                    <a:close/>
                  </a:path>
                  <a:path w="473710" h="562609">
                    <a:moveTo>
                      <a:pt x="162547" y="231140"/>
                    </a:moveTo>
                    <a:lnTo>
                      <a:pt x="162400" y="231485"/>
                    </a:lnTo>
                    <a:lnTo>
                      <a:pt x="162547" y="231140"/>
                    </a:lnTo>
                    <a:close/>
                  </a:path>
                  <a:path w="473710" h="562609">
                    <a:moveTo>
                      <a:pt x="161366" y="231399"/>
                    </a:moveTo>
                    <a:lnTo>
                      <a:pt x="161202" y="231485"/>
                    </a:lnTo>
                    <a:lnTo>
                      <a:pt x="161366" y="231399"/>
                    </a:lnTo>
                    <a:close/>
                  </a:path>
                  <a:path w="473710" h="562609">
                    <a:moveTo>
                      <a:pt x="161411" y="231302"/>
                    </a:moveTo>
                    <a:lnTo>
                      <a:pt x="161214" y="231451"/>
                    </a:lnTo>
                    <a:lnTo>
                      <a:pt x="161411" y="231302"/>
                    </a:lnTo>
                    <a:close/>
                  </a:path>
                  <a:path w="473710" h="562609">
                    <a:moveTo>
                      <a:pt x="171077" y="230720"/>
                    </a:moveTo>
                    <a:lnTo>
                      <a:pt x="169593" y="231450"/>
                    </a:lnTo>
                    <a:lnTo>
                      <a:pt x="171049" y="230749"/>
                    </a:lnTo>
                    <a:close/>
                  </a:path>
                  <a:path w="473710" h="562609">
                    <a:moveTo>
                      <a:pt x="162597" y="230841"/>
                    </a:moveTo>
                    <a:lnTo>
                      <a:pt x="162467" y="231034"/>
                    </a:lnTo>
                    <a:lnTo>
                      <a:pt x="162341" y="231426"/>
                    </a:lnTo>
                    <a:lnTo>
                      <a:pt x="162597" y="230841"/>
                    </a:lnTo>
                    <a:close/>
                  </a:path>
                  <a:path w="473710" h="562609">
                    <a:moveTo>
                      <a:pt x="164499" y="228023"/>
                    </a:moveTo>
                    <a:lnTo>
                      <a:pt x="163134" y="230045"/>
                    </a:lnTo>
                    <a:lnTo>
                      <a:pt x="163011" y="230269"/>
                    </a:lnTo>
                    <a:lnTo>
                      <a:pt x="162511" y="231420"/>
                    </a:lnTo>
                    <a:lnTo>
                      <a:pt x="163015" y="230468"/>
                    </a:lnTo>
                    <a:lnTo>
                      <a:pt x="163267" y="229921"/>
                    </a:lnTo>
                    <a:lnTo>
                      <a:pt x="164143" y="228740"/>
                    </a:lnTo>
                    <a:lnTo>
                      <a:pt x="164499" y="228023"/>
                    </a:lnTo>
                    <a:close/>
                  </a:path>
                  <a:path w="473710" h="562609">
                    <a:moveTo>
                      <a:pt x="161628" y="229439"/>
                    </a:moveTo>
                    <a:lnTo>
                      <a:pt x="161487" y="229600"/>
                    </a:lnTo>
                    <a:lnTo>
                      <a:pt x="160857" y="231412"/>
                    </a:lnTo>
                    <a:lnTo>
                      <a:pt x="161100" y="231119"/>
                    </a:lnTo>
                    <a:lnTo>
                      <a:pt x="161628" y="229439"/>
                    </a:lnTo>
                    <a:close/>
                  </a:path>
                  <a:path w="473710" h="562609">
                    <a:moveTo>
                      <a:pt x="166992" y="231140"/>
                    </a:moveTo>
                    <a:lnTo>
                      <a:pt x="166645" y="231140"/>
                    </a:lnTo>
                    <a:lnTo>
                      <a:pt x="166455" y="231407"/>
                    </a:lnTo>
                    <a:lnTo>
                      <a:pt x="166829" y="231252"/>
                    </a:lnTo>
                    <a:lnTo>
                      <a:pt x="166992" y="231140"/>
                    </a:lnTo>
                    <a:close/>
                  </a:path>
                  <a:path w="473710" h="562609">
                    <a:moveTo>
                      <a:pt x="161254" y="231338"/>
                    </a:moveTo>
                    <a:lnTo>
                      <a:pt x="161114" y="231404"/>
                    </a:lnTo>
                    <a:lnTo>
                      <a:pt x="161254" y="231338"/>
                    </a:lnTo>
                    <a:close/>
                  </a:path>
                  <a:path w="473710" h="562609">
                    <a:moveTo>
                      <a:pt x="166635" y="231140"/>
                    </a:moveTo>
                    <a:lnTo>
                      <a:pt x="166437" y="231393"/>
                    </a:lnTo>
                    <a:lnTo>
                      <a:pt x="166635" y="231140"/>
                    </a:lnTo>
                    <a:close/>
                  </a:path>
                  <a:path w="473710" h="562609">
                    <a:moveTo>
                      <a:pt x="161277" y="231276"/>
                    </a:moveTo>
                    <a:lnTo>
                      <a:pt x="161121" y="231385"/>
                    </a:lnTo>
                    <a:lnTo>
                      <a:pt x="161277" y="231276"/>
                    </a:lnTo>
                    <a:close/>
                  </a:path>
                  <a:path w="473710" h="562609">
                    <a:moveTo>
                      <a:pt x="166611" y="231140"/>
                    </a:moveTo>
                    <a:lnTo>
                      <a:pt x="166426" y="231383"/>
                    </a:lnTo>
                    <a:lnTo>
                      <a:pt x="166611" y="231140"/>
                    </a:lnTo>
                    <a:close/>
                  </a:path>
                  <a:path w="473710" h="562609">
                    <a:moveTo>
                      <a:pt x="166645" y="230977"/>
                    </a:moveTo>
                    <a:lnTo>
                      <a:pt x="166410" y="231370"/>
                    </a:lnTo>
                    <a:lnTo>
                      <a:pt x="166658" y="231011"/>
                    </a:lnTo>
                    <a:close/>
                  </a:path>
                  <a:path w="473710" h="562609">
                    <a:moveTo>
                      <a:pt x="161297" y="230819"/>
                    </a:moveTo>
                    <a:lnTo>
                      <a:pt x="161163" y="231034"/>
                    </a:lnTo>
                    <a:lnTo>
                      <a:pt x="161041" y="231351"/>
                    </a:lnTo>
                    <a:lnTo>
                      <a:pt x="161297" y="230819"/>
                    </a:lnTo>
                    <a:close/>
                  </a:path>
                  <a:path w="473710" h="562609">
                    <a:moveTo>
                      <a:pt x="164496" y="230412"/>
                    </a:moveTo>
                    <a:lnTo>
                      <a:pt x="163949" y="231105"/>
                    </a:lnTo>
                    <a:lnTo>
                      <a:pt x="163826" y="231349"/>
                    </a:lnTo>
                    <a:lnTo>
                      <a:pt x="163953" y="231130"/>
                    </a:lnTo>
                    <a:lnTo>
                      <a:pt x="164496" y="230412"/>
                    </a:lnTo>
                    <a:close/>
                  </a:path>
                  <a:path w="473710" h="562609">
                    <a:moveTo>
                      <a:pt x="161451" y="231219"/>
                    </a:moveTo>
                    <a:lnTo>
                      <a:pt x="161254" y="231338"/>
                    </a:lnTo>
                    <a:lnTo>
                      <a:pt x="161451" y="231219"/>
                    </a:lnTo>
                    <a:close/>
                  </a:path>
                  <a:path w="473710" h="562609">
                    <a:moveTo>
                      <a:pt x="161241" y="230998"/>
                    </a:moveTo>
                    <a:lnTo>
                      <a:pt x="161076" y="231338"/>
                    </a:lnTo>
                    <a:lnTo>
                      <a:pt x="161203" y="231119"/>
                    </a:lnTo>
                    <a:close/>
                  </a:path>
                  <a:path w="473710" h="562609">
                    <a:moveTo>
                      <a:pt x="171884" y="231046"/>
                    </a:moveTo>
                    <a:lnTo>
                      <a:pt x="171580" y="231229"/>
                    </a:lnTo>
                    <a:lnTo>
                      <a:pt x="171884" y="231046"/>
                    </a:lnTo>
                    <a:close/>
                  </a:path>
                  <a:path w="473710" h="562609">
                    <a:moveTo>
                      <a:pt x="162539" y="230584"/>
                    </a:moveTo>
                    <a:lnTo>
                      <a:pt x="162366" y="230949"/>
                    </a:lnTo>
                    <a:lnTo>
                      <a:pt x="162239" y="231324"/>
                    </a:lnTo>
                    <a:lnTo>
                      <a:pt x="162539" y="230584"/>
                    </a:lnTo>
                    <a:close/>
                  </a:path>
                  <a:path w="473710" h="562609">
                    <a:moveTo>
                      <a:pt x="161563" y="230476"/>
                    </a:moveTo>
                    <a:lnTo>
                      <a:pt x="161273" y="230977"/>
                    </a:lnTo>
                    <a:lnTo>
                      <a:pt x="161148" y="231311"/>
                    </a:lnTo>
                    <a:lnTo>
                      <a:pt x="161563" y="230476"/>
                    </a:lnTo>
                    <a:close/>
                  </a:path>
                  <a:path w="473710" h="562609">
                    <a:moveTo>
                      <a:pt x="163098" y="229580"/>
                    </a:moveTo>
                    <a:lnTo>
                      <a:pt x="162776" y="230184"/>
                    </a:lnTo>
                    <a:lnTo>
                      <a:pt x="162277" y="231310"/>
                    </a:lnTo>
                    <a:lnTo>
                      <a:pt x="162525" y="230944"/>
                    </a:lnTo>
                    <a:lnTo>
                      <a:pt x="162651" y="230705"/>
                    </a:lnTo>
                    <a:lnTo>
                      <a:pt x="163098" y="229580"/>
                    </a:lnTo>
                    <a:close/>
                  </a:path>
                  <a:path w="473710" h="562609">
                    <a:moveTo>
                      <a:pt x="166465" y="230891"/>
                    </a:moveTo>
                    <a:lnTo>
                      <a:pt x="166323" y="231299"/>
                    </a:lnTo>
                    <a:lnTo>
                      <a:pt x="166573" y="231050"/>
                    </a:lnTo>
                    <a:lnTo>
                      <a:pt x="166465" y="230891"/>
                    </a:lnTo>
                    <a:close/>
                  </a:path>
                  <a:path w="473710" h="562609">
                    <a:moveTo>
                      <a:pt x="162477" y="230696"/>
                    </a:moveTo>
                    <a:lnTo>
                      <a:pt x="162338" y="230977"/>
                    </a:lnTo>
                    <a:lnTo>
                      <a:pt x="162213" y="231298"/>
                    </a:lnTo>
                    <a:lnTo>
                      <a:pt x="162477" y="230696"/>
                    </a:lnTo>
                    <a:close/>
                  </a:path>
                  <a:path w="473710" h="562609">
                    <a:moveTo>
                      <a:pt x="171039" y="230759"/>
                    </a:moveTo>
                    <a:lnTo>
                      <a:pt x="169991" y="231273"/>
                    </a:lnTo>
                    <a:lnTo>
                      <a:pt x="170972" y="230826"/>
                    </a:lnTo>
                    <a:close/>
                  </a:path>
                  <a:path w="473710" h="562609">
                    <a:moveTo>
                      <a:pt x="162066" y="229663"/>
                    </a:moveTo>
                    <a:lnTo>
                      <a:pt x="161660" y="230320"/>
                    </a:lnTo>
                    <a:lnTo>
                      <a:pt x="161534" y="230559"/>
                    </a:lnTo>
                    <a:lnTo>
                      <a:pt x="161281" y="231263"/>
                    </a:lnTo>
                    <a:lnTo>
                      <a:pt x="161533" y="231046"/>
                    </a:lnTo>
                    <a:lnTo>
                      <a:pt x="161658" y="230777"/>
                    </a:lnTo>
                    <a:lnTo>
                      <a:pt x="162066" y="229663"/>
                    </a:lnTo>
                    <a:close/>
                  </a:path>
                  <a:path w="473710" h="562609">
                    <a:moveTo>
                      <a:pt x="164774" y="230086"/>
                    </a:moveTo>
                    <a:lnTo>
                      <a:pt x="164364" y="230636"/>
                    </a:lnTo>
                    <a:lnTo>
                      <a:pt x="163990" y="231245"/>
                    </a:lnTo>
                    <a:lnTo>
                      <a:pt x="164774" y="230086"/>
                    </a:lnTo>
                    <a:close/>
                  </a:path>
                  <a:path w="473710" h="562609">
                    <a:moveTo>
                      <a:pt x="172261" y="230794"/>
                    </a:moveTo>
                    <a:lnTo>
                      <a:pt x="171685" y="231143"/>
                    </a:lnTo>
                    <a:lnTo>
                      <a:pt x="172261" y="230794"/>
                    </a:lnTo>
                    <a:close/>
                  </a:path>
                  <a:path w="473710" h="562609">
                    <a:moveTo>
                      <a:pt x="161916" y="231140"/>
                    </a:moveTo>
                    <a:close/>
                  </a:path>
                  <a:path w="473710" h="562609">
                    <a:moveTo>
                      <a:pt x="165659" y="230753"/>
                    </a:moveTo>
                    <a:lnTo>
                      <a:pt x="166200" y="231227"/>
                    </a:lnTo>
                    <a:lnTo>
                      <a:pt x="165659" y="230753"/>
                    </a:lnTo>
                    <a:close/>
                  </a:path>
                  <a:path w="473710" h="562609">
                    <a:moveTo>
                      <a:pt x="163024" y="228821"/>
                    </a:moveTo>
                    <a:lnTo>
                      <a:pt x="162258" y="230271"/>
                    </a:lnTo>
                    <a:lnTo>
                      <a:pt x="161883" y="231223"/>
                    </a:lnTo>
                    <a:lnTo>
                      <a:pt x="163024" y="228821"/>
                    </a:lnTo>
                    <a:close/>
                  </a:path>
                  <a:path w="473710" h="562609">
                    <a:moveTo>
                      <a:pt x="170421" y="231140"/>
                    </a:moveTo>
                    <a:close/>
                  </a:path>
                  <a:path w="473710" h="562609">
                    <a:moveTo>
                      <a:pt x="167021" y="231117"/>
                    </a:moveTo>
                    <a:close/>
                  </a:path>
                  <a:path w="473710" h="562609">
                    <a:moveTo>
                      <a:pt x="165788" y="230569"/>
                    </a:moveTo>
                    <a:lnTo>
                      <a:pt x="165729" y="230811"/>
                    </a:lnTo>
                    <a:lnTo>
                      <a:pt x="166214" y="231209"/>
                    </a:lnTo>
                    <a:lnTo>
                      <a:pt x="166340" y="231034"/>
                    </a:lnTo>
                    <a:lnTo>
                      <a:pt x="166214" y="230772"/>
                    </a:lnTo>
                    <a:lnTo>
                      <a:pt x="165788" y="230569"/>
                    </a:lnTo>
                    <a:close/>
                  </a:path>
                  <a:path w="473710" h="562609">
                    <a:moveTo>
                      <a:pt x="164671" y="228216"/>
                    </a:moveTo>
                    <a:lnTo>
                      <a:pt x="163251" y="231193"/>
                    </a:lnTo>
                    <a:lnTo>
                      <a:pt x="163378" y="231021"/>
                    </a:lnTo>
                    <a:lnTo>
                      <a:pt x="164638" y="228403"/>
                    </a:lnTo>
                    <a:lnTo>
                      <a:pt x="164671" y="228216"/>
                    </a:lnTo>
                    <a:close/>
                  </a:path>
                  <a:path w="473710" h="562609">
                    <a:moveTo>
                      <a:pt x="161786" y="231140"/>
                    </a:moveTo>
                    <a:close/>
                  </a:path>
                  <a:path w="473710" h="562609">
                    <a:moveTo>
                      <a:pt x="167101" y="231140"/>
                    </a:moveTo>
                    <a:close/>
                  </a:path>
                  <a:path w="473710" h="562609">
                    <a:moveTo>
                      <a:pt x="162201" y="231140"/>
                    </a:moveTo>
                    <a:close/>
                  </a:path>
                  <a:path w="473710" h="562609">
                    <a:moveTo>
                      <a:pt x="161696" y="231140"/>
                    </a:moveTo>
                    <a:close/>
                  </a:path>
                  <a:path w="473710" h="562609">
                    <a:moveTo>
                      <a:pt x="173647" y="229870"/>
                    </a:moveTo>
                    <a:lnTo>
                      <a:pt x="173151" y="229870"/>
                    </a:lnTo>
                    <a:lnTo>
                      <a:pt x="171647" y="231166"/>
                    </a:lnTo>
                    <a:lnTo>
                      <a:pt x="173647" y="229870"/>
                    </a:lnTo>
                    <a:close/>
                  </a:path>
                  <a:path w="473710" h="562609">
                    <a:moveTo>
                      <a:pt x="162863" y="228731"/>
                    </a:moveTo>
                    <a:lnTo>
                      <a:pt x="162666" y="228944"/>
                    </a:lnTo>
                    <a:lnTo>
                      <a:pt x="161671" y="230839"/>
                    </a:lnTo>
                    <a:lnTo>
                      <a:pt x="161546" y="231166"/>
                    </a:lnTo>
                    <a:lnTo>
                      <a:pt x="161786" y="231140"/>
                    </a:lnTo>
                    <a:lnTo>
                      <a:pt x="162666" y="229229"/>
                    </a:lnTo>
                    <a:lnTo>
                      <a:pt x="162863" y="228731"/>
                    </a:lnTo>
                    <a:close/>
                  </a:path>
                  <a:path w="473710" h="562609">
                    <a:moveTo>
                      <a:pt x="161886" y="231140"/>
                    </a:moveTo>
                    <a:close/>
                  </a:path>
                  <a:path w="473710" h="562609">
                    <a:moveTo>
                      <a:pt x="163058" y="228756"/>
                    </a:moveTo>
                    <a:lnTo>
                      <a:pt x="162192" y="230792"/>
                    </a:lnTo>
                    <a:lnTo>
                      <a:pt x="162066" y="231161"/>
                    </a:lnTo>
                    <a:lnTo>
                      <a:pt x="163058" y="228756"/>
                    </a:lnTo>
                    <a:close/>
                  </a:path>
                  <a:path w="473710" h="562609">
                    <a:moveTo>
                      <a:pt x="162747" y="229870"/>
                    </a:moveTo>
                    <a:lnTo>
                      <a:pt x="162589" y="229870"/>
                    </a:lnTo>
                    <a:lnTo>
                      <a:pt x="162200" y="230794"/>
                    </a:lnTo>
                    <a:lnTo>
                      <a:pt x="162073" y="231158"/>
                    </a:lnTo>
                    <a:lnTo>
                      <a:pt x="162201" y="231140"/>
                    </a:lnTo>
                    <a:lnTo>
                      <a:pt x="162327" y="230898"/>
                    </a:lnTo>
                    <a:lnTo>
                      <a:pt x="162747" y="229870"/>
                    </a:lnTo>
                    <a:close/>
                  </a:path>
                  <a:path w="473710" h="562609">
                    <a:moveTo>
                      <a:pt x="157767" y="230737"/>
                    </a:moveTo>
                    <a:lnTo>
                      <a:pt x="157865" y="231140"/>
                    </a:lnTo>
                    <a:lnTo>
                      <a:pt x="157767" y="230737"/>
                    </a:lnTo>
                    <a:close/>
                  </a:path>
                  <a:path w="473710" h="562609">
                    <a:moveTo>
                      <a:pt x="157367" y="228926"/>
                    </a:moveTo>
                    <a:lnTo>
                      <a:pt x="157763" y="230717"/>
                    </a:lnTo>
                    <a:lnTo>
                      <a:pt x="157889" y="231140"/>
                    </a:lnTo>
                    <a:lnTo>
                      <a:pt x="157367" y="228926"/>
                    </a:lnTo>
                    <a:close/>
                  </a:path>
                  <a:path w="473710" h="562609">
                    <a:moveTo>
                      <a:pt x="158241" y="231093"/>
                    </a:moveTo>
                    <a:close/>
                  </a:path>
                  <a:path w="473710" h="562609">
                    <a:moveTo>
                      <a:pt x="158941" y="230458"/>
                    </a:moveTo>
                    <a:lnTo>
                      <a:pt x="158384" y="230819"/>
                    </a:lnTo>
                    <a:lnTo>
                      <a:pt x="158257" y="231140"/>
                    </a:lnTo>
                    <a:lnTo>
                      <a:pt x="158737" y="230878"/>
                    </a:lnTo>
                    <a:lnTo>
                      <a:pt x="158863" y="230654"/>
                    </a:lnTo>
                    <a:lnTo>
                      <a:pt x="158941" y="230458"/>
                    </a:lnTo>
                    <a:close/>
                  </a:path>
                  <a:path w="473710" h="562609">
                    <a:moveTo>
                      <a:pt x="161087" y="229749"/>
                    </a:moveTo>
                    <a:lnTo>
                      <a:pt x="160553" y="231140"/>
                    </a:lnTo>
                    <a:lnTo>
                      <a:pt x="161087" y="229749"/>
                    </a:lnTo>
                    <a:close/>
                  </a:path>
                  <a:path w="473710" h="562609">
                    <a:moveTo>
                      <a:pt x="162280" y="230214"/>
                    </a:moveTo>
                    <a:lnTo>
                      <a:pt x="161798" y="231140"/>
                    </a:lnTo>
                    <a:lnTo>
                      <a:pt x="162280" y="230214"/>
                    </a:lnTo>
                    <a:close/>
                  </a:path>
                  <a:path w="473710" h="562609">
                    <a:moveTo>
                      <a:pt x="162955" y="230310"/>
                    </a:moveTo>
                    <a:lnTo>
                      <a:pt x="162782" y="230568"/>
                    </a:lnTo>
                    <a:lnTo>
                      <a:pt x="162530" y="231140"/>
                    </a:lnTo>
                    <a:lnTo>
                      <a:pt x="162955" y="230310"/>
                    </a:lnTo>
                    <a:close/>
                  </a:path>
                  <a:path w="473710" h="562609">
                    <a:moveTo>
                      <a:pt x="163415" y="230977"/>
                    </a:moveTo>
                    <a:lnTo>
                      <a:pt x="163295" y="231140"/>
                    </a:lnTo>
                    <a:lnTo>
                      <a:pt x="163415" y="230977"/>
                    </a:lnTo>
                    <a:close/>
                  </a:path>
                  <a:path w="473710" h="562609">
                    <a:moveTo>
                      <a:pt x="163508" y="230852"/>
                    </a:moveTo>
                    <a:lnTo>
                      <a:pt x="163335" y="231140"/>
                    </a:lnTo>
                    <a:lnTo>
                      <a:pt x="163508" y="230852"/>
                    </a:lnTo>
                    <a:close/>
                  </a:path>
                  <a:path w="473710" h="562609">
                    <a:moveTo>
                      <a:pt x="163697" y="230598"/>
                    </a:moveTo>
                    <a:lnTo>
                      <a:pt x="163500" y="230869"/>
                    </a:lnTo>
                    <a:lnTo>
                      <a:pt x="163375" y="231140"/>
                    </a:lnTo>
                    <a:lnTo>
                      <a:pt x="163697" y="230598"/>
                    </a:lnTo>
                    <a:close/>
                  </a:path>
                  <a:path w="473710" h="562609">
                    <a:moveTo>
                      <a:pt x="166684" y="230995"/>
                    </a:moveTo>
                    <a:lnTo>
                      <a:pt x="166586" y="231140"/>
                    </a:lnTo>
                    <a:lnTo>
                      <a:pt x="166684" y="230995"/>
                    </a:lnTo>
                    <a:close/>
                  </a:path>
                  <a:path w="473710" h="562609">
                    <a:moveTo>
                      <a:pt x="166737" y="231021"/>
                    </a:moveTo>
                    <a:close/>
                  </a:path>
                  <a:path w="473710" h="562609">
                    <a:moveTo>
                      <a:pt x="166813" y="231057"/>
                    </a:moveTo>
                    <a:lnTo>
                      <a:pt x="166685" y="231140"/>
                    </a:lnTo>
                    <a:lnTo>
                      <a:pt x="166813" y="231057"/>
                    </a:lnTo>
                    <a:close/>
                  </a:path>
                  <a:path w="473710" h="562609">
                    <a:moveTo>
                      <a:pt x="166867" y="231083"/>
                    </a:moveTo>
                    <a:close/>
                  </a:path>
                  <a:path w="473710" h="562609">
                    <a:moveTo>
                      <a:pt x="167050" y="231130"/>
                    </a:moveTo>
                    <a:close/>
                  </a:path>
                  <a:path w="473710" h="562609">
                    <a:moveTo>
                      <a:pt x="167251" y="230964"/>
                    </a:moveTo>
                    <a:lnTo>
                      <a:pt x="167070" y="231140"/>
                    </a:lnTo>
                    <a:lnTo>
                      <a:pt x="167251" y="230964"/>
                    </a:lnTo>
                    <a:close/>
                  </a:path>
                  <a:path w="473710" h="562609">
                    <a:moveTo>
                      <a:pt x="167165" y="231076"/>
                    </a:moveTo>
                    <a:close/>
                  </a:path>
                  <a:path w="473710" h="562609">
                    <a:moveTo>
                      <a:pt x="161175" y="229698"/>
                    </a:moveTo>
                    <a:lnTo>
                      <a:pt x="161011" y="229980"/>
                    </a:lnTo>
                    <a:lnTo>
                      <a:pt x="160633" y="231133"/>
                    </a:lnTo>
                    <a:lnTo>
                      <a:pt x="160757" y="230911"/>
                    </a:lnTo>
                    <a:lnTo>
                      <a:pt x="161175" y="229698"/>
                    </a:lnTo>
                    <a:close/>
                  </a:path>
                  <a:path w="473710" h="562609">
                    <a:moveTo>
                      <a:pt x="167443" y="230713"/>
                    </a:moveTo>
                    <a:lnTo>
                      <a:pt x="167021" y="231117"/>
                    </a:lnTo>
                    <a:lnTo>
                      <a:pt x="167443" y="230713"/>
                    </a:lnTo>
                    <a:close/>
                  </a:path>
                  <a:path w="473710" h="562609">
                    <a:moveTo>
                      <a:pt x="160147" y="230109"/>
                    </a:moveTo>
                    <a:lnTo>
                      <a:pt x="160069" y="230291"/>
                    </a:lnTo>
                    <a:lnTo>
                      <a:pt x="159818" y="231116"/>
                    </a:lnTo>
                    <a:lnTo>
                      <a:pt x="159945" y="230792"/>
                    </a:lnTo>
                    <a:lnTo>
                      <a:pt x="160147" y="230109"/>
                    </a:lnTo>
                    <a:close/>
                  </a:path>
                  <a:path w="473710" h="562609">
                    <a:moveTo>
                      <a:pt x="167363" y="230765"/>
                    </a:moveTo>
                    <a:lnTo>
                      <a:pt x="167134" y="230911"/>
                    </a:lnTo>
                    <a:lnTo>
                      <a:pt x="167016" y="231114"/>
                    </a:lnTo>
                    <a:lnTo>
                      <a:pt x="167363" y="230765"/>
                    </a:lnTo>
                    <a:close/>
                  </a:path>
                  <a:path w="473710" h="562609">
                    <a:moveTo>
                      <a:pt x="167977" y="230540"/>
                    </a:moveTo>
                    <a:lnTo>
                      <a:pt x="167297" y="230990"/>
                    </a:lnTo>
                    <a:lnTo>
                      <a:pt x="167916" y="230610"/>
                    </a:lnTo>
                    <a:close/>
                  </a:path>
                  <a:path w="473710" h="562609">
                    <a:moveTo>
                      <a:pt x="161750" y="229369"/>
                    </a:moveTo>
                    <a:lnTo>
                      <a:pt x="161123" y="231084"/>
                    </a:lnTo>
                    <a:lnTo>
                      <a:pt x="161248" y="230883"/>
                    </a:lnTo>
                    <a:lnTo>
                      <a:pt x="161375" y="230569"/>
                    </a:lnTo>
                    <a:lnTo>
                      <a:pt x="161750" y="229369"/>
                    </a:lnTo>
                    <a:close/>
                  </a:path>
                  <a:path w="473710" h="562609">
                    <a:moveTo>
                      <a:pt x="159676" y="230365"/>
                    </a:moveTo>
                    <a:lnTo>
                      <a:pt x="159619" y="230528"/>
                    </a:lnTo>
                    <a:lnTo>
                      <a:pt x="159492" y="231068"/>
                    </a:lnTo>
                    <a:lnTo>
                      <a:pt x="159676" y="230365"/>
                    </a:lnTo>
                    <a:close/>
                  </a:path>
                  <a:path w="473710" h="562609">
                    <a:moveTo>
                      <a:pt x="167528" y="230598"/>
                    </a:moveTo>
                    <a:lnTo>
                      <a:pt x="167018" y="230925"/>
                    </a:lnTo>
                    <a:lnTo>
                      <a:pt x="166902" y="231060"/>
                    </a:lnTo>
                    <a:lnTo>
                      <a:pt x="167378" y="230749"/>
                    </a:lnTo>
                    <a:lnTo>
                      <a:pt x="167528" y="230598"/>
                    </a:lnTo>
                    <a:close/>
                  </a:path>
                  <a:path w="473710" h="562609">
                    <a:moveTo>
                      <a:pt x="168098" y="230403"/>
                    </a:moveTo>
                    <a:lnTo>
                      <a:pt x="167331" y="230911"/>
                    </a:lnTo>
                    <a:lnTo>
                      <a:pt x="167206" y="231050"/>
                    </a:lnTo>
                    <a:lnTo>
                      <a:pt x="167949" y="230559"/>
                    </a:lnTo>
                    <a:lnTo>
                      <a:pt x="168098" y="230403"/>
                    </a:lnTo>
                    <a:close/>
                  </a:path>
                  <a:path w="473710" h="562609">
                    <a:moveTo>
                      <a:pt x="167391" y="230782"/>
                    </a:moveTo>
                    <a:lnTo>
                      <a:pt x="167141" y="231037"/>
                    </a:lnTo>
                    <a:lnTo>
                      <a:pt x="167391" y="230782"/>
                    </a:lnTo>
                    <a:close/>
                  </a:path>
                  <a:path w="473710" h="562609">
                    <a:moveTo>
                      <a:pt x="160122" y="230122"/>
                    </a:moveTo>
                    <a:lnTo>
                      <a:pt x="159963" y="230486"/>
                    </a:lnTo>
                    <a:lnTo>
                      <a:pt x="159836" y="231037"/>
                    </a:lnTo>
                    <a:lnTo>
                      <a:pt x="160122" y="230122"/>
                    </a:lnTo>
                    <a:close/>
                  </a:path>
                  <a:path w="473710" h="562609">
                    <a:moveTo>
                      <a:pt x="168004" y="229619"/>
                    </a:moveTo>
                    <a:lnTo>
                      <a:pt x="167220" y="230403"/>
                    </a:lnTo>
                    <a:lnTo>
                      <a:pt x="166975" y="230713"/>
                    </a:lnTo>
                    <a:lnTo>
                      <a:pt x="166848" y="231035"/>
                    </a:lnTo>
                    <a:lnTo>
                      <a:pt x="167468" y="230636"/>
                    </a:lnTo>
                    <a:lnTo>
                      <a:pt x="168098" y="229858"/>
                    </a:lnTo>
                    <a:lnTo>
                      <a:pt x="168004" y="229619"/>
                    </a:lnTo>
                    <a:close/>
                  </a:path>
                  <a:path w="473710" h="562609">
                    <a:moveTo>
                      <a:pt x="157827" y="229921"/>
                    </a:moveTo>
                    <a:lnTo>
                      <a:pt x="158079" y="231017"/>
                    </a:lnTo>
                    <a:lnTo>
                      <a:pt x="157953" y="230291"/>
                    </a:lnTo>
                    <a:lnTo>
                      <a:pt x="157827" y="229921"/>
                    </a:lnTo>
                    <a:close/>
                  </a:path>
                  <a:path w="473710" h="562609">
                    <a:moveTo>
                      <a:pt x="161814" y="230456"/>
                    </a:moveTo>
                    <a:lnTo>
                      <a:pt x="161571" y="231016"/>
                    </a:lnTo>
                    <a:lnTo>
                      <a:pt x="161696" y="230765"/>
                    </a:lnTo>
                    <a:lnTo>
                      <a:pt x="161814" y="230456"/>
                    </a:lnTo>
                    <a:close/>
                  </a:path>
                  <a:path w="473710" h="562609">
                    <a:moveTo>
                      <a:pt x="174374" y="229514"/>
                    </a:moveTo>
                    <a:lnTo>
                      <a:pt x="171941" y="231011"/>
                    </a:lnTo>
                    <a:lnTo>
                      <a:pt x="174259" y="229603"/>
                    </a:lnTo>
                    <a:close/>
                  </a:path>
                  <a:path w="473710" h="562609">
                    <a:moveTo>
                      <a:pt x="162672" y="229217"/>
                    </a:moveTo>
                    <a:lnTo>
                      <a:pt x="161864" y="230993"/>
                    </a:lnTo>
                    <a:lnTo>
                      <a:pt x="162239" y="230291"/>
                    </a:lnTo>
                    <a:lnTo>
                      <a:pt x="162672" y="229217"/>
                    </a:lnTo>
                    <a:close/>
                  </a:path>
                  <a:path w="473710" h="562609">
                    <a:moveTo>
                      <a:pt x="167177" y="230445"/>
                    </a:moveTo>
                    <a:lnTo>
                      <a:pt x="166873" y="230749"/>
                    </a:lnTo>
                    <a:lnTo>
                      <a:pt x="166752" y="230990"/>
                    </a:lnTo>
                    <a:lnTo>
                      <a:pt x="167177" y="230445"/>
                    </a:lnTo>
                    <a:close/>
                  </a:path>
                  <a:path w="473710" h="562609">
                    <a:moveTo>
                      <a:pt x="164026" y="229729"/>
                    </a:moveTo>
                    <a:lnTo>
                      <a:pt x="163425" y="230957"/>
                    </a:lnTo>
                    <a:lnTo>
                      <a:pt x="163551" y="230759"/>
                    </a:lnTo>
                    <a:lnTo>
                      <a:pt x="164026" y="229729"/>
                    </a:lnTo>
                    <a:close/>
                  </a:path>
                  <a:path w="473710" h="562609">
                    <a:moveTo>
                      <a:pt x="167796" y="229536"/>
                    </a:moveTo>
                    <a:lnTo>
                      <a:pt x="167287" y="229800"/>
                    </a:lnTo>
                    <a:lnTo>
                      <a:pt x="166667" y="230610"/>
                    </a:lnTo>
                    <a:lnTo>
                      <a:pt x="166545" y="230891"/>
                    </a:lnTo>
                    <a:lnTo>
                      <a:pt x="167449" y="229870"/>
                    </a:lnTo>
                    <a:lnTo>
                      <a:pt x="167753" y="229870"/>
                    </a:lnTo>
                    <a:lnTo>
                      <a:pt x="167796" y="229536"/>
                    </a:lnTo>
                    <a:close/>
                  </a:path>
                  <a:path w="473710" h="562609">
                    <a:moveTo>
                      <a:pt x="157251" y="227286"/>
                    </a:moveTo>
                    <a:lnTo>
                      <a:pt x="157935" y="230214"/>
                    </a:lnTo>
                    <a:lnTo>
                      <a:pt x="158189" y="230946"/>
                    </a:lnTo>
                    <a:lnTo>
                      <a:pt x="158315" y="230710"/>
                    </a:lnTo>
                    <a:lnTo>
                      <a:pt x="158442" y="230058"/>
                    </a:lnTo>
                    <a:lnTo>
                      <a:pt x="158461" y="229870"/>
                    </a:lnTo>
                    <a:lnTo>
                      <a:pt x="157992" y="228600"/>
                    </a:lnTo>
                    <a:lnTo>
                      <a:pt x="157251" y="227286"/>
                    </a:lnTo>
                    <a:close/>
                  </a:path>
                  <a:path w="473710" h="562609">
                    <a:moveTo>
                      <a:pt x="168319" y="230151"/>
                    </a:moveTo>
                    <a:lnTo>
                      <a:pt x="167535" y="230654"/>
                    </a:lnTo>
                    <a:lnTo>
                      <a:pt x="167290" y="230938"/>
                    </a:lnTo>
                    <a:lnTo>
                      <a:pt x="168036" y="230444"/>
                    </a:lnTo>
                    <a:lnTo>
                      <a:pt x="168319" y="230151"/>
                    </a:lnTo>
                    <a:close/>
                  </a:path>
                  <a:path w="473710" h="562609">
                    <a:moveTo>
                      <a:pt x="169228" y="229777"/>
                    </a:moveTo>
                    <a:lnTo>
                      <a:pt x="168108" y="230936"/>
                    </a:lnTo>
                    <a:lnTo>
                      <a:pt x="168358" y="230749"/>
                    </a:lnTo>
                    <a:lnTo>
                      <a:pt x="169228" y="229777"/>
                    </a:lnTo>
                    <a:close/>
                  </a:path>
                  <a:path w="473710" h="562609">
                    <a:moveTo>
                      <a:pt x="164490" y="229951"/>
                    </a:moveTo>
                    <a:lnTo>
                      <a:pt x="163923" y="230911"/>
                    </a:lnTo>
                    <a:lnTo>
                      <a:pt x="164426" y="230102"/>
                    </a:lnTo>
                    <a:lnTo>
                      <a:pt x="164490" y="229951"/>
                    </a:lnTo>
                    <a:close/>
                  </a:path>
                  <a:path w="473710" h="562609">
                    <a:moveTo>
                      <a:pt x="164351" y="229885"/>
                    </a:moveTo>
                    <a:lnTo>
                      <a:pt x="163882" y="230654"/>
                    </a:lnTo>
                    <a:lnTo>
                      <a:pt x="163756" y="230896"/>
                    </a:lnTo>
                    <a:lnTo>
                      <a:pt x="164351" y="229885"/>
                    </a:lnTo>
                    <a:close/>
                  </a:path>
                  <a:path w="473710" h="562609">
                    <a:moveTo>
                      <a:pt x="159489" y="229074"/>
                    </a:moveTo>
                    <a:lnTo>
                      <a:pt x="158532" y="229815"/>
                    </a:lnTo>
                    <a:lnTo>
                      <a:pt x="158407" y="230236"/>
                    </a:lnTo>
                    <a:lnTo>
                      <a:pt x="158281" y="230886"/>
                    </a:lnTo>
                    <a:lnTo>
                      <a:pt x="158887" y="230493"/>
                    </a:lnTo>
                    <a:lnTo>
                      <a:pt x="159013" y="230276"/>
                    </a:lnTo>
                    <a:lnTo>
                      <a:pt x="159489" y="229074"/>
                    </a:lnTo>
                    <a:close/>
                  </a:path>
                  <a:path w="473710" h="562609">
                    <a:moveTo>
                      <a:pt x="162871" y="229740"/>
                    </a:moveTo>
                    <a:lnTo>
                      <a:pt x="162351" y="230869"/>
                    </a:lnTo>
                    <a:lnTo>
                      <a:pt x="162600" y="230403"/>
                    </a:lnTo>
                    <a:lnTo>
                      <a:pt x="162871" y="229740"/>
                    </a:lnTo>
                    <a:close/>
                  </a:path>
                  <a:path w="473710" h="562609">
                    <a:moveTo>
                      <a:pt x="161634" y="230279"/>
                    </a:moveTo>
                    <a:lnTo>
                      <a:pt x="161442" y="230586"/>
                    </a:lnTo>
                    <a:lnTo>
                      <a:pt x="161315" y="230864"/>
                    </a:lnTo>
                    <a:lnTo>
                      <a:pt x="161565" y="230461"/>
                    </a:lnTo>
                    <a:lnTo>
                      <a:pt x="161634" y="230279"/>
                    </a:lnTo>
                    <a:close/>
                  </a:path>
                  <a:path w="473710" h="562609">
                    <a:moveTo>
                      <a:pt x="166664" y="229481"/>
                    </a:moveTo>
                    <a:lnTo>
                      <a:pt x="166096" y="230128"/>
                    </a:lnTo>
                    <a:lnTo>
                      <a:pt x="165969" y="230309"/>
                    </a:lnTo>
                    <a:lnTo>
                      <a:pt x="165846" y="230561"/>
                    </a:lnTo>
                    <a:lnTo>
                      <a:pt x="166469" y="230856"/>
                    </a:lnTo>
                    <a:lnTo>
                      <a:pt x="167092" y="229992"/>
                    </a:lnTo>
                    <a:lnTo>
                      <a:pt x="166664" y="229481"/>
                    </a:lnTo>
                    <a:close/>
                  </a:path>
                  <a:path w="473710" h="562609">
                    <a:moveTo>
                      <a:pt x="160236" y="230060"/>
                    </a:moveTo>
                    <a:lnTo>
                      <a:pt x="160106" y="230409"/>
                    </a:lnTo>
                    <a:lnTo>
                      <a:pt x="159979" y="230852"/>
                    </a:lnTo>
                    <a:lnTo>
                      <a:pt x="160105" y="230598"/>
                    </a:lnTo>
                    <a:lnTo>
                      <a:pt x="160236" y="230060"/>
                    </a:lnTo>
                    <a:close/>
                  </a:path>
                  <a:path w="473710" h="562609">
                    <a:moveTo>
                      <a:pt x="159397" y="230163"/>
                    </a:moveTo>
                    <a:lnTo>
                      <a:pt x="159026" y="230403"/>
                    </a:lnTo>
                    <a:lnTo>
                      <a:pt x="158911" y="230534"/>
                    </a:lnTo>
                    <a:lnTo>
                      <a:pt x="158786" y="230851"/>
                    </a:lnTo>
                    <a:lnTo>
                      <a:pt x="159250" y="230598"/>
                    </a:lnTo>
                    <a:lnTo>
                      <a:pt x="159397" y="230163"/>
                    </a:lnTo>
                    <a:close/>
                  </a:path>
                  <a:path w="473710" h="562609">
                    <a:moveTo>
                      <a:pt x="177761" y="227460"/>
                    </a:moveTo>
                    <a:lnTo>
                      <a:pt x="171059" y="230749"/>
                    </a:lnTo>
                    <a:lnTo>
                      <a:pt x="173151" y="229870"/>
                    </a:lnTo>
                    <a:lnTo>
                      <a:pt x="173647" y="229870"/>
                    </a:lnTo>
                    <a:lnTo>
                      <a:pt x="175552" y="228600"/>
                    </a:lnTo>
                    <a:lnTo>
                      <a:pt x="175882" y="228600"/>
                    </a:lnTo>
                    <a:lnTo>
                      <a:pt x="177761" y="227460"/>
                    </a:lnTo>
                    <a:close/>
                  </a:path>
                  <a:path w="473710" h="562609">
                    <a:moveTo>
                      <a:pt x="164734" y="228285"/>
                    </a:moveTo>
                    <a:lnTo>
                      <a:pt x="163518" y="230831"/>
                    </a:lnTo>
                    <a:lnTo>
                      <a:pt x="163766" y="230474"/>
                    </a:lnTo>
                    <a:lnTo>
                      <a:pt x="164770" y="228682"/>
                    </a:lnTo>
                    <a:lnTo>
                      <a:pt x="164734" y="228285"/>
                    </a:lnTo>
                    <a:close/>
                  </a:path>
                  <a:path w="473710" h="562609">
                    <a:moveTo>
                      <a:pt x="160646" y="229837"/>
                    </a:moveTo>
                    <a:lnTo>
                      <a:pt x="160499" y="230102"/>
                    </a:lnTo>
                    <a:lnTo>
                      <a:pt x="160247" y="230826"/>
                    </a:lnTo>
                    <a:lnTo>
                      <a:pt x="160646" y="229837"/>
                    </a:lnTo>
                    <a:close/>
                  </a:path>
                  <a:path w="473710" h="562609">
                    <a:moveTo>
                      <a:pt x="167627" y="229870"/>
                    </a:moveTo>
                    <a:lnTo>
                      <a:pt x="167449" y="229870"/>
                    </a:lnTo>
                    <a:lnTo>
                      <a:pt x="166804" y="230818"/>
                    </a:lnTo>
                    <a:lnTo>
                      <a:pt x="167180" y="230442"/>
                    </a:lnTo>
                    <a:lnTo>
                      <a:pt x="167627" y="229870"/>
                    </a:lnTo>
                    <a:close/>
                  </a:path>
                  <a:path w="473710" h="562609">
                    <a:moveTo>
                      <a:pt x="162177" y="229870"/>
                    </a:moveTo>
                    <a:lnTo>
                      <a:pt x="161811" y="230468"/>
                    </a:lnTo>
                    <a:lnTo>
                      <a:pt x="161687" y="230796"/>
                    </a:lnTo>
                    <a:lnTo>
                      <a:pt x="162177" y="229870"/>
                    </a:lnTo>
                    <a:close/>
                  </a:path>
                  <a:path w="473710" h="562609">
                    <a:moveTo>
                      <a:pt x="162742" y="228801"/>
                    </a:moveTo>
                    <a:lnTo>
                      <a:pt x="162532" y="228921"/>
                    </a:lnTo>
                    <a:lnTo>
                      <a:pt x="162156" y="229518"/>
                    </a:lnTo>
                    <a:lnTo>
                      <a:pt x="162029" y="229764"/>
                    </a:lnTo>
                    <a:lnTo>
                      <a:pt x="161651" y="230795"/>
                    </a:lnTo>
                    <a:lnTo>
                      <a:pt x="162039" y="229870"/>
                    </a:lnTo>
                    <a:lnTo>
                      <a:pt x="162177" y="229870"/>
                    </a:lnTo>
                    <a:lnTo>
                      <a:pt x="162742" y="228801"/>
                    </a:lnTo>
                    <a:close/>
                  </a:path>
                  <a:path w="473710" h="562609">
                    <a:moveTo>
                      <a:pt x="161907" y="229279"/>
                    </a:moveTo>
                    <a:lnTo>
                      <a:pt x="161681" y="229590"/>
                    </a:lnTo>
                    <a:lnTo>
                      <a:pt x="161305" y="230792"/>
                    </a:lnTo>
                    <a:lnTo>
                      <a:pt x="161429" y="230559"/>
                    </a:lnTo>
                    <a:lnTo>
                      <a:pt x="161907" y="229279"/>
                    </a:lnTo>
                    <a:close/>
                  </a:path>
                  <a:path w="473710" h="562609">
                    <a:moveTo>
                      <a:pt x="163314" y="229191"/>
                    </a:moveTo>
                    <a:lnTo>
                      <a:pt x="163125" y="229532"/>
                    </a:lnTo>
                    <a:lnTo>
                      <a:pt x="162625" y="230777"/>
                    </a:lnTo>
                    <a:lnTo>
                      <a:pt x="163314" y="229191"/>
                    </a:lnTo>
                    <a:close/>
                  </a:path>
                  <a:path w="473710" h="562609">
                    <a:moveTo>
                      <a:pt x="161501" y="229511"/>
                    </a:moveTo>
                    <a:lnTo>
                      <a:pt x="161219" y="229673"/>
                    </a:lnTo>
                    <a:lnTo>
                      <a:pt x="160970" y="230353"/>
                    </a:lnTo>
                    <a:lnTo>
                      <a:pt x="160844" y="230755"/>
                    </a:lnTo>
                    <a:lnTo>
                      <a:pt x="161475" y="229590"/>
                    </a:lnTo>
                    <a:close/>
                  </a:path>
                  <a:path w="473710" h="562609">
                    <a:moveTo>
                      <a:pt x="175475" y="228659"/>
                    </a:moveTo>
                    <a:lnTo>
                      <a:pt x="172328" y="230753"/>
                    </a:lnTo>
                    <a:lnTo>
                      <a:pt x="174420" y="229477"/>
                    </a:lnTo>
                    <a:lnTo>
                      <a:pt x="175475" y="228659"/>
                    </a:lnTo>
                    <a:close/>
                  </a:path>
                  <a:path w="473710" h="562609">
                    <a:moveTo>
                      <a:pt x="165718" y="230535"/>
                    </a:moveTo>
                    <a:lnTo>
                      <a:pt x="165657" y="230751"/>
                    </a:lnTo>
                    <a:lnTo>
                      <a:pt x="165783" y="230570"/>
                    </a:lnTo>
                    <a:close/>
                  </a:path>
                  <a:path w="473710" h="562609">
                    <a:moveTo>
                      <a:pt x="175393" y="228600"/>
                    </a:moveTo>
                    <a:lnTo>
                      <a:pt x="173189" y="228600"/>
                    </a:lnTo>
                    <a:lnTo>
                      <a:pt x="171077" y="230720"/>
                    </a:lnTo>
                    <a:lnTo>
                      <a:pt x="175393" y="228600"/>
                    </a:lnTo>
                    <a:close/>
                  </a:path>
                  <a:path w="473710" h="562609">
                    <a:moveTo>
                      <a:pt x="165385" y="230528"/>
                    </a:moveTo>
                    <a:lnTo>
                      <a:pt x="165562" y="230703"/>
                    </a:lnTo>
                    <a:lnTo>
                      <a:pt x="165385" y="230528"/>
                    </a:lnTo>
                    <a:close/>
                  </a:path>
                  <a:path w="473710" h="562609">
                    <a:moveTo>
                      <a:pt x="156467" y="226065"/>
                    </a:moveTo>
                    <a:lnTo>
                      <a:pt x="156627" y="226870"/>
                    </a:lnTo>
                    <a:lnTo>
                      <a:pt x="156753" y="227397"/>
                    </a:lnTo>
                    <a:lnTo>
                      <a:pt x="157757" y="230703"/>
                    </a:lnTo>
                    <a:lnTo>
                      <a:pt x="157001" y="227649"/>
                    </a:lnTo>
                    <a:lnTo>
                      <a:pt x="156467" y="226065"/>
                    </a:lnTo>
                    <a:close/>
                  </a:path>
                  <a:path w="473710" h="562609">
                    <a:moveTo>
                      <a:pt x="168445" y="230009"/>
                    </a:moveTo>
                    <a:lnTo>
                      <a:pt x="167609" y="230559"/>
                    </a:lnTo>
                    <a:lnTo>
                      <a:pt x="167482" y="230688"/>
                    </a:lnTo>
                    <a:lnTo>
                      <a:pt x="168340" y="230127"/>
                    </a:lnTo>
                    <a:close/>
                  </a:path>
                  <a:path w="473710" h="562609">
                    <a:moveTo>
                      <a:pt x="160450" y="229944"/>
                    </a:moveTo>
                    <a:lnTo>
                      <a:pt x="160224" y="230358"/>
                    </a:lnTo>
                    <a:lnTo>
                      <a:pt x="160099" y="230654"/>
                    </a:lnTo>
                    <a:lnTo>
                      <a:pt x="160450" y="229944"/>
                    </a:lnTo>
                    <a:close/>
                  </a:path>
                  <a:path w="473710" h="562609">
                    <a:moveTo>
                      <a:pt x="162015" y="229217"/>
                    </a:moveTo>
                    <a:lnTo>
                      <a:pt x="161397" y="230646"/>
                    </a:lnTo>
                    <a:lnTo>
                      <a:pt x="161649" y="230236"/>
                    </a:lnTo>
                    <a:lnTo>
                      <a:pt x="162015" y="229217"/>
                    </a:lnTo>
                    <a:close/>
                  </a:path>
                  <a:path w="473710" h="562609">
                    <a:moveTo>
                      <a:pt x="163935" y="228117"/>
                    </a:moveTo>
                    <a:lnTo>
                      <a:pt x="163363" y="229104"/>
                    </a:lnTo>
                    <a:lnTo>
                      <a:pt x="162732" y="230636"/>
                    </a:lnTo>
                    <a:lnTo>
                      <a:pt x="162985" y="230244"/>
                    </a:lnTo>
                    <a:lnTo>
                      <a:pt x="163935" y="228117"/>
                    </a:lnTo>
                    <a:close/>
                  </a:path>
                  <a:path w="473710" h="562609">
                    <a:moveTo>
                      <a:pt x="168539" y="230169"/>
                    </a:moveTo>
                    <a:lnTo>
                      <a:pt x="168033" y="230503"/>
                    </a:lnTo>
                    <a:lnTo>
                      <a:pt x="168409" y="230296"/>
                    </a:lnTo>
                    <a:lnTo>
                      <a:pt x="168539" y="230169"/>
                    </a:lnTo>
                    <a:close/>
                  </a:path>
                  <a:path w="473710" h="562609">
                    <a:moveTo>
                      <a:pt x="171333" y="228531"/>
                    </a:moveTo>
                    <a:lnTo>
                      <a:pt x="169418" y="229654"/>
                    </a:lnTo>
                    <a:lnTo>
                      <a:pt x="168540" y="230614"/>
                    </a:lnTo>
                    <a:lnTo>
                      <a:pt x="169410" y="229958"/>
                    </a:lnTo>
                    <a:lnTo>
                      <a:pt x="169538" y="229870"/>
                    </a:lnTo>
                    <a:lnTo>
                      <a:pt x="171333" y="228531"/>
                    </a:lnTo>
                    <a:close/>
                  </a:path>
                  <a:path w="473710" h="562609">
                    <a:moveTo>
                      <a:pt x="164185" y="228683"/>
                    </a:moveTo>
                    <a:lnTo>
                      <a:pt x="163339" y="229805"/>
                    </a:lnTo>
                    <a:lnTo>
                      <a:pt x="162961" y="230586"/>
                    </a:lnTo>
                    <a:lnTo>
                      <a:pt x="163347" y="229870"/>
                    </a:lnTo>
                    <a:lnTo>
                      <a:pt x="163602" y="229870"/>
                    </a:lnTo>
                    <a:lnTo>
                      <a:pt x="164185" y="228683"/>
                    </a:lnTo>
                    <a:close/>
                  </a:path>
                  <a:path w="473710" h="562609">
                    <a:moveTo>
                      <a:pt x="159687" y="229975"/>
                    </a:moveTo>
                    <a:lnTo>
                      <a:pt x="159411" y="230154"/>
                    </a:lnTo>
                    <a:lnTo>
                      <a:pt x="159285" y="230579"/>
                    </a:lnTo>
                    <a:lnTo>
                      <a:pt x="159536" y="230431"/>
                    </a:lnTo>
                    <a:lnTo>
                      <a:pt x="159687" y="229975"/>
                    </a:lnTo>
                    <a:close/>
                  </a:path>
                  <a:path w="473710" h="562609">
                    <a:moveTo>
                      <a:pt x="168358" y="229760"/>
                    </a:moveTo>
                    <a:lnTo>
                      <a:pt x="167570" y="230570"/>
                    </a:lnTo>
                    <a:lnTo>
                      <a:pt x="168320" y="229831"/>
                    </a:lnTo>
                    <a:close/>
                  </a:path>
                  <a:path w="473710" h="562609">
                    <a:moveTo>
                      <a:pt x="166131" y="230075"/>
                    </a:moveTo>
                    <a:lnTo>
                      <a:pt x="165928" y="230301"/>
                    </a:lnTo>
                    <a:lnTo>
                      <a:pt x="165804" y="230541"/>
                    </a:lnTo>
                    <a:lnTo>
                      <a:pt x="166131" y="230075"/>
                    </a:lnTo>
                    <a:close/>
                  </a:path>
                  <a:path w="473710" h="562609">
                    <a:moveTo>
                      <a:pt x="168660" y="230030"/>
                    </a:moveTo>
                    <a:lnTo>
                      <a:pt x="168098" y="230403"/>
                    </a:lnTo>
                    <a:lnTo>
                      <a:pt x="167977" y="230540"/>
                    </a:lnTo>
                    <a:lnTo>
                      <a:pt x="168471" y="230214"/>
                    </a:lnTo>
                    <a:lnTo>
                      <a:pt x="168660" y="230030"/>
                    </a:lnTo>
                    <a:close/>
                  </a:path>
                  <a:path w="473710" h="562609">
                    <a:moveTo>
                      <a:pt x="165474" y="230386"/>
                    </a:moveTo>
                    <a:lnTo>
                      <a:pt x="165694" y="230524"/>
                    </a:lnTo>
                    <a:lnTo>
                      <a:pt x="165474" y="230386"/>
                    </a:lnTo>
                    <a:close/>
                  </a:path>
                  <a:path w="473710" h="562609">
                    <a:moveTo>
                      <a:pt x="168380" y="229769"/>
                    </a:moveTo>
                    <a:lnTo>
                      <a:pt x="167642" y="230524"/>
                    </a:lnTo>
                    <a:lnTo>
                      <a:pt x="168376" y="230053"/>
                    </a:lnTo>
                    <a:lnTo>
                      <a:pt x="168380" y="229769"/>
                    </a:lnTo>
                    <a:close/>
                  </a:path>
                  <a:path w="473710" h="562609">
                    <a:moveTo>
                      <a:pt x="163487" y="229870"/>
                    </a:moveTo>
                    <a:lnTo>
                      <a:pt x="163130" y="230522"/>
                    </a:lnTo>
                    <a:lnTo>
                      <a:pt x="163487" y="229870"/>
                    </a:lnTo>
                    <a:close/>
                  </a:path>
                  <a:path w="473710" h="562609">
                    <a:moveTo>
                      <a:pt x="168227" y="229708"/>
                    </a:moveTo>
                    <a:lnTo>
                      <a:pt x="167622" y="230503"/>
                    </a:lnTo>
                    <a:lnTo>
                      <a:pt x="168246" y="229873"/>
                    </a:lnTo>
                    <a:lnTo>
                      <a:pt x="168227" y="229708"/>
                    </a:lnTo>
                    <a:close/>
                  </a:path>
                  <a:path w="473710" h="562609">
                    <a:moveTo>
                      <a:pt x="159527" y="229044"/>
                    </a:moveTo>
                    <a:lnTo>
                      <a:pt x="159446" y="229183"/>
                    </a:lnTo>
                    <a:lnTo>
                      <a:pt x="158941" y="230458"/>
                    </a:lnTo>
                    <a:lnTo>
                      <a:pt x="159313" y="230217"/>
                    </a:lnTo>
                    <a:lnTo>
                      <a:pt x="159440" y="230009"/>
                    </a:lnTo>
                    <a:lnTo>
                      <a:pt x="159567" y="229555"/>
                    </a:lnTo>
                    <a:lnTo>
                      <a:pt x="159527" y="229044"/>
                    </a:lnTo>
                    <a:close/>
                  </a:path>
                  <a:path w="473710" h="562609">
                    <a:moveTo>
                      <a:pt x="162133" y="229481"/>
                    </a:moveTo>
                    <a:lnTo>
                      <a:pt x="161696" y="230180"/>
                    </a:lnTo>
                    <a:lnTo>
                      <a:pt x="161574" y="230446"/>
                    </a:lnTo>
                    <a:lnTo>
                      <a:pt x="162080" y="229625"/>
                    </a:lnTo>
                    <a:lnTo>
                      <a:pt x="162133" y="229481"/>
                    </a:lnTo>
                    <a:close/>
                  </a:path>
                  <a:path w="473710" h="562609">
                    <a:moveTo>
                      <a:pt x="159760" y="229928"/>
                    </a:moveTo>
                    <a:lnTo>
                      <a:pt x="159659" y="230060"/>
                    </a:lnTo>
                    <a:lnTo>
                      <a:pt x="159532" y="230444"/>
                    </a:lnTo>
                    <a:lnTo>
                      <a:pt x="159760" y="229928"/>
                    </a:lnTo>
                    <a:close/>
                  </a:path>
                  <a:path w="473710" h="562609">
                    <a:moveTo>
                      <a:pt x="167753" y="229870"/>
                    </a:moveTo>
                    <a:lnTo>
                      <a:pt x="167197" y="230426"/>
                    </a:lnTo>
                    <a:lnTo>
                      <a:pt x="167753" y="229870"/>
                    </a:lnTo>
                    <a:close/>
                  </a:path>
                  <a:path w="473710" h="562609">
                    <a:moveTo>
                      <a:pt x="162090" y="229870"/>
                    </a:moveTo>
                    <a:lnTo>
                      <a:pt x="161832" y="230413"/>
                    </a:lnTo>
                    <a:lnTo>
                      <a:pt x="162090" y="229870"/>
                    </a:lnTo>
                    <a:close/>
                  </a:path>
                  <a:path w="473710" h="562609">
                    <a:moveTo>
                      <a:pt x="168856" y="229807"/>
                    </a:moveTo>
                    <a:lnTo>
                      <a:pt x="168336" y="230141"/>
                    </a:lnTo>
                    <a:lnTo>
                      <a:pt x="168098" y="230403"/>
                    </a:lnTo>
                    <a:lnTo>
                      <a:pt x="168587" y="230079"/>
                    </a:lnTo>
                    <a:lnTo>
                      <a:pt x="168856" y="229807"/>
                    </a:lnTo>
                    <a:close/>
                  </a:path>
                  <a:path w="473710" h="562609">
                    <a:moveTo>
                      <a:pt x="166183" y="229246"/>
                    </a:moveTo>
                    <a:lnTo>
                      <a:pt x="165601" y="230151"/>
                    </a:lnTo>
                    <a:lnTo>
                      <a:pt x="165474" y="230386"/>
                    </a:lnTo>
                    <a:lnTo>
                      <a:pt x="166183" y="229246"/>
                    </a:lnTo>
                    <a:close/>
                  </a:path>
                  <a:path w="473710" h="562609">
                    <a:moveTo>
                      <a:pt x="164717" y="230059"/>
                    </a:moveTo>
                    <a:lnTo>
                      <a:pt x="164518" y="230384"/>
                    </a:lnTo>
                    <a:lnTo>
                      <a:pt x="164644" y="230225"/>
                    </a:lnTo>
                    <a:lnTo>
                      <a:pt x="164717" y="230059"/>
                    </a:lnTo>
                    <a:close/>
                  </a:path>
                  <a:path w="473710" h="562609">
                    <a:moveTo>
                      <a:pt x="164820" y="228600"/>
                    </a:moveTo>
                    <a:lnTo>
                      <a:pt x="163861" y="230366"/>
                    </a:lnTo>
                    <a:lnTo>
                      <a:pt x="164108" y="230001"/>
                    </a:lnTo>
                    <a:lnTo>
                      <a:pt x="164820" y="228600"/>
                    </a:lnTo>
                    <a:close/>
                  </a:path>
                  <a:path w="473710" h="562609">
                    <a:moveTo>
                      <a:pt x="159820" y="229889"/>
                    </a:moveTo>
                    <a:lnTo>
                      <a:pt x="159676" y="230365"/>
                    </a:lnTo>
                    <a:lnTo>
                      <a:pt x="159820" y="229889"/>
                    </a:lnTo>
                    <a:close/>
                  </a:path>
                  <a:path w="473710" h="562609">
                    <a:moveTo>
                      <a:pt x="166149" y="229056"/>
                    </a:moveTo>
                    <a:lnTo>
                      <a:pt x="165555" y="230013"/>
                    </a:lnTo>
                    <a:lnTo>
                      <a:pt x="165430" y="230365"/>
                    </a:lnTo>
                    <a:lnTo>
                      <a:pt x="166186" y="229229"/>
                    </a:lnTo>
                    <a:lnTo>
                      <a:pt x="166149" y="229056"/>
                    </a:lnTo>
                    <a:close/>
                  </a:path>
                  <a:path w="473710" h="562609">
                    <a:moveTo>
                      <a:pt x="160135" y="229685"/>
                    </a:moveTo>
                    <a:lnTo>
                      <a:pt x="159813" y="229914"/>
                    </a:lnTo>
                    <a:lnTo>
                      <a:pt x="159689" y="230358"/>
                    </a:lnTo>
                    <a:lnTo>
                      <a:pt x="159939" y="230214"/>
                    </a:lnTo>
                    <a:lnTo>
                      <a:pt x="160135" y="229685"/>
                    </a:lnTo>
                    <a:close/>
                  </a:path>
                  <a:path w="473710" h="562609">
                    <a:moveTo>
                      <a:pt x="165971" y="229307"/>
                    </a:moveTo>
                    <a:lnTo>
                      <a:pt x="165473" y="230023"/>
                    </a:lnTo>
                    <a:lnTo>
                      <a:pt x="165350" y="230327"/>
                    </a:lnTo>
                    <a:lnTo>
                      <a:pt x="165971" y="229307"/>
                    </a:lnTo>
                    <a:close/>
                  </a:path>
                  <a:path w="473710" h="562609">
                    <a:moveTo>
                      <a:pt x="160533" y="229898"/>
                    </a:moveTo>
                    <a:lnTo>
                      <a:pt x="160348" y="230310"/>
                    </a:lnTo>
                    <a:lnTo>
                      <a:pt x="160533" y="229898"/>
                    </a:lnTo>
                    <a:close/>
                  </a:path>
                  <a:path w="473710" h="562609">
                    <a:moveTo>
                      <a:pt x="155578" y="223986"/>
                    </a:moveTo>
                    <a:lnTo>
                      <a:pt x="157233" y="230309"/>
                    </a:lnTo>
                    <a:lnTo>
                      <a:pt x="156599" y="227038"/>
                    </a:lnTo>
                    <a:lnTo>
                      <a:pt x="156472" y="226472"/>
                    </a:lnTo>
                    <a:lnTo>
                      <a:pt x="155965" y="224801"/>
                    </a:lnTo>
                    <a:lnTo>
                      <a:pt x="155578" y="223986"/>
                    </a:lnTo>
                    <a:close/>
                  </a:path>
                  <a:path w="473710" h="562609">
                    <a:moveTo>
                      <a:pt x="166076" y="229135"/>
                    </a:moveTo>
                    <a:lnTo>
                      <a:pt x="165284" y="229976"/>
                    </a:lnTo>
                    <a:lnTo>
                      <a:pt x="165157" y="230236"/>
                    </a:lnTo>
                    <a:lnTo>
                      <a:pt x="166076" y="229135"/>
                    </a:lnTo>
                    <a:close/>
                  </a:path>
                  <a:path w="473710" h="562609">
                    <a:moveTo>
                      <a:pt x="162286" y="229062"/>
                    </a:moveTo>
                    <a:lnTo>
                      <a:pt x="162015" y="229217"/>
                    </a:lnTo>
                    <a:lnTo>
                      <a:pt x="161644" y="230250"/>
                    </a:lnTo>
                    <a:lnTo>
                      <a:pt x="162149" y="229437"/>
                    </a:lnTo>
                    <a:lnTo>
                      <a:pt x="162286" y="229062"/>
                    </a:lnTo>
                    <a:close/>
                  </a:path>
                  <a:path w="473710" h="562609">
                    <a:moveTo>
                      <a:pt x="169308" y="229661"/>
                    </a:moveTo>
                    <a:lnTo>
                      <a:pt x="168610" y="230122"/>
                    </a:lnTo>
                    <a:lnTo>
                      <a:pt x="169106" y="229846"/>
                    </a:lnTo>
                    <a:lnTo>
                      <a:pt x="169308" y="229661"/>
                    </a:lnTo>
                    <a:close/>
                  </a:path>
                  <a:path w="473710" h="562609">
                    <a:moveTo>
                      <a:pt x="163208" y="229030"/>
                    </a:moveTo>
                    <a:lnTo>
                      <a:pt x="162803" y="229914"/>
                    </a:lnTo>
                    <a:lnTo>
                      <a:pt x="162676" y="230236"/>
                    </a:lnTo>
                    <a:lnTo>
                      <a:pt x="163208" y="229030"/>
                    </a:lnTo>
                    <a:close/>
                  </a:path>
                  <a:path w="473710" h="562609">
                    <a:moveTo>
                      <a:pt x="160173" y="229660"/>
                    </a:moveTo>
                    <a:lnTo>
                      <a:pt x="160061" y="229885"/>
                    </a:lnTo>
                    <a:lnTo>
                      <a:pt x="159935" y="230225"/>
                    </a:lnTo>
                    <a:lnTo>
                      <a:pt x="160173" y="229660"/>
                    </a:lnTo>
                    <a:close/>
                  </a:path>
                  <a:path w="473710" h="562609">
                    <a:moveTo>
                      <a:pt x="165322" y="229870"/>
                    </a:moveTo>
                    <a:lnTo>
                      <a:pt x="165118" y="230217"/>
                    </a:lnTo>
                    <a:lnTo>
                      <a:pt x="165322" y="229870"/>
                    </a:lnTo>
                    <a:close/>
                  </a:path>
                  <a:path w="473710" h="562609">
                    <a:moveTo>
                      <a:pt x="161202" y="229683"/>
                    </a:moveTo>
                    <a:lnTo>
                      <a:pt x="161018" y="230199"/>
                    </a:lnTo>
                    <a:lnTo>
                      <a:pt x="161202" y="229683"/>
                    </a:lnTo>
                    <a:close/>
                  </a:path>
                  <a:path w="473710" h="562609">
                    <a:moveTo>
                      <a:pt x="165908" y="228857"/>
                    </a:moveTo>
                    <a:lnTo>
                      <a:pt x="165135" y="230193"/>
                    </a:lnTo>
                    <a:lnTo>
                      <a:pt x="165881" y="229104"/>
                    </a:lnTo>
                    <a:lnTo>
                      <a:pt x="165908" y="228857"/>
                    </a:lnTo>
                    <a:close/>
                  </a:path>
                  <a:path w="473710" h="562609">
                    <a:moveTo>
                      <a:pt x="160349" y="229546"/>
                    </a:moveTo>
                    <a:lnTo>
                      <a:pt x="160162" y="229773"/>
                    </a:lnTo>
                    <a:lnTo>
                      <a:pt x="160035" y="230170"/>
                    </a:lnTo>
                    <a:lnTo>
                      <a:pt x="160349" y="229546"/>
                    </a:lnTo>
                    <a:close/>
                  </a:path>
                  <a:path w="473710" h="562609">
                    <a:moveTo>
                      <a:pt x="165820" y="228785"/>
                    </a:moveTo>
                    <a:lnTo>
                      <a:pt x="165131" y="229805"/>
                    </a:lnTo>
                    <a:lnTo>
                      <a:pt x="165006" y="230164"/>
                    </a:lnTo>
                    <a:lnTo>
                      <a:pt x="165751" y="229010"/>
                    </a:lnTo>
                    <a:lnTo>
                      <a:pt x="165820" y="228785"/>
                    </a:lnTo>
                    <a:close/>
                  </a:path>
                  <a:path w="473710" h="562609">
                    <a:moveTo>
                      <a:pt x="159632" y="229334"/>
                    </a:moveTo>
                    <a:lnTo>
                      <a:pt x="159402" y="230160"/>
                    </a:lnTo>
                    <a:lnTo>
                      <a:pt x="159647" y="230001"/>
                    </a:lnTo>
                    <a:lnTo>
                      <a:pt x="159632" y="229334"/>
                    </a:lnTo>
                    <a:close/>
                  </a:path>
                  <a:path w="473710" h="562609">
                    <a:moveTo>
                      <a:pt x="163476" y="228628"/>
                    </a:moveTo>
                    <a:lnTo>
                      <a:pt x="163250" y="228997"/>
                    </a:lnTo>
                    <a:lnTo>
                      <a:pt x="162749" y="230150"/>
                    </a:lnTo>
                    <a:lnTo>
                      <a:pt x="163125" y="229472"/>
                    </a:lnTo>
                    <a:lnTo>
                      <a:pt x="163476" y="228628"/>
                    </a:lnTo>
                    <a:close/>
                  </a:path>
                  <a:path w="473710" h="562609">
                    <a:moveTo>
                      <a:pt x="160400" y="229513"/>
                    </a:moveTo>
                    <a:lnTo>
                      <a:pt x="160199" y="229815"/>
                    </a:lnTo>
                    <a:lnTo>
                      <a:pt x="160075" y="230148"/>
                    </a:lnTo>
                    <a:lnTo>
                      <a:pt x="160400" y="229513"/>
                    </a:lnTo>
                    <a:close/>
                  </a:path>
                  <a:path w="473710" h="562609">
                    <a:moveTo>
                      <a:pt x="169468" y="229495"/>
                    </a:moveTo>
                    <a:lnTo>
                      <a:pt x="168697" y="230006"/>
                    </a:lnTo>
                    <a:lnTo>
                      <a:pt x="168571" y="230148"/>
                    </a:lnTo>
                    <a:lnTo>
                      <a:pt x="169322" y="229647"/>
                    </a:lnTo>
                    <a:lnTo>
                      <a:pt x="169468" y="229495"/>
                    </a:lnTo>
                    <a:close/>
                  </a:path>
                  <a:path w="473710" h="562609">
                    <a:moveTo>
                      <a:pt x="164362" y="227872"/>
                    </a:moveTo>
                    <a:lnTo>
                      <a:pt x="163945" y="228117"/>
                    </a:lnTo>
                    <a:lnTo>
                      <a:pt x="163066" y="230142"/>
                    </a:lnTo>
                    <a:lnTo>
                      <a:pt x="164447" y="228097"/>
                    </a:lnTo>
                    <a:lnTo>
                      <a:pt x="164362" y="227872"/>
                    </a:lnTo>
                    <a:close/>
                  </a:path>
                  <a:path w="473710" h="562609">
                    <a:moveTo>
                      <a:pt x="165227" y="229870"/>
                    </a:moveTo>
                    <a:lnTo>
                      <a:pt x="165036" y="230129"/>
                    </a:lnTo>
                    <a:lnTo>
                      <a:pt x="165227" y="229870"/>
                    </a:lnTo>
                    <a:close/>
                  </a:path>
                  <a:path w="473710" h="562609">
                    <a:moveTo>
                      <a:pt x="160416" y="229503"/>
                    </a:moveTo>
                    <a:lnTo>
                      <a:pt x="160249" y="229785"/>
                    </a:lnTo>
                    <a:lnTo>
                      <a:pt x="160122" y="230122"/>
                    </a:lnTo>
                    <a:lnTo>
                      <a:pt x="160247" y="229805"/>
                    </a:lnTo>
                    <a:lnTo>
                      <a:pt x="160416" y="229503"/>
                    </a:lnTo>
                    <a:close/>
                  </a:path>
                  <a:path w="473710" h="562609">
                    <a:moveTo>
                      <a:pt x="165807" y="228774"/>
                    </a:moveTo>
                    <a:lnTo>
                      <a:pt x="165031" y="229760"/>
                    </a:lnTo>
                    <a:lnTo>
                      <a:pt x="164905" y="230116"/>
                    </a:lnTo>
                    <a:lnTo>
                      <a:pt x="165807" y="228774"/>
                    </a:lnTo>
                    <a:close/>
                  </a:path>
                  <a:path w="473710" h="562609">
                    <a:moveTo>
                      <a:pt x="160463" y="229472"/>
                    </a:moveTo>
                    <a:lnTo>
                      <a:pt x="160273" y="229759"/>
                    </a:lnTo>
                    <a:lnTo>
                      <a:pt x="160147" y="230109"/>
                    </a:lnTo>
                    <a:lnTo>
                      <a:pt x="160463" y="229472"/>
                    </a:lnTo>
                    <a:close/>
                  </a:path>
                  <a:path w="473710" h="562609">
                    <a:moveTo>
                      <a:pt x="164599" y="228135"/>
                    </a:moveTo>
                    <a:lnTo>
                      <a:pt x="164311" y="228520"/>
                    </a:lnTo>
                    <a:lnTo>
                      <a:pt x="163552" y="230093"/>
                    </a:lnTo>
                    <a:lnTo>
                      <a:pt x="164564" y="228295"/>
                    </a:lnTo>
                    <a:lnTo>
                      <a:pt x="164599" y="228135"/>
                    </a:lnTo>
                    <a:close/>
                  </a:path>
                  <a:path w="473710" h="562609">
                    <a:moveTo>
                      <a:pt x="160450" y="229506"/>
                    </a:moveTo>
                    <a:lnTo>
                      <a:pt x="160305" y="229769"/>
                    </a:lnTo>
                    <a:lnTo>
                      <a:pt x="160179" y="230091"/>
                    </a:lnTo>
                    <a:lnTo>
                      <a:pt x="160450" y="229506"/>
                    </a:lnTo>
                    <a:close/>
                  </a:path>
                  <a:path w="473710" h="562609">
                    <a:moveTo>
                      <a:pt x="160389" y="229663"/>
                    </a:moveTo>
                    <a:lnTo>
                      <a:pt x="160200" y="230080"/>
                    </a:lnTo>
                    <a:lnTo>
                      <a:pt x="160389" y="229663"/>
                    </a:lnTo>
                    <a:close/>
                  </a:path>
                  <a:path w="473710" h="562609">
                    <a:moveTo>
                      <a:pt x="160634" y="229361"/>
                    </a:moveTo>
                    <a:lnTo>
                      <a:pt x="160488" y="229532"/>
                    </a:lnTo>
                    <a:lnTo>
                      <a:pt x="160362" y="229737"/>
                    </a:lnTo>
                    <a:lnTo>
                      <a:pt x="160236" y="230060"/>
                    </a:lnTo>
                    <a:lnTo>
                      <a:pt x="160488" y="229827"/>
                    </a:lnTo>
                    <a:lnTo>
                      <a:pt x="160634" y="229361"/>
                    </a:lnTo>
                    <a:close/>
                  </a:path>
                  <a:path w="473710" h="562609">
                    <a:moveTo>
                      <a:pt x="165580" y="228653"/>
                    </a:moveTo>
                    <a:lnTo>
                      <a:pt x="164917" y="229734"/>
                    </a:lnTo>
                    <a:lnTo>
                      <a:pt x="164790" y="230039"/>
                    </a:lnTo>
                    <a:lnTo>
                      <a:pt x="165666" y="228778"/>
                    </a:lnTo>
                    <a:close/>
                  </a:path>
                  <a:path w="473710" h="562609">
                    <a:moveTo>
                      <a:pt x="164570" y="229889"/>
                    </a:moveTo>
                    <a:lnTo>
                      <a:pt x="164729" y="230033"/>
                    </a:lnTo>
                    <a:lnTo>
                      <a:pt x="164570" y="229889"/>
                    </a:lnTo>
                    <a:close/>
                  </a:path>
                  <a:path w="473710" h="562609">
                    <a:moveTo>
                      <a:pt x="165486" y="228509"/>
                    </a:moveTo>
                    <a:lnTo>
                      <a:pt x="164735" y="229619"/>
                    </a:lnTo>
                    <a:lnTo>
                      <a:pt x="164609" y="229921"/>
                    </a:lnTo>
                    <a:lnTo>
                      <a:pt x="164733" y="229654"/>
                    </a:lnTo>
                    <a:lnTo>
                      <a:pt x="165485" y="228568"/>
                    </a:lnTo>
                    <a:close/>
                  </a:path>
                  <a:path w="473710" h="562609">
                    <a:moveTo>
                      <a:pt x="169541" y="229420"/>
                    </a:moveTo>
                    <a:lnTo>
                      <a:pt x="168937" y="229755"/>
                    </a:lnTo>
                    <a:lnTo>
                      <a:pt x="168692" y="230009"/>
                    </a:lnTo>
                    <a:lnTo>
                      <a:pt x="169434" y="229518"/>
                    </a:lnTo>
                    <a:close/>
                  </a:path>
                  <a:path w="473710" h="562609">
                    <a:moveTo>
                      <a:pt x="168661" y="229870"/>
                    </a:moveTo>
                    <a:lnTo>
                      <a:pt x="168445" y="230009"/>
                    </a:lnTo>
                    <a:lnTo>
                      <a:pt x="168661" y="229870"/>
                    </a:lnTo>
                    <a:close/>
                  </a:path>
                  <a:path w="473710" h="562609">
                    <a:moveTo>
                      <a:pt x="165459" y="228605"/>
                    </a:moveTo>
                    <a:lnTo>
                      <a:pt x="164764" y="229609"/>
                    </a:lnTo>
                    <a:lnTo>
                      <a:pt x="164637" y="229914"/>
                    </a:lnTo>
                    <a:lnTo>
                      <a:pt x="165501" y="228774"/>
                    </a:lnTo>
                    <a:lnTo>
                      <a:pt x="165459" y="228605"/>
                    </a:lnTo>
                    <a:close/>
                  </a:path>
                  <a:path w="473710" h="562609">
                    <a:moveTo>
                      <a:pt x="162930" y="229870"/>
                    </a:moveTo>
                    <a:lnTo>
                      <a:pt x="162857" y="230001"/>
                    </a:lnTo>
                    <a:lnTo>
                      <a:pt x="162930" y="229870"/>
                    </a:lnTo>
                    <a:close/>
                  </a:path>
                  <a:path w="473710" h="562609">
                    <a:moveTo>
                      <a:pt x="165797" y="228765"/>
                    </a:moveTo>
                    <a:lnTo>
                      <a:pt x="164975" y="229805"/>
                    </a:lnTo>
                    <a:lnTo>
                      <a:pt x="164849" y="229992"/>
                    </a:lnTo>
                    <a:lnTo>
                      <a:pt x="165720" y="228885"/>
                    </a:lnTo>
                    <a:close/>
                  </a:path>
                  <a:path w="473710" h="562609">
                    <a:moveTo>
                      <a:pt x="169538" y="229870"/>
                    </a:moveTo>
                    <a:lnTo>
                      <a:pt x="169395" y="229976"/>
                    </a:lnTo>
                    <a:lnTo>
                      <a:pt x="169538" y="229870"/>
                    </a:lnTo>
                    <a:close/>
                  </a:path>
                  <a:path w="473710" h="562609">
                    <a:moveTo>
                      <a:pt x="165049" y="228950"/>
                    </a:moveTo>
                    <a:lnTo>
                      <a:pt x="164627" y="229532"/>
                    </a:lnTo>
                    <a:lnTo>
                      <a:pt x="164504" y="229927"/>
                    </a:lnTo>
                    <a:lnTo>
                      <a:pt x="165049" y="228950"/>
                    </a:lnTo>
                    <a:close/>
                  </a:path>
                  <a:path w="473710" h="562609">
                    <a:moveTo>
                      <a:pt x="156813" y="226422"/>
                    </a:moveTo>
                    <a:lnTo>
                      <a:pt x="157195" y="228129"/>
                    </a:lnTo>
                    <a:lnTo>
                      <a:pt x="157827" y="229921"/>
                    </a:lnTo>
                    <a:lnTo>
                      <a:pt x="157193" y="227171"/>
                    </a:lnTo>
                    <a:lnTo>
                      <a:pt x="156813" y="226422"/>
                    </a:lnTo>
                    <a:close/>
                  </a:path>
                  <a:path w="473710" h="562609">
                    <a:moveTo>
                      <a:pt x="164778" y="229237"/>
                    </a:moveTo>
                    <a:lnTo>
                      <a:pt x="164503" y="229654"/>
                    </a:lnTo>
                    <a:lnTo>
                      <a:pt x="164379" y="229898"/>
                    </a:lnTo>
                    <a:lnTo>
                      <a:pt x="164778" y="229237"/>
                    </a:lnTo>
                    <a:close/>
                  </a:path>
                  <a:path w="473710" h="562609">
                    <a:moveTo>
                      <a:pt x="159850" y="229870"/>
                    </a:moveTo>
                    <a:close/>
                  </a:path>
                  <a:path w="473710" h="562609">
                    <a:moveTo>
                      <a:pt x="160719" y="229500"/>
                    </a:moveTo>
                    <a:lnTo>
                      <a:pt x="160583" y="229871"/>
                    </a:lnTo>
                    <a:lnTo>
                      <a:pt x="160708" y="229647"/>
                    </a:lnTo>
                    <a:lnTo>
                      <a:pt x="160719" y="229500"/>
                    </a:lnTo>
                    <a:close/>
                  </a:path>
                  <a:path w="473710" h="562609">
                    <a:moveTo>
                      <a:pt x="160197" y="229516"/>
                    </a:moveTo>
                    <a:lnTo>
                      <a:pt x="159825" y="229870"/>
                    </a:lnTo>
                    <a:lnTo>
                      <a:pt x="160100" y="229708"/>
                    </a:lnTo>
                    <a:lnTo>
                      <a:pt x="160197" y="229516"/>
                    </a:lnTo>
                    <a:close/>
                  </a:path>
                  <a:path w="473710" h="562609">
                    <a:moveTo>
                      <a:pt x="160823" y="229746"/>
                    </a:moveTo>
                    <a:close/>
                  </a:path>
                  <a:path w="473710" h="562609">
                    <a:moveTo>
                      <a:pt x="161140" y="229567"/>
                    </a:moveTo>
                    <a:lnTo>
                      <a:pt x="160995" y="229647"/>
                    </a:lnTo>
                    <a:lnTo>
                      <a:pt x="160876" y="229870"/>
                    </a:lnTo>
                    <a:lnTo>
                      <a:pt x="161140" y="229567"/>
                    </a:lnTo>
                    <a:close/>
                  </a:path>
                  <a:path w="473710" h="562609">
                    <a:moveTo>
                      <a:pt x="163318" y="228470"/>
                    </a:moveTo>
                    <a:lnTo>
                      <a:pt x="163095" y="228688"/>
                    </a:lnTo>
                    <a:lnTo>
                      <a:pt x="162589" y="229870"/>
                    </a:lnTo>
                    <a:lnTo>
                      <a:pt x="163158" y="228863"/>
                    </a:lnTo>
                    <a:lnTo>
                      <a:pt x="163318" y="228470"/>
                    </a:lnTo>
                    <a:close/>
                  </a:path>
                  <a:path w="473710" h="562609">
                    <a:moveTo>
                      <a:pt x="162899" y="229496"/>
                    </a:moveTo>
                    <a:lnTo>
                      <a:pt x="162671" y="229870"/>
                    </a:lnTo>
                    <a:lnTo>
                      <a:pt x="162899" y="229496"/>
                    </a:lnTo>
                    <a:close/>
                  </a:path>
                  <a:path w="473710" h="562609">
                    <a:moveTo>
                      <a:pt x="163170" y="229397"/>
                    </a:moveTo>
                    <a:lnTo>
                      <a:pt x="162910" y="229870"/>
                    </a:lnTo>
                    <a:lnTo>
                      <a:pt x="163170" y="229397"/>
                    </a:lnTo>
                    <a:close/>
                  </a:path>
                  <a:path w="473710" h="562609">
                    <a:moveTo>
                      <a:pt x="165874" y="228829"/>
                    </a:moveTo>
                    <a:lnTo>
                      <a:pt x="165203" y="229870"/>
                    </a:lnTo>
                    <a:lnTo>
                      <a:pt x="165819" y="229010"/>
                    </a:lnTo>
                    <a:lnTo>
                      <a:pt x="165874" y="228829"/>
                    </a:lnTo>
                    <a:close/>
                  </a:path>
                  <a:path w="473710" h="562609">
                    <a:moveTo>
                      <a:pt x="165999" y="228932"/>
                    </a:moveTo>
                    <a:lnTo>
                      <a:pt x="165357" y="229870"/>
                    </a:lnTo>
                    <a:lnTo>
                      <a:pt x="166025" y="229189"/>
                    </a:lnTo>
                    <a:lnTo>
                      <a:pt x="165999" y="228932"/>
                    </a:lnTo>
                    <a:close/>
                  </a:path>
                  <a:path w="473710" h="562609">
                    <a:moveTo>
                      <a:pt x="166044" y="229453"/>
                    </a:moveTo>
                    <a:lnTo>
                      <a:pt x="165764" y="229870"/>
                    </a:lnTo>
                    <a:lnTo>
                      <a:pt x="166044" y="229453"/>
                    </a:lnTo>
                    <a:close/>
                  </a:path>
                  <a:path w="473710" h="562609">
                    <a:moveTo>
                      <a:pt x="166253" y="229142"/>
                    </a:moveTo>
                    <a:lnTo>
                      <a:pt x="165795" y="229870"/>
                    </a:lnTo>
                    <a:lnTo>
                      <a:pt x="165976" y="229870"/>
                    </a:lnTo>
                    <a:lnTo>
                      <a:pt x="166476" y="229467"/>
                    </a:lnTo>
                    <a:lnTo>
                      <a:pt x="166351" y="229222"/>
                    </a:lnTo>
                    <a:close/>
                  </a:path>
                  <a:path w="473710" h="562609">
                    <a:moveTo>
                      <a:pt x="166384" y="229591"/>
                    </a:moveTo>
                    <a:lnTo>
                      <a:pt x="165997" y="229870"/>
                    </a:lnTo>
                    <a:lnTo>
                      <a:pt x="166178" y="229870"/>
                    </a:lnTo>
                    <a:lnTo>
                      <a:pt x="166384" y="229591"/>
                    </a:lnTo>
                    <a:close/>
                  </a:path>
                  <a:path w="473710" h="562609">
                    <a:moveTo>
                      <a:pt x="166550" y="229478"/>
                    </a:moveTo>
                    <a:lnTo>
                      <a:pt x="166179" y="229870"/>
                    </a:lnTo>
                    <a:lnTo>
                      <a:pt x="166550" y="229478"/>
                    </a:lnTo>
                    <a:close/>
                  </a:path>
                  <a:path w="473710" h="562609">
                    <a:moveTo>
                      <a:pt x="166610" y="229437"/>
                    </a:moveTo>
                    <a:lnTo>
                      <a:pt x="166277" y="229870"/>
                    </a:lnTo>
                    <a:lnTo>
                      <a:pt x="166567" y="229590"/>
                    </a:lnTo>
                    <a:lnTo>
                      <a:pt x="166610" y="229437"/>
                    </a:lnTo>
                    <a:close/>
                  </a:path>
                  <a:path w="473710" h="562609">
                    <a:moveTo>
                      <a:pt x="167146" y="229864"/>
                    </a:moveTo>
                    <a:close/>
                  </a:path>
                  <a:path w="473710" h="562609">
                    <a:moveTo>
                      <a:pt x="167197" y="229846"/>
                    </a:moveTo>
                    <a:close/>
                  </a:path>
                  <a:path w="473710" h="562609">
                    <a:moveTo>
                      <a:pt x="168603" y="229858"/>
                    </a:moveTo>
                    <a:close/>
                  </a:path>
                  <a:path w="473710" h="562609">
                    <a:moveTo>
                      <a:pt x="166956" y="229201"/>
                    </a:moveTo>
                    <a:lnTo>
                      <a:pt x="166779" y="229562"/>
                    </a:lnTo>
                    <a:lnTo>
                      <a:pt x="167146" y="229864"/>
                    </a:lnTo>
                    <a:lnTo>
                      <a:pt x="167393" y="229574"/>
                    </a:lnTo>
                    <a:lnTo>
                      <a:pt x="167269" y="229326"/>
                    </a:lnTo>
                    <a:lnTo>
                      <a:pt x="166956" y="229201"/>
                    </a:lnTo>
                    <a:close/>
                  </a:path>
                  <a:path w="473710" h="562609">
                    <a:moveTo>
                      <a:pt x="170179" y="228300"/>
                    </a:moveTo>
                    <a:lnTo>
                      <a:pt x="169733" y="228544"/>
                    </a:lnTo>
                    <a:lnTo>
                      <a:pt x="168730" y="229685"/>
                    </a:lnTo>
                    <a:lnTo>
                      <a:pt x="168603" y="229858"/>
                    </a:lnTo>
                    <a:lnTo>
                      <a:pt x="168980" y="229665"/>
                    </a:lnTo>
                    <a:lnTo>
                      <a:pt x="170179" y="228300"/>
                    </a:lnTo>
                    <a:close/>
                  </a:path>
                  <a:path w="473710" h="562609">
                    <a:moveTo>
                      <a:pt x="169755" y="228520"/>
                    </a:moveTo>
                    <a:lnTo>
                      <a:pt x="169453" y="228676"/>
                    </a:lnTo>
                    <a:lnTo>
                      <a:pt x="168583" y="229562"/>
                    </a:lnTo>
                    <a:lnTo>
                      <a:pt x="168458" y="229800"/>
                    </a:lnTo>
                    <a:lnTo>
                      <a:pt x="169755" y="228520"/>
                    </a:lnTo>
                    <a:close/>
                  </a:path>
                  <a:path w="473710" h="562609">
                    <a:moveTo>
                      <a:pt x="167517" y="229425"/>
                    </a:moveTo>
                    <a:lnTo>
                      <a:pt x="167236" y="229817"/>
                    </a:lnTo>
                    <a:lnTo>
                      <a:pt x="167729" y="229562"/>
                    </a:lnTo>
                    <a:lnTo>
                      <a:pt x="167517" y="229425"/>
                    </a:lnTo>
                    <a:close/>
                  </a:path>
                  <a:path w="473710" h="562609">
                    <a:moveTo>
                      <a:pt x="160198" y="228525"/>
                    </a:moveTo>
                    <a:lnTo>
                      <a:pt x="160058" y="228851"/>
                    </a:lnTo>
                    <a:lnTo>
                      <a:pt x="159932" y="229233"/>
                    </a:lnTo>
                    <a:lnTo>
                      <a:pt x="159805" y="229815"/>
                    </a:lnTo>
                    <a:lnTo>
                      <a:pt x="159932" y="229486"/>
                    </a:lnTo>
                    <a:lnTo>
                      <a:pt x="160198" y="228525"/>
                    </a:lnTo>
                    <a:close/>
                  </a:path>
                  <a:path w="473710" h="562609">
                    <a:moveTo>
                      <a:pt x="168972" y="229675"/>
                    </a:moveTo>
                    <a:lnTo>
                      <a:pt x="168756" y="229808"/>
                    </a:lnTo>
                    <a:lnTo>
                      <a:pt x="168972" y="229675"/>
                    </a:lnTo>
                    <a:close/>
                  </a:path>
                  <a:path w="473710" h="562609">
                    <a:moveTo>
                      <a:pt x="165719" y="228709"/>
                    </a:moveTo>
                    <a:lnTo>
                      <a:pt x="164975" y="229805"/>
                    </a:lnTo>
                    <a:lnTo>
                      <a:pt x="165724" y="228857"/>
                    </a:lnTo>
                    <a:lnTo>
                      <a:pt x="165719" y="228709"/>
                    </a:lnTo>
                    <a:close/>
                  </a:path>
                  <a:path w="473710" h="562609">
                    <a:moveTo>
                      <a:pt x="169442" y="228682"/>
                    </a:moveTo>
                    <a:lnTo>
                      <a:pt x="168507" y="229609"/>
                    </a:lnTo>
                    <a:lnTo>
                      <a:pt x="168380" y="229769"/>
                    </a:lnTo>
                    <a:lnTo>
                      <a:pt x="169442" y="228682"/>
                    </a:lnTo>
                    <a:close/>
                  </a:path>
                  <a:path w="473710" h="562609">
                    <a:moveTo>
                      <a:pt x="169406" y="228701"/>
                    </a:moveTo>
                    <a:lnTo>
                      <a:pt x="168735" y="229049"/>
                    </a:lnTo>
                    <a:lnTo>
                      <a:pt x="168232" y="229709"/>
                    </a:lnTo>
                    <a:lnTo>
                      <a:pt x="169406" y="228701"/>
                    </a:lnTo>
                    <a:close/>
                  </a:path>
                  <a:path w="473710" h="562609">
                    <a:moveTo>
                      <a:pt x="163111" y="228977"/>
                    </a:moveTo>
                    <a:lnTo>
                      <a:pt x="162726" y="229757"/>
                    </a:lnTo>
                    <a:lnTo>
                      <a:pt x="162852" y="229567"/>
                    </a:lnTo>
                    <a:lnTo>
                      <a:pt x="163111" y="228977"/>
                    </a:lnTo>
                    <a:close/>
                  </a:path>
                  <a:path w="473710" h="562609">
                    <a:moveTo>
                      <a:pt x="161231" y="229518"/>
                    </a:moveTo>
                    <a:lnTo>
                      <a:pt x="161087" y="229749"/>
                    </a:lnTo>
                    <a:lnTo>
                      <a:pt x="161214" y="229574"/>
                    </a:lnTo>
                    <a:close/>
                  </a:path>
                  <a:path w="473710" h="562609">
                    <a:moveTo>
                      <a:pt x="163177" y="229078"/>
                    </a:moveTo>
                    <a:lnTo>
                      <a:pt x="162998" y="229420"/>
                    </a:lnTo>
                    <a:lnTo>
                      <a:pt x="162871" y="229740"/>
                    </a:lnTo>
                    <a:lnTo>
                      <a:pt x="163177" y="229078"/>
                    </a:lnTo>
                    <a:close/>
                  </a:path>
                  <a:path w="473710" h="562609">
                    <a:moveTo>
                      <a:pt x="161342" y="228970"/>
                    </a:moveTo>
                    <a:lnTo>
                      <a:pt x="160829" y="229737"/>
                    </a:lnTo>
                    <a:lnTo>
                      <a:pt x="161070" y="229605"/>
                    </a:lnTo>
                    <a:lnTo>
                      <a:pt x="161197" y="229411"/>
                    </a:lnTo>
                    <a:lnTo>
                      <a:pt x="161342" y="228970"/>
                    </a:lnTo>
                    <a:close/>
                  </a:path>
                  <a:path w="473710" h="562609">
                    <a:moveTo>
                      <a:pt x="169370" y="229477"/>
                    </a:moveTo>
                    <a:lnTo>
                      <a:pt x="169072" y="229625"/>
                    </a:lnTo>
                    <a:lnTo>
                      <a:pt x="169370" y="229477"/>
                    </a:lnTo>
                    <a:close/>
                  </a:path>
                  <a:path w="473710" h="562609">
                    <a:moveTo>
                      <a:pt x="160990" y="229131"/>
                    </a:moveTo>
                    <a:lnTo>
                      <a:pt x="160806" y="229705"/>
                    </a:lnTo>
                    <a:lnTo>
                      <a:pt x="160990" y="229131"/>
                    </a:lnTo>
                    <a:close/>
                  </a:path>
                  <a:path w="473710" h="562609">
                    <a:moveTo>
                      <a:pt x="168705" y="229064"/>
                    </a:moveTo>
                    <a:lnTo>
                      <a:pt x="168464" y="229189"/>
                    </a:lnTo>
                    <a:lnTo>
                      <a:pt x="168217" y="229405"/>
                    </a:lnTo>
                    <a:lnTo>
                      <a:pt x="168093" y="229654"/>
                    </a:lnTo>
                    <a:lnTo>
                      <a:pt x="168705" y="229064"/>
                    </a:lnTo>
                    <a:close/>
                  </a:path>
                  <a:path w="473710" h="562609">
                    <a:moveTo>
                      <a:pt x="170526" y="228931"/>
                    </a:moveTo>
                    <a:lnTo>
                      <a:pt x="169468" y="229555"/>
                    </a:lnTo>
                    <a:lnTo>
                      <a:pt x="169351" y="229689"/>
                    </a:lnTo>
                    <a:lnTo>
                      <a:pt x="170526" y="228931"/>
                    </a:lnTo>
                    <a:close/>
                  </a:path>
                  <a:path w="473710" h="562609">
                    <a:moveTo>
                      <a:pt x="161560" y="229339"/>
                    </a:moveTo>
                    <a:lnTo>
                      <a:pt x="161325" y="229467"/>
                    </a:lnTo>
                    <a:lnTo>
                      <a:pt x="161202" y="229683"/>
                    </a:lnTo>
                    <a:lnTo>
                      <a:pt x="161447" y="229542"/>
                    </a:lnTo>
                    <a:lnTo>
                      <a:pt x="161560" y="229339"/>
                    </a:lnTo>
                    <a:close/>
                  </a:path>
                  <a:path w="473710" h="562609">
                    <a:moveTo>
                      <a:pt x="160416" y="229308"/>
                    </a:moveTo>
                    <a:lnTo>
                      <a:pt x="160173" y="229660"/>
                    </a:lnTo>
                    <a:lnTo>
                      <a:pt x="160299" y="229503"/>
                    </a:lnTo>
                    <a:lnTo>
                      <a:pt x="160416" y="229308"/>
                    </a:lnTo>
                    <a:close/>
                  </a:path>
                  <a:path w="473710" h="562609">
                    <a:moveTo>
                      <a:pt x="170823" y="227966"/>
                    </a:moveTo>
                    <a:lnTo>
                      <a:pt x="170249" y="228264"/>
                    </a:lnTo>
                    <a:lnTo>
                      <a:pt x="169008" y="229647"/>
                    </a:lnTo>
                    <a:lnTo>
                      <a:pt x="169744" y="229174"/>
                    </a:lnTo>
                    <a:lnTo>
                      <a:pt x="170823" y="227966"/>
                    </a:lnTo>
                    <a:close/>
                  </a:path>
                  <a:path w="473710" h="562609">
                    <a:moveTo>
                      <a:pt x="162511" y="228933"/>
                    </a:moveTo>
                    <a:lnTo>
                      <a:pt x="162203" y="229369"/>
                    </a:lnTo>
                    <a:lnTo>
                      <a:pt x="162076" y="229635"/>
                    </a:lnTo>
                    <a:lnTo>
                      <a:pt x="162511" y="228933"/>
                    </a:lnTo>
                    <a:close/>
                  </a:path>
                  <a:path w="473710" h="562609">
                    <a:moveTo>
                      <a:pt x="168400" y="229222"/>
                    </a:moveTo>
                    <a:lnTo>
                      <a:pt x="168005" y="229427"/>
                    </a:lnTo>
                    <a:lnTo>
                      <a:pt x="167879" y="229569"/>
                    </a:lnTo>
                    <a:lnTo>
                      <a:pt x="168400" y="229222"/>
                    </a:lnTo>
                    <a:close/>
                  </a:path>
                  <a:path w="473710" h="562609">
                    <a:moveTo>
                      <a:pt x="178028" y="227330"/>
                    </a:moveTo>
                    <a:lnTo>
                      <a:pt x="174391" y="229508"/>
                    </a:lnTo>
                    <a:lnTo>
                      <a:pt x="178028" y="227330"/>
                    </a:lnTo>
                    <a:close/>
                  </a:path>
                  <a:path w="473710" h="562609">
                    <a:moveTo>
                      <a:pt x="160558" y="229174"/>
                    </a:moveTo>
                    <a:lnTo>
                      <a:pt x="160391" y="229389"/>
                    </a:lnTo>
                    <a:lnTo>
                      <a:pt x="160265" y="229600"/>
                    </a:lnTo>
                    <a:lnTo>
                      <a:pt x="160391" y="229472"/>
                    </a:lnTo>
                    <a:lnTo>
                      <a:pt x="160558" y="229174"/>
                    </a:lnTo>
                    <a:close/>
                  </a:path>
                  <a:path w="473710" h="562609">
                    <a:moveTo>
                      <a:pt x="165232" y="228698"/>
                    </a:moveTo>
                    <a:lnTo>
                      <a:pt x="165081" y="228906"/>
                    </a:lnTo>
                    <a:lnTo>
                      <a:pt x="164704" y="229590"/>
                    </a:lnTo>
                    <a:lnTo>
                      <a:pt x="165232" y="228698"/>
                    </a:lnTo>
                    <a:close/>
                  </a:path>
                  <a:path w="473710" h="562609">
                    <a:moveTo>
                      <a:pt x="161445" y="228836"/>
                    </a:moveTo>
                    <a:lnTo>
                      <a:pt x="161148" y="229563"/>
                    </a:lnTo>
                    <a:lnTo>
                      <a:pt x="161272" y="229386"/>
                    </a:lnTo>
                    <a:lnTo>
                      <a:pt x="161445" y="228836"/>
                    </a:lnTo>
                    <a:close/>
                  </a:path>
                  <a:path w="473710" h="562609">
                    <a:moveTo>
                      <a:pt x="170071" y="229156"/>
                    </a:moveTo>
                    <a:lnTo>
                      <a:pt x="169594" y="229411"/>
                    </a:lnTo>
                    <a:lnTo>
                      <a:pt x="169468" y="229555"/>
                    </a:lnTo>
                    <a:lnTo>
                      <a:pt x="170071" y="229156"/>
                    </a:lnTo>
                    <a:close/>
                  </a:path>
                  <a:path w="473710" h="562609">
                    <a:moveTo>
                      <a:pt x="160574" y="229159"/>
                    </a:moveTo>
                    <a:lnTo>
                      <a:pt x="160349" y="229546"/>
                    </a:lnTo>
                    <a:lnTo>
                      <a:pt x="160476" y="229376"/>
                    </a:lnTo>
                    <a:lnTo>
                      <a:pt x="160574" y="229159"/>
                    </a:lnTo>
                    <a:close/>
                  </a:path>
                  <a:path w="473710" h="562609">
                    <a:moveTo>
                      <a:pt x="169226" y="228383"/>
                    </a:moveTo>
                    <a:lnTo>
                      <a:pt x="168649" y="228600"/>
                    </a:lnTo>
                    <a:lnTo>
                      <a:pt x="168109" y="228600"/>
                    </a:lnTo>
                    <a:lnTo>
                      <a:pt x="167666" y="229217"/>
                    </a:lnTo>
                    <a:lnTo>
                      <a:pt x="167540" y="229434"/>
                    </a:lnTo>
                    <a:lnTo>
                      <a:pt x="167787" y="229532"/>
                    </a:lnTo>
                    <a:lnTo>
                      <a:pt x="168395" y="229217"/>
                    </a:lnTo>
                    <a:lnTo>
                      <a:pt x="169226" y="228383"/>
                    </a:lnTo>
                    <a:close/>
                  </a:path>
                  <a:path w="473710" h="562609">
                    <a:moveTo>
                      <a:pt x="161521" y="228787"/>
                    </a:moveTo>
                    <a:lnTo>
                      <a:pt x="161358" y="229114"/>
                    </a:lnTo>
                    <a:lnTo>
                      <a:pt x="161231" y="229518"/>
                    </a:lnTo>
                    <a:lnTo>
                      <a:pt x="161358" y="229244"/>
                    </a:lnTo>
                    <a:lnTo>
                      <a:pt x="161521" y="228787"/>
                    </a:lnTo>
                    <a:close/>
                  </a:path>
                  <a:path w="473710" h="562609">
                    <a:moveTo>
                      <a:pt x="161665" y="229281"/>
                    </a:moveTo>
                    <a:lnTo>
                      <a:pt x="161501" y="229511"/>
                    </a:lnTo>
                    <a:lnTo>
                      <a:pt x="161665" y="229281"/>
                    </a:lnTo>
                    <a:close/>
                  </a:path>
                  <a:path w="473710" h="562609">
                    <a:moveTo>
                      <a:pt x="161810" y="228600"/>
                    </a:moveTo>
                    <a:lnTo>
                      <a:pt x="161521" y="228787"/>
                    </a:lnTo>
                    <a:lnTo>
                      <a:pt x="161268" y="229498"/>
                    </a:lnTo>
                    <a:lnTo>
                      <a:pt x="161518" y="229361"/>
                    </a:lnTo>
                    <a:lnTo>
                      <a:pt x="161645" y="229088"/>
                    </a:lnTo>
                    <a:lnTo>
                      <a:pt x="161810" y="228600"/>
                    </a:lnTo>
                    <a:close/>
                  </a:path>
                  <a:path w="473710" h="562609">
                    <a:moveTo>
                      <a:pt x="163387" y="228431"/>
                    </a:moveTo>
                    <a:lnTo>
                      <a:pt x="163024" y="229189"/>
                    </a:lnTo>
                    <a:lnTo>
                      <a:pt x="162899" y="229496"/>
                    </a:lnTo>
                    <a:lnTo>
                      <a:pt x="163025" y="229307"/>
                    </a:lnTo>
                    <a:lnTo>
                      <a:pt x="163387" y="228431"/>
                    </a:lnTo>
                    <a:close/>
                  </a:path>
                  <a:path w="473710" h="562609">
                    <a:moveTo>
                      <a:pt x="284208" y="224790"/>
                    </a:moveTo>
                    <a:lnTo>
                      <a:pt x="178870" y="224794"/>
                    </a:lnTo>
                    <a:lnTo>
                      <a:pt x="174776" y="226824"/>
                    </a:lnTo>
                    <a:lnTo>
                      <a:pt x="171683" y="229490"/>
                    </a:lnTo>
                    <a:lnTo>
                      <a:pt x="173189" y="228600"/>
                    </a:lnTo>
                    <a:lnTo>
                      <a:pt x="175393" y="228600"/>
                    </a:lnTo>
                    <a:lnTo>
                      <a:pt x="177977" y="227330"/>
                    </a:lnTo>
                    <a:lnTo>
                      <a:pt x="281633" y="227330"/>
                    </a:lnTo>
                    <a:lnTo>
                      <a:pt x="284208" y="224790"/>
                    </a:lnTo>
                    <a:close/>
                  </a:path>
                  <a:path w="473710" h="562609">
                    <a:moveTo>
                      <a:pt x="175882" y="228600"/>
                    </a:moveTo>
                    <a:lnTo>
                      <a:pt x="175564" y="228600"/>
                    </a:lnTo>
                    <a:lnTo>
                      <a:pt x="174420" y="229486"/>
                    </a:lnTo>
                    <a:lnTo>
                      <a:pt x="175882" y="228600"/>
                    </a:lnTo>
                    <a:close/>
                  </a:path>
                  <a:path w="473710" h="562609">
                    <a:moveTo>
                      <a:pt x="169650" y="229298"/>
                    </a:moveTo>
                    <a:lnTo>
                      <a:pt x="169370" y="229477"/>
                    </a:lnTo>
                    <a:lnTo>
                      <a:pt x="169614" y="229339"/>
                    </a:lnTo>
                    <a:close/>
                  </a:path>
                  <a:path w="473710" h="562609">
                    <a:moveTo>
                      <a:pt x="166853" y="229272"/>
                    </a:moveTo>
                    <a:lnTo>
                      <a:pt x="166672" y="229473"/>
                    </a:lnTo>
                    <a:lnTo>
                      <a:pt x="166853" y="229272"/>
                    </a:lnTo>
                    <a:close/>
                  </a:path>
                  <a:path w="473710" h="562609">
                    <a:moveTo>
                      <a:pt x="160588" y="229193"/>
                    </a:moveTo>
                    <a:lnTo>
                      <a:pt x="160463" y="229472"/>
                    </a:lnTo>
                    <a:lnTo>
                      <a:pt x="160587" y="229257"/>
                    </a:lnTo>
                    <a:close/>
                  </a:path>
                  <a:path w="473710" h="562609">
                    <a:moveTo>
                      <a:pt x="162444" y="228971"/>
                    </a:moveTo>
                    <a:lnTo>
                      <a:pt x="162268" y="229110"/>
                    </a:lnTo>
                    <a:lnTo>
                      <a:pt x="162143" y="229453"/>
                    </a:lnTo>
                    <a:lnTo>
                      <a:pt x="162444" y="228971"/>
                    </a:lnTo>
                    <a:close/>
                  </a:path>
                  <a:path w="473710" h="562609">
                    <a:moveTo>
                      <a:pt x="161801" y="229207"/>
                    </a:moveTo>
                    <a:lnTo>
                      <a:pt x="161628" y="229439"/>
                    </a:lnTo>
                    <a:lnTo>
                      <a:pt x="161801" y="229207"/>
                    </a:lnTo>
                    <a:close/>
                  </a:path>
                  <a:path w="473710" h="562609">
                    <a:moveTo>
                      <a:pt x="168358" y="228245"/>
                    </a:moveTo>
                    <a:lnTo>
                      <a:pt x="167150" y="229069"/>
                    </a:lnTo>
                    <a:lnTo>
                      <a:pt x="167024" y="229229"/>
                    </a:lnTo>
                    <a:lnTo>
                      <a:pt x="167505" y="229420"/>
                    </a:lnTo>
                    <a:lnTo>
                      <a:pt x="168097" y="228600"/>
                    </a:lnTo>
                    <a:lnTo>
                      <a:pt x="168649" y="228600"/>
                    </a:lnTo>
                    <a:lnTo>
                      <a:pt x="168358" y="228245"/>
                    </a:lnTo>
                    <a:close/>
                  </a:path>
                  <a:path w="473710" h="562609">
                    <a:moveTo>
                      <a:pt x="166737" y="229114"/>
                    </a:moveTo>
                    <a:lnTo>
                      <a:pt x="166576" y="229394"/>
                    </a:lnTo>
                    <a:lnTo>
                      <a:pt x="166701" y="229263"/>
                    </a:lnTo>
                    <a:lnTo>
                      <a:pt x="166737" y="229114"/>
                    </a:lnTo>
                    <a:close/>
                  </a:path>
                  <a:path w="473710" h="562609">
                    <a:moveTo>
                      <a:pt x="165451" y="228480"/>
                    </a:moveTo>
                    <a:lnTo>
                      <a:pt x="164888" y="229376"/>
                    </a:lnTo>
                    <a:lnTo>
                      <a:pt x="165391" y="228647"/>
                    </a:lnTo>
                    <a:lnTo>
                      <a:pt x="165451" y="228480"/>
                    </a:lnTo>
                    <a:close/>
                  </a:path>
                  <a:path w="473710" h="562609">
                    <a:moveTo>
                      <a:pt x="166370" y="228968"/>
                    </a:moveTo>
                    <a:lnTo>
                      <a:pt x="166309" y="229174"/>
                    </a:lnTo>
                    <a:lnTo>
                      <a:pt x="166547" y="229370"/>
                    </a:lnTo>
                    <a:lnTo>
                      <a:pt x="166672" y="229201"/>
                    </a:lnTo>
                    <a:lnTo>
                      <a:pt x="166548" y="229039"/>
                    </a:lnTo>
                    <a:lnTo>
                      <a:pt x="166370" y="228968"/>
                    </a:lnTo>
                    <a:close/>
                  </a:path>
                  <a:path w="473710" h="562609">
                    <a:moveTo>
                      <a:pt x="161968" y="229116"/>
                    </a:moveTo>
                    <a:lnTo>
                      <a:pt x="161750" y="229369"/>
                    </a:lnTo>
                    <a:lnTo>
                      <a:pt x="161968" y="229116"/>
                    </a:lnTo>
                    <a:close/>
                  </a:path>
                  <a:path w="473710" h="562609">
                    <a:moveTo>
                      <a:pt x="163642" y="228377"/>
                    </a:moveTo>
                    <a:lnTo>
                      <a:pt x="163437" y="228728"/>
                    </a:lnTo>
                    <a:lnTo>
                      <a:pt x="163187" y="229360"/>
                    </a:lnTo>
                    <a:lnTo>
                      <a:pt x="163441" y="228878"/>
                    </a:lnTo>
                    <a:lnTo>
                      <a:pt x="163642" y="228377"/>
                    </a:lnTo>
                    <a:close/>
                  </a:path>
                  <a:path w="473710" h="562609">
                    <a:moveTo>
                      <a:pt x="160864" y="228921"/>
                    </a:moveTo>
                    <a:lnTo>
                      <a:pt x="160781" y="229056"/>
                    </a:lnTo>
                    <a:lnTo>
                      <a:pt x="160654" y="229348"/>
                    </a:lnTo>
                    <a:lnTo>
                      <a:pt x="160780" y="229174"/>
                    </a:lnTo>
                    <a:lnTo>
                      <a:pt x="160864" y="228921"/>
                    </a:lnTo>
                    <a:close/>
                  </a:path>
                  <a:path w="473710" h="562609">
                    <a:moveTo>
                      <a:pt x="170232" y="229050"/>
                    </a:moveTo>
                    <a:lnTo>
                      <a:pt x="169703" y="229339"/>
                    </a:lnTo>
                    <a:lnTo>
                      <a:pt x="170074" y="229155"/>
                    </a:lnTo>
                    <a:lnTo>
                      <a:pt x="170232" y="229050"/>
                    </a:lnTo>
                    <a:close/>
                  </a:path>
                  <a:path w="473710" h="562609">
                    <a:moveTo>
                      <a:pt x="161885" y="228600"/>
                    </a:moveTo>
                    <a:lnTo>
                      <a:pt x="161560" y="229339"/>
                    </a:lnTo>
                    <a:lnTo>
                      <a:pt x="161885" y="228600"/>
                    </a:lnTo>
                    <a:close/>
                  </a:path>
                  <a:path w="473710" h="562609">
                    <a:moveTo>
                      <a:pt x="173176" y="227038"/>
                    </a:moveTo>
                    <a:lnTo>
                      <a:pt x="169776" y="229217"/>
                    </a:lnTo>
                    <a:lnTo>
                      <a:pt x="173176" y="227038"/>
                    </a:lnTo>
                    <a:close/>
                  </a:path>
                  <a:path w="473710" h="562609">
                    <a:moveTo>
                      <a:pt x="166791" y="229135"/>
                    </a:moveTo>
                    <a:lnTo>
                      <a:pt x="166654" y="229330"/>
                    </a:lnTo>
                    <a:lnTo>
                      <a:pt x="166791" y="229135"/>
                    </a:lnTo>
                    <a:close/>
                  </a:path>
                  <a:path w="473710" h="562609">
                    <a:moveTo>
                      <a:pt x="160546" y="229093"/>
                    </a:moveTo>
                    <a:lnTo>
                      <a:pt x="160416" y="229308"/>
                    </a:lnTo>
                    <a:lnTo>
                      <a:pt x="160543" y="229135"/>
                    </a:lnTo>
                    <a:close/>
                  </a:path>
                  <a:path w="473710" h="562609">
                    <a:moveTo>
                      <a:pt x="160987" y="228766"/>
                    </a:moveTo>
                    <a:lnTo>
                      <a:pt x="160878" y="228899"/>
                    </a:lnTo>
                    <a:lnTo>
                      <a:pt x="160751" y="229286"/>
                    </a:lnTo>
                    <a:lnTo>
                      <a:pt x="160878" y="229041"/>
                    </a:lnTo>
                    <a:lnTo>
                      <a:pt x="160987" y="228766"/>
                    </a:lnTo>
                    <a:close/>
                  </a:path>
                  <a:path w="473710" h="562609">
                    <a:moveTo>
                      <a:pt x="162071" y="229060"/>
                    </a:moveTo>
                    <a:lnTo>
                      <a:pt x="161907" y="229279"/>
                    </a:lnTo>
                    <a:lnTo>
                      <a:pt x="162071" y="229060"/>
                    </a:lnTo>
                    <a:close/>
                  </a:path>
                  <a:path w="473710" h="562609">
                    <a:moveTo>
                      <a:pt x="161922" y="228820"/>
                    </a:moveTo>
                    <a:lnTo>
                      <a:pt x="161678" y="229274"/>
                    </a:lnTo>
                    <a:lnTo>
                      <a:pt x="161922" y="228820"/>
                    </a:lnTo>
                    <a:close/>
                  </a:path>
                  <a:path w="473710" h="562609">
                    <a:moveTo>
                      <a:pt x="160427" y="228814"/>
                    </a:moveTo>
                    <a:lnTo>
                      <a:pt x="160296" y="229249"/>
                    </a:lnTo>
                    <a:lnTo>
                      <a:pt x="160422" y="228910"/>
                    </a:lnTo>
                    <a:close/>
                  </a:path>
                  <a:path w="473710" h="562609">
                    <a:moveTo>
                      <a:pt x="163603" y="228307"/>
                    </a:moveTo>
                    <a:lnTo>
                      <a:pt x="163442" y="228399"/>
                    </a:lnTo>
                    <a:lnTo>
                      <a:pt x="163319" y="228603"/>
                    </a:lnTo>
                    <a:lnTo>
                      <a:pt x="163067" y="229244"/>
                    </a:lnTo>
                    <a:lnTo>
                      <a:pt x="163193" y="229042"/>
                    </a:lnTo>
                    <a:lnTo>
                      <a:pt x="163398" y="228600"/>
                    </a:lnTo>
                    <a:lnTo>
                      <a:pt x="163603" y="228307"/>
                    </a:lnTo>
                    <a:close/>
                  </a:path>
                  <a:path w="473710" h="562609">
                    <a:moveTo>
                      <a:pt x="165315" y="228458"/>
                    </a:moveTo>
                    <a:lnTo>
                      <a:pt x="164778" y="229237"/>
                    </a:lnTo>
                    <a:lnTo>
                      <a:pt x="165315" y="228458"/>
                    </a:lnTo>
                    <a:close/>
                  </a:path>
                  <a:path w="473710" h="562609">
                    <a:moveTo>
                      <a:pt x="162265" y="227721"/>
                    </a:moveTo>
                    <a:lnTo>
                      <a:pt x="162069" y="228002"/>
                    </a:lnTo>
                    <a:lnTo>
                      <a:pt x="161690" y="229236"/>
                    </a:lnTo>
                    <a:lnTo>
                      <a:pt x="161943" y="228753"/>
                    </a:lnTo>
                    <a:lnTo>
                      <a:pt x="162265" y="227721"/>
                    </a:lnTo>
                    <a:close/>
                  </a:path>
                  <a:path w="473710" h="562609">
                    <a:moveTo>
                      <a:pt x="173853" y="226652"/>
                    </a:moveTo>
                    <a:lnTo>
                      <a:pt x="173680" y="226717"/>
                    </a:lnTo>
                    <a:lnTo>
                      <a:pt x="169862" y="229233"/>
                    </a:lnTo>
                    <a:lnTo>
                      <a:pt x="170234" y="229049"/>
                    </a:lnTo>
                    <a:lnTo>
                      <a:pt x="173853" y="226652"/>
                    </a:lnTo>
                    <a:close/>
                  </a:path>
                  <a:path w="473710" h="562609">
                    <a:moveTo>
                      <a:pt x="161159" y="228603"/>
                    </a:moveTo>
                    <a:lnTo>
                      <a:pt x="160845" y="229225"/>
                    </a:lnTo>
                    <a:lnTo>
                      <a:pt x="161159" y="228603"/>
                    </a:lnTo>
                    <a:close/>
                  </a:path>
                  <a:path w="473710" h="562609">
                    <a:moveTo>
                      <a:pt x="162340" y="228913"/>
                    </a:moveTo>
                    <a:lnTo>
                      <a:pt x="162139" y="229023"/>
                    </a:lnTo>
                    <a:lnTo>
                      <a:pt x="162015" y="229217"/>
                    </a:lnTo>
                    <a:lnTo>
                      <a:pt x="162240" y="229088"/>
                    </a:lnTo>
                    <a:lnTo>
                      <a:pt x="162340" y="228913"/>
                    </a:lnTo>
                    <a:close/>
                  </a:path>
                  <a:path w="473710" h="562609">
                    <a:moveTo>
                      <a:pt x="162398" y="227966"/>
                    </a:moveTo>
                    <a:lnTo>
                      <a:pt x="161925" y="228814"/>
                    </a:lnTo>
                    <a:lnTo>
                      <a:pt x="161801" y="229207"/>
                    </a:lnTo>
                    <a:lnTo>
                      <a:pt x="162052" y="228891"/>
                    </a:lnTo>
                    <a:lnTo>
                      <a:pt x="162398" y="227966"/>
                    </a:lnTo>
                    <a:close/>
                  </a:path>
                  <a:path w="473710" h="562609">
                    <a:moveTo>
                      <a:pt x="169184" y="228439"/>
                    </a:moveTo>
                    <a:lnTo>
                      <a:pt x="168417" y="229206"/>
                    </a:lnTo>
                    <a:lnTo>
                      <a:pt x="168665" y="229078"/>
                    </a:lnTo>
                    <a:lnTo>
                      <a:pt x="169184" y="228439"/>
                    </a:lnTo>
                    <a:close/>
                  </a:path>
                  <a:path w="473710" h="562609">
                    <a:moveTo>
                      <a:pt x="167212" y="228871"/>
                    </a:moveTo>
                    <a:lnTo>
                      <a:pt x="167044" y="229010"/>
                    </a:lnTo>
                    <a:lnTo>
                      <a:pt x="166926" y="229189"/>
                    </a:lnTo>
                    <a:lnTo>
                      <a:pt x="167212" y="228871"/>
                    </a:lnTo>
                    <a:close/>
                  </a:path>
                  <a:path w="473710" h="562609">
                    <a:moveTo>
                      <a:pt x="160880" y="228868"/>
                    </a:moveTo>
                    <a:lnTo>
                      <a:pt x="160691" y="229174"/>
                    </a:lnTo>
                    <a:lnTo>
                      <a:pt x="160880" y="228868"/>
                    </a:lnTo>
                    <a:close/>
                  </a:path>
                  <a:path w="473710" h="562609">
                    <a:moveTo>
                      <a:pt x="160845" y="228661"/>
                    </a:moveTo>
                    <a:lnTo>
                      <a:pt x="160594" y="229140"/>
                    </a:lnTo>
                    <a:lnTo>
                      <a:pt x="160717" y="228944"/>
                    </a:lnTo>
                    <a:lnTo>
                      <a:pt x="160845" y="228661"/>
                    </a:lnTo>
                    <a:close/>
                  </a:path>
                  <a:path w="473710" h="562609">
                    <a:moveTo>
                      <a:pt x="167220" y="228556"/>
                    </a:moveTo>
                    <a:lnTo>
                      <a:pt x="166791" y="229135"/>
                    </a:lnTo>
                    <a:lnTo>
                      <a:pt x="167164" y="228603"/>
                    </a:lnTo>
                    <a:close/>
                  </a:path>
                  <a:path w="473710" h="562609">
                    <a:moveTo>
                      <a:pt x="161599" y="228185"/>
                    </a:moveTo>
                    <a:lnTo>
                      <a:pt x="161241" y="228525"/>
                    </a:lnTo>
                    <a:lnTo>
                      <a:pt x="160990" y="229131"/>
                    </a:lnTo>
                    <a:lnTo>
                      <a:pt x="161360" y="228891"/>
                    </a:lnTo>
                    <a:lnTo>
                      <a:pt x="161599" y="228185"/>
                    </a:lnTo>
                    <a:close/>
                  </a:path>
                  <a:path w="473710" h="562609">
                    <a:moveTo>
                      <a:pt x="163898" y="228138"/>
                    </a:moveTo>
                    <a:lnTo>
                      <a:pt x="163477" y="228841"/>
                    </a:lnTo>
                    <a:lnTo>
                      <a:pt x="163351" y="229117"/>
                    </a:lnTo>
                    <a:lnTo>
                      <a:pt x="163898" y="228138"/>
                    </a:lnTo>
                    <a:close/>
                  </a:path>
                  <a:path w="473710" h="562609">
                    <a:moveTo>
                      <a:pt x="162583" y="227633"/>
                    </a:moveTo>
                    <a:lnTo>
                      <a:pt x="162349" y="228097"/>
                    </a:lnTo>
                    <a:lnTo>
                      <a:pt x="161968" y="229116"/>
                    </a:lnTo>
                    <a:lnTo>
                      <a:pt x="162583" y="227633"/>
                    </a:lnTo>
                    <a:close/>
                  </a:path>
                  <a:path w="473710" h="562609">
                    <a:moveTo>
                      <a:pt x="167204" y="228529"/>
                    </a:moveTo>
                    <a:lnTo>
                      <a:pt x="166737" y="229114"/>
                    </a:lnTo>
                    <a:lnTo>
                      <a:pt x="167114" y="228603"/>
                    </a:lnTo>
                    <a:close/>
                  </a:path>
                  <a:path w="473710" h="562609">
                    <a:moveTo>
                      <a:pt x="160625" y="228437"/>
                    </a:moveTo>
                    <a:lnTo>
                      <a:pt x="160546" y="229093"/>
                    </a:lnTo>
                    <a:lnTo>
                      <a:pt x="160671" y="228885"/>
                    </a:lnTo>
                    <a:lnTo>
                      <a:pt x="160798" y="228619"/>
                    </a:lnTo>
                    <a:lnTo>
                      <a:pt x="160625" y="228437"/>
                    </a:lnTo>
                    <a:close/>
                  </a:path>
                  <a:path w="473710" h="562609">
                    <a:moveTo>
                      <a:pt x="160799" y="228815"/>
                    </a:moveTo>
                    <a:lnTo>
                      <a:pt x="160645" y="229091"/>
                    </a:lnTo>
                    <a:lnTo>
                      <a:pt x="160771" y="228906"/>
                    </a:lnTo>
                    <a:close/>
                  </a:path>
                  <a:path w="473710" h="562609">
                    <a:moveTo>
                      <a:pt x="170638" y="228600"/>
                    </a:moveTo>
                    <a:lnTo>
                      <a:pt x="170332" y="228600"/>
                    </a:lnTo>
                    <a:lnTo>
                      <a:pt x="169878" y="229088"/>
                    </a:lnTo>
                    <a:lnTo>
                      <a:pt x="170638" y="228600"/>
                    </a:lnTo>
                    <a:close/>
                  </a:path>
                  <a:path w="473710" h="562609">
                    <a:moveTo>
                      <a:pt x="162553" y="228797"/>
                    </a:moveTo>
                    <a:lnTo>
                      <a:pt x="162405" y="228878"/>
                    </a:lnTo>
                    <a:lnTo>
                      <a:pt x="162286" y="229062"/>
                    </a:lnTo>
                    <a:lnTo>
                      <a:pt x="162553" y="228797"/>
                    </a:lnTo>
                    <a:close/>
                  </a:path>
                  <a:path w="473710" h="562609">
                    <a:moveTo>
                      <a:pt x="162909" y="227359"/>
                    </a:moveTo>
                    <a:lnTo>
                      <a:pt x="162704" y="227475"/>
                    </a:lnTo>
                    <a:lnTo>
                      <a:pt x="162577" y="227649"/>
                    </a:lnTo>
                    <a:lnTo>
                      <a:pt x="162071" y="229060"/>
                    </a:lnTo>
                    <a:lnTo>
                      <a:pt x="162307" y="228931"/>
                    </a:lnTo>
                    <a:lnTo>
                      <a:pt x="162433" y="228659"/>
                    </a:lnTo>
                    <a:lnTo>
                      <a:pt x="162909" y="227359"/>
                    </a:lnTo>
                    <a:close/>
                  </a:path>
                  <a:path w="473710" h="562609">
                    <a:moveTo>
                      <a:pt x="173777" y="226709"/>
                    </a:moveTo>
                    <a:lnTo>
                      <a:pt x="170232" y="229050"/>
                    </a:lnTo>
                    <a:lnTo>
                      <a:pt x="172592" y="227592"/>
                    </a:lnTo>
                    <a:lnTo>
                      <a:pt x="173777" y="226709"/>
                    </a:lnTo>
                    <a:close/>
                  </a:path>
                  <a:path w="473710" h="562609">
                    <a:moveTo>
                      <a:pt x="159987" y="228050"/>
                    </a:moveTo>
                    <a:lnTo>
                      <a:pt x="159779" y="228342"/>
                    </a:lnTo>
                    <a:lnTo>
                      <a:pt x="159527" y="229044"/>
                    </a:lnTo>
                    <a:lnTo>
                      <a:pt x="159780" y="228791"/>
                    </a:lnTo>
                    <a:lnTo>
                      <a:pt x="159987" y="228050"/>
                    </a:lnTo>
                    <a:close/>
                  </a:path>
                  <a:path w="473710" h="562609">
                    <a:moveTo>
                      <a:pt x="170011" y="228090"/>
                    </a:moveTo>
                    <a:lnTo>
                      <a:pt x="169228" y="228395"/>
                    </a:lnTo>
                    <a:lnTo>
                      <a:pt x="168735" y="229041"/>
                    </a:lnTo>
                    <a:lnTo>
                      <a:pt x="169362" y="228717"/>
                    </a:lnTo>
                    <a:lnTo>
                      <a:pt x="170011" y="228090"/>
                    </a:lnTo>
                    <a:close/>
                  </a:path>
                  <a:path w="473710" h="562609">
                    <a:moveTo>
                      <a:pt x="166060" y="228844"/>
                    </a:moveTo>
                    <a:lnTo>
                      <a:pt x="166138" y="229033"/>
                    </a:lnTo>
                    <a:lnTo>
                      <a:pt x="166060" y="228844"/>
                    </a:lnTo>
                    <a:close/>
                  </a:path>
                  <a:path w="473710" h="562609">
                    <a:moveTo>
                      <a:pt x="163423" y="228600"/>
                    </a:moveTo>
                    <a:lnTo>
                      <a:pt x="163208" y="229030"/>
                    </a:lnTo>
                    <a:lnTo>
                      <a:pt x="163423" y="228600"/>
                    </a:lnTo>
                    <a:close/>
                  </a:path>
                  <a:path w="473710" h="562609">
                    <a:moveTo>
                      <a:pt x="159863" y="228129"/>
                    </a:moveTo>
                    <a:lnTo>
                      <a:pt x="159514" y="228352"/>
                    </a:lnTo>
                    <a:lnTo>
                      <a:pt x="159388" y="228659"/>
                    </a:lnTo>
                    <a:lnTo>
                      <a:pt x="159515" y="229010"/>
                    </a:lnTo>
                    <a:lnTo>
                      <a:pt x="159863" y="228129"/>
                    </a:lnTo>
                    <a:close/>
                  </a:path>
                  <a:path w="473710" h="562609">
                    <a:moveTo>
                      <a:pt x="160999" y="228512"/>
                    </a:moveTo>
                    <a:lnTo>
                      <a:pt x="160744" y="228997"/>
                    </a:lnTo>
                    <a:lnTo>
                      <a:pt x="160999" y="228512"/>
                    </a:lnTo>
                    <a:close/>
                  </a:path>
                  <a:path w="473710" h="562609">
                    <a:moveTo>
                      <a:pt x="166618" y="228600"/>
                    </a:moveTo>
                    <a:lnTo>
                      <a:pt x="166370" y="228968"/>
                    </a:lnTo>
                    <a:lnTo>
                      <a:pt x="166618" y="228600"/>
                    </a:lnTo>
                    <a:close/>
                  </a:path>
                  <a:path w="473710" h="562609">
                    <a:moveTo>
                      <a:pt x="163737" y="228234"/>
                    </a:moveTo>
                    <a:lnTo>
                      <a:pt x="163404" y="228967"/>
                    </a:lnTo>
                    <a:lnTo>
                      <a:pt x="163737" y="228234"/>
                    </a:lnTo>
                    <a:close/>
                  </a:path>
                  <a:path w="473710" h="562609">
                    <a:moveTo>
                      <a:pt x="162616" y="228762"/>
                    </a:moveTo>
                    <a:lnTo>
                      <a:pt x="162455" y="228965"/>
                    </a:lnTo>
                    <a:lnTo>
                      <a:pt x="162616" y="228762"/>
                    </a:lnTo>
                    <a:close/>
                  </a:path>
                  <a:path w="473710" h="562609">
                    <a:moveTo>
                      <a:pt x="166585" y="228600"/>
                    </a:moveTo>
                    <a:lnTo>
                      <a:pt x="166355" y="228962"/>
                    </a:lnTo>
                    <a:lnTo>
                      <a:pt x="166585" y="228600"/>
                    </a:lnTo>
                    <a:close/>
                  </a:path>
                  <a:path w="473710" h="562609">
                    <a:moveTo>
                      <a:pt x="161032" y="228413"/>
                    </a:moveTo>
                    <a:lnTo>
                      <a:pt x="160886" y="228659"/>
                    </a:lnTo>
                    <a:lnTo>
                      <a:pt x="160759" y="228947"/>
                    </a:lnTo>
                    <a:lnTo>
                      <a:pt x="161032" y="228413"/>
                    </a:lnTo>
                    <a:close/>
                  </a:path>
                  <a:path w="473710" h="562609">
                    <a:moveTo>
                      <a:pt x="162821" y="228651"/>
                    </a:moveTo>
                    <a:lnTo>
                      <a:pt x="162647" y="228746"/>
                    </a:lnTo>
                    <a:lnTo>
                      <a:pt x="162521" y="228927"/>
                    </a:lnTo>
                    <a:lnTo>
                      <a:pt x="162768" y="228751"/>
                    </a:lnTo>
                    <a:close/>
                  </a:path>
                  <a:path w="473710" h="562609">
                    <a:moveTo>
                      <a:pt x="163569" y="226989"/>
                    </a:moveTo>
                    <a:lnTo>
                      <a:pt x="162972" y="227324"/>
                    </a:lnTo>
                    <a:lnTo>
                      <a:pt x="162845" y="227533"/>
                    </a:lnTo>
                    <a:lnTo>
                      <a:pt x="162340" y="228913"/>
                    </a:lnTo>
                    <a:lnTo>
                      <a:pt x="162589" y="228740"/>
                    </a:lnTo>
                    <a:lnTo>
                      <a:pt x="163587" y="227144"/>
                    </a:lnTo>
                    <a:lnTo>
                      <a:pt x="163569" y="226989"/>
                    </a:lnTo>
                    <a:close/>
                  </a:path>
                  <a:path w="473710" h="562609">
                    <a:moveTo>
                      <a:pt x="163487" y="228600"/>
                    </a:moveTo>
                    <a:lnTo>
                      <a:pt x="163288" y="228911"/>
                    </a:lnTo>
                    <a:lnTo>
                      <a:pt x="163487" y="228600"/>
                    </a:lnTo>
                    <a:close/>
                  </a:path>
                  <a:path w="473710" h="562609">
                    <a:moveTo>
                      <a:pt x="173413" y="226816"/>
                    </a:moveTo>
                    <a:lnTo>
                      <a:pt x="172019" y="227346"/>
                    </a:lnTo>
                    <a:lnTo>
                      <a:pt x="170913" y="227919"/>
                    </a:lnTo>
                    <a:lnTo>
                      <a:pt x="170048" y="228894"/>
                    </a:lnTo>
                    <a:lnTo>
                      <a:pt x="170332" y="228600"/>
                    </a:lnTo>
                    <a:lnTo>
                      <a:pt x="170638" y="228600"/>
                    </a:lnTo>
                    <a:lnTo>
                      <a:pt x="173413" y="226816"/>
                    </a:lnTo>
                    <a:close/>
                  </a:path>
                  <a:path w="473710" h="562609">
                    <a:moveTo>
                      <a:pt x="167803" y="228386"/>
                    </a:moveTo>
                    <a:lnTo>
                      <a:pt x="167591" y="228493"/>
                    </a:lnTo>
                    <a:lnTo>
                      <a:pt x="167212" y="228871"/>
                    </a:lnTo>
                    <a:lnTo>
                      <a:pt x="167803" y="228386"/>
                    </a:lnTo>
                    <a:close/>
                  </a:path>
                  <a:path w="473710" h="562609">
                    <a:moveTo>
                      <a:pt x="163848" y="228166"/>
                    </a:moveTo>
                    <a:lnTo>
                      <a:pt x="163715" y="228284"/>
                    </a:lnTo>
                    <a:lnTo>
                      <a:pt x="163461" y="228864"/>
                    </a:lnTo>
                    <a:lnTo>
                      <a:pt x="163848" y="228166"/>
                    </a:lnTo>
                    <a:close/>
                  </a:path>
                  <a:path w="473710" h="562609">
                    <a:moveTo>
                      <a:pt x="161609" y="228311"/>
                    </a:moveTo>
                    <a:lnTo>
                      <a:pt x="161403" y="228863"/>
                    </a:lnTo>
                    <a:lnTo>
                      <a:pt x="161529" y="228568"/>
                    </a:lnTo>
                    <a:lnTo>
                      <a:pt x="161609" y="228311"/>
                    </a:lnTo>
                    <a:close/>
                  </a:path>
                  <a:path w="473710" h="562609">
                    <a:moveTo>
                      <a:pt x="160077" y="227992"/>
                    </a:moveTo>
                    <a:lnTo>
                      <a:pt x="159763" y="228861"/>
                    </a:lnTo>
                    <a:lnTo>
                      <a:pt x="160134" y="228575"/>
                    </a:lnTo>
                    <a:lnTo>
                      <a:pt x="160077" y="227992"/>
                    </a:lnTo>
                    <a:close/>
                  </a:path>
                  <a:path w="473710" h="562609">
                    <a:moveTo>
                      <a:pt x="166108" y="228510"/>
                    </a:moveTo>
                    <a:lnTo>
                      <a:pt x="166060" y="228844"/>
                    </a:lnTo>
                    <a:lnTo>
                      <a:pt x="166185" y="228661"/>
                    </a:lnTo>
                    <a:lnTo>
                      <a:pt x="166108" y="228510"/>
                    </a:lnTo>
                    <a:close/>
                  </a:path>
                  <a:path w="473710" h="562609">
                    <a:moveTo>
                      <a:pt x="161230" y="228302"/>
                    </a:moveTo>
                    <a:lnTo>
                      <a:pt x="161023" y="228469"/>
                    </a:lnTo>
                    <a:lnTo>
                      <a:pt x="160897" y="228841"/>
                    </a:lnTo>
                    <a:lnTo>
                      <a:pt x="161230" y="228302"/>
                    </a:lnTo>
                    <a:close/>
                  </a:path>
                  <a:path w="473710" h="562609">
                    <a:moveTo>
                      <a:pt x="162548" y="227562"/>
                    </a:moveTo>
                    <a:lnTo>
                      <a:pt x="162274" y="227716"/>
                    </a:lnTo>
                    <a:lnTo>
                      <a:pt x="161922" y="228820"/>
                    </a:lnTo>
                    <a:lnTo>
                      <a:pt x="162423" y="227899"/>
                    </a:lnTo>
                    <a:lnTo>
                      <a:pt x="162548" y="227562"/>
                    </a:lnTo>
                    <a:close/>
                  </a:path>
                  <a:path w="473710" h="562609">
                    <a:moveTo>
                      <a:pt x="162915" y="228600"/>
                    </a:moveTo>
                    <a:lnTo>
                      <a:pt x="162742" y="228801"/>
                    </a:lnTo>
                    <a:lnTo>
                      <a:pt x="162915" y="228600"/>
                    </a:lnTo>
                    <a:close/>
                  </a:path>
                  <a:path w="473710" h="562609">
                    <a:moveTo>
                      <a:pt x="161805" y="227990"/>
                    </a:moveTo>
                    <a:lnTo>
                      <a:pt x="161583" y="228395"/>
                    </a:lnTo>
                    <a:lnTo>
                      <a:pt x="161456" y="228799"/>
                    </a:lnTo>
                    <a:lnTo>
                      <a:pt x="161579" y="228616"/>
                    </a:lnTo>
                    <a:lnTo>
                      <a:pt x="161805" y="227990"/>
                    </a:lnTo>
                    <a:close/>
                  </a:path>
                  <a:path w="473710" h="562609">
                    <a:moveTo>
                      <a:pt x="172474" y="227680"/>
                    </a:moveTo>
                    <a:lnTo>
                      <a:pt x="170752" y="228792"/>
                    </a:lnTo>
                    <a:lnTo>
                      <a:pt x="171495" y="228410"/>
                    </a:lnTo>
                    <a:lnTo>
                      <a:pt x="172474" y="227680"/>
                    </a:lnTo>
                    <a:close/>
                  </a:path>
                  <a:path w="473710" h="562609">
                    <a:moveTo>
                      <a:pt x="163640" y="227068"/>
                    </a:moveTo>
                    <a:lnTo>
                      <a:pt x="162563" y="228791"/>
                    </a:lnTo>
                    <a:lnTo>
                      <a:pt x="162688" y="228647"/>
                    </a:lnTo>
                    <a:lnTo>
                      <a:pt x="163569" y="227224"/>
                    </a:lnTo>
                    <a:lnTo>
                      <a:pt x="163640" y="227068"/>
                    </a:lnTo>
                    <a:close/>
                  </a:path>
                  <a:path w="473710" h="562609">
                    <a:moveTo>
                      <a:pt x="162132" y="227796"/>
                    </a:moveTo>
                    <a:lnTo>
                      <a:pt x="161643" y="228520"/>
                    </a:lnTo>
                    <a:lnTo>
                      <a:pt x="161521" y="228787"/>
                    </a:lnTo>
                    <a:lnTo>
                      <a:pt x="161767" y="228628"/>
                    </a:lnTo>
                    <a:lnTo>
                      <a:pt x="162132" y="227796"/>
                    </a:lnTo>
                    <a:close/>
                  </a:path>
                  <a:path w="473710" h="562609">
                    <a:moveTo>
                      <a:pt x="160543" y="228258"/>
                    </a:moveTo>
                    <a:lnTo>
                      <a:pt x="160285" y="228480"/>
                    </a:lnTo>
                    <a:lnTo>
                      <a:pt x="160411" y="228777"/>
                    </a:lnTo>
                    <a:lnTo>
                      <a:pt x="160538" y="228525"/>
                    </a:lnTo>
                    <a:lnTo>
                      <a:pt x="160543" y="228258"/>
                    </a:lnTo>
                    <a:close/>
                  </a:path>
                  <a:path w="473710" h="562609">
                    <a:moveTo>
                      <a:pt x="160897" y="228489"/>
                    </a:moveTo>
                    <a:lnTo>
                      <a:pt x="160736" y="228777"/>
                    </a:lnTo>
                    <a:lnTo>
                      <a:pt x="160897" y="228489"/>
                    </a:lnTo>
                    <a:close/>
                  </a:path>
                  <a:path w="473710" h="562609">
                    <a:moveTo>
                      <a:pt x="161003" y="228429"/>
                    </a:moveTo>
                    <a:lnTo>
                      <a:pt x="160811" y="228775"/>
                    </a:lnTo>
                    <a:lnTo>
                      <a:pt x="161003" y="228429"/>
                    </a:lnTo>
                    <a:close/>
                  </a:path>
                  <a:path w="473710" h="562609">
                    <a:moveTo>
                      <a:pt x="163582" y="227211"/>
                    </a:moveTo>
                    <a:lnTo>
                      <a:pt x="162626" y="228757"/>
                    </a:lnTo>
                    <a:lnTo>
                      <a:pt x="162872" y="228554"/>
                    </a:lnTo>
                    <a:lnTo>
                      <a:pt x="163582" y="227211"/>
                    </a:lnTo>
                    <a:close/>
                  </a:path>
                  <a:path w="473710" h="562609">
                    <a:moveTo>
                      <a:pt x="162953" y="228600"/>
                    </a:moveTo>
                    <a:lnTo>
                      <a:pt x="162863" y="228731"/>
                    </a:lnTo>
                    <a:lnTo>
                      <a:pt x="162953" y="228600"/>
                    </a:lnTo>
                    <a:close/>
                  </a:path>
                  <a:path w="473710" h="562609">
                    <a:moveTo>
                      <a:pt x="163093" y="228600"/>
                    </a:moveTo>
                    <a:lnTo>
                      <a:pt x="162953" y="228600"/>
                    </a:lnTo>
                    <a:lnTo>
                      <a:pt x="163093" y="228600"/>
                    </a:lnTo>
                    <a:close/>
                  </a:path>
                  <a:path w="473710" h="562609">
                    <a:moveTo>
                      <a:pt x="161247" y="228329"/>
                    </a:moveTo>
                    <a:lnTo>
                      <a:pt x="161082" y="228676"/>
                    </a:lnTo>
                    <a:lnTo>
                      <a:pt x="161209" y="228448"/>
                    </a:lnTo>
                    <a:close/>
                  </a:path>
                  <a:path w="473710" h="562609">
                    <a:moveTo>
                      <a:pt x="170193" y="228021"/>
                    </a:moveTo>
                    <a:lnTo>
                      <a:pt x="169960" y="228152"/>
                    </a:lnTo>
                    <a:lnTo>
                      <a:pt x="169456" y="228668"/>
                    </a:lnTo>
                    <a:lnTo>
                      <a:pt x="169705" y="228539"/>
                    </a:lnTo>
                    <a:lnTo>
                      <a:pt x="170193" y="228021"/>
                    </a:lnTo>
                    <a:close/>
                  </a:path>
                  <a:path w="473710" h="562609">
                    <a:moveTo>
                      <a:pt x="165391" y="228431"/>
                    </a:moveTo>
                    <a:lnTo>
                      <a:pt x="165259" y="228661"/>
                    </a:lnTo>
                    <a:lnTo>
                      <a:pt x="165385" y="228487"/>
                    </a:lnTo>
                    <a:close/>
                  </a:path>
                  <a:path w="473710" h="562609">
                    <a:moveTo>
                      <a:pt x="163658" y="227088"/>
                    </a:moveTo>
                    <a:lnTo>
                      <a:pt x="162821" y="228651"/>
                    </a:lnTo>
                    <a:lnTo>
                      <a:pt x="163093" y="228600"/>
                    </a:lnTo>
                    <a:lnTo>
                      <a:pt x="163721" y="227170"/>
                    </a:lnTo>
                    <a:close/>
                  </a:path>
                  <a:path w="473710" h="562609">
                    <a:moveTo>
                      <a:pt x="163691" y="228257"/>
                    </a:moveTo>
                    <a:lnTo>
                      <a:pt x="163479" y="228623"/>
                    </a:lnTo>
                    <a:lnTo>
                      <a:pt x="163605" y="228433"/>
                    </a:lnTo>
                    <a:lnTo>
                      <a:pt x="163691" y="228257"/>
                    </a:lnTo>
                    <a:close/>
                  </a:path>
                  <a:path w="473710" h="562609">
                    <a:moveTo>
                      <a:pt x="162125" y="227800"/>
                    </a:moveTo>
                    <a:lnTo>
                      <a:pt x="161836" y="227962"/>
                    </a:lnTo>
                    <a:lnTo>
                      <a:pt x="161585" y="228606"/>
                    </a:lnTo>
                    <a:lnTo>
                      <a:pt x="162125" y="227800"/>
                    </a:lnTo>
                    <a:close/>
                  </a:path>
                  <a:path w="473710" h="562609">
                    <a:moveTo>
                      <a:pt x="161369" y="228224"/>
                    </a:moveTo>
                    <a:lnTo>
                      <a:pt x="161159" y="228603"/>
                    </a:lnTo>
                    <a:lnTo>
                      <a:pt x="161286" y="228416"/>
                    </a:lnTo>
                    <a:lnTo>
                      <a:pt x="161369" y="228224"/>
                    </a:lnTo>
                    <a:close/>
                  </a:path>
                  <a:path w="473710" h="562609">
                    <a:moveTo>
                      <a:pt x="157960" y="228568"/>
                    </a:moveTo>
                    <a:close/>
                  </a:path>
                  <a:path w="473710" h="562609">
                    <a:moveTo>
                      <a:pt x="159194" y="228121"/>
                    </a:moveTo>
                    <a:lnTo>
                      <a:pt x="159127" y="228600"/>
                    </a:lnTo>
                    <a:lnTo>
                      <a:pt x="159194" y="228121"/>
                    </a:lnTo>
                    <a:close/>
                  </a:path>
                  <a:path w="473710" h="562609">
                    <a:moveTo>
                      <a:pt x="160836" y="228523"/>
                    </a:moveTo>
                    <a:lnTo>
                      <a:pt x="160700" y="228600"/>
                    </a:lnTo>
                    <a:lnTo>
                      <a:pt x="160836" y="228523"/>
                    </a:lnTo>
                    <a:close/>
                  </a:path>
                  <a:path w="473710" h="562609">
                    <a:moveTo>
                      <a:pt x="161250" y="228291"/>
                    </a:moveTo>
                    <a:lnTo>
                      <a:pt x="161046" y="228600"/>
                    </a:lnTo>
                    <a:lnTo>
                      <a:pt x="161250" y="228291"/>
                    </a:lnTo>
                    <a:close/>
                  </a:path>
                  <a:path w="473710" h="562609">
                    <a:moveTo>
                      <a:pt x="166749" y="228405"/>
                    </a:moveTo>
                    <a:lnTo>
                      <a:pt x="166570" y="228600"/>
                    </a:lnTo>
                    <a:lnTo>
                      <a:pt x="166749" y="228405"/>
                    </a:lnTo>
                    <a:close/>
                  </a:path>
                  <a:path w="473710" h="562609">
                    <a:moveTo>
                      <a:pt x="158802" y="227943"/>
                    </a:moveTo>
                    <a:lnTo>
                      <a:pt x="158116" y="228452"/>
                    </a:lnTo>
                    <a:lnTo>
                      <a:pt x="157989" y="228590"/>
                    </a:lnTo>
                    <a:lnTo>
                      <a:pt x="158727" y="228050"/>
                    </a:lnTo>
                    <a:close/>
                  </a:path>
                  <a:path w="473710" h="562609">
                    <a:moveTo>
                      <a:pt x="163728" y="227166"/>
                    </a:moveTo>
                    <a:lnTo>
                      <a:pt x="163134" y="228576"/>
                    </a:lnTo>
                    <a:lnTo>
                      <a:pt x="163637" y="227672"/>
                    </a:lnTo>
                    <a:lnTo>
                      <a:pt x="163756" y="227397"/>
                    </a:lnTo>
                    <a:lnTo>
                      <a:pt x="163728" y="227166"/>
                    </a:lnTo>
                    <a:close/>
                  </a:path>
                  <a:path w="473710" h="562609">
                    <a:moveTo>
                      <a:pt x="166708" y="227684"/>
                    </a:moveTo>
                    <a:lnTo>
                      <a:pt x="166372" y="228057"/>
                    </a:lnTo>
                    <a:lnTo>
                      <a:pt x="166122" y="228506"/>
                    </a:lnTo>
                    <a:lnTo>
                      <a:pt x="166754" y="227831"/>
                    </a:lnTo>
                    <a:lnTo>
                      <a:pt x="166708" y="227684"/>
                    </a:lnTo>
                    <a:close/>
                  </a:path>
                  <a:path w="473710" h="562609">
                    <a:moveTo>
                      <a:pt x="157081" y="226559"/>
                    </a:moveTo>
                    <a:lnTo>
                      <a:pt x="157208" y="227099"/>
                    </a:lnTo>
                    <a:lnTo>
                      <a:pt x="157960" y="228568"/>
                    </a:lnTo>
                    <a:lnTo>
                      <a:pt x="157582" y="227487"/>
                    </a:lnTo>
                    <a:lnTo>
                      <a:pt x="157081" y="226559"/>
                    </a:lnTo>
                    <a:close/>
                  </a:path>
                  <a:path w="473710" h="562609">
                    <a:moveTo>
                      <a:pt x="163666" y="227618"/>
                    </a:moveTo>
                    <a:lnTo>
                      <a:pt x="163164" y="228559"/>
                    </a:lnTo>
                    <a:lnTo>
                      <a:pt x="163666" y="227618"/>
                    </a:lnTo>
                    <a:close/>
                  </a:path>
                  <a:path w="473710" h="562609">
                    <a:moveTo>
                      <a:pt x="165673" y="228295"/>
                    </a:moveTo>
                    <a:lnTo>
                      <a:pt x="165534" y="228535"/>
                    </a:lnTo>
                    <a:lnTo>
                      <a:pt x="165673" y="228295"/>
                    </a:lnTo>
                    <a:close/>
                  </a:path>
                  <a:path w="473710" h="562609">
                    <a:moveTo>
                      <a:pt x="161635" y="228074"/>
                    </a:moveTo>
                    <a:lnTo>
                      <a:pt x="161365" y="228235"/>
                    </a:lnTo>
                    <a:lnTo>
                      <a:pt x="161238" y="228528"/>
                    </a:lnTo>
                    <a:lnTo>
                      <a:pt x="161490" y="228289"/>
                    </a:lnTo>
                    <a:lnTo>
                      <a:pt x="161617" y="228132"/>
                    </a:lnTo>
                    <a:close/>
                  </a:path>
                  <a:path w="473710" h="562609">
                    <a:moveTo>
                      <a:pt x="161054" y="227967"/>
                    </a:moveTo>
                    <a:lnTo>
                      <a:pt x="160836" y="228523"/>
                    </a:lnTo>
                    <a:lnTo>
                      <a:pt x="160963" y="228270"/>
                    </a:lnTo>
                    <a:lnTo>
                      <a:pt x="161054" y="227967"/>
                    </a:lnTo>
                    <a:close/>
                  </a:path>
                  <a:path w="473710" h="562609">
                    <a:moveTo>
                      <a:pt x="165644" y="228281"/>
                    </a:moveTo>
                    <a:lnTo>
                      <a:pt x="165517" y="228521"/>
                    </a:lnTo>
                    <a:lnTo>
                      <a:pt x="165641" y="228342"/>
                    </a:lnTo>
                    <a:close/>
                  </a:path>
                  <a:path w="473710" h="562609">
                    <a:moveTo>
                      <a:pt x="170536" y="227893"/>
                    </a:moveTo>
                    <a:lnTo>
                      <a:pt x="170259" y="227997"/>
                    </a:lnTo>
                    <a:lnTo>
                      <a:pt x="169765" y="228508"/>
                    </a:lnTo>
                    <a:lnTo>
                      <a:pt x="170120" y="228325"/>
                    </a:lnTo>
                    <a:lnTo>
                      <a:pt x="170536" y="227893"/>
                    </a:lnTo>
                    <a:close/>
                  </a:path>
                  <a:path w="473710" h="562609">
                    <a:moveTo>
                      <a:pt x="164533" y="228061"/>
                    </a:moveTo>
                    <a:lnTo>
                      <a:pt x="164317" y="228508"/>
                    </a:lnTo>
                    <a:lnTo>
                      <a:pt x="164567" y="228177"/>
                    </a:lnTo>
                    <a:close/>
                  </a:path>
                  <a:path w="473710" h="562609">
                    <a:moveTo>
                      <a:pt x="161270" y="227696"/>
                    </a:moveTo>
                    <a:lnTo>
                      <a:pt x="161023" y="228070"/>
                    </a:lnTo>
                    <a:lnTo>
                      <a:pt x="160897" y="228489"/>
                    </a:lnTo>
                    <a:lnTo>
                      <a:pt x="161024" y="228299"/>
                    </a:lnTo>
                    <a:lnTo>
                      <a:pt x="161150" y="228057"/>
                    </a:lnTo>
                    <a:lnTo>
                      <a:pt x="161270" y="227696"/>
                    </a:lnTo>
                    <a:close/>
                  </a:path>
                  <a:path w="473710" h="562609">
                    <a:moveTo>
                      <a:pt x="161126" y="228130"/>
                    </a:moveTo>
                    <a:lnTo>
                      <a:pt x="160916" y="228478"/>
                    </a:lnTo>
                    <a:lnTo>
                      <a:pt x="161042" y="228299"/>
                    </a:lnTo>
                    <a:lnTo>
                      <a:pt x="161126" y="228130"/>
                    </a:lnTo>
                    <a:close/>
                  </a:path>
                  <a:path w="473710" h="562609">
                    <a:moveTo>
                      <a:pt x="159775" y="227283"/>
                    </a:moveTo>
                    <a:lnTo>
                      <a:pt x="159448" y="227522"/>
                    </a:lnTo>
                    <a:lnTo>
                      <a:pt x="159196" y="228128"/>
                    </a:lnTo>
                    <a:lnTo>
                      <a:pt x="159321" y="228475"/>
                    </a:lnTo>
                    <a:lnTo>
                      <a:pt x="159807" y="228165"/>
                    </a:lnTo>
                    <a:lnTo>
                      <a:pt x="159932" y="227954"/>
                    </a:lnTo>
                    <a:lnTo>
                      <a:pt x="159806" y="227356"/>
                    </a:lnTo>
                    <a:close/>
                  </a:path>
                  <a:path w="473710" h="562609">
                    <a:moveTo>
                      <a:pt x="163799" y="227369"/>
                    </a:moveTo>
                    <a:lnTo>
                      <a:pt x="163318" y="228470"/>
                    </a:lnTo>
                    <a:lnTo>
                      <a:pt x="163444" y="228284"/>
                    </a:lnTo>
                    <a:lnTo>
                      <a:pt x="163799" y="227369"/>
                    </a:lnTo>
                    <a:close/>
                  </a:path>
                  <a:path w="473710" h="562609">
                    <a:moveTo>
                      <a:pt x="160375" y="227893"/>
                    </a:moveTo>
                    <a:lnTo>
                      <a:pt x="160278" y="228463"/>
                    </a:lnTo>
                    <a:lnTo>
                      <a:pt x="160526" y="228272"/>
                    </a:lnTo>
                    <a:lnTo>
                      <a:pt x="160375" y="227893"/>
                    </a:lnTo>
                    <a:close/>
                  </a:path>
                  <a:path w="473710" h="562609">
                    <a:moveTo>
                      <a:pt x="164752" y="228248"/>
                    </a:moveTo>
                    <a:lnTo>
                      <a:pt x="164893" y="228462"/>
                    </a:lnTo>
                    <a:lnTo>
                      <a:pt x="164752" y="228248"/>
                    </a:lnTo>
                    <a:close/>
                  </a:path>
                  <a:path w="473710" h="562609">
                    <a:moveTo>
                      <a:pt x="159076" y="227795"/>
                    </a:moveTo>
                    <a:lnTo>
                      <a:pt x="158931" y="228204"/>
                    </a:lnTo>
                    <a:lnTo>
                      <a:pt x="159056" y="228457"/>
                    </a:lnTo>
                    <a:lnTo>
                      <a:pt x="159182" y="228148"/>
                    </a:lnTo>
                    <a:lnTo>
                      <a:pt x="159076" y="227795"/>
                    </a:lnTo>
                    <a:close/>
                  </a:path>
                  <a:path w="473710" h="562609">
                    <a:moveTo>
                      <a:pt x="168179" y="228027"/>
                    </a:moveTo>
                    <a:lnTo>
                      <a:pt x="167658" y="228440"/>
                    </a:lnTo>
                    <a:lnTo>
                      <a:pt x="168149" y="228101"/>
                    </a:lnTo>
                    <a:close/>
                  </a:path>
                  <a:path w="473710" h="562609">
                    <a:moveTo>
                      <a:pt x="160881" y="227997"/>
                    </a:moveTo>
                    <a:lnTo>
                      <a:pt x="160752" y="228194"/>
                    </a:lnTo>
                    <a:lnTo>
                      <a:pt x="160625" y="228437"/>
                    </a:lnTo>
                    <a:lnTo>
                      <a:pt x="160881" y="227997"/>
                    </a:lnTo>
                    <a:close/>
                  </a:path>
                  <a:path w="473710" h="562609">
                    <a:moveTo>
                      <a:pt x="166898" y="228184"/>
                    </a:moveTo>
                    <a:lnTo>
                      <a:pt x="166577" y="228437"/>
                    </a:lnTo>
                    <a:lnTo>
                      <a:pt x="166823" y="228295"/>
                    </a:lnTo>
                    <a:close/>
                  </a:path>
                  <a:path w="473710" h="562609">
                    <a:moveTo>
                      <a:pt x="175771" y="225934"/>
                    </a:moveTo>
                    <a:lnTo>
                      <a:pt x="174344" y="226472"/>
                    </a:lnTo>
                    <a:lnTo>
                      <a:pt x="171478" y="228433"/>
                    </a:lnTo>
                    <a:lnTo>
                      <a:pt x="174786" y="226790"/>
                    </a:lnTo>
                    <a:lnTo>
                      <a:pt x="175771" y="225934"/>
                    </a:lnTo>
                    <a:close/>
                  </a:path>
                  <a:path w="473710" h="562609">
                    <a:moveTo>
                      <a:pt x="163884" y="227411"/>
                    </a:moveTo>
                    <a:lnTo>
                      <a:pt x="163387" y="228431"/>
                    </a:lnTo>
                    <a:lnTo>
                      <a:pt x="163620" y="228264"/>
                    </a:lnTo>
                    <a:lnTo>
                      <a:pt x="163873" y="227625"/>
                    </a:lnTo>
                    <a:lnTo>
                      <a:pt x="163884" y="227411"/>
                    </a:lnTo>
                    <a:close/>
                  </a:path>
                  <a:path w="473710" h="562609">
                    <a:moveTo>
                      <a:pt x="164872" y="228002"/>
                    </a:moveTo>
                    <a:lnTo>
                      <a:pt x="164786" y="228287"/>
                    </a:lnTo>
                    <a:lnTo>
                      <a:pt x="164912" y="228429"/>
                    </a:lnTo>
                    <a:lnTo>
                      <a:pt x="165038" y="228204"/>
                    </a:lnTo>
                    <a:lnTo>
                      <a:pt x="164872" y="228002"/>
                    </a:lnTo>
                    <a:close/>
                  </a:path>
                  <a:path w="473710" h="562609">
                    <a:moveTo>
                      <a:pt x="161487" y="227579"/>
                    </a:moveTo>
                    <a:lnTo>
                      <a:pt x="161038" y="228410"/>
                    </a:lnTo>
                    <a:lnTo>
                      <a:pt x="161414" y="227762"/>
                    </a:lnTo>
                    <a:lnTo>
                      <a:pt x="161487" y="227579"/>
                    </a:lnTo>
                    <a:close/>
                  </a:path>
                  <a:path w="473710" h="562609">
                    <a:moveTo>
                      <a:pt x="160855" y="228017"/>
                    </a:moveTo>
                    <a:lnTo>
                      <a:pt x="160612" y="228407"/>
                    </a:lnTo>
                    <a:lnTo>
                      <a:pt x="160855" y="228017"/>
                    </a:lnTo>
                    <a:close/>
                  </a:path>
                  <a:path w="473710" h="562609">
                    <a:moveTo>
                      <a:pt x="165477" y="228198"/>
                    </a:moveTo>
                    <a:lnTo>
                      <a:pt x="165372" y="228401"/>
                    </a:lnTo>
                    <a:lnTo>
                      <a:pt x="165498" y="228245"/>
                    </a:lnTo>
                    <a:close/>
                  </a:path>
                  <a:path w="473710" h="562609">
                    <a:moveTo>
                      <a:pt x="161449" y="227699"/>
                    </a:moveTo>
                    <a:lnTo>
                      <a:pt x="161064" y="228395"/>
                    </a:lnTo>
                    <a:lnTo>
                      <a:pt x="161315" y="228117"/>
                    </a:lnTo>
                    <a:lnTo>
                      <a:pt x="161449" y="227699"/>
                    </a:lnTo>
                    <a:close/>
                  </a:path>
                  <a:path w="473710" h="562609">
                    <a:moveTo>
                      <a:pt x="170943" y="227170"/>
                    </a:moveTo>
                    <a:lnTo>
                      <a:pt x="170119" y="227504"/>
                    </a:lnTo>
                    <a:lnTo>
                      <a:pt x="169247" y="228376"/>
                    </a:lnTo>
                    <a:lnTo>
                      <a:pt x="169980" y="228101"/>
                    </a:lnTo>
                    <a:lnTo>
                      <a:pt x="170725" y="227368"/>
                    </a:lnTo>
                    <a:lnTo>
                      <a:pt x="170943" y="227170"/>
                    </a:lnTo>
                    <a:close/>
                  </a:path>
                  <a:path w="473710" h="562609">
                    <a:moveTo>
                      <a:pt x="165519" y="228219"/>
                    </a:moveTo>
                    <a:lnTo>
                      <a:pt x="165426" y="228371"/>
                    </a:lnTo>
                    <a:lnTo>
                      <a:pt x="165519" y="228219"/>
                    </a:lnTo>
                    <a:close/>
                  </a:path>
                  <a:path w="473710" h="562609">
                    <a:moveTo>
                      <a:pt x="163804" y="227371"/>
                    </a:moveTo>
                    <a:lnTo>
                      <a:pt x="163410" y="228371"/>
                    </a:lnTo>
                    <a:lnTo>
                      <a:pt x="163784" y="227613"/>
                    </a:lnTo>
                    <a:lnTo>
                      <a:pt x="163804" y="227371"/>
                    </a:lnTo>
                    <a:close/>
                  </a:path>
                  <a:path w="473710" h="562609">
                    <a:moveTo>
                      <a:pt x="166232" y="227946"/>
                    </a:moveTo>
                    <a:lnTo>
                      <a:pt x="165923" y="228119"/>
                    </a:lnTo>
                    <a:lnTo>
                      <a:pt x="165797" y="228345"/>
                    </a:lnTo>
                    <a:lnTo>
                      <a:pt x="166045" y="228165"/>
                    </a:lnTo>
                    <a:lnTo>
                      <a:pt x="166232" y="227946"/>
                    </a:lnTo>
                    <a:close/>
                  </a:path>
                  <a:path w="473710" h="562609">
                    <a:moveTo>
                      <a:pt x="160342" y="227823"/>
                    </a:moveTo>
                    <a:lnTo>
                      <a:pt x="160101" y="228047"/>
                    </a:lnTo>
                    <a:lnTo>
                      <a:pt x="160226" y="228342"/>
                    </a:lnTo>
                    <a:lnTo>
                      <a:pt x="160352" y="227962"/>
                    </a:lnTo>
                    <a:lnTo>
                      <a:pt x="160342" y="227823"/>
                    </a:lnTo>
                    <a:close/>
                  </a:path>
                  <a:path w="473710" h="562609">
                    <a:moveTo>
                      <a:pt x="161505" y="227525"/>
                    </a:moveTo>
                    <a:lnTo>
                      <a:pt x="161196" y="228042"/>
                    </a:lnTo>
                    <a:lnTo>
                      <a:pt x="161071" y="228307"/>
                    </a:lnTo>
                    <a:lnTo>
                      <a:pt x="161505" y="227525"/>
                    </a:lnTo>
                    <a:close/>
                  </a:path>
                  <a:path w="473710" h="562609">
                    <a:moveTo>
                      <a:pt x="163947" y="227442"/>
                    </a:moveTo>
                    <a:lnTo>
                      <a:pt x="163604" y="228306"/>
                    </a:lnTo>
                    <a:lnTo>
                      <a:pt x="163730" y="228160"/>
                    </a:lnTo>
                    <a:lnTo>
                      <a:pt x="163982" y="227532"/>
                    </a:lnTo>
                    <a:close/>
                  </a:path>
                  <a:path w="473710" h="562609">
                    <a:moveTo>
                      <a:pt x="171060" y="227697"/>
                    </a:moveTo>
                    <a:lnTo>
                      <a:pt x="170573" y="227879"/>
                    </a:lnTo>
                    <a:lnTo>
                      <a:pt x="170197" y="228284"/>
                    </a:lnTo>
                    <a:lnTo>
                      <a:pt x="170816" y="227964"/>
                    </a:lnTo>
                    <a:lnTo>
                      <a:pt x="171060" y="227697"/>
                    </a:lnTo>
                    <a:close/>
                  </a:path>
                  <a:path w="473710" h="562609">
                    <a:moveTo>
                      <a:pt x="166983" y="228152"/>
                    </a:moveTo>
                    <a:close/>
                  </a:path>
                  <a:path w="473710" h="562609">
                    <a:moveTo>
                      <a:pt x="166301" y="227330"/>
                    </a:moveTo>
                    <a:lnTo>
                      <a:pt x="165748" y="228007"/>
                    </a:lnTo>
                    <a:lnTo>
                      <a:pt x="165624" y="228260"/>
                    </a:lnTo>
                    <a:lnTo>
                      <a:pt x="165750" y="228128"/>
                    </a:lnTo>
                    <a:lnTo>
                      <a:pt x="166301" y="227330"/>
                    </a:lnTo>
                    <a:close/>
                  </a:path>
                  <a:path w="473710" h="562609">
                    <a:moveTo>
                      <a:pt x="160975" y="227418"/>
                    </a:moveTo>
                    <a:lnTo>
                      <a:pt x="160542" y="227695"/>
                    </a:lnTo>
                    <a:lnTo>
                      <a:pt x="160416" y="227983"/>
                    </a:lnTo>
                    <a:lnTo>
                      <a:pt x="160543" y="228258"/>
                    </a:lnTo>
                    <a:lnTo>
                      <a:pt x="160789" y="227919"/>
                    </a:lnTo>
                    <a:lnTo>
                      <a:pt x="160975" y="227418"/>
                    </a:lnTo>
                    <a:close/>
                  </a:path>
                  <a:path w="473710" h="562609">
                    <a:moveTo>
                      <a:pt x="164006" y="227475"/>
                    </a:moveTo>
                    <a:lnTo>
                      <a:pt x="163691" y="228257"/>
                    </a:lnTo>
                    <a:lnTo>
                      <a:pt x="163815" y="228057"/>
                    </a:lnTo>
                    <a:lnTo>
                      <a:pt x="163940" y="227770"/>
                    </a:lnTo>
                    <a:lnTo>
                      <a:pt x="164006" y="227475"/>
                    </a:lnTo>
                    <a:close/>
                  </a:path>
                  <a:path w="473710" h="562609">
                    <a:moveTo>
                      <a:pt x="168609" y="228074"/>
                    </a:moveTo>
                    <a:lnTo>
                      <a:pt x="168469" y="228128"/>
                    </a:lnTo>
                    <a:lnTo>
                      <a:pt x="168609" y="228074"/>
                    </a:lnTo>
                    <a:close/>
                  </a:path>
                  <a:path w="473710" h="562609">
                    <a:moveTo>
                      <a:pt x="166230" y="227241"/>
                    </a:moveTo>
                    <a:lnTo>
                      <a:pt x="165695" y="227977"/>
                    </a:lnTo>
                    <a:lnTo>
                      <a:pt x="165569" y="228233"/>
                    </a:lnTo>
                    <a:lnTo>
                      <a:pt x="166230" y="227241"/>
                    </a:lnTo>
                    <a:close/>
                  </a:path>
                  <a:path w="473710" h="562609">
                    <a:moveTo>
                      <a:pt x="164048" y="227522"/>
                    </a:moveTo>
                    <a:lnTo>
                      <a:pt x="163739" y="228229"/>
                    </a:lnTo>
                    <a:lnTo>
                      <a:pt x="164114" y="227665"/>
                    </a:lnTo>
                    <a:lnTo>
                      <a:pt x="164048" y="227522"/>
                    </a:lnTo>
                    <a:close/>
                  </a:path>
                  <a:path w="473710" h="562609">
                    <a:moveTo>
                      <a:pt x="166342" y="227330"/>
                    </a:moveTo>
                    <a:lnTo>
                      <a:pt x="165680" y="228228"/>
                    </a:lnTo>
                    <a:lnTo>
                      <a:pt x="166342" y="227330"/>
                    </a:lnTo>
                    <a:close/>
                  </a:path>
                  <a:path w="473710" h="562609">
                    <a:moveTo>
                      <a:pt x="164141" y="227625"/>
                    </a:moveTo>
                    <a:lnTo>
                      <a:pt x="163741" y="228228"/>
                    </a:lnTo>
                    <a:lnTo>
                      <a:pt x="164141" y="227625"/>
                    </a:lnTo>
                    <a:close/>
                  </a:path>
                  <a:path w="473710" h="562609">
                    <a:moveTo>
                      <a:pt x="161907" y="227227"/>
                    </a:moveTo>
                    <a:lnTo>
                      <a:pt x="161496" y="227929"/>
                    </a:lnTo>
                    <a:lnTo>
                      <a:pt x="161369" y="228224"/>
                    </a:lnTo>
                    <a:lnTo>
                      <a:pt x="161608" y="228090"/>
                    </a:lnTo>
                    <a:lnTo>
                      <a:pt x="161907" y="227227"/>
                    </a:lnTo>
                    <a:close/>
                  </a:path>
                  <a:path w="473710" h="562609">
                    <a:moveTo>
                      <a:pt x="161657" y="227397"/>
                    </a:moveTo>
                    <a:lnTo>
                      <a:pt x="161536" y="227541"/>
                    </a:lnTo>
                    <a:lnTo>
                      <a:pt x="161410" y="227821"/>
                    </a:lnTo>
                    <a:lnTo>
                      <a:pt x="161283" y="228216"/>
                    </a:lnTo>
                    <a:lnTo>
                      <a:pt x="161657" y="227397"/>
                    </a:lnTo>
                    <a:close/>
                  </a:path>
                  <a:path w="473710" h="562609">
                    <a:moveTo>
                      <a:pt x="166427" y="227206"/>
                    </a:moveTo>
                    <a:lnTo>
                      <a:pt x="165744" y="228192"/>
                    </a:lnTo>
                    <a:lnTo>
                      <a:pt x="165987" y="227983"/>
                    </a:lnTo>
                    <a:lnTo>
                      <a:pt x="166364" y="227368"/>
                    </a:lnTo>
                    <a:lnTo>
                      <a:pt x="166427" y="227206"/>
                    </a:lnTo>
                    <a:close/>
                  </a:path>
                  <a:path w="473710" h="562609">
                    <a:moveTo>
                      <a:pt x="167790" y="227552"/>
                    </a:moveTo>
                    <a:lnTo>
                      <a:pt x="167136" y="228015"/>
                    </a:lnTo>
                    <a:lnTo>
                      <a:pt x="167011" y="228191"/>
                    </a:lnTo>
                    <a:lnTo>
                      <a:pt x="167891" y="227695"/>
                    </a:lnTo>
                    <a:lnTo>
                      <a:pt x="167790" y="227552"/>
                    </a:lnTo>
                    <a:close/>
                  </a:path>
                  <a:path w="473710" h="562609">
                    <a:moveTo>
                      <a:pt x="169135" y="227292"/>
                    </a:moveTo>
                    <a:lnTo>
                      <a:pt x="168437" y="227865"/>
                    </a:lnTo>
                    <a:lnTo>
                      <a:pt x="168311" y="228187"/>
                    </a:lnTo>
                    <a:lnTo>
                      <a:pt x="168683" y="228023"/>
                    </a:lnTo>
                    <a:lnTo>
                      <a:pt x="169700" y="227330"/>
                    </a:lnTo>
                    <a:lnTo>
                      <a:pt x="169228" y="227330"/>
                    </a:lnTo>
                    <a:close/>
                  </a:path>
                  <a:path w="473710" h="562609">
                    <a:moveTo>
                      <a:pt x="164146" y="227631"/>
                    </a:moveTo>
                    <a:lnTo>
                      <a:pt x="163851" y="228165"/>
                    </a:lnTo>
                    <a:lnTo>
                      <a:pt x="163977" y="227997"/>
                    </a:lnTo>
                    <a:lnTo>
                      <a:pt x="164146" y="227631"/>
                    </a:lnTo>
                    <a:close/>
                  </a:path>
                  <a:path w="473710" h="562609">
                    <a:moveTo>
                      <a:pt x="164913" y="227919"/>
                    </a:moveTo>
                    <a:lnTo>
                      <a:pt x="164943" y="228047"/>
                    </a:lnTo>
                    <a:lnTo>
                      <a:pt x="164913" y="227919"/>
                    </a:lnTo>
                    <a:close/>
                  </a:path>
                  <a:path w="473710" h="562609">
                    <a:moveTo>
                      <a:pt x="167608" y="227330"/>
                    </a:moveTo>
                    <a:lnTo>
                      <a:pt x="167472" y="227330"/>
                    </a:lnTo>
                    <a:lnTo>
                      <a:pt x="167098" y="227887"/>
                    </a:lnTo>
                    <a:lnTo>
                      <a:pt x="166975" y="228129"/>
                    </a:lnTo>
                    <a:lnTo>
                      <a:pt x="167605" y="227477"/>
                    </a:lnTo>
                    <a:lnTo>
                      <a:pt x="167608" y="227330"/>
                    </a:lnTo>
                    <a:close/>
                  </a:path>
                  <a:path w="473710" h="562609">
                    <a:moveTo>
                      <a:pt x="159995" y="227798"/>
                    </a:moveTo>
                    <a:lnTo>
                      <a:pt x="159864" y="228129"/>
                    </a:lnTo>
                    <a:lnTo>
                      <a:pt x="159995" y="227798"/>
                    </a:lnTo>
                    <a:close/>
                  </a:path>
                  <a:path w="473710" h="562609">
                    <a:moveTo>
                      <a:pt x="159434" y="227532"/>
                    </a:moveTo>
                    <a:lnTo>
                      <a:pt x="159193" y="228121"/>
                    </a:lnTo>
                    <a:lnTo>
                      <a:pt x="159434" y="227532"/>
                    </a:lnTo>
                    <a:close/>
                  </a:path>
                  <a:path w="473710" h="562609">
                    <a:moveTo>
                      <a:pt x="161475" y="227537"/>
                    </a:moveTo>
                    <a:lnTo>
                      <a:pt x="161259" y="227732"/>
                    </a:lnTo>
                    <a:lnTo>
                      <a:pt x="161133" y="228118"/>
                    </a:lnTo>
                    <a:lnTo>
                      <a:pt x="161475" y="227537"/>
                    </a:lnTo>
                    <a:close/>
                  </a:path>
                  <a:path w="473710" h="562609">
                    <a:moveTo>
                      <a:pt x="164169" y="227656"/>
                    </a:moveTo>
                    <a:lnTo>
                      <a:pt x="163948" y="228109"/>
                    </a:lnTo>
                    <a:lnTo>
                      <a:pt x="164310" y="227902"/>
                    </a:lnTo>
                    <a:lnTo>
                      <a:pt x="164169" y="227656"/>
                    </a:lnTo>
                    <a:close/>
                  </a:path>
                  <a:path w="473710" h="562609">
                    <a:moveTo>
                      <a:pt x="166465" y="227816"/>
                    </a:moveTo>
                    <a:lnTo>
                      <a:pt x="166253" y="227934"/>
                    </a:lnTo>
                    <a:lnTo>
                      <a:pt x="166130" y="228104"/>
                    </a:lnTo>
                    <a:lnTo>
                      <a:pt x="166373" y="227927"/>
                    </a:lnTo>
                    <a:close/>
                  </a:path>
                  <a:path w="473710" h="562609">
                    <a:moveTo>
                      <a:pt x="164650" y="227819"/>
                    </a:moveTo>
                    <a:lnTo>
                      <a:pt x="164623" y="228102"/>
                    </a:lnTo>
                    <a:lnTo>
                      <a:pt x="164750" y="227934"/>
                    </a:lnTo>
                    <a:close/>
                  </a:path>
                  <a:path w="473710" h="562609">
                    <a:moveTo>
                      <a:pt x="166447" y="227239"/>
                    </a:moveTo>
                    <a:lnTo>
                      <a:pt x="165923" y="228092"/>
                    </a:lnTo>
                    <a:lnTo>
                      <a:pt x="166177" y="227951"/>
                    </a:lnTo>
                    <a:lnTo>
                      <a:pt x="166556" y="227469"/>
                    </a:lnTo>
                    <a:lnTo>
                      <a:pt x="166447" y="227239"/>
                    </a:lnTo>
                    <a:close/>
                  </a:path>
                  <a:path w="473710" h="562609">
                    <a:moveTo>
                      <a:pt x="170802" y="227330"/>
                    </a:moveTo>
                    <a:lnTo>
                      <a:pt x="170027" y="228084"/>
                    </a:lnTo>
                    <a:lnTo>
                      <a:pt x="170263" y="227942"/>
                    </a:lnTo>
                    <a:lnTo>
                      <a:pt x="170802" y="227330"/>
                    </a:lnTo>
                    <a:close/>
                  </a:path>
                  <a:path w="473710" h="562609">
                    <a:moveTo>
                      <a:pt x="161975" y="227330"/>
                    </a:moveTo>
                    <a:lnTo>
                      <a:pt x="161693" y="228042"/>
                    </a:lnTo>
                    <a:lnTo>
                      <a:pt x="161975" y="227330"/>
                    </a:lnTo>
                    <a:close/>
                  </a:path>
                  <a:path w="473710" h="562609">
                    <a:moveTo>
                      <a:pt x="162056" y="227285"/>
                    </a:moveTo>
                    <a:lnTo>
                      <a:pt x="161714" y="228030"/>
                    </a:lnTo>
                    <a:lnTo>
                      <a:pt x="161841" y="227889"/>
                    </a:lnTo>
                    <a:lnTo>
                      <a:pt x="162056" y="227285"/>
                    </a:lnTo>
                    <a:close/>
                  </a:path>
                  <a:path w="473710" h="562609">
                    <a:moveTo>
                      <a:pt x="169029" y="227249"/>
                    </a:moveTo>
                    <a:lnTo>
                      <a:pt x="168781" y="227326"/>
                    </a:lnTo>
                    <a:lnTo>
                      <a:pt x="168287" y="227716"/>
                    </a:lnTo>
                    <a:lnTo>
                      <a:pt x="168179" y="228027"/>
                    </a:lnTo>
                    <a:lnTo>
                      <a:pt x="169055" y="227333"/>
                    </a:lnTo>
                    <a:close/>
                  </a:path>
                  <a:path w="473710" h="562609">
                    <a:moveTo>
                      <a:pt x="164401" y="227850"/>
                    </a:moveTo>
                    <a:lnTo>
                      <a:pt x="164498" y="228022"/>
                    </a:lnTo>
                    <a:lnTo>
                      <a:pt x="164401" y="227850"/>
                    </a:lnTo>
                    <a:close/>
                  </a:path>
                  <a:path w="473710" h="562609">
                    <a:moveTo>
                      <a:pt x="165631" y="227145"/>
                    </a:moveTo>
                    <a:lnTo>
                      <a:pt x="165147" y="227441"/>
                    </a:lnTo>
                    <a:lnTo>
                      <a:pt x="165022" y="227962"/>
                    </a:lnTo>
                    <a:lnTo>
                      <a:pt x="165631" y="227145"/>
                    </a:lnTo>
                    <a:close/>
                  </a:path>
                  <a:path w="473710" h="562609">
                    <a:moveTo>
                      <a:pt x="161208" y="227455"/>
                    </a:moveTo>
                    <a:lnTo>
                      <a:pt x="160881" y="227997"/>
                    </a:lnTo>
                    <a:lnTo>
                      <a:pt x="161130" y="227716"/>
                    </a:lnTo>
                    <a:lnTo>
                      <a:pt x="161208" y="227455"/>
                    </a:lnTo>
                    <a:close/>
                  </a:path>
                  <a:path w="473710" h="562609">
                    <a:moveTo>
                      <a:pt x="160162" y="227432"/>
                    </a:moveTo>
                    <a:lnTo>
                      <a:pt x="160077" y="227992"/>
                    </a:lnTo>
                    <a:lnTo>
                      <a:pt x="160320" y="227837"/>
                    </a:lnTo>
                    <a:lnTo>
                      <a:pt x="160162" y="227432"/>
                    </a:lnTo>
                    <a:close/>
                  </a:path>
                  <a:path w="473710" h="562609">
                    <a:moveTo>
                      <a:pt x="156585" y="225972"/>
                    </a:moveTo>
                    <a:lnTo>
                      <a:pt x="156892" y="227211"/>
                    </a:lnTo>
                    <a:lnTo>
                      <a:pt x="157145" y="227988"/>
                    </a:lnTo>
                    <a:lnTo>
                      <a:pt x="156765" y="226380"/>
                    </a:lnTo>
                    <a:lnTo>
                      <a:pt x="156585" y="225972"/>
                    </a:lnTo>
                    <a:close/>
                  </a:path>
                  <a:path w="473710" h="562609">
                    <a:moveTo>
                      <a:pt x="162330" y="227151"/>
                    </a:moveTo>
                    <a:lnTo>
                      <a:pt x="162062" y="227283"/>
                    </a:lnTo>
                    <a:lnTo>
                      <a:pt x="161810" y="227977"/>
                    </a:lnTo>
                    <a:lnTo>
                      <a:pt x="162188" y="227613"/>
                    </a:lnTo>
                    <a:lnTo>
                      <a:pt x="162330" y="227151"/>
                    </a:lnTo>
                    <a:close/>
                  </a:path>
                  <a:path w="473710" h="562609">
                    <a:moveTo>
                      <a:pt x="162623" y="227520"/>
                    </a:moveTo>
                    <a:lnTo>
                      <a:pt x="162398" y="227966"/>
                    </a:lnTo>
                    <a:lnTo>
                      <a:pt x="162623" y="227520"/>
                    </a:lnTo>
                    <a:close/>
                  </a:path>
                  <a:path w="473710" h="562609">
                    <a:moveTo>
                      <a:pt x="158645" y="226602"/>
                    </a:moveTo>
                    <a:lnTo>
                      <a:pt x="158421" y="226769"/>
                    </a:lnTo>
                    <a:lnTo>
                      <a:pt x="158295" y="226919"/>
                    </a:lnTo>
                    <a:lnTo>
                      <a:pt x="158802" y="227943"/>
                    </a:lnTo>
                    <a:lnTo>
                      <a:pt x="159055" y="227756"/>
                    </a:lnTo>
                    <a:lnTo>
                      <a:pt x="158645" y="226602"/>
                    </a:lnTo>
                    <a:close/>
                  </a:path>
                  <a:path w="473710" h="562609">
                    <a:moveTo>
                      <a:pt x="172041" y="227330"/>
                    </a:moveTo>
                    <a:lnTo>
                      <a:pt x="171147" y="227664"/>
                    </a:lnTo>
                    <a:lnTo>
                      <a:pt x="170902" y="227919"/>
                    </a:lnTo>
                    <a:lnTo>
                      <a:pt x="172041" y="227330"/>
                    </a:lnTo>
                    <a:close/>
                  </a:path>
                  <a:path w="473710" h="562609">
                    <a:moveTo>
                      <a:pt x="166260" y="226921"/>
                    </a:moveTo>
                    <a:lnTo>
                      <a:pt x="165690" y="227911"/>
                    </a:lnTo>
                    <a:lnTo>
                      <a:pt x="166068" y="227401"/>
                    </a:lnTo>
                    <a:lnTo>
                      <a:pt x="166315" y="227106"/>
                    </a:lnTo>
                    <a:lnTo>
                      <a:pt x="166260" y="226921"/>
                    </a:lnTo>
                    <a:close/>
                  </a:path>
                  <a:path w="473710" h="562609">
                    <a:moveTo>
                      <a:pt x="166572" y="227452"/>
                    </a:moveTo>
                    <a:lnTo>
                      <a:pt x="166268" y="227900"/>
                    </a:lnTo>
                    <a:lnTo>
                      <a:pt x="166518" y="227738"/>
                    </a:lnTo>
                    <a:lnTo>
                      <a:pt x="166572" y="227452"/>
                    </a:lnTo>
                    <a:close/>
                  </a:path>
                  <a:path w="473710" h="562609">
                    <a:moveTo>
                      <a:pt x="168800" y="227306"/>
                    </a:moveTo>
                    <a:lnTo>
                      <a:pt x="168191" y="227756"/>
                    </a:lnTo>
                    <a:lnTo>
                      <a:pt x="168065" y="227887"/>
                    </a:lnTo>
                    <a:lnTo>
                      <a:pt x="168800" y="227306"/>
                    </a:lnTo>
                    <a:close/>
                  </a:path>
                  <a:path w="473710" h="562609">
                    <a:moveTo>
                      <a:pt x="160150" y="227406"/>
                    </a:moveTo>
                    <a:lnTo>
                      <a:pt x="160032" y="227887"/>
                    </a:lnTo>
                    <a:lnTo>
                      <a:pt x="160159" y="227432"/>
                    </a:lnTo>
                    <a:close/>
                  </a:path>
                  <a:path w="473710" h="562609">
                    <a:moveTo>
                      <a:pt x="164192" y="227614"/>
                    </a:moveTo>
                    <a:lnTo>
                      <a:pt x="164362" y="227872"/>
                    </a:lnTo>
                    <a:lnTo>
                      <a:pt x="164192" y="227614"/>
                    </a:lnTo>
                    <a:close/>
                  </a:path>
                  <a:path w="473710" h="562609">
                    <a:moveTo>
                      <a:pt x="168637" y="227273"/>
                    </a:moveTo>
                    <a:lnTo>
                      <a:pt x="168048" y="227606"/>
                    </a:lnTo>
                    <a:lnTo>
                      <a:pt x="168047" y="227865"/>
                    </a:lnTo>
                    <a:lnTo>
                      <a:pt x="168707" y="227330"/>
                    </a:lnTo>
                    <a:close/>
                  </a:path>
                  <a:path w="473710" h="562609">
                    <a:moveTo>
                      <a:pt x="165013" y="227499"/>
                    </a:moveTo>
                    <a:lnTo>
                      <a:pt x="164806" y="227617"/>
                    </a:lnTo>
                    <a:lnTo>
                      <a:pt x="164685" y="227795"/>
                    </a:lnTo>
                    <a:lnTo>
                      <a:pt x="165013" y="227499"/>
                    </a:lnTo>
                    <a:close/>
                  </a:path>
                  <a:path w="473710" h="562609">
                    <a:moveTo>
                      <a:pt x="164214" y="227574"/>
                    </a:moveTo>
                    <a:lnTo>
                      <a:pt x="164282" y="227716"/>
                    </a:lnTo>
                    <a:lnTo>
                      <a:pt x="164401" y="227850"/>
                    </a:lnTo>
                    <a:lnTo>
                      <a:pt x="164413" y="227672"/>
                    </a:lnTo>
                    <a:lnTo>
                      <a:pt x="164214" y="227574"/>
                    </a:lnTo>
                    <a:close/>
                  </a:path>
                  <a:path w="473710" h="562609">
                    <a:moveTo>
                      <a:pt x="161334" y="227256"/>
                    </a:moveTo>
                    <a:lnTo>
                      <a:pt x="161217" y="227441"/>
                    </a:lnTo>
                    <a:lnTo>
                      <a:pt x="161095" y="227831"/>
                    </a:lnTo>
                    <a:lnTo>
                      <a:pt x="161334" y="227256"/>
                    </a:lnTo>
                    <a:close/>
                  </a:path>
                  <a:path w="473710" h="562609">
                    <a:moveTo>
                      <a:pt x="161165" y="226456"/>
                    </a:moveTo>
                    <a:lnTo>
                      <a:pt x="160342" y="227143"/>
                    </a:lnTo>
                    <a:lnTo>
                      <a:pt x="160216" y="227549"/>
                    </a:lnTo>
                    <a:lnTo>
                      <a:pt x="160342" y="227823"/>
                    </a:lnTo>
                    <a:lnTo>
                      <a:pt x="160595" y="227240"/>
                    </a:lnTo>
                    <a:lnTo>
                      <a:pt x="161165" y="226456"/>
                    </a:lnTo>
                    <a:close/>
                  </a:path>
                  <a:path w="473710" h="562609">
                    <a:moveTo>
                      <a:pt x="161684" y="226965"/>
                    </a:moveTo>
                    <a:lnTo>
                      <a:pt x="161492" y="227088"/>
                    </a:lnTo>
                    <a:lnTo>
                      <a:pt x="161113" y="227817"/>
                    </a:lnTo>
                    <a:lnTo>
                      <a:pt x="161391" y="227330"/>
                    </a:lnTo>
                    <a:lnTo>
                      <a:pt x="161567" y="227330"/>
                    </a:lnTo>
                    <a:lnTo>
                      <a:pt x="161684" y="226965"/>
                    </a:lnTo>
                    <a:close/>
                  </a:path>
                  <a:path w="473710" h="562609">
                    <a:moveTo>
                      <a:pt x="160011" y="227110"/>
                    </a:moveTo>
                    <a:lnTo>
                      <a:pt x="159868" y="227501"/>
                    </a:lnTo>
                    <a:lnTo>
                      <a:pt x="159994" y="227798"/>
                    </a:lnTo>
                    <a:lnTo>
                      <a:pt x="160121" y="227479"/>
                    </a:lnTo>
                    <a:lnTo>
                      <a:pt x="160011" y="227110"/>
                    </a:lnTo>
                    <a:close/>
                  </a:path>
                  <a:path w="473710" h="562609">
                    <a:moveTo>
                      <a:pt x="162340" y="227482"/>
                    </a:moveTo>
                    <a:lnTo>
                      <a:pt x="162132" y="227796"/>
                    </a:lnTo>
                    <a:lnTo>
                      <a:pt x="162340" y="227482"/>
                    </a:lnTo>
                    <a:close/>
                  </a:path>
                  <a:path w="473710" h="562609">
                    <a:moveTo>
                      <a:pt x="166951" y="227544"/>
                    </a:moveTo>
                    <a:lnTo>
                      <a:pt x="166779" y="227795"/>
                    </a:lnTo>
                    <a:lnTo>
                      <a:pt x="166951" y="227544"/>
                    </a:lnTo>
                    <a:close/>
                  </a:path>
                  <a:path w="473710" h="562609">
                    <a:moveTo>
                      <a:pt x="159468" y="227449"/>
                    </a:moveTo>
                    <a:lnTo>
                      <a:pt x="159199" y="227649"/>
                    </a:lnTo>
                    <a:lnTo>
                      <a:pt x="159076" y="227795"/>
                    </a:lnTo>
                    <a:lnTo>
                      <a:pt x="159433" y="227533"/>
                    </a:lnTo>
                    <a:close/>
                  </a:path>
                  <a:path w="473710" h="562609">
                    <a:moveTo>
                      <a:pt x="162332" y="227489"/>
                    </a:moveTo>
                    <a:lnTo>
                      <a:pt x="162136" y="227783"/>
                    </a:lnTo>
                    <a:lnTo>
                      <a:pt x="162332" y="227489"/>
                    </a:lnTo>
                    <a:close/>
                  </a:path>
                  <a:path w="473710" h="562609">
                    <a:moveTo>
                      <a:pt x="161236" y="226396"/>
                    </a:moveTo>
                    <a:lnTo>
                      <a:pt x="160530" y="227330"/>
                    </a:lnTo>
                    <a:lnTo>
                      <a:pt x="160405" y="227783"/>
                    </a:lnTo>
                    <a:lnTo>
                      <a:pt x="160532" y="227418"/>
                    </a:lnTo>
                    <a:lnTo>
                      <a:pt x="160657" y="227196"/>
                    </a:lnTo>
                    <a:lnTo>
                      <a:pt x="161236" y="226396"/>
                    </a:lnTo>
                    <a:close/>
                  </a:path>
                  <a:path w="473710" h="562609">
                    <a:moveTo>
                      <a:pt x="161367" y="226287"/>
                    </a:moveTo>
                    <a:lnTo>
                      <a:pt x="161162" y="226499"/>
                    </a:lnTo>
                    <a:lnTo>
                      <a:pt x="160665" y="227186"/>
                    </a:lnTo>
                    <a:lnTo>
                      <a:pt x="160539" y="227397"/>
                    </a:lnTo>
                    <a:lnTo>
                      <a:pt x="160413" y="227777"/>
                    </a:lnTo>
                    <a:lnTo>
                      <a:pt x="160912" y="227458"/>
                    </a:lnTo>
                    <a:lnTo>
                      <a:pt x="161039" y="227246"/>
                    </a:lnTo>
                    <a:lnTo>
                      <a:pt x="161291" y="226566"/>
                    </a:lnTo>
                    <a:lnTo>
                      <a:pt x="161367" y="226287"/>
                    </a:lnTo>
                    <a:close/>
                  </a:path>
                  <a:path w="473710" h="562609">
                    <a:moveTo>
                      <a:pt x="158915" y="226401"/>
                    </a:moveTo>
                    <a:lnTo>
                      <a:pt x="158681" y="226703"/>
                    </a:lnTo>
                    <a:lnTo>
                      <a:pt x="159060" y="227752"/>
                    </a:lnTo>
                    <a:lnTo>
                      <a:pt x="159437" y="227473"/>
                    </a:lnTo>
                    <a:lnTo>
                      <a:pt x="159400" y="227330"/>
                    </a:lnTo>
                    <a:lnTo>
                      <a:pt x="158915" y="226401"/>
                    </a:lnTo>
                    <a:close/>
                  </a:path>
                  <a:path w="473710" h="562609">
                    <a:moveTo>
                      <a:pt x="164851" y="227330"/>
                    </a:moveTo>
                    <a:lnTo>
                      <a:pt x="164350" y="227330"/>
                    </a:lnTo>
                    <a:lnTo>
                      <a:pt x="164339" y="227549"/>
                    </a:lnTo>
                    <a:lnTo>
                      <a:pt x="164584" y="227745"/>
                    </a:lnTo>
                    <a:lnTo>
                      <a:pt x="164709" y="227617"/>
                    </a:lnTo>
                    <a:lnTo>
                      <a:pt x="164851" y="227330"/>
                    </a:lnTo>
                    <a:close/>
                  </a:path>
                  <a:path w="473710" h="562609">
                    <a:moveTo>
                      <a:pt x="161898" y="227210"/>
                    </a:moveTo>
                    <a:lnTo>
                      <a:pt x="161705" y="227445"/>
                    </a:lnTo>
                    <a:lnTo>
                      <a:pt x="161579" y="227738"/>
                    </a:lnTo>
                    <a:lnTo>
                      <a:pt x="161898" y="227210"/>
                    </a:lnTo>
                    <a:close/>
                  </a:path>
                  <a:path w="473710" h="562609">
                    <a:moveTo>
                      <a:pt x="165071" y="227466"/>
                    </a:moveTo>
                    <a:lnTo>
                      <a:pt x="164901" y="227734"/>
                    </a:lnTo>
                    <a:lnTo>
                      <a:pt x="165028" y="227559"/>
                    </a:lnTo>
                    <a:close/>
                  </a:path>
                  <a:path w="473710" h="562609">
                    <a:moveTo>
                      <a:pt x="162709" y="227131"/>
                    </a:moveTo>
                    <a:lnTo>
                      <a:pt x="162391" y="227433"/>
                    </a:lnTo>
                    <a:lnTo>
                      <a:pt x="162265" y="227721"/>
                    </a:lnTo>
                    <a:lnTo>
                      <a:pt x="162518" y="227579"/>
                    </a:lnTo>
                    <a:lnTo>
                      <a:pt x="162709" y="227131"/>
                    </a:lnTo>
                    <a:close/>
                  </a:path>
                  <a:path w="473710" h="562609">
                    <a:moveTo>
                      <a:pt x="164258" y="227496"/>
                    </a:moveTo>
                    <a:lnTo>
                      <a:pt x="164525" y="227716"/>
                    </a:lnTo>
                    <a:lnTo>
                      <a:pt x="164258" y="227496"/>
                    </a:lnTo>
                    <a:close/>
                  </a:path>
                  <a:path w="473710" h="562609">
                    <a:moveTo>
                      <a:pt x="165263" y="226492"/>
                    </a:moveTo>
                    <a:lnTo>
                      <a:pt x="164671" y="227695"/>
                    </a:lnTo>
                    <a:lnTo>
                      <a:pt x="164794" y="227520"/>
                    </a:lnTo>
                    <a:lnTo>
                      <a:pt x="165174" y="226733"/>
                    </a:lnTo>
                    <a:lnTo>
                      <a:pt x="165263" y="226492"/>
                    </a:lnTo>
                    <a:close/>
                  </a:path>
                  <a:path w="473710" h="562609">
                    <a:moveTo>
                      <a:pt x="161567" y="227330"/>
                    </a:moveTo>
                    <a:lnTo>
                      <a:pt x="161391" y="227330"/>
                    </a:lnTo>
                    <a:lnTo>
                      <a:pt x="161272" y="227695"/>
                    </a:lnTo>
                    <a:lnTo>
                      <a:pt x="161523" y="227452"/>
                    </a:lnTo>
                    <a:close/>
                  </a:path>
                  <a:path w="473710" h="562609">
                    <a:moveTo>
                      <a:pt x="165286" y="226501"/>
                    </a:moveTo>
                    <a:lnTo>
                      <a:pt x="164724" y="227664"/>
                    </a:lnTo>
                    <a:lnTo>
                      <a:pt x="165356" y="226751"/>
                    </a:lnTo>
                    <a:lnTo>
                      <a:pt x="165286" y="226501"/>
                    </a:lnTo>
                    <a:close/>
                  </a:path>
                  <a:path w="473710" h="562609">
                    <a:moveTo>
                      <a:pt x="167077" y="227161"/>
                    </a:moveTo>
                    <a:lnTo>
                      <a:pt x="166699" y="227659"/>
                    </a:lnTo>
                    <a:lnTo>
                      <a:pt x="166947" y="227511"/>
                    </a:lnTo>
                    <a:lnTo>
                      <a:pt x="167074" y="227365"/>
                    </a:lnTo>
                    <a:lnTo>
                      <a:pt x="167077" y="227161"/>
                    </a:lnTo>
                    <a:close/>
                  </a:path>
                  <a:path w="473710" h="562609">
                    <a:moveTo>
                      <a:pt x="165402" y="226684"/>
                    </a:moveTo>
                    <a:lnTo>
                      <a:pt x="164751" y="227649"/>
                    </a:lnTo>
                    <a:lnTo>
                      <a:pt x="165002" y="227505"/>
                    </a:lnTo>
                    <a:lnTo>
                      <a:pt x="165402" y="226684"/>
                    </a:lnTo>
                    <a:close/>
                  </a:path>
                  <a:path w="473710" h="562609">
                    <a:moveTo>
                      <a:pt x="166973" y="227123"/>
                    </a:moveTo>
                    <a:lnTo>
                      <a:pt x="166811" y="227376"/>
                    </a:lnTo>
                    <a:lnTo>
                      <a:pt x="166686" y="227638"/>
                    </a:lnTo>
                    <a:lnTo>
                      <a:pt x="167066" y="227158"/>
                    </a:lnTo>
                    <a:close/>
                  </a:path>
                  <a:path w="473710" h="562609">
                    <a:moveTo>
                      <a:pt x="162464" y="227085"/>
                    </a:moveTo>
                    <a:lnTo>
                      <a:pt x="162308" y="227221"/>
                    </a:lnTo>
                    <a:lnTo>
                      <a:pt x="162182" y="227631"/>
                    </a:lnTo>
                    <a:lnTo>
                      <a:pt x="162464" y="227085"/>
                    </a:lnTo>
                    <a:close/>
                  </a:path>
                  <a:path w="473710" h="562609">
                    <a:moveTo>
                      <a:pt x="166950" y="227114"/>
                    </a:moveTo>
                    <a:lnTo>
                      <a:pt x="166786" y="227356"/>
                    </a:lnTo>
                    <a:lnTo>
                      <a:pt x="166663" y="227599"/>
                    </a:lnTo>
                    <a:lnTo>
                      <a:pt x="166914" y="227210"/>
                    </a:lnTo>
                    <a:close/>
                  </a:path>
                  <a:path w="473710" h="562609">
                    <a:moveTo>
                      <a:pt x="174348" y="226466"/>
                    </a:moveTo>
                    <a:lnTo>
                      <a:pt x="173876" y="226645"/>
                    </a:lnTo>
                    <a:lnTo>
                      <a:pt x="172622" y="227579"/>
                    </a:lnTo>
                    <a:lnTo>
                      <a:pt x="174348" y="226466"/>
                    </a:lnTo>
                    <a:close/>
                  </a:path>
                  <a:path w="473710" h="562609">
                    <a:moveTo>
                      <a:pt x="162790" y="227054"/>
                    </a:moveTo>
                    <a:lnTo>
                      <a:pt x="162675" y="227224"/>
                    </a:lnTo>
                    <a:lnTo>
                      <a:pt x="162548" y="227562"/>
                    </a:lnTo>
                    <a:lnTo>
                      <a:pt x="162675" y="227376"/>
                    </a:lnTo>
                    <a:lnTo>
                      <a:pt x="162790" y="227054"/>
                    </a:lnTo>
                    <a:close/>
                  </a:path>
                  <a:path w="473710" h="562609">
                    <a:moveTo>
                      <a:pt x="166831" y="227070"/>
                    </a:moveTo>
                    <a:lnTo>
                      <a:pt x="166640" y="227559"/>
                    </a:lnTo>
                    <a:lnTo>
                      <a:pt x="166890" y="227157"/>
                    </a:lnTo>
                    <a:close/>
                  </a:path>
                  <a:path w="473710" h="562609">
                    <a:moveTo>
                      <a:pt x="168248" y="226956"/>
                    </a:moveTo>
                    <a:lnTo>
                      <a:pt x="167915" y="227141"/>
                    </a:lnTo>
                    <a:lnTo>
                      <a:pt x="167790" y="227552"/>
                    </a:lnTo>
                    <a:lnTo>
                      <a:pt x="168418" y="227106"/>
                    </a:lnTo>
                    <a:lnTo>
                      <a:pt x="168248" y="226956"/>
                    </a:lnTo>
                    <a:close/>
                  </a:path>
                  <a:path w="473710" h="562609">
                    <a:moveTo>
                      <a:pt x="167116" y="227426"/>
                    </a:moveTo>
                    <a:lnTo>
                      <a:pt x="166951" y="227544"/>
                    </a:lnTo>
                    <a:lnTo>
                      <a:pt x="167116" y="227426"/>
                    </a:lnTo>
                    <a:close/>
                  </a:path>
                  <a:path w="473710" h="562609">
                    <a:moveTo>
                      <a:pt x="159756" y="227236"/>
                    </a:moveTo>
                    <a:lnTo>
                      <a:pt x="159539" y="227397"/>
                    </a:lnTo>
                    <a:lnTo>
                      <a:pt x="159435" y="227532"/>
                    </a:lnTo>
                    <a:lnTo>
                      <a:pt x="159684" y="227350"/>
                    </a:lnTo>
                    <a:close/>
                  </a:path>
                  <a:path w="473710" h="562609">
                    <a:moveTo>
                      <a:pt x="163035" y="226822"/>
                    </a:moveTo>
                    <a:lnTo>
                      <a:pt x="162869" y="226979"/>
                    </a:lnTo>
                    <a:lnTo>
                      <a:pt x="162750" y="227166"/>
                    </a:lnTo>
                    <a:lnTo>
                      <a:pt x="162623" y="227520"/>
                    </a:lnTo>
                    <a:lnTo>
                      <a:pt x="163035" y="226822"/>
                    </a:lnTo>
                    <a:close/>
                  </a:path>
                  <a:path w="473710" h="562609">
                    <a:moveTo>
                      <a:pt x="165249" y="227079"/>
                    </a:moveTo>
                    <a:lnTo>
                      <a:pt x="165013" y="227499"/>
                    </a:lnTo>
                    <a:lnTo>
                      <a:pt x="165140" y="227316"/>
                    </a:lnTo>
                    <a:lnTo>
                      <a:pt x="165249" y="227079"/>
                    </a:lnTo>
                    <a:close/>
                  </a:path>
                  <a:path w="473710" h="562609">
                    <a:moveTo>
                      <a:pt x="165478" y="226571"/>
                    </a:moveTo>
                    <a:lnTo>
                      <a:pt x="165393" y="226703"/>
                    </a:lnTo>
                    <a:lnTo>
                      <a:pt x="165016" y="227494"/>
                    </a:lnTo>
                    <a:lnTo>
                      <a:pt x="165267" y="227040"/>
                    </a:lnTo>
                    <a:lnTo>
                      <a:pt x="165478" y="226571"/>
                    </a:lnTo>
                    <a:close/>
                  </a:path>
                  <a:path w="473710" h="562609">
                    <a:moveTo>
                      <a:pt x="161797" y="227035"/>
                    </a:moveTo>
                    <a:lnTo>
                      <a:pt x="161537" y="227489"/>
                    </a:lnTo>
                    <a:lnTo>
                      <a:pt x="161663" y="227312"/>
                    </a:lnTo>
                    <a:lnTo>
                      <a:pt x="161788" y="227085"/>
                    </a:lnTo>
                    <a:close/>
                  </a:path>
                  <a:path w="473710" h="562609">
                    <a:moveTo>
                      <a:pt x="164966" y="226383"/>
                    </a:moveTo>
                    <a:lnTo>
                      <a:pt x="164389" y="227251"/>
                    </a:lnTo>
                    <a:lnTo>
                      <a:pt x="164263" y="227486"/>
                    </a:lnTo>
                    <a:lnTo>
                      <a:pt x="164350" y="227330"/>
                    </a:lnTo>
                    <a:lnTo>
                      <a:pt x="164851" y="227330"/>
                    </a:lnTo>
                    <a:lnTo>
                      <a:pt x="165231" y="226558"/>
                    </a:lnTo>
                    <a:lnTo>
                      <a:pt x="164966" y="226383"/>
                    </a:lnTo>
                    <a:close/>
                  </a:path>
                  <a:path w="473710" h="562609">
                    <a:moveTo>
                      <a:pt x="162786" y="226926"/>
                    </a:moveTo>
                    <a:lnTo>
                      <a:pt x="162592" y="227101"/>
                    </a:lnTo>
                    <a:lnTo>
                      <a:pt x="162340" y="227482"/>
                    </a:lnTo>
                    <a:lnTo>
                      <a:pt x="162715" y="227116"/>
                    </a:lnTo>
                    <a:lnTo>
                      <a:pt x="162786" y="226926"/>
                    </a:lnTo>
                    <a:close/>
                  </a:path>
                  <a:path w="473710" h="562609">
                    <a:moveTo>
                      <a:pt x="171392" y="226659"/>
                    </a:moveTo>
                    <a:lnTo>
                      <a:pt x="170768" y="226855"/>
                    </a:lnTo>
                    <a:lnTo>
                      <a:pt x="170146" y="227477"/>
                    </a:lnTo>
                    <a:lnTo>
                      <a:pt x="170847" y="227205"/>
                    </a:lnTo>
                    <a:lnTo>
                      <a:pt x="171392" y="226659"/>
                    </a:lnTo>
                    <a:close/>
                  </a:path>
                  <a:path w="473710" h="562609">
                    <a:moveTo>
                      <a:pt x="161776" y="226999"/>
                    </a:moveTo>
                    <a:lnTo>
                      <a:pt x="161521" y="227474"/>
                    </a:lnTo>
                    <a:lnTo>
                      <a:pt x="161770" y="227052"/>
                    </a:lnTo>
                    <a:close/>
                  </a:path>
                  <a:path w="473710" h="562609">
                    <a:moveTo>
                      <a:pt x="162671" y="226983"/>
                    </a:moveTo>
                    <a:lnTo>
                      <a:pt x="162464" y="227085"/>
                    </a:lnTo>
                    <a:lnTo>
                      <a:pt x="162343" y="227474"/>
                    </a:lnTo>
                    <a:lnTo>
                      <a:pt x="162671" y="226983"/>
                    </a:lnTo>
                    <a:close/>
                  </a:path>
                  <a:path w="473710" h="562609">
                    <a:moveTo>
                      <a:pt x="167186" y="227201"/>
                    </a:moveTo>
                    <a:lnTo>
                      <a:pt x="167000" y="227473"/>
                    </a:lnTo>
                    <a:lnTo>
                      <a:pt x="167231" y="227236"/>
                    </a:lnTo>
                    <a:close/>
                  </a:path>
                  <a:path w="473710" h="562609">
                    <a:moveTo>
                      <a:pt x="164337" y="227330"/>
                    </a:moveTo>
                    <a:lnTo>
                      <a:pt x="164244" y="227471"/>
                    </a:lnTo>
                    <a:lnTo>
                      <a:pt x="164337" y="227330"/>
                    </a:lnTo>
                    <a:close/>
                  </a:path>
                  <a:path w="473710" h="562609">
                    <a:moveTo>
                      <a:pt x="165525" y="226589"/>
                    </a:moveTo>
                    <a:lnTo>
                      <a:pt x="165197" y="227192"/>
                    </a:lnTo>
                    <a:lnTo>
                      <a:pt x="165071" y="227466"/>
                    </a:lnTo>
                    <a:lnTo>
                      <a:pt x="165446" y="226830"/>
                    </a:lnTo>
                    <a:lnTo>
                      <a:pt x="165525" y="226589"/>
                    </a:lnTo>
                    <a:close/>
                  </a:path>
                  <a:path w="473710" h="562609">
                    <a:moveTo>
                      <a:pt x="164312" y="227330"/>
                    </a:moveTo>
                    <a:lnTo>
                      <a:pt x="164237" y="227465"/>
                    </a:lnTo>
                    <a:lnTo>
                      <a:pt x="164312" y="227330"/>
                    </a:lnTo>
                    <a:close/>
                  </a:path>
                  <a:path w="473710" h="562609">
                    <a:moveTo>
                      <a:pt x="178028" y="227330"/>
                    </a:moveTo>
                    <a:lnTo>
                      <a:pt x="177761" y="227460"/>
                    </a:lnTo>
                    <a:lnTo>
                      <a:pt x="178028" y="227330"/>
                    </a:lnTo>
                    <a:close/>
                  </a:path>
                  <a:path w="473710" h="562609">
                    <a:moveTo>
                      <a:pt x="164883" y="226352"/>
                    </a:moveTo>
                    <a:lnTo>
                      <a:pt x="164355" y="226931"/>
                    </a:lnTo>
                    <a:lnTo>
                      <a:pt x="164229" y="227459"/>
                    </a:lnTo>
                    <a:lnTo>
                      <a:pt x="164839" y="226573"/>
                    </a:lnTo>
                    <a:lnTo>
                      <a:pt x="164883" y="226352"/>
                    </a:lnTo>
                    <a:close/>
                  </a:path>
                  <a:path w="473710" h="562609">
                    <a:moveTo>
                      <a:pt x="167372" y="227282"/>
                    </a:moveTo>
                    <a:lnTo>
                      <a:pt x="167105" y="227458"/>
                    </a:lnTo>
                    <a:lnTo>
                      <a:pt x="167341" y="227326"/>
                    </a:lnTo>
                    <a:close/>
                  </a:path>
                  <a:path w="473710" h="562609">
                    <a:moveTo>
                      <a:pt x="161807" y="227052"/>
                    </a:moveTo>
                    <a:lnTo>
                      <a:pt x="161585" y="227452"/>
                    </a:lnTo>
                    <a:lnTo>
                      <a:pt x="161712" y="227273"/>
                    </a:lnTo>
                    <a:lnTo>
                      <a:pt x="161807" y="227052"/>
                    </a:lnTo>
                    <a:close/>
                  </a:path>
                  <a:path w="473710" h="562609">
                    <a:moveTo>
                      <a:pt x="159715" y="227142"/>
                    </a:moveTo>
                    <a:lnTo>
                      <a:pt x="159469" y="227449"/>
                    </a:lnTo>
                    <a:lnTo>
                      <a:pt x="159708" y="227271"/>
                    </a:lnTo>
                    <a:lnTo>
                      <a:pt x="159715" y="227142"/>
                    </a:lnTo>
                    <a:close/>
                  </a:path>
                  <a:path w="473710" h="562609">
                    <a:moveTo>
                      <a:pt x="166613" y="226990"/>
                    </a:moveTo>
                    <a:lnTo>
                      <a:pt x="166573" y="227445"/>
                    </a:lnTo>
                    <a:lnTo>
                      <a:pt x="166823" y="227075"/>
                    </a:lnTo>
                    <a:lnTo>
                      <a:pt x="166613" y="226990"/>
                    </a:lnTo>
                    <a:close/>
                  </a:path>
                  <a:path w="473710" h="562609">
                    <a:moveTo>
                      <a:pt x="161737" y="226931"/>
                    </a:moveTo>
                    <a:lnTo>
                      <a:pt x="161535" y="227430"/>
                    </a:lnTo>
                    <a:lnTo>
                      <a:pt x="161661" y="227205"/>
                    </a:lnTo>
                    <a:lnTo>
                      <a:pt x="161737" y="226931"/>
                    </a:lnTo>
                    <a:close/>
                  </a:path>
                  <a:path w="473710" h="562609">
                    <a:moveTo>
                      <a:pt x="161383" y="226316"/>
                    </a:moveTo>
                    <a:lnTo>
                      <a:pt x="160975" y="227418"/>
                    </a:lnTo>
                    <a:lnTo>
                      <a:pt x="161205" y="227271"/>
                    </a:lnTo>
                    <a:lnTo>
                      <a:pt x="161331" y="227048"/>
                    </a:lnTo>
                    <a:lnTo>
                      <a:pt x="161457" y="226629"/>
                    </a:lnTo>
                    <a:lnTo>
                      <a:pt x="161383" y="226316"/>
                    </a:lnTo>
                    <a:close/>
                  </a:path>
                  <a:path w="473710" h="562609">
                    <a:moveTo>
                      <a:pt x="165713" y="226658"/>
                    </a:moveTo>
                    <a:lnTo>
                      <a:pt x="165159" y="227415"/>
                    </a:lnTo>
                    <a:lnTo>
                      <a:pt x="165533" y="227201"/>
                    </a:lnTo>
                    <a:lnTo>
                      <a:pt x="165785" y="226870"/>
                    </a:lnTo>
                    <a:lnTo>
                      <a:pt x="165713" y="226658"/>
                    </a:lnTo>
                    <a:close/>
                  </a:path>
                  <a:path w="473710" h="562609">
                    <a:moveTo>
                      <a:pt x="167934" y="227121"/>
                    </a:moveTo>
                    <a:lnTo>
                      <a:pt x="167796" y="227192"/>
                    </a:lnTo>
                    <a:lnTo>
                      <a:pt x="167671" y="227406"/>
                    </a:lnTo>
                    <a:lnTo>
                      <a:pt x="167934" y="227121"/>
                    </a:lnTo>
                    <a:close/>
                  </a:path>
                  <a:path w="473710" h="562609">
                    <a:moveTo>
                      <a:pt x="160180" y="227330"/>
                    </a:moveTo>
                    <a:close/>
                  </a:path>
                  <a:path w="473710" h="562609">
                    <a:moveTo>
                      <a:pt x="161809" y="227057"/>
                    </a:moveTo>
                    <a:lnTo>
                      <a:pt x="161657" y="227397"/>
                    </a:lnTo>
                    <a:lnTo>
                      <a:pt x="161783" y="227216"/>
                    </a:lnTo>
                    <a:lnTo>
                      <a:pt x="161809" y="227057"/>
                    </a:lnTo>
                    <a:close/>
                  </a:path>
                  <a:path w="473710" h="562609">
                    <a:moveTo>
                      <a:pt x="166921" y="227104"/>
                    </a:moveTo>
                    <a:lnTo>
                      <a:pt x="166767" y="227371"/>
                    </a:lnTo>
                    <a:lnTo>
                      <a:pt x="166892" y="227186"/>
                    </a:lnTo>
                    <a:close/>
                  </a:path>
                  <a:path w="473710" h="562609">
                    <a:moveTo>
                      <a:pt x="164386" y="226531"/>
                    </a:moveTo>
                    <a:lnTo>
                      <a:pt x="164224" y="226723"/>
                    </a:lnTo>
                    <a:lnTo>
                      <a:pt x="164097" y="226979"/>
                    </a:lnTo>
                    <a:lnTo>
                      <a:pt x="163975" y="227368"/>
                    </a:lnTo>
                    <a:lnTo>
                      <a:pt x="164102" y="227207"/>
                    </a:lnTo>
                    <a:lnTo>
                      <a:pt x="164386" y="226531"/>
                    </a:lnTo>
                    <a:close/>
                  </a:path>
                  <a:path w="473710" h="562609">
                    <a:moveTo>
                      <a:pt x="163290" y="226678"/>
                    </a:moveTo>
                    <a:lnTo>
                      <a:pt x="163163" y="226741"/>
                    </a:lnTo>
                    <a:lnTo>
                      <a:pt x="163036" y="227013"/>
                    </a:lnTo>
                    <a:lnTo>
                      <a:pt x="162909" y="227359"/>
                    </a:lnTo>
                    <a:lnTo>
                      <a:pt x="163529" y="227012"/>
                    </a:lnTo>
                    <a:lnTo>
                      <a:pt x="163402" y="226803"/>
                    </a:lnTo>
                    <a:close/>
                  </a:path>
                  <a:path w="473710" h="562609">
                    <a:moveTo>
                      <a:pt x="167247" y="227224"/>
                    </a:moveTo>
                    <a:close/>
                  </a:path>
                  <a:path w="473710" h="562609">
                    <a:moveTo>
                      <a:pt x="165558" y="226601"/>
                    </a:moveTo>
                    <a:lnTo>
                      <a:pt x="165193" y="227348"/>
                    </a:lnTo>
                    <a:lnTo>
                      <a:pt x="165697" y="226678"/>
                    </a:lnTo>
                    <a:lnTo>
                      <a:pt x="165558" y="226601"/>
                    </a:lnTo>
                    <a:close/>
                  </a:path>
                  <a:path w="473710" h="562609">
                    <a:moveTo>
                      <a:pt x="157518" y="227312"/>
                    </a:moveTo>
                    <a:close/>
                  </a:path>
                  <a:path w="473710" h="562609">
                    <a:moveTo>
                      <a:pt x="158220" y="226766"/>
                    </a:moveTo>
                    <a:lnTo>
                      <a:pt x="157794" y="227098"/>
                    </a:lnTo>
                    <a:lnTo>
                      <a:pt x="157667" y="227330"/>
                    </a:lnTo>
                    <a:lnTo>
                      <a:pt x="158168" y="226956"/>
                    </a:lnTo>
                    <a:lnTo>
                      <a:pt x="158220" y="226766"/>
                    </a:lnTo>
                    <a:close/>
                  </a:path>
                  <a:path w="473710" h="562609">
                    <a:moveTo>
                      <a:pt x="159283" y="226127"/>
                    </a:moveTo>
                    <a:lnTo>
                      <a:pt x="159145" y="226230"/>
                    </a:lnTo>
                    <a:lnTo>
                      <a:pt x="159020" y="226602"/>
                    </a:lnTo>
                    <a:lnTo>
                      <a:pt x="159400" y="227330"/>
                    </a:lnTo>
                    <a:lnTo>
                      <a:pt x="159400" y="226401"/>
                    </a:lnTo>
                    <a:lnTo>
                      <a:pt x="159283" y="226127"/>
                    </a:lnTo>
                    <a:close/>
                  </a:path>
                  <a:path w="473710" h="562609">
                    <a:moveTo>
                      <a:pt x="159555" y="227237"/>
                    </a:moveTo>
                    <a:lnTo>
                      <a:pt x="159400" y="227330"/>
                    </a:lnTo>
                    <a:lnTo>
                      <a:pt x="159555" y="227237"/>
                    </a:lnTo>
                    <a:close/>
                  </a:path>
                  <a:path w="473710" h="562609">
                    <a:moveTo>
                      <a:pt x="160053" y="227197"/>
                    </a:moveTo>
                    <a:lnTo>
                      <a:pt x="160115" y="227330"/>
                    </a:lnTo>
                    <a:lnTo>
                      <a:pt x="160053" y="227197"/>
                    </a:lnTo>
                    <a:close/>
                  </a:path>
                  <a:path w="473710" h="562609">
                    <a:moveTo>
                      <a:pt x="160310" y="226891"/>
                    </a:moveTo>
                    <a:lnTo>
                      <a:pt x="160119" y="227330"/>
                    </a:lnTo>
                    <a:lnTo>
                      <a:pt x="160245" y="227125"/>
                    </a:lnTo>
                    <a:lnTo>
                      <a:pt x="160310" y="226891"/>
                    </a:lnTo>
                    <a:close/>
                  </a:path>
                  <a:path w="473710" h="562609">
                    <a:moveTo>
                      <a:pt x="160209" y="227254"/>
                    </a:moveTo>
                    <a:close/>
                  </a:path>
                  <a:path w="473710" h="562609">
                    <a:moveTo>
                      <a:pt x="161934" y="227273"/>
                    </a:moveTo>
                    <a:close/>
                  </a:path>
                  <a:path w="473710" h="562609">
                    <a:moveTo>
                      <a:pt x="166376" y="227120"/>
                    </a:moveTo>
                    <a:lnTo>
                      <a:pt x="166224" y="227330"/>
                    </a:lnTo>
                    <a:lnTo>
                      <a:pt x="166399" y="227187"/>
                    </a:lnTo>
                    <a:close/>
                  </a:path>
                  <a:path w="473710" h="562609">
                    <a:moveTo>
                      <a:pt x="166385" y="227207"/>
                    </a:moveTo>
                    <a:close/>
                  </a:path>
                  <a:path w="473710" h="562609">
                    <a:moveTo>
                      <a:pt x="166422" y="227198"/>
                    </a:moveTo>
                    <a:lnTo>
                      <a:pt x="166301" y="227330"/>
                    </a:lnTo>
                    <a:lnTo>
                      <a:pt x="166422" y="227198"/>
                    </a:lnTo>
                    <a:close/>
                  </a:path>
                  <a:path w="473710" h="562609">
                    <a:moveTo>
                      <a:pt x="167494" y="227315"/>
                    </a:moveTo>
                    <a:close/>
                  </a:path>
                  <a:path w="473710" h="562609">
                    <a:moveTo>
                      <a:pt x="167586" y="227302"/>
                    </a:moveTo>
                    <a:close/>
                  </a:path>
                  <a:path w="473710" h="562609">
                    <a:moveTo>
                      <a:pt x="169246" y="227323"/>
                    </a:moveTo>
                    <a:close/>
                  </a:path>
                  <a:path w="473710" h="562609">
                    <a:moveTo>
                      <a:pt x="170239" y="226961"/>
                    </a:moveTo>
                    <a:lnTo>
                      <a:pt x="169264" y="227330"/>
                    </a:lnTo>
                    <a:lnTo>
                      <a:pt x="169449" y="227330"/>
                    </a:lnTo>
                    <a:lnTo>
                      <a:pt x="169949" y="227144"/>
                    </a:lnTo>
                    <a:lnTo>
                      <a:pt x="170239" y="226961"/>
                    </a:lnTo>
                    <a:close/>
                  </a:path>
                  <a:path w="473710" h="562609">
                    <a:moveTo>
                      <a:pt x="169951" y="227158"/>
                    </a:moveTo>
                    <a:lnTo>
                      <a:pt x="169489" y="227330"/>
                    </a:lnTo>
                    <a:lnTo>
                      <a:pt x="169700" y="227330"/>
                    </a:lnTo>
                    <a:lnTo>
                      <a:pt x="169951" y="227158"/>
                    </a:lnTo>
                    <a:close/>
                  </a:path>
                  <a:path w="473710" h="562609">
                    <a:moveTo>
                      <a:pt x="162153" y="227013"/>
                    </a:moveTo>
                    <a:lnTo>
                      <a:pt x="161978" y="227324"/>
                    </a:lnTo>
                    <a:lnTo>
                      <a:pt x="162104" y="227150"/>
                    </a:lnTo>
                    <a:lnTo>
                      <a:pt x="162153" y="227013"/>
                    </a:lnTo>
                    <a:close/>
                  </a:path>
                  <a:path w="473710" h="562609">
                    <a:moveTo>
                      <a:pt x="170251" y="226944"/>
                    </a:moveTo>
                    <a:lnTo>
                      <a:pt x="169373" y="227163"/>
                    </a:lnTo>
                    <a:lnTo>
                      <a:pt x="169246" y="227323"/>
                    </a:lnTo>
                    <a:lnTo>
                      <a:pt x="170251" y="226944"/>
                    </a:lnTo>
                    <a:close/>
                  </a:path>
                  <a:path w="473710" h="562609">
                    <a:moveTo>
                      <a:pt x="164293" y="226583"/>
                    </a:moveTo>
                    <a:lnTo>
                      <a:pt x="164057" y="226885"/>
                    </a:lnTo>
                    <a:lnTo>
                      <a:pt x="163930" y="227317"/>
                    </a:lnTo>
                    <a:lnTo>
                      <a:pt x="164293" y="226583"/>
                    </a:lnTo>
                    <a:close/>
                  </a:path>
                  <a:path w="473710" h="562609">
                    <a:moveTo>
                      <a:pt x="161845" y="227119"/>
                    </a:moveTo>
                    <a:lnTo>
                      <a:pt x="161760" y="227316"/>
                    </a:lnTo>
                    <a:lnTo>
                      <a:pt x="161845" y="227119"/>
                    </a:lnTo>
                    <a:close/>
                  </a:path>
                  <a:path w="473710" h="562609">
                    <a:moveTo>
                      <a:pt x="157026" y="225978"/>
                    </a:moveTo>
                    <a:lnTo>
                      <a:pt x="157518" y="227312"/>
                    </a:lnTo>
                    <a:lnTo>
                      <a:pt x="157393" y="226751"/>
                    </a:lnTo>
                    <a:lnTo>
                      <a:pt x="157026" y="225978"/>
                    </a:lnTo>
                    <a:close/>
                  </a:path>
                  <a:path w="473710" h="562609">
                    <a:moveTo>
                      <a:pt x="168139" y="226889"/>
                    </a:moveTo>
                    <a:lnTo>
                      <a:pt x="167712" y="227171"/>
                    </a:lnTo>
                    <a:lnTo>
                      <a:pt x="167586" y="227302"/>
                    </a:lnTo>
                    <a:lnTo>
                      <a:pt x="167963" y="227088"/>
                    </a:lnTo>
                    <a:lnTo>
                      <a:pt x="168139" y="226889"/>
                    </a:lnTo>
                    <a:close/>
                  </a:path>
                  <a:path w="473710" h="562609">
                    <a:moveTo>
                      <a:pt x="159988" y="227064"/>
                    </a:moveTo>
                    <a:lnTo>
                      <a:pt x="159775" y="227283"/>
                    </a:lnTo>
                    <a:lnTo>
                      <a:pt x="159988" y="227064"/>
                    </a:lnTo>
                    <a:close/>
                  </a:path>
                  <a:path w="473710" h="562609">
                    <a:moveTo>
                      <a:pt x="168512" y="227040"/>
                    </a:moveTo>
                    <a:lnTo>
                      <a:pt x="168511" y="227170"/>
                    </a:lnTo>
                    <a:lnTo>
                      <a:pt x="168763" y="227202"/>
                    </a:lnTo>
                    <a:lnTo>
                      <a:pt x="168512" y="227040"/>
                    </a:lnTo>
                    <a:close/>
                  </a:path>
                  <a:path w="473710" h="562609">
                    <a:moveTo>
                      <a:pt x="168130" y="226886"/>
                    </a:moveTo>
                    <a:lnTo>
                      <a:pt x="167672" y="227141"/>
                    </a:lnTo>
                    <a:lnTo>
                      <a:pt x="167560" y="227271"/>
                    </a:lnTo>
                    <a:lnTo>
                      <a:pt x="168130" y="226886"/>
                    </a:lnTo>
                    <a:close/>
                  </a:path>
                  <a:path w="473710" h="562609">
                    <a:moveTo>
                      <a:pt x="161312" y="226191"/>
                    </a:moveTo>
                    <a:lnTo>
                      <a:pt x="160457" y="226784"/>
                    </a:lnTo>
                    <a:lnTo>
                      <a:pt x="160338" y="226931"/>
                    </a:lnTo>
                    <a:lnTo>
                      <a:pt x="160212" y="227251"/>
                    </a:lnTo>
                    <a:lnTo>
                      <a:pt x="161082" y="226525"/>
                    </a:lnTo>
                    <a:lnTo>
                      <a:pt x="161208" y="226396"/>
                    </a:lnTo>
                    <a:lnTo>
                      <a:pt x="161312" y="226191"/>
                    </a:lnTo>
                    <a:close/>
                  </a:path>
                  <a:path w="473710" h="562609">
                    <a:moveTo>
                      <a:pt x="164104" y="226798"/>
                    </a:moveTo>
                    <a:lnTo>
                      <a:pt x="163992" y="226962"/>
                    </a:lnTo>
                    <a:lnTo>
                      <a:pt x="163866" y="227244"/>
                    </a:lnTo>
                    <a:lnTo>
                      <a:pt x="164104" y="226798"/>
                    </a:lnTo>
                    <a:close/>
                  </a:path>
                  <a:path w="473710" h="562609">
                    <a:moveTo>
                      <a:pt x="160371" y="226847"/>
                    </a:moveTo>
                    <a:lnTo>
                      <a:pt x="160215" y="227240"/>
                    </a:lnTo>
                    <a:lnTo>
                      <a:pt x="160371" y="226847"/>
                    </a:lnTo>
                    <a:close/>
                  </a:path>
                  <a:path w="473710" h="562609">
                    <a:moveTo>
                      <a:pt x="159654" y="226997"/>
                    </a:moveTo>
                    <a:lnTo>
                      <a:pt x="159555" y="227237"/>
                    </a:lnTo>
                    <a:lnTo>
                      <a:pt x="159654" y="226997"/>
                    </a:lnTo>
                    <a:close/>
                  </a:path>
                  <a:path w="473710" h="562609">
                    <a:moveTo>
                      <a:pt x="159956" y="226998"/>
                    </a:moveTo>
                    <a:lnTo>
                      <a:pt x="159756" y="227236"/>
                    </a:lnTo>
                    <a:lnTo>
                      <a:pt x="159956" y="226998"/>
                    </a:lnTo>
                    <a:close/>
                  </a:path>
                  <a:path w="473710" h="562609">
                    <a:moveTo>
                      <a:pt x="166350" y="227075"/>
                    </a:moveTo>
                    <a:lnTo>
                      <a:pt x="166241" y="227226"/>
                    </a:lnTo>
                    <a:lnTo>
                      <a:pt x="166350" y="227075"/>
                    </a:lnTo>
                    <a:close/>
                  </a:path>
                  <a:path w="473710" h="562609">
                    <a:moveTo>
                      <a:pt x="168102" y="226874"/>
                    </a:moveTo>
                    <a:lnTo>
                      <a:pt x="167643" y="227131"/>
                    </a:lnTo>
                    <a:lnTo>
                      <a:pt x="168018" y="226948"/>
                    </a:lnTo>
                    <a:close/>
                  </a:path>
                  <a:path w="473710" h="562609">
                    <a:moveTo>
                      <a:pt x="161494" y="226508"/>
                    </a:moveTo>
                    <a:lnTo>
                      <a:pt x="161278" y="227224"/>
                    </a:lnTo>
                    <a:lnTo>
                      <a:pt x="161404" y="227075"/>
                    </a:lnTo>
                    <a:lnTo>
                      <a:pt x="161530" y="226755"/>
                    </a:lnTo>
                    <a:lnTo>
                      <a:pt x="161494" y="226508"/>
                    </a:lnTo>
                    <a:close/>
                  </a:path>
                  <a:path w="473710" h="562609">
                    <a:moveTo>
                      <a:pt x="162083" y="226710"/>
                    </a:moveTo>
                    <a:lnTo>
                      <a:pt x="161898" y="227210"/>
                    </a:lnTo>
                    <a:lnTo>
                      <a:pt x="162083" y="226710"/>
                    </a:lnTo>
                    <a:close/>
                  </a:path>
                  <a:path w="473710" h="562609">
                    <a:moveTo>
                      <a:pt x="167924" y="226802"/>
                    </a:moveTo>
                    <a:lnTo>
                      <a:pt x="167635" y="227013"/>
                    </a:lnTo>
                    <a:lnTo>
                      <a:pt x="167508" y="227207"/>
                    </a:lnTo>
                    <a:lnTo>
                      <a:pt x="168001" y="226931"/>
                    </a:lnTo>
                    <a:lnTo>
                      <a:pt x="167924" y="226802"/>
                    </a:lnTo>
                    <a:close/>
                  </a:path>
                  <a:path w="473710" h="562609">
                    <a:moveTo>
                      <a:pt x="167270" y="226917"/>
                    </a:moveTo>
                    <a:lnTo>
                      <a:pt x="167186" y="227201"/>
                    </a:lnTo>
                    <a:lnTo>
                      <a:pt x="167312" y="227018"/>
                    </a:lnTo>
                    <a:close/>
                  </a:path>
                  <a:path w="473710" h="562609">
                    <a:moveTo>
                      <a:pt x="156449" y="226015"/>
                    </a:moveTo>
                    <a:lnTo>
                      <a:pt x="156564" y="226643"/>
                    </a:lnTo>
                    <a:lnTo>
                      <a:pt x="156691" y="227191"/>
                    </a:lnTo>
                    <a:lnTo>
                      <a:pt x="156449" y="226015"/>
                    </a:lnTo>
                    <a:close/>
                  </a:path>
                  <a:path w="473710" h="562609">
                    <a:moveTo>
                      <a:pt x="164028" y="226732"/>
                    </a:moveTo>
                    <a:lnTo>
                      <a:pt x="163816" y="227188"/>
                    </a:lnTo>
                    <a:lnTo>
                      <a:pt x="164028" y="226732"/>
                    </a:lnTo>
                    <a:close/>
                  </a:path>
                  <a:path w="473710" h="562609">
                    <a:moveTo>
                      <a:pt x="164513" y="226459"/>
                    </a:moveTo>
                    <a:lnTo>
                      <a:pt x="164376" y="226555"/>
                    </a:lnTo>
                    <a:lnTo>
                      <a:pt x="164122" y="227186"/>
                    </a:lnTo>
                    <a:lnTo>
                      <a:pt x="164248" y="227025"/>
                    </a:lnTo>
                    <a:lnTo>
                      <a:pt x="164513" y="226459"/>
                    </a:lnTo>
                    <a:close/>
                  </a:path>
                  <a:path w="473710" h="562609">
                    <a:moveTo>
                      <a:pt x="166551" y="226967"/>
                    </a:moveTo>
                    <a:lnTo>
                      <a:pt x="166414" y="227176"/>
                    </a:lnTo>
                    <a:lnTo>
                      <a:pt x="166541" y="227038"/>
                    </a:lnTo>
                    <a:close/>
                  </a:path>
                  <a:path w="473710" h="562609">
                    <a:moveTo>
                      <a:pt x="161620" y="226727"/>
                    </a:moveTo>
                    <a:lnTo>
                      <a:pt x="161369" y="227166"/>
                    </a:lnTo>
                    <a:lnTo>
                      <a:pt x="161622" y="226796"/>
                    </a:lnTo>
                    <a:close/>
                  </a:path>
                  <a:path w="473710" h="562609">
                    <a:moveTo>
                      <a:pt x="170710" y="225770"/>
                    </a:moveTo>
                    <a:lnTo>
                      <a:pt x="170335" y="225867"/>
                    </a:lnTo>
                    <a:lnTo>
                      <a:pt x="169708" y="226195"/>
                    </a:lnTo>
                    <a:lnTo>
                      <a:pt x="168715" y="226896"/>
                    </a:lnTo>
                    <a:lnTo>
                      <a:pt x="168591" y="227058"/>
                    </a:lnTo>
                    <a:lnTo>
                      <a:pt x="168840" y="227159"/>
                    </a:lnTo>
                    <a:lnTo>
                      <a:pt x="169213" y="226948"/>
                    </a:lnTo>
                    <a:lnTo>
                      <a:pt x="170710" y="225770"/>
                    </a:lnTo>
                    <a:close/>
                  </a:path>
                  <a:path w="473710" h="562609">
                    <a:moveTo>
                      <a:pt x="167178" y="226805"/>
                    </a:moveTo>
                    <a:lnTo>
                      <a:pt x="167066" y="227157"/>
                    </a:lnTo>
                    <a:lnTo>
                      <a:pt x="167193" y="226996"/>
                    </a:lnTo>
                    <a:lnTo>
                      <a:pt x="167178" y="226805"/>
                    </a:lnTo>
                    <a:close/>
                  </a:path>
                  <a:path w="473710" h="562609">
                    <a:moveTo>
                      <a:pt x="162178" y="226788"/>
                    </a:moveTo>
                    <a:lnTo>
                      <a:pt x="161972" y="227153"/>
                    </a:lnTo>
                    <a:lnTo>
                      <a:pt x="162099" y="226999"/>
                    </a:lnTo>
                    <a:lnTo>
                      <a:pt x="162178" y="226788"/>
                    </a:lnTo>
                    <a:close/>
                  </a:path>
                  <a:path w="473710" h="562609">
                    <a:moveTo>
                      <a:pt x="162593" y="226672"/>
                    </a:moveTo>
                    <a:lnTo>
                      <a:pt x="162449" y="226784"/>
                    </a:lnTo>
                    <a:lnTo>
                      <a:pt x="162330" y="227151"/>
                    </a:lnTo>
                    <a:lnTo>
                      <a:pt x="162593" y="226672"/>
                    </a:lnTo>
                    <a:close/>
                  </a:path>
                  <a:path w="473710" h="562609">
                    <a:moveTo>
                      <a:pt x="165871" y="226717"/>
                    </a:moveTo>
                    <a:lnTo>
                      <a:pt x="165631" y="227145"/>
                    </a:lnTo>
                    <a:lnTo>
                      <a:pt x="166129" y="226859"/>
                    </a:lnTo>
                    <a:lnTo>
                      <a:pt x="165871" y="226717"/>
                    </a:lnTo>
                    <a:close/>
                  </a:path>
                  <a:path w="473710" h="562609">
                    <a:moveTo>
                      <a:pt x="161641" y="226765"/>
                    </a:moveTo>
                    <a:lnTo>
                      <a:pt x="161404" y="227144"/>
                    </a:lnTo>
                    <a:lnTo>
                      <a:pt x="161656" y="226983"/>
                    </a:lnTo>
                    <a:lnTo>
                      <a:pt x="161641" y="226765"/>
                    </a:lnTo>
                    <a:close/>
                  </a:path>
                  <a:path w="473710" h="562609">
                    <a:moveTo>
                      <a:pt x="167586" y="226665"/>
                    </a:moveTo>
                    <a:lnTo>
                      <a:pt x="167455" y="227143"/>
                    </a:lnTo>
                    <a:lnTo>
                      <a:pt x="167708" y="226801"/>
                    </a:lnTo>
                    <a:lnTo>
                      <a:pt x="167586" y="226665"/>
                    </a:lnTo>
                    <a:close/>
                  </a:path>
                  <a:path w="473710" h="562609">
                    <a:moveTo>
                      <a:pt x="159791" y="226661"/>
                    </a:moveTo>
                    <a:lnTo>
                      <a:pt x="159715" y="227142"/>
                    </a:lnTo>
                    <a:lnTo>
                      <a:pt x="159791" y="226661"/>
                    </a:lnTo>
                    <a:close/>
                  </a:path>
                  <a:path w="473710" h="562609">
                    <a:moveTo>
                      <a:pt x="168145" y="226892"/>
                    </a:moveTo>
                    <a:lnTo>
                      <a:pt x="167934" y="227121"/>
                    </a:lnTo>
                    <a:lnTo>
                      <a:pt x="168183" y="226991"/>
                    </a:lnTo>
                    <a:close/>
                  </a:path>
                  <a:path w="473710" h="562609">
                    <a:moveTo>
                      <a:pt x="167129" y="226745"/>
                    </a:moveTo>
                    <a:lnTo>
                      <a:pt x="166943" y="227112"/>
                    </a:lnTo>
                    <a:lnTo>
                      <a:pt x="167068" y="226926"/>
                    </a:lnTo>
                    <a:lnTo>
                      <a:pt x="167129" y="226745"/>
                    </a:lnTo>
                    <a:close/>
                  </a:path>
                  <a:path w="473710" h="562609">
                    <a:moveTo>
                      <a:pt x="167760" y="226736"/>
                    </a:moveTo>
                    <a:lnTo>
                      <a:pt x="167500" y="227110"/>
                    </a:lnTo>
                    <a:lnTo>
                      <a:pt x="167869" y="226843"/>
                    </a:lnTo>
                    <a:close/>
                  </a:path>
                  <a:path w="473710" h="562609">
                    <a:moveTo>
                      <a:pt x="165483" y="226573"/>
                    </a:moveTo>
                    <a:lnTo>
                      <a:pt x="165249" y="227079"/>
                    </a:lnTo>
                    <a:lnTo>
                      <a:pt x="165503" y="226629"/>
                    </a:lnTo>
                    <a:close/>
                  </a:path>
                  <a:path w="473710" h="562609">
                    <a:moveTo>
                      <a:pt x="161573" y="226646"/>
                    </a:moveTo>
                    <a:lnTo>
                      <a:pt x="161403" y="227078"/>
                    </a:lnTo>
                    <a:lnTo>
                      <a:pt x="161530" y="226862"/>
                    </a:lnTo>
                    <a:lnTo>
                      <a:pt x="161573" y="226646"/>
                    </a:lnTo>
                    <a:close/>
                  </a:path>
                  <a:path w="473710" h="562609">
                    <a:moveTo>
                      <a:pt x="162310" y="226574"/>
                    </a:moveTo>
                    <a:lnTo>
                      <a:pt x="162197" y="226757"/>
                    </a:lnTo>
                    <a:lnTo>
                      <a:pt x="162070" y="227077"/>
                    </a:lnTo>
                    <a:lnTo>
                      <a:pt x="162196" y="226891"/>
                    </a:lnTo>
                    <a:lnTo>
                      <a:pt x="162310" y="226574"/>
                    </a:lnTo>
                    <a:close/>
                  </a:path>
                  <a:path w="473710" h="562609">
                    <a:moveTo>
                      <a:pt x="160345" y="226767"/>
                    </a:moveTo>
                    <a:lnTo>
                      <a:pt x="160116" y="226903"/>
                    </a:lnTo>
                    <a:lnTo>
                      <a:pt x="159991" y="227062"/>
                    </a:lnTo>
                    <a:lnTo>
                      <a:pt x="160243" y="226874"/>
                    </a:lnTo>
                    <a:close/>
                  </a:path>
                  <a:path w="473710" h="562609">
                    <a:moveTo>
                      <a:pt x="163049" y="226797"/>
                    </a:moveTo>
                    <a:lnTo>
                      <a:pt x="162917" y="226862"/>
                    </a:lnTo>
                    <a:lnTo>
                      <a:pt x="162790" y="227054"/>
                    </a:lnTo>
                    <a:lnTo>
                      <a:pt x="163049" y="226797"/>
                    </a:lnTo>
                    <a:close/>
                  </a:path>
                  <a:path w="473710" h="562609">
                    <a:moveTo>
                      <a:pt x="162246" y="226606"/>
                    </a:moveTo>
                    <a:lnTo>
                      <a:pt x="162004" y="227050"/>
                    </a:lnTo>
                    <a:lnTo>
                      <a:pt x="162131" y="226845"/>
                    </a:lnTo>
                    <a:lnTo>
                      <a:pt x="162246" y="226606"/>
                    </a:lnTo>
                    <a:close/>
                  </a:path>
                  <a:path w="473710" h="562609">
                    <a:moveTo>
                      <a:pt x="170792" y="226831"/>
                    </a:moveTo>
                    <a:lnTo>
                      <a:pt x="170254" y="227046"/>
                    </a:lnTo>
                    <a:lnTo>
                      <a:pt x="170754" y="226860"/>
                    </a:lnTo>
                    <a:close/>
                  </a:path>
                  <a:path w="473710" h="562609">
                    <a:moveTo>
                      <a:pt x="164775" y="226312"/>
                    </a:moveTo>
                    <a:lnTo>
                      <a:pt x="164643" y="226418"/>
                    </a:lnTo>
                    <a:lnTo>
                      <a:pt x="164263" y="227031"/>
                    </a:lnTo>
                    <a:lnTo>
                      <a:pt x="164765" y="226480"/>
                    </a:lnTo>
                    <a:lnTo>
                      <a:pt x="164775" y="226312"/>
                    </a:lnTo>
                    <a:close/>
                  </a:path>
                  <a:path w="473710" h="562609">
                    <a:moveTo>
                      <a:pt x="167560" y="226655"/>
                    </a:moveTo>
                    <a:lnTo>
                      <a:pt x="167359" y="227026"/>
                    </a:lnTo>
                    <a:lnTo>
                      <a:pt x="167560" y="226655"/>
                    </a:lnTo>
                    <a:close/>
                  </a:path>
                  <a:path w="473710" h="562609">
                    <a:moveTo>
                      <a:pt x="162559" y="226406"/>
                    </a:moveTo>
                    <a:lnTo>
                      <a:pt x="162405" y="226504"/>
                    </a:lnTo>
                    <a:lnTo>
                      <a:pt x="162279" y="226658"/>
                    </a:lnTo>
                    <a:lnTo>
                      <a:pt x="162153" y="227013"/>
                    </a:lnTo>
                    <a:lnTo>
                      <a:pt x="162403" y="226819"/>
                    </a:lnTo>
                    <a:lnTo>
                      <a:pt x="162559" y="226406"/>
                    </a:lnTo>
                    <a:close/>
                  </a:path>
                  <a:path w="473710" h="562609">
                    <a:moveTo>
                      <a:pt x="159464" y="225993"/>
                    </a:moveTo>
                    <a:lnTo>
                      <a:pt x="159402" y="226406"/>
                    </a:lnTo>
                    <a:lnTo>
                      <a:pt x="159654" y="226996"/>
                    </a:lnTo>
                    <a:lnTo>
                      <a:pt x="159780" y="226688"/>
                    </a:lnTo>
                    <a:lnTo>
                      <a:pt x="159464" y="225993"/>
                    </a:lnTo>
                    <a:close/>
                  </a:path>
                  <a:path w="473710" h="562609">
                    <a:moveTo>
                      <a:pt x="156677" y="225808"/>
                    </a:moveTo>
                    <a:lnTo>
                      <a:pt x="156774" y="226244"/>
                    </a:lnTo>
                    <a:lnTo>
                      <a:pt x="157153" y="226992"/>
                    </a:lnTo>
                    <a:lnTo>
                      <a:pt x="157026" y="226457"/>
                    </a:lnTo>
                    <a:lnTo>
                      <a:pt x="156677" y="225808"/>
                    </a:lnTo>
                    <a:close/>
                  </a:path>
                  <a:path w="473710" h="562609">
                    <a:moveTo>
                      <a:pt x="166990" y="226575"/>
                    </a:moveTo>
                    <a:lnTo>
                      <a:pt x="166739" y="226822"/>
                    </a:lnTo>
                    <a:lnTo>
                      <a:pt x="166613" y="226990"/>
                    </a:lnTo>
                    <a:lnTo>
                      <a:pt x="166990" y="226575"/>
                    </a:lnTo>
                    <a:close/>
                  </a:path>
                  <a:path w="473710" h="562609">
                    <a:moveTo>
                      <a:pt x="163343" y="226652"/>
                    </a:moveTo>
                    <a:lnTo>
                      <a:pt x="163569" y="226989"/>
                    </a:lnTo>
                    <a:lnTo>
                      <a:pt x="163443" y="226765"/>
                    </a:lnTo>
                    <a:close/>
                  </a:path>
                  <a:path w="473710" h="562609">
                    <a:moveTo>
                      <a:pt x="162883" y="226665"/>
                    </a:moveTo>
                    <a:lnTo>
                      <a:pt x="162671" y="226983"/>
                    </a:lnTo>
                    <a:lnTo>
                      <a:pt x="162883" y="226665"/>
                    </a:lnTo>
                    <a:close/>
                  </a:path>
                  <a:path w="473710" h="562609">
                    <a:moveTo>
                      <a:pt x="164187" y="226642"/>
                    </a:moveTo>
                    <a:lnTo>
                      <a:pt x="163958" y="226980"/>
                    </a:lnTo>
                    <a:lnTo>
                      <a:pt x="164187" y="226642"/>
                    </a:lnTo>
                    <a:close/>
                  </a:path>
                  <a:path w="473710" h="562609">
                    <a:moveTo>
                      <a:pt x="156291" y="225568"/>
                    </a:moveTo>
                    <a:lnTo>
                      <a:pt x="156496" y="226545"/>
                    </a:lnTo>
                    <a:lnTo>
                      <a:pt x="156623" y="226968"/>
                    </a:lnTo>
                    <a:lnTo>
                      <a:pt x="156497" y="226276"/>
                    </a:lnTo>
                    <a:lnTo>
                      <a:pt x="156370" y="225791"/>
                    </a:lnTo>
                    <a:lnTo>
                      <a:pt x="156291" y="225568"/>
                    </a:lnTo>
                    <a:close/>
                  </a:path>
                  <a:path w="473710" h="562609">
                    <a:moveTo>
                      <a:pt x="166874" y="226434"/>
                    </a:moveTo>
                    <a:lnTo>
                      <a:pt x="166669" y="226717"/>
                    </a:lnTo>
                    <a:lnTo>
                      <a:pt x="166542" y="226964"/>
                    </a:lnTo>
                    <a:lnTo>
                      <a:pt x="166795" y="226614"/>
                    </a:lnTo>
                    <a:lnTo>
                      <a:pt x="166874" y="226434"/>
                    </a:lnTo>
                    <a:close/>
                  </a:path>
                  <a:path w="473710" h="562609">
                    <a:moveTo>
                      <a:pt x="164065" y="226297"/>
                    </a:moveTo>
                    <a:lnTo>
                      <a:pt x="163484" y="226583"/>
                    </a:lnTo>
                    <a:lnTo>
                      <a:pt x="163617" y="226962"/>
                    </a:lnTo>
                    <a:lnTo>
                      <a:pt x="164065" y="226297"/>
                    </a:lnTo>
                    <a:close/>
                  </a:path>
                  <a:path w="473710" h="562609">
                    <a:moveTo>
                      <a:pt x="166873" y="226433"/>
                    </a:moveTo>
                    <a:lnTo>
                      <a:pt x="166621" y="226703"/>
                    </a:lnTo>
                    <a:lnTo>
                      <a:pt x="166501" y="226949"/>
                    </a:lnTo>
                    <a:lnTo>
                      <a:pt x="166873" y="226433"/>
                    </a:lnTo>
                    <a:close/>
                  </a:path>
                  <a:path w="473710" h="562609">
                    <a:moveTo>
                      <a:pt x="170085" y="225926"/>
                    </a:moveTo>
                    <a:lnTo>
                      <a:pt x="169645" y="226039"/>
                    </a:lnTo>
                    <a:lnTo>
                      <a:pt x="168290" y="226796"/>
                    </a:lnTo>
                    <a:lnTo>
                      <a:pt x="168288" y="226936"/>
                    </a:lnTo>
                    <a:lnTo>
                      <a:pt x="169773" y="226146"/>
                    </a:lnTo>
                    <a:lnTo>
                      <a:pt x="170085" y="225926"/>
                    </a:lnTo>
                    <a:close/>
                  </a:path>
                  <a:path w="473710" h="562609">
                    <a:moveTo>
                      <a:pt x="164654" y="226380"/>
                    </a:moveTo>
                    <a:lnTo>
                      <a:pt x="164432" y="226645"/>
                    </a:lnTo>
                    <a:lnTo>
                      <a:pt x="164305" y="226934"/>
                    </a:lnTo>
                    <a:lnTo>
                      <a:pt x="164654" y="226380"/>
                    </a:lnTo>
                    <a:close/>
                  </a:path>
                  <a:path w="473710" h="562609">
                    <a:moveTo>
                      <a:pt x="166778" y="226488"/>
                    </a:moveTo>
                    <a:lnTo>
                      <a:pt x="166582" y="226682"/>
                    </a:lnTo>
                    <a:lnTo>
                      <a:pt x="166455" y="226932"/>
                    </a:lnTo>
                    <a:lnTo>
                      <a:pt x="166778" y="226488"/>
                    </a:lnTo>
                    <a:close/>
                  </a:path>
                  <a:path w="473710" h="562609">
                    <a:moveTo>
                      <a:pt x="162312" y="225938"/>
                    </a:moveTo>
                    <a:lnTo>
                      <a:pt x="162119" y="226060"/>
                    </a:lnTo>
                    <a:lnTo>
                      <a:pt x="161864" y="226410"/>
                    </a:lnTo>
                    <a:lnTo>
                      <a:pt x="161737" y="226931"/>
                    </a:lnTo>
                    <a:lnTo>
                      <a:pt x="162116" y="226373"/>
                    </a:lnTo>
                    <a:lnTo>
                      <a:pt x="162312" y="225938"/>
                    </a:lnTo>
                    <a:close/>
                  </a:path>
                  <a:path w="473710" h="562609">
                    <a:moveTo>
                      <a:pt x="162984" y="226515"/>
                    </a:moveTo>
                    <a:lnTo>
                      <a:pt x="162786" y="226926"/>
                    </a:lnTo>
                    <a:lnTo>
                      <a:pt x="162912" y="226717"/>
                    </a:lnTo>
                    <a:lnTo>
                      <a:pt x="162984" y="226515"/>
                    </a:lnTo>
                    <a:close/>
                  </a:path>
                  <a:path w="473710" h="562609">
                    <a:moveTo>
                      <a:pt x="166662" y="226554"/>
                    </a:moveTo>
                    <a:lnTo>
                      <a:pt x="166434" y="226685"/>
                    </a:lnTo>
                    <a:lnTo>
                      <a:pt x="166308" y="226877"/>
                    </a:lnTo>
                    <a:lnTo>
                      <a:pt x="166662" y="226554"/>
                    </a:lnTo>
                    <a:close/>
                  </a:path>
                  <a:path w="473710" h="562609">
                    <a:moveTo>
                      <a:pt x="170917" y="226705"/>
                    </a:moveTo>
                    <a:lnTo>
                      <a:pt x="170353" y="226918"/>
                    </a:lnTo>
                    <a:lnTo>
                      <a:pt x="170839" y="226784"/>
                    </a:lnTo>
                    <a:close/>
                  </a:path>
                  <a:path w="473710" h="562609">
                    <a:moveTo>
                      <a:pt x="171568" y="226055"/>
                    </a:moveTo>
                    <a:lnTo>
                      <a:pt x="170490" y="226790"/>
                    </a:lnTo>
                    <a:lnTo>
                      <a:pt x="170854" y="226717"/>
                    </a:lnTo>
                    <a:lnTo>
                      <a:pt x="171568" y="226055"/>
                    </a:lnTo>
                    <a:close/>
                  </a:path>
                  <a:path w="473710" h="562609">
                    <a:moveTo>
                      <a:pt x="163052" y="226413"/>
                    </a:moveTo>
                    <a:lnTo>
                      <a:pt x="162974" y="226544"/>
                    </a:lnTo>
                    <a:lnTo>
                      <a:pt x="162847" y="226896"/>
                    </a:lnTo>
                    <a:lnTo>
                      <a:pt x="163098" y="226709"/>
                    </a:lnTo>
                    <a:lnTo>
                      <a:pt x="163052" y="226413"/>
                    </a:lnTo>
                    <a:close/>
                  </a:path>
                  <a:path w="473710" h="562609">
                    <a:moveTo>
                      <a:pt x="167996" y="226751"/>
                    </a:moveTo>
                    <a:close/>
                  </a:path>
                  <a:path w="473710" h="562609">
                    <a:moveTo>
                      <a:pt x="168488" y="226659"/>
                    </a:moveTo>
                    <a:lnTo>
                      <a:pt x="168298" y="226765"/>
                    </a:lnTo>
                    <a:lnTo>
                      <a:pt x="168488" y="226659"/>
                    </a:lnTo>
                    <a:close/>
                  </a:path>
                  <a:path w="473710" h="562609">
                    <a:moveTo>
                      <a:pt x="168839" y="226139"/>
                    </a:moveTo>
                    <a:lnTo>
                      <a:pt x="168003" y="226757"/>
                    </a:lnTo>
                    <a:lnTo>
                      <a:pt x="168244" y="226784"/>
                    </a:lnTo>
                    <a:lnTo>
                      <a:pt x="168839" y="226139"/>
                    </a:lnTo>
                    <a:close/>
                  </a:path>
                  <a:path w="473710" h="562609">
                    <a:moveTo>
                      <a:pt x="171108" y="225671"/>
                    </a:moveTo>
                    <a:lnTo>
                      <a:pt x="170752" y="225770"/>
                    </a:lnTo>
                    <a:lnTo>
                      <a:pt x="169376" y="226856"/>
                    </a:lnTo>
                    <a:lnTo>
                      <a:pt x="170252" y="226361"/>
                    </a:lnTo>
                    <a:lnTo>
                      <a:pt x="171108" y="225671"/>
                    </a:lnTo>
                    <a:close/>
                  </a:path>
                  <a:path w="473710" h="562609">
                    <a:moveTo>
                      <a:pt x="162071" y="226474"/>
                    </a:moveTo>
                    <a:lnTo>
                      <a:pt x="161858" y="226853"/>
                    </a:lnTo>
                    <a:lnTo>
                      <a:pt x="161985" y="226665"/>
                    </a:lnTo>
                    <a:lnTo>
                      <a:pt x="162071" y="226474"/>
                    </a:lnTo>
                    <a:close/>
                  </a:path>
                  <a:path w="473710" h="562609">
                    <a:moveTo>
                      <a:pt x="166922" y="226492"/>
                    </a:moveTo>
                    <a:lnTo>
                      <a:pt x="166699" y="226828"/>
                    </a:lnTo>
                    <a:lnTo>
                      <a:pt x="166951" y="226592"/>
                    </a:lnTo>
                    <a:close/>
                  </a:path>
                  <a:path w="473710" h="562609">
                    <a:moveTo>
                      <a:pt x="174985" y="225808"/>
                    </a:moveTo>
                    <a:lnTo>
                      <a:pt x="173413" y="226816"/>
                    </a:lnTo>
                    <a:lnTo>
                      <a:pt x="173660" y="226717"/>
                    </a:lnTo>
                    <a:lnTo>
                      <a:pt x="174985" y="225808"/>
                    </a:lnTo>
                    <a:close/>
                  </a:path>
                  <a:path w="473710" h="562609">
                    <a:moveTo>
                      <a:pt x="171567" y="226460"/>
                    </a:moveTo>
                    <a:lnTo>
                      <a:pt x="170923" y="226703"/>
                    </a:lnTo>
                    <a:lnTo>
                      <a:pt x="171374" y="226614"/>
                    </a:lnTo>
                    <a:lnTo>
                      <a:pt x="171567" y="226460"/>
                    </a:lnTo>
                    <a:close/>
                  </a:path>
                  <a:path w="473710" h="562609">
                    <a:moveTo>
                      <a:pt x="178777" y="224815"/>
                    </a:moveTo>
                    <a:lnTo>
                      <a:pt x="175787" y="225928"/>
                    </a:lnTo>
                    <a:lnTo>
                      <a:pt x="174782" y="226795"/>
                    </a:lnTo>
                    <a:lnTo>
                      <a:pt x="178777" y="224815"/>
                    </a:lnTo>
                    <a:close/>
                  </a:path>
                  <a:path w="473710" h="562609">
                    <a:moveTo>
                      <a:pt x="167839" y="226623"/>
                    </a:moveTo>
                    <a:lnTo>
                      <a:pt x="167937" y="226794"/>
                    </a:lnTo>
                    <a:lnTo>
                      <a:pt x="167839" y="226623"/>
                    </a:lnTo>
                    <a:close/>
                  </a:path>
                  <a:path w="473710" h="562609">
                    <a:moveTo>
                      <a:pt x="162706" y="226312"/>
                    </a:moveTo>
                    <a:lnTo>
                      <a:pt x="162567" y="226400"/>
                    </a:lnTo>
                    <a:lnTo>
                      <a:pt x="162441" y="226790"/>
                    </a:lnTo>
                    <a:lnTo>
                      <a:pt x="162706" y="226312"/>
                    </a:lnTo>
                    <a:close/>
                  </a:path>
                  <a:path w="473710" h="562609">
                    <a:moveTo>
                      <a:pt x="160830" y="225687"/>
                    </a:moveTo>
                    <a:lnTo>
                      <a:pt x="160598" y="225988"/>
                    </a:lnTo>
                    <a:lnTo>
                      <a:pt x="160472" y="226312"/>
                    </a:lnTo>
                    <a:lnTo>
                      <a:pt x="160345" y="226767"/>
                    </a:lnTo>
                    <a:lnTo>
                      <a:pt x="160472" y="226319"/>
                    </a:lnTo>
                    <a:lnTo>
                      <a:pt x="160598" y="225990"/>
                    </a:lnTo>
                    <a:lnTo>
                      <a:pt x="160830" y="225687"/>
                    </a:lnTo>
                    <a:close/>
                  </a:path>
                  <a:path w="473710" h="562609">
                    <a:moveTo>
                      <a:pt x="157945" y="224665"/>
                    </a:moveTo>
                    <a:lnTo>
                      <a:pt x="157418" y="224790"/>
                    </a:lnTo>
                    <a:lnTo>
                      <a:pt x="157336" y="224981"/>
                    </a:lnTo>
                    <a:lnTo>
                      <a:pt x="158220" y="226766"/>
                    </a:lnTo>
                    <a:lnTo>
                      <a:pt x="158590" y="226478"/>
                    </a:lnTo>
                    <a:lnTo>
                      <a:pt x="157945" y="224665"/>
                    </a:lnTo>
                    <a:close/>
                  </a:path>
                  <a:path w="473710" h="562609">
                    <a:moveTo>
                      <a:pt x="161933" y="226188"/>
                    </a:moveTo>
                    <a:lnTo>
                      <a:pt x="161768" y="226471"/>
                    </a:lnTo>
                    <a:lnTo>
                      <a:pt x="161641" y="226765"/>
                    </a:lnTo>
                    <a:lnTo>
                      <a:pt x="161768" y="226562"/>
                    </a:lnTo>
                    <a:lnTo>
                      <a:pt x="161895" y="226306"/>
                    </a:lnTo>
                    <a:close/>
                  </a:path>
                  <a:path w="473710" h="562609">
                    <a:moveTo>
                      <a:pt x="171459" y="226583"/>
                    </a:moveTo>
                    <a:lnTo>
                      <a:pt x="170972" y="226764"/>
                    </a:lnTo>
                    <a:lnTo>
                      <a:pt x="171344" y="226641"/>
                    </a:lnTo>
                    <a:close/>
                  </a:path>
                  <a:path w="473710" h="562609">
                    <a:moveTo>
                      <a:pt x="171439" y="226606"/>
                    </a:moveTo>
                    <a:lnTo>
                      <a:pt x="171098" y="226732"/>
                    </a:lnTo>
                    <a:lnTo>
                      <a:pt x="171340" y="226672"/>
                    </a:lnTo>
                    <a:close/>
                  </a:path>
                  <a:path w="473710" h="562609">
                    <a:moveTo>
                      <a:pt x="164266" y="226198"/>
                    </a:moveTo>
                    <a:lnTo>
                      <a:pt x="164028" y="226732"/>
                    </a:lnTo>
                    <a:lnTo>
                      <a:pt x="164154" y="226483"/>
                    </a:lnTo>
                    <a:lnTo>
                      <a:pt x="164266" y="226198"/>
                    </a:lnTo>
                    <a:close/>
                  </a:path>
                  <a:path w="473710" h="562609">
                    <a:moveTo>
                      <a:pt x="167686" y="226499"/>
                    </a:moveTo>
                    <a:lnTo>
                      <a:pt x="167636" y="226672"/>
                    </a:lnTo>
                    <a:lnTo>
                      <a:pt x="167686" y="226499"/>
                    </a:lnTo>
                    <a:close/>
                  </a:path>
                  <a:path w="473710" h="562609">
                    <a:moveTo>
                      <a:pt x="174317" y="226306"/>
                    </a:moveTo>
                    <a:lnTo>
                      <a:pt x="173672" y="226720"/>
                    </a:lnTo>
                    <a:lnTo>
                      <a:pt x="173921" y="226601"/>
                    </a:lnTo>
                    <a:lnTo>
                      <a:pt x="174317" y="226306"/>
                    </a:lnTo>
                    <a:close/>
                  </a:path>
                  <a:path w="473710" h="562609">
                    <a:moveTo>
                      <a:pt x="161963" y="225803"/>
                    </a:moveTo>
                    <a:lnTo>
                      <a:pt x="161741" y="226219"/>
                    </a:lnTo>
                    <a:lnTo>
                      <a:pt x="161614" y="226717"/>
                    </a:lnTo>
                    <a:lnTo>
                      <a:pt x="161867" y="226285"/>
                    </a:lnTo>
                    <a:lnTo>
                      <a:pt x="161993" y="226002"/>
                    </a:lnTo>
                    <a:lnTo>
                      <a:pt x="161963" y="225803"/>
                    </a:lnTo>
                    <a:close/>
                  </a:path>
                  <a:path w="473710" h="562609">
                    <a:moveTo>
                      <a:pt x="166630" y="226279"/>
                    </a:moveTo>
                    <a:lnTo>
                      <a:pt x="166377" y="226717"/>
                    </a:lnTo>
                    <a:lnTo>
                      <a:pt x="166629" y="226573"/>
                    </a:lnTo>
                    <a:lnTo>
                      <a:pt x="166755" y="226406"/>
                    </a:lnTo>
                    <a:close/>
                  </a:path>
                  <a:path w="473710" h="562609">
                    <a:moveTo>
                      <a:pt x="165933" y="226366"/>
                    </a:moveTo>
                    <a:lnTo>
                      <a:pt x="165751" y="226672"/>
                    </a:lnTo>
                    <a:lnTo>
                      <a:pt x="165997" y="226492"/>
                    </a:lnTo>
                    <a:close/>
                  </a:path>
                  <a:path w="473710" h="562609">
                    <a:moveTo>
                      <a:pt x="162521" y="225823"/>
                    </a:moveTo>
                    <a:lnTo>
                      <a:pt x="162243" y="226312"/>
                    </a:lnTo>
                    <a:lnTo>
                      <a:pt x="162117" y="226688"/>
                    </a:lnTo>
                    <a:lnTo>
                      <a:pt x="162485" y="225966"/>
                    </a:lnTo>
                    <a:lnTo>
                      <a:pt x="162521" y="225823"/>
                    </a:lnTo>
                    <a:close/>
                  </a:path>
                  <a:path w="473710" h="562609">
                    <a:moveTo>
                      <a:pt x="172458" y="225448"/>
                    </a:moveTo>
                    <a:lnTo>
                      <a:pt x="171564" y="226059"/>
                    </a:lnTo>
                    <a:lnTo>
                      <a:pt x="170938" y="226685"/>
                    </a:lnTo>
                    <a:lnTo>
                      <a:pt x="171533" y="226460"/>
                    </a:lnTo>
                    <a:lnTo>
                      <a:pt x="172458" y="225448"/>
                    </a:lnTo>
                    <a:close/>
                  </a:path>
                  <a:path w="473710" h="562609">
                    <a:moveTo>
                      <a:pt x="162868" y="226208"/>
                    </a:moveTo>
                    <a:lnTo>
                      <a:pt x="162719" y="226303"/>
                    </a:lnTo>
                    <a:lnTo>
                      <a:pt x="162593" y="226672"/>
                    </a:lnTo>
                    <a:lnTo>
                      <a:pt x="162971" y="226380"/>
                    </a:lnTo>
                    <a:lnTo>
                      <a:pt x="162868" y="226208"/>
                    </a:lnTo>
                    <a:close/>
                  </a:path>
                  <a:path w="473710" h="562609">
                    <a:moveTo>
                      <a:pt x="163001" y="226357"/>
                    </a:moveTo>
                    <a:lnTo>
                      <a:pt x="162883" y="226665"/>
                    </a:lnTo>
                    <a:lnTo>
                      <a:pt x="163010" y="226442"/>
                    </a:lnTo>
                    <a:close/>
                  </a:path>
                  <a:path w="473710" h="562609">
                    <a:moveTo>
                      <a:pt x="159490" y="225974"/>
                    </a:moveTo>
                    <a:lnTo>
                      <a:pt x="159539" y="226146"/>
                    </a:lnTo>
                    <a:lnTo>
                      <a:pt x="159791" y="226661"/>
                    </a:lnTo>
                    <a:lnTo>
                      <a:pt x="159490" y="225974"/>
                    </a:lnTo>
                    <a:close/>
                  </a:path>
                  <a:path w="473710" h="562609">
                    <a:moveTo>
                      <a:pt x="172304" y="226285"/>
                    </a:moveTo>
                    <a:lnTo>
                      <a:pt x="171515" y="226578"/>
                    </a:lnTo>
                    <a:lnTo>
                      <a:pt x="172097" y="226483"/>
                    </a:lnTo>
                    <a:lnTo>
                      <a:pt x="172304" y="226285"/>
                    </a:lnTo>
                    <a:close/>
                  </a:path>
                  <a:path w="473710" h="562609">
                    <a:moveTo>
                      <a:pt x="169560" y="226060"/>
                    </a:moveTo>
                    <a:lnTo>
                      <a:pt x="169396" y="226060"/>
                    </a:lnTo>
                    <a:lnTo>
                      <a:pt x="168488" y="226659"/>
                    </a:lnTo>
                    <a:lnTo>
                      <a:pt x="169560" y="226060"/>
                    </a:lnTo>
                    <a:close/>
                  </a:path>
                  <a:path w="473710" h="562609">
                    <a:moveTo>
                      <a:pt x="165792" y="226124"/>
                    </a:moveTo>
                    <a:lnTo>
                      <a:pt x="165595" y="226614"/>
                    </a:lnTo>
                    <a:lnTo>
                      <a:pt x="165838" y="226492"/>
                    </a:lnTo>
                    <a:lnTo>
                      <a:pt x="165792" y="226124"/>
                    </a:lnTo>
                    <a:close/>
                  </a:path>
                  <a:path w="473710" h="562609">
                    <a:moveTo>
                      <a:pt x="161883" y="225857"/>
                    </a:moveTo>
                    <a:lnTo>
                      <a:pt x="161700" y="226010"/>
                    </a:lnTo>
                    <a:lnTo>
                      <a:pt x="161573" y="226646"/>
                    </a:lnTo>
                    <a:lnTo>
                      <a:pt x="161883" y="225857"/>
                    </a:lnTo>
                    <a:close/>
                  </a:path>
                  <a:path w="473710" h="562609">
                    <a:moveTo>
                      <a:pt x="164431" y="226185"/>
                    </a:moveTo>
                    <a:lnTo>
                      <a:pt x="164187" y="226642"/>
                    </a:lnTo>
                    <a:lnTo>
                      <a:pt x="164437" y="226276"/>
                    </a:lnTo>
                    <a:close/>
                  </a:path>
                  <a:path w="473710" h="562609">
                    <a:moveTo>
                      <a:pt x="164463" y="226238"/>
                    </a:moveTo>
                    <a:lnTo>
                      <a:pt x="164189" y="226641"/>
                    </a:lnTo>
                    <a:lnTo>
                      <a:pt x="164313" y="226488"/>
                    </a:lnTo>
                    <a:lnTo>
                      <a:pt x="164463" y="226238"/>
                    </a:lnTo>
                    <a:close/>
                  </a:path>
                  <a:path w="473710" h="562609">
                    <a:moveTo>
                      <a:pt x="161268" y="226115"/>
                    </a:moveTo>
                    <a:lnTo>
                      <a:pt x="160566" y="226635"/>
                    </a:lnTo>
                    <a:lnTo>
                      <a:pt x="161189" y="226248"/>
                    </a:lnTo>
                    <a:lnTo>
                      <a:pt x="161268" y="226115"/>
                    </a:lnTo>
                    <a:close/>
                  </a:path>
                  <a:path w="473710" h="562609">
                    <a:moveTo>
                      <a:pt x="164411" y="226344"/>
                    </a:moveTo>
                    <a:lnTo>
                      <a:pt x="164223" y="226622"/>
                    </a:lnTo>
                    <a:lnTo>
                      <a:pt x="164349" y="226468"/>
                    </a:lnTo>
                    <a:close/>
                  </a:path>
                  <a:path w="473710" h="562609">
                    <a:moveTo>
                      <a:pt x="162533" y="225836"/>
                    </a:moveTo>
                    <a:lnTo>
                      <a:pt x="162246" y="226606"/>
                    </a:lnTo>
                    <a:lnTo>
                      <a:pt x="162372" y="226397"/>
                    </a:lnTo>
                    <a:lnTo>
                      <a:pt x="162499" y="226041"/>
                    </a:lnTo>
                    <a:lnTo>
                      <a:pt x="162533" y="225836"/>
                    </a:lnTo>
                    <a:close/>
                  </a:path>
                  <a:path w="473710" h="562609">
                    <a:moveTo>
                      <a:pt x="158850" y="226276"/>
                    </a:moveTo>
                    <a:lnTo>
                      <a:pt x="158645" y="226602"/>
                    </a:lnTo>
                    <a:lnTo>
                      <a:pt x="158894" y="226416"/>
                    </a:lnTo>
                    <a:lnTo>
                      <a:pt x="158850" y="226276"/>
                    </a:lnTo>
                    <a:close/>
                  </a:path>
                  <a:path w="473710" h="562609">
                    <a:moveTo>
                      <a:pt x="165786" y="226115"/>
                    </a:moveTo>
                    <a:lnTo>
                      <a:pt x="165652" y="226314"/>
                    </a:lnTo>
                    <a:lnTo>
                      <a:pt x="165525" y="226589"/>
                    </a:lnTo>
                    <a:lnTo>
                      <a:pt x="165786" y="226115"/>
                    </a:lnTo>
                    <a:close/>
                  </a:path>
                  <a:path w="473710" h="562609">
                    <a:moveTo>
                      <a:pt x="164591" y="225106"/>
                    </a:moveTo>
                    <a:lnTo>
                      <a:pt x="163660" y="225701"/>
                    </a:lnTo>
                    <a:lnTo>
                      <a:pt x="163411" y="226146"/>
                    </a:lnTo>
                    <a:lnTo>
                      <a:pt x="163284" y="226585"/>
                    </a:lnTo>
                    <a:lnTo>
                      <a:pt x="164288" y="225632"/>
                    </a:lnTo>
                    <a:lnTo>
                      <a:pt x="164414" y="225443"/>
                    </a:lnTo>
                    <a:lnTo>
                      <a:pt x="164591" y="225106"/>
                    </a:lnTo>
                    <a:close/>
                  </a:path>
                  <a:path w="473710" h="562609">
                    <a:moveTo>
                      <a:pt x="172439" y="226131"/>
                    </a:moveTo>
                    <a:lnTo>
                      <a:pt x="171579" y="226456"/>
                    </a:lnTo>
                    <a:lnTo>
                      <a:pt x="171459" y="226583"/>
                    </a:lnTo>
                    <a:lnTo>
                      <a:pt x="172303" y="226269"/>
                    </a:lnTo>
                    <a:lnTo>
                      <a:pt x="172439" y="226131"/>
                    </a:lnTo>
                    <a:close/>
                  </a:path>
                  <a:path w="473710" h="562609">
                    <a:moveTo>
                      <a:pt x="164501" y="226211"/>
                    </a:moveTo>
                    <a:lnTo>
                      <a:pt x="164293" y="226583"/>
                    </a:lnTo>
                    <a:lnTo>
                      <a:pt x="164419" y="226449"/>
                    </a:lnTo>
                    <a:lnTo>
                      <a:pt x="164501" y="226211"/>
                    </a:lnTo>
                    <a:close/>
                  </a:path>
                  <a:path w="473710" h="562609">
                    <a:moveTo>
                      <a:pt x="165724" y="226009"/>
                    </a:moveTo>
                    <a:lnTo>
                      <a:pt x="165478" y="226571"/>
                    </a:lnTo>
                    <a:lnTo>
                      <a:pt x="165729" y="226039"/>
                    </a:lnTo>
                    <a:close/>
                  </a:path>
                  <a:path w="473710" h="562609">
                    <a:moveTo>
                      <a:pt x="165622" y="225836"/>
                    </a:moveTo>
                    <a:lnTo>
                      <a:pt x="165464" y="226131"/>
                    </a:lnTo>
                    <a:lnTo>
                      <a:pt x="165338" y="226520"/>
                    </a:lnTo>
                    <a:lnTo>
                      <a:pt x="165710" y="226039"/>
                    </a:lnTo>
                    <a:lnTo>
                      <a:pt x="165622" y="225836"/>
                    </a:lnTo>
                    <a:close/>
                  </a:path>
                  <a:path w="473710" h="562609">
                    <a:moveTo>
                      <a:pt x="156819" y="225541"/>
                    </a:moveTo>
                    <a:lnTo>
                      <a:pt x="156955" y="226131"/>
                    </a:lnTo>
                    <a:lnTo>
                      <a:pt x="157081" y="226559"/>
                    </a:lnTo>
                    <a:lnTo>
                      <a:pt x="156819" y="225541"/>
                    </a:lnTo>
                    <a:close/>
                  </a:path>
                  <a:path w="473710" h="562609">
                    <a:moveTo>
                      <a:pt x="162670" y="225988"/>
                    </a:moveTo>
                    <a:lnTo>
                      <a:pt x="162318" y="226559"/>
                    </a:lnTo>
                    <a:lnTo>
                      <a:pt x="162571" y="226366"/>
                    </a:lnTo>
                    <a:lnTo>
                      <a:pt x="162670" y="225988"/>
                    </a:lnTo>
                    <a:close/>
                  </a:path>
                  <a:path w="473710" h="562609">
                    <a:moveTo>
                      <a:pt x="163087" y="226361"/>
                    </a:moveTo>
                    <a:lnTo>
                      <a:pt x="163182" y="226558"/>
                    </a:lnTo>
                    <a:lnTo>
                      <a:pt x="163087" y="226361"/>
                    </a:lnTo>
                    <a:close/>
                  </a:path>
                  <a:path w="473710" h="562609">
                    <a:moveTo>
                      <a:pt x="165735" y="226027"/>
                    </a:moveTo>
                    <a:lnTo>
                      <a:pt x="165496" y="226544"/>
                    </a:lnTo>
                    <a:lnTo>
                      <a:pt x="165746" y="226174"/>
                    </a:lnTo>
                    <a:lnTo>
                      <a:pt x="165735" y="226027"/>
                    </a:lnTo>
                    <a:close/>
                  </a:path>
                  <a:path w="473710" h="562609">
                    <a:moveTo>
                      <a:pt x="162561" y="225867"/>
                    </a:moveTo>
                    <a:lnTo>
                      <a:pt x="162324" y="226532"/>
                    </a:lnTo>
                    <a:lnTo>
                      <a:pt x="162576" y="226124"/>
                    </a:lnTo>
                    <a:lnTo>
                      <a:pt x="162561" y="225867"/>
                    </a:lnTo>
                    <a:close/>
                  </a:path>
                  <a:path w="473710" h="562609">
                    <a:moveTo>
                      <a:pt x="164513" y="226215"/>
                    </a:moveTo>
                    <a:lnTo>
                      <a:pt x="164386" y="226531"/>
                    </a:lnTo>
                    <a:lnTo>
                      <a:pt x="164513" y="226215"/>
                    </a:lnTo>
                    <a:close/>
                  </a:path>
                  <a:path w="473710" h="562609">
                    <a:moveTo>
                      <a:pt x="167385" y="226254"/>
                    </a:moveTo>
                    <a:lnTo>
                      <a:pt x="167259" y="226520"/>
                    </a:lnTo>
                    <a:lnTo>
                      <a:pt x="167384" y="226303"/>
                    </a:lnTo>
                    <a:close/>
                  </a:path>
                  <a:path w="473710" h="562609">
                    <a:moveTo>
                      <a:pt x="163385" y="226060"/>
                    </a:moveTo>
                    <a:lnTo>
                      <a:pt x="163212" y="226504"/>
                    </a:lnTo>
                    <a:lnTo>
                      <a:pt x="163385" y="226060"/>
                    </a:lnTo>
                    <a:close/>
                  </a:path>
                  <a:path w="473710" h="562609">
                    <a:moveTo>
                      <a:pt x="167372" y="226243"/>
                    </a:moveTo>
                    <a:lnTo>
                      <a:pt x="167213" y="226502"/>
                    </a:lnTo>
                    <a:lnTo>
                      <a:pt x="167372" y="226243"/>
                    </a:lnTo>
                    <a:close/>
                  </a:path>
                  <a:path w="473710" h="562609">
                    <a:moveTo>
                      <a:pt x="165571" y="225865"/>
                    </a:moveTo>
                    <a:lnTo>
                      <a:pt x="165147" y="226109"/>
                    </a:lnTo>
                    <a:lnTo>
                      <a:pt x="165025" y="226404"/>
                    </a:lnTo>
                    <a:lnTo>
                      <a:pt x="165263" y="226492"/>
                    </a:lnTo>
                    <a:lnTo>
                      <a:pt x="165571" y="225865"/>
                    </a:lnTo>
                    <a:close/>
                  </a:path>
                  <a:path w="473710" h="562609">
                    <a:moveTo>
                      <a:pt x="167957" y="226044"/>
                    </a:moveTo>
                    <a:lnTo>
                      <a:pt x="167800" y="226243"/>
                    </a:lnTo>
                    <a:lnTo>
                      <a:pt x="167674" y="226489"/>
                    </a:lnTo>
                    <a:lnTo>
                      <a:pt x="167957" y="226044"/>
                    </a:lnTo>
                    <a:close/>
                  </a:path>
                  <a:path w="473710" h="562609">
                    <a:moveTo>
                      <a:pt x="166146" y="226083"/>
                    </a:moveTo>
                    <a:lnTo>
                      <a:pt x="166005" y="226478"/>
                    </a:lnTo>
                    <a:lnTo>
                      <a:pt x="166132" y="226252"/>
                    </a:lnTo>
                    <a:lnTo>
                      <a:pt x="166146" y="226083"/>
                    </a:lnTo>
                    <a:close/>
                  </a:path>
                  <a:path w="473710" h="562609">
                    <a:moveTo>
                      <a:pt x="158002" y="224652"/>
                    </a:moveTo>
                    <a:lnTo>
                      <a:pt x="158598" y="226472"/>
                    </a:lnTo>
                    <a:lnTo>
                      <a:pt x="158847" y="226278"/>
                    </a:lnTo>
                    <a:lnTo>
                      <a:pt x="158002" y="224652"/>
                    </a:lnTo>
                    <a:close/>
                  </a:path>
                  <a:path w="473710" h="562609">
                    <a:moveTo>
                      <a:pt x="167330" y="226210"/>
                    </a:moveTo>
                    <a:lnTo>
                      <a:pt x="167119" y="226463"/>
                    </a:lnTo>
                    <a:lnTo>
                      <a:pt x="167369" y="226246"/>
                    </a:lnTo>
                    <a:close/>
                  </a:path>
                  <a:path w="473710" h="562609">
                    <a:moveTo>
                      <a:pt x="176367" y="224777"/>
                    </a:moveTo>
                    <a:lnTo>
                      <a:pt x="172431" y="226238"/>
                    </a:lnTo>
                    <a:lnTo>
                      <a:pt x="172180" y="226462"/>
                    </a:lnTo>
                    <a:lnTo>
                      <a:pt x="173893" y="226026"/>
                    </a:lnTo>
                    <a:lnTo>
                      <a:pt x="175494" y="225407"/>
                    </a:lnTo>
                    <a:lnTo>
                      <a:pt x="176367" y="224777"/>
                    </a:lnTo>
                    <a:close/>
                  </a:path>
                  <a:path w="473710" h="562609">
                    <a:moveTo>
                      <a:pt x="164605" y="226249"/>
                    </a:moveTo>
                    <a:lnTo>
                      <a:pt x="164513" y="226459"/>
                    </a:lnTo>
                    <a:lnTo>
                      <a:pt x="164605" y="226249"/>
                    </a:lnTo>
                    <a:close/>
                  </a:path>
                  <a:path w="473710" h="562609">
                    <a:moveTo>
                      <a:pt x="163460" y="226060"/>
                    </a:moveTo>
                    <a:lnTo>
                      <a:pt x="163242" y="226450"/>
                    </a:lnTo>
                    <a:lnTo>
                      <a:pt x="163460" y="226060"/>
                    </a:lnTo>
                    <a:close/>
                  </a:path>
                  <a:path w="473710" h="562609">
                    <a:moveTo>
                      <a:pt x="167774" y="226010"/>
                    </a:moveTo>
                    <a:lnTo>
                      <a:pt x="167628" y="226111"/>
                    </a:lnTo>
                    <a:lnTo>
                      <a:pt x="167501" y="226348"/>
                    </a:lnTo>
                    <a:lnTo>
                      <a:pt x="167879" y="226128"/>
                    </a:lnTo>
                    <a:close/>
                  </a:path>
                  <a:path w="473710" h="562609">
                    <a:moveTo>
                      <a:pt x="167303" y="226187"/>
                    </a:moveTo>
                    <a:lnTo>
                      <a:pt x="167083" y="226449"/>
                    </a:lnTo>
                    <a:lnTo>
                      <a:pt x="167303" y="226187"/>
                    </a:lnTo>
                    <a:close/>
                  </a:path>
                  <a:path w="473710" h="562609">
                    <a:moveTo>
                      <a:pt x="173332" y="225118"/>
                    </a:moveTo>
                    <a:lnTo>
                      <a:pt x="172709" y="225277"/>
                    </a:lnTo>
                    <a:lnTo>
                      <a:pt x="172462" y="225445"/>
                    </a:lnTo>
                    <a:lnTo>
                      <a:pt x="171583" y="226442"/>
                    </a:lnTo>
                    <a:lnTo>
                      <a:pt x="172435" y="226121"/>
                    </a:lnTo>
                    <a:lnTo>
                      <a:pt x="173332" y="225118"/>
                    </a:lnTo>
                    <a:close/>
                  </a:path>
                  <a:path w="473710" h="562609">
                    <a:moveTo>
                      <a:pt x="162062" y="225966"/>
                    </a:moveTo>
                    <a:lnTo>
                      <a:pt x="161987" y="226096"/>
                    </a:lnTo>
                    <a:lnTo>
                      <a:pt x="161860" y="226416"/>
                    </a:lnTo>
                    <a:lnTo>
                      <a:pt x="161986" y="226214"/>
                    </a:lnTo>
                    <a:lnTo>
                      <a:pt x="162062" y="225966"/>
                    </a:lnTo>
                    <a:close/>
                  </a:path>
                  <a:path w="473710" h="562609">
                    <a:moveTo>
                      <a:pt x="162683" y="226002"/>
                    </a:moveTo>
                    <a:lnTo>
                      <a:pt x="162559" y="226406"/>
                    </a:lnTo>
                    <a:lnTo>
                      <a:pt x="162683" y="226002"/>
                    </a:lnTo>
                    <a:close/>
                  </a:path>
                  <a:path w="473710" h="562609">
                    <a:moveTo>
                      <a:pt x="161344" y="226248"/>
                    </a:moveTo>
                    <a:lnTo>
                      <a:pt x="161236" y="226396"/>
                    </a:lnTo>
                    <a:lnTo>
                      <a:pt x="161344" y="226248"/>
                    </a:lnTo>
                    <a:close/>
                  </a:path>
                  <a:path w="473710" h="562609">
                    <a:moveTo>
                      <a:pt x="167146" y="226059"/>
                    </a:moveTo>
                    <a:lnTo>
                      <a:pt x="166944" y="226393"/>
                    </a:lnTo>
                    <a:lnTo>
                      <a:pt x="167070" y="226215"/>
                    </a:lnTo>
                    <a:lnTo>
                      <a:pt x="167146" y="226059"/>
                    </a:lnTo>
                    <a:close/>
                  </a:path>
                  <a:path w="473710" h="562609">
                    <a:moveTo>
                      <a:pt x="165154" y="226100"/>
                    </a:moveTo>
                    <a:lnTo>
                      <a:pt x="164966" y="226383"/>
                    </a:lnTo>
                    <a:lnTo>
                      <a:pt x="165154" y="226100"/>
                    </a:lnTo>
                    <a:close/>
                  </a:path>
                  <a:path w="473710" h="562609">
                    <a:moveTo>
                      <a:pt x="167110" y="226031"/>
                    </a:moveTo>
                    <a:lnTo>
                      <a:pt x="166913" y="226380"/>
                    </a:lnTo>
                    <a:lnTo>
                      <a:pt x="167040" y="226205"/>
                    </a:lnTo>
                    <a:lnTo>
                      <a:pt x="167110" y="226031"/>
                    </a:lnTo>
                    <a:close/>
                  </a:path>
                  <a:path w="473710" h="562609">
                    <a:moveTo>
                      <a:pt x="167031" y="225966"/>
                    </a:moveTo>
                    <a:lnTo>
                      <a:pt x="166869" y="226362"/>
                    </a:lnTo>
                    <a:lnTo>
                      <a:pt x="166995" y="226190"/>
                    </a:lnTo>
                    <a:lnTo>
                      <a:pt x="167031" y="225966"/>
                    </a:lnTo>
                    <a:close/>
                  </a:path>
                  <a:path w="473710" h="562609">
                    <a:moveTo>
                      <a:pt x="166087" y="226060"/>
                    </a:moveTo>
                    <a:lnTo>
                      <a:pt x="165823" y="226060"/>
                    </a:lnTo>
                    <a:lnTo>
                      <a:pt x="165936" y="226362"/>
                    </a:lnTo>
                    <a:lnTo>
                      <a:pt x="166062" y="226195"/>
                    </a:lnTo>
                    <a:lnTo>
                      <a:pt x="166087" y="226060"/>
                    </a:lnTo>
                    <a:close/>
                  </a:path>
                  <a:path w="473710" h="562609">
                    <a:moveTo>
                      <a:pt x="162921" y="226174"/>
                    </a:moveTo>
                    <a:lnTo>
                      <a:pt x="162999" y="226355"/>
                    </a:lnTo>
                    <a:lnTo>
                      <a:pt x="162921" y="226174"/>
                    </a:lnTo>
                    <a:close/>
                  </a:path>
                  <a:path w="473710" h="562609">
                    <a:moveTo>
                      <a:pt x="165069" y="226147"/>
                    </a:moveTo>
                    <a:lnTo>
                      <a:pt x="164882" y="226352"/>
                    </a:lnTo>
                    <a:lnTo>
                      <a:pt x="165069" y="226147"/>
                    </a:lnTo>
                    <a:close/>
                  </a:path>
                  <a:path w="473710" h="562609">
                    <a:moveTo>
                      <a:pt x="167194" y="226099"/>
                    </a:moveTo>
                    <a:lnTo>
                      <a:pt x="167021" y="226348"/>
                    </a:lnTo>
                    <a:lnTo>
                      <a:pt x="167274" y="226203"/>
                    </a:lnTo>
                    <a:close/>
                  </a:path>
                  <a:path w="473710" h="562609">
                    <a:moveTo>
                      <a:pt x="166880" y="225843"/>
                    </a:moveTo>
                    <a:lnTo>
                      <a:pt x="166800" y="226335"/>
                    </a:lnTo>
                    <a:lnTo>
                      <a:pt x="166926" y="226134"/>
                    </a:lnTo>
                    <a:lnTo>
                      <a:pt x="166880" y="225843"/>
                    </a:lnTo>
                    <a:close/>
                  </a:path>
                  <a:path w="473710" h="562609">
                    <a:moveTo>
                      <a:pt x="166678" y="226195"/>
                    </a:moveTo>
                    <a:lnTo>
                      <a:pt x="166789" y="226330"/>
                    </a:lnTo>
                    <a:lnTo>
                      <a:pt x="166678" y="226195"/>
                    </a:lnTo>
                    <a:close/>
                  </a:path>
                  <a:path w="473710" h="562609">
                    <a:moveTo>
                      <a:pt x="167656" y="226060"/>
                    </a:moveTo>
                    <a:lnTo>
                      <a:pt x="167475" y="226327"/>
                    </a:lnTo>
                    <a:lnTo>
                      <a:pt x="167656" y="226060"/>
                    </a:lnTo>
                    <a:close/>
                  </a:path>
                  <a:path w="473710" h="562609">
                    <a:moveTo>
                      <a:pt x="163429" y="225849"/>
                    </a:moveTo>
                    <a:lnTo>
                      <a:pt x="163182" y="226007"/>
                    </a:lnTo>
                    <a:lnTo>
                      <a:pt x="163056" y="226314"/>
                    </a:lnTo>
                    <a:lnTo>
                      <a:pt x="163429" y="225849"/>
                    </a:lnTo>
                    <a:close/>
                  </a:path>
                  <a:path w="473710" h="562609">
                    <a:moveTo>
                      <a:pt x="165483" y="225599"/>
                    </a:moveTo>
                    <a:lnTo>
                      <a:pt x="165029" y="225823"/>
                    </a:lnTo>
                    <a:lnTo>
                      <a:pt x="164902" y="226005"/>
                    </a:lnTo>
                    <a:lnTo>
                      <a:pt x="164775" y="226312"/>
                    </a:lnTo>
                    <a:lnTo>
                      <a:pt x="165021" y="226174"/>
                    </a:lnTo>
                    <a:lnTo>
                      <a:pt x="165398" y="225787"/>
                    </a:lnTo>
                    <a:lnTo>
                      <a:pt x="165483" y="225599"/>
                    </a:lnTo>
                    <a:close/>
                  </a:path>
                  <a:path w="473710" h="562609">
                    <a:moveTo>
                      <a:pt x="162772" y="226101"/>
                    </a:moveTo>
                    <a:lnTo>
                      <a:pt x="162706" y="226312"/>
                    </a:lnTo>
                    <a:lnTo>
                      <a:pt x="162772" y="226101"/>
                    </a:lnTo>
                    <a:close/>
                  </a:path>
                  <a:path w="473710" h="562609">
                    <a:moveTo>
                      <a:pt x="171764" y="225508"/>
                    </a:moveTo>
                    <a:lnTo>
                      <a:pt x="171221" y="225643"/>
                    </a:lnTo>
                    <a:lnTo>
                      <a:pt x="170355" y="226303"/>
                    </a:lnTo>
                    <a:lnTo>
                      <a:pt x="171764" y="225508"/>
                    </a:lnTo>
                    <a:close/>
                  </a:path>
                  <a:path w="473710" h="562609">
                    <a:moveTo>
                      <a:pt x="164994" y="225840"/>
                    </a:moveTo>
                    <a:lnTo>
                      <a:pt x="164837" y="225917"/>
                    </a:lnTo>
                    <a:lnTo>
                      <a:pt x="164711" y="226289"/>
                    </a:lnTo>
                    <a:lnTo>
                      <a:pt x="164994" y="225840"/>
                    </a:lnTo>
                    <a:close/>
                  </a:path>
                  <a:path w="473710" h="562609">
                    <a:moveTo>
                      <a:pt x="164180" y="226093"/>
                    </a:moveTo>
                    <a:lnTo>
                      <a:pt x="164101" y="226279"/>
                    </a:lnTo>
                    <a:lnTo>
                      <a:pt x="164228" y="226120"/>
                    </a:lnTo>
                    <a:close/>
                  </a:path>
                  <a:path w="473710" h="562609">
                    <a:moveTo>
                      <a:pt x="158596" y="224512"/>
                    </a:moveTo>
                    <a:lnTo>
                      <a:pt x="158217" y="224601"/>
                    </a:lnTo>
                    <a:lnTo>
                      <a:pt x="158090" y="224822"/>
                    </a:lnTo>
                    <a:lnTo>
                      <a:pt x="158850" y="226276"/>
                    </a:lnTo>
                    <a:lnTo>
                      <a:pt x="159098" y="226083"/>
                    </a:lnTo>
                    <a:lnTo>
                      <a:pt x="158971" y="225393"/>
                    </a:lnTo>
                    <a:lnTo>
                      <a:pt x="158596" y="224512"/>
                    </a:lnTo>
                    <a:close/>
                  </a:path>
                  <a:path w="473710" h="562609">
                    <a:moveTo>
                      <a:pt x="161650" y="225990"/>
                    </a:moveTo>
                    <a:lnTo>
                      <a:pt x="161406" y="226255"/>
                    </a:lnTo>
                    <a:lnTo>
                      <a:pt x="161650" y="225990"/>
                    </a:lnTo>
                    <a:close/>
                  </a:path>
                  <a:path w="473710" h="562609">
                    <a:moveTo>
                      <a:pt x="176714" y="224519"/>
                    </a:moveTo>
                    <a:lnTo>
                      <a:pt x="172498" y="226109"/>
                    </a:lnTo>
                    <a:lnTo>
                      <a:pt x="172371" y="226244"/>
                    </a:lnTo>
                    <a:lnTo>
                      <a:pt x="176450" y="224715"/>
                    </a:lnTo>
                    <a:lnTo>
                      <a:pt x="176714" y="224519"/>
                    </a:lnTo>
                    <a:close/>
                  </a:path>
                  <a:path w="473710" h="562609">
                    <a:moveTo>
                      <a:pt x="163658" y="225703"/>
                    </a:moveTo>
                    <a:lnTo>
                      <a:pt x="163434" y="225846"/>
                    </a:lnTo>
                    <a:lnTo>
                      <a:pt x="163185" y="226214"/>
                    </a:lnTo>
                    <a:lnTo>
                      <a:pt x="163385" y="226060"/>
                    </a:lnTo>
                    <a:lnTo>
                      <a:pt x="163658" y="225703"/>
                    </a:lnTo>
                    <a:close/>
                  </a:path>
                  <a:path w="473710" h="562609">
                    <a:moveTo>
                      <a:pt x="166717" y="225714"/>
                    </a:moveTo>
                    <a:lnTo>
                      <a:pt x="166552" y="226041"/>
                    </a:lnTo>
                    <a:lnTo>
                      <a:pt x="166678" y="226195"/>
                    </a:lnTo>
                    <a:lnTo>
                      <a:pt x="166803" y="225978"/>
                    </a:lnTo>
                    <a:lnTo>
                      <a:pt x="166717" y="225714"/>
                    </a:lnTo>
                    <a:close/>
                  </a:path>
                  <a:path w="473710" h="562609">
                    <a:moveTo>
                      <a:pt x="163415" y="225242"/>
                    </a:moveTo>
                    <a:lnTo>
                      <a:pt x="163044" y="225476"/>
                    </a:lnTo>
                    <a:lnTo>
                      <a:pt x="162921" y="225622"/>
                    </a:lnTo>
                    <a:lnTo>
                      <a:pt x="162795" y="226031"/>
                    </a:lnTo>
                    <a:lnTo>
                      <a:pt x="162921" y="226174"/>
                    </a:lnTo>
                    <a:lnTo>
                      <a:pt x="163174" y="225886"/>
                    </a:lnTo>
                    <a:lnTo>
                      <a:pt x="163415" y="225242"/>
                    </a:lnTo>
                    <a:close/>
                  </a:path>
                  <a:path w="473710" h="562609">
                    <a:moveTo>
                      <a:pt x="161530" y="225920"/>
                    </a:moveTo>
                    <a:lnTo>
                      <a:pt x="161298" y="226168"/>
                    </a:lnTo>
                    <a:lnTo>
                      <a:pt x="161530" y="225920"/>
                    </a:lnTo>
                    <a:close/>
                  </a:path>
                  <a:path w="473710" h="562609">
                    <a:moveTo>
                      <a:pt x="167494" y="226003"/>
                    </a:moveTo>
                    <a:lnTo>
                      <a:pt x="167349" y="226161"/>
                    </a:lnTo>
                    <a:lnTo>
                      <a:pt x="167494" y="226003"/>
                    </a:lnTo>
                    <a:close/>
                  </a:path>
                  <a:path w="473710" h="562609">
                    <a:moveTo>
                      <a:pt x="164919" y="225048"/>
                    </a:moveTo>
                    <a:lnTo>
                      <a:pt x="164478" y="225761"/>
                    </a:lnTo>
                    <a:lnTo>
                      <a:pt x="164351" y="226156"/>
                    </a:lnTo>
                    <a:lnTo>
                      <a:pt x="164854" y="225367"/>
                    </a:lnTo>
                    <a:lnTo>
                      <a:pt x="164919" y="225048"/>
                    </a:lnTo>
                    <a:close/>
                  </a:path>
                  <a:path w="473710" h="562609">
                    <a:moveTo>
                      <a:pt x="165517" y="225657"/>
                    </a:moveTo>
                    <a:lnTo>
                      <a:pt x="165070" y="226146"/>
                    </a:lnTo>
                    <a:lnTo>
                      <a:pt x="165449" y="225811"/>
                    </a:lnTo>
                    <a:lnTo>
                      <a:pt x="165517" y="225657"/>
                    </a:lnTo>
                    <a:close/>
                  </a:path>
                  <a:path w="473710" h="562609">
                    <a:moveTo>
                      <a:pt x="169125" y="225950"/>
                    </a:moveTo>
                    <a:lnTo>
                      <a:pt x="168966" y="226032"/>
                    </a:lnTo>
                    <a:lnTo>
                      <a:pt x="169125" y="225950"/>
                    </a:lnTo>
                    <a:close/>
                  </a:path>
                  <a:path w="473710" h="562609">
                    <a:moveTo>
                      <a:pt x="159395" y="225852"/>
                    </a:moveTo>
                    <a:lnTo>
                      <a:pt x="159283" y="226127"/>
                    </a:lnTo>
                    <a:lnTo>
                      <a:pt x="159395" y="225852"/>
                    </a:lnTo>
                    <a:close/>
                  </a:path>
                  <a:path w="473710" h="562609">
                    <a:moveTo>
                      <a:pt x="161426" y="224918"/>
                    </a:moveTo>
                    <a:lnTo>
                      <a:pt x="161141" y="225287"/>
                    </a:lnTo>
                    <a:lnTo>
                      <a:pt x="161014" y="225675"/>
                    </a:lnTo>
                    <a:lnTo>
                      <a:pt x="161268" y="226115"/>
                    </a:lnTo>
                    <a:lnTo>
                      <a:pt x="161520" y="225928"/>
                    </a:lnTo>
                    <a:lnTo>
                      <a:pt x="161646" y="225606"/>
                    </a:lnTo>
                    <a:lnTo>
                      <a:pt x="161521" y="225074"/>
                    </a:lnTo>
                    <a:lnTo>
                      <a:pt x="161426" y="224918"/>
                    </a:lnTo>
                    <a:close/>
                  </a:path>
                  <a:path w="473710" h="562609">
                    <a:moveTo>
                      <a:pt x="164595" y="225341"/>
                    </a:moveTo>
                    <a:lnTo>
                      <a:pt x="164359" y="225741"/>
                    </a:lnTo>
                    <a:lnTo>
                      <a:pt x="164233" y="226112"/>
                    </a:lnTo>
                    <a:lnTo>
                      <a:pt x="164359" y="225910"/>
                    </a:lnTo>
                    <a:lnTo>
                      <a:pt x="164595" y="225341"/>
                    </a:lnTo>
                    <a:close/>
                  </a:path>
                  <a:path w="473710" h="562609">
                    <a:moveTo>
                      <a:pt x="166144" y="225543"/>
                    </a:moveTo>
                    <a:lnTo>
                      <a:pt x="165915" y="225672"/>
                    </a:lnTo>
                    <a:lnTo>
                      <a:pt x="165789" y="226111"/>
                    </a:lnTo>
                    <a:lnTo>
                      <a:pt x="166087" y="226060"/>
                    </a:lnTo>
                    <a:lnTo>
                      <a:pt x="166339" y="225828"/>
                    </a:lnTo>
                    <a:lnTo>
                      <a:pt x="166144" y="225543"/>
                    </a:lnTo>
                    <a:close/>
                  </a:path>
                  <a:path w="473710" h="562609">
                    <a:moveTo>
                      <a:pt x="162511" y="225812"/>
                    </a:moveTo>
                    <a:lnTo>
                      <a:pt x="162343" y="226110"/>
                    </a:lnTo>
                    <a:lnTo>
                      <a:pt x="162511" y="225812"/>
                    </a:lnTo>
                    <a:close/>
                  </a:path>
                  <a:path w="473710" h="562609">
                    <a:moveTo>
                      <a:pt x="156431" y="225350"/>
                    </a:moveTo>
                    <a:lnTo>
                      <a:pt x="156574" y="225862"/>
                    </a:lnTo>
                    <a:lnTo>
                      <a:pt x="156701" y="226109"/>
                    </a:lnTo>
                    <a:lnTo>
                      <a:pt x="156577" y="225622"/>
                    </a:lnTo>
                    <a:lnTo>
                      <a:pt x="156431" y="225350"/>
                    </a:lnTo>
                    <a:close/>
                  </a:path>
                  <a:path w="473710" h="562609">
                    <a:moveTo>
                      <a:pt x="161681" y="225888"/>
                    </a:moveTo>
                    <a:lnTo>
                      <a:pt x="161463" y="226101"/>
                    </a:lnTo>
                    <a:lnTo>
                      <a:pt x="161681" y="225888"/>
                    </a:lnTo>
                    <a:close/>
                  </a:path>
                  <a:path w="473710" h="562609">
                    <a:moveTo>
                      <a:pt x="166398" y="225853"/>
                    </a:moveTo>
                    <a:lnTo>
                      <a:pt x="166217" y="226099"/>
                    </a:lnTo>
                    <a:lnTo>
                      <a:pt x="166398" y="225853"/>
                    </a:lnTo>
                    <a:close/>
                  </a:path>
                  <a:path w="473710" h="562609">
                    <a:moveTo>
                      <a:pt x="177201" y="224155"/>
                    </a:moveTo>
                    <a:lnTo>
                      <a:pt x="173378" y="225106"/>
                    </a:lnTo>
                    <a:lnTo>
                      <a:pt x="172501" y="226096"/>
                    </a:lnTo>
                    <a:lnTo>
                      <a:pt x="176700" y="224513"/>
                    </a:lnTo>
                    <a:lnTo>
                      <a:pt x="177201" y="224155"/>
                    </a:lnTo>
                    <a:close/>
                  </a:path>
                  <a:path w="473710" h="562609">
                    <a:moveTo>
                      <a:pt x="164814" y="225467"/>
                    </a:moveTo>
                    <a:lnTo>
                      <a:pt x="164480" y="226093"/>
                    </a:lnTo>
                    <a:lnTo>
                      <a:pt x="164606" y="225949"/>
                    </a:lnTo>
                    <a:lnTo>
                      <a:pt x="164814" y="225467"/>
                    </a:lnTo>
                    <a:close/>
                  </a:path>
                  <a:path w="473710" h="562609">
                    <a:moveTo>
                      <a:pt x="164424" y="225503"/>
                    </a:moveTo>
                    <a:lnTo>
                      <a:pt x="164301" y="225658"/>
                    </a:lnTo>
                    <a:lnTo>
                      <a:pt x="164174" y="226091"/>
                    </a:lnTo>
                    <a:lnTo>
                      <a:pt x="164424" y="225503"/>
                    </a:lnTo>
                    <a:close/>
                  </a:path>
                  <a:path w="473710" h="562609">
                    <a:moveTo>
                      <a:pt x="162102" y="226031"/>
                    </a:moveTo>
                    <a:close/>
                  </a:path>
                  <a:path w="473710" h="562609">
                    <a:moveTo>
                      <a:pt x="162351" y="225633"/>
                    </a:moveTo>
                    <a:lnTo>
                      <a:pt x="162119" y="226060"/>
                    </a:lnTo>
                    <a:lnTo>
                      <a:pt x="162373" y="225801"/>
                    </a:lnTo>
                    <a:lnTo>
                      <a:pt x="162351" y="225633"/>
                    </a:lnTo>
                    <a:close/>
                  </a:path>
                  <a:path w="473710" h="562609">
                    <a:moveTo>
                      <a:pt x="167603" y="226043"/>
                    </a:moveTo>
                    <a:close/>
                  </a:path>
                  <a:path w="473710" h="562609">
                    <a:moveTo>
                      <a:pt x="167948" y="226031"/>
                    </a:moveTo>
                    <a:close/>
                  </a:path>
                  <a:path w="473710" h="562609">
                    <a:moveTo>
                      <a:pt x="168108" y="225966"/>
                    </a:moveTo>
                    <a:lnTo>
                      <a:pt x="167978" y="226060"/>
                    </a:lnTo>
                    <a:lnTo>
                      <a:pt x="168108" y="225966"/>
                    </a:lnTo>
                    <a:close/>
                  </a:path>
                  <a:path w="473710" h="562609">
                    <a:moveTo>
                      <a:pt x="169452" y="226022"/>
                    </a:moveTo>
                    <a:close/>
                  </a:path>
                  <a:path w="473710" h="562609">
                    <a:moveTo>
                      <a:pt x="169535" y="226050"/>
                    </a:moveTo>
                    <a:close/>
                  </a:path>
                  <a:path w="473710" h="562609">
                    <a:moveTo>
                      <a:pt x="172585" y="225304"/>
                    </a:moveTo>
                    <a:lnTo>
                      <a:pt x="172314" y="225371"/>
                    </a:lnTo>
                    <a:lnTo>
                      <a:pt x="171568" y="226055"/>
                    </a:lnTo>
                    <a:lnTo>
                      <a:pt x="172446" y="225456"/>
                    </a:lnTo>
                    <a:lnTo>
                      <a:pt x="172585" y="225304"/>
                    </a:lnTo>
                    <a:close/>
                  </a:path>
                  <a:path w="473710" h="562609">
                    <a:moveTo>
                      <a:pt x="163448" y="225221"/>
                    </a:moveTo>
                    <a:lnTo>
                      <a:pt x="163366" y="225373"/>
                    </a:lnTo>
                    <a:lnTo>
                      <a:pt x="163112" y="226052"/>
                    </a:lnTo>
                    <a:lnTo>
                      <a:pt x="163239" y="225803"/>
                    </a:lnTo>
                    <a:lnTo>
                      <a:pt x="163448" y="225221"/>
                    </a:lnTo>
                    <a:close/>
                  </a:path>
                  <a:path w="473710" h="562609">
                    <a:moveTo>
                      <a:pt x="169775" y="225939"/>
                    </a:moveTo>
                    <a:lnTo>
                      <a:pt x="169535" y="226050"/>
                    </a:lnTo>
                    <a:lnTo>
                      <a:pt x="169775" y="225939"/>
                    </a:lnTo>
                    <a:close/>
                  </a:path>
                  <a:path w="473710" h="562609">
                    <a:moveTo>
                      <a:pt x="175553" y="225384"/>
                    </a:moveTo>
                    <a:lnTo>
                      <a:pt x="173839" y="226048"/>
                    </a:lnTo>
                    <a:lnTo>
                      <a:pt x="175054" y="225745"/>
                    </a:lnTo>
                    <a:lnTo>
                      <a:pt x="175553" y="225384"/>
                    </a:lnTo>
                    <a:close/>
                  </a:path>
                  <a:path w="473710" h="562609">
                    <a:moveTo>
                      <a:pt x="165030" y="225089"/>
                    </a:moveTo>
                    <a:lnTo>
                      <a:pt x="164708" y="225741"/>
                    </a:lnTo>
                    <a:lnTo>
                      <a:pt x="164582" y="226042"/>
                    </a:lnTo>
                    <a:lnTo>
                      <a:pt x="164836" y="225690"/>
                    </a:lnTo>
                    <a:lnTo>
                      <a:pt x="165088" y="225143"/>
                    </a:lnTo>
                    <a:close/>
                  </a:path>
                  <a:path w="473710" h="562609">
                    <a:moveTo>
                      <a:pt x="162315" y="225594"/>
                    </a:moveTo>
                    <a:lnTo>
                      <a:pt x="162102" y="226031"/>
                    </a:lnTo>
                    <a:lnTo>
                      <a:pt x="162227" y="225830"/>
                    </a:lnTo>
                    <a:lnTo>
                      <a:pt x="162315" y="225594"/>
                    </a:lnTo>
                    <a:close/>
                  </a:path>
                  <a:path w="473710" h="562609">
                    <a:moveTo>
                      <a:pt x="162948" y="225536"/>
                    </a:moveTo>
                    <a:lnTo>
                      <a:pt x="162794" y="226030"/>
                    </a:lnTo>
                    <a:lnTo>
                      <a:pt x="162948" y="225536"/>
                    </a:lnTo>
                    <a:close/>
                  </a:path>
                  <a:path w="473710" h="562609">
                    <a:moveTo>
                      <a:pt x="164545" y="225388"/>
                    </a:moveTo>
                    <a:lnTo>
                      <a:pt x="164207" y="226028"/>
                    </a:lnTo>
                    <a:lnTo>
                      <a:pt x="164545" y="225388"/>
                    </a:lnTo>
                    <a:close/>
                  </a:path>
                  <a:path w="473710" h="562609">
                    <a:moveTo>
                      <a:pt x="165893" y="225684"/>
                    </a:moveTo>
                    <a:lnTo>
                      <a:pt x="165737" y="226023"/>
                    </a:lnTo>
                    <a:lnTo>
                      <a:pt x="165893" y="225684"/>
                    </a:lnTo>
                    <a:close/>
                  </a:path>
                  <a:path w="473710" h="562609">
                    <a:moveTo>
                      <a:pt x="164142" y="224783"/>
                    </a:moveTo>
                    <a:lnTo>
                      <a:pt x="163541" y="225162"/>
                    </a:lnTo>
                    <a:lnTo>
                      <a:pt x="163415" y="225313"/>
                    </a:lnTo>
                    <a:lnTo>
                      <a:pt x="163161" y="226021"/>
                    </a:lnTo>
                    <a:lnTo>
                      <a:pt x="163412" y="225860"/>
                    </a:lnTo>
                    <a:lnTo>
                      <a:pt x="164142" y="224783"/>
                    </a:lnTo>
                    <a:close/>
                  </a:path>
                  <a:path w="473710" h="562609">
                    <a:moveTo>
                      <a:pt x="164841" y="225708"/>
                    </a:moveTo>
                    <a:lnTo>
                      <a:pt x="164631" y="226018"/>
                    </a:lnTo>
                    <a:lnTo>
                      <a:pt x="164841" y="225708"/>
                    </a:lnTo>
                    <a:close/>
                  </a:path>
                  <a:path w="473710" h="562609">
                    <a:moveTo>
                      <a:pt x="169313" y="225871"/>
                    </a:moveTo>
                    <a:lnTo>
                      <a:pt x="169442" y="226014"/>
                    </a:lnTo>
                    <a:lnTo>
                      <a:pt x="169313" y="225871"/>
                    </a:lnTo>
                    <a:close/>
                  </a:path>
                  <a:path w="473710" h="562609">
                    <a:moveTo>
                      <a:pt x="170226" y="225825"/>
                    </a:moveTo>
                    <a:lnTo>
                      <a:pt x="169820" y="225941"/>
                    </a:lnTo>
                    <a:lnTo>
                      <a:pt x="170063" y="225919"/>
                    </a:lnTo>
                    <a:lnTo>
                      <a:pt x="170226" y="225825"/>
                    </a:lnTo>
                    <a:close/>
                  </a:path>
                  <a:path w="473710" h="562609">
                    <a:moveTo>
                      <a:pt x="161712" y="225786"/>
                    </a:moveTo>
                    <a:lnTo>
                      <a:pt x="161518" y="226007"/>
                    </a:lnTo>
                    <a:lnTo>
                      <a:pt x="161712" y="225786"/>
                    </a:lnTo>
                    <a:close/>
                  </a:path>
                  <a:path w="473710" h="562609">
                    <a:moveTo>
                      <a:pt x="165874" y="225695"/>
                    </a:moveTo>
                    <a:lnTo>
                      <a:pt x="165726" y="226005"/>
                    </a:lnTo>
                    <a:lnTo>
                      <a:pt x="165874" y="225695"/>
                    </a:lnTo>
                    <a:close/>
                  </a:path>
                  <a:path w="473710" h="562609">
                    <a:moveTo>
                      <a:pt x="170736" y="225402"/>
                    </a:moveTo>
                    <a:lnTo>
                      <a:pt x="170227" y="225533"/>
                    </a:lnTo>
                    <a:lnTo>
                      <a:pt x="169479" y="226004"/>
                    </a:lnTo>
                    <a:lnTo>
                      <a:pt x="169856" y="225894"/>
                    </a:lnTo>
                    <a:lnTo>
                      <a:pt x="170736" y="225402"/>
                    </a:lnTo>
                    <a:close/>
                  </a:path>
                  <a:path w="473710" h="562609">
                    <a:moveTo>
                      <a:pt x="167385" y="225823"/>
                    </a:moveTo>
                    <a:lnTo>
                      <a:pt x="167374" y="225958"/>
                    </a:lnTo>
                    <a:lnTo>
                      <a:pt x="167385" y="225823"/>
                    </a:lnTo>
                    <a:close/>
                  </a:path>
                  <a:path w="473710" h="562609">
                    <a:moveTo>
                      <a:pt x="168362" y="225863"/>
                    </a:moveTo>
                    <a:lnTo>
                      <a:pt x="168137" y="225995"/>
                    </a:lnTo>
                    <a:lnTo>
                      <a:pt x="168362" y="225863"/>
                    </a:lnTo>
                    <a:close/>
                  </a:path>
                  <a:path w="473710" h="562609">
                    <a:moveTo>
                      <a:pt x="161912" y="225719"/>
                    </a:moveTo>
                    <a:lnTo>
                      <a:pt x="161775" y="225819"/>
                    </a:lnTo>
                    <a:lnTo>
                      <a:pt x="161650" y="225990"/>
                    </a:lnTo>
                    <a:lnTo>
                      <a:pt x="161902" y="225807"/>
                    </a:lnTo>
                    <a:close/>
                  </a:path>
                  <a:path w="473710" h="562609">
                    <a:moveTo>
                      <a:pt x="158723" y="224482"/>
                    </a:moveTo>
                    <a:lnTo>
                      <a:pt x="158718" y="224798"/>
                    </a:lnTo>
                    <a:lnTo>
                      <a:pt x="159223" y="225986"/>
                    </a:lnTo>
                    <a:lnTo>
                      <a:pt x="159224" y="225503"/>
                    </a:lnTo>
                    <a:lnTo>
                      <a:pt x="158723" y="224482"/>
                    </a:lnTo>
                    <a:close/>
                  </a:path>
                  <a:path w="473710" h="562609">
                    <a:moveTo>
                      <a:pt x="156806" y="225381"/>
                    </a:moveTo>
                    <a:lnTo>
                      <a:pt x="156900" y="225713"/>
                    </a:lnTo>
                    <a:lnTo>
                      <a:pt x="157026" y="225978"/>
                    </a:lnTo>
                    <a:lnTo>
                      <a:pt x="156806" y="225381"/>
                    </a:lnTo>
                    <a:close/>
                  </a:path>
                  <a:path w="473710" h="562609">
                    <a:moveTo>
                      <a:pt x="160461" y="225023"/>
                    </a:moveTo>
                    <a:lnTo>
                      <a:pt x="159614" y="225682"/>
                    </a:lnTo>
                    <a:lnTo>
                      <a:pt x="159490" y="225974"/>
                    </a:lnTo>
                    <a:lnTo>
                      <a:pt x="160246" y="225411"/>
                    </a:lnTo>
                    <a:lnTo>
                      <a:pt x="160373" y="225238"/>
                    </a:lnTo>
                    <a:lnTo>
                      <a:pt x="160461" y="225023"/>
                    </a:lnTo>
                    <a:close/>
                  </a:path>
                  <a:path w="473710" h="562609">
                    <a:moveTo>
                      <a:pt x="156336" y="225397"/>
                    </a:moveTo>
                    <a:lnTo>
                      <a:pt x="156459" y="225724"/>
                    </a:lnTo>
                    <a:lnTo>
                      <a:pt x="156585" y="225972"/>
                    </a:lnTo>
                    <a:lnTo>
                      <a:pt x="156459" y="225636"/>
                    </a:lnTo>
                    <a:lnTo>
                      <a:pt x="156336" y="225397"/>
                    </a:lnTo>
                    <a:close/>
                  </a:path>
                  <a:path w="473710" h="562609">
                    <a:moveTo>
                      <a:pt x="167962" y="225730"/>
                    </a:moveTo>
                    <a:lnTo>
                      <a:pt x="167882" y="225968"/>
                    </a:lnTo>
                    <a:lnTo>
                      <a:pt x="167962" y="225730"/>
                    </a:lnTo>
                    <a:close/>
                  </a:path>
                  <a:path w="473710" h="562609">
                    <a:moveTo>
                      <a:pt x="166913" y="225787"/>
                    </a:moveTo>
                    <a:lnTo>
                      <a:pt x="167031" y="225966"/>
                    </a:lnTo>
                    <a:lnTo>
                      <a:pt x="166913" y="225787"/>
                    </a:lnTo>
                    <a:close/>
                  </a:path>
                  <a:path w="473710" h="562609">
                    <a:moveTo>
                      <a:pt x="162246" y="225635"/>
                    </a:moveTo>
                    <a:lnTo>
                      <a:pt x="162058" y="225958"/>
                    </a:lnTo>
                    <a:lnTo>
                      <a:pt x="162246" y="225635"/>
                    </a:lnTo>
                    <a:close/>
                  </a:path>
                  <a:path w="473710" h="562609">
                    <a:moveTo>
                      <a:pt x="164908" y="225044"/>
                    </a:moveTo>
                    <a:lnTo>
                      <a:pt x="164499" y="225692"/>
                    </a:lnTo>
                    <a:lnTo>
                      <a:pt x="164373" y="225925"/>
                    </a:lnTo>
                    <a:lnTo>
                      <a:pt x="164908" y="225044"/>
                    </a:lnTo>
                    <a:close/>
                  </a:path>
                  <a:path w="473710" h="562609">
                    <a:moveTo>
                      <a:pt x="161721" y="225404"/>
                    </a:moveTo>
                    <a:lnTo>
                      <a:pt x="161530" y="225920"/>
                    </a:lnTo>
                    <a:lnTo>
                      <a:pt x="161656" y="225779"/>
                    </a:lnTo>
                    <a:lnTo>
                      <a:pt x="161783" y="225547"/>
                    </a:lnTo>
                    <a:lnTo>
                      <a:pt x="161721" y="225404"/>
                    </a:lnTo>
                    <a:close/>
                  </a:path>
                  <a:path w="473710" h="562609">
                    <a:moveTo>
                      <a:pt x="168797" y="225686"/>
                    </a:moveTo>
                    <a:lnTo>
                      <a:pt x="168457" y="225824"/>
                    </a:lnTo>
                    <a:lnTo>
                      <a:pt x="168705" y="225764"/>
                    </a:lnTo>
                    <a:close/>
                  </a:path>
                  <a:path w="473710" h="562609">
                    <a:moveTo>
                      <a:pt x="167522" y="225624"/>
                    </a:moveTo>
                    <a:lnTo>
                      <a:pt x="167455" y="225857"/>
                    </a:lnTo>
                    <a:lnTo>
                      <a:pt x="167522" y="225624"/>
                    </a:lnTo>
                    <a:close/>
                  </a:path>
                  <a:path w="473710" h="562609">
                    <a:moveTo>
                      <a:pt x="162935" y="225545"/>
                    </a:moveTo>
                    <a:lnTo>
                      <a:pt x="162713" y="225904"/>
                    </a:lnTo>
                    <a:lnTo>
                      <a:pt x="162935" y="225545"/>
                    </a:lnTo>
                    <a:close/>
                  </a:path>
                  <a:path w="473710" h="562609">
                    <a:moveTo>
                      <a:pt x="170873" y="225367"/>
                    </a:moveTo>
                    <a:lnTo>
                      <a:pt x="169895" y="225900"/>
                    </a:lnTo>
                    <a:lnTo>
                      <a:pt x="170263" y="225799"/>
                    </a:lnTo>
                    <a:lnTo>
                      <a:pt x="170873" y="225367"/>
                    </a:lnTo>
                    <a:close/>
                  </a:path>
                  <a:path w="473710" h="562609">
                    <a:moveTo>
                      <a:pt x="161878" y="225662"/>
                    </a:moveTo>
                    <a:lnTo>
                      <a:pt x="161681" y="225888"/>
                    </a:lnTo>
                    <a:lnTo>
                      <a:pt x="161878" y="225662"/>
                    </a:lnTo>
                    <a:close/>
                  </a:path>
                  <a:path w="473710" h="562609">
                    <a:moveTo>
                      <a:pt x="168456" y="225411"/>
                    </a:moveTo>
                    <a:lnTo>
                      <a:pt x="168086" y="225887"/>
                    </a:lnTo>
                    <a:lnTo>
                      <a:pt x="168461" y="225721"/>
                    </a:lnTo>
                    <a:lnTo>
                      <a:pt x="168588" y="225540"/>
                    </a:lnTo>
                    <a:lnTo>
                      <a:pt x="168456" y="225411"/>
                    </a:lnTo>
                    <a:close/>
                  </a:path>
                  <a:path w="473710" h="562609">
                    <a:moveTo>
                      <a:pt x="168390" y="225358"/>
                    </a:moveTo>
                    <a:lnTo>
                      <a:pt x="168070" y="225887"/>
                    </a:lnTo>
                    <a:lnTo>
                      <a:pt x="168323" y="225543"/>
                    </a:lnTo>
                    <a:lnTo>
                      <a:pt x="168390" y="225358"/>
                    </a:lnTo>
                    <a:close/>
                  </a:path>
                  <a:path w="473710" h="562609">
                    <a:moveTo>
                      <a:pt x="161754" y="225645"/>
                    </a:moveTo>
                    <a:lnTo>
                      <a:pt x="161582" y="225882"/>
                    </a:lnTo>
                    <a:lnTo>
                      <a:pt x="161708" y="225745"/>
                    </a:lnTo>
                    <a:close/>
                  </a:path>
                  <a:path w="473710" h="562609">
                    <a:moveTo>
                      <a:pt x="167925" y="225671"/>
                    </a:moveTo>
                    <a:lnTo>
                      <a:pt x="167790" y="225880"/>
                    </a:lnTo>
                    <a:lnTo>
                      <a:pt x="167925" y="225671"/>
                    </a:lnTo>
                    <a:close/>
                  </a:path>
                  <a:path w="473710" h="562609">
                    <a:moveTo>
                      <a:pt x="168357" y="225387"/>
                    </a:moveTo>
                    <a:lnTo>
                      <a:pt x="168186" y="225536"/>
                    </a:lnTo>
                    <a:lnTo>
                      <a:pt x="168061" y="225873"/>
                    </a:lnTo>
                    <a:lnTo>
                      <a:pt x="168357" y="225387"/>
                    </a:lnTo>
                    <a:close/>
                  </a:path>
                  <a:path w="473710" h="562609">
                    <a:moveTo>
                      <a:pt x="169712" y="225665"/>
                    </a:moveTo>
                    <a:lnTo>
                      <a:pt x="169435" y="225790"/>
                    </a:lnTo>
                    <a:lnTo>
                      <a:pt x="169712" y="225665"/>
                    </a:lnTo>
                    <a:close/>
                  </a:path>
                  <a:path w="473710" h="562609">
                    <a:moveTo>
                      <a:pt x="167885" y="225606"/>
                    </a:moveTo>
                    <a:lnTo>
                      <a:pt x="167780" y="225870"/>
                    </a:lnTo>
                    <a:lnTo>
                      <a:pt x="167906" y="225675"/>
                    </a:lnTo>
                    <a:close/>
                  </a:path>
                  <a:path w="473710" h="562609">
                    <a:moveTo>
                      <a:pt x="158794" y="224465"/>
                    </a:moveTo>
                    <a:lnTo>
                      <a:pt x="159395" y="225852"/>
                    </a:lnTo>
                    <a:lnTo>
                      <a:pt x="159269" y="225495"/>
                    </a:lnTo>
                    <a:lnTo>
                      <a:pt x="158794" y="224465"/>
                    </a:lnTo>
                    <a:close/>
                  </a:path>
                  <a:path w="473710" h="562609">
                    <a:moveTo>
                      <a:pt x="164187" y="224755"/>
                    </a:moveTo>
                    <a:lnTo>
                      <a:pt x="163429" y="225849"/>
                    </a:lnTo>
                    <a:lnTo>
                      <a:pt x="163679" y="225665"/>
                    </a:lnTo>
                    <a:lnTo>
                      <a:pt x="164187" y="224755"/>
                    </a:lnTo>
                    <a:close/>
                  </a:path>
                  <a:path w="473710" h="562609">
                    <a:moveTo>
                      <a:pt x="168856" y="225703"/>
                    </a:moveTo>
                    <a:lnTo>
                      <a:pt x="168996" y="225846"/>
                    </a:lnTo>
                    <a:lnTo>
                      <a:pt x="168856" y="225703"/>
                    </a:lnTo>
                    <a:close/>
                  </a:path>
                  <a:path w="473710" h="562609">
                    <a:moveTo>
                      <a:pt x="170834" y="225672"/>
                    </a:moveTo>
                    <a:lnTo>
                      <a:pt x="170637" y="225722"/>
                    </a:lnTo>
                    <a:lnTo>
                      <a:pt x="170393" y="225837"/>
                    </a:lnTo>
                    <a:lnTo>
                      <a:pt x="170760" y="225730"/>
                    </a:lnTo>
                    <a:close/>
                  </a:path>
                  <a:path w="473710" h="562609">
                    <a:moveTo>
                      <a:pt x="164891" y="225060"/>
                    </a:moveTo>
                    <a:lnTo>
                      <a:pt x="164665" y="225274"/>
                    </a:lnTo>
                    <a:lnTo>
                      <a:pt x="164539" y="225503"/>
                    </a:lnTo>
                    <a:lnTo>
                      <a:pt x="164413" y="225824"/>
                    </a:lnTo>
                    <a:lnTo>
                      <a:pt x="164891" y="225060"/>
                    </a:lnTo>
                    <a:close/>
                  </a:path>
                  <a:path w="473710" h="562609">
                    <a:moveTo>
                      <a:pt x="167496" y="225599"/>
                    </a:moveTo>
                    <a:lnTo>
                      <a:pt x="167385" y="225823"/>
                    </a:lnTo>
                    <a:lnTo>
                      <a:pt x="167509" y="225643"/>
                    </a:lnTo>
                    <a:close/>
                  </a:path>
                  <a:path w="473710" h="562609">
                    <a:moveTo>
                      <a:pt x="156316" y="224480"/>
                    </a:moveTo>
                    <a:lnTo>
                      <a:pt x="156551" y="225476"/>
                    </a:lnTo>
                    <a:lnTo>
                      <a:pt x="156677" y="225808"/>
                    </a:lnTo>
                    <a:lnTo>
                      <a:pt x="156424" y="224708"/>
                    </a:lnTo>
                    <a:lnTo>
                      <a:pt x="156316" y="224480"/>
                    </a:lnTo>
                    <a:close/>
                  </a:path>
                  <a:path w="473710" h="562609">
                    <a:moveTo>
                      <a:pt x="167875" y="225589"/>
                    </a:moveTo>
                    <a:lnTo>
                      <a:pt x="167707" y="225800"/>
                    </a:lnTo>
                    <a:lnTo>
                      <a:pt x="167833" y="225662"/>
                    </a:lnTo>
                    <a:close/>
                  </a:path>
                  <a:path w="473710" h="562609">
                    <a:moveTo>
                      <a:pt x="169021" y="225636"/>
                    </a:moveTo>
                    <a:lnTo>
                      <a:pt x="169176" y="225800"/>
                    </a:lnTo>
                    <a:lnTo>
                      <a:pt x="169021" y="225636"/>
                    </a:lnTo>
                    <a:close/>
                  </a:path>
                  <a:path w="473710" h="562609">
                    <a:moveTo>
                      <a:pt x="167468" y="225573"/>
                    </a:moveTo>
                    <a:lnTo>
                      <a:pt x="167334" y="225799"/>
                    </a:lnTo>
                    <a:lnTo>
                      <a:pt x="167461" y="225624"/>
                    </a:lnTo>
                    <a:close/>
                  </a:path>
                  <a:path w="473710" h="562609">
                    <a:moveTo>
                      <a:pt x="167454" y="225559"/>
                    </a:moveTo>
                    <a:lnTo>
                      <a:pt x="167329" y="225796"/>
                    </a:lnTo>
                    <a:lnTo>
                      <a:pt x="167456" y="225590"/>
                    </a:lnTo>
                    <a:close/>
                  </a:path>
                  <a:path w="473710" h="562609">
                    <a:moveTo>
                      <a:pt x="162136" y="225555"/>
                    </a:moveTo>
                    <a:lnTo>
                      <a:pt x="161958" y="225794"/>
                    </a:lnTo>
                    <a:lnTo>
                      <a:pt x="162136" y="225555"/>
                    </a:lnTo>
                    <a:close/>
                  </a:path>
                  <a:path w="473710" h="562609">
                    <a:moveTo>
                      <a:pt x="166893" y="225587"/>
                    </a:moveTo>
                    <a:lnTo>
                      <a:pt x="166789" y="225741"/>
                    </a:lnTo>
                    <a:lnTo>
                      <a:pt x="166893" y="225587"/>
                    </a:lnTo>
                    <a:close/>
                  </a:path>
                  <a:path w="473710" h="562609">
                    <a:moveTo>
                      <a:pt x="167720" y="225339"/>
                    </a:moveTo>
                    <a:lnTo>
                      <a:pt x="167567" y="225667"/>
                    </a:lnTo>
                    <a:lnTo>
                      <a:pt x="167811" y="225622"/>
                    </a:lnTo>
                    <a:lnTo>
                      <a:pt x="167720" y="225339"/>
                    </a:lnTo>
                    <a:close/>
                  </a:path>
                  <a:path w="473710" h="562609">
                    <a:moveTo>
                      <a:pt x="161828" y="225580"/>
                    </a:moveTo>
                    <a:lnTo>
                      <a:pt x="161712" y="225786"/>
                    </a:lnTo>
                    <a:lnTo>
                      <a:pt x="161828" y="225580"/>
                    </a:lnTo>
                    <a:close/>
                  </a:path>
                  <a:path w="473710" h="562609">
                    <a:moveTo>
                      <a:pt x="167350" y="225460"/>
                    </a:moveTo>
                    <a:lnTo>
                      <a:pt x="167293" y="225779"/>
                    </a:lnTo>
                    <a:lnTo>
                      <a:pt x="167419" y="225606"/>
                    </a:lnTo>
                    <a:lnTo>
                      <a:pt x="167350" y="225460"/>
                    </a:lnTo>
                    <a:close/>
                  </a:path>
                  <a:path w="473710" h="562609">
                    <a:moveTo>
                      <a:pt x="162918" y="225234"/>
                    </a:moveTo>
                    <a:lnTo>
                      <a:pt x="162727" y="225478"/>
                    </a:lnTo>
                    <a:lnTo>
                      <a:pt x="162601" y="225755"/>
                    </a:lnTo>
                    <a:lnTo>
                      <a:pt x="162854" y="225443"/>
                    </a:lnTo>
                    <a:lnTo>
                      <a:pt x="162918" y="225234"/>
                    </a:lnTo>
                    <a:close/>
                  </a:path>
                  <a:path w="473710" h="562609">
                    <a:moveTo>
                      <a:pt x="167856" y="225559"/>
                    </a:moveTo>
                    <a:lnTo>
                      <a:pt x="167726" y="225751"/>
                    </a:lnTo>
                    <a:lnTo>
                      <a:pt x="167844" y="225622"/>
                    </a:lnTo>
                    <a:close/>
                  </a:path>
                  <a:path w="473710" h="562609">
                    <a:moveTo>
                      <a:pt x="168601" y="225528"/>
                    </a:moveTo>
                    <a:lnTo>
                      <a:pt x="168450" y="225745"/>
                    </a:lnTo>
                    <a:lnTo>
                      <a:pt x="168699" y="225647"/>
                    </a:lnTo>
                    <a:close/>
                  </a:path>
                  <a:path w="473710" h="562609">
                    <a:moveTo>
                      <a:pt x="171227" y="225573"/>
                    </a:moveTo>
                    <a:lnTo>
                      <a:pt x="170920" y="225650"/>
                    </a:lnTo>
                    <a:lnTo>
                      <a:pt x="171158" y="225630"/>
                    </a:lnTo>
                    <a:close/>
                  </a:path>
                  <a:path w="473710" h="562609">
                    <a:moveTo>
                      <a:pt x="162265" y="225538"/>
                    </a:moveTo>
                    <a:lnTo>
                      <a:pt x="162078" y="225735"/>
                    </a:lnTo>
                    <a:lnTo>
                      <a:pt x="162265" y="225538"/>
                    </a:lnTo>
                    <a:close/>
                  </a:path>
                  <a:path w="473710" h="562609">
                    <a:moveTo>
                      <a:pt x="175777" y="225297"/>
                    </a:moveTo>
                    <a:lnTo>
                      <a:pt x="175596" y="225367"/>
                    </a:lnTo>
                    <a:lnTo>
                      <a:pt x="175097" y="225734"/>
                    </a:lnTo>
                    <a:lnTo>
                      <a:pt x="175777" y="225297"/>
                    </a:lnTo>
                    <a:close/>
                  </a:path>
                  <a:path w="473710" h="562609">
                    <a:moveTo>
                      <a:pt x="167229" y="225345"/>
                    </a:moveTo>
                    <a:lnTo>
                      <a:pt x="167056" y="225665"/>
                    </a:lnTo>
                    <a:lnTo>
                      <a:pt x="167309" y="225525"/>
                    </a:lnTo>
                    <a:lnTo>
                      <a:pt x="167229" y="225345"/>
                    </a:lnTo>
                    <a:close/>
                  </a:path>
                  <a:path w="473710" h="562609">
                    <a:moveTo>
                      <a:pt x="168231" y="225230"/>
                    </a:moveTo>
                    <a:lnTo>
                      <a:pt x="168094" y="225421"/>
                    </a:lnTo>
                    <a:lnTo>
                      <a:pt x="167969" y="225724"/>
                    </a:lnTo>
                    <a:lnTo>
                      <a:pt x="168339" y="225403"/>
                    </a:lnTo>
                    <a:lnTo>
                      <a:pt x="168231" y="225230"/>
                    </a:lnTo>
                    <a:close/>
                  </a:path>
                  <a:path w="473710" h="562609">
                    <a:moveTo>
                      <a:pt x="168428" y="225389"/>
                    </a:moveTo>
                    <a:lnTo>
                      <a:pt x="168201" y="225721"/>
                    </a:lnTo>
                    <a:lnTo>
                      <a:pt x="168328" y="225560"/>
                    </a:lnTo>
                    <a:lnTo>
                      <a:pt x="168428" y="225389"/>
                    </a:lnTo>
                    <a:close/>
                  </a:path>
                  <a:path w="473710" h="562609">
                    <a:moveTo>
                      <a:pt x="175554" y="225513"/>
                    </a:moveTo>
                    <a:lnTo>
                      <a:pt x="175170" y="225716"/>
                    </a:lnTo>
                    <a:lnTo>
                      <a:pt x="175554" y="225513"/>
                    </a:lnTo>
                    <a:close/>
                  </a:path>
                  <a:path w="473710" h="562609">
                    <a:moveTo>
                      <a:pt x="171081" y="225478"/>
                    </a:moveTo>
                    <a:lnTo>
                      <a:pt x="170626" y="225715"/>
                    </a:lnTo>
                    <a:lnTo>
                      <a:pt x="170879" y="225636"/>
                    </a:lnTo>
                    <a:lnTo>
                      <a:pt x="171081" y="225478"/>
                    </a:lnTo>
                    <a:close/>
                  </a:path>
                  <a:path w="473710" h="562609">
                    <a:moveTo>
                      <a:pt x="165772" y="225457"/>
                    </a:moveTo>
                    <a:lnTo>
                      <a:pt x="165555" y="225713"/>
                    </a:lnTo>
                    <a:lnTo>
                      <a:pt x="165772" y="225457"/>
                    </a:lnTo>
                    <a:close/>
                  </a:path>
                  <a:path w="473710" h="562609">
                    <a:moveTo>
                      <a:pt x="166812" y="225548"/>
                    </a:moveTo>
                    <a:lnTo>
                      <a:pt x="166720" y="225713"/>
                    </a:lnTo>
                    <a:lnTo>
                      <a:pt x="166812" y="225548"/>
                    </a:lnTo>
                    <a:close/>
                  </a:path>
                  <a:path w="473710" h="562609">
                    <a:moveTo>
                      <a:pt x="164294" y="224687"/>
                    </a:moveTo>
                    <a:lnTo>
                      <a:pt x="164162" y="224798"/>
                    </a:lnTo>
                    <a:lnTo>
                      <a:pt x="163658" y="225703"/>
                    </a:lnTo>
                    <a:lnTo>
                      <a:pt x="164539" y="225139"/>
                    </a:lnTo>
                    <a:lnTo>
                      <a:pt x="164422" y="224864"/>
                    </a:lnTo>
                    <a:lnTo>
                      <a:pt x="164294" y="224687"/>
                    </a:lnTo>
                    <a:close/>
                  </a:path>
                  <a:path w="473710" h="562609">
                    <a:moveTo>
                      <a:pt x="168955" y="225622"/>
                    </a:moveTo>
                    <a:close/>
                  </a:path>
                  <a:path w="473710" h="562609">
                    <a:moveTo>
                      <a:pt x="162689" y="225371"/>
                    </a:moveTo>
                    <a:lnTo>
                      <a:pt x="162504" y="225701"/>
                    </a:lnTo>
                    <a:lnTo>
                      <a:pt x="162689" y="225371"/>
                    </a:lnTo>
                    <a:close/>
                  </a:path>
                  <a:path w="473710" h="562609">
                    <a:moveTo>
                      <a:pt x="176062" y="225187"/>
                    </a:moveTo>
                    <a:lnTo>
                      <a:pt x="175838" y="225274"/>
                    </a:lnTo>
                    <a:lnTo>
                      <a:pt x="175209" y="225690"/>
                    </a:lnTo>
                    <a:lnTo>
                      <a:pt x="176062" y="225187"/>
                    </a:lnTo>
                    <a:close/>
                  </a:path>
                  <a:path w="473710" h="562609">
                    <a:moveTo>
                      <a:pt x="171126" y="224917"/>
                    </a:moveTo>
                    <a:lnTo>
                      <a:pt x="169652" y="225678"/>
                    </a:lnTo>
                    <a:lnTo>
                      <a:pt x="171009" y="224994"/>
                    </a:lnTo>
                    <a:close/>
                  </a:path>
                  <a:path w="473710" h="562609">
                    <a:moveTo>
                      <a:pt x="176738" y="224925"/>
                    </a:moveTo>
                    <a:lnTo>
                      <a:pt x="175718" y="225427"/>
                    </a:lnTo>
                    <a:lnTo>
                      <a:pt x="175347" y="225671"/>
                    </a:lnTo>
                    <a:lnTo>
                      <a:pt x="175659" y="225594"/>
                    </a:lnTo>
                    <a:lnTo>
                      <a:pt x="176738" y="224925"/>
                    </a:lnTo>
                    <a:close/>
                  </a:path>
                  <a:path w="473710" h="562609">
                    <a:moveTo>
                      <a:pt x="166794" y="225540"/>
                    </a:moveTo>
                    <a:lnTo>
                      <a:pt x="166657" y="225662"/>
                    </a:lnTo>
                    <a:lnTo>
                      <a:pt x="166794" y="225540"/>
                    </a:lnTo>
                    <a:close/>
                  </a:path>
                  <a:path w="473710" h="562609">
                    <a:moveTo>
                      <a:pt x="168187" y="225277"/>
                    </a:moveTo>
                    <a:lnTo>
                      <a:pt x="168055" y="225445"/>
                    </a:lnTo>
                    <a:lnTo>
                      <a:pt x="167928" y="225659"/>
                    </a:lnTo>
                    <a:lnTo>
                      <a:pt x="168187" y="225277"/>
                    </a:lnTo>
                    <a:close/>
                  </a:path>
                  <a:path w="473710" h="562609">
                    <a:moveTo>
                      <a:pt x="166620" y="225456"/>
                    </a:moveTo>
                    <a:lnTo>
                      <a:pt x="166643" y="225650"/>
                    </a:lnTo>
                    <a:lnTo>
                      <a:pt x="166620" y="225456"/>
                    </a:lnTo>
                    <a:close/>
                  </a:path>
                  <a:path w="473710" h="562609">
                    <a:moveTo>
                      <a:pt x="168105" y="225367"/>
                    </a:moveTo>
                    <a:lnTo>
                      <a:pt x="167922" y="225649"/>
                    </a:lnTo>
                    <a:lnTo>
                      <a:pt x="168105" y="225367"/>
                    </a:lnTo>
                    <a:close/>
                  </a:path>
                  <a:path w="473710" h="562609">
                    <a:moveTo>
                      <a:pt x="171753" y="225141"/>
                    </a:moveTo>
                    <a:lnTo>
                      <a:pt x="171164" y="225445"/>
                    </a:lnTo>
                    <a:lnTo>
                      <a:pt x="170913" y="225643"/>
                    </a:lnTo>
                    <a:lnTo>
                      <a:pt x="171246" y="225557"/>
                    </a:lnTo>
                    <a:lnTo>
                      <a:pt x="171753" y="225141"/>
                    </a:lnTo>
                    <a:close/>
                  </a:path>
                  <a:path w="473710" h="562609">
                    <a:moveTo>
                      <a:pt x="171989" y="225380"/>
                    </a:moveTo>
                    <a:lnTo>
                      <a:pt x="171321" y="225549"/>
                    </a:lnTo>
                    <a:lnTo>
                      <a:pt x="171797" y="225487"/>
                    </a:lnTo>
                    <a:lnTo>
                      <a:pt x="171989" y="225380"/>
                    </a:lnTo>
                    <a:close/>
                  </a:path>
                  <a:path w="473710" h="562609">
                    <a:moveTo>
                      <a:pt x="171816" y="224461"/>
                    </a:moveTo>
                    <a:lnTo>
                      <a:pt x="169146" y="225545"/>
                    </a:lnTo>
                    <a:lnTo>
                      <a:pt x="171602" y="224587"/>
                    </a:lnTo>
                    <a:lnTo>
                      <a:pt x="171816" y="224461"/>
                    </a:lnTo>
                    <a:close/>
                  </a:path>
                  <a:path w="473710" h="562609">
                    <a:moveTo>
                      <a:pt x="168615" y="225508"/>
                    </a:moveTo>
                    <a:close/>
                  </a:path>
                  <a:path w="473710" h="562609">
                    <a:moveTo>
                      <a:pt x="163071" y="225143"/>
                    </a:moveTo>
                    <a:lnTo>
                      <a:pt x="162923" y="225232"/>
                    </a:lnTo>
                    <a:lnTo>
                      <a:pt x="162796" y="225632"/>
                    </a:lnTo>
                    <a:lnTo>
                      <a:pt x="163071" y="225143"/>
                    </a:lnTo>
                    <a:close/>
                  </a:path>
                  <a:path w="473710" h="562609">
                    <a:moveTo>
                      <a:pt x="166362" y="225421"/>
                    </a:moveTo>
                    <a:lnTo>
                      <a:pt x="166488" y="225630"/>
                    </a:lnTo>
                    <a:lnTo>
                      <a:pt x="166362" y="225421"/>
                    </a:lnTo>
                    <a:close/>
                  </a:path>
                  <a:path w="473710" h="562609">
                    <a:moveTo>
                      <a:pt x="167699" y="225305"/>
                    </a:moveTo>
                    <a:lnTo>
                      <a:pt x="167522" y="225624"/>
                    </a:lnTo>
                    <a:lnTo>
                      <a:pt x="167648" y="225443"/>
                    </a:lnTo>
                    <a:lnTo>
                      <a:pt x="167699" y="225305"/>
                    </a:lnTo>
                    <a:close/>
                  </a:path>
                  <a:path w="473710" h="562609">
                    <a:moveTo>
                      <a:pt x="168686" y="225406"/>
                    </a:moveTo>
                    <a:lnTo>
                      <a:pt x="168759" y="225624"/>
                    </a:lnTo>
                    <a:lnTo>
                      <a:pt x="168686" y="225406"/>
                    </a:lnTo>
                    <a:close/>
                  </a:path>
                  <a:path w="473710" h="562609">
                    <a:moveTo>
                      <a:pt x="167168" y="225285"/>
                    </a:moveTo>
                    <a:lnTo>
                      <a:pt x="167017" y="225397"/>
                    </a:lnTo>
                    <a:lnTo>
                      <a:pt x="166893" y="225587"/>
                    </a:lnTo>
                    <a:lnTo>
                      <a:pt x="167145" y="225383"/>
                    </a:lnTo>
                    <a:close/>
                  </a:path>
                  <a:path w="473710" h="562609">
                    <a:moveTo>
                      <a:pt x="168133" y="225151"/>
                    </a:moveTo>
                    <a:lnTo>
                      <a:pt x="168005" y="225339"/>
                    </a:lnTo>
                    <a:lnTo>
                      <a:pt x="167881" y="225583"/>
                    </a:lnTo>
                    <a:lnTo>
                      <a:pt x="168130" y="225312"/>
                    </a:lnTo>
                    <a:lnTo>
                      <a:pt x="168133" y="225151"/>
                    </a:lnTo>
                    <a:close/>
                  </a:path>
                  <a:path w="473710" h="562609">
                    <a:moveTo>
                      <a:pt x="162086" y="225339"/>
                    </a:moveTo>
                    <a:lnTo>
                      <a:pt x="161993" y="225577"/>
                    </a:lnTo>
                    <a:lnTo>
                      <a:pt x="162086" y="225339"/>
                    </a:lnTo>
                    <a:close/>
                  </a:path>
                  <a:path w="473710" h="562609">
                    <a:moveTo>
                      <a:pt x="177088" y="224790"/>
                    </a:moveTo>
                    <a:lnTo>
                      <a:pt x="176735" y="224927"/>
                    </a:lnTo>
                    <a:lnTo>
                      <a:pt x="175732" y="225575"/>
                    </a:lnTo>
                    <a:lnTo>
                      <a:pt x="176324" y="225427"/>
                    </a:lnTo>
                    <a:lnTo>
                      <a:pt x="177088" y="224790"/>
                    </a:lnTo>
                    <a:close/>
                  </a:path>
                  <a:path w="473710" h="562609">
                    <a:moveTo>
                      <a:pt x="162843" y="225279"/>
                    </a:moveTo>
                    <a:lnTo>
                      <a:pt x="162666" y="225573"/>
                    </a:lnTo>
                    <a:lnTo>
                      <a:pt x="162843" y="225279"/>
                    </a:lnTo>
                    <a:close/>
                  </a:path>
                  <a:path w="473710" h="562609">
                    <a:moveTo>
                      <a:pt x="156088" y="224992"/>
                    </a:moveTo>
                    <a:lnTo>
                      <a:pt x="156291" y="225568"/>
                    </a:lnTo>
                    <a:lnTo>
                      <a:pt x="156165" y="225143"/>
                    </a:lnTo>
                    <a:lnTo>
                      <a:pt x="156088" y="224992"/>
                    </a:lnTo>
                    <a:close/>
                  </a:path>
                  <a:path w="473710" h="562609">
                    <a:moveTo>
                      <a:pt x="166447" y="225373"/>
                    </a:moveTo>
                    <a:lnTo>
                      <a:pt x="166538" y="225564"/>
                    </a:lnTo>
                    <a:lnTo>
                      <a:pt x="166447" y="225373"/>
                    </a:lnTo>
                    <a:close/>
                  </a:path>
                  <a:path w="473710" h="562609">
                    <a:moveTo>
                      <a:pt x="167574" y="225104"/>
                    </a:moveTo>
                    <a:lnTo>
                      <a:pt x="167454" y="225559"/>
                    </a:lnTo>
                    <a:lnTo>
                      <a:pt x="167581" y="225384"/>
                    </a:lnTo>
                    <a:lnTo>
                      <a:pt x="167574" y="225104"/>
                    </a:lnTo>
                    <a:close/>
                  </a:path>
                  <a:path w="473710" h="562609">
                    <a:moveTo>
                      <a:pt x="175284" y="222170"/>
                    </a:moveTo>
                    <a:lnTo>
                      <a:pt x="169298" y="224587"/>
                    </a:lnTo>
                    <a:lnTo>
                      <a:pt x="168924" y="225065"/>
                    </a:lnTo>
                    <a:lnTo>
                      <a:pt x="168799" y="225457"/>
                    </a:lnTo>
                    <a:lnTo>
                      <a:pt x="171996" y="224342"/>
                    </a:lnTo>
                    <a:lnTo>
                      <a:pt x="175284" y="222170"/>
                    </a:lnTo>
                    <a:close/>
                  </a:path>
                  <a:path w="473710" h="562609">
                    <a:moveTo>
                      <a:pt x="162543" y="225306"/>
                    </a:moveTo>
                    <a:lnTo>
                      <a:pt x="162377" y="225557"/>
                    </a:lnTo>
                    <a:lnTo>
                      <a:pt x="162503" y="225391"/>
                    </a:lnTo>
                    <a:close/>
                  </a:path>
                  <a:path w="473710" h="562609">
                    <a:moveTo>
                      <a:pt x="167951" y="225004"/>
                    </a:moveTo>
                    <a:lnTo>
                      <a:pt x="167734" y="225346"/>
                    </a:lnTo>
                    <a:lnTo>
                      <a:pt x="167860" y="225550"/>
                    </a:lnTo>
                    <a:lnTo>
                      <a:pt x="168107" y="225187"/>
                    </a:lnTo>
                    <a:lnTo>
                      <a:pt x="167951" y="225004"/>
                    </a:lnTo>
                    <a:close/>
                  </a:path>
                  <a:path w="473710" h="562609">
                    <a:moveTo>
                      <a:pt x="161265" y="224653"/>
                    </a:moveTo>
                    <a:lnTo>
                      <a:pt x="161067" y="225090"/>
                    </a:lnTo>
                    <a:lnTo>
                      <a:pt x="160940" y="225545"/>
                    </a:lnTo>
                    <a:lnTo>
                      <a:pt x="161317" y="225058"/>
                    </a:lnTo>
                    <a:lnTo>
                      <a:pt x="161265" y="224653"/>
                    </a:lnTo>
                    <a:close/>
                  </a:path>
                  <a:path w="473710" h="562609">
                    <a:moveTo>
                      <a:pt x="172447" y="224252"/>
                    </a:moveTo>
                    <a:lnTo>
                      <a:pt x="170930" y="225046"/>
                    </a:lnTo>
                    <a:lnTo>
                      <a:pt x="170178" y="225543"/>
                    </a:lnTo>
                    <a:lnTo>
                      <a:pt x="170752" y="225393"/>
                    </a:lnTo>
                    <a:lnTo>
                      <a:pt x="172447" y="224252"/>
                    </a:lnTo>
                    <a:close/>
                  </a:path>
                  <a:path w="473710" h="562609">
                    <a:moveTo>
                      <a:pt x="156248" y="223867"/>
                    </a:moveTo>
                    <a:lnTo>
                      <a:pt x="156439" y="224729"/>
                    </a:lnTo>
                    <a:lnTo>
                      <a:pt x="156819" y="225541"/>
                    </a:lnTo>
                    <a:lnTo>
                      <a:pt x="156693" y="225074"/>
                    </a:lnTo>
                    <a:lnTo>
                      <a:pt x="156248" y="223867"/>
                    </a:lnTo>
                    <a:close/>
                  </a:path>
                  <a:path w="473710" h="562609">
                    <a:moveTo>
                      <a:pt x="172734" y="224889"/>
                    </a:moveTo>
                    <a:lnTo>
                      <a:pt x="171939" y="225093"/>
                    </a:lnTo>
                    <a:lnTo>
                      <a:pt x="171317" y="225541"/>
                    </a:lnTo>
                    <a:lnTo>
                      <a:pt x="172063" y="225339"/>
                    </a:lnTo>
                    <a:lnTo>
                      <a:pt x="172560" y="225058"/>
                    </a:lnTo>
                    <a:lnTo>
                      <a:pt x="172734" y="224889"/>
                    </a:lnTo>
                    <a:close/>
                  </a:path>
                  <a:path w="473710" h="562609">
                    <a:moveTo>
                      <a:pt x="166959" y="225086"/>
                    </a:moveTo>
                    <a:lnTo>
                      <a:pt x="166806" y="225209"/>
                    </a:lnTo>
                    <a:lnTo>
                      <a:pt x="166679" y="225484"/>
                    </a:lnTo>
                    <a:lnTo>
                      <a:pt x="167045" y="225355"/>
                    </a:lnTo>
                    <a:lnTo>
                      <a:pt x="166959" y="225086"/>
                    </a:lnTo>
                    <a:close/>
                  </a:path>
                  <a:path w="473710" h="562609">
                    <a:moveTo>
                      <a:pt x="163560" y="224852"/>
                    </a:moveTo>
                    <a:lnTo>
                      <a:pt x="163326" y="224992"/>
                    </a:lnTo>
                    <a:lnTo>
                      <a:pt x="163201" y="225125"/>
                    </a:lnTo>
                    <a:lnTo>
                      <a:pt x="162949" y="225536"/>
                    </a:lnTo>
                    <a:lnTo>
                      <a:pt x="163327" y="225297"/>
                    </a:lnTo>
                    <a:lnTo>
                      <a:pt x="163453" y="225139"/>
                    </a:lnTo>
                    <a:lnTo>
                      <a:pt x="163560" y="224852"/>
                    </a:lnTo>
                    <a:close/>
                  </a:path>
                  <a:path w="473710" h="562609">
                    <a:moveTo>
                      <a:pt x="156199" y="225130"/>
                    </a:moveTo>
                    <a:lnTo>
                      <a:pt x="156233" y="225278"/>
                    </a:lnTo>
                    <a:lnTo>
                      <a:pt x="156360" y="225528"/>
                    </a:lnTo>
                    <a:lnTo>
                      <a:pt x="156199" y="225130"/>
                    </a:lnTo>
                    <a:close/>
                  </a:path>
                  <a:path w="473710" h="562609">
                    <a:moveTo>
                      <a:pt x="168471" y="225391"/>
                    </a:moveTo>
                    <a:lnTo>
                      <a:pt x="168598" y="225525"/>
                    </a:lnTo>
                    <a:lnTo>
                      <a:pt x="168471" y="225391"/>
                    </a:lnTo>
                    <a:close/>
                  </a:path>
                  <a:path w="473710" h="562609">
                    <a:moveTo>
                      <a:pt x="163248" y="225038"/>
                    </a:moveTo>
                    <a:lnTo>
                      <a:pt x="163082" y="225137"/>
                    </a:lnTo>
                    <a:lnTo>
                      <a:pt x="162957" y="225509"/>
                    </a:lnTo>
                    <a:lnTo>
                      <a:pt x="163248" y="225038"/>
                    </a:lnTo>
                    <a:close/>
                  </a:path>
                  <a:path w="473710" h="562609">
                    <a:moveTo>
                      <a:pt x="168548" y="225294"/>
                    </a:moveTo>
                    <a:lnTo>
                      <a:pt x="168612" y="225505"/>
                    </a:lnTo>
                    <a:lnTo>
                      <a:pt x="168548" y="225294"/>
                    </a:lnTo>
                    <a:close/>
                  </a:path>
                  <a:path w="473710" h="562609">
                    <a:moveTo>
                      <a:pt x="161229" y="224679"/>
                    </a:moveTo>
                    <a:lnTo>
                      <a:pt x="160908" y="224918"/>
                    </a:lnTo>
                    <a:lnTo>
                      <a:pt x="160781" y="225270"/>
                    </a:lnTo>
                    <a:lnTo>
                      <a:pt x="160908" y="225490"/>
                    </a:lnTo>
                    <a:lnTo>
                      <a:pt x="161229" y="224679"/>
                    </a:lnTo>
                    <a:close/>
                  </a:path>
                  <a:path w="473710" h="562609">
                    <a:moveTo>
                      <a:pt x="164974" y="225069"/>
                    </a:moveTo>
                    <a:lnTo>
                      <a:pt x="164814" y="225467"/>
                    </a:lnTo>
                    <a:lnTo>
                      <a:pt x="164941" y="225230"/>
                    </a:lnTo>
                    <a:lnTo>
                      <a:pt x="164974" y="225069"/>
                    </a:lnTo>
                    <a:close/>
                  </a:path>
                  <a:path w="473710" h="562609">
                    <a:moveTo>
                      <a:pt x="166854" y="225145"/>
                    </a:moveTo>
                    <a:lnTo>
                      <a:pt x="166623" y="225275"/>
                    </a:lnTo>
                    <a:lnTo>
                      <a:pt x="166620" y="225456"/>
                    </a:lnTo>
                    <a:lnTo>
                      <a:pt x="166854" y="225145"/>
                    </a:lnTo>
                    <a:close/>
                  </a:path>
                  <a:path w="473710" h="562609">
                    <a:moveTo>
                      <a:pt x="162499" y="225201"/>
                    </a:moveTo>
                    <a:lnTo>
                      <a:pt x="162281" y="225449"/>
                    </a:lnTo>
                    <a:lnTo>
                      <a:pt x="162499" y="225201"/>
                    </a:lnTo>
                    <a:close/>
                  </a:path>
                  <a:path w="473710" h="562609">
                    <a:moveTo>
                      <a:pt x="162816" y="225078"/>
                    </a:moveTo>
                    <a:lnTo>
                      <a:pt x="162686" y="225187"/>
                    </a:lnTo>
                    <a:lnTo>
                      <a:pt x="162568" y="225443"/>
                    </a:lnTo>
                    <a:lnTo>
                      <a:pt x="162816" y="225078"/>
                    </a:lnTo>
                    <a:close/>
                  </a:path>
                  <a:path w="473710" h="562609">
                    <a:moveTo>
                      <a:pt x="176533" y="225004"/>
                    </a:moveTo>
                    <a:lnTo>
                      <a:pt x="176081" y="225187"/>
                    </a:lnTo>
                    <a:lnTo>
                      <a:pt x="175716" y="225427"/>
                    </a:lnTo>
                    <a:lnTo>
                      <a:pt x="176533" y="225004"/>
                    </a:lnTo>
                    <a:close/>
                  </a:path>
                  <a:path w="473710" h="562609">
                    <a:moveTo>
                      <a:pt x="166192" y="225250"/>
                    </a:moveTo>
                    <a:lnTo>
                      <a:pt x="166362" y="225421"/>
                    </a:lnTo>
                    <a:lnTo>
                      <a:pt x="166235" y="225271"/>
                    </a:lnTo>
                    <a:close/>
                  </a:path>
                  <a:path w="473710" h="562609">
                    <a:moveTo>
                      <a:pt x="178828" y="224790"/>
                    </a:moveTo>
                    <a:lnTo>
                      <a:pt x="177088" y="224790"/>
                    </a:lnTo>
                    <a:lnTo>
                      <a:pt x="176367" y="225417"/>
                    </a:lnTo>
                    <a:lnTo>
                      <a:pt x="178828" y="224790"/>
                    </a:lnTo>
                    <a:close/>
                  </a:path>
                  <a:path w="473710" h="562609">
                    <a:moveTo>
                      <a:pt x="171149" y="225171"/>
                    </a:moveTo>
                    <a:lnTo>
                      <a:pt x="170745" y="225397"/>
                    </a:lnTo>
                    <a:lnTo>
                      <a:pt x="171149" y="225171"/>
                    </a:lnTo>
                    <a:close/>
                  </a:path>
                  <a:path w="473710" h="562609">
                    <a:moveTo>
                      <a:pt x="156405" y="223212"/>
                    </a:moveTo>
                    <a:lnTo>
                      <a:pt x="156426" y="223833"/>
                    </a:lnTo>
                    <a:lnTo>
                      <a:pt x="156680" y="224935"/>
                    </a:lnTo>
                    <a:lnTo>
                      <a:pt x="156806" y="225381"/>
                    </a:lnTo>
                    <a:lnTo>
                      <a:pt x="156427" y="223756"/>
                    </a:lnTo>
                    <a:lnTo>
                      <a:pt x="156405" y="223212"/>
                    </a:lnTo>
                    <a:close/>
                  </a:path>
                  <a:path w="473710" h="562609">
                    <a:moveTo>
                      <a:pt x="169212" y="224645"/>
                    </a:moveTo>
                    <a:lnTo>
                      <a:pt x="168703" y="225097"/>
                    </a:lnTo>
                    <a:lnTo>
                      <a:pt x="168576" y="225277"/>
                    </a:lnTo>
                    <a:lnTo>
                      <a:pt x="169212" y="224645"/>
                    </a:lnTo>
                    <a:close/>
                  </a:path>
                  <a:path w="473710" h="562609">
                    <a:moveTo>
                      <a:pt x="172668" y="225209"/>
                    </a:moveTo>
                    <a:lnTo>
                      <a:pt x="172374" y="225283"/>
                    </a:lnTo>
                    <a:lnTo>
                      <a:pt x="172624" y="225259"/>
                    </a:lnTo>
                    <a:close/>
                  </a:path>
                  <a:path w="473710" h="562609">
                    <a:moveTo>
                      <a:pt x="166812" y="224945"/>
                    </a:moveTo>
                    <a:lnTo>
                      <a:pt x="166194" y="225252"/>
                    </a:lnTo>
                    <a:lnTo>
                      <a:pt x="166447" y="225373"/>
                    </a:lnTo>
                    <a:lnTo>
                      <a:pt x="166820" y="225164"/>
                    </a:lnTo>
                    <a:lnTo>
                      <a:pt x="166812" y="224945"/>
                    </a:lnTo>
                    <a:close/>
                  </a:path>
                  <a:path w="473710" h="562609">
                    <a:moveTo>
                      <a:pt x="285495" y="223520"/>
                    </a:moveTo>
                    <a:lnTo>
                      <a:pt x="179755" y="223520"/>
                    </a:lnTo>
                    <a:lnTo>
                      <a:pt x="176455" y="224744"/>
                    </a:lnTo>
                    <a:lnTo>
                      <a:pt x="175581" y="225373"/>
                    </a:lnTo>
                    <a:lnTo>
                      <a:pt x="175832" y="225262"/>
                    </a:lnTo>
                    <a:lnTo>
                      <a:pt x="176568" y="224790"/>
                    </a:lnTo>
                    <a:lnTo>
                      <a:pt x="284208" y="224790"/>
                    </a:lnTo>
                    <a:lnTo>
                      <a:pt x="285495" y="223520"/>
                    </a:lnTo>
                    <a:close/>
                  </a:path>
                  <a:path w="473710" h="562609">
                    <a:moveTo>
                      <a:pt x="165563" y="224949"/>
                    </a:moveTo>
                    <a:lnTo>
                      <a:pt x="165408" y="225229"/>
                    </a:lnTo>
                    <a:lnTo>
                      <a:pt x="165780" y="225367"/>
                    </a:lnTo>
                    <a:lnTo>
                      <a:pt x="165654" y="224992"/>
                    </a:lnTo>
                    <a:close/>
                  </a:path>
                  <a:path w="473710" h="562609">
                    <a:moveTo>
                      <a:pt x="162366" y="224835"/>
                    </a:moveTo>
                    <a:lnTo>
                      <a:pt x="162199" y="225356"/>
                    </a:lnTo>
                    <a:lnTo>
                      <a:pt x="162366" y="224835"/>
                    </a:lnTo>
                    <a:close/>
                  </a:path>
                  <a:path w="473710" h="562609">
                    <a:moveTo>
                      <a:pt x="160584" y="224927"/>
                    </a:moveTo>
                    <a:lnTo>
                      <a:pt x="160453" y="225042"/>
                    </a:lnTo>
                    <a:lnTo>
                      <a:pt x="160327" y="225351"/>
                    </a:lnTo>
                    <a:lnTo>
                      <a:pt x="160570" y="225169"/>
                    </a:lnTo>
                    <a:lnTo>
                      <a:pt x="160584" y="224927"/>
                    </a:lnTo>
                    <a:close/>
                  </a:path>
                  <a:path w="473710" h="562609">
                    <a:moveTo>
                      <a:pt x="156077" y="223976"/>
                    </a:moveTo>
                    <a:lnTo>
                      <a:pt x="156305" y="225115"/>
                    </a:lnTo>
                    <a:lnTo>
                      <a:pt x="156431" y="225350"/>
                    </a:lnTo>
                    <a:lnTo>
                      <a:pt x="156077" y="223976"/>
                    </a:lnTo>
                    <a:close/>
                  </a:path>
                  <a:path w="473710" h="562609">
                    <a:moveTo>
                      <a:pt x="168248" y="225211"/>
                    </a:moveTo>
                    <a:lnTo>
                      <a:pt x="168380" y="225350"/>
                    </a:lnTo>
                    <a:lnTo>
                      <a:pt x="168248" y="225211"/>
                    </a:lnTo>
                    <a:close/>
                  </a:path>
                  <a:path w="473710" h="562609">
                    <a:moveTo>
                      <a:pt x="162602" y="225125"/>
                    </a:moveTo>
                    <a:lnTo>
                      <a:pt x="162423" y="225345"/>
                    </a:lnTo>
                    <a:lnTo>
                      <a:pt x="162602" y="225125"/>
                    </a:lnTo>
                    <a:close/>
                  </a:path>
                  <a:path w="473710" h="562609">
                    <a:moveTo>
                      <a:pt x="167524" y="225023"/>
                    </a:moveTo>
                    <a:lnTo>
                      <a:pt x="167353" y="225148"/>
                    </a:lnTo>
                    <a:lnTo>
                      <a:pt x="167229" y="225345"/>
                    </a:lnTo>
                    <a:lnTo>
                      <a:pt x="167472" y="225169"/>
                    </a:lnTo>
                    <a:lnTo>
                      <a:pt x="167524" y="225023"/>
                    </a:lnTo>
                    <a:close/>
                  </a:path>
                  <a:path w="473710" h="562609">
                    <a:moveTo>
                      <a:pt x="162968" y="224951"/>
                    </a:moveTo>
                    <a:lnTo>
                      <a:pt x="162877" y="225084"/>
                    </a:lnTo>
                    <a:lnTo>
                      <a:pt x="162751" y="225334"/>
                    </a:lnTo>
                    <a:lnTo>
                      <a:pt x="162968" y="224951"/>
                    </a:lnTo>
                    <a:close/>
                  </a:path>
                  <a:path w="473710" h="562609">
                    <a:moveTo>
                      <a:pt x="167926" y="224984"/>
                    </a:moveTo>
                    <a:lnTo>
                      <a:pt x="167725" y="225331"/>
                    </a:lnTo>
                    <a:lnTo>
                      <a:pt x="167852" y="225148"/>
                    </a:lnTo>
                    <a:lnTo>
                      <a:pt x="167926" y="224984"/>
                    </a:lnTo>
                    <a:close/>
                  </a:path>
                  <a:path w="473710" h="562609">
                    <a:moveTo>
                      <a:pt x="163018" y="224909"/>
                    </a:moveTo>
                    <a:lnTo>
                      <a:pt x="162759" y="225330"/>
                    </a:lnTo>
                    <a:lnTo>
                      <a:pt x="163018" y="224909"/>
                    </a:lnTo>
                    <a:close/>
                  </a:path>
                  <a:path w="473710" h="562609">
                    <a:moveTo>
                      <a:pt x="164769" y="224992"/>
                    </a:moveTo>
                    <a:lnTo>
                      <a:pt x="164608" y="225329"/>
                    </a:lnTo>
                    <a:lnTo>
                      <a:pt x="164860" y="225089"/>
                    </a:lnTo>
                    <a:close/>
                  </a:path>
                  <a:path w="473710" h="562609">
                    <a:moveTo>
                      <a:pt x="168331" y="225120"/>
                    </a:moveTo>
                    <a:lnTo>
                      <a:pt x="168393" y="225328"/>
                    </a:lnTo>
                    <a:lnTo>
                      <a:pt x="168331" y="225120"/>
                    </a:lnTo>
                    <a:close/>
                  </a:path>
                  <a:path w="473710" h="562609">
                    <a:moveTo>
                      <a:pt x="172258" y="224551"/>
                    </a:moveTo>
                    <a:lnTo>
                      <a:pt x="171093" y="225211"/>
                    </a:lnTo>
                    <a:lnTo>
                      <a:pt x="172085" y="224676"/>
                    </a:lnTo>
                    <a:lnTo>
                      <a:pt x="172258" y="224551"/>
                    </a:lnTo>
                    <a:close/>
                  </a:path>
                  <a:path w="473710" h="562609">
                    <a:moveTo>
                      <a:pt x="173013" y="224817"/>
                    </a:moveTo>
                    <a:lnTo>
                      <a:pt x="172589" y="225042"/>
                    </a:lnTo>
                    <a:lnTo>
                      <a:pt x="172340" y="225283"/>
                    </a:lnTo>
                    <a:lnTo>
                      <a:pt x="172590" y="225220"/>
                    </a:lnTo>
                    <a:lnTo>
                      <a:pt x="173013" y="224817"/>
                    </a:lnTo>
                    <a:close/>
                  </a:path>
                  <a:path w="473710" h="562609">
                    <a:moveTo>
                      <a:pt x="176682" y="224790"/>
                    </a:moveTo>
                    <a:lnTo>
                      <a:pt x="175836" y="225274"/>
                    </a:lnTo>
                    <a:lnTo>
                      <a:pt x="176089" y="225169"/>
                    </a:lnTo>
                    <a:lnTo>
                      <a:pt x="176682" y="224790"/>
                    </a:lnTo>
                    <a:close/>
                  </a:path>
                  <a:path w="473710" h="562609">
                    <a:moveTo>
                      <a:pt x="167407" y="224834"/>
                    </a:moveTo>
                    <a:lnTo>
                      <a:pt x="167152" y="224977"/>
                    </a:lnTo>
                    <a:lnTo>
                      <a:pt x="167029" y="225153"/>
                    </a:lnTo>
                    <a:lnTo>
                      <a:pt x="167282" y="225146"/>
                    </a:lnTo>
                    <a:lnTo>
                      <a:pt x="167408" y="224926"/>
                    </a:lnTo>
                    <a:close/>
                  </a:path>
                  <a:path w="473710" h="562609">
                    <a:moveTo>
                      <a:pt x="167861" y="224932"/>
                    </a:moveTo>
                    <a:lnTo>
                      <a:pt x="167676" y="225253"/>
                    </a:lnTo>
                    <a:lnTo>
                      <a:pt x="167799" y="225084"/>
                    </a:lnTo>
                    <a:lnTo>
                      <a:pt x="167861" y="224932"/>
                    </a:lnTo>
                    <a:close/>
                  </a:path>
                  <a:path w="473710" h="562609">
                    <a:moveTo>
                      <a:pt x="173419" y="225020"/>
                    </a:moveTo>
                    <a:lnTo>
                      <a:pt x="172866" y="225169"/>
                    </a:lnTo>
                    <a:lnTo>
                      <a:pt x="173247" y="225127"/>
                    </a:lnTo>
                    <a:lnTo>
                      <a:pt x="173419" y="225020"/>
                    </a:lnTo>
                    <a:close/>
                  </a:path>
                  <a:path w="473710" h="562609">
                    <a:moveTo>
                      <a:pt x="166603" y="224746"/>
                    </a:moveTo>
                    <a:lnTo>
                      <a:pt x="166318" y="225009"/>
                    </a:lnTo>
                    <a:lnTo>
                      <a:pt x="166192" y="225250"/>
                    </a:lnTo>
                    <a:lnTo>
                      <a:pt x="166695" y="225003"/>
                    </a:lnTo>
                    <a:lnTo>
                      <a:pt x="166603" y="224746"/>
                    </a:lnTo>
                    <a:close/>
                  </a:path>
                  <a:path w="473710" h="562609">
                    <a:moveTo>
                      <a:pt x="167833" y="224909"/>
                    </a:moveTo>
                    <a:lnTo>
                      <a:pt x="167670" y="225242"/>
                    </a:lnTo>
                    <a:lnTo>
                      <a:pt x="167796" y="225037"/>
                    </a:lnTo>
                    <a:lnTo>
                      <a:pt x="167833" y="224909"/>
                    </a:lnTo>
                    <a:close/>
                  </a:path>
                  <a:path w="473710" h="562609">
                    <a:moveTo>
                      <a:pt x="163586" y="224837"/>
                    </a:moveTo>
                    <a:lnTo>
                      <a:pt x="163415" y="225242"/>
                    </a:lnTo>
                    <a:lnTo>
                      <a:pt x="163586" y="224837"/>
                    </a:lnTo>
                    <a:close/>
                  </a:path>
                  <a:path w="473710" h="562609">
                    <a:moveTo>
                      <a:pt x="168839" y="224790"/>
                    </a:moveTo>
                    <a:lnTo>
                      <a:pt x="168651" y="224909"/>
                    </a:lnTo>
                    <a:lnTo>
                      <a:pt x="168528" y="225238"/>
                    </a:lnTo>
                    <a:lnTo>
                      <a:pt x="168839" y="224790"/>
                    </a:lnTo>
                    <a:close/>
                  </a:path>
                  <a:path w="473710" h="562609">
                    <a:moveTo>
                      <a:pt x="163182" y="224790"/>
                    </a:moveTo>
                    <a:lnTo>
                      <a:pt x="163045" y="224945"/>
                    </a:lnTo>
                    <a:lnTo>
                      <a:pt x="162918" y="225234"/>
                    </a:lnTo>
                    <a:lnTo>
                      <a:pt x="163182" y="224790"/>
                    </a:lnTo>
                    <a:close/>
                  </a:path>
                  <a:path w="473710" h="562609">
                    <a:moveTo>
                      <a:pt x="164416" y="224342"/>
                    </a:moveTo>
                    <a:lnTo>
                      <a:pt x="163700" y="224769"/>
                    </a:lnTo>
                    <a:lnTo>
                      <a:pt x="163448" y="225221"/>
                    </a:lnTo>
                    <a:lnTo>
                      <a:pt x="164069" y="224829"/>
                    </a:lnTo>
                    <a:lnTo>
                      <a:pt x="164416" y="224342"/>
                    </a:lnTo>
                    <a:close/>
                  </a:path>
                  <a:path w="473710" h="562609">
                    <a:moveTo>
                      <a:pt x="165406" y="224873"/>
                    </a:moveTo>
                    <a:lnTo>
                      <a:pt x="165257" y="225173"/>
                    </a:lnTo>
                    <a:lnTo>
                      <a:pt x="165510" y="225019"/>
                    </a:lnTo>
                    <a:lnTo>
                      <a:pt x="165406" y="224873"/>
                    </a:lnTo>
                    <a:close/>
                  </a:path>
                  <a:path w="473710" h="562609">
                    <a:moveTo>
                      <a:pt x="166305" y="224793"/>
                    </a:moveTo>
                    <a:lnTo>
                      <a:pt x="166102" y="225208"/>
                    </a:lnTo>
                    <a:lnTo>
                      <a:pt x="166305" y="224793"/>
                    </a:lnTo>
                    <a:close/>
                  </a:path>
                  <a:path w="473710" h="562609">
                    <a:moveTo>
                      <a:pt x="167435" y="224880"/>
                    </a:moveTo>
                    <a:lnTo>
                      <a:pt x="167247" y="225207"/>
                    </a:lnTo>
                    <a:lnTo>
                      <a:pt x="167497" y="225023"/>
                    </a:lnTo>
                    <a:lnTo>
                      <a:pt x="167435" y="224880"/>
                    </a:lnTo>
                    <a:close/>
                  </a:path>
                  <a:path w="473710" h="562609">
                    <a:moveTo>
                      <a:pt x="168721" y="224790"/>
                    </a:moveTo>
                    <a:lnTo>
                      <a:pt x="168474" y="225195"/>
                    </a:lnTo>
                    <a:lnTo>
                      <a:pt x="168721" y="224790"/>
                    </a:lnTo>
                    <a:close/>
                  </a:path>
                  <a:path w="473710" h="562609">
                    <a:moveTo>
                      <a:pt x="166466" y="224615"/>
                    </a:moveTo>
                    <a:lnTo>
                      <a:pt x="166247" y="224917"/>
                    </a:lnTo>
                    <a:lnTo>
                      <a:pt x="166121" y="225191"/>
                    </a:lnTo>
                    <a:lnTo>
                      <a:pt x="166496" y="224845"/>
                    </a:lnTo>
                    <a:lnTo>
                      <a:pt x="166466" y="224615"/>
                    </a:lnTo>
                    <a:close/>
                  </a:path>
                  <a:path w="473710" h="562609">
                    <a:moveTo>
                      <a:pt x="176949" y="224790"/>
                    </a:moveTo>
                    <a:lnTo>
                      <a:pt x="176682" y="224790"/>
                    </a:lnTo>
                    <a:lnTo>
                      <a:pt x="176107" y="225169"/>
                    </a:lnTo>
                    <a:lnTo>
                      <a:pt x="176949" y="224790"/>
                    </a:lnTo>
                    <a:close/>
                  </a:path>
                  <a:path w="473710" h="562609">
                    <a:moveTo>
                      <a:pt x="167966" y="224984"/>
                    </a:moveTo>
                    <a:lnTo>
                      <a:pt x="168132" y="225150"/>
                    </a:lnTo>
                    <a:lnTo>
                      <a:pt x="167966" y="224984"/>
                    </a:lnTo>
                    <a:close/>
                  </a:path>
                  <a:path w="473710" h="562609">
                    <a:moveTo>
                      <a:pt x="163402" y="224790"/>
                    </a:moveTo>
                    <a:lnTo>
                      <a:pt x="163182" y="224790"/>
                    </a:lnTo>
                    <a:lnTo>
                      <a:pt x="163071" y="225143"/>
                    </a:lnTo>
                    <a:lnTo>
                      <a:pt x="163402" y="224790"/>
                    </a:lnTo>
                    <a:close/>
                  </a:path>
                  <a:path w="473710" h="562609">
                    <a:moveTo>
                      <a:pt x="178047" y="223524"/>
                    </a:moveTo>
                    <a:lnTo>
                      <a:pt x="173630" y="224659"/>
                    </a:lnTo>
                    <a:lnTo>
                      <a:pt x="172910" y="225139"/>
                    </a:lnTo>
                    <a:lnTo>
                      <a:pt x="173406" y="225014"/>
                    </a:lnTo>
                    <a:lnTo>
                      <a:pt x="173621" y="224790"/>
                    </a:lnTo>
                    <a:lnTo>
                      <a:pt x="174298" y="224790"/>
                    </a:lnTo>
                    <a:lnTo>
                      <a:pt x="177423" y="223989"/>
                    </a:lnTo>
                    <a:lnTo>
                      <a:pt x="178047" y="223524"/>
                    </a:lnTo>
                    <a:close/>
                  </a:path>
                  <a:path w="473710" h="562609">
                    <a:moveTo>
                      <a:pt x="165241" y="224794"/>
                    </a:moveTo>
                    <a:lnTo>
                      <a:pt x="165215" y="225134"/>
                    </a:lnTo>
                    <a:lnTo>
                      <a:pt x="165341" y="224949"/>
                    </a:lnTo>
                    <a:lnTo>
                      <a:pt x="165241" y="224794"/>
                    </a:lnTo>
                    <a:close/>
                  </a:path>
                  <a:path w="473710" h="562609">
                    <a:moveTo>
                      <a:pt x="155801" y="224178"/>
                    </a:moveTo>
                    <a:lnTo>
                      <a:pt x="155947" y="224592"/>
                    </a:lnTo>
                    <a:lnTo>
                      <a:pt x="156199" y="225130"/>
                    </a:lnTo>
                    <a:lnTo>
                      <a:pt x="156074" y="224687"/>
                    </a:lnTo>
                    <a:lnTo>
                      <a:pt x="155801" y="224178"/>
                    </a:lnTo>
                    <a:close/>
                  </a:path>
                  <a:path w="473710" h="562609">
                    <a:moveTo>
                      <a:pt x="168036" y="224882"/>
                    </a:moveTo>
                    <a:lnTo>
                      <a:pt x="168019" y="225027"/>
                    </a:lnTo>
                    <a:lnTo>
                      <a:pt x="168036" y="224882"/>
                    </a:lnTo>
                    <a:close/>
                  </a:path>
                  <a:path w="473710" h="562609">
                    <a:moveTo>
                      <a:pt x="165636" y="224831"/>
                    </a:moveTo>
                    <a:lnTo>
                      <a:pt x="165684" y="224981"/>
                    </a:lnTo>
                    <a:lnTo>
                      <a:pt x="165934" y="225127"/>
                    </a:lnTo>
                    <a:lnTo>
                      <a:pt x="165816" y="224977"/>
                    </a:lnTo>
                    <a:lnTo>
                      <a:pt x="165636" y="224831"/>
                    </a:lnTo>
                    <a:close/>
                  </a:path>
                  <a:path w="473710" h="562609">
                    <a:moveTo>
                      <a:pt x="166281" y="224439"/>
                    </a:moveTo>
                    <a:lnTo>
                      <a:pt x="166125" y="224762"/>
                    </a:lnTo>
                    <a:lnTo>
                      <a:pt x="166000" y="225127"/>
                    </a:lnTo>
                    <a:lnTo>
                      <a:pt x="166434" y="224651"/>
                    </a:lnTo>
                    <a:lnTo>
                      <a:pt x="166281" y="224439"/>
                    </a:lnTo>
                    <a:close/>
                  </a:path>
                  <a:path w="473710" h="562609">
                    <a:moveTo>
                      <a:pt x="173307" y="224316"/>
                    </a:moveTo>
                    <a:lnTo>
                      <a:pt x="171986" y="225011"/>
                    </a:lnTo>
                    <a:lnTo>
                      <a:pt x="172723" y="224889"/>
                    </a:lnTo>
                    <a:lnTo>
                      <a:pt x="173307" y="224316"/>
                    </a:lnTo>
                    <a:close/>
                  </a:path>
                  <a:path w="473710" h="562609">
                    <a:moveTo>
                      <a:pt x="173186" y="224061"/>
                    </a:moveTo>
                    <a:lnTo>
                      <a:pt x="172804" y="224277"/>
                    </a:lnTo>
                    <a:lnTo>
                      <a:pt x="171799" y="225103"/>
                    </a:lnTo>
                    <a:lnTo>
                      <a:pt x="172051" y="224960"/>
                    </a:lnTo>
                    <a:lnTo>
                      <a:pt x="173186" y="224061"/>
                    </a:lnTo>
                    <a:close/>
                  </a:path>
                  <a:path w="473710" h="562609">
                    <a:moveTo>
                      <a:pt x="164670" y="224956"/>
                    </a:moveTo>
                    <a:lnTo>
                      <a:pt x="164597" y="225103"/>
                    </a:lnTo>
                    <a:lnTo>
                      <a:pt x="164670" y="224956"/>
                    </a:lnTo>
                    <a:close/>
                  </a:path>
                  <a:path w="473710" h="562609">
                    <a:moveTo>
                      <a:pt x="168640" y="224758"/>
                    </a:moveTo>
                    <a:lnTo>
                      <a:pt x="168353" y="225097"/>
                    </a:lnTo>
                    <a:lnTo>
                      <a:pt x="168604" y="224824"/>
                    </a:lnTo>
                    <a:close/>
                  </a:path>
                  <a:path w="473710" h="562609">
                    <a:moveTo>
                      <a:pt x="177384" y="224019"/>
                    </a:moveTo>
                    <a:lnTo>
                      <a:pt x="173506" y="224998"/>
                    </a:lnTo>
                    <a:lnTo>
                      <a:pt x="177208" y="224141"/>
                    </a:lnTo>
                    <a:lnTo>
                      <a:pt x="177384" y="224019"/>
                    </a:lnTo>
                    <a:close/>
                  </a:path>
                  <a:path w="473710" h="562609">
                    <a:moveTo>
                      <a:pt x="161159" y="224480"/>
                    </a:moveTo>
                    <a:lnTo>
                      <a:pt x="160802" y="224758"/>
                    </a:lnTo>
                    <a:lnTo>
                      <a:pt x="160678" y="225090"/>
                    </a:lnTo>
                    <a:lnTo>
                      <a:pt x="161168" y="224725"/>
                    </a:lnTo>
                    <a:lnTo>
                      <a:pt x="161159" y="224480"/>
                    </a:lnTo>
                    <a:close/>
                  </a:path>
                  <a:path w="473710" h="562609">
                    <a:moveTo>
                      <a:pt x="167759" y="224849"/>
                    </a:moveTo>
                    <a:lnTo>
                      <a:pt x="167583" y="225089"/>
                    </a:lnTo>
                    <a:lnTo>
                      <a:pt x="167759" y="224849"/>
                    </a:lnTo>
                    <a:close/>
                  </a:path>
                  <a:path w="473710" h="562609">
                    <a:moveTo>
                      <a:pt x="166031" y="224200"/>
                    </a:moveTo>
                    <a:lnTo>
                      <a:pt x="165829" y="224523"/>
                    </a:lnTo>
                    <a:lnTo>
                      <a:pt x="165703" y="224885"/>
                    </a:lnTo>
                    <a:lnTo>
                      <a:pt x="165953" y="225089"/>
                    </a:lnTo>
                    <a:lnTo>
                      <a:pt x="166206" y="224574"/>
                    </a:lnTo>
                    <a:lnTo>
                      <a:pt x="166083" y="224250"/>
                    </a:lnTo>
                    <a:close/>
                  </a:path>
                  <a:path w="473710" h="562609">
                    <a:moveTo>
                      <a:pt x="167321" y="224695"/>
                    </a:moveTo>
                    <a:lnTo>
                      <a:pt x="167086" y="224838"/>
                    </a:lnTo>
                    <a:lnTo>
                      <a:pt x="166959" y="225086"/>
                    </a:lnTo>
                    <a:lnTo>
                      <a:pt x="167330" y="224878"/>
                    </a:lnTo>
                    <a:lnTo>
                      <a:pt x="167321" y="224695"/>
                    </a:lnTo>
                    <a:close/>
                  </a:path>
                  <a:path w="473710" h="562609">
                    <a:moveTo>
                      <a:pt x="168614" y="224733"/>
                    </a:moveTo>
                    <a:lnTo>
                      <a:pt x="168465" y="224872"/>
                    </a:lnTo>
                    <a:lnTo>
                      <a:pt x="168338" y="225085"/>
                    </a:lnTo>
                    <a:lnTo>
                      <a:pt x="168589" y="224814"/>
                    </a:lnTo>
                    <a:close/>
                  </a:path>
                  <a:path w="473710" h="562609">
                    <a:moveTo>
                      <a:pt x="168518" y="224790"/>
                    </a:moveTo>
                    <a:lnTo>
                      <a:pt x="168325" y="225074"/>
                    </a:lnTo>
                    <a:lnTo>
                      <a:pt x="168518" y="224790"/>
                    </a:lnTo>
                    <a:close/>
                  </a:path>
                  <a:path w="473710" h="562609">
                    <a:moveTo>
                      <a:pt x="161829" y="224397"/>
                    </a:moveTo>
                    <a:lnTo>
                      <a:pt x="161720" y="224538"/>
                    </a:lnTo>
                    <a:lnTo>
                      <a:pt x="161595" y="224792"/>
                    </a:lnTo>
                    <a:lnTo>
                      <a:pt x="161845" y="225070"/>
                    </a:lnTo>
                    <a:lnTo>
                      <a:pt x="161720" y="224814"/>
                    </a:lnTo>
                    <a:lnTo>
                      <a:pt x="161829" y="224397"/>
                    </a:lnTo>
                    <a:close/>
                  </a:path>
                  <a:path w="473710" h="562609">
                    <a:moveTo>
                      <a:pt x="168478" y="224790"/>
                    </a:moveTo>
                    <a:lnTo>
                      <a:pt x="168304" y="225058"/>
                    </a:lnTo>
                    <a:lnTo>
                      <a:pt x="168478" y="224790"/>
                    </a:lnTo>
                    <a:close/>
                  </a:path>
                  <a:path w="473710" h="562609">
                    <a:moveTo>
                      <a:pt x="162281" y="223897"/>
                    </a:moveTo>
                    <a:lnTo>
                      <a:pt x="162057" y="224497"/>
                    </a:lnTo>
                    <a:lnTo>
                      <a:pt x="161932" y="225054"/>
                    </a:lnTo>
                    <a:lnTo>
                      <a:pt x="162281" y="223897"/>
                    </a:lnTo>
                    <a:close/>
                  </a:path>
                  <a:path w="473710" h="562609">
                    <a:moveTo>
                      <a:pt x="167118" y="224794"/>
                    </a:moveTo>
                    <a:lnTo>
                      <a:pt x="166924" y="225053"/>
                    </a:lnTo>
                    <a:lnTo>
                      <a:pt x="167118" y="224794"/>
                    </a:lnTo>
                    <a:close/>
                  </a:path>
                  <a:path w="473710" h="562609">
                    <a:moveTo>
                      <a:pt x="172964" y="224830"/>
                    </a:moveTo>
                    <a:lnTo>
                      <a:pt x="172816" y="224868"/>
                    </a:lnTo>
                    <a:lnTo>
                      <a:pt x="172571" y="225052"/>
                    </a:lnTo>
                    <a:lnTo>
                      <a:pt x="172964" y="224830"/>
                    </a:lnTo>
                    <a:close/>
                  </a:path>
                  <a:path w="473710" h="562609">
                    <a:moveTo>
                      <a:pt x="163148" y="224098"/>
                    </a:moveTo>
                    <a:lnTo>
                      <a:pt x="162714" y="225042"/>
                    </a:lnTo>
                    <a:lnTo>
                      <a:pt x="162840" y="224814"/>
                    </a:lnTo>
                    <a:lnTo>
                      <a:pt x="163148" y="224098"/>
                    </a:lnTo>
                    <a:close/>
                  </a:path>
                  <a:path w="473710" h="562609">
                    <a:moveTo>
                      <a:pt x="155863" y="223524"/>
                    </a:moveTo>
                    <a:lnTo>
                      <a:pt x="156135" y="224800"/>
                    </a:lnTo>
                    <a:lnTo>
                      <a:pt x="156262" y="225035"/>
                    </a:lnTo>
                    <a:lnTo>
                      <a:pt x="156009" y="223833"/>
                    </a:lnTo>
                    <a:lnTo>
                      <a:pt x="155863" y="223524"/>
                    </a:lnTo>
                    <a:close/>
                  </a:path>
                  <a:path w="473710" h="562609">
                    <a:moveTo>
                      <a:pt x="163775" y="224277"/>
                    </a:moveTo>
                    <a:lnTo>
                      <a:pt x="163638" y="224417"/>
                    </a:lnTo>
                    <a:lnTo>
                      <a:pt x="163259" y="225031"/>
                    </a:lnTo>
                    <a:lnTo>
                      <a:pt x="163510" y="224882"/>
                    </a:lnTo>
                    <a:lnTo>
                      <a:pt x="163637" y="224648"/>
                    </a:lnTo>
                    <a:lnTo>
                      <a:pt x="163775" y="224277"/>
                    </a:lnTo>
                    <a:close/>
                  </a:path>
                  <a:path w="473710" h="562609">
                    <a:moveTo>
                      <a:pt x="165604" y="224884"/>
                    </a:moveTo>
                    <a:lnTo>
                      <a:pt x="165718" y="225023"/>
                    </a:lnTo>
                    <a:lnTo>
                      <a:pt x="165604" y="224884"/>
                    </a:lnTo>
                    <a:close/>
                  </a:path>
                  <a:path w="473710" h="562609">
                    <a:moveTo>
                      <a:pt x="162988" y="224617"/>
                    </a:moveTo>
                    <a:lnTo>
                      <a:pt x="162754" y="225013"/>
                    </a:lnTo>
                    <a:lnTo>
                      <a:pt x="162988" y="224617"/>
                    </a:lnTo>
                    <a:close/>
                  </a:path>
                  <a:path w="473710" h="562609">
                    <a:moveTo>
                      <a:pt x="162732" y="223695"/>
                    </a:moveTo>
                    <a:lnTo>
                      <a:pt x="162216" y="225009"/>
                    </a:lnTo>
                    <a:lnTo>
                      <a:pt x="162343" y="224834"/>
                    </a:lnTo>
                    <a:lnTo>
                      <a:pt x="162732" y="223695"/>
                    </a:lnTo>
                    <a:close/>
                  </a:path>
                  <a:path w="473710" h="562609">
                    <a:moveTo>
                      <a:pt x="173647" y="224790"/>
                    </a:moveTo>
                    <a:lnTo>
                      <a:pt x="173429" y="225009"/>
                    </a:lnTo>
                    <a:lnTo>
                      <a:pt x="173647" y="224790"/>
                    </a:lnTo>
                    <a:close/>
                  </a:path>
                  <a:path w="473710" h="562609">
                    <a:moveTo>
                      <a:pt x="167685" y="224790"/>
                    </a:moveTo>
                    <a:lnTo>
                      <a:pt x="167487" y="224790"/>
                    </a:lnTo>
                    <a:lnTo>
                      <a:pt x="167522" y="225004"/>
                    </a:lnTo>
                    <a:lnTo>
                      <a:pt x="167685" y="224790"/>
                    </a:lnTo>
                    <a:close/>
                  </a:path>
                  <a:path w="473710" h="562609">
                    <a:moveTo>
                      <a:pt x="176949" y="224790"/>
                    </a:moveTo>
                    <a:lnTo>
                      <a:pt x="176537" y="225003"/>
                    </a:lnTo>
                    <a:lnTo>
                      <a:pt x="176779" y="224899"/>
                    </a:lnTo>
                    <a:lnTo>
                      <a:pt x="176949" y="224790"/>
                    </a:lnTo>
                    <a:close/>
                  </a:path>
                  <a:path w="473710" h="562609">
                    <a:moveTo>
                      <a:pt x="168194" y="224741"/>
                    </a:moveTo>
                    <a:lnTo>
                      <a:pt x="168107" y="224899"/>
                    </a:lnTo>
                    <a:lnTo>
                      <a:pt x="168360" y="224814"/>
                    </a:lnTo>
                    <a:lnTo>
                      <a:pt x="168194" y="224741"/>
                    </a:lnTo>
                    <a:close/>
                  </a:path>
                  <a:path w="473710" h="562609">
                    <a:moveTo>
                      <a:pt x="174298" y="224790"/>
                    </a:moveTo>
                    <a:lnTo>
                      <a:pt x="173647" y="224790"/>
                    </a:lnTo>
                    <a:lnTo>
                      <a:pt x="173462" y="225000"/>
                    </a:lnTo>
                    <a:lnTo>
                      <a:pt x="174298" y="224790"/>
                    </a:lnTo>
                    <a:close/>
                  </a:path>
                  <a:path w="473710" h="562609">
                    <a:moveTo>
                      <a:pt x="164931" y="224659"/>
                    </a:moveTo>
                    <a:lnTo>
                      <a:pt x="164769" y="224992"/>
                    </a:lnTo>
                    <a:lnTo>
                      <a:pt x="165014" y="224836"/>
                    </a:lnTo>
                    <a:lnTo>
                      <a:pt x="164931" y="224659"/>
                    </a:lnTo>
                    <a:close/>
                  </a:path>
                  <a:path w="473710" h="562609">
                    <a:moveTo>
                      <a:pt x="155869" y="224484"/>
                    </a:moveTo>
                    <a:lnTo>
                      <a:pt x="155961" y="224741"/>
                    </a:lnTo>
                    <a:lnTo>
                      <a:pt x="156088" y="224992"/>
                    </a:lnTo>
                    <a:lnTo>
                      <a:pt x="155961" y="224664"/>
                    </a:lnTo>
                    <a:lnTo>
                      <a:pt x="155869" y="224484"/>
                    </a:lnTo>
                    <a:close/>
                  </a:path>
                  <a:path w="473710" h="562609">
                    <a:moveTo>
                      <a:pt x="164862" y="224790"/>
                    </a:moveTo>
                    <a:lnTo>
                      <a:pt x="164757" y="224988"/>
                    </a:lnTo>
                    <a:lnTo>
                      <a:pt x="164862" y="224790"/>
                    </a:lnTo>
                    <a:close/>
                  </a:path>
                  <a:path w="473710" h="562609">
                    <a:moveTo>
                      <a:pt x="164820" y="224790"/>
                    </a:moveTo>
                    <a:lnTo>
                      <a:pt x="164741" y="224982"/>
                    </a:lnTo>
                    <a:lnTo>
                      <a:pt x="164820" y="224790"/>
                    </a:lnTo>
                    <a:close/>
                  </a:path>
                  <a:path w="473710" h="562609">
                    <a:moveTo>
                      <a:pt x="164845" y="224513"/>
                    </a:moveTo>
                    <a:lnTo>
                      <a:pt x="164670" y="224956"/>
                    </a:lnTo>
                    <a:lnTo>
                      <a:pt x="164797" y="224715"/>
                    </a:lnTo>
                    <a:lnTo>
                      <a:pt x="164845" y="224513"/>
                    </a:lnTo>
                    <a:close/>
                  </a:path>
                  <a:path w="473710" h="562609">
                    <a:moveTo>
                      <a:pt x="164770" y="224386"/>
                    </a:moveTo>
                    <a:lnTo>
                      <a:pt x="164420" y="224607"/>
                    </a:lnTo>
                    <a:lnTo>
                      <a:pt x="164297" y="224817"/>
                    </a:lnTo>
                    <a:lnTo>
                      <a:pt x="164657" y="224951"/>
                    </a:lnTo>
                    <a:lnTo>
                      <a:pt x="164784" y="224651"/>
                    </a:lnTo>
                    <a:lnTo>
                      <a:pt x="164770" y="224386"/>
                    </a:lnTo>
                    <a:close/>
                  </a:path>
                  <a:path w="473710" h="562609">
                    <a:moveTo>
                      <a:pt x="165928" y="224102"/>
                    </a:moveTo>
                    <a:lnTo>
                      <a:pt x="165557" y="224651"/>
                    </a:lnTo>
                    <a:lnTo>
                      <a:pt x="165430" y="224885"/>
                    </a:lnTo>
                    <a:lnTo>
                      <a:pt x="165683" y="224551"/>
                    </a:lnTo>
                    <a:lnTo>
                      <a:pt x="165937" y="224165"/>
                    </a:lnTo>
                    <a:close/>
                  </a:path>
                  <a:path w="473710" h="562609">
                    <a:moveTo>
                      <a:pt x="160918" y="224083"/>
                    </a:moveTo>
                    <a:lnTo>
                      <a:pt x="160709" y="224417"/>
                    </a:lnTo>
                    <a:lnTo>
                      <a:pt x="160584" y="224927"/>
                    </a:lnTo>
                    <a:lnTo>
                      <a:pt x="161085" y="224538"/>
                    </a:lnTo>
                    <a:lnTo>
                      <a:pt x="160959" y="224149"/>
                    </a:lnTo>
                    <a:close/>
                  </a:path>
                  <a:path w="473710" h="562609">
                    <a:moveTo>
                      <a:pt x="177088" y="224790"/>
                    </a:moveTo>
                    <a:lnTo>
                      <a:pt x="176949" y="224790"/>
                    </a:lnTo>
                    <a:lnTo>
                      <a:pt x="176740" y="224924"/>
                    </a:lnTo>
                    <a:lnTo>
                      <a:pt x="177088" y="224790"/>
                    </a:lnTo>
                    <a:close/>
                  </a:path>
                  <a:path w="473710" h="562609">
                    <a:moveTo>
                      <a:pt x="172366" y="224277"/>
                    </a:moveTo>
                    <a:lnTo>
                      <a:pt x="171625" y="224587"/>
                    </a:lnTo>
                    <a:lnTo>
                      <a:pt x="171126" y="224917"/>
                    </a:lnTo>
                    <a:lnTo>
                      <a:pt x="172366" y="224277"/>
                    </a:lnTo>
                    <a:close/>
                  </a:path>
                  <a:path w="473710" h="562609">
                    <a:moveTo>
                      <a:pt x="164371" y="222726"/>
                    </a:moveTo>
                    <a:lnTo>
                      <a:pt x="164148" y="222816"/>
                    </a:lnTo>
                    <a:lnTo>
                      <a:pt x="163145" y="224631"/>
                    </a:lnTo>
                    <a:lnTo>
                      <a:pt x="163018" y="224909"/>
                    </a:lnTo>
                    <a:lnTo>
                      <a:pt x="164371" y="222726"/>
                    </a:lnTo>
                    <a:close/>
                  </a:path>
                  <a:path w="473710" h="562609">
                    <a:moveTo>
                      <a:pt x="163399" y="223962"/>
                    </a:moveTo>
                    <a:lnTo>
                      <a:pt x="163033" y="224546"/>
                    </a:lnTo>
                    <a:lnTo>
                      <a:pt x="162906" y="224900"/>
                    </a:lnTo>
                    <a:lnTo>
                      <a:pt x="163033" y="224699"/>
                    </a:lnTo>
                    <a:lnTo>
                      <a:pt x="163399" y="223962"/>
                    </a:lnTo>
                    <a:close/>
                  </a:path>
                  <a:path w="473710" h="562609">
                    <a:moveTo>
                      <a:pt x="165176" y="224790"/>
                    </a:moveTo>
                    <a:close/>
                  </a:path>
                  <a:path w="473710" h="562609">
                    <a:moveTo>
                      <a:pt x="173578" y="224174"/>
                    </a:moveTo>
                    <a:lnTo>
                      <a:pt x="173365" y="224285"/>
                    </a:lnTo>
                    <a:lnTo>
                      <a:pt x="172738" y="224885"/>
                    </a:lnTo>
                    <a:lnTo>
                      <a:pt x="172986" y="224817"/>
                    </a:lnTo>
                    <a:lnTo>
                      <a:pt x="173578" y="224174"/>
                    </a:lnTo>
                    <a:close/>
                  </a:path>
                  <a:path w="473710" h="562609">
                    <a:moveTo>
                      <a:pt x="165959" y="224131"/>
                    </a:moveTo>
                    <a:lnTo>
                      <a:pt x="165725" y="224487"/>
                    </a:lnTo>
                    <a:lnTo>
                      <a:pt x="165599" y="224878"/>
                    </a:lnTo>
                    <a:lnTo>
                      <a:pt x="165718" y="224587"/>
                    </a:lnTo>
                    <a:lnTo>
                      <a:pt x="165972" y="224200"/>
                    </a:lnTo>
                    <a:close/>
                  </a:path>
                  <a:path w="473710" h="562609">
                    <a:moveTo>
                      <a:pt x="165912" y="224110"/>
                    </a:moveTo>
                    <a:lnTo>
                      <a:pt x="165397" y="224587"/>
                    </a:lnTo>
                    <a:lnTo>
                      <a:pt x="165275" y="224811"/>
                    </a:lnTo>
                    <a:lnTo>
                      <a:pt x="165912" y="224110"/>
                    </a:lnTo>
                    <a:close/>
                  </a:path>
                  <a:path w="473710" h="562609">
                    <a:moveTo>
                      <a:pt x="164115" y="222826"/>
                    </a:moveTo>
                    <a:lnTo>
                      <a:pt x="163464" y="223858"/>
                    </a:lnTo>
                    <a:lnTo>
                      <a:pt x="162960" y="224860"/>
                    </a:lnTo>
                    <a:lnTo>
                      <a:pt x="164115" y="222826"/>
                    </a:lnTo>
                    <a:close/>
                  </a:path>
                  <a:path w="473710" h="562609">
                    <a:moveTo>
                      <a:pt x="168100" y="224790"/>
                    </a:moveTo>
                    <a:close/>
                  </a:path>
                  <a:path w="473710" h="562609">
                    <a:moveTo>
                      <a:pt x="163658" y="224375"/>
                    </a:moveTo>
                    <a:lnTo>
                      <a:pt x="163104" y="224846"/>
                    </a:lnTo>
                    <a:lnTo>
                      <a:pt x="163402" y="224790"/>
                    </a:lnTo>
                    <a:lnTo>
                      <a:pt x="163658" y="224375"/>
                    </a:lnTo>
                    <a:close/>
                  </a:path>
                  <a:path w="473710" h="562609">
                    <a:moveTo>
                      <a:pt x="160832" y="224117"/>
                    </a:moveTo>
                    <a:lnTo>
                      <a:pt x="160403" y="224285"/>
                    </a:lnTo>
                    <a:lnTo>
                      <a:pt x="160535" y="224842"/>
                    </a:lnTo>
                    <a:lnTo>
                      <a:pt x="160832" y="224117"/>
                    </a:lnTo>
                    <a:close/>
                  </a:path>
                  <a:path w="473710" h="562609">
                    <a:moveTo>
                      <a:pt x="164400" y="223756"/>
                    </a:moveTo>
                    <a:lnTo>
                      <a:pt x="163831" y="224230"/>
                    </a:lnTo>
                    <a:lnTo>
                      <a:pt x="163712" y="224484"/>
                    </a:lnTo>
                    <a:lnTo>
                      <a:pt x="163586" y="224837"/>
                    </a:lnTo>
                    <a:lnTo>
                      <a:pt x="164337" y="224389"/>
                    </a:lnTo>
                    <a:lnTo>
                      <a:pt x="164400" y="223756"/>
                    </a:lnTo>
                    <a:close/>
                  </a:path>
                  <a:path w="473710" h="562609">
                    <a:moveTo>
                      <a:pt x="167499" y="224607"/>
                    </a:moveTo>
                    <a:lnTo>
                      <a:pt x="167742" y="224836"/>
                    </a:lnTo>
                    <a:lnTo>
                      <a:pt x="167499" y="224607"/>
                    </a:lnTo>
                    <a:close/>
                  </a:path>
                  <a:path w="473710" h="562609">
                    <a:moveTo>
                      <a:pt x="163704" y="222988"/>
                    </a:moveTo>
                    <a:lnTo>
                      <a:pt x="162493" y="224628"/>
                    </a:lnTo>
                    <a:lnTo>
                      <a:pt x="162366" y="224835"/>
                    </a:lnTo>
                    <a:lnTo>
                      <a:pt x="163704" y="222988"/>
                    </a:lnTo>
                    <a:close/>
                  </a:path>
                  <a:path w="473710" h="562609">
                    <a:moveTo>
                      <a:pt x="167474" y="224620"/>
                    </a:moveTo>
                    <a:lnTo>
                      <a:pt x="167414" y="224830"/>
                    </a:lnTo>
                    <a:lnTo>
                      <a:pt x="167685" y="224790"/>
                    </a:lnTo>
                    <a:lnTo>
                      <a:pt x="167474" y="224620"/>
                    </a:lnTo>
                    <a:close/>
                  </a:path>
                  <a:path w="473710" h="562609">
                    <a:moveTo>
                      <a:pt x="164743" y="222579"/>
                    </a:moveTo>
                    <a:lnTo>
                      <a:pt x="164375" y="222736"/>
                    </a:lnTo>
                    <a:lnTo>
                      <a:pt x="163115" y="224828"/>
                    </a:lnTo>
                    <a:lnTo>
                      <a:pt x="163618" y="224409"/>
                    </a:lnTo>
                    <a:lnTo>
                      <a:pt x="163866" y="224033"/>
                    </a:lnTo>
                    <a:lnTo>
                      <a:pt x="164058" y="223520"/>
                    </a:lnTo>
                    <a:lnTo>
                      <a:pt x="164187" y="223520"/>
                    </a:lnTo>
                    <a:lnTo>
                      <a:pt x="164743" y="222579"/>
                    </a:lnTo>
                    <a:close/>
                  </a:path>
                  <a:path w="473710" h="562609">
                    <a:moveTo>
                      <a:pt x="165995" y="224165"/>
                    </a:moveTo>
                    <a:lnTo>
                      <a:pt x="165755" y="224530"/>
                    </a:lnTo>
                    <a:lnTo>
                      <a:pt x="165631" y="224827"/>
                    </a:lnTo>
                    <a:lnTo>
                      <a:pt x="166006" y="224230"/>
                    </a:lnTo>
                    <a:close/>
                  </a:path>
                  <a:path w="473710" h="562609">
                    <a:moveTo>
                      <a:pt x="165647" y="223833"/>
                    </a:moveTo>
                    <a:lnTo>
                      <a:pt x="165278" y="224065"/>
                    </a:lnTo>
                    <a:lnTo>
                      <a:pt x="165157" y="224230"/>
                    </a:lnTo>
                    <a:lnTo>
                      <a:pt x="165033" y="224824"/>
                    </a:lnTo>
                    <a:lnTo>
                      <a:pt x="165647" y="223833"/>
                    </a:lnTo>
                    <a:close/>
                  </a:path>
                  <a:path w="473710" h="562609">
                    <a:moveTo>
                      <a:pt x="167620" y="224548"/>
                    </a:moveTo>
                    <a:lnTo>
                      <a:pt x="167756" y="224814"/>
                    </a:lnTo>
                    <a:lnTo>
                      <a:pt x="167620" y="224548"/>
                    </a:lnTo>
                    <a:close/>
                  </a:path>
                  <a:path w="473710" h="562609">
                    <a:moveTo>
                      <a:pt x="157064" y="224431"/>
                    </a:moveTo>
                    <a:lnTo>
                      <a:pt x="157241" y="224790"/>
                    </a:lnTo>
                    <a:lnTo>
                      <a:pt x="157064" y="224431"/>
                    </a:lnTo>
                    <a:close/>
                  </a:path>
                  <a:path w="473710" h="562609">
                    <a:moveTo>
                      <a:pt x="157399" y="224755"/>
                    </a:moveTo>
                    <a:lnTo>
                      <a:pt x="157258" y="224790"/>
                    </a:lnTo>
                    <a:lnTo>
                      <a:pt x="157418" y="224790"/>
                    </a:lnTo>
                    <a:close/>
                  </a:path>
                  <a:path w="473710" h="562609">
                    <a:moveTo>
                      <a:pt x="157930" y="224624"/>
                    </a:moveTo>
                    <a:lnTo>
                      <a:pt x="157520" y="224725"/>
                    </a:lnTo>
                    <a:lnTo>
                      <a:pt x="157899" y="224676"/>
                    </a:lnTo>
                    <a:close/>
                  </a:path>
                  <a:path w="473710" h="562609">
                    <a:moveTo>
                      <a:pt x="160136" y="224148"/>
                    </a:moveTo>
                    <a:lnTo>
                      <a:pt x="159114" y="224389"/>
                    </a:lnTo>
                    <a:lnTo>
                      <a:pt x="158995" y="224557"/>
                    </a:lnTo>
                    <a:lnTo>
                      <a:pt x="159120" y="224790"/>
                    </a:lnTo>
                    <a:lnTo>
                      <a:pt x="160232" y="224353"/>
                    </a:lnTo>
                    <a:lnTo>
                      <a:pt x="160136" y="224148"/>
                    </a:lnTo>
                    <a:close/>
                  </a:path>
                  <a:path w="473710" h="562609">
                    <a:moveTo>
                      <a:pt x="164150" y="222813"/>
                    </a:moveTo>
                    <a:lnTo>
                      <a:pt x="163041" y="224790"/>
                    </a:lnTo>
                    <a:lnTo>
                      <a:pt x="164150" y="222813"/>
                    </a:lnTo>
                    <a:close/>
                  </a:path>
                  <a:path w="473710" h="562609">
                    <a:moveTo>
                      <a:pt x="164876" y="224565"/>
                    </a:moveTo>
                    <a:lnTo>
                      <a:pt x="164758" y="224790"/>
                    </a:lnTo>
                    <a:lnTo>
                      <a:pt x="164876" y="224565"/>
                    </a:lnTo>
                    <a:close/>
                  </a:path>
                  <a:path w="473710" h="562609">
                    <a:moveTo>
                      <a:pt x="165639" y="223883"/>
                    </a:moveTo>
                    <a:lnTo>
                      <a:pt x="165079" y="224790"/>
                    </a:lnTo>
                    <a:lnTo>
                      <a:pt x="165305" y="224648"/>
                    </a:lnTo>
                    <a:lnTo>
                      <a:pt x="165639" y="223883"/>
                    </a:lnTo>
                    <a:close/>
                  </a:path>
                  <a:path w="473710" h="562609">
                    <a:moveTo>
                      <a:pt x="168069" y="224788"/>
                    </a:moveTo>
                    <a:close/>
                  </a:path>
                  <a:path w="473710" h="562609">
                    <a:moveTo>
                      <a:pt x="168392" y="224764"/>
                    </a:moveTo>
                    <a:close/>
                  </a:path>
                  <a:path w="473710" h="562609">
                    <a:moveTo>
                      <a:pt x="168394" y="224766"/>
                    </a:moveTo>
                    <a:close/>
                  </a:path>
                  <a:path w="473710" h="562609">
                    <a:moveTo>
                      <a:pt x="168451" y="224776"/>
                    </a:moveTo>
                    <a:close/>
                  </a:path>
                  <a:path w="473710" h="562609">
                    <a:moveTo>
                      <a:pt x="168536" y="224763"/>
                    </a:moveTo>
                    <a:close/>
                  </a:path>
                  <a:path w="473710" h="562609">
                    <a:moveTo>
                      <a:pt x="168653" y="224770"/>
                    </a:moveTo>
                    <a:close/>
                  </a:path>
                  <a:path w="473710" h="562609">
                    <a:moveTo>
                      <a:pt x="168736" y="224764"/>
                    </a:moveTo>
                    <a:close/>
                  </a:path>
                  <a:path w="473710" h="562609">
                    <a:moveTo>
                      <a:pt x="168759" y="224755"/>
                    </a:moveTo>
                    <a:close/>
                  </a:path>
                  <a:path w="473710" h="562609">
                    <a:moveTo>
                      <a:pt x="168855" y="224766"/>
                    </a:moveTo>
                    <a:close/>
                  </a:path>
                  <a:path w="473710" h="562609">
                    <a:moveTo>
                      <a:pt x="286783" y="222250"/>
                    </a:moveTo>
                    <a:lnTo>
                      <a:pt x="177348" y="222252"/>
                    </a:lnTo>
                    <a:lnTo>
                      <a:pt x="173663" y="224130"/>
                    </a:lnTo>
                    <a:lnTo>
                      <a:pt x="173038" y="224788"/>
                    </a:lnTo>
                    <a:lnTo>
                      <a:pt x="175285" y="223520"/>
                    </a:lnTo>
                    <a:lnTo>
                      <a:pt x="285495" y="223520"/>
                    </a:lnTo>
                    <a:lnTo>
                      <a:pt x="286783" y="222250"/>
                    </a:lnTo>
                    <a:close/>
                  </a:path>
                  <a:path w="473710" h="562609">
                    <a:moveTo>
                      <a:pt x="169059" y="224634"/>
                    </a:moveTo>
                    <a:lnTo>
                      <a:pt x="168855" y="224766"/>
                    </a:lnTo>
                    <a:lnTo>
                      <a:pt x="169059" y="224634"/>
                    </a:lnTo>
                    <a:close/>
                  </a:path>
                  <a:path w="473710" h="562609">
                    <a:moveTo>
                      <a:pt x="168974" y="224592"/>
                    </a:moveTo>
                    <a:lnTo>
                      <a:pt x="168759" y="224755"/>
                    </a:lnTo>
                    <a:lnTo>
                      <a:pt x="168974" y="224592"/>
                    </a:lnTo>
                    <a:close/>
                  </a:path>
                  <a:path w="473710" h="562609">
                    <a:moveTo>
                      <a:pt x="156619" y="222004"/>
                    </a:moveTo>
                    <a:lnTo>
                      <a:pt x="156515" y="223164"/>
                    </a:lnTo>
                    <a:lnTo>
                      <a:pt x="157399" y="224755"/>
                    </a:lnTo>
                    <a:lnTo>
                      <a:pt x="157891" y="224634"/>
                    </a:lnTo>
                    <a:lnTo>
                      <a:pt x="157764" y="224197"/>
                    </a:lnTo>
                    <a:lnTo>
                      <a:pt x="156619" y="222004"/>
                    </a:lnTo>
                    <a:close/>
                  </a:path>
                  <a:path w="473710" h="562609">
                    <a:moveTo>
                      <a:pt x="164622" y="224220"/>
                    </a:moveTo>
                    <a:lnTo>
                      <a:pt x="164438" y="224340"/>
                    </a:lnTo>
                    <a:lnTo>
                      <a:pt x="164187" y="224755"/>
                    </a:lnTo>
                    <a:lnTo>
                      <a:pt x="164622" y="224220"/>
                    </a:lnTo>
                    <a:close/>
                  </a:path>
                  <a:path w="473710" h="562609">
                    <a:moveTo>
                      <a:pt x="166813" y="224235"/>
                    </a:moveTo>
                    <a:lnTo>
                      <a:pt x="166479" y="224628"/>
                    </a:lnTo>
                    <a:lnTo>
                      <a:pt x="166980" y="224397"/>
                    </a:lnTo>
                    <a:lnTo>
                      <a:pt x="166854" y="224250"/>
                    </a:lnTo>
                    <a:close/>
                  </a:path>
                  <a:path w="473710" h="562609">
                    <a:moveTo>
                      <a:pt x="179602" y="223558"/>
                    </a:moveTo>
                    <a:lnTo>
                      <a:pt x="178525" y="223835"/>
                    </a:lnTo>
                    <a:lnTo>
                      <a:pt x="176820" y="224479"/>
                    </a:lnTo>
                    <a:lnTo>
                      <a:pt x="176440" y="224732"/>
                    </a:lnTo>
                    <a:lnTo>
                      <a:pt x="179602" y="223558"/>
                    </a:lnTo>
                    <a:close/>
                  </a:path>
                  <a:path w="473710" h="562609">
                    <a:moveTo>
                      <a:pt x="168236" y="224618"/>
                    </a:moveTo>
                    <a:close/>
                  </a:path>
                  <a:path w="473710" h="562609">
                    <a:moveTo>
                      <a:pt x="168154" y="224557"/>
                    </a:moveTo>
                    <a:lnTo>
                      <a:pt x="168108" y="224710"/>
                    </a:lnTo>
                    <a:lnTo>
                      <a:pt x="168154" y="224557"/>
                    </a:lnTo>
                    <a:close/>
                  </a:path>
                  <a:path w="473710" h="562609">
                    <a:moveTo>
                      <a:pt x="169282" y="224544"/>
                    </a:moveTo>
                    <a:lnTo>
                      <a:pt x="169140" y="224601"/>
                    </a:lnTo>
                    <a:lnTo>
                      <a:pt x="169282" y="224544"/>
                    </a:lnTo>
                    <a:close/>
                  </a:path>
                  <a:path w="473710" h="562609">
                    <a:moveTo>
                      <a:pt x="168437" y="224564"/>
                    </a:moveTo>
                    <a:close/>
                  </a:path>
                  <a:path w="473710" h="562609">
                    <a:moveTo>
                      <a:pt x="164660" y="224197"/>
                    </a:moveTo>
                    <a:lnTo>
                      <a:pt x="164294" y="224687"/>
                    </a:lnTo>
                    <a:lnTo>
                      <a:pt x="164669" y="224450"/>
                    </a:lnTo>
                    <a:lnTo>
                      <a:pt x="164660" y="224197"/>
                    </a:lnTo>
                    <a:close/>
                  </a:path>
                  <a:path w="473710" h="562609">
                    <a:moveTo>
                      <a:pt x="167676" y="224551"/>
                    </a:moveTo>
                    <a:lnTo>
                      <a:pt x="167839" y="224682"/>
                    </a:lnTo>
                    <a:lnTo>
                      <a:pt x="167676" y="224551"/>
                    </a:lnTo>
                    <a:close/>
                  </a:path>
                  <a:path w="473710" h="562609">
                    <a:moveTo>
                      <a:pt x="178054" y="223520"/>
                    </a:moveTo>
                    <a:lnTo>
                      <a:pt x="175285" y="223520"/>
                    </a:lnTo>
                    <a:lnTo>
                      <a:pt x="173612" y="224660"/>
                    </a:lnTo>
                    <a:lnTo>
                      <a:pt x="178054" y="223520"/>
                    </a:lnTo>
                    <a:close/>
                  </a:path>
                  <a:path w="473710" h="562609">
                    <a:moveTo>
                      <a:pt x="168423" y="224551"/>
                    </a:moveTo>
                    <a:lnTo>
                      <a:pt x="168293" y="224660"/>
                    </a:lnTo>
                    <a:lnTo>
                      <a:pt x="168423" y="224551"/>
                    </a:lnTo>
                    <a:close/>
                  </a:path>
                  <a:path w="473710" h="562609">
                    <a:moveTo>
                      <a:pt x="169004" y="224550"/>
                    </a:moveTo>
                    <a:lnTo>
                      <a:pt x="168802" y="224659"/>
                    </a:lnTo>
                    <a:lnTo>
                      <a:pt x="169004" y="224550"/>
                    </a:lnTo>
                    <a:close/>
                  </a:path>
                  <a:path w="473710" h="562609">
                    <a:moveTo>
                      <a:pt x="165228" y="224097"/>
                    </a:moveTo>
                    <a:lnTo>
                      <a:pt x="165060" y="224215"/>
                    </a:lnTo>
                    <a:lnTo>
                      <a:pt x="164933" y="224655"/>
                    </a:lnTo>
                    <a:lnTo>
                      <a:pt x="165228" y="224097"/>
                    </a:lnTo>
                    <a:close/>
                  </a:path>
                  <a:path w="473710" h="562609">
                    <a:moveTo>
                      <a:pt x="161874" y="223924"/>
                    </a:moveTo>
                    <a:lnTo>
                      <a:pt x="161391" y="224300"/>
                    </a:lnTo>
                    <a:lnTo>
                      <a:pt x="161265" y="224653"/>
                    </a:lnTo>
                    <a:lnTo>
                      <a:pt x="161756" y="224287"/>
                    </a:lnTo>
                    <a:lnTo>
                      <a:pt x="161874" y="223924"/>
                    </a:lnTo>
                    <a:close/>
                  </a:path>
                  <a:path w="473710" h="562609">
                    <a:moveTo>
                      <a:pt x="158576" y="224465"/>
                    </a:moveTo>
                    <a:lnTo>
                      <a:pt x="158081" y="224587"/>
                    </a:lnTo>
                    <a:lnTo>
                      <a:pt x="158576" y="224516"/>
                    </a:lnTo>
                    <a:close/>
                  </a:path>
                  <a:path w="473710" h="562609">
                    <a:moveTo>
                      <a:pt x="165801" y="223980"/>
                    </a:moveTo>
                    <a:lnTo>
                      <a:pt x="165331" y="224648"/>
                    </a:lnTo>
                    <a:lnTo>
                      <a:pt x="165826" y="224190"/>
                    </a:lnTo>
                    <a:lnTo>
                      <a:pt x="165801" y="223980"/>
                    </a:lnTo>
                    <a:close/>
                  </a:path>
                  <a:path w="473710" h="562609">
                    <a:moveTo>
                      <a:pt x="161901" y="224180"/>
                    </a:moveTo>
                    <a:lnTo>
                      <a:pt x="161768" y="224279"/>
                    </a:lnTo>
                    <a:lnTo>
                      <a:pt x="161643" y="224636"/>
                    </a:lnTo>
                    <a:lnTo>
                      <a:pt x="161767" y="224475"/>
                    </a:lnTo>
                    <a:lnTo>
                      <a:pt x="161901" y="224180"/>
                    </a:lnTo>
                    <a:close/>
                  </a:path>
                  <a:path w="473710" h="562609">
                    <a:moveTo>
                      <a:pt x="168382" y="224512"/>
                    </a:moveTo>
                    <a:lnTo>
                      <a:pt x="168252" y="224630"/>
                    </a:lnTo>
                    <a:lnTo>
                      <a:pt x="168382" y="224512"/>
                    </a:lnTo>
                    <a:close/>
                  </a:path>
                  <a:path w="473710" h="562609">
                    <a:moveTo>
                      <a:pt x="167932" y="224394"/>
                    </a:moveTo>
                    <a:lnTo>
                      <a:pt x="167757" y="224557"/>
                    </a:lnTo>
                    <a:lnTo>
                      <a:pt x="167932" y="224394"/>
                    </a:lnTo>
                    <a:close/>
                  </a:path>
                  <a:path w="473710" h="562609">
                    <a:moveTo>
                      <a:pt x="167350" y="224487"/>
                    </a:moveTo>
                    <a:lnTo>
                      <a:pt x="167474" y="224620"/>
                    </a:lnTo>
                    <a:lnTo>
                      <a:pt x="167350" y="224487"/>
                    </a:lnTo>
                    <a:close/>
                  </a:path>
                  <a:path w="473710" h="562609">
                    <a:moveTo>
                      <a:pt x="168927" y="224451"/>
                    </a:moveTo>
                    <a:lnTo>
                      <a:pt x="168770" y="224617"/>
                    </a:lnTo>
                    <a:lnTo>
                      <a:pt x="168927" y="224451"/>
                    </a:lnTo>
                    <a:close/>
                  </a:path>
                  <a:path w="473710" h="562609">
                    <a:moveTo>
                      <a:pt x="168310" y="224443"/>
                    </a:moveTo>
                    <a:lnTo>
                      <a:pt x="168238" y="224616"/>
                    </a:lnTo>
                    <a:lnTo>
                      <a:pt x="168310" y="224443"/>
                    </a:lnTo>
                    <a:close/>
                  </a:path>
                  <a:path w="473710" h="562609">
                    <a:moveTo>
                      <a:pt x="166445" y="224100"/>
                    </a:moveTo>
                    <a:lnTo>
                      <a:pt x="166342" y="224497"/>
                    </a:lnTo>
                    <a:lnTo>
                      <a:pt x="166717" y="224340"/>
                    </a:lnTo>
                    <a:lnTo>
                      <a:pt x="166595" y="224155"/>
                    </a:lnTo>
                    <a:lnTo>
                      <a:pt x="166445" y="224100"/>
                    </a:lnTo>
                    <a:close/>
                  </a:path>
                  <a:path w="473710" h="562609">
                    <a:moveTo>
                      <a:pt x="157214" y="221399"/>
                    </a:moveTo>
                    <a:lnTo>
                      <a:pt x="157097" y="222321"/>
                    </a:lnTo>
                    <a:lnTo>
                      <a:pt x="157728" y="224065"/>
                    </a:lnTo>
                    <a:lnTo>
                      <a:pt x="157854" y="224369"/>
                    </a:lnTo>
                    <a:lnTo>
                      <a:pt x="157981" y="224612"/>
                    </a:lnTo>
                    <a:lnTo>
                      <a:pt x="158534" y="224475"/>
                    </a:lnTo>
                    <a:lnTo>
                      <a:pt x="158407" y="224068"/>
                    </a:lnTo>
                    <a:lnTo>
                      <a:pt x="157650" y="222291"/>
                    </a:lnTo>
                    <a:lnTo>
                      <a:pt x="157214" y="221399"/>
                    </a:lnTo>
                    <a:close/>
                  </a:path>
                  <a:path w="473710" h="562609">
                    <a:moveTo>
                      <a:pt x="169184" y="224475"/>
                    </a:moveTo>
                    <a:lnTo>
                      <a:pt x="168974" y="224592"/>
                    </a:lnTo>
                    <a:lnTo>
                      <a:pt x="169184" y="224475"/>
                    </a:lnTo>
                    <a:close/>
                  </a:path>
                  <a:path w="473710" h="562609">
                    <a:moveTo>
                      <a:pt x="168867" y="224276"/>
                    </a:moveTo>
                    <a:lnTo>
                      <a:pt x="168709" y="224381"/>
                    </a:lnTo>
                    <a:lnTo>
                      <a:pt x="168583" y="224587"/>
                    </a:lnTo>
                    <a:lnTo>
                      <a:pt x="168867" y="224276"/>
                    </a:lnTo>
                    <a:close/>
                  </a:path>
                  <a:path w="473710" h="562609">
                    <a:moveTo>
                      <a:pt x="172923" y="224180"/>
                    </a:moveTo>
                    <a:lnTo>
                      <a:pt x="172394" y="224475"/>
                    </a:lnTo>
                    <a:lnTo>
                      <a:pt x="172923" y="224180"/>
                    </a:lnTo>
                    <a:close/>
                  </a:path>
                  <a:path w="473710" h="562609">
                    <a:moveTo>
                      <a:pt x="172600" y="224143"/>
                    </a:moveTo>
                    <a:lnTo>
                      <a:pt x="171790" y="224479"/>
                    </a:lnTo>
                    <a:lnTo>
                      <a:pt x="172514" y="224200"/>
                    </a:lnTo>
                    <a:close/>
                  </a:path>
                  <a:path w="473710" h="562609">
                    <a:moveTo>
                      <a:pt x="165069" y="224198"/>
                    </a:moveTo>
                    <a:lnTo>
                      <a:pt x="164878" y="224561"/>
                    </a:lnTo>
                    <a:lnTo>
                      <a:pt x="165069" y="224198"/>
                    </a:lnTo>
                    <a:close/>
                  </a:path>
                  <a:path w="473710" h="562609">
                    <a:moveTo>
                      <a:pt x="169149" y="224087"/>
                    </a:moveTo>
                    <a:lnTo>
                      <a:pt x="168934" y="224230"/>
                    </a:lnTo>
                    <a:lnTo>
                      <a:pt x="168809" y="224364"/>
                    </a:lnTo>
                    <a:lnTo>
                      <a:pt x="168685" y="224547"/>
                    </a:lnTo>
                    <a:lnTo>
                      <a:pt x="168938" y="224433"/>
                    </a:lnTo>
                    <a:lnTo>
                      <a:pt x="169149" y="224087"/>
                    </a:lnTo>
                    <a:close/>
                  </a:path>
                  <a:path w="473710" h="562609">
                    <a:moveTo>
                      <a:pt x="168216" y="224354"/>
                    </a:moveTo>
                    <a:lnTo>
                      <a:pt x="168157" y="224538"/>
                    </a:lnTo>
                    <a:lnTo>
                      <a:pt x="168216" y="224354"/>
                    </a:lnTo>
                    <a:close/>
                  </a:path>
                  <a:path w="473710" h="562609">
                    <a:moveTo>
                      <a:pt x="167443" y="224364"/>
                    </a:moveTo>
                    <a:lnTo>
                      <a:pt x="167640" y="224538"/>
                    </a:lnTo>
                    <a:lnTo>
                      <a:pt x="167443" y="224364"/>
                    </a:lnTo>
                    <a:close/>
                  </a:path>
                  <a:path w="473710" h="562609">
                    <a:moveTo>
                      <a:pt x="167461" y="224340"/>
                    </a:moveTo>
                    <a:lnTo>
                      <a:pt x="167652" y="224532"/>
                    </a:lnTo>
                    <a:lnTo>
                      <a:pt x="167528" y="224389"/>
                    </a:lnTo>
                    <a:close/>
                  </a:path>
                  <a:path w="473710" h="562609">
                    <a:moveTo>
                      <a:pt x="169388" y="224392"/>
                    </a:moveTo>
                    <a:lnTo>
                      <a:pt x="169156" y="224521"/>
                    </a:lnTo>
                    <a:lnTo>
                      <a:pt x="169388" y="224392"/>
                    </a:lnTo>
                    <a:close/>
                  </a:path>
                  <a:path w="473710" h="562609">
                    <a:moveTo>
                      <a:pt x="169329" y="224292"/>
                    </a:moveTo>
                    <a:lnTo>
                      <a:pt x="169148" y="224364"/>
                    </a:lnTo>
                    <a:lnTo>
                      <a:pt x="169026" y="224517"/>
                    </a:lnTo>
                    <a:lnTo>
                      <a:pt x="169329" y="224292"/>
                    </a:lnTo>
                    <a:close/>
                  </a:path>
                  <a:path w="473710" h="562609">
                    <a:moveTo>
                      <a:pt x="167424" y="224390"/>
                    </a:moveTo>
                    <a:lnTo>
                      <a:pt x="167581" y="224516"/>
                    </a:lnTo>
                    <a:lnTo>
                      <a:pt x="167424" y="224390"/>
                    </a:lnTo>
                    <a:close/>
                  </a:path>
                  <a:path w="473710" h="562609">
                    <a:moveTo>
                      <a:pt x="158700" y="224435"/>
                    </a:moveTo>
                    <a:close/>
                  </a:path>
                  <a:path w="473710" h="562609">
                    <a:moveTo>
                      <a:pt x="174494" y="222438"/>
                    </a:moveTo>
                    <a:lnTo>
                      <a:pt x="169491" y="224402"/>
                    </a:lnTo>
                    <a:lnTo>
                      <a:pt x="174494" y="222438"/>
                    </a:lnTo>
                    <a:close/>
                  </a:path>
                  <a:path w="473710" h="562609">
                    <a:moveTo>
                      <a:pt x="167150" y="224358"/>
                    </a:moveTo>
                    <a:lnTo>
                      <a:pt x="167335" y="224508"/>
                    </a:lnTo>
                    <a:lnTo>
                      <a:pt x="167150" y="224358"/>
                    </a:lnTo>
                    <a:close/>
                  </a:path>
                  <a:path w="473710" h="562609">
                    <a:moveTo>
                      <a:pt x="178522" y="223826"/>
                    </a:moveTo>
                    <a:lnTo>
                      <a:pt x="177258" y="224141"/>
                    </a:lnTo>
                    <a:lnTo>
                      <a:pt x="176768" y="224487"/>
                    </a:lnTo>
                    <a:lnTo>
                      <a:pt x="178522" y="223826"/>
                    </a:lnTo>
                    <a:close/>
                  </a:path>
                  <a:path w="473710" h="562609">
                    <a:moveTo>
                      <a:pt x="155465" y="223553"/>
                    </a:moveTo>
                    <a:lnTo>
                      <a:pt x="155616" y="223989"/>
                    </a:lnTo>
                    <a:lnTo>
                      <a:pt x="155869" y="224484"/>
                    </a:lnTo>
                    <a:lnTo>
                      <a:pt x="155742" y="224068"/>
                    </a:lnTo>
                    <a:lnTo>
                      <a:pt x="155465" y="223553"/>
                    </a:lnTo>
                    <a:close/>
                  </a:path>
                  <a:path w="473710" h="562609">
                    <a:moveTo>
                      <a:pt x="168742" y="224252"/>
                    </a:moveTo>
                    <a:lnTo>
                      <a:pt x="168595" y="224358"/>
                    </a:lnTo>
                    <a:lnTo>
                      <a:pt x="168742" y="224252"/>
                    </a:lnTo>
                    <a:close/>
                  </a:path>
                  <a:path w="473710" h="562609">
                    <a:moveTo>
                      <a:pt x="156034" y="223285"/>
                    </a:moveTo>
                    <a:lnTo>
                      <a:pt x="156062" y="223861"/>
                    </a:lnTo>
                    <a:lnTo>
                      <a:pt x="156189" y="224212"/>
                    </a:lnTo>
                    <a:lnTo>
                      <a:pt x="156316" y="224480"/>
                    </a:lnTo>
                    <a:lnTo>
                      <a:pt x="156034" y="223285"/>
                    </a:lnTo>
                    <a:close/>
                  </a:path>
                  <a:path w="473710" h="562609">
                    <a:moveTo>
                      <a:pt x="157656" y="222302"/>
                    </a:moveTo>
                    <a:lnTo>
                      <a:pt x="158576" y="224465"/>
                    </a:lnTo>
                    <a:lnTo>
                      <a:pt x="158450" y="223922"/>
                    </a:lnTo>
                    <a:lnTo>
                      <a:pt x="157656" y="222302"/>
                    </a:lnTo>
                    <a:close/>
                  </a:path>
                  <a:path w="473710" h="562609">
                    <a:moveTo>
                      <a:pt x="158902" y="224385"/>
                    </a:moveTo>
                    <a:close/>
                  </a:path>
                  <a:path w="473710" h="562609">
                    <a:moveTo>
                      <a:pt x="168917" y="223994"/>
                    </a:moveTo>
                    <a:lnTo>
                      <a:pt x="168577" y="224245"/>
                    </a:lnTo>
                    <a:lnTo>
                      <a:pt x="168450" y="224463"/>
                    </a:lnTo>
                    <a:lnTo>
                      <a:pt x="168701" y="224282"/>
                    </a:lnTo>
                    <a:lnTo>
                      <a:pt x="168917" y="223994"/>
                    </a:lnTo>
                    <a:close/>
                  </a:path>
                  <a:path w="473710" h="562609">
                    <a:moveTo>
                      <a:pt x="172686" y="224082"/>
                    </a:moveTo>
                    <a:lnTo>
                      <a:pt x="171937" y="224381"/>
                    </a:lnTo>
                    <a:lnTo>
                      <a:pt x="172545" y="224165"/>
                    </a:lnTo>
                    <a:lnTo>
                      <a:pt x="172686" y="224082"/>
                    </a:lnTo>
                    <a:close/>
                  </a:path>
                  <a:path w="473710" h="562609">
                    <a:moveTo>
                      <a:pt x="168892" y="224238"/>
                    </a:moveTo>
                    <a:lnTo>
                      <a:pt x="168610" y="224448"/>
                    </a:lnTo>
                    <a:lnTo>
                      <a:pt x="168858" y="224282"/>
                    </a:lnTo>
                    <a:close/>
                  </a:path>
                  <a:path w="473710" h="562609">
                    <a:moveTo>
                      <a:pt x="167191" y="224202"/>
                    </a:moveTo>
                    <a:lnTo>
                      <a:pt x="167257" y="224397"/>
                    </a:lnTo>
                    <a:lnTo>
                      <a:pt x="167267" y="224264"/>
                    </a:lnTo>
                    <a:close/>
                  </a:path>
                  <a:path w="473710" h="562609">
                    <a:moveTo>
                      <a:pt x="169605" y="224302"/>
                    </a:moveTo>
                    <a:lnTo>
                      <a:pt x="169356" y="224443"/>
                    </a:lnTo>
                    <a:lnTo>
                      <a:pt x="169605" y="224302"/>
                    </a:lnTo>
                    <a:close/>
                  </a:path>
                  <a:path w="473710" h="562609">
                    <a:moveTo>
                      <a:pt x="169506" y="224222"/>
                    </a:moveTo>
                    <a:lnTo>
                      <a:pt x="169345" y="224285"/>
                    </a:lnTo>
                    <a:lnTo>
                      <a:pt x="169219" y="224442"/>
                    </a:lnTo>
                    <a:lnTo>
                      <a:pt x="169506" y="224222"/>
                    </a:lnTo>
                    <a:close/>
                  </a:path>
                  <a:path w="473710" h="562609">
                    <a:moveTo>
                      <a:pt x="169437" y="223916"/>
                    </a:moveTo>
                    <a:lnTo>
                      <a:pt x="168957" y="224439"/>
                    </a:lnTo>
                    <a:lnTo>
                      <a:pt x="169209" y="224250"/>
                    </a:lnTo>
                    <a:lnTo>
                      <a:pt x="169437" y="223916"/>
                    </a:lnTo>
                    <a:close/>
                  </a:path>
                  <a:path w="473710" h="562609">
                    <a:moveTo>
                      <a:pt x="157652" y="222154"/>
                    </a:moveTo>
                    <a:lnTo>
                      <a:pt x="157696" y="222384"/>
                    </a:lnTo>
                    <a:lnTo>
                      <a:pt x="158700" y="224435"/>
                    </a:lnTo>
                    <a:lnTo>
                      <a:pt x="158575" y="223989"/>
                    </a:lnTo>
                    <a:lnTo>
                      <a:pt x="158068" y="222909"/>
                    </a:lnTo>
                    <a:lnTo>
                      <a:pt x="157652" y="222154"/>
                    </a:lnTo>
                    <a:close/>
                  </a:path>
                  <a:path w="473710" h="562609">
                    <a:moveTo>
                      <a:pt x="166160" y="223995"/>
                    </a:moveTo>
                    <a:lnTo>
                      <a:pt x="166149" y="224312"/>
                    </a:lnTo>
                    <a:lnTo>
                      <a:pt x="166402" y="224176"/>
                    </a:lnTo>
                    <a:lnTo>
                      <a:pt x="166283" y="224041"/>
                    </a:lnTo>
                    <a:close/>
                  </a:path>
                  <a:path w="473710" h="562609">
                    <a:moveTo>
                      <a:pt x="169435" y="223895"/>
                    </a:moveTo>
                    <a:lnTo>
                      <a:pt x="169187" y="224061"/>
                    </a:lnTo>
                    <a:lnTo>
                      <a:pt x="168941" y="224431"/>
                    </a:lnTo>
                    <a:lnTo>
                      <a:pt x="169435" y="223895"/>
                    </a:lnTo>
                    <a:close/>
                  </a:path>
                  <a:path w="473710" h="562609">
                    <a:moveTo>
                      <a:pt x="156431" y="223153"/>
                    </a:moveTo>
                    <a:lnTo>
                      <a:pt x="157064" y="224431"/>
                    </a:lnTo>
                    <a:lnTo>
                      <a:pt x="156431" y="223153"/>
                    </a:lnTo>
                    <a:close/>
                  </a:path>
                  <a:path w="473710" h="562609">
                    <a:moveTo>
                      <a:pt x="167667" y="224068"/>
                    </a:moveTo>
                    <a:lnTo>
                      <a:pt x="167685" y="224211"/>
                    </a:lnTo>
                    <a:lnTo>
                      <a:pt x="167932" y="224394"/>
                    </a:lnTo>
                    <a:lnTo>
                      <a:pt x="167807" y="224202"/>
                    </a:lnTo>
                    <a:lnTo>
                      <a:pt x="167667" y="224068"/>
                    </a:lnTo>
                    <a:close/>
                  </a:path>
                  <a:path w="473710" h="562609">
                    <a:moveTo>
                      <a:pt x="167215" y="224180"/>
                    </a:moveTo>
                    <a:lnTo>
                      <a:pt x="167424" y="224390"/>
                    </a:lnTo>
                    <a:lnTo>
                      <a:pt x="167215" y="224180"/>
                    </a:lnTo>
                    <a:close/>
                  </a:path>
                  <a:path w="473710" h="562609">
                    <a:moveTo>
                      <a:pt x="159730" y="223442"/>
                    </a:moveTo>
                    <a:lnTo>
                      <a:pt x="159335" y="223520"/>
                    </a:lnTo>
                    <a:lnTo>
                      <a:pt x="158437" y="223520"/>
                    </a:lnTo>
                    <a:lnTo>
                      <a:pt x="158902" y="224385"/>
                    </a:lnTo>
                    <a:lnTo>
                      <a:pt x="160021" y="224110"/>
                    </a:lnTo>
                    <a:lnTo>
                      <a:pt x="159896" y="223732"/>
                    </a:lnTo>
                    <a:lnTo>
                      <a:pt x="159730" y="223442"/>
                    </a:lnTo>
                    <a:close/>
                  </a:path>
                  <a:path w="473710" h="562609">
                    <a:moveTo>
                      <a:pt x="165081" y="223947"/>
                    </a:moveTo>
                    <a:lnTo>
                      <a:pt x="164898" y="224055"/>
                    </a:lnTo>
                    <a:lnTo>
                      <a:pt x="164774" y="224384"/>
                    </a:lnTo>
                    <a:lnTo>
                      <a:pt x="165081" y="223947"/>
                    </a:lnTo>
                    <a:close/>
                  </a:path>
                  <a:path w="473710" h="562609">
                    <a:moveTo>
                      <a:pt x="169004" y="223867"/>
                    </a:moveTo>
                    <a:lnTo>
                      <a:pt x="168469" y="224130"/>
                    </a:lnTo>
                    <a:lnTo>
                      <a:pt x="168367" y="224383"/>
                    </a:lnTo>
                    <a:lnTo>
                      <a:pt x="168866" y="224016"/>
                    </a:lnTo>
                    <a:lnTo>
                      <a:pt x="169004" y="223867"/>
                    </a:lnTo>
                    <a:close/>
                  </a:path>
                  <a:path w="473710" h="562609">
                    <a:moveTo>
                      <a:pt x="175514" y="221989"/>
                    </a:moveTo>
                    <a:lnTo>
                      <a:pt x="169640" y="224288"/>
                    </a:lnTo>
                    <a:lnTo>
                      <a:pt x="175327" y="222102"/>
                    </a:lnTo>
                    <a:lnTo>
                      <a:pt x="175514" y="221989"/>
                    </a:lnTo>
                    <a:close/>
                  </a:path>
                  <a:path w="473710" h="562609">
                    <a:moveTo>
                      <a:pt x="169859" y="224082"/>
                    </a:moveTo>
                    <a:lnTo>
                      <a:pt x="169532" y="224211"/>
                    </a:lnTo>
                    <a:lnTo>
                      <a:pt x="169409" y="224368"/>
                    </a:lnTo>
                    <a:lnTo>
                      <a:pt x="169650" y="224264"/>
                    </a:lnTo>
                    <a:lnTo>
                      <a:pt x="169859" y="224082"/>
                    </a:lnTo>
                    <a:close/>
                  </a:path>
                  <a:path w="473710" h="562609">
                    <a:moveTo>
                      <a:pt x="163854" y="224065"/>
                    </a:moveTo>
                    <a:lnTo>
                      <a:pt x="163669" y="224366"/>
                    </a:lnTo>
                    <a:lnTo>
                      <a:pt x="163796" y="224222"/>
                    </a:lnTo>
                    <a:lnTo>
                      <a:pt x="163854" y="224065"/>
                    </a:lnTo>
                    <a:close/>
                  </a:path>
                  <a:path w="473710" h="562609">
                    <a:moveTo>
                      <a:pt x="160855" y="223979"/>
                    </a:moveTo>
                    <a:lnTo>
                      <a:pt x="160369" y="224093"/>
                    </a:lnTo>
                    <a:lnTo>
                      <a:pt x="160250" y="224346"/>
                    </a:lnTo>
                    <a:lnTo>
                      <a:pt x="160744" y="224151"/>
                    </a:lnTo>
                    <a:lnTo>
                      <a:pt x="160855" y="223979"/>
                    </a:lnTo>
                    <a:close/>
                  </a:path>
                  <a:path w="473710" h="562609">
                    <a:moveTo>
                      <a:pt x="169018" y="224053"/>
                    </a:moveTo>
                    <a:lnTo>
                      <a:pt x="168798" y="224211"/>
                    </a:lnTo>
                    <a:lnTo>
                      <a:pt x="168681" y="224344"/>
                    </a:lnTo>
                    <a:lnTo>
                      <a:pt x="168926" y="224180"/>
                    </a:lnTo>
                    <a:close/>
                  </a:path>
                  <a:path w="473710" h="562609">
                    <a:moveTo>
                      <a:pt x="164576" y="224055"/>
                    </a:moveTo>
                    <a:lnTo>
                      <a:pt x="164416" y="224342"/>
                    </a:lnTo>
                    <a:lnTo>
                      <a:pt x="164539" y="224190"/>
                    </a:lnTo>
                    <a:lnTo>
                      <a:pt x="164576" y="224055"/>
                    </a:lnTo>
                    <a:close/>
                  </a:path>
                  <a:path w="473710" h="562609">
                    <a:moveTo>
                      <a:pt x="164601" y="224097"/>
                    </a:moveTo>
                    <a:lnTo>
                      <a:pt x="164450" y="224322"/>
                    </a:lnTo>
                    <a:lnTo>
                      <a:pt x="164601" y="224097"/>
                    </a:lnTo>
                    <a:close/>
                  </a:path>
                  <a:path w="473710" h="562609">
                    <a:moveTo>
                      <a:pt x="174113" y="223567"/>
                    </a:moveTo>
                    <a:lnTo>
                      <a:pt x="173307" y="224316"/>
                    </a:lnTo>
                    <a:lnTo>
                      <a:pt x="173549" y="224190"/>
                    </a:lnTo>
                    <a:lnTo>
                      <a:pt x="174113" y="223567"/>
                    </a:lnTo>
                    <a:close/>
                  </a:path>
                  <a:path w="473710" h="562609">
                    <a:moveTo>
                      <a:pt x="166909" y="224130"/>
                    </a:moveTo>
                    <a:lnTo>
                      <a:pt x="167074" y="224297"/>
                    </a:lnTo>
                    <a:lnTo>
                      <a:pt x="166909" y="224130"/>
                    </a:lnTo>
                    <a:close/>
                  </a:path>
                  <a:path w="473710" h="562609">
                    <a:moveTo>
                      <a:pt x="165256" y="223842"/>
                    </a:moveTo>
                    <a:lnTo>
                      <a:pt x="165071" y="223976"/>
                    </a:lnTo>
                    <a:lnTo>
                      <a:pt x="164945" y="224276"/>
                    </a:lnTo>
                    <a:lnTo>
                      <a:pt x="165256" y="223842"/>
                    </a:lnTo>
                    <a:close/>
                  </a:path>
                  <a:path w="473710" h="562609">
                    <a:moveTo>
                      <a:pt x="169169" y="224053"/>
                    </a:moveTo>
                    <a:lnTo>
                      <a:pt x="168870" y="224273"/>
                    </a:lnTo>
                    <a:lnTo>
                      <a:pt x="169114" y="224110"/>
                    </a:lnTo>
                    <a:close/>
                  </a:path>
                  <a:path w="473710" h="562609">
                    <a:moveTo>
                      <a:pt x="173307" y="223965"/>
                    </a:moveTo>
                    <a:lnTo>
                      <a:pt x="172938" y="224171"/>
                    </a:lnTo>
                    <a:lnTo>
                      <a:pt x="173186" y="224061"/>
                    </a:lnTo>
                    <a:close/>
                  </a:path>
                  <a:path w="473710" h="562609">
                    <a:moveTo>
                      <a:pt x="164613" y="222833"/>
                    </a:moveTo>
                    <a:lnTo>
                      <a:pt x="163918" y="223962"/>
                    </a:lnTo>
                    <a:lnTo>
                      <a:pt x="163791" y="224264"/>
                    </a:lnTo>
                    <a:lnTo>
                      <a:pt x="164279" y="223857"/>
                    </a:lnTo>
                    <a:lnTo>
                      <a:pt x="164404" y="223241"/>
                    </a:lnTo>
                    <a:lnTo>
                      <a:pt x="164613" y="222833"/>
                    </a:lnTo>
                    <a:close/>
                  </a:path>
                  <a:path w="473710" h="562609">
                    <a:moveTo>
                      <a:pt x="167819" y="223865"/>
                    </a:moveTo>
                    <a:lnTo>
                      <a:pt x="167857" y="224011"/>
                    </a:lnTo>
                    <a:lnTo>
                      <a:pt x="168109" y="224252"/>
                    </a:lnTo>
                    <a:lnTo>
                      <a:pt x="167996" y="224033"/>
                    </a:lnTo>
                    <a:lnTo>
                      <a:pt x="167819" y="223865"/>
                    </a:lnTo>
                    <a:close/>
                  </a:path>
                  <a:path w="473710" h="562609">
                    <a:moveTo>
                      <a:pt x="169198" y="223787"/>
                    </a:moveTo>
                    <a:lnTo>
                      <a:pt x="168994" y="223937"/>
                    </a:lnTo>
                    <a:lnTo>
                      <a:pt x="168869" y="224065"/>
                    </a:lnTo>
                    <a:lnTo>
                      <a:pt x="168744" y="224251"/>
                    </a:lnTo>
                    <a:lnTo>
                      <a:pt x="168988" y="224074"/>
                    </a:lnTo>
                    <a:lnTo>
                      <a:pt x="169198" y="223787"/>
                    </a:lnTo>
                    <a:close/>
                  </a:path>
                  <a:path w="473710" h="562609">
                    <a:moveTo>
                      <a:pt x="168776" y="223440"/>
                    </a:moveTo>
                    <a:lnTo>
                      <a:pt x="168595" y="223489"/>
                    </a:lnTo>
                    <a:lnTo>
                      <a:pt x="168352" y="223865"/>
                    </a:lnTo>
                    <a:lnTo>
                      <a:pt x="168226" y="224250"/>
                    </a:lnTo>
                    <a:lnTo>
                      <a:pt x="168776" y="223440"/>
                    </a:lnTo>
                    <a:close/>
                  </a:path>
                  <a:path w="473710" h="562609">
                    <a:moveTo>
                      <a:pt x="172965" y="223995"/>
                    </a:moveTo>
                    <a:lnTo>
                      <a:pt x="172518" y="224215"/>
                    </a:lnTo>
                    <a:lnTo>
                      <a:pt x="172886" y="224057"/>
                    </a:lnTo>
                    <a:close/>
                  </a:path>
                  <a:path w="473710" h="562609">
                    <a:moveTo>
                      <a:pt x="170340" y="223011"/>
                    </a:moveTo>
                    <a:lnTo>
                      <a:pt x="168806" y="223431"/>
                    </a:lnTo>
                    <a:lnTo>
                      <a:pt x="168303" y="224211"/>
                    </a:lnTo>
                    <a:lnTo>
                      <a:pt x="168908" y="223914"/>
                    </a:lnTo>
                    <a:lnTo>
                      <a:pt x="169240" y="223520"/>
                    </a:lnTo>
                    <a:lnTo>
                      <a:pt x="169542" y="223520"/>
                    </a:lnTo>
                    <a:lnTo>
                      <a:pt x="170030" y="223322"/>
                    </a:lnTo>
                    <a:lnTo>
                      <a:pt x="170340" y="223011"/>
                    </a:lnTo>
                    <a:close/>
                  </a:path>
                  <a:path w="473710" h="562609">
                    <a:moveTo>
                      <a:pt x="167012" y="224016"/>
                    </a:moveTo>
                    <a:lnTo>
                      <a:pt x="167191" y="224202"/>
                    </a:lnTo>
                    <a:lnTo>
                      <a:pt x="167012" y="224016"/>
                    </a:lnTo>
                    <a:close/>
                  </a:path>
                  <a:path w="473710" h="562609">
                    <a:moveTo>
                      <a:pt x="165411" y="223750"/>
                    </a:moveTo>
                    <a:lnTo>
                      <a:pt x="165193" y="223962"/>
                    </a:lnTo>
                    <a:lnTo>
                      <a:pt x="165069" y="224198"/>
                    </a:lnTo>
                    <a:lnTo>
                      <a:pt x="165299" y="223962"/>
                    </a:lnTo>
                    <a:lnTo>
                      <a:pt x="165411" y="223750"/>
                    </a:lnTo>
                    <a:close/>
                  </a:path>
                  <a:path w="473710" h="562609">
                    <a:moveTo>
                      <a:pt x="166117" y="223980"/>
                    </a:moveTo>
                    <a:lnTo>
                      <a:pt x="166028" y="224197"/>
                    </a:lnTo>
                    <a:lnTo>
                      <a:pt x="166155" y="223995"/>
                    </a:lnTo>
                    <a:close/>
                  </a:path>
                  <a:path w="473710" h="562609">
                    <a:moveTo>
                      <a:pt x="165062" y="223593"/>
                    </a:moveTo>
                    <a:lnTo>
                      <a:pt x="164789" y="223981"/>
                    </a:lnTo>
                    <a:lnTo>
                      <a:pt x="164663" y="224195"/>
                    </a:lnTo>
                    <a:lnTo>
                      <a:pt x="165025" y="223980"/>
                    </a:lnTo>
                    <a:lnTo>
                      <a:pt x="165149" y="223785"/>
                    </a:lnTo>
                    <a:lnTo>
                      <a:pt x="165062" y="223593"/>
                    </a:lnTo>
                    <a:close/>
                  </a:path>
                  <a:path w="473710" h="562609">
                    <a:moveTo>
                      <a:pt x="162363" y="223623"/>
                    </a:moveTo>
                    <a:lnTo>
                      <a:pt x="162027" y="223805"/>
                    </a:lnTo>
                    <a:lnTo>
                      <a:pt x="161901" y="224180"/>
                    </a:lnTo>
                    <a:lnTo>
                      <a:pt x="162151" y="223978"/>
                    </a:lnTo>
                    <a:lnTo>
                      <a:pt x="162278" y="223815"/>
                    </a:lnTo>
                    <a:lnTo>
                      <a:pt x="162363" y="223623"/>
                    </a:lnTo>
                    <a:close/>
                  </a:path>
                  <a:path w="473710" h="562609">
                    <a:moveTo>
                      <a:pt x="173490" y="223820"/>
                    </a:moveTo>
                    <a:lnTo>
                      <a:pt x="173279" y="223906"/>
                    </a:lnTo>
                    <a:lnTo>
                      <a:pt x="172923" y="224180"/>
                    </a:lnTo>
                    <a:lnTo>
                      <a:pt x="173298" y="223970"/>
                    </a:lnTo>
                    <a:lnTo>
                      <a:pt x="173490" y="223820"/>
                    </a:lnTo>
                    <a:close/>
                  </a:path>
                  <a:path w="473710" h="562609">
                    <a:moveTo>
                      <a:pt x="164962" y="223556"/>
                    </a:moveTo>
                    <a:lnTo>
                      <a:pt x="164777" y="223833"/>
                    </a:lnTo>
                    <a:lnTo>
                      <a:pt x="164652" y="224177"/>
                    </a:lnTo>
                    <a:lnTo>
                      <a:pt x="165025" y="223646"/>
                    </a:lnTo>
                    <a:close/>
                  </a:path>
                  <a:path w="473710" h="562609">
                    <a:moveTo>
                      <a:pt x="169288" y="223858"/>
                    </a:moveTo>
                    <a:lnTo>
                      <a:pt x="169065" y="224019"/>
                    </a:lnTo>
                    <a:lnTo>
                      <a:pt x="168939" y="224171"/>
                    </a:lnTo>
                    <a:lnTo>
                      <a:pt x="169190" y="224003"/>
                    </a:lnTo>
                    <a:lnTo>
                      <a:pt x="169288" y="223858"/>
                    </a:lnTo>
                    <a:close/>
                  </a:path>
                  <a:path w="473710" h="562609">
                    <a:moveTo>
                      <a:pt x="167176" y="223836"/>
                    </a:moveTo>
                    <a:lnTo>
                      <a:pt x="167111" y="224082"/>
                    </a:lnTo>
                    <a:lnTo>
                      <a:pt x="167355" y="224051"/>
                    </a:lnTo>
                    <a:lnTo>
                      <a:pt x="167228" y="223874"/>
                    </a:lnTo>
                    <a:close/>
                  </a:path>
                  <a:path w="473710" h="562609">
                    <a:moveTo>
                      <a:pt x="167505" y="223912"/>
                    </a:moveTo>
                    <a:lnTo>
                      <a:pt x="167480" y="224061"/>
                    </a:lnTo>
                    <a:lnTo>
                      <a:pt x="167505" y="223912"/>
                    </a:lnTo>
                    <a:close/>
                  </a:path>
                  <a:path w="473710" h="562609">
                    <a:moveTo>
                      <a:pt x="166564" y="223852"/>
                    </a:moveTo>
                    <a:lnTo>
                      <a:pt x="166891" y="224149"/>
                    </a:lnTo>
                    <a:lnTo>
                      <a:pt x="166564" y="223852"/>
                    </a:lnTo>
                    <a:close/>
                  </a:path>
                  <a:path w="473710" h="562609">
                    <a:moveTo>
                      <a:pt x="160816" y="223914"/>
                    </a:moveTo>
                    <a:lnTo>
                      <a:pt x="160259" y="224051"/>
                    </a:lnTo>
                    <a:lnTo>
                      <a:pt x="160810" y="223989"/>
                    </a:lnTo>
                    <a:close/>
                  </a:path>
                  <a:path w="473710" h="562609">
                    <a:moveTo>
                      <a:pt x="179285" y="223539"/>
                    </a:moveTo>
                    <a:lnTo>
                      <a:pt x="177490" y="223992"/>
                    </a:lnTo>
                    <a:lnTo>
                      <a:pt x="177246" y="224131"/>
                    </a:lnTo>
                    <a:lnTo>
                      <a:pt x="178718" y="223752"/>
                    </a:lnTo>
                    <a:lnTo>
                      <a:pt x="179285" y="223539"/>
                    </a:lnTo>
                    <a:close/>
                  </a:path>
                  <a:path w="473710" h="562609">
                    <a:moveTo>
                      <a:pt x="165441" y="223732"/>
                    </a:moveTo>
                    <a:lnTo>
                      <a:pt x="165228" y="224097"/>
                    </a:lnTo>
                    <a:lnTo>
                      <a:pt x="165602" y="223861"/>
                    </a:lnTo>
                    <a:lnTo>
                      <a:pt x="165441" y="223732"/>
                    </a:lnTo>
                    <a:close/>
                  </a:path>
                  <a:path w="473710" h="562609">
                    <a:moveTo>
                      <a:pt x="164872" y="223524"/>
                    </a:moveTo>
                    <a:lnTo>
                      <a:pt x="164727" y="223785"/>
                    </a:lnTo>
                    <a:lnTo>
                      <a:pt x="164603" y="224093"/>
                    </a:lnTo>
                    <a:lnTo>
                      <a:pt x="164854" y="223719"/>
                    </a:lnTo>
                    <a:lnTo>
                      <a:pt x="164872" y="223524"/>
                    </a:lnTo>
                    <a:close/>
                  </a:path>
                  <a:path w="473710" h="562609">
                    <a:moveTo>
                      <a:pt x="160444" y="223303"/>
                    </a:moveTo>
                    <a:lnTo>
                      <a:pt x="159976" y="223394"/>
                    </a:lnTo>
                    <a:lnTo>
                      <a:pt x="159851" y="223652"/>
                    </a:lnTo>
                    <a:lnTo>
                      <a:pt x="160102" y="224090"/>
                    </a:lnTo>
                    <a:lnTo>
                      <a:pt x="160693" y="223944"/>
                    </a:lnTo>
                    <a:lnTo>
                      <a:pt x="160566" y="223503"/>
                    </a:lnTo>
                    <a:lnTo>
                      <a:pt x="160444" y="223303"/>
                    </a:lnTo>
                    <a:close/>
                  </a:path>
                  <a:path w="473710" h="562609">
                    <a:moveTo>
                      <a:pt x="161574" y="223809"/>
                    </a:moveTo>
                    <a:lnTo>
                      <a:pt x="161041" y="223935"/>
                    </a:lnTo>
                    <a:lnTo>
                      <a:pt x="160918" y="224083"/>
                    </a:lnTo>
                    <a:lnTo>
                      <a:pt x="161536" y="223840"/>
                    </a:lnTo>
                    <a:close/>
                  </a:path>
                  <a:path w="473710" h="562609">
                    <a:moveTo>
                      <a:pt x="176281" y="221385"/>
                    </a:moveTo>
                    <a:lnTo>
                      <a:pt x="171110" y="223011"/>
                    </a:lnTo>
                    <a:lnTo>
                      <a:pt x="169859" y="224082"/>
                    </a:lnTo>
                    <a:lnTo>
                      <a:pt x="175817" y="221724"/>
                    </a:lnTo>
                    <a:lnTo>
                      <a:pt x="176281" y="221385"/>
                    </a:lnTo>
                    <a:close/>
                  </a:path>
                  <a:path w="473710" h="562609">
                    <a:moveTo>
                      <a:pt x="175813" y="221754"/>
                    </a:moveTo>
                    <a:lnTo>
                      <a:pt x="170142" y="224082"/>
                    </a:lnTo>
                    <a:lnTo>
                      <a:pt x="175514" y="221989"/>
                    </a:lnTo>
                    <a:lnTo>
                      <a:pt x="175813" y="221754"/>
                    </a:lnTo>
                    <a:close/>
                  </a:path>
                  <a:path w="473710" h="562609">
                    <a:moveTo>
                      <a:pt x="174374" y="222886"/>
                    </a:moveTo>
                    <a:lnTo>
                      <a:pt x="172686" y="224082"/>
                    </a:lnTo>
                    <a:lnTo>
                      <a:pt x="173063" y="223916"/>
                    </a:lnTo>
                    <a:lnTo>
                      <a:pt x="174374" y="222886"/>
                    </a:lnTo>
                    <a:close/>
                  </a:path>
                  <a:path w="473710" h="562609">
                    <a:moveTo>
                      <a:pt x="173955" y="223631"/>
                    </a:moveTo>
                    <a:lnTo>
                      <a:pt x="173313" y="223962"/>
                    </a:lnTo>
                    <a:lnTo>
                      <a:pt x="173955" y="223631"/>
                    </a:lnTo>
                    <a:close/>
                  </a:path>
                  <a:path w="473710" h="562609">
                    <a:moveTo>
                      <a:pt x="169401" y="223671"/>
                    </a:moveTo>
                    <a:lnTo>
                      <a:pt x="169268" y="223737"/>
                    </a:lnTo>
                    <a:lnTo>
                      <a:pt x="169147" y="223864"/>
                    </a:lnTo>
                    <a:lnTo>
                      <a:pt x="169020" y="224051"/>
                    </a:lnTo>
                    <a:lnTo>
                      <a:pt x="169267" y="223873"/>
                    </a:lnTo>
                    <a:lnTo>
                      <a:pt x="169401" y="223671"/>
                    </a:lnTo>
                    <a:close/>
                  </a:path>
                  <a:path w="473710" h="562609">
                    <a:moveTo>
                      <a:pt x="165041" y="223220"/>
                    </a:moveTo>
                    <a:lnTo>
                      <a:pt x="164576" y="223608"/>
                    </a:lnTo>
                    <a:lnTo>
                      <a:pt x="164451" y="223835"/>
                    </a:lnTo>
                    <a:lnTo>
                      <a:pt x="164578" y="224051"/>
                    </a:lnTo>
                    <a:lnTo>
                      <a:pt x="165041" y="223220"/>
                    </a:lnTo>
                    <a:close/>
                  </a:path>
                  <a:path w="473710" h="562609">
                    <a:moveTo>
                      <a:pt x="173326" y="223848"/>
                    </a:moveTo>
                    <a:lnTo>
                      <a:pt x="173047" y="223962"/>
                    </a:lnTo>
                    <a:lnTo>
                      <a:pt x="173184" y="223944"/>
                    </a:lnTo>
                    <a:lnTo>
                      <a:pt x="173326" y="223848"/>
                    </a:lnTo>
                    <a:close/>
                  </a:path>
                  <a:path w="473710" h="562609">
                    <a:moveTo>
                      <a:pt x="166814" y="223864"/>
                    </a:moveTo>
                    <a:lnTo>
                      <a:pt x="166990" y="224041"/>
                    </a:lnTo>
                    <a:lnTo>
                      <a:pt x="166814" y="223864"/>
                    </a:lnTo>
                    <a:close/>
                  </a:path>
                  <a:path w="473710" h="562609">
                    <a:moveTo>
                      <a:pt x="164187" y="223520"/>
                    </a:moveTo>
                    <a:lnTo>
                      <a:pt x="164058" y="223520"/>
                    </a:lnTo>
                    <a:lnTo>
                      <a:pt x="163880" y="224016"/>
                    </a:lnTo>
                    <a:lnTo>
                      <a:pt x="164187" y="223520"/>
                    </a:lnTo>
                    <a:close/>
                  </a:path>
                  <a:path w="473710" h="562609">
                    <a:moveTo>
                      <a:pt x="166747" y="223520"/>
                    </a:moveTo>
                    <a:lnTo>
                      <a:pt x="166765" y="223785"/>
                    </a:lnTo>
                    <a:lnTo>
                      <a:pt x="166890" y="223917"/>
                    </a:lnTo>
                    <a:lnTo>
                      <a:pt x="167141" y="223874"/>
                    </a:lnTo>
                    <a:lnTo>
                      <a:pt x="167017" y="223719"/>
                    </a:lnTo>
                    <a:lnTo>
                      <a:pt x="166747" y="223520"/>
                    </a:lnTo>
                    <a:close/>
                  </a:path>
                  <a:path w="473710" h="562609">
                    <a:moveTo>
                      <a:pt x="162322" y="223759"/>
                    </a:moveTo>
                    <a:lnTo>
                      <a:pt x="162127" y="224011"/>
                    </a:lnTo>
                    <a:lnTo>
                      <a:pt x="162322" y="223759"/>
                    </a:lnTo>
                    <a:close/>
                  </a:path>
                  <a:path w="473710" h="562609">
                    <a:moveTo>
                      <a:pt x="167293" y="223709"/>
                    </a:moveTo>
                    <a:lnTo>
                      <a:pt x="167280" y="223912"/>
                    </a:lnTo>
                    <a:lnTo>
                      <a:pt x="167293" y="223709"/>
                    </a:lnTo>
                    <a:close/>
                  </a:path>
                  <a:path w="473710" h="562609">
                    <a:moveTo>
                      <a:pt x="179336" y="223520"/>
                    </a:moveTo>
                    <a:lnTo>
                      <a:pt x="178066" y="223520"/>
                    </a:lnTo>
                    <a:lnTo>
                      <a:pt x="177418" y="224003"/>
                    </a:lnTo>
                    <a:lnTo>
                      <a:pt x="179336" y="223520"/>
                    </a:lnTo>
                    <a:close/>
                  </a:path>
                  <a:path w="473710" h="562609">
                    <a:moveTo>
                      <a:pt x="169664" y="223586"/>
                    </a:moveTo>
                    <a:lnTo>
                      <a:pt x="169331" y="223826"/>
                    </a:lnTo>
                    <a:lnTo>
                      <a:pt x="169207" y="223992"/>
                    </a:lnTo>
                    <a:lnTo>
                      <a:pt x="169455" y="223826"/>
                    </a:lnTo>
                    <a:lnTo>
                      <a:pt x="169664" y="223586"/>
                    </a:lnTo>
                    <a:close/>
                  </a:path>
                  <a:path w="473710" h="562609">
                    <a:moveTo>
                      <a:pt x="154058" y="220936"/>
                    </a:moveTo>
                    <a:lnTo>
                      <a:pt x="155578" y="223986"/>
                    </a:lnTo>
                    <a:lnTo>
                      <a:pt x="155452" y="223669"/>
                    </a:lnTo>
                    <a:lnTo>
                      <a:pt x="154058" y="220936"/>
                    </a:lnTo>
                    <a:close/>
                  </a:path>
                  <a:path w="473710" h="562609">
                    <a:moveTo>
                      <a:pt x="165679" y="223819"/>
                    </a:moveTo>
                    <a:lnTo>
                      <a:pt x="165801" y="223980"/>
                    </a:lnTo>
                    <a:lnTo>
                      <a:pt x="165679" y="223819"/>
                    </a:lnTo>
                    <a:close/>
                  </a:path>
                  <a:path w="473710" h="562609">
                    <a:moveTo>
                      <a:pt x="169203" y="223769"/>
                    </a:moveTo>
                    <a:lnTo>
                      <a:pt x="169066" y="223836"/>
                    </a:lnTo>
                    <a:lnTo>
                      <a:pt x="169203" y="223769"/>
                    </a:lnTo>
                    <a:close/>
                  </a:path>
                  <a:path w="473710" h="562609">
                    <a:moveTo>
                      <a:pt x="166274" y="223652"/>
                    </a:moveTo>
                    <a:lnTo>
                      <a:pt x="166071" y="223963"/>
                    </a:lnTo>
                    <a:lnTo>
                      <a:pt x="166274" y="223652"/>
                    </a:lnTo>
                    <a:close/>
                  </a:path>
                  <a:path w="473710" h="562609">
                    <a:moveTo>
                      <a:pt x="166247" y="223631"/>
                    </a:moveTo>
                    <a:lnTo>
                      <a:pt x="166070" y="223962"/>
                    </a:lnTo>
                    <a:lnTo>
                      <a:pt x="166196" y="223770"/>
                    </a:lnTo>
                    <a:lnTo>
                      <a:pt x="166247" y="223631"/>
                    </a:lnTo>
                    <a:close/>
                  </a:path>
                  <a:path w="473710" h="562609">
                    <a:moveTo>
                      <a:pt x="166124" y="223532"/>
                    </a:moveTo>
                    <a:lnTo>
                      <a:pt x="165915" y="223906"/>
                    </a:lnTo>
                    <a:lnTo>
                      <a:pt x="166148" y="223763"/>
                    </a:lnTo>
                    <a:lnTo>
                      <a:pt x="166124" y="223532"/>
                    </a:lnTo>
                    <a:close/>
                  </a:path>
                  <a:path w="473710" h="562609">
                    <a:moveTo>
                      <a:pt x="165210" y="223647"/>
                    </a:moveTo>
                    <a:lnTo>
                      <a:pt x="165084" y="223944"/>
                    </a:lnTo>
                    <a:lnTo>
                      <a:pt x="165329" y="223704"/>
                    </a:lnTo>
                    <a:close/>
                  </a:path>
                  <a:path w="473710" h="562609">
                    <a:moveTo>
                      <a:pt x="167689" y="223742"/>
                    </a:moveTo>
                    <a:lnTo>
                      <a:pt x="167771" y="223929"/>
                    </a:lnTo>
                    <a:lnTo>
                      <a:pt x="167689" y="223742"/>
                    </a:lnTo>
                    <a:close/>
                  </a:path>
                  <a:path w="473710" h="562609">
                    <a:moveTo>
                      <a:pt x="162061" y="223694"/>
                    </a:moveTo>
                    <a:lnTo>
                      <a:pt x="161874" y="223924"/>
                    </a:lnTo>
                    <a:lnTo>
                      <a:pt x="162061" y="223694"/>
                    </a:lnTo>
                    <a:close/>
                  </a:path>
                  <a:path w="473710" h="562609">
                    <a:moveTo>
                      <a:pt x="173588" y="223742"/>
                    </a:moveTo>
                    <a:lnTo>
                      <a:pt x="173359" y="223835"/>
                    </a:lnTo>
                    <a:lnTo>
                      <a:pt x="173588" y="223742"/>
                    </a:lnTo>
                    <a:close/>
                  </a:path>
                  <a:path w="473710" h="562609">
                    <a:moveTo>
                      <a:pt x="173494" y="223710"/>
                    </a:moveTo>
                    <a:lnTo>
                      <a:pt x="173093" y="223922"/>
                    </a:lnTo>
                    <a:lnTo>
                      <a:pt x="173338" y="223826"/>
                    </a:lnTo>
                    <a:lnTo>
                      <a:pt x="173494" y="223710"/>
                    </a:lnTo>
                    <a:close/>
                  </a:path>
                  <a:path w="473710" h="562609">
                    <a:moveTo>
                      <a:pt x="161227" y="223150"/>
                    </a:moveTo>
                    <a:lnTo>
                      <a:pt x="160688" y="223255"/>
                    </a:lnTo>
                    <a:lnTo>
                      <a:pt x="160564" y="223500"/>
                    </a:lnTo>
                    <a:lnTo>
                      <a:pt x="160816" y="223914"/>
                    </a:lnTo>
                    <a:lnTo>
                      <a:pt x="161227" y="223150"/>
                    </a:lnTo>
                    <a:close/>
                  </a:path>
                  <a:path w="473710" h="562609">
                    <a:moveTo>
                      <a:pt x="167408" y="223583"/>
                    </a:moveTo>
                    <a:lnTo>
                      <a:pt x="167379" y="223791"/>
                    </a:lnTo>
                    <a:lnTo>
                      <a:pt x="167408" y="223583"/>
                    </a:lnTo>
                    <a:close/>
                  </a:path>
                  <a:path w="473710" h="562609">
                    <a:moveTo>
                      <a:pt x="162782" y="223524"/>
                    </a:moveTo>
                    <a:lnTo>
                      <a:pt x="162529" y="223584"/>
                    </a:lnTo>
                    <a:lnTo>
                      <a:pt x="162281" y="223897"/>
                    </a:lnTo>
                    <a:lnTo>
                      <a:pt x="162782" y="223524"/>
                    </a:lnTo>
                    <a:close/>
                  </a:path>
                  <a:path w="473710" h="562609">
                    <a:moveTo>
                      <a:pt x="166109" y="223541"/>
                    </a:moveTo>
                    <a:lnTo>
                      <a:pt x="165868" y="223693"/>
                    </a:lnTo>
                    <a:lnTo>
                      <a:pt x="165742" y="223842"/>
                    </a:lnTo>
                    <a:lnTo>
                      <a:pt x="166109" y="223541"/>
                    </a:lnTo>
                    <a:close/>
                  </a:path>
                  <a:path w="473710" h="562609">
                    <a:moveTo>
                      <a:pt x="161886" y="223021"/>
                    </a:moveTo>
                    <a:lnTo>
                      <a:pt x="161302" y="223135"/>
                    </a:lnTo>
                    <a:lnTo>
                      <a:pt x="161178" y="223271"/>
                    </a:lnTo>
                    <a:lnTo>
                      <a:pt x="160926" y="223887"/>
                    </a:lnTo>
                    <a:lnTo>
                      <a:pt x="161524" y="223740"/>
                    </a:lnTo>
                    <a:lnTo>
                      <a:pt x="161886" y="223021"/>
                    </a:lnTo>
                    <a:close/>
                  </a:path>
                  <a:path w="473710" h="562609">
                    <a:moveTo>
                      <a:pt x="166364" y="223691"/>
                    </a:moveTo>
                    <a:lnTo>
                      <a:pt x="166550" y="223875"/>
                    </a:lnTo>
                    <a:lnTo>
                      <a:pt x="166364" y="223691"/>
                    </a:lnTo>
                    <a:close/>
                  </a:path>
                  <a:path w="473710" h="562609">
                    <a:moveTo>
                      <a:pt x="156195" y="222825"/>
                    </a:moveTo>
                    <a:lnTo>
                      <a:pt x="156121" y="223523"/>
                    </a:lnTo>
                    <a:lnTo>
                      <a:pt x="156248" y="223867"/>
                    </a:lnTo>
                    <a:lnTo>
                      <a:pt x="156195" y="222825"/>
                    </a:lnTo>
                    <a:close/>
                  </a:path>
                  <a:path w="473710" h="562609">
                    <a:moveTo>
                      <a:pt x="169379" y="223520"/>
                    </a:moveTo>
                    <a:lnTo>
                      <a:pt x="169240" y="223520"/>
                    </a:lnTo>
                    <a:lnTo>
                      <a:pt x="169004" y="223867"/>
                    </a:lnTo>
                    <a:lnTo>
                      <a:pt x="169254" y="223704"/>
                    </a:lnTo>
                    <a:lnTo>
                      <a:pt x="169379" y="223520"/>
                    </a:lnTo>
                    <a:close/>
                  </a:path>
                  <a:path w="473710" h="562609">
                    <a:moveTo>
                      <a:pt x="175272" y="222250"/>
                    </a:moveTo>
                    <a:lnTo>
                      <a:pt x="173170" y="223861"/>
                    </a:lnTo>
                    <a:lnTo>
                      <a:pt x="173531" y="223675"/>
                    </a:lnTo>
                    <a:lnTo>
                      <a:pt x="175272" y="222250"/>
                    </a:lnTo>
                    <a:close/>
                  </a:path>
                  <a:path w="473710" h="562609">
                    <a:moveTo>
                      <a:pt x="169710" y="223520"/>
                    </a:moveTo>
                    <a:lnTo>
                      <a:pt x="169410" y="223667"/>
                    </a:lnTo>
                    <a:lnTo>
                      <a:pt x="169289" y="223857"/>
                    </a:lnTo>
                    <a:lnTo>
                      <a:pt x="169659" y="223590"/>
                    </a:lnTo>
                    <a:close/>
                  </a:path>
                  <a:path w="473710" h="562609">
                    <a:moveTo>
                      <a:pt x="169907" y="223560"/>
                    </a:moveTo>
                    <a:lnTo>
                      <a:pt x="169494" y="223855"/>
                    </a:lnTo>
                    <a:lnTo>
                      <a:pt x="169862" y="223608"/>
                    </a:lnTo>
                    <a:close/>
                  </a:path>
                  <a:path w="473710" h="562609">
                    <a:moveTo>
                      <a:pt x="165334" y="223693"/>
                    </a:moveTo>
                    <a:lnTo>
                      <a:pt x="165256" y="223842"/>
                    </a:lnTo>
                    <a:lnTo>
                      <a:pt x="165334" y="223693"/>
                    </a:lnTo>
                    <a:close/>
                  </a:path>
                  <a:path w="473710" h="562609">
                    <a:moveTo>
                      <a:pt x="166827" y="223262"/>
                    </a:moveTo>
                    <a:lnTo>
                      <a:pt x="166689" y="223477"/>
                    </a:lnTo>
                    <a:lnTo>
                      <a:pt x="167176" y="223836"/>
                    </a:lnTo>
                    <a:lnTo>
                      <a:pt x="167050" y="223477"/>
                    </a:lnTo>
                    <a:lnTo>
                      <a:pt x="166827" y="223262"/>
                    </a:lnTo>
                    <a:close/>
                  </a:path>
                  <a:path w="473710" h="562609">
                    <a:moveTo>
                      <a:pt x="166667" y="223640"/>
                    </a:moveTo>
                    <a:lnTo>
                      <a:pt x="166788" y="223835"/>
                    </a:lnTo>
                    <a:lnTo>
                      <a:pt x="166667" y="223640"/>
                    </a:lnTo>
                    <a:close/>
                  </a:path>
                  <a:path w="473710" h="562609">
                    <a:moveTo>
                      <a:pt x="174017" y="223568"/>
                    </a:moveTo>
                    <a:lnTo>
                      <a:pt x="173614" y="223732"/>
                    </a:lnTo>
                    <a:lnTo>
                      <a:pt x="174017" y="223568"/>
                    </a:lnTo>
                    <a:close/>
                  </a:path>
                  <a:path w="473710" h="562609">
                    <a:moveTo>
                      <a:pt x="165854" y="223520"/>
                    </a:moveTo>
                    <a:lnTo>
                      <a:pt x="165669" y="223816"/>
                    </a:lnTo>
                    <a:lnTo>
                      <a:pt x="165854" y="223520"/>
                    </a:lnTo>
                    <a:close/>
                  </a:path>
                  <a:path w="473710" h="562609">
                    <a:moveTo>
                      <a:pt x="166015" y="223275"/>
                    </a:moveTo>
                    <a:lnTo>
                      <a:pt x="165685" y="223809"/>
                    </a:lnTo>
                    <a:lnTo>
                      <a:pt x="166058" y="223573"/>
                    </a:lnTo>
                    <a:lnTo>
                      <a:pt x="166184" y="223402"/>
                    </a:lnTo>
                    <a:lnTo>
                      <a:pt x="166015" y="223275"/>
                    </a:lnTo>
                    <a:close/>
                  </a:path>
                  <a:path w="473710" h="562609">
                    <a:moveTo>
                      <a:pt x="167460" y="223526"/>
                    </a:moveTo>
                    <a:lnTo>
                      <a:pt x="167505" y="223675"/>
                    </a:lnTo>
                    <a:lnTo>
                      <a:pt x="167460" y="223526"/>
                    </a:lnTo>
                    <a:close/>
                  </a:path>
                  <a:path w="473710" h="562609">
                    <a:moveTo>
                      <a:pt x="165503" y="223695"/>
                    </a:moveTo>
                    <a:close/>
                  </a:path>
                  <a:path w="473710" h="562609">
                    <a:moveTo>
                      <a:pt x="161955" y="223675"/>
                    </a:moveTo>
                    <a:lnTo>
                      <a:pt x="161676" y="223785"/>
                    </a:lnTo>
                    <a:lnTo>
                      <a:pt x="161927" y="223726"/>
                    </a:lnTo>
                    <a:close/>
                  </a:path>
                  <a:path w="473710" h="562609">
                    <a:moveTo>
                      <a:pt x="169966" y="223485"/>
                    </a:moveTo>
                    <a:lnTo>
                      <a:pt x="169694" y="223667"/>
                    </a:lnTo>
                    <a:lnTo>
                      <a:pt x="169966" y="223485"/>
                    </a:lnTo>
                    <a:close/>
                  </a:path>
                  <a:path w="473710" h="562609">
                    <a:moveTo>
                      <a:pt x="179705" y="223520"/>
                    </a:moveTo>
                    <a:lnTo>
                      <a:pt x="179362" y="223520"/>
                    </a:lnTo>
                    <a:lnTo>
                      <a:pt x="178697" y="223770"/>
                    </a:lnTo>
                    <a:lnTo>
                      <a:pt x="179705" y="223520"/>
                    </a:lnTo>
                    <a:close/>
                  </a:path>
                  <a:path w="473710" h="562609">
                    <a:moveTo>
                      <a:pt x="169494" y="223520"/>
                    </a:moveTo>
                    <a:lnTo>
                      <a:pt x="169219" y="223757"/>
                    </a:lnTo>
                    <a:lnTo>
                      <a:pt x="169466" y="223565"/>
                    </a:lnTo>
                    <a:close/>
                  </a:path>
                  <a:path w="473710" h="562609">
                    <a:moveTo>
                      <a:pt x="164639" y="222791"/>
                    </a:moveTo>
                    <a:lnTo>
                      <a:pt x="164397" y="223255"/>
                    </a:lnTo>
                    <a:lnTo>
                      <a:pt x="164273" y="223540"/>
                    </a:lnTo>
                    <a:lnTo>
                      <a:pt x="164400" y="223756"/>
                    </a:lnTo>
                    <a:lnTo>
                      <a:pt x="164273" y="223532"/>
                    </a:lnTo>
                    <a:lnTo>
                      <a:pt x="164639" y="222791"/>
                    </a:lnTo>
                    <a:close/>
                  </a:path>
                  <a:path w="473710" h="562609">
                    <a:moveTo>
                      <a:pt x="164956" y="222496"/>
                    </a:moveTo>
                    <a:lnTo>
                      <a:pt x="164778" y="222566"/>
                    </a:lnTo>
                    <a:lnTo>
                      <a:pt x="164401" y="223255"/>
                    </a:lnTo>
                    <a:lnTo>
                      <a:pt x="164277" y="223539"/>
                    </a:lnTo>
                    <a:lnTo>
                      <a:pt x="164403" y="223753"/>
                    </a:lnTo>
                    <a:lnTo>
                      <a:pt x="165022" y="223236"/>
                    </a:lnTo>
                    <a:lnTo>
                      <a:pt x="165270" y="222810"/>
                    </a:lnTo>
                    <a:lnTo>
                      <a:pt x="165151" y="222639"/>
                    </a:lnTo>
                    <a:lnTo>
                      <a:pt x="164956" y="222496"/>
                    </a:lnTo>
                    <a:close/>
                  </a:path>
                  <a:path w="473710" h="562609">
                    <a:moveTo>
                      <a:pt x="170009" y="223430"/>
                    </a:moveTo>
                    <a:lnTo>
                      <a:pt x="169811" y="223508"/>
                    </a:lnTo>
                    <a:lnTo>
                      <a:pt x="169566" y="223752"/>
                    </a:lnTo>
                    <a:lnTo>
                      <a:pt x="169819" y="223513"/>
                    </a:lnTo>
                    <a:lnTo>
                      <a:pt x="170009" y="223430"/>
                    </a:lnTo>
                    <a:close/>
                  </a:path>
                  <a:path w="473710" h="562609">
                    <a:moveTo>
                      <a:pt x="167551" y="223426"/>
                    </a:moveTo>
                    <a:lnTo>
                      <a:pt x="167563" y="223623"/>
                    </a:lnTo>
                    <a:lnTo>
                      <a:pt x="167930" y="223520"/>
                    </a:lnTo>
                    <a:lnTo>
                      <a:pt x="167630" y="223520"/>
                    </a:lnTo>
                    <a:close/>
                  </a:path>
                  <a:path w="473710" h="562609">
                    <a:moveTo>
                      <a:pt x="169439" y="223609"/>
                    </a:moveTo>
                    <a:lnTo>
                      <a:pt x="169262" y="223740"/>
                    </a:lnTo>
                    <a:lnTo>
                      <a:pt x="169439" y="223609"/>
                    </a:lnTo>
                    <a:close/>
                  </a:path>
                  <a:path w="473710" h="562609">
                    <a:moveTo>
                      <a:pt x="162084" y="223624"/>
                    </a:moveTo>
                    <a:lnTo>
                      <a:pt x="161940" y="223723"/>
                    </a:lnTo>
                    <a:lnTo>
                      <a:pt x="162084" y="223624"/>
                    </a:lnTo>
                    <a:close/>
                  </a:path>
                  <a:path w="473710" h="562609">
                    <a:moveTo>
                      <a:pt x="162187" y="222962"/>
                    </a:moveTo>
                    <a:lnTo>
                      <a:pt x="161971" y="223005"/>
                    </a:lnTo>
                    <a:lnTo>
                      <a:pt x="161609" y="223719"/>
                    </a:lnTo>
                    <a:lnTo>
                      <a:pt x="161974" y="223618"/>
                    </a:lnTo>
                    <a:lnTo>
                      <a:pt x="162187" y="222962"/>
                    </a:lnTo>
                    <a:close/>
                  </a:path>
                  <a:path w="473710" h="562609">
                    <a:moveTo>
                      <a:pt x="288070" y="220980"/>
                    </a:moveTo>
                    <a:lnTo>
                      <a:pt x="178777" y="220980"/>
                    </a:lnTo>
                    <a:lnTo>
                      <a:pt x="173869" y="223520"/>
                    </a:lnTo>
                    <a:lnTo>
                      <a:pt x="173623" y="223714"/>
                    </a:lnTo>
                    <a:lnTo>
                      <a:pt x="177266" y="222250"/>
                    </a:lnTo>
                    <a:lnTo>
                      <a:pt x="286783" y="222250"/>
                    </a:lnTo>
                    <a:lnTo>
                      <a:pt x="288070" y="220980"/>
                    </a:lnTo>
                    <a:close/>
                  </a:path>
                  <a:path w="473710" h="562609">
                    <a:moveTo>
                      <a:pt x="166577" y="223494"/>
                    </a:moveTo>
                    <a:lnTo>
                      <a:pt x="166632" y="223709"/>
                    </a:lnTo>
                    <a:lnTo>
                      <a:pt x="166577" y="223494"/>
                    </a:lnTo>
                    <a:close/>
                  </a:path>
                  <a:path w="473710" h="562609">
                    <a:moveTo>
                      <a:pt x="166951" y="223147"/>
                    </a:moveTo>
                    <a:lnTo>
                      <a:pt x="166925" y="223356"/>
                    </a:lnTo>
                    <a:lnTo>
                      <a:pt x="167292" y="223709"/>
                    </a:lnTo>
                    <a:lnTo>
                      <a:pt x="167166" y="223352"/>
                    </a:lnTo>
                    <a:lnTo>
                      <a:pt x="166951" y="223147"/>
                    </a:lnTo>
                    <a:close/>
                  </a:path>
                  <a:path w="473710" h="562609">
                    <a:moveTo>
                      <a:pt x="174081" y="223542"/>
                    </a:moveTo>
                    <a:lnTo>
                      <a:pt x="173770" y="223706"/>
                    </a:lnTo>
                    <a:lnTo>
                      <a:pt x="174014" y="223598"/>
                    </a:lnTo>
                    <a:close/>
                  </a:path>
                  <a:path w="473710" h="562609">
                    <a:moveTo>
                      <a:pt x="165806" y="223121"/>
                    </a:moveTo>
                    <a:lnTo>
                      <a:pt x="165630" y="223337"/>
                    </a:lnTo>
                    <a:lnTo>
                      <a:pt x="165503" y="223695"/>
                    </a:lnTo>
                    <a:lnTo>
                      <a:pt x="165747" y="223550"/>
                    </a:lnTo>
                    <a:lnTo>
                      <a:pt x="165980" y="223318"/>
                    </a:lnTo>
                    <a:lnTo>
                      <a:pt x="165806" y="223121"/>
                    </a:lnTo>
                    <a:close/>
                  </a:path>
                  <a:path w="473710" h="562609">
                    <a:moveTo>
                      <a:pt x="162383" y="223529"/>
                    </a:moveTo>
                    <a:lnTo>
                      <a:pt x="162188" y="223584"/>
                    </a:lnTo>
                    <a:lnTo>
                      <a:pt x="162383" y="223529"/>
                    </a:lnTo>
                    <a:close/>
                  </a:path>
                  <a:path w="473710" h="562609">
                    <a:moveTo>
                      <a:pt x="162092" y="223600"/>
                    </a:moveTo>
                    <a:lnTo>
                      <a:pt x="161955" y="223675"/>
                    </a:lnTo>
                    <a:lnTo>
                      <a:pt x="162092" y="223600"/>
                    </a:lnTo>
                    <a:close/>
                  </a:path>
                  <a:path w="473710" h="562609">
                    <a:moveTo>
                      <a:pt x="169991" y="223350"/>
                    </a:moveTo>
                    <a:lnTo>
                      <a:pt x="169519" y="223550"/>
                    </a:lnTo>
                    <a:lnTo>
                      <a:pt x="169647" y="223550"/>
                    </a:lnTo>
                    <a:lnTo>
                      <a:pt x="169991" y="223350"/>
                    </a:lnTo>
                    <a:close/>
                  </a:path>
                  <a:path w="473710" h="562609">
                    <a:moveTo>
                      <a:pt x="155152" y="222025"/>
                    </a:moveTo>
                    <a:lnTo>
                      <a:pt x="155242" y="222593"/>
                    </a:lnTo>
                    <a:lnTo>
                      <a:pt x="155621" y="223669"/>
                    </a:lnTo>
                    <a:lnTo>
                      <a:pt x="155243" y="222424"/>
                    </a:lnTo>
                    <a:lnTo>
                      <a:pt x="155152" y="222025"/>
                    </a:lnTo>
                    <a:close/>
                  </a:path>
                  <a:path w="473710" h="562609">
                    <a:moveTo>
                      <a:pt x="165443" y="223386"/>
                    </a:moveTo>
                    <a:lnTo>
                      <a:pt x="165210" y="223647"/>
                    </a:lnTo>
                    <a:lnTo>
                      <a:pt x="165322" y="223477"/>
                    </a:lnTo>
                    <a:close/>
                  </a:path>
                  <a:path w="473710" h="562609">
                    <a:moveTo>
                      <a:pt x="165534" y="222921"/>
                    </a:moveTo>
                    <a:lnTo>
                      <a:pt x="165208" y="223386"/>
                    </a:lnTo>
                    <a:lnTo>
                      <a:pt x="165081" y="223600"/>
                    </a:lnTo>
                    <a:lnTo>
                      <a:pt x="165320" y="223477"/>
                    </a:lnTo>
                    <a:lnTo>
                      <a:pt x="165572" y="223241"/>
                    </a:lnTo>
                    <a:lnTo>
                      <a:pt x="165534" y="222921"/>
                    </a:lnTo>
                    <a:close/>
                  </a:path>
                  <a:path w="473710" h="562609">
                    <a:moveTo>
                      <a:pt x="166637" y="223438"/>
                    </a:moveTo>
                    <a:lnTo>
                      <a:pt x="166670" y="223631"/>
                    </a:lnTo>
                    <a:lnTo>
                      <a:pt x="166637" y="223438"/>
                    </a:lnTo>
                    <a:close/>
                  </a:path>
                  <a:path w="473710" h="562609">
                    <a:moveTo>
                      <a:pt x="163070" y="222790"/>
                    </a:moveTo>
                    <a:lnTo>
                      <a:pt x="162344" y="222932"/>
                    </a:lnTo>
                    <a:lnTo>
                      <a:pt x="162219" y="223217"/>
                    </a:lnTo>
                    <a:lnTo>
                      <a:pt x="162092" y="223600"/>
                    </a:lnTo>
                    <a:lnTo>
                      <a:pt x="162579" y="223426"/>
                    </a:lnTo>
                    <a:lnTo>
                      <a:pt x="163070" y="222790"/>
                    </a:lnTo>
                    <a:close/>
                  </a:path>
                  <a:path w="473710" h="562609">
                    <a:moveTo>
                      <a:pt x="165463" y="222869"/>
                    </a:moveTo>
                    <a:lnTo>
                      <a:pt x="165314" y="223030"/>
                    </a:lnTo>
                    <a:lnTo>
                      <a:pt x="165189" y="223217"/>
                    </a:lnTo>
                    <a:lnTo>
                      <a:pt x="165062" y="223593"/>
                    </a:lnTo>
                    <a:lnTo>
                      <a:pt x="165435" y="223063"/>
                    </a:lnTo>
                    <a:lnTo>
                      <a:pt x="165463" y="222869"/>
                    </a:lnTo>
                    <a:close/>
                  </a:path>
                  <a:path w="473710" h="562609">
                    <a:moveTo>
                      <a:pt x="169756" y="223520"/>
                    </a:moveTo>
                    <a:close/>
                  </a:path>
                  <a:path w="473710" h="562609">
                    <a:moveTo>
                      <a:pt x="169542" y="223520"/>
                    </a:moveTo>
                    <a:close/>
                  </a:path>
                  <a:path w="473710" h="562609">
                    <a:moveTo>
                      <a:pt x="167006" y="223097"/>
                    </a:moveTo>
                    <a:lnTo>
                      <a:pt x="167407" y="223583"/>
                    </a:lnTo>
                    <a:lnTo>
                      <a:pt x="167281" y="223356"/>
                    </a:lnTo>
                    <a:lnTo>
                      <a:pt x="167006" y="223097"/>
                    </a:lnTo>
                    <a:close/>
                  </a:path>
                  <a:path w="473710" h="562609">
                    <a:moveTo>
                      <a:pt x="174229" y="223520"/>
                    </a:moveTo>
                    <a:close/>
                  </a:path>
                  <a:path w="473710" h="562609">
                    <a:moveTo>
                      <a:pt x="154164" y="219942"/>
                    </a:moveTo>
                    <a:lnTo>
                      <a:pt x="154086" y="220988"/>
                    </a:lnTo>
                    <a:lnTo>
                      <a:pt x="155465" y="223553"/>
                    </a:lnTo>
                    <a:lnTo>
                      <a:pt x="155212" y="222586"/>
                    </a:lnTo>
                    <a:lnTo>
                      <a:pt x="155085" y="221885"/>
                    </a:lnTo>
                    <a:lnTo>
                      <a:pt x="154164" y="219942"/>
                    </a:lnTo>
                    <a:close/>
                  </a:path>
                  <a:path w="473710" h="562609">
                    <a:moveTo>
                      <a:pt x="167007" y="223098"/>
                    </a:moveTo>
                    <a:lnTo>
                      <a:pt x="167460" y="223525"/>
                    </a:lnTo>
                    <a:lnTo>
                      <a:pt x="167335" y="223219"/>
                    </a:lnTo>
                    <a:lnTo>
                      <a:pt x="167007" y="223098"/>
                    </a:lnTo>
                    <a:close/>
                  </a:path>
                  <a:path w="473710" h="562609">
                    <a:moveTo>
                      <a:pt x="155304" y="221305"/>
                    </a:moveTo>
                    <a:lnTo>
                      <a:pt x="155235" y="222200"/>
                    </a:lnTo>
                    <a:lnTo>
                      <a:pt x="155863" y="223524"/>
                    </a:lnTo>
                    <a:lnTo>
                      <a:pt x="155736" y="222477"/>
                    </a:lnTo>
                    <a:lnTo>
                      <a:pt x="155304" y="221305"/>
                    </a:lnTo>
                    <a:close/>
                  </a:path>
                  <a:path w="473710" h="562609">
                    <a:moveTo>
                      <a:pt x="157926" y="222583"/>
                    </a:moveTo>
                    <a:lnTo>
                      <a:pt x="158404" y="223520"/>
                    </a:lnTo>
                    <a:lnTo>
                      <a:pt x="158284" y="223236"/>
                    </a:lnTo>
                    <a:lnTo>
                      <a:pt x="157926" y="222583"/>
                    </a:lnTo>
                    <a:close/>
                  </a:path>
                  <a:path w="473710" h="562609">
                    <a:moveTo>
                      <a:pt x="158436" y="223513"/>
                    </a:moveTo>
                    <a:close/>
                  </a:path>
                  <a:path w="473710" h="562609">
                    <a:moveTo>
                      <a:pt x="158557" y="223496"/>
                    </a:moveTo>
                    <a:close/>
                  </a:path>
                  <a:path w="473710" h="562609">
                    <a:moveTo>
                      <a:pt x="158598" y="223514"/>
                    </a:moveTo>
                    <a:close/>
                  </a:path>
                  <a:path w="473710" h="562609">
                    <a:moveTo>
                      <a:pt x="159254" y="223389"/>
                    </a:moveTo>
                    <a:lnTo>
                      <a:pt x="158601" y="223520"/>
                    </a:lnTo>
                    <a:lnTo>
                      <a:pt x="159335" y="223520"/>
                    </a:lnTo>
                    <a:lnTo>
                      <a:pt x="159254" y="223389"/>
                    </a:lnTo>
                    <a:close/>
                  </a:path>
                  <a:path w="473710" h="562609">
                    <a:moveTo>
                      <a:pt x="167638" y="223517"/>
                    </a:moveTo>
                    <a:close/>
                  </a:path>
                  <a:path w="473710" h="562609">
                    <a:moveTo>
                      <a:pt x="167935" y="223440"/>
                    </a:moveTo>
                    <a:lnTo>
                      <a:pt x="167640" y="223520"/>
                    </a:lnTo>
                    <a:lnTo>
                      <a:pt x="167930" y="223520"/>
                    </a:lnTo>
                    <a:close/>
                  </a:path>
                  <a:path w="473710" h="562609">
                    <a:moveTo>
                      <a:pt x="168187" y="223378"/>
                    </a:moveTo>
                    <a:lnTo>
                      <a:pt x="168148" y="223520"/>
                    </a:lnTo>
                    <a:lnTo>
                      <a:pt x="168187" y="223378"/>
                    </a:lnTo>
                    <a:close/>
                  </a:path>
                  <a:path w="473710" h="562609">
                    <a:moveTo>
                      <a:pt x="168654" y="223386"/>
                    </a:moveTo>
                    <a:lnTo>
                      <a:pt x="168484" y="223520"/>
                    </a:lnTo>
                    <a:lnTo>
                      <a:pt x="168654" y="223386"/>
                    </a:lnTo>
                    <a:close/>
                  </a:path>
                  <a:path w="473710" h="562609">
                    <a:moveTo>
                      <a:pt x="176997" y="222390"/>
                    </a:moveTo>
                    <a:lnTo>
                      <a:pt x="174137" y="223520"/>
                    </a:lnTo>
                    <a:lnTo>
                      <a:pt x="176997" y="222390"/>
                    </a:lnTo>
                    <a:close/>
                  </a:path>
                  <a:path w="473710" h="562609">
                    <a:moveTo>
                      <a:pt x="167638" y="223331"/>
                    </a:moveTo>
                    <a:lnTo>
                      <a:pt x="167638" y="223517"/>
                    </a:lnTo>
                    <a:lnTo>
                      <a:pt x="167887" y="223450"/>
                    </a:lnTo>
                    <a:lnTo>
                      <a:pt x="167638" y="223331"/>
                    </a:lnTo>
                    <a:close/>
                  </a:path>
                  <a:path w="473710" h="562609">
                    <a:moveTo>
                      <a:pt x="159234" y="223357"/>
                    </a:moveTo>
                    <a:lnTo>
                      <a:pt x="158722" y="223462"/>
                    </a:lnTo>
                    <a:lnTo>
                      <a:pt x="159215" y="223392"/>
                    </a:lnTo>
                    <a:close/>
                  </a:path>
                  <a:path w="473710" h="562609">
                    <a:moveTo>
                      <a:pt x="170259" y="223342"/>
                    </a:moveTo>
                    <a:lnTo>
                      <a:pt x="170129" y="223411"/>
                    </a:lnTo>
                    <a:lnTo>
                      <a:pt x="170259" y="223342"/>
                    </a:lnTo>
                    <a:close/>
                  </a:path>
                  <a:path w="473710" h="562609">
                    <a:moveTo>
                      <a:pt x="157691" y="221958"/>
                    </a:moveTo>
                    <a:lnTo>
                      <a:pt x="158436" y="223513"/>
                    </a:lnTo>
                    <a:lnTo>
                      <a:pt x="158313" y="223063"/>
                    </a:lnTo>
                    <a:lnTo>
                      <a:pt x="157691" y="221958"/>
                    </a:lnTo>
                    <a:close/>
                  </a:path>
                  <a:path w="473710" h="562609">
                    <a:moveTo>
                      <a:pt x="178777" y="220980"/>
                    </a:moveTo>
                    <a:lnTo>
                      <a:pt x="174005" y="223430"/>
                    </a:lnTo>
                    <a:lnTo>
                      <a:pt x="178777" y="220980"/>
                    </a:lnTo>
                    <a:close/>
                  </a:path>
                  <a:path w="473710" h="562609">
                    <a:moveTo>
                      <a:pt x="168839" y="223337"/>
                    </a:moveTo>
                    <a:lnTo>
                      <a:pt x="168710" y="223371"/>
                    </a:lnTo>
                    <a:lnTo>
                      <a:pt x="168839" y="223337"/>
                    </a:lnTo>
                    <a:close/>
                  </a:path>
                  <a:path w="473710" h="562609">
                    <a:moveTo>
                      <a:pt x="157851" y="221149"/>
                    </a:moveTo>
                    <a:lnTo>
                      <a:pt x="157702" y="221918"/>
                    </a:lnTo>
                    <a:lnTo>
                      <a:pt x="158581" y="223484"/>
                    </a:lnTo>
                    <a:lnTo>
                      <a:pt x="159169" y="223364"/>
                    </a:lnTo>
                    <a:lnTo>
                      <a:pt x="159043" y="223052"/>
                    </a:lnTo>
                    <a:lnTo>
                      <a:pt x="157851" y="221149"/>
                    </a:lnTo>
                    <a:close/>
                  </a:path>
                  <a:path w="473710" h="562609">
                    <a:moveTo>
                      <a:pt x="178743" y="220984"/>
                    </a:moveTo>
                    <a:lnTo>
                      <a:pt x="177937" y="221098"/>
                    </a:lnTo>
                    <a:lnTo>
                      <a:pt x="175918" y="221914"/>
                    </a:lnTo>
                    <a:lnTo>
                      <a:pt x="173938" y="223465"/>
                    </a:lnTo>
                    <a:lnTo>
                      <a:pt x="178743" y="220984"/>
                    </a:lnTo>
                    <a:close/>
                  </a:path>
                  <a:path w="473710" h="562609">
                    <a:moveTo>
                      <a:pt x="166342" y="223221"/>
                    </a:moveTo>
                    <a:lnTo>
                      <a:pt x="166253" y="223450"/>
                    </a:lnTo>
                    <a:lnTo>
                      <a:pt x="166342" y="223221"/>
                    </a:lnTo>
                    <a:close/>
                  </a:path>
                  <a:path w="473710" h="562609">
                    <a:moveTo>
                      <a:pt x="160362" y="223168"/>
                    </a:moveTo>
                    <a:lnTo>
                      <a:pt x="159849" y="223271"/>
                    </a:lnTo>
                    <a:lnTo>
                      <a:pt x="159730" y="223442"/>
                    </a:lnTo>
                    <a:lnTo>
                      <a:pt x="160434" y="223305"/>
                    </a:lnTo>
                    <a:lnTo>
                      <a:pt x="160362" y="223168"/>
                    </a:lnTo>
                    <a:close/>
                  </a:path>
                  <a:path w="473710" h="562609">
                    <a:moveTo>
                      <a:pt x="170411" y="222922"/>
                    </a:moveTo>
                    <a:lnTo>
                      <a:pt x="168900" y="223321"/>
                    </a:lnTo>
                    <a:lnTo>
                      <a:pt x="170344" y="223007"/>
                    </a:lnTo>
                    <a:close/>
                  </a:path>
                  <a:path w="473710" h="562609">
                    <a:moveTo>
                      <a:pt x="166717" y="223157"/>
                    </a:moveTo>
                    <a:lnTo>
                      <a:pt x="166637" y="223438"/>
                    </a:lnTo>
                    <a:lnTo>
                      <a:pt x="166717" y="223157"/>
                    </a:lnTo>
                    <a:close/>
                  </a:path>
                  <a:path w="473710" h="562609">
                    <a:moveTo>
                      <a:pt x="163953" y="222617"/>
                    </a:moveTo>
                    <a:lnTo>
                      <a:pt x="163075" y="222789"/>
                    </a:lnTo>
                    <a:lnTo>
                      <a:pt x="162575" y="223431"/>
                    </a:lnTo>
                    <a:lnTo>
                      <a:pt x="163661" y="223005"/>
                    </a:lnTo>
                    <a:lnTo>
                      <a:pt x="163953" y="222617"/>
                    </a:lnTo>
                    <a:close/>
                  </a:path>
                  <a:path w="473710" h="562609">
                    <a:moveTo>
                      <a:pt x="165114" y="223160"/>
                    </a:moveTo>
                    <a:lnTo>
                      <a:pt x="164925" y="223428"/>
                    </a:lnTo>
                    <a:lnTo>
                      <a:pt x="165114" y="223160"/>
                    </a:lnTo>
                    <a:close/>
                  </a:path>
                  <a:path w="473710" h="562609">
                    <a:moveTo>
                      <a:pt x="166313" y="223200"/>
                    </a:moveTo>
                    <a:lnTo>
                      <a:pt x="166200" y="223411"/>
                    </a:lnTo>
                    <a:lnTo>
                      <a:pt x="166323" y="223236"/>
                    </a:lnTo>
                    <a:close/>
                  </a:path>
                  <a:path w="473710" h="562609">
                    <a:moveTo>
                      <a:pt x="168942" y="223170"/>
                    </a:moveTo>
                    <a:lnTo>
                      <a:pt x="168772" y="223215"/>
                    </a:lnTo>
                    <a:lnTo>
                      <a:pt x="168654" y="223386"/>
                    </a:lnTo>
                    <a:lnTo>
                      <a:pt x="168889" y="223255"/>
                    </a:lnTo>
                    <a:close/>
                  </a:path>
                  <a:path w="473710" h="562609">
                    <a:moveTo>
                      <a:pt x="168906" y="221939"/>
                    </a:moveTo>
                    <a:lnTo>
                      <a:pt x="168016" y="222915"/>
                    </a:lnTo>
                    <a:lnTo>
                      <a:pt x="167892" y="223236"/>
                    </a:lnTo>
                    <a:lnTo>
                      <a:pt x="168119" y="223345"/>
                    </a:lnTo>
                    <a:lnTo>
                      <a:pt x="168489" y="222978"/>
                    </a:lnTo>
                    <a:lnTo>
                      <a:pt x="168991" y="222312"/>
                    </a:lnTo>
                    <a:lnTo>
                      <a:pt x="168906" y="221939"/>
                    </a:lnTo>
                    <a:close/>
                  </a:path>
                  <a:path w="473710" h="562609">
                    <a:moveTo>
                      <a:pt x="170539" y="222740"/>
                    </a:moveTo>
                    <a:lnTo>
                      <a:pt x="168967" y="223163"/>
                    </a:lnTo>
                    <a:lnTo>
                      <a:pt x="168840" y="223337"/>
                    </a:lnTo>
                    <a:lnTo>
                      <a:pt x="170376" y="222931"/>
                    </a:lnTo>
                    <a:lnTo>
                      <a:pt x="170539" y="222740"/>
                    </a:lnTo>
                    <a:close/>
                  </a:path>
                  <a:path w="473710" h="562609">
                    <a:moveTo>
                      <a:pt x="166632" y="223075"/>
                    </a:moveTo>
                    <a:lnTo>
                      <a:pt x="166482" y="223306"/>
                    </a:lnTo>
                    <a:lnTo>
                      <a:pt x="166606" y="223147"/>
                    </a:lnTo>
                    <a:close/>
                  </a:path>
                  <a:path w="473710" h="562609">
                    <a:moveTo>
                      <a:pt x="160340" y="223131"/>
                    </a:moveTo>
                    <a:lnTo>
                      <a:pt x="159775" y="223247"/>
                    </a:lnTo>
                    <a:lnTo>
                      <a:pt x="160340" y="223168"/>
                    </a:lnTo>
                    <a:close/>
                  </a:path>
                  <a:path w="473710" h="562609">
                    <a:moveTo>
                      <a:pt x="166515" y="222963"/>
                    </a:moveTo>
                    <a:lnTo>
                      <a:pt x="166464" y="223299"/>
                    </a:lnTo>
                    <a:lnTo>
                      <a:pt x="166586" y="223120"/>
                    </a:lnTo>
                    <a:lnTo>
                      <a:pt x="166515" y="222963"/>
                    </a:lnTo>
                    <a:close/>
                  </a:path>
                  <a:path w="473710" h="562609">
                    <a:moveTo>
                      <a:pt x="159585" y="222008"/>
                    </a:moveTo>
                    <a:lnTo>
                      <a:pt x="159233" y="222135"/>
                    </a:lnTo>
                    <a:lnTo>
                      <a:pt x="159126" y="222392"/>
                    </a:lnTo>
                    <a:lnTo>
                      <a:pt x="159631" y="223271"/>
                    </a:lnTo>
                    <a:lnTo>
                      <a:pt x="160239" y="223147"/>
                    </a:lnTo>
                    <a:lnTo>
                      <a:pt x="160112" y="222757"/>
                    </a:lnTo>
                    <a:lnTo>
                      <a:pt x="159804" y="222250"/>
                    </a:lnTo>
                    <a:lnTo>
                      <a:pt x="159585" y="222008"/>
                    </a:lnTo>
                    <a:close/>
                  </a:path>
                  <a:path w="473710" h="562609">
                    <a:moveTo>
                      <a:pt x="165683" y="223031"/>
                    </a:moveTo>
                    <a:lnTo>
                      <a:pt x="165564" y="223255"/>
                    </a:lnTo>
                    <a:lnTo>
                      <a:pt x="165690" y="223120"/>
                    </a:lnTo>
                    <a:close/>
                  </a:path>
                  <a:path w="473710" h="562609">
                    <a:moveTo>
                      <a:pt x="171058" y="221996"/>
                    </a:moveTo>
                    <a:lnTo>
                      <a:pt x="169389" y="222216"/>
                    </a:lnTo>
                    <a:lnTo>
                      <a:pt x="168761" y="223215"/>
                    </a:lnTo>
                    <a:lnTo>
                      <a:pt x="168977" y="223112"/>
                    </a:lnTo>
                    <a:lnTo>
                      <a:pt x="169506" y="222250"/>
                    </a:lnTo>
                    <a:lnTo>
                      <a:pt x="170882" y="222250"/>
                    </a:lnTo>
                    <a:lnTo>
                      <a:pt x="171058" y="221996"/>
                    </a:lnTo>
                    <a:close/>
                  </a:path>
                  <a:path w="473710" h="562609">
                    <a:moveTo>
                      <a:pt x="156277" y="222842"/>
                    </a:moveTo>
                    <a:lnTo>
                      <a:pt x="156278" y="222978"/>
                    </a:lnTo>
                    <a:lnTo>
                      <a:pt x="156405" y="223212"/>
                    </a:lnTo>
                    <a:lnTo>
                      <a:pt x="156277" y="222842"/>
                    </a:lnTo>
                    <a:close/>
                  </a:path>
                  <a:path w="473710" h="562609">
                    <a:moveTo>
                      <a:pt x="166228" y="222931"/>
                    </a:moveTo>
                    <a:lnTo>
                      <a:pt x="166188" y="223108"/>
                    </a:lnTo>
                    <a:lnTo>
                      <a:pt x="166228" y="222931"/>
                    </a:lnTo>
                    <a:close/>
                  </a:path>
                  <a:path w="473710" h="562609">
                    <a:moveTo>
                      <a:pt x="168831" y="221823"/>
                    </a:moveTo>
                    <a:lnTo>
                      <a:pt x="167408" y="222724"/>
                    </a:lnTo>
                    <a:lnTo>
                      <a:pt x="167282" y="222945"/>
                    </a:lnTo>
                    <a:lnTo>
                      <a:pt x="167774" y="223180"/>
                    </a:lnTo>
                    <a:lnTo>
                      <a:pt x="168889" y="221958"/>
                    </a:lnTo>
                    <a:lnTo>
                      <a:pt x="168831" y="221823"/>
                    </a:lnTo>
                    <a:close/>
                  </a:path>
                  <a:path w="473710" h="562609">
                    <a:moveTo>
                      <a:pt x="170532" y="222959"/>
                    </a:moveTo>
                    <a:lnTo>
                      <a:pt x="170365" y="223005"/>
                    </a:lnTo>
                    <a:lnTo>
                      <a:pt x="170245" y="223166"/>
                    </a:lnTo>
                    <a:lnTo>
                      <a:pt x="170532" y="222959"/>
                    </a:lnTo>
                    <a:close/>
                  </a:path>
                  <a:path w="473710" h="562609">
                    <a:moveTo>
                      <a:pt x="170882" y="222250"/>
                    </a:moveTo>
                    <a:lnTo>
                      <a:pt x="169506" y="222250"/>
                    </a:lnTo>
                    <a:lnTo>
                      <a:pt x="168944" y="223166"/>
                    </a:lnTo>
                    <a:lnTo>
                      <a:pt x="170466" y="222757"/>
                    </a:lnTo>
                    <a:lnTo>
                      <a:pt x="170882" y="222250"/>
                    </a:lnTo>
                    <a:close/>
                  </a:path>
                  <a:path w="473710" h="562609">
                    <a:moveTo>
                      <a:pt x="165367" y="222798"/>
                    </a:moveTo>
                    <a:lnTo>
                      <a:pt x="165114" y="223160"/>
                    </a:lnTo>
                    <a:lnTo>
                      <a:pt x="165355" y="222958"/>
                    </a:lnTo>
                    <a:lnTo>
                      <a:pt x="165367" y="222798"/>
                    </a:lnTo>
                    <a:close/>
                  </a:path>
                  <a:path w="473710" h="562609">
                    <a:moveTo>
                      <a:pt x="166483" y="222933"/>
                    </a:moveTo>
                    <a:lnTo>
                      <a:pt x="166377" y="223159"/>
                    </a:lnTo>
                    <a:lnTo>
                      <a:pt x="166501" y="222973"/>
                    </a:lnTo>
                    <a:close/>
                  </a:path>
                  <a:path w="473710" h="562609">
                    <a:moveTo>
                      <a:pt x="166775" y="223012"/>
                    </a:moveTo>
                    <a:lnTo>
                      <a:pt x="166717" y="223157"/>
                    </a:lnTo>
                    <a:lnTo>
                      <a:pt x="166775" y="223012"/>
                    </a:lnTo>
                    <a:close/>
                  </a:path>
                  <a:path w="473710" h="562609">
                    <a:moveTo>
                      <a:pt x="167115" y="222906"/>
                    </a:moveTo>
                    <a:lnTo>
                      <a:pt x="167006" y="223096"/>
                    </a:lnTo>
                    <a:lnTo>
                      <a:pt x="167115" y="222906"/>
                    </a:lnTo>
                    <a:close/>
                  </a:path>
                  <a:path w="473710" h="562609">
                    <a:moveTo>
                      <a:pt x="165795" y="222817"/>
                    </a:moveTo>
                    <a:lnTo>
                      <a:pt x="165737" y="223070"/>
                    </a:lnTo>
                    <a:lnTo>
                      <a:pt x="165863" y="222895"/>
                    </a:lnTo>
                    <a:close/>
                  </a:path>
                  <a:path w="473710" h="562609">
                    <a:moveTo>
                      <a:pt x="166177" y="222849"/>
                    </a:moveTo>
                    <a:lnTo>
                      <a:pt x="166012" y="222978"/>
                    </a:lnTo>
                    <a:lnTo>
                      <a:pt x="166177" y="222849"/>
                    </a:lnTo>
                    <a:close/>
                  </a:path>
                  <a:path w="473710" h="562609">
                    <a:moveTo>
                      <a:pt x="169334" y="222223"/>
                    </a:moveTo>
                    <a:lnTo>
                      <a:pt x="169135" y="222250"/>
                    </a:lnTo>
                    <a:lnTo>
                      <a:pt x="168424" y="223063"/>
                    </a:lnTo>
                    <a:lnTo>
                      <a:pt x="169334" y="222223"/>
                    </a:lnTo>
                    <a:close/>
                  </a:path>
                  <a:path w="473710" h="562609">
                    <a:moveTo>
                      <a:pt x="165671" y="222726"/>
                    </a:moveTo>
                    <a:lnTo>
                      <a:pt x="165557" y="222938"/>
                    </a:lnTo>
                    <a:lnTo>
                      <a:pt x="165671" y="222726"/>
                    </a:lnTo>
                    <a:close/>
                  </a:path>
                  <a:path w="473710" h="562609">
                    <a:moveTo>
                      <a:pt x="156456" y="221692"/>
                    </a:moveTo>
                    <a:lnTo>
                      <a:pt x="156309" y="222794"/>
                    </a:lnTo>
                    <a:lnTo>
                      <a:pt x="156436" y="223022"/>
                    </a:lnTo>
                    <a:lnTo>
                      <a:pt x="156563" y="222252"/>
                    </a:lnTo>
                    <a:lnTo>
                      <a:pt x="156456" y="221692"/>
                    </a:lnTo>
                    <a:close/>
                  </a:path>
                  <a:path w="473710" h="562609">
                    <a:moveTo>
                      <a:pt x="172863" y="222321"/>
                    </a:moveTo>
                    <a:lnTo>
                      <a:pt x="171343" y="222816"/>
                    </a:lnTo>
                    <a:lnTo>
                      <a:pt x="171095" y="223008"/>
                    </a:lnTo>
                    <a:lnTo>
                      <a:pt x="172863" y="222321"/>
                    </a:lnTo>
                    <a:close/>
                  </a:path>
                  <a:path w="473710" h="562609">
                    <a:moveTo>
                      <a:pt x="170683" y="222850"/>
                    </a:moveTo>
                    <a:lnTo>
                      <a:pt x="170469" y="222906"/>
                    </a:lnTo>
                    <a:lnTo>
                      <a:pt x="170683" y="222850"/>
                    </a:lnTo>
                    <a:close/>
                  </a:path>
                  <a:path w="473710" h="562609">
                    <a:moveTo>
                      <a:pt x="164015" y="222605"/>
                    </a:moveTo>
                    <a:lnTo>
                      <a:pt x="163704" y="222988"/>
                    </a:lnTo>
                    <a:lnTo>
                      <a:pt x="164015" y="222605"/>
                    </a:lnTo>
                    <a:close/>
                  </a:path>
                  <a:path w="473710" h="562609">
                    <a:moveTo>
                      <a:pt x="166043" y="222741"/>
                    </a:moveTo>
                    <a:lnTo>
                      <a:pt x="166006" y="222973"/>
                    </a:lnTo>
                    <a:lnTo>
                      <a:pt x="166043" y="222741"/>
                    </a:lnTo>
                    <a:close/>
                  </a:path>
                  <a:path w="473710" h="562609">
                    <a:moveTo>
                      <a:pt x="162367" y="222769"/>
                    </a:moveTo>
                    <a:lnTo>
                      <a:pt x="162187" y="222962"/>
                    </a:lnTo>
                    <a:lnTo>
                      <a:pt x="162367" y="222769"/>
                    </a:lnTo>
                    <a:close/>
                  </a:path>
                  <a:path w="473710" h="562609">
                    <a:moveTo>
                      <a:pt x="171070" y="222747"/>
                    </a:moveTo>
                    <a:lnTo>
                      <a:pt x="170659" y="222867"/>
                    </a:lnTo>
                    <a:lnTo>
                      <a:pt x="170879" y="222864"/>
                    </a:lnTo>
                    <a:lnTo>
                      <a:pt x="171070" y="222747"/>
                    </a:lnTo>
                    <a:close/>
                  </a:path>
                  <a:path w="473710" h="562609">
                    <a:moveTo>
                      <a:pt x="164078" y="222593"/>
                    </a:moveTo>
                    <a:lnTo>
                      <a:pt x="163947" y="222724"/>
                    </a:lnTo>
                    <a:lnTo>
                      <a:pt x="163821" y="222942"/>
                    </a:lnTo>
                    <a:lnTo>
                      <a:pt x="164078" y="222593"/>
                    </a:lnTo>
                    <a:close/>
                  </a:path>
                  <a:path w="473710" h="562609">
                    <a:moveTo>
                      <a:pt x="165651" y="222711"/>
                    </a:moveTo>
                    <a:lnTo>
                      <a:pt x="165534" y="222921"/>
                    </a:lnTo>
                    <a:lnTo>
                      <a:pt x="165661" y="222741"/>
                    </a:lnTo>
                    <a:close/>
                  </a:path>
                  <a:path w="473710" h="562609">
                    <a:moveTo>
                      <a:pt x="171010" y="222613"/>
                    </a:moveTo>
                    <a:lnTo>
                      <a:pt x="170653" y="222710"/>
                    </a:lnTo>
                    <a:lnTo>
                      <a:pt x="170417" y="222920"/>
                    </a:lnTo>
                    <a:lnTo>
                      <a:pt x="170630" y="222864"/>
                    </a:lnTo>
                    <a:lnTo>
                      <a:pt x="171010" y="222613"/>
                    </a:lnTo>
                    <a:close/>
                  </a:path>
                  <a:path w="473710" h="562609">
                    <a:moveTo>
                      <a:pt x="166437" y="222658"/>
                    </a:moveTo>
                    <a:lnTo>
                      <a:pt x="166372" y="222826"/>
                    </a:lnTo>
                    <a:lnTo>
                      <a:pt x="166437" y="222658"/>
                    </a:lnTo>
                    <a:close/>
                  </a:path>
                  <a:path w="473710" h="562609">
                    <a:moveTo>
                      <a:pt x="164267" y="222556"/>
                    </a:moveTo>
                    <a:lnTo>
                      <a:pt x="164052" y="222648"/>
                    </a:lnTo>
                    <a:lnTo>
                      <a:pt x="163927" y="222900"/>
                    </a:lnTo>
                    <a:lnTo>
                      <a:pt x="164178" y="222715"/>
                    </a:lnTo>
                    <a:lnTo>
                      <a:pt x="164267" y="222556"/>
                    </a:lnTo>
                    <a:close/>
                  </a:path>
                  <a:path w="473710" h="562609">
                    <a:moveTo>
                      <a:pt x="165961" y="222711"/>
                    </a:moveTo>
                    <a:lnTo>
                      <a:pt x="165900" y="222895"/>
                    </a:lnTo>
                    <a:lnTo>
                      <a:pt x="166027" y="222759"/>
                    </a:lnTo>
                    <a:close/>
                  </a:path>
                  <a:path w="473710" h="562609">
                    <a:moveTo>
                      <a:pt x="168611" y="221484"/>
                    </a:moveTo>
                    <a:lnTo>
                      <a:pt x="167279" y="222235"/>
                    </a:lnTo>
                    <a:lnTo>
                      <a:pt x="167153" y="222410"/>
                    </a:lnTo>
                    <a:lnTo>
                      <a:pt x="167026" y="222789"/>
                    </a:lnTo>
                    <a:lnTo>
                      <a:pt x="167394" y="222730"/>
                    </a:lnTo>
                    <a:lnTo>
                      <a:pt x="168641" y="221582"/>
                    </a:lnTo>
                    <a:close/>
                  </a:path>
                  <a:path w="473710" h="562609">
                    <a:moveTo>
                      <a:pt x="165568" y="222650"/>
                    </a:moveTo>
                    <a:lnTo>
                      <a:pt x="165463" y="222869"/>
                    </a:lnTo>
                    <a:lnTo>
                      <a:pt x="165568" y="222650"/>
                    </a:lnTo>
                    <a:close/>
                  </a:path>
                  <a:path w="473710" h="562609">
                    <a:moveTo>
                      <a:pt x="166958" y="222720"/>
                    </a:moveTo>
                    <a:close/>
                  </a:path>
                  <a:path w="473710" h="562609">
                    <a:moveTo>
                      <a:pt x="171960" y="222568"/>
                    </a:moveTo>
                    <a:lnTo>
                      <a:pt x="171431" y="222717"/>
                    </a:lnTo>
                    <a:lnTo>
                      <a:pt x="171960" y="222568"/>
                    </a:lnTo>
                    <a:close/>
                  </a:path>
                  <a:path w="473710" h="562609">
                    <a:moveTo>
                      <a:pt x="171537" y="222624"/>
                    </a:moveTo>
                    <a:lnTo>
                      <a:pt x="171163" y="222736"/>
                    </a:lnTo>
                    <a:lnTo>
                      <a:pt x="171388" y="222724"/>
                    </a:lnTo>
                    <a:lnTo>
                      <a:pt x="171537" y="222624"/>
                    </a:lnTo>
                    <a:close/>
                  </a:path>
                  <a:path w="473710" h="562609">
                    <a:moveTo>
                      <a:pt x="165420" y="222541"/>
                    </a:moveTo>
                    <a:lnTo>
                      <a:pt x="165367" y="222798"/>
                    </a:lnTo>
                    <a:lnTo>
                      <a:pt x="165493" y="222619"/>
                    </a:lnTo>
                    <a:close/>
                  </a:path>
                  <a:path w="473710" h="562609">
                    <a:moveTo>
                      <a:pt x="162385" y="222713"/>
                    </a:moveTo>
                    <a:lnTo>
                      <a:pt x="162243" y="222791"/>
                    </a:lnTo>
                    <a:lnTo>
                      <a:pt x="162385" y="222713"/>
                    </a:lnTo>
                    <a:close/>
                  </a:path>
                  <a:path w="473710" h="562609">
                    <a:moveTo>
                      <a:pt x="156388" y="221562"/>
                    </a:moveTo>
                    <a:lnTo>
                      <a:pt x="156290" y="222759"/>
                    </a:lnTo>
                    <a:lnTo>
                      <a:pt x="156417" y="221945"/>
                    </a:lnTo>
                    <a:lnTo>
                      <a:pt x="156388" y="221562"/>
                    </a:lnTo>
                    <a:close/>
                  </a:path>
                  <a:path w="473710" h="562609">
                    <a:moveTo>
                      <a:pt x="166270" y="222498"/>
                    </a:moveTo>
                    <a:lnTo>
                      <a:pt x="166177" y="222639"/>
                    </a:lnTo>
                    <a:lnTo>
                      <a:pt x="166270" y="222498"/>
                    </a:lnTo>
                    <a:close/>
                  </a:path>
                  <a:path w="473710" h="562609">
                    <a:moveTo>
                      <a:pt x="165161" y="222415"/>
                    </a:moveTo>
                    <a:lnTo>
                      <a:pt x="165051" y="222566"/>
                    </a:lnTo>
                    <a:lnTo>
                      <a:pt x="165303" y="222751"/>
                    </a:lnTo>
                    <a:lnTo>
                      <a:pt x="165161" y="222415"/>
                    </a:lnTo>
                    <a:close/>
                  </a:path>
                  <a:path w="473710" h="562609">
                    <a:moveTo>
                      <a:pt x="162975" y="220929"/>
                    </a:moveTo>
                    <a:lnTo>
                      <a:pt x="162766" y="221184"/>
                    </a:lnTo>
                    <a:lnTo>
                      <a:pt x="162260" y="222738"/>
                    </a:lnTo>
                    <a:lnTo>
                      <a:pt x="162975" y="220929"/>
                    </a:lnTo>
                    <a:close/>
                  </a:path>
                  <a:path w="473710" h="562609">
                    <a:moveTo>
                      <a:pt x="166810" y="222544"/>
                    </a:moveTo>
                    <a:lnTo>
                      <a:pt x="166721" y="222677"/>
                    </a:lnTo>
                    <a:lnTo>
                      <a:pt x="166810" y="222544"/>
                    </a:lnTo>
                    <a:close/>
                  </a:path>
                  <a:path w="473710" h="562609">
                    <a:moveTo>
                      <a:pt x="171152" y="221984"/>
                    </a:moveTo>
                    <a:lnTo>
                      <a:pt x="170545" y="222736"/>
                    </a:lnTo>
                    <a:lnTo>
                      <a:pt x="171152" y="221984"/>
                    </a:lnTo>
                    <a:close/>
                  </a:path>
                  <a:path w="473710" h="562609">
                    <a:moveTo>
                      <a:pt x="172045" y="221866"/>
                    </a:moveTo>
                    <a:lnTo>
                      <a:pt x="171184" y="221980"/>
                    </a:lnTo>
                    <a:lnTo>
                      <a:pt x="170567" y="222730"/>
                    </a:lnTo>
                    <a:lnTo>
                      <a:pt x="170932" y="222631"/>
                    </a:lnTo>
                    <a:lnTo>
                      <a:pt x="172045" y="221866"/>
                    </a:lnTo>
                    <a:close/>
                  </a:path>
                  <a:path w="473710" h="562609">
                    <a:moveTo>
                      <a:pt x="168662" y="221563"/>
                    </a:moveTo>
                    <a:lnTo>
                      <a:pt x="167419" y="222714"/>
                    </a:lnTo>
                    <a:lnTo>
                      <a:pt x="168769" y="221862"/>
                    </a:lnTo>
                    <a:lnTo>
                      <a:pt x="168662" y="221563"/>
                    </a:lnTo>
                    <a:close/>
                  </a:path>
                  <a:path w="473710" h="562609">
                    <a:moveTo>
                      <a:pt x="168602" y="221471"/>
                    </a:moveTo>
                    <a:lnTo>
                      <a:pt x="167336" y="222163"/>
                    </a:lnTo>
                    <a:lnTo>
                      <a:pt x="167215" y="222304"/>
                    </a:lnTo>
                    <a:lnTo>
                      <a:pt x="166961" y="222712"/>
                    </a:lnTo>
                    <a:lnTo>
                      <a:pt x="167214" y="222311"/>
                    </a:lnTo>
                    <a:lnTo>
                      <a:pt x="168561" y="221510"/>
                    </a:lnTo>
                    <a:close/>
                  </a:path>
                  <a:path w="473710" h="562609">
                    <a:moveTo>
                      <a:pt x="172388" y="222399"/>
                    </a:moveTo>
                    <a:lnTo>
                      <a:pt x="171562" y="222617"/>
                    </a:lnTo>
                    <a:lnTo>
                      <a:pt x="172388" y="222399"/>
                    </a:lnTo>
                    <a:close/>
                  </a:path>
                  <a:path w="473710" h="562609">
                    <a:moveTo>
                      <a:pt x="167252" y="222210"/>
                    </a:moveTo>
                    <a:lnTo>
                      <a:pt x="166940" y="222687"/>
                    </a:lnTo>
                    <a:lnTo>
                      <a:pt x="167252" y="222210"/>
                    </a:lnTo>
                    <a:close/>
                  </a:path>
                  <a:path w="473710" h="562609">
                    <a:moveTo>
                      <a:pt x="167331" y="222001"/>
                    </a:moveTo>
                    <a:lnTo>
                      <a:pt x="167034" y="222225"/>
                    </a:lnTo>
                    <a:lnTo>
                      <a:pt x="166907" y="222648"/>
                    </a:lnTo>
                    <a:lnTo>
                      <a:pt x="167331" y="222001"/>
                    </a:lnTo>
                    <a:close/>
                  </a:path>
                  <a:path w="473710" h="562609">
                    <a:moveTo>
                      <a:pt x="156344" y="221478"/>
                    </a:moveTo>
                    <a:lnTo>
                      <a:pt x="156223" y="222639"/>
                    </a:lnTo>
                    <a:lnTo>
                      <a:pt x="156350" y="221810"/>
                    </a:lnTo>
                    <a:lnTo>
                      <a:pt x="156344" y="221478"/>
                    </a:lnTo>
                    <a:close/>
                  </a:path>
                  <a:path w="473710" h="562609">
                    <a:moveTo>
                      <a:pt x="165899" y="222401"/>
                    </a:moveTo>
                    <a:lnTo>
                      <a:pt x="165747" y="222631"/>
                    </a:lnTo>
                    <a:lnTo>
                      <a:pt x="165899" y="222401"/>
                    </a:lnTo>
                    <a:close/>
                  </a:path>
                  <a:path w="473710" h="562609">
                    <a:moveTo>
                      <a:pt x="165811" y="222288"/>
                    </a:moveTo>
                    <a:lnTo>
                      <a:pt x="165740" y="222629"/>
                    </a:lnTo>
                    <a:lnTo>
                      <a:pt x="165866" y="222449"/>
                    </a:lnTo>
                    <a:lnTo>
                      <a:pt x="165811" y="222288"/>
                    </a:lnTo>
                    <a:close/>
                  </a:path>
                  <a:path w="473710" h="562609">
                    <a:moveTo>
                      <a:pt x="173640" y="221907"/>
                    </a:moveTo>
                    <a:lnTo>
                      <a:pt x="171787" y="222407"/>
                    </a:lnTo>
                    <a:lnTo>
                      <a:pt x="171537" y="222624"/>
                    </a:lnTo>
                    <a:lnTo>
                      <a:pt x="173640" y="221907"/>
                    </a:lnTo>
                    <a:close/>
                  </a:path>
                  <a:path w="473710" h="562609">
                    <a:moveTo>
                      <a:pt x="164115" y="222420"/>
                    </a:moveTo>
                    <a:lnTo>
                      <a:pt x="163953" y="222617"/>
                    </a:lnTo>
                    <a:lnTo>
                      <a:pt x="164115" y="222420"/>
                    </a:lnTo>
                    <a:close/>
                  </a:path>
                  <a:path w="473710" h="562609">
                    <a:moveTo>
                      <a:pt x="173239" y="222175"/>
                    </a:moveTo>
                    <a:lnTo>
                      <a:pt x="172377" y="222409"/>
                    </a:lnTo>
                    <a:lnTo>
                      <a:pt x="172004" y="222556"/>
                    </a:lnTo>
                    <a:lnTo>
                      <a:pt x="173239" y="222175"/>
                    </a:lnTo>
                    <a:close/>
                  </a:path>
                  <a:path w="473710" h="562609">
                    <a:moveTo>
                      <a:pt x="165739" y="222268"/>
                    </a:moveTo>
                    <a:lnTo>
                      <a:pt x="165539" y="222554"/>
                    </a:lnTo>
                    <a:lnTo>
                      <a:pt x="165739" y="222268"/>
                    </a:lnTo>
                    <a:close/>
                  </a:path>
                  <a:path w="473710" h="562609">
                    <a:moveTo>
                      <a:pt x="164612" y="222321"/>
                    </a:moveTo>
                    <a:lnTo>
                      <a:pt x="164404" y="222363"/>
                    </a:lnTo>
                    <a:lnTo>
                      <a:pt x="164295" y="222551"/>
                    </a:lnTo>
                    <a:lnTo>
                      <a:pt x="164525" y="222467"/>
                    </a:lnTo>
                    <a:lnTo>
                      <a:pt x="164612" y="222321"/>
                    </a:lnTo>
                    <a:close/>
                  </a:path>
                  <a:path w="473710" h="562609">
                    <a:moveTo>
                      <a:pt x="165551" y="222305"/>
                    </a:moveTo>
                    <a:lnTo>
                      <a:pt x="165424" y="222330"/>
                    </a:lnTo>
                    <a:lnTo>
                      <a:pt x="165307" y="222458"/>
                    </a:lnTo>
                    <a:lnTo>
                      <a:pt x="165551" y="222305"/>
                    </a:lnTo>
                    <a:close/>
                  </a:path>
                  <a:path w="473710" h="562609">
                    <a:moveTo>
                      <a:pt x="164696" y="222305"/>
                    </a:moveTo>
                    <a:lnTo>
                      <a:pt x="164512" y="222508"/>
                    </a:lnTo>
                    <a:lnTo>
                      <a:pt x="164743" y="222463"/>
                    </a:lnTo>
                    <a:lnTo>
                      <a:pt x="164696" y="222305"/>
                    </a:lnTo>
                    <a:close/>
                  </a:path>
                  <a:path w="473710" h="562609">
                    <a:moveTo>
                      <a:pt x="155335" y="221041"/>
                    </a:moveTo>
                    <a:lnTo>
                      <a:pt x="155391" y="221339"/>
                    </a:lnTo>
                    <a:lnTo>
                      <a:pt x="156023" y="222507"/>
                    </a:lnTo>
                    <a:lnTo>
                      <a:pt x="155897" y="222073"/>
                    </a:lnTo>
                    <a:lnTo>
                      <a:pt x="155335" y="221041"/>
                    </a:lnTo>
                    <a:close/>
                  </a:path>
                  <a:path w="473710" h="562609">
                    <a:moveTo>
                      <a:pt x="165102" y="222393"/>
                    </a:moveTo>
                    <a:lnTo>
                      <a:pt x="164956" y="222496"/>
                    </a:lnTo>
                    <a:lnTo>
                      <a:pt x="165102" y="222393"/>
                    </a:lnTo>
                    <a:close/>
                  </a:path>
                  <a:path w="473710" h="562609">
                    <a:moveTo>
                      <a:pt x="165219" y="222392"/>
                    </a:moveTo>
                    <a:close/>
                  </a:path>
                  <a:path w="473710" h="562609">
                    <a:moveTo>
                      <a:pt x="156224" y="221248"/>
                    </a:moveTo>
                    <a:lnTo>
                      <a:pt x="156132" y="222475"/>
                    </a:lnTo>
                    <a:lnTo>
                      <a:pt x="156259" y="221635"/>
                    </a:lnTo>
                    <a:lnTo>
                      <a:pt x="156224" y="221248"/>
                    </a:lnTo>
                    <a:close/>
                  </a:path>
                  <a:path w="473710" h="562609">
                    <a:moveTo>
                      <a:pt x="166173" y="222309"/>
                    </a:moveTo>
                    <a:lnTo>
                      <a:pt x="166294" y="222472"/>
                    </a:lnTo>
                    <a:lnTo>
                      <a:pt x="166173" y="222309"/>
                    </a:lnTo>
                    <a:close/>
                  </a:path>
                  <a:path w="473710" h="562609">
                    <a:moveTo>
                      <a:pt x="166501" y="222250"/>
                    </a:moveTo>
                    <a:lnTo>
                      <a:pt x="166204" y="222250"/>
                    </a:lnTo>
                    <a:lnTo>
                      <a:pt x="166318" y="222446"/>
                    </a:lnTo>
                    <a:lnTo>
                      <a:pt x="166501" y="222250"/>
                    </a:lnTo>
                    <a:close/>
                  </a:path>
                  <a:path w="473710" h="562609">
                    <a:moveTo>
                      <a:pt x="164925" y="222327"/>
                    </a:moveTo>
                    <a:close/>
                  </a:path>
                  <a:path w="473710" h="562609">
                    <a:moveTo>
                      <a:pt x="164804" y="222283"/>
                    </a:moveTo>
                    <a:close/>
                  </a:path>
                  <a:path w="473710" h="562609">
                    <a:moveTo>
                      <a:pt x="174596" y="221530"/>
                    </a:moveTo>
                    <a:lnTo>
                      <a:pt x="172542" y="221811"/>
                    </a:lnTo>
                    <a:lnTo>
                      <a:pt x="171796" y="222399"/>
                    </a:lnTo>
                    <a:lnTo>
                      <a:pt x="173666" y="221896"/>
                    </a:lnTo>
                    <a:lnTo>
                      <a:pt x="174596" y="221530"/>
                    </a:lnTo>
                    <a:close/>
                  </a:path>
                  <a:path w="473710" h="562609">
                    <a:moveTo>
                      <a:pt x="165025" y="222250"/>
                    </a:moveTo>
                    <a:lnTo>
                      <a:pt x="165102" y="222393"/>
                    </a:lnTo>
                    <a:lnTo>
                      <a:pt x="165025" y="222250"/>
                    </a:lnTo>
                    <a:close/>
                  </a:path>
                  <a:path w="473710" h="562609">
                    <a:moveTo>
                      <a:pt x="177355" y="222250"/>
                    </a:moveTo>
                    <a:lnTo>
                      <a:pt x="176997" y="222390"/>
                    </a:lnTo>
                    <a:lnTo>
                      <a:pt x="177355" y="222250"/>
                    </a:lnTo>
                    <a:close/>
                  </a:path>
                  <a:path w="473710" h="562609">
                    <a:moveTo>
                      <a:pt x="174572" y="221656"/>
                    </a:moveTo>
                    <a:lnTo>
                      <a:pt x="172427" y="222389"/>
                    </a:lnTo>
                    <a:lnTo>
                      <a:pt x="173251" y="222170"/>
                    </a:lnTo>
                    <a:lnTo>
                      <a:pt x="174572" y="221656"/>
                    </a:lnTo>
                    <a:close/>
                  </a:path>
                  <a:path w="473710" h="562609">
                    <a:moveTo>
                      <a:pt x="165269" y="221904"/>
                    </a:moveTo>
                    <a:lnTo>
                      <a:pt x="165070" y="222283"/>
                    </a:lnTo>
                    <a:lnTo>
                      <a:pt x="165626" y="222250"/>
                    </a:lnTo>
                    <a:lnTo>
                      <a:pt x="165269" y="221904"/>
                    </a:lnTo>
                    <a:close/>
                  </a:path>
                  <a:path w="473710" h="562609">
                    <a:moveTo>
                      <a:pt x="164632" y="222257"/>
                    </a:moveTo>
                    <a:lnTo>
                      <a:pt x="164503" y="222283"/>
                    </a:lnTo>
                    <a:lnTo>
                      <a:pt x="164632" y="222288"/>
                    </a:lnTo>
                    <a:close/>
                  </a:path>
                  <a:path w="473710" h="562609">
                    <a:moveTo>
                      <a:pt x="167217" y="221851"/>
                    </a:moveTo>
                    <a:lnTo>
                      <a:pt x="166856" y="222349"/>
                    </a:lnTo>
                    <a:lnTo>
                      <a:pt x="166982" y="222219"/>
                    </a:lnTo>
                    <a:lnTo>
                      <a:pt x="167217" y="221851"/>
                    </a:lnTo>
                    <a:close/>
                  </a:path>
                  <a:path w="473710" h="562609">
                    <a:moveTo>
                      <a:pt x="165582" y="222250"/>
                    </a:moveTo>
                    <a:lnTo>
                      <a:pt x="165331" y="222348"/>
                    </a:lnTo>
                    <a:lnTo>
                      <a:pt x="165563" y="222283"/>
                    </a:lnTo>
                    <a:close/>
                  </a:path>
                  <a:path w="473710" h="562609">
                    <a:moveTo>
                      <a:pt x="166230" y="222121"/>
                    </a:moveTo>
                    <a:lnTo>
                      <a:pt x="166100" y="222336"/>
                    </a:lnTo>
                    <a:lnTo>
                      <a:pt x="166230" y="222121"/>
                    </a:lnTo>
                    <a:close/>
                  </a:path>
                  <a:path w="473710" h="562609">
                    <a:moveTo>
                      <a:pt x="155511" y="219883"/>
                    </a:moveTo>
                    <a:lnTo>
                      <a:pt x="155424" y="221118"/>
                    </a:lnTo>
                    <a:lnTo>
                      <a:pt x="156052" y="222330"/>
                    </a:lnTo>
                    <a:lnTo>
                      <a:pt x="156176" y="221548"/>
                    </a:lnTo>
                    <a:lnTo>
                      <a:pt x="156056" y="220927"/>
                    </a:lnTo>
                    <a:lnTo>
                      <a:pt x="155511" y="219883"/>
                    </a:lnTo>
                    <a:close/>
                  </a:path>
                  <a:path w="473710" h="562609">
                    <a:moveTo>
                      <a:pt x="166006" y="222250"/>
                    </a:moveTo>
                    <a:lnTo>
                      <a:pt x="165836" y="222250"/>
                    </a:lnTo>
                    <a:lnTo>
                      <a:pt x="166006" y="222250"/>
                    </a:lnTo>
                    <a:close/>
                  </a:path>
                  <a:path w="473710" h="562609">
                    <a:moveTo>
                      <a:pt x="165753" y="222250"/>
                    </a:moveTo>
                    <a:lnTo>
                      <a:pt x="165582" y="222250"/>
                    </a:lnTo>
                    <a:lnTo>
                      <a:pt x="165753" y="222250"/>
                    </a:lnTo>
                    <a:close/>
                  </a:path>
                  <a:path w="473710" h="562609">
                    <a:moveTo>
                      <a:pt x="164714" y="222250"/>
                    </a:moveTo>
                    <a:close/>
                  </a:path>
                  <a:path w="473710" h="562609">
                    <a:moveTo>
                      <a:pt x="176308" y="221363"/>
                    </a:moveTo>
                    <a:lnTo>
                      <a:pt x="173311" y="222155"/>
                    </a:lnTo>
                    <a:lnTo>
                      <a:pt x="172941" y="222299"/>
                    </a:lnTo>
                    <a:lnTo>
                      <a:pt x="176197" y="221408"/>
                    </a:lnTo>
                    <a:close/>
                  </a:path>
                  <a:path w="473710" h="562609">
                    <a:moveTo>
                      <a:pt x="164907" y="221555"/>
                    </a:moveTo>
                    <a:lnTo>
                      <a:pt x="164445" y="222292"/>
                    </a:lnTo>
                    <a:lnTo>
                      <a:pt x="164694" y="222143"/>
                    </a:lnTo>
                    <a:lnTo>
                      <a:pt x="164945" y="221777"/>
                    </a:lnTo>
                    <a:lnTo>
                      <a:pt x="164907" y="221555"/>
                    </a:lnTo>
                    <a:close/>
                  </a:path>
                  <a:path w="473710" h="562609">
                    <a:moveTo>
                      <a:pt x="166413" y="222071"/>
                    </a:moveTo>
                    <a:lnTo>
                      <a:pt x="166277" y="222108"/>
                    </a:lnTo>
                    <a:lnTo>
                      <a:pt x="166155" y="222291"/>
                    </a:lnTo>
                    <a:lnTo>
                      <a:pt x="166501" y="222250"/>
                    </a:lnTo>
                    <a:lnTo>
                      <a:pt x="166413" y="222071"/>
                    </a:lnTo>
                    <a:close/>
                  </a:path>
                  <a:path w="473710" h="562609">
                    <a:moveTo>
                      <a:pt x="165077" y="221720"/>
                    </a:moveTo>
                    <a:lnTo>
                      <a:pt x="164928" y="221938"/>
                    </a:lnTo>
                    <a:lnTo>
                      <a:pt x="164804" y="222283"/>
                    </a:lnTo>
                    <a:lnTo>
                      <a:pt x="165057" y="221967"/>
                    </a:lnTo>
                    <a:lnTo>
                      <a:pt x="165077" y="221720"/>
                    </a:lnTo>
                    <a:close/>
                  </a:path>
                  <a:path w="473710" h="562609">
                    <a:moveTo>
                      <a:pt x="166065" y="222166"/>
                    </a:moveTo>
                    <a:lnTo>
                      <a:pt x="165830" y="222251"/>
                    </a:lnTo>
                    <a:lnTo>
                      <a:pt x="166006" y="222250"/>
                    </a:lnTo>
                    <a:close/>
                  </a:path>
                  <a:path w="473710" h="562609">
                    <a:moveTo>
                      <a:pt x="158153" y="219628"/>
                    </a:moveTo>
                    <a:lnTo>
                      <a:pt x="158050" y="220758"/>
                    </a:lnTo>
                    <a:lnTo>
                      <a:pt x="158914" y="222250"/>
                    </a:lnTo>
                    <a:lnTo>
                      <a:pt x="158788" y="221805"/>
                    </a:lnTo>
                    <a:lnTo>
                      <a:pt x="158413" y="221154"/>
                    </a:lnTo>
                    <a:lnTo>
                      <a:pt x="158287" y="219831"/>
                    </a:lnTo>
                    <a:lnTo>
                      <a:pt x="158153" y="219628"/>
                    </a:lnTo>
                    <a:close/>
                  </a:path>
                  <a:path w="473710" h="562609">
                    <a:moveTo>
                      <a:pt x="159789" y="222225"/>
                    </a:moveTo>
                    <a:close/>
                  </a:path>
                  <a:path w="473710" h="562609">
                    <a:moveTo>
                      <a:pt x="164800" y="221451"/>
                    </a:moveTo>
                    <a:lnTo>
                      <a:pt x="164220" y="222250"/>
                    </a:lnTo>
                    <a:lnTo>
                      <a:pt x="164800" y="221451"/>
                    </a:lnTo>
                    <a:close/>
                  </a:path>
                  <a:path w="473710" h="562609">
                    <a:moveTo>
                      <a:pt x="165021" y="221665"/>
                    </a:moveTo>
                    <a:lnTo>
                      <a:pt x="164622" y="222250"/>
                    </a:lnTo>
                    <a:lnTo>
                      <a:pt x="164966" y="221882"/>
                    </a:lnTo>
                    <a:lnTo>
                      <a:pt x="165021" y="221665"/>
                    </a:lnTo>
                    <a:close/>
                  </a:path>
                  <a:path w="473710" h="562609">
                    <a:moveTo>
                      <a:pt x="165151" y="221791"/>
                    </a:moveTo>
                    <a:lnTo>
                      <a:pt x="164916" y="222250"/>
                    </a:lnTo>
                    <a:lnTo>
                      <a:pt x="165152" y="222070"/>
                    </a:lnTo>
                    <a:lnTo>
                      <a:pt x="165151" y="221791"/>
                    </a:lnTo>
                    <a:close/>
                  </a:path>
                  <a:path w="473710" h="562609">
                    <a:moveTo>
                      <a:pt x="165376" y="221752"/>
                    </a:moveTo>
                    <a:lnTo>
                      <a:pt x="165384" y="222016"/>
                    </a:lnTo>
                    <a:lnTo>
                      <a:pt x="165626" y="222250"/>
                    </a:lnTo>
                    <a:lnTo>
                      <a:pt x="165501" y="221914"/>
                    </a:lnTo>
                    <a:lnTo>
                      <a:pt x="165376" y="221752"/>
                    </a:lnTo>
                    <a:close/>
                  </a:path>
                  <a:path w="473710" h="562609">
                    <a:moveTo>
                      <a:pt x="165737" y="222219"/>
                    </a:moveTo>
                    <a:close/>
                  </a:path>
                  <a:path w="473710" h="562609">
                    <a:moveTo>
                      <a:pt x="169076" y="222200"/>
                    </a:moveTo>
                    <a:close/>
                  </a:path>
                  <a:path w="473710" h="562609">
                    <a:moveTo>
                      <a:pt x="169133" y="222246"/>
                    </a:moveTo>
                    <a:close/>
                  </a:path>
                  <a:path w="473710" h="562609">
                    <a:moveTo>
                      <a:pt x="170119" y="221055"/>
                    </a:moveTo>
                    <a:lnTo>
                      <a:pt x="169878" y="221162"/>
                    </a:lnTo>
                    <a:lnTo>
                      <a:pt x="169258" y="221958"/>
                    </a:lnTo>
                    <a:lnTo>
                      <a:pt x="169133" y="222246"/>
                    </a:lnTo>
                    <a:lnTo>
                      <a:pt x="169349" y="222210"/>
                    </a:lnTo>
                    <a:lnTo>
                      <a:pt x="170119" y="221055"/>
                    </a:lnTo>
                    <a:close/>
                  </a:path>
                  <a:path w="473710" h="562609">
                    <a:moveTo>
                      <a:pt x="167441" y="221921"/>
                    </a:moveTo>
                    <a:lnTo>
                      <a:pt x="167205" y="222235"/>
                    </a:lnTo>
                    <a:lnTo>
                      <a:pt x="167332" y="222088"/>
                    </a:lnTo>
                    <a:lnTo>
                      <a:pt x="167441" y="221921"/>
                    </a:lnTo>
                    <a:close/>
                  </a:path>
                  <a:path w="473710" h="562609">
                    <a:moveTo>
                      <a:pt x="162058" y="221119"/>
                    </a:moveTo>
                    <a:lnTo>
                      <a:pt x="159781" y="221938"/>
                    </a:lnTo>
                    <a:lnTo>
                      <a:pt x="159789" y="222225"/>
                    </a:lnTo>
                    <a:lnTo>
                      <a:pt x="161858" y="221384"/>
                    </a:lnTo>
                    <a:lnTo>
                      <a:pt x="162058" y="221119"/>
                    </a:lnTo>
                    <a:close/>
                  </a:path>
                  <a:path w="473710" h="562609">
                    <a:moveTo>
                      <a:pt x="165441" y="221661"/>
                    </a:moveTo>
                    <a:lnTo>
                      <a:pt x="165488" y="221896"/>
                    </a:lnTo>
                    <a:lnTo>
                      <a:pt x="165737" y="222219"/>
                    </a:lnTo>
                    <a:lnTo>
                      <a:pt x="165612" y="221938"/>
                    </a:lnTo>
                    <a:lnTo>
                      <a:pt x="165441" y="221661"/>
                    </a:lnTo>
                    <a:close/>
                  </a:path>
                  <a:path w="473710" h="562609">
                    <a:moveTo>
                      <a:pt x="174827" y="219765"/>
                    </a:moveTo>
                    <a:lnTo>
                      <a:pt x="170800" y="220869"/>
                    </a:lnTo>
                    <a:lnTo>
                      <a:pt x="169513" y="222058"/>
                    </a:lnTo>
                    <a:lnTo>
                      <a:pt x="169392" y="222212"/>
                    </a:lnTo>
                    <a:lnTo>
                      <a:pt x="171065" y="221987"/>
                    </a:lnTo>
                    <a:lnTo>
                      <a:pt x="171767" y="220980"/>
                    </a:lnTo>
                    <a:lnTo>
                      <a:pt x="173273" y="220980"/>
                    </a:lnTo>
                    <a:lnTo>
                      <a:pt x="174827" y="219765"/>
                    </a:lnTo>
                    <a:close/>
                  </a:path>
                  <a:path w="473710" h="562609">
                    <a:moveTo>
                      <a:pt x="167476" y="221780"/>
                    </a:moveTo>
                    <a:lnTo>
                      <a:pt x="167289" y="221862"/>
                    </a:lnTo>
                    <a:lnTo>
                      <a:pt x="167044" y="222211"/>
                    </a:lnTo>
                    <a:lnTo>
                      <a:pt x="167281" y="222037"/>
                    </a:lnTo>
                    <a:lnTo>
                      <a:pt x="167476" y="221780"/>
                    </a:lnTo>
                    <a:close/>
                  </a:path>
                  <a:path w="473710" h="562609">
                    <a:moveTo>
                      <a:pt x="158491" y="220163"/>
                    </a:moveTo>
                    <a:lnTo>
                      <a:pt x="158401" y="221133"/>
                    </a:lnTo>
                    <a:lnTo>
                      <a:pt x="159021" y="222211"/>
                    </a:lnTo>
                    <a:lnTo>
                      <a:pt x="159494" y="222041"/>
                    </a:lnTo>
                    <a:lnTo>
                      <a:pt x="159369" y="221645"/>
                    </a:lnTo>
                    <a:lnTo>
                      <a:pt x="158491" y="220163"/>
                    </a:lnTo>
                    <a:close/>
                  </a:path>
                  <a:path w="473710" h="562609">
                    <a:moveTo>
                      <a:pt x="166754" y="221978"/>
                    </a:moveTo>
                    <a:lnTo>
                      <a:pt x="166538" y="222209"/>
                    </a:lnTo>
                    <a:lnTo>
                      <a:pt x="166754" y="221978"/>
                    </a:lnTo>
                    <a:close/>
                  </a:path>
                  <a:path w="473710" h="562609">
                    <a:moveTo>
                      <a:pt x="166121" y="221724"/>
                    </a:moveTo>
                    <a:lnTo>
                      <a:pt x="165786" y="222206"/>
                    </a:lnTo>
                    <a:lnTo>
                      <a:pt x="166160" y="221826"/>
                    </a:lnTo>
                    <a:close/>
                  </a:path>
                  <a:path w="473710" h="562609">
                    <a:moveTo>
                      <a:pt x="165728" y="221255"/>
                    </a:moveTo>
                    <a:lnTo>
                      <a:pt x="165532" y="221797"/>
                    </a:lnTo>
                    <a:lnTo>
                      <a:pt x="165785" y="222204"/>
                    </a:lnTo>
                    <a:lnTo>
                      <a:pt x="166033" y="221851"/>
                    </a:lnTo>
                    <a:lnTo>
                      <a:pt x="165906" y="221468"/>
                    </a:lnTo>
                    <a:lnTo>
                      <a:pt x="165728" y="221255"/>
                    </a:lnTo>
                    <a:close/>
                  </a:path>
                  <a:path w="473710" h="562609">
                    <a:moveTo>
                      <a:pt x="168922" y="221922"/>
                    </a:moveTo>
                    <a:lnTo>
                      <a:pt x="169076" y="222200"/>
                    </a:lnTo>
                    <a:lnTo>
                      <a:pt x="168922" y="221922"/>
                    </a:lnTo>
                    <a:close/>
                  </a:path>
                  <a:path w="473710" h="562609">
                    <a:moveTo>
                      <a:pt x="168539" y="221488"/>
                    </a:moveTo>
                    <a:lnTo>
                      <a:pt x="167776" y="221697"/>
                    </a:lnTo>
                    <a:lnTo>
                      <a:pt x="167537" y="221851"/>
                    </a:lnTo>
                    <a:lnTo>
                      <a:pt x="167293" y="222185"/>
                    </a:lnTo>
                    <a:lnTo>
                      <a:pt x="168539" y="221488"/>
                    </a:lnTo>
                    <a:close/>
                  </a:path>
                  <a:path w="473710" h="562609">
                    <a:moveTo>
                      <a:pt x="169841" y="221185"/>
                    </a:moveTo>
                    <a:lnTo>
                      <a:pt x="169319" y="221514"/>
                    </a:lnTo>
                    <a:lnTo>
                      <a:pt x="169079" y="221749"/>
                    </a:lnTo>
                    <a:lnTo>
                      <a:pt x="168964" y="221987"/>
                    </a:lnTo>
                    <a:lnTo>
                      <a:pt x="169090" y="222181"/>
                    </a:lnTo>
                    <a:lnTo>
                      <a:pt x="169841" y="221185"/>
                    </a:lnTo>
                    <a:close/>
                  </a:path>
                  <a:path w="473710" h="562609">
                    <a:moveTo>
                      <a:pt x="166212" y="221831"/>
                    </a:moveTo>
                    <a:lnTo>
                      <a:pt x="165896" y="222175"/>
                    </a:lnTo>
                    <a:lnTo>
                      <a:pt x="166141" y="222058"/>
                    </a:lnTo>
                    <a:lnTo>
                      <a:pt x="166212" y="221831"/>
                    </a:lnTo>
                    <a:close/>
                  </a:path>
                  <a:path w="473710" h="562609">
                    <a:moveTo>
                      <a:pt x="176398" y="221293"/>
                    </a:moveTo>
                    <a:lnTo>
                      <a:pt x="175378" y="221439"/>
                    </a:lnTo>
                    <a:lnTo>
                      <a:pt x="173311" y="222155"/>
                    </a:lnTo>
                    <a:lnTo>
                      <a:pt x="176266" y="221375"/>
                    </a:lnTo>
                    <a:lnTo>
                      <a:pt x="176398" y="221293"/>
                    </a:lnTo>
                    <a:close/>
                  </a:path>
                  <a:path w="473710" h="562609">
                    <a:moveTo>
                      <a:pt x="157229" y="221309"/>
                    </a:moveTo>
                    <a:lnTo>
                      <a:pt x="157275" y="221468"/>
                    </a:lnTo>
                    <a:lnTo>
                      <a:pt x="157652" y="222154"/>
                    </a:lnTo>
                    <a:lnTo>
                      <a:pt x="157531" y="221862"/>
                    </a:lnTo>
                    <a:lnTo>
                      <a:pt x="157229" y="221309"/>
                    </a:lnTo>
                    <a:close/>
                  </a:path>
                  <a:path w="473710" h="562609">
                    <a:moveTo>
                      <a:pt x="175953" y="221869"/>
                    </a:moveTo>
                    <a:lnTo>
                      <a:pt x="175468" y="222058"/>
                    </a:lnTo>
                    <a:lnTo>
                      <a:pt x="175809" y="221958"/>
                    </a:lnTo>
                    <a:lnTo>
                      <a:pt x="175953" y="221869"/>
                    </a:lnTo>
                    <a:close/>
                  </a:path>
                  <a:path w="473710" h="562609">
                    <a:moveTo>
                      <a:pt x="166260" y="221889"/>
                    </a:moveTo>
                    <a:lnTo>
                      <a:pt x="166097" y="222120"/>
                    </a:lnTo>
                    <a:lnTo>
                      <a:pt x="166260" y="221889"/>
                    </a:lnTo>
                    <a:close/>
                  </a:path>
                  <a:path w="473710" h="562609">
                    <a:moveTo>
                      <a:pt x="170800" y="220869"/>
                    </a:moveTo>
                    <a:lnTo>
                      <a:pt x="170190" y="221036"/>
                    </a:lnTo>
                    <a:lnTo>
                      <a:pt x="169455" y="222111"/>
                    </a:lnTo>
                    <a:lnTo>
                      <a:pt x="170800" y="220869"/>
                    </a:lnTo>
                    <a:close/>
                  </a:path>
                  <a:path w="473710" h="562609">
                    <a:moveTo>
                      <a:pt x="166301" y="221938"/>
                    </a:moveTo>
                    <a:lnTo>
                      <a:pt x="166172" y="222100"/>
                    </a:lnTo>
                    <a:lnTo>
                      <a:pt x="166301" y="221938"/>
                    </a:lnTo>
                    <a:close/>
                  </a:path>
                  <a:path w="473710" h="562609">
                    <a:moveTo>
                      <a:pt x="157251" y="221175"/>
                    </a:moveTo>
                    <a:lnTo>
                      <a:pt x="157300" y="221408"/>
                    </a:lnTo>
                    <a:lnTo>
                      <a:pt x="157666" y="222088"/>
                    </a:lnTo>
                    <a:lnTo>
                      <a:pt x="157542" y="221749"/>
                    </a:lnTo>
                    <a:lnTo>
                      <a:pt x="157251" y="221175"/>
                    </a:lnTo>
                    <a:close/>
                  </a:path>
                  <a:path w="473710" h="562609">
                    <a:moveTo>
                      <a:pt x="167943" y="220457"/>
                    </a:moveTo>
                    <a:lnTo>
                      <a:pt x="167724" y="220554"/>
                    </a:lnTo>
                    <a:lnTo>
                      <a:pt x="166520" y="221810"/>
                    </a:lnTo>
                    <a:lnTo>
                      <a:pt x="166395" y="222039"/>
                    </a:lnTo>
                    <a:lnTo>
                      <a:pt x="166736" y="221945"/>
                    </a:lnTo>
                    <a:lnTo>
                      <a:pt x="167832" y="220819"/>
                    </a:lnTo>
                    <a:lnTo>
                      <a:pt x="167959" y="220620"/>
                    </a:lnTo>
                    <a:lnTo>
                      <a:pt x="167943" y="220457"/>
                    </a:lnTo>
                    <a:close/>
                  </a:path>
                  <a:path w="473710" h="562609">
                    <a:moveTo>
                      <a:pt x="157398" y="221437"/>
                    </a:moveTo>
                    <a:lnTo>
                      <a:pt x="157675" y="222038"/>
                    </a:lnTo>
                    <a:lnTo>
                      <a:pt x="157550" y="221706"/>
                    </a:lnTo>
                    <a:lnTo>
                      <a:pt x="157398" y="221437"/>
                    </a:lnTo>
                    <a:close/>
                  </a:path>
                  <a:path w="473710" h="562609">
                    <a:moveTo>
                      <a:pt x="176080" y="221768"/>
                    </a:moveTo>
                    <a:lnTo>
                      <a:pt x="175607" y="221958"/>
                    </a:lnTo>
                    <a:lnTo>
                      <a:pt x="175948" y="221851"/>
                    </a:lnTo>
                    <a:lnTo>
                      <a:pt x="176080" y="221768"/>
                    </a:lnTo>
                    <a:close/>
                  </a:path>
                  <a:path w="473710" h="562609">
                    <a:moveTo>
                      <a:pt x="158495" y="220144"/>
                    </a:moveTo>
                    <a:lnTo>
                      <a:pt x="159585" y="222008"/>
                    </a:lnTo>
                    <a:lnTo>
                      <a:pt x="159465" y="221692"/>
                    </a:lnTo>
                    <a:lnTo>
                      <a:pt x="158495" y="220144"/>
                    </a:lnTo>
                    <a:close/>
                  </a:path>
                  <a:path w="473710" h="562609">
                    <a:moveTo>
                      <a:pt x="171945" y="220980"/>
                    </a:moveTo>
                    <a:lnTo>
                      <a:pt x="171767" y="220980"/>
                    </a:lnTo>
                    <a:lnTo>
                      <a:pt x="171062" y="221992"/>
                    </a:lnTo>
                    <a:lnTo>
                      <a:pt x="171945" y="220980"/>
                    </a:lnTo>
                    <a:close/>
                  </a:path>
                  <a:path w="473710" h="562609">
                    <a:moveTo>
                      <a:pt x="167665" y="220580"/>
                    </a:moveTo>
                    <a:lnTo>
                      <a:pt x="166478" y="221749"/>
                    </a:lnTo>
                    <a:lnTo>
                      <a:pt x="166353" y="221989"/>
                    </a:lnTo>
                    <a:lnTo>
                      <a:pt x="167665" y="220580"/>
                    </a:lnTo>
                    <a:close/>
                  </a:path>
                  <a:path w="473710" h="562609">
                    <a:moveTo>
                      <a:pt x="173273" y="220980"/>
                    </a:moveTo>
                    <a:lnTo>
                      <a:pt x="171945" y="220980"/>
                    </a:lnTo>
                    <a:lnTo>
                      <a:pt x="171157" y="221980"/>
                    </a:lnTo>
                    <a:lnTo>
                      <a:pt x="172067" y="221851"/>
                    </a:lnTo>
                    <a:lnTo>
                      <a:pt x="173273" y="220980"/>
                    </a:lnTo>
                    <a:close/>
                  </a:path>
                  <a:path w="473710" h="562609">
                    <a:moveTo>
                      <a:pt x="167193" y="221820"/>
                    </a:moveTo>
                    <a:lnTo>
                      <a:pt x="166880" y="221906"/>
                    </a:lnTo>
                    <a:lnTo>
                      <a:pt x="167102" y="221882"/>
                    </a:lnTo>
                    <a:close/>
                  </a:path>
                  <a:path w="473710" h="562609">
                    <a:moveTo>
                      <a:pt x="176086" y="221641"/>
                    </a:moveTo>
                    <a:lnTo>
                      <a:pt x="175822" y="221768"/>
                    </a:lnTo>
                    <a:lnTo>
                      <a:pt x="175571" y="221967"/>
                    </a:lnTo>
                    <a:lnTo>
                      <a:pt x="176086" y="221641"/>
                    </a:lnTo>
                    <a:close/>
                  </a:path>
                  <a:path w="473710" h="562609">
                    <a:moveTo>
                      <a:pt x="172539" y="221801"/>
                    </a:moveTo>
                    <a:lnTo>
                      <a:pt x="172300" y="221961"/>
                    </a:lnTo>
                    <a:lnTo>
                      <a:pt x="172539" y="221801"/>
                    </a:lnTo>
                    <a:close/>
                  </a:path>
                  <a:path w="473710" h="562609">
                    <a:moveTo>
                      <a:pt x="167546" y="221760"/>
                    </a:moveTo>
                    <a:lnTo>
                      <a:pt x="167386" y="221960"/>
                    </a:lnTo>
                    <a:lnTo>
                      <a:pt x="167546" y="221760"/>
                    </a:lnTo>
                    <a:close/>
                  </a:path>
                  <a:path w="473710" h="562609">
                    <a:moveTo>
                      <a:pt x="157259" y="221127"/>
                    </a:moveTo>
                    <a:lnTo>
                      <a:pt x="157691" y="221958"/>
                    </a:lnTo>
                    <a:lnTo>
                      <a:pt x="157566" y="221675"/>
                    </a:lnTo>
                    <a:lnTo>
                      <a:pt x="157259" y="221127"/>
                    </a:lnTo>
                    <a:close/>
                  </a:path>
                  <a:path w="473710" h="562609">
                    <a:moveTo>
                      <a:pt x="167507" y="220649"/>
                    </a:moveTo>
                    <a:lnTo>
                      <a:pt x="167168" y="220821"/>
                    </a:lnTo>
                    <a:lnTo>
                      <a:pt x="166557" y="221465"/>
                    </a:lnTo>
                    <a:lnTo>
                      <a:pt x="166431" y="221645"/>
                    </a:lnTo>
                    <a:lnTo>
                      <a:pt x="166306" y="221933"/>
                    </a:lnTo>
                    <a:lnTo>
                      <a:pt x="167507" y="220649"/>
                    </a:lnTo>
                    <a:close/>
                  </a:path>
                  <a:path w="473710" h="562609">
                    <a:moveTo>
                      <a:pt x="169258" y="221553"/>
                    </a:moveTo>
                    <a:lnTo>
                      <a:pt x="169038" y="221692"/>
                    </a:lnTo>
                    <a:lnTo>
                      <a:pt x="168921" y="221922"/>
                    </a:lnTo>
                    <a:lnTo>
                      <a:pt x="169258" y="221553"/>
                    </a:lnTo>
                    <a:close/>
                  </a:path>
                  <a:path w="473710" h="562609">
                    <a:moveTo>
                      <a:pt x="157381" y="220397"/>
                    </a:moveTo>
                    <a:lnTo>
                      <a:pt x="157325" y="221244"/>
                    </a:lnTo>
                    <a:lnTo>
                      <a:pt x="157700" y="221914"/>
                    </a:lnTo>
                    <a:lnTo>
                      <a:pt x="157826" y="221276"/>
                    </a:lnTo>
                    <a:lnTo>
                      <a:pt x="157712" y="220927"/>
                    </a:lnTo>
                    <a:lnTo>
                      <a:pt x="157381" y="220397"/>
                    </a:lnTo>
                    <a:close/>
                  </a:path>
                  <a:path w="473710" h="562609">
                    <a:moveTo>
                      <a:pt x="175049" y="221471"/>
                    </a:moveTo>
                    <a:lnTo>
                      <a:pt x="174600" y="221532"/>
                    </a:lnTo>
                    <a:lnTo>
                      <a:pt x="173699" y="221887"/>
                    </a:lnTo>
                    <a:lnTo>
                      <a:pt x="175049" y="221471"/>
                    </a:lnTo>
                    <a:close/>
                  </a:path>
                  <a:path w="473710" h="562609">
                    <a:moveTo>
                      <a:pt x="166450" y="221572"/>
                    </a:moveTo>
                    <a:lnTo>
                      <a:pt x="166264" y="221883"/>
                    </a:lnTo>
                    <a:lnTo>
                      <a:pt x="166450" y="221572"/>
                    </a:lnTo>
                    <a:close/>
                  </a:path>
                  <a:path w="473710" h="562609">
                    <a:moveTo>
                      <a:pt x="167725" y="221711"/>
                    </a:moveTo>
                    <a:lnTo>
                      <a:pt x="167587" y="221749"/>
                    </a:lnTo>
                    <a:lnTo>
                      <a:pt x="167492" y="221882"/>
                    </a:lnTo>
                    <a:lnTo>
                      <a:pt x="167725" y="221711"/>
                    </a:lnTo>
                    <a:close/>
                  </a:path>
                  <a:path w="473710" h="562609">
                    <a:moveTo>
                      <a:pt x="177953" y="221088"/>
                    </a:moveTo>
                    <a:lnTo>
                      <a:pt x="177799" y="221108"/>
                    </a:lnTo>
                    <a:lnTo>
                      <a:pt x="176078" y="221798"/>
                    </a:lnTo>
                    <a:lnTo>
                      <a:pt x="177953" y="221088"/>
                    </a:lnTo>
                    <a:close/>
                  </a:path>
                  <a:path w="473710" h="562609">
                    <a:moveTo>
                      <a:pt x="177779" y="221111"/>
                    </a:moveTo>
                    <a:lnTo>
                      <a:pt x="176129" y="221749"/>
                    </a:lnTo>
                    <a:lnTo>
                      <a:pt x="177779" y="221111"/>
                    </a:lnTo>
                    <a:close/>
                  </a:path>
                  <a:path w="473710" h="562609">
                    <a:moveTo>
                      <a:pt x="168678" y="221548"/>
                    </a:moveTo>
                    <a:lnTo>
                      <a:pt x="168831" y="221823"/>
                    </a:lnTo>
                    <a:lnTo>
                      <a:pt x="168678" y="221548"/>
                    </a:lnTo>
                    <a:close/>
                  </a:path>
                  <a:path w="473710" h="562609">
                    <a:moveTo>
                      <a:pt x="167971" y="220670"/>
                    </a:moveTo>
                    <a:lnTo>
                      <a:pt x="167814" y="220847"/>
                    </a:lnTo>
                    <a:lnTo>
                      <a:pt x="167193" y="221820"/>
                    </a:lnTo>
                    <a:lnTo>
                      <a:pt x="167318" y="221692"/>
                    </a:lnTo>
                    <a:lnTo>
                      <a:pt x="167971" y="220670"/>
                    </a:lnTo>
                    <a:close/>
                  </a:path>
                  <a:path w="473710" h="562609">
                    <a:moveTo>
                      <a:pt x="169576" y="221204"/>
                    </a:moveTo>
                    <a:lnTo>
                      <a:pt x="168833" y="221408"/>
                    </a:lnTo>
                    <a:lnTo>
                      <a:pt x="168728" y="221625"/>
                    </a:lnTo>
                    <a:lnTo>
                      <a:pt x="168849" y="221811"/>
                    </a:lnTo>
                    <a:lnTo>
                      <a:pt x="169213" y="221582"/>
                    </a:lnTo>
                    <a:lnTo>
                      <a:pt x="169576" y="221204"/>
                    </a:lnTo>
                    <a:close/>
                  </a:path>
                  <a:path w="473710" h="562609">
                    <a:moveTo>
                      <a:pt x="175619" y="219710"/>
                    </a:moveTo>
                    <a:lnTo>
                      <a:pt x="175031" y="219710"/>
                    </a:lnTo>
                    <a:lnTo>
                      <a:pt x="172479" y="221806"/>
                    </a:lnTo>
                    <a:lnTo>
                      <a:pt x="175619" y="219710"/>
                    </a:lnTo>
                    <a:close/>
                  </a:path>
                  <a:path w="473710" h="562609">
                    <a:moveTo>
                      <a:pt x="177571" y="218440"/>
                    </a:moveTo>
                    <a:lnTo>
                      <a:pt x="172508" y="221802"/>
                    </a:lnTo>
                    <a:lnTo>
                      <a:pt x="177571" y="218440"/>
                    </a:lnTo>
                    <a:close/>
                  </a:path>
                  <a:path w="473710" h="562609">
                    <a:moveTo>
                      <a:pt x="167679" y="220051"/>
                    </a:moveTo>
                    <a:lnTo>
                      <a:pt x="167279" y="220163"/>
                    </a:lnTo>
                    <a:lnTo>
                      <a:pt x="166316" y="221447"/>
                    </a:lnTo>
                    <a:lnTo>
                      <a:pt x="166189" y="221794"/>
                    </a:lnTo>
                    <a:lnTo>
                      <a:pt x="166439" y="221523"/>
                    </a:lnTo>
                    <a:lnTo>
                      <a:pt x="166565" y="221353"/>
                    </a:lnTo>
                    <a:lnTo>
                      <a:pt x="166691" y="221113"/>
                    </a:lnTo>
                    <a:lnTo>
                      <a:pt x="166804" y="220960"/>
                    </a:lnTo>
                    <a:lnTo>
                      <a:pt x="166977" y="220884"/>
                    </a:lnTo>
                    <a:lnTo>
                      <a:pt x="167707" y="220144"/>
                    </a:lnTo>
                    <a:close/>
                  </a:path>
                  <a:path w="473710" h="562609">
                    <a:moveTo>
                      <a:pt x="298750" y="210820"/>
                    </a:moveTo>
                    <a:lnTo>
                      <a:pt x="178071" y="210841"/>
                    </a:lnTo>
                    <a:lnTo>
                      <a:pt x="175353" y="211231"/>
                    </a:lnTo>
                    <a:lnTo>
                      <a:pt x="181089" y="212090"/>
                    </a:lnTo>
                    <a:lnTo>
                      <a:pt x="176987" y="212090"/>
                    </a:lnTo>
                    <a:lnTo>
                      <a:pt x="176081" y="212349"/>
                    </a:lnTo>
                    <a:lnTo>
                      <a:pt x="179565" y="213360"/>
                    </a:lnTo>
                    <a:lnTo>
                      <a:pt x="176390" y="213360"/>
                    </a:lnTo>
                    <a:lnTo>
                      <a:pt x="175137" y="213897"/>
                    </a:lnTo>
                    <a:lnTo>
                      <a:pt x="180428" y="214630"/>
                    </a:lnTo>
                    <a:lnTo>
                      <a:pt x="177496" y="214630"/>
                    </a:lnTo>
                    <a:lnTo>
                      <a:pt x="182245" y="215900"/>
                    </a:lnTo>
                    <a:lnTo>
                      <a:pt x="178917" y="215900"/>
                    </a:lnTo>
                    <a:lnTo>
                      <a:pt x="177868" y="216189"/>
                    </a:lnTo>
                    <a:lnTo>
                      <a:pt x="181229" y="217170"/>
                    </a:lnTo>
                    <a:lnTo>
                      <a:pt x="178841" y="217170"/>
                    </a:lnTo>
                    <a:lnTo>
                      <a:pt x="177341" y="217380"/>
                    </a:lnTo>
                    <a:lnTo>
                      <a:pt x="175891" y="217781"/>
                    </a:lnTo>
                    <a:lnTo>
                      <a:pt x="179870" y="218440"/>
                    </a:lnTo>
                    <a:lnTo>
                      <a:pt x="177571" y="218440"/>
                    </a:lnTo>
                    <a:lnTo>
                      <a:pt x="172568" y="221794"/>
                    </a:lnTo>
                    <a:lnTo>
                      <a:pt x="174659" y="221505"/>
                    </a:lnTo>
                    <a:lnTo>
                      <a:pt x="179222" y="219710"/>
                    </a:lnTo>
                    <a:lnTo>
                      <a:pt x="289358" y="219710"/>
                    </a:lnTo>
                    <a:lnTo>
                      <a:pt x="298750" y="210820"/>
                    </a:lnTo>
                    <a:close/>
                  </a:path>
                  <a:path w="473710" h="562609">
                    <a:moveTo>
                      <a:pt x="168104" y="220704"/>
                    </a:moveTo>
                    <a:lnTo>
                      <a:pt x="167349" y="221777"/>
                    </a:lnTo>
                    <a:lnTo>
                      <a:pt x="167577" y="221625"/>
                    </a:lnTo>
                    <a:lnTo>
                      <a:pt x="168069" y="220869"/>
                    </a:lnTo>
                    <a:lnTo>
                      <a:pt x="168104" y="220704"/>
                    </a:lnTo>
                    <a:close/>
                  </a:path>
                  <a:path w="473710" h="562609">
                    <a:moveTo>
                      <a:pt x="177761" y="221113"/>
                    </a:moveTo>
                    <a:lnTo>
                      <a:pt x="177155" y="221202"/>
                    </a:lnTo>
                    <a:lnTo>
                      <a:pt x="176417" y="221505"/>
                    </a:lnTo>
                    <a:lnTo>
                      <a:pt x="176080" y="221768"/>
                    </a:lnTo>
                    <a:lnTo>
                      <a:pt x="177761" y="221113"/>
                    </a:lnTo>
                    <a:close/>
                  </a:path>
                  <a:path w="473710" h="562609">
                    <a:moveTo>
                      <a:pt x="168157" y="220786"/>
                    </a:moveTo>
                    <a:lnTo>
                      <a:pt x="167540" y="221725"/>
                    </a:lnTo>
                    <a:lnTo>
                      <a:pt x="167663" y="221582"/>
                    </a:lnTo>
                    <a:lnTo>
                      <a:pt x="168143" y="220847"/>
                    </a:lnTo>
                    <a:close/>
                  </a:path>
                  <a:path w="473710" h="562609">
                    <a:moveTo>
                      <a:pt x="165156" y="221468"/>
                    </a:moveTo>
                    <a:lnTo>
                      <a:pt x="165077" y="221720"/>
                    </a:lnTo>
                    <a:lnTo>
                      <a:pt x="165195" y="221548"/>
                    </a:lnTo>
                    <a:close/>
                  </a:path>
                  <a:path w="473710" h="562609">
                    <a:moveTo>
                      <a:pt x="167202" y="220185"/>
                    </a:moveTo>
                    <a:lnTo>
                      <a:pt x="166346" y="220424"/>
                    </a:lnTo>
                    <a:lnTo>
                      <a:pt x="165883" y="221036"/>
                    </a:lnTo>
                    <a:lnTo>
                      <a:pt x="165757" y="221280"/>
                    </a:lnTo>
                    <a:lnTo>
                      <a:pt x="166125" y="221718"/>
                    </a:lnTo>
                    <a:lnTo>
                      <a:pt x="167202" y="220185"/>
                    </a:lnTo>
                    <a:close/>
                  </a:path>
                  <a:path w="473710" h="562609">
                    <a:moveTo>
                      <a:pt x="168184" y="220827"/>
                    </a:moveTo>
                    <a:lnTo>
                      <a:pt x="167607" y="221706"/>
                    </a:lnTo>
                    <a:lnTo>
                      <a:pt x="167843" y="221625"/>
                    </a:lnTo>
                    <a:lnTo>
                      <a:pt x="168331" y="221266"/>
                    </a:lnTo>
                    <a:lnTo>
                      <a:pt x="168184" y="220827"/>
                    </a:lnTo>
                    <a:close/>
                  </a:path>
                  <a:path w="473710" h="562609">
                    <a:moveTo>
                      <a:pt x="156592" y="220227"/>
                    </a:moveTo>
                    <a:lnTo>
                      <a:pt x="156456" y="221692"/>
                    </a:lnTo>
                    <a:lnTo>
                      <a:pt x="156582" y="220884"/>
                    </a:lnTo>
                    <a:lnTo>
                      <a:pt x="156592" y="220227"/>
                    </a:lnTo>
                    <a:close/>
                  </a:path>
                  <a:path w="473710" h="562609">
                    <a:moveTo>
                      <a:pt x="176612" y="221294"/>
                    </a:moveTo>
                    <a:lnTo>
                      <a:pt x="176310" y="221384"/>
                    </a:lnTo>
                    <a:lnTo>
                      <a:pt x="175940" y="221675"/>
                    </a:lnTo>
                    <a:lnTo>
                      <a:pt x="176157" y="221589"/>
                    </a:lnTo>
                    <a:lnTo>
                      <a:pt x="176612" y="221294"/>
                    </a:lnTo>
                    <a:close/>
                  </a:path>
                  <a:path w="473710" h="562609">
                    <a:moveTo>
                      <a:pt x="165049" y="221329"/>
                    </a:moveTo>
                    <a:lnTo>
                      <a:pt x="165021" y="221665"/>
                    </a:lnTo>
                    <a:lnTo>
                      <a:pt x="165146" y="221482"/>
                    </a:lnTo>
                    <a:lnTo>
                      <a:pt x="165049" y="221329"/>
                    </a:lnTo>
                    <a:close/>
                  </a:path>
                  <a:path w="473710" h="562609">
                    <a:moveTo>
                      <a:pt x="165545" y="221038"/>
                    </a:moveTo>
                    <a:lnTo>
                      <a:pt x="165444" y="221656"/>
                    </a:lnTo>
                    <a:lnTo>
                      <a:pt x="165693" y="221305"/>
                    </a:lnTo>
                    <a:lnTo>
                      <a:pt x="165545" y="221038"/>
                    </a:lnTo>
                    <a:close/>
                  </a:path>
                  <a:path w="473710" h="562609">
                    <a:moveTo>
                      <a:pt x="168425" y="221198"/>
                    </a:moveTo>
                    <a:lnTo>
                      <a:pt x="167808" y="221651"/>
                    </a:lnTo>
                    <a:lnTo>
                      <a:pt x="168467" y="221471"/>
                    </a:lnTo>
                    <a:lnTo>
                      <a:pt x="168425" y="221198"/>
                    </a:lnTo>
                    <a:close/>
                  </a:path>
                  <a:path w="473710" h="562609">
                    <a:moveTo>
                      <a:pt x="176454" y="221472"/>
                    </a:moveTo>
                    <a:lnTo>
                      <a:pt x="176201" y="221572"/>
                    </a:lnTo>
                    <a:lnTo>
                      <a:pt x="176454" y="221472"/>
                    </a:lnTo>
                    <a:close/>
                  </a:path>
                  <a:path w="473710" h="562609">
                    <a:moveTo>
                      <a:pt x="175442" y="221419"/>
                    </a:moveTo>
                    <a:lnTo>
                      <a:pt x="175100" y="221464"/>
                    </a:lnTo>
                    <a:lnTo>
                      <a:pt x="174677" y="221625"/>
                    </a:lnTo>
                    <a:lnTo>
                      <a:pt x="175442" y="221419"/>
                    </a:lnTo>
                    <a:close/>
                  </a:path>
                  <a:path w="473710" h="562609">
                    <a:moveTo>
                      <a:pt x="166768" y="221165"/>
                    </a:moveTo>
                    <a:lnTo>
                      <a:pt x="166576" y="221373"/>
                    </a:lnTo>
                    <a:lnTo>
                      <a:pt x="166450" y="221572"/>
                    </a:lnTo>
                    <a:lnTo>
                      <a:pt x="166768" y="221165"/>
                    </a:lnTo>
                    <a:close/>
                  </a:path>
                  <a:path w="473710" h="562609">
                    <a:moveTo>
                      <a:pt x="165003" y="221269"/>
                    </a:moveTo>
                    <a:lnTo>
                      <a:pt x="164907" y="221555"/>
                    </a:lnTo>
                    <a:lnTo>
                      <a:pt x="165034" y="221354"/>
                    </a:lnTo>
                    <a:close/>
                  </a:path>
                  <a:path w="473710" h="562609">
                    <a:moveTo>
                      <a:pt x="169892" y="221118"/>
                    </a:moveTo>
                    <a:lnTo>
                      <a:pt x="169637" y="221188"/>
                    </a:lnTo>
                    <a:lnTo>
                      <a:pt x="169258" y="221553"/>
                    </a:lnTo>
                    <a:lnTo>
                      <a:pt x="169865" y="221154"/>
                    </a:lnTo>
                    <a:close/>
                  </a:path>
                  <a:path w="473710" h="562609">
                    <a:moveTo>
                      <a:pt x="179578" y="219710"/>
                    </a:moveTo>
                    <a:lnTo>
                      <a:pt x="179201" y="219718"/>
                    </a:lnTo>
                    <a:lnTo>
                      <a:pt x="174622" y="221523"/>
                    </a:lnTo>
                    <a:lnTo>
                      <a:pt x="175014" y="221472"/>
                    </a:lnTo>
                    <a:lnTo>
                      <a:pt x="179578" y="219710"/>
                    </a:lnTo>
                    <a:close/>
                  </a:path>
                  <a:path w="473710" h="562609">
                    <a:moveTo>
                      <a:pt x="164975" y="221233"/>
                    </a:moveTo>
                    <a:lnTo>
                      <a:pt x="164856" y="221505"/>
                    </a:lnTo>
                    <a:lnTo>
                      <a:pt x="164982" y="221280"/>
                    </a:lnTo>
                    <a:close/>
                  </a:path>
                  <a:path w="473710" h="562609">
                    <a:moveTo>
                      <a:pt x="156523" y="220100"/>
                    </a:moveTo>
                    <a:lnTo>
                      <a:pt x="156344" y="221478"/>
                    </a:lnTo>
                    <a:lnTo>
                      <a:pt x="156471" y="220741"/>
                    </a:lnTo>
                    <a:lnTo>
                      <a:pt x="156523" y="220100"/>
                    </a:lnTo>
                    <a:close/>
                  </a:path>
                  <a:path w="473710" h="562609">
                    <a:moveTo>
                      <a:pt x="177160" y="221193"/>
                    </a:moveTo>
                    <a:lnTo>
                      <a:pt x="176820" y="221237"/>
                    </a:lnTo>
                    <a:lnTo>
                      <a:pt x="176454" y="221472"/>
                    </a:lnTo>
                    <a:lnTo>
                      <a:pt x="177160" y="221193"/>
                    </a:lnTo>
                    <a:close/>
                  </a:path>
                  <a:path w="473710" h="562609">
                    <a:moveTo>
                      <a:pt x="289358" y="219710"/>
                    </a:moveTo>
                    <a:lnTo>
                      <a:pt x="179574" y="219721"/>
                    </a:lnTo>
                    <a:lnTo>
                      <a:pt x="175098" y="221461"/>
                    </a:lnTo>
                    <a:lnTo>
                      <a:pt x="176632" y="221099"/>
                    </a:lnTo>
                    <a:lnTo>
                      <a:pt x="176796" y="220980"/>
                    </a:lnTo>
                    <a:lnTo>
                      <a:pt x="288070" y="220980"/>
                    </a:lnTo>
                    <a:lnTo>
                      <a:pt x="289358" y="219710"/>
                    </a:lnTo>
                    <a:close/>
                  </a:path>
                  <a:path w="473710" h="562609">
                    <a:moveTo>
                      <a:pt x="164705" y="220884"/>
                    </a:moveTo>
                    <a:lnTo>
                      <a:pt x="164553" y="220927"/>
                    </a:lnTo>
                    <a:lnTo>
                      <a:pt x="164438" y="221102"/>
                    </a:lnTo>
                    <a:lnTo>
                      <a:pt x="164800" y="221451"/>
                    </a:lnTo>
                    <a:lnTo>
                      <a:pt x="164924" y="221280"/>
                    </a:lnTo>
                    <a:lnTo>
                      <a:pt x="164801" y="221008"/>
                    </a:lnTo>
                    <a:close/>
                  </a:path>
                  <a:path w="473710" h="562609">
                    <a:moveTo>
                      <a:pt x="168442" y="221186"/>
                    </a:moveTo>
                    <a:lnTo>
                      <a:pt x="168582" y="221439"/>
                    </a:lnTo>
                    <a:lnTo>
                      <a:pt x="168442" y="221186"/>
                    </a:lnTo>
                    <a:close/>
                  </a:path>
                  <a:path w="473710" h="562609">
                    <a:moveTo>
                      <a:pt x="170884" y="219393"/>
                    </a:moveTo>
                    <a:lnTo>
                      <a:pt x="168604" y="221067"/>
                    </a:lnTo>
                    <a:lnTo>
                      <a:pt x="168477" y="221240"/>
                    </a:lnTo>
                    <a:lnTo>
                      <a:pt x="168603" y="221433"/>
                    </a:lnTo>
                    <a:lnTo>
                      <a:pt x="169075" y="221180"/>
                    </a:lnTo>
                    <a:lnTo>
                      <a:pt x="170872" y="219516"/>
                    </a:lnTo>
                    <a:close/>
                  </a:path>
                  <a:path w="473710" h="562609">
                    <a:moveTo>
                      <a:pt x="169051" y="221202"/>
                    </a:moveTo>
                    <a:lnTo>
                      <a:pt x="168672" y="221415"/>
                    </a:lnTo>
                    <a:lnTo>
                      <a:pt x="169051" y="221202"/>
                    </a:lnTo>
                    <a:close/>
                  </a:path>
                  <a:path w="473710" h="562609">
                    <a:moveTo>
                      <a:pt x="169622" y="221154"/>
                    </a:moveTo>
                    <a:lnTo>
                      <a:pt x="168948" y="221339"/>
                    </a:lnTo>
                    <a:lnTo>
                      <a:pt x="169512" y="221222"/>
                    </a:lnTo>
                    <a:close/>
                  </a:path>
                  <a:path w="473710" h="562609">
                    <a:moveTo>
                      <a:pt x="176645" y="221099"/>
                    </a:moveTo>
                    <a:lnTo>
                      <a:pt x="175491" y="221409"/>
                    </a:lnTo>
                    <a:lnTo>
                      <a:pt x="176372" y="221293"/>
                    </a:lnTo>
                    <a:lnTo>
                      <a:pt x="176645" y="221099"/>
                    </a:lnTo>
                    <a:close/>
                  </a:path>
                  <a:path w="473710" h="562609">
                    <a:moveTo>
                      <a:pt x="165493" y="220975"/>
                    </a:moveTo>
                    <a:lnTo>
                      <a:pt x="165291" y="221409"/>
                    </a:lnTo>
                    <a:lnTo>
                      <a:pt x="165413" y="221231"/>
                    </a:lnTo>
                    <a:lnTo>
                      <a:pt x="165493" y="220975"/>
                    </a:lnTo>
                    <a:close/>
                  </a:path>
                  <a:path w="473710" h="562609">
                    <a:moveTo>
                      <a:pt x="156433" y="219938"/>
                    </a:moveTo>
                    <a:lnTo>
                      <a:pt x="156296" y="221386"/>
                    </a:lnTo>
                    <a:lnTo>
                      <a:pt x="156421" y="220549"/>
                    </a:lnTo>
                    <a:lnTo>
                      <a:pt x="156433" y="219938"/>
                    </a:lnTo>
                    <a:close/>
                  </a:path>
                  <a:path w="473710" h="562609">
                    <a:moveTo>
                      <a:pt x="168959" y="221287"/>
                    </a:moveTo>
                    <a:lnTo>
                      <a:pt x="168792" y="221381"/>
                    </a:lnTo>
                    <a:lnTo>
                      <a:pt x="168959" y="221287"/>
                    </a:lnTo>
                    <a:close/>
                  </a:path>
                  <a:path w="473710" h="562609">
                    <a:moveTo>
                      <a:pt x="157019" y="220927"/>
                    </a:moveTo>
                    <a:lnTo>
                      <a:pt x="157100" y="221149"/>
                    </a:lnTo>
                    <a:lnTo>
                      <a:pt x="157219" y="221366"/>
                    </a:lnTo>
                    <a:lnTo>
                      <a:pt x="157019" y="220927"/>
                    </a:lnTo>
                    <a:close/>
                  </a:path>
                  <a:path w="473710" h="562609">
                    <a:moveTo>
                      <a:pt x="170073" y="220659"/>
                    </a:moveTo>
                    <a:lnTo>
                      <a:pt x="169011" y="221258"/>
                    </a:lnTo>
                    <a:lnTo>
                      <a:pt x="169582" y="221165"/>
                    </a:lnTo>
                    <a:lnTo>
                      <a:pt x="170073" y="220659"/>
                    </a:lnTo>
                    <a:close/>
                  </a:path>
                  <a:path w="473710" h="562609">
                    <a:moveTo>
                      <a:pt x="176667" y="221257"/>
                    </a:moveTo>
                    <a:lnTo>
                      <a:pt x="176465" y="221284"/>
                    </a:lnTo>
                    <a:lnTo>
                      <a:pt x="176667" y="221257"/>
                    </a:lnTo>
                    <a:close/>
                  </a:path>
                  <a:path w="473710" h="562609">
                    <a:moveTo>
                      <a:pt x="162884" y="220822"/>
                    </a:moveTo>
                    <a:lnTo>
                      <a:pt x="162093" y="221106"/>
                    </a:lnTo>
                    <a:lnTo>
                      <a:pt x="161968" y="221339"/>
                    </a:lnTo>
                    <a:lnTo>
                      <a:pt x="162782" y="221008"/>
                    </a:lnTo>
                    <a:lnTo>
                      <a:pt x="162884" y="220822"/>
                    </a:lnTo>
                    <a:close/>
                  </a:path>
                  <a:path w="473710" h="562609">
                    <a:moveTo>
                      <a:pt x="165366" y="220824"/>
                    </a:moveTo>
                    <a:lnTo>
                      <a:pt x="165246" y="221336"/>
                    </a:lnTo>
                    <a:lnTo>
                      <a:pt x="165371" y="221154"/>
                    </a:lnTo>
                    <a:lnTo>
                      <a:pt x="165366" y="220824"/>
                    </a:lnTo>
                    <a:close/>
                  </a:path>
                  <a:path w="473710" h="562609">
                    <a:moveTo>
                      <a:pt x="177069" y="220985"/>
                    </a:moveTo>
                    <a:lnTo>
                      <a:pt x="176684" y="221088"/>
                    </a:lnTo>
                    <a:lnTo>
                      <a:pt x="176435" y="221285"/>
                    </a:lnTo>
                    <a:lnTo>
                      <a:pt x="176684" y="221246"/>
                    </a:lnTo>
                    <a:lnTo>
                      <a:pt x="177069" y="220985"/>
                    </a:lnTo>
                    <a:close/>
                  </a:path>
                  <a:path w="473710" h="562609">
                    <a:moveTo>
                      <a:pt x="157043" y="220806"/>
                    </a:moveTo>
                    <a:lnTo>
                      <a:pt x="157110" y="221055"/>
                    </a:lnTo>
                    <a:lnTo>
                      <a:pt x="157233" y="221284"/>
                    </a:lnTo>
                    <a:lnTo>
                      <a:pt x="157111" y="220927"/>
                    </a:lnTo>
                    <a:close/>
                  </a:path>
                  <a:path w="473710" h="562609">
                    <a:moveTo>
                      <a:pt x="170126" y="220601"/>
                    </a:moveTo>
                    <a:lnTo>
                      <a:pt x="169091" y="221180"/>
                    </a:lnTo>
                    <a:lnTo>
                      <a:pt x="170018" y="220686"/>
                    </a:lnTo>
                    <a:close/>
                  </a:path>
                  <a:path w="473710" h="562609">
                    <a:moveTo>
                      <a:pt x="166307" y="220435"/>
                    </a:moveTo>
                    <a:lnTo>
                      <a:pt x="165965" y="220531"/>
                    </a:lnTo>
                    <a:lnTo>
                      <a:pt x="165734" y="220763"/>
                    </a:lnTo>
                    <a:lnTo>
                      <a:pt x="165607" y="221102"/>
                    </a:lnTo>
                    <a:lnTo>
                      <a:pt x="165731" y="221250"/>
                    </a:lnTo>
                    <a:lnTo>
                      <a:pt x="166307" y="220435"/>
                    </a:lnTo>
                    <a:close/>
                  </a:path>
                  <a:path w="473710" h="562609">
                    <a:moveTo>
                      <a:pt x="177698" y="220980"/>
                    </a:moveTo>
                    <a:lnTo>
                      <a:pt x="177088" y="220980"/>
                    </a:lnTo>
                    <a:lnTo>
                      <a:pt x="176741" y="221244"/>
                    </a:lnTo>
                    <a:lnTo>
                      <a:pt x="177698" y="220980"/>
                    </a:lnTo>
                    <a:close/>
                  </a:path>
                  <a:path w="473710" h="562609">
                    <a:moveTo>
                      <a:pt x="177555" y="221036"/>
                    </a:moveTo>
                    <a:lnTo>
                      <a:pt x="176843" y="221231"/>
                    </a:lnTo>
                    <a:lnTo>
                      <a:pt x="177172" y="221188"/>
                    </a:lnTo>
                    <a:lnTo>
                      <a:pt x="177555" y="221036"/>
                    </a:lnTo>
                    <a:close/>
                  </a:path>
                  <a:path w="473710" h="562609">
                    <a:moveTo>
                      <a:pt x="169928" y="221070"/>
                    </a:moveTo>
                    <a:lnTo>
                      <a:pt x="169699" y="221133"/>
                    </a:lnTo>
                    <a:lnTo>
                      <a:pt x="169904" y="221102"/>
                    </a:lnTo>
                    <a:close/>
                  </a:path>
                  <a:path w="473710" h="562609">
                    <a:moveTo>
                      <a:pt x="170967" y="219428"/>
                    </a:moveTo>
                    <a:lnTo>
                      <a:pt x="169055" y="221199"/>
                    </a:lnTo>
                    <a:lnTo>
                      <a:pt x="170123" y="220600"/>
                    </a:lnTo>
                    <a:lnTo>
                      <a:pt x="171091" y="219543"/>
                    </a:lnTo>
                    <a:close/>
                  </a:path>
                  <a:path w="473710" h="562609">
                    <a:moveTo>
                      <a:pt x="170605" y="219279"/>
                    </a:moveTo>
                    <a:lnTo>
                      <a:pt x="170069" y="219516"/>
                    </a:lnTo>
                    <a:lnTo>
                      <a:pt x="169953" y="219710"/>
                    </a:lnTo>
                    <a:lnTo>
                      <a:pt x="169632" y="219710"/>
                    </a:lnTo>
                    <a:lnTo>
                      <a:pt x="168682" y="220130"/>
                    </a:lnTo>
                    <a:lnTo>
                      <a:pt x="168200" y="220815"/>
                    </a:lnTo>
                    <a:lnTo>
                      <a:pt x="168441" y="221185"/>
                    </a:lnTo>
                    <a:lnTo>
                      <a:pt x="170840" y="219425"/>
                    </a:lnTo>
                    <a:lnTo>
                      <a:pt x="170605" y="219279"/>
                    </a:lnTo>
                    <a:close/>
                  </a:path>
                  <a:path w="473710" h="562609">
                    <a:moveTo>
                      <a:pt x="178104" y="220980"/>
                    </a:moveTo>
                    <a:lnTo>
                      <a:pt x="177761" y="220980"/>
                    </a:lnTo>
                    <a:lnTo>
                      <a:pt x="177200" y="221184"/>
                    </a:lnTo>
                    <a:lnTo>
                      <a:pt x="177826" y="221088"/>
                    </a:lnTo>
                    <a:lnTo>
                      <a:pt x="178104" y="220980"/>
                    </a:lnTo>
                    <a:close/>
                  </a:path>
                  <a:path w="473710" h="562609">
                    <a:moveTo>
                      <a:pt x="157053" y="220760"/>
                    </a:moveTo>
                    <a:lnTo>
                      <a:pt x="157127" y="220954"/>
                    </a:lnTo>
                    <a:lnTo>
                      <a:pt x="157251" y="221175"/>
                    </a:lnTo>
                    <a:lnTo>
                      <a:pt x="157053" y="220760"/>
                    </a:lnTo>
                    <a:close/>
                  </a:path>
                  <a:path w="473710" h="562609">
                    <a:moveTo>
                      <a:pt x="166986" y="220928"/>
                    </a:moveTo>
                    <a:lnTo>
                      <a:pt x="166768" y="221165"/>
                    </a:lnTo>
                    <a:lnTo>
                      <a:pt x="166986" y="220928"/>
                    </a:lnTo>
                    <a:close/>
                  </a:path>
                  <a:path w="473710" h="562609">
                    <a:moveTo>
                      <a:pt x="170360" y="220498"/>
                    </a:moveTo>
                    <a:lnTo>
                      <a:pt x="170091" y="220649"/>
                    </a:lnTo>
                    <a:lnTo>
                      <a:pt x="169622" y="221154"/>
                    </a:lnTo>
                    <a:lnTo>
                      <a:pt x="169843" y="221093"/>
                    </a:lnTo>
                    <a:lnTo>
                      <a:pt x="170360" y="220498"/>
                    </a:lnTo>
                    <a:close/>
                  </a:path>
                  <a:path w="473710" h="562609">
                    <a:moveTo>
                      <a:pt x="157484" y="219782"/>
                    </a:moveTo>
                    <a:lnTo>
                      <a:pt x="157479" y="220554"/>
                    </a:lnTo>
                    <a:lnTo>
                      <a:pt x="157851" y="221149"/>
                    </a:lnTo>
                    <a:lnTo>
                      <a:pt x="157733" y="220212"/>
                    </a:lnTo>
                    <a:lnTo>
                      <a:pt x="157484" y="219782"/>
                    </a:lnTo>
                    <a:close/>
                  </a:path>
                  <a:path w="473710" h="562609">
                    <a:moveTo>
                      <a:pt x="170096" y="221024"/>
                    </a:moveTo>
                    <a:lnTo>
                      <a:pt x="169892" y="221118"/>
                    </a:lnTo>
                    <a:lnTo>
                      <a:pt x="170096" y="221024"/>
                    </a:lnTo>
                    <a:close/>
                  </a:path>
                  <a:path w="473710" h="562609">
                    <a:moveTo>
                      <a:pt x="178231" y="220980"/>
                    </a:moveTo>
                    <a:lnTo>
                      <a:pt x="178104" y="220980"/>
                    </a:lnTo>
                    <a:lnTo>
                      <a:pt x="177791" y="221106"/>
                    </a:lnTo>
                    <a:lnTo>
                      <a:pt x="178008" y="221067"/>
                    </a:lnTo>
                    <a:lnTo>
                      <a:pt x="178231" y="220980"/>
                    </a:lnTo>
                    <a:close/>
                  </a:path>
                  <a:path w="473710" h="562609">
                    <a:moveTo>
                      <a:pt x="157189" y="220091"/>
                    </a:moveTo>
                    <a:lnTo>
                      <a:pt x="157114" y="220869"/>
                    </a:lnTo>
                    <a:lnTo>
                      <a:pt x="157240" y="221093"/>
                    </a:lnTo>
                    <a:lnTo>
                      <a:pt x="157189" y="220091"/>
                    </a:lnTo>
                    <a:close/>
                  </a:path>
                  <a:path w="473710" h="562609">
                    <a:moveTo>
                      <a:pt x="177076" y="220980"/>
                    </a:moveTo>
                    <a:lnTo>
                      <a:pt x="176816" y="220984"/>
                    </a:lnTo>
                    <a:lnTo>
                      <a:pt x="177076" y="220980"/>
                    </a:lnTo>
                    <a:close/>
                  </a:path>
                  <a:path w="473710" h="562609">
                    <a:moveTo>
                      <a:pt x="178752" y="220980"/>
                    </a:moveTo>
                    <a:lnTo>
                      <a:pt x="178231" y="220980"/>
                    </a:lnTo>
                    <a:lnTo>
                      <a:pt x="177979" y="221081"/>
                    </a:lnTo>
                    <a:lnTo>
                      <a:pt x="178752" y="220980"/>
                    </a:lnTo>
                    <a:close/>
                  </a:path>
                  <a:path w="473710" h="562609">
                    <a:moveTo>
                      <a:pt x="172522" y="219278"/>
                    </a:moveTo>
                    <a:lnTo>
                      <a:pt x="170402" y="220474"/>
                    </a:lnTo>
                    <a:lnTo>
                      <a:pt x="169928" y="221070"/>
                    </a:lnTo>
                    <a:lnTo>
                      <a:pt x="170167" y="220980"/>
                    </a:lnTo>
                    <a:lnTo>
                      <a:pt x="170867" y="220807"/>
                    </a:lnTo>
                    <a:lnTo>
                      <a:pt x="172522" y="219278"/>
                    </a:lnTo>
                    <a:close/>
                  </a:path>
                  <a:path w="473710" h="562609">
                    <a:moveTo>
                      <a:pt x="164469" y="220980"/>
                    </a:moveTo>
                    <a:lnTo>
                      <a:pt x="164311" y="220980"/>
                    </a:lnTo>
                    <a:lnTo>
                      <a:pt x="164469" y="220980"/>
                    </a:lnTo>
                    <a:close/>
                  </a:path>
                  <a:path w="473710" h="562609">
                    <a:moveTo>
                      <a:pt x="170859" y="220815"/>
                    </a:moveTo>
                    <a:lnTo>
                      <a:pt x="170242" y="220984"/>
                    </a:lnTo>
                    <a:lnTo>
                      <a:pt x="170813" y="220857"/>
                    </a:lnTo>
                    <a:close/>
                  </a:path>
                  <a:path w="473710" h="562609">
                    <a:moveTo>
                      <a:pt x="155439" y="219746"/>
                    </a:moveTo>
                    <a:lnTo>
                      <a:pt x="155335" y="221041"/>
                    </a:lnTo>
                    <a:lnTo>
                      <a:pt x="155462" y="219988"/>
                    </a:lnTo>
                    <a:lnTo>
                      <a:pt x="155439" y="219746"/>
                    </a:lnTo>
                    <a:close/>
                  </a:path>
                  <a:path w="473710" h="562609">
                    <a:moveTo>
                      <a:pt x="165877" y="220556"/>
                    </a:moveTo>
                    <a:lnTo>
                      <a:pt x="165675" y="220767"/>
                    </a:lnTo>
                    <a:lnTo>
                      <a:pt x="165549" y="221033"/>
                    </a:lnTo>
                    <a:lnTo>
                      <a:pt x="165877" y="220556"/>
                    </a:lnTo>
                    <a:close/>
                  </a:path>
                  <a:path w="473710" h="562609">
                    <a:moveTo>
                      <a:pt x="177761" y="220980"/>
                    </a:moveTo>
                    <a:lnTo>
                      <a:pt x="177583" y="221027"/>
                    </a:lnTo>
                    <a:lnTo>
                      <a:pt x="177761" y="220980"/>
                    </a:lnTo>
                    <a:close/>
                  </a:path>
                  <a:path w="473710" h="562609">
                    <a:moveTo>
                      <a:pt x="165764" y="220587"/>
                    </a:moveTo>
                    <a:lnTo>
                      <a:pt x="165667" y="220721"/>
                    </a:lnTo>
                    <a:lnTo>
                      <a:pt x="165541" y="221023"/>
                    </a:lnTo>
                    <a:lnTo>
                      <a:pt x="165764" y="220587"/>
                    </a:lnTo>
                    <a:close/>
                  </a:path>
                  <a:path w="473710" h="562609">
                    <a:moveTo>
                      <a:pt x="170259" y="220980"/>
                    </a:moveTo>
                    <a:close/>
                  </a:path>
                  <a:path w="473710" h="562609">
                    <a:moveTo>
                      <a:pt x="156846" y="220611"/>
                    </a:moveTo>
                    <a:lnTo>
                      <a:pt x="156896" y="220779"/>
                    </a:lnTo>
                    <a:lnTo>
                      <a:pt x="157022" y="221008"/>
                    </a:lnTo>
                    <a:lnTo>
                      <a:pt x="156846" y="220611"/>
                    </a:lnTo>
                    <a:close/>
                  </a:path>
                  <a:path w="473710" h="562609">
                    <a:moveTo>
                      <a:pt x="163028" y="220770"/>
                    </a:moveTo>
                    <a:lnTo>
                      <a:pt x="162830" y="220988"/>
                    </a:lnTo>
                    <a:lnTo>
                      <a:pt x="163028" y="220770"/>
                    </a:lnTo>
                    <a:close/>
                  </a:path>
                  <a:path w="473710" h="562609">
                    <a:moveTo>
                      <a:pt x="159150" y="217144"/>
                    </a:moveTo>
                    <a:lnTo>
                      <a:pt x="158701" y="219201"/>
                    </a:lnTo>
                    <a:lnTo>
                      <a:pt x="158575" y="220227"/>
                    </a:lnTo>
                    <a:lnTo>
                      <a:pt x="159051" y="220980"/>
                    </a:lnTo>
                    <a:lnTo>
                      <a:pt x="163049" y="220257"/>
                    </a:lnTo>
                    <a:lnTo>
                      <a:pt x="163176" y="219925"/>
                    </a:lnTo>
                    <a:lnTo>
                      <a:pt x="162097" y="218928"/>
                    </a:lnTo>
                    <a:lnTo>
                      <a:pt x="159150" y="217144"/>
                    </a:lnTo>
                    <a:close/>
                  </a:path>
                  <a:path w="473710" h="562609">
                    <a:moveTo>
                      <a:pt x="163896" y="220555"/>
                    </a:moveTo>
                    <a:lnTo>
                      <a:pt x="164311" y="220980"/>
                    </a:lnTo>
                    <a:lnTo>
                      <a:pt x="163896" y="220555"/>
                    </a:lnTo>
                    <a:close/>
                  </a:path>
                  <a:path w="473710" h="562609">
                    <a:moveTo>
                      <a:pt x="164499" y="220942"/>
                    </a:moveTo>
                    <a:lnTo>
                      <a:pt x="164364" y="220980"/>
                    </a:lnTo>
                    <a:lnTo>
                      <a:pt x="164499" y="220942"/>
                    </a:lnTo>
                    <a:close/>
                  </a:path>
                  <a:path w="473710" h="562609">
                    <a:moveTo>
                      <a:pt x="165757" y="220589"/>
                    </a:moveTo>
                    <a:lnTo>
                      <a:pt x="165469" y="220670"/>
                    </a:lnTo>
                    <a:lnTo>
                      <a:pt x="165370" y="220821"/>
                    </a:lnTo>
                    <a:lnTo>
                      <a:pt x="165496" y="220970"/>
                    </a:lnTo>
                    <a:lnTo>
                      <a:pt x="165757" y="220589"/>
                    </a:lnTo>
                    <a:close/>
                  </a:path>
                  <a:path w="473710" h="562609">
                    <a:moveTo>
                      <a:pt x="154240" y="219071"/>
                    </a:moveTo>
                    <a:lnTo>
                      <a:pt x="154339" y="219393"/>
                    </a:lnTo>
                    <a:lnTo>
                      <a:pt x="155187" y="220960"/>
                    </a:lnTo>
                    <a:lnTo>
                      <a:pt x="155062" y="220549"/>
                    </a:lnTo>
                    <a:lnTo>
                      <a:pt x="154240" y="219071"/>
                    </a:lnTo>
                    <a:close/>
                  </a:path>
                  <a:path w="473710" h="562609">
                    <a:moveTo>
                      <a:pt x="155539" y="218313"/>
                    </a:moveTo>
                    <a:lnTo>
                      <a:pt x="155404" y="219330"/>
                    </a:lnTo>
                    <a:lnTo>
                      <a:pt x="155278" y="220938"/>
                    </a:lnTo>
                    <a:lnTo>
                      <a:pt x="155531" y="218834"/>
                    </a:lnTo>
                    <a:lnTo>
                      <a:pt x="155539" y="218313"/>
                    </a:lnTo>
                    <a:close/>
                  </a:path>
                  <a:path w="473710" h="562609">
                    <a:moveTo>
                      <a:pt x="153469" y="218476"/>
                    </a:moveTo>
                    <a:lnTo>
                      <a:pt x="153437" y="219782"/>
                    </a:lnTo>
                    <a:lnTo>
                      <a:pt x="154058" y="220936"/>
                    </a:lnTo>
                    <a:lnTo>
                      <a:pt x="153934" y="219456"/>
                    </a:lnTo>
                    <a:lnTo>
                      <a:pt x="153469" y="218476"/>
                    </a:lnTo>
                    <a:close/>
                  </a:path>
                  <a:path w="473710" h="562609">
                    <a:moveTo>
                      <a:pt x="163805" y="220490"/>
                    </a:moveTo>
                    <a:lnTo>
                      <a:pt x="163087" y="220749"/>
                    </a:lnTo>
                    <a:lnTo>
                      <a:pt x="162975" y="220929"/>
                    </a:lnTo>
                    <a:lnTo>
                      <a:pt x="163844" y="220576"/>
                    </a:lnTo>
                    <a:close/>
                  </a:path>
                  <a:path w="473710" h="562609">
                    <a:moveTo>
                      <a:pt x="167151" y="220807"/>
                    </a:moveTo>
                    <a:lnTo>
                      <a:pt x="166986" y="220928"/>
                    </a:lnTo>
                    <a:lnTo>
                      <a:pt x="167151" y="220807"/>
                    </a:lnTo>
                    <a:close/>
                  </a:path>
                  <a:path w="473710" h="562609">
                    <a:moveTo>
                      <a:pt x="156866" y="220490"/>
                    </a:moveTo>
                    <a:lnTo>
                      <a:pt x="156902" y="220670"/>
                    </a:lnTo>
                    <a:lnTo>
                      <a:pt x="157025" y="220898"/>
                    </a:lnTo>
                    <a:lnTo>
                      <a:pt x="156866" y="220490"/>
                    </a:lnTo>
                    <a:close/>
                  </a:path>
                  <a:path w="473710" h="562609">
                    <a:moveTo>
                      <a:pt x="164962" y="220343"/>
                    </a:moveTo>
                    <a:lnTo>
                      <a:pt x="164817" y="220531"/>
                    </a:lnTo>
                    <a:lnTo>
                      <a:pt x="164705" y="220884"/>
                    </a:lnTo>
                    <a:lnTo>
                      <a:pt x="165079" y="220779"/>
                    </a:lnTo>
                    <a:lnTo>
                      <a:pt x="164962" y="220343"/>
                    </a:lnTo>
                    <a:close/>
                  </a:path>
                  <a:path w="473710" h="562609">
                    <a:moveTo>
                      <a:pt x="163207" y="220228"/>
                    </a:moveTo>
                    <a:lnTo>
                      <a:pt x="163010" y="220435"/>
                    </a:lnTo>
                    <a:lnTo>
                      <a:pt x="162884" y="220822"/>
                    </a:lnTo>
                    <a:lnTo>
                      <a:pt x="163207" y="220228"/>
                    </a:lnTo>
                    <a:close/>
                  </a:path>
                  <a:path w="473710" h="562609">
                    <a:moveTo>
                      <a:pt x="168003" y="220549"/>
                    </a:moveTo>
                    <a:lnTo>
                      <a:pt x="167831" y="220821"/>
                    </a:lnTo>
                    <a:lnTo>
                      <a:pt x="167956" y="220686"/>
                    </a:lnTo>
                    <a:lnTo>
                      <a:pt x="168003" y="220549"/>
                    </a:lnTo>
                    <a:close/>
                  </a:path>
                  <a:path w="473710" h="562609">
                    <a:moveTo>
                      <a:pt x="175502" y="217889"/>
                    </a:moveTo>
                    <a:lnTo>
                      <a:pt x="174495" y="218167"/>
                    </a:lnTo>
                    <a:lnTo>
                      <a:pt x="172564" y="219255"/>
                    </a:lnTo>
                    <a:lnTo>
                      <a:pt x="170859" y="220815"/>
                    </a:lnTo>
                    <a:lnTo>
                      <a:pt x="174891" y="219710"/>
                    </a:lnTo>
                    <a:lnTo>
                      <a:pt x="175619" y="219710"/>
                    </a:lnTo>
                    <a:lnTo>
                      <a:pt x="177520" y="218440"/>
                    </a:lnTo>
                    <a:lnTo>
                      <a:pt x="179603" y="218440"/>
                    </a:lnTo>
                    <a:lnTo>
                      <a:pt x="175502" y="217889"/>
                    </a:lnTo>
                    <a:close/>
                  </a:path>
                  <a:path w="473710" h="562609">
                    <a:moveTo>
                      <a:pt x="167748" y="220156"/>
                    </a:moveTo>
                    <a:lnTo>
                      <a:pt x="167151" y="220807"/>
                    </a:lnTo>
                    <a:lnTo>
                      <a:pt x="167522" y="220611"/>
                    </a:lnTo>
                    <a:lnTo>
                      <a:pt x="167743" y="220397"/>
                    </a:lnTo>
                    <a:lnTo>
                      <a:pt x="167748" y="220156"/>
                    </a:lnTo>
                    <a:close/>
                  </a:path>
                  <a:path w="473710" h="562609">
                    <a:moveTo>
                      <a:pt x="168583" y="220173"/>
                    </a:moveTo>
                    <a:lnTo>
                      <a:pt x="168309" y="220555"/>
                    </a:lnTo>
                    <a:lnTo>
                      <a:pt x="168182" y="220787"/>
                    </a:lnTo>
                    <a:lnTo>
                      <a:pt x="168583" y="220173"/>
                    </a:lnTo>
                    <a:close/>
                  </a:path>
                  <a:path w="473710" h="562609">
                    <a:moveTo>
                      <a:pt x="164823" y="220178"/>
                    </a:moveTo>
                    <a:lnTo>
                      <a:pt x="164478" y="220318"/>
                    </a:lnTo>
                    <a:lnTo>
                      <a:pt x="164375" y="220457"/>
                    </a:lnTo>
                    <a:lnTo>
                      <a:pt x="164624" y="220779"/>
                    </a:lnTo>
                    <a:lnTo>
                      <a:pt x="164874" y="220457"/>
                    </a:lnTo>
                    <a:lnTo>
                      <a:pt x="164823" y="220178"/>
                    </a:lnTo>
                    <a:close/>
                  </a:path>
                  <a:path w="473710" h="562609">
                    <a:moveTo>
                      <a:pt x="165198" y="220625"/>
                    </a:moveTo>
                    <a:lnTo>
                      <a:pt x="165130" y="220765"/>
                    </a:lnTo>
                    <a:lnTo>
                      <a:pt x="165198" y="220625"/>
                    </a:lnTo>
                    <a:close/>
                  </a:path>
                  <a:path w="473710" h="562609">
                    <a:moveTo>
                      <a:pt x="156984" y="219764"/>
                    </a:moveTo>
                    <a:lnTo>
                      <a:pt x="156926" y="220534"/>
                    </a:lnTo>
                    <a:lnTo>
                      <a:pt x="157053" y="220760"/>
                    </a:lnTo>
                    <a:lnTo>
                      <a:pt x="157179" y="220142"/>
                    </a:lnTo>
                    <a:lnTo>
                      <a:pt x="156984" y="219764"/>
                    </a:lnTo>
                    <a:close/>
                  </a:path>
                  <a:path w="473710" h="562609">
                    <a:moveTo>
                      <a:pt x="168497" y="220212"/>
                    </a:moveTo>
                    <a:lnTo>
                      <a:pt x="168277" y="220457"/>
                    </a:lnTo>
                    <a:lnTo>
                      <a:pt x="168152" y="220741"/>
                    </a:lnTo>
                    <a:lnTo>
                      <a:pt x="168497" y="220212"/>
                    </a:lnTo>
                    <a:close/>
                  </a:path>
                  <a:path w="473710" h="562609">
                    <a:moveTo>
                      <a:pt x="166063" y="219712"/>
                    </a:moveTo>
                    <a:lnTo>
                      <a:pt x="165287" y="220721"/>
                    </a:lnTo>
                    <a:lnTo>
                      <a:pt x="166063" y="219712"/>
                    </a:lnTo>
                    <a:close/>
                  </a:path>
                  <a:path w="473710" h="562609">
                    <a:moveTo>
                      <a:pt x="165983" y="219840"/>
                    </a:moveTo>
                    <a:lnTo>
                      <a:pt x="165360" y="220701"/>
                    </a:lnTo>
                    <a:lnTo>
                      <a:pt x="165983" y="219840"/>
                    </a:lnTo>
                    <a:close/>
                  </a:path>
                  <a:path w="473710" h="562609">
                    <a:moveTo>
                      <a:pt x="156673" y="220297"/>
                    </a:moveTo>
                    <a:lnTo>
                      <a:pt x="156701" y="220424"/>
                    </a:lnTo>
                    <a:lnTo>
                      <a:pt x="156827" y="220653"/>
                    </a:lnTo>
                    <a:lnTo>
                      <a:pt x="156673" y="220297"/>
                    </a:lnTo>
                    <a:close/>
                  </a:path>
                  <a:path w="473710" h="562609">
                    <a:moveTo>
                      <a:pt x="167774" y="220462"/>
                    </a:moveTo>
                    <a:lnTo>
                      <a:pt x="167627" y="220549"/>
                    </a:lnTo>
                    <a:lnTo>
                      <a:pt x="167774" y="220462"/>
                    </a:lnTo>
                    <a:close/>
                  </a:path>
                  <a:path w="473710" h="562609">
                    <a:moveTo>
                      <a:pt x="165556" y="219880"/>
                    </a:moveTo>
                    <a:lnTo>
                      <a:pt x="165196" y="220040"/>
                    </a:lnTo>
                    <a:lnTo>
                      <a:pt x="165079" y="220474"/>
                    </a:lnTo>
                    <a:lnTo>
                      <a:pt x="165197" y="220614"/>
                    </a:lnTo>
                    <a:lnTo>
                      <a:pt x="165556" y="219880"/>
                    </a:lnTo>
                    <a:close/>
                  </a:path>
                  <a:path w="473710" h="562609">
                    <a:moveTo>
                      <a:pt x="157647" y="218867"/>
                    </a:moveTo>
                    <a:lnTo>
                      <a:pt x="157586" y="219958"/>
                    </a:lnTo>
                    <a:lnTo>
                      <a:pt x="157960" y="220603"/>
                    </a:lnTo>
                    <a:lnTo>
                      <a:pt x="158085" y="219967"/>
                    </a:lnTo>
                    <a:lnTo>
                      <a:pt x="157960" y="219338"/>
                    </a:lnTo>
                    <a:lnTo>
                      <a:pt x="157647" y="218867"/>
                    </a:lnTo>
                    <a:close/>
                  </a:path>
                  <a:path w="473710" h="562609">
                    <a:moveTo>
                      <a:pt x="171134" y="219496"/>
                    </a:moveTo>
                    <a:lnTo>
                      <a:pt x="170133" y="220594"/>
                    </a:lnTo>
                    <a:lnTo>
                      <a:pt x="170368" y="220462"/>
                    </a:lnTo>
                    <a:lnTo>
                      <a:pt x="170954" y="219710"/>
                    </a:lnTo>
                    <a:lnTo>
                      <a:pt x="171569" y="219710"/>
                    </a:lnTo>
                    <a:lnTo>
                      <a:pt x="171134" y="219496"/>
                    </a:lnTo>
                    <a:close/>
                  </a:path>
                  <a:path w="473710" h="562609">
                    <a:moveTo>
                      <a:pt x="166969" y="218965"/>
                    </a:moveTo>
                    <a:lnTo>
                      <a:pt x="165768" y="220586"/>
                    </a:lnTo>
                    <a:lnTo>
                      <a:pt x="166969" y="218965"/>
                    </a:lnTo>
                    <a:close/>
                  </a:path>
                  <a:path w="473710" h="562609">
                    <a:moveTo>
                      <a:pt x="168328" y="220287"/>
                    </a:moveTo>
                    <a:lnTo>
                      <a:pt x="168171" y="220356"/>
                    </a:lnTo>
                    <a:lnTo>
                      <a:pt x="168050" y="220585"/>
                    </a:lnTo>
                    <a:lnTo>
                      <a:pt x="168328" y="220287"/>
                    </a:lnTo>
                    <a:close/>
                  </a:path>
                  <a:path w="473710" h="562609">
                    <a:moveTo>
                      <a:pt x="167839" y="220296"/>
                    </a:moveTo>
                    <a:lnTo>
                      <a:pt x="167569" y="220583"/>
                    </a:lnTo>
                    <a:lnTo>
                      <a:pt x="167779" y="220457"/>
                    </a:lnTo>
                    <a:lnTo>
                      <a:pt x="167839" y="220296"/>
                    </a:lnTo>
                    <a:close/>
                  </a:path>
                  <a:path w="473710" h="562609">
                    <a:moveTo>
                      <a:pt x="167899" y="220389"/>
                    </a:moveTo>
                    <a:lnTo>
                      <a:pt x="167665" y="220580"/>
                    </a:lnTo>
                    <a:lnTo>
                      <a:pt x="167879" y="220485"/>
                    </a:lnTo>
                    <a:close/>
                  </a:path>
                  <a:path w="473710" h="562609">
                    <a:moveTo>
                      <a:pt x="168171" y="220356"/>
                    </a:moveTo>
                    <a:lnTo>
                      <a:pt x="168037" y="220565"/>
                    </a:lnTo>
                    <a:lnTo>
                      <a:pt x="168171" y="220356"/>
                    </a:lnTo>
                    <a:close/>
                  </a:path>
                  <a:path w="473710" h="562609">
                    <a:moveTo>
                      <a:pt x="156691" y="220181"/>
                    </a:moveTo>
                    <a:lnTo>
                      <a:pt x="156724" y="220338"/>
                    </a:lnTo>
                    <a:lnTo>
                      <a:pt x="156842" y="220559"/>
                    </a:lnTo>
                    <a:lnTo>
                      <a:pt x="156691" y="220181"/>
                    </a:lnTo>
                    <a:close/>
                  </a:path>
                  <a:path w="473710" h="562609">
                    <a:moveTo>
                      <a:pt x="164271" y="220323"/>
                    </a:moveTo>
                    <a:lnTo>
                      <a:pt x="163989" y="220424"/>
                    </a:lnTo>
                    <a:lnTo>
                      <a:pt x="163896" y="220555"/>
                    </a:lnTo>
                    <a:lnTo>
                      <a:pt x="164305" y="220389"/>
                    </a:lnTo>
                    <a:close/>
                  </a:path>
                  <a:path w="473710" h="562609">
                    <a:moveTo>
                      <a:pt x="171745" y="219696"/>
                    </a:moveTo>
                    <a:lnTo>
                      <a:pt x="170491" y="220397"/>
                    </a:lnTo>
                    <a:lnTo>
                      <a:pt x="171745" y="219696"/>
                    </a:lnTo>
                    <a:close/>
                  </a:path>
                  <a:path w="473710" h="562609">
                    <a:moveTo>
                      <a:pt x="168231" y="220192"/>
                    </a:moveTo>
                    <a:lnTo>
                      <a:pt x="168081" y="220281"/>
                    </a:lnTo>
                    <a:lnTo>
                      <a:pt x="167961" y="220449"/>
                    </a:lnTo>
                    <a:lnTo>
                      <a:pt x="168231" y="220192"/>
                    </a:lnTo>
                    <a:close/>
                  </a:path>
                  <a:path w="473710" h="562609">
                    <a:moveTo>
                      <a:pt x="171710" y="219710"/>
                    </a:moveTo>
                    <a:lnTo>
                      <a:pt x="170954" y="219710"/>
                    </a:lnTo>
                    <a:lnTo>
                      <a:pt x="170400" y="220444"/>
                    </a:lnTo>
                    <a:lnTo>
                      <a:pt x="171710" y="219710"/>
                    </a:lnTo>
                    <a:close/>
                  </a:path>
                  <a:path w="473710" h="562609">
                    <a:moveTo>
                      <a:pt x="167152" y="219239"/>
                    </a:moveTo>
                    <a:lnTo>
                      <a:pt x="166307" y="220435"/>
                    </a:lnTo>
                    <a:lnTo>
                      <a:pt x="167174" y="220192"/>
                    </a:lnTo>
                    <a:lnTo>
                      <a:pt x="167426" y="219866"/>
                    </a:lnTo>
                    <a:lnTo>
                      <a:pt x="167299" y="219465"/>
                    </a:lnTo>
                    <a:lnTo>
                      <a:pt x="167152" y="219239"/>
                    </a:lnTo>
                    <a:close/>
                  </a:path>
                  <a:path w="473710" h="562609">
                    <a:moveTo>
                      <a:pt x="156802" y="219472"/>
                    </a:moveTo>
                    <a:lnTo>
                      <a:pt x="156745" y="220212"/>
                    </a:lnTo>
                    <a:lnTo>
                      <a:pt x="156865" y="220424"/>
                    </a:lnTo>
                    <a:lnTo>
                      <a:pt x="156802" y="219472"/>
                    </a:lnTo>
                    <a:close/>
                  </a:path>
                  <a:path w="473710" h="562609">
                    <a:moveTo>
                      <a:pt x="168302" y="220150"/>
                    </a:moveTo>
                    <a:lnTo>
                      <a:pt x="168110" y="220383"/>
                    </a:lnTo>
                    <a:lnTo>
                      <a:pt x="168237" y="220253"/>
                    </a:lnTo>
                    <a:close/>
                  </a:path>
                  <a:path w="473710" h="562609">
                    <a:moveTo>
                      <a:pt x="168461" y="219832"/>
                    </a:moveTo>
                    <a:lnTo>
                      <a:pt x="168295" y="219903"/>
                    </a:lnTo>
                    <a:lnTo>
                      <a:pt x="168041" y="220176"/>
                    </a:lnTo>
                    <a:lnTo>
                      <a:pt x="167916" y="220379"/>
                    </a:lnTo>
                    <a:lnTo>
                      <a:pt x="168147" y="220242"/>
                    </a:lnTo>
                    <a:lnTo>
                      <a:pt x="168461" y="219832"/>
                    </a:lnTo>
                    <a:close/>
                  </a:path>
                  <a:path w="473710" h="562609">
                    <a:moveTo>
                      <a:pt x="168628" y="219958"/>
                    </a:moveTo>
                    <a:lnTo>
                      <a:pt x="168294" y="220163"/>
                    </a:lnTo>
                    <a:lnTo>
                      <a:pt x="168171" y="220356"/>
                    </a:lnTo>
                    <a:lnTo>
                      <a:pt x="168628" y="219958"/>
                    </a:lnTo>
                    <a:close/>
                  </a:path>
                  <a:path w="473710" h="562609">
                    <a:moveTo>
                      <a:pt x="165211" y="220020"/>
                    </a:moveTo>
                    <a:lnTo>
                      <a:pt x="164839" y="220188"/>
                    </a:lnTo>
                    <a:lnTo>
                      <a:pt x="164965" y="220339"/>
                    </a:lnTo>
                    <a:lnTo>
                      <a:pt x="165211" y="220020"/>
                    </a:lnTo>
                    <a:close/>
                  </a:path>
                  <a:path w="473710" h="562609">
                    <a:moveTo>
                      <a:pt x="168326" y="219870"/>
                    </a:moveTo>
                    <a:lnTo>
                      <a:pt x="168014" y="220108"/>
                    </a:lnTo>
                    <a:lnTo>
                      <a:pt x="167890" y="220338"/>
                    </a:lnTo>
                    <a:lnTo>
                      <a:pt x="168326" y="219870"/>
                    </a:lnTo>
                    <a:close/>
                  </a:path>
                  <a:path w="473710" h="562609">
                    <a:moveTo>
                      <a:pt x="164647" y="219968"/>
                    </a:moveTo>
                    <a:lnTo>
                      <a:pt x="164251" y="220040"/>
                    </a:lnTo>
                    <a:lnTo>
                      <a:pt x="164271" y="220323"/>
                    </a:lnTo>
                    <a:lnTo>
                      <a:pt x="164707" y="220166"/>
                    </a:lnTo>
                    <a:lnTo>
                      <a:pt x="164647" y="219968"/>
                    </a:lnTo>
                    <a:close/>
                  </a:path>
                  <a:path w="473710" h="562609">
                    <a:moveTo>
                      <a:pt x="157312" y="219487"/>
                    </a:moveTo>
                    <a:lnTo>
                      <a:pt x="157208" y="220121"/>
                    </a:lnTo>
                    <a:lnTo>
                      <a:pt x="157331" y="220318"/>
                    </a:lnTo>
                    <a:lnTo>
                      <a:pt x="157312" y="219487"/>
                    </a:lnTo>
                    <a:close/>
                  </a:path>
                  <a:path w="473710" h="562609">
                    <a:moveTo>
                      <a:pt x="175031" y="219710"/>
                    </a:moveTo>
                    <a:lnTo>
                      <a:pt x="174792" y="219795"/>
                    </a:lnTo>
                    <a:lnTo>
                      <a:pt x="174203" y="220308"/>
                    </a:lnTo>
                    <a:lnTo>
                      <a:pt x="175031" y="219710"/>
                    </a:lnTo>
                    <a:close/>
                  </a:path>
                  <a:path w="473710" h="562609">
                    <a:moveTo>
                      <a:pt x="168611" y="219982"/>
                    </a:moveTo>
                    <a:lnTo>
                      <a:pt x="168328" y="220287"/>
                    </a:lnTo>
                    <a:lnTo>
                      <a:pt x="168611" y="219982"/>
                    </a:lnTo>
                    <a:close/>
                  </a:path>
                  <a:path w="473710" h="562609">
                    <a:moveTo>
                      <a:pt x="168206" y="219903"/>
                    </a:moveTo>
                    <a:lnTo>
                      <a:pt x="167978" y="219967"/>
                    </a:lnTo>
                    <a:lnTo>
                      <a:pt x="167852" y="220281"/>
                    </a:lnTo>
                    <a:lnTo>
                      <a:pt x="168206" y="219903"/>
                    </a:lnTo>
                    <a:close/>
                  </a:path>
                  <a:path w="473710" h="562609">
                    <a:moveTo>
                      <a:pt x="163182" y="219907"/>
                    </a:moveTo>
                    <a:lnTo>
                      <a:pt x="163069" y="220253"/>
                    </a:lnTo>
                    <a:lnTo>
                      <a:pt x="163256" y="220079"/>
                    </a:lnTo>
                    <a:lnTo>
                      <a:pt x="163182" y="219907"/>
                    </a:lnTo>
                    <a:close/>
                  </a:path>
                  <a:path w="473710" h="562609">
                    <a:moveTo>
                      <a:pt x="168684" y="219925"/>
                    </a:moveTo>
                    <a:lnTo>
                      <a:pt x="168548" y="220071"/>
                    </a:lnTo>
                    <a:lnTo>
                      <a:pt x="168428" y="220242"/>
                    </a:lnTo>
                    <a:lnTo>
                      <a:pt x="168684" y="219925"/>
                    </a:lnTo>
                    <a:close/>
                  </a:path>
                  <a:path w="473710" h="562609">
                    <a:moveTo>
                      <a:pt x="163283" y="219998"/>
                    </a:moveTo>
                    <a:lnTo>
                      <a:pt x="163207" y="220228"/>
                    </a:lnTo>
                    <a:lnTo>
                      <a:pt x="163425" y="220189"/>
                    </a:lnTo>
                    <a:lnTo>
                      <a:pt x="163283" y="219998"/>
                    </a:lnTo>
                    <a:close/>
                  </a:path>
                  <a:path w="473710" h="562609">
                    <a:moveTo>
                      <a:pt x="168747" y="219888"/>
                    </a:moveTo>
                    <a:lnTo>
                      <a:pt x="168622" y="220020"/>
                    </a:lnTo>
                    <a:lnTo>
                      <a:pt x="168497" y="220212"/>
                    </a:lnTo>
                    <a:lnTo>
                      <a:pt x="168621" y="220079"/>
                    </a:lnTo>
                    <a:lnTo>
                      <a:pt x="168747" y="219888"/>
                    </a:lnTo>
                    <a:close/>
                  </a:path>
                  <a:path w="473710" h="562609">
                    <a:moveTo>
                      <a:pt x="168515" y="219817"/>
                    </a:moveTo>
                    <a:lnTo>
                      <a:pt x="168231" y="220192"/>
                    </a:lnTo>
                    <a:lnTo>
                      <a:pt x="168515" y="219817"/>
                    </a:lnTo>
                    <a:close/>
                  </a:path>
                  <a:path w="473710" h="562609">
                    <a:moveTo>
                      <a:pt x="163797" y="219710"/>
                    </a:moveTo>
                    <a:lnTo>
                      <a:pt x="163378" y="219710"/>
                    </a:lnTo>
                    <a:lnTo>
                      <a:pt x="163371" y="220071"/>
                    </a:lnTo>
                    <a:lnTo>
                      <a:pt x="164031" y="220079"/>
                    </a:lnTo>
                    <a:lnTo>
                      <a:pt x="163908" y="219854"/>
                    </a:lnTo>
                    <a:lnTo>
                      <a:pt x="163797" y="219710"/>
                    </a:lnTo>
                    <a:close/>
                  </a:path>
                  <a:path w="473710" h="562609">
                    <a:moveTo>
                      <a:pt x="168834" y="219837"/>
                    </a:moveTo>
                    <a:lnTo>
                      <a:pt x="168708" y="219982"/>
                    </a:lnTo>
                    <a:lnTo>
                      <a:pt x="168583" y="220173"/>
                    </a:lnTo>
                    <a:lnTo>
                      <a:pt x="168701" y="220040"/>
                    </a:lnTo>
                    <a:lnTo>
                      <a:pt x="168834" y="219837"/>
                    </a:lnTo>
                    <a:close/>
                  </a:path>
                  <a:path w="473710" h="562609">
                    <a:moveTo>
                      <a:pt x="169520" y="219543"/>
                    </a:moveTo>
                    <a:lnTo>
                      <a:pt x="169119" y="219668"/>
                    </a:lnTo>
                    <a:lnTo>
                      <a:pt x="168868" y="219817"/>
                    </a:lnTo>
                    <a:lnTo>
                      <a:pt x="168625" y="220155"/>
                    </a:lnTo>
                    <a:lnTo>
                      <a:pt x="169575" y="219735"/>
                    </a:lnTo>
                    <a:lnTo>
                      <a:pt x="169520" y="219543"/>
                    </a:lnTo>
                    <a:close/>
                  </a:path>
                  <a:path w="473710" h="562609">
                    <a:moveTo>
                      <a:pt x="168779" y="219743"/>
                    </a:moveTo>
                    <a:lnTo>
                      <a:pt x="168515" y="219817"/>
                    </a:lnTo>
                    <a:lnTo>
                      <a:pt x="168302" y="220150"/>
                    </a:lnTo>
                    <a:lnTo>
                      <a:pt x="168543" y="220008"/>
                    </a:lnTo>
                    <a:lnTo>
                      <a:pt x="168779" y="219743"/>
                    </a:lnTo>
                    <a:close/>
                  </a:path>
                  <a:path w="473710" h="562609">
                    <a:moveTo>
                      <a:pt x="158698" y="216873"/>
                    </a:moveTo>
                    <a:lnTo>
                      <a:pt x="158371" y="218527"/>
                    </a:lnTo>
                    <a:lnTo>
                      <a:pt x="158247" y="219750"/>
                    </a:lnTo>
                    <a:lnTo>
                      <a:pt x="158495" y="220144"/>
                    </a:lnTo>
                    <a:lnTo>
                      <a:pt x="158369" y="219888"/>
                    </a:lnTo>
                    <a:lnTo>
                      <a:pt x="158495" y="218659"/>
                    </a:lnTo>
                    <a:lnTo>
                      <a:pt x="158748" y="217520"/>
                    </a:lnTo>
                    <a:lnTo>
                      <a:pt x="158698" y="216873"/>
                    </a:lnTo>
                    <a:close/>
                  </a:path>
                  <a:path w="473710" h="562609">
                    <a:moveTo>
                      <a:pt x="165350" y="219841"/>
                    </a:moveTo>
                    <a:lnTo>
                      <a:pt x="164790" y="219942"/>
                    </a:lnTo>
                    <a:lnTo>
                      <a:pt x="164794" y="220135"/>
                    </a:lnTo>
                    <a:lnTo>
                      <a:pt x="165146" y="220008"/>
                    </a:lnTo>
                    <a:lnTo>
                      <a:pt x="165350" y="219841"/>
                    </a:lnTo>
                    <a:close/>
                  </a:path>
                  <a:path w="473710" h="562609">
                    <a:moveTo>
                      <a:pt x="158869" y="216976"/>
                    </a:moveTo>
                    <a:lnTo>
                      <a:pt x="158505" y="218614"/>
                    </a:lnTo>
                    <a:lnTo>
                      <a:pt x="158378" y="219903"/>
                    </a:lnTo>
                    <a:lnTo>
                      <a:pt x="158503" y="220109"/>
                    </a:lnTo>
                    <a:lnTo>
                      <a:pt x="159133" y="217221"/>
                    </a:lnTo>
                    <a:lnTo>
                      <a:pt x="159025" y="217069"/>
                    </a:lnTo>
                    <a:lnTo>
                      <a:pt x="158869" y="216976"/>
                    </a:lnTo>
                    <a:close/>
                  </a:path>
                  <a:path w="473710" h="562609">
                    <a:moveTo>
                      <a:pt x="168581" y="219248"/>
                    </a:moveTo>
                    <a:lnTo>
                      <a:pt x="168448" y="219338"/>
                    </a:lnTo>
                    <a:lnTo>
                      <a:pt x="167832" y="220008"/>
                    </a:lnTo>
                    <a:lnTo>
                      <a:pt x="168581" y="219248"/>
                    </a:lnTo>
                    <a:close/>
                  </a:path>
                  <a:path w="473710" h="562609">
                    <a:moveTo>
                      <a:pt x="163378" y="219710"/>
                    </a:moveTo>
                    <a:lnTo>
                      <a:pt x="163246" y="219710"/>
                    </a:lnTo>
                    <a:lnTo>
                      <a:pt x="163286" y="219989"/>
                    </a:lnTo>
                    <a:lnTo>
                      <a:pt x="163378" y="219710"/>
                    </a:lnTo>
                    <a:close/>
                  </a:path>
                  <a:path w="473710" h="562609">
                    <a:moveTo>
                      <a:pt x="165597" y="219796"/>
                    </a:moveTo>
                    <a:lnTo>
                      <a:pt x="165374" y="219837"/>
                    </a:lnTo>
                    <a:lnTo>
                      <a:pt x="165250" y="219971"/>
                    </a:lnTo>
                    <a:lnTo>
                      <a:pt x="165501" y="219880"/>
                    </a:lnTo>
                    <a:close/>
                  </a:path>
                  <a:path w="473710" h="562609">
                    <a:moveTo>
                      <a:pt x="164456" y="219666"/>
                    </a:moveTo>
                    <a:lnTo>
                      <a:pt x="164527" y="219825"/>
                    </a:lnTo>
                    <a:lnTo>
                      <a:pt x="164647" y="219968"/>
                    </a:lnTo>
                    <a:lnTo>
                      <a:pt x="164526" y="219817"/>
                    </a:lnTo>
                    <a:lnTo>
                      <a:pt x="164456" y="219666"/>
                    </a:lnTo>
                    <a:close/>
                  </a:path>
                  <a:path w="473710" h="562609">
                    <a:moveTo>
                      <a:pt x="168808" y="219735"/>
                    </a:moveTo>
                    <a:lnTo>
                      <a:pt x="168628" y="219958"/>
                    </a:lnTo>
                    <a:lnTo>
                      <a:pt x="168808" y="219735"/>
                    </a:lnTo>
                    <a:close/>
                  </a:path>
                  <a:path w="473710" h="562609">
                    <a:moveTo>
                      <a:pt x="155704" y="218527"/>
                    </a:moveTo>
                    <a:lnTo>
                      <a:pt x="155802" y="218791"/>
                    </a:lnTo>
                    <a:lnTo>
                      <a:pt x="156433" y="219938"/>
                    </a:lnTo>
                    <a:lnTo>
                      <a:pt x="156307" y="219628"/>
                    </a:lnTo>
                    <a:lnTo>
                      <a:pt x="155704" y="218527"/>
                    </a:lnTo>
                    <a:close/>
                  </a:path>
                  <a:path w="473710" h="562609">
                    <a:moveTo>
                      <a:pt x="168864" y="219201"/>
                    </a:moveTo>
                    <a:lnTo>
                      <a:pt x="168206" y="219903"/>
                    </a:lnTo>
                    <a:lnTo>
                      <a:pt x="168701" y="219456"/>
                    </a:lnTo>
                    <a:lnTo>
                      <a:pt x="168864" y="219201"/>
                    </a:lnTo>
                    <a:close/>
                  </a:path>
                  <a:path w="473710" h="562609">
                    <a:moveTo>
                      <a:pt x="162358" y="219093"/>
                    </a:moveTo>
                    <a:lnTo>
                      <a:pt x="163186" y="219893"/>
                    </a:lnTo>
                    <a:lnTo>
                      <a:pt x="163060" y="219537"/>
                    </a:lnTo>
                    <a:lnTo>
                      <a:pt x="162358" y="219093"/>
                    </a:lnTo>
                    <a:close/>
                  </a:path>
                  <a:path w="473710" h="562609">
                    <a:moveTo>
                      <a:pt x="155641" y="218498"/>
                    </a:moveTo>
                    <a:lnTo>
                      <a:pt x="155511" y="219883"/>
                    </a:lnTo>
                    <a:lnTo>
                      <a:pt x="155638" y="218990"/>
                    </a:lnTo>
                    <a:lnTo>
                      <a:pt x="155641" y="218498"/>
                    </a:lnTo>
                    <a:close/>
                  </a:path>
                  <a:path w="473710" h="562609">
                    <a:moveTo>
                      <a:pt x="165873" y="219746"/>
                    </a:moveTo>
                    <a:lnTo>
                      <a:pt x="165675" y="219782"/>
                    </a:lnTo>
                    <a:lnTo>
                      <a:pt x="165873" y="219746"/>
                    </a:lnTo>
                    <a:close/>
                  </a:path>
                  <a:path w="473710" h="562609">
                    <a:moveTo>
                      <a:pt x="169165" y="219641"/>
                    </a:moveTo>
                    <a:lnTo>
                      <a:pt x="168958" y="219698"/>
                    </a:lnTo>
                    <a:lnTo>
                      <a:pt x="168834" y="219837"/>
                    </a:lnTo>
                    <a:lnTo>
                      <a:pt x="169165" y="219641"/>
                    </a:lnTo>
                    <a:close/>
                  </a:path>
                  <a:path w="473710" h="562609">
                    <a:moveTo>
                      <a:pt x="168821" y="219338"/>
                    </a:moveTo>
                    <a:lnTo>
                      <a:pt x="168461" y="219832"/>
                    </a:lnTo>
                    <a:lnTo>
                      <a:pt x="168587" y="219704"/>
                    </a:lnTo>
                    <a:lnTo>
                      <a:pt x="168821" y="219338"/>
                    </a:lnTo>
                    <a:close/>
                  </a:path>
                  <a:path w="473710" h="562609">
                    <a:moveTo>
                      <a:pt x="155715" y="218446"/>
                    </a:moveTo>
                    <a:lnTo>
                      <a:pt x="156450" y="219831"/>
                    </a:lnTo>
                    <a:lnTo>
                      <a:pt x="156324" y="219528"/>
                    </a:lnTo>
                    <a:lnTo>
                      <a:pt x="155715" y="218446"/>
                    </a:lnTo>
                    <a:close/>
                  </a:path>
                  <a:path w="473710" h="562609">
                    <a:moveTo>
                      <a:pt x="155618" y="218456"/>
                    </a:moveTo>
                    <a:lnTo>
                      <a:pt x="155481" y="219826"/>
                    </a:lnTo>
                    <a:lnTo>
                      <a:pt x="155608" y="218773"/>
                    </a:lnTo>
                    <a:lnTo>
                      <a:pt x="155618" y="218456"/>
                    </a:lnTo>
                    <a:close/>
                  </a:path>
                  <a:path w="473710" h="562609">
                    <a:moveTo>
                      <a:pt x="175031" y="219710"/>
                    </a:moveTo>
                    <a:lnTo>
                      <a:pt x="174891" y="219710"/>
                    </a:lnTo>
                    <a:lnTo>
                      <a:pt x="175031" y="219710"/>
                    </a:lnTo>
                    <a:close/>
                  </a:path>
                  <a:path w="473710" h="562609">
                    <a:moveTo>
                      <a:pt x="168606" y="218508"/>
                    </a:moveTo>
                    <a:lnTo>
                      <a:pt x="167520" y="218811"/>
                    </a:lnTo>
                    <a:lnTo>
                      <a:pt x="167274" y="219393"/>
                    </a:lnTo>
                    <a:lnTo>
                      <a:pt x="167506" y="219750"/>
                    </a:lnTo>
                    <a:lnTo>
                      <a:pt x="168504" y="219277"/>
                    </a:lnTo>
                    <a:lnTo>
                      <a:pt x="168880" y="218867"/>
                    </a:lnTo>
                    <a:lnTo>
                      <a:pt x="168757" y="218678"/>
                    </a:lnTo>
                    <a:lnTo>
                      <a:pt x="168606" y="218508"/>
                    </a:lnTo>
                    <a:close/>
                  </a:path>
                  <a:path w="473710" h="562609">
                    <a:moveTo>
                      <a:pt x="157488" y="218627"/>
                    </a:moveTo>
                    <a:lnTo>
                      <a:pt x="157336" y="219528"/>
                    </a:lnTo>
                    <a:lnTo>
                      <a:pt x="157458" y="219738"/>
                    </a:lnTo>
                    <a:lnTo>
                      <a:pt x="157584" y="219160"/>
                    </a:lnTo>
                    <a:lnTo>
                      <a:pt x="157488" y="218627"/>
                    </a:lnTo>
                    <a:close/>
                  </a:path>
                  <a:path w="473710" h="562609">
                    <a:moveTo>
                      <a:pt x="155797" y="217868"/>
                    </a:moveTo>
                    <a:lnTo>
                      <a:pt x="155839" y="218595"/>
                    </a:lnTo>
                    <a:lnTo>
                      <a:pt x="156468" y="219718"/>
                    </a:lnTo>
                    <a:lnTo>
                      <a:pt x="156344" y="218740"/>
                    </a:lnTo>
                    <a:lnTo>
                      <a:pt x="155797" y="217868"/>
                    </a:lnTo>
                    <a:close/>
                  </a:path>
                  <a:path w="473710" h="562609">
                    <a:moveTo>
                      <a:pt x="163261" y="219663"/>
                    </a:moveTo>
                    <a:close/>
                  </a:path>
                  <a:path w="473710" h="562609">
                    <a:moveTo>
                      <a:pt x="163275" y="219620"/>
                    </a:moveTo>
                    <a:close/>
                  </a:path>
                  <a:path w="473710" h="562609">
                    <a:moveTo>
                      <a:pt x="163386" y="219687"/>
                    </a:moveTo>
                    <a:close/>
                  </a:path>
                  <a:path w="473710" h="562609">
                    <a:moveTo>
                      <a:pt x="163448" y="219498"/>
                    </a:moveTo>
                    <a:lnTo>
                      <a:pt x="163423" y="219710"/>
                    </a:lnTo>
                    <a:lnTo>
                      <a:pt x="163791" y="219710"/>
                    </a:lnTo>
                    <a:lnTo>
                      <a:pt x="163448" y="219498"/>
                    </a:lnTo>
                    <a:close/>
                  </a:path>
                  <a:path w="473710" h="562609">
                    <a:moveTo>
                      <a:pt x="163503" y="219330"/>
                    </a:moveTo>
                    <a:lnTo>
                      <a:pt x="163559" y="219566"/>
                    </a:lnTo>
                    <a:lnTo>
                      <a:pt x="163791" y="219710"/>
                    </a:lnTo>
                    <a:lnTo>
                      <a:pt x="163503" y="219330"/>
                    </a:lnTo>
                    <a:close/>
                  </a:path>
                  <a:path w="473710" h="562609">
                    <a:moveTo>
                      <a:pt x="163999" y="217831"/>
                    </a:moveTo>
                    <a:lnTo>
                      <a:pt x="163833" y="218334"/>
                    </a:lnTo>
                    <a:lnTo>
                      <a:pt x="163706" y="219182"/>
                    </a:lnTo>
                    <a:lnTo>
                      <a:pt x="164299" y="219710"/>
                    </a:lnTo>
                    <a:lnTo>
                      <a:pt x="164526" y="219498"/>
                    </a:lnTo>
                    <a:lnTo>
                      <a:pt x="164904" y="218668"/>
                    </a:lnTo>
                    <a:lnTo>
                      <a:pt x="164780" y="218273"/>
                    </a:lnTo>
                    <a:lnTo>
                      <a:pt x="163999" y="217831"/>
                    </a:lnTo>
                    <a:close/>
                  </a:path>
                  <a:path w="473710" h="562609">
                    <a:moveTo>
                      <a:pt x="169658" y="219698"/>
                    </a:moveTo>
                    <a:close/>
                  </a:path>
                  <a:path w="473710" h="562609">
                    <a:moveTo>
                      <a:pt x="169851" y="219612"/>
                    </a:moveTo>
                    <a:lnTo>
                      <a:pt x="169678" y="219710"/>
                    </a:lnTo>
                    <a:lnTo>
                      <a:pt x="169937" y="219710"/>
                    </a:lnTo>
                    <a:close/>
                  </a:path>
                  <a:path w="473710" h="562609">
                    <a:moveTo>
                      <a:pt x="169863" y="219607"/>
                    </a:moveTo>
                    <a:close/>
                  </a:path>
                  <a:path w="473710" h="562609">
                    <a:moveTo>
                      <a:pt x="171471" y="219634"/>
                    </a:moveTo>
                    <a:lnTo>
                      <a:pt x="171655" y="219710"/>
                    </a:lnTo>
                    <a:lnTo>
                      <a:pt x="171471" y="219634"/>
                    </a:lnTo>
                    <a:close/>
                  </a:path>
                  <a:path w="473710" h="562609">
                    <a:moveTo>
                      <a:pt x="171332" y="219528"/>
                    </a:moveTo>
                    <a:lnTo>
                      <a:pt x="171541" y="219663"/>
                    </a:lnTo>
                    <a:lnTo>
                      <a:pt x="171706" y="219710"/>
                    </a:lnTo>
                    <a:lnTo>
                      <a:pt x="171332" y="219528"/>
                    </a:lnTo>
                    <a:close/>
                  </a:path>
                  <a:path w="473710" h="562609">
                    <a:moveTo>
                      <a:pt x="171623" y="219646"/>
                    </a:moveTo>
                    <a:close/>
                  </a:path>
                  <a:path w="473710" h="562609">
                    <a:moveTo>
                      <a:pt x="171767" y="219704"/>
                    </a:moveTo>
                    <a:close/>
                  </a:path>
                  <a:path w="473710" h="562609">
                    <a:moveTo>
                      <a:pt x="169182" y="219160"/>
                    </a:moveTo>
                    <a:lnTo>
                      <a:pt x="168829" y="219702"/>
                    </a:lnTo>
                    <a:lnTo>
                      <a:pt x="169199" y="219232"/>
                    </a:lnTo>
                    <a:close/>
                  </a:path>
                  <a:path w="473710" h="562609">
                    <a:moveTo>
                      <a:pt x="169737" y="219483"/>
                    </a:moveTo>
                    <a:lnTo>
                      <a:pt x="169552" y="219566"/>
                    </a:lnTo>
                    <a:lnTo>
                      <a:pt x="169665" y="219695"/>
                    </a:lnTo>
                    <a:lnTo>
                      <a:pt x="169737" y="219483"/>
                    </a:lnTo>
                    <a:close/>
                  </a:path>
                  <a:path w="473710" h="562609">
                    <a:moveTo>
                      <a:pt x="173397" y="218471"/>
                    </a:moveTo>
                    <a:lnTo>
                      <a:pt x="171670" y="218948"/>
                    </a:lnTo>
                    <a:lnTo>
                      <a:pt x="171420" y="219182"/>
                    </a:lnTo>
                    <a:lnTo>
                      <a:pt x="171293" y="219393"/>
                    </a:lnTo>
                    <a:lnTo>
                      <a:pt x="171616" y="219641"/>
                    </a:lnTo>
                    <a:lnTo>
                      <a:pt x="172578" y="219222"/>
                    </a:lnTo>
                    <a:lnTo>
                      <a:pt x="173397" y="218471"/>
                    </a:lnTo>
                    <a:close/>
                  </a:path>
                  <a:path w="473710" h="562609">
                    <a:moveTo>
                      <a:pt x="165720" y="216885"/>
                    </a:moveTo>
                    <a:lnTo>
                      <a:pt x="165193" y="218044"/>
                    </a:lnTo>
                    <a:lnTo>
                      <a:pt x="165074" y="218440"/>
                    </a:lnTo>
                    <a:lnTo>
                      <a:pt x="164949" y="218581"/>
                    </a:lnTo>
                    <a:lnTo>
                      <a:pt x="164456" y="219666"/>
                    </a:lnTo>
                    <a:lnTo>
                      <a:pt x="165661" y="219330"/>
                    </a:lnTo>
                    <a:lnTo>
                      <a:pt x="165914" y="219111"/>
                    </a:lnTo>
                    <a:lnTo>
                      <a:pt x="166413" y="218127"/>
                    </a:lnTo>
                    <a:lnTo>
                      <a:pt x="165921" y="217344"/>
                    </a:lnTo>
                    <a:lnTo>
                      <a:pt x="165799" y="216956"/>
                    </a:lnTo>
                    <a:close/>
                  </a:path>
                  <a:path w="473710" h="562609">
                    <a:moveTo>
                      <a:pt x="162296" y="219033"/>
                    </a:moveTo>
                    <a:lnTo>
                      <a:pt x="163261" y="219663"/>
                    </a:lnTo>
                    <a:lnTo>
                      <a:pt x="162296" y="219033"/>
                    </a:lnTo>
                    <a:close/>
                  </a:path>
                  <a:path w="473710" h="562609">
                    <a:moveTo>
                      <a:pt x="171255" y="219364"/>
                    </a:moveTo>
                    <a:lnTo>
                      <a:pt x="171317" y="219516"/>
                    </a:lnTo>
                    <a:lnTo>
                      <a:pt x="171623" y="219646"/>
                    </a:lnTo>
                    <a:lnTo>
                      <a:pt x="171255" y="219364"/>
                    </a:lnTo>
                    <a:close/>
                  </a:path>
                  <a:path w="473710" h="562609">
                    <a:moveTo>
                      <a:pt x="171166" y="219460"/>
                    </a:moveTo>
                    <a:lnTo>
                      <a:pt x="171471" y="219634"/>
                    </a:lnTo>
                    <a:lnTo>
                      <a:pt x="171166" y="219460"/>
                    </a:lnTo>
                    <a:close/>
                  </a:path>
                  <a:path w="473710" h="562609">
                    <a:moveTo>
                      <a:pt x="157668" y="218773"/>
                    </a:moveTo>
                    <a:lnTo>
                      <a:pt x="158153" y="219628"/>
                    </a:lnTo>
                    <a:lnTo>
                      <a:pt x="157668" y="218773"/>
                    </a:lnTo>
                    <a:close/>
                  </a:path>
                  <a:path w="473710" h="562609">
                    <a:moveTo>
                      <a:pt x="161690" y="218414"/>
                    </a:moveTo>
                    <a:lnTo>
                      <a:pt x="162200" y="218940"/>
                    </a:lnTo>
                    <a:lnTo>
                      <a:pt x="163275" y="219618"/>
                    </a:lnTo>
                    <a:lnTo>
                      <a:pt x="163175" y="219330"/>
                    </a:lnTo>
                    <a:lnTo>
                      <a:pt x="161690" y="218414"/>
                    </a:lnTo>
                    <a:close/>
                  </a:path>
                  <a:path w="473710" h="562609">
                    <a:moveTo>
                      <a:pt x="170552" y="219257"/>
                    </a:moveTo>
                    <a:lnTo>
                      <a:pt x="169945" y="219425"/>
                    </a:lnTo>
                    <a:lnTo>
                      <a:pt x="169863" y="219607"/>
                    </a:lnTo>
                    <a:lnTo>
                      <a:pt x="170590" y="219286"/>
                    </a:lnTo>
                    <a:close/>
                  </a:path>
                  <a:path w="473710" h="562609">
                    <a:moveTo>
                      <a:pt x="169456" y="219469"/>
                    </a:moveTo>
                    <a:lnTo>
                      <a:pt x="169263" y="219583"/>
                    </a:lnTo>
                    <a:lnTo>
                      <a:pt x="169450" y="219532"/>
                    </a:lnTo>
                    <a:close/>
                  </a:path>
                  <a:path w="473710" h="562609">
                    <a:moveTo>
                      <a:pt x="171198" y="219425"/>
                    </a:moveTo>
                    <a:lnTo>
                      <a:pt x="171332" y="219528"/>
                    </a:lnTo>
                    <a:lnTo>
                      <a:pt x="171198" y="219425"/>
                    </a:lnTo>
                    <a:close/>
                  </a:path>
                  <a:path w="473710" h="562609">
                    <a:moveTo>
                      <a:pt x="169632" y="219365"/>
                    </a:moveTo>
                    <a:lnTo>
                      <a:pt x="169508" y="219516"/>
                    </a:lnTo>
                    <a:lnTo>
                      <a:pt x="169632" y="219365"/>
                    </a:lnTo>
                    <a:close/>
                  </a:path>
                  <a:path w="473710" h="562609">
                    <a:moveTo>
                      <a:pt x="171003" y="219394"/>
                    </a:moveTo>
                    <a:lnTo>
                      <a:pt x="171134" y="219496"/>
                    </a:lnTo>
                    <a:lnTo>
                      <a:pt x="171003" y="219394"/>
                    </a:lnTo>
                    <a:close/>
                  </a:path>
                  <a:path w="473710" h="562609">
                    <a:moveTo>
                      <a:pt x="168995" y="219066"/>
                    </a:moveTo>
                    <a:lnTo>
                      <a:pt x="168806" y="219291"/>
                    </a:lnTo>
                    <a:lnTo>
                      <a:pt x="168679" y="219490"/>
                    </a:lnTo>
                    <a:lnTo>
                      <a:pt x="168801" y="219359"/>
                    </a:lnTo>
                    <a:lnTo>
                      <a:pt x="168995" y="219066"/>
                    </a:lnTo>
                    <a:close/>
                  </a:path>
                  <a:path w="473710" h="562609">
                    <a:moveTo>
                      <a:pt x="157232" y="218243"/>
                    </a:moveTo>
                    <a:lnTo>
                      <a:pt x="157188" y="219272"/>
                    </a:lnTo>
                    <a:lnTo>
                      <a:pt x="157312" y="219487"/>
                    </a:lnTo>
                    <a:lnTo>
                      <a:pt x="157439" y="218865"/>
                    </a:lnTo>
                    <a:lnTo>
                      <a:pt x="157312" y="218363"/>
                    </a:lnTo>
                    <a:close/>
                  </a:path>
                  <a:path w="473710" h="562609">
                    <a:moveTo>
                      <a:pt x="170512" y="219241"/>
                    </a:moveTo>
                    <a:lnTo>
                      <a:pt x="169839" y="219425"/>
                    </a:lnTo>
                    <a:lnTo>
                      <a:pt x="170512" y="219241"/>
                    </a:lnTo>
                    <a:close/>
                  </a:path>
                  <a:path w="473710" h="562609">
                    <a:moveTo>
                      <a:pt x="171073" y="219330"/>
                    </a:moveTo>
                    <a:lnTo>
                      <a:pt x="171166" y="219460"/>
                    </a:lnTo>
                    <a:lnTo>
                      <a:pt x="171073" y="219330"/>
                    </a:lnTo>
                    <a:close/>
                  </a:path>
                  <a:path w="473710" h="562609">
                    <a:moveTo>
                      <a:pt x="170117" y="219079"/>
                    </a:moveTo>
                    <a:lnTo>
                      <a:pt x="169853" y="219235"/>
                    </a:lnTo>
                    <a:lnTo>
                      <a:pt x="169728" y="219456"/>
                    </a:lnTo>
                    <a:lnTo>
                      <a:pt x="170398" y="219272"/>
                    </a:lnTo>
                    <a:lnTo>
                      <a:pt x="170273" y="219143"/>
                    </a:lnTo>
                    <a:lnTo>
                      <a:pt x="170117" y="219079"/>
                    </a:lnTo>
                    <a:close/>
                  </a:path>
                  <a:path w="473710" h="562609">
                    <a:moveTo>
                      <a:pt x="161897" y="217818"/>
                    </a:moveTo>
                    <a:lnTo>
                      <a:pt x="161773" y="218465"/>
                    </a:lnTo>
                    <a:lnTo>
                      <a:pt x="163337" y="219429"/>
                    </a:lnTo>
                    <a:lnTo>
                      <a:pt x="163216" y="218959"/>
                    </a:lnTo>
                    <a:lnTo>
                      <a:pt x="162717" y="218313"/>
                    </a:lnTo>
                    <a:lnTo>
                      <a:pt x="161897" y="217818"/>
                    </a:lnTo>
                    <a:close/>
                  </a:path>
                  <a:path w="473710" h="562609">
                    <a:moveTo>
                      <a:pt x="170660" y="219255"/>
                    </a:moveTo>
                    <a:lnTo>
                      <a:pt x="170883" y="219393"/>
                    </a:lnTo>
                    <a:lnTo>
                      <a:pt x="170660" y="219255"/>
                    </a:lnTo>
                    <a:close/>
                  </a:path>
                  <a:path w="473710" h="562609">
                    <a:moveTo>
                      <a:pt x="171621" y="218962"/>
                    </a:moveTo>
                    <a:lnTo>
                      <a:pt x="171381" y="219044"/>
                    </a:lnTo>
                    <a:lnTo>
                      <a:pt x="171255" y="219364"/>
                    </a:lnTo>
                    <a:lnTo>
                      <a:pt x="171621" y="218962"/>
                    </a:lnTo>
                    <a:close/>
                  </a:path>
                  <a:path w="473710" h="562609">
                    <a:moveTo>
                      <a:pt x="170866" y="219171"/>
                    </a:moveTo>
                    <a:lnTo>
                      <a:pt x="170718" y="219278"/>
                    </a:lnTo>
                    <a:lnTo>
                      <a:pt x="170925" y="219362"/>
                    </a:lnTo>
                    <a:lnTo>
                      <a:pt x="170866" y="219171"/>
                    </a:lnTo>
                    <a:close/>
                  </a:path>
                  <a:path w="473710" h="562609">
                    <a:moveTo>
                      <a:pt x="169070" y="219033"/>
                    </a:moveTo>
                    <a:lnTo>
                      <a:pt x="168821" y="219338"/>
                    </a:lnTo>
                    <a:lnTo>
                      <a:pt x="169074" y="219066"/>
                    </a:lnTo>
                    <a:close/>
                  </a:path>
                  <a:path w="473710" h="562609">
                    <a:moveTo>
                      <a:pt x="165962" y="219049"/>
                    </a:moveTo>
                    <a:lnTo>
                      <a:pt x="165768" y="219300"/>
                    </a:lnTo>
                    <a:lnTo>
                      <a:pt x="165962" y="219049"/>
                    </a:lnTo>
                    <a:close/>
                  </a:path>
                  <a:path w="473710" h="562609">
                    <a:moveTo>
                      <a:pt x="166633" y="218440"/>
                    </a:moveTo>
                    <a:lnTo>
                      <a:pt x="166433" y="218440"/>
                    </a:lnTo>
                    <a:lnTo>
                      <a:pt x="165983" y="219021"/>
                    </a:lnTo>
                    <a:lnTo>
                      <a:pt x="165857" y="219275"/>
                    </a:lnTo>
                    <a:lnTo>
                      <a:pt x="166522" y="219089"/>
                    </a:lnTo>
                    <a:lnTo>
                      <a:pt x="166647" y="218865"/>
                    </a:lnTo>
                    <a:lnTo>
                      <a:pt x="166633" y="218440"/>
                    </a:lnTo>
                    <a:close/>
                  </a:path>
                  <a:path w="473710" h="562609">
                    <a:moveTo>
                      <a:pt x="171406" y="219021"/>
                    </a:moveTo>
                    <a:lnTo>
                      <a:pt x="171252" y="219123"/>
                    </a:lnTo>
                    <a:lnTo>
                      <a:pt x="171135" y="219272"/>
                    </a:lnTo>
                    <a:lnTo>
                      <a:pt x="171406" y="219021"/>
                    </a:lnTo>
                    <a:close/>
                  </a:path>
                  <a:path w="473710" h="562609">
                    <a:moveTo>
                      <a:pt x="168927" y="218871"/>
                    </a:moveTo>
                    <a:lnTo>
                      <a:pt x="168581" y="219248"/>
                    </a:lnTo>
                    <a:lnTo>
                      <a:pt x="168947" y="219071"/>
                    </a:lnTo>
                    <a:lnTo>
                      <a:pt x="168927" y="218871"/>
                    </a:lnTo>
                    <a:close/>
                  </a:path>
                  <a:path w="473710" h="562609">
                    <a:moveTo>
                      <a:pt x="170162" y="219052"/>
                    </a:moveTo>
                    <a:lnTo>
                      <a:pt x="170512" y="219241"/>
                    </a:lnTo>
                    <a:lnTo>
                      <a:pt x="170162" y="219052"/>
                    </a:lnTo>
                    <a:close/>
                  </a:path>
                  <a:path w="473710" h="562609">
                    <a:moveTo>
                      <a:pt x="171380" y="219028"/>
                    </a:moveTo>
                    <a:lnTo>
                      <a:pt x="171209" y="219076"/>
                    </a:lnTo>
                    <a:lnTo>
                      <a:pt x="171093" y="219240"/>
                    </a:lnTo>
                    <a:lnTo>
                      <a:pt x="171380" y="219028"/>
                    </a:lnTo>
                    <a:close/>
                  </a:path>
                  <a:path w="473710" h="562609">
                    <a:moveTo>
                      <a:pt x="170472" y="218869"/>
                    </a:moveTo>
                    <a:lnTo>
                      <a:pt x="170220" y="219076"/>
                    </a:lnTo>
                    <a:lnTo>
                      <a:pt x="170580" y="219222"/>
                    </a:lnTo>
                    <a:lnTo>
                      <a:pt x="170807" y="219160"/>
                    </a:lnTo>
                    <a:lnTo>
                      <a:pt x="170472" y="218869"/>
                    </a:lnTo>
                    <a:close/>
                  </a:path>
                  <a:path w="473710" h="562609">
                    <a:moveTo>
                      <a:pt x="174423" y="218187"/>
                    </a:moveTo>
                    <a:lnTo>
                      <a:pt x="173439" y="218459"/>
                    </a:lnTo>
                    <a:lnTo>
                      <a:pt x="172591" y="219215"/>
                    </a:lnTo>
                    <a:lnTo>
                      <a:pt x="174423" y="218187"/>
                    </a:lnTo>
                    <a:close/>
                  </a:path>
                  <a:path w="473710" h="562609">
                    <a:moveTo>
                      <a:pt x="153511" y="217758"/>
                    </a:moveTo>
                    <a:lnTo>
                      <a:pt x="153590" y="218008"/>
                    </a:lnTo>
                    <a:lnTo>
                      <a:pt x="154215" y="219164"/>
                    </a:lnTo>
                    <a:lnTo>
                      <a:pt x="154096" y="218811"/>
                    </a:lnTo>
                    <a:lnTo>
                      <a:pt x="153511" y="217758"/>
                    </a:lnTo>
                    <a:close/>
                  </a:path>
                  <a:path w="473710" h="562609">
                    <a:moveTo>
                      <a:pt x="172452" y="218052"/>
                    </a:moveTo>
                    <a:lnTo>
                      <a:pt x="171659" y="218168"/>
                    </a:lnTo>
                    <a:lnTo>
                      <a:pt x="170699" y="218735"/>
                    </a:lnTo>
                    <a:lnTo>
                      <a:pt x="170941" y="219123"/>
                    </a:lnTo>
                    <a:lnTo>
                      <a:pt x="171556" y="218858"/>
                    </a:lnTo>
                    <a:lnTo>
                      <a:pt x="172452" y="218052"/>
                    </a:lnTo>
                    <a:close/>
                  </a:path>
                  <a:path w="473710" h="562609">
                    <a:moveTo>
                      <a:pt x="157039" y="217951"/>
                    </a:moveTo>
                    <a:lnTo>
                      <a:pt x="156961" y="218880"/>
                    </a:lnTo>
                    <a:lnTo>
                      <a:pt x="157084" y="219093"/>
                    </a:lnTo>
                    <a:lnTo>
                      <a:pt x="157211" y="218324"/>
                    </a:lnTo>
                    <a:lnTo>
                      <a:pt x="157100" y="218044"/>
                    </a:lnTo>
                    <a:close/>
                  </a:path>
                  <a:path w="473710" h="562609">
                    <a:moveTo>
                      <a:pt x="166764" y="218641"/>
                    </a:moveTo>
                    <a:lnTo>
                      <a:pt x="166536" y="219085"/>
                    </a:lnTo>
                    <a:lnTo>
                      <a:pt x="166783" y="219017"/>
                    </a:lnTo>
                    <a:lnTo>
                      <a:pt x="166764" y="218641"/>
                    </a:lnTo>
                    <a:close/>
                  </a:path>
                  <a:path w="473710" h="562609">
                    <a:moveTo>
                      <a:pt x="169570" y="218812"/>
                    </a:moveTo>
                    <a:lnTo>
                      <a:pt x="170117" y="219079"/>
                    </a:lnTo>
                    <a:lnTo>
                      <a:pt x="169570" y="218812"/>
                    </a:lnTo>
                    <a:close/>
                  </a:path>
                  <a:path w="473710" h="562609">
                    <a:moveTo>
                      <a:pt x="163879" y="217763"/>
                    </a:moveTo>
                    <a:lnTo>
                      <a:pt x="163713" y="218273"/>
                    </a:lnTo>
                    <a:lnTo>
                      <a:pt x="163587" y="219077"/>
                    </a:lnTo>
                    <a:lnTo>
                      <a:pt x="163962" y="217944"/>
                    </a:lnTo>
                    <a:lnTo>
                      <a:pt x="163879" y="217763"/>
                    </a:lnTo>
                    <a:close/>
                  </a:path>
                  <a:path w="473710" h="562609">
                    <a:moveTo>
                      <a:pt x="166422" y="218116"/>
                    </a:moveTo>
                    <a:lnTo>
                      <a:pt x="165976" y="219031"/>
                    </a:lnTo>
                    <a:lnTo>
                      <a:pt x="166433" y="218440"/>
                    </a:lnTo>
                    <a:lnTo>
                      <a:pt x="166633" y="218440"/>
                    </a:lnTo>
                    <a:lnTo>
                      <a:pt x="166422" y="218116"/>
                    </a:lnTo>
                    <a:close/>
                  </a:path>
                  <a:path w="473710" h="562609">
                    <a:moveTo>
                      <a:pt x="169184" y="218858"/>
                    </a:moveTo>
                    <a:lnTo>
                      <a:pt x="169077" y="219029"/>
                    </a:lnTo>
                    <a:lnTo>
                      <a:pt x="169184" y="218858"/>
                    </a:lnTo>
                    <a:close/>
                  </a:path>
                  <a:path w="473710" h="562609">
                    <a:moveTo>
                      <a:pt x="169225" y="218904"/>
                    </a:moveTo>
                    <a:close/>
                  </a:path>
                  <a:path w="473710" h="562609">
                    <a:moveTo>
                      <a:pt x="169151" y="218821"/>
                    </a:moveTo>
                    <a:lnTo>
                      <a:pt x="169051" y="219000"/>
                    </a:lnTo>
                    <a:lnTo>
                      <a:pt x="169178" y="218865"/>
                    </a:lnTo>
                    <a:close/>
                  </a:path>
                  <a:path w="473710" h="562609">
                    <a:moveTo>
                      <a:pt x="166922" y="218885"/>
                    </a:moveTo>
                    <a:close/>
                  </a:path>
                  <a:path w="473710" h="562609">
                    <a:moveTo>
                      <a:pt x="171823" y="218740"/>
                    </a:moveTo>
                    <a:lnTo>
                      <a:pt x="171677" y="218811"/>
                    </a:lnTo>
                    <a:lnTo>
                      <a:pt x="171445" y="218985"/>
                    </a:lnTo>
                    <a:lnTo>
                      <a:pt x="171667" y="218912"/>
                    </a:lnTo>
                    <a:lnTo>
                      <a:pt x="171823" y="218740"/>
                    </a:lnTo>
                    <a:close/>
                  </a:path>
                  <a:path w="473710" h="562609">
                    <a:moveTo>
                      <a:pt x="162656" y="218235"/>
                    </a:moveTo>
                    <a:lnTo>
                      <a:pt x="163482" y="218983"/>
                    </a:lnTo>
                    <a:lnTo>
                      <a:pt x="163659" y="218440"/>
                    </a:lnTo>
                    <a:lnTo>
                      <a:pt x="163029" y="218440"/>
                    </a:lnTo>
                    <a:lnTo>
                      <a:pt x="162656" y="218235"/>
                    </a:lnTo>
                    <a:close/>
                  </a:path>
                  <a:path w="473710" h="562609">
                    <a:moveTo>
                      <a:pt x="171697" y="218796"/>
                    </a:moveTo>
                    <a:lnTo>
                      <a:pt x="171466" y="218965"/>
                    </a:lnTo>
                    <a:lnTo>
                      <a:pt x="171697" y="218796"/>
                    </a:lnTo>
                    <a:close/>
                  </a:path>
                  <a:path w="473710" h="562609">
                    <a:moveTo>
                      <a:pt x="168293" y="218153"/>
                    </a:moveTo>
                    <a:lnTo>
                      <a:pt x="167352" y="218433"/>
                    </a:lnTo>
                    <a:lnTo>
                      <a:pt x="167115" y="218753"/>
                    </a:lnTo>
                    <a:lnTo>
                      <a:pt x="166991" y="218959"/>
                    </a:lnTo>
                    <a:lnTo>
                      <a:pt x="167453" y="218814"/>
                    </a:lnTo>
                    <a:lnTo>
                      <a:pt x="167703" y="218459"/>
                    </a:lnTo>
                    <a:lnTo>
                      <a:pt x="168285" y="218273"/>
                    </a:lnTo>
                    <a:close/>
                  </a:path>
                  <a:path w="473710" h="562609">
                    <a:moveTo>
                      <a:pt x="168271" y="218129"/>
                    </a:moveTo>
                    <a:lnTo>
                      <a:pt x="167232" y="218438"/>
                    </a:lnTo>
                    <a:lnTo>
                      <a:pt x="167108" y="218614"/>
                    </a:lnTo>
                    <a:lnTo>
                      <a:pt x="166982" y="218946"/>
                    </a:lnTo>
                    <a:lnTo>
                      <a:pt x="167335" y="218438"/>
                    </a:lnTo>
                    <a:lnTo>
                      <a:pt x="168278" y="218157"/>
                    </a:lnTo>
                    <a:close/>
                  </a:path>
                  <a:path w="473710" h="562609">
                    <a:moveTo>
                      <a:pt x="169353" y="218766"/>
                    </a:moveTo>
                    <a:lnTo>
                      <a:pt x="169274" y="218943"/>
                    </a:lnTo>
                    <a:lnTo>
                      <a:pt x="169353" y="218766"/>
                    </a:lnTo>
                    <a:close/>
                  </a:path>
                  <a:path w="473710" h="562609">
                    <a:moveTo>
                      <a:pt x="174555" y="217762"/>
                    </a:moveTo>
                    <a:lnTo>
                      <a:pt x="173868" y="217857"/>
                    </a:lnTo>
                    <a:lnTo>
                      <a:pt x="171889" y="218711"/>
                    </a:lnTo>
                    <a:lnTo>
                      <a:pt x="171651" y="218928"/>
                    </a:lnTo>
                    <a:lnTo>
                      <a:pt x="174453" y="218160"/>
                    </a:lnTo>
                    <a:lnTo>
                      <a:pt x="175012" y="217857"/>
                    </a:lnTo>
                    <a:lnTo>
                      <a:pt x="174823" y="217798"/>
                    </a:lnTo>
                    <a:lnTo>
                      <a:pt x="174555" y="217762"/>
                    </a:lnTo>
                    <a:close/>
                  </a:path>
                  <a:path w="473710" h="562609">
                    <a:moveTo>
                      <a:pt x="166773" y="218624"/>
                    </a:moveTo>
                    <a:lnTo>
                      <a:pt x="166922" y="218885"/>
                    </a:lnTo>
                    <a:lnTo>
                      <a:pt x="166773" y="218624"/>
                    </a:lnTo>
                    <a:close/>
                  </a:path>
                  <a:path w="473710" h="562609">
                    <a:moveTo>
                      <a:pt x="167483" y="217237"/>
                    </a:moveTo>
                    <a:lnTo>
                      <a:pt x="166934" y="218310"/>
                    </a:lnTo>
                    <a:lnTo>
                      <a:pt x="166808" y="218678"/>
                    </a:lnTo>
                    <a:lnTo>
                      <a:pt x="166933" y="218870"/>
                    </a:lnTo>
                    <a:lnTo>
                      <a:pt x="167182" y="218506"/>
                    </a:lnTo>
                    <a:lnTo>
                      <a:pt x="168201" y="218150"/>
                    </a:lnTo>
                    <a:lnTo>
                      <a:pt x="168090" y="217924"/>
                    </a:lnTo>
                    <a:lnTo>
                      <a:pt x="167483" y="217237"/>
                    </a:lnTo>
                    <a:close/>
                  </a:path>
                  <a:path w="473710" h="562609">
                    <a:moveTo>
                      <a:pt x="170183" y="218542"/>
                    </a:moveTo>
                    <a:lnTo>
                      <a:pt x="170472" y="218869"/>
                    </a:lnTo>
                    <a:lnTo>
                      <a:pt x="170347" y="218668"/>
                    </a:lnTo>
                    <a:lnTo>
                      <a:pt x="170183" y="218542"/>
                    </a:lnTo>
                    <a:close/>
                  </a:path>
                  <a:path w="473710" h="562609">
                    <a:moveTo>
                      <a:pt x="157512" y="218510"/>
                    </a:moveTo>
                    <a:lnTo>
                      <a:pt x="157512" y="218664"/>
                    </a:lnTo>
                    <a:lnTo>
                      <a:pt x="157639" y="218854"/>
                    </a:lnTo>
                    <a:lnTo>
                      <a:pt x="157512" y="218510"/>
                    </a:lnTo>
                    <a:close/>
                  </a:path>
                  <a:path w="473710" h="562609">
                    <a:moveTo>
                      <a:pt x="168677" y="218488"/>
                    </a:moveTo>
                    <a:lnTo>
                      <a:pt x="168908" y="218838"/>
                    </a:lnTo>
                    <a:lnTo>
                      <a:pt x="168901" y="218581"/>
                    </a:lnTo>
                    <a:lnTo>
                      <a:pt x="168677" y="218488"/>
                    </a:lnTo>
                    <a:close/>
                  </a:path>
                  <a:path w="473710" h="562609">
                    <a:moveTo>
                      <a:pt x="172770" y="218008"/>
                    </a:moveTo>
                    <a:lnTo>
                      <a:pt x="172452" y="218052"/>
                    </a:lnTo>
                    <a:lnTo>
                      <a:pt x="171605" y="218837"/>
                    </a:lnTo>
                    <a:lnTo>
                      <a:pt x="171846" y="218687"/>
                    </a:lnTo>
                    <a:lnTo>
                      <a:pt x="172092" y="218445"/>
                    </a:lnTo>
                    <a:lnTo>
                      <a:pt x="172770" y="218008"/>
                    </a:lnTo>
                    <a:close/>
                  </a:path>
                  <a:path w="473710" h="562609">
                    <a:moveTo>
                      <a:pt x="168375" y="218246"/>
                    </a:moveTo>
                    <a:lnTo>
                      <a:pt x="167811" y="218412"/>
                    </a:lnTo>
                    <a:lnTo>
                      <a:pt x="167439" y="218834"/>
                    </a:lnTo>
                    <a:lnTo>
                      <a:pt x="168537" y="218527"/>
                    </a:lnTo>
                    <a:lnTo>
                      <a:pt x="168375" y="218246"/>
                    </a:lnTo>
                    <a:close/>
                  </a:path>
                  <a:path w="473710" h="562609">
                    <a:moveTo>
                      <a:pt x="159207" y="216883"/>
                    </a:moveTo>
                    <a:lnTo>
                      <a:pt x="159289" y="217131"/>
                    </a:lnTo>
                    <a:lnTo>
                      <a:pt x="161985" y="218821"/>
                    </a:lnTo>
                    <a:lnTo>
                      <a:pt x="161256" y="218160"/>
                    </a:lnTo>
                    <a:lnTo>
                      <a:pt x="159207" y="216883"/>
                    </a:lnTo>
                    <a:close/>
                  </a:path>
                  <a:path w="473710" h="562609">
                    <a:moveTo>
                      <a:pt x="169871" y="218409"/>
                    </a:moveTo>
                    <a:lnTo>
                      <a:pt x="169696" y="218471"/>
                    </a:lnTo>
                    <a:lnTo>
                      <a:pt x="169570" y="218812"/>
                    </a:lnTo>
                    <a:lnTo>
                      <a:pt x="170040" y="218605"/>
                    </a:lnTo>
                    <a:lnTo>
                      <a:pt x="169871" y="218409"/>
                    </a:lnTo>
                    <a:close/>
                  </a:path>
                  <a:path w="473710" h="562609">
                    <a:moveTo>
                      <a:pt x="171923" y="218631"/>
                    </a:moveTo>
                    <a:lnTo>
                      <a:pt x="171699" y="218795"/>
                    </a:lnTo>
                    <a:lnTo>
                      <a:pt x="171923" y="218631"/>
                    </a:lnTo>
                    <a:close/>
                  </a:path>
                  <a:path w="473710" h="562609">
                    <a:moveTo>
                      <a:pt x="158036" y="216475"/>
                    </a:moveTo>
                    <a:lnTo>
                      <a:pt x="157668" y="218773"/>
                    </a:lnTo>
                    <a:lnTo>
                      <a:pt x="158042" y="217054"/>
                    </a:lnTo>
                    <a:lnTo>
                      <a:pt x="158036" y="216475"/>
                    </a:lnTo>
                    <a:close/>
                  </a:path>
                  <a:path w="473710" h="562609">
                    <a:moveTo>
                      <a:pt x="169639" y="218459"/>
                    </a:moveTo>
                    <a:lnTo>
                      <a:pt x="169443" y="218760"/>
                    </a:lnTo>
                    <a:lnTo>
                      <a:pt x="169639" y="218459"/>
                    </a:lnTo>
                    <a:close/>
                  </a:path>
                  <a:path w="473710" h="562609">
                    <a:moveTo>
                      <a:pt x="173799" y="217866"/>
                    </a:moveTo>
                    <a:lnTo>
                      <a:pt x="172771" y="218008"/>
                    </a:lnTo>
                    <a:lnTo>
                      <a:pt x="171946" y="218614"/>
                    </a:lnTo>
                    <a:lnTo>
                      <a:pt x="173799" y="217866"/>
                    </a:lnTo>
                    <a:close/>
                  </a:path>
                  <a:path w="473710" h="562609">
                    <a:moveTo>
                      <a:pt x="169738" y="218417"/>
                    </a:moveTo>
                    <a:lnTo>
                      <a:pt x="169588" y="218438"/>
                    </a:lnTo>
                    <a:lnTo>
                      <a:pt x="169382" y="218735"/>
                    </a:lnTo>
                    <a:lnTo>
                      <a:pt x="169628" y="218471"/>
                    </a:lnTo>
                    <a:close/>
                  </a:path>
                  <a:path w="473710" h="562609">
                    <a:moveTo>
                      <a:pt x="169773" y="218334"/>
                    </a:moveTo>
                    <a:lnTo>
                      <a:pt x="169445" y="218425"/>
                    </a:lnTo>
                    <a:lnTo>
                      <a:pt x="169322" y="218711"/>
                    </a:lnTo>
                    <a:lnTo>
                      <a:pt x="169571" y="218445"/>
                    </a:lnTo>
                    <a:lnTo>
                      <a:pt x="169801" y="218400"/>
                    </a:lnTo>
                    <a:close/>
                  </a:path>
                  <a:path w="473710" h="562609">
                    <a:moveTo>
                      <a:pt x="169761" y="218325"/>
                    </a:moveTo>
                    <a:lnTo>
                      <a:pt x="169355" y="218438"/>
                    </a:lnTo>
                    <a:lnTo>
                      <a:pt x="169242" y="218678"/>
                    </a:lnTo>
                    <a:lnTo>
                      <a:pt x="169368" y="218481"/>
                    </a:lnTo>
                    <a:lnTo>
                      <a:pt x="169761" y="218325"/>
                    </a:lnTo>
                    <a:close/>
                  </a:path>
                  <a:path w="473710" h="562609">
                    <a:moveTo>
                      <a:pt x="169755" y="218320"/>
                    </a:moveTo>
                    <a:lnTo>
                      <a:pt x="169328" y="218438"/>
                    </a:lnTo>
                    <a:lnTo>
                      <a:pt x="169206" y="218664"/>
                    </a:lnTo>
                    <a:lnTo>
                      <a:pt x="169333" y="218465"/>
                    </a:lnTo>
                    <a:lnTo>
                      <a:pt x="169755" y="218320"/>
                    </a:lnTo>
                    <a:close/>
                  </a:path>
                  <a:path w="473710" h="562609">
                    <a:moveTo>
                      <a:pt x="156908" y="217755"/>
                    </a:moveTo>
                    <a:lnTo>
                      <a:pt x="156829" y="218653"/>
                    </a:lnTo>
                    <a:lnTo>
                      <a:pt x="156956" y="217853"/>
                    </a:lnTo>
                    <a:close/>
                  </a:path>
                  <a:path w="473710" h="562609">
                    <a:moveTo>
                      <a:pt x="172183" y="218440"/>
                    </a:moveTo>
                    <a:lnTo>
                      <a:pt x="171924" y="218629"/>
                    </a:lnTo>
                    <a:lnTo>
                      <a:pt x="172183" y="218440"/>
                    </a:lnTo>
                    <a:close/>
                  </a:path>
                  <a:path w="473710" h="562609">
                    <a:moveTo>
                      <a:pt x="169628" y="218223"/>
                    </a:moveTo>
                    <a:lnTo>
                      <a:pt x="168994" y="218400"/>
                    </a:lnTo>
                    <a:lnTo>
                      <a:pt x="169001" y="218581"/>
                    </a:lnTo>
                    <a:lnTo>
                      <a:pt x="169230" y="218487"/>
                    </a:lnTo>
                    <a:lnTo>
                      <a:pt x="169689" y="218324"/>
                    </a:lnTo>
                    <a:close/>
                  </a:path>
                  <a:path w="473710" h="562609">
                    <a:moveTo>
                      <a:pt x="167423" y="217170"/>
                    </a:moveTo>
                    <a:lnTo>
                      <a:pt x="166884" y="217170"/>
                    </a:lnTo>
                    <a:lnTo>
                      <a:pt x="166643" y="217665"/>
                    </a:lnTo>
                    <a:lnTo>
                      <a:pt x="166518" y="218234"/>
                    </a:lnTo>
                    <a:lnTo>
                      <a:pt x="166771" y="218622"/>
                    </a:lnTo>
                    <a:lnTo>
                      <a:pt x="167390" y="217414"/>
                    </a:lnTo>
                    <a:lnTo>
                      <a:pt x="167423" y="217170"/>
                    </a:lnTo>
                    <a:close/>
                  </a:path>
                  <a:path w="473710" h="562609">
                    <a:moveTo>
                      <a:pt x="168735" y="218472"/>
                    </a:moveTo>
                    <a:lnTo>
                      <a:pt x="168960" y="218605"/>
                    </a:lnTo>
                    <a:lnTo>
                      <a:pt x="168735" y="218472"/>
                    </a:lnTo>
                    <a:close/>
                  </a:path>
                  <a:path w="473710" h="562609">
                    <a:moveTo>
                      <a:pt x="156851" y="217668"/>
                    </a:moveTo>
                    <a:lnTo>
                      <a:pt x="156776" y="218561"/>
                    </a:lnTo>
                    <a:lnTo>
                      <a:pt x="156901" y="217798"/>
                    </a:lnTo>
                    <a:lnTo>
                      <a:pt x="156851" y="217668"/>
                    </a:lnTo>
                    <a:close/>
                  </a:path>
                  <a:path w="473710" h="562609">
                    <a:moveTo>
                      <a:pt x="170763" y="218286"/>
                    </a:moveTo>
                    <a:lnTo>
                      <a:pt x="170140" y="218372"/>
                    </a:lnTo>
                    <a:lnTo>
                      <a:pt x="170183" y="218542"/>
                    </a:lnTo>
                    <a:lnTo>
                      <a:pt x="170763" y="218286"/>
                    </a:lnTo>
                    <a:close/>
                  </a:path>
                  <a:path w="473710" h="562609">
                    <a:moveTo>
                      <a:pt x="168822" y="218448"/>
                    </a:moveTo>
                    <a:close/>
                  </a:path>
                  <a:path w="473710" h="562609">
                    <a:moveTo>
                      <a:pt x="157567" y="216193"/>
                    </a:moveTo>
                    <a:lnTo>
                      <a:pt x="157512" y="216529"/>
                    </a:lnTo>
                    <a:lnTo>
                      <a:pt x="157385" y="218296"/>
                    </a:lnTo>
                    <a:lnTo>
                      <a:pt x="157512" y="218510"/>
                    </a:lnTo>
                    <a:lnTo>
                      <a:pt x="157890" y="216657"/>
                    </a:lnTo>
                    <a:lnTo>
                      <a:pt x="157767" y="216313"/>
                    </a:lnTo>
                    <a:lnTo>
                      <a:pt x="157567" y="216193"/>
                    </a:lnTo>
                    <a:close/>
                  </a:path>
                  <a:path w="473710" h="562609">
                    <a:moveTo>
                      <a:pt x="168588" y="218184"/>
                    </a:moveTo>
                    <a:lnTo>
                      <a:pt x="168489" y="218363"/>
                    </a:lnTo>
                    <a:lnTo>
                      <a:pt x="168615" y="218506"/>
                    </a:lnTo>
                    <a:lnTo>
                      <a:pt x="168730" y="218372"/>
                    </a:lnTo>
                    <a:lnTo>
                      <a:pt x="168588" y="218184"/>
                    </a:lnTo>
                    <a:close/>
                  </a:path>
                  <a:path w="473710" h="562609">
                    <a:moveTo>
                      <a:pt x="159161" y="217094"/>
                    </a:moveTo>
                    <a:lnTo>
                      <a:pt x="161393" y="218483"/>
                    </a:lnTo>
                    <a:lnTo>
                      <a:pt x="159161" y="217094"/>
                    </a:lnTo>
                    <a:close/>
                  </a:path>
                  <a:path w="473710" h="562609">
                    <a:moveTo>
                      <a:pt x="169454" y="218090"/>
                    </a:moveTo>
                    <a:lnTo>
                      <a:pt x="168958" y="218283"/>
                    </a:lnTo>
                    <a:lnTo>
                      <a:pt x="168832" y="218445"/>
                    </a:lnTo>
                    <a:lnTo>
                      <a:pt x="169506" y="218257"/>
                    </a:lnTo>
                    <a:lnTo>
                      <a:pt x="169454" y="218090"/>
                    </a:lnTo>
                    <a:close/>
                  </a:path>
                  <a:path w="473710" h="562609">
                    <a:moveTo>
                      <a:pt x="162239" y="216835"/>
                    </a:moveTo>
                    <a:lnTo>
                      <a:pt x="162061" y="217465"/>
                    </a:lnTo>
                    <a:lnTo>
                      <a:pt x="162672" y="218243"/>
                    </a:lnTo>
                    <a:lnTo>
                      <a:pt x="163029" y="218440"/>
                    </a:lnTo>
                    <a:lnTo>
                      <a:pt x="163659" y="218440"/>
                    </a:lnTo>
                    <a:lnTo>
                      <a:pt x="163785" y="218052"/>
                    </a:lnTo>
                    <a:lnTo>
                      <a:pt x="163663" y="217641"/>
                    </a:lnTo>
                    <a:lnTo>
                      <a:pt x="162239" y="216835"/>
                    </a:lnTo>
                    <a:close/>
                  </a:path>
                  <a:path w="473710" h="562609">
                    <a:moveTo>
                      <a:pt x="165026" y="218412"/>
                    </a:moveTo>
                    <a:close/>
                  </a:path>
                  <a:path w="473710" h="562609">
                    <a:moveTo>
                      <a:pt x="175597" y="217863"/>
                    </a:moveTo>
                    <a:lnTo>
                      <a:pt x="179603" y="218440"/>
                    </a:lnTo>
                    <a:lnTo>
                      <a:pt x="179870" y="218440"/>
                    </a:lnTo>
                    <a:lnTo>
                      <a:pt x="175597" y="217863"/>
                    </a:lnTo>
                    <a:close/>
                  </a:path>
                  <a:path w="473710" h="562609">
                    <a:moveTo>
                      <a:pt x="175644" y="217850"/>
                    </a:moveTo>
                    <a:lnTo>
                      <a:pt x="179870" y="218440"/>
                    </a:lnTo>
                    <a:lnTo>
                      <a:pt x="175644" y="217850"/>
                    </a:lnTo>
                    <a:close/>
                  </a:path>
                  <a:path w="473710" h="562609">
                    <a:moveTo>
                      <a:pt x="156006" y="216397"/>
                    </a:moveTo>
                    <a:lnTo>
                      <a:pt x="155937" y="217115"/>
                    </a:lnTo>
                    <a:lnTo>
                      <a:pt x="156679" y="218395"/>
                    </a:lnTo>
                    <a:lnTo>
                      <a:pt x="156554" y="217221"/>
                    </a:lnTo>
                    <a:lnTo>
                      <a:pt x="156006" y="216397"/>
                    </a:lnTo>
                    <a:close/>
                  </a:path>
                  <a:path w="473710" h="562609">
                    <a:moveTo>
                      <a:pt x="165436" y="216627"/>
                    </a:moveTo>
                    <a:lnTo>
                      <a:pt x="164285" y="217139"/>
                    </a:lnTo>
                    <a:lnTo>
                      <a:pt x="164168" y="217366"/>
                    </a:lnTo>
                    <a:lnTo>
                      <a:pt x="165031" y="218388"/>
                    </a:lnTo>
                    <a:lnTo>
                      <a:pt x="165648" y="217033"/>
                    </a:lnTo>
                    <a:lnTo>
                      <a:pt x="165527" y="216710"/>
                    </a:lnTo>
                    <a:close/>
                  </a:path>
                  <a:path w="473710" h="562609">
                    <a:moveTo>
                      <a:pt x="171583" y="217924"/>
                    </a:moveTo>
                    <a:lnTo>
                      <a:pt x="170099" y="218334"/>
                    </a:lnTo>
                    <a:lnTo>
                      <a:pt x="170727" y="218282"/>
                    </a:lnTo>
                    <a:lnTo>
                      <a:pt x="171583" y="217924"/>
                    </a:lnTo>
                    <a:close/>
                  </a:path>
                  <a:path w="473710" h="562609">
                    <a:moveTo>
                      <a:pt x="169303" y="217974"/>
                    </a:moveTo>
                    <a:lnTo>
                      <a:pt x="168758" y="218361"/>
                    </a:lnTo>
                    <a:lnTo>
                      <a:pt x="169360" y="218127"/>
                    </a:lnTo>
                    <a:lnTo>
                      <a:pt x="169303" y="217974"/>
                    </a:lnTo>
                    <a:close/>
                  </a:path>
                  <a:path w="473710" h="562609">
                    <a:moveTo>
                      <a:pt x="172172" y="217665"/>
                    </a:moveTo>
                    <a:lnTo>
                      <a:pt x="170061" y="218253"/>
                    </a:lnTo>
                    <a:lnTo>
                      <a:pt x="171661" y="217890"/>
                    </a:lnTo>
                    <a:lnTo>
                      <a:pt x="172172" y="217665"/>
                    </a:lnTo>
                    <a:close/>
                  </a:path>
                  <a:path w="473710" h="562609">
                    <a:moveTo>
                      <a:pt x="169211" y="218001"/>
                    </a:moveTo>
                    <a:lnTo>
                      <a:pt x="168738" y="218140"/>
                    </a:lnTo>
                    <a:lnTo>
                      <a:pt x="168756" y="218359"/>
                    </a:lnTo>
                    <a:lnTo>
                      <a:pt x="169211" y="218001"/>
                    </a:lnTo>
                    <a:close/>
                  </a:path>
                  <a:path w="473710" h="562609">
                    <a:moveTo>
                      <a:pt x="154481" y="216297"/>
                    </a:moveTo>
                    <a:lnTo>
                      <a:pt x="154540" y="216498"/>
                    </a:lnTo>
                    <a:lnTo>
                      <a:pt x="155539" y="218313"/>
                    </a:lnTo>
                    <a:lnTo>
                      <a:pt x="155415" y="218000"/>
                    </a:lnTo>
                    <a:lnTo>
                      <a:pt x="154481" y="216297"/>
                    </a:lnTo>
                    <a:close/>
                  </a:path>
                  <a:path w="473710" h="562609">
                    <a:moveTo>
                      <a:pt x="172345" y="217465"/>
                    </a:moveTo>
                    <a:lnTo>
                      <a:pt x="169966" y="218129"/>
                    </a:lnTo>
                    <a:lnTo>
                      <a:pt x="169843" y="218282"/>
                    </a:lnTo>
                    <a:lnTo>
                      <a:pt x="172302" y="217601"/>
                    </a:lnTo>
                    <a:lnTo>
                      <a:pt x="172549" y="217498"/>
                    </a:lnTo>
                    <a:lnTo>
                      <a:pt x="172345" y="217465"/>
                    </a:lnTo>
                    <a:close/>
                  </a:path>
                  <a:path w="473710" h="562609">
                    <a:moveTo>
                      <a:pt x="168505" y="218090"/>
                    </a:moveTo>
                    <a:lnTo>
                      <a:pt x="168383" y="218244"/>
                    </a:lnTo>
                    <a:lnTo>
                      <a:pt x="168505" y="218090"/>
                    </a:lnTo>
                    <a:close/>
                  </a:path>
                  <a:path w="473710" h="562609">
                    <a:moveTo>
                      <a:pt x="162033" y="217429"/>
                    </a:moveTo>
                    <a:lnTo>
                      <a:pt x="162069" y="217728"/>
                    </a:lnTo>
                    <a:lnTo>
                      <a:pt x="162655" y="218234"/>
                    </a:lnTo>
                    <a:lnTo>
                      <a:pt x="162033" y="217429"/>
                    </a:lnTo>
                    <a:close/>
                  </a:path>
                  <a:path w="473710" h="562609">
                    <a:moveTo>
                      <a:pt x="169546" y="218054"/>
                    </a:moveTo>
                    <a:lnTo>
                      <a:pt x="169628" y="218223"/>
                    </a:lnTo>
                    <a:lnTo>
                      <a:pt x="169546" y="218054"/>
                    </a:lnTo>
                    <a:close/>
                  </a:path>
                  <a:path w="473710" h="562609">
                    <a:moveTo>
                      <a:pt x="161962" y="217633"/>
                    </a:moveTo>
                    <a:lnTo>
                      <a:pt x="162004" y="217875"/>
                    </a:lnTo>
                    <a:lnTo>
                      <a:pt x="162611" y="218209"/>
                    </a:lnTo>
                    <a:lnTo>
                      <a:pt x="161962" y="217633"/>
                    </a:lnTo>
                    <a:close/>
                  </a:path>
                  <a:path w="473710" h="562609">
                    <a:moveTo>
                      <a:pt x="171446" y="217344"/>
                    </a:moveTo>
                    <a:lnTo>
                      <a:pt x="169685" y="218000"/>
                    </a:lnTo>
                    <a:lnTo>
                      <a:pt x="169730" y="218195"/>
                    </a:lnTo>
                    <a:lnTo>
                      <a:pt x="172242" y="217494"/>
                    </a:lnTo>
                    <a:lnTo>
                      <a:pt x="172073" y="217429"/>
                    </a:lnTo>
                    <a:lnTo>
                      <a:pt x="171446" y="217344"/>
                    </a:lnTo>
                    <a:close/>
                  </a:path>
                  <a:path w="473710" h="562609">
                    <a:moveTo>
                      <a:pt x="169189" y="217887"/>
                    </a:moveTo>
                    <a:lnTo>
                      <a:pt x="168659" y="218044"/>
                    </a:lnTo>
                    <a:lnTo>
                      <a:pt x="168598" y="218181"/>
                    </a:lnTo>
                    <a:lnTo>
                      <a:pt x="169185" y="218008"/>
                    </a:lnTo>
                    <a:close/>
                  </a:path>
                  <a:path w="473710" h="562609">
                    <a:moveTo>
                      <a:pt x="175474" y="217885"/>
                    </a:moveTo>
                    <a:lnTo>
                      <a:pt x="174511" y="218157"/>
                    </a:lnTo>
                    <a:lnTo>
                      <a:pt x="175484" y="217890"/>
                    </a:lnTo>
                    <a:close/>
                  </a:path>
                  <a:path w="473710" h="562609">
                    <a:moveTo>
                      <a:pt x="168484" y="218066"/>
                    </a:moveTo>
                    <a:lnTo>
                      <a:pt x="168301" y="218151"/>
                    </a:lnTo>
                    <a:lnTo>
                      <a:pt x="168484" y="218066"/>
                    </a:lnTo>
                    <a:close/>
                  </a:path>
                  <a:path w="473710" h="562609">
                    <a:moveTo>
                      <a:pt x="172951" y="217547"/>
                    </a:moveTo>
                    <a:lnTo>
                      <a:pt x="172524" y="217665"/>
                    </a:lnTo>
                    <a:lnTo>
                      <a:pt x="171690" y="218150"/>
                    </a:lnTo>
                    <a:lnTo>
                      <a:pt x="172400" y="218052"/>
                    </a:lnTo>
                    <a:lnTo>
                      <a:pt x="172871" y="217665"/>
                    </a:lnTo>
                    <a:close/>
                  </a:path>
                  <a:path w="473710" h="562609">
                    <a:moveTo>
                      <a:pt x="175086" y="217833"/>
                    </a:moveTo>
                    <a:lnTo>
                      <a:pt x="174556" y="218132"/>
                    </a:lnTo>
                    <a:lnTo>
                      <a:pt x="175439" y="217890"/>
                    </a:lnTo>
                    <a:lnTo>
                      <a:pt x="175086" y="217833"/>
                    </a:lnTo>
                    <a:close/>
                  </a:path>
                  <a:path w="473710" h="562609">
                    <a:moveTo>
                      <a:pt x="167691" y="217170"/>
                    </a:moveTo>
                    <a:lnTo>
                      <a:pt x="167517" y="217170"/>
                    </a:lnTo>
                    <a:lnTo>
                      <a:pt x="167554" y="217306"/>
                    </a:lnTo>
                    <a:lnTo>
                      <a:pt x="168279" y="218127"/>
                    </a:lnTo>
                    <a:lnTo>
                      <a:pt x="168276" y="217831"/>
                    </a:lnTo>
                    <a:lnTo>
                      <a:pt x="167691" y="217170"/>
                    </a:lnTo>
                    <a:close/>
                  </a:path>
                  <a:path w="473710" h="562609">
                    <a:moveTo>
                      <a:pt x="159312" y="216400"/>
                    </a:moveTo>
                    <a:lnTo>
                      <a:pt x="159327" y="216956"/>
                    </a:lnTo>
                    <a:lnTo>
                      <a:pt x="161206" y="218115"/>
                    </a:lnTo>
                    <a:lnTo>
                      <a:pt x="160221" y="217221"/>
                    </a:lnTo>
                    <a:lnTo>
                      <a:pt x="160095" y="216830"/>
                    </a:lnTo>
                    <a:lnTo>
                      <a:pt x="159312" y="216400"/>
                    </a:lnTo>
                    <a:close/>
                  </a:path>
                  <a:path w="473710" h="562609">
                    <a:moveTo>
                      <a:pt x="165884" y="217033"/>
                    </a:moveTo>
                    <a:lnTo>
                      <a:pt x="165921" y="217344"/>
                    </a:lnTo>
                    <a:lnTo>
                      <a:pt x="166420" y="218112"/>
                    </a:lnTo>
                    <a:lnTo>
                      <a:pt x="165920" y="217315"/>
                    </a:lnTo>
                    <a:lnTo>
                      <a:pt x="165884" y="217033"/>
                    </a:lnTo>
                    <a:close/>
                  </a:path>
                  <a:path w="473710" h="562609">
                    <a:moveTo>
                      <a:pt x="155229" y="215892"/>
                    </a:moveTo>
                    <a:lnTo>
                      <a:pt x="155068" y="217221"/>
                    </a:lnTo>
                    <a:lnTo>
                      <a:pt x="155566" y="218109"/>
                    </a:lnTo>
                    <a:lnTo>
                      <a:pt x="155445" y="217304"/>
                    </a:lnTo>
                    <a:lnTo>
                      <a:pt x="155319" y="216047"/>
                    </a:lnTo>
                    <a:lnTo>
                      <a:pt x="155229" y="215892"/>
                    </a:lnTo>
                    <a:close/>
                  </a:path>
                  <a:path w="473710" h="562609">
                    <a:moveTo>
                      <a:pt x="165896" y="217043"/>
                    </a:moveTo>
                    <a:lnTo>
                      <a:pt x="165939" y="217344"/>
                    </a:lnTo>
                    <a:lnTo>
                      <a:pt x="166428" y="218095"/>
                    </a:lnTo>
                    <a:lnTo>
                      <a:pt x="166881" y="217170"/>
                    </a:lnTo>
                    <a:lnTo>
                      <a:pt x="166035" y="217170"/>
                    </a:lnTo>
                    <a:lnTo>
                      <a:pt x="165896" y="217043"/>
                    </a:lnTo>
                    <a:close/>
                  </a:path>
                  <a:path w="473710" h="562609">
                    <a:moveTo>
                      <a:pt x="169160" y="217865"/>
                    </a:moveTo>
                    <a:lnTo>
                      <a:pt x="168557" y="218044"/>
                    </a:lnTo>
                    <a:lnTo>
                      <a:pt x="169062" y="217924"/>
                    </a:lnTo>
                    <a:close/>
                  </a:path>
                  <a:path w="473710" h="562609">
                    <a:moveTo>
                      <a:pt x="157334" y="216054"/>
                    </a:moveTo>
                    <a:lnTo>
                      <a:pt x="157253" y="216579"/>
                    </a:lnTo>
                    <a:lnTo>
                      <a:pt x="157126" y="217859"/>
                    </a:lnTo>
                    <a:lnTo>
                      <a:pt x="157253" y="218073"/>
                    </a:lnTo>
                    <a:lnTo>
                      <a:pt x="157506" y="216536"/>
                    </a:lnTo>
                    <a:lnTo>
                      <a:pt x="157410" y="216099"/>
                    </a:lnTo>
                    <a:close/>
                  </a:path>
                  <a:path w="473710" h="562609">
                    <a:moveTo>
                      <a:pt x="168252" y="217170"/>
                    </a:moveTo>
                    <a:lnTo>
                      <a:pt x="167702" y="217170"/>
                    </a:lnTo>
                    <a:lnTo>
                      <a:pt x="168494" y="218063"/>
                    </a:lnTo>
                    <a:lnTo>
                      <a:pt x="169086" y="217887"/>
                    </a:lnTo>
                    <a:lnTo>
                      <a:pt x="168981" y="217728"/>
                    </a:lnTo>
                    <a:lnTo>
                      <a:pt x="168252" y="217170"/>
                    </a:lnTo>
                    <a:close/>
                  </a:path>
                  <a:path w="473710" h="562609">
                    <a:moveTo>
                      <a:pt x="171131" y="217437"/>
                    </a:moveTo>
                    <a:lnTo>
                      <a:pt x="169562" y="217898"/>
                    </a:lnTo>
                    <a:lnTo>
                      <a:pt x="169546" y="218054"/>
                    </a:lnTo>
                    <a:lnTo>
                      <a:pt x="171131" y="217437"/>
                    </a:lnTo>
                    <a:close/>
                  </a:path>
                  <a:path w="473710" h="562609">
                    <a:moveTo>
                      <a:pt x="172992" y="217552"/>
                    </a:moveTo>
                    <a:lnTo>
                      <a:pt x="172461" y="218044"/>
                    </a:lnTo>
                    <a:lnTo>
                      <a:pt x="172711" y="218010"/>
                    </a:lnTo>
                    <a:lnTo>
                      <a:pt x="173289" y="217628"/>
                    </a:lnTo>
                    <a:lnTo>
                      <a:pt x="172992" y="217552"/>
                    </a:lnTo>
                    <a:close/>
                  </a:path>
                  <a:path w="473710" h="562609">
                    <a:moveTo>
                      <a:pt x="154490" y="216191"/>
                    </a:moveTo>
                    <a:lnTo>
                      <a:pt x="155470" y="218010"/>
                    </a:lnTo>
                    <a:lnTo>
                      <a:pt x="154490" y="216191"/>
                    </a:lnTo>
                    <a:close/>
                  </a:path>
                  <a:path w="473710" h="562609">
                    <a:moveTo>
                      <a:pt x="173330" y="217597"/>
                    </a:moveTo>
                    <a:lnTo>
                      <a:pt x="172782" y="218000"/>
                    </a:lnTo>
                    <a:lnTo>
                      <a:pt x="173757" y="217866"/>
                    </a:lnTo>
                    <a:lnTo>
                      <a:pt x="174112" y="217728"/>
                    </a:lnTo>
                    <a:lnTo>
                      <a:pt x="173330" y="217597"/>
                    </a:lnTo>
                    <a:close/>
                  </a:path>
                  <a:path w="473710" h="562609">
                    <a:moveTo>
                      <a:pt x="174537" y="217759"/>
                    </a:moveTo>
                    <a:lnTo>
                      <a:pt x="173799" y="217866"/>
                    </a:lnTo>
                    <a:lnTo>
                      <a:pt x="174547" y="217763"/>
                    </a:lnTo>
                    <a:close/>
                  </a:path>
                  <a:path w="473710" h="562609">
                    <a:moveTo>
                      <a:pt x="174156" y="217708"/>
                    </a:moveTo>
                    <a:lnTo>
                      <a:pt x="173817" y="217858"/>
                    </a:lnTo>
                    <a:lnTo>
                      <a:pt x="174512" y="217763"/>
                    </a:lnTo>
                    <a:lnTo>
                      <a:pt x="174156" y="217708"/>
                    </a:lnTo>
                    <a:close/>
                  </a:path>
                  <a:path w="473710" h="562609">
                    <a:moveTo>
                      <a:pt x="175173" y="217784"/>
                    </a:moveTo>
                    <a:lnTo>
                      <a:pt x="175558" y="217857"/>
                    </a:lnTo>
                    <a:lnTo>
                      <a:pt x="175173" y="217784"/>
                    </a:lnTo>
                    <a:close/>
                  </a:path>
                  <a:path w="473710" h="562609">
                    <a:moveTo>
                      <a:pt x="169520" y="217758"/>
                    </a:moveTo>
                    <a:lnTo>
                      <a:pt x="169384" y="217798"/>
                    </a:lnTo>
                    <a:lnTo>
                      <a:pt x="169520" y="217758"/>
                    </a:lnTo>
                    <a:close/>
                  </a:path>
                  <a:path w="473710" h="562609">
                    <a:moveTo>
                      <a:pt x="177279" y="217385"/>
                    </a:moveTo>
                    <a:lnTo>
                      <a:pt x="175397" y="217658"/>
                    </a:lnTo>
                    <a:lnTo>
                      <a:pt x="175274" y="217798"/>
                    </a:lnTo>
                    <a:lnTo>
                      <a:pt x="175606" y="217844"/>
                    </a:lnTo>
                    <a:lnTo>
                      <a:pt x="177279" y="217385"/>
                    </a:lnTo>
                    <a:close/>
                  </a:path>
                  <a:path w="473710" h="562609">
                    <a:moveTo>
                      <a:pt x="170143" y="217170"/>
                    </a:moveTo>
                    <a:lnTo>
                      <a:pt x="168392" y="217170"/>
                    </a:lnTo>
                    <a:lnTo>
                      <a:pt x="169260" y="217835"/>
                    </a:lnTo>
                    <a:lnTo>
                      <a:pt x="169506" y="217762"/>
                    </a:lnTo>
                    <a:lnTo>
                      <a:pt x="170230" y="217199"/>
                    </a:lnTo>
                    <a:close/>
                  </a:path>
                  <a:path w="473710" h="562609">
                    <a:moveTo>
                      <a:pt x="164053" y="217229"/>
                    </a:moveTo>
                    <a:lnTo>
                      <a:pt x="163999" y="217831"/>
                    </a:lnTo>
                    <a:lnTo>
                      <a:pt x="164125" y="217449"/>
                    </a:lnTo>
                    <a:lnTo>
                      <a:pt x="164053" y="217229"/>
                    </a:lnTo>
                    <a:close/>
                  </a:path>
                  <a:path w="473710" h="562609">
                    <a:moveTo>
                      <a:pt x="153758" y="209550"/>
                    </a:moveTo>
                    <a:lnTo>
                      <a:pt x="153369" y="214320"/>
                    </a:lnTo>
                    <a:lnTo>
                      <a:pt x="153243" y="217366"/>
                    </a:lnTo>
                    <a:lnTo>
                      <a:pt x="153490" y="217824"/>
                    </a:lnTo>
                    <a:lnTo>
                      <a:pt x="153363" y="217492"/>
                    </a:lnTo>
                    <a:lnTo>
                      <a:pt x="153237" y="217265"/>
                    </a:lnTo>
                    <a:lnTo>
                      <a:pt x="153363" y="214810"/>
                    </a:lnTo>
                    <a:lnTo>
                      <a:pt x="153758" y="209550"/>
                    </a:lnTo>
                    <a:close/>
                  </a:path>
                  <a:path w="473710" h="562609">
                    <a:moveTo>
                      <a:pt x="171076" y="217295"/>
                    </a:moveTo>
                    <a:lnTo>
                      <a:pt x="169581" y="217739"/>
                    </a:lnTo>
                    <a:lnTo>
                      <a:pt x="171109" y="217315"/>
                    </a:lnTo>
                    <a:close/>
                  </a:path>
                  <a:path w="473710" h="562609">
                    <a:moveTo>
                      <a:pt x="174787" y="217730"/>
                    </a:moveTo>
                    <a:lnTo>
                      <a:pt x="175117" y="217798"/>
                    </a:lnTo>
                    <a:lnTo>
                      <a:pt x="174787" y="217730"/>
                    </a:lnTo>
                    <a:close/>
                  </a:path>
                  <a:path w="473710" h="562609">
                    <a:moveTo>
                      <a:pt x="175386" y="217647"/>
                    </a:moveTo>
                    <a:lnTo>
                      <a:pt x="175026" y="217697"/>
                    </a:lnTo>
                    <a:lnTo>
                      <a:pt x="175386" y="217647"/>
                    </a:lnTo>
                    <a:close/>
                  </a:path>
                  <a:path w="473710" h="562609">
                    <a:moveTo>
                      <a:pt x="157281" y="216022"/>
                    </a:moveTo>
                    <a:lnTo>
                      <a:pt x="157194" y="216529"/>
                    </a:lnTo>
                    <a:lnTo>
                      <a:pt x="157068" y="217762"/>
                    </a:lnTo>
                    <a:lnTo>
                      <a:pt x="157321" y="216142"/>
                    </a:lnTo>
                    <a:close/>
                  </a:path>
                  <a:path w="473710" h="562609">
                    <a:moveTo>
                      <a:pt x="174270" y="217658"/>
                    </a:moveTo>
                    <a:lnTo>
                      <a:pt x="174684" y="217739"/>
                    </a:lnTo>
                    <a:lnTo>
                      <a:pt x="174270" y="217658"/>
                    </a:lnTo>
                    <a:close/>
                  </a:path>
                  <a:path w="473710" h="562609">
                    <a:moveTo>
                      <a:pt x="176237" y="217170"/>
                    </a:moveTo>
                    <a:lnTo>
                      <a:pt x="175374" y="217170"/>
                    </a:lnTo>
                    <a:lnTo>
                      <a:pt x="174485" y="217563"/>
                    </a:lnTo>
                    <a:lnTo>
                      <a:pt x="174770" y="217728"/>
                    </a:lnTo>
                    <a:lnTo>
                      <a:pt x="175405" y="217636"/>
                    </a:lnTo>
                    <a:lnTo>
                      <a:pt x="176237" y="217170"/>
                    </a:lnTo>
                    <a:close/>
                  </a:path>
                  <a:path w="473710" h="562609">
                    <a:moveTo>
                      <a:pt x="173367" y="217571"/>
                    </a:moveTo>
                    <a:lnTo>
                      <a:pt x="174156" y="217708"/>
                    </a:lnTo>
                    <a:lnTo>
                      <a:pt x="173367" y="217571"/>
                    </a:lnTo>
                    <a:close/>
                  </a:path>
                  <a:path w="473710" h="562609">
                    <a:moveTo>
                      <a:pt x="173377" y="217563"/>
                    </a:moveTo>
                    <a:lnTo>
                      <a:pt x="174203" y="217687"/>
                    </a:lnTo>
                    <a:lnTo>
                      <a:pt x="173377" y="217563"/>
                    </a:lnTo>
                    <a:close/>
                  </a:path>
                  <a:path w="473710" h="562609">
                    <a:moveTo>
                      <a:pt x="173412" y="217538"/>
                    </a:moveTo>
                    <a:lnTo>
                      <a:pt x="174226" y="217677"/>
                    </a:lnTo>
                    <a:lnTo>
                      <a:pt x="173412" y="217538"/>
                    </a:lnTo>
                    <a:close/>
                  </a:path>
                  <a:path w="473710" h="562609">
                    <a:moveTo>
                      <a:pt x="175374" y="217170"/>
                    </a:moveTo>
                    <a:lnTo>
                      <a:pt x="174317" y="217170"/>
                    </a:lnTo>
                    <a:lnTo>
                      <a:pt x="173683" y="217344"/>
                    </a:lnTo>
                    <a:lnTo>
                      <a:pt x="173474" y="217547"/>
                    </a:lnTo>
                    <a:lnTo>
                      <a:pt x="174270" y="217658"/>
                    </a:lnTo>
                    <a:lnTo>
                      <a:pt x="175374" y="217170"/>
                    </a:lnTo>
                    <a:close/>
                  </a:path>
                  <a:path w="473710" h="562609">
                    <a:moveTo>
                      <a:pt x="172756" y="217520"/>
                    </a:moveTo>
                    <a:lnTo>
                      <a:pt x="172538" y="217649"/>
                    </a:lnTo>
                    <a:lnTo>
                      <a:pt x="172853" y="217563"/>
                    </a:lnTo>
                    <a:close/>
                  </a:path>
                  <a:path w="473710" h="562609">
                    <a:moveTo>
                      <a:pt x="157240" y="215997"/>
                    </a:moveTo>
                    <a:lnTo>
                      <a:pt x="157001" y="217649"/>
                    </a:lnTo>
                    <a:lnTo>
                      <a:pt x="157254" y="216178"/>
                    </a:lnTo>
                    <a:lnTo>
                      <a:pt x="157240" y="215997"/>
                    </a:lnTo>
                    <a:close/>
                  </a:path>
                  <a:path w="473710" h="562609">
                    <a:moveTo>
                      <a:pt x="178066" y="217170"/>
                    </a:moveTo>
                    <a:lnTo>
                      <a:pt x="176263" y="217170"/>
                    </a:lnTo>
                    <a:lnTo>
                      <a:pt x="175435" y="217636"/>
                    </a:lnTo>
                    <a:lnTo>
                      <a:pt x="177348" y="217366"/>
                    </a:lnTo>
                    <a:lnTo>
                      <a:pt x="178066" y="217170"/>
                    </a:lnTo>
                    <a:close/>
                  </a:path>
                  <a:path w="473710" h="562609">
                    <a:moveTo>
                      <a:pt x="160642" y="215930"/>
                    </a:moveTo>
                    <a:lnTo>
                      <a:pt x="160565" y="216391"/>
                    </a:lnTo>
                    <a:lnTo>
                      <a:pt x="161962" y="217633"/>
                    </a:lnTo>
                    <a:lnTo>
                      <a:pt x="161843" y="217184"/>
                    </a:lnTo>
                    <a:lnTo>
                      <a:pt x="161969" y="216858"/>
                    </a:lnTo>
                    <a:lnTo>
                      <a:pt x="161873" y="216627"/>
                    </a:lnTo>
                    <a:lnTo>
                      <a:pt x="160642" y="215930"/>
                    </a:lnTo>
                    <a:close/>
                  </a:path>
                  <a:path w="473710" h="562609">
                    <a:moveTo>
                      <a:pt x="173032" y="217524"/>
                    </a:moveTo>
                    <a:lnTo>
                      <a:pt x="173330" y="217597"/>
                    </a:lnTo>
                    <a:lnTo>
                      <a:pt x="173032" y="217524"/>
                    </a:lnTo>
                    <a:close/>
                  </a:path>
                  <a:path w="473710" h="562609">
                    <a:moveTo>
                      <a:pt x="173127" y="217498"/>
                    </a:moveTo>
                    <a:lnTo>
                      <a:pt x="173377" y="217563"/>
                    </a:lnTo>
                    <a:lnTo>
                      <a:pt x="173127" y="217498"/>
                    </a:lnTo>
                    <a:close/>
                  </a:path>
                  <a:path w="473710" h="562609">
                    <a:moveTo>
                      <a:pt x="157140" y="215937"/>
                    </a:moveTo>
                    <a:lnTo>
                      <a:pt x="157067" y="216214"/>
                    </a:lnTo>
                    <a:lnTo>
                      <a:pt x="156942" y="217549"/>
                    </a:lnTo>
                    <a:lnTo>
                      <a:pt x="157194" y="216017"/>
                    </a:lnTo>
                    <a:close/>
                  </a:path>
                  <a:path w="473710" h="562609">
                    <a:moveTo>
                      <a:pt x="173670" y="217348"/>
                    </a:moveTo>
                    <a:lnTo>
                      <a:pt x="173304" y="217449"/>
                    </a:lnTo>
                    <a:lnTo>
                      <a:pt x="173670" y="217348"/>
                    </a:lnTo>
                    <a:close/>
                  </a:path>
                  <a:path w="473710" h="562609">
                    <a:moveTo>
                      <a:pt x="172888" y="217465"/>
                    </a:moveTo>
                    <a:lnTo>
                      <a:pt x="173026" y="217515"/>
                    </a:lnTo>
                    <a:lnTo>
                      <a:pt x="172888" y="217465"/>
                    </a:lnTo>
                    <a:close/>
                  </a:path>
                  <a:path w="473710" h="562609">
                    <a:moveTo>
                      <a:pt x="173893" y="217184"/>
                    </a:moveTo>
                    <a:lnTo>
                      <a:pt x="173228" y="217370"/>
                    </a:lnTo>
                    <a:lnTo>
                      <a:pt x="173636" y="217348"/>
                    </a:lnTo>
                    <a:lnTo>
                      <a:pt x="173893" y="217184"/>
                    </a:lnTo>
                    <a:close/>
                  </a:path>
                  <a:path w="473710" h="562609">
                    <a:moveTo>
                      <a:pt x="173172" y="217385"/>
                    </a:moveTo>
                    <a:lnTo>
                      <a:pt x="172982" y="217478"/>
                    </a:lnTo>
                    <a:lnTo>
                      <a:pt x="173172" y="217385"/>
                    </a:lnTo>
                    <a:close/>
                  </a:path>
                  <a:path w="473710" h="562609">
                    <a:moveTo>
                      <a:pt x="171541" y="217316"/>
                    </a:moveTo>
                    <a:lnTo>
                      <a:pt x="172345" y="217465"/>
                    </a:lnTo>
                    <a:lnTo>
                      <a:pt x="171541" y="217316"/>
                    </a:lnTo>
                    <a:close/>
                  </a:path>
                  <a:path w="473710" h="562609">
                    <a:moveTo>
                      <a:pt x="172527" y="217414"/>
                    </a:moveTo>
                    <a:close/>
                  </a:path>
                  <a:path w="473710" h="562609">
                    <a:moveTo>
                      <a:pt x="157084" y="216100"/>
                    </a:moveTo>
                    <a:lnTo>
                      <a:pt x="157009" y="216325"/>
                    </a:lnTo>
                    <a:lnTo>
                      <a:pt x="156883" y="217449"/>
                    </a:lnTo>
                    <a:lnTo>
                      <a:pt x="157084" y="216100"/>
                    </a:lnTo>
                    <a:close/>
                  </a:path>
                  <a:path w="473710" h="562609">
                    <a:moveTo>
                      <a:pt x="171633" y="217289"/>
                    </a:moveTo>
                    <a:lnTo>
                      <a:pt x="172446" y="217437"/>
                    </a:lnTo>
                    <a:lnTo>
                      <a:pt x="171633" y="217289"/>
                    </a:lnTo>
                    <a:close/>
                  </a:path>
                  <a:path w="473710" h="562609">
                    <a:moveTo>
                      <a:pt x="171388" y="217337"/>
                    </a:moveTo>
                    <a:lnTo>
                      <a:pt x="171131" y="217437"/>
                    </a:lnTo>
                    <a:lnTo>
                      <a:pt x="171329" y="217379"/>
                    </a:lnTo>
                    <a:close/>
                  </a:path>
                  <a:path w="473710" h="562609">
                    <a:moveTo>
                      <a:pt x="173103" y="217254"/>
                    </a:moveTo>
                    <a:lnTo>
                      <a:pt x="172747" y="217353"/>
                    </a:lnTo>
                    <a:lnTo>
                      <a:pt x="173103" y="217254"/>
                    </a:lnTo>
                    <a:close/>
                  </a:path>
                  <a:path w="473710" h="562609">
                    <a:moveTo>
                      <a:pt x="173405" y="217170"/>
                    </a:moveTo>
                    <a:lnTo>
                      <a:pt x="173262" y="217221"/>
                    </a:lnTo>
                    <a:lnTo>
                      <a:pt x="172900" y="217435"/>
                    </a:lnTo>
                    <a:lnTo>
                      <a:pt x="173225" y="217337"/>
                    </a:lnTo>
                    <a:lnTo>
                      <a:pt x="173405" y="217170"/>
                    </a:lnTo>
                    <a:close/>
                  </a:path>
                  <a:path w="473710" h="562609">
                    <a:moveTo>
                      <a:pt x="173294" y="217170"/>
                    </a:moveTo>
                    <a:lnTo>
                      <a:pt x="172041" y="217170"/>
                    </a:lnTo>
                    <a:lnTo>
                      <a:pt x="171864" y="217221"/>
                    </a:lnTo>
                    <a:lnTo>
                      <a:pt x="172527" y="217414"/>
                    </a:lnTo>
                    <a:lnTo>
                      <a:pt x="173177" y="217221"/>
                    </a:lnTo>
                    <a:close/>
                  </a:path>
                  <a:path w="473710" h="562609">
                    <a:moveTo>
                      <a:pt x="157011" y="216313"/>
                    </a:moveTo>
                    <a:lnTo>
                      <a:pt x="156964" y="216450"/>
                    </a:lnTo>
                    <a:lnTo>
                      <a:pt x="156841" y="217379"/>
                    </a:lnTo>
                    <a:lnTo>
                      <a:pt x="157011" y="216313"/>
                    </a:lnTo>
                    <a:close/>
                  </a:path>
                  <a:path w="473710" h="562609">
                    <a:moveTo>
                      <a:pt x="178841" y="217170"/>
                    </a:moveTo>
                    <a:lnTo>
                      <a:pt x="178104" y="217170"/>
                    </a:lnTo>
                    <a:lnTo>
                      <a:pt x="177380" y="217370"/>
                    </a:lnTo>
                    <a:lnTo>
                      <a:pt x="178841" y="217170"/>
                    </a:lnTo>
                    <a:close/>
                  </a:path>
                  <a:path w="473710" h="562609">
                    <a:moveTo>
                      <a:pt x="165391" y="216587"/>
                    </a:moveTo>
                    <a:lnTo>
                      <a:pt x="164283" y="217076"/>
                    </a:lnTo>
                    <a:lnTo>
                      <a:pt x="164157" y="217353"/>
                    </a:lnTo>
                    <a:lnTo>
                      <a:pt x="164275" y="217144"/>
                    </a:lnTo>
                    <a:lnTo>
                      <a:pt x="165367" y="216657"/>
                    </a:lnTo>
                    <a:close/>
                  </a:path>
                  <a:path w="473710" h="562609">
                    <a:moveTo>
                      <a:pt x="173860" y="217170"/>
                    </a:moveTo>
                    <a:lnTo>
                      <a:pt x="173405" y="217170"/>
                    </a:lnTo>
                    <a:lnTo>
                      <a:pt x="173211" y="217349"/>
                    </a:lnTo>
                    <a:lnTo>
                      <a:pt x="173860" y="217170"/>
                    </a:lnTo>
                    <a:close/>
                  </a:path>
                  <a:path w="473710" h="562609">
                    <a:moveTo>
                      <a:pt x="171245" y="217275"/>
                    </a:moveTo>
                    <a:lnTo>
                      <a:pt x="171388" y="217337"/>
                    </a:lnTo>
                    <a:lnTo>
                      <a:pt x="171245" y="217275"/>
                    </a:lnTo>
                    <a:close/>
                  </a:path>
                  <a:path w="473710" h="562609">
                    <a:moveTo>
                      <a:pt x="174287" y="217170"/>
                    </a:moveTo>
                    <a:lnTo>
                      <a:pt x="173895" y="217184"/>
                    </a:lnTo>
                    <a:lnTo>
                      <a:pt x="173690" y="217333"/>
                    </a:lnTo>
                    <a:lnTo>
                      <a:pt x="174287" y="217170"/>
                    </a:lnTo>
                    <a:close/>
                  </a:path>
                  <a:path w="473710" h="562609">
                    <a:moveTo>
                      <a:pt x="171336" y="217248"/>
                    </a:moveTo>
                    <a:lnTo>
                      <a:pt x="171469" y="217305"/>
                    </a:lnTo>
                    <a:lnTo>
                      <a:pt x="171336" y="217248"/>
                    </a:lnTo>
                    <a:close/>
                  </a:path>
                  <a:path w="473710" h="562609">
                    <a:moveTo>
                      <a:pt x="170348" y="217105"/>
                    </a:moveTo>
                    <a:lnTo>
                      <a:pt x="171076" y="217295"/>
                    </a:lnTo>
                    <a:lnTo>
                      <a:pt x="170444" y="217156"/>
                    </a:lnTo>
                    <a:close/>
                  </a:path>
                  <a:path w="473710" h="562609">
                    <a:moveTo>
                      <a:pt x="174618" y="216272"/>
                    </a:moveTo>
                    <a:lnTo>
                      <a:pt x="171599" y="217170"/>
                    </a:lnTo>
                    <a:lnTo>
                      <a:pt x="171817" y="217170"/>
                    </a:lnTo>
                    <a:lnTo>
                      <a:pt x="171633" y="217289"/>
                    </a:lnTo>
                    <a:lnTo>
                      <a:pt x="174611" y="216415"/>
                    </a:lnTo>
                    <a:lnTo>
                      <a:pt x="174618" y="216272"/>
                    </a:lnTo>
                    <a:close/>
                  </a:path>
                  <a:path w="473710" h="562609">
                    <a:moveTo>
                      <a:pt x="170774" y="217170"/>
                    </a:moveTo>
                    <a:lnTo>
                      <a:pt x="170487" y="217170"/>
                    </a:lnTo>
                    <a:lnTo>
                      <a:pt x="171175" y="217265"/>
                    </a:lnTo>
                    <a:lnTo>
                      <a:pt x="170774" y="217170"/>
                    </a:lnTo>
                    <a:close/>
                  </a:path>
                  <a:path w="473710" h="562609">
                    <a:moveTo>
                      <a:pt x="173515" y="217072"/>
                    </a:moveTo>
                    <a:lnTo>
                      <a:pt x="173103" y="217254"/>
                    </a:lnTo>
                    <a:lnTo>
                      <a:pt x="173326" y="217184"/>
                    </a:lnTo>
                    <a:lnTo>
                      <a:pt x="173515" y="217072"/>
                    </a:lnTo>
                    <a:close/>
                  </a:path>
                  <a:path w="473710" h="562609">
                    <a:moveTo>
                      <a:pt x="171599" y="217170"/>
                    </a:moveTo>
                    <a:lnTo>
                      <a:pt x="171449" y="217184"/>
                    </a:lnTo>
                    <a:lnTo>
                      <a:pt x="171599" y="217170"/>
                    </a:lnTo>
                    <a:close/>
                  </a:path>
                  <a:path w="473710" h="562609">
                    <a:moveTo>
                      <a:pt x="162722" y="215445"/>
                    </a:moveTo>
                    <a:lnTo>
                      <a:pt x="162776" y="215717"/>
                    </a:lnTo>
                    <a:lnTo>
                      <a:pt x="164053" y="217229"/>
                    </a:lnTo>
                    <a:lnTo>
                      <a:pt x="165355" y="216603"/>
                    </a:lnTo>
                    <a:lnTo>
                      <a:pt x="165240" y="216450"/>
                    </a:lnTo>
                    <a:lnTo>
                      <a:pt x="164632" y="215900"/>
                    </a:lnTo>
                    <a:lnTo>
                      <a:pt x="164125" y="215892"/>
                    </a:lnTo>
                    <a:lnTo>
                      <a:pt x="162722" y="215445"/>
                    </a:lnTo>
                    <a:close/>
                  </a:path>
                  <a:path w="473710" h="562609">
                    <a:moveTo>
                      <a:pt x="167516" y="217170"/>
                    </a:moveTo>
                    <a:close/>
                  </a:path>
                  <a:path w="473710" h="562609">
                    <a:moveTo>
                      <a:pt x="173405" y="217170"/>
                    </a:moveTo>
                    <a:close/>
                  </a:path>
                  <a:path w="473710" h="562609">
                    <a:moveTo>
                      <a:pt x="167080" y="216769"/>
                    </a:moveTo>
                    <a:lnTo>
                      <a:pt x="167423" y="217170"/>
                    </a:lnTo>
                    <a:lnTo>
                      <a:pt x="167080" y="216769"/>
                    </a:lnTo>
                    <a:close/>
                  </a:path>
                  <a:path w="473710" h="562609">
                    <a:moveTo>
                      <a:pt x="168809" y="216693"/>
                    </a:moveTo>
                    <a:lnTo>
                      <a:pt x="168252" y="217170"/>
                    </a:lnTo>
                    <a:lnTo>
                      <a:pt x="168392" y="217170"/>
                    </a:lnTo>
                    <a:lnTo>
                      <a:pt x="168863" y="216767"/>
                    </a:lnTo>
                    <a:close/>
                  </a:path>
                  <a:path w="473710" h="562609">
                    <a:moveTo>
                      <a:pt x="169125" y="216542"/>
                    </a:moveTo>
                    <a:lnTo>
                      <a:pt x="169015" y="216767"/>
                    </a:lnTo>
                    <a:lnTo>
                      <a:pt x="170143" y="217170"/>
                    </a:lnTo>
                    <a:lnTo>
                      <a:pt x="170191" y="217033"/>
                    </a:lnTo>
                    <a:lnTo>
                      <a:pt x="169125" y="216542"/>
                    </a:lnTo>
                    <a:close/>
                  </a:path>
                  <a:path w="473710" h="562609">
                    <a:moveTo>
                      <a:pt x="170422" y="217139"/>
                    </a:moveTo>
                    <a:close/>
                  </a:path>
                  <a:path w="473710" h="562609">
                    <a:moveTo>
                      <a:pt x="171880" y="215900"/>
                    </a:moveTo>
                    <a:lnTo>
                      <a:pt x="170778" y="216767"/>
                    </a:lnTo>
                    <a:lnTo>
                      <a:pt x="170662" y="217069"/>
                    </a:lnTo>
                    <a:lnTo>
                      <a:pt x="171497" y="217170"/>
                    </a:lnTo>
                    <a:lnTo>
                      <a:pt x="174492" y="216279"/>
                    </a:lnTo>
                    <a:lnTo>
                      <a:pt x="171880" y="215900"/>
                    </a:lnTo>
                    <a:close/>
                  </a:path>
                  <a:path w="473710" h="562609">
                    <a:moveTo>
                      <a:pt x="181126" y="217156"/>
                    </a:moveTo>
                    <a:close/>
                  </a:path>
                  <a:path w="473710" h="562609">
                    <a:moveTo>
                      <a:pt x="177726" y="216228"/>
                    </a:moveTo>
                    <a:lnTo>
                      <a:pt x="181126" y="217156"/>
                    </a:lnTo>
                    <a:lnTo>
                      <a:pt x="177726" y="216228"/>
                    </a:lnTo>
                    <a:close/>
                  </a:path>
                  <a:path w="473710" h="562609">
                    <a:moveTo>
                      <a:pt x="177703" y="216235"/>
                    </a:moveTo>
                    <a:lnTo>
                      <a:pt x="176749" y="216498"/>
                    </a:lnTo>
                    <a:lnTo>
                      <a:pt x="181126" y="217156"/>
                    </a:lnTo>
                    <a:lnTo>
                      <a:pt x="177703" y="216235"/>
                    </a:lnTo>
                    <a:close/>
                  </a:path>
                  <a:path w="473710" h="562609">
                    <a:moveTo>
                      <a:pt x="158881" y="216923"/>
                    </a:moveTo>
                    <a:lnTo>
                      <a:pt x="159026" y="217054"/>
                    </a:lnTo>
                    <a:lnTo>
                      <a:pt x="158881" y="216923"/>
                    </a:lnTo>
                    <a:close/>
                  </a:path>
                  <a:path w="473710" h="562609">
                    <a:moveTo>
                      <a:pt x="169726" y="216221"/>
                    </a:moveTo>
                    <a:lnTo>
                      <a:pt x="169574" y="216286"/>
                    </a:lnTo>
                    <a:lnTo>
                      <a:pt x="169464" y="216450"/>
                    </a:lnTo>
                    <a:lnTo>
                      <a:pt x="170361" y="217095"/>
                    </a:lnTo>
                    <a:lnTo>
                      <a:pt x="170329" y="216767"/>
                    </a:lnTo>
                    <a:lnTo>
                      <a:pt x="169726" y="216221"/>
                    </a:lnTo>
                    <a:close/>
                  </a:path>
                  <a:path w="473710" h="562609">
                    <a:moveTo>
                      <a:pt x="174946" y="216316"/>
                    </a:moveTo>
                    <a:lnTo>
                      <a:pt x="174614" y="216423"/>
                    </a:lnTo>
                    <a:lnTo>
                      <a:pt x="173515" y="217072"/>
                    </a:lnTo>
                    <a:lnTo>
                      <a:pt x="175098" y="216374"/>
                    </a:lnTo>
                    <a:lnTo>
                      <a:pt x="174946" y="216316"/>
                    </a:lnTo>
                    <a:close/>
                  </a:path>
                  <a:path w="473710" h="562609">
                    <a:moveTo>
                      <a:pt x="158928" y="216712"/>
                    </a:moveTo>
                    <a:lnTo>
                      <a:pt x="158928" y="216900"/>
                    </a:lnTo>
                    <a:lnTo>
                      <a:pt x="159170" y="217054"/>
                    </a:lnTo>
                    <a:lnTo>
                      <a:pt x="159058" y="216792"/>
                    </a:lnTo>
                    <a:lnTo>
                      <a:pt x="158928" y="216712"/>
                    </a:lnTo>
                    <a:close/>
                  </a:path>
                  <a:path w="473710" h="562609">
                    <a:moveTo>
                      <a:pt x="166359" y="216215"/>
                    </a:moveTo>
                    <a:lnTo>
                      <a:pt x="166020" y="216792"/>
                    </a:lnTo>
                    <a:lnTo>
                      <a:pt x="165896" y="217043"/>
                    </a:lnTo>
                    <a:lnTo>
                      <a:pt x="166359" y="216215"/>
                    </a:lnTo>
                    <a:close/>
                  </a:path>
                  <a:path w="473710" h="562609">
                    <a:moveTo>
                      <a:pt x="158709" y="216817"/>
                    </a:moveTo>
                    <a:lnTo>
                      <a:pt x="158873" y="216961"/>
                    </a:lnTo>
                    <a:lnTo>
                      <a:pt x="158709" y="216817"/>
                    </a:lnTo>
                    <a:close/>
                  </a:path>
                  <a:path w="473710" h="562609">
                    <a:moveTo>
                      <a:pt x="159550" y="215312"/>
                    </a:moveTo>
                    <a:lnTo>
                      <a:pt x="159415" y="216450"/>
                    </a:lnTo>
                    <a:lnTo>
                      <a:pt x="160262" y="216916"/>
                    </a:lnTo>
                    <a:lnTo>
                      <a:pt x="160383" y="216601"/>
                    </a:lnTo>
                    <a:lnTo>
                      <a:pt x="160260" y="216120"/>
                    </a:lnTo>
                    <a:lnTo>
                      <a:pt x="160033" y="215919"/>
                    </a:lnTo>
                    <a:lnTo>
                      <a:pt x="160032" y="215585"/>
                    </a:lnTo>
                    <a:lnTo>
                      <a:pt x="159550" y="215312"/>
                    </a:lnTo>
                    <a:close/>
                  </a:path>
                  <a:path w="473710" h="562609">
                    <a:moveTo>
                      <a:pt x="159032" y="216246"/>
                    </a:moveTo>
                    <a:lnTo>
                      <a:pt x="159021" y="216767"/>
                    </a:lnTo>
                    <a:lnTo>
                      <a:pt x="159207" y="216882"/>
                    </a:lnTo>
                    <a:lnTo>
                      <a:pt x="159091" y="216279"/>
                    </a:lnTo>
                    <a:close/>
                  </a:path>
                  <a:path w="473710" h="562609">
                    <a:moveTo>
                      <a:pt x="158752" y="216603"/>
                    </a:moveTo>
                    <a:lnTo>
                      <a:pt x="158771" y="216800"/>
                    </a:lnTo>
                    <a:lnTo>
                      <a:pt x="158791" y="216627"/>
                    </a:lnTo>
                    <a:close/>
                  </a:path>
                  <a:path w="473710" h="562609">
                    <a:moveTo>
                      <a:pt x="162575" y="215478"/>
                    </a:moveTo>
                    <a:lnTo>
                      <a:pt x="162246" y="216227"/>
                    </a:lnTo>
                    <a:lnTo>
                      <a:pt x="162120" y="216767"/>
                    </a:lnTo>
                    <a:lnTo>
                      <a:pt x="162613" y="215758"/>
                    </a:lnTo>
                    <a:lnTo>
                      <a:pt x="162575" y="215478"/>
                    </a:lnTo>
                    <a:close/>
                  </a:path>
                  <a:path w="473710" h="562609">
                    <a:moveTo>
                      <a:pt x="158170" y="216465"/>
                    </a:moveTo>
                    <a:lnTo>
                      <a:pt x="158709" y="216817"/>
                    </a:lnTo>
                    <a:lnTo>
                      <a:pt x="158170" y="216465"/>
                    </a:lnTo>
                    <a:close/>
                  </a:path>
                  <a:path w="473710" h="562609">
                    <a:moveTo>
                      <a:pt x="158180" y="216423"/>
                    </a:moveTo>
                    <a:lnTo>
                      <a:pt x="158714" y="216792"/>
                    </a:lnTo>
                    <a:lnTo>
                      <a:pt x="158180" y="216423"/>
                    </a:lnTo>
                    <a:close/>
                  </a:path>
                  <a:path w="473710" h="562609">
                    <a:moveTo>
                      <a:pt x="155596" y="215780"/>
                    </a:moveTo>
                    <a:lnTo>
                      <a:pt x="155623" y="216572"/>
                    </a:lnTo>
                    <a:lnTo>
                      <a:pt x="155743" y="216780"/>
                    </a:lnTo>
                    <a:lnTo>
                      <a:pt x="155618" y="215814"/>
                    </a:lnTo>
                    <a:close/>
                  </a:path>
                  <a:path w="473710" h="562609">
                    <a:moveTo>
                      <a:pt x="169055" y="216509"/>
                    </a:moveTo>
                    <a:lnTo>
                      <a:pt x="168907" y="216728"/>
                    </a:lnTo>
                    <a:lnTo>
                      <a:pt x="169055" y="216509"/>
                    </a:lnTo>
                    <a:close/>
                  </a:path>
                  <a:path w="473710" h="562609">
                    <a:moveTo>
                      <a:pt x="158843" y="216143"/>
                    </a:moveTo>
                    <a:lnTo>
                      <a:pt x="158843" y="216657"/>
                    </a:lnTo>
                    <a:lnTo>
                      <a:pt x="158843" y="216143"/>
                    </a:lnTo>
                    <a:close/>
                  </a:path>
                  <a:path w="473710" h="562609">
                    <a:moveTo>
                      <a:pt x="168991" y="216537"/>
                    </a:moveTo>
                    <a:lnTo>
                      <a:pt x="168809" y="216693"/>
                    </a:lnTo>
                    <a:lnTo>
                      <a:pt x="168991" y="216537"/>
                    </a:lnTo>
                    <a:close/>
                  </a:path>
                  <a:path w="473710" h="562609">
                    <a:moveTo>
                      <a:pt x="168076" y="215451"/>
                    </a:moveTo>
                    <a:lnTo>
                      <a:pt x="167717" y="215611"/>
                    </a:lnTo>
                    <a:lnTo>
                      <a:pt x="167469" y="216214"/>
                    </a:lnTo>
                    <a:lnTo>
                      <a:pt x="168709" y="216657"/>
                    </a:lnTo>
                    <a:lnTo>
                      <a:pt x="169023" y="216509"/>
                    </a:lnTo>
                    <a:lnTo>
                      <a:pt x="167774" y="215919"/>
                    </a:lnTo>
                    <a:lnTo>
                      <a:pt x="168365" y="215659"/>
                    </a:lnTo>
                    <a:lnTo>
                      <a:pt x="168076" y="215451"/>
                    </a:lnTo>
                    <a:close/>
                  </a:path>
                  <a:path w="473710" h="562609">
                    <a:moveTo>
                      <a:pt x="165967" y="216332"/>
                    </a:moveTo>
                    <a:lnTo>
                      <a:pt x="165522" y="216529"/>
                    </a:lnTo>
                    <a:lnTo>
                      <a:pt x="165893" y="216423"/>
                    </a:lnTo>
                    <a:close/>
                  </a:path>
                  <a:path w="473710" h="562609">
                    <a:moveTo>
                      <a:pt x="169273" y="216416"/>
                    </a:moveTo>
                    <a:lnTo>
                      <a:pt x="169125" y="216542"/>
                    </a:lnTo>
                    <a:lnTo>
                      <a:pt x="169273" y="216416"/>
                    </a:lnTo>
                    <a:close/>
                  </a:path>
                  <a:path w="473710" h="562609">
                    <a:moveTo>
                      <a:pt x="177496" y="216179"/>
                    </a:moveTo>
                    <a:lnTo>
                      <a:pt x="176470" y="216465"/>
                    </a:lnTo>
                    <a:lnTo>
                      <a:pt x="177695" y="216235"/>
                    </a:lnTo>
                    <a:lnTo>
                      <a:pt x="177496" y="216179"/>
                    </a:lnTo>
                    <a:close/>
                  </a:path>
                  <a:path w="473710" h="562609">
                    <a:moveTo>
                      <a:pt x="169262" y="216305"/>
                    </a:moveTo>
                    <a:lnTo>
                      <a:pt x="169054" y="216509"/>
                    </a:lnTo>
                    <a:lnTo>
                      <a:pt x="169297" y="216395"/>
                    </a:lnTo>
                    <a:close/>
                  </a:path>
                  <a:path w="473710" h="562609">
                    <a:moveTo>
                      <a:pt x="172780" y="214910"/>
                    </a:moveTo>
                    <a:lnTo>
                      <a:pt x="171892" y="215291"/>
                    </a:lnTo>
                    <a:lnTo>
                      <a:pt x="176358" y="215901"/>
                    </a:lnTo>
                    <a:lnTo>
                      <a:pt x="175794" y="216067"/>
                    </a:lnTo>
                    <a:lnTo>
                      <a:pt x="175371" y="216254"/>
                    </a:lnTo>
                    <a:lnTo>
                      <a:pt x="176286" y="216498"/>
                    </a:lnTo>
                    <a:lnTo>
                      <a:pt x="177386" y="216193"/>
                    </a:lnTo>
                    <a:lnTo>
                      <a:pt x="172780" y="214910"/>
                    </a:lnTo>
                    <a:close/>
                  </a:path>
                  <a:path w="473710" h="562609">
                    <a:moveTo>
                      <a:pt x="166382" y="216149"/>
                    </a:moveTo>
                    <a:lnTo>
                      <a:pt x="166046" y="216297"/>
                    </a:lnTo>
                    <a:lnTo>
                      <a:pt x="166302" y="216241"/>
                    </a:lnTo>
                    <a:close/>
                  </a:path>
                  <a:path w="473710" h="562609">
                    <a:moveTo>
                      <a:pt x="157578" y="216123"/>
                    </a:moveTo>
                    <a:lnTo>
                      <a:pt x="157942" y="216399"/>
                    </a:lnTo>
                    <a:lnTo>
                      <a:pt x="157815" y="216269"/>
                    </a:lnTo>
                    <a:lnTo>
                      <a:pt x="157578" y="216123"/>
                    </a:lnTo>
                    <a:close/>
                  </a:path>
                  <a:path w="473710" h="562609">
                    <a:moveTo>
                      <a:pt x="156209" y="214698"/>
                    </a:moveTo>
                    <a:lnTo>
                      <a:pt x="156132" y="215192"/>
                    </a:lnTo>
                    <a:lnTo>
                      <a:pt x="156006" y="216397"/>
                    </a:lnTo>
                    <a:lnTo>
                      <a:pt x="156121" y="215585"/>
                    </a:lnTo>
                    <a:lnTo>
                      <a:pt x="156209" y="214698"/>
                    </a:lnTo>
                    <a:close/>
                  </a:path>
                  <a:path w="473710" h="562609">
                    <a:moveTo>
                      <a:pt x="159275" y="215156"/>
                    </a:moveTo>
                    <a:lnTo>
                      <a:pt x="159198" y="215500"/>
                    </a:lnTo>
                    <a:lnTo>
                      <a:pt x="159073" y="216262"/>
                    </a:lnTo>
                    <a:lnTo>
                      <a:pt x="159314" y="216395"/>
                    </a:lnTo>
                    <a:lnTo>
                      <a:pt x="159440" y="215814"/>
                    </a:lnTo>
                    <a:lnTo>
                      <a:pt x="159316" y="215179"/>
                    </a:lnTo>
                    <a:close/>
                  </a:path>
                  <a:path w="473710" h="562609">
                    <a:moveTo>
                      <a:pt x="169616" y="216122"/>
                    </a:moveTo>
                    <a:lnTo>
                      <a:pt x="169486" y="216234"/>
                    </a:lnTo>
                    <a:lnTo>
                      <a:pt x="169362" y="216377"/>
                    </a:lnTo>
                    <a:lnTo>
                      <a:pt x="169610" y="216270"/>
                    </a:lnTo>
                    <a:lnTo>
                      <a:pt x="169616" y="216122"/>
                    </a:lnTo>
                    <a:close/>
                  </a:path>
                  <a:path w="473710" h="562609">
                    <a:moveTo>
                      <a:pt x="154806" y="212511"/>
                    </a:moveTo>
                    <a:lnTo>
                      <a:pt x="154212" y="215901"/>
                    </a:lnTo>
                    <a:lnTo>
                      <a:pt x="154464" y="216359"/>
                    </a:lnTo>
                    <a:lnTo>
                      <a:pt x="154337" y="216034"/>
                    </a:lnTo>
                    <a:lnTo>
                      <a:pt x="154463" y="214749"/>
                    </a:lnTo>
                    <a:lnTo>
                      <a:pt x="154716" y="213297"/>
                    </a:lnTo>
                    <a:lnTo>
                      <a:pt x="154806" y="212511"/>
                    </a:lnTo>
                    <a:close/>
                  </a:path>
                  <a:path w="473710" h="562609">
                    <a:moveTo>
                      <a:pt x="155317" y="215360"/>
                    </a:moveTo>
                    <a:lnTo>
                      <a:pt x="155246" y="215923"/>
                    </a:lnTo>
                    <a:lnTo>
                      <a:pt x="155498" y="216357"/>
                    </a:lnTo>
                    <a:lnTo>
                      <a:pt x="155373" y="215444"/>
                    </a:lnTo>
                    <a:close/>
                  </a:path>
                  <a:path w="473710" h="562609">
                    <a:moveTo>
                      <a:pt x="157581" y="216101"/>
                    </a:moveTo>
                    <a:lnTo>
                      <a:pt x="157952" y="216353"/>
                    </a:lnTo>
                    <a:lnTo>
                      <a:pt x="157581" y="216101"/>
                    </a:lnTo>
                    <a:close/>
                  </a:path>
                  <a:path w="473710" h="562609">
                    <a:moveTo>
                      <a:pt x="175794" y="216067"/>
                    </a:moveTo>
                    <a:lnTo>
                      <a:pt x="175158" y="216254"/>
                    </a:lnTo>
                    <a:lnTo>
                      <a:pt x="175794" y="216067"/>
                    </a:lnTo>
                    <a:close/>
                  </a:path>
                  <a:path w="473710" h="562609">
                    <a:moveTo>
                      <a:pt x="157585" y="216079"/>
                    </a:moveTo>
                    <a:lnTo>
                      <a:pt x="157956" y="216333"/>
                    </a:lnTo>
                    <a:lnTo>
                      <a:pt x="157585" y="216079"/>
                    </a:lnTo>
                    <a:close/>
                  </a:path>
                  <a:path w="473710" h="562609">
                    <a:moveTo>
                      <a:pt x="160114" y="215631"/>
                    </a:moveTo>
                    <a:lnTo>
                      <a:pt x="160119" y="215995"/>
                    </a:lnTo>
                    <a:lnTo>
                      <a:pt x="160490" y="216325"/>
                    </a:lnTo>
                    <a:lnTo>
                      <a:pt x="160616" y="215997"/>
                    </a:lnTo>
                    <a:lnTo>
                      <a:pt x="160496" y="215848"/>
                    </a:lnTo>
                    <a:lnTo>
                      <a:pt x="160114" y="215631"/>
                    </a:lnTo>
                    <a:close/>
                  </a:path>
                  <a:path w="473710" h="562609">
                    <a:moveTo>
                      <a:pt x="176174" y="215900"/>
                    </a:moveTo>
                    <a:lnTo>
                      <a:pt x="175863" y="215901"/>
                    </a:lnTo>
                    <a:lnTo>
                      <a:pt x="175127" y="216120"/>
                    </a:lnTo>
                    <a:lnTo>
                      <a:pt x="174946" y="216316"/>
                    </a:lnTo>
                    <a:lnTo>
                      <a:pt x="176174" y="215900"/>
                    </a:lnTo>
                    <a:close/>
                  </a:path>
                  <a:path w="473710" h="562609">
                    <a:moveTo>
                      <a:pt x="168886" y="215461"/>
                    </a:moveTo>
                    <a:lnTo>
                      <a:pt x="168560" y="215585"/>
                    </a:lnTo>
                    <a:lnTo>
                      <a:pt x="168445" y="215717"/>
                    </a:lnTo>
                    <a:lnTo>
                      <a:pt x="169262" y="216305"/>
                    </a:lnTo>
                    <a:lnTo>
                      <a:pt x="169477" y="216120"/>
                    </a:lnTo>
                    <a:lnTo>
                      <a:pt x="169362" y="215892"/>
                    </a:lnTo>
                    <a:lnTo>
                      <a:pt x="168886" y="215461"/>
                    </a:lnTo>
                    <a:close/>
                  </a:path>
                  <a:path w="473710" h="562609">
                    <a:moveTo>
                      <a:pt x="157614" y="215901"/>
                    </a:moveTo>
                    <a:lnTo>
                      <a:pt x="157604" y="216056"/>
                    </a:lnTo>
                    <a:lnTo>
                      <a:pt x="157965" y="216286"/>
                    </a:lnTo>
                    <a:lnTo>
                      <a:pt x="157847" y="216045"/>
                    </a:lnTo>
                    <a:lnTo>
                      <a:pt x="157614" y="215901"/>
                    </a:lnTo>
                    <a:close/>
                  </a:path>
                  <a:path w="473710" h="562609">
                    <a:moveTo>
                      <a:pt x="175230" y="216059"/>
                    </a:moveTo>
                    <a:lnTo>
                      <a:pt x="174709" y="216214"/>
                    </a:lnTo>
                    <a:lnTo>
                      <a:pt x="175162" y="216099"/>
                    </a:lnTo>
                    <a:close/>
                  </a:path>
                  <a:path w="473710" h="562609">
                    <a:moveTo>
                      <a:pt x="158155" y="215765"/>
                    </a:moveTo>
                    <a:lnTo>
                      <a:pt x="158087" y="216191"/>
                    </a:lnTo>
                    <a:lnTo>
                      <a:pt x="158155" y="215765"/>
                    </a:lnTo>
                    <a:close/>
                  </a:path>
                  <a:path w="473710" h="562609">
                    <a:moveTo>
                      <a:pt x="156084" y="214630"/>
                    </a:moveTo>
                    <a:lnTo>
                      <a:pt x="155911" y="216254"/>
                    </a:lnTo>
                    <a:lnTo>
                      <a:pt x="156036" y="215208"/>
                    </a:lnTo>
                    <a:lnTo>
                      <a:pt x="156084" y="214630"/>
                    </a:lnTo>
                    <a:close/>
                  </a:path>
                  <a:path w="473710" h="562609">
                    <a:moveTo>
                      <a:pt x="154756" y="213065"/>
                    </a:moveTo>
                    <a:lnTo>
                      <a:pt x="154475" y="214743"/>
                    </a:lnTo>
                    <a:lnTo>
                      <a:pt x="154348" y="216017"/>
                    </a:lnTo>
                    <a:lnTo>
                      <a:pt x="154474" y="216241"/>
                    </a:lnTo>
                    <a:lnTo>
                      <a:pt x="154348" y="215937"/>
                    </a:lnTo>
                    <a:lnTo>
                      <a:pt x="154596" y="214142"/>
                    </a:lnTo>
                    <a:lnTo>
                      <a:pt x="154723" y="213445"/>
                    </a:lnTo>
                    <a:lnTo>
                      <a:pt x="154756" y="213065"/>
                    </a:lnTo>
                    <a:close/>
                  </a:path>
                  <a:path w="473710" h="562609">
                    <a:moveTo>
                      <a:pt x="159062" y="215036"/>
                    </a:moveTo>
                    <a:lnTo>
                      <a:pt x="158907" y="216171"/>
                    </a:lnTo>
                    <a:lnTo>
                      <a:pt x="159150" y="215717"/>
                    </a:lnTo>
                    <a:lnTo>
                      <a:pt x="159062" y="215036"/>
                    </a:lnTo>
                    <a:close/>
                  </a:path>
                  <a:path w="473710" h="562609">
                    <a:moveTo>
                      <a:pt x="178917" y="215900"/>
                    </a:moveTo>
                    <a:lnTo>
                      <a:pt x="178498" y="215900"/>
                    </a:lnTo>
                    <a:lnTo>
                      <a:pt x="177707" y="216120"/>
                    </a:lnTo>
                    <a:lnTo>
                      <a:pt x="178917" y="215900"/>
                    </a:lnTo>
                    <a:close/>
                  </a:path>
                  <a:path w="473710" h="562609">
                    <a:moveTo>
                      <a:pt x="166482" y="216104"/>
                    </a:moveTo>
                    <a:close/>
                  </a:path>
                  <a:path w="473710" h="562609">
                    <a:moveTo>
                      <a:pt x="167622" y="215653"/>
                    </a:moveTo>
                    <a:lnTo>
                      <a:pt x="167025" y="215919"/>
                    </a:lnTo>
                    <a:lnTo>
                      <a:pt x="167365" y="216178"/>
                    </a:lnTo>
                    <a:lnTo>
                      <a:pt x="167622" y="215653"/>
                    </a:lnTo>
                    <a:close/>
                  </a:path>
                  <a:path w="473710" h="562609">
                    <a:moveTo>
                      <a:pt x="157346" y="215981"/>
                    </a:moveTo>
                    <a:lnTo>
                      <a:pt x="157566" y="216172"/>
                    </a:lnTo>
                    <a:lnTo>
                      <a:pt x="157451" y="216045"/>
                    </a:lnTo>
                    <a:close/>
                  </a:path>
                  <a:path w="473710" h="562609">
                    <a:moveTo>
                      <a:pt x="173257" y="214705"/>
                    </a:moveTo>
                    <a:lnTo>
                      <a:pt x="173011" y="214810"/>
                    </a:lnTo>
                    <a:lnTo>
                      <a:pt x="177489" y="216165"/>
                    </a:lnTo>
                    <a:lnTo>
                      <a:pt x="178447" y="215900"/>
                    </a:lnTo>
                    <a:lnTo>
                      <a:pt x="182194" y="215900"/>
                    </a:lnTo>
                    <a:lnTo>
                      <a:pt x="173257" y="214705"/>
                    </a:lnTo>
                    <a:close/>
                  </a:path>
                  <a:path w="473710" h="562609">
                    <a:moveTo>
                      <a:pt x="166674" y="216020"/>
                    </a:moveTo>
                    <a:lnTo>
                      <a:pt x="166525" y="216142"/>
                    </a:lnTo>
                    <a:lnTo>
                      <a:pt x="166674" y="216020"/>
                    </a:lnTo>
                    <a:close/>
                  </a:path>
                  <a:path w="473710" h="562609">
                    <a:moveTo>
                      <a:pt x="158044" y="215900"/>
                    </a:moveTo>
                    <a:lnTo>
                      <a:pt x="157614" y="215900"/>
                    </a:lnTo>
                    <a:lnTo>
                      <a:pt x="157996" y="216135"/>
                    </a:lnTo>
                    <a:lnTo>
                      <a:pt x="158044" y="215900"/>
                    </a:lnTo>
                    <a:close/>
                  </a:path>
                  <a:path w="473710" h="562609">
                    <a:moveTo>
                      <a:pt x="170561" y="215192"/>
                    </a:moveTo>
                    <a:lnTo>
                      <a:pt x="169743" y="215892"/>
                    </a:lnTo>
                    <a:lnTo>
                      <a:pt x="169616" y="216122"/>
                    </a:lnTo>
                    <a:lnTo>
                      <a:pt x="170562" y="215312"/>
                    </a:lnTo>
                    <a:close/>
                  </a:path>
                  <a:path w="473710" h="562609">
                    <a:moveTo>
                      <a:pt x="171773" y="215342"/>
                    </a:moveTo>
                    <a:lnTo>
                      <a:pt x="175716" y="215892"/>
                    </a:lnTo>
                    <a:lnTo>
                      <a:pt x="175248" y="216054"/>
                    </a:lnTo>
                    <a:lnTo>
                      <a:pt x="175863" y="215901"/>
                    </a:lnTo>
                    <a:lnTo>
                      <a:pt x="171773" y="215342"/>
                    </a:lnTo>
                    <a:close/>
                  </a:path>
                  <a:path w="473710" h="562609">
                    <a:moveTo>
                      <a:pt x="157353" y="215932"/>
                    </a:moveTo>
                    <a:lnTo>
                      <a:pt x="157578" y="216099"/>
                    </a:lnTo>
                    <a:lnTo>
                      <a:pt x="157353" y="215932"/>
                    </a:lnTo>
                    <a:close/>
                  </a:path>
                  <a:path w="473710" h="562609">
                    <a:moveTo>
                      <a:pt x="175768" y="215900"/>
                    </a:moveTo>
                    <a:lnTo>
                      <a:pt x="175501" y="215900"/>
                    </a:lnTo>
                    <a:lnTo>
                      <a:pt x="175230" y="216059"/>
                    </a:lnTo>
                    <a:lnTo>
                      <a:pt x="175768" y="215900"/>
                    </a:lnTo>
                    <a:close/>
                  </a:path>
                  <a:path w="473710" h="562609">
                    <a:moveTo>
                      <a:pt x="166786" y="215970"/>
                    </a:moveTo>
                    <a:close/>
                  </a:path>
                  <a:path w="473710" h="562609">
                    <a:moveTo>
                      <a:pt x="166311" y="215900"/>
                    </a:moveTo>
                    <a:lnTo>
                      <a:pt x="166436" y="216052"/>
                    </a:lnTo>
                    <a:lnTo>
                      <a:pt x="166311" y="215900"/>
                    </a:lnTo>
                    <a:close/>
                  </a:path>
                  <a:path w="473710" h="562609">
                    <a:moveTo>
                      <a:pt x="157611" y="215900"/>
                    </a:moveTo>
                    <a:lnTo>
                      <a:pt x="157358" y="215900"/>
                    </a:lnTo>
                    <a:lnTo>
                      <a:pt x="157587" y="216045"/>
                    </a:lnTo>
                    <a:lnTo>
                      <a:pt x="157611" y="215900"/>
                    </a:lnTo>
                    <a:close/>
                  </a:path>
                  <a:path w="473710" h="562609">
                    <a:moveTo>
                      <a:pt x="166946" y="215900"/>
                    </a:moveTo>
                    <a:lnTo>
                      <a:pt x="166587" y="215900"/>
                    </a:lnTo>
                    <a:lnTo>
                      <a:pt x="166786" y="215970"/>
                    </a:lnTo>
                    <a:lnTo>
                      <a:pt x="166946" y="215900"/>
                    </a:lnTo>
                    <a:close/>
                  </a:path>
                  <a:path w="473710" h="562609">
                    <a:moveTo>
                      <a:pt x="157351" y="215324"/>
                    </a:moveTo>
                    <a:lnTo>
                      <a:pt x="157204" y="215954"/>
                    </a:lnTo>
                    <a:lnTo>
                      <a:pt x="158044" y="215900"/>
                    </a:lnTo>
                    <a:lnTo>
                      <a:pt x="157919" y="215636"/>
                    </a:lnTo>
                    <a:lnTo>
                      <a:pt x="157351" y="215324"/>
                    </a:lnTo>
                    <a:close/>
                  </a:path>
                  <a:path w="473710" h="562609">
                    <a:moveTo>
                      <a:pt x="157358" y="215900"/>
                    </a:moveTo>
                    <a:close/>
                  </a:path>
                  <a:path w="473710" h="562609">
                    <a:moveTo>
                      <a:pt x="160459" y="214722"/>
                    </a:moveTo>
                    <a:lnTo>
                      <a:pt x="160254" y="215262"/>
                    </a:lnTo>
                    <a:lnTo>
                      <a:pt x="160139" y="215645"/>
                    </a:lnTo>
                    <a:lnTo>
                      <a:pt x="160642" y="215930"/>
                    </a:lnTo>
                    <a:lnTo>
                      <a:pt x="161012" y="214971"/>
                    </a:lnTo>
                    <a:lnTo>
                      <a:pt x="160459" y="214722"/>
                    </a:lnTo>
                    <a:close/>
                  </a:path>
                  <a:path w="473710" h="562609">
                    <a:moveTo>
                      <a:pt x="157302" y="215900"/>
                    </a:moveTo>
                    <a:close/>
                  </a:path>
                  <a:path w="473710" h="562609">
                    <a:moveTo>
                      <a:pt x="157254" y="215900"/>
                    </a:moveTo>
                    <a:close/>
                  </a:path>
                  <a:path w="473710" h="562609">
                    <a:moveTo>
                      <a:pt x="162956" y="214771"/>
                    </a:moveTo>
                    <a:lnTo>
                      <a:pt x="162901" y="214931"/>
                    </a:lnTo>
                    <a:lnTo>
                      <a:pt x="162776" y="215461"/>
                    </a:lnTo>
                    <a:lnTo>
                      <a:pt x="164147" y="215900"/>
                    </a:lnTo>
                    <a:lnTo>
                      <a:pt x="164632" y="215900"/>
                    </a:lnTo>
                    <a:lnTo>
                      <a:pt x="163616" y="214983"/>
                    </a:lnTo>
                    <a:lnTo>
                      <a:pt x="162956" y="214771"/>
                    </a:lnTo>
                    <a:close/>
                  </a:path>
                  <a:path w="473710" h="562609">
                    <a:moveTo>
                      <a:pt x="166207" y="215815"/>
                    </a:moveTo>
                    <a:close/>
                  </a:path>
                  <a:path w="473710" h="562609">
                    <a:moveTo>
                      <a:pt x="166341" y="215858"/>
                    </a:moveTo>
                    <a:lnTo>
                      <a:pt x="166471" y="215900"/>
                    </a:lnTo>
                    <a:lnTo>
                      <a:pt x="166341" y="215858"/>
                    </a:lnTo>
                    <a:close/>
                  </a:path>
                  <a:path w="473710" h="562609">
                    <a:moveTo>
                      <a:pt x="166501" y="215636"/>
                    </a:moveTo>
                    <a:lnTo>
                      <a:pt x="166471" y="215900"/>
                    </a:lnTo>
                    <a:lnTo>
                      <a:pt x="166501" y="215636"/>
                    </a:lnTo>
                    <a:close/>
                  </a:path>
                  <a:path w="473710" h="562609">
                    <a:moveTo>
                      <a:pt x="166624" y="215743"/>
                    </a:moveTo>
                    <a:lnTo>
                      <a:pt x="166536" y="215900"/>
                    </a:lnTo>
                    <a:lnTo>
                      <a:pt x="166624" y="215743"/>
                    </a:lnTo>
                    <a:close/>
                  </a:path>
                  <a:path w="473710" h="562609">
                    <a:moveTo>
                      <a:pt x="167450" y="215000"/>
                    </a:moveTo>
                    <a:lnTo>
                      <a:pt x="166705" y="215791"/>
                    </a:lnTo>
                    <a:lnTo>
                      <a:pt x="166946" y="215900"/>
                    </a:lnTo>
                    <a:lnTo>
                      <a:pt x="167599" y="215611"/>
                    </a:lnTo>
                    <a:lnTo>
                      <a:pt x="167724" y="215444"/>
                    </a:lnTo>
                    <a:lnTo>
                      <a:pt x="167618" y="215121"/>
                    </a:lnTo>
                    <a:lnTo>
                      <a:pt x="167450" y="215000"/>
                    </a:lnTo>
                    <a:close/>
                  </a:path>
                  <a:path w="473710" h="562609">
                    <a:moveTo>
                      <a:pt x="174943" y="213981"/>
                    </a:moveTo>
                    <a:lnTo>
                      <a:pt x="173456" y="214619"/>
                    </a:lnTo>
                    <a:lnTo>
                      <a:pt x="182194" y="215900"/>
                    </a:lnTo>
                    <a:lnTo>
                      <a:pt x="174943" y="213981"/>
                    </a:lnTo>
                    <a:close/>
                  </a:path>
                  <a:path w="473710" h="562609">
                    <a:moveTo>
                      <a:pt x="177438" y="214630"/>
                    </a:moveTo>
                    <a:lnTo>
                      <a:pt x="182194" y="215900"/>
                    </a:lnTo>
                    <a:lnTo>
                      <a:pt x="177438" y="214630"/>
                    </a:lnTo>
                    <a:close/>
                  </a:path>
                  <a:path w="473710" h="562609">
                    <a:moveTo>
                      <a:pt x="174992" y="213960"/>
                    </a:moveTo>
                    <a:lnTo>
                      <a:pt x="182245" y="215900"/>
                    </a:lnTo>
                    <a:lnTo>
                      <a:pt x="174992" y="213960"/>
                    </a:lnTo>
                    <a:close/>
                  </a:path>
                  <a:path w="473710" h="562609">
                    <a:moveTo>
                      <a:pt x="166001" y="215749"/>
                    </a:moveTo>
                    <a:lnTo>
                      <a:pt x="166165" y="215897"/>
                    </a:lnTo>
                    <a:lnTo>
                      <a:pt x="166048" y="215764"/>
                    </a:lnTo>
                    <a:close/>
                  </a:path>
                  <a:path w="473710" h="562609">
                    <a:moveTo>
                      <a:pt x="155008" y="212113"/>
                    </a:moveTo>
                    <a:lnTo>
                      <a:pt x="154765" y="213307"/>
                    </a:lnTo>
                    <a:lnTo>
                      <a:pt x="154640" y="214876"/>
                    </a:lnTo>
                    <a:lnTo>
                      <a:pt x="155229" y="215892"/>
                    </a:lnTo>
                    <a:lnTo>
                      <a:pt x="155134" y="215085"/>
                    </a:lnTo>
                    <a:lnTo>
                      <a:pt x="154882" y="214705"/>
                    </a:lnTo>
                    <a:lnTo>
                      <a:pt x="155007" y="213974"/>
                    </a:lnTo>
                    <a:lnTo>
                      <a:pt x="155485" y="212182"/>
                    </a:lnTo>
                    <a:lnTo>
                      <a:pt x="155008" y="212113"/>
                    </a:lnTo>
                    <a:close/>
                  </a:path>
                  <a:path w="473710" h="562609">
                    <a:moveTo>
                      <a:pt x="158344" y="214630"/>
                    </a:moveTo>
                    <a:lnTo>
                      <a:pt x="158187" y="215775"/>
                    </a:lnTo>
                    <a:lnTo>
                      <a:pt x="158433" y="215262"/>
                    </a:lnTo>
                    <a:lnTo>
                      <a:pt x="158344" y="214630"/>
                    </a:lnTo>
                    <a:close/>
                  </a:path>
                  <a:path w="473710" h="562609">
                    <a:moveTo>
                      <a:pt x="166349" y="215502"/>
                    </a:moveTo>
                    <a:lnTo>
                      <a:pt x="166345" y="215839"/>
                    </a:lnTo>
                    <a:lnTo>
                      <a:pt x="166349" y="215502"/>
                    </a:lnTo>
                    <a:close/>
                  </a:path>
                  <a:path w="473710" h="562609">
                    <a:moveTo>
                      <a:pt x="165832" y="215596"/>
                    </a:moveTo>
                    <a:lnTo>
                      <a:pt x="165966" y="215717"/>
                    </a:lnTo>
                    <a:lnTo>
                      <a:pt x="166203" y="215814"/>
                    </a:lnTo>
                    <a:lnTo>
                      <a:pt x="165832" y="215596"/>
                    </a:lnTo>
                    <a:close/>
                  </a:path>
                  <a:path w="473710" h="562609">
                    <a:moveTo>
                      <a:pt x="155835" y="212232"/>
                    </a:moveTo>
                    <a:lnTo>
                      <a:pt x="155475" y="214406"/>
                    </a:lnTo>
                    <a:lnTo>
                      <a:pt x="155348" y="215407"/>
                    </a:lnTo>
                    <a:lnTo>
                      <a:pt x="155596" y="215780"/>
                    </a:lnTo>
                    <a:lnTo>
                      <a:pt x="156102" y="212803"/>
                    </a:lnTo>
                    <a:lnTo>
                      <a:pt x="155979" y="212253"/>
                    </a:lnTo>
                    <a:lnTo>
                      <a:pt x="155835" y="212232"/>
                    </a:lnTo>
                    <a:close/>
                  </a:path>
                  <a:path w="473710" h="562609">
                    <a:moveTo>
                      <a:pt x="164344" y="214159"/>
                    </a:moveTo>
                    <a:lnTo>
                      <a:pt x="164884" y="214630"/>
                    </a:lnTo>
                    <a:lnTo>
                      <a:pt x="165864" y="215611"/>
                    </a:lnTo>
                    <a:lnTo>
                      <a:pt x="166219" y="215780"/>
                    </a:lnTo>
                    <a:lnTo>
                      <a:pt x="166345" y="215502"/>
                    </a:lnTo>
                    <a:lnTo>
                      <a:pt x="164988" y="214305"/>
                    </a:lnTo>
                    <a:lnTo>
                      <a:pt x="164344" y="214159"/>
                    </a:lnTo>
                    <a:close/>
                  </a:path>
                  <a:path w="473710" h="562609">
                    <a:moveTo>
                      <a:pt x="163118" y="214305"/>
                    </a:moveTo>
                    <a:lnTo>
                      <a:pt x="163176" y="214583"/>
                    </a:lnTo>
                    <a:lnTo>
                      <a:pt x="163549" y="214920"/>
                    </a:lnTo>
                    <a:lnTo>
                      <a:pt x="166001" y="215749"/>
                    </a:lnTo>
                    <a:lnTo>
                      <a:pt x="165810" y="215585"/>
                    </a:lnTo>
                    <a:lnTo>
                      <a:pt x="163118" y="214305"/>
                    </a:lnTo>
                    <a:close/>
                  </a:path>
                  <a:path w="473710" h="562609">
                    <a:moveTo>
                      <a:pt x="157844" y="213888"/>
                    </a:moveTo>
                    <a:lnTo>
                      <a:pt x="157527" y="214810"/>
                    </a:lnTo>
                    <a:lnTo>
                      <a:pt x="157401" y="215342"/>
                    </a:lnTo>
                    <a:lnTo>
                      <a:pt x="158082" y="215717"/>
                    </a:lnTo>
                    <a:lnTo>
                      <a:pt x="158335" y="214476"/>
                    </a:lnTo>
                    <a:lnTo>
                      <a:pt x="158249" y="214017"/>
                    </a:lnTo>
                    <a:lnTo>
                      <a:pt x="157844" y="213888"/>
                    </a:lnTo>
                    <a:close/>
                  </a:path>
                  <a:path w="473710" h="562609">
                    <a:moveTo>
                      <a:pt x="167815" y="215263"/>
                    </a:moveTo>
                    <a:lnTo>
                      <a:pt x="167657" y="215585"/>
                    </a:lnTo>
                    <a:lnTo>
                      <a:pt x="167962" y="215451"/>
                    </a:lnTo>
                    <a:lnTo>
                      <a:pt x="167854" y="215291"/>
                    </a:lnTo>
                    <a:close/>
                  </a:path>
                  <a:path w="473710" h="562609">
                    <a:moveTo>
                      <a:pt x="164917" y="214243"/>
                    </a:moveTo>
                    <a:lnTo>
                      <a:pt x="166346" y="215500"/>
                    </a:lnTo>
                    <a:lnTo>
                      <a:pt x="165002" y="214255"/>
                    </a:lnTo>
                    <a:close/>
                  </a:path>
                  <a:path w="473710" h="562609">
                    <a:moveTo>
                      <a:pt x="165016" y="214257"/>
                    </a:moveTo>
                    <a:lnTo>
                      <a:pt x="166358" y="215475"/>
                    </a:lnTo>
                    <a:lnTo>
                      <a:pt x="165169" y="214279"/>
                    </a:lnTo>
                    <a:lnTo>
                      <a:pt x="165016" y="214257"/>
                    </a:lnTo>
                    <a:close/>
                  </a:path>
                  <a:path w="473710" h="562609">
                    <a:moveTo>
                      <a:pt x="169102" y="214994"/>
                    </a:moveTo>
                    <a:lnTo>
                      <a:pt x="168779" y="215138"/>
                    </a:lnTo>
                    <a:lnTo>
                      <a:pt x="168886" y="215461"/>
                    </a:lnTo>
                    <a:lnTo>
                      <a:pt x="169738" y="215138"/>
                    </a:lnTo>
                    <a:lnTo>
                      <a:pt x="169102" y="214994"/>
                    </a:lnTo>
                    <a:close/>
                  </a:path>
                  <a:path w="473710" h="562609">
                    <a:moveTo>
                      <a:pt x="168575" y="215180"/>
                    </a:moveTo>
                    <a:lnTo>
                      <a:pt x="168183" y="215353"/>
                    </a:lnTo>
                    <a:lnTo>
                      <a:pt x="168500" y="215262"/>
                    </a:lnTo>
                    <a:close/>
                  </a:path>
                  <a:path w="473710" h="562609">
                    <a:moveTo>
                      <a:pt x="161613" y="214339"/>
                    </a:moveTo>
                    <a:lnTo>
                      <a:pt x="162480" y="215367"/>
                    </a:lnTo>
                    <a:lnTo>
                      <a:pt x="162858" y="214832"/>
                    </a:lnTo>
                    <a:lnTo>
                      <a:pt x="162751" y="214705"/>
                    </a:lnTo>
                    <a:lnTo>
                      <a:pt x="161613" y="214339"/>
                    </a:lnTo>
                    <a:close/>
                  </a:path>
                  <a:path w="473710" h="562609">
                    <a:moveTo>
                      <a:pt x="170698" y="215196"/>
                    </a:moveTo>
                    <a:lnTo>
                      <a:pt x="171747" y="215353"/>
                    </a:lnTo>
                    <a:lnTo>
                      <a:pt x="170698" y="215196"/>
                    </a:lnTo>
                    <a:close/>
                  </a:path>
                  <a:path w="473710" h="562609">
                    <a:moveTo>
                      <a:pt x="159443" y="214398"/>
                    </a:moveTo>
                    <a:lnTo>
                      <a:pt x="159338" y="215192"/>
                    </a:lnTo>
                    <a:lnTo>
                      <a:pt x="159550" y="215312"/>
                    </a:lnTo>
                    <a:lnTo>
                      <a:pt x="159676" y="214732"/>
                    </a:lnTo>
                    <a:lnTo>
                      <a:pt x="159596" y="214447"/>
                    </a:lnTo>
                    <a:lnTo>
                      <a:pt x="159443" y="214398"/>
                    </a:lnTo>
                    <a:close/>
                  </a:path>
                  <a:path w="473710" h="562609">
                    <a:moveTo>
                      <a:pt x="171738" y="214630"/>
                    </a:moveTo>
                    <a:lnTo>
                      <a:pt x="171360" y="214630"/>
                    </a:lnTo>
                    <a:lnTo>
                      <a:pt x="170766" y="215138"/>
                    </a:lnTo>
                    <a:lnTo>
                      <a:pt x="171891" y="215291"/>
                    </a:lnTo>
                    <a:lnTo>
                      <a:pt x="172731" y="214931"/>
                    </a:lnTo>
                    <a:lnTo>
                      <a:pt x="171738" y="214630"/>
                    </a:lnTo>
                    <a:close/>
                  </a:path>
                  <a:path w="473710" h="562609">
                    <a:moveTo>
                      <a:pt x="169878" y="215085"/>
                    </a:moveTo>
                    <a:lnTo>
                      <a:pt x="170561" y="215192"/>
                    </a:lnTo>
                    <a:lnTo>
                      <a:pt x="169878" y="215085"/>
                    </a:lnTo>
                    <a:close/>
                  </a:path>
                  <a:path w="473710" h="562609">
                    <a:moveTo>
                      <a:pt x="168239" y="214876"/>
                    </a:moveTo>
                    <a:lnTo>
                      <a:pt x="168575" y="215180"/>
                    </a:lnTo>
                    <a:lnTo>
                      <a:pt x="168903" y="215035"/>
                    </a:lnTo>
                    <a:lnTo>
                      <a:pt x="168239" y="214876"/>
                    </a:lnTo>
                    <a:close/>
                  </a:path>
                  <a:path w="473710" h="562609">
                    <a:moveTo>
                      <a:pt x="171217" y="214630"/>
                    </a:moveTo>
                    <a:lnTo>
                      <a:pt x="171048" y="214641"/>
                    </a:lnTo>
                    <a:lnTo>
                      <a:pt x="170016" y="215036"/>
                    </a:lnTo>
                    <a:lnTo>
                      <a:pt x="170643" y="215121"/>
                    </a:lnTo>
                    <a:lnTo>
                      <a:pt x="171217" y="214630"/>
                    </a:lnTo>
                    <a:close/>
                  </a:path>
                  <a:path w="473710" h="562609">
                    <a:moveTo>
                      <a:pt x="169244" y="214931"/>
                    </a:moveTo>
                    <a:lnTo>
                      <a:pt x="169878" y="215085"/>
                    </a:lnTo>
                    <a:lnTo>
                      <a:pt x="170009" y="215035"/>
                    </a:lnTo>
                    <a:lnTo>
                      <a:pt x="169244" y="214931"/>
                    </a:lnTo>
                    <a:close/>
                  </a:path>
                  <a:path w="473710" h="562609">
                    <a:moveTo>
                      <a:pt x="158674" y="214153"/>
                    </a:moveTo>
                    <a:lnTo>
                      <a:pt x="158579" y="214762"/>
                    </a:lnTo>
                    <a:lnTo>
                      <a:pt x="159062" y="215036"/>
                    </a:lnTo>
                    <a:lnTo>
                      <a:pt x="159188" y="214397"/>
                    </a:lnTo>
                    <a:lnTo>
                      <a:pt x="158674" y="214153"/>
                    </a:lnTo>
                    <a:close/>
                  </a:path>
                  <a:path w="473710" h="562609">
                    <a:moveTo>
                      <a:pt x="167408" y="214763"/>
                    </a:moveTo>
                    <a:lnTo>
                      <a:pt x="167324" y="214910"/>
                    </a:lnTo>
                    <a:lnTo>
                      <a:pt x="167569" y="214876"/>
                    </a:lnTo>
                    <a:lnTo>
                      <a:pt x="167408" y="214763"/>
                    </a:lnTo>
                    <a:close/>
                  </a:path>
                  <a:path w="473710" h="562609">
                    <a:moveTo>
                      <a:pt x="163059" y="214476"/>
                    </a:moveTo>
                    <a:lnTo>
                      <a:pt x="162998" y="214784"/>
                    </a:lnTo>
                    <a:lnTo>
                      <a:pt x="163619" y="214984"/>
                    </a:lnTo>
                    <a:lnTo>
                      <a:pt x="163059" y="214476"/>
                    </a:lnTo>
                    <a:close/>
                  </a:path>
                  <a:path w="473710" h="562609">
                    <a:moveTo>
                      <a:pt x="168132" y="214779"/>
                    </a:moveTo>
                    <a:lnTo>
                      <a:pt x="169047" y="214971"/>
                    </a:lnTo>
                    <a:lnTo>
                      <a:pt x="168132" y="214779"/>
                    </a:lnTo>
                    <a:close/>
                  </a:path>
                  <a:path w="473710" h="562609">
                    <a:moveTo>
                      <a:pt x="171182" y="214028"/>
                    </a:moveTo>
                    <a:lnTo>
                      <a:pt x="169362" y="214832"/>
                    </a:lnTo>
                    <a:lnTo>
                      <a:pt x="171106" y="214101"/>
                    </a:lnTo>
                    <a:close/>
                  </a:path>
                  <a:path w="473710" h="562609">
                    <a:moveTo>
                      <a:pt x="171232" y="214045"/>
                    </a:moveTo>
                    <a:lnTo>
                      <a:pt x="171653" y="214538"/>
                    </a:lnTo>
                    <a:lnTo>
                      <a:pt x="172779" y="214910"/>
                    </a:lnTo>
                    <a:lnTo>
                      <a:pt x="171817" y="214641"/>
                    </a:lnTo>
                    <a:lnTo>
                      <a:pt x="171232" y="214045"/>
                    </a:lnTo>
                    <a:close/>
                  </a:path>
                  <a:path w="473710" h="562609">
                    <a:moveTo>
                      <a:pt x="160714" y="214051"/>
                    </a:moveTo>
                    <a:lnTo>
                      <a:pt x="160617" y="214305"/>
                    </a:lnTo>
                    <a:lnTo>
                      <a:pt x="160494" y="214732"/>
                    </a:lnTo>
                    <a:lnTo>
                      <a:pt x="161037" y="214906"/>
                    </a:lnTo>
                    <a:lnTo>
                      <a:pt x="161288" y="214255"/>
                    </a:lnTo>
                    <a:lnTo>
                      <a:pt x="160714" y="214051"/>
                    </a:lnTo>
                    <a:close/>
                  </a:path>
                  <a:path w="473710" h="562609">
                    <a:moveTo>
                      <a:pt x="172694" y="214630"/>
                    </a:moveTo>
                    <a:lnTo>
                      <a:pt x="171776" y="214630"/>
                    </a:lnTo>
                    <a:lnTo>
                      <a:pt x="172794" y="214903"/>
                    </a:lnTo>
                    <a:lnTo>
                      <a:pt x="173233" y="214715"/>
                    </a:lnTo>
                    <a:lnTo>
                      <a:pt x="172694" y="214630"/>
                    </a:lnTo>
                    <a:close/>
                  </a:path>
                  <a:path w="473710" h="562609">
                    <a:moveTo>
                      <a:pt x="167190" y="214734"/>
                    </a:moveTo>
                    <a:lnTo>
                      <a:pt x="167305" y="214896"/>
                    </a:lnTo>
                    <a:lnTo>
                      <a:pt x="167190" y="214734"/>
                    </a:lnTo>
                    <a:close/>
                  </a:path>
                  <a:path w="473710" h="562609">
                    <a:moveTo>
                      <a:pt x="167463" y="214688"/>
                    </a:moveTo>
                    <a:lnTo>
                      <a:pt x="167659" y="214783"/>
                    </a:lnTo>
                    <a:lnTo>
                      <a:pt x="167463" y="214688"/>
                    </a:lnTo>
                    <a:close/>
                  </a:path>
                  <a:path w="473710" h="562609">
                    <a:moveTo>
                      <a:pt x="170182" y="212948"/>
                    </a:moveTo>
                    <a:lnTo>
                      <a:pt x="169123" y="213101"/>
                    </a:lnTo>
                    <a:lnTo>
                      <a:pt x="169291" y="213360"/>
                    </a:lnTo>
                    <a:lnTo>
                      <a:pt x="169025" y="213360"/>
                    </a:lnTo>
                    <a:lnTo>
                      <a:pt x="167910" y="214521"/>
                    </a:lnTo>
                    <a:lnTo>
                      <a:pt x="167784" y="214732"/>
                    </a:lnTo>
                    <a:lnTo>
                      <a:pt x="168054" y="214769"/>
                    </a:lnTo>
                    <a:lnTo>
                      <a:pt x="168178" y="214548"/>
                    </a:lnTo>
                    <a:lnTo>
                      <a:pt x="170728" y="213562"/>
                    </a:lnTo>
                    <a:lnTo>
                      <a:pt x="170182" y="212948"/>
                    </a:lnTo>
                    <a:close/>
                  </a:path>
                  <a:path w="473710" h="562609">
                    <a:moveTo>
                      <a:pt x="161486" y="213743"/>
                    </a:moveTo>
                    <a:lnTo>
                      <a:pt x="161446" y="214142"/>
                    </a:lnTo>
                    <a:lnTo>
                      <a:pt x="161562" y="214279"/>
                    </a:lnTo>
                    <a:lnTo>
                      <a:pt x="162894" y="214751"/>
                    </a:lnTo>
                    <a:lnTo>
                      <a:pt x="163019" y="214466"/>
                    </a:lnTo>
                    <a:lnTo>
                      <a:pt x="162572" y="214045"/>
                    </a:lnTo>
                    <a:lnTo>
                      <a:pt x="162120" y="213836"/>
                    </a:lnTo>
                    <a:lnTo>
                      <a:pt x="161486" y="213743"/>
                    </a:lnTo>
                    <a:close/>
                  </a:path>
                  <a:path w="473710" h="562609">
                    <a:moveTo>
                      <a:pt x="167233" y="214657"/>
                    </a:moveTo>
                    <a:lnTo>
                      <a:pt x="167412" y="214749"/>
                    </a:lnTo>
                    <a:lnTo>
                      <a:pt x="167233" y="214657"/>
                    </a:lnTo>
                    <a:close/>
                  </a:path>
                  <a:path w="473710" h="562609">
                    <a:moveTo>
                      <a:pt x="170980" y="213810"/>
                    </a:moveTo>
                    <a:lnTo>
                      <a:pt x="168157" y="214619"/>
                    </a:lnTo>
                    <a:lnTo>
                      <a:pt x="170980" y="213810"/>
                    </a:lnTo>
                    <a:close/>
                  </a:path>
                  <a:path w="473710" h="562609">
                    <a:moveTo>
                      <a:pt x="167806" y="214630"/>
                    </a:moveTo>
                    <a:lnTo>
                      <a:pt x="167506" y="214630"/>
                    </a:lnTo>
                    <a:lnTo>
                      <a:pt x="167716" y="214723"/>
                    </a:lnTo>
                    <a:close/>
                  </a:path>
                  <a:path w="473710" h="562609">
                    <a:moveTo>
                      <a:pt x="166970" y="214593"/>
                    </a:moveTo>
                    <a:lnTo>
                      <a:pt x="167160" y="214715"/>
                    </a:lnTo>
                    <a:lnTo>
                      <a:pt x="166970" y="214593"/>
                    </a:lnTo>
                    <a:close/>
                  </a:path>
                  <a:path w="473710" h="562609">
                    <a:moveTo>
                      <a:pt x="172410" y="213520"/>
                    </a:moveTo>
                    <a:lnTo>
                      <a:pt x="171870" y="213761"/>
                    </a:lnTo>
                    <a:lnTo>
                      <a:pt x="171747" y="213932"/>
                    </a:lnTo>
                    <a:lnTo>
                      <a:pt x="172681" y="214619"/>
                    </a:lnTo>
                    <a:lnTo>
                      <a:pt x="173257" y="214705"/>
                    </a:lnTo>
                    <a:lnTo>
                      <a:pt x="174906" y="213996"/>
                    </a:lnTo>
                    <a:lnTo>
                      <a:pt x="173981" y="213737"/>
                    </a:lnTo>
                    <a:lnTo>
                      <a:pt x="172410" y="213520"/>
                    </a:lnTo>
                    <a:close/>
                  </a:path>
                  <a:path w="473710" h="562609">
                    <a:moveTo>
                      <a:pt x="167273" y="214585"/>
                    </a:moveTo>
                    <a:lnTo>
                      <a:pt x="167457" y="214688"/>
                    </a:lnTo>
                    <a:lnTo>
                      <a:pt x="167273" y="214585"/>
                    </a:lnTo>
                    <a:close/>
                  </a:path>
                  <a:path w="473710" h="562609">
                    <a:moveTo>
                      <a:pt x="166050" y="214408"/>
                    </a:moveTo>
                    <a:lnTo>
                      <a:pt x="166407" y="214619"/>
                    </a:lnTo>
                    <a:lnTo>
                      <a:pt x="166724" y="214670"/>
                    </a:lnTo>
                    <a:lnTo>
                      <a:pt x="166492" y="214592"/>
                    </a:lnTo>
                    <a:lnTo>
                      <a:pt x="166320" y="214447"/>
                    </a:lnTo>
                    <a:lnTo>
                      <a:pt x="166050" y="214408"/>
                    </a:lnTo>
                    <a:close/>
                  </a:path>
                  <a:path w="473710" h="562609">
                    <a:moveTo>
                      <a:pt x="167014" y="214548"/>
                    </a:moveTo>
                    <a:lnTo>
                      <a:pt x="167204" y="214653"/>
                    </a:lnTo>
                    <a:lnTo>
                      <a:pt x="167014" y="214548"/>
                    </a:lnTo>
                    <a:close/>
                  </a:path>
                  <a:path w="473710" h="562609">
                    <a:moveTo>
                      <a:pt x="164224" y="214142"/>
                    </a:moveTo>
                    <a:lnTo>
                      <a:pt x="164763" y="214630"/>
                    </a:lnTo>
                    <a:lnTo>
                      <a:pt x="164421" y="214229"/>
                    </a:lnTo>
                    <a:lnTo>
                      <a:pt x="164224" y="214142"/>
                    </a:lnTo>
                    <a:close/>
                  </a:path>
                  <a:path w="473710" h="562609">
                    <a:moveTo>
                      <a:pt x="167513" y="214620"/>
                    </a:moveTo>
                    <a:close/>
                  </a:path>
                  <a:path w="473710" h="562609">
                    <a:moveTo>
                      <a:pt x="167532" y="214596"/>
                    </a:moveTo>
                    <a:lnTo>
                      <a:pt x="167754" y="214630"/>
                    </a:lnTo>
                    <a:lnTo>
                      <a:pt x="167532" y="214596"/>
                    </a:lnTo>
                    <a:close/>
                  </a:path>
                  <a:path w="473710" h="562609">
                    <a:moveTo>
                      <a:pt x="167599" y="214502"/>
                    </a:moveTo>
                    <a:lnTo>
                      <a:pt x="167754" y="214630"/>
                    </a:lnTo>
                    <a:lnTo>
                      <a:pt x="167599" y="214502"/>
                    </a:lnTo>
                    <a:close/>
                  </a:path>
                  <a:path w="473710" h="562609">
                    <a:moveTo>
                      <a:pt x="168516" y="213251"/>
                    </a:moveTo>
                    <a:lnTo>
                      <a:pt x="167752" y="214294"/>
                    </a:lnTo>
                    <a:lnTo>
                      <a:pt x="167627" y="214525"/>
                    </a:lnTo>
                    <a:lnTo>
                      <a:pt x="167806" y="214630"/>
                    </a:lnTo>
                    <a:lnTo>
                      <a:pt x="169025" y="213360"/>
                    </a:lnTo>
                    <a:lnTo>
                      <a:pt x="169291" y="213360"/>
                    </a:lnTo>
                    <a:lnTo>
                      <a:pt x="168516" y="213251"/>
                    </a:lnTo>
                    <a:close/>
                  </a:path>
                  <a:path w="473710" h="562609">
                    <a:moveTo>
                      <a:pt x="167288" y="214559"/>
                    </a:moveTo>
                    <a:lnTo>
                      <a:pt x="167507" y="214619"/>
                    </a:lnTo>
                    <a:lnTo>
                      <a:pt x="167288" y="214559"/>
                    </a:lnTo>
                    <a:close/>
                  </a:path>
                  <a:path w="473710" h="562609">
                    <a:moveTo>
                      <a:pt x="167353" y="214458"/>
                    </a:moveTo>
                    <a:lnTo>
                      <a:pt x="167525" y="214595"/>
                    </a:lnTo>
                    <a:lnTo>
                      <a:pt x="167353" y="214458"/>
                    </a:lnTo>
                    <a:close/>
                  </a:path>
                  <a:path w="473710" h="562609">
                    <a:moveTo>
                      <a:pt x="167424" y="214359"/>
                    </a:moveTo>
                    <a:lnTo>
                      <a:pt x="167407" y="214499"/>
                    </a:lnTo>
                    <a:lnTo>
                      <a:pt x="167424" y="214359"/>
                    </a:lnTo>
                    <a:close/>
                  </a:path>
                  <a:path w="473710" h="562609">
                    <a:moveTo>
                      <a:pt x="167040" y="214521"/>
                    </a:moveTo>
                    <a:lnTo>
                      <a:pt x="167255" y="214583"/>
                    </a:lnTo>
                    <a:lnTo>
                      <a:pt x="167040" y="214521"/>
                    </a:lnTo>
                    <a:close/>
                  </a:path>
                  <a:path w="473710" h="562609">
                    <a:moveTo>
                      <a:pt x="167209" y="214346"/>
                    </a:moveTo>
                    <a:lnTo>
                      <a:pt x="167149" y="214538"/>
                    </a:lnTo>
                    <a:lnTo>
                      <a:pt x="167209" y="214346"/>
                    </a:lnTo>
                    <a:close/>
                  </a:path>
                  <a:path w="473710" h="562609">
                    <a:moveTo>
                      <a:pt x="166961" y="214155"/>
                    </a:moveTo>
                    <a:lnTo>
                      <a:pt x="166917" y="214502"/>
                    </a:lnTo>
                    <a:lnTo>
                      <a:pt x="167160" y="214397"/>
                    </a:lnTo>
                    <a:lnTo>
                      <a:pt x="167057" y="214229"/>
                    </a:lnTo>
                    <a:close/>
                  </a:path>
                  <a:path w="473710" h="562609">
                    <a:moveTo>
                      <a:pt x="166429" y="214428"/>
                    </a:moveTo>
                    <a:lnTo>
                      <a:pt x="166571" y="214483"/>
                    </a:lnTo>
                    <a:lnTo>
                      <a:pt x="166794" y="214516"/>
                    </a:lnTo>
                    <a:lnTo>
                      <a:pt x="166429" y="214428"/>
                    </a:lnTo>
                    <a:close/>
                  </a:path>
                  <a:path w="473710" h="562609">
                    <a:moveTo>
                      <a:pt x="168301" y="213220"/>
                    </a:moveTo>
                    <a:lnTo>
                      <a:pt x="168059" y="213481"/>
                    </a:lnTo>
                    <a:lnTo>
                      <a:pt x="167582" y="214142"/>
                    </a:lnTo>
                    <a:lnTo>
                      <a:pt x="167470" y="214397"/>
                    </a:lnTo>
                    <a:lnTo>
                      <a:pt x="168443" y="213344"/>
                    </a:lnTo>
                    <a:lnTo>
                      <a:pt x="168301" y="213220"/>
                    </a:lnTo>
                    <a:close/>
                  </a:path>
                  <a:path w="473710" h="562609">
                    <a:moveTo>
                      <a:pt x="159601" y="213693"/>
                    </a:moveTo>
                    <a:lnTo>
                      <a:pt x="159478" y="214408"/>
                    </a:lnTo>
                    <a:lnTo>
                      <a:pt x="159730" y="214488"/>
                    </a:lnTo>
                    <a:lnTo>
                      <a:pt x="159851" y="213932"/>
                    </a:lnTo>
                    <a:lnTo>
                      <a:pt x="159739" y="213737"/>
                    </a:lnTo>
                    <a:lnTo>
                      <a:pt x="159601" y="213693"/>
                    </a:lnTo>
                    <a:close/>
                  </a:path>
                  <a:path w="473710" h="562609">
                    <a:moveTo>
                      <a:pt x="165173" y="213278"/>
                    </a:moveTo>
                    <a:lnTo>
                      <a:pt x="165887" y="213932"/>
                    </a:lnTo>
                    <a:lnTo>
                      <a:pt x="166808" y="214486"/>
                    </a:lnTo>
                    <a:lnTo>
                      <a:pt x="166925" y="214229"/>
                    </a:lnTo>
                    <a:lnTo>
                      <a:pt x="166818" y="214045"/>
                    </a:lnTo>
                    <a:lnTo>
                      <a:pt x="165930" y="213360"/>
                    </a:lnTo>
                    <a:lnTo>
                      <a:pt x="165173" y="213278"/>
                    </a:lnTo>
                    <a:close/>
                  </a:path>
                  <a:path w="473710" h="562609">
                    <a:moveTo>
                      <a:pt x="166283" y="214406"/>
                    </a:moveTo>
                    <a:lnTo>
                      <a:pt x="166451" y="214466"/>
                    </a:lnTo>
                    <a:lnTo>
                      <a:pt x="166283" y="214406"/>
                    </a:lnTo>
                    <a:close/>
                  </a:path>
                  <a:path w="473710" h="562609">
                    <a:moveTo>
                      <a:pt x="165967" y="214358"/>
                    </a:moveTo>
                    <a:lnTo>
                      <a:pt x="166330" y="214448"/>
                    </a:lnTo>
                    <a:lnTo>
                      <a:pt x="165967" y="214358"/>
                    </a:lnTo>
                    <a:close/>
                  </a:path>
                  <a:path w="473710" h="562609">
                    <a:moveTo>
                      <a:pt x="162593" y="214055"/>
                    </a:moveTo>
                    <a:lnTo>
                      <a:pt x="163027" y="214448"/>
                    </a:lnTo>
                    <a:lnTo>
                      <a:pt x="162908" y="214205"/>
                    </a:lnTo>
                    <a:lnTo>
                      <a:pt x="162593" y="214055"/>
                    </a:lnTo>
                    <a:close/>
                  </a:path>
                  <a:path w="473710" h="562609">
                    <a:moveTo>
                      <a:pt x="167298" y="214255"/>
                    </a:moveTo>
                    <a:lnTo>
                      <a:pt x="167339" y="214447"/>
                    </a:lnTo>
                    <a:lnTo>
                      <a:pt x="167298" y="214255"/>
                    </a:lnTo>
                    <a:close/>
                  </a:path>
                  <a:path w="473710" h="562609">
                    <a:moveTo>
                      <a:pt x="165568" y="213737"/>
                    </a:moveTo>
                    <a:lnTo>
                      <a:pt x="166304" y="214345"/>
                    </a:lnTo>
                    <a:lnTo>
                      <a:pt x="165830" y="213897"/>
                    </a:lnTo>
                    <a:lnTo>
                      <a:pt x="165568" y="213737"/>
                    </a:lnTo>
                    <a:close/>
                  </a:path>
                  <a:path w="473710" h="562609">
                    <a:moveTo>
                      <a:pt x="165118" y="214229"/>
                    </a:moveTo>
                    <a:lnTo>
                      <a:pt x="166050" y="214408"/>
                    </a:lnTo>
                    <a:lnTo>
                      <a:pt x="165118" y="214229"/>
                    </a:lnTo>
                    <a:close/>
                  </a:path>
                  <a:path w="473710" h="562609">
                    <a:moveTo>
                      <a:pt x="163995" y="213114"/>
                    </a:moveTo>
                    <a:lnTo>
                      <a:pt x="164246" y="213337"/>
                    </a:lnTo>
                    <a:lnTo>
                      <a:pt x="165974" y="214359"/>
                    </a:lnTo>
                    <a:lnTo>
                      <a:pt x="166283" y="214406"/>
                    </a:lnTo>
                    <a:lnTo>
                      <a:pt x="165457" y="213669"/>
                    </a:lnTo>
                    <a:lnTo>
                      <a:pt x="164705" y="213213"/>
                    </a:lnTo>
                    <a:lnTo>
                      <a:pt x="163995" y="213114"/>
                    </a:lnTo>
                    <a:close/>
                  </a:path>
                  <a:path w="473710" h="562609">
                    <a:moveTo>
                      <a:pt x="168070" y="213458"/>
                    </a:moveTo>
                    <a:lnTo>
                      <a:pt x="167670" y="213876"/>
                    </a:lnTo>
                    <a:lnTo>
                      <a:pt x="167420" y="214355"/>
                    </a:lnTo>
                    <a:lnTo>
                      <a:pt x="168070" y="213458"/>
                    </a:lnTo>
                    <a:close/>
                  </a:path>
                  <a:path w="473710" h="562609">
                    <a:moveTo>
                      <a:pt x="161368" y="214049"/>
                    </a:moveTo>
                    <a:lnTo>
                      <a:pt x="161312" y="214243"/>
                    </a:lnTo>
                    <a:lnTo>
                      <a:pt x="161613" y="214339"/>
                    </a:lnTo>
                    <a:lnTo>
                      <a:pt x="161368" y="214049"/>
                    </a:lnTo>
                    <a:close/>
                  </a:path>
                  <a:path w="473710" h="562609">
                    <a:moveTo>
                      <a:pt x="167653" y="213888"/>
                    </a:moveTo>
                    <a:lnTo>
                      <a:pt x="167521" y="214025"/>
                    </a:lnTo>
                    <a:lnTo>
                      <a:pt x="167400" y="214339"/>
                    </a:lnTo>
                    <a:lnTo>
                      <a:pt x="167653" y="213888"/>
                    </a:lnTo>
                    <a:close/>
                  </a:path>
                  <a:path w="473710" h="562609">
                    <a:moveTo>
                      <a:pt x="158828" y="213445"/>
                    </a:moveTo>
                    <a:lnTo>
                      <a:pt x="158795" y="214189"/>
                    </a:lnTo>
                    <a:lnTo>
                      <a:pt x="159204" y="214320"/>
                    </a:lnTo>
                    <a:lnTo>
                      <a:pt x="159330" y="213681"/>
                    </a:lnTo>
                    <a:lnTo>
                      <a:pt x="158828" y="213445"/>
                    </a:lnTo>
                    <a:close/>
                  </a:path>
                  <a:path w="473710" h="562609">
                    <a:moveTo>
                      <a:pt x="164959" y="214205"/>
                    </a:moveTo>
                    <a:lnTo>
                      <a:pt x="165169" y="214279"/>
                    </a:lnTo>
                    <a:lnTo>
                      <a:pt x="164959" y="214205"/>
                    </a:lnTo>
                    <a:close/>
                  </a:path>
                  <a:path w="473710" h="562609">
                    <a:moveTo>
                      <a:pt x="164856" y="214189"/>
                    </a:moveTo>
                    <a:lnTo>
                      <a:pt x="165016" y="214257"/>
                    </a:lnTo>
                    <a:lnTo>
                      <a:pt x="164856" y="214189"/>
                    </a:lnTo>
                    <a:close/>
                  </a:path>
                  <a:path w="473710" h="562609">
                    <a:moveTo>
                      <a:pt x="168006" y="213261"/>
                    </a:moveTo>
                    <a:lnTo>
                      <a:pt x="167419" y="213346"/>
                    </a:lnTo>
                    <a:lnTo>
                      <a:pt x="167171" y="213693"/>
                    </a:lnTo>
                    <a:lnTo>
                      <a:pt x="167047" y="214049"/>
                    </a:lnTo>
                    <a:lnTo>
                      <a:pt x="167298" y="214255"/>
                    </a:lnTo>
                    <a:lnTo>
                      <a:pt x="167655" y="213885"/>
                    </a:lnTo>
                    <a:lnTo>
                      <a:pt x="168006" y="213261"/>
                    </a:lnTo>
                    <a:close/>
                  </a:path>
                  <a:path w="473710" h="562609">
                    <a:moveTo>
                      <a:pt x="164278" y="214101"/>
                    </a:moveTo>
                    <a:lnTo>
                      <a:pt x="164917" y="214243"/>
                    </a:lnTo>
                    <a:lnTo>
                      <a:pt x="164278" y="214101"/>
                    </a:lnTo>
                    <a:close/>
                  </a:path>
                  <a:path w="473710" h="562609">
                    <a:moveTo>
                      <a:pt x="160865" y="213653"/>
                    </a:moveTo>
                    <a:lnTo>
                      <a:pt x="160765" y="214067"/>
                    </a:lnTo>
                    <a:lnTo>
                      <a:pt x="161295" y="214237"/>
                    </a:lnTo>
                    <a:lnTo>
                      <a:pt x="161188" y="213836"/>
                    </a:lnTo>
                    <a:lnTo>
                      <a:pt x="161062" y="213686"/>
                    </a:lnTo>
                    <a:lnTo>
                      <a:pt x="160865" y="213653"/>
                    </a:lnTo>
                    <a:close/>
                  </a:path>
                  <a:path w="473710" h="562609">
                    <a:moveTo>
                      <a:pt x="163715" y="213075"/>
                    </a:moveTo>
                    <a:lnTo>
                      <a:pt x="164959" y="214205"/>
                    </a:lnTo>
                    <a:lnTo>
                      <a:pt x="165118" y="214229"/>
                    </a:lnTo>
                    <a:lnTo>
                      <a:pt x="164179" y="213297"/>
                    </a:lnTo>
                    <a:lnTo>
                      <a:pt x="163847" y="213101"/>
                    </a:lnTo>
                    <a:lnTo>
                      <a:pt x="163715" y="213075"/>
                    </a:lnTo>
                    <a:close/>
                  </a:path>
                  <a:path w="473710" h="562609">
                    <a:moveTo>
                      <a:pt x="163634" y="213064"/>
                    </a:moveTo>
                    <a:lnTo>
                      <a:pt x="164856" y="214189"/>
                    </a:lnTo>
                    <a:lnTo>
                      <a:pt x="163743" y="213101"/>
                    </a:lnTo>
                    <a:close/>
                  </a:path>
                  <a:path w="473710" h="562609">
                    <a:moveTo>
                      <a:pt x="163514" y="213338"/>
                    </a:moveTo>
                    <a:lnTo>
                      <a:pt x="163561" y="213476"/>
                    </a:lnTo>
                    <a:lnTo>
                      <a:pt x="164278" y="214101"/>
                    </a:lnTo>
                    <a:lnTo>
                      <a:pt x="164856" y="214189"/>
                    </a:lnTo>
                    <a:lnTo>
                      <a:pt x="163913" y="213360"/>
                    </a:lnTo>
                    <a:lnTo>
                      <a:pt x="163514" y="213338"/>
                    </a:lnTo>
                    <a:close/>
                  </a:path>
                  <a:path w="473710" h="562609">
                    <a:moveTo>
                      <a:pt x="164159" y="214083"/>
                    </a:moveTo>
                    <a:lnTo>
                      <a:pt x="164340" y="214159"/>
                    </a:lnTo>
                    <a:lnTo>
                      <a:pt x="164159" y="214083"/>
                    </a:lnTo>
                    <a:close/>
                  </a:path>
                  <a:path w="473710" h="562609">
                    <a:moveTo>
                      <a:pt x="163247" y="213945"/>
                    </a:moveTo>
                    <a:lnTo>
                      <a:pt x="164224" y="214142"/>
                    </a:lnTo>
                    <a:lnTo>
                      <a:pt x="163247" y="213945"/>
                    </a:lnTo>
                    <a:close/>
                  </a:path>
                  <a:path w="473710" h="562609">
                    <a:moveTo>
                      <a:pt x="163480" y="213414"/>
                    </a:moveTo>
                    <a:lnTo>
                      <a:pt x="163565" y="213546"/>
                    </a:lnTo>
                    <a:lnTo>
                      <a:pt x="164159" y="214083"/>
                    </a:lnTo>
                    <a:lnTo>
                      <a:pt x="163480" y="213414"/>
                    </a:lnTo>
                    <a:close/>
                  </a:path>
                  <a:path w="473710" h="562609">
                    <a:moveTo>
                      <a:pt x="158290" y="212586"/>
                    </a:moveTo>
                    <a:lnTo>
                      <a:pt x="158008" y="213408"/>
                    </a:lnTo>
                    <a:lnTo>
                      <a:pt x="157881" y="213897"/>
                    </a:lnTo>
                    <a:lnTo>
                      <a:pt x="158418" y="214069"/>
                    </a:lnTo>
                    <a:lnTo>
                      <a:pt x="158562" y="213360"/>
                    </a:lnTo>
                    <a:lnTo>
                      <a:pt x="159591" y="213360"/>
                    </a:lnTo>
                    <a:lnTo>
                      <a:pt x="159716" y="213176"/>
                    </a:lnTo>
                    <a:lnTo>
                      <a:pt x="159653" y="212782"/>
                    </a:lnTo>
                    <a:lnTo>
                      <a:pt x="158290" y="212586"/>
                    </a:lnTo>
                    <a:close/>
                  </a:path>
                  <a:path w="473710" h="562609">
                    <a:moveTo>
                      <a:pt x="162137" y="213838"/>
                    </a:moveTo>
                    <a:lnTo>
                      <a:pt x="162593" y="214055"/>
                    </a:lnTo>
                    <a:lnTo>
                      <a:pt x="162395" y="213876"/>
                    </a:lnTo>
                    <a:lnTo>
                      <a:pt x="162137" y="213838"/>
                    </a:lnTo>
                    <a:close/>
                  </a:path>
                  <a:path w="473710" h="562609">
                    <a:moveTo>
                      <a:pt x="159941" y="213519"/>
                    </a:moveTo>
                    <a:lnTo>
                      <a:pt x="159943" y="213803"/>
                    </a:lnTo>
                    <a:lnTo>
                      <a:pt x="160714" y="214051"/>
                    </a:lnTo>
                    <a:lnTo>
                      <a:pt x="160865" y="213653"/>
                    </a:lnTo>
                    <a:lnTo>
                      <a:pt x="159941" y="213519"/>
                    </a:lnTo>
                    <a:close/>
                  </a:path>
                  <a:path w="473710" h="562609">
                    <a:moveTo>
                      <a:pt x="161057" y="213681"/>
                    </a:moveTo>
                    <a:lnTo>
                      <a:pt x="161368" y="214049"/>
                    </a:lnTo>
                    <a:lnTo>
                      <a:pt x="161443" y="213737"/>
                    </a:lnTo>
                    <a:lnTo>
                      <a:pt x="161057" y="213681"/>
                    </a:lnTo>
                    <a:close/>
                  </a:path>
                  <a:path w="473710" h="562609">
                    <a:moveTo>
                      <a:pt x="171616" y="213836"/>
                    </a:moveTo>
                    <a:lnTo>
                      <a:pt x="171336" y="213960"/>
                    </a:lnTo>
                    <a:lnTo>
                      <a:pt x="171584" y="213888"/>
                    </a:lnTo>
                    <a:close/>
                  </a:path>
                  <a:path w="473710" h="562609">
                    <a:moveTo>
                      <a:pt x="171007" y="213803"/>
                    </a:moveTo>
                    <a:lnTo>
                      <a:pt x="171182" y="214028"/>
                    </a:lnTo>
                    <a:lnTo>
                      <a:pt x="171007" y="213803"/>
                    </a:lnTo>
                    <a:close/>
                  </a:path>
                  <a:path w="473710" h="562609">
                    <a:moveTo>
                      <a:pt x="168006" y="213261"/>
                    </a:moveTo>
                    <a:lnTo>
                      <a:pt x="167377" y="213351"/>
                    </a:lnTo>
                    <a:lnTo>
                      <a:pt x="167020" y="214027"/>
                    </a:lnTo>
                    <a:lnTo>
                      <a:pt x="167270" y="213476"/>
                    </a:lnTo>
                    <a:lnTo>
                      <a:pt x="168006" y="213261"/>
                    </a:lnTo>
                    <a:close/>
                  </a:path>
                  <a:path w="473710" h="562609">
                    <a:moveTo>
                      <a:pt x="165570" y="212837"/>
                    </a:moveTo>
                    <a:lnTo>
                      <a:pt x="167018" y="214025"/>
                    </a:lnTo>
                    <a:lnTo>
                      <a:pt x="167268" y="213476"/>
                    </a:lnTo>
                    <a:lnTo>
                      <a:pt x="168012" y="213250"/>
                    </a:lnTo>
                    <a:lnTo>
                      <a:pt x="165570" y="212837"/>
                    </a:lnTo>
                    <a:close/>
                  </a:path>
                  <a:path w="473710" h="562609">
                    <a:moveTo>
                      <a:pt x="162315" y="213803"/>
                    </a:moveTo>
                    <a:lnTo>
                      <a:pt x="162462" y="213885"/>
                    </a:lnTo>
                    <a:lnTo>
                      <a:pt x="163225" y="213996"/>
                    </a:lnTo>
                    <a:lnTo>
                      <a:pt x="162315" y="213803"/>
                    </a:lnTo>
                    <a:close/>
                  </a:path>
                  <a:path w="473710" h="562609">
                    <a:moveTo>
                      <a:pt x="174150" y="213761"/>
                    </a:moveTo>
                    <a:lnTo>
                      <a:pt x="174958" y="213974"/>
                    </a:lnTo>
                    <a:lnTo>
                      <a:pt x="174316" y="213784"/>
                    </a:lnTo>
                    <a:lnTo>
                      <a:pt x="174150" y="213761"/>
                    </a:lnTo>
                    <a:close/>
                  </a:path>
                  <a:path w="473710" h="562609">
                    <a:moveTo>
                      <a:pt x="163426" y="213420"/>
                    </a:moveTo>
                    <a:lnTo>
                      <a:pt x="163247" y="213945"/>
                    </a:lnTo>
                    <a:lnTo>
                      <a:pt x="163368" y="213669"/>
                    </a:lnTo>
                    <a:lnTo>
                      <a:pt x="163426" y="213420"/>
                    </a:lnTo>
                    <a:close/>
                  </a:path>
                  <a:path w="473710" h="562609">
                    <a:moveTo>
                      <a:pt x="176390" y="213360"/>
                    </a:moveTo>
                    <a:lnTo>
                      <a:pt x="172770" y="213360"/>
                    </a:lnTo>
                    <a:lnTo>
                      <a:pt x="174512" y="213811"/>
                    </a:lnTo>
                    <a:lnTo>
                      <a:pt x="175137" y="213897"/>
                    </a:lnTo>
                    <a:lnTo>
                      <a:pt x="176390" y="213360"/>
                    </a:lnTo>
                    <a:close/>
                  </a:path>
                  <a:path w="473710" h="562609">
                    <a:moveTo>
                      <a:pt x="161946" y="213747"/>
                    </a:moveTo>
                    <a:lnTo>
                      <a:pt x="162137" y="213838"/>
                    </a:lnTo>
                    <a:lnTo>
                      <a:pt x="162395" y="213876"/>
                    </a:lnTo>
                    <a:lnTo>
                      <a:pt x="161946" y="213747"/>
                    </a:lnTo>
                    <a:close/>
                  </a:path>
                  <a:path w="473710" h="562609">
                    <a:moveTo>
                      <a:pt x="168237" y="213228"/>
                    </a:moveTo>
                    <a:lnTo>
                      <a:pt x="168017" y="213260"/>
                    </a:lnTo>
                    <a:lnTo>
                      <a:pt x="167677" y="213864"/>
                    </a:lnTo>
                    <a:lnTo>
                      <a:pt x="168048" y="213481"/>
                    </a:lnTo>
                    <a:lnTo>
                      <a:pt x="168237" y="213228"/>
                    </a:lnTo>
                    <a:close/>
                  </a:path>
                  <a:path w="473710" h="562609">
                    <a:moveTo>
                      <a:pt x="172350" y="213512"/>
                    </a:moveTo>
                    <a:lnTo>
                      <a:pt x="171734" y="213784"/>
                    </a:lnTo>
                    <a:lnTo>
                      <a:pt x="172352" y="213546"/>
                    </a:lnTo>
                    <a:close/>
                  </a:path>
                  <a:path w="473710" h="562609">
                    <a:moveTo>
                      <a:pt x="161510" y="213681"/>
                    </a:moveTo>
                    <a:lnTo>
                      <a:pt x="162137" y="213838"/>
                    </a:lnTo>
                    <a:lnTo>
                      <a:pt x="161881" y="213737"/>
                    </a:lnTo>
                    <a:lnTo>
                      <a:pt x="161510" y="213681"/>
                    </a:lnTo>
                    <a:close/>
                  </a:path>
                  <a:path w="473710" h="562609">
                    <a:moveTo>
                      <a:pt x="172130" y="213481"/>
                    </a:moveTo>
                    <a:lnTo>
                      <a:pt x="171531" y="213653"/>
                    </a:lnTo>
                    <a:lnTo>
                      <a:pt x="171616" y="213836"/>
                    </a:lnTo>
                    <a:lnTo>
                      <a:pt x="172350" y="213512"/>
                    </a:lnTo>
                    <a:lnTo>
                      <a:pt x="172130" y="213481"/>
                    </a:lnTo>
                    <a:close/>
                  </a:path>
                  <a:path w="473710" h="562609">
                    <a:moveTo>
                      <a:pt x="161824" y="213360"/>
                    </a:moveTo>
                    <a:lnTo>
                      <a:pt x="161634" y="213360"/>
                    </a:lnTo>
                    <a:lnTo>
                      <a:pt x="161635" y="213599"/>
                    </a:lnTo>
                    <a:lnTo>
                      <a:pt x="161925" y="213737"/>
                    </a:lnTo>
                    <a:lnTo>
                      <a:pt x="162315" y="213803"/>
                    </a:lnTo>
                    <a:lnTo>
                      <a:pt x="161824" y="213360"/>
                    </a:lnTo>
                    <a:close/>
                  </a:path>
                  <a:path w="473710" h="562609">
                    <a:moveTo>
                      <a:pt x="172761" y="213363"/>
                    </a:moveTo>
                    <a:lnTo>
                      <a:pt x="174150" y="213761"/>
                    </a:lnTo>
                    <a:lnTo>
                      <a:pt x="174351" y="213788"/>
                    </a:lnTo>
                    <a:lnTo>
                      <a:pt x="172761" y="213363"/>
                    </a:lnTo>
                    <a:close/>
                  </a:path>
                  <a:path w="473710" h="562609">
                    <a:moveTo>
                      <a:pt x="159649" y="213476"/>
                    </a:moveTo>
                    <a:lnTo>
                      <a:pt x="159601" y="213693"/>
                    </a:lnTo>
                    <a:lnTo>
                      <a:pt x="159883" y="213784"/>
                    </a:lnTo>
                    <a:lnTo>
                      <a:pt x="159892" y="213512"/>
                    </a:lnTo>
                    <a:lnTo>
                      <a:pt x="159649" y="213476"/>
                    </a:lnTo>
                    <a:close/>
                  </a:path>
                  <a:path w="473710" h="562609">
                    <a:moveTo>
                      <a:pt x="172705" y="213389"/>
                    </a:moveTo>
                    <a:lnTo>
                      <a:pt x="172410" y="213520"/>
                    </a:lnTo>
                    <a:lnTo>
                      <a:pt x="174067" y="213749"/>
                    </a:lnTo>
                    <a:lnTo>
                      <a:pt x="172705" y="213389"/>
                    </a:lnTo>
                    <a:close/>
                  </a:path>
                  <a:path w="473710" h="562609">
                    <a:moveTo>
                      <a:pt x="161556" y="213562"/>
                    </a:moveTo>
                    <a:lnTo>
                      <a:pt x="161589" y="213693"/>
                    </a:lnTo>
                    <a:lnTo>
                      <a:pt x="161946" y="213747"/>
                    </a:lnTo>
                    <a:lnTo>
                      <a:pt x="161556" y="213562"/>
                    </a:lnTo>
                    <a:close/>
                  </a:path>
                  <a:path w="473710" h="562609">
                    <a:moveTo>
                      <a:pt x="160991" y="213602"/>
                    </a:moveTo>
                    <a:lnTo>
                      <a:pt x="161139" y="213693"/>
                    </a:lnTo>
                    <a:lnTo>
                      <a:pt x="161486" y="213743"/>
                    </a:lnTo>
                    <a:lnTo>
                      <a:pt x="160991" y="213602"/>
                    </a:lnTo>
                    <a:close/>
                  </a:path>
                  <a:path w="473710" h="562609">
                    <a:moveTo>
                      <a:pt x="165093" y="213346"/>
                    </a:moveTo>
                    <a:lnTo>
                      <a:pt x="165457" y="213669"/>
                    </a:lnTo>
                    <a:lnTo>
                      <a:pt x="165093" y="213346"/>
                    </a:lnTo>
                    <a:close/>
                  </a:path>
                  <a:path w="473710" h="562609">
                    <a:moveTo>
                      <a:pt x="159379" y="213437"/>
                    </a:moveTo>
                    <a:lnTo>
                      <a:pt x="159344" y="213611"/>
                    </a:lnTo>
                    <a:lnTo>
                      <a:pt x="159601" y="213693"/>
                    </a:lnTo>
                    <a:lnTo>
                      <a:pt x="159497" y="213454"/>
                    </a:lnTo>
                    <a:close/>
                  </a:path>
                  <a:path w="473710" h="562609">
                    <a:moveTo>
                      <a:pt x="171251" y="213360"/>
                    </a:moveTo>
                    <a:lnTo>
                      <a:pt x="171176" y="213512"/>
                    </a:lnTo>
                    <a:lnTo>
                      <a:pt x="171413" y="213686"/>
                    </a:lnTo>
                    <a:lnTo>
                      <a:pt x="172023" y="213512"/>
                    </a:lnTo>
                    <a:lnTo>
                      <a:pt x="171251" y="213360"/>
                    </a:lnTo>
                    <a:close/>
                  </a:path>
                  <a:path w="473710" h="562609">
                    <a:moveTo>
                      <a:pt x="160890" y="213587"/>
                    </a:moveTo>
                    <a:lnTo>
                      <a:pt x="161057" y="213681"/>
                    </a:lnTo>
                    <a:lnTo>
                      <a:pt x="160890" y="213587"/>
                    </a:lnTo>
                    <a:close/>
                  </a:path>
                  <a:path w="473710" h="562609">
                    <a:moveTo>
                      <a:pt x="161000" y="213297"/>
                    </a:moveTo>
                    <a:lnTo>
                      <a:pt x="160920" y="213519"/>
                    </a:lnTo>
                    <a:lnTo>
                      <a:pt x="161510" y="213681"/>
                    </a:lnTo>
                    <a:lnTo>
                      <a:pt x="161387" y="213481"/>
                    </a:lnTo>
                    <a:lnTo>
                      <a:pt x="161000" y="213297"/>
                    </a:lnTo>
                    <a:close/>
                  </a:path>
                  <a:path w="473710" h="562609">
                    <a:moveTo>
                      <a:pt x="164709" y="213214"/>
                    </a:moveTo>
                    <a:lnTo>
                      <a:pt x="165457" y="213669"/>
                    </a:lnTo>
                    <a:lnTo>
                      <a:pt x="164972" y="213250"/>
                    </a:lnTo>
                    <a:lnTo>
                      <a:pt x="164709" y="213214"/>
                    </a:lnTo>
                    <a:close/>
                  </a:path>
                  <a:path w="473710" h="562609">
                    <a:moveTo>
                      <a:pt x="159957" y="213445"/>
                    </a:moveTo>
                    <a:lnTo>
                      <a:pt x="160865" y="213653"/>
                    </a:lnTo>
                    <a:lnTo>
                      <a:pt x="159957" y="213445"/>
                    </a:lnTo>
                    <a:close/>
                  </a:path>
                  <a:path w="473710" h="562609">
                    <a:moveTo>
                      <a:pt x="160786" y="213360"/>
                    </a:moveTo>
                    <a:lnTo>
                      <a:pt x="159976" y="213360"/>
                    </a:lnTo>
                    <a:lnTo>
                      <a:pt x="160890" y="213587"/>
                    </a:lnTo>
                    <a:lnTo>
                      <a:pt x="160786" y="213360"/>
                    </a:lnTo>
                    <a:close/>
                  </a:path>
                  <a:path w="473710" h="562609">
                    <a:moveTo>
                      <a:pt x="161116" y="212993"/>
                    </a:moveTo>
                    <a:lnTo>
                      <a:pt x="161098" y="213344"/>
                    </a:lnTo>
                    <a:lnTo>
                      <a:pt x="161556" y="213562"/>
                    </a:lnTo>
                    <a:lnTo>
                      <a:pt x="161680" y="213239"/>
                    </a:lnTo>
                    <a:lnTo>
                      <a:pt x="161613" y="213064"/>
                    </a:lnTo>
                    <a:lnTo>
                      <a:pt x="161116" y="212993"/>
                    </a:lnTo>
                    <a:close/>
                  </a:path>
                  <a:path w="473710" h="562609">
                    <a:moveTo>
                      <a:pt x="170209" y="212944"/>
                    </a:moveTo>
                    <a:lnTo>
                      <a:pt x="170744" y="213555"/>
                    </a:lnTo>
                    <a:lnTo>
                      <a:pt x="170209" y="212944"/>
                    </a:lnTo>
                    <a:close/>
                  </a:path>
                  <a:path w="473710" h="562609">
                    <a:moveTo>
                      <a:pt x="170373" y="212921"/>
                    </a:moveTo>
                    <a:lnTo>
                      <a:pt x="170768" y="213546"/>
                    </a:lnTo>
                    <a:lnTo>
                      <a:pt x="170949" y="213476"/>
                    </a:lnTo>
                    <a:lnTo>
                      <a:pt x="170822" y="213251"/>
                    </a:lnTo>
                    <a:lnTo>
                      <a:pt x="170373" y="212921"/>
                    </a:lnTo>
                    <a:close/>
                  </a:path>
                  <a:path w="473710" h="562609">
                    <a:moveTo>
                      <a:pt x="172657" y="213376"/>
                    </a:moveTo>
                    <a:lnTo>
                      <a:pt x="172410" y="213520"/>
                    </a:lnTo>
                    <a:lnTo>
                      <a:pt x="172633" y="213420"/>
                    </a:lnTo>
                    <a:close/>
                  </a:path>
                  <a:path w="473710" h="562609">
                    <a:moveTo>
                      <a:pt x="159666" y="213401"/>
                    </a:moveTo>
                    <a:lnTo>
                      <a:pt x="159941" y="213519"/>
                    </a:lnTo>
                    <a:lnTo>
                      <a:pt x="159666" y="213401"/>
                    </a:lnTo>
                    <a:close/>
                  </a:path>
                  <a:path w="473710" h="562609">
                    <a:moveTo>
                      <a:pt x="154924" y="212101"/>
                    </a:moveTo>
                    <a:lnTo>
                      <a:pt x="154849" y="212532"/>
                    </a:lnTo>
                    <a:lnTo>
                      <a:pt x="154723" y="213516"/>
                    </a:lnTo>
                    <a:lnTo>
                      <a:pt x="154850" y="212752"/>
                    </a:lnTo>
                    <a:lnTo>
                      <a:pt x="154924" y="212101"/>
                    </a:lnTo>
                    <a:close/>
                  </a:path>
                  <a:path w="473710" h="562609">
                    <a:moveTo>
                      <a:pt x="160555" y="213085"/>
                    </a:moveTo>
                    <a:lnTo>
                      <a:pt x="160917" y="213515"/>
                    </a:lnTo>
                    <a:lnTo>
                      <a:pt x="160823" y="213213"/>
                    </a:lnTo>
                    <a:lnTo>
                      <a:pt x="160555" y="213085"/>
                    </a:lnTo>
                    <a:close/>
                  </a:path>
                  <a:path w="473710" h="562609">
                    <a:moveTo>
                      <a:pt x="172583" y="213352"/>
                    </a:moveTo>
                    <a:lnTo>
                      <a:pt x="172130" y="213481"/>
                    </a:lnTo>
                    <a:lnTo>
                      <a:pt x="172350" y="213512"/>
                    </a:lnTo>
                    <a:lnTo>
                      <a:pt x="172584" y="213408"/>
                    </a:lnTo>
                    <a:close/>
                  </a:path>
                  <a:path w="473710" h="562609">
                    <a:moveTo>
                      <a:pt x="172554" y="213360"/>
                    </a:moveTo>
                    <a:lnTo>
                      <a:pt x="171251" y="213360"/>
                    </a:lnTo>
                    <a:lnTo>
                      <a:pt x="172130" y="213481"/>
                    </a:lnTo>
                    <a:lnTo>
                      <a:pt x="172554" y="213360"/>
                    </a:lnTo>
                    <a:close/>
                  </a:path>
                  <a:path w="473710" h="562609">
                    <a:moveTo>
                      <a:pt x="159394" y="213360"/>
                    </a:moveTo>
                    <a:lnTo>
                      <a:pt x="159649" y="213476"/>
                    </a:lnTo>
                    <a:lnTo>
                      <a:pt x="159394" y="213360"/>
                    </a:lnTo>
                    <a:close/>
                  </a:path>
                  <a:path w="473710" h="562609">
                    <a:moveTo>
                      <a:pt x="160035" y="213091"/>
                    </a:moveTo>
                    <a:lnTo>
                      <a:pt x="159833" y="213213"/>
                    </a:lnTo>
                    <a:lnTo>
                      <a:pt x="159715" y="213408"/>
                    </a:lnTo>
                    <a:lnTo>
                      <a:pt x="159957" y="213445"/>
                    </a:lnTo>
                    <a:lnTo>
                      <a:pt x="160035" y="213091"/>
                    </a:lnTo>
                    <a:close/>
                  </a:path>
                  <a:path w="473710" h="562609">
                    <a:moveTo>
                      <a:pt x="158847" y="213360"/>
                    </a:moveTo>
                    <a:lnTo>
                      <a:pt x="158562" y="213360"/>
                    </a:lnTo>
                    <a:lnTo>
                      <a:pt x="158828" y="213445"/>
                    </a:lnTo>
                    <a:close/>
                  </a:path>
                  <a:path w="473710" h="562609">
                    <a:moveTo>
                      <a:pt x="159394" y="213360"/>
                    </a:moveTo>
                    <a:lnTo>
                      <a:pt x="158847" y="213360"/>
                    </a:lnTo>
                    <a:lnTo>
                      <a:pt x="159379" y="213437"/>
                    </a:lnTo>
                    <a:close/>
                  </a:path>
                  <a:path w="473710" h="562609">
                    <a:moveTo>
                      <a:pt x="168295" y="213220"/>
                    </a:moveTo>
                    <a:lnTo>
                      <a:pt x="168092" y="213435"/>
                    </a:lnTo>
                    <a:lnTo>
                      <a:pt x="168295" y="213220"/>
                    </a:lnTo>
                    <a:close/>
                  </a:path>
                  <a:path w="473710" h="562609">
                    <a:moveTo>
                      <a:pt x="171229" y="212797"/>
                    </a:moveTo>
                    <a:lnTo>
                      <a:pt x="170514" y="212900"/>
                    </a:lnTo>
                    <a:lnTo>
                      <a:pt x="171066" y="213431"/>
                    </a:lnTo>
                    <a:lnTo>
                      <a:pt x="171251" y="213360"/>
                    </a:lnTo>
                    <a:lnTo>
                      <a:pt x="172554" y="213360"/>
                    </a:lnTo>
                    <a:lnTo>
                      <a:pt x="171229" y="212797"/>
                    </a:lnTo>
                    <a:close/>
                  </a:path>
                  <a:path w="473710" h="562609">
                    <a:moveTo>
                      <a:pt x="159675" y="213360"/>
                    </a:moveTo>
                    <a:lnTo>
                      <a:pt x="159394" y="213360"/>
                    </a:lnTo>
                    <a:lnTo>
                      <a:pt x="159666" y="213401"/>
                    </a:lnTo>
                    <a:close/>
                  </a:path>
                  <a:path w="473710" h="562609">
                    <a:moveTo>
                      <a:pt x="172747" y="213360"/>
                    </a:moveTo>
                    <a:close/>
                  </a:path>
                  <a:path w="473710" h="562609">
                    <a:moveTo>
                      <a:pt x="174157" y="212900"/>
                    </a:moveTo>
                    <a:lnTo>
                      <a:pt x="172880" y="213266"/>
                    </a:lnTo>
                    <a:lnTo>
                      <a:pt x="177546" y="213360"/>
                    </a:lnTo>
                    <a:lnTo>
                      <a:pt x="174157" y="212900"/>
                    </a:lnTo>
                    <a:close/>
                  </a:path>
                  <a:path w="473710" h="562609">
                    <a:moveTo>
                      <a:pt x="161957" y="213114"/>
                    </a:moveTo>
                    <a:lnTo>
                      <a:pt x="161824" y="213360"/>
                    </a:lnTo>
                    <a:lnTo>
                      <a:pt x="162826" y="213360"/>
                    </a:lnTo>
                    <a:lnTo>
                      <a:pt x="161957" y="213114"/>
                    </a:lnTo>
                    <a:close/>
                  </a:path>
                  <a:path w="473710" h="562609">
                    <a:moveTo>
                      <a:pt x="162773" y="213337"/>
                    </a:moveTo>
                    <a:close/>
                  </a:path>
                  <a:path w="473710" h="562609">
                    <a:moveTo>
                      <a:pt x="162390" y="213176"/>
                    </a:moveTo>
                    <a:lnTo>
                      <a:pt x="162852" y="213360"/>
                    </a:lnTo>
                    <a:lnTo>
                      <a:pt x="163314" y="213360"/>
                    </a:lnTo>
                    <a:lnTo>
                      <a:pt x="162390" y="213176"/>
                    </a:lnTo>
                    <a:close/>
                  </a:path>
                  <a:path w="473710" h="562609">
                    <a:moveTo>
                      <a:pt x="163618" y="213101"/>
                    </a:moveTo>
                    <a:lnTo>
                      <a:pt x="163556" y="213344"/>
                    </a:lnTo>
                    <a:lnTo>
                      <a:pt x="163913" y="213360"/>
                    </a:lnTo>
                    <a:lnTo>
                      <a:pt x="163618" y="213101"/>
                    </a:lnTo>
                    <a:close/>
                  </a:path>
                  <a:path w="473710" h="562609">
                    <a:moveTo>
                      <a:pt x="164695" y="212840"/>
                    </a:moveTo>
                    <a:lnTo>
                      <a:pt x="165173" y="213278"/>
                    </a:lnTo>
                    <a:lnTo>
                      <a:pt x="165760" y="213360"/>
                    </a:lnTo>
                    <a:lnTo>
                      <a:pt x="165930" y="213360"/>
                    </a:lnTo>
                    <a:lnTo>
                      <a:pt x="164695" y="212840"/>
                    </a:lnTo>
                    <a:close/>
                  </a:path>
                  <a:path w="473710" h="562609">
                    <a:moveTo>
                      <a:pt x="165181" y="212782"/>
                    </a:moveTo>
                    <a:lnTo>
                      <a:pt x="165849" y="213297"/>
                    </a:lnTo>
                    <a:lnTo>
                      <a:pt x="165231" y="212789"/>
                    </a:lnTo>
                    <a:close/>
                  </a:path>
                  <a:path w="473710" h="562609">
                    <a:moveTo>
                      <a:pt x="168923" y="213129"/>
                    </a:moveTo>
                    <a:lnTo>
                      <a:pt x="168599" y="213176"/>
                    </a:lnTo>
                    <a:lnTo>
                      <a:pt x="169291" y="213360"/>
                    </a:lnTo>
                    <a:lnTo>
                      <a:pt x="168923" y="213129"/>
                    </a:lnTo>
                    <a:close/>
                  </a:path>
                  <a:path w="473710" h="562609">
                    <a:moveTo>
                      <a:pt x="172663" y="213329"/>
                    </a:moveTo>
                    <a:close/>
                  </a:path>
                  <a:path w="473710" h="562609">
                    <a:moveTo>
                      <a:pt x="174399" y="212831"/>
                    </a:moveTo>
                    <a:lnTo>
                      <a:pt x="174157" y="212900"/>
                    </a:lnTo>
                    <a:lnTo>
                      <a:pt x="177546" y="213360"/>
                    </a:lnTo>
                    <a:lnTo>
                      <a:pt x="177965" y="213360"/>
                    </a:lnTo>
                    <a:lnTo>
                      <a:pt x="174399" y="212831"/>
                    </a:lnTo>
                    <a:close/>
                  </a:path>
                  <a:path w="473710" h="562609">
                    <a:moveTo>
                      <a:pt x="176433" y="212944"/>
                    </a:moveTo>
                    <a:lnTo>
                      <a:pt x="177965" y="213360"/>
                    </a:lnTo>
                    <a:lnTo>
                      <a:pt x="179273" y="213360"/>
                    </a:lnTo>
                    <a:lnTo>
                      <a:pt x="176433" y="212944"/>
                    </a:lnTo>
                    <a:close/>
                  </a:path>
                  <a:path w="473710" h="562609">
                    <a:moveTo>
                      <a:pt x="178908" y="213264"/>
                    </a:moveTo>
                    <a:lnTo>
                      <a:pt x="179273" y="213360"/>
                    </a:lnTo>
                    <a:lnTo>
                      <a:pt x="179565" y="213360"/>
                    </a:lnTo>
                    <a:lnTo>
                      <a:pt x="178908" y="213264"/>
                    </a:lnTo>
                    <a:close/>
                  </a:path>
                  <a:path w="473710" h="562609">
                    <a:moveTo>
                      <a:pt x="175909" y="212398"/>
                    </a:moveTo>
                    <a:lnTo>
                      <a:pt x="179004" y="213278"/>
                    </a:lnTo>
                    <a:lnTo>
                      <a:pt x="179565" y="213360"/>
                    </a:lnTo>
                    <a:lnTo>
                      <a:pt x="175909" y="212398"/>
                    </a:lnTo>
                    <a:close/>
                  </a:path>
                  <a:path w="473710" h="562609">
                    <a:moveTo>
                      <a:pt x="162018" y="213123"/>
                    </a:moveTo>
                    <a:lnTo>
                      <a:pt x="162773" y="213337"/>
                    </a:lnTo>
                    <a:lnTo>
                      <a:pt x="162388" y="213176"/>
                    </a:lnTo>
                    <a:lnTo>
                      <a:pt x="162018" y="213123"/>
                    </a:lnTo>
                    <a:close/>
                  </a:path>
                  <a:path w="473710" h="562609">
                    <a:moveTo>
                      <a:pt x="162985" y="212974"/>
                    </a:moveTo>
                    <a:lnTo>
                      <a:pt x="163333" y="213278"/>
                    </a:lnTo>
                    <a:lnTo>
                      <a:pt x="163502" y="213046"/>
                    </a:lnTo>
                    <a:lnTo>
                      <a:pt x="162985" y="212974"/>
                    </a:lnTo>
                    <a:close/>
                  </a:path>
                  <a:path w="473710" h="562609">
                    <a:moveTo>
                      <a:pt x="172281" y="212646"/>
                    </a:moveTo>
                    <a:lnTo>
                      <a:pt x="171884" y="212703"/>
                    </a:lnTo>
                    <a:lnTo>
                      <a:pt x="172459" y="213239"/>
                    </a:lnTo>
                    <a:lnTo>
                      <a:pt x="172663" y="213328"/>
                    </a:lnTo>
                    <a:lnTo>
                      <a:pt x="174087" y="212920"/>
                    </a:lnTo>
                    <a:lnTo>
                      <a:pt x="172281" y="212646"/>
                    </a:lnTo>
                    <a:close/>
                  </a:path>
                  <a:path w="473710" h="562609">
                    <a:moveTo>
                      <a:pt x="162922" y="212965"/>
                    </a:moveTo>
                    <a:lnTo>
                      <a:pt x="163248" y="213260"/>
                    </a:lnTo>
                    <a:lnTo>
                      <a:pt x="163003" y="213000"/>
                    </a:lnTo>
                    <a:close/>
                  </a:path>
                  <a:path w="473710" h="562609">
                    <a:moveTo>
                      <a:pt x="159799" y="212803"/>
                    </a:moveTo>
                    <a:lnTo>
                      <a:pt x="159688" y="213301"/>
                    </a:lnTo>
                    <a:lnTo>
                      <a:pt x="160018" y="213101"/>
                    </a:lnTo>
                    <a:lnTo>
                      <a:pt x="159993" y="212831"/>
                    </a:lnTo>
                    <a:lnTo>
                      <a:pt x="159799" y="212803"/>
                    </a:lnTo>
                    <a:close/>
                  </a:path>
                  <a:path w="473710" h="562609">
                    <a:moveTo>
                      <a:pt x="163833" y="213092"/>
                    </a:moveTo>
                    <a:lnTo>
                      <a:pt x="164180" y="213298"/>
                    </a:lnTo>
                    <a:lnTo>
                      <a:pt x="163936" y="213106"/>
                    </a:lnTo>
                    <a:close/>
                  </a:path>
                  <a:path w="473710" h="562609">
                    <a:moveTo>
                      <a:pt x="171721" y="212727"/>
                    </a:moveTo>
                    <a:lnTo>
                      <a:pt x="172384" y="213213"/>
                    </a:lnTo>
                    <a:lnTo>
                      <a:pt x="171721" y="212727"/>
                    </a:lnTo>
                    <a:close/>
                  </a:path>
                  <a:path w="473710" h="562609">
                    <a:moveTo>
                      <a:pt x="162040" y="212959"/>
                    </a:moveTo>
                    <a:lnTo>
                      <a:pt x="162389" y="213176"/>
                    </a:lnTo>
                    <a:lnTo>
                      <a:pt x="163018" y="213266"/>
                    </a:lnTo>
                    <a:lnTo>
                      <a:pt x="162040" y="212959"/>
                    </a:lnTo>
                    <a:close/>
                  </a:path>
                  <a:path w="473710" h="562609">
                    <a:moveTo>
                      <a:pt x="175762" y="212440"/>
                    </a:moveTo>
                    <a:lnTo>
                      <a:pt x="175186" y="212606"/>
                    </a:lnTo>
                    <a:lnTo>
                      <a:pt x="178908" y="213264"/>
                    </a:lnTo>
                    <a:lnTo>
                      <a:pt x="175762" y="212440"/>
                    </a:lnTo>
                    <a:close/>
                  </a:path>
                  <a:path w="473710" h="562609">
                    <a:moveTo>
                      <a:pt x="168056" y="213186"/>
                    </a:moveTo>
                    <a:lnTo>
                      <a:pt x="168248" y="213213"/>
                    </a:lnTo>
                    <a:lnTo>
                      <a:pt x="168056" y="213186"/>
                    </a:lnTo>
                    <a:close/>
                  </a:path>
                  <a:path w="473710" h="562609">
                    <a:moveTo>
                      <a:pt x="164271" y="212667"/>
                    </a:moveTo>
                    <a:lnTo>
                      <a:pt x="164989" y="213252"/>
                    </a:lnTo>
                    <a:lnTo>
                      <a:pt x="164413" y="212739"/>
                    </a:lnTo>
                    <a:lnTo>
                      <a:pt x="164271" y="212667"/>
                    </a:lnTo>
                    <a:close/>
                  </a:path>
                  <a:path w="473710" h="562609">
                    <a:moveTo>
                      <a:pt x="163840" y="212594"/>
                    </a:moveTo>
                    <a:lnTo>
                      <a:pt x="164708" y="213213"/>
                    </a:lnTo>
                    <a:lnTo>
                      <a:pt x="164979" y="213251"/>
                    </a:lnTo>
                    <a:lnTo>
                      <a:pt x="164289" y="212682"/>
                    </a:lnTo>
                    <a:lnTo>
                      <a:pt x="163840" y="212594"/>
                    </a:lnTo>
                    <a:close/>
                  </a:path>
                  <a:path w="473710" h="562609">
                    <a:moveTo>
                      <a:pt x="168563" y="213181"/>
                    </a:moveTo>
                    <a:lnTo>
                      <a:pt x="168341" y="213213"/>
                    </a:lnTo>
                    <a:lnTo>
                      <a:pt x="168512" y="213250"/>
                    </a:lnTo>
                    <a:close/>
                  </a:path>
                  <a:path w="473710" h="562609">
                    <a:moveTo>
                      <a:pt x="171694" y="212731"/>
                    </a:moveTo>
                    <a:lnTo>
                      <a:pt x="171401" y="212773"/>
                    </a:lnTo>
                    <a:lnTo>
                      <a:pt x="172422" y="213239"/>
                    </a:lnTo>
                    <a:lnTo>
                      <a:pt x="171694" y="212731"/>
                    </a:lnTo>
                    <a:close/>
                  </a:path>
                  <a:path w="473710" h="562609">
                    <a:moveTo>
                      <a:pt x="168503" y="212867"/>
                    </a:moveTo>
                    <a:lnTo>
                      <a:pt x="168294" y="213219"/>
                    </a:lnTo>
                    <a:lnTo>
                      <a:pt x="168542" y="212972"/>
                    </a:lnTo>
                    <a:close/>
                  </a:path>
                  <a:path w="473710" h="562609">
                    <a:moveTo>
                      <a:pt x="168591" y="212921"/>
                    </a:moveTo>
                    <a:lnTo>
                      <a:pt x="168303" y="213218"/>
                    </a:lnTo>
                    <a:lnTo>
                      <a:pt x="168526" y="213186"/>
                    </a:lnTo>
                    <a:lnTo>
                      <a:pt x="168591" y="212921"/>
                    </a:lnTo>
                    <a:close/>
                  </a:path>
                  <a:path w="473710" h="562609">
                    <a:moveTo>
                      <a:pt x="163809" y="212665"/>
                    </a:moveTo>
                    <a:lnTo>
                      <a:pt x="163741" y="212862"/>
                    </a:lnTo>
                    <a:lnTo>
                      <a:pt x="163981" y="213101"/>
                    </a:lnTo>
                    <a:lnTo>
                      <a:pt x="164709" y="213213"/>
                    </a:lnTo>
                    <a:lnTo>
                      <a:pt x="163809" y="212665"/>
                    </a:lnTo>
                    <a:close/>
                  </a:path>
                  <a:path w="473710" h="562609">
                    <a:moveTo>
                      <a:pt x="168305" y="212742"/>
                    </a:moveTo>
                    <a:lnTo>
                      <a:pt x="168056" y="213186"/>
                    </a:lnTo>
                    <a:lnTo>
                      <a:pt x="168248" y="213213"/>
                    </a:lnTo>
                    <a:lnTo>
                      <a:pt x="168490" y="212878"/>
                    </a:lnTo>
                    <a:lnTo>
                      <a:pt x="168305" y="212742"/>
                    </a:lnTo>
                    <a:close/>
                  </a:path>
                  <a:path w="473710" h="562609">
                    <a:moveTo>
                      <a:pt x="164667" y="212006"/>
                    </a:moveTo>
                    <a:lnTo>
                      <a:pt x="165504" y="212782"/>
                    </a:lnTo>
                    <a:lnTo>
                      <a:pt x="168049" y="213185"/>
                    </a:lnTo>
                    <a:lnTo>
                      <a:pt x="168298" y="212742"/>
                    </a:lnTo>
                    <a:lnTo>
                      <a:pt x="167262" y="212090"/>
                    </a:lnTo>
                    <a:lnTo>
                      <a:pt x="164985" y="212090"/>
                    </a:lnTo>
                    <a:lnTo>
                      <a:pt x="164667" y="212006"/>
                    </a:lnTo>
                    <a:close/>
                  </a:path>
                  <a:path w="473710" h="562609">
                    <a:moveTo>
                      <a:pt x="168922" y="213129"/>
                    </a:moveTo>
                    <a:lnTo>
                      <a:pt x="168567" y="213180"/>
                    </a:lnTo>
                    <a:lnTo>
                      <a:pt x="168923" y="213129"/>
                    </a:lnTo>
                    <a:close/>
                  </a:path>
                  <a:path w="473710" h="562609">
                    <a:moveTo>
                      <a:pt x="168705" y="212993"/>
                    </a:moveTo>
                    <a:lnTo>
                      <a:pt x="168567" y="213180"/>
                    </a:lnTo>
                    <a:lnTo>
                      <a:pt x="168921" y="213129"/>
                    </a:lnTo>
                    <a:lnTo>
                      <a:pt x="168705" y="212993"/>
                    </a:lnTo>
                    <a:close/>
                  </a:path>
                  <a:path w="473710" h="562609">
                    <a:moveTo>
                      <a:pt x="162009" y="213016"/>
                    </a:moveTo>
                    <a:lnTo>
                      <a:pt x="162389" y="213176"/>
                    </a:lnTo>
                    <a:lnTo>
                      <a:pt x="162009" y="213016"/>
                    </a:lnTo>
                    <a:close/>
                  </a:path>
                  <a:path w="473710" h="562609">
                    <a:moveTo>
                      <a:pt x="169258" y="212236"/>
                    </a:moveTo>
                    <a:lnTo>
                      <a:pt x="168927" y="212689"/>
                    </a:lnTo>
                    <a:lnTo>
                      <a:pt x="168801" y="213053"/>
                    </a:lnTo>
                    <a:lnTo>
                      <a:pt x="170109" y="212958"/>
                    </a:lnTo>
                    <a:lnTo>
                      <a:pt x="169984" y="212733"/>
                    </a:lnTo>
                    <a:lnTo>
                      <a:pt x="169731" y="212460"/>
                    </a:lnTo>
                    <a:lnTo>
                      <a:pt x="169486" y="212267"/>
                    </a:lnTo>
                    <a:lnTo>
                      <a:pt x="169258" y="212236"/>
                    </a:lnTo>
                    <a:close/>
                  </a:path>
                  <a:path w="473710" h="562609">
                    <a:moveTo>
                      <a:pt x="163728" y="212850"/>
                    </a:moveTo>
                    <a:lnTo>
                      <a:pt x="163770" y="213055"/>
                    </a:lnTo>
                    <a:lnTo>
                      <a:pt x="163995" y="213114"/>
                    </a:lnTo>
                    <a:lnTo>
                      <a:pt x="163728" y="212850"/>
                    </a:lnTo>
                    <a:close/>
                  </a:path>
                  <a:path w="473710" h="562609">
                    <a:moveTo>
                      <a:pt x="163665" y="212992"/>
                    </a:moveTo>
                    <a:lnTo>
                      <a:pt x="163833" y="213092"/>
                    </a:lnTo>
                    <a:lnTo>
                      <a:pt x="163665" y="212992"/>
                    </a:lnTo>
                    <a:close/>
                  </a:path>
                  <a:path w="473710" h="562609">
                    <a:moveTo>
                      <a:pt x="160084" y="212862"/>
                    </a:moveTo>
                    <a:lnTo>
                      <a:pt x="160035" y="213091"/>
                    </a:lnTo>
                    <a:lnTo>
                      <a:pt x="160084" y="212862"/>
                    </a:lnTo>
                    <a:close/>
                  </a:path>
                  <a:path w="473710" h="562609">
                    <a:moveTo>
                      <a:pt x="160373" y="212886"/>
                    </a:moveTo>
                    <a:lnTo>
                      <a:pt x="160555" y="213085"/>
                    </a:lnTo>
                    <a:lnTo>
                      <a:pt x="160373" y="212886"/>
                    </a:lnTo>
                    <a:close/>
                  </a:path>
                  <a:path w="473710" h="562609">
                    <a:moveTo>
                      <a:pt x="161159" y="212879"/>
                    </a:moveTo>
                    <a:lnTo>
                      <a:pt x="161741" y="213082"/>
                    </a:lnTo>
                    <a:lnTo>
                      <a:pt x="161159" y="212879"/>
                    </a:lnTo>
                    <a:close/>
                  </a:path>
                  <a:path w="473710" h="562609">
                    <a:moveTo>
                      <a:pt x="162349" y="212384"/>
                    </a:moveTo>
                    <a:lnTo>
                      <a:pt x="162950" y="212944"/>
                    </a:lnTo>
                    <a:lnTo>
                      <a:pt x="163553" y="213053"/>
                    </a:lnTo>
                    <a:lnTo>
                      <a:pt x="163081" y="212646"/>
                    </a:lnTo>
                    <a:lnTo>
                      <a:pt x="162730" y="212438"/>
                    </a:lnTo>
                    <a:lnTo>
                      <a:pt x="162349" y="212384"/>
                    </a:lnTo>
                    <a:close/>
                  </a:path>
                  <a:path w="473710" h="562609">
                    <a:moveTo>
                      <a:pt x="161216" y="212728"/>
                    </a:moveTo>
                    <a:lnTo>
                      <a:pt x="161185" y="212885"/>
                    </a:lnTo>
                    <a:lnTo>
                      <a:pt x="161754" y="213047"/>
                    </a:lnTo>
                    <a:lnTo>
                      <a:pt x="161634" y="212858"/>
                    </a:lnTo>
                    <a:lnTo>
                      <a:pt x="161318" y="212742"/>
                    </a:lnTo>
                    <a:close/>
                  </a:path>
                  <a:path w="473710" h="562609">
                    <a:moveTo>
                      <a:pt x="163142" y="212682"/>
                    </a:moveTo>
                    <a:lnTo>
                      <a:pt x="163556" y="213046"/>
                    </a:lnTo>
                    <a:lnTo>
                      <a:pt x="163439" y="212858"/>
                    </a:lnTo>
                    <a:lnTo>
                      <a:pt x="163142" y="212682"/>
                    </a:lnTo>
                    <a:close/>
                  </a:path>
                  <a:path w="473710" h="562609">
                    <a:moveTo>
                      <a:pt x="169255" y="212236"/>
                    </a:moveTo>
                    <a:lnTo>
                      <a:pt x="168823" y="212682"/>
                    </a:lnTo>
                    <a:lnTo>
                      <a:pt x="168702" y="212991"/>
                    </a:lnTo>
                    <a:lnTo>
                      <a:pt x="169255" y="212236"/>
                    </a:lnTo>
                    <a:close/>
                  </a:path>
                  <a:path w="473710" h="562609">
                    <a:moveTo>
                      <a:pt x="154879" y="212095"/>
                    </a:moveTo>
                    <a:lnTo>
                      <a:pt x="154769" y="212985"/>
                    </a:lnTo>
                    <a:lnTo>
                      <a:pt x="154895" y="212228"/>
                    </a:lnTo>
                    <a:lnTo>
                      <a:pt x="154879" y="212095"/>
                    </a:lnTo>
                    <a:close/>
                  </a:path>
                  <a:path w="473710" h="562609">
                    <a:moveTo>
                      <a:pt x="162331" y="212418"/>
                    </a:moveTo>
                    <a:lnTo>
                      <a:pt x="162850" y="212900"/>
                    </a:lnTo>
                    <a:lnTo>
                      <a:pt x="162331" y="212418"/>
                    </a:lnTo>
                    <a:close/>
                  </a:path>
                  <a:path w="473710" h="562609">
                    <a:moveTo>
                      <a:pt x="161844" y="212815"/>
                    </a:moveTo>
                    <a:lnTo>
                      <a:pt x="162040" y="212959"/>
                    </a:lnTo>
                    <a:lnTo>
                      <a:pt x="161955" y="212831"/>
                    </a:lnTo>
                    <a:close/>
                  </a:path>
                  <a:path w="473710" h="562609">
                    <a:moveTo>
                      <a:pt x="169694" y="212421"/>
                    </a:moveTo>
                    <a:lnTo>
                      <a:pt x="170182" y="212948"/>
                    </a:lnTo>
                    <a:lnTo>
                      <a:pt x="169805" y="212510"/>
                    </a:lnTo>
                    <a:close/>
                  </a:path>
                  <a:path w="473710" h="562609">
                    <a:moveTo>
                      <a:pt x="163064" y="212485"/>
                    </a:moveTo>
                    <a:lnTo>
                      <a:pt x="163590" y="212948"/>
                    </a:lnTo>
                    <a:lnTo>
                      <a:pt x="163463" y="212586"/>
                    </a:lnTo>
                    <a:lnTo>
                      <a:pt x="163064" y="212485"/>
                    </a:lnTo>
                    <a:close/>
                  </a:path>
                  <a:path w="473710" h="562609">
                    <a:moveTo>
                      <a:pt x="169782" y="212485"/>
                    </a:moveTo>
                    <a:lnTo>
                      <a:pt x="170209" y="212944"/>
                    </a:lnTo>
                    <a:lnTo>
                      <a:pt x="170195" y="212789"/>
                    </a:lnTo>
                    <a:lnTo>
                      <a:pt x="169782" y="212485"/>
                    </a:lnTo>
                    <a:close/>
                  </a:path>
                  <a:path w="473710" h="562609">
                    <a:moveTo>
                      <a:pt x="174914" y="212683"/>
                    </a:moveTo>
                    <a:lnTo>
                      <a:pt x="176433" y="212944"/>
                    </a:lnTo>
                    <a:lnTo>
                      <a:pt x="174914" y="212683"/>
                    </a:lnTo>
                    <a:close/>
                  </a:path>
                  <a:path w="473710" h="562609">
                    <a:moveTo>
                      <a:pt x="161381" y="212752"/>
                    </a:moveTo>
                    <a:lnTo>
                      <a:pt x="161800" y="212928"/>
                    </a:lnTo>
                    <a:lnTo>
                      <a:pt x="161381" y="212752"/>
                    </a:lnTo>
                    <a:close/>
                  </a:path>
                  <a:path w="473710" h="562609">
                    <a:moveTo>
                      <a:pt x="168986" y="212199"/>
                    </a:moveTo>
                    <a:lnTo>
                      <a:pt x="168713" y="212577"/>
                    </a:lnTo>
                    <a:lnTo>
                      <a:pt x="168591" y="212921"/>
                    </a:lnTo>
                    <a:lnTo>
                      <a:pt x="169214" y="212278"/>
                    </a:lnTo>
                    <a:lnTo>
                      <a:pt x="168986" y="212199"/>
                    </a:lnTo>
                    <a:close/>
                  </a:path>
                  <a:path w="473710" h="562609">
                    <a:moveTo>
                      <a:pt x="162890" y="212460"/>
                    </a:moveTo>
                    <a:lnTo>
                      <a:pt x="163187" y="212709"/>
                    </a:lnTo>
                    <a:lnTo>
                      <a:pt x="163545" y="212921"/>
                    </a:lnTo>
                    <a:lnTo>
                      <a:pt x="163064" y="212485"/>
                    </a:lnTo>
                    <a:lnTo>
                      <a:pt x="162890" y="212460"/>
                    </a:lnTo>
                    <a:close/>
                  </a:path>
                  <a:path w="473710" h="562609">
                    <a:moveTo>
                      <a:pt x="169593" y="212282"/>
                    </a:moveTo>
                    <a:lnTo>
                      <a:pt x="169756" y="212458"/>
                    </a:lnTo>
                    <a:lnTo>
                      <a:pt x="170373" y="212920"/>
                    </a:lnTo>
                    <a:lnTo>
                      <a:pt x="171103" y="212815"/>
                    </a:lnTo>
                    <a:lnTo>
                      <a:pt x="169959" y="212331"/>
                    </a:lnTo>
                    <a:lnTo>
                      <a:pt x="169593" y="212282"/>
                    </a:lnTo>
                    <a:close/>
                  </a:path>
                  <a:path w="473710" h="562609">
                    <a:moveTo>
                      <a:pt x="172723" y="212582"/>
                    </a:moveTo>
                    <a:lnTo>
                      <a:pt x="172281" y="212646"/>
                    </a:lnTo>
                    <a:lnTo>
                      <a:pt x="174157" y="212900"/>
                    </a:lnTo>
                    <a:lnTo>
                      <a:pt x="172723" y="212582"/>
                    </a:lnTo>
                    <a:close/>
                  </a:path>
                  <a:path w="473710" h="562609">
                    <a:moveTo>
                      <a:pt x="161378" y="212751"/>
                    </a:moveTo>
                    <a:lnTo>
                      <a:pt x="161816" y="212888"/>
                    </a:lnTo>
                    <a:lnTo>
                      <a:pt x="161378" y="212751"/>
                    </a:lnTo>
                    <a:close/>
                  </a:path>
                  <a:path w="473710" h="562609">
                    <a:moveTo>
                      <a:pt x="160144" y="212590"/>
                    </a:moveTo>
                    <a:lnTo>
                      <a:pt x="160381" y="212880"/>
                    </a:lnTo>
                    <a:lnTo>
                      <a:pt x="160615" y="212739"/>
                    </a:lnTo>
                    <a:lnTo>
                      <a:pt x="160144" y="212590"/>
                    </a:lnTo>
                    <a:close/>
                  </a:path>
                  <a:path w="473710" h="562609">
                    <a:moveTo>
                      <a:pt x="168636" y="212152"/>
                    </a:moveTo>
                    <a:lnTo>
                      <a:pt x="168506" y="212384"/>
                    </a:lnTo>
                    <a:lnTo>
                      <a:pt x="168379" y="212789"/>
                    </a:lnTo>
                    <a:lnTo>
                      <a:pt x="168870" y="212355"/>
                    </a:lnTo>
                    <a:lnTo>
                      <a:pt x="168856" y="212182"/>
                    </a:lnTo>
                    <a:lnTo>
                      <a:pt x="168636" y="212152"/>
                    </a:lnTo>
                    <a:close/>
                  </a:path>
                  <a:path w="473710" h="562609">
                    <a:moveTo>
                      <a:pt x="162028" y="212339"/>
                    </a:moveTo>
                    <a:lnTo>
                      <a:pt x="161956" y="212831"/>
                    </a:lnTo>
                    <a:lnTo>
                      <a:pt x="162098" y="212851"/>
                    </a:lnTo>
                    <a:lnTo>
                      <a:pt x="162208" y="212646"/>
                    </a:lnTo>
                    <a:lnTo>
                      <a:pt x="162099" y="212349"/>
                    </a:lnTo>
                    <a:close/>
                  </a:path>
                  <a:path w="473710" h="562609">
                    <a:moveTo>
                      <a:pt x="159857" y="212540"/>
                    </a:moveTo>
                    <a:lnTo>
                      <a:pt x="159897" y="212773"/>
                    </a:lnTo>
                    <a:lnTo>
                      <a:pt x="160088" y="212844"/>
                    </a:lnTo>
                    <a:lnTo>
                      <a:pt x="159979" y="212556"/>
                    </a:lnTo>
                    <a:close/>
                  </a:path>
                  <a:path w="473710" h="562609">
                    <a:moveTo>
                      <a:pt x="164326" y="212662"/>
                    </a:moveTo>
                    <a:lnTo>
                      <a:pt x="164695" y="212840"/>
                    </a:lnTo>
                    <a:lnTo>
                      <a:pt x="164468" y="212682"/>
                    </a:lnTo>
                    <a:lnTo>
                      <a:pt x="164326" y="212662"/>
                    </a:lnTo>
                    <a:close/>
                  </a:path>
                  <a:path w="473710" h="562609">
                    <a:moveTo>
                      <a:pt x="164574" y="212019"/>
                    </a:moveTo>
                    <a:lnTo>
                      <a:pt x="164377" y="212123"/>
                    </a:lnTo>
                    <a:lnTo>
                      <a:pt x="165210" y="212773"/>
                    </a:lnTo>
                    <a:lnTo>
                      <a:pt x="165570" y="212837"/>
                    </a:lnTo>
                    <a:lnTo>
                      <a:pt x="164574" y="212019"/>
                    </a:lnTo>
                    <a:close/>
                  </a:path>
                  <a:path w="473710" h="562609">
                    <a:moveTo>
                      <a:pt x="159814" y="212733"/>
                    </a:moveTo>
                    <a:lnTo>
                      <a:pt x="160030" y="212836"/>
                    </a:lnTo>
                    <a:lnTo>
                      <a:pt x="159814" y="212733"/>
                    </a:lnTo>
                    <a:close/>
                  </a:path>
                  <a:path w="473710" h="562609">
                    <a:moveTo>
                      <a:pt x="161417" y="212253"/>
                    </a:moveTo>
                    <a:lnTo>
                      <a:pt x="161265" y="212703"/>
                    </a:lnTo>
                    <a:lnTo>
                      <a:pt x="161844" y="212815"/>
                    </a:lnTo>
                    <a:lnTo>
                      <a:pt x="161968" y="212492"/>
                    </a:lnTo>
                    <a:lnTo>
                      <a:pt x="161880" y="212318"/>
                    </a:lnTo>
                    <a:lnTo>
                      <a:pt x="161417" y="212253"/>
                    </a:lnTo>
                    <a:close/>
                  </a:path>
                  <a:path w="473710" h="562609">
                    <a:moveTo>
                      <a:pt x="158377" y="212334"/>
                    </a:moveTo>
                    <a:lnTo>
                      <a:pt x="158314" y="212589"/>
                    </a:lnTo>
                    <a:lnTo>
                      <a:pt x="159799" y="212803"/>
                    </a:lnTo>
                    <a:lnTo>
                      <a:pt x="159675" y="212667"/>
                    </a:lnTo>
                    <a:lnTo>
                      <a:pt x="159269" y="212474"/>
                    </a:lnTo>
                    <a:lnTo>
                      <a:pt x="158377" y="212334"/>
                    </a:lnTo>
                    <a:close/>
                  </a:path>
                  <a:path w="473710" h="562609">
                    <a:moveTo>
                      <a:pt x="169977" y="212334"/>
                    </a:moveTo>
                    <a:lnTo>
                      <a:pt x="171229" y="212797"/>
                    </a:lnTo>
                    <a:lnTo>
                      <a:pt x="171633" y="212739"/>
                    </a:lnTo>
                    <a:lnTo>
                      <a:pt x="171512" y="212604"/>
                    </a:lnTo>
                    <a:lnTo>
                      <a:pt x="169977" y="212334"/>
                    </a:lnTo>
                    <a:close/>
                  </a:path>
                  <a:path w="473710" h="562609">
                    <a:moveTo>
                      <a:pt x="164250" y="212064"/>
                    </a:moveTo>
                    <a:lnTo>
                      <a:pt x="164017" y="212220"/>
                    </a:lnTo>
                    <a:lnTo>
                      <a:pt x="164500" y="212662"/>
                    </a:lnTo>
                    <a:lnTo>
                      <a:pt x="165181" y="212782"/>
                    </a:lnTo>
                    <a:lnTo>
                      <a:pt x="164250" y="212064"/>
                    </a:lnTo>
                    <a:close/>
                  </a:path>
                  <a:path w="473710" h="562609">
                    <a:moveTo>
                      <a:pt x="163409" y="212533"/>
                    </a:moveTo>
                    <a:lnTo>
                      <a:pt x="163651" y="212773"/>
                    </a:lnTo>
                    <a:lnTo>
                      <a:pt x="163576" y="212556"/>
                    </a:lnTo>
                    <a:lnTo>
                      <a:pt x="163409" y="212533"/>
                    </a:lnTo>
                    <a:close/>
                  </a:path>
                  <a:path w="473710" h="562609">
                    <a:moveTo>
                      <a:pt x="161226" y="212703"/>
                    </a:moveTo>
                    <a:lnTo>
                      <a:pt x="161376" y="212750"/>
                    </a:lnTo>
                    <a:lnTo>
                      <a:pt x="161226" y="212703"/>
                    </a:lnTo>
                    <a:close/>
                  </a:path>
                  <a:path w="473710" h="562609">
                    <a:moveTo>
                      <a:pt x="166846" y="211705"/>
                    </a:moveTo>
                    <a:lnTo>
                      <a:pt x="166717" y="211748"/>
                    </a:lnTo>
                    <a:lnTo>
                      <a:pt x="168300" y="212739"/>
                    </a:lnTo>
                    <a:lnTo>
                      <a:pt x="168536" y="212318"/>
                    </a:lnTo>
                    <a:lnTo>
                      <a:pt x="168423" y="212123"/>
                    </a:lnTo>
                    <a:lnTo>
                      <a:pt x="168175" y="212090"/>
                    </a:lnTo>
                    <a:lnTo>
                      <a:pt x="167615" y="211809"/>
                    </a:lnTo>
                    <a:lnTo>
                      <a:pt x="166846" y="211705"/>
                    </a:lnTo>
                    <a:close/>
                  </a:path>
                  <a:path w="473710" h="562609">
                    <a:moveTo>
                      <a:pt x="171402" y="212527"/>
                    </a:moveTo>
                    <a:lnTo>
                      <a:pt x="171693" y="212730"/>
                    </a:lnTo>
                    <a:lnTo>
                      <a:pt x="171491" y="212567"/>
                    </a:lnTo>
                    <a:close/>
                  </a:path>
                  <a:path w="473710" h="562609">
                    <a:moveTo>
                      <a:pt x="160146" y="212580"/>
                    </a:moveTo>
                    <a:lnTo>
                      <a:pt x="160632" y="212728"/>
                    </a:lnTo>
                    <a:lnTo>
                      <a:pt x="160146" y="212580"/>
                    </a:lnTo>
                    <a:close/>
                  </a:path>
                  <a:path w="473710" h="562609">
                    <a:moveTo>
                      <a:pt x="171442" y="212532"/>
                    </a:moveTo>
                    <a:lnTo>
                      <a:pt x="171721" y="212726"/>
                    </a:lnTo>
                    <a:lnTo>
                      <a:pt x="172281" y="212646"/>
                    </a:lnTo>
                    <a:lnTo>
                      <a:pt x="171442" y="212532"/>
                    </a:lnTo>
                    <a:close/>
                  </a:path>
                  <a:path w="473710" h="562609">
                    <a:moveTo>
                      <a:pt x="173475" y="212474"/>
                    </a:moveTo>
                    <a:lnTo>
                      <a:pt x="174826" y="212709"/>
                    </a:lnTo>
                    <a:lnTo>
                      <a:pt x="173475" y="212474"/>
                    </a:lnTo>
                    <a:close/>
                  </a:path>
                  <a:path w="473710" h="562609">
                    <a:moveTo>
                      <a:pt x="160916" y="212557"/>
                    </a:moveTo>
                    <a:lnTo>
                      <a:pt x="161226" y="212703"/>
                    </a:lnTo>
                    <a:lnTo>
                      <a:pt x="160916" y="212557"/>
                    </a:lnTo>
                    <a:close/>
                  </a:path>
                  <a:path w="473710" h="562609">
                    <a:moveTo>
                      <a:pt x="161391" y="212269"/>
                    </a:moveTo>
                    <a:lnTo>
                      <a:pt x="161130" y="212427"/>
                    </a:lnTo>
                    <a:lnTo>
                      <a:pt x="161005" y="212594"/>
                    </a:lnTo>
                    <a:lnTo>
                      <a:pt x="161231" y="212689"/>
                    </a:lnTo>
                    <a:lnTo>
                      <a:pt x="161391" y="212269"/>
                    </a:lnTo>
                    <a:close/>
                  </a:path>
                  <a:path w="473710" h="562609">
                    <a:moveTo>
                      <a:pt x="175186" y="212606"/>
                    </a:moveTo>
                    <a:lnTo>
                      <a:pt x="174914" y="212683"/>
                    </a:lnTo>
                    <a:lnTo>
                      <a:pt x="175186" y="212606"/>
                    </a:lnTo>
                    <a:close/>
                  </a:path>
                  <a:path w="473710" h="562609">
                    <a:moveTo>
                      <a:pt x="162730" y="212438"/>
                    </a:moveTo>
                    <a:lnTo>
                      <a:pt x="163142" y="212682"/>
                    </a:lnTo>
                    <a:lnTo>
                      <a:pt x="162906" y="212474"/>
                    </a:lnTo>
                    <a:lnTo>
                      <a:pt x="162730" y="212438"/>
                    </a:lnTo>
                    <a:close/>
                  </a:path>
                  <a:path w="473710" h="562609">
                    <a:moveTo>
                      <a:pt x="160190" y="212378"/>
                    </a:moveTo>
                    <a:lnTo>
                      <a:pt x="160214" y="212589"/>
                    </a:lnTo>
                    <a:lnTo>
                      <a:pt x="160742" y="212662"/>
                    </a:lnTo>
                    <a:lnTo>
                      <a:pt x="160665" y="212527"/>
                    </a:lnTo>
                    <a:lnTo>
                      <a:pt x="160190" y="212378"/>
                    </a:lnTo>
                    <a:close/>
                  </a:path>
                  <a:path w="473710" h="562609">
                    <a:moveTo>
                      <a:pt x="163956" y="212331"/>
                    </a:moveTo>
                    <a:lnTo>
                      <a:pt x="164246" y="212646"/>
                    </a:lnTo>
                    <a:lnTo>
                      <a:pt x="163956" y="212331"/>
                    </a:lnTo>
                    <a:close/>
                  </a:path>
                  <a:path w="473710" h="562609">
                    <a:moveTo>
                      <a:pt x="163931" y="212387"/>
                    </a:moveTo>
                    <a:lnTo>
                      <a:pt x="164001" y="212556"/>
                    </a:lnTo>
                    <a:lnTo>
                      <a:pt x="164252" y="212651"/>
                    </a:lnTo>
                    <a:lnTo>
                      <a:pt x="163931" y="212387"/>
                    </a:lnTo>
                    <a:close/>
                  </a:path>
                  <a:path w="473710" h="562609">
                    <a:moveTo>
                      <a:pt x="163879" y="212506"/>
                    </a:moveTo>
                    <a:lnTo>
                      <a:pt x="164223" y="212647"/>
                    </a:lnTo>
                    <a:lnTo>
                      <a:pt x="163879" y="212506"/>
                    </a:lnTo>
                    <a:close/>
                  </a:path>
                  <a:path w="473710" h="562609">
                    <a:moveTo>
                      <a:pt x="171186" y="212355"/>
                    </a:moveTo>
                    <a:lnTo>
                      <a:pt x="171373" y="212485"/>
                    </a:lnTo>
                    <a:lnTo>
                      <a:pt x="172281" y="212646"/>
                    </a:lnTo>
                    <a:lnTo>
                      <a:pt x="172677" y="212589"/>
                    </a:lnTo>
                    <a:lnTo>
                      <a:pt x="171186" y="212355"/>
                    </a:lnTo>
                    <a:close/>
                  </a:path>
                  <a:path w="473710" h="562609">
                    <a:moveTo>
                      <a:pt x="175034" y="212250"/>
                    </a:moveTo>
                    <a:lnTo>
                      <a:pt x="174452" y="212334"/>
                    </a:lnTo>
                    <a:lnTo>
                      <a:pt x="175186" y="212606"/>
                    </a:lnTo>
                    <a:lnTo>
                      <a:pt x="175644" y="212474"/>
                    </a:lnTo>
                    <a:lnTo>
                      <a:pt x="175034" y="212250"/>
                    </a:lnTo>
                    <a:close/>
                  </a:path>
                  <a:path w="473710" h="562609">
                    <a:moveTo>
                      <a:pt x="160215" y="212263"/>
                    </a:moveTo>
                    <a:lnTo>
                      <a:pt x="160863" y="212589"/>
                    </a:lnTo>
                    <a:lnTo>
                      <a:pt x="160215" y="212263"/>
                    </a:lnTo>
                    <a:close/>
                  </a:path>
                  <a:path w="473710" h="562609">
                    <a:moveTo>
                      <a:pt x="159913" y="212291"/>
                    </a:moveTo>
                    <a:lnTo>
                      <a:pt x="160025" y="212458"/>
                    </a:lnTo>
                    <a:lnTo>
                      <a:pt x="159913" y="212291"/>
                    </a:lnTo>
                    <a:close/>
                  </a:path>
                  <a:path w="473710" h="562609">
                    <a:moveTo>
                      <a:pt x="163034" y="212161"/>
                    </a:moveTo>
                    <a:lnTo>
                      <a:pt x="163592" y="212532"/>
                    </a:lnTo>
                    <a:lnTo>
                      <a:pt x="163615" y="212398"/>
                    </a:lnTo>
                    <a:lnTo>
                      <a:pt x="163034" y="212161"/>
                    </a:lnTo>
                    <a:close/>
                  </a:path>
                  <a:path w="473710" h="562609">
                    <a:moveTo>
                      <a:pt x="159907" y="212318"/>
                    </a:moveTo>
                    <a:lnTo>
                      <a:pt x="159924" y="212527"/>
                    </a:lnTo>
                    <a:lnTo>
                      <a:pt x="160125" y="212577"/>
                    </a:lnTo>
                    <a:lnTo>
                      <a:pt x="159907" y="212318"/>
                    </a:lnTo>
                    <a:close/>
                  </a:path>
                  <a:path w="473710" h="562609">
                    <a:moveTo>
                      <a:pt x="163116" y="212242"/>
                    </a:moveTo>
                    <a:lnTo>
                      <a:pt x="163333" y="212458"/>
                    </a:lnTo>
                    <a:lnTo>
                      <a:pt x="163648" y="212567"/>
                    </a:lnTo>
                    <a:lnTo>
                      <a:pt x="163116" y="212242"/>
                    </a:lnTo>
                    <a:close/>
                  </a:path>
                  <a:path w="473710" h="562609">
                    <a:moveTo>
                      <a:pt x="160253" y="212090"/>
                    </a:moveTo>
                    <a:lnTo>
                      <a:pt x="160228" y="212267"/>
                    </a:lnTo>
                    <a:lnTo>
                      <a:pt x="160916" y="212556"/>
                    </a:lnTo>
                    <a:lnTo>
                      <a:pt x="161284" y="212334"/>
                    </a:lnTo>
                    <a:lnTo>
                      <a:pt x="160253" y="212090"/>
                    </a:lnTo>
                    <a:close/>
                  </a:path>
                  <a:path w="473710" h="562609">
                    <a:moveTo>
                      <a:pt x="162671" y="212012"/>
                    </a:moveTo>
                    <a:lnTo>
                      <a:pt x="162755" y="212204"/>
                    </a:lnTo>
                    <a:lnTo>
                      <a:pt x="162994" y="212421"/>
                    </a:lnTo>
                    <a:lnTo>
                      <a:pt x="163409" y="212533"/>
                    </a:lnTo>
                    <a:lnTo>
                      <a:pt x="163157" y="212283"/>
                    </a:lnTo>
                    <a:lnTo>
                      <a:pt x="162904" y="212113"/>
                    </a:lnTo>
                    <a:lnTo>
                      <a:pt x="162671" y="212012"/>
                    </a:lnTo>
                    <a:close/>
                  </a:path>
                  <a:path w="473710" h="562609">
                    <a:moveTo>
                      <a:pt x="169417" y="212092"/>
                    </a:moveTo>
                    <a:lnTo>
                      <a:pt x="169971" y="212331"/>
                    </a:lnTo>
                    <a:lnTo>
                      <a:pt x="171402" y="212527"/>
                    </a:lnTo>
                    <a:lnTo>
                      <a:pt x="171155" y="212355"/>
                    </a:lnTo>
                    <a:lnTo>
                      <a:pt x="169417" y="212092"/>
                    </a:lnTo>
                    <a:close/>
                  </a:path>
                  <a:path w="473710" h="562609">
                    <a:moveTo>
                      <a:pt x="170744" y="212047"/>
                    </a:moveTo>
                    <a:lnTo>
                      <a:pt x="173348" y="212492"/>
                    </a:lnTo>
                    <a:lnTo>
                      <a:pt x="170860" y="212094"/>
                    </a:lnTo>
                    <a:close/>
                  </a:path>
                  <a:path w="473710" h="562609">
                    <a:moveTo>
                      <a:pt x="162571" y="211971"/>
                    </a:moveTo>
                    <a:lnTo>
                      <a:pt x="162617" y="212220"/>
                    </a:lnTo>
                    <a:lnTo>
                      <a:pt x="162864" y="212438"/>
                    </a:lnTo>
                    <a:lnTo>
                      <a:pt x="163064" y="212485"/>
                    </a:lnTo>
                    <a:lnTo>
                      <a:pt x="162693" y="212148"/>
                    </a:lnTo>
                    <a:lnTo>
                      <a:pt x="162571" y="211971"/>
                    </a:lnTo>
                    <a:close/>
                  </a:path>
                  <a:path w="473710" h="562609">
                    <a:moveTo>
                      <a:pt x="162495" y="212113"/>
                    </a:moveTo>
                    <a:lnTo>
                      <a:pt x="162460" y="212277"/>
                    </a:lnTo>
                    <a:lnTo>
                      <a:pt x="162697" y="212418"/>
                    </a:lnTo>
                    <a:lnTo>
                      <a:pt x="162890" y="212460"/>
                    </a:lnTo>
                    <a:lnTo>
                      <a:pt x="162495" y="212113"/>
                    </a:lnTo>
                    <a:close/>
                  </a:path>
                  <a:path w="473710" h="562609">
                    <a:moveTo>
                      <a:pt x="163215" y="211795"/>
                    </a:moveTo>
                    <a:lnTo>
                      <a:pt x="163085" y="211830"/>
                    </a:lnTo>
                    <a:lnTo>
                      <a:pt x="162959" y="212086"/>
                    </a:lnTo>
                    <a:lnTo>
                      <a:pt x="163760" y="212458"/>
                    </a:lnTo>
                    <a:lnTo>
                      <a:pt x="163635" y="212142"/>
                    </a:lnTo>
                    <a:lnTo>
                      <a:pt x="163215" y="211795"/>
                    </a:lnTo>
                    <a:close/>
                  </a:path>
                  <a:path w="473710" h="562609">
                    <a:moveTo>
                      <a:pt x="158454" y="212110"/>
                    </a:moveTo>
                    <a:lnTo>
                      <a:pt x="158415" y="212339"/>
                    </a:lnTo>
                    <a:lnTo>
                      <a:pt x="159220" y="212451"/>
                    </a:lnTo>
                    <a:lnTo>
                      <a:pt x="158567" y="212142"/>
                    </a:lnTo>
                    <a:close/>
                  </a:path>
                  <a:path w="473710" h="562609">
                    <a:moveTo>
                      <a:pt x="175235" y="212221"/>
                    </a:moveTo>
                    <a:lnTo>
                      <a:pt x="175080" y="212262"/>
                    </a:lnTo>
                    <a:lnTo>
                      <a:pt x="175762" y="212440"/>
                    </a:lnTo>
                    <a:lnTo>
                      <a:pt x="175235" y="212221"/>
                    </a:lnTo>
                    <a:close/>
                  </a:path>
                  <a:path w="473710" h="562609">
                    <a:moveTo>
                      <a:pt x="162420" y="212253"/>
                    </a:moveTo>
                    <a:lnTo>
                      <a:pt x="162450" y="212398"/>
                    </a:lnTo>
                    <a:lnTo>
                      <a:pt x="162730" y="212438"/>
                    </a:lnTo>
                    <a:lnTo>
                      <a:pt x="162420" y="212253"/>
                    </a:lnTo>
                    <a:close/>
                  </a:path>
                  <a:path w="473710" h="562609">
                    <a:moveTo>
                      <a:pt x="169486" y="212267"/>
                    </a:moveTo>
                    <a:lnTo>
                      <a:pt x="169694" y="212421"/>
                    </a:lnTo>
                    <a:lnTo>
                      <a:pt x="169567" y="212283"/>
                    </a:lnTo>
                    <a:close/>
                  </a:path>
                  <a:path w="473710" h="562609">
                    <a:moveTo>
                      <a:pt x="176987" y="212090"/>
                    </a:moveTo>
                    <a:lnTo>
                      <a:pt x="176116" y="212094"/>
                    </a:lnTo>
                    <a:lnTo>
                      <a:pt x="175270" y="212230"/>
                    </a:lnTo>
                    <a:lnTo>
                      <a:pt x="175909" y="212398"/>
                    </a:lnTo>
                    <a:lnTo>
                      <a:pt x="176987" y="212090"/>
                    </a:lnTo>
                    <a:close/>
                  </a:path>
                  <a:path w="473710" h="562609">
                    <a:moveTo>
                      <a:pt x="162147" y="212083"/>
                    </a:moveTo>
                    <a:lnTo>
                      <a:pt x="162110" y="212212"/>
                    </a:lnTo>
                    <a:lnTo>
                      <a:pt x="162349" y="212384"/>
                    </a:lnTo>
                    <a:lnTo>
                      <a:pt x="162232" y="212142"/>
                    </a:lnTo>
                    <a:close/>
                  </a:path>
                  <a:path w="473710" h="562609">
                    <a:moveTo>
                      <a:pt x="159945" y="212149"/>
                    </a:moveTo>
                    <a:lnTo>
                      <a:pt x="160001" y="212318"/>
                    </a:lnTo>
                    <a:lnTo>
                      <a:pt x="160190" y="212378"/>
                    </a:lnTo>
                    <a:lnTo>
                      <a:pt x="160064" y="212199"/>
                    </a:lnTo>
                    <a:close/>
                  </a:path>
                  <a:path w="473710" h="562609">
                    <a:moveTo>
                      <a:pt x="162080" y="212204"/>
                    </a:moveTo>
                    <a:lnTo>
                      <a:pt x="162141" y="212355"/>
                    </a:lnTo>
                    <a:lnTo>
                      <a:pt x="162080" y="212204"/>
                    </a:lnTo>
                    <a:close/>
                  </a:path>
                  <a:path w="473710" h="562609">
                    <a:moveTo>
                      <a:pt x="174422" y="212090"/>
                    </a:moveTo>
                    <a:lnTo>
                      <a:pt x="173284" y="212090"/>
                    </a:lnTo>
                    <a:lnTo>
                      <a:pt x="174277" y="212359"/>
                    </a:lnTo>
                    <a:lnTo>
                      <a:pt x="174950" y="212262"/>
                    </a:lnTo>
                    <a:lnTo>
                      <a:pt x="174774" y="212182"/>
                    </a:lnTo>
                    <a:lnTo>
                      <a:pt x="174422" y="212090"/>
                    </a:lnTo>
                    <a:close/>
                  </a:path>
                  <a:path w="473710" h="562609">
                    <a:moveTo>
                      <a:pt x="161952" y="212090"/>
                    </a:moveTo>
                    <a:lnTo>
                      <a:pt x="161687" y="212090"/>
                    </a:lnTo>
                    <a:lnTo>
                      <a:pt x="161480" y="212262"/>
                    </a:lnTo>
                    <a:lnTo>
                      <a:pt x="162028" y="212339"/>
                    </a:lnTo>
                    <a:lnTo>
                      <a:pt x="161952" y="212090"/>
                    </a:lnTo>
                    <a:close/>
                  </a:path>
                  <a:path w="473710" h="562609">
                    <a:moveTo>
                      <a:pt x="169465" y="212144"/>
                    </a:moveTo>
                    <a:lnTo>
                      <a:pt x="169673" y="212293"/>
                    </a:lnTo>
                    <a:lnTo>
                      <a:pt x="169977" y="212334"/>
                    </a:lnTo>
                    <a:lnTo>
                      <a:pt x="169465" y="212144"/>
                    </a:lnTo>
                    <a:close/>
                  </a:path>
                  <a:path w="473710" h="562609">
                    <a:moveTo>
                      <a:pt x="163322" y="211766"/>
                    </a:moveTo>
                    <a:lnTo>
                      <a:pt x="163817" y="212293"/>
                    </a:lnTo>
                    <a:lnTo>
                      <a:pt x="163692" y="212096"/>
                    </a:lnTo>
                    <a:lnTo>
                      <a:pt x="163322" y="211766"/>
                    </a:lnTo>
                    <a:close/>
                  </a:path>
                  <a:path w="473710" h="562609">
                    <a:moveTo>
                      <a:pt x="159665" y="212031"/>
                    </a:moveTo>
                    <a:lnTo>
                      <a:pt x="159913" y="212291"/>
                    </a:lnTo>
                    <a:lnTo>
                      <a:pt x="159788" y="212083"/>
                    </a:lnTo>
                    <a:close/>
                  </a:path>
                  <a:path w="473710" h="562609">
                    <a:moveTo>
                      <a:pt x="155972" y="211405"/>
                    </a:moveTo>
                    <a:lnTo>
                      <a:pt x="155960" y="212250"/>
                    </a:lnTo>
                    <a:lnTo>
                      <a:pt x="156190" y="212283"/>
                    </a:lnTo>
                    <a:lnTo>
                      <a:pt x="156317" y="211536"/>
                    </a:lnTo>
                    <a:lnTo>
                      <a:pt x="155972" y="211405"/>
                    </a:lnTo>
                    <a:close/>
                  </a:path>
                  <a:path w="473710" h="562609">
                    <a:moveTo>
                      <a:pt x="169424" y="212129"/>
                    </a:moveTo>
                    <a:lnTo>
                      <a:pt x="169593" y="212282"/>
                    </a:lnTo>
                    <a:lnTo>
                      <a:pt x="169467" y="212147"/>
                    </a:lnTo>
                    <a:close/>
                  </a:path>
                  <a:path w="473710" h="562609">
                    <a:moveTo>
                      <a:pt x="159492" y="211959"/>
                    </a:moveTo>
                    <a:lnTo>
                      <a:pt x="159316" y="212103"/>
                    </a:lnTo>
                    <a:lnTo>
                      <a:pt x="159873" y="212278"/>
                    </a:lnTo>
                    <a:lnTo>
                      <a:pt x="159625" y="212014"/>
                    </a:lnTo>
                    <a:lnTo>
                      <a:pt x="159492" y="211959"/>
                    </a:lnTo>
                    <a:close/>
                  </a:path>
                  <a:path w="473710" h="562609">
                    <a:moveTo>
                      <a:pt x="169376" y="212111"/>
                    </a:moveTo>
                    <a:lnTo>
                      <a:pt x="169562" y="212277"/>
                    </a:lnTo>
                    <a:lnTo>
                      <a:pt x="169436" y="212142"/>
                    </a:lnTo>
                    <a:close/>
                  </a:path>
                  <a:path w="473710" h="562609">
                    <a:moveTo>
                      <a:pt x="169333" y="212155"/>
                    </a:moveTo>
                    <a:lnTo>
                      <a:pt x="169486" y="212267"/>
                    </a:lnTo>
                    <a:lnTo>
                      <a:pt x="169333" y="212155"/>
                    </a:lnTo>
                    <a:close/>
                  </a:path>
                  <a:path w="473710" h="562609">
                    <a:moveTo>
                      <a:pt x="160732" y="211218"/>
                    </a:moveTo>
                    <a:lnTo>
                      <a:pt x="160099" y="211596"/>
                    </a:lnTo>
                    <a:lnTo>
                      <a:pt x="159975" y="212161"/>
                    </a:lnTo>
                    <a:lnTo>
                      <a:pt x="160215" y="212262"/>
                    </a:lnTo>
                    <a:lnTo>
                      <a:pt x="160253" y="212090"/>
                    </a:lnTo>
                    <a:lnTo>
                      <a:pt x="161459" y="212090"/>
                    </a:lnTo>
                    <a:lnTo>
                      <a:pt x="161335" y="211555"/>
                    </a:lnTo>
                    <a:lnTo>
                      <a:pt x="161088" y="211364"/>
                    </a:lnTo>
                    <a:lnTo>
                      <a:pt x="160732" y="211218"/>
                    </a:lnTo>
                    <a:close/>
                  </a:path>
                  <a:path w="473710" h="562609">
                    <a:moveTo>
                      <a:pt x="162387" y="212018"/>
                    </a:moveTo>
                    <a:lnTo>
                      <a:pt x="162176" y="212109"/>
                    </a:lnTo>
                    <a:lnTo>
                      <a:pt x="162420" y="212253"/>
                    </a:lnTo>
                    <a:lnTo>
                      <a:pt x="162387" y="212018"/>
                    </a:lnTo>
                    <a:close/>
                  </a:path>
                  <a:path w="473710" h="562609">
                    <a:moveTo>
                      <a:pt x="161581" y="211768"/>
                    </a:moveTo>
                    <a:lnTo>
                      <a:pt x="161417" y="212253"/>
                    </a:lnTo>
                    <a:lnTo>
                      <a:pt x="161687" y="212090"/>
                    </a:lnTo>
                    <a:lnTo>
                      <a:pt x="161952" y="212090"/>
                    </a:lnTo>
                    <a:lnTo>
                      <a:pt x="161581" y="211768"/>
                    </a:lnTo>
                    <a:close/>
                  </a:path>
                  <a:path w="473710" h="562609">
                    <a:moveTo>
                      <a:pt x="161459" y="212090"/>
                    </a:moveTo>
                    <a:lnTo>
                      <a:pt x="160253" y="212090"/>
                    </a:lnTo>
                    <a:lnTo>
                      <a:pt x="161398" y="212250"/>
                    </a:lnTo>
                    <a:lnTo>
                      <a:pt x="161459" y="212090"/>
                    </a:lnTo>
                    <a:close/>
                  </a:path>
                  <a:path w="473710" h="562609">
                    <a:moveTo>
                      <a:pt x="172839" y="211591"/>
                    </a:moveTo>
                    <a:lnTo>
                      <a:pt x="172705" y="211640"/>
                    </a:lnTo>
                    <a:lnTo>
                      <a:pt x="175034" y="212250"/>
                    </a:lnTo>
                    <a:lnTo>
                      <a:pt x="172839" y="211591"/>
                    </a:lnTo>
                    <a:close/>
                  </a:path>
                  <a:path w="473710" h="562609">
                    <a:moveTo>
                      <a:pt x="162877" y="212096"/>
                    </a:moveTo>
                    <a:lnTo>
                      <a:pt x="163116" y="212242"/>
                    </a:lnTo>
                    <a:lnTo>
                      <a:pt x="162877" y="212096"/>
                    </a:lnTo>
                    <a:close/>
                  </a:path>
                  <a:path w="473710" h="562609">
                    <a:moveTo>
                      <a:pt x="176149" y="212090"/>
                    </a:moveTo>
                    <a:lnTo>
                      <a:pt x="174735" y="212090"/>
                    </a:lnTo>
                    <a:lnTo>
                      <a:pt x="175235" y="212221"/>
                    </a:lnTo>
                    <a:lnTo>
                      <a:pt x="176149" y="212090"/>
                    </a:lnTo>
                    <a:close/>
                  </a:path>
                  <a:path w="473710" h="562609">
                    <a:moveTo>
                      <a:pt x="164223" y="212043"/>
                    </a:moveTo>
                    <a:lnTo>
                      <a:pt x="164008" y="212212"/>
                    </a:lnTo>
                    <a:lnTo>
                      <a:pt x="164125" y="212081"/>
                    </a:lnTo>
                    <a:close/>
                  </a:path>
                  <a:path w="473710" h="562609">
                    <a:moveTo>
                      <a:pt x="162167" y="211825"/>
                    </a:moveTo>
                    <a:lnTo>
                      <a:pt x="162085" y="212190"/>
                    </a:lnTo>
                    <a:lnTo>
                      <a:pt x="162212" y="211959"/>
                    </a:lnTo>
                    <a:lnTo>
                      <a:pt x="162167" y="211825"/>
                    </a:lnTo>
                    <a:close/>
                  </a:path>
                  <a:path w="473710" h="562609">
                    <a:moveTo>
                      <a:pt x="155197" y="211184"/>
                    </a:moveTo>
                    <a:lnTo>
                      <a:pt x="155118" y="212129"/>
                    </a:lnTo>
                    <a:lnTo>
                      <a:pt x="155488" y="212182"/>
                    </a:lnTo>
                    <a:lnTo>
                      <a:pt x="155615" y="211708"/>
                    </a:lnTo>
                    <a:lnTo>
                      <a:pt x="155489" y="211267"/>
                    </a:lnTo>
                    <a:lnTo>
                      <a:pt x="155197" y="211184"/>
                    </a:lnTo>
                    <a:close/>
                  </a:path>
                  <a:path w="473710" h="562609">
                    <a:moveTo>
                      <a:pt x="162900" y="212027"/>
                    </a:moveTo>
                    <a:lnTo>
                      <a:pt x="163034" y="212161"/>
                    </a:lnTo>
                    <a:lnTo>
                      <a:pt x="162900" y="212027"/>
                    </a:lnTo>
                    <a:close/>
                  </a:path>
                  <a:path w="473710" h="562609">
                    <a:moveTo>
                      <a:pt x="169169" y="212017"/>
                    </a:moveTo>
                    <a:lnTo>
                      <a:pt x="168726" y="212081"/>
                    </a:lnTo>
                    <a:lnTo>
                      <a:pt x="169169" y="212017"/>
                    </a:lnTo>
                    <a:close/>
                  </a:path>
                  <a:path w="473710" h="562609">
                    <a:moveTo>
                      <a:pt x="160063" y="211618"/>
                    </a:moveTo>
                    <a:lnTo>
                      <a:pt x="159568" y="211917"/>
                    </a:lnTo>
                    <a:lnTo>
                      <a:pt x="159945" y="212148"/>
                    </a:lnTo>
                    <a:lnTo>
                      <a:pt x="160063" y="211618"/>
                    </a:lnTo>
                    <a:close/>
                  </a:path>
                  <a:path w="473710" h="562609">
                    <a:moveTo>
                      <a:pt x="169350" y="212049"/>
                    </a:moveTo>
                    <a:lnTo>
                      <a:pt x="169065" y="212090"/>
                    </a:lnTo>
                    <a:lnTo>
                      <a:pt x="169244" y="212090"/>
                    </a:lnTo>
                    <a:close/>
                  </a:path>
                  <a:path w="473710" h="562609">
                    <a:moveTo>
                      <a:pt x="170502" y="211927"/>
                    </a:moveTo>
                    <a:lnTo>
                      <a:pt x="170326" y="211952"/>
                    </a:lnTo>
                    <a:lnTo>
                      <a:pt x="170577" y="212081"/>
                    </a:lnTo>
                    <a:lnTo>
                      <a:pt x="170824" y="212123"/>
                    </a:lnTo>
                    <a:lnTo>
                      <a:pt x="170502" y="211927"/>
                    </a:lnTo>
                    <a:close/>
                  </a:path>
                  <a:path w="473710" h="562609">
                    <a:moveTo>
                      <a:pt x="155089" y="211154"/>
                    </a:moveTo>
                    <a:lnTo>
                      <a:pt x="154957" y="212105"/>
                    </a:lnTo>
                    <a:lnTo>
                      <a:pt x="155084" y="211342"/>
                    </a:lnTo>
                    <a:lnTo>
                      <a:pt x="155089" y="211154"/>
                    </a:lnTo>
                    <a:close/>
                  </a:path>
                  <a:path w="473710" h="562609">
                    <a:moveTo>
                      <a:pt x="155046" y="211141"/>
                    </a:moveTo>
                    <a:lnTo>
                      <a:pt x="154917" y="212100"/>
                    </a:lnTo>
                    <a:lnTo>
                      <a:pt x="155043" y="211342"/>
                    </a:lnTo>
                    <a:lnTo>
                      <a:pt x="155046" y="211141"/>
                    </a:lnTo>
                    <a:close/>
                  </a:path>
                  <a:path w="473710" h="562609">
                    <a:moveTo>
                      <a:pt x="163536" y="211708"/>
                    </a:moveTo>
                    <a:lnTo>
                      <a:pt x="163885" y="212099"/>
                    </a:lnTo>
                    <a:lnTo>
                      <a:pt x="164193" y="212047"/>
                    </a:lnTo>
                    <a:lnTo>
                      <a:pt x="163940" y="211825"/>
                    </a:lnTo>
                    <a:lnTo>
                      <a:pt x="163536" y="211708"/>
                    </a:lnTo>
                    <a:close/>
                  </a:path>
                  <a:path w="473710" h="562609">
                    <a:moveTo>
                      <a:pt x="162783" y="211912"/>
                    </a:moveTo>
                    <a:lnTo>
                      <a:pt x="162750" y="212045"/>
                    </a:lnTo>
                    <a:lnTo>
                      <a:pt x="162783" y="211912"/>
                    </a:lnTo>
                    <a:close/>
                  </a:path>
                  <a:path w="473710" h="562609">
                    <a:moveTo>
                      <a:pt x="169414" y="212090"/>
                    </a:moveTo>
                    <a:close/>
                  </a:path>
                  <a:path w="473710" h="562609">
                    <a:moveTo>
                      <a:pt x="163476" y="211725"/>
                    </a:moveTo>
                    <a:lnTo>
                      <a:pt x="163441" y="211873"/>
                    </a:lnTo>
                    <a:lnTo>
                      <a:pt x="163684" y="212090"/>
                    </a:lnTo>
                    <a:lnTo>
                      <a:pt x="163875" y="212090"/>
                    </a:lnTo>
                    <a:lnTo>
                      <a:pt x="163476" y="211725"/>
                    </a:lnTo>
                    <a:close/>
                  </a:path>
                  <a:path w="473710" h="562609">
                    <a:moveTo>
                      <a:pt x="164293" y="212058"/>
                    </a:moveTo>
                    <a:close/>
                  </a:path>
                  <a:path w="473710" h="562609">
                    <a:moveTo>
                      <a:pt x="164676" y="212005"/>
                    </a:moveTo>
                    <a:lnTo>
                      <a:pt x="164985" y="212090"/>
                    </a:lnTo>
                    <a:lnTo>
                      <a:pt x="164676" y="212005"/>
                    </a:lnTo>
                    <a:close/>
                  </a:path>
                  <a:path w="473710" h="562609">
                    <a:moveTo>
                      <a:pt x="165273" y="211922"/>
                    </a:moveTo>
                    <a:lnTo>
                      <a:pt x="164857" y="211980"/>
                    </a:lnTo>
                    <a:lnTo>
                      <a:pt x="164998" y="212090"/>
                    </a:lnTo>
                    <a:lnTo>
                      <a:pt x="165569" y="212090"/>
                    </a:lnTo>
                    <a:lnTo>
                      <a:pt x="165336" y="211939"/>
                    </a:lnTo>
                    <a:close/>
                  </a:path>
                  <a:path w="473710" h="562609">
                    <a:moveTo>
                      <a:pt x="165370" y="211948"/>
                    </a:moveTo>
                    <a:lnTo>
                      <a:pt x="165569" y="212090"/>
                    </a:lnTo>
                    <a:lnTo>
                      <a:pt x="165912" y="212090"/>
                    </a:lnTo>
                    <a:lnTo>
                      <a:pt x="165370" y="211948"/>
                    </a:lnTo>
                    <a:close/>
                  </a:path>
                  <a:path w="473710" h="562609">
                    <a:moveTo>
                      <a:pt x="166684" y="211728"/>
                    </a:moveTo>
                    <a:lnTo>
                      <a:pt x="165544" y="211885"/>
                    </a:lnTo>
                    <a:lnTo>
                      <a:pt x="165912" y="212090"/>
                    </a:lnTo>
                    <a:lnTo>
                      <a:pt x="167262" y="212090"/>
                    </a:lnTo>
                    <a:lnTo>
                      <a:pt x="166684" y="211728"/>
                    </a:lnTo>
                    <a:close/>
                  </a:path>
                  <a:path w="473710" h="562609">
                    <a:moveTo>
                      <a:pt x="167615" y="211809"/>
                    </a:moveTo>
                    <a:lnTo>
                      <a:pt x="168109" y="212090"/>
                    </a:lnTo>
                    <a:lnTo>
                      <a:pt x="167678" y="211817"/>
                    </a:lnTo>
                    <a:close/>
                  </a:path>
                  <a:path w="473710" h="562609">
                    <a:moveTo>
                      <a:pt x="167678" y="211817"/>
                    </a:moveTo>
                    <a:lnTo>
                      <a:pt x="168109" y="212090"/>
                    </a:lnTo>
                    <a:lnTo>
                      <a:pt x="167935" y="211873"/>
                    </a:lnTo>
                    <a:lnTo>
                      <a:pt x="167678" y="211817"/>
                    </a:lnTo>
                    <a:close/>
                  </a:path>
                  <a:path w="473710" h="562609">
                    <a:moveTo>
                      <a:pt x="167907" y="211848"/>
                    </a:moveTo>
                    <a:lnTo>
                      <a:pt x="168175" y="212090"/>
                    </a:lnTo>
                    <a:lnTo>
                      <a:pt x="169080" y="212030"/>
                    </a:lnTo>
                    <a:lnTo>
                      <a:pt x="167907" y="211848"/>
                    </a:lnTo>
                    <a:close/>
                  </a:path>
                  <a:path w="473710" h="562609">
                    <a:moveTo>
                      <a:pt x="169172" y="212017"/>
                    </a:moveTo>
                    <a:lnTo>
                      <a:pt x="168671" y="212090"/>
                    </a:lnTo>
                    <a:lnTo>
                      <a:pt x="169242" y="212064"/>
                    </a:lnTo>
                    <a:close/>
                  </a:path>
                  <a:path w="473710" h="562609">
                    <a:moveTo>
                      <a:pt x="169408" y="212083"/>
                    </a:moveTo>
                    <a:close/>
                  </a:path>
                  <a:path w="473710" h="562609">
                    <a:moveTo>
                      <a:pt x="169643" y="212050"/>
                    </a:moveTo>
                    <a:close/>
                  </a:path>
                  <a:path w="473710" h="562609">
                    <a:moveTo>
                      <a:pt x="170085" y="211986"/>
                    </a:moveTo>
                    <a:lnTo>
                      <a:pt x="170522" y="212090"/>
                    </a:lnTo>
                    <a:lnTo>
                      <a:pt x="170085" y="211986"/>
                    </a:lnTo>
                    <a:close/>
                  </a:path>
                  <a:path w="473710" h="562609">
                    <a:moveTo>
                      <a:pt x="170325" y="211952"/>
                    </a:moveTo>
                    <a:lnTo>
                      <a:pt x="170586" y="212090"/>
                    </a:lnTo>
                    <a:lnTo>
                      <a:pt x="170325" y="211952"/>
                    </a:lnTo>
                    <a:close/>
                  </a:path>
                  <a:path w="473710" h="562609">
                    <a:moveTo>
                      <a:pt x="171929" y="211722"/>
                    </a:moveTo>
                    <a:lnTo>
                      <a:pt x="170705" y="211897"/>
                    </a:lnTo>
                    <a:lnTo>
                      <a:pt x="170829" y="212090"/>
                    </a:lnTo>
                    <a:lnTo>
                      <a:pt x="173284" y="212090"/>
                    </a:lnTo>
                    <a:lnTo>
                      <a:pt x="171929" y="211722"/>
                    </a:lnTo>
                    <a:close/>
                  </a:path>
                  <a:path w="473710" h="562609">
                    <a:moveTo>
                      <a:pt x="175073" y="211271"/>
                    </a:moveTo>
                    <a:lnTo>
                      <a:pt x="180936" y="212090"/>
                    </a:lnTo>
                    <a:lnTo>
                      <a:pt x="181089" y="212090"/>
                    </a:lnTo>
                    <a:lnTo>
                      <a:pt x="175073" y="211271"/>
                    </a:lnTo>
                    <a:close/>
                  </a:path>
                  <a:path w="473710" h="562609">
                    <a:moveTo>
                      <a:pt x="162246" y="211894"/>
                    </a:moveTo>
                    <a:lnTo>
                      <a:pt x="162147" y="212083"/>
                    </a:lnTo>
                    <a:lnTo>
                      <a:pt x="162246" y="211894"/>
                    </a:lnTo>
                    <a:close/>
                  </a:path>
                  <a:path w="473710" h="562609">
                    <a:moveTo>
                      <a:pt x="161647" y="211593"/>
                    </a:moveTo>
                    <a:lnTo>
                      <a:pt x="161600" y="211766"/>
                    </a:lnTo>
                    <a:lnTo>
                      <a:pt x="161960" y="212081"/>
                    </a:lnTo>
                    <a:lnTo>
                      <a:pt x="162087" y="211924"/>
                    </a:lnTo>
                    <a:lnTo>
                      <a:pt x="161962" y="211722"/>
                    </a:lnTo>
                    <a:lnTo>
                      <a:pt x="161647" y="211593"/>
                    </a:lnTo>
                    <a:close/>
                  </a:path>
                  <a:path w="473710" h="562609">
                    <a:moveTo>
                      <a:pt x="164549" y="211998"/>
                    </a:moveTo>
                    <a:lnTo>
                      <a:pt x="164293" y="212058"/>
                    </a:lnTo>
                    <a:lnTo>
                      <a:pt x="164512" y="212027"/>
                    </a:lnTo>
                    <a:close/>
                  </a:path>
                  <a:path w="473710" h="562609">
                    <a:moveTo>
                      <a:pt x="170559" y="211918"/>
                    </a:moveTo>
                    <a:lnTo>
                      <a:pt x="170744" y="212047"/>
                    </a:lnTo>
                    <a:lnTo>
                      <a:pt x="170559" y="211918"/>
                    </a:lnTo>
                    <a:close/>
                  </a:path>
                  <a:path w="473710" h="562609">
                    <a:moveTo>
                      <a:pt x="163920" y="211809"/>
                    </a:moveTo>
                    <a:lnTo>
                      <a:pt x="164223" y="212043"/>
                    </a:lnTo>
                    <a:lnTo>
                      <a:pt x="164098" y="211906"/>
                    </a:lnTo>
                    <a:lnTo>
                      <a:pt x="163920" y="211809"/>
                    </a:lnTo>
                    <a:close/>
                  </a:path>
                  <a:path w="473710" h="562609">
                    <a:moveTo>
                      <a:pt x="164002" y="211831"/>
                    </a:moveTo>
                    <a:lnTo>
                      <a:pt x="164266" y="212037"/>
                    </a:lnTo>
                    <a:lnTo>
                      <a:pt x="164449" y="212012"/>
                    </a:lnTo>
                    <a:lnTo>
                      <a:pt x="164002" y="211831"/>
                    </a:lnTo>
                    <a:close/>
                  </a:path>
                  <a:path w="473710" h="562609">
                    <a:moveTo>
                      <a:pt x="169538" y="211988"/>
                    </a:moveTo>
                    <a:close/>
                  </a:path>
                  <a:path w="473710" h="562609">
                    <a:moveTo>
                      <a:pt x="159566" y="211915"/>
                    </a:moveTo>
                    <a:close/>
                  </a:path>
                  <a:path w="473710" h="562609">
                    <a:moveTo>
                      <a:pt x="162270" y="211848"/>
                    </a:moveTo>
                    <a:lnTo>
                      <a:pt x="162387" y="212018"/>
                    </a:lnTo>
                    <a:lnTo>
                      <a:pt x="162270" y="211848"/>
                    </a:lnTo>
                    <a:close/>
                  </a:path>
                  <a:path w="473710" h="562609">
                    <a:moveTo>
                      <a:pt x="169970" y="211959"/>
                    </a:moveTo>
                    <a:lnTo>
                      <a:pt x="169808" y="211990"/>
                    </a:lnTo>
                    <a:lnTo>
                      <a:pt x="170057" y="211990"/>
                    </a:lnTo>
                    <a:close/>
                  </a:path>
                  <a:path w="473710" h="562609">
                    <a:moveTo>
                      <a:pt x="165212" y="211906"/>
                    </a:moveTo>
                    <a:lnTo>
                      <a:pt x="164799" y="211964"/>
                    </a:lnTo>
                    <a:lnTo>
                      <a:pt x="165153" y="211939"/>
                    </a:lnTo>
                    <a:close/>
                  </a:path>
                  <a:path w="473710" h="562609">
                    <a:moveTo>
                      <a:pt x="170535" y="211922"/>
                    </a:moveTo>
                    <a:close/>
                  </a:path>
                  <a:path w="473710" h="562609">
                    <a:moveTo>
                      <a:pt x="164076" y="211609"/>
                    </a:moveTo>
                    <a:lnTo>
                      <a:pt x="164493" y="211952"/>
                    </a:lnTo>
                    <a:lnTo>
                      <a:pt x="165103" y="211922"/>
                    </a:lnTo>
                    <a:lnTo>
                      <a:pt x="164076" y="211609"/>
                    </a:lnTo>
                    <a:close/>
                  </a:path>
                  <a:path w="473710" h="562609">
                    <a:moveTo>
                      <a:pt x="169820" y="211924"/>
                    </a:moveTo>
                    <a:lnTo>
                      <a:pt x="169654" y="211969"/>
                    </a:lnTo>
                    <a:lnTo>
                      <a:pt x="169904" y="211968"/>
                    </a:lnTo>
                    <a:close/>
                  </a:path>
                  <a:path w="473710" h="562609">
                    <a:moveTo>
                      <a:pt x="170258" y="211918"/>
                    </a:moveTo>
                    <a:lnTo>
                      <a:pt x="170129" y="211980"/>
                    </a:lnTo>
                    <a:lnTo>
                      <a:pt x="170258" y="211918"/>
                    </a:lnTo>
                    <a:close/>
                  </a:path>
                  <a:path w="473710" h="562609">
                    <a:moveTo>
                      <a:pt x="162424" y="211555"/>
                    </a:moveTo>
                    <a:lnTo>
                      <a:pt x="162331" y="211873"/>
                    </a:lnTo>
                    <a:lnTo>
                      <a:pt x="162568" y="211970"/>
                    </a:lnTo>
                    <a:lnTo>
                      <a:pt x="162424" y="211555"/>
                    </a:lnTo>
                    <a:close/>
                  </a:path>
                  <a:path w="473710" h="562609">
                    <a:moveTo>
                      <a:pt x="162666" y="211795"/>
                    </a:moveTo>
                    <a:lnTo>
                      <a:pt x="162573" y="211968"/>
                    </a:lnTo>
                    <a:lnTo>
                      <a:pt x="162666" y="211795"/>
                    </a:lnTo>
                    <a:close/>
                  </a:path>
                  <a:path w="473710" h="562609">
                    <a:moveTo>
                      <a:pt x="163988" y="211587"/>
                    </a:moveTo>
                    <a:lnTo>
                      <a:pt x="163832" y="211699"/>
                    </a:lnTo>
                    <a:lnTo>
                      <a:pt x="164500" y="211958"/>
                    </a:lnTo>
                    <a:lnTo>
                      <a:pt x="164132" y="211655"/>
                    </a:lnTo>
                    <a:lnTo>
                      <a:pt x="163988" y="211587"/>
                    </a:lnTo>
                    <a:close/>
                  </a:path>
                  <a:path w="473710" h="562609">
                    <a:moveTo>
                      <a:pt x="169724" y="211901"/>
                    </a:moveTo>
                    <a:close/>
                  </a:path>
                  <a:path w="473710" h="562609">
                    <a:moveTo>
                      <a:pt x="170171" y="211874"/>
                    </a:moveTo>
                    <a:lnTo>
                      <a:pt x="169888" y="211922"/>
                    </a:lnTo>
                    <a:lnTo>
                      <a:pt x="170229" y="211922"/>
                    </a:lnTo>
                    <a:close/>
                  </a:path>
                  <a:path w="473710" h="562609">
                    <a:moveTo>
                      <a:pt x="170434" y="211893"/>
                    </a:moveTo>
                    <a:close/>
                  </a:path>
                  <a:path w="473710" h="562609">
                    <a:moveTo>
                      <a:pt x="169103" y="211755"/>
                    </a:moveTo>
                    <a:lnTo>
                      <a:pt x="169334" y="211924"/>
                    </a:lnTo>
                    <a:lnTo>
                      <a:pt x="169103" y="211755"/>
                    </a:lnTo>
                    <a:close/>
                  </a:path>
                  <a:path w="473710" h="562609">
                    <a:moveTo>
                      <a:pt x="171822" y="211693"/>
                    </a:moveTo>
                    <a:lnTo>
                      <a:pt x="170569" y="211873"/>
                    </a:lnTo>
                    <a:lnTo>
                      <a:pt x="171831" y="211736"/>
                    </a:lnTo>
                    <a:close/>
                  </a:path>
                  <a:path w="473710" h="562609">
                    <a:moveTo>
                      <a:pt x="170345" y="211848"/>
                    </a:moveTo>
                    <a:close/>
                  </a:path>
                  <a:path w="473710" h="562609">
                    <a:moveTo>
                      <a:pt x="169987" y="211780"/>
                    </a:moveTo>
                    <a:lnTo>
                      <a:pt x="169867" y="211917"/>
                    </a:lnTo>
                    <a:lnTo>
                      <a:pt x="170087" y="211885"/>
                    </a:lnTo>
                    <a:close/>
                  </a:path>
                  <a:path w="473710" h="562609">
                    <a:moveTo>
                      <a:pt x="166652" y="211707"/>
                    </a:moveTo>
                    <a:lnTo>
                      <a:pt x="165450" y="211874"/>
                    </a:lnTo>
                    <a:lnTo>
                      <a:pt x="166626" y="211736"/>
                    </a:lnTo>
                    <a:close/>
                  </a:path>
                  <a:path w="473710" h="562609">
                    <a:moveTo>
                      <a:pt x="158210" y="210308"/>
                    </a:moveTo>
                    <a:lnTo>
                      <a:pt x="159566" y="211915"/>
                    </a:lnTo>
                    <a:lnTo>
                      <a:pt x="160044" y="211629"/>
                    </a:lnTo>
                    <a:lnTo>
                      <a:pt x="160171" y="211134"/>
                    </a:lnTo>
                    <a:lnTo>
                      <a:pt x="160055" y="210941"/>
                    </a:lnTo>
                    <a:lnTo>
                      <a:pt x="158955" y="210504"/>
                    </a:lnTo>
                    <a:lnTo>
                      <a:pt x="158210" y="210308"/>
                    </a:lnTo>
                    <a:close/>
                  </a:path>
                  <a:path w="473710" h="562609">
                    <a:moveTo>
                      <a:pt x="162918" y="211551"/>
                    </a:moveTo>
                    <a:lnTo>
                      <a:pt x="162783" y="211912"/>
                    </a:lnTo>
                    <a:lnTo>
                      <a:pt x="163018" y="211809"/>
                    </a:lnTo>
                    <a:lnTo>
                      <a:pt x="162918" y="211551"/>
                    </a:lnTo>
                    <a:close/>
                  </a:path>
                  <a:path w="473710" h="562609">
                    <a:moveTo>
                      <a:pt x="168136" y="211527"/>
                    </a:moveTo>
                    <a:lnTo>
                      <a:pt x="167795" y="211574"/>
                    </a:lnTo>
                    <a:lnTo>
                      <a:pt x="169220" y="211908"/>
                    </a:lnTo>
                    <a:lnTo>
                      <a:pt x="169094" y="211772"/>
                    </a:lnTo>
                    <a:lnTo>
                      <a:pt x="168136" y="211527"/>
                    </a:lnTo>
                    <a:close/>
                  </a:path>
                  <a:path w="473710" h="562609">
                    <a:moveTo>
                      <a:pt x="164569" y="211430"/>
                    </a:moveTo>
                    <a:lnTo>
                      <a:pt x="164215" y="211525"/>
                    </a:lnTo>
                    <a:lnTo>
                      <a:pt x="165216" y="211906"/>
                    </a:lnTo>
                    <a:lnTo>
                      <a:pt x="164569" y="211430"/>
                    </a:lnTo>
                    <a:close/>
                  </a:path>
                  <a:path w="473710" h="562609">
                    <a:moveTo>
                      <a:pt x="164622" y="211415"/>
                    </a:moveTo>
                    <a:lnTo>
                      <a:pt x="165278" y="211897"/>
                    </a:lnTo>
                    <a:lnTo>
                      <a:pt x="164622" y="211415"/>
                    </a:lnTo>
                    <a:close/>
                  </a:path>
                  <a:path w="473710" h="562609">
                    <a:moveTo>
                      <a:pt x="164643" y="211410"/>
                    </a:moveTo>
                    <a:lnTo>
                      <a:pt x="165296" y="211895"/>
                    </a:lnTo>
                    <a:lnTo>
                      <a:pt x="166565" y="211719"/>
                    </a:lnTo>
                    <a:lnTo>
                      <a:pt x="164643" y="211410"/>
                    </a:lnTo>
                    <a:close/>
                  </a:path>
                  <a:path w="473710" h="562609">
                    <a:moveTo>
                      <a:pt x="171685" y="211656"/>
                    </a:moveTo>
                    <a:lnTo>
                      <a:pt x="170622" y="211809"/>
                    </a:lnTo>
                    <a:lnTo>
                      <a:pt x="171747" y="211703"/>
                    </a:lnTo>
                    <a:close/>
                  </a:path>
                  <a:path w="473710" h="562609">
                    <a:moveTo>
                      <a:pt x="162815" y="211519"/>
                    </a:moveTo>
                    <a:lnTo>
                      <a:pt x="162745" y="211874"/>
                    </a:lnTo>
                    <a:lnTo>
                      <a:pt x="162870" y="211640"/>
                    </a:lnTo>
                    <a:close/>
                  </a:path>
                  <a:path w="473710" h="562609">
                    <a:moveTo>
                      <a:pt x="170101" y="211727"/>
                    </a:moveTo>
                    <a:lnTo>
                      <a:pt x="170170" y="211873"/>
                    </a:lnTo>
                    <a:lnTo>
                      <a:pt x="170101" y="211727"/>
                    </a:lnTo>
                    <a:close/>
                  </a:path>
                  <a:path w="473710" h="562609">
                    <a:moveTo>
                      <a:pt x="163084" y="211687"/>
                    </a:moveTo>
                    <a:lnTo>
                      <a:pt x="162993" y="211855"/>
                    </a:lnTo>
                    <a:lnTo>
                      <a:pt x="163084" y="211687"/>
                    </a:lnTo>
                    <a:close/>
                  </a:path>
                  <a:path w="473710" h="562609">
                    <a:moveTo>
                      <a:pt x="162403" y="211534"/>
                    </a:moveTo>
                    <a:lnTo>
                      <a:pt x="162270" y="211848"/>
                    </a:lnTo>
                    <a:lnTo>
                      <a:pt x="162396" y="211609"/>
                    </a:lnTo>
                    <a:close/>
                  </a:path>
                  <a:path w="473710" h="562609">
                    <a:moveTo>
                      <a:pt x="170195" y="211684"/>
                    </a:moveTo>
                    <a:lnTo>
                      <a:pt x="170344" y="211848"/>
                    </a:lnTo>
                    <a:lnTo>
                      <a:pt x="170195" y="211684"/>
                    </a:lnTo>
                    <a:close/>
                  </a:path>
                  <a:path w="473710" h="562609">
                    <a:moveTo>
                      <a:pt x="167427" y="211659"/>
                    </a:moveTo>
                    <a:lnTo>
                      <a:pt x="167655" y="211802"/>
                    </a:lnTo>
                    <a:lnTo>
                      <a:pt x="167907" y="211848"/>
                    </a:lnTo>
                    <a:lnTo>
                      <a:pt x="167671" y="211692"/>
                    </a:lnTo>
                    <a:lnTo>
                      <a:pt x="167427" y="211659"/>
                    </a:lnTo>
                    <a:close/>
                  </a:path>
                  <a:path w="473710" h="562609">
                    <a:moveTo>
                      <a:pt x="170784" y="211411"/>
                    </a:moveTo>
                    <a:lnTo>
                      <a:pt x="170431" y="211574"/>
                    </a:lnTo>
                    <a:lnTo>
                      <a:pt x="170313" y="211748"/>
                    </a:lnTo>
                    <a:lnTo>
                      <a:pt x="171569" y="211672"/>
                    </a:lnTo>
                    <a:lnTo>
                      <a:pt x="170784" y="211411"/>
                    </a:lnTo>
                    <a:close/>
                  </a:path>
                  <a:path w="473710" h="562609">
                    <a:moveTo>
                      <a:pt x="163765" y="211647"/>
                    </a:moveTo>
                    <a:lnTo>
                      <a:pt x="163993" y="211824"/>
                    </a:lnTo>
                    <a:lnTo>
                      <a:pt x="163765" y="211647"/>
                    </a:lnTo>
                    <a:close/>
                  </a:path>
                  <a:path w="473710" h="562609">
                    <a:moveTo>
                      <a:pt x="161779" y="211246"/>
                    </a:moveTo>
                    <a:lnTo>
                      <a:pt x="161811" y="211512"/>
                    </a:lnTo>
                    <a:lnTo>
                      <a:pt x="162179" y="211811"/>
                    </a:lnTo>
                    <a:lnTo>
                      <a:pt x="162305" y="211655"/>
                    </a:lnTo>
                    <a:lnTo>
                      <a:pt x="162199" y="211357"/>
                    </a:lnTo>
                    <a:lnTo>
                      <a:pt x="161779" y="211246"/>
                    </a:lnTo>
                    <a:close/>
                  </a:path>
                  <a:path w="473710" h="562609">
                    <a:moveTo>
                      <a:pt x="167306" y="211642"/>
                    </a:moveTo>
                    <a:lnTo>
                      <a:pt x="167055" y="211676"/>
                    </a:lnTo>
                    <a:lnTo>
                      <a:pt x="167615" y="211809"/>
                    </a:lnTo>
                    <a:lnTo>
                      <a:pt x="167306" y="211642"/>
                    </a:lnTo>
                    <a:close/>
                  </a:path>
                  <a:path w="473710" h="562609">
                    <a:moveTo>
                      <a:pt x="163724" y="211658"/>
                    </a:moveTo>
                    <a:lnTo>
                      <a:pt x="163911" y="211802"/>
                    </a:lnTo>
                    <a:lnTo>
                      <a:pt x="163724" y="211658"/>
                    </a:lnTo>
                    <a:close/>
                  </a:path>
                  <a:path w="473710" h="562609">
                    <a:moveTo>
                      <a:pt x="162488" y="211433"/>
                    </a:moveTo>
                    <a:lnTo>
                      <a:pt x="162541" y="211672"/>
                    </a:lnTo>
                    <a:lnTo>
                      <a:pt x="162792" y="211562"/>
                    </a:lnTo>
                    <a:lnTo>
                      <a:pt x="162488" y="211433"/>
                    </a:lnTo>
                    <a:close/>
                  </a:path>
                  <a:path w="473710" h="562609">
                    <a:moveTo>
                      <a:pt x="163130" y="211602"/>
                    </a:moveTo>
                    <a:lnTo>
                      <a:pt x="163215" y="211795"/>
                    </a:lnTo>
                    <a:lnTo>
                      <a:pt x="163130" y="211602"/>
                    </a:lnTo>
                    <a:close/>
                  </a:path>
                  <a:path w="473710" h="562609">
                    <a:moveTo>
                      <a:pt x="161712" y="211424"/>
                    </a:moveTo>
                    <a:lnTo>
                      <a:pt x="161655" y="211596"/>
                    </a:lnTo>
                    <a:lnTo>
                      <a:pt x="162127" y="211789"/>
                    </a:lnTo>
                    <a:lnTo>
                      <a:pt x="161712" y="211424"/>
                    </a:lnTo>
                    <a:close/>
                  </a:path>
                  <a:path w="473710" h="562609">
                    <a:moveTo>
                      <a:pt x="169362" y="211358"/>
                    </a:moveTo>
                    <a:lnTo>
                      <a:pt x="169987" y="211780"/>
                    </a:lnTo>
                    <a:lnTo>
                      <a:pt x="169866" y="211609"/>
                    </a:lnTo>
                    <a:lnTo>
                      <a:pt x="169362" y="211358"/>
                    </a:lnTo>
                    <a:close/>
                  </a:path>
                  <a:path w="473710" h="562609">
                    <a:moveTo>
                      <a:pt x="161138" y="211384"/>
                    </a:moveTo>
                    <a:lnTo>
                      <a:pt x="161581" y="211768"/>
                    </a:lnTo>
                    <a:lnTo>
                      <a:pt x="161207" y="211424"/>
                    </a:lnTo>
                    <a:close/>
                  </a:path>
                  <a:path w="473710" h="562609">
                    <a:moveTo>
                      <a:pt x="163140" y="211604"/>
                    </a:moveTo>
                    <a:lnTo>
                      <a:pt x="163322" y="211766"/>
                    </a:lnTo>
                    <a:lnTo>
                      <a:pt x="163140" y="211604"/>
                    </a:lnTo>
                    <a:close/>
                  </a:path>
                  <a:path w="473710" h="562609">
                    <a:moveTo>
                      <a:pt x="161183" y="211403"/>
                    </a:moveTo>
                    <a:lnTo>
                      <a:pt x="161586" y="211755"/>
                    </a:lnTo>
                    <a:lnTo>
                      <a:pt x="161463" y="211518"/>
                    </a:lnTo>
                    <a:lnTo>
                      <a:pt x="161183" y="211403"/>
                    </a:lnTo>
                    <a:close/>
                  </a:path>
                  <a:path w="473710" h="562609">
                    <a:moveTo>
                      <a:pt x="166755" y="211693"/>
                    </a:moveTo>
                    <a:close/>
                  </a:path>
                  <a:path w="473710" h="562609">
                    <a:moveTo>
                      <a:pt x="168644" y="211457"/>
                    </a:moveTo>
                    <a:lnTo>
                      <a:pt x="168237" y="211525"/>
                    </a:lnTo>
                    <a:lnTo>
                      <a:pt x="169045" y="211719"/>
                    </a:lnTo>
                    <a:lnTo>
                      <a:pt x="168644" y="211457"/>
                    </a:lnTo>
                    <a:close/>
                  </a:path>
                  <a:path w="473710" h="562609">
                    <a:moveTo>
                      <a:pt x="163244" y="211392"/>
                    </a:moveTo>
                    <a:lnTo>
                      <a:pt x="163298" y="211562"/>
                    </a:lnTo>
                    <a:lnTo>
                      <a:pt x="163546" y="211706"/>
                    </a:lnTo>
                    <a:lnTo>
                      <a:pt x="163552" y="211525"/>
                    </a:lnTo>
                    <a:lnTo>
                      <a:pt x="163244" y="211392"/>
                    </a:lnTo>
                    <a:close/>
                  </a:path>
                  <a:path w="473710" h="562609">
                    <a:moveTo>
                      <a:pt x="167217" y="211629"/>
                    </a:moveTo>
                    <a:lnTo>
                      <a:pt x="166950" y="211666"/>
                    </a:lnTo>
                    <a:lnTo>
                      <a:pt x="167209" y="211655"/>
                    </a:lnTo>
                    <a:close/>
                  </a:path>
                  <a:path w="473710" h="562609">
                    <a:moveTo>
                      <a:pt x="168805" y="211435"/>
                    </a:moveTo>
                    <a:lnTo>
                      <a:pt x="169051" y="211699"/>
                    </a:lnTo>
                    <a:lnTo>
                      <a:pt x="168805" y="211435"/>
                    </a:lnTo>
                    <a:close/>
                  </a:path>
                  <a:path w="473710" h="562609">
                    <a:moveTo>
                      <a:pt x="166330" y="211506"/>
                    </a:moveTo>
                    <a:lnTo>
                      <a:pt x="166630" y="211676"/>
                    </a:lnTo>
                    <a:lnTo>
                      <a:pt x="167139" y="211640"/>
                    </a:lnTo>
                    <a:lnTo>
                      <a:pt x="166330" y="211506"/>
                    </a:lnTo>
                    <a:close/>
                  </a:path>
                  <a:path w="473710" h="562609">
                    <a:moveTo>
                      <a:pt x="162920" y="211547"/>
                    </a:moveTo>
                    <a:lnTo>
                      <a:pt x="163084" y="211687"/>
                    </a:lnTo>
                    <a:lnTo>
                      <a:pt x="162920" y="211547"/>
                    </a:lnTo>
                    <a:close/>
                  </a:path>
                  <a:path w="473710" h="562609">
                    <a:moveTo>
                      <a:pt x="163201" y="211472"/>
                    </a:moveTo>
                    <a:lnTo>
                      <a:pt x="163181" y="211609"/>
                    </a:lnTo>
                    <a:lnTo>
                      <a:pt x="163419" y="211672"/>
                    </a:lnTo>
                    <a:lnTo>
                      <a:pt x="163201" y="211472"/>
                    </a:lnTo>
                    <a:close/>
                  </a:path>
                  <a:path w="473710" h="562609">
                    <a:moveTo>
                      <a:pt x="164983" y="211318"/>
                    </a:moveTo>
                    <a:lnTo>
                      <a:pt x="164840" y="211357"/>
                    </a:lnTo>
                    <a:lnTo>
                      <a:pt x="166595" y="211672"/>
                    </a:lnTo>
                    <a:lnTo>
                      <a:pt x="166301" y="211502"/>
                    </a:lnTo>
                    <a:lnTo>
                      <a:pt x="164983" y="211318"/>
                    </a:lnTo>
                    <a:close/>
                  </a:path>
                  <a:path w="473710" h="562609">
                    <a:moveTo>
                      <a:pt x="163448" y="211446"/>
                    </a:moveTo>
                    <a:lnTo>
                      <a:pt x="163724" y="211658"/>
                    </a:lnTo>
                    <a:lnTo>
                      <a:pt x="163600" y="211518"/>
                    </a:lnTo>
                    <a:lnTo>
                      <a:pt x="163448" y="211446"/>
                    </a:lnTo>
                    <a:close/>
                  </a:path>
                  <a:path w="473710" h="562609">
                    <a:moveTo>
                      <a:pt x="163537" y="211469"/>
                    </a:moveTo>
                    <a:lnTo>
                      <a:pt x="163765" y="211647"/>
                    </a:lnTo>
                    <a:lnTo>
                      <a:pt x="163537" y="211469"/>
                    </a:lnTo>
                    <a:close/>
                  </a:path>
                  <a:path w="473710" h="562609">
                    <a:moveTo>
                      <a:pt x="167606" y="211576"/>
                    </a:moveTo>
                    <a:lnTo>
                      <a:pt x="167384" y="211631"/>
                    </a:lnTo>
                    <a:lnTo>
                      <a:pt x="167602" y="211601"/>
                    </a:lnTo>
                    <a:close/>
                  </a:path>
                  <a:path w="473710" h="562609">
                    <a:moveTo>
                      <a:pt x="172729" y="211562"/>
                    </a:moveTo>
                    <a:close/>
                  </a:path>
                  <a:path w="473710" h="562609">
                    <a:moveTo>
                      <a:pt x="166403" y="211119"/>
                    </a:moveTo>
                    <a:lnTo>
                      <a:pt x="167284" y="211620"/>
                    </a:lnTo>
                    <a:lnTo>
                      <a:pt x="166680" y="211187"/>
                    </a:lnTo>
                    <a:lnTo>
                      <a:pt x="166403" y="211119"/>
                    </a:lnTo>
                    <a:close/>
                  </a:path>
                  <a:path w="473710" h="562609">
                    <a:moveTo>
                      <a:pt x="160200" y="211001"/>
                    </a:moveTo>
                    <a:lnTo>
                      <a:pt x="160063" y="211618"/>
                    </a:lnTo>
                    <a:lnTo>
                      <a:pt x="160670" y="211255"/>
                    </a:lnTo>
                    <a:lnTo>
                      <a:pt x="160200" y="211001"/>
                    </a:lnTo>
                    <a:close/>
                  </a:path>
                  <a:path w="473710" h="562609">
                    <a:moveTo>
                      <a:pt x="163033" y="211337"/>
                    </a:moveTo>
                    <a:lnTo>
                      <a:pt x="163025" y="211502"/>
                    </a:lnTo>
                    <a:lnTo>
                      <a:pt x="163033" y="211337"/>
                    </a:lnTo>
                    <a:close/>
                  </a:path>
                  <a:path w="473710" h="562609">
                    <a:moveTo>
                      <a:pt x="162970" y="211453"/>
                    </a:moveTo>
                    <a:lnTo>
                      <a:pt x="163131" y="211596"/>
                    </a:lnTo>
                    <a:lnTo>
                      <a:pt x="162970" y="211453"/>
                    </a:lnTo>
                    <a:close/>
                  </a:path>
                  <a:path w="473710" h="562609">
                    <a:moveTo>
                      <a:pt x="161019" y="211047"/>
                    </a:moveTo>
                    <a:lnTo>
                      <a:pt x="160932" y="211184"/>
                    </a:lnTo>
                    <a:lnTo>
                      <a:pt x="161183" y="211403"/>
                    </a:lnTo>
                    <a:lnTo>
                      <a:pt x="161647" y="211593"/>
                    </a:lnTo>
                    <a:lnTo>
                      <a:pt x="161521" y="211257"/>
                    </a:lnTo>
                    <a:lnTo>
                      <a:pt x="161019" y="211047"/>
                    </a:lnTo>
                    <a:close/>
                  </a:path>
                  <a:path w="473710" h="562609">
                    <a:moveTo>
                      <a:pt x="172589" y="211525"/>
                    </a:moveTo>
                    <a:lnTo>
                      <a:pt x="172407" y="211562"/>
                    </a:lnTo>
                    <a:lnTo>
                      <a:pt x="172642" y="211574"/>
                    </a:lnTo>
                    <a:close/>
                  </a:path>
                  <a:path w="473710" h="562609">
                    <a:moveTo>
                      <a:pt x="163330" y="211234"/>
                    </a:moveTo>
                    <a:lnTo>
                      <a:pt x="163558" y="211469"/>
                    </a:lnTo>
                    <a:lnTo>
                      <a:pt x="163996" y="211584"/>
                    </a:lnTo>
                    <a:lnTo>
                      <a:pt x="163876" y="211446"/>
                    </a:lnTo>
                    <a:lnTo>
                      <a:pt x="163675" y="211280"/>
                    </a:lnTo>
                    <a:lnTo>
                      <a:pt x="163330" y="211234"/>
                    </a:lnTo>
                    <a:close/>
                  </a:path>
                  <a:path w="473710" h="562609">
                    <a:moveTo>
                      <a:pt x="167347" y="211342"/>
                    </a:moveTo>
                    <a:lnTo>
                      <a:pt x="167606" y="211576"/>
                    </a:lnTo>
                    <a:lnTo>
                      <a:pt x="168024" y="211518"/>
                    </a:lnTo>
                    <a:lnTo>
                      <a:pt x="167347" y="211342"/>
                    </a:lnTo>
                    <a:close/>
                  </a:path>
                  <a:path w="473710" h="562609">
                    <a:moveTo>
                      <a:pt x="163675" y="211280"/>
                    </a:moveTo>
                    <a:lnTo>
                      <a:pt x="164033" y="211574"/>
                    </a:lnTo>
                    <a:lnTo>
                      <a:pt x="164482" y="211453"/>
                    </a:lnTo>
                    <a:lnTo>
                      <a:pt x="163675" y="211280"/>
                    </a:lnTo>
                    <a:close/>
                  </a:path>
                  <a:path w="473710" h="562609">
                    <a:moveTo>
                      <a:pt x="171281" y="211181"/>
                    </a:moveTo>
                    <a:lnTo>
                      <a:pt x="172380" y="211555"/>
                    </a:lnTo>
                    <a:lnTo>
                      <a:pt x="171281" y="211181"/>
                    </a:lnTo>
                    <a:close/>
                  </a:path>
                  <a:path w="473710" h="562609">
                    <a:moveTo>
                      <a:pt x="162233" y="211366"/>
                    </a:moveTo>
                    <a:lnTo>
                      <a:pt x="162403" y="211534"/>
                    </a:lnTo>
                    <a:lnTo>
                      <a:pt x="162286" y="211380"/>
                    </a:lnTo>
                    <a:close/>
                  </a:path>
                  <a:path w="473710" h="562609">
                    <a:moveTo>
                      <a:pt x="162601" y="211289"/>
                    </a:moveTo>
                    <a:lnTo>
                      <a:pt x="162589" y="211453"/>
                    </a:lnTo>
                    <a:lnTo>
                      <a:pt x="162818" y="211514"/>
                    </a:lnTo>
                    <a:lnTo>
                      <a:pt x="162692" y="211364"/>
                    </a:lnTo>
                    <a:close/>
                  </a:path>
                  <a:path w="473710" h="562609">
                    <a:moveTo>
                      <a:pt x="165715" y="211121"/>
                    </a:moveTo>
                    <a:lnTo>
                      <a:pt x="165124" y="211280"/>
                    </a:lnTo>
                    <a:lnTo>
                      <a:pt x="166330" y="211506"/>
                    </a:lnTo>
                    <a:lnTo>
                      <a:pt x="165715" y="211121"/>
                    </a:lnTo>
                    <a:close/>
                  </a:path>
                  <a:path w="473710" h="562609">
                    <a:moveTo>
                      <a:pt x="156115" y="210540"/>
                    </a:moveTo>
                    <a:lnTo>
                      <a:pt x="156078" y="211433"/>
                    </a:lnTo>
                    <a:lnTo>
                      <a:pt x="156323" y="211503"/>
                    </a:lnTo>
                    <a:lnTo>
                      <a:pt x="156450" y="210756"/>
                    </a:lnTo>
                    <a:lnTo>
                      <a:pt x="156115" y="210540"/>
                    </a:lnTo>
                    <a:close/>
                  </a:path>
                  <a:path w="473710" h="562609">
                    <a:moveTo>
                      <a:pt x="167338" y="210683"/>
                    </a:moveTo>
                    <a:lnTo>
                      <a:pt x="166932" y="210792"/>
                    </a:lnTo>
                    <a:lnTo>
                      <a:pt x="167301" y="211300"/>
                    </a:lnTo>
                    <a:lnTo>
                      <a:pt x="168139" y="211502"/>
                    </a:lnTo>
                    <a:lnTo>
                      <a:pt x="168490" y="211453"/>
                    </a:lnTo>
                    <a:lnTo>
                      <a:pt x="168365" y="211292"/>
                    </a:lnTo>
                    <a:lnTo>
                      <a:pt x="167338" y="210683"/>
                    </a:lnTo>
                    <a:close/>
                  </a:path>
                  <a:path w="473710" h="562609">
                    <a:moveTo>
                      <a:pt x="162645" y="211235"/>
                    </a:moveTo>
                    <a:lnTo>
                      <a:pt x="162712" y="211380"/>
                    </a:lnTo>
                    <a:lnTo>
                      <a:pt x="162645" y="211235"/>
                    </a:lnTo>
                    <a:close/>
                  </a:path>
                  <a:path w="473710" h="562609">
                    <a:moveTo>
                      <a:pt x="163061" y="211344"/>
                    </a:moveTo>
                    <a:lnTo>
                      <a:pt x="163201" y="211472"/>
                    </a:lnTo>
                    <a:lnTo>
                      <a:pt x="163061" y="211344"/>
                    </a:lnTo>
                    <a:close/>
                  </a:path>
                  <a:path w="473710" h="562609">
                    <a:moveTo>
                      <a:pt x="163302" y="211285"/>
                    </a:moveTo>
                    <a:lnTo>
                      <a:pt x="163526" y="211460"/>
                    </a:lnTo>
                    <a:lnTo>
                      <a:pt x="163302" y="211285"/>
                    </a:lnTo>
                    <a:close/>
                  </a:path>
                  <a:path w="473710" h="562609">
                    <a:moveTo>
                      <a:pt x="168764" y="211415"/>
                    </a:moveTo>
                    <a:close/>
                  </a:path>
                  <a:path w="473710" h="562609">
                    <a:moveTo>
                      <a:pt x="163284" y="211319"/>
                    </a:moveTo>
                    <a:lnTo>
                      <a:pt x="163437" y="211437"/>
                    </a:lnTo>
                    <a:lnTo>
                      <a:pt x="163284" y="211319"/>
                    </a:lnTo>
                    <a:close/>
                  </a:path>
                  <a:path w="473710" h="562609">
                    <a:moveTo>
                      <a:pt x="169166" y="211360"/>
                    </a:moveTo>
                    <a:lnTo>
                      <a:pt x="168930" y="211393"/>
                    </a:lnTo>
                    <a:lnTo>
                      <a:pt x="169155" y="211387"/>
                    </a:lnTo>
                    <a:close/>
                  </a:path>
                  <a:path w="473710" h="562609">
                    <a:moveTo>
                      <a:pt x="161908" y="211043"/>
                    </a:moveTo>
                    <a:lnTo>
                      <a:pt x="162185" y="211318"/>
                    </a:lnTo>
                    <a:lnTo>
                      <a:pt x="162490" y="211427"/>
                    </a:lnTo>
                    <a:lnTo>
                      <a:pt x="162404" y="211173"/>
                    </a:lnTo>
                    <a:lnTo>
                      <a:pt x="161908" y="211043"/>
                    </a:lnTo>
                    <a:close/>
                  </a:path>
                  <a:path w="473710" h="562609">
                    <a:moveTo>
                      <a:pt x="161394" y="211145"/>
                    </a:moveTo>
                    <a:lnTo>
                      <a:pt x="161712" y="211424"/>
                    </a:lnTo>
                    <a:lnTo>
                      <a:pt x="161616" y="211204"/>
                    </a:lnTo>
                    <a:lnTo>
                      <a:pt x="161394" y="211145"/>
                    </a:lnTo>
                    <a:close/>
                  </a:path>
                  <a:path w="473710" h="562609">
                    <a:moveTo>
                      <a:pt x="168307" y="210921"/>
                    </a:moveTo>
                    <a:lnTo>
                      <a:pt x="168764" y="211415"/>
                    </a:lnTo>
                    <a:lnTo>
                      <a:pt x="168385" y="210983"/>
                    </a:lnTo>
                    <a:close/>
                  </a:path>
                  <a:path w="473710" h="562609">
                    <a:moveTo>
                      <a:pt x="170846" y="211153"/>
                    </a:moveTo>
                    <a:lnTo>
                      <a:pt x="170339" y="211223"/>
                    </a:lnTo>
                    <a:lnTo>
                      <a:pt x="170784" y="211411"/>
                    </a:lnTo>
                    <a:lnTo>
                      <a:pt x="171143" y="211245"/>
                    </a:lnTo>
                    <a:lnTo>
                      <a:pt x="170846" y="211153"/>
                    </a:lnTo>
                    <a:close/>
                  </a:path>
                  <a:path w="473710" h="562609">
                    <a:moveTo>
                      <a:pt x="164365" y="211232"/>
                    </a:moveTo>
                    <a:lnTo>
                      <a:pt x="164643" y="211410"/>
                    </a:lnTo>
                    <a:lnTo>
                      <a:pt x="164958" y="211325"/>
                    </a:lnTo>
                    <a:lnTo>
                      <a:pt x="164365" y="211232"/>
                    </a:lnTo>
                    <a:close/>
                  </a:path>
                  <a:path w="473710" h="562609">
                    <a:moveTo>
                      <a:pt x="164245" y="211216"/>
                    </a:moveTo>
                    <a:lnTo>
                      <a:pt x="164494" y="211380"/>
                    </a:lnTo>
                    <a:lnTo>
                      <a:pt x="164365" y="211232"/>
                    </a:lnTo>
                    <a:close/>
                  </a:path>
                  <a:path w="473710" h="562609">
                    <a:moveTo>
                      <a:pt x="160874" y="211134"/>
                    </a:moveTo>
                    <a:lnTo>
                      <a:pt x="161059" y="211316"/>
                    </a:lnTo>
                    <a:lnTo>
                      <a:pt x="160874" y="211134"/>
                    </a:lnTo>
                    <a:close/>
                  </a:path>
                  <a:path w="473710" h="562609">
                    <a:moveTo>
                      <a:pt x="163464" y="211107"/>
                    </a:moveTo>
                    <a:lnTo>
                      <a:pt x="163657" y="211266"/>
                    </a:lnTo>
                    <a:lnTo>
                      <a:pt x="164513" y="211393"/>
                    </a:lnTo>
                    <a:lnTo>
                      <a:pt x="164265" y="211229"/>
                    </a:lnTo>
                    <a:lnTo>
                      <a:pt x="163464" y="211107"/>
                    </a:lnTo>
                    <a:close/>
                  </a:path>
                  <a:path w="473710" h="562609">
                    <a:moveTo>
                      <a:pt x="163104" y="211204"/>
                    </a:moveTo>
                    <a:lnTo>
                      <a:pt x="163133" y="211357"/>
                    </a:lnTo>
                    <a:lnTo>
                      <a:pt x="163104" y="211204"/>
                    </a:lnTo>
                    <a:close/>
                  </a:path>
                  <a:path w="473710" h="562609">
                    <a:moveTo>
                      <a:pt x="160859" y="211143"/>
                    </a:moveTo>
                    <a:lnTo>
                      <a:pt x="161138" y="211384"/>
                    </a:lnTo>
                    <a:lnTo>
                      <a:pt x="160859" y="211143"/>
                    </a:lnTo>
                    <a:close/>
                  </a:path>
                  <a:path w="473710" h="562609">
                    <a:moveTo>
                      <a:pt x="168282" y="210820"/>
                    </a:moveTo>
                    <a:lnTo>
                      <a:pt x="169166" y="211360"/>
                    </a:lnTo>
                    <a:lnTo>
                      <a:pt x="168282" y="210820"/>
                    </a:lnTo>
                    <a:close/>
                  </a:path>
                  <a:path w="473710" h="562609">
                    <a:moveTo>
                      <a:pt x="169638" y="211295"/>
                    </a:moveTo>
                    <a:lnTo>
                      <a:pt x="169484" y="211316"/>
                    </a:lnTo>
                    <a:lnTo>
                      <a:pt x="169638" y="211295"/>
                    </a:lnTo>
                    <a:close/>
                  </a:path>
                  <a:path w="473710" h="562609">
                    <a:moveTo>
                      <a:pt x="161859" y="211037"/>
                    </a:moveTo>
                    <a:lnTo>
                      <a:pt x="161879" y="211266"/>
                    </a:lnTo>
                    <a:lnTo>
                      <a:pt x="162224" y="211357"/>
                    </a:lnTo>
                    <a:lnTo>
                      <a:pt x="161972" y="211106"/>
                    </a:lnTo>
                    <a:close/>
                  </a:path>
                  <a:path w="473710" h="562609">
                    <a:moveTo>
                      <a:pt x="166589" y="211129"/>
                    </a:moveTo>
                    <a:lnTo>
                      <a:pt x="167347" y="211342"/>
                    </a:lnTo>
                    <a:lnTo>
                      <a:pt x="166589" y="211129"/>
                    </a:lnTo>
                    <a:close/>
                  </a:path>
                  <a:path w="473710" h="562609">
                    <a:moveTo>
                      <a:pt x="155390" y="210235"/>
                    </a:moveTo>
                    <a:lnTo>
                      <a:pt x="155271" y="211204"/>
                    </a:lnTo>
                    <a:lnTo>
                      <a:pt x="155716" y="211330"/>
                    </a:lnTo>
                    <a:lnTo>
                      <a:pt x="155843" y="210858"/>
                    </a:lnTo>
                    <a:lnTo>
                      <a:pt x="155724" y="210375"/>
                    </a:lnTo>
                    <a:lnTo>
                      <a:pt x="155390" y="210235"/>
                    </a:lnTo>
                    <a:close/>
                  </a:path>
                  <a:path w="473710" h="562609">
                    <a:moveTo>
                      <a:pt x="163141" y="211209"/>
                    </a:moveTo>
                    <a:lnTo>
                      <a:pt x="163284" y="211319"/>
                    </a:lnTo>
                    <a:lnTo>
                      <a:pt x="163141" y="211209"/>
                    </a:lnTo>
                    <a:close/>
                  </a:path>
                  <a:path w="473710" h="562609">
                    <a:moveTo>
                      <a:pt x="163979" y="210548"/>
                    </a:moveTo>
                    <a:lnTo>
                      <a:pt x="163781" y="210575"/>
                    </a:lnTo>
                    <a:lnTo>
                      <a:pt x="163724" y="210776"/>
                    </a:lnTo>
                    <a:lnTo>
                      <a:pt x="164353" y="211223"/>
                    </a:lnTo>
                    <a:lnTo>
                      <a:pt x="164983" y="211318"/>
                    </a:lnTo>
                    <a:lnTo>
                      <a:pt x="165683" y="211129"/>
                    </a:lnTo>
                    <a:lnTo>
                      <a:pt x="165307" y="210865"/>
                    </a:lnTo>
                    <a:lnTo>
                      <a:pt x="163979" y="210548"/>
                    </a:lnTo>
                    <a:close/>
                  </a:path>
                  <a:path w="473710" h="562609">
                    <a:moveTo>
                      <a:pt x="170113" y="211229"/>
                    </a:moveTo>
                    <a:lnTo>
                      <a:pt x="169811" y="211271"/>
                    </a:lnTo>
                    <a:lnTo>
                      <a:pt x="170108" y="211255"/>
                    </a:lnTo>
                    <a:close/>
                  </a:path>
                  <a:path w="473710" h="562609">
                    <a:moveTo>
                      <a:pt x="162713" y="211151"/>
                    </a:moveTo>
                    <a:lnTo>
                      <a:pt x="162931" y="211303"/>
                    </a:lnTo>
                    <a:lnTo>
                      <a:pt x="162873" y="211173"/>
                    </a:lnTo>
                    <a:lnTo>
                      <a:pt x="162713" y="211151"/>
                    </a:lnTo>
                    <a:close/>
                  </a:path>
                  <a:path w="473710" h="562609">
                    <a:moveTo>
                      <a:pt x="174909" y="211248"/>
                    </a:moveTo>
                    <a:close/>
                  </a:path>
                  <a:path w="473710" h="562609">
                    <a:moveTo>
                      <a:pt x="163403" y="211098"/>
                    </a:moveTo>
                    <a:lnTo>
                      <a:pt x="163331" y="211234"/>
                    </a:lnTo>
                    <a:lnTo>
                      <a:pt x="163675" y="211280"/>
                    </a:lnTo>
                    <a:lnTo>
                      <a:pt x="163461" y="211106"/>
                    </a:lnTo>
                    <a:close/>
                  </a:path>
                  <a:path w="473710" h="562609">
                    <a:moveTo>
                      <a:pt x="174707" y="211221"/>
                    </a:moveTo>
                    <a:lnTo>
                      <a:pt x="174839" y="211258"/>
                    </a:lnTo>
                    <a:lnTo>
                      <a:pt x="174707" y="211221"/>
                    </a:lnTo>
                    <a:close/>
                  </a:path>
                  <a:path w="473710" h="562609">
                    <a:moveTo>
                      <a:pt x="178219" y="210820"/>
                    </a:moveTo>
                    <a:lnTo>
                      <a:pt x="175137" y="211216"/>
                    </a:lnTo>
                    <a:lnTo>
                      <a:pt x="178219" y="210820"/>
                    </a:lnTo>
                    <a:close/>
                  </a:path>
                  <a:path w="473710" h="562609">
                    <a:moveTo>
                      <a:pt x="170782" y="211137"/>
                    </a:moveTo>
                    <a:lnTo>
                      <a:pt x="170297" y="211204"/>
                    </a:lnTo>
                    <a:lnTo>
                      <a:pt x="170805" y="211159"/>
                    </a:lnTo>
                    <a:close/>
                  </a:path>
                  <a:path w="473710" h="562609">
                    <a:moveTo>
                      <a:pt x="161187" y="210946"/>
                    </a:moveTo>
                    <a:lnTo>
                      <a:pt x="161433" y="211148"/>
                    </a:lnTo>
                    <a:lnTo>
                      <a:pt x="161782" y="211240"/>
                    </a:lnTo>
                    <a:lnTo>
                      <a:pt x="161692" y="211014"/>
                    </a:lnTo>
                    <a:lnTo>
                      <a:pt x="161187" y="210946"/>
                    </a:lnTo>
                    <a:close/>
                  </a:path>
                  <a:path w="473710" h="562609">
                    <a:moveTo>
                      <a:pt x="171061" y="211124"/>
                    </a:moveTo>
                    <a:lnTo>
                      <a:pt x="170919" y="211173"/>
                    </a:lnTo>
                    <a:lnTo>
                      <a:pt x="171162" y="211236"/>
                    </a:lnTo>
                    <a:close/>
                  </a:path>
                  <a:path w="473710" h="562609">
                    <a:moveTo>
                      <a:pt x="177888" y="210820"/>
                    </a:moveTo>
                    <a:lnTo>
                      <a:pt x="174980" y="211181"/>
                    </a:lnTo>
                    <a:lnTo>
                      <a:pt x="177888" y="210820"/>
                    </a:lnTo>
                    <a:close/>
                  </a:path>
                  <a:path w="473710" h="562609">
                    <a:moveTo>
                      <a:pt x="163178" y="211067"/>
                    </a:moveTo>
                    <a:lnTo>
                      <a:pt x="163203" y="211209"/>
                    </a:lnTo>
                    <a:lnTo>
                      <a:pt x="163266" y="211079"/>
                    </a:lnTo>
                    <a:close/>
                  </a:path>
                  <a:path w="473710" h="562609">
                    <a:moveTo>
                      <a:pt x="163619" y="210701"/>
                    </a:moveTo>
                    <a:lnTo>
                      <a:pt x="164245" y="211216"/>
                    </a:lnTo>
                    <a:lnTo>
                      <a:pt x="163619" y="210701"/>
                    </a:lnTo>
                    <a:close/>
                  </a:path>
                  <a:path w="473710" h="562609">
                    <a:moveTo>
                      <a:pt x="172517" y="210923"/>
                    </a:moveTo>
                    <a:lnTo>
                      <a:pt x="174636" y="211231"/>
                    </a:lnTo>
                    <a:lnTo>
                      <a:pt x="172517" y="210923"/>
                    </a:lnTo>
                    <a:close/>
                  </a:path>
                  <a:path w="473710" h="562609">
                    <a:moveTo>
                      <a:pt x="169191" y="210610"/>
                    </a:moveTo>
                    <a:lnTo>
                      <a:pt x="169079" y="210890"/>
                    </a:lnTo>
                    <a:lnTo>
                      <a:pt x="170113" y="211229"/>
                    </a:lnTo>
                    <a:lnTo>
                      <a:pt x="170746" y="211141"/>
                    </a:lnTo>
                    <a:lnTo>
                      <a:pt x="169571" y="210820"/>
                    </a:lnTo>
                    <a:lnTo>
                      <a:pt x="169191" y="210610"/>
                    </a:lnTo>
                    <a:close/>
                  </a:path>
                  <a:path w="473710" h="562609">
                    <a:moveTo>
                      <a:pt x="160236" y="210841"/>
                    </a:moveTo>
                    <a:lnTo>
                      <a:pt x="160245" y="211019"/>
                    </a:lnTo>
                    <a:lnTo>
                      <a:pt x="160732" y="211218"/>
                    </a:lnTo>
                    <a:lnTo>
                      <a:pt x="160618" y="210941"/>
                    </a:lnTo>
                    <a:lnTo>
                      <a:pt x="160236" y="210841"/>
                    </a:lnTo>
                    <a:close/>
                  </a:path>
                  <a:path w="473710" h="562609">
                    <a:moveTo>
                      <a:pt x="162380" y="211106"/>
                    </a:moveTo>
                    <a:lnTo>
                      <a:pt x="162602" y="211217"/>
                    </a:lnTo>
                    <a:lnTo>
                      <a:pt x="162380" y="211106"/>
                    </a:lnTo>
                    <a:close/>
                  </a:path>
                  <a:path w="473710" h="562609">
                    <a:moveTo>
                      <a:pt x="163578" y="210776"/>
                    </a:moveTo>
                    <a:lnTo>
                      <a:pt x="163430" y="211079"/>
                    </a:lnTo>
                    <a:lnTo>
                      <a:pt x="164245" y="211216"/>
                    </a:lnTo>
                    <a:lnTo>
                      <a:pt x="163578" y="210776"/>
                    </a:lnTo>
                    <a:close/>
                  </a:path>
                  <a:path w="473710" h="562609">
                    <a:moveTo>
                      <a:pt x="171067" y="208772"/>
                    </a:moveTo>
                    <a:lnTo>
                      <a:pt x="170678" y="209153"/>
                    </a:lnTo>
                    <a:lnTo>
                      <a:pt x="170568" y="209326"/>
                    </a:lnTo>
                    <a:lnTo>
                      <a:pt x="171525" y="209553"/>
                    </a:lnTo>
                    <a:lnTo>
                      <a:pt x="170012" y="209961"/>
                    </a:lnTo>
                    <a:lnTo>
                      <a:pt x="173250" y="210822"/>
                    </a:lnTo>
                    <a:lnTo>
                      <a:pt x="172862" y="210875"/>
                    </a:lnTo>
                    <a:lnTo>
                      <a:pt x="174809" y="211206"/>
                    </a:lnTo>
                    <a:lnTo>
                      <a:pt x="177495" y="210820"/>
                    </a:lnTo>
                    <a:lnTo>
                      <a:pt x="298750" y="210820"/>
                    </a:lnTo>
                    <a:lnTo>
                      <a:pt x="300164" y="209550"/>
                    </a:lnTo>
                    <a:lnTo>
                      <a:pt x="173316" y="209550"/>
                    </a:lnTo>
                    <a:lnTo>
                      <a:pt x="171067" y="208772"/>
                    </a:lnTo>
                    <a:close/>
                  </a:path>
                  <a:path w="473710" h="562609">
                    <a:moveTo>
                      <a:pt x="162821" y="211017"/>
                    </a:moveTo>
                    <a:lnTo>
                      <a:pt x="162873" y="211173"/>
                    </a:lnTo>
                    <a:lnTo>
                      <a:pt x="162909" y="211030"/>
                    </a:lnTo>
                    <a:close/>
                  </a:path>
                  <a:path w="473710" h="562609">
                    <a:moveTo>
                      <a:pt x="161981" y="211053"/>
                    </a:moveTo>
                    <a:lnTo>
                      <a:pt x="162472" y="211182"/>
                    </a:lnTo>
                    <a:lnTo>
                      <a:pt x="161981" y="211053"/>
                    </a:lnTo>
                    <a:close/>
                  </a:path>
                  <a:path w="473710" h="562609">
                    <a:moveTo>
                      <a:pt x="171552" y="211056"/>
                    </a:moveTo>
                    <a:lnTo>
                      <a:pt x="171244" y="211098"/>
                    </a:lnTo>
                    <a:lnTo>
                      <a:pt x="171552" y="211056"/>
                    </a:lnTo>
                    <a:close/>
                  </a:path>
                  <a:path w="473710" h="562609">
                    <a:moveTo>
                      <a:pt x="162771" y="211079"/>
                    </a:moveTo>
                    <a:close/>
                  </a:path>
                  <a:path w="473710" h="562609">
                    <a:moveTo>
                      <a:pt x="155258" y="210180"/>
                    </a:moveTo>
                    <a:lnTo>
                      <a:pt x="155115" y="211159"/>
                    </a:lnTo>
                    <a:lnTo>
                      <a:pt x="155241" y="210395"/>
                    </a:lnTo>
                    <a:lnTo>
                      <a:pt x="155258" y="210180"/>
                    </a:lnTo>
                    <a:close/>
                  </a:path>
                  <a:path w="473710" h="562609">
                    <a:moveTo>
                      <a:pt x="170997" y="211107"/>
                    </a:moveTo>
                    <a:lnTo>
                      <a:pt x="170846" y="211153"/>
                    </a:lnTo>
                    <a:lnTo>
                      <a:pt x="170997" y="211107"/>
                    </a:lnTo>
                    <a:close/>
                  </a:path>
                  <a:path w="473710" h="562609">
                    <a:moveTo>
                      <a:pt x="155218" y="210163"/>
                    </a:moveTo>
                    <a:lnTo>
                      <a:pt x="155076" y="211148"/>
                    </a:lnTo>
                    <a:lnTo>
                      <a:pt x="155203" y="210388"/>
                    </a:lnTo>
                    <a:lnTo>
                      <a:pt x="155218" y="210163"/>
                    </a:lnTo>
                    <a:close/>
                  </a:path>
                  <a:path w="473710" h="562609">
                    <a:moveTo>
                      <a:pt x="160630" y="210944"/>
                    </a:moveTo>
                    <a:lnTo>
                      <a:pt x="160859" y="211143"/>
                    </a:lnTo>
                    <a:lnTo>
                      <a:pt x="160737" y="211014"/>
                    </a:lnTo>
                    <a:close/>
                  </a:path>
                  <a:path w="473710" h="562609">
                    <a:moveTo>
                      <a:pt x="162161" y="210925"/>
                    </a:moveTo>
                    <a:lnTo>
                      <a:pt x="162371" y="211098"/>
                    </a:lnTo>
                    <a:lnTo>
                      <a:pt x="162617" y="211138"/>
                    </a:lnTo>
                    <a:lnTo>
                      <a:pt x="162368" y="210954"/>
                    </a:lnTo>
                    <a:lnTo>
                      <a:pt x="162161" y="210925"/>
                    </a:lnTo>
                    <a:close/>
                  </a:path>
                  <a:path w="473710" h="562609">
                    <a:moveTo>
                      <a:pt x="169318" y="210486"/>
                    </a:moveTo>
                    <a:lnTo>
                      <a:pt x="169289" y="210664"/>
                    </a:lnTo>
                    <a:lnTo>
                      <a:pt x="169619" y="210832"/>
                    </a:lnTo>
                    <a:lnTo>
                      <a:pt x="170782" y="211137"/>
                    </a:lnTo>
                    <a:lnTo>
                      <a:pt x="169952" y="210832"/>
                    </a:lnTo>
                    <a:lnTo>
                      <a:pt x="169318" y="210486"/>
                    </a:lnTo>
                    <a:close/>
                  </a:path>
                  <a:path w="473710" h="562609">
                    <a:moveTo>
                      <a:pt x="161176" y="210953"/>
                    </a:moveTo>
                    <a:lnTo>
                      <a:pt x="161382" y="211134"/>
                    </a:lnTo>
                    <a:lnTo>
                      <a:pt x="161176" y="210953"/>
                    </a:lnTo>
                    <a:close/>
                  </a:path>
                  <a:path w="473710" h="562609">
                    <a:moveTo>
                      <a:pt x="160668" y="210954"/>
                    </a:moveTo>
                    <a:lnTo>
                      <a:pt x="160874" y="211134"/>
                    </a:lnTo>
                    <a:lnTo>
                      <a:pt x="160668" y="210954"/>
                    </a:lnTo>
                    <a:close/>
                  </a:path>
                  <a:path w="473710" h="562609">
                    <a:moveTo>
                      <a:pt x="166318" y="210958"/>
                    </a:moveTo>
                    <a:lnTo>
                      <a:pt x="166589" y="211129"/>
                    </a:lnTo>
                    <a:lnTo>
                      <a:pt x="166318" y="210958"/>
                    </a:lnTo>
                    <a:close/>
                  </a:path>
                  <a:path w="473710" h="562609">
                    <a:moveTo>
                      <a:pt x="171631" y="211019"/>
                    </a:moveTo>
                    <a:lnTo>
                      <a:pt x="171141" y="211087"/>
                    </a:lnTo>
                    <a:lnTo>
                      <a:pt x="171575" y="211045"/>
                    </a:lnTo>
                    <a:close/>
                  </a:path>
                  <a:path w="473710" h="562609">
                    <a:moveTo>
                      <a:pt x="165297" y="210859"/>
                    </a:moveTo>
                    <a:lnTo>
                      <a:pt x="165715" y="211121"/>
                    </a:lnTo>
                    <a:lnTo>
                      <a:pt x="165966" y="211053"/>
                    </a:lnTo>
                    <a:lnTo>
                      <a:pt x="165297" y="210859"/>
                    </a:lnTo>
                    <a:close/>
                  </a:path>
                  <a:path w="473710" h="562609">
                    <a:moveTo>
                      <a:pt x="166110" y="211014"/>
                    </a:moveTo>
                    <a:lnTo>
                      <a:pt x="166403" y="211119"/>
                    </a:lnTo>
                    <a:lnTo>
                      <a:pt x="166110" y="211014"/>
                    </a:lnTo>
                    <a:close/>
                  </a:path>
                  <a:path w="473710" h="562609">
                    <a:moveTo>
                      <a:pt x="169824" y="210038"/>
                    </a:moveTo>
                    <a:lnTo>
                      <a:pt x="169474" y="210333"/>
                    </a:lnTo>
                    <a:lnTo>
                      <a:pt x="169348" y="210504"/>
                    </a:lnTo>
                    <a:lnTo>
                      <a:pt x="169952" y="210832"/>
                    </a:lnTo>
                    <a:lnTo>
                      <a:pt x="170997" y="211107"/>
                    </a:lnTo>
                    <a:lnTo>
                      <a:pt x="171631" y="211019"/>
                    </a:lnTo>
                    <a:lnTo>
                      <a:pt x="171882" y="210903"/>
                    </a:lnTo>
                    <a:lnTo>
                      <a:pt x="171620" y="210820"/>
                    </a:lnTo>
                    <a:lnTo>
                      <a:pt x="173075" y="210820"/>
                    </a:lnTo>
                    <a:lnTo>
                      <a:pt x="169824" y="210038"/>
                    </a:lnTo>
                    <a:close/>
                  </a:path>
                  <a:path w="473710" h="562609">
                    <a:moveTo>
                      <a:pt x="161914" y="210891"/>
                    </a:moveTo>
                    <a:lnTo>
                      <a:pt x="162380" y="211106"/>
                    </a:lnTo>
                    <a:lnTo>
                      <a:pt x="162129" y="210921"/>
                    </a:lnTo>
                    <a:lnTo>
                      <a:pt x="161914" y="210891"/>
                    </a:lnTo>
                    <a:close/>
                  </a:path>
                  <a:path w="473710" h="562609">
                    <a:moveTo>
                      <a:pt x="163398" y="210657"/>
                    </a:moveTo>
                    <a:lnTo>
                      <a:pt x="163305" y="210976"/>
                    </a:lnTo>
                    <a:lnTo>
                      <a:pt x="163544" y="210839"/>
                    </a:lnTo>
                    <a:lnTo>
                      <a:pt x="163437" y="210683"/>
                    </a:lnTo>
                    <a:close/>
                  </a:path>
                  <a:path w="473710" h="562609">
                    <a:moveTo>
                      <a:pt x="172353" y="210919"/>
                    </a:moveTo>
                    <a:lnTo>
                      <a:pt x="171667" y="211014"/>
                    </a:lnTo>
                    <a:lnTo>
                      <a:pt x="172362" y="210944"/>
                    </a:lnTo>
                    <a:close/>
                  </a:path>
                  <a:path w="473710" h="562609">
                    <a:moveTo>
                      <a:pt x="163034" y="210754"/>
                    </a:moveTo>
                    <a:lnTo>
                      <a:pt x="162943" y="211006"/>
                    </a:lnTo>
                    <a:lnTo>
                      <a:pt x="163034" y="210754"/>
                    </a:lnTo>
                    <a:close/>
                  </a:path>
                  <a:path w="473710" h="562609">
                    <a:moveTo>
                      <a:pt x="160563" y="210863"/>
                    </a:moveTo>
                    <a:lnTo>
                      <a:pt x="161029" y="211041"/>
                    </a:lnTo>
                    <a:lnTo>
                      <a:pt x="160563" y="210863"/>
                    </a:lnTo>
                    <a:close/>
                  </a:path>
                  <a:path w="473710" h="562609">
                    <a:moveTo>
                      <a:pt x="162874" y="210952"/>
                    </a:moveTo>
                    <a:close/>
                  </a:path>
                  <a:path w="473710" h="562609">
                    <a:moveTo>
                      <a:pt x="161294" y="210883"/>
                    </a:moveTo>
                    <a:lnTo>
                      <a:pt x="161859" y="211037"/>
                    </a:lnTo>
                    <a:lnTo>
                      <a:pt x="161294" y="210883"/>
                    </a:lnTo>
                    <a:close/>
                  </a:path>
                  <a:path w="473710" h="562609">
                    <a:moveTo>
                      <a:pt x="165193" y="210794"/>
                    </a:moveTo>
                    <a:lnTo>
                      <a:pt x="166038" y="211033"/>
                    </a:lnTo>
                    <a:lnTo>
                      <a:pt x="165193" y="210794"/>
                    </a:lnTo>
                    <a:close/>
                  </a:path>
                  <a:path w="473710" h="562609">
                    <a:moveTo>
                      <a:pt x="161400" y="210820"/>
                    </a:moveTo>
                    <a:lnTo>
                      <a:pt x="161864" y="211022"/>
                    </a:lnTo>
                    <a:lnTo>
                      <a:pt x="161739" y="210875"/>
                    </a:lnTo>
                    <a:lnTo>
                      <a:pt x="161400" y="210820"/>
                    </a:lnTo>
                    <a:close/>
                  </a:path>
                  <a:path w="473710" h="562609">
                    <a:moveTo>
                      <a:pt x="164819" y="210559"/>
                    </a:moveTo>
                    <a:lnTo>
                      <a:pt x="165191" y="210792"/>
                    </a:lnTo>
                    <a:lnTo>
                      <a:pt x="166110" y="211014"/>
                    </a:lnTo>
                    <a:lnTo>
                      <a:pt x="165987" y="210883"/>
                    </a:lnTo>
                    <a:lnTo>
                      <a:pt x="164819" y="210559"/>
                    </a:lnTo>
                    <a:close/>
                  </a:path>
                  <a:path w="473710" h="562609">
                    <a:moveTo>
                      <a:pt x="161729" y="210865"/>
                    </a:moveTo>
                    <a:lnTo>
                      <a:pt x="161871" y="211006"/>
                    </a:lnTo>
                    <a:lnTo>
                      <a:pt x="161799" y="210875"/>
                    </a:lnTo>
                    <a:close/>
                  </a:path>
                  <a:path w="473710" h="562609">
                    <a:moveTo>
                      <a:pt x="162418" y="210756"/>
                    </a:moveTo>
                    <a:lnTo>
                      <a:pt x="162274" y="210832"/>
                    </a:lnTo>
                    <a:lnTo>
                      <a:pt x="162683" y="210998"/>
                    </a:lnTo>
                    <a:lnTo>
                      <a:pt x="162418" y="210756"/>
                    </a:lnTo>
                    <a:close/>
                  </a:path>
                  <a:path w="473710" h="562609">
                    <a:moveTo>
                      <a:pt x="168940" y="210472"/>
                    </a:moveTo>
                    <a:lnTo>
                      <a:pt x="168732" y="210575"/>
                    </a:lnTo>
                    <a:lnTo>
                      <a:pt x="168608" y="210754"/>
                    </a:lnTo>
                    <a:lnTo>
                      <a:pt x="169182" y="210976"/>
                    </a:lnTo>
                    <a:lnTo>
                      <a:pt x="168940" y="210472"/>
                    </a:lnTo>
                    <a:close/>
                  </a:path>
                  <a:path w="473710" h="562609">
                    <a:moveTo>
                      <a:pt x="166150" y="210260"/>
                    </a:moveTo>
                    <a:lnTo>
                      <a:pt x="165595" y="210333"/>
                    </a:lnTo>
                    <a:lnTo>
                      <a:pt x="166318" y="210958"/>
                    </a:lnTo>
                    <a:lnTo>
                      <a:pt x="166713" y="210852"/>
                    </a:lnTo>
                    <a:lnTo>
                      <a:pt x="166589" y="210657"/>
                    </a:lnTo>
                    <a:lnTo>
                      <a:pt x="166150" y="210260"/>
                    </a:lnTo>
                    <a:close/>
                  </a:path>
                  <a:path w="473710" h="562609">
                    <a:moveTo>
                      <a:pt x="162950" y="210685"/>
                    </a:moveTo>
                    <a:lnTo>
                      <a:pt x="162874" y="210952"/>
                    </a:lnTo>
                    <a:lnTo>
                      <a:pt x="162990" y="210809"/>
                    </a:lnTo>
                    <a:close/>
                  </a:path>
                  <a:path w="473710" h="562609">
                    <a:moveTo>
                      <a:pt x="161011" y="210809"/>
                    </a:moveTo>
                    <a:lnTo>
                      <a:pt x="161187" y="210946"/>
                    </a:lnTo>
                    <a:lnTo>
                      <a:pt x="161011" y="210809"/>
                    </a:lnTo>
                    <a:close/>
                  </a:path>
                  <a:path w="473710" h="562609">
                    <a:moveTo>
                      <a:pt x="160241" y="210820"/>
                    </a:moveTo>
                    <a:lnTo>
                      <a:pt x="160615" y="210932"/>
                    </a:lnTo>
                    <a:lnTo>
                      <a:pt x="160241" y="210820"/>
                    </a:lnTo>
                    <a:close/>
                  </a:path>
                  <a:path w="473710" h="562609">
                    <a:moveTo>
                      <a:pt x="163359" y="210631"/>
                    </a:moveTo>
                    <a:lnTo>
                      <a:pt x="163250" y="210932"/>
                    </a:lnTo>
                    <a:lnTo>
                      <a:pt x="163377" y="210695"/>
                    </a:lnTo>
                    <a:close/>
                  </a:path>
                  <a:path w="473710" h="562609">
                    <a:moveTo>
                      <a:pt x="162020" y="210809"/>
                    </a:moveTo>
                    <a:lnTo>
                      <a:pt x="162161" y="210925"/>
                    </a:lnTo>
                    <a:lnTo>
                      <a:pt x="162020" y="210809"/>
                    </a:lnTo>
                    <a:close/>
                  </a:path>
                  <a:path w="473710" h="562609">
                    <a:moveTo>
                      <a:pt x="172565" y="210890"/>
                    </a:moveTo>
                    <a:close/>
                  </a:path>
                  <a:path w="473710" h="562609">
                    <a:moveTo>
                      <a:pt x="168213" y="210820"/>
                    </a:moveTo>
                    <a:close/>
                  </a:path>
                  <a:path w="473710" h="562609">
                    <a:moveTo>
                      <a:pt x="171994" y="210852"/>
                    </a:moveTo>
                    <a:lnTo>
                      <a:pt x="172353" y="210919"/>
                    </a:lnTo>
                    <a:lnTo>
                      <a:pt x="171994" y="210852"/>
                    </a:lnTo>
                    <a:close/>
                  </a:path>
                  <a:path w="473710" h="562609">
                    <a:moveTo>
                      <a:pt x="162593" y="210733"/>
                    </a:moveTo>
                    <a:lnTo>
                      <a:pt x="162761" y="210915"/>
                    </a:lnTo>
                    <a:lnTo>
                      <a:pt x="162593" y="210733"/>
                    </a:lnTo>
                    <a:close/>
                  </a:path>
                  <a:path w="473710" h="562609">
                    <a:moveTo>
                      <a:pt x="169888" y="210007"/>
                    </a:moveTo>
                    <a:lnTo>
                      <a:pt x="173059" y="210822"/>
                    </a:lnTo>
                    <a:lnTo>
                      <a:pt x="172762" y="210863"/>
                    </a:lnTo>
                    <a:lnTo>
                      <a:pt x="173250" y="210822"/>
                    </a:lnTo>
                    <a:lnTo>
                      <a:pt x="169888" y="210007"/>
                    </a:lnTo>
                    <a:close/>
                  </a:path>
                  <a:path w="473710" h="562609">
                    <a:moveTo>
                      <a:pt x="173075" y="210820"/>
                    </a:moveTo>
                    <a:lnTo>
                      <a:pt x="172063" y="210820"/>
                    </a:lnTo>
                    <a:lnTo>
                      <a:pt x="172565" y="210890"/>
                    </a:lnTo>
                    <a:lnTo>
                      <a:pt x="173075" y="210820"/>
                    </a:lnTo>
                    <a:close/>
                  </a:path>
                  <a:path w="473710" h="562609">
                    <a:moveTo>
                      <a:pt x="159081" y="209111"/>
                    </a:moveTo>
                    <a:lnTo>
                      <a:pt x="160970" y="210772"/>
                    </a:lnTo>
                    <a:lnTo>
                      <a:pt x="161307" y="210875"/>
                    </a:lnTo>
                    <a:lnTo>
                      <a:pt x="161683" y="210820"/>
                    </a:lnTo>
                    <a:lnTo>
                      <a:pt x="160588" y="209750"/>
                    </a:lnTo>
                    <a:lnTo>
                      <a:pt x="159783" y="209560"/>
                    </a:lnTo>
                    <a:lnTo>
                      <a:pt x="159164" y="209132"/>
                    </a:lnTo>
                    <a:close/>
                  </a:path>
                  <a:path w="473710" h="562609">
                    <a:moveTo>
                      <a:pt x="171758" y="210820"/>
                    </a:moveTo>
                    <a:lnTo>
                      <a:pt x="171620" y="210820"/>
                    </a:lnTo>
                    <a:lnTo>
                      <a:pt x="171962" y="210866"/>
                    </a:lnTo>
                    <a:lnTo>
                      <a:pt x="171758" y="210820"/>
                    </a:lnTo>
                    <a:close/>
                  </a:path>
                  <a:path w="473710" h="562609">
                    <a:moveTo>
                      <a:pt x="161683" y="210820"/>
                    </a:moveTo>
                    <a:lnTo>
                      <a:pt x="161400" y="210820"/>
                    </a:lnTo>
                    <a:lnTo>
                      <a:pt x="161729" y="210865"/>
                    </a:lnTo>
                    <a:close/>
                  </a:path>
                  <a:path w="473710" h="562609">
                    <a:moveTo>
                      <a:pt x="163287" y="210640"/>
                    </a:moveTo>
                    <a:lnTo>
                      <a:pt x="163056" y="210772"/>
                    </a:lnTo>
                    <a:lnTo>
                      <a:pt x="163287" y="210640"/>
                    </a:lnTo>
                    <a:close/>
                  </a:path>
                  <a:path w="473710" h="562609">
                    <a:moveTo>
                      <a:pt x="160240" y="210607"/>
                    </a:moveTo>
                    <a:lnTo>
                      <a:pt x="160563" y="210863"/>
                    </a:lnTo>
                    <a:lnTo>
                      <a:pt x="160314" y="210646"/>
                    </a:lnTo>
                    <a:close/>
                  </a:path>
                  <a:path w="473710" h="562609">
                    <a:moveTo>
                      <a:pt x="164103" y="210532"/>
                    </a:moveTo>
                    <a:lnTo>
                      <a:pt x="165297" y="210859"/>
                    </a:lnTo>
                    <a:lnTo>
                      <a:pt x="164103" y="210532"/>
                    </a:lnTo>
                    <a:close/>
                  </a:path>
                  <a:path w="473710" h="562609">
                    <a:moveTo>
                      <a:pt x="172063" y="210820"/>
                    </a:moveTo>
                    <a:lnTo>
                      <a:pt x="171758" y="210820"/>
                    </a:lnTo>
                    <a:lnTo>
                      <a:pt x="171994" y="210852"/>
                    </a:lnTo>
                    <a:close/>
                  </a:path>
                  <a:path w="473710" h="562609">
                    <a:moveTo>
                      <a:pt x="165130" y="210395"/>
                    </a:moveTo>
                    <a:lnTo>
                      <a:pt x="164801" y="210439"/>
                    </a:lnTo>
                    <a:lnTo>
                      <a:pt x="165849" y="210820"/>
                    </a:lnTo>
                    <a:lnTo>
                      <a:pt x="165130" y="210395"/>
                    </a:lnTo>
                    <a:close/>
                  </a:path>
                  <a:path w="473710" h="562609">
                    <a:moveTo>
                      <a:pt x="165652" y="210692"/>
                    </a:moveTo>
                    <a:lnTo>
                      <a:pt x="165849" y="210820"/>
                    </a:lnTo>
                    <a:lnTo>
                      <a:pt x="165652" y="210692"/>
                    </a:lnTo>
                    <a:close/>
                  </a:path>
                  <a:path w="473710" h="562609">
                    <a:moveTo>
                      <a:pt x="168487" y="210695"/>
                    </a:moveTo>
                    <a:lnTo>
                      <a:pt x="168719" y="210820"/>
                    </a:lnTo>
                    <a:lnTo>
                      <a:pt x="168487" y="210695"/>
                    </a:lnTo>
                    <a:close/>
                  </a:path>
                  <a:path w="473710" h="562609">
                    <a:moveTo>
                      <a:pt x="160796" y="209799"/>
                    </a:moveTo>
                    <a:lnTo>
                      <a:pt x="162020" y="210809"/>
                    </a:lnTo>
                    <a:lnTo>
                      <a:pt x="162270" y="210776"/>
                    </a:lnTo>
                    <a:lnTo>
                      <a:pt x="162143" y="210504"/>
                    </a:lnTo>
                    <a:lnTo>
                      <a:pt x="161541" y="209974"/>
                    </a:lnTo>
                    <a:lnTo>
                      <a:pt x="160796" y="209799"/>
                    </a:lnTo>
                    <a:close/>
                  </a:path>
                  <a:path w="473710" h="562609">
                    <a:moveTo>
                      <a:pt x="164500" y="210479"/>
                    </a:moveTo>
                    <a:lnTo>
                      <a:pt x="164242" y="210513"/>
                    </a:lnTo>
                    <a:lnTo>
                      <a:pt x="165193" y="210794"/>
                    </a:lnTo>
                    <a:lnTo>
                      <a:pt x="164819" y="210559"/>
                    </a:lnTo>
                    <a:lnTo>
                      <a:pt x="164500" y="210479"/>
                    </a:lnTo>
                    <a:close/>
                  </a:path>
                  <a:path w="473710" h="562609">
                    <a:moveTo>
                      <a:pt x="163495" y="210613"/>
                    </a:moveTo>
                    <a:lnTo>
                      <a:pt x="163578" y="210776"/>
                    </a:lnTo>
                    <a:lnTo>
                      <a:pt x="163495" y="210613"/>
                    </a:lnTo>
                    <a:close/>
                  </a:path>
                  <a:path w="473710" h="562609">
                    <a:moveTo>
                      <a:pt x="162429" y="210605"/>
                    </a:moveTo>
                    <a:lnTo>
                      <a:pt x="162535" y="210741"/>
                    </a:lnTo>
                    <a:lnTo>
                      <a:pt x="162429" y="210605"/>
                    </a:lnTo>
                    <a:close/>
                  </a:path>
                  <a:path w="473710" h="562609">
                    <a:moveTo>
                      <a:pt x="162596" y="210394"/>
                    </a:moveTo>
                    <a:lnTo>
                      <a:pt x="162472" y="210639"/>
                    </a:lnTo>
                    <a:lnTo>
                      <a:pt x="162851" y="210698"/>
                    </a:lnTo>
                    <a:lnTo>
                      <a:pt x="162729" y="210504"/>
                    </a:lnTo>
                    <a:lnTo>
                      <a:pt x="162596" y="210394"/>
                    </a:lnTo>
                    <a:close/>
                  </a:path>
                  <a:path w="473710" h="562609">
                    <a:moveTo>
                      <a:pt x="168088" y="210481"/>
                    </a:moveTo>
                    <a:lnTo>
                      <a:pt x="168431" y="210713"/>
                    </a:lnTo>
                    <a:lnTo>
                      <a:pt x="168088" y="210481"/>
                    </a:lnTo>
                    <a:close/>
                  </a:path>
                  <a:path w="473710" h="562609">
                    <a:moveTo>
                      <a:pt x="165182" y="210388"/>
                    </a:moveTo>
                    <a:lnTo>
                      <a:pt x="165652" y="210692"/>
                    </a:lnTo>
                    <a:lnTo>
                      <a:pt x="165182" y="210388"/>
                    </a:lnTo>
                    <a:close/>
                  </a:path>
                  <a:path w="473710" h="562609">
                    <a:moveTo>
                      <a:pt x="168123" y="210471"/>
                    </a:moveTo>
                    <a:lnTo>
                      <a:pt x="168478" y="210690"/>
                    </a:lnTo>
                    <a:lnTo>
                      <a:pt x="168123" y="210471"/>
                    </a:lnTo>
                    <a:close/>
                  </a:path>
                  <a:path w="473710" h="562609">
                    <a:moveTo>
                      <a:pt x="163025" y="210411"/>
                    </a:moveTo>
                    <a:lnTo>
                      <a:pt x="162950" y="210685"/>
                    </a:lnTo>
                    <a:lnTo>
                      <a:pt x="163107" y="210664"/>
                    </a:lnTo>
                    <a:lnTo>
                      <a:pt x="163025" y="210411"/>
                    </a:lnTo>
                    <a:close/>
                  </a:path>
                  <a:path w="473710" h="562609">
                    <a:moveTo>
                      <a:pt x="168670" y="210323"/>
                    </a:moveTo>
                    <a:lnTo>
                      <a:pt x="168346" y="210411"/>
                    </a:lnTo>
                    <a:lnTo>
                      <a:pt x="168238" y="210538"/>
                    </a:lnTo>
                    <a:lnTo>
                      <a:pt x="168489" y="210685"/>
                    </a:lnTo>
                    <a:lnTo>
                      <a:pt x="168839" y="210513"/>
                    </a:lnTo>
                    <a:lnTo>
                      <a:pt x="168725" y="210353"/>
                    </a:lnTo>
                    <a:close/>
                  </a:path>
                  <a:path w="473710" h="562609">
                    <a:moveTo>
                      <a:pt x="156239" y="209790"/>
                    </a:moveTo>
                    <a:lnTo>
                      <a:pt x="156234" y="210588"/>
                    </a:lnTo>
                    <a:lnTo>
                      <a:pt x="156462" y="210684"/>
                    </a:lnTo>
                    <a:lnTo>
                      <a:pt x="156585" y="209961"/>
                    </a:lnTo>
                    <a:lnTo>
                      <a:pt x="156239" y="209790"/>
                    </a:lnTo>
                    <a:close/>
                  </a:path>
                  <a:path w="473710" h="562609">
                    <a:moveTo>
                      <a:pt x="167373" y="210097"/>
                    </a:moveTo>
                    <a:lnTo>
                      <a:pt x="166708" y="210185"/>
                    </a:lnTo>
                    <a:lnTo>
                      <a:pt x="167338" y="210683"/>
                    </a:lnTo>
                    <a:lnTo>
                      <a:pt x="167945" y="210519"/>
                    </a:lnTo>
                    <a:lnTo>
                      <a:pt x="167829" y="210342"/>
                    </a:lnTo>
                    <a:lnTo>
                      <a:pt x="167373" y="210097"/>
                    </a:lnTo>
                    <a:close/>
                  </a:path>
                  <a:path w="473710" h="562609">
                    <a:moveTo>
                      <a:pt x="163213" y="210534"/>
                    </a:moveTo>
                    <a:lnTo>
                      <a:pt x="163107" y="210664"/>
                    </a:lnTo>
                    <a:lnTo>
                      <a:pt x="163292" y="210631"/>
                    </a:lnTo>
                    <a:close/>
                  </a:path>
                  <a:path w="473710" h="562609">
                    <a:moveTo>
                      <a:pt x="161572" y="209982"/>
                    </a:moveTo>
                    <a:lnTo>
                      <a:pt x="162403" y="210639"/>
                    </a:lnTo>
                    <a:lnTo>
                      <a:pt x="162277" y="210486"/>
                    </a:lnTo>
                    <a:lnTo>
                      <a:pt x="161654" y="210001"/>
                    </a:lnTo>
                    <a:close/>
                  </a:path>
                  <a:path w="473710" h="562609">
                    <a:moveTo>
                      <a:pt x="169129" y="210380"/>
                    </a:moveTo>
                    <a:lnTo>
                      <a:pt x="169053" y="210534"/>
                    </a:lnTo>
                    <a:lnTo>
                      <a:pt x="169305" y="210481"/>
                    </a:lnTo>
                    <a:lnTo>
                      <a:pt x="169129" y="210380"/>
                    </a:lnTo>
                    <a:close/>
                  </a:path>
                  <a:path w="473710" h="562609">
                    <a:moveTo>
                      <a:pt x="158280" y="208909"/>
                    </a:moveTo>
                    <a:lnTo>
                      <a:pt x="160139" y="210519"/>
                    </a:lnTo>
                    <a:lnTo>
                      <a:pt x="158341" y="208925"/>
                    </a:lnTo>
                    <a:close/>
                  </a:path>
                  <a:path w="473710" h="562609">
                    <a:moveTo>
                      <a:pt x="163733" y="210491"/>
                    </a:moveTo>
                    <a:lnTo>
                      <a:pt x="163896" y="210559"/>
                    </a:lnTo>
                    <a:lnTo>
                      <a:pt x="163733" y="210491"/>
                    </a:lnTo>
                    <a:close/>
                  </a:path>
                  <a:path w="473710" h="562609">
                    <a:moveTo>
                      <a:pt x="164657" y="210458"/>
                    </a:moveTo>
                    <a:lnTo>
                      <a:pt x="164819" y="210559"/>
                    </a:lnTo>
                    <a:lnTo>
                      <a:pt x="164657" y="210458"/>
                    </a:lnTo>
                    <a:close/>
                  </a:path>
                  <a:path w="473710" h="562609">
                    <a:moveTo>
                      <a:pt x="163756" y="210449"/>
                    </a:moveTo>
                    <a:lnTo>
                      <a:pt x="163979" y="210548"/>
                    </a:lnTo>
                    <a:lnTo>
                      <a:pt x="163756" y="210449"/>
                    </a:lnTo>
                    <a:close/>
                  </a:path>
                  <a:path w="473710" h="562609">
                    <a:moveTo>
                      <a:pt x="163066" y="210333"/>
                    </a:moveTo>
                    <a:lnTo>
                      <a:pt x="163213" y="210534"/>
                    </a:lnTo>
                    <a:lnTo>
                      <a:pt x="163101" y="210342"/>
                    </a:lnTo>
                    <a:close/>
                  </a:path>
                  <a:path w="473710" h="562609">
                    <a:moveTo>
                      <a:pt x="163831" y="210310"/>
                    </a:moveTo>
                    <a:lnTo>
                      <a:pt x="163882" y="210479"/>
                    </a:lnTo>
                    <a:lnTo>
                      <a:pt x="164103" y="210532"/>
                    </a:lnTo>
                    <a:lnTo>
                      <a:pt x="164414" y="210491"/>
                    </a:lnTo>
                    <a:lnTo>
                      <a:pt x="163831" y="210310"/>
                    </a:lnTo>
                    <a:close/>
                  </a:path>
                  <a:path w="473710" h="562609">
                    <a:moveTo>
                      <a:pt x="158053" y="210122"/>
                    </a:moveTo>
                    <a:lnTo>
                      <a:pt x="158161" y="210250"/>
                    </a:lnTo>
                    <a:lnTo>
                      <a:pt x="158970" y="210497"/>
                    </a:lnTo>
                    <a:lnTo>
                      <a:pt x="158053" y="210122"/>
                    </a:lnTo>
                    <a:close/>
                  </a:path>
                  <a:path w="473710" h="562609">
                    <a:moveTo>
                      <a:pt x="163537" y="210396"/>
                    </a:moveTo>
                    <a:lnTo>
                      <a:pt x="163733" y="210491"/>
                    </a:lnTo>
                    <a:lnTo>
                      <a:pt x="163537" y="210396"/>
                    </a:lnTo>
                    <a:close/>
                  </a:path>
                  <a:path w="473710" h="562609">
                    <a:moveTo>
                      <a:pt x="167464" y="210085"/>
                    </a:moveTo>
                    <a:lnTo>
                      <a:pt x="168088" y="210481"/>
                    </a:lnTo>
                    <a:lnTo>
                      <a:pt x="167464" y="210085"/>
                    </a:lnTo>
                    <a:close/>
                  </a:path>
                  <a:path w="473710" h="562609">
                    <a:moveTo>
                      <a:pt x="169692" y="210103"/>
                    </a:moveTo>
                    <a:lnTo>
                      <a:pt x="169305" y="210293"/>
                    </a:lnTo>
                    <a:lnTo>
                      <a:pt x="169306" y="210480"/>
                    </a:lnTo>
                    <a:lnTo>
                      <a:pt x="169692" y="210103"/>
                    </a:lnTo>
                    <a:close/>
                  </a:path>
                  <a:path w="473710" h="562609">
                    <a:moveTo>
                      <a:pt x="163981" y="210035"/>
                    </a:moveTo>
                    <a:lnTo>
                      <a:pt x="163883" y="210323"/>
                    </a:lnTo>
                    <a:lnTo>
                      <a:pt x="164500" y="210479"/>
                    </a:lnTo>
                    <a:lnTo>
                      <a:pt x="164471" y="210342"/>
                    </a:lnTo>
                    <a:lnTo>
                      <a:pt x="163981" y="210035"/>
                    </a:lnTo>
                    <a:close/>
                  </a:path>
                  <a:path w="473710" h="562609">
                    <a:moveTo>
                      <a:pt x="168087" y="210002"/>
                    </a:moveTo>
                    <a:lnTo>
                      <a:pt x="167618" y="210064"/>
                    </a:lnTo>
                    <a:lnTo>
                      <a:pt x="168123" y="210471"/>
                    </a:lnTo>
                    <a:lnTo>
                      <a:pt x="168585" y="210346"/>
                    </a:lnTo>
                    <a:lnTo>
                      <a:pt x="168461" y="210208"/>
                    </a:lnTo>
                    <a:lnTo>
                      <a:pt x="168087" y="210002"/>
                    </a:lnTo>
                    <a:close/>
                  </a:path>
                  <a:path w="473710" h="562609">
                    <a:moveTo>
                      <a:pt x="168914" y="210257"/>
                    </a:moveTo>
                    <a:lnTo>
                      <a:pt x="168703" y="210342"/>
                    </a:lnTo>
                    <a:lnTo>
                      <a:pt x="168933" y="210468"/>
                    </a:lnTo>
                    <a:lnTo>
                      <a:pt x="168914" y="210257"/>
                    </a:lnTo>
                    <a:close/>
                  </a:path>
                  <a:path w="473710" h="562609">
                    <a:moveTo>
                      <a:pt x="155519" y="209600"/>
                    </a:moveTo>
                    <a:lnTo>
                      <a:pt x="155429" y="210250"/>
                    </a:lnTo>
                    <a:lnTo>
                      <a:pt x="155948" y="210468"/>
                    </a:lnTo>
                    <a:lnTo>
                      <a:pt x="156073" y="210001"/>
                    </a:lnTo>
                    <a:lnTo>
                      <a:pt x="155982" y="209722"/>
                    </a:lnTo>
                    <a:lnTo>
                      <a:pt x="155519" y="209600"/>
                    </a:lnTo>
                    <a:close/>
                  </a:path>
                  <a:path w="473710" h="562609">
                    <a:moveTo>
                      <a:pt x="164102" y="209811"/>
                    </a:moveTo>
                    <a:lnTo>
                      <a:pt x="164045" y="210075"/>
                    </a:lnTo>
                    <a:lnTo>
                      <a:pt x="164657" y="210458"/>
                    </a:lnTo>
                    <a:lnTo>
                      <a:pt x="165013" y="210411"/>
                    </a:lnTo>
                    <a:lnTo>
                      <a:pt x="164887" y="210257"/>
                    </a:lnTo>
                    <a:lnTo>
                      <a:pt x="164102" y="209811"/>
                    </a:lnTo>
                    <a:close/>
                  </a:path>
                  <a:path w="473710" h="562609">
                    <a:moveTo>
                      <a:pt x="162820" y="210276"/>
                    </a:moveTo>
                    <a:lnTo>
                      <a:pt x="163025" y="210411"/>
                    </a:lnTo>
                    <a:lnTo>
                      <a:pt x="162820" y="210276"/>
                    </a:lnTo>
                    <a:close/>
                  </a:path>
                  <a:path w="473710" h="562609">
                    <a:moveTo>
                      <a:pt x="163089" y="210289"/>
                    </a:moveTo>
                    <a:lnTo>
                      <a:pt x="163326" y="210395"/>
                    </a:lnTo>
                    <a:lnTo>
                      <a:pt x="163089" y="210289"/>
                    </a:lnTo>
                    <a:close/>
                  </a:path>
                  <a:path w="473710" h="562609">
                    <a:moveTo>
                      <a:pt x="162303" y="210154"/>
                    </a:moveTo>
                    <a:lnTo>
                      <a:pt x="162596" y="210394"/>
                    </a:lnTo>
                    <a:lnTo>
                      <a:pt x="162475" y="210194"/>
                    </a:lnTo>
                    <a:lnTo>
                      <a:pt x="162303" y="210154"/>
                    </a:lnTo>
                    <a:close/>
                  </a:path>
                  <a:path w="473710" h="562609">
                    <a:moveTo>
                      <a:pt x="164204" y="209623"/>
                    </a:moveTo>
                    <a:lnTo>
                      <a:pt x="164269" y="209799"/>
                    </a:lnTo>
                    <a:lnTo>
                      <a:pt x="165182" y="210388"/>
                    </a:lnTo>
                    <a:lnTo>
                      <a:pt x="165163" y="210229"/>
                    </a:lnTo>
                    <a:lnTo>
                      <a:pt x="164204" y="209623"/>
                    </a:lnTo>
                    <a:close/>
                  </a:path>
                  <a:path w="473710" h="562609">
                    <a:moveTo>
                      <a:pt x="169771" y="210026"/>
                    </a:moveTo>
                    <a:lnTo>
                      <a:pt x="169106" y="210206"/>
                    </a:lnTo>
                    <a:lnTo>
                      <a:pt x="169122" y="210375"/>
                    </a:lnTo>
                    <a:lnTo>
                      <a:pt x="169721" y="210075"/>
                    </a:lnTo>
                    <a:close/>
                  </a:path>
                  <a:path w="473710" h="562609">
                    <a:moveTo>
                      <a:pt x="163166" y="210142"/>
                    </a:moveTo>
                    <a:lnTo>
                      <a:pt x="163109" y="210293"/>
                    </a:lnTo>
                    <a:lnTo>
                      <a:pt x="163359" y="210353"/>
                    </a:lnTo>
                    <a:lnTo>
                      <a:pt x="163240" y="210161"/>
                    </a:lnTo>
                    <a:close/>
                  </a:path>
                  <a:path w="473710" h="562609">
                    <a:moveTo>
                      <a:pt x="167422" y="210090"/>
                    </a:moveTo>
                    <a:lnTo>
                      <a:pt x="167829" y="210342"/>
                    </a:lnTo>
                    <a:lnTo>
                      <a:pt x="167422" y="210090"/>
                    </a:lnTo>
                    <a:close/>
                  </a:path>
                  <a:path w="473710" h="562609">
                    <a:moveTo>
                      <a:pt x="162745" y="210206"/>
                    </a:moveTo>
                    <a:lnTo>
                      <a:pt x="163066" y="210333"/>
                    </a:lnTo>
                    <a:lnTo>
                      <a:pt x="162745" y="210206"/>
                    </a:lnTo>
                    <a:close/>
                  </a:path>
                  <a:path w="473710" h="562609">
                    <a:moveTo>
                      <a:pt x="168393" y="209961"/>
                    </a:moveTo>
                    <a:lnTo>
                      <a:pt x="168200" y="210064"/>
                    </a:lnTo>
                    <a:lnTo>
                      <a:pt x="168670" y="210323"/>
                    </a:lnTo>
                    <a:lnTo>
                      <a:pt x="168906" y="210260"/>
                    </a:lnTo>
                    <a:lnTo>
                      <a:pt x="168393" y="209961"/>
                    </a:lnTo>
                    <a:close/>
                  </a:path>
                  <a:path w="473710" h="562609">
                    <a:moveTo>
                      <a:pt x="163794" y="209918"/>
                    </a:moveTo>
                    <a:lnTo>
                      <a:pt x="163622" y="210257"/>
                    </a:lnTo>
                    <a:lnTo>
                      <a:pt x="163831" y="210310"/>
                    </a:lnTo>
                    <a:lnTo>
                      <a:pt x="163957" y="210077"/>
                    </a:lnTo>
                    <a:lnTo>
                      <a:pt x="163794" y="209918"/>
                    </a:lnTo>
                    <a:close/>
                  </a:path>
                  <a:path w="473710" h="562609">
                    <a:moveTo>
                      <a:pt x="162809" y="210125"/>
                    </a:moveTo>
                    <a:lnTo>
                      <a:pt x="163014" y="210271"/>
                    </a:lnTo>
                    <a:lnTo>
                      <a:pt x="162809" y="210125"/>
                    </a:lnTo>
                    <a:close/>
                  </a:path>
                  <a:path w="473710" h="562609">
                    <a:moveTo>
                      <a:pt x="165428" y="209550"/>
                    </a:moveTo>
                    <a:lnTo>
                      <a:pt x="166150" y="210260"/>
                    </a:lnTo>
                    <a:lnTo>
                      <a:pt x="166459" y="210219"/>
                    </a:lnTo>
                    <a:lnTo>
                      <a:pt x="166334" y="210087"/>
                    </a:lnTo>
                    <a:lnTo>
                      <a:pt x="165428" y="209550"/>
                    </a:lnTo>
                    <a:close/>
                  </a:path>
                  <a:path w="473710" h="562609">
                    <a:moveTo>
                      <a:pt x="169107" y="209866"/>
                    </a:moveTo>
                    <a:lnTo>
                      <a:pt x="168393" y="209961"/>
                    </a:lnTo>
                    <a:lnTo>
                      <a:pt x="168914" y="210257"/>
                    </a:lnTo>
                    <a:lnTo>
                      <a:pt x="169740" y="210035"/>
                    </a:lnTo>
                    <a:lnTo>
                      <a:pt x="169107" y="209866"/>
                    </a:lnTo>
                    <a:close/>
                  </a:path>
                  <a:path w="473710" h="562609">
                    <a:moveTo>
                      <a:pt x="163739" y="209884"/>
                    </a:moveTo>
                    <a:lnTo>
                      <a:pt x="163613" y="210255"/>
                    </a:lnTo>
                    <a:lnTo>
                      <a:pt x="163739" y="210020"/>
                    </a:lnTo>
                    <a:lnTo>
                      <a:pt x="163739" y="209884"/>
                    </a:lnTo>
                    <a:close/>
                  </a:path>
                  <a:path w="473710" h="562609">
                    <a:moveTo>
                      <a:pt x="162210" y="210077"/>
                    </a:moveTo>
                    <a:lnTo>
                      <a:pt x="162710" y="210250"/>
                    </a:lnTo>
                    <a:lnTo>
                      <a:pt x="162210" y="210077"/>
                    </a:lnTo>
                    <a:close/>
                  </a:path>
                  <a:path w="473710" h="562609">
                    <a:moveTo>
                      <a:pt x="163410" y="209678"/>
                    </a:moveTo>
                    <a:lnTo>
                      <a:pt x="163240" y="210161"/>
                    </a:lnTo>
                    <a:lnTo>
                      <a:pt x="163468" y="210219"/>
                    </a:lnTo>
                    <a:lnTo>
                      <a:pt x="163593" y="210064"/>
                    </a:lnTo>
                    <a:lnTo>
                      <a:pt x="163481" y="209722"/>
                    </a:lnTo>
                    <a:close/>
                  </a:path>
                  <a:path w="473710" h="562609">
                    <a:moveTo>
                      <a:pt x="162279" y="209918"/>
                    </a:moveTo>
                    <a:lnTo>
                      <a:pt x="162745" y="210206"/>
                    </a:lnTo>
                    <a:lnTo>
                      <a:pt x="162623" y="210005"/>
                    </a:lnTo>
                    <a:lnTo>
                      <a:pt x="162279" y="209918"/>
                    </a:lnTo>
                    <a:close/>
                  </a:path>
                  <a:path w="473710" h="562609">
                    <a:moveTo>
                      <a:pt x="161899" y="209823"/>
                    </a:moveTo>
                    <a:lnTo>
                      <a:pt x="162176" y="210049"/>
                    </a:lnTo>
                    <a:lnTo>
                      <a:pt x="162697" y="210194"/>
                    </a:lnTo>
                    <a:lnTo>
                      <a:pt x="162344" y="209961"/>
                    </a:lnTo>
                    <a:lnTo>
                      <a:pt x="161899" y="209823"/>
                    </a:lnTo>
                    <a:close/>
                  </a:path>
                  <a:path w="473710" h="562609">
                    <a:moveTo>
                      <a:pt x="161548" y="209918"/>
                    </a:moveTo>
                    <a:lnTo>
                      <a:pt x="162303" y="210154"/>
                    </a:lnTo>
                    <a:lnTo>
                      <a:pt x="161548" y="209918"/>
                    </a:lnTo>
                    <a:close/>
                  </a:path>
                  <a:path w="473710" h="562609">
                    <a:moveTo>
                      <a:pt x="163245" y="209574"/>
                    </a:moveTo>
                    <a:lnTo>
                      <a:pt x="163085" y="209777"/>
                    </a:lnTo>
                    <a:lnTo>
                      <a:pt x="162961" y="210090"/>
                    </a:lnTo>
                    <a:lnTo>
                      <a:pt x="163166" y="210142"/>
                    </a:lnTo>
                    <a:lnTo>
                      <a:pt x="163292" y="209904"/>
                    </a:lnTo>
                    <a:lnTo>
                      <a:pt x="163245" y="209574"/>
                    </a:lnTo>
                    <a:close/>
                  </a:path>
                  <a:path w="473710" h="562609">
                    <a:moveTo>
                      <a:pt x="157468" y="209883"/>
                    </a:moveTo>
                    <a:lnTo>
                      <a:pt x="158053" y="210122"/>
                    </a:lnTo>
                    <a:lnTo>
                      <a:pt x="157468" y="209883"/>
                    </a:lnTo>
                    <a:close/>
                  </a:path>
                  <a:path w="473710" h="562609">
                    <a:moveTo>
                      <a:pt x="166077" y="209273"/>
                    </a:moveTo>
                    <a:lnTo>
                      <a:pt x="167373" y="210097"/>
                    </a:lnTo>
                    <a:lnTo>
                      <a:pt x="166077" y="209273"/>
                    </a:lnTo>
                    <a:close/>
                  </a:path>
                  <a:path w="473710" h="562609">
                    <a:moveTo>
                      <a:pt x="166437" y="209225"/>
                    </a:moveTo>
                    <a:lnTo>
                      <a:pt x="166171" y="209260"/>
                    </a:lnTo>
                    <a:lnTo>
                      <a:pt x="167464" y="210085"/>
                    </a:lnTo>
                    <a:lnTo>
                      <a:pt x="168063" y="210005"/>
                    </a:lnTo>
                    <a:lnTo>
                      <a:pt x="166910" y="209354"/>
                    </a:lnTo>
                    <a:lnTo>
                      <a:pt x="166437" y="209225"/>
                    </a:lnTo>
                    <a:close/>
                  </a:path>
                  <a:path w="473710" h="562609">
                    <a:moveTo>
                      <a:pt x="155647" y="204869"/>
                    </a:moveTo>
                    <a:lnTo>
                      <a:pt x="156640" y="205608"/>
                    </a:lnTo>
                    <a:lnTo>
                      <a:pt x="156880" y="205713"/>
                    </a:lnTo>
                    <a:lnTo>
                      <a:pt x="162615" y="209986"/>
                    </a:lnTo>
                    <a:lnTo>
                      <a:pt x="162857" y="210064"/>
                    </a:lnTo>
                    <a:lnTo>
                      <a:pt x="163224" y="209600"/>
                    </a:lnTo>
                    <a:lnTo>
                      <a:pt x="156878" y="205691"/>
                    </a:lnTo>
                    <a:lnTo>
                      <a:pt x="156165" y="205138"/>
                    </a:lnTo>
                    <a:lnTo>
                      <a:pt x="155647" y="204869"/>
                    </a:lnTo>
                    <a:close/>
                  </a:path>
                  <a:path w="473710" h="562609">
                    <a:moveTo>
                      <a:pt x="163706" y="209863"/>
                    </a:moveTo>
                    <a:lnTo>
                      <a:pt x="163605" y="210049"/>
                    </a:lnTo>
                    <a:lnTo>
                      <a:pt x="163723" y="209904"/>
                    </a:lnTo>
                    <a:close/>
                  </a:path>
                  <a:path w="473710" h="562609">
                    <a:moveTo>
                      <a:pt x="169233" y="209849"/>
                    </a:moveTo>
                    <a:lnTo>
                      <a:pt x="169772" y="210026"/>
                    </a:lnTo>
                    <a:lnTo>
                      <a:pt x="169233" y="209849"/>
                    </a:lnTo>
                    <a:close/>
                  </a:path>
                  <a:path w="473710" h="562609">
                    <a:moveTo>
                      <a:pt x="158734" y="207223"/>
                    </a:moveTo>
                    <a:lnTo>
                      <a:pt x="160941" y="209036"/>
                    </a:lnTo>
                    <a:lnTo>
                      <a:pt x="162279" y="209918"/>
                    </a:lnTo>
                    <a:lnTo>
                      <a:pt x="162652" y="210012"/>
                    </a:lnTo>
                    <a:lnTo>
                      <a:pt x="158734" y="207223"/>
                    </a:lnTo>
                    <a:close/>
                  </a:path>
                  <a:path w="473710" h="562609">
                    <a:moveTo>
                      <a:pt x="166860" y="209326"/>
                    </a:moveTo>
                    <a:lnTo>
                      <a:pt x="168087" y="210002"/>
                    </a:lnTo>
                    <a:lnTo>
                      <a:pt x="168294" y="209974"/>
                    </a:lnTo>
                    <a:lnTo>
                      <a:pt x="167588" y="209504"/>
                    </a:lnTo>
                    <a:lnTo>
                      <a:pt x="166860" y="209326"/>
                    </a:lnTo>
                    <a:close/>
                  </a:path>
                  <a:path w="473710" h="562609">
                    <a:moveTo>
                      <a:pt x="170562" y="209673"/>
                    </a:moveTo>
                    <a:lnTo>
                      <a:pt x="170083" y="209736"/>
                    </a:lnTo>
                    <a:lnTo>
                      <a:pt x="169864" y="210001"/>
                    </a:lnTo>
                    <a:lnTo>
                      <a:pt x="170562" y="209673"/>
                    </a:lnTo>
                    <a:close/>
                  </a:path>
                  <a:path w="473710" h="562609">
                    <a:moveTo>
                      <a:pt x="170066" y="209739"/>
                    </a:moveTo>
                    <a:lnTo>
                      <a:pt x="169396" y="209828"/>
                    </a:lnTo>
                    <a:lnTo>
                      <a:pt x="169810" y="209988"/>
                    </a:lnTo>
                    <a:lnTo>
                      <a:pt x="170066" y="209739"/>
                    </a:lnTo>
                    <a:close/>
                  </a:path>
                  <a:path w="473710" h="562609">
                    <a:moveTo>
                      <a:pt x="157570" y="209550"/>
                    </a:moveTo>
                    <a:lnTo>
                      <a:pt x="156655" y="209550"/>
                    </a:lnTo>
                    <a:lnTo>
                      <a:pt x="157678" y="209918"/>
                    </a:lnTo>
                    <a:lnTo>
                      <a:pt x="157939" y="209987"/>
                    </a:lnTo>
                    <a:lnTo>
                      <a:pt x="157570" y="209550"/>
                    </a:lnTo>
                    <a:close/>
                  </a:path>
                  <a:path w="473710" h="562609">
                    <a:moveTo>
                      <a:pt x="161433" y="209891"/>
                    </a:moveTo>
                    <a:lnTo>
                      <a:pt x="161572" y="209982"/>
                    </a:lnTo>
                    <a:lnTo>
                      <a:pt x="161433" y="209891"/>
                    </a:lnTo>
                    <a:close/>
                  </a:path>
                  <a:path w="473710" h="562609">
                    <a:moveTo>
                      <a:pt x="170514" y="209314"/>
                    </a:moveTo>
                    <a:lnTo>
                      <a:pt x="171338" y="209516"/>
                    </a:lnTo>
                    <a:lnTo>
                      <a:pt x="170621" y="209665"/>
                    </a:lnTo>
                    <a:lnTo>
                      <a:pt x="169944" y="209980"/>
                    </a:lnTo>
                    <a:lnTo>
                      <a:pt x="171525" y="209553"/>
                    </a:lnTo>
                    <a:lnTo>
                      <a:pt x="170514" y="209314"/>
                    </a:lnTo>
                    <a:close/>
                  </a:path>
                  <a:path w="473710" h="562609">
                    <a:moveTo>
                      <a:pt x="167579" y="209499"/>
                    </a:moveTo>
                    <a:lnTo>
                      <a:pt x="168393" y="209961"/>
                    </a:lnTo>
                    <a:lnTo>
                      <a:pt x="169046" y="209874"/>
                    </a:lnTo>
                    <a:lnTo>
                      <a:pt x="167579" y="209499"/>
                    </a:lnTo>
                    <a:close/>
                  </a:path>
                  <a:path w="473710" h="562609">
                    <a:moveTo>
                      <a:pt x="160941" y="209036"/>
                    </a:moveTo>
                    <a:lnTo>
                      <a:pt x="161885" y="209811"/>
                    </a:lnTo>
                    <a:lnTo>
                      <a:pt x="162279" y="209918"/>
                    </a:lnTo>
                    <a:lnTo>
                      <a:pt x="160941" y="209036"/>
                    </a:lnTo>
                    <a:close/>
                  </a:path>
                  <a:path w="473710" h="562609">
                    <a:moveTo>
                      <a:pt x="161247" y="209684"/>
                    </a:moveTo>
                    <a:lnTo>
                      <a:pt x="161428" y="209849"/>
                    </a:lnTo>
                    <a:lnTo>
                      <a:pt x="161247" y="209684"/>
                    </a:lnTo>
                    <a:close/>
                  </a:path>
                  <a:path w="473710" h="562609">
                    <a:moveTo>
                      <a:pt x="161074" y="209614"/>
                    </a:moveTo>
                    <a:lnTo>
                      <a:pt x="161379" y="209849"/>
                    </a:lnTo>
                    <a:lnTo>
                      <a:pt x="161193" y="209644"/>
                    </a:lnTo>
                    <a:close/>
                  </a:path>
                  <a:path w="473710" h="562609">
                    <a:moveTo>
                      <a:pt x="160351" y="209432"/>
                    </a:moveTo>
                    <a:lnTo>
                      <a:pt x="160731" y="209722"/>
                    </a:lnTo>
                    <a:lnTo>
                      <a:pt x="161433" y="209891"/>
                    </a:lnTo>
                    <a:lnTo>
                      <a:pt x="161074" y="209614"/>
                    </a:lnTo>
                    <a:lnTo>
                      <a:pt x="160351" y="209432"/>
                    </a:lnTo>
                    <a:close/>
                  </a:path>
                  <a:path w="473710" h="562609">
                    <a:moveTo>
                      <a:pt x="156276" y="209571"/>
                    </a:moveTo>
                    <a:lnTo>
                      <a:pt x="156292" y="209790"/>
                    </a:lnTo>
                    <a:lnTo>
                      <a:pt x="156600" y="209871"/>
                    </a:lnTo>
                    <a:lnTo>
                      <a:pt x="156475" y="209623"/>
                    </a:lnTo>
                    <a:lnTo>
                      <a:pt x="156276" y="209571"/>
                    </a:lnTo>
                    <a:close/>
                  </a:path>
                  <a:path w="473710" h="562609">
                    <a:moveTo>
                      <a:pt x="167433" y="209416"/>
                    </a:moveTo>
                    <a:lnTo>
                      <a:pt x="167649" y="209516"/>
                    </a:lnTo>
                    <a:lnTo>
                      <a:pt x="169107" y="209866"/>
                    </a:lnTo>
                    <a:lnTo>
                      <a:pt x="167433" y="209416"/>
                    </a:lnTo>
                    <a:close/>
                  </a:path>
                  <a:path w="473710" h="562609">
                    <a:moveTo>
                      <a:pt x="163515" y="209478"/>
                    </a:moveTo>
                    <a:lnTo>
                      <a:pt x="163466" y="209712"/>
                    </a:lnTo>
                    <a:lnTo>
                      <a:pt x="163706" y="209863"/>
                    </a:lnTo>
                    <a:lnTo>
                      <a:pt x="163583" y="209516"/>
                    </a:lnTo>
                    <a:close/>
                  </a:path>
                  <a:path w="473710" h="562609">
                    <a:moveTo>
                      <a:pt x="168705" y="208921"/>
                    </a:moveTo>
                    <a:lnTo>
                      <a:pt x="167127" y="209132"/>
                    </a:lnTo>
                    <a:lnTo>
                      <a:pt x="167374" y="209383"/>
                    </a:lnTo>
                    <a:lnTo>
                      <a:pt x="169233" y="209849"/>
                    </a:lnTo>
                    <a:lnTo>
                      <a:pt x="169982" y="209750"/>
                    </a:lnTo>
                    <a:lnTo>
                      <a:pt x="170461" y="209354"/>
                    </a:lnTo>
                    <a:lnTo>
                      <a:pt x="168705" y="208921"/>
                    </a:lnTo>
                    <a:close/>
                  </a:path>
                  <a:path w="473710" h="562609">
                    <a:moveTo>
                      <a:pt x="159502" y="208086"/>
                    </a:moveTo>
                    <a:lnTo>
                      <a:pt x="161151" y="209596"/>
                    </a:lnTo>
                    <a:lnTo>
                      <a:pt x="161899" y="209823"/>
                    </a:lnTo>
                    <a:lnTo>
                      <a:pt x="159502" y="208086"/>
                    </a:lnTo>
                    <a:close/>
                  </a:path>
                  <a:path w="473710" h="562609">
                    <a:moveTo>
                      <a:pt x="163966" y="209603"/>
                    </a:moveTo>
                    <a:lnTo>
                      <a:pt x="163994" y="209750"/>
                    </a:lnTo>
                    <a:lnTo>
                      <a:pt x="163966" y="209603"/>
                    </a:lnTo>
                    <a:close/>
                  </a:path>
                  <a:path w="473710" h="562609">
                    <a:moveTo>
                      <a:pt x="160528" y="209673"/>
                    </a:moveTo>
                    <a:lnTo>
                      <a:pt x="160796" y="209799"/>
                    </a:lnTo>
                    <a:lnTo>
                      <a:pt x="160528" y="209673"/>
                    </a:lnTo>
                    <a:close/>
                  </a:path>
                  <a:path w="473710" h="562609">
                    <a:moveTo>
                      <a:pt x="159164" y="209132"/>
                    </a:moveTo>
                    <a:lnTo>
                      <a:pt x="159660" y="209493"/>
                    </a:lnTo>
                    <a:lnTo>
                      <a:pt x="160610" y="209755"/>
                    </a:lnTo>
                    <a:lnTo>
                      <a:pt x="160040" y="209556"/>
                    </a:lnTo>
                    <a:lnTo>
                      <a:pt x="159587" y="209239"/>
                    </a:lnTo>
                    <a:lnTo>
                      <a:pt x="159164" y="209132"/>
                    </a:lnTo>
                    <a:close/>
                  </a:path>
                  <a:path w="473710" h="562609">
                    <a:moveTo>
                      <a:pt x="155787" y="208280"/>
                    </a:moveTo>
                    <a:lnTo>
                      <a:pt x="155754" y="208444"/>
                    </a:lnTo>
                    <a:lnTo>
                      <a:pt x="155627" y="209614"/>
                    </a:lnTo>
                    <a:lnTo>
                      <a:pt x="156140" y="209750"/>
                    </a:lnTo>
                    <a:lnTo>
                      <a:pt x="156194" y="209550"/>
                    </a:lnTo>
                    <a:lnTo>
                      <a:pt x="157570" y="209550"/>
                    </a:lnTo>
                    <a:lnTo>
                      <a:pt x="156720" y="208543"/>
                    </a:lnTo>
                    <a:lnTo>
                      <a:pt x="155787" y="208280"/>
                    </a:lnTo>
                    <a:close/>
                  </a:path>
                  <a:path w="473710" h="562609">
                    <a:moveTo>
                      <a:pt x="170501" y="209327"/>
                    </a:moveTo>
                    <a:lnTo>
                      <a:pt x="170083" y="209736"/>
                    </a:lnTo>
                    <a:lnTo>
                      <a:pt x="170525" y="209678"/>
                    </a:lnTo>
                    <a:lnTo>
                      <a:pt x="170814" y="209550"/>
                    </a:lnTo>
                    <a:lnTo>
                      <a:pt x="171488" y="209550"/>
                    </a:lnTo>
                    <a:lnTo>
                      <a:pt x="170501" y="209327"/>
                    </a:lnTo>
                    <a:close/>
                  </a:path>
                  <a:path w="473710" h="562609">
                    <a:moveTo>
                      <a:pt x="164074" y="209541"/>
                    </a:moveTo>
                    <a:lnTo>
                      <a:pt x="164150" y="209722"/>
                    </a:lnTo>
                    <a:lnTo>
                      <a:pt x="164074" y="209541"/>
                    </a:lnTo>
                    <a:close/>
                  </a:path>
                  <a:path w="473710" h="562609">
                    <a:moveTo>
                      <a:pt x="163883" y="209550"/>
                    </a:moveTo>
                    <a:lnTo>
                      <a:pt x="163894" y="209693"/>
                    </a:lnTo>
                    <a:lnTo>
                      <a:pt x="163883" y="209550"/>
                    </a:lnTo>
                    <a:close/>
                  </a:path>
                  <a:path w="473710" h="562609">
                    <a:moveTo>
                      <a:pt x="159587" y="209239"/>
                    </a:moveTo>
                    <a:lnTo>
                      <a:pt x="160040" y="209556"/>
                    </a:lnTo>
                    <a:lnTo>
                      <a:pt x="160528" y="209673"/>
                    </a:lnTo>
                    <a:lnTo>
                      <a:pt x="160284" y="209432"/>
                    </a:lnTo>
                    <a:lnTo>
                      <a:pt x="159587" y="209239"/>
                    </a:lnTo>
                    <a:close/>
                  </a:path>
                  <a:path w="473710" h="562609">
                    <a:moveTo>
                      <a:pt x="171488" y="209550"/>
                    </a:moveTo>
                    <a:lnTo>
                      <a:pt x="170815" y="209552"/>
                    </a:lnTo>
                    <a:lnTo>
                      <a:pt x="170572" y="209671"/>
                    </a:lnTo>
                    <a:lnTo>
                      <a:pt x="171488" y="209550"/>
                    </a:lnTo>
                    <a:close/>
                  </a:path>
                  <a:path w="473710" h="562609">
                    <a:moveTo>
                      <a:pt x="156279" y="209550"/>
                    </a:moveTo>
                    <a:lnTo>
                      <a:pt x="156635" y="209665"/>
                    </a:lnTo>
                    <a:lnTo>
                      <a:pt x="156279" y="209550"/>
                    </a:lnTo>
                    <a:close/>
                  </a:path>
                  <a:path w="473710" h="562609">
                    <a:moveTo>
                      <a:pt x="157946" y="207111"/>
                    </a:moveTo>
                    <a:lnTo>
                      <a:pt x="158379" y="207535"/>
                    </a:lnTo>
                    <a:lnTo>
                      <a:pt x="161074" y="209614"/>
                    </a:lnTo>
                    <a:lnTo>
                      <a:pt x="157946" y="207111"/>
                    </a:lnTo>
                    <a:close/>
                  </a:path>
                  <a:path w="473710" h="562609">
                    <a:moveTo>
                      <a:pt x="156655" y="209550"/>
                    </a:moveTo>
                    <a:lnTo>
                      <a:pt x="156279" y="209550"/>
                    </a:lnTo>
                    <a:lnTo>
                      <a:pt x="156639" y="209644"/>
                    </a:lnTo>
                    <a:close/>
                  </a:path>
                  <a:path w="473710" h="562609">
                    <a:moveTo>
                      <a:pt x="164244" y="209550"/>
                    </a:moveTo>
                    <a:lnTo>
                      <a:pt x="164088" y="209550"/>
                    </a:lnTo>
                    <a:lnTo>
                      <a:pt x="164244" y="209550"/>
                    </a:lnTo>
                    <a:close/>
                  </a:path>
                  <a:path w="473710" h="562609">
                    <a:moveTo>
                      <a:pt x="163630" y="209260"/>
                    </a:moveTo>
                    <a:lnTo>
                      <a:pt x="163643" y="209395"/>
                    </a:lnTo>
                    <a:lnTo>
                      <a:pt x="163964" y="209602"/>
                    </a:lnTo>
                    <a:lnTo>
                      <a:pt x="163838" y="209392"/>
                    </a:lnTo>
                    <a:lnTo>
                      <a:pt x="163630" y="209260"/>
                    </a:lnTo>
                    <a:close/>
                  </a:path>
                  <a:path w="473710" h="562609">
                    <a:moveTo>
                      <a:pt x="158972" y="206894"/>
                    </a:moveTo>
                    <a:lnTo>
                      <a:pt x="163245" y="209574"/>
                    </a:lnTo>
                    <a:lnTo>
                      <a:pt x="163370" y="209416"/>
                    </a:lnTo>
                    <a:lnTo>
                      <a:pt x="158972" y="206894"/>
                    </a:lnTo>
                    <a:close/>
                  </a:path>
                  <a:path w="473710" h="562609">
                    <a:moveTo>
                      <a:pt x="156279" y="209550"/>
                    </a:moveTo>
                    <a:close/>
                  </a:path>
                  <a:path w="473710" h="562609">
                    <a:moveTo>
                      <a:pt x="164523" y="209481"/>
                    </a:moveTo>
                    <a:lnTo>
                      <a:pt x="164349" y="209504"/>
                    </a:lnTo>
                    <a:lnTo>
                      <a:pt x="164655" y="209550"/>
                    </a:lnTo>
                    <a:lnTo>
                      <a:pt x="164523" y="209481"/>
                    </a:lnTo>
                    <a:close/>
                  </a:path>
                  <a:path w="473710" h="562609">
                    <a:moveTo>
                      <a:pt x="164848" y="209437"/>
                    </a:moveTo>
                    <a:lnTo>
                      <a:pt x="164655" y="209550"/>
                    </a:lnTo>
                    <a:lnTo>
                      <a:pt x="165049" y="209550"/>
                    </a:lnTo>
                    <a:lnTo>
                      <a:pt x="164848" y="209437"/>
                    </a:lnTo>
                    <a:close/>
                  </a:path>
                  <a:path w="473710" h="562609">
                    <a:moveTo>
                      <a:pt x="165155" y="209396"/>
                    </a:moveTo>
                    <a:lnTo>
                      <a:pt x="165004" y="209416"/>
                    </a:lnTo>
                    <a:lnTo>
                      <a:pt x="165049" y="209550"/>
                    </a:lnTo>
                    <a:lnTo>
                      <a:pt x="165364" y="209550"/>
                    </a:lnTo>
                    <a:lnTo>
                      <a:pt x="165155" y="209396"/>
                    </a:lnTo>
                    <a:close/>
                  </a:path>
                  <a:path w="473710" h="562609">
                    <a:moveTo>
                      <a:pt x="165301" y="209474"/>
                    </a:moveTo>
                    <a:lnTo>
                      <a:pt x="165442" y="209550"/>
                    </a:lnTo>
                    <a:lnTo>
                      <a:pt x="165301" y="209474"/>
                    </a:lnTo>
                    <a:close/>
                  </a:path>
                  <a:path w="473710" h="562609">
                    <a:moveTo>
                      <a:pt x="165886" y="209298"/>
                    </a:moveTo>
                    <a:lnTo>
                      <a:pt x="165194" y="209396"/>
                    </a:lnTo>
                    <a:lnTo>
                      <a:pt x="165442" y="209550"/>
                    </a:lnTo>
                    <a:lnTo>
                      <a:pt x="166353" y="209550"/>
                    </a:lnTo>
                    <a:lnTo>
                      <a:pt x="165886" y="209298"/>
                    </a:lnTo>
                    <a:close/>
                  </a:path>
                  <a:path w="473710" h="562609">
                    <a:moveTo>
                      <a:pt x="171083" y="208756"/>
                    </a:moveTo>
                    <a:lnTo>
                      <a:pt x="173316" y="209550"/>
                    </a:lnTo>
                    <a:lnTo>
                      <a:pt x="171083" y="208756"/>
                    </a:lnTo>
                    <a:close/>
                  </a:path>
                  <a:path w="473710" h="562609">
                    <a:moveTo>
                      <a:pt x="171127" y="208714"/>
                    </a:moveTo>
                    <a:lnTo>
                      <a:pt x="173396" y="209550"/>
                    </a:lnTo>
                    <a:lnTo>
                      <a:pt x="171127" y="208714"/>
                    </a:lnTo>
                    <a:close/>
                  </a:path>
                  <a:path w="473710" h="562609">
                    <a:moveTo>
                      <a:pt x="171133" y="208707"/>
                    </a:moveTo>
                    <a:lnTo>
                      <a:pt x="173400" y="209550"/>
                    </a:lnTo>
                    <a:lnTo>
                      <a:pt x="171133" y="208707"/>
                    </a:lnTo>
                    <a:close/>
                  </a:path>
                  <a:path w="473710" h="562609">
                    <a:moveTo>
                      <a:pt x="172667" y="208056"/>
                    </a:moveTo>
                    <a:lnTo>
                      <a:pt x="173494" y="208280"/>
                    </a:lnTo>
                    <a:lnTo>
                      <a:pt x="171362" y="208565"/>
                    </a:lnTo>
                    <a:lnTo>
                      <a:pt x="171259" y="208753"/>
                    </a:lnTo>
                    <a:lnTo>
                      <a:pt x="173437" y="209550"/>
                    </a:lnTo>
                    <a:lnTo>
                      <a:pt x="300164" y="209550"/>
                    </a:lnTo>
                    <a:lnTo>
                      <a:pt x="301578" y="208280"/>
                    </a:lnTo>
                    <a:lnTo>
                      <a:pt x="173647" y="208280"/>
                    </a:lnTo>
                    <a:lnTo>
                      <a:pt x="172667" y="208056"/>
                    </a:lnTo>
                    <a:close/>
                  </a:path>
                  <a:path w="473710" h="562609">
                    <a:moveTo>
                      <a:pt x="164136" y="209280"/>
                    </a:moveTo>
                    <a:lnTo>
                      <a:pt x="164074" y="209541"/>
                    </a:lnTo>
                    <a:lnTo>
                      <a:pt x="164262" y="209516"/>
                    </a:lnTo>
                    <a:lnTo>
                      <a:pt x="164136" y="209280"/>
                    </a:lnTo>
                    <a:close/>
                  </a:path>
                  <a:path w="473710" h="562609">
                    <a:moveTo>
                      <a:pt x="166706" y="209241"/>
                    </a:moveTo>
                    <a:lnTo>
                      <a:pt x="166857" y="209324"/>
                    </a:lnTo>
                    <a:lnTo>
                      <a:pt x="167579" y="209499"/>
                    </a:lnTo>
                    <a:lnTo>
                      <a:pt x="166706" y="209241"/>
                    </a:lnTo>
                    <a:close/>
                  </a:path>
                  <a:path w="473710" h="562609">
                    <a:moveTo>
                      <a:pt x="163474" y="209285"/>
                    </a:moveTo>
                    <a:lnTo>
                      <a:pt x="163515" y="209478"/>
                    </a:lnTo>
                    <a:lnTo>
                      <a:pt x="163474" y="209285"/>
                    </a:lnTo>
                    <a:close/>
                  </a:path>
                  <a:path w="473710" h="562609">
                    <a:moveTo>
                      <a:pt x="159954" y="209104"/>
                    </a:moveTo>
                    <a:lnTo>
                      <a:pt x="160225" y="209373"/>
                    </a:lnTo>
                    <a:lnTo>
                      <a:pt x="159954" y="209104"/>
                    </a:lnTo>
                    <a:close/>
                  </a:path>
                  <a:path w="473710" h="562609">
                    <a:moveTo>
                      <a:pt x="166970" y="209153"/>
                    </a:moveTo>
                    <a:lnTo>
                      <a:pt x="166688" y="209191"/>
                    </a:lnTo>
                    <a:lnTo>
                      <a:pt x="167433" y="209416"/>
                    </a:lnTo>
                    <a:lnTo>
                      <a:pt x="166970" y="209153"/>
                    </a:lnTo>
                    <a:close/>
                  </a:path>
                  <a:path w="473710" h="562609">
                    <a:moveTo>
                      <a:pt x="155202" y="205270"/>
                    </a:moveTo>
                    <a:lnTo>
                      <a:pt x="155221" y="205450"/>
                    </a:lnTo>
                    <a:lnTo>
                      <a:pt x="156682" y="207001"/>
                    </a:lnTo>
                    <a:lnTo>
                      <a:pt x="159587" y="209239"/>
                    </a:lnTo>
                    <a:lnTo>
                      <a:pt x="160261" y="209409"/>
                    </a:lnTo>
                    <a:lnTo>
                      <a:pt x="155202" y="205270"/>
                    </a:lnTo>
                    <a:close/>
                  </a:path>
                  <a:path w="473710" h="562609">
                    <a:moveTo>
                      <a:pt x="164532" y="209018"/>
                    </a:moveTo>
                    <a:lnTo>
                      <a:pt x="165155" y="209396"/>
                    </a:lnTo>
                    <a:lnTo>
                      <a:pt x="164532" y="209018"/>
                    </a:lnTo>
                    <a:close/>
                  </a:path>
                  <a:path w="473710" h="562609">
                    <a:moveTo>
                      <a:pt x="164543" y="208997"/>
                    </a:moveTo>
                    <a:lnTo>
                      <a:pt x="165167" y="209395"/>
                    </a:lnTo>
                    <a:lnTo>
                      <a:pt x="164543" y="208997"/>
                    </a:lnTo>
                    <a:close/>
                  </a:path>
                  <a:path w="473710" h="562609">
                    <a:moveTo>
                      <a:pt x="164612" y="208870"/>
                    </a:moveTo>
                    <a:lnTo>
                      <a:pt x="164636" y="209054"/>
                    </a:lnTo>
                    <a:lnTo>
                      <a:pt x="165186" y="209392"/>
                    </a:lnTo>
                    <a:lnTo>
                      <a:pt x="164612" y="208870"/>
                    </a:lnTo>
                    <a:close/>
                  </a:path>
                  <a:path w="473710" h="562609">
                    <a:moveTo>
                      <a:pt x="164235" y="209096"/>
                    </a:moveTo>
                    <a:lnTo>
                      <a:pt x="164230" y="209312"/>
                    </a:lnTo>
                    <a:lnTo>
                      <a:pt x="164235" y="209096"/>
                    </a:lnTo>
                    <a:close/>
                  </a:path>
                  <a:path w="473710" h="562609">
                    <a:moveTo>
                      <a:pt x="166565" y="209207"/>
                    </a:moveTo>
                    <a:lnTo>
                      <a:pt x="166860" y="209326"/>
                    </a:lnTo>
                    <a:lnTo>
                      <a:pt x="166565" y="209207"/>
                    </a:lnTo>
                    <a:close/>
                  </a:path>
                  <a:path w="473710" h="562609">
                    <a:moveTo>
                      <a:pt x="170718" y="208651"/>
                    </a:moveTo>
                    <a:lnTo>
                      <a:pt x="168838" y="208903"/>
                    </a:lnTo>
                    <a:lnTo>
                      <a:pt x="170505" y="209312"/>
                    </a:lnTo>
                    <a:lnTo>
                      <a:pt x="170995" y="208834"/>
                    </a:lnTo>
                    <a:lnTo>
                      <a:pt x="170873" y="208705"/>
                    </a:lnTo>
                    <a:lnTo>
                      <a:pt x="170718" y="208651"/>
                    </a:lnTo>
                    <a:close/>
                  </a:path>
                  <a:path w="473710" h="562609">
                    <a:moveTo>
                      <a:pt x="165190" y="208925"/>
                    </a:moveTo>
                    <a:lnTo>
                      <a:pt x="165886" y="209298"/>
                    </a:lnTo>
                    <a:lnTo>
                      <a:pt x="165872" y="209153"/>
                    </a:lnTo>
                    <a:lnTo>
                      <a:pt x="165650" y="209036"/>
                    </a:lnTo>
                    <a:lnTo>
                      <a:pt x="165190" y="208925"/>
                    </a:lnTo>
                    <a:close/>
                  </a:path>
                  <a:path w="473710" h="562609">
                    <a:moveTo>
                      <a:pt x="160711" y="207500"/>
                    </a:moveTo>
                    <a:lnTo>
                      <a:pt x="163474" y="209285"/>
                    </a:lnTo>
                    <a:lnTo>
                      <a:pt x="163369" y="209096"/>
                    </a:lnTo>
                    <a:lnTo>
                      <a:pt x="160711" y="207500"/>
                    </a:lnTo>
                    <a:close/>
                  </a:path>
                  <a:path w="473710" h="562609">
                    <a:moveTo>
                      <a:pt x="163745" y="209040"/>
                    </a:moveTo>
                    <a:lnTo>
                      <a:pt x="164136" y="209280"/>
                    </a:lnTo>
                    <a:lnTo>
                      <a:pt x="163745" y="209040"/>
                    </a:lnTo>
                    <a:close/>
                  </a:path>
                  <a:path w="473710" h="562609">
                    <a:moveTo>
                      <a:pt x="165750" y="209060"/>
                    </a:moveTo>
                    <a:lnTo>
                      <a:pt x="166092" y="209271"/>
                    </a:lnTo>
                    <a:lnTo>
                      <a:pt x="166311" y="209241"/>
                    </a:lnTo>
                    <a:lnTo>
                      <a:pt x="165750" y="209060"/>
                    </a:lnTo>
                    <a:close/>
                  </a:path>
                  <a:path w="473710" h="562609">
                    <a:moveTo>
                      <a:pt x="166629" y="209199"/>
                    </a:moveTo>
                    <a:close/>
                  </a:path>
                  <a:path w="473710" h="562609">
                    <a:moveTo>
                      <a:pt x="157464" y="207690"/>
                    </a:moveTo>
                    <a:lnTo>
                      <a:pt x="159126" y="209104"/>
                    </a:lnTo>
                    <a:lnTo>
                      <a:pt x="159587" y="209239"/>
                    </a:lnTo>
                    <a:lnTo>
                      <a:pt x="157464" y="207690"/>
                    </a:lnTo>
                    <a:close/>
                  </a:path>
                  <a:path w="473710" h="562609">
                    <a:moveTo>
                      <a:pt x="165622" y="208981"/>
                    </a:moveTo>
                    <a:lnTo>
                      <a:pt x="165824" y="209077"/>
                    </a:lnTo>
                    <a:lnTo>
                      <a:pt x="166437" y="209225"/>
                    </a:lnTo>
                    <a:lnTo>
                      <a:pt x="165622" y="208981"/>
                    </a:lnTo>
                    <a:close/>
                  </a:path>
                  <a:path w="473710" h="562609">
                    <a:moveTo>
                      <a:pt x="164960" y="208280"/>
                    </a:moveTo>
                    <a:lnTo>
                      <a:pt x="164855" y="208507"/>
                    </a:lnTo>
                    <a:lnTo>
                      <a:pt x="165622" y="208981"/>
                    </a:lnTo>
                    <a:lnTo>
                      <a:pt x="166565" y="209207"/>
                    </a:lnTo>
                    <a:lnTo>
                      <a:pt x="164960" y="208280"/>
                    </a:lnTo>
                    <a:close/>
                  </a:path>
                  <a:path w="473710" h="562609">
                    <a:moveTo>
                      <a:pt x="165079" y="208102"/>
                    </a:moveTo>
                    <a:lnTo>
                      <a:pt x="165008" y="208306"/>
                    </a:lnTo>
                    <a:lnTo>
                      <a:pt x="166629" y="209199"/>
                    </a:lnTo>
                    <a:lnTo>
                      <a:pt x="166970" y="209153"/>
                    </a:lnTo>
                    <a:lnTo>
                      <a:pt x="165547" y="208345"/>
                    </a:lnTo>
                    <a:lnTo>
                      <a:pt x="165492" y="208195"/>
                    </a:lnTo>
                    <a:lnTo>
                      <a:pt x="165079" y="208102"/>
                    </a:lnTo>
                    <a:close/>
                  </a:path>
                  <a:path w="473710" h="562609">
                    <a:moveTo>
                      <a:pt x="164314" y="208949"/>
                    </a:moveTo>
                    <a:lnTo>
                      <a:pt x="164338" y="209132"/>
                    </a:lnTo>
                    <a:lnTo>
                      <a:pt x="164314" y="208949"/>
                    </a:lnTo>
                    <a:close/>
                  </a:path>
                  <a:path w="473710" h="562609">
                    <a:moveTo>
                      <a:pt x="165492" y="208195"/>
                    </a:moveTo>
                    <a:lnTo>
                      <a:pt x="165547" y="208345"/>
                    </a:lnTo>
                    <a:lnTo>
                      <a:pt x="166970" y="209153"/>
                    </a:lnTo>
                    <a:lnTo>
                      <a:pt x="168673" y="208925"/>
                    </a:lnTo>
                    <a:lnTo>
                      <a:pt x="165492" y="208195"/>
                    </a:lnTo>
                    <a:close/>
                  </a:path>
                  <a:path w="473710" h="562609">
                    <a:moveTo>
                      <a:pt x="158816" y="208879"/>
                    </a:moveTo>
                    <a:lnTo>
                      <a:pt x="159042" y="209077"/>
                    </a:lnTo>
                    <a:lnTo>
                      <a:pt x="158816" y="208879"/>
                    </a:lnTo>
                    <a:close/>
                  </a:path>
                  <a:path w="473710" h="562609">
                    <a:moveTo>
                      <a:pt x="155597" y="206533"/>
                    </a:moveTo>
                    <a:lnTo>
                      <a:pt x="158315" y="208903"/>
                    </a:lnTo>
                    <a:lnTo>
                      <a:pt x="159081" y="209111"/>
                    </a:lnTo>
                    <a:lnTo>
                      <a:pt x="155597" y="206533"/>
                    </a:lnTo>
                    <a:close/>
                  </a:path>
                  <a:path w="473710" h="562609">
                    <a:moveTo>
                      <a:pt x="155887" y="205748"/>
                    </a:moveTo>
                    <a:lnTo>
                      <a:pt x="159954" y="209104"/>
                    </a:lnTo>
                    <a:lnTo>
                      <a:pt x="158385" y="207547"/>
                    </a:lnTo>
                    <a:lnTo>
                      <a:pt x="155887" y="205748"/>
                    </a:lnTo>
                    <a:close/>
                  </a:path>
                  <a:path w="473710" h="562609">
                    <a:moveTo>
                      <a:pt x="163848" y="208844"/>
                    </a:moveTo>
                    <a:lnTo>
                      <a:pt x="164235" y="209096"/>
                    </a:lnTo>
                    <a:lnTo>
                      <a:pt x="163848" y="208844"/>
                    </a:lnTo>
                    <a:close/>
                  </a:path>
                  <a:path w="473710" h="562609">
                    <a:moveTo>
                      <a:pt x="165546" y="208962"/>
                    </a:moveTo>
                    <a:lnTo>
                      <a:pt x="165750" y="209060"/>
                    </a:lnTo>
                    <a:lnTo>
                      <a:pt x="165546" y="208962"/>
                    </a:lnTo>
                    <a:close/>
                  </a:path>
                  <a:path w="473710" h="562609">
                    <a:moveTo>
                      <a:pt x="165027" y="208837"/>
                    </a:moveTo>
                    <a:lnTo>
                      <a:pt x="165166" y="208912"/>
                    </a:lnTo>
                    <a:lnTo>
                      <a:pt x="165686" y="209044"/>
                    </a:lnTo>
                    <a:lnTo>
                      <a:pt x="165489" y="208949"/>
                    </a:lnTo>
                    <a:lnTo>
                      <a:pt x="165027" y="208837"/>
                    </a:lnTo>
                    <a:close/>
                  </a:path>
                  <a:path w="473710" h="562609">
                    <a:moveTo>
                      <a:pt x="160013" y="206976"/>
                    </a:moveTo>
                    <a:lnTo>
                      <a:pt x="163670" y="209038"/>
                    </a:lnTo>
                    <a:lnTo>
                      <a:pt x="160013" y="206976"/>
                    </a:lnTo>
                    <a:close/>
                  </a:path>
                  <a:path w="473710" h="562609">
                    <a:moveTo>
                      <a:pt x="157950" y="206665"/>
                    </a:moveTo>
                    <a:lnTo>
                      <a:pt x="159483" y="208069"/>
                    </a:lnTo>
                    <a:lnTo>
                      <a:pt x="160941" y="209036"/>
                    </a:lnTo>
                    <a:lnTo>
                      <a:pt x="157950" y="206665"/>
                    </a:lnTo>
                    <a:close/>
                  </a:path>
                  <a:path w="473710" h="562609">
                    <a:moveTo>
                      <a:pt x="164351" y="208879"/>
                    </a:moveTo>
                    <a:lnTo>
                      <a:pt x="164532" y="209018"/>
                    </a:lnTo>
                    <a:lnTo>
                      <a:pt x="164351" y="208879"/>
                    </a:lnTo>
                    <a:close/>
                  </a:path>
                  <a:path w="473710" h="562609">
                    <a:moveTo>
                      <a:pt x="164799" y="208525"/>
                    </a:moveTo>
                    <a:lnTo>
                      <a:pt x="164780" y="208705"/>
                    </a:lnTo>
                    <a:lnTo>
                      <a:pt x="165021" y="208834"/>
                    </a:lnTo>
                    <a:lnTo>
                      <a:pt x="165546" y="208962"/>
                    </a:lnTo>
                    <a:lnTo>
                      <a:pt x="164799" y="208525"/>
                    </a:lnTo>
                    <a:close/>
                  </a:path>
                  <a:path w="473710" h="562609">
                    <a:moveTo>
                      <a:pt x="163956" y="208676"/>
                    </a:moveTo>
                    <a:lnTo>
                      <a:pt x="164314" y="208949"/>
                    </a:lnTo>
                    <a:lnTo>
                      <a:pt x="163956" y="208676"/>
                    </a:lnTo>
                    <a:close/>
                  </a:path>
                  <a:path w="473710" h="562609">
                    <a:moveTo>
                      <a:pt x="164676" y="208753"/>
                    </a:moveTo>
                    <a:lnTo>
                      <a:pt x="165190" y="208925"/>
                    </a:lnTo>
                    <a:lnTo>
                      <a:pt x="165013" y="208834"/>
                    </a:lnTo>
                    <a:lnTo>
                      <a:pt x="164676" y="208753"/>
                    </a:lnTo>
                    <a:close/>
                  </a:path>
                  <a:path w="473710" h="562609">
                    <a:moveTo>
                      <a:pt x="155224" y="206261"/>
                    </a:moveTo>
                    <a:lnTo>
                      <a:pt x="158223" y="208859"/>
                    </a:lnTo>
                    <a:lnTo>
                      <a:pt x="155224" y="206261"/>
                    </a:lnTo>
                    <a:close/>
                  </a:path>
                  <a:path w="473710" h="562609">
                    <a:moveTo>
                      <a:pt x="165514" y="208164"/>
                    </a:moveTo>
                    <a:lnTo>
                      <a:pt x="168705" y="208921"/>
                    </a:lnTo>
                    <a:lnTo>
                      <a:pt x="165514" y="208164"/>
                    </a:lnTo>
                    <a:close/>
                  </a:path>
                  <a:path w="473710" h="562609">
                    <a:moveTo>
                      <a:pt x="166357" y="207144"/>
                    </a:moveTo>
                    <a:lnTo>
                      <a:pt x="166227" y="207223"/>
                    </a:lnTo>
                    <a:lnTo>
                      <a:pt x="165514" y="208164"/>
                    </a:lnTo>
                    <a:lnTo>
                      <a:pt x="168768" y="208912"/>
                    </a:lnTo>
                    <a:lnTo>
                      <a:pt x="170597" y="208667"/>
                    </a:lnTo>
                    <a:lnTo>
                      <a:pt x="169642" y="208280"/>
                    </a:lnTo>
                    <a:lnTo>
                      <a:pt x="168324" y="208280"/>
                    </a:lnTo>
                    <a:lnTo>
                      <a:pt x="168782" y="208047"/>
                    </a:lnTo>
                    <a:lnTo>
                      <a:pt x="166357" y="207144"/>
                    </a:lnTo>
                    <a:close/>
                  </a:path>
                  <a:path w="473710" h="562609">
                    <a:moveTo>
                      <a:pt x="153302" y="204558"/>
                    </a:moveTo>
                    <a:lnTo>
                      <a:pt x="156593" y="208392"/>
                    </a:lnTo>
                    <a:lnTo>
                      <a:pt x="158280" y="208909"/>
                    </a:lnTo>
                    <a:lnTo>
                      <a:pt x="154593" y="205802"/>
                    </a:lnTo>
                    <a:lnTo>
                      <a:pt x="154472" y="205606"/>
                    </a:lnTo>
                    <a:lnTo>
                      <a:pt x="153302" y="204558"/>
                    </a:lnTo>
                    <a:close/>
                  </a:path>
                  <a:path w="473710" h="562609">
                    <a:moveTo>
                      <a:pt x="163977" y="208649"/>
                    </a:moveTo>
                    <a:lnTo>
                      <a:pt x="164338" y="208903"/>
                    </a:lnTo>
                    <a:lnTo>
                      <a:pt x="163977" y="208649"/>
                    </a:lnTo>
                    <a:close/>
                  </a:path>
                  <a:path w="473710" h="562609">
                    <a:moveTo>
                      <a:pt x="163987" y="208636"/>
                    </a:moveTo>
                    <a:lnTo>
                      <a:pt x="164351" y="208879"/>
                    </a:lnTo>
                    <a:lnTo>
                      <a:pt x="164246" y="208698"/>
                    </a:lnTo>
                    <a:lnTo>
                      <a:pt x="163987" y="208636"/>
                    </a:lnTo>
                    <a:close/>
                  </a:path>
                  <a:path w="473710" h="562609">
                    <a:moveTo>
                      <a:pt x="154994" y="205208"/>
                    </a:moveTo>
                    <a:lnTo>
                      <a:pt x="154790" y="205431"/>
                    </a:lnTo>
                    <a:lnTo>
                      <a:pt x="154663" y="205717"/>
                    </a:lnTo>
                    <a:lnTo>
                      <a:pt x="158816" y="208879"/>
                    </a:lnTo>
                    <a:lnTo>
                      <a:pt x="154877" y="205802"/>
                    </a:lnTo>
                    <a:lnTo>
                      <a:pt x="155003" y="205498"/>
                    </a:lnTo>
                    <a:lnTo>
                      <a:pt x="155129" y="205353"/>
                    </a:lnTo>
                    <a:lnTo>
                      <a:pt x="154994" y="205208"/>
                    </a:lnTo>
                    <a:close/>
                  </a:path>
                  <a:path w="473710" h="562609">
                    <a:moveTo>
                      <a:pt x="162973" y="208392"/>
                    </a:moveTo>
                    <a:lnTo>
                      <a:pt x="163811" y="208859"/>
                    </a:lnTo>
                    <a:lnTo>
                      <a:pt x="163152" y="208435"/>
                    </a:lnTo>
                    <a:lnTo>
                      <a:pt x="162973" y="208392"/>
                    </a:lnTo>
                    <a:close/>
                  </a:path>
                  <a:path w="473710" h="562609">
                    <a:moveTo>
                      <a:pt x="170766" y="208645"/>
                    </a:moveTo>
                    <a:lnTo>
                      <a:pt x="171061" y="208770"/>
                    </a:lnTo>
                    <a:lnTo>
                      <a:pt x="170766" y="208645"/>
                    </a:lnTo>
                    <a:close/>
                  </a:path>
                  <a:path w="473710" h="562609">
                    <a:moveTo>
                      <a:pt x="164519" y="208565"/>
                    </a:moveTo>
                    <a:lnTo>
                      <a:pt x="164476" y="208705"/>
                    </a:lnTo>
                    <a:lnTo>
                      <a:pt x="164676" y="208753"/>
                    </a:lnTo>
                    <a:lnTo>
                      <a:pt x="164559" y="208586"/>
                    </a:lnTo>
                    <a:close/>
                  </a:path>
                  <a:path w="473710" h="562609">
                    <a:moveTo>
                      <a:pt x="164020" y="208595"/>
                    </a:moveTo>
                    <a:lnTo>
                      <a:pt x="164425" y="208741"/>
                    </a:lnTo>
                    <a:lnTo>
                      <a:pt x="164020" y="208595"/>
                    </a:lnTo>
                    <a:close/>
                  </a:path>
                  <a:path w="473710" h="562609">
                    <a:moveTo>
                      <a:pt x="170893" y="208628"/>
                    </a:moveTo>
                    <a:lnTo>
                      <a:pt x="171095" y="208736"/>
                    </a:lnTo>
                    <a:lnTo>
                      <a:pt x="170893" y="208628"/>
                    </a:lnTo>
                    <a:close/>
                  </a:path>
                  <a:path w="473710" h="562609">
                    <a:moveTo>
                      <a:pt x="163512" y="208522"/>
                    </a:moveTo>
                    <a:lnTo>
                      <a:pt x="163907" y="208732"/>
                    </a:lnTo>
                    <a:lnTo>
                      <a:pt x="163781" y="208586"/>
                    </a:lnTo>
                    <a:lnTo>
                      <a:pt x="163512" y="208522"/>
                    </a:lnTo>
                    <a:close/>
                  </a:path>
                  <a:path w="473710" h="562609">
                    <a:moveTo>
                      <a:pt x="171256" y="208579"/>
                    </a:moveTo>
                    <a:lnTo>
                      <a:pt x="171025" y="208667"/>
                    </a:lnTo>
                    <a:lnTo>
                      <a:pt x="171256" y="208579"/>
                    </a:lnTo>
                    <a:close/>
                  </a:path>
                  <a:path w="473710" h="562609">
                    <a:moveTo>
                      <a:pt x="164140" y="208444"/>
                    </a:moveTo>
                    <a:lnTo>
                      <a:pt x="164137" y="208623"/>
                    </a:lnTo>
                    <a:lnTo>
                      <a:pt x="164412" y="208689"/>
                    </a:lnTo>
                    <a:lnTo>
                      <a:pt x="164140" y="208444"/>
                    </a:lnTo>
                    <a:close/>
                  </a:path>
                  <a:path w="473710" h="562609">
                    <a:moveTo>
                      <a:pt x="169803" y="208280"/>
                    </a:moveTo>
                    <a:lnTo>
                      <a:pt x="170766" y="208645"/>
                    </a:lnTo>
                    <a:lnTo>
                      <a:pt x="169803" y="208280"/>
                    </a:lnTo>
                    <a:close/>
                  </a:path>
                  <a:path w="473710" h="562609">
                    <a:moveTo>
                      <a:pt x="163804" y="208543"/>
                    </a:moveTo>
                    <a:lnTo>
                      <a:pt x="163961" y="208630"/>
                    </a:lnTo>
                    <a:lnTo>
                      <a:pt x="163804" y="208543"/>
                    </a:lnTo>
                    <a:close/>
                  </a:path>
                  <a:path w="473710" h="562609">
                    <a:moveTo>
                      <a:pt x="171206" y="207754"/>
                    </a:moveTo>
                    <a:lnTo>
                      <a:pt x="170054" y="208234"/>
                    </a:lnTo>
                    <a:lnTo>
                      <a:pt x="170893" y="208628"/>
                    </a:lnTo>
                    <a:lnTo>
                      <a:pt x="170036" y="208306"/>
                    </a:lnTo>
                    <a:lnTo>
                      <a:pt x="171206" y="207754"/>
                    </a:lnTo>
                    <a:close/>
                  </a:path>
                  <a:path w="473710" h="562609">
                    <a:moveTo>
                      <a:pt x="163682" y="208514"/>
                    </a:moveTo>
                    <a:lnTo>
                      <a:pt x="163819" y="208595"/>
                    </a:lnTo>
                    <a:lnTo>
                      <a:pt x="163682" y="208514"/>
                    </a:lnTo>
                    <a:close/>
                  </a:path>
                  <a:path w="473710" h="562609">
                    <a:moveTo>
                      <a:pt x="163344" y="208433"/>
                    </a:moveTo>
                    <a:lnTo>
                      <a:pt x="163485" y="208507"/>
                    </a:lnTo>
                    <a:lnTo>
                      <a:pt x="163821" y="208596"/>
                    </a:lnTo>
                    <a:lnTo>
                      <a:pt x="163655" y="208507"/>
                    </a:lnTo>
                    <a:lnTo>
                      <a:pt x="163344" y="208433"/>
                    </a:lnTo>
                    <a:close/>
                  </a:path>
                  <a:path w="473710" h="562609">
                    <a:moveTo>
                      <a:pt x="161925" y="207389"/>
                    </a:moveTo>
                    <a:lnTo>
                      <a:pt x="163769" y="208522"/>
                    </a:lnTo>
                    <a:lnTo>
                      <a:pt x="163983" y="208586"/>
                    </a:lnTo>
                    <a:lnTo>
                      <a:pt x="163904" y="208234"/>
                    </a:lnTo>
                    <a:lnTo>
                      <a:pt x="162593" y="207547"/>
                    </a:lnTo>
                    <a:lnTo>
                      <a:pt x="161925" y="207389"/>
                    </a:lnTo>
                    <a:close/>
                  </a:path>
                  <a:path w="473710" h="562609">
                    <a:moveTo>
                      <a:pt x="164161" y="208151"/>
                    </a:moveTo>
                    <a:lnTo>
                      <a:pt x="164020" y="208280"/>
                    </a:lnTo>
                    <a:lnTo>
                      <a:pt x="164269" y="208280"/>
                    </a:lnTo>
                    <a:lnTo>
                      <a:pt x="164293" y="208444"/>
                    </a:lnTo>
                    <a:lnTo>
                      <a:pt x="164519" y="208565"/>
                    </a:lnTo>
                    <a:lnTo>
                      <a:pt x="164425" y="208306"/>
                    </a:lnTo>
                    <a:lnTo>
                      <a:pt x="164161" y="208151"/>
                    </a:lnTo>
                    <a:close/>
                  </a:path>
                  <a:path w="473710" h="562609">
                    <a:moveTo>
                      <a:pt x="161701" y="207339"/>
                    </a:moveTo>
                    <a:lnTo>
                      <a:pt x="163682" y="208514"/>
                    </a:lnTo>
                    <a:lnTo>
                      <a:pt x="161925" y="207389"/>
                    </a:lnTo>
                    <a:lnTo>
                      <a:pt x="161701" y="207339"/>
                    </a:lnTo>
                    <a:close/>
                  </a:path>
                  <a:path w="473710" h="562609">
                    <a:moveTo>
                      <a:pt x="164626" y="208366"/>
                    </a:moveTo>
                    <a:lnTo>
                      <a:pt x="164799" y="208525"/>
                    </a:lnTo>
                    <a:lnTo>
                      <a:pt x="164626" y="208366"/>
                    </a:lnTo>
                    <a:close/>
                  </a:path>
                  <a:path w="473710" h="562609">
                    <a:moveTo>
                      <a:pt x="163010" y="208352"/>
                    </a:moveTo>
                    <a:lnTo>
                      <a:pt x="163186" y="208444"/>
                    </a:lnTo>
                    <a:lnTo>
                      <a:pt x="163512" y="208522"/>
                    </a:lnTo>
                    <a:lnTo>
                      <a:pt x="163344" y="208433"/>
                    </a:lnTo>
                    <a:lnTo>
                      <a:pt x="163010" y="208352"/>
                    </a:lnTo>
                    <a:close/>
                  </a:path>
                  <a:path w="473710" h="562609">
                    <a:moveTo>
                      <a:pt x="161024" y="207186"/>
                    </a:moveTo>
                    <a:lnTo>
                      <a:pt x="163390" y="208444"/>
                    </a:lnTo>
                    <a:lnTo>
                      <a:pt x="163682" y="208514"/>
                    </a:lnTo>
                    <a:lnTo>
                      <a:pt x="161701" y="207339"/>
                    </a:lnTo>
                    <a:lnTo>
                      <a:pt x="161024" y="207186"/>
                    </a:lnTo>
                    <a:close/>
                  </a:path>
                  <a:path w="473710" h="562609">
                    <a:moveTo>
                      <a:pt x="162818" y="208306"/>
                    </a:moveTo>
                    <a:lnTo>
                      <a:pt x="163046" y="208410"/>
                    </a:lnTo>
                    <a:lnTo>
                      <a:pt x="162818" y="208306"/>
                    </a:lnTo>
                    <a:close/>
                  </a:path>
                  <a:path w="473710" h="562609">
                    <a:moveTo>
                      <a:pt x="159413" y="206597"/>
                    </a:moveTo>
                    <a:lnTo>
                      <a:pt x="162487" y="208271"/>
                    </a:lnTo>
                    <a:lnTo>
                      <a:pt x="162973" y="208392"/>
                    </a:lnTo>
                    <a:lnTo>
                      <a:pt x="160346" y="207033"/>
                    </a:lnTo>
                    <a:lnTo>
                      <a:pt x="159413" y="206597"/>
                    </a:lnTo>
                    <a:close/>
                  </a:path>
                  <a:path w="473710" h="562609">
                    <a:moveTo>
                      <a:pt x="164269" y="208280"/>
                    </a:moveTo>
                    <a:close/>
                  </a:path>
                  <a:path w="473710" h="562609">
                    <a:moveTo>
                      <a:pt x="164860" y="208052"/>
                    </a:moveTo>
                    <a:lnTo>
                      <a:pt x="164624" y="208195"/>
                    </a:lnTo>
                    <a:lnTo>
                      <a:pt x="164626" y="208366"/>
                    </a:lnTo>
                    <a:lnTo>
                      <a:pt x="164960" y="208280"/>
                    </a:lnTo>
                    <a:lnTo>
                      <a:pt x="164860" y="208052"/>
                    </a:lnTo>
                    <a:close/>
                  </a:path>
                  <a:path w="473710" h="562609">
                    <a:moveTo>
                      <a:pt x="160661" y="207104"/>
                    </a:moveTo>
                    <a:lnTo>
                      <a:pt x="162818" y="208306"/>
                    </a:lnTo>
                    <a:lnTo>
                      <a:pt x="163010" y="208352"/>
                    </a:lnTo>
                    <a:lnTo>
                      <a:pt x="160984" y="207177"/>
                    </a:lnTo>
                    <a:lnTo>
                      <a:pt x="160661" y="207104"/>
                    </a:lnTo>
                    <a:close/>
                  </a:path>
                  <a:path w="473710" h="562609">
                    <a:moveTo>
                      <a:pt x="164145" y="208280"/>
                    </a:moveTo>
                    <a:lnTo>
                      <a:pt x="163988" y="208280"/>
                    </a:lnTo>
                    <a:lnTo>
                      <a:pt x="164145" y="208280"/>
                    </a:lnTo>
                    <a:close/>
                  </a:path>
                  <a:path w="473710" h="562609">
                    <a:moveTo>
                      <a:pt x="163986" y="208262"/>
                    </a:moveTo>
                    <a:close/>
                  </a:path>
                  <a:path w="473710" h="562609">
                    <a:moveTo>
                      <a:pt x="168985" y="208053"/>
                    </a:moveTo>
                    <a:lnTo>
                      <a:pt x="168525" y="208280"/>
                    </a:lnTo>
                    <a:lnTo>
                      <a:pt x="169642" y="208280"/>
                    </a:lnTo>
                    <a:lnTo>
                      <a:pt x="168985" y="208053"/>
                    </a:lnTo>
                    <a:close/>
                  </a:path>
                  <a:path w="473710" h="562609">
                    <a:moveTo>
                      <a:pt x="172480" y="208047"/>
                    </a:moveTo>
                    <a:lnTo>
                      <a:pt x="172126" y="208280"/>
                    </a:lnTo>
                    <a:lnTo>
                      <a:pt x="172478" y="208069"/>
                    </a:lnTo>
                    <a:close/>
                  </a:path>
                  <a:path w="473710" h="562609">
                    <a:moveTo>
                      <a:pt x="172592" y="208072"/>
                    </a:moveTo>
                    <a:lnTo>
                      <a:pt x="172159" y="208280"/>
                    </a:lnTo>
                    <a:lnTo>
                      <a:pt x="172563" y="208102"/>
                    </a:lnTo>
                    <a:close/>
                  </a:path>
                  <a:path w="473710" h="562609">
                    <a:moveTo>
                      <a:pt x="172715" y="208035"/>
                    </a:moveTo>
                    <a:lnTo>
                      <a:pt x="173647" y="208280"/>
                    </a:lnTo>
                    <a:lnTo>
                      <a:pt x="173786" y="208280"/>
                    </a:lnTo>
                    <a:lnTo>
                      <a:pt x="172715" y="208035"/>
                    </a:lnTo>
                    <a:close/>
                  </a:path>
                  <a:path w="473710" h="562609">
                    <a:moveTo>
                      <a:pt x="172809" y="207994"/>
                    </a:moveTo>
                    <a:lnTo>
                      <a:pt x="173786" y="208280"/>
                    </a:lnTo>
                    <a:lnTo>
                      <a:pt x="174040" y="208280"/>
                    </a:lnTo>
                    <a:lnTo>
                      <a:pt x="172809" y="207994"/>
                    </a:lnTo>
                    <a:close/>
                  </a:path>
                  <a:path w="473710" h="562609">
                    <a:moveTo>
                      <a:pt x="175086" y="206989"/>
                    </a:moveTo>
                    <a:lnTo>
                      <a:pt x="173050" y="207888"/>
                    </a:lnTo>
                    <a:lnTo>
                      <a:pt x="174294" y="208280"/>
                    </a:lnTo>
                    <a:lnTo>
                      <a:pt x="301578" y="208280"/>
                    </a:lnTo>
                    <a:lnTo>
                      <a:pt x="302992" y="207010"/>
                    </a:lnTo>
                    <a:lnTo>
                      <a:pt x="175086" y="206989"/>
                    </a:lnTo>
                    <a:close/>
                  </a:path>
                  <a:path w="473710" h="562609">
                    <a:moveTo>
                      <a:pt x="162623" y="207547"/>
                    </a:moveTo>
                    <a:lnTo>
                      <a:pt x="163986" y="208262"/>
                    </a:lnTo>
                    <a:lnTo>
                      <a:pt x="162883" y="207606"/>
                    </a:lnTo>
                    <a:lnTo>
                      <a:pt x="162623" y="207547"/>
                    </a:lnTo>
                    <a:close/>
                  </a:path>
                  <a:path w="473710" h="562609">
                    <a:moveTo>
                      <a:pt x="162883" y="207606"/>
                    </a:moveTo>
                    <a:lnTo>
                      <a:pt x="163988" y="208261"/>
                    </a:lnTo>
                    <a:lnTo>
                      <a:pt x="163982" y="208047"/>
                    </a:lnTo>
                    <a:lnTo>
                      <a:pt x="163446" y="207733"/>
                    </a:lnTo>
                    <a:lnTo>
                      <a:pt x="162883" y="207606"/>
                    </a:lnTo>
                    <a:close/>
                  </a:path>
                  <a:path w="473710" h="562609">
                    <a:moveTo>
                      <a:pt x="165101" y="208069"/>
                    </a:moveTo>
                    <a:lnTo>
                      <a:pt x="165492" y="208195"/>
                    </a:lnTo>
                    <a:lnTo>
                      <a:pt x="165101" y="208069"/>
                    </a:lnTo>
                    <a:close/>
                  </a:path>
                  <a:path w="473710" h="562609">
                    <a:moveTo>
                      <a:pt x="166156" y="207266"/>
                    </a:moveTo>
                    <a:lnTo>
                      <a:pt x="165387" y="207733"/>
                    </a:lnTo>
                    <a:lnTo>
                      <a:pt x="165142" y="208078"/>
                    </a:lnTo>
                    <a:lnTo>
                      <a:pt x="165514" y="208164"/>
                    </a:lnTo>
                    <a:lnTo>
                      <a:pt x="166156" y="207266"/>
                    </a:lnTo>
                    <a:close/>
                  </a:path>
                  <a:path w="473710" h="562609">
                    <a:moveTo>
                      <a:pt x="163446" y="207733"/>
                    </a:moveTo>
                    <a:lnTo>
                      <a:pt x="164161" y="208151"/>
                    </a:lnTo>
                    <a:lnTo>
                      <a:pt x="164409" y="207994"/>
                    </a:lnTo>
                    <a:lnTo>
                      <a:pt x="163446" y="207733"/>
                    </a:lnTo>
                    <a:close/>
                  </a:path>
                  <a:path w="473710" h="562609">
                    <a:moveTo>
                      <a:pt x="164906" y="208024"/>
                    </a:moveTo>
                    <a:lnTo>
                      <a:pt x="165079" y="208102"/>
                    </a:lnTo>
                    <a:lnTo>
                      <a:pt x="164906" y="208024"/>
                    </a:lnTo>
                    <a:close/>
                  </a:path>
                  <a:path w="473710" h="562609">
                    <a:moveTo>
                      <a:pt x="156072" y="205358"/>
                    </a:moveTo>
                    <a:lnTo>
                      <a:pt x="157779" y="206949"/>
                    </a:lnTo>
                    <a:lnTo>
                      <a:pt x="159502" y="208086"/>
                    </a:lnTo>
                    <a:lnTo>
                      <a:pt x="157946" y="206662"/>
                    </a:lnTo>
                    <a:lnTo>
                      <a:pt x="156214" y="205429"/>
                    </a:lnTo>
                    <a:lnTo>
                      <a:pt x="156072" y="205358"/>
                    </a:lnTo>
                    <a:close/>
                  </a:path>
                  <a:path w="473710" h="562609">
                    <a:moveTo>
                      <a:pt x="165285" y="207794"/>
                    </a:moveTo>
                    <a:lnTo>
                      <a:pt x="165131" y="207888"/>
                    </a:lnTo>
                    <a:lnTo>
                      <a:pt x="165005" y="208047"/>
                    </a:lnTo>
                    <a:lnTo>
                      <a:pt x="165285" y="207794"/>
                    </a:lnTo>
                    <a:close/>
                  </a:path>
                  <a:path w="473710" h="562609">
                    <a:moveTo>
                      <a:pt x="169932" y="207462"/>
                    </a:moveTo>
                    <a:lnTo>
                      <a:pt x="169007" y="207932"/>
                    </a:lnTo>
                    <a:lnTo>
                      <a:pt x="170011" y="207547"/>
                    </a:lnTo>
                    <a:close/>
                  </a:path>
                  <a:path w="473710" h="562609">
                    <a:moveTo>
                      <a:pt x="164507" y="207932"/>
                    </a:moveTo>
                    <a:lnTo>
                      <a:pt x="164860" y="208052"/>
                    </a:lnTo>
                    <a:lnTo>
                      <a:pt x="164507" y="207932"/>
                    </a:lnTo>
                    <a:close/>
                  </a:path>
                  <a:path w="473710" h="562609">
                    <a:moveTo>
                      <a:pt x="172134" y="207934"/>
                    </a:moveTo>
                    <a:lnTo>
                      <a:pt x="172480" y="208047"/>
                    </a:lnTo>
                    <a:lnTo>
                      <a:pt x="172134" y="207934"/>
                    </a:lnTo>
                    <a:close/>
                  </a:path>
                  <a:path w="473710" h="562609">
                    <a:moveTo>
                      <a:pt x="172185" y="207914"/>
                    </a:moveTo>
                    <a:lnTo>
                      <a:pt x="172518" y="208022"/>
                    </a:lnTo>
                    <a:lnTo>
                      <a:pt x="172185" y="207914"/>
                    </a:lnTo>
                    <a:close/>
                  </a:path>
                  <a:path w="473710" h="562609">
                    <a:moveTo>
                      <a:pt x="172289" y="207873"/>
                    </a:moveTo>
                    <a:lnTo>
                      <a:pt x="172554" y="207998"/>
                    </a:lnTo>
                    <a:lnTo>
                      <a:pt x="172289" y="207873"/>
                    </a:lnTo>
                    <a:close/>
                  </a:path>
                  <a:path w="473710" h="562609">
                    <a:moveTo>
                      <a:pt x="163319" y="207659"/>
                    </a:moveTo>
                    <a:lnTo>
                      <a:pt x="164460" y="207962"/>
                    </a:lnTo>
                    <a:lnTo>
                      <a:pt x="163319" y="207659"/>
                    </a:lnTo>
                    <a:close/>
                  </a:path>
                  <a:path w="473710" h="562609">
                    <a:moveTo>
                      <a:pt x="171857" y="207871"/>
                    </a:moveTo>
                    <a:lnTo>
                      <a:pt x="172073" y="207953"/>
                    </a:lnTo>
                    <a:lnTo>
                      <a:pt x="171857" y="207871"/>
                    </a:lnTo>
                    <a:close/>
                  </a:path>
                  <a:path w="473710" h="562609">
                    <a:moveTo>
                      <a:pt x="174651" y="206938"/>
                    </a:moveTo>
                    <a:lnTo>
                      <a:pt x="173483" y="207405"/>
                    </a:lnTo>
                    <a:lnTo>
                      <a:pt x="172894" y="207794"/>
                    </a:lnTo>
                    <a:lnTo>
                      <a:pt x="172804" y="207932"/>
                    </a:lnTo>
                    <a:lnTo>
                      <a:pt x="174936" y="207033"/>
                    </a:lnTo>
                    <a:lnTo>
                      <a:pt x="174651" y="206938"/>
                    </a:lnTo>
                    <a:close/>
                  </a:path>
                  <a:path w="473710" h="562609">
                    <a:moveTo>
                      <a:pt x="171892" y="207848"/>
                    </a:moveTo>
                    <a:lnTo>
                      <a:pt x="172125" y="207932"/>
                    </a:lnTo>
                    <a:lnTo>
                      <a:pt x="171892" y="207848"/>
                    </a:lnTo>
                    <a:close/>
                  </a:path>
                  <a:path w="473710" h="562609">
                    <a:moveTo>
                      <a:pt x="159288" y="204985"/>
                    </a:moveTo>
                    <a:lnTo>
                      <a:pt x="159132" y="205208"/>
                    </a:lnTo>
                    <a:lnTo>
                      <a:pt x="163269" y="207629"/>
                    </a:lnTo>
                    <a:lnTo>
                      <a:pt x="164507" y="207932"/>
                    </a:lnTo>
                    <a:lnTo>
                      <a:pt x="165700" y="207177"/>
                    </a:lnTo>
                    <a:lnTo>
                      <a:pt x="165812" y="207010"/>
                    </a:lnTo>
                    <a:lnTo>
                      <a:pt x="165150" y="207010"/>
                    </a:lnTo>
                    <a:lnTo>
                      <a:pt x="163040" y="205998"/>
                    </a:lnTo>
                    <a:lnTo>
                      <a:pt x="159288" y="204985"/>
                    </a:lnTo>
                    <a:close/>
                  </a:path>
                  <a:path w="473710" h="562609">
                    <a:moveTo>
                      <a:pt x="171965" y="207798"/>
                    </a:moveTo>
                    <a:lnTo>
                      <a:pt x="172176" y="207912"/>
                    </a:lnTo>
                    <a:lnTo>
                      <a:pt x="171965" y="207798"/>
                    </a:lnTo>
                    <a:close/>
                  </a:path>
                  <a:path w="473710" h="562609">
                    <a:moveTo>
                      <a:pt x="173498" y="207395"/>
                    </a:moveTo>
                    <a:lnTo>
                      <a:pt x="172806" y="207833"/>
                    </a:lnTo>
                    <a:lnTo>
                      <a:pt x="173498" y="207395"/>
                    </a:lnTo>
                    <a:close/>
                  </a:path>
                  <a:path w="473710" h="562609">
                    <a:moveTo>
                      <a:pt x="173435" y="207420"/>
                    </a:moveTo>
                    <a:lnTo>
                      <a:pt x="172489" y="207794"/>
                    </a:lnTo>
                    <a:lnTo>
                      <a:pt x="172694" y="207906"/>
                    </a:lnTo>
                    <a:lnTo>
                      <a:pt x="173435" y="207420"/>
                    </a:lnTo>
                    <a:close/>
                  </a:path>
                  <a:path w="473710" h="562609">
                    <a:moveTo>
                      <a:pt x="171262" y="207736"/>
                    </a:moveTo>
                    <a:lnTo>
                      <a:pt x="171813" y="207894"/>
                    </a:lnTo>
                    <a:lnTo>
                      <a:pt x="171262" y="207736"/>
                    </a:lnTo>
                    <a:close/>
                  </a:path>
                  <a:path w="473710" h="562609">
                    <a:moveTo>
                      <a:pt x="171311" y="207715"/>
                    </a:moveTo>
                    <a:lnTo>
                      <a:pt x="171849" y="207869"/>
                    </a:lnTo>
                    <a:lnTo>
                      <a:pt x="171311" y="207715"/>
                    </a:lnTo>
                    <a:close/>
                  </a:path>
                  <a:path w="473710" h="562609">
                    <a:moveTo>
                      <a:pt x="171417" y="207671"/>
                    </a:moveTo>
                    <a:lnTo>
                      <a:pt x="171884" y="207846"/>
                    </a:lnTo>
                    <a:lnTo>
                      <a:pt x="171417" y="207671"/>
                    </a:lnTo>
                    <a:close/>
                  </a:path>
                  <a:path w="473710" h="562609">
                    <a:moveTo>
                      <a:pt x="173692" y="206826"/>
                    </a:moveTo>
                    <a:lnTo>
                      <a:pt x="173241" y="206945"/>
                    </a:lnTo>
                    <a:lnTo>
                      <a:pt x="172167" y="207659"/>
                    </a:lnTo>
                    <a:lnTo>
                      <a:pt x="172378" y="207833"/>
                    </a:lnTo>
                    <a:lnTo>
                      <a:pt x="173447" y="207409"/>
                    </a:lnTo>
                    <a:lnTo>
                      <a:pt x="174059" y="207010"/>
                    </a:lnTo>
                    <a:lnTo>
                      <a:pt x="173732" y="207010"/>
                    </a:lnTo>
                    <a:lnTo>
                      <a:pt x="173979" y="206918"/>
                    </a:lnTo>
                    <a:lnTo>
                      <a:pt x="173692" y="206826"/>
                    </a:lnTo>
                    <a:close/>
                  </a:path>
                  <a:path w="473710" h="562609">
                    <a:moveTo>
                      <a:pt x="165967" y="207010"/>
                    </a:moveTo>
                    <a:lnTo>
                      <a:pt x="165751" y="207144"/>
                    </a:lnTo>
                    <a:lnTo>
                      <a:pt x="165285" y="207794"/>
                    </a:lnTo>
                    <a:lnTo>
                      <a:pt x="166165" y="207254"/>
                    </a:lnTo>
                    <a:lnTo>
                      <a:pt x="166171" y="207080"/>
                    </a:lnTo>
                    <a:lnTo>
                      <a:pt x="165967" y="207010"/>
                    </a:lnTo>
                    <a:close/>
                  </a:path>
                  <a:path w="473710" h="562609">
                    <a:moveTo>
                      <a:pt x="170145" y="207481"/>
                    </a:moveTo>
                    <a:lnTo>
                      <a:pt x="171206" y="207754"/>
                    </a:lnTo>
                    <a:lnTo>
                      <a:pt x="170145" y="207481"/>
                    </a:lnTo>
                    <a:close/>
                  </a:path>
                  <a:path w="473710" h="562609">
                    <a:moveTo>
                      <a:pt x="173174" y="206963"/>
                    </a:moveTo>
                    <a:lnTo>
                      <a:pt x="171756" y="207529"/>
                    </a:lnTo>
                    <a:lnTo>
                      <a:pt x="171633" y="207659"/>
                    </a:lnTo>
                    <a:lnTo>
                      <a:pt x="172023" y="207750"/>
                    </a:lnTo>
                    <a:lnTo>
                      <a:pt x="173174" y="206963"/>
                    </a:lnTo>
                    <a:close/>
                  </a:path>
                  <a:path w="473710" h="562609">
                    <a:moveTo>
                      <a:pt x="170189" y="207459"/>
                    </a:moveTo>
                    <a:lnTo>
                      <a:pt x="171254" y="207734"/>
                    </a:lnTo>
                    <a:lnTo>
                      <a:pt x="170189" y="207459"/>
                    </a:lnTo>
                    <a:close/>
                  </a:path>
                  <a:path w="473710" h="562609">
                    <a:moveTo>
                      <a:pt x="162753" y="207529"/>
                    </a:moveTo>
                    <a:lnTo>
                      <a:pt x="162883" y="207606"/>
                    </a:lnTo>
                    <a:lnTo>
                      <a:pt x="163446" y="207733"/>
                    </a:lnTo>
                    <a:lnTo>
                      <a:pt x="162753" y="207529"/>
                    </a:lnTo>
                    <a:close/>
                  </a:path>
                  <a:path w="473710" h="562609">
                    <a:moveTo>
                      <a:pt x="170291" y="207409"/>
                    </a:moveTo>
                    <a:lnTo>
                      <a:pt x="171303" y="207713"/>
                    </a:lnTo>
                    <a:lnTo>
                      <a:pt x="170291" y="207409"/>
                    </a:lnTo>
                    <a:close/>
                  </a:path>
                  <a:path w="473710" h="562609">
                    <a:moveTo>
                      <a:pt x="155130" y="205352"/>
                    </a:moveTo>
                    <a:lnTo>
                      <a:pt x="155003" y="205498"/>
                    </a:lnTo>
                    <a:lnTo>
                      <a:pt x="154877" y="205802"/>
                    </a:lnTo>
                    <a:lnTo>
                      <a:pt x="157464" y="207690"/>
                    </a:lnTo>
                    <a:lnTo>
                      <a:pt x="156682" y="207001"/>
                    </a:lnTo>
                    <a:lnTo>
                      <a:pt x="155130" y="205352"/>
                    </a:lnTo>
                    <a:close/>
                  </a:path>
                  <a:path w="473710" h="562609">
                    <a:moveTo>
                      <a:pt x="159009" y="205136"/>
                    </a:moveTo>
                    <a:lnTo>
                      <a:pt x="162707" y="207501"/>
                    </a:lnTo>
                    <a:lnTo>
                      <a:pt x="163319" y="207659"/>
                    </a:lnTo>
                    <a:lnTo>
                      <a:pt x="159009" y="205136"/>
                    </a:lnTo>
                    <a:close/>
                  </a:path>
                  <a:path w="473710" h="562609">
                    <a:moveTo>
                      <a:pt x="173177" y="206961"/>
                    </a:moveTo>
                    <a:lnTo>
                      <a:pt x="171512" y="207631"/>
                    </a:lnTo>
                    <a:lnTo>
                      <a:pt x="173029" y="207001"/>
                    </a:lnTo>
                    <a:lnTo>
                      <a:pt x="173177" y="206961"/>
                    </a:lnTo>
                    <a:close/>
                  </a:path>
                  <a:path w="473710" h="562609">
                    <a:moveTo>
                      <a:pt x="173107" y="206758"/>
                    </a:moveTo>
                    <a:lnTo>
                      <a:pt x="172400" y="206948"/>
                    </a:lnTo>
                    <a:lnTo>
                      <a:pt x="171101" y="207010"/>
                    </a:lnTo>
                    <a:lnTo>
                      <a:pt x="170606" y="207254"/>
                    </a:lnTo>
                    <a:lnTo>
                      <a:pt x="170499" y="207395"/>
                    </a:lnTo>
                    <a:lnTo>
                      <a:pt x="171505" y="207629"/>
                    </a:lnTo>
                    <a:lnTo>
                      <a:pt x="173024" y="207001"/>
                    </a:lnTo>
                    <a:lnTo>
                      <a:pt x="173400" y="206808"/>
                    </a:lnTo>
                    <a:lnTo>
                      <a:pt x="173107" y="206758"/>
                    </a:lnTo>
                    <a:close/>
                  </a:path>
                  <a:path w="473710" h="562609">
                    <a:moveTo>
                      <a:pt x="162466" y="207463"/>
                    </a:moveTo>
                    <a:lnTo>
                      <a:pt x="162623" y="207547"/>
                    </a:lnTo>
                    <a:lnTo>
                      <a:pt x="162883" y="207606"/>
                    </a:lnTo>
                    <a:lnTo>
                      <a:pt x="162466" y="207463"/>
                    </a:lnTo>
                    <a:close/>
                  </a:path>
                  <a:path w="473710" h="562609">
                    <a:moveTo>
                      <a:pt x="161791" y="207307"/>
                    </a:moveTo>
                    <a:lnTo>
                      <a:pt x="161948" y="207395"/>
                    </a:lnTo>
                    <a:lnTo>
                      <a:pt x="162570" y="207535"/>
                    </a:lnTo>
                    <a:lnTo>
                      <a:pt x="162373" y="207441"/>
                    </a:lnTo>
                    <a:lnTo>
                      <a:pt x="161791" y="207307"/>
                    </a:lnTo>
                    <a:close/>
                  </a:path>
                  <a:path w="473710" h="562609">
                    <a:moveTo>
                      <a:pt x="158856" y="205219"/>
                    </a:moveTo>
                    <a:lnTo>
                      <a:pt x="158653" y="205380"/>
                    </a:lnTo>
                    <a:lnTo>
                      <a:pt x="162426" y="207441"/>
                    </a:lnTo>
                    <a:lnTo>
                      <a:pt x="162753" y="207529"/>
                    </a:lnTo>
                    <a:lnTo>
                      <a:pt x="158856" y="205219"/>
                    </a:lnTo>
                    <a:close/>
                  </a:path>
                  <a:path w="473710" h="562609">
                    <a:moveTo>
                      <a:pt x="170015" y="207420"/>
                    </a:moveTo>
                    <a:lnTo>
                      <a:pt x="170145" y="207481"/>
                    </a:lnTo>
                    <a:lnTo>
                      <a:pt x="170015" y="207420"/>
                    </a:lnTo>
                    <a:close/>
                  </a:path>
                  <a:path w="473710" h="562609">
                    <a:moveTo>
                      <a:pt x="166583" y="206668"/>
                    </a:moveTo>
                    <a:lnTo>
                      <a:pt x="169932" y="207462"/>
                    </a:lnTo>
                    <a:lnTo>
                      <a:pt x="166583" y="206668"/>
                    </a:lnTo>
                    <a:close/>
                  </a:path>
                  <a:path w="473710" h="562609">
                    <a:moveTo>
                      <a:pt x="160080" y="206256"/>
                    </a:moveTo>
                    <a:lnTo>
                      <a:pt x="161812" y="207312"/>
                    </a:lnTo>
                    <a:lnTo>
                      <a:pt x="162399" y="207447"/>
                    </a:lnTo>
                    <a:lnTo>
                      <a:pt x="160080" y="206256"/>
                    </a:lnTo>
                    <a:close/>
                  </a:path>
                  <a:path w="473710" h="562609">
                    <a:moveTo>
                      <a:pt x="166602" y="206642"/>
                    </a:moveTo>
                    <a:lnTo>
                      <a:pt x="169972" y="207441"/>
                    </a:lnTo>
                    <a:lnTo>
                      <a:pt x="166602" y="206642"/>
                    </a:lnTo>
                    <a:close/>
                  </a:path>
                  <a:path w="473710" h="562609">
                    <a:moveTo>
                      <a:pt x="166657" y="206565"/>
                    </a:moveTo>
                    <a:lnTo>
                      <a:pt x="170015" y="207420"/>
                    </a:lnTo>
                    <a:lnTo>
                      <a:pt x="166657" y="206565"/>
                    </a:lnTo>
                    <a:close/>
                  </a:path>
                  <a:path w="473710" h="562609">
                    <a:moveTo>
                      <a:pt x="170201" y="207325"/>
                    </a:moveTo>
                    <a:close/>
                  </a:path>
                  <a:path w="473710" h="562609">
                    <a:moveTo>
                      <a:pt x="161558" y="207254"/>
                    </a:moveTo>
                    <a:lnTo>
                      <a:pt x="161701" y="207339"/>
                    </a:lnTo>
                    <a:lnTo>
                      <a:pt x="161925" y="207389"/>
                    </a:lnTo>
                    <a:lnTo>
                      <a:pt x="161791" y="207307"/>
                    </a:lnTo>
                    <a:lnTo>
                      <a:pt x="161558" y="207254"/>
                    </a:lnTo>
                    <a:close/>
                  </a:path>
                  <a:path w="473710" h="562609">
                    <a:moveTo>
                      <a:pt x="174258" y="206893"/>
                    </a:moveTo>
                    <a:lnTo>
                      <a:pt x="173521" y="207380"/>
                    </a:lnTo>
                    <a:lnTo>
                      <a:pt x="174523" y="206983"/>
                    </a:lnTo>
                    <a:lnTo>
                      <a:pt x="174258" y="206893"/>
                    </a:lnTo>
                    <a:close/>
                  </a:path>
                  <a:path w="473710" h="562609">
                    <a:moveTo>
                      <a:pt x="160871" y="207096"/>
                    </a:moveTo>
                    <a:lnTo>
                      <a:pt x="161024" y="207186"/>
                    </a:lnTo>
                    <a:lnTo>
                      <a:pt x="161701" y="207339"/>
                    </a:lnTo>
                    <a:lnTo>
                      <a:pt x="161558" y="207254"/>
                    </a:lnTo>
                    <a:lnTo>
                      <a:pt x="160871" y="207096"/>
                    </a:lnTo>
                    <a:close/>
                  </a:path>
                  <a:path w="473710" h="562609">
                    <a:moveTo>
                      <a:pt x="166731" y="206462"/>
                    </a:moveTo>
                    <a:lnTo>
                      <a:pt x="170201" y="207325"/>
                    </a:lnTo>
                    <a:lnTo>
                      <a:pt x="170821" y="207010"/>
                    </a:lnTo>
                    <a:lnTo>
                      <a:pt x="169113" y="207010"/>
                    </a:lnTo>
                    <a:lnTo>
                      <a:pt x="166731" y="206462"/>
                    </a:lnTo>
                    <a:close/>
                  </a:path>
                  <a:path w="473710" h="562609">
                    <a:moveTo>
                      <a:pt x="158646" y="205520"/>
                    </a:moveTo>
                    <a:lnTo>
                      <a:pt x="161506" y="207223"/>
                    </a:lnTo>
                    <a:lnTo>
                      <a:pt x="161791" y="207307"/>
                    </a:lnTo>
                    <a:lnTo>
                      <a:pt x="158646" y="205520"/>
                    </a:lnTo>
                    <a:close/>
                  </a:path>
                  <a:path w="473710" h="562609">
                    <a:moveTo>
                      <a:pt x="158469" y="205429"/>
                    </a:moveTo>
                    <a:lnTo>
                      <a:pt x="158365" y="205624"/>
                    </a:lnTo>
                    <a:lnTo>
                      <a:pt x="160844" y="207080"/>
                    </a:lnTo>
                    <a:lnTo>
                      <a:pt x="161558" y="207254"/>
                    </a:lnTo>
                    <a:lnTo>
                      <a:pt x="158469" y="205429"/>
                    </a:lnTo>
                    <a:close/>
                  </a:path>
                  <a:path w="473710" h="562609">
                    <a:moveTo>
                      <a:pt x="157622" y="206364"/>
                    </a:moveTo>
                    <a:lnTo>
                      <a:pt x="157947" y="206662"/>
                    </a:lnTo>
                    <a:lnTo>
                      <a:pt x="158734" y="207223"/>
                    </a:lnTo>
                    <a:lnTo>
                      <a:pt x="157622" y="206364"/>
                    </a:lnTo>
                    <a:close/>
                  </a:path>
                  <a:path w="473710" h="562609">
                    <a:moveTo>
                      <a:pt x="160451" y="206987"/>
                    </a:moveTo>
                    <a:lnTo>
                      <a:pt x="160700" y="207113"/>
                    </a:lnTo>
                    <a:lnTo>
                      <a:pt x="160986" y="207177"/>
                    </a:lnTo>
                    <a:lnTo>
                      <a:pt x="160804" y="207080"/>
                    </a:lnTo>
                    <a:lnTo>
                      <a:pt x="160451" y="206987"/>
                    </a:lnTo>
                    <a:close/>
                  </a:path>
                  <a:path w="473710" h="562609">
                    <a:moveTo>
                      <a:pt x="165964" y="207010"/>
                    </a:moveTo>
                    <a:lnTo>
                      <a:pt x="165812" y="207010"/>
                    </a:lnTo>
                    <a:lnTo>
                      <a:pt x="165700" y="207177"/>
                    </a:lnTo>
                    <a:lnTo>
                      <a:pt x="165964" y="207010"/>
                    </a:lnTo>
                    <a:close/>
                  </a:path>
                  <a:path w="473710" h="562609">
                    <a:moveTo>
                      <a:pt x="166579" y="207010"/>
                    </a:moveTo>
                    <a:lnTo>
                      <a:pt x="166339" y="207010"/>
                    </a:lnTo>
                    <a:lnTo>
                      <a:pt x="166357" y="207144"/>
                    </a:lnTo>
                    <a:lnTo>
                      <a:pt x="166579" y="207010"/>
                    </a:lnTo>
                    <a:close/>
                  </a:path>
                  <a:path w="473710" h="562609">
                    <a:moveTo>
                      <a:pt x="157514" y="206774"/>
                    </a:moveTo>
                    <a:lnTo>
                      <a:pt x="157946" y="207111"/>
                    </a:lnTo>
                    <a:lnTo>
                      <a:pt x="157693" y="206893"/>
                    </a:lnTo>
                    <a:lnTo>
                      <a:pt x="157514" y="206774"/>
                    </a:lnTo>
                    <a:close/>
                  </a:path>
                  <a:path w="473710" h="562609">
                    <a:moveTo>
                      <a:pt x="158347" y="205924"/>
                    </a:moveTo>
                    <a:lnTo>
                      <a:pt x="160346" y="207033"/>
                    </a:lnTo>
                    <a:lnTo>
                      <a:pt x="160661" y="207104"/>
                    </a:lnTo>
                    <a:lnTo>
                      <a:pt x="158347" y="205924"/>
                    </a:lnTo>
                    <a:close/>
                  </a:path>
                  <a:path w="473710" h="562609">
                    <a:moveTo>
                      <a:pt x="158242" y="205552"/>
                    </a:moveTo>
                    <a:lnTo>
                      <a:pt x="160804" y="207080"/>
                    </a:lnTo>
                    <a:lnTo>
                      <a:pt x="158242" y="205552"/>
                    </a:lnTo>
                    <a:close/>
                  </a:path>
                  <a:path w="473710" h="562609">
                    <a:moveTo>
                      <a:pt x="158089" y="205635"/>
                    </a:moveTo>
                    <a:lnTo>
                      <a:pt x="160479" y="207001"/>
                    </a:lnTo>
                    <a:lnTo>
                      <a:pt x="160804" y="207080"/>
                    </a:lnTo>
                    <a:lnTo>
                      <a:pt x="158089" y="205635"/>
                    </a:lnTo>
                    <a:close/>
                  </a:path>
                  <a:path w="473710" h="562609">
                    <a:moveTo>
                      <a:pt x="158861" y="206249"/>
                    </a:moveTo>
                    <a:lnTo>
                      <a:pt x="160226" y="207001"/>
                    </a:lnTo>
                    <a:lnTo>
                      <a:pt x="158861" y="206249"/>
                    </a:lnTo>
                    <a:close/>
                  </a:path>
                  <a:path w="473710" h="562609">
                    <a:moveTo>
                      <a:pt x="163036" y="205996"/>
                    </a:moveTo>
                    <a:lnTo>
                      <a:pt x="165150" y="207010"/>
                    </a:lnTo>
                    <a:lnTo>
                      <a:pt x="163226" y="206062"/>
                    </a:lnTo>
                    <a:lnTo>
                      <a:pt x="163036" y="205996"/>
                    </a:lnTo>
                    <a:close/>
                  </a:path>
                  <a:path w="473710" h="562609">
                    <a:moveTo>
                      <a:pt x="163280" y="206081"/>
                    </a:moveTo>
                    <a:lnTo>
                      <a:pt x="165150" y="207010"/>
                    </a:lnTo>
                    <a:lnTo>
                      <a:pt x="165812" y="207010"/>
                    </a:lnTo>
                    <a:lnTo>
                      <a:pt x="163280" y="206081"/>
                    </a:lnTo>
                    <a:close/>
                  </a:path>
                  <a:path w="473710" h="562609">
                    <a:moveTo>
                      <a:pt x="165840" y="206968"/>
                    </a:moveTo>
                    <a:close/>
                  </a:path>
                  <a:path w="473710" h="562609">
                    <a:moveTo>
                      <a:pt x="165863" y="206973"/>
                    </a:moveTo>
                    <a:close/>
                  </a:path>
                  <a:path w="473710" h="562609">
                    <a:moveTo>
                      <a:pt x="165870" y="206923"/>
                    </a:moveTo>
                    <a:lnTo>
                      <a:pt x="166090" y="207010"/>
                    </a:lnTo>
                    <a:lnTo>
                      <a:pt x="165870" y="206923"/>
                    </a:lnTo>
                    <a:close/>
                  </a:path>
                  <a:path w="473710" h="562609">
                    <a:moveTo>
                      <a:pt x="166099" y="206582"/>
                    </a:moveTo>
                    <a:lnTo>
                      <a:pt x="165970" y="206957"/>
                    </a:lnTo>
                    <a:lnTo>
                      <a:pt x="166339" y="207010"/>
                    </a:lnTo>
                    <a:lnTo>
                      <a:pt x="166454" y="206849"/>
                    </a:lnTo>
                    <a:lnTo>
                      <a:pt x="166359" y="206642"/>
                    </a:lnTo>
                    <a:lnTo>
                      <a:pt x="166099" y="206582"/>
                    </a:lnTo>
                    <a:close/>
                  </a:path>
                  <a:path w="473710" h="562609">
                    <a:moveTo>
                      <a:pt x="169044" y="206983"/>
                    </a:moveTo>
                    <a:close/>
                  </a:path>
                  <a:path w="473710" h="562609">
                    <a:moveTo>
                      <a:pt x="166984" y="206177"/>
                    </a:moveTo>
                    <a:lnTo>
                      <a:pt x="169044" y="206983"/>
                    </a:lnTo>
                    <a:lnTo>
                      <a:pt x="167178" y="206232"/>
                    </a:lnTo>
                    <a:lnTo>
                      <a:pt x="166984" y="206177"/>
                    </a:lnTo>
                    <a:close/>
                  </a:path>
                  <a:path w="473710" h="562609">
                    <a:moveTo>
                      <a:pt x="167290" y="206264"/>
                    </a:moveTo>
                    <a:lnTo>
                      <a:pt x="169164" y="207010"/>
                    </a:lnTo>
                    <a:lnTo>
                      <a:pt x="169376" y="207010"/>
                    </a:lnTo>
                    <a:lnTo>
                      <a:pt x="169377" y="206861"/>
                    </a:lnTo>
                    <a:lnTo>
                      <a:pt x="167290" y="206264"/>
                    </a:lnTo>
                    <a:close/>
                  </a:path>
                  <a:path w="473710" h="562609">
                    <a:moveTo>
                      <a:pt x="169613" y="206928"/>
                    </a:moveTo>
                    <a:lnTo>
                      <a:pt x="169376" y="207010"/>
                    </a:lnTo>
                    <a:lnTo>
                      <a:pt x="169598" y="207010"/>
                    </a:lnTo>
                    <a:close/>
                  </a:path>
                  <a:path w="473710" h="562609">
                    <a:moveTo>
                      <a:pt x="169703" y="206954"/>
                    </a:moveTo>
                    <a:close/>
                  </a:path>
                  <a:path w="473710" h="562609">
                    <a:moveTo>
                      <a:pt x="169747" y="206966"/>
                    </a:moveTo>
                    <a:lnTo>
                      <a:pt x="169899" y="207010"/>
                    </a:lnTo>
                    <a:lnTo>
                      <a:pt x="169747" y="206966"/>
                    </a:lnTo>
                    <a:close/>
                  </a:path>
                  <a:path w="473710" h="562609">
                    <a:moveTo>
                      <a:pt x="170517" y="206945"/>
                    </a:moveTo>
                    <a:lnTo>
                      <a:pt x="170308" y="207010"/>
                    </a:lnTo>
                    <a:lnTo>
                      <a:pt x="170454" y="207010"/>
                    </a:lnTo>
                    <a:close/>
                  </a:path>
                  <a:path w="473710" h="562609">
                    <a:moveTo>
                      <a:pt x="170537" y="206939"/>
                    </a:moveTo>
                    <a:close/>
                  </a:path>
                  <a:path w="473710" h="562609">
                    <a:moveTo>
                      <a:pt x="170619" y="206958"/>
                    </a:moveTo>
                    <a:lnTo>
                      <a:pt x="170454" y="207010"/>
                    </a:lnTo>
                    <a:lnTo>
                      <a:pt x="170840" y="207010"/>
                    </a:lnTo>
                    <a:lnTo>
                      <a:pt x="170619" y="206958"/>
                    </a:lnTo>
                    <a:close/>
                  </a:path>
                  <a:path w="473710" h="562609">
                    <a:moveTo>
                      <a:pt x="170744" y="206919"/>
                    </a:moveTo>
                    <a:lnTo>
                      <a:pt x="171132" y="207010"/>
                    </a:lnTo>
                    <a:lnTo>
                      <a:pt x="170744" y="206919"/>
                    </a:lnTo>
                    <a:close/>
                  </a:path>
                  <a:path w="473710" h="562609">
                    <a:moveTo>
                      <a:pt x="170791" y="206905"/>
                    </a:moveTo>
                    <a:lnTo>
                      <a:pt x="171132" y="207010"/>
                    </a:lnTo>
                    <a:lnTo>
                      <a:pt x="170791" y="206905"/>
                    </a:lnTo>
                    <a:close/>
                  </a:path>
                  <a:path w="473710" h="562609">
                    <a:moveTo>
                      <a:pt x="171765" y="206601"/>
                    </a:moveTo>
                    <a:lnTo>
                      <a:pt x="170970" y="206849"/>
                    </a:lnTo>
                    <a:lnTo>
                      <a:pt x="171132" y="207010"/>
                    </a:lnTo>
                    <a:lnTo>
                      <a:pt x="172171" y="207010"/>
                    </a:lnTo>
                    <a:lnTo>
                      <a:pt x="172424" y="206768"/>
                    </a:lnTo>
                    <a:lnTo>
                      <a:pt x="171765" y="206601"/>
                    </a:lnTo>
                    <a:close/>
                  </a:path>
                  <a:path w="473710" h="562609">
                    <a:moveTo>
                      <a:pt x="172292" y="206977"/>
                    </a:moveTo>
                    <a:close/>
                  </a:path>
                  <a:path w="473710" h="562609">
                    <a:moveTo>
                      <a:pt x="174128" y="206877"/>
                    </a:moveTo>
                    <a:lnTo>
                      <a:pt x="173770" y="207010"/>
                    </a:lnTo>
                    <a:lnTo>
                      <a:pt x="174059" y="207010"/>
                    </a:lnTo>
                    <a:lnTo>
                      <a:pt x="174128" y="206877"/>
                    </a:lnTo>
                    <a:close/>
                  </a:path>
                  <a:path w="473710" h="562609">
                    <a:moveTo>
                      <a:pt x="305820" y="204470"/>
                    </a:moveTo>
                    <a:lnTo>
                      <a:pt x="182646" y="204474"/>
                    </a:lnTo>
                    <a:lnTo>
                      <a:pt x="177395" y="205854"/>
                    </a:lnTo>
                    <a:lnTo>
                      <a:pt x="175520" y="206766"/>
                    </a:lnTo>
                    <a:lnTo>
                      <a:pt x="175393" y="206900"/>
                    </a:lnTo>
                    <a:lnTo>
                      <a:pt x="175856" y="207010"/>
                    </a:lnTo>
                    <a:lnTo>
                      <a:pt x="302992" y="207010"/>
                    </a:lnTo>
                    <a:lnTo>
                      <a:pt x="305820" y="204470"/>
                    </a:lnTo>
                    <a:close/>
                  </a:path>
                  <a:path w="473710" h="562609">
                    <a:moveTo>
                      <a:pt x="170026" y="206820"/>
                    </a:moveTo>
                    <a:lnTo>
                      <a:pt x="170307" y="207009"/>
                    </a:lnTo>
                    <a:lnTo>
                      <a:pt x="170201" y="206861"/>
                    </a:lnTo>
                    <a:lnTo>
                      <a:pt x="170026" y="206820"/>
                    </a:lnTo>
                    <a:close/>
                  </a:path>
                  <a:path w="473710" h="562609">
                    <a:moveTo>
                      <a:pt x="175261" y="206869"/>
                    </a:moveTo>
                    <a:lnTo>
                      <a:pt x="175086" y="206989"/>
                    </a:lnTo>
                    <a:lnTo>
                      <a:pt x="175261" y="206869"/>
                    </a:lnTo>
                    <a:close/>
                  </a:path>
                  <a:path w="473710" h="562609">
                    <a:moveTo>
                      <a:pt x="166943" y="206165"/>
                    </a:moveTo>
                    <a:lnTo>
                      <a:pt x="166967" y="206300"/>
                    </a:lnTo>
                    <a:lnTo>
                      <a:pt x="169044" y="206983"/>
                    </a:lnTo>
                    <a:lnTo>
                      <a:pt x="166943" y="206165"/>
                    </a:lnTo>
                    <a:close/>
                  </a:path>
                  <a:path w="473710" h="562609">
                    <a:moveTo>
                      <a:pt x="166870" y="206267"/>
                    </a:moveTo>
                    <a:lnTo>
                      <a:pt x="166848" y="206488"/>
                    </a:lnTo>
                    <a:lnTo>
                      <a:pt x="169005" y="206974"/>
                    </a:lnTo>
                    <a:lnTo>
                      <a:pt x="166870" y="206267"/>
                    </a:lnTo>
                    <a:close/>
                  </a:path>
                  <a:path w="473710" h="562609">
                    <a:moveTo>
                      <a:pt x="172488" y="206686"/>
                    </a:moveTo>
                    <a:lnTo>
                      <a:pt x="172306" y="206973"/>
                    </a:lnTo>
                    <a:lnTo>
                      <a:pt x="172768" y="206749"/>
                    </a:lnTo>
                    <a:lnTo>
                      <a:pt x="172488" y="206686"/>
                    </a:lnTo>
                    <a:close/>
                  </a:path>
                  <a:path w="473710" h="562609">
                    <a:moveTo>
                      <a:pt x="169852" y="206874"/>
                    </a:moveTo>
                    <a:close/>
                  </a:path>
                  <a:path w="473710" h="562609">
                    <a:moveTo>
                      <a:pt x="173426" y="206795"/>
                    </a:moveTo>
                    <a:lnTo>
                      <a:pt x="173190" y="206957"/>
                    </a:lnTo>
                    <a:lnTo>
                      <a:pt x="173602" y="206849"/>
                    </a:lnTo>
                    <a:lnTo>
                      <a:pt x="173426" y="206795"/>
                    </a:lnTo>
                    <a:close/>
                  </a:path>
                  <a:path w="473710" h="562609">
                    <a:moveTo>
                      <a:pt x="155388" y="205057"/>
                    </a:moveTo>
                    <a:lnTo>
                      <a:pt x="157779" y="206949"/>
                    </a:lnTo>
                    <a:lnTo>
                      <a:pt x="156046" y="205347"/>
                    </a:lnTo>
                    <a:lnTo>
                      <a:pt x="155388" y="205057"/>
                    </a:lnTo>
                    <a:close/>
                  </a:path>
                  <a:path w="473710" h="562609">
                    <a:moveTo>
                      <a:pt x="172824" y="206725"/>
                    </a:moveTo>
                    <a:lnTo>
                      <a:pt x="172400" y="206948"/>
                    </a:lnTo>
                    <a:lnTo>
                      <a:pt x="173098" y="206761"/>
                    </a:lnTo>
                    <a:lnTo>
                      <a:pt x="172824" y="206725"/>
                    </a:lnTo>
                    <a:close/>
                  </a:path>
                  <a:path w="473710" h="562609">
                    <a:moveTo>
                      <a:pt x="171672" y="206590"/>
                    </a:moveTo>
                    <a:lnTo>
                      <a:pt x="170904" y="206826"/>
                    </a:lnTo>
                    <a:lnTo>
                      <a:pt x="171636" y="206642"/>
                    </a:lnTo>
                    <a:close/>
                  </a:path>
                  <a:path w="473710" h="562609">
                    <a:moveTo>
                      <a:pt x="156193" y="205153"/>
                    </a:moveTo>
                    <a:lnTo>
                      <a:pt x="157000" y="205773"/>
                    </a:lnTo>
                    <a:lnTo>
                      <a:pt x="158972" y="206894"/>
                    </a:lnTo>
                    <a:lnTo>
                      <a:pt x="156193" y="205153"/>
                    </a:lnTo>
                    <a:close/>
                  </a:path>
                  <a:path w="473710" h="562609">
                    <a:moveTo>
                      <a:pt x="169976" y="206808"/>
                    </a:moveTo>
                    <a:close/>
                  </a:path>
                  <a:path w="473710" h="562609">
                    <a:moveTo>
                      <a:pt x="170942" y="206505"/>
                    </a:moveTo>
                    <a:lnTo>
                      <a:pt x="170810" y="206642"/>
                    </a:lnTo>
                    <a:lnTo>
                      <a:pt x="170720" y="206883"/>
                    </a:lnTo>
                    <a:lnTo>
                      <a:pt x="171637" y="206601"/>
                    </a:lnTo>
                    <a:lnTo>
                      <a:pt x="170942" y="206505"/>
                    </a:lnTo>
                    <a:close/>
                  </a:path>
                  <a:path w="473710" h="562609">
                    <a:moveTo>
                      <a:pt x="170115" y="206772"/>
                    </a:moveTo>
                    <a:lnTo>
                      <a:pt x="170426" y="206883"/>
                    </a:lnTo>
                    <a:lnTo>
                      <a:pt x="170115" y="206772"/>
                    </a:lnTo>
                    <a:close/>
                  </a:path>
                  <a:path w="473710" h="562609">
                    <a:moveTo>
                      <a:pt x="176681" y="206135"/>
                    </a:moveTo>
                    <a:lnTo>
                      <a:pt x="175166" y="206735"/>
                    </a:lnTo>
                    <a:lnTo>
                      <a:pt x="175261" y="206869"/>
                    </a:lnTo>
                    <a:lnTo>
                      <a:pt x="176681" y="206135"/>
                    </a:lnTo>
                    <a:close/>
                  </a:path>
                  <a:path w="473710" h="562609">
                    <a:moveTo>
                      <a:pt x="168380" y="206436"/>
                    </a:moveTo>
                    <a:lnTo>
                      <a:pt x="169808" y="206861"/>
                    </a:lnTo>
                    <a:lnTo>
                      <a:pt x="168380" y="206436"/>
                    </a:lnTo>
                    <a:close/>
                  </a:path>
                  <a:path w="473710" h="562609">
                    <a:moveTo>
                      <a:pt x="170206" y="206725"/>
                    </a:moveTo>
                    <a:lnTo>
                      <a:pt x="170455" y="206852"/>
                    </a:lnTo>
                    <a:lnTo>
                      <a:pt x="170206" y="206725"/>
                    </a:lnTo>
                    <a:close/>
                  </a:path>
                  <a:path w="473710" h="562609">
                    <a:moveTo>
                      <a:pt x="170753" y="206534"/>
                    </a:moveTo>
                    <a:lnTo>
                      <a:pt x="170408" y="206653"/>
                    </a:lnTo>
                    <a:lnTo>
                      <a:pt x="170491" y="206813"/>
                    </a:lnTo>
                    <a:lnTo>
                      <a:pt x="170753" y="206534"/>
                    </a:lnTo>
                    <a:close/>
                  </a:path>
                  <a:path w="473710" h="562609">
                    <a:moveTo>
                      <a:pt x="177050" y="205944"/>
                    </a:moveTo>
                    <a:lnTo>
                      <a:pt x="174736" y="206653"/>
                    </a:lnTo>
                    <a:lnTo>
                      <a:pt x="174979" y="206802"/>
                    </a:lnTo>
                    <a:lnTo>
                      <a:pt x="177050" y="205944"/>
                    </a:lnTo>
                    <a:close/>
                  </a:path>
                  <a:path w="473710" h="562609">
                    <a:moveTo>
                      <a:pt x="155356" y="205093"/>
                    </a:moveTo>
                    <a:lnTo>
                      <a:pt x="155243" y="205235"/>
                    </a:lnTo>
                    <a:lnTo>
                      <a:pt x="157514" y="206774"/>
                    </a:lnTo>
                    <a:lnTo>
                      <a:pt x="155356" y="205093"/>
                    </a:lnTo>
                    <a:close/>
                  </a:path>
                  <a:path w="473710" h="562609">
                    <a:moveTo>
                      <a:pt x="168117" y="206175"/>
                    </a:moveTo>
                    <a:lnTo>
                      <a:pt x="170064" y="206761"/>
                    </a:lnTo>
                    <a:lnTo>
                      <a:pt x="168603" y="206232"/>
                    </a:lnTo>
                    <a:lnTo>
                      <a:pt x="168117" y="206175"/>
                    </a:lnTo>
                    <a:close/>
                  </a:path>
                  <a:path w="473710" h="562609">
                    <a:moveTo>
                      <a:pt x="167110" y="206058"/>
                    </a:moveTo>
                    <a:lnTo>
                      <a:pt x="169910" y="206725"/>
                    </a:lnTo>
                    <a:lnTo>
                      <a:pt x="168121" y="206177"/>
                    </a:lnTo>
                    <a:lnTo>
                      <a:pt x="167110" y="206058"/>
                    </a:lnTo>
                    <a:close/>
                  </a:path>
                  <a:path w="473710" h="562609">
                    <a:moveTo>
                      <a:pt x="170614" y="206467"/>
                    </a:moveTo>
                    <a:lnTo>
                      <a:pt x="170287" y="206642"/>
                    </a:lnTo>
                    <a:lnTo>
                      <a:pt x="170570" y="206533"/>
                    </a:lnTo>
                    <a:close/>
                  </a:path>
                  <a:path w="473710" h="562609">
                    <a:moveTo>
                      <a:pt x="170680" y="206475"/>
                    </a:moveTo>
                    <a:lnTo>
                      <a:pt x="170215" y="206720"/>
                    </a:lnTo>
                    <a:lnTo>
                      <a:pt x="170675" y="206561"/>
                    </a:lnTo>
                    <a:close/>
                  </a:path>
                  <a:path w="473710" h="562609">
                    <a:moveTo>
                      <a:pt x="168603" y="206232"/>
                    </a:moveTo>
                    <a:lnTo>
                      <a:pt x="170159" y="206710"/>
                    </a:lnTo>
                    <a:lnTo>
                      <a:pt x="170502" y="206526"/>
                    </a:lnTo>
                    <a:lnTo>
                      <a:pt x="168603" y="206232"/>
                    </a:lnTo>
                    <a:close/>
                  </a:path>
                  <a:path w="473710" h="562609">
                    <a:moveTo>
                      <a:pt x="175563" y="206335"/>
                    </a:moveTo>
                    <a:lnTo>
                      <a:pt x="174834" y="206526"/>
                    </a:lnTo>
                    <a:lnTo>
                      <a:pt x="174562" y="206704"/>
                    </a:lnTo>
                    <a:lnTo>
                      <a:pt x="175563" y="206335"/>
                    </a:lnTo>
                    <a:close/>
                  </a:path>
                  <a:path w="473710" h="562609">
                    <a:moveTo>
                      <a:pt x="174769" y="206544"/>
                    </a:moveTo>
                    <a:lnTo>
                      <a:pt x="174396" y="206642"/>
                    </a:lnTo>
                    <a:lnTo>
                      <a:pt x="174535" y="206697"/>
                    </a:lnTo>
                    <a:lnTo>
                      <a:pt x="174769" y="206544"/>
                    </a:lnTo>
                    <a:close/>
                  </a:path>
                  <a:path w="473710" h="562609">
                    <a:moveTo>
                      <a:pt x="166113" y="206561"/>
                    </a:moveTo>
                    <a:lnTo>
                      <a:pt x="166568" y="206689"/>
                    </a:lnTo>
                    <a:lnTo>
                      <a:pt x="166113" y="206561"/>
                    </a:lnTo>
                    <a:close/>
                  </a:path>
                  <a:path w="473710" h="562609">
                    <a:moveTo>
                      <a:pt x="163522" y="205990"/>
                    </a:moveTo>
                    <a:lnTo>
                      <a:pt x="165252" y="206680"/>
                    </a:lnTo>
                    <a:lnTo>
                      <a:pt x="163990" y="206098"/>
                    </a:lnTo>
                    <a:lnTo>
                      <a:pt x="163522" y="205990"/>
                    </a:lnTo>
                    <a:close/>
                  </a:path>
                  <a:path w="473710" h="562609">
                    <a:moveTo>
                      <a:pt x="166131" y="206534"/>
                    </a:moveTo>
                    <a:lnTo>
                      <a:pt x="166583" y="206668"/>
                    </a:lnTo>
                    <a:lnTo>
                      <a:pt x="166131" y="206534"/>
                    </a:lnTo>
                    <a:close/>
                  </a:path>
                  <a:path w="473710" h="562609">
                    <a:moveTo>
                      <a:pt x="157667" y="205731"/>
                    </a:moveTo>
                    <a:lnTo>
                      <a:pt x="159413" y="206662"/>
                    </a:lnTo>
                    <a:lnTo>
                      <a:pt x="157667" y="205731"/>
                    </a:lnTo>
                    <a:close/>
                  </a:path>
                  <a:path w="473710" h="562609">
                    <a:moveTo>
                      <a:pt x="175367" y="206151"/>
                    </a:moveTo>
                    <a:lnTo>
                      <a:pt x="174082" y="206496"/>
                    </a:lnTo>
                    <a:lnTo>
                      <a:pt x="174348" y="206653"/>
                    </a:lnTo>
                    <a:lnTo>
                      <a:pt x="174699" y="206561"/>
                    </a:lnTo>
                    <a:lnTo>
                      <a:pt x="175367" y="206151"/>
                    </a:lnTo>
                    <a:close/>
                  </a:path>
                  <a:path w="473710" h="562609">
                    <a:moveTo>
                      <a:pt x="166184" y="206456"/>
                    </a:moveTo>
                    <a:lnTo>
                      <a:pt x="166602" y="206642"/>
                    </a:lnTo>
                    <a:lnTo>
                      <a:pt x="166184" y="206456"/>
                    </a:lnTo>
                    <a:close/>
                  </a:path>
                  <a:path w="473710" h="562609">
                    <a:moveTo>
                      <a:pt x="172720" y="206269"/>
                    </a:moveTo>
                    <a:lnTo>
                      <a:pt x="171881" y="206526"/>
                    </a:lnTo>
                    <a:lnTo>
                      <a:pt x="172629" y="206332"/>
                    </a:lnTo>
                    <a:close/>
                  </a:path>
                  <a:path w="473710" h="562609">
                    <a:moveTo>
                      <a:pt x="166223" y="206397"/>
                    </a:moveTo>
                    <a:lnTo>
                      <a:pt x="166657" y="206565"/>
                    </a:lnTo>
                    <a:lnTo>
                      <a:pt x="166223" y="206397"/>
                    </a:lnTo>
                    <a:close/>
                  </a:path>
                  <a:path w="473710" h="562609">
                    <a:moveTo>
                      <a:pt x="175189" y="205656"/>
                    </a:moveTo>
                    <a:lnTo>
                      <a:pt x="174989" y="205731"/>
                    </a:lnTo>
                    <a:lnTo>
                      <a:pt x="174006" y="206397"/>
                    </a:lnTo>
                    <a:lnTo>
                      <a:pt x="173895" y="206546"/>
                    </a:lnTo>
                    <a:lnTo>
                      <a:pt x="175392" y="206134"/>
                    </a:lnTo>
                    <a:lnTo>
                      <a:pt x="175879" y="205815"/>
                    </a:lnTo>
                    <a:lnTo>
                      <a:pt x="175189" y="205656"/>
                    </a:lnTo>
                    <a:close/>
                  </a:path>
                  <a:path w="473710" h="562609">
                    <a:moveTo>
                      <a:pt x="177940" y="205459"/>
                    </a:moveTo>
                    <a:lnTo>
                      <a:pt x="175381" y="206151"/>
                    </a:lnTo>
                    <a:lnTo>
                      <a:pt x="174800" y="206534"/>
                    </a:lnTo>
                    <a:lnTo>
                      <a:pt x="177940" y="205459"/>
                    </a:lnTo>
                    <a:close/>
                  </a:path>
                  <a:path w="473710" h="562609">
                    <a:moveTo>
                      <a:pt x="163472" y="205826"/>
                    </a:moveTo>
                    <a:lnTo>
                      <a:pt x="163918" y="206029"/>
                    </a:lnTo>
                    <a:lnTo>
                      <a:pt x="166131" y="206534"/>
                    </a:lnTo>
                    <a:lnTo>
                      <a:pt x="163472" y="205826"/>
                    </a:lnTo>
                    <a:close/>
                  </a:path>
                  <a:path w="473710" h="562609">
                    <a:moveTo>
                      <a:pt x="154590" y="205650"/>
                    </a:moveTo>
                    <a:lnTo>
                      <a:pt x="155597" y="206533"/>
                    </a:lnTo>
                    <a:lnTo>
                      <a:pt x="154590" y="205650"/>
                    </a:lnTo>
                    <a:close/>
                  </a:path>
                  <a:path w="473710" h="562609">
                    <a:moveTo>
                      <a:pt x="174918" y="205625"/>
                    </a:moveTo>
                    <a:lnTo>
                      <a:pt x="173530" y="206354"/>
                    </a:lnTo>
                    <a:lnTo>
                      <a:pt x="173811" y="206526"/>
                    </a:lnTo>
                    <a:lnTo>
                      <a:pt x="174986" y="205731"/>
                    </a:lnTo>
                    <a:close/>
                  </a:path>
                  <a:path w="473710" h="562609">
                    <a:moveTo>
                      <a:pt x="166252" y="206354"/>
                    </a:moveTo>
                    <a:lnTo>
                      <a:pt x="166698" y="206508"/>
                    </a:lnTo>
                    <a:lnTo>
                      <a:pt x="166570" y="206426"/>
                    </a:lnTo>
                    <a:lnTo>
                      <a:pt x="166252" y="206354"/>
                    </a:lnTo>
                    <a:close/>
                  </a:path>
                  <a:path w="473710" h="562609">
                    <a:moveTo>
                      <a:pt x="171276" y="206161"/>
                    </a:moveTo>
                    <a:lnTo>
                      <a:pt x="170983" y="206315"/>
                    </a:lnTo>
                    <a:lnTo>
                      <a:pt x="170863" y="206496"/>
                    </a:lnTo>
                    <a:lnTo>
                      <a:pt x="171276" y="206161"/>
                    </a:lnTo>
                    <a:close/>
                  </a:path>
                  <a:path w="473710" h="562609">
                    <a:moveTo>
                      <a:pt x="171020" y="206250"/>
                    </a:moveTo>
                    <a:lnTo>
                      <a:pt x="170806" y="206364"/>
                    </a:lnTo>
                    <a:lnTo>
                      <a:pt x="171020" y="206250"/>
                    </a:lnTo>
                    <a:close/>
                  </a:path>
                  <a:path w="473710" h="562609">
                    <a:moveTo>
                      <a:pt x="166411" y="206116"/>
                    </a:moveTo>
                    <a:lnTo>
                      <a:pt x="166378" y="206382"/>
                    </a:lnTo>
                    <a:lnTo>
                      <a:pt x="166731" y="206462"/>
                    </a:lnTo>
                    <a:lnTo>
                      <a:pt x="166847" y="206300"/>
                    </a:lnTo>
                    <a:lnTo>
                      <a:pt x="166411" y="206116"/>
                    </a:lnTo>
                    <a:close/>
                  </a:path>
                  <a:path w="473710" h="562609">
                    <a:moveTo>
                      <a:pt x="167024" y="206052"/>
                    </a:moveTo>
                    <a:lnTo>
                      <a:pt x="168380" y="206436"/>
                    </a:lnTo>
                    <a:lnTo>
                      <a:pt x="167024" y="206052"/>
                    </a:lnTo>
                    <a:close/>
                  </a:path>
                  <a:path w="473710" h="562609">
                    <a:moveTo>
                      <a:pt x="174861" y="205618"/>
                    </a:moveTo>
                    <a:lnTo>
                      <a:pt x="172950" y="206232"/>
                    </a:lnTo>
                    <a:lnTo>
                      <a:pt x="173385" y="206426"/>
                    </a:lnTo>
                    <a:lnTo>
                      <a:pt x="174800" y="205683"/>
                    </a:lnTo>
                    <a:close/>
                  </a:path>
                  <a:path w="473710" h="562609">
                    <a:moveTo>
                      <a:pt x="163305" y="205691"/>
                    </a:moveTo>
                    <a:lnTo>
                      <a:pt x="166223" y="206397"/>
                    </a:lnTo>
                    <a:lnTo>
                      <a:pt x="163305" y="205691"/>
                    </a:lnTo>
                    <a:close/>
                  </a:path>
                  <a:path w="473710" h="562609">
                    <a:moveTo>
                      <a:pt x="157751" y="205684"/>
                    </a:moveTo>
                    <a:lnTo>
                      <a:pt x="158980" y="206382"/>
                    </a:lnTo>
                    <a:lnTo>
                      <a:pt x="157751" y="205684"/>
                    </a:lnTo>
                    <a:close/>
                  </a:path>
                  <a:path w="473710" h="562609">
                    <a:moveTo>
                      <a:pt x="156598" y="205589"/>
                    </a:moveTo>
                    <a:lnTo>
                      <a:pt x="157622" y="206364"/>
                    </a:lnTo>
                    <a:lnTo>
                      <a:pt x="157007" y="205802"/>
                    </a:lnTo>
                    <a:lnTo>
                      <a:pt x="156598" y="205589"/>
                    </a:lnTo>
                    <a:close/>
                  </a:path>
                  <a:path w="473710" h="562609">
                    <a:moveTo>
                      <a:pt x="161717" y="204881"/>
                    </a:moveTo>
                    <a:lnTo>
                      <a:pt x="163328" y="205696"/>
                    </a:lnTo>
                    <a:lnTo>
                      <a:pt x="166252" y="206354"/>
                    </a:lnTo>
                    <a:lnTo>
                      <a:pt x="166379" y="206165"/>
                    </a:lnTo>
                    <a:lnTo>
                      <a:pt x="165709" y="205894"/>
                    </a:lnTo>
                    <a:lnTo>
                      <a:pt x="164454" y="205748"/>
                    </a:lnTo>
                    <a:lnTo>
                      <a:pt x="163488" y="205294"/>
                    </a:lnTo>
                    <a:lnTo>
                      <a:pt x="161717" y="204881"/>
                    </a:lnTo>
                    <a:close/>
                  </a:path>
                  <a:path w="473710" h="562609">
                    <a:moveTo>
                      <a:pt x="163990" y="206098"/>
                    </a:moveTo>
                    <a:lnTo>
                      <a:pt x="164492" y="206315"/>
                    </a:lnTo>
                    <a:lnTo>
                      <a:pt x="164082" y="206119"/>
                    </a:lnTo>
                    <a:close/>
                  </a:path>
                  <a:path w="473710" h="562609">
                    <a:moveTo>
                      <a:pt x="157809" y="205652"/>
                    </a:moveTo>
                    <a:lnTo>
                      <a:pt x="158861" y="206305"/>
                    </a:lnTo>
                    <a:lnTo>
                      <a:pt x="157910" y="205746"/>
                    </a:lnTo>
                    <a:close/>
                  </a:path>
                  <a:path w="473710" h="562609">
                    <a:moveTo>
                      <a:pt x="178031" y="205438"/>
                    </a:moveTo>
                    <a:lnTo>
                      <a:pt x="175694" y="206300"/>
                    </a:lnTo>
                    <a:lnTo>
                      <a:pt x="177000" y="205957"/>
                    </a:lnTo>
                    <a:lnTo>
                      <a:pt x="178031" y="205438"/>
                    </a:lnTo>
                    <a:close/>
                  </a:path>
                  <a:path w="473710" h="562609">
                    <a:moveTo>
                      <a:pt x="174796" y="205611"/>
                    </a:moveTo>
                    <a:lnTo>
                      <a:pt x="172840" y="206232"/>
                    </a:lnTo>
                    <a:lnTo>
                      <a:pt x="174804" y="205639"/>
                    </a:lnTo>
                    <a:close/>
                  </a:path>
                  <a:path w="473710" h="562609">
                    <a:moveTo>
                      <a:pt x="173079" y="205730"/>
                    </a:moveTo>
                    <a:lnTo>
                      <a:pt x="172196" y="206036"/>
                    </a:lnTo>
                    <a:lnTo>
                      <a:pt x="172720" y="206269"/>
                    </a:lnTo>
                    <a:lnTo>
                      <a:pt x="173079" y="205730"/>
                    </a:lnTo>
                    <a:close/>
                  </a:path>
                  <a:path w="473710" h="562609">
                    <a:moveTo>
                      <a:pt x="166469" y="206029"/>
                    </a:moveTo>
                    <a:lnTo>
                      <a:pt x="166870" y="206267"/>
                    </a:lnTo>
                    <a:lnTo>
                      <a:pt x="166750" y="206110"/>
                    </a:lnTo>
                    <a:lnTo>
                      <a:pt x="166469" y="206029"/>
                    </a:lnTo>
                    <a:close/>
                  </a:path>
                  <a:path w="473710" h="562609">
                    <a:moveTo>
                      <a:pt x="166965" y="206134"/>
                    </a:moveTo>
                    <a:lnTo>
                      <a:pt x="167290" y="206264"/>
                    </a:lnTo>
                    <a:lnTo>
                      <a:pt x="166965" y="206134"/>
                    </a:lnTo>
                    <a:close/>
                  </a:path>
                  <a:path w="473710" h="562609">
                    <a:moveTo>
                      <a:pt x="154559" y="205683"/>
                    </a:moveTo>
                    <a:lnTo>
                      <a:pt x="155224" y="206261"/>
                    </a:lnTo>
                    <a:lnTo>
                      <a:pt x="154559" y="205683"/>
                    </a:lnTo>
                    <a:close/>
                  </a:path>
                  <a:path w="473710" h="562609">
                    <a:moveTo>
                      <a:pt x="173717" y="205486"/>
                    </a:moveTo>
                    <a:lnTo>
                      <a:pt x="173121" y="205713"/>
                    </a:lnTo>
                    <a:lnTo>
                      <a:pt x="172759" y="206257"/>
                    </a:lnTo>
                    <a:lnTo>
                      <a:pt x="174445" y="205740"/>
                    </a:lnTo>
                    <a:lnTo>
                      <a:pt x="173885" y="205740"/>
                    </a:lnTo>
                    <a:lnTo>
                      <a:pt x="173774" y="205492"/>
                    </a:lnTo>
                    <a:close/>
                  </a:path>
                  <a:path w="473710" h="562609">
                    <a:moveTo>
                      <a:pt x="158573" y="205373"/>
                    </a:moveTo>
                    <a:lnTo>
                      <a:pt x="160080" y="206256"/>
                    </a:lnTo>
                    <a:lnTo>
                      <a:pt x="158573" y="205373"/>
                    </a:lnTo>
                    <a:close/>
                  </a:path>
                  <a:path w="473710" h="562609">
                    <a:moveTo>
                      <a:pt x="171314" y="205937"/>
                    </a:moveTo>
                    <a:lnTo>
                      <a:pt x="171020" y="206250"/>
                    </a:lnTo>
                    <a:lnTo>
                      <a:pt x="171305" y="206098"/>
                    </a:lnTo>
                    <a:lnTo>
                      <a:pt x="171314" y="205937"/>
                    </a:lnTo>
                    <a:close/>
                  </a:path>
                  <a:path w="473710" h="562609">
                    <a:moveTo>
                      <a:pt x="167203" y="205802"/>
                    </a:moveTo>
                    <a:lnTo>
                      <a:pt x="168128" y="206177"/>
                    </a:lnTo>
                    <a:lnTo>
                      <a:pt x="168603" y="206232"/>
                    </a:lnTo>
                    <a:lnTo>
                      <a:pt x="167203" y="205802"/>
                    </a:lnTo>
                    <a:close/>
                  </a:path>
                  <a:path w="473710" h="562609">
                    <a:moveTo>
                      <a:pt x="166492" y="205995"/>
                    </a:moveTo>
                    <a:lnTo>
                      <a:pt x="166943" y="206165"/>
                    </a:lnTo>
                    <a:lnTo>
                      <a:pt x="166492" y="205995"/>
                    </a:lnTo>
                    <a:close/>
                  </a:path>
                  <a:path w="473710" h="562609">
                    <a:moveTo>
                      <a:pt x="166563" y="206012"/>
                    </a:moveTo>
                    <a:lnTo>
                      <a:pt x="166946" y="206161"/>
                    </a:lnTo>
                    <a:lnTo>
                      <a:pt x="166563" y="206012"/>
                    </a:lnTo>
                    <a:close/>
                  </a:path>
                  <a:path w="473710" h="562609">
                    <a:moveTo>
                      <a:pt x="171517" y="205985"/>
                    </a:moveTo>
                    <a:lnTo>
                      <a:pt x="171276" y="206161"/>
                    </a:lnTo>
                    <a:lnTo>
                      <a:pt x="171514" y="206036"/>
                    </a:lnTo>
                    <a:close/>
                  </a:path>
                  <a:path w="473710" h="562609">
                    <a:moveTo>
                      <a:pt x="176090" y="205697"/>
                    </a:moveTo>
                    <a:lnTo>
                      <a:pt x="175390" y="206144"/>
                    </a:lnTo>
                    <a:lnTo>
                      <a:pt x="176897" y="205740"/>
                    </a:lnTo>
                    <a:lnTo>
                      <a:pt x="176090" y="205697"/>
                    </a:lnTo>
                    <a:close/>
                  </a:path>
                  <a:path w="473710" h="562609">
                    <a:moveTo>
                      <a:pt x="165759" y="205900"/>
                    </a:moveTo>
                    <a:lnTo>
                      <a:pt x="166411" y="206116"/>
                    </a:lnTo>
                    <a:lnTo>
                      <a:pt x="166312" y="205985"/>
                    </a:lnTo>
                    <a:lnTo>
                      <a:pt x="165759" y="205900"/>
                    </a:lnTo>
                    <a:close/>
                  </a:path>
                  <a:path w="473710" h="562609">
                    <a:moveTo>
                      <a:pt x="173208" y="205525"/>
                    </a:moveTo>
                    <a:lnTo>
                      <a:pt x="172304" y="205645"/>
                    </a:lnTo>
                    <a:lnTo>
                      <a:pt x="171831" y="205869"/>
                    </a:lnTo>
                    <a:lnTo>
                      <a:pt x="171707" y="206029"/>
                    </a:lnTo>
                    <a:lnTo>
                      <a:pt x="172008" y="206101"/>
                    </a:lnTo>
                    <a:lnTo>
                      <a:pt x="173090" y="205713"/>
                    </a:lnTo>
                    <a:lnTo>
                      <a:pt x="173208" y="205525"/>
                    </a:lnTo>
                    <a:close/>
                  </a:path>
                  <a:path w="473710" h="562609">
                    <a:moveTo>
                      <a:pt x="162563" y="205770"/>
                    </a:moveTo>
                    <a:lnTo>
                      <a:pt x="163280" y="206081"/>
                    </a:lnTo>
                    <a:lnTo>
                      <a:pt x="162701" y="205802"/>
                    </a:lnTo>
                    <a:lnTo>
                      <a:pt x="162563" y="205770"/>
                    </a:lnTo>
                    <a:close/>
                  </a:path>
                  <a:path w="473710" h="562609">
                    <a:moveTo>
                      <a:pt x="163739" y="205989"/>
                    </a:moveTo>
                    <a:lnTo>
                      <a:pt x="163997" y="206078"/>
                    </a:lnTo>
                    <a:lnTo>
                      <a:pt x="163739" y="205989"/>
                    </a:lnTo>
                    <a:close/>
                  </a:path>
                  <a:path w="473710" h="562609">
                    <a:moveTo>
                      <a:pt x="166532" y="205937"/>
                    </a:moveTo>
                    <a:lnTo>
                      <a:pt x="166989" y="206043"/>
                    </a:lnTo>
                    <a:lnTo>
                      <a:pt x="166532" y="205937"/>
                    </a:lnTo>
                    <a:close/>
                  </a:path>
                  <a:path w="473710" h="562609">
                    <a:moveTo>
                      <a:pt x="166695" y="205740"/>
                    </a:moveTo>
                    <a:lnTo>
                      <a:pt x="166580" y="205900"/>
                    </a:lnTo>
                    <a:lnTo>
                      <a:pt x="167036" y="206036"/>
                    </a:lnTo>
                    <a:lnTo>
                      <a:pt x="166921" y="205809"/>
                    </a:lnTo>
                    <a:lnTo>
                      <a:pt x="166695" y="205740"/>
                    </a:lnTo>
                    <a:close/>
                  </a:path>
                  <a:path w="473710" h="562609">
                    <a:moveTo>
                      <a:pt x="163241" y="205773"/>
                    </a:moveTo>
                    <a:lnTo>
                      <a:pt x="163765" y="205994"/>
                    </a:lnTo>
                    <a:lnTo>
                      <a:pt x="163367" y="205802"/>
                    </a:lnTo>
                    <a:close/>
                  </a:path>
                  <a:path w="473710" h="562609">
                    <a:moveTo>
                      <a:pt x="172326" y="205636"/>
                    </a:moveTo>
                    <a:lnTo>
                      <a:pt x="172109" y="205684"/>
                    </a:lnTo>
                    <a:lnTo>
                      <a:pt x="171686" y="205894"/>
                    </a:lnTo>
                    <a:lnTo>
                      <a:pt x="172326" y="205636"/>
                    </a:lnTo>
                    <a:close/>
                  </a:path>
                  <a:path w="473710" h="562609">
                    <a:moveTo>
                      <a:pt x="177330" y="205871"/>
                    </a:moveTo>
                    <a:lnTo>
                      <a:pt x="177127" y="205937"/>
                    </a:lnTo>
                    <a:lnTo>
                      <a:pt x="177330" y="205871"/>
                    </a:lnTo>
                    <a:close/>
                  </a:path>
                  <a:path w="473710" h="562609">
                    <a:moveTo>
                      <a:pt x="157938" y="205717"/>
                    </a:moveTo>
                    <a:lnTo>
                      <a:pt x="158380" y="205994"/>
                    </a:lnTo>
                    <a:lnTo>
                      <a:pt x="157938" y="205717"/>
                    </a:lnTo>
                    <a:close/>
                  </a:path>
                  <a:path w="473710" h="562609">
                    <a:moveTo>
                      <a:pt x="162675" y="205633"/>
                    </a:moveTo>
                    <a:lnTo>
                      <a:pt x="163234" y="205869"/>
                    </a:lnTo>
                    <a:lnTo>
                      <a:pt x="163739" y="205989"/>
                    </a:lnTo>
                    <a:lnTo>
                      <a:pt x="163230" y="205770"/>
                    </a:lnTo>
                    <a:lnTo>
                      <a:pt x="162675" y="205633"/>
                    </a:lnTo>
                    <a:close/>
                  </a:path>
                  <a:path w="473710" h="562609">
                    <a:moveTo>
                      <a:pt x="166137" y="205845"/>
                    </a:moveTo>
                    <a:lnTo>
                      <a:pt x="166498" y="205986"/>
                    </a:lnTo>
                    <a:lnTo>
                      <a:pt x="166137" y="205845"/>
                    </a:lnTo>
                    <a:close/>
                  </a:path>
                  <a:path w="473710" h="562609">
                    <a:moveTo>
                      <a:pt x="165518" y="205701"/>
                    </a:moveTo>
                    <a:lnTo>
                      <a:pt x="166498" y="205986"/>
                    </a:lnTo>
                    <a:lnTo>
                      <a:pt x="165518" y="205701"/>
                    </a:lnTo>
                    <a:close/>
                  </a:path>
                  <a:path w="473710" h="562609">
                    <a:moveTo>
                      <a:pt x="172181" y="205654"/>
                    </a:moveTo>
                    <a:lnTo>
                      <a:pt x="171709" y="205713"/>
                    </a:lnTo>
                    <a:lnTo>
                      <a:pt x="171517" y="205985"/>
                    </a:lnTo>
                    <a:lnTo>
                      <a:pt x="172181" y="205654"/>
                    </a:lnTo>
                    <a:close/>
                  </a:path>
                  <a:path w="473710" h="562609">
                    <a:moveTo>
                      <a:pt x="165718" y="205815"/>
                    </a:moveTo>
                    <a:lnTo>
                      <a:pt x="166246" y="205957"/>
                    </a:lnTo>
                    <a:lnTo>
                      <a:pt x="166409" y="205976"/>
                    </a:lnTo>
                    <a:lnTo>
                      <a:pt x="165718" y="205815"/>
                    </a:lnTo>
                    <a:close/>
                  </a:path>
                  <a:path w="473710" h="562609">
                    <a:moveTo>
                      <a:pt x="165864" y="205485"/>
                    </a:moveTo>
                    <a:lnTo>
                      <a:pt x="165699" y="205631"/>
                    </a:lnTo>
                    <a:lnTo>
                      <a:pt x="166413" y="205909"/>
                    </a:lnTo>
                    <a:lnTo>
                      <a:pt x="166143" y="205770"/>
                    </a:lnTo>
                    <a:lnTo>
                      <a:pt x="166023" y="205534"/>
                    </a:lnTo>
                    <a:lnTo>
                      <a:pt x="165864" y="205485"/>
                    </a:lnTo>
                    <a:close/>
                  </a:path>
                  <a:path w="473710" h="562609">
                    <a:moveTo>
                      <a:pt x="169261" y="205362"/>
                    </a:moveTo>
                    <a:lnTo>
                      <a:pt x="169131" y="205421"/>
                    </a:lnTo>
                    <a:lnTo>
                      <a:pt x="171314" y="205937"/>
                    </a:lnTo>
                    <a:lnTo>
                      <a:pt x="171500" y="205740"/>
                    </a:lnTo>
                    <a:lnTo>
                      <a:pt x="170942" y="205740"/>
                    </a:lnTo>
                    <a:lnTo>
                      <a:pt x="169261" y="205362"/>
                    </a:lnTo>
                    <a:close/>
                  </a:path>
                  <a:path w="473710" h="562609">
                    <a:moveTo>
                      <a:pt x="162072" y="205481"/>
                    </a:moveTo>
                    <a:lnTo>
                      <a:pt x="162659" y="205773"/>
                    </a:lnTo>
                    <a:lnTo>
                      <a:pt x="163332" y="205926"/>
                    </a:lnTo>
                    <a:lnTo>
                      <a:pt x="162677" y="205746"/>
                    </a:lnTo>
                    <a:lnTo>
                      <a:pt x="162186" y="205510"/>
                    </a:lnTo>
                    <a:close/>
                  </a:path>
                  <a:path w="473710" h="562609">
                    <a:moveTo>
                      <a:pt x="157969" y="205701"/>
                    </a:moveTo>
                    <a:lnTo>
                      <a:pt x="158347" y="205924"/>
                    </a:lnTo>
                    <a:lnTo>
                      <a:pt x="157969" y="205701"/>
                    </a:lnTo>
                    <a:close/>
                  </a:path>
                  <a:path w="473710" h="562609">
                    <a:moveTo>
                      <a:pt x="179275" y="205100"/>
                    </a:moveTo>
                    <a:lnTo>
                      <a:pt x="178134" y="205418"/>
                    </a:lnTo>
                    <a:lnTo>
                      <a:pt x="177181" y="205909"/>
                    </a:lnTo>
                    <a:lnTo>
                      <a:pt x="179275" y="205100"/>
                    </a:lnTo>
                    <a:close/>
                  </a:path>
                  <a:path w="473710" h="562609">
                    <a:moveTo>
                      <a:pt x="163515" y="205301"/>
                    </a:moveTo>
                    <a:lnTo>
                      <a:pt x="164334" y="205713"/>
                    </a:lnTo>
                    <a:lnTo>
                      <a:pt x="165759" y="205900"/>
                    </a:lnTo>
                    <a:lnTo>
                      <a:pt x="163515" y="205301"/>
                    </a:lnTo>
                    <a:close/>
                  </a:path>
                  <a:path w="473710" h="562609">
                    <a:moveTo>
                      <a:pt x="162423" y="205569"/>
                    </a:moveTo>
                    <a:lnTo>
                      <a:pt x="163147" y="205854"/>
                    </a:lnTo>
                    <a:lnTo>
                      <a:pt x="162668" y="205631"/>
                    </a:lnTo>
                    <a:lnTo>
                      <a:pt x="162423" y="205569"/>
                    </a:lnTo>
                    <a:close/>
                  </a:path>
                  <a:path w="473710" h="562609">
                    <a:moveTo>
                      <a:pt x="166876" y="205701"/>
                    </a:moveTo>
                    <a:lnTo>
                      <a:pt x="166743" y="205740"/>
                    </a:lnTo>
                    <a:lnTo>
                      <a:pt x="167148" y="205878"/>
                    </a:lnTo>
                    <a:lnTo>
                      <a:pt x="167023" y="205746"/>
                    </a:lnTo>
                    <a:lnTo>
                      <a:pt x="166876" y="205701"/>
                    </a:lnTo>
                    <a:close/>
                  </a:path>
                  <a:path w="473710" h="562609">
                    <a:moveTo>
                      <a:pt x="182664" y="204470"/>
                    </a:moveTo>
                    <a:lnTo>
                      <a:pt x="181622" y="204470"/>
                    </a:lnTo>
                    <a:lnTo>
                      <a:pt x="179274" y="205109"/>
                    </a:lnTo>
                    <a:lnTo>
                      <a:pt x="177391" y="205854"/>
                    </a:lnTo>
                    <a:lnTo>
                      <a:pt x="182664" y="204470"/>
                    </a:lnTo>
                    <a:close/>
                  </a:path>
                  <a:path w="473710" h="562609">
                    <a:moveTo>
                      <a:pt x="162186" y="205510"/>
                    </a:moveTo>
                    <a:lnTo>
                      <a:pt x="162677" y="205746"/>
                    </a:lnTo>
                    <a:lnTo>
                      <a:pt x="163147" y="205854"/>
                    </a:lnTo>
                    <a:lnTo>
                      <a:pt x="162186" y="205510"/>
                    </a:lnTo>
                    <a:close/>
                  </a:path>
                  <a:path w="473710" h="562609">
                    <a:moveTo>
                      <a:pt x="165614" y="205640"/>
                    </a:moveTo>
                    <a:lnTo>
                      <a:pt x="166137" y="205845"/>
                    </a:lnTo>
                    <a:lnTo>
                      <a:pt x="165614" y="205640"/>
                    </a:lnTo>
                    <a:close/>
                  </a:path>
                  <a:path w="473710" h="562609">
                    <a:moveTo>
                      <a:pt x="162781" y="205573"/>
                    </a:moveTo>
                    <a:lnTo>
                      <a:pt x="163241" y="205773"/>
                    </a:lnTo>
                    <a:lnTo>
                      <a:pt x="163472" y="205826"/>
                    </a:lnTo>
                    <a:lnTo>
                      <a:pt x="163114" y="205654"/>
                    </a:lnTo>
                    <a:lnTo>
                      <a:pt x="162781" y="205573"/>
                    </a:lnTo>
                    <a:close/>
                  </a:path>
                  <a:path w="473710" h="562609">
                    <a:moveTo>
                      <a:pt x="161836" y="205422"/>
                    </a:moveTo>
                    <a:lnTo>
                      <a:pt x="162574" y="205773"/>
                    </a:lnTo>
                    <a:lnTo>
                      <a:pt x="162732" y="205809"/>
                    </a:lnTo>
                    <a:lnTo>
                      <a:pt x="161836" y="205422"/>
                    </a:lnTo>
                    <a:close/>
                  </a:path>
                  <a:path w="473710" h="562609">
                    <a:moveTo>
                      <a:pt x="167247" y="205740"/>
                    </a:moveTo>
                    <a:lnTo>
                      <a:pt x="167001" y="205740"/>
                    </a:lnTo>
                    <a:lnTo>
                      <a:pt x="167203" y="205802"/>
                    </a:lnTo>
                    <a:close/>
                  </a:path>
                  <a:path w="473710" h="562609">
                    <a:moveTo>
                      <a:pt x="161914" y="205441"/>
                    </a:moveTo>
                    <a:lnTo>
                      <a:pt x="162543" y="205746"/>
                    </a:lnTo>
                    <a:lnTo>
                      <a:pt x="162045" y="205474"/>
                    </a:lnTo>
                    <a:lnTo>
                      <a:pt x="161914" y="205441"/>
                    </a:lnTo>
                    <a:close/>
                  </a:path>
                  <a:path w="473710" h="562609">
                    <a:moveTo>
                      <a:pt x="162248" y="205453"/>
                    </a:moveTo>
                    <a:lnTo>
                      <a:pt x="162671" y="205631"/>
                    </a:lnTo>
                    <a:lnTo>
                      <a:pt x="163241" y="205773"/>
                    </a:lnTo>
                    <a:lnTo>
                      <a:pt x="162781" y="205573"/>
                    </a:lnTo>
                    <a:lnTo>
                      <a:pt x="162248" y="205453"/>
                    </a:lnTo>
                    <a:close/>
                  </a:path>
                  <a:path w="473710" h="562609">
                    <a:moveTo>
                      <a:pt x="161761" y="205403"/>
                    </a:moveTo>
                    <a:lnTo>
                      <a:pt x="162460" y="205746"/>
                    </a:lnTo>
                    <a:lnTo>
                      <a:pt x="161846" y="205427"/>
                    </a:lnTo>
                    <a:close/>
                  </a:path>
                  <a:path w="473710" h="562609">
                    <a:moveTo>
                      <a:pt x="165460" y="205736"/>
                    </a:moveTo>
                    <a:close/>
                  </a:path>
                  <a:path w="473710" h="562609">
                    <a:moveTo>
                      <a:pt x="165485" y="205721"/>
                    </a:moveTo>
                    <a:close/>
                  </a:path>
                  <a:path w="473710" h="562609">
                    <a:moveTo>
                      <a:pt x="166372" y="205546"/>
                    </a:moveTo>
                    <a:lnTo>
                      <a:pt x="166695" y="205740"/>
                    </a:lnTo>
                    <a:lnTo>
                      <a:pt x="166372" y="205546"/>
                    </a:lnTo>
                    <a:close/>
                  </a:path>
                  <a:path w="473710" h="562609">
                    <a:moveTo>
                      <a:pt x="167660" y="205505"/>
                    </a:moveTo>
                    <a:lnTo>
                      <a:pt x="167471" y="205740"/>
                    </a:lnTo>
                    <a:lnTo>
                      <a:pt x="167928" y="205606"/>
                    </a:lnTo>
                    <a:lnTo>
                      <a:pt x="167660" y="205505"/>
                    </a:lnTo>
                    <a:close/>
                  </a:path>
                  <a:path w="473710" h="562609">
                    <a:moveTo>
                      <a:pt x="168142" y="205609"/>
                    </a:moveTo>
                    <a:lnTo>
                      <a:pt x="168030" y="205740"/>
                    </a:lnTo>
                    <a:lnTo>
                      <a:pt x="168280" y="205663"/>
                    </a:lnTo>
                    <a:lnTo>
                      <a:pt x="168142" y="205609"/>
                    </a:lnTo>
                    <a:close/>
                  </a:path>
                  <a:path w="473710" h="562609">
                    <a:moveTo>
                      <a:pt x="168424" y="205619"/>
                    </a:moveTo>
                    <a:lnTo>
                      <a:pt x="168744" y="205740"/>
                    </a:lnTo>
                    <a:lnTo>
                      <a:pt x="168424" y="205619"/>
                    </a:lnTo>
                    <a:close/>
                  </a:path>
                  <a:path w="473710" h="562609">
                    <a:moveTo>
                      <a:pt x="169464" y="205300"/>
                    </a:moveTo>
                    <a:lnTo>
                      <a:pt x="170942" y="205740"/>
                    </a:lnTo>
                    <a:lnTo>
                      <a:pt x="169464" y="205300"/>
                    </a:lnTo>
                    <a:close/>
                  </a:path>
                  <a:path w="473710" h="562609">
                    <a:moveTo>
                      <a:pt x="170189" y="205077"/>
                    </a:moveTo>
                    <a:lnTo>
                      <a:pt x="169644" y="205245"/>
                    </a:lnTo>
                    <a:lnTo>
                      <a:pt x="170942" y="205740"/>
                    </a:lnTo>
                    <a:lnTo>
                      <a:pt x="171500" y="205740"/>
                    </a:lnTo>
                    <a:lnTo>
                      <a:pt x="171877" y="205338"/>
                    </a:lnTo>
                    <a:lnTo>
                      <a:pt x="170189" y="205077"/>
                    </a:lnTo>
                    <a:close/>
                  </a:path>
                  <a:path w="473710" h="562609">
                    <a:moveTo>
                      <a:pt x="174008" y="205520"/>
                    </a:moveTo>
                    <a:lnTo>
                      <a:pt x="173885" y="205740"/>
                    </a:lnTo>
                    <a:lnTo>
                      <a:pt x="174008" y="205520"/>
                    </a:lnTo>
                    <a:close/>
                  </a:path>
                  <a:path w="473710" h="562609">
                    <a:moveTo>
                      <a:pt x="173952" y="205722"/>
                    </a:moveTo>
                    <a:close/>
                  </a:path>
                  <a:path w="473710" h="562609">
                    <a:moveTo>
                      <a:pt x="174539" y="205581"/>
                    </a:moveTo>
                    <a:lnTo>
                      <a:pt x="173942" y="205740"/>
                    </a:lnTo>
                    <a:lnTo>
                      <a:pt x="174445" y="205740"/>
                    </a:lnTo>
                    <a:lnTo>
                      <a:pt x="174690" y="205650"/>
                    </a:lnTo>
                    <a:lnTo>
                      <a:pt x="174539" y="205581"/>
                    </a:lnTo>
                    <a:close/>
                  </a:path>
                  <a:path w="473710" h="562609">
                    <a:moveTo>
                      <a:pt x="175323" y="205606"/>
                    </a:moveTo>
                    <a:lnTo>
                      <a:pt x="175907" y="205740"/>
                    </a:lnTo>
                    <a:lnTo>
                      <a:pt x="175323" y="205606"/>
                    </a:lnTo>
                    <a:close/>
                  </a:path>
                  <a:path w="473710" h="562609">
                    <a:moveTo>
                      <a:pt x="179354" y="204754"/>
                    </a:moveTo>
                    <a:lnTo>
                      <a:pt x="177548" y="204981"/>
                    </a:lnTo>
                    <a:lnTo>
                      <a:pt x="176250" y="205618"/>
                    </a:lnTo>
                    <a:lnTo>
                      <a:pt x="176453" y="205740"/>
                    </a:lnTo>
                    <a:lnTo>
                      <a:pt x="176897" y="205740"/>
                    </a:lnTo>
                    <a:lnTo>
                      <a:pt x="178028" y="205427"/>
                    </a:lnTo>
                    <a:lnTo>
                      <a:pt x="179354" y="204754"/>
                    </a:lnTo>
                    <a:close/>
                  </a:path>
                  <a:path w="473710" h="562609">
                    <a:moveTo>
                      <a:pt x="165164" y="205618"/>
                    </a:moveTo>
                    <a:lnTo>
                      <a:pt x="165460" y="205736"/>
                    </a:lnTo>
                    <a:lnTo>
                      <a:pt x="165164" y="205618"/>
                    </a:lnTo>
                    <a:close/>
                  </a:path>
                  <a:path w="473710" h="562609">
                    <a:moveTo>
                      <a:pt x="155713" y="204684"/>
                    </a:moveTo>
                    <a:lnTo>
                      <a:pt x="157667" y="205731"/>
                    </a:lnTo>
                    <a:lnTo>
                      <a:pt x="157544" y="205568"/>
                    </a:lnTo>
                    <a:lnTo>
                      <a:pt x="155713" y="204684"/>
                    </a:lnTo>
                    <a:close/>
                  </a:path>
                  <a:path w="473710" h="562609">
                    <a:moveTo>
                      <a:pt x="173616" y="205474"/>
                    </a:moveTo>
                    <a:lnTo>
                      <a:pt x="173223" y="205523"/>
                    </a:lnTo>
                    <a:lnTo>
                      <a:pt x="173097" y="205723"/>
                    </a:lnTo>
                    <a:lnTo>
                      <a:pt x="173700" y="205492"/>
                    </a:lnTo>
                    <a:close/>
                  </a:path>
                  <a:path w="473710" h="562609">
                    <a:moveTo>
                      <a:pt x="174065" y="205526"/>
                    </a:moveTo>
                    <a:lnTo>
                      <a:pt x="173952" y="205722"/>
                    </a:lnTo>
                    <a:lnTo>
                      <a:pt x="174392" y="205606"/>
                    </a:lnTo>
                    <a:lnTo>
                      <a:pt x="174065" y="205526"/>
                    </a:lnTo>
                    <a:close/>
                  </a:path>
                  <a:path w="473710" h="562609">
                    <a:moveTo>
                      <a:pt x="165324" y="205655"/>
                    </a:moveTo>
                    <a:lnTo>
                      <a:pt x="165485" y="205721"/>
                    </a:lnTo>
                    <a:lnTo>
                      <a:pt x="165324" y="205655"/>
                    </a:lnTo>
                    <a:close/>
                  </a:path>
                  <a:path w="473710" h="562609">
                    <a:moveTo>
                      <a:pt x="157831" y="205640"/>
                    </a:moveTo>
                    <a:close/>
                  </a:path>
                  <a:path w="473710" h="562609">
                    <a:moveTo>
                      <a:pt x="172110" y="205300"/>
                    </a:moveTo>
                    <a:lnTo>
                      <a:pt x="171709" y="205713"/>
                    </a:lnTo>
                    <a:lnTo>
                      <a:pt x="172237" y="205631"/>
                    </a:lnTo>
                    <a:lnTo>
                      <a:pt x="172724" y="205429"/>
                    </a:lnTo>
                    <a:lnTo>
                      <a:pt x="172110" y="205300"/>
                    </a:lnTo>
                    <a:close/>
                  </a:path>
                  <a:path w="473710" h="562609">
                    <a:moveTo>
                      <a:pt x="157934" y="205583"/>
                    </a:moveTo>
                    <a:close/>
                  </a:path>
                  <a:path w="473710" h="562609">
                    <a:moveTo>
                      <a:pt x="177536" y="204982"/>
                    </a:moveTo>
                    <a:lnTo>
                      <a:pt x="176681" y="205100"/>
                    </a:lnTo>
                    <a:lnTo>
                      <a:pt x="175484" y="205546"/>
                    </a:lnTo>
                    <a:lnTo>
                      <a:pt x="176082" y="205696"/>
                    </a:lnTo>
                    <a:lnTo>
                      <a:pt x="177536" y="204982"/>
                    </a:lnTo>
                    <a:close/>
                  </a:path>
                  <a:path w="473710" h="562609">
                    <a:moveTo>
                      <a:pt x="161302" y="204784"/>
                    </a:moveTo>
                    <a:lnTo>
                      <a:pt x="163065" y="205631"/>
                    </a:lnTo>
                    <a:lnTo>
                      <a:pt x="163305" y="205691"/>
                    </a:lnTo>
                    <a:lnTo>
                      <a:pt x="161667" y="204869"/>
                    </a:lnTo>
                    <a:lnTo>
                      <a:pt x="161302" y="204784"/>
                    </a:lnTo>
                    <a:close/>
                  </a:path>
                  <a:path w="473710" h="562609">
                    <a:moveTo>
                      <a:pt x="157008" y="205268"/>
                    </a:moveTo>
                    <a:lnTo>
                      <a:pt x="157751" y="205684"/>
                    </a:lnTo>
                    <a:lnTo>
                      <a:pt x="157008" y="205268"/>
                    </a:lnTo>
                    <a:close/>
                  </a:path>
                  <a:path w="473710" h="562609">
                    <a:moveTo>
                      <a:pt x="152879" y="204065"/>
                    </a:moveTo>
                    <a:lnTo>
                      <a:pt x="153318" y="204572"/>
                    </a:lnTo>
                    <a:lnTo>
                      <a:pt x="154559" y="205683"/>
                    </a:lnTo>
                    <a:lnTo>
                      <a:pt x="154433" y="205505"/>
                    </a:lnTo>
                    <a:lnTo>
                      <a:pt x="152879" y="204065"/>
                    </a:lnTo>
                    <a:close/>
                  </a:path>
                  <a:path w="473710" h="562609">
                    <a:moveTo>
                      <a:pt x="167041" y="205371"/>
                    </a:moveTo>
                    <a:lnTo>
                      <a:pt x="166956" y="205678"/>
                    </a:lnTo>
                    <a:lnTo>
                      <a:pt x="167542" y="205510"/>
                    </a:lnTo>
                    <a:lnTo>
                      <a:pt x="167041" y="205371"/>
                    </a:lnTo>
                    <a:close/>
                  </a:path>
                  <a:path w="473710" h="562609">
                    <a:moveTo>
                      <a:pt x="158609" y="205353"/>
                    </a:moveTo>
                    <a:lnTo>
                      <a:pt x="159113" y="205663"/>
                    </a:lnTo>
                    <a:lnTo>
                      <a:pt x="158609" y="205353"/>
                    </a:lnTo>
                    <a:close/>
                  </a:path>
                  <a:path w="473710" h="562609">
                    <a:moveTo>
                      <a:pt x="175021" y="205571"/>
                    </a:moveTo>
                    <a:lnTo>
                      <a:pt x="175186" y="205656"/>
                    </a:lnTo>
                    <a:lnTo>
                      <a:pt x="175320" y="205606"/>
                    </a:lnTo>
                    <a:lnTo>
                      <a:pt x="175021" y="205571"/>
                    </a:lnTo>
                    <a:close/>
                  </a:path>
                  <a:path w="473710" h="562609">
                    <a:moveTo>
                      <a:pt x="172834" y="205384"/>
                    </a:moveTo>
                    <a:lnTo>
                      <a:pt x="172181" y="205654"/>
                    </a:lnTo>
                    <a:lnTo>
                      <a:pt x="172399" y="205606"/>
                    </a:lnTo>
                    <a:lnTo>
                      <a:pt x="172874" y="205409"/>
                    </a:lnTo>
                    <a:close/>
                  </a:path>
                  <a:path w="473710" h="562609">
                    <a:moveTo>
                      <a:pt x="152433" y="203200"/>
                    </a:moveTo>
                    <a:lnTo>
                      <a:pt x="152136" y="203200"/>
                    </a:lnTo>
                    <a:lnTo>
                      <a:pt x="152972" y="204151"/>
                    </a:lnTo>
                    <a:lnTo>
                      <a:pt x="154590" y="205650"/>
                    </a:lnTo>
                    <a:lnTo>
                      <a:pt x="154957" y="205249"/>
                    </a:lnTo>
                    <a:lnTo>
                      <a:pt x="154835" y="205040"/>
                    </a:lnTo>
                    <a:lnTo>
                      <a:pt x="152606" y="203289"/>
                    </a:lnTo>
                    <a:lnTo>
                      <a:pt x="152433" y="203200"/>
                    </a:lnTo>
                    <a:close/>
                  </a:path>
                  <a:path w="473710" h="562609">
                    <a:moveTo>
                      <a:pt x="168205" y="205536"/>
                    </a:moveTo>
                    <a:close/>
                  </a:path>
                  <a:path w="473710" h="562609">
                    <a:moveTo>
                      <a:pt x="166463" y="205493"/>
                    </a:moveTo>
                    <a:lnTo>
                      <a:pt x="166819" y="205645"/>
                    </a:lnTo>
                    <a:lnTo>
                      <a:pt x="166463" y="205493"/>
                    </a:lnTo>
                    <a:close/>
                  </a:path>
                  <a:path w="473710" h="562609">
                    <a:moveTo>
                      <a:pt x="160575" y="204615"/>
                    </a:moveTo>
                    <a:lnTo>
                      <a:pt x="162734" y="205552"/>
                    </a:lnTo>
                    <a:lnTo>
                      <a:pt x="163088" y="205642"/>
                    </a:lnTo>
                    <a:lnTo>
                      <a:pt x="161272" y="204778"/>
                    </a:lnTo>
                    <a:lnTo>
                      <a:pt x="160575" y="204615"/>
                    </a:lnTo>
                    <a:close/>
                  </a:path>
                  <a:path w="473710" h="562609">
                    <a:moveTo>
                      <a:pt x="162884" y="204572"/>
                    </a:moveTo>
                    <a:lnTo>
                      <a:pt x="165614" y="205640"/>
                    </a:lnTo>
                    <a:lnTo>
                      <a:pt x="162884" y="204572"/>
                    </a:lnTo>
                    <a:close/>
                  </a:path>
                  <a:path w="473710" h="562609">
                    <a:moveTo>
                      <a:pt x="172914" y="205393"/>
                    </a:moveTo>
                    <a:lnTo>
                      <a:pt x="172326" y="205636"/>
                    </a:lnTo>
                    <a:lnTo>
                      <a:pt x="173174" y="205530"/>
                    </a:lnTo>
                    <a:lnTo>
                      <a:pt x="172914" y="205393"/>
                    </a:lnTo>
                    <a:close/>
                  </a:path>
                  <a:path w="473710" h="562609">
                    <a:moveTo>
                      <a:pt x="155899" y="204470"/>
                    </a:moveTo>
                    <a:lnTo>
                      <a:pt x="155879" y="204636"/>
                    </a:lnTo>
                    <a:lnTo>
                      <a:pt x="157824" y="205635"/>
                    </a:lnTo>
                    <a:lnTo>
                      <a:pt x="155899" y="204470"/>
                    </a:lnTo>
                    <a:close/>
                  </a:path>
                  <a:path w="473710" h="562609">
                    <a:moveTo>
                      <a:pt x="158120" y="205480"/>
                    </a:moveTo>
                    <a:lnTo>
                      <a:pt x="158089" y="205635"/>
                    </a:lnTo>
                    <a:lnTo>
                      <a:pt x="158120" y="205480"/>
                    </a:lnTo>
                    <a:close/>
                  </a:path>
                  <a:path w="473710" h="562609">
                    <a:moveTo>
                      <a:pt x="161961" y="205388"/>
                    </a:moveTo>
                    <a:lnTo>
                      <a:pt x="162675" y="205633"/>
                    </a:lnTo>
                    <a:lnTo>
                      <a:pt x="162197" y="205441"/>
                    </a:lnTo>
                    <a:lnTo>
                      <a:pt x="161961" y="205388"/>
                    </a:lnTo>
                    <a:close/>
                  </a:path>
                  <a:path w="473710" h="562609">
                    <a:moveTo>
                      <a:pt x="168816" y="205347"/>
                    </a:moveTo>
                    <a:lnTo>
                      <a:pt x="168420" y="205462"/>
                    </a:lnTo>
                    <a:lnTo>
                      <a:pt x="168424" y="205619"/>
                    </a:lnTo>
                    <a:lnTo>
                      <a:pt x="169023" y="205435"/>
                    </a:lnTo>
                    <a:lnTo>
                      <a:pt x="168816" y="205347"/>
                    </a:lnTo>
                    <a:close/>
                  </a:path>
                  <a:path w="473710" h="562609">
                    <a:moveTo>
                      <a:pt x="174933" y="205560"/>
                    </a:moveTo>
                    <a:close/>
                  </a:path>
                  <a:path w="473710" h="562609">
                    <a:moveTo>
                      <a:pt x="161405" y="204151"/>
                    </a:moveTo>
                    <a:lnTo>
                      <a:pt x="165164" y="205618"/>
                    </a:lnTo>
                    <a:lnTo>
                      <a:pt x="161606" y="204197"/>
                    </a:lnTo>
                    <a:lnTo>
                      <a:pt x="161405" y="204151"/>
                    </a:lnTo>
                    <a:close/>
                  </a:path>
                  <a:path w="473710" h="562609">
                    <a:moveTo>
                      <a:pt x="174714" y="205534"/>
                    </a:moveTo>
                    <a:lnTo>
                      <a:pt x="174913" y="205568"/>
                    </a:lnTo>
                    <a:lnTo>
                      <a:pt x="174714" y="205534"/>
                    </a:lnTo>
                    <a:close/>
                  </a:path>
                  <a:path w="473710" h="562609">
                    <a:moveTo>
                      <a:pt x="168189" y="205530"/>
                    </a:moveTo>
                    <a:lnTo>
                      <a:pt x="168023" y="205583"/>
                    </a:lnTo>
                    <a:lnTo>
                      <a:pt x="168189" y="205530"/>
                    </a:lnTo>
                    <a:close/>
                  </a:path>
                  <a:path w="473710" h="562609">
                    <a:moveTo>
                      <a:pt x="176719" y="205085"/>
                    </a:moveTo>
                    <a:lnTo>
                      <a:pt x="176142" y="205157"/>
                    </a:lnTo>
                    <a:lnTo>
                      <a:pt x="175189" y="205498"/>
                    </a:lnTo>
                    <a:lnTo>
                      <a:pt x="175320" y="205606"/>
                    </a:lnTo>
                    <a:lnTo>
                      <a:pt x="176719" y="205085"/>
                    </a:lnTo>
                    <a:close/>
                  </a:path>
                  <a:path w="473710" h="562609">
                    <a:moveTo>
                      <a:pt x="155581" y="204835"/>
                    </a:moveTo>
                    <a:lnTo>
                      <a:pt x="155987" y="205268"/>
                    </a:lnTo>
                    <a:lnTo>
                      <a:pt x="156228" y="205427"/>
                    </a:lnTo>
                    <a:lnTo>
                      <a:pt x="156598" y="205589"/>
                    </a:lnTo>
                    <a:lnTo>
                      <a:pt x="155581" y="204835"/>
                    </a:lnTo>
                    <a:close/>
                  </a:path>
                  <a:path w="473710" h="562609">
                    <a:moveTo>
                      <a:pt x="156706" y="204899"/>
                    </a:moveTo>
                    <a:lnTo>
                      <a:pt x="157934" y="205583"/>
                    </a:lnTo>
                    <a:lnTo>
                      <a:pt x="156706" y="204899"/>
                    </a:lnTo>
                    <a:close/>
                  </a:path>
                  <a:path w="473710" h="562609">
                    <a:moveTo>
                      <a:pt x="174101" y="205462"/>
                    </a:moveTo>
                    <a:lnTo>
                      <a:pt x="174502" y="205577"/>
                    </a:lnTo>
                    <a:lnTo>
                      <a:pt x="174101" y="205462"/>
                    </a:lnTo>
                    <a:close/>
                  </a:path>
                  <a:path w="473710" h="562609">
                    <a:moveTo>
                      <a:pt x="160236" y="204536"/>
                    </a:moveTo>
                    <a:lnTo>
                      <a:pt x="162187" y="205427"/>
                    </a:lnTo>
                    <a:lnTo>
                      <a:pt x="162781" y="205573"/>
                    </a:lnTo>
                    <a:lnTo>
                      <a:pt x="160464" y="204589"/>
                    </a:lnTo>
                    <a:lnTo>
                      <a:pt x="160236" y="204536"/>
                    </a:lnTo>
                    <a:close/>
                  </a:path>
                  <a:path w="473710" h="562609">
                    <a:moveTo>
                      <a:pt x="175269" y="205437"/>
                    </a:moveTo>
                    <a:lnTo>
                      <a:pt x="175118" y="205492"/>
                    </a:lnTo>
                    <a:lnTo>
                      <a:pt x="175269" y="205437"/>
                    </a:lnTo>
                    <a:close/>
                  </a:path>
                  <a:path w="473710" h="562609">
                    <a:moveTo>
                      <a:pt x="156069" y="204275"/>
                    </a:moveTo>
                    <a:lnTo>
                      <a:pt x="156027" y="204474"/>
                    </a:lnTo>
                    <a:lnTo>
                      <a:pt x="157962" y="205568"/>
                    </a:lnTo>
                    <a:lnTo>
                      <a:pt x="157963" y="205388"/>
                    </a:lnTo>
                    <a:lnTo>
                      <a:pt x="156069" y="204275"/>
                    </a:lnTo>
                    <a:close/>
                  </a:path>
                  <a:path w="473710" h="562609">
                    <a:moveTo>
                      <a:pt x="175461" y="205336"/>
                    </a:moveTo>
                    <a:lnTo>
                      <a:pt x="174936" y="205475"/>
                    </a:lnTo>
                    <a:lnTo>
                      <a:pt x="175461" y="205336"/>
                    </a:lnTo>
                    <a:close/>
                  </a:path>
                  <a:path w="473710" h="562609">
                    <a:moveTo>
                      <a:pt x="158336" y="205361"/>
                    </a:moveTo>
                    <a:lnTo>
                      <a:pt x="158242" y="205552"/>
                    </a:lnTo>
                    <a:lnTo>
                      <a:pt x="158336" y="205361"/>
                    </a:lnTo>
                    <a:close/>
                  </a:path>
                  <a:path w="473710" h="562609">
                    <a:moveTo>
                      <a:pt x="166014" y="205392"/>
                    </a:moveTo>
                    <a:lnTo>
                      <a:pt x="166372" y="205546"/>
                    </a:lnTo>
                    <a:lnTo>
                      <a:pt x="166014" y="205392"/>
                    </a:lnTo>
                    <a:close/>
                  </a:path>
                  <a:path w="473710" h="562609">
                    <a:moveTo>
                      <a:pt x="176067" y="205175"/>
                    </a:moveTo>
                    <a:lnTo>
                      <a:pt x="175344" y="205409"/>
                    </a:lnTo>
                    <a:lnTo>
                      <a:pt x="175092" y="205534"/>
                    </a:lnTo>
                    <a:lnTo>
                      <a:pt x="176067" y="205175"/>
                    </a:lnTo>
                    <a:close/>
                  </a:path>
                  <a:path w="473710" h="562609">
                    <a:moveTo>
                      <a:pt x="175695" y="205213"/>
                    </a:moveTo>
                    <a:lnTo>
                      <a:pt x="174269" y="205392"/>
                    </a:lnTo>
                    <a:lnTo>
                      <a:pt x="174679" y="205530"/>
                    </a:lnTo>
                    <a:lnTo>
                      <a:pt x="175532" y="205299"/>
                    </a:lnTo>
                    <a:lnTo>
                      <a:pt x="175695" y="205213"/>
                    </a:lnTo>
                    <a:close/>
                  </a:path>
                  <a:path w="473710" h="562609">
                    <a:moveTo>
                      <a:pt x="168429" y="205255"/>
                    </a:moveTo>
                    <a:lnTo>
                      <a:pt x="168060" y="205361"/>
                    </a:lnTo>
                    <a:lnTo>
                      <a:pt x="168189" y="205530"/>
                    </a:lnTo>
                    <a:lnTo>
                      <a:pt x="168429" y="205255"/>
                    </a:lnTo>
                    <a:close/>
                  </a:path>
                  <a:path w="473710" h="562609">
                    <a:moveTo>
                      <a:pt x="173279" y="205435"/>
                    </a:moveTo>
                    <a:lnTo>
                      <a:pt x="173529" y="205485"/>
                    </a:lnTo>
                    <a:lnTo>
                      <a:pt x="173279" y="205435"/>
                    </a:lnTo>
                    <a:close/>
                  </a:path>
                  <a:path w="473710" h="562609">
                    <a:moveTo>
                      <a:pt x="173900" y="205439"/>
                    </a:moveTo>
                    <a:close/>
                  </a:path>
                  <a:path w="473710" h="562609">
                    <a:moveTo>
                      <a:pt x="161821" y="205356"/>
                    </a:moveTo>
                    <a:lnTo>
                      <a:pt x="162061" y="205475"/>
                    </a:lnTo>
                    <a:lnTo>
                      <a:pt x="161821" y="205356"/>
                    </a:lnTo>
                    <a:close/>
                  </a:path>
                  <a:path w="473710" h="562609">
                    <a:moveTo>
                      <a:pt x="166305" y="205211"/>
                    </a:moveTo>
                    <a:lnTo>
                      <a:pt x="166102" y="205356"/>
                    </a:lnTo>
                    <a:lnTo>
                      <a:pt x="166463" y="205493"/>
                    </a:lnTo>
                    <a:lnTo>
                      <a:pt x="166713" y="205347"/>
                    </a:lnTo>
                    <a:lnTo>
                      <a:pt x="166305" y="205211"/>
                    </a:lnTo>
                    <a:close/>
                  </a:path>
                  <a:path w="473710" h="562609">
                    <a:moveTo>
                      <a:pt x="162668" y="204425"/>
                    </a:moveTo>
                    <a:lnTo>
                      <a:pt x="165864" y="205485"/>
                    </a:lnTo>
                    <a:lnTo>
                      <a:pt x="165741" y="205352"/>
                    </a:lnTo>
                    <a:lnTo>
                      <a:pt x="162668" y="204425"/>
                    </a:lnTo>
                    <a:close/>
                  </a:path>
                  <a:path w="473710" h="562609">
                    <a:moveTo>
                      <a:pt x="161680" y="205325"/>
                    </a:moveTo>
                    <a:lnTo>
                      <a:pt x="161947" y="205450"/>
                    </a:lnTo>
                    <a:lnTo>
                      <a:pt x="161680" y="205325"/>
                    </a:lnTo>
                    <a:close/>
                  </a:path>
                  <a:path w="473710" h="562609">
                    <a:moveTo>
                      <a:pt x="156116" y="204221"/>
                    </a:moveTo>
                    <a:lnTo>
                      <a:pt x="158120" y="205480"/>
                    </a:lnTo>
                    <a:lnTo>
                      <a:pt x="158118" y="205249"/>
                    </a:lnTo>
                    <a:lnTo>
                      <a:pt x="156116" y="204221"/>
                    </a:lnTo>
                    <a:close/>
                  </a:path>
                  <a:path w="473710" h="562609">
                    <a:moveTo>
                      <a:pt x="155237" y="205230"/>
                    </a:moveTo>
                    <a:lnTo>
                      <a:pt x="155545" y="205475"/>
                    </a:lnTo>
                    <a:lnTo>
                      <a:pt x="155237" y="205230"/>
                    </a:lnTo>
                    <a:close/>
                  </a:path>
                  <a:path w="473710" h="562609">
                    <a:moveTo>
                      <a:pt x="173320" y="205370"/>
                    </a:moveTo>
                    <a:lnTo>
                      <a:pt x="173616" y="205474"/>
                    </a:lnTo>
                    <a:lnTo>
                      <a:pt x="173320" y="205370"/>
                    </a:lnTo>
                    <a:close/>
                  </a:path>
                  <a:path w="473710" h="562609">
                    <a:moveTo>
                      <a:pt x="167815" y="205388"/>
                    </a:moveTo>
                    <a:close/>
                  </a:path>
                  <a:path w="473710" h="562609">
                    <a:moveTo>
                      <a:pt x="174065" y="205418"/>
                    </a:moveTo>
                    <a:lnTo>
                      <a:pt x="173923" y="205441"/>
                    </a:lnTo>
                    <a:lnTo>
                      <a:pt x="174065" y="205418"/>
                    </a:lnTo>
                    <a:close/>
                  </a:path>
                  <a:path w="473710" h="562609">
                    <a:moveTo>
                      <a:pt x="161111" y="204973"/>
                    </a:moveTo>
                    <a:lnTo>
                      <a:pt x="161912" y="205369"/>
                    </a:lnTo>
                    <a:lnTo>
                      <a:pt x="162248" y="205453"/>
                    </a:lnTo>
                    <a:lnTo>
                      <a:pt x="161111" y="204973"/>
                    </a:lnTo>
                    <a:close/>
                  </a:path>
                  <a:path w="473710" h="562609">
                    <a:moveTo>
                      <a:pt x="161592" y="205305"/>
                    </a:moveTo>
                    <a:lnTo>
                      <a:pt x="161914" y="205441"/>
                    </a:lnTo>
                    <a:lnTo>
                      <a:pt x="161680" y="205325"/>
                    </a:lnTo>
                    <a:close/>
                  </a:path>
                  <a:path w="473710" h="562609">
                    <a:moveTo>
                      <a:pt x="174111" y="205335"/>
                    </a:moveTo>
                    <a:lnTo>
                      <a:pt x="173900" y="205439"/>
                    </a:lnTo>
                    <a:lnTo>
                      <a:pt x="174111" y="205335"/>
                    </a:lnTo>
                    <a:close/>
                  </a:path>
                  <a:path w="473710" h="562609">
                    <a:moveTo>
                      <a:pt x="173047" y="205338"/>
                    </a:moveTo>
                    <a:lnTo>
                      <a:pt x="173266" y="205434"/>
                    </a:lnTo>
                    <a:lnTo>
                      <a:pt x="173047" y="205338"/>
                    </a:lnTo>
                    <a:close/>
                  </a:path>
                  <a:path w="473710" h="562609">
                    <a:moveTo>
                      <a:pt x="174429" y="204767"/>
                    </a:moveTo>
                    <a:lnTo>
                      <a:pt x="173560" y="205126"/>
                    </a:lnTo>
                    <a:lnTo>
                      <a:pt x="173434" y="205384"/>
                    </a:lnTo>
                    <a:lnTo>
                      <a:pt x="173855" y="205433"/>
                    </a:lnTo>
                    <a:lnTo>
                      <a:pt x="174081" y="205347"/>
                    </a:lnTo>
                    <a:lnTo>
                      <a:pt x="174429" y="204767"/>
                    </a:lnTo>
                    <a:close/>
                  </a:path>
                  <a:path w="473710" h="562609">
                    <a:moveTo>
                      <a:pt x="175760" y="205257"/>
                    </a:moveTo>
                    <a:lnTo>
                      <a:pt x="175406" y="205369"/>
                    </a:lnTo>
                    <a:lnTo>
                      <a:pt x="175760" y="205257"/>
                    </a:lnTo>
                    <a:close/>
                  </a:path>
                  <a:path w="473710" h="562609">
                    <a:moveTo>
                      <a:pt x="158362" y="205347"/>
                    </a:moveTo>
                    <a:close/>
                  </a:path>
                  <a:path w="473710" h="562609">
                    <a:moveTo>
                      <a:pt x="162687" y="204884"/>
                    </a:moveTo>
                    <a:lnTo>
                      <a:pt x="163292" y="205182"/>
                    </a:lnTo>
                    <a:lnTo>
                      <a:pt x="164294" y="205415"/>
                    </a:lnTo>
                    <a:lnTo>
                      <a:pt x="162687" y="204884"/>
                    </a:lnTo>
                    <a:close/>
                  </a:path>
                  <a:path w="473710" h="562609">
                    <a:moveTo>
                      <a:pt x="168151" y="205190"/>
                    </a:moveTo>
                    <a:lnTo>
                      <a:pt x="168001" y="205278"/>
                    </a:lnTo>
                    <a:lnTo>
                      <a:pt x="167880" y="205413"/>
                    </a:lnTo>
                    <a:lnTo>
                      <a:pt x="168349" y="205278"/>
                    </a:lnTo>
                    <a:lnTo>
                      <a:pt x="168151" y="205190"/>
                    </a:lnTo>
                    <a:close/>
                  </a:path>
                  <a:path w="473710" h="562609">
                    <a:moveTo>
                      <a:pt x="168979" y="205299"/>
                    </a:moveTo>
                    <a:lnTo>
                      <a:pt x="168846" y="205354"/>
                    </a:lnTo>
                    <a:lnTo>
                      <a:pt x="169096" y="205413"/>
                    </a:lnTo>
                    <a:close/>
                  </a:path>
                  <a:path w="473710" h="562609">
                    <a:moveTo>
                      <a:pt x="176589" y="204388"/>
                    </a:moveTo>
                    <a:lnTo>
                      <a:pt x="174257" y="205279"/>
                    </a:lnTo>
                    <a:lnTo>
                      <a:pt x="174132" y="205409"/>
                    </a:lnTo>
                    <a:lnTo>
                      <a:pt x="175663" y="205217"/>
                    </a:lnTo>
                    <a:lnTo>
                      <a:pt x="177113" y="204470"/>
                    </a:lnTo>
                    <a:lnTo>
                      <a:pt x="176556" y="204470"/>
                    </a:lnTo>
                    <a:close/>
                  </a:path>
                  <a:path w="473710" h="562609">
                    <a:moveTo>
                      <a:pt x="155937" y="205232"/>
                    </a:moveTo>
                    <a:lnTo>
                      <a:pt x="156181" y="205406"/>
                    </a:lnTo>
                    <a:lnTo>
                      <a:pt x="155937" y="205232"/>
                    </a:lnTo>
                    <a:close/>
                  </a:path>
                  <a:path w="473710" h="562609">
                    <a:moveTo>
                      <a:pt x="155731" y="204791"/>
                    </a:moveTo>
                    <a:lnTo>
                      <a:pt x="156222" y="205168"/>
                    </a:lnTo>
                    <a:lnTo>
                      <a:pt x="156676" y="205404"/>
                    </a:lnTo>
                    <a:lnTo>
                      <a:pt x="155731" y="204791"/>
                    </a:lnTo>
                    <a:close/>
                  </a:path>
                  <a:path w="473710" h="562609">
                    <a:moveTo>
                      <a:pt x="159546" y="204844"/>
                    </a:moveTo>
                    <a:lnTo>
                      <a:pt x="161761" y="205403"/>
                    </a:lnTo>
                    <a:lnTo>
                      <a:pt x="161545" y="205294"/>
                    </a:lnTo>
                    <a:lnTo>
                      <a:pt x="159546" y="204844"/>
                    </a:lnTo>
                    <a:close/>
                  </a:path>
                  <a:path w="473710" h="562609">
                    <a:moveTo>
                      <a:pt x="180517" y="204608"/>
                    </a:moveTo>
                    <a:lnTo>
                      <a:pt x="180157" y="204653"/>
                    </a:lnTo>
                    <a:lnTo>
                      <a:pt x="178177" y="205395"/>
                    </a:lnTo>
                    <a:lnTo>
                      <a:pt x="180517" y="204608"/>
                    </a:lnTo>
                    <a:close/>
                  </a:path>
                  <a:path w="473710" h="562609">
                    <a:moveTo>
                      <a:pt x="172967" y="205329"/>
                    </a:moveTo>
                    <a:close/>
                  </a:path>
                  <a:path w="473710" h="562609">
                    <a:moveTo>
                      <a:pt x="163520" y="204609"/>
                    </a:moveTo>
                    <a:lnTo>
                      <a:pt x="166014" y="205392"/>
                    </a:lnTo>
                    <a:lnTo>
                      <a:pt x="164894" y="204906"/>
                    </a:lnTo>
                    <a:lnTo>
                      <a:pt x="163520" y="204609"/>
                    </a:lnTo>
                    <a:close/>
                  </a:path>
                  <a:path w="473710" h="562609">
                    <a:moveTo>
                      <a:pt x="167951" y="205142"/>
                    </a:moveTo>
                    <a:lnTo>
                      <a:pt x="167815" y="205388"/>
                    </a:lnTo>
                    <a:lnTo>
                      <a:pt x="168040" y="205255"/>
                    </a:lnTo>
                    <a:close/>
                  </a:path>
                  <a:path w="473710" h="562609">
                    <a:moveTo>
                      <a:pt x="172172" y="205235"/>
                    </a:moveTo>
                    <a:lnTo>
                      <a:pt x="172834" y="205384"/>
                    </a:lnTo>
                    <a:lnTo>
                      <a:pt x="172172" y="205235"/>
                    </a:lnTo>
                    <a:close/>
                  </a:path>
                  <a:path w="473710" h="562609">
                    <a:moveTo>
                      <a:pt x="161596" y="205245"/>
                    </a:moveTo>
                    <a:lnTo>
                      <a:pt x="161801" y="205347"/>
                    </a:lnTo>
                    <a:lnTo>
                      <a:pt x="161596" y="205245"/>
                    </a:lnTo>
                    <a:close/>
                  </a:path>
                  <a:path w="473710" h="562609">
                    <a:moveTo>
                      <a:pt x="158487" y="205278"/>
                    </a:moveTo>
                    <a:close/>
                  </a:path>
                  <a:path w="473710" h="562609">
                    <a:moveTo>
                      <a:pt x="167103" y="205119"/>
                    </a:moveTo>
                    <a:lnTo>
                      <a:pt x="166951" y="205208"/>
                    </a:lnTo>
                    <a:lnTo>
                      <a:pt x="167041" y="205371"/>
                    </a:lnTo>
                    <a:lnTo>
                      <a:pt x="167168" y="205214"/>
                    </a:lnTo>
                    <a:close/>
                  </a:path>
                  <a:path w="473710" h="562609">
                    <a:moveTo>
                      <a:pt x="167342" y="204998"/>
                    </a:moveTo>
                    <a:lnTo>
                      <a:pt x="167289" y="205190"/>
                    </a:lnTo>
                    <a:lnTo>
                      <a:pt x="167768" y="205370"/>
                    </a:lnTo>
                    <a:lnTo>
                      <a:pt x="167894" y="205213"/>
                    </a:lnTo>
                    <a:lnTo>
                      <a:pt x="167342" y="204998"/>
                    </a:lnTo>
                    <a:close/>
                  </a:path>
                  <a:path w="473710" h="562609">
                    <a:moveTo>
                      <a:pt x="173425" y="205182"/>
                    </a:moveTo>
                    <a:lnTo>
                      <a:pt x="173245" y="205256"/>
                    </a:lnTo>
                    <a:lnTo>
                      <a:pt x="173425" y="205182"/>
                    </a:lnTo>
                    <a:close/>
                  </a:path>
                  <a:path w="473710" h="562609">
                    <a:moveTo>
                      <a:pt x="169222" y="205228"/>
                    </a:moveTo>
                    <a:lnTo>
                      <a:pt x="169024" y="205309"/>
                    </a:lnTo>
                    <a:lnTo>
                      <a:pt x="169261" y="205362"/>
                    </a:lnTo>
                    <a:lnTo>
                      <a:pt x="169222" y="205228"/>
                    </a:lnTo>
                    <a:close/>
                  </a:path>
                  <a:path w="473710" h="562609">
                    <a:moveTo>
                      <a:pt x="155504" y="204924"/>
                    </a:moveTo>
                    <a:lnTo>
                      <a:pt x="155487" y="205100"/>
                    </a:lnTo>
                    <a:lnTo>
                      <a:pt x="156072" y="205358"/>
                    </a:lnTo>
                    <a:lnTo>
                      <a:pt x="155504" y="204924"/>
                    </a:lnTo>
                    <a:close/>
                  </a:path>
                  <a:path w="473710" h="562609">
                    <a:moveTo>
                      <a:pt x="161232" y="205102"/>
                    </a:moveTo>
                    <a:lnTo>
                      <a:pt x="161697" y="205329"/>
                    </a:lnTo>
                    <a:lnTo>
                      <a:pt x="161232" y="205102"/>
                    </a:lnTo>
                    <a:close/>
                  </a:path>
                  <a:path w="473710" h="562609">
                    <a:moveTo>
                      <a:pt x="158730" y="205144"/>
                    </a:moveTo>
                    <a:lnTo>
                      <a:pt x="158609" y="205353"/>
                    </a:lnTo>
                    <a:lnTo>
                      <a:pt x="158840" y="205228"/>
                    </a:lnTo>
                    <a:close/>
                  </a:path>
                  <a:path w="473710" h="562609">
                    <a:moveTo>
                      <a:pt x="155040" y="205157"/>
                    </a:moveTo>
                    <a:lnTo>
                      <a:pt x="155130" y="205352"/>
                    </a:lnTo>
                    <a:lnTo>
                      <a:pt x="155040" y="205157"/>
                    </a:lnTo>
                    <a:close/>
                  </a:path>
                  <a:path w="473710" h="562609">
                    <a:moveTo>
                      <a:pt x="157180" y="204625"/>
                    </a:moveTo>
                    <a:lnTo>
                      <a:pt x="158362" y="205347"/>
                    </a:lnTo>
                    <a:lnTo>
                      <a:pt x="158266" y="205208"/>
                    </a:lnTo>
                    <a:lnTo>
                      <a:pt x="157180" y="204625"/>
                    </a:lnTo>
                    <a:close/>
                  </a:path>
                  <a:path w="473710" h="562609">
                    <a:moveTo>
                      <a:pt x="168585" y="205210"/>
                    </a:moveTo>
                    <a:lnTo>
                      <a:pt x="168816" y="205347"/>
                    </a:lnTo>
                    <a:lnTo>
                      <a:pt x="168585" y="205210"/>
                    </a:lnTo>
                    <a:close/>
                  </a:path>
                  <a:path w="473710" h="562609">
                    <a:moveTo>
                      <a:pt x="173462" y="205123"/>
                    </a:moveTo>
                    <a:lnTo>
                      <a:pt x="173169" y="205245"/>
                    </a:lnTo>
                    <a:lnTo>
                      <a:pt x="173361" y="205208"/>
                    </a:lnTo>
                    <a:close/>
                  </a:path>
                  <a:path w="473710" h="562609">
                    <a:moveTo>
                      <a:pt x="174524" y="204727"/>
                    </a:moveTo>
                    <a:lnTo>
                      <a:pt x="174364" y="204884"/>
                    </a:lnTo>
                    <a:lnTo>
                      <a:pt x="174111" y="205335"/>
                    </a:lnTo>
                    <a:lnTo>
                      <a:pt x="174524" y="204727"/>
                    </a:lnTo>
                    <a:close/>
                  </a:path>
                  <a:path w="473710" h="562609">
                    <a:moveTo>
                      <a:pt x="175100" y="203568"/>
                    </a:moveTo>
                    <a:lnTo>
                      <a:pt x="172995" y="204436"/>
                    </a:lnTo>
                    <a:lnTo>
                      <a:pt x="172378" y="205022"/>
                    </a:lnTo>
                    <a:lnTo>
                      <a:pt x="172254" y="205245"/>
                    </a:lnTo>
                    <a:lnTo>
                      <a:pt x="172967" y="205329"/>
                    </a:lnTo>
                    <a:lnTo>
                      <a:pt x="173455" y="205126"/>
                    </a:lnTo>
                    <a:lnTo>
                      <a:pt x="173832" y="204536"/>
                    </a:lnTo>
                    <a:lnTo>
                      <a:pt x="173957" y="204409"/>
                    </a:lnTo>
                    <a:lnTo>
                      <a:pt x="175100" y="203568"/>
                    </a:lnTo>
                    <a:close/>
                  </a:path>
                  <a:path w="473710" h="562609">
                    <a:moveTo>
                      <a:pt x="160914" y="204977"/>
                    </a:moveTo>
                    <a:lnTo>
                      <a:pt x="161570" y="205294"/>
                    </a:lnTo>
                    <a:lnTo>
                      <a:pt x="160914" y="204977"/>
                    </a:lnTo>
                    <a:close/>
                  </a:path>
                  <a:path w="473710" h="562609">
                    <a:moveTo>
                      <a:pt x="180112" y="204659"/>
                    </a:moveTo>
                    <a:lnTo>
                      <a:pt x="179436" y="204747"/>
                    </a:lnTo>
                    <a:lnTo>
                      <a:pt x="178338" y="205313"/>
                    </a:lnTo>
                    <a:lnTo>
                      <a:pt x="180112" y="204659"/>
                    </a:lnTo>
                    <a:close/>
                  </a:path>
                  <a:path w="473710" h="562609">
                    <a:moveTo>
                      <a:pt x="175974" y="205178"/>
                    </a:moveTo>
                    <a:lnTo>
                      <a:pt x="175737" y="205208"/>
                    </a:lnTo>
                    <a:lnTo>
                      <a:pt x="175519" y="205309"/>
                    </a:lnTo>
                    <a:lnTo>
                      <a:pt x="175974" y="205178"/>
                    </a:lnTo>
                    <a:close/>
                  </a:path>
                  <a:path w="473710" h="562609">
                    <a:moveTo>
                      <a:pt x="176695" y="204122"/>
                    </a:moveTo>
                    <a:lnTo>
                      <a:pt x="175412" y="204470"/>
                    </a:lnTo>
                    <a:lnTo>
                      <a:pt x="175148" y="204470"/>
                    </a:lnTo>
                    <a:lnTo>
                      <a:pt x="174569" y="204709"/>
                    </a:lnTo>
                    <a:lnTo>
                      <a:pt x="174442" y="204869"/>
                    </a:lnTo>
                    <a:lnTo>
                      <a:pt x="174192" y="205304"/>
                    </a:lnTo>
                    <a:lnTo>
                      <a:pt x="176554" y="204401"/>
                    </a:lnTo>
                    <a:lnTo>
                      <a:pt x="176695" y="204122"/>
                    </a:lnTo>
                    <a:close/>
                  </a:path>
                  <a:path w="473710" h="562609">
                    <a:moveTo>
                      <a:pt x="156343" y="203961"/>
                    </a:moveTo>
                    <a:lnTo>
                      <a:pt x="157226" y="204650"/>
                    </a:lnTo>
                    <a:lnTo>
                      <a:pt x="158442" y="205303"/>
                    </a:lnTo>
                    <a:lnTo>
                      <a:pt x="158317" y="205173"/>
                    </a:lnTo>
                    <a:lnTo>
                      <a:pt x="156343" y="203961"/>
                    </a:lnTo>
                    <a:close/>
                  </a:path>
                  <a:path w="473710" h="562609">
                    <a:moveTo>
                      <a:pt x="161475" y="204758"/>
                    </a:moveTo>
                    <a:lnTo>
                      <a:pt x="161714" y="204880"/>
                    </a:lnTo>
                    <a:lnTo>
                      <a:pt x="163515" y="205301"/>
                    </a:lnTo>
                    <a:lnTo>
                      <a:pt x="163279" y="205182"/>
                    </a:lnTo>
                    <a:lnTo>
                      <a:pt x="161475" y="204758"/>
                    </a:lnTo>
                    <a:close/>
                  </a:path>
                  <a:path w="473710" h="562609">
                    <a:moveTo>
                      <a:pt x="169865" y="205040"/>
                    </a:moveTo>
                    <a:lnTo>
                      <a:pt x="169236" y="205232"/>
                    </a:lnTo>
                    <a:lnTo>
                      <a:pt x="169464" y="205300"/>
                    </a:lnTo>
                    <a:lnTo>
                      <a:pt x="170189" y="205077"/>
                    </a:lnTo>
                    <a:lnTo>
                      <a:pt x="169865" y="205040"/>
                    </a:lnTo>
                    <a:close/>
                  </a:path>
                  <a:path w="473710" h="562609">
                    <a:moveTo>
                      <a:pt x="171993" y="205214"/>
                    </a:moveTo>
                    <a:close/>
                  </a:path>
                  <a:path w="473710" h="562609">
                    <a:moveTo>
                      <a:pt x="168879" y="205126"/>
                    </a:moveTo>
                    <a:lnTo>
                      <a:pt x="168663" y="205228"/>
                    </a:lnTo>
                    <a:lnTo>
                      <a:pt x="168979" y="205299"/>
                    </a:lnTo>
                    <a:lnTo>
                      <a:pt x="169207" y="205232"/>
                    </a:lnTo>
                    <a:lnTo>
                      <a:pt x="168879" y="205126"/>
                    </a:lnTo>
                    <a:close/>
                  </a:path>
                  <a:path w="473710" h="562609">
                    <a:moveTo>
                      <a:pt x="170369" y="205022"/>
                    </a:moveTo>
                    <a:lnTo>
                      <a:pt x="170208" y="205080"/>
                    </a:lnTo>
                    <a:lnTo>
                      <a:pt x="171932" y="205279"/>
                    </a:lnTo>
                    <a:lnTo>
                      <a:pt x="170369" y="205022"/>
                    </a:lnTo>
                    <a:close/>
                  </a:path>
                  <a:path w="473710" h="562609">
                    <a:moveTo>
                      <a:pt x="156428" y="203864"/>
                    </a:moveTo>
                    <a:lnTo>
                      <a:pt x="156406" y="204000"/>
                    </a:lnTo>
                    <a:lnTo>
                      <a:pt x="158487" y="205278"/>
                    </a:lnTo>
                    <a:lnTo>
                      <a:pt x="158492" y="205003"/>
                    </a:lnTo>
                    <a:lnTo>
                      <a:pt x="157902" y="204653"/>
                    </a:lnTo>
                    <a:lnTo>
                      <a:pt x="157255" y="204474"/>
                    </a:lnTo>
                    <a:lnTo>
                      <a:pt x="157256" y="204271"/>
                    </a:lnTo>
                    <a:lnTo>
                      <a:pt x="156878" y="204053"/>
                    </a:lnTo>
                    <a:lnTo>
                      <a:pt x="156428" y="203864"/>
                    </a:lnTo>
                    <a:close/>
                  </a:path>
                  <a:path w="473710" h="562609">
                    <a:moveTo>
                      <a:pt x="155768" y="204621"/>
                    </a:moveTo>
                    <a:lnTo>
                      <a:pt x="157008" y="205268"/>
                    </a:lnTo>
                    <a:lnTo>
                      <a:pt x="155768" y="204621"/>
                    </a:lnTo>
                    <a:close/>
                  </a:path>
                  <a:path w="473710" h="562609">
                    <a:moveTo>
                      <a:pt x="155085" y="205109"/>
                    </a:moveTo>
                    <a:lnTo>
                      <a:pt x="155213" y="205256"/>
                    </a:lnTo>
                    <a:lnTo>
                      <a:pt x="155085" y="205109"/>
                    </a:lnTo>
                    <a:close/>
                  </a:path>
                  <a:path w="473710" h="562609">
                    <a:moveTo>
                      <a:pt x="168245" y="205134"/>
                    </a:moveTo>
                    <a:lnTo>
                      <a:pt x="168429" y="205255"/>
                    </a:lnTo>
                    <a:lnTo>
                      <a:pt x="168245" y="205134"/>
                    </a:lnTo>
                    <a:close/>
                  </a:path>
                  <a:path w="473710" h="562609">
                    <a:moveTo>
                      <a:pt x="155549" y="204871"/>
                    </a:moveTo>
                    <a:lnTo>
                      <a:pt x="155937" y="205232"/>
                    </a:lnTo>
                    <a:lnTo>
                      <a:pt x="155549" y="204871"/>
                    </a:lnTo>
                    <a:close/>
                  </a:path>
                  <a:path w="473710" h="562609">
                    <a:moveTo>
                      <a:pt x="155206" y="204977"/>
                    </a:moveTo>
                    <a:lnTo>
                      <a:pt x="155116" y="205134"/>
                    </a:lnTo>
                    <a:lnTo>
                      <a:pt x="155206" y="204977"/>
                    </a:lnTo>
                    <a:close/>
                  </a:path>
                  <a:path w="473710" h="562609">
                    <a:moveTo>
                      <a:pt x="169376" y="204983"/>
                    </a:moveTo>
                    <a:lnTo>
                      <a:pt x="169109" y="205060"/>
                    </a:lnTo>
                    <a:lnTo>
                      <a:pt x="169222" y="205228"/>
                    </a:lnTo>
                    <a:lnTo>
                      <a:pt x="169865" y="205040"/>
                    </a:lnTo>
                    <a:lnTo>
                      <a:pt x="169376" y="204983"/>
                    </a:lnTo>
                    <a:close/>
                  </a:path>
                  <a:path w="473710" h="562609">
                    <a:moveTo>
                      <a:pt x="158881" y="205061"/>
                    </a:moveTo>
                    <a:lnTo>
                      <a:pt x="158856" y="205219"/>
                    </a:lnTo>
                    <a:lnTo>
                      <a:pt x="158881" y="205061"/>
                    </a:lnTo>
                    <a:close/>
                  </a:path>
                  <a:path w="473710" h="562609">
                    <a:moveTo>
                      <a:pt x="172290" y="204425"/>
                    </a:moveTo>
                    <a:lnTo>
                      <a:pt x="170369" y="205022"/>
                    </a:lnTo>
                    <a:lnTo>
                      <a:pt x="171993" y="205214"/>
                    </a:lnTo>
                    <a:lnTo>
                      <a:pt x="172681" y="204470"/>
                    </a:lnTo>
                    <a:lnTo>
                      <a:pt x="172290" y="204425"/>
                    </a:lnTo>
                    <a:close/>
                  </a:path>
                  <a:path w="473710" h="562609">
                    <a:moveTo>
                      <a:pt x="181255" y="202604"/>
                    </a:moveTo>
                    <a:lnTo>
                      <a:pt x="180482" y="202912"/>
                    </a:lnTo>
                    <a:lnTo>
                      <a:pt x="180103" y="203200"/>
                    </a:lnTo>
                    <a:lnTo>
                      <a:pt x="178519" y="203650"/>
                    </a:lnTo>
                    <a:lnTo>
                      <a:pt x="175703" y="205212"/>
                    </a:lnTo>
                    <a:lnTo>
                      <a:pt x="175987" y="205173"/>
                    </a:lnTo>
                    <a:lnTo>
                      <a:pt x="179487" y="203889"/>
                    </a:lnTo>
                    <a:lnTo>
                      <a:pt x="181255" y="202604"/>
                    </a:lnTo>
                    <a:close/>
                  </a:path>
                  <a:path w="473710" h="562609">
                    <a:moveTo>
                      <a:pt x="161777" y="203728"/>
                    </a:moveTo>
                    <a:lnTo>
                      <a:pt x="164994" y="204928"/>
                    </a:lnTo>
                    <a:lnTo>
                      <a:pt x="166305" y="205211"/>
                    </a:lnTo>
                    <a:lnTo>
                      <a:pt x="166680" y="204978"/>
                    </a:lnTo>
                    <a:lnTo>
                      <a:pt x="165849" y="204646"/>
                    </a:lnTo>
                    <a:lnTo>
                      <a:pt x="164940" y="204470"/>
                    </a:lnTo>
                    <a:lnTo>
                      <a:pt x="164592" y="204470"/>
                    </a:lnTo>
                    <a:lnTo>
                      <a:pt x="162158" y="203774"/>
                    </a:lnTo>
                    <a:lnTo>
                      <a:pt x="161777" y="203728"/>
                    </a:lnTo>
                    <a:close/>
                  </a:path>
                  <a:path w="473710" h="562609">
                    <a:moveTo>
                      <a:pt x="168622" y="205049"/>
                    </a:moveTo>
                    <a:lnTo>
                      <a:pt x="168585" y="205210"/>
                    </a:lnTo>
                    <a:lnTo>
                      <a:pt x="168821" y="205142"/>
                    </a:lnTo>
                    <a:lnTo>
                      <a:pt x="168622" y="205049"/>
                    </a:lnTo>
                    <a:close/>
                  </a:path>
                  <a:path w="473710" h="562609">
                    <a:moveTo>
                      <a:pt x="154766" y="204966"/>
                    </a:moveTo>
                    <a:lnTo>
                      <a:pt x="154994" y="205208"/>
                    </a:lnTo>
                    <a:lnTo>
                      <a:pt x="154872" y="205040"/>
                    </a:lnTo>
                    <a:close/>
                  </a:path>
                  <a:path w="473710" h="562609">
                    <a:moveTo>
                      <a:pt x="168002" y="205080"/>
                    </a:moveTo>
                    <a:lnTo>
                      <a:pt x="168151" y="205190"/>
                    </a:lnTo>
                    <a:lnTo>
                      <a:pt x="168002" y="205080"/>
                    </a:lnTo>
                    <a:close/>
                  </a:path>
                  <a:path w="473710" h="562609">
                    <a:moveTo>
                      <a:pt x="179514" y="203878"/>
                    </a:moveTo>
                    <a:lnTo>
                      <a:pt x="175974" y="205178"/>
                    </a:lnTo>
                    <a:lnTo>
                      <a:pt x="179354" y="203967"/>
                    </a:lnTo>
                    <a:lnTo>
                      <a:pt x="179514" y="203878"/>
                    </a:lnTo>
                    <a:close/>
                  </a:path>
                  <a:path w="473710" h="562609">
                    <a:moveTo>
                      <a:pt x="159934" y="203973"/>
                    </a:moveTo>
                    <a:lnTo>
                      <a:pt x="161511" y="204767"/>
                    </a:lnTo>
                    <a:lnTo>
                      <a:pt x="163267" y="205176"/>
                    </a:lnTo>
                    <a:lnTo>
                      <a:pt x="162675" y="204880"/>
                    </a:lnTo>
                    <a:lnTo>
                      <a:pt x="159934" y="203973"/>
                    </a:lnTo>
                    <a:close/>
                  </a:path>
                  <a:path w="473710" h="562609">
                    <a:moveTo>
                      <a:pt x="174462" y="204709"/>
                    </a:moveTo>
                    <a:lnTo>
                      <a:pt x="173567" y="205080"/>
                    </a:lnTo>
                    <a:lnTo>
                      <a:pt x="174412" y="204774"/>
                    </a:lnTo>
                    <a:close/>
                  </a:path>
                  <a:path w="473710" h="562609">
                    <a:moveTo>
                      <a:pt x="177494" y="204796"/>
                    </a:moveTo>
                    <a:lnTo>
                      <a:pt x="176128" y="205159"/>
                    </a:lnTo>
                    <a:lnTo>
                      <a:pt x="176721" y="205084"/>
                    </a:lnTo>
                    <a:lnTo>
                      <a:pt x="177494" y="204796"/>
                    </a:lnTo>
                    <a:close/>
                  </a:path>
                  <a:path w="473710" h="562609">
                    <a:moveTo>
                      <a:pt x="155660" y="204744"/>
                    </a:moveTo>
                    <a:lnTo>
                      <a:pt x="156193" y="205153"/>
                    </a:lnTo>
                    <a:lnTo>
                      <a:pt x="155660" y="204744"/>
                    </a:lnTo>
                    <a:close/>
                  </a:path>
                  <a:path w="473710" h="562609">
                    <a:moveTo>
                      <a:pt x="154471" y="204653"/>
                    </a:moveTo>
                    <a:lnTo>
                      <a:pt x="154702" y="204899"/>
                    </a:lnTo>
                    <a:lnTo>
                      <a:pt x="155049" y="205148"/>
                    </a:lnTo>
                    <a:lnTo>
                      <a:pt x="154923" y="204981"/>
                    </a:lnTo>
                    <a:lnTo>
                      <a:pt x="154562" y="204693"/>
                    </a:lnTo>
                    <a:close/>
                  </a:path>
                  <a:path w="473710" h="562609">
                    <a:moveTo>
                      <a:pt x="157853" y="204624"/>
                    </a:moveTo>
                    <a:lnTo>
                      <a:pt x="158730" y="205144"/>
                    </a:lnTo>
                    <a:lnTo>
                      <a:pt x="158730" y="204973"/>
                    </a:lnTo>
                    <a:lnTo>
                      <a:pt x="158355" y="204753"/>
                    </a:lnTo>
                    <a:lnTo>
                      <a:pt x="157853" y="204624"/>
                    </a:lnTo>
                    <a:close/>
                  </a:path>
                  <a:path w="473710" h="562609">
                    <a:moveTo>
                      <a:pt x="179432" y="203939"/>
                    </a:moveTo>
                    <a:lnTo>
                      <a:pt x="176167" y="205138"/>
                    </a:lnTo>
                    <a:lnTo>
                      <a:pt x="178959" y="204251"/>
                    </a:lnTo>
                    <a:lnTo>
                      <a:pt x="179432" y="203939"/>
                    </a:lnTo>
                    <a:close/>
                  </a:path>
                  <a:path w="473710" h="562609">
                    <a:moveTo>
                      <a:pt x="159103" y="204938"/>
                    </a:moveTo>
                    <a:lnTo>
                      <a:pt x="158909" y="205077"/>
                    </a:lnTo>
                    <a:lnTo>
                      <a:pt x="159218" y="205022"/>
                    </a:lnTo>
                    <a:close/>
                  </a:path>
                  <a:path w="473710" h="562609">
                    <a:moveTo>
                      <a:pt x="166838" y="204880"/>
                    </a:moveTo>
                    <a:lnTo>
                      <a:pt x="167103" y="205119"/>
                    </a:lnTo>
                    <a:lnTo>
                      <a:pt x="167101" y="204942"/>
                    </a:lnTo>
                    <a:lnTo>
                      <a:pt x="166838" y="204880"/>
                    </a:lnTo>
                    <a:close/>
                  </a:path>
                  <a:path w="473710" h="562609">
                    <a:moveTo>
                      <a:pt x="175085" y="203595"/>
                    </a:moveTo>
                    <a:lnTo>
                      <a:pt x="173973" y="204409"/>
                    </a:lnTo>
                    <a:lnTo>
                      <a:pt x="173482" y="205115"/>
                    </a:lnTo>
                    <a:lnTo>
                      <a:pt x="174417" y="204727"/>
                    </a:lnTo>
                    <a:lnTo>
                      <a:pt x="174540" y="204568"/>
                    </a:lnTo>
                    <a:lnTo>
                      <a:pt x="175085" y="203595"/>
                    </a:lnTo>
                    <a:close/>
                  </a:path>
                  <a:path w="473710" h="562609">
                    <a:moveTo>
                      <a:pt x="154562" y="204693"/>
                    </a:moveTo>
                    <a:lnTo>
                      <a:pt x="155085" y="205109"/>
                    </a:lnTo>
                    <a:lnTo>
                      <a:pt x="154962" y="204869"/>
                    </a:lnTo>
                    <a:lnTo>
                      <a:pt x="154562" y="204693"/>
                    </a:lnTo>
                    <a:close/>
                  </a:path>
                  <a:path w="473710" h="562609">
                    <a:moveTo>
                      <a:pt x="160098" y="204545"/>
                    </a:moveTo>
                    <a:lnTo>
                      <a:pt x="161232" y="205102"/>
                    </a:lnTo>
                    <a:lnTo>
                      <a:pt x="160098" y="204545"/>
                    </a:lnTo>
                    <a:close/>
                  </a:path>
                  <a:path w="473710" h="562609">
                    <a:moveTo>
                      <a:pt x="178412" y="204552"/>
                    </a:moveTo>
                    <a:lnTo>
                      <a:pt x="176724" y="205084"/>
                    </a:lnTo>
                    <a:lnTo>
                      <a:pt x="177577" y="204962"/>
                    </a:lnTo>
                    <a:lnTo>
                      <a:pt x="178412" y="204552"/>
                    </a:lnTo>
                    <a:close/>
                  </a:path>
                  <a:path w="473710" h="562609">
                    <a:moveTo>
                      <a:pt x="181622" y="204470"/>
                    </a:moveTo>
                    <a:lnTo>
                      <a:pt x="180549" y="204604"/>
                    </a:lnTo>
                    <a:lnTo>
                      <a:pt x="179339" y="205083"/>
                    </a:lnTo>
                    <a:lnTo>
                      <a:pt x="181622" y="204470"/>
                    </a:lnTo>
                    <a:close/>
                  </a:path>
                  <a:path w="473710" h="562609">
                    <a:moveTo>
                      <a:pt x="167673" y="204786"/>
                    </a:moveTo>
                    <a:lnTo>
                      <a:pt x="167526" y="204973"/>
                    </a:lnTo>
                    <a:lnTo>
                      <a:pt x="168002" y="205080"/>
                    </a:lnTo>
                    <a:lnTo>
                      <a:pt x="168127" y="204924"/>
                    </a:lnTo>
                    <a:lnTo>
                      <a:pt x="167765" y="204797"/>
                    </a:lnTo>
                    <a:close/>
                  </a:path>
                  <a:path w="473710" h="562609">
                    <a:moveTo>
                      <a:pt x="170053" y="204985"/>
                    </a:moveTo>
                    <a:lnTo>
                      <a:pt x="170189" y="205077"/>
                    </a:lnTo>
                    <a:lnTo>
                      <a:pt x="170369" y="205022"/>
                    </a:lnTo>
                    <a:lnTo>
                      <a:pt x="170053" y="204985"/>
                    </a:lnTo>
                    <a:close/>
                  </a:path>
                  <a:path w="473710" h="562609">
                    <a:moveTo>
                      <a:pt x="158347" y="204749"/>
                    </a:moveTo>
                    <a:lnTo>
                      <a:pt x="158881" y="205061"/>
                    </a:lnTo>
                    <a:lnTo>
                      <a:pt x="158886" y="204884"/>
                    </a:lnTo>
                    <a:lnTo>
                      <a:pt x="158347" y="204749"/>
                    </a:lnTo>
                    <a:close/>
                  </a:path>
                  <a:path w="473710" h="562609">
                    <a:moveTo>
                      <a:pt x="155796" y="204589"/>
                    </a:moveTo>
                    <a:lnTo>
                      <a:pt x="156636" y="205060"/>
                    </a:lnTo>
                    <a:lnTo>
                      <a:pt x="155796" y="204589"/>
                    </a:lnTo>
                    <a:close/>
                  </a:path>
                  <a:path w="473710" h="562609">
                    <a:moveTo>
                      <a:pt x="155352" y="204816"/>
                    </a:moveTo>
                    <a:lnTo>
                      <a:pt x="155267" y="205003"/>
                    </a:lnTo>
                    <a:lnTo>
                      <a:pt x="155352" y="204816"/>
                    </a:lnTo>
                    <a:close/>
                  </a:path>
                  <a:path w="473710" h="562609">
                    <a:moveTo>
                      <a:pt x="168645" y="204899"/>
                    </a:moveTo>
                    <a:lnTo>
                      <a:pt x="168622" y="205049"/>
                    </a:lnTo>
                    <a:lnTo>
                      <a:pt x="168645" y="204899"/>
                    </a:lnTo>
                    <a:close/>
                  </a:path>
                  <a:path w="473710" h="562609">
                    <a:moveTo>
                      <a:pt x="169568" y="204928"/>
                    </a:moveTo>
                    <a:lnTo>
                      <a:pt x="169865" y="205040"/>
                    </a:lnTo>
                    <a:lnTo>
                      <a:pt x="169568" y="204928"/>
                    </a:lnTo>
                    <a:close/>
                  </a:path>
                  <a:path w="473710" h="562609">
                    <a:moveTo>
                      <a:pt x="171852" y="204456"/>
                    </a:moveTo>
                    <a:lnTo>
                      <a:pt x="170213" y="204938"/>
                    </a:lnTo>
                    <a:lnTo>
                      <a:pt x="170369" y="205022"/>
                    </a:lnTo>
                    <a:lnTo>
                      <a:pt x="172172" y="204470"/>
                    </a:lnTo>
                    <a:lnTo>
                      <a:pt x="171852" y="204456"/>
                    </a:lnTo>
                    <a:close/>
                  </a:path>
                  <a:path w="473710" h="562609">
                    <a:moveTo>
                      <a:pt x="168189" y="204846"/>
                    </a:moveTo>
                    <a:lnTo>
                      <a:pt x="168467" y="205003"/>
                    </a:lnTo>
                    <a:lnTo>
                      <a:pt x="168645" y="204899"/>
                    </a:lnTo>
                    <a:lnTo>
                      <a:pt x="168189" y="204846"/>
                    </a:lnTo>
                    <a:close/>
                  </a:path>
                  <a:path w="473710" h="562609">
                    <a:moveTo>
                      <a:pt x="171592" y="204426"/>
                    </a:moveTo>
                    <a:lnTo>
                      <a:pt x="171164" y="204470"/>
                    </a:lnTo>
                    <a:lnTo>
                      <a:pt x="169771" y="204869"/>
                    </a:lnTo>
                    <a:lnTo>
                      <a:pt x="170053" y="204985"/>
                    </a:lnTo>
                    <a:lnTo>
                      <a:pt x="171833" y="204463"/>
                    </a:lnTo>
                    <a:lnTo>
                      <a:pt x="171592" y="204426"/>
                    </a:lnTo>
                    <a:close/>
                  </a:path>
                  <a:path w="473710" h="562609">
                    <a:moveTo>
                      <a:pt x="159352" y="204801"/>
                    </a:moveTo>
                    <a:lnTo>
                      <a:pt x="159161" y="204953"/>
                    </a:lnTo>
                    <a:lnTo>
                      <a:pt x="159500" y="204869"/>
                    </a:lnTo>
                    <a:lnTo>
                      <a:pt x="159352" y="204801"/>
                    </a:lnTo>
                    <a:close/>
                  </a:path>
                  <a:path w="473710" h="562609">
                    <a:moveTo>
                      <a:pt x="168803" y="204838"/>
                    </a:moveTo>
                    <a:lnTo>
                      <a:pt x="169376" y="204983"/>
                    </a:lnTo>
                    <a:lnTo>
                      <a:pt x="168803" y="204838"/>
                    </a:lnTo>
                    <a:close/>
                  </a:path>
                  <a:path w="473710" h="562609">
                    <a:moveTo>
                      <a:pt x="183869" y="202422"/>
                    </a:moveTo>
                    <a:lnTo>
                      <a:pt x="179220" y="204160"/>
                    </a:lnTo>
                    <a:lnTo>
                      <a:pt x="178971" y="204289"/>
                    </a:lnTo>
                    <a:lnTo>
                      <a:pt x="178718" y="204471"/>
                    </a:lnTo>
                    <a:lnTo>
                      <a:pt x="177548" y="204981"/>
                    </a:lnTo>
                    <a:lnTo>
                      <a:pt x="179365" y="204749"/>
                    </a:lnTo>
                    <a:lnTo>
                      <a:pt x="183869" y="202422"/>
                    </a:lnTo>
                    <a:close/>
                  </a:path>
                  <a:path w="473710" h="562609">
                    <a:moveTo>
                      <a:pt x="160078" y="204556"/>
                    </a:moveTo>
                    <a:lnTo>
                      <a:pt x="160914" y="204977"/>
                    </a:lnTo>
                    <a:lnTo>
                      <a:pt x="160078" y="204556"/>
                    </a:lnTo>
                    <a:close/>
                  </a:path>
                  <a:path w="473710" h="562609">
                    <a:moveTo>
                      <a:pt x="153743" y="203880"/>
                    </a:moveTo>
                    <a:lnTo>
                      <a:pt x="154364" y="204536"/>
                    </a:lnTo>
                    <a:lnTo>
                      <a:pt x="154613" y="204716"/>
                    </a:lnTo>
                    <a:lnTo>
                      <a:pt x="155206" y="204977"/>
                    </a:lnTo>
                    <a:lnTo>
                      <a:pt x="153855" y="203939"/>
                    </a:lnTo>
                    <a:close/>
                  </a:path>
                  <a:path w="473710" h="562609">
                    <a:moveTo>
                      <a:pt x="153916" y="203970"/>
                    </a:moveTo>
                    <a:lnTo>
                      <a:pt x="155206" y="204976"/>
                    </a:lnTo>
                    <a:lnTo>
                      <a:pt x="155333" y="204838"/>
                    </a:lnTo>
                    <a:lnTo>
                      <a:pt x="154837" y="204449"/>
                    </a:lnTo>
                    <a:lnTo>
                      <a:pt x="153916" y="203970"/>
                    </a:lnTo>
                    <a:close/>
                  </a:path>
                  <a:path w="473710" h="562609">
                    <a:moveTo>
                      <a:pt x="160151" y="204516"/>
                    </a:moveTo>
                    <a:lnTo>
                      <a:pt x="161111" y="204973"/>
                    </a:lnTo>
                    <a:lnTo>
                      <a:pt x="160236" y="204536"/>
                    </a:lnTo>
                    <a:close/>
                  </a:path>
                  <a:path w="473710" h="562609">
                    <a:moveTo>
                      <a:pt x="160055" y="204568"/>
                    </a:moveTo>
                    <a:lnTo>
                      <a:pt x="160877" y="204962"/>
                    </a:lnTo>
                    <a:lnTo>
                      <a:pt x="160055" y="204568"/>
                    </a:lnTo>
                    <a:close/>
                  </a:path>
                  <a:path w="473710" h="562609">
                    <a:moveTo>
                      <a:pt x="154054" y="204470"/>
                    </a:moveTo>
                    <a:lnTo>
                      <a:pt x="154754" y="204953"/>
                    </a:lnTo>
                    <a:lnTo>
                      <a:pt x="154509" y="204693"/>
                    </a:lnTo>
                    <a:lnTo>
                      <a:pt x="154054" y="204470"/>
                    </a:lnTo>
                    <a:close/>
                  </a:path>
                  <a:path w="473710" h="562609">
                    <a:moveTo>
                      <a:pt x="167096" y="204719"/>
                    </a:moveTo>
                    <a:lnTo>
                      <a:pt x="166954" y="204844"/>
                    </a:lnTo>
                    <a:lnTo>
                      <a:pt x="167388" y="204942"/>
                    </a:lnTo>
                    <a:lnTo>
                      <a:pt x="167513" y="204786"/>
                    </a:lnTo>
                    <a:lnTo>
                      <a:pt x="167096" y="204719"/>
                    </a:lnTo>
                    <a:close/>
                  </a:path>
                  <a:path w="473710" h="562609">
                    <a:moveTo>
                      <a:pt x="155414" y="204749"/>
                    </a:moveTo>
                    <a:lnTo>
                      <a:pt x="155504" y="204924"/>
                    </a:lnTo>
                    <a:lnTo>
                      <a:pt x="155414" y="204749"/>
                    </a:lnTo>
                    <a:close/>
                  </a:path>
                  <a:path w="473710" h="562609">
                    <a:moveTo>
                      <a:pt x="160604" y="203603"/>
                    </a:moveTo>
                    <a:lnTo>
                      <a:pt x="163575" y="204621"/>
                    </a:lnTo>
                    <a:lnTo>
                      <a:pt x="164921" y="204912"/>
                    </a:lnTo>
                    <a:lnTo>
                      <a:pt x="161790" y="203733"/>
                    </a:lnTo>
                    <a:lnTo>
                      <a:pt x="160604" y="203603"/>
                    </a:lnTo>
                    <a:close/>
                  </a:path>
                  <a:path w="473710" h="562609">
                    <a:moveTo>
                      <a:pt x="159456" y="203729"/>
                    </a:moveTo>
                    <a:lnTo>
                      <a:pt x="159969" y="203984"/>
                    </a:lnTo>
                    <a:lnTo>
                      <a:pt x="162687" y="204884"/>
                    </a:lnTo>
                    <a:lnTo>
                      <a:pt x="161104" y="204086"/>
                    </a:lnTo>
                    <a:lnTo>
                      <a:pt x="159456" y="203729"/>
                    </a:lnTo>
                    <a:close/>
                  </a:path>
                  <a:path w="473710" h="562609">
                    <a:moveTo>
                      <a:pt x="165580" y="204544"/>
                    </a:moveTo>
                    <a:lnTo>
                      <a:pt x="166838" y="204880"/>
                    </a:lnTo>
                    <a:lnTo>
                      <a:pt x="165580" y="204544"/>
                    </a:lnTo>
                    <a:close/>
                  </a:path>
                  <a:path w="473710" h="562609">
                    <a:moveTo>
                      <a:pt x="152626" y="203300"/>
                    </a:moveTo>
                    <a:lnTo>
                      <a:pt x="154007" y="204458"/>
                    </a:lnTo>
                    <a:lnTo>
                      <a:pt x="154635" y="204874"/>
                    </a:lnTo>
                    <a:lnTo>
                      <a:pt x="154054" y="204470"/>
                    </a:lnTo>
                    <a:lnTo>
                      <a:pt x="154281" y="204470"/>
                    </a:lnTo>
                    <a:lnTo>
                      <a:pt x="153160" y="203579"/>
                    </a:lnTo>
                    <a:lnTo>
                      <a:pt x="152626" y="203300"/>
                    </a:lnTo>
                    <a:close/>
                  </a:path>
                  <a:path w="473710" h="562609">
                    <a:moveTo>
                      <a:pt x="167789" y="204718"/>
                    </a:moveTo>
                    <a:lnTo>
                      <a:pt x="168189" y="204846"/>
                    </a:lnTo>
                    <a:lnTo>
                      <a:pt x="167789" y="204718"/>
                    </a:lnTo>
                    <a:close/>
                  </a:path>
                  <a:path w="473710" h="562609">
                    <a:moveTo>
                      <a:pt x="159815" y="204545"/>
                    </a:moveTo>
                    <a:lnTo>
                      <a:pt x="159547" y="204693"/>
                    </a:lnTo>
                    <a:lnTo>
                      <a:pt x="159546" y="204844"/>
                    </a:lnTo>
                    <a:lnTo>
                      <a:pt x="159912" y="204646"/>
                    </a:lnTo>
                    <a:close/>
                  </a:path>
                  <a:path w="473710" h="562609">
                    <a:moveTo>
                      <a:pt x="155444" y="204716"/>
                    </a:moveTo>
                    <a:lnTo>
                      <a:pt x="155581" y="204835"/>
                    </a:lnTo>
                    <a:lnTo>
                      <a:pt x="155444" y="204716"/>
                    </a:lnTo>
                    <a:close/>
                  </a:path>
                  <a:path w="473710" h="562609">
                    <a:moveTo>
                      <a:pt x="165652" y="204552"/>
                    </a:moveTo>
                    <a:lnTo>
                      <a:pt x="166911" y="204835"/>
                    </a:lnTo>
                    <a:lnTo>
                      <a:pt x="166935" y="204701"/>
                    </a:lnTo>
                    <a:lnTo>
                      <a:pt x="165652" y="204552"/>
                    </a:lnTo>
                    <a:close/>
                  </a:path>
                  <a:path w="473710" h="562609">
                    <a:moveTo>
                      <a:pt x="169119" y="204470"/>
                    </a:moveTo>
                    <a:lnTo>
                      <a:pt x="168492" y="204470"/>
                    </a:lnTo>
                    <a:lnTo>
                      <a:pt x="168350" y="204784"/>
                    </a:lnTo>
                    <a:lnTo>
                      <a:pt x="168757" y="204832"/>
                    </a:lnTo>
                    <a:lnTo>
                      <a:pt x="169119" y="204470"/>
                    </a:lnTo>
                    <a:close/>
                  </a:path>
                  <a:path w="473710" h="562609">
                    <a:moveTo>
                      <a:pt x="155500" y="204655"/>
                    </a:moveTo>
                    <a:lnTo>
                      <a:pt x="155589" y="204826"/>
                    </a:lnTo>
                    <a:lnTo>
                      <a:pt x="155500" y="204655"/>
                    </a:lnTo>
                    <a:close/>
                  </a:path>
                  <a:path w="473710" h="562609">
                    <a:moveTo>
                      <a:pt x="154834" y="204447"/>
                    </a:moveTo>
                    <a:lnTo>
                      <a:pt x="155352" y="204816"/>
                    </a:lnTo>
                    <a:lnTo>
                      <a:pt x="155231" y="204653"/>
                    </a:lnTo>
                    <a:lnTo>
                      <a:pt x="154834" y="204447"/>
                    </a:lnTo>
                    <a:close/>
                  </a:path>
                  <a:path w="473710" h="562609">
                    <a:moveTo>
                      <a:pt x="155943" y="204420"/>
                    </a:moveTo>
                    <a:lnTo>
                      <a:pt x="156547" y="204810"/>
                    </a:lnTo>
                    <a:lnTo>
                      <a:pt x="155943" y="204420"/>
                    </a:lnTo>
                    <a:close/>
                  </a:path>
                  <a:path w="473710" h="562609">
                    <a:moveTo>
                      <a:pt x="158251" y="203931"/>
                    </a:moveTo>
                    <a:lnTo>
                      <a:pt x="157750" y="204197"/>
                    </a:lnTo>
                    <a:lnTo>
                      <a:pt x="157624" y="204366"/>
                    </a:lnTo>
                    <a:lnTo>
                      <a:pt x="157871" y="204470"/>
                    </a:lnTo>
                    <a:lnTo>
                      <a:pt x="159352" y="204801"/>
                    </a:lnTo>
                    <a:lnTo>
                      <a:pt x="158071" y="204474"/>
                    </a:lnTo>
                    <a:lnTo>
                      <a:pt x="158693" y="204122"/>
                    </a:lnTo>
                    <a:lnTo>
                      <a:pt x="158251" y="203931"/>
                    </a:lnTo>
                    <a:close/>
                  </a:path>
                  <a:path w="473710" h="562609">
                    <a:moveTo>
                      <a:pt x="160140" y="204522"/>
                    </a:moveTo>
                    <a:lnTo>
                      <a:pt x="160694" y="204797"/>
                    </a:lnTo>
                    <a:lnTo>
                      <a:pt x="160140" y="204522"/>
                    </a:lnTo>
                    <a:close/>
                  </a:path>
                  <a:path w="473710" h="562609">
                    <a:moveTo>
                      <a:pt x="167557" y="204733"/>
                    </a:moveTo>
                    <a:close/>
                  </a:path>
                  <a:path w="473710" h="562609">
                    <a:moveTo>
                      <a:pt x="160244" y="204471"/>
                    </a:moveTo>
                    <a:lnTo>
                      <a:pt x="160633" y="204628"/>
                    </a:lnTo>
                    <a:lnTo>
                      <a:pt x="161302" y="204784"/>
                    </a:lnTo>
                    <a:lnTo>
                      <a:pt x="161061" y="204669"/>
                    </a:lnTo>
                    <a:lnTo>
                      <a:pt x="160244" y="204471"/>
                    </a:lnTo>
                    <a:close/>
                  </a:path>
                  <a:path w="473710" h="562609">
                    <a:moveTo>
                      <a:pt x="162309" y="204347"/>
                    </a:moveTo>
                    <a:lnTo>
                      <a:pt x="163555" y="204778"/>
                    </a:lnTo>
                    <a:lnTo>
                      <a:pt x="162596" y="204409"/>
                    </a:lnTo>
                    <a:lnTo>
                      <a:pt x="162309" y="204347"/>
                    </a:lnTo>
                    <a:close/>
                  </a:path>
                  <a:path w="473710" h="562609">
                    <a:moveTo>
                      <a:pt x="167208" y="204650"/>
                    </a:moveTo>
                    <a:lnTo>
                      <a:pt x="167527" y="204769"/>
                    </a:lnTo>
                    <a:lnTo>
                      <a:pt x="167208" y="204650"/>
                    </a:lnTo>
                    <a:close/>
                  </a:path>
                  <a:path w="473710" h="562609">
                    <a:moveTo>
                      <a:pt x="179052" y="204217"/>
                    </a:moveTo>
                    <a:lnTo>
                      <a:pt x="177571" y="204769"/>
                    </a:lnTo>
                    <a:lnTo>
                      <a:pt x="178487" y="204516"/>
                    </a:lnTo>
                    <a:lnTo>
                      <a:pt x="179052" y="204217"/>
                    </a:lnTo>
                    <a:close/>
                  </a:path>
                  <a:path w="473710" h="562609">
                    <a:moveTo>
                      <a:pt x="159333" y="203774"/>
                    </a:moveTo>
                    <a:lnTo>
                      <a:pt x="161032" y="204655"/>
                    </a:lnTo>
                    <a:lnTo>
                      <a:pt x="161475" y="204758"/>
                    </a:lnTo>
                    <a:lnTo>
                      <a:pt x="159873" y="203953"/>
                    </a:lnTo>
                    <a:lnTo>
                      <a:pt x="159333" y="203774"/>
                    </a:lnTo>
                    <a:close/>
                  </a:path>
                  <a:path w="473710" h="562609">
                    <a:moveTo>
                      <a:pt x="152957" y="203045"/>
                    </a:moveTo>
                    <a:lnTo>
                      <a:pt x="153193" y="203279"/>
                    </a:lnTo>
                    <a:lnTo>
                      <a:pt x="154802" y="204424"/>
                    </a:lnTo>
                    <a:lnTo>
                      <a:pt x="155414" y="204749"/>
                    </a:lnTo>
                    <a:lnTo>
                      <a:pt x="155127" y="204470"/>
                    </a:lnTo>
                    <a:lnTo>
                      <a:pt x="155000" y="204218"/>
                    </a:lnTo>
                    <a:lnTo>
                      <a:pt x="154627" y="203934"/>
                    </a:lnTo>
                    <a:lnTo>
                      <a:pt x="152957" y="203045"/>
                    </a:lnTo>
                    <a:close/>
                  </a:path>
                  <a:path w="473710" h="562609">
                    <a:moveTo>
                      <a:pt x="157516" y="204321"/>
                    </a:moveTo>
                    <a:lnTo>
                      <a:pt x="157898" y="204636"/>
                    </a:lnTo>
                    <a:lnTo>
                      <a:pt x="158347" y="204749"/>
                    </a:lnTo>
                    <a:lnTo>
                      <a:pt x="157869" y="204469"/>
                    </a:lnTo>
                    <a:lnTo>
                      <a:pt x="157516" y="204321"/>
                    </a:lnTo>
                    <a:close/>
                  </a:path>
                  <a:path w="473710" h="562609">
                    <a:moveTo>
                      <a:pt x="155119" y="204470"/>
                    </a:moveTo>
                    <a:lnTo>
                      <a:pt x="155416" y="204747"/>
                    </a:lnTo>
                    <a:lnTo>
                      <a:pt x="155297" y="204604"/>
                    </a:lnTo>
                    <a:lnTo>
                      <a:pt x="155119" y="204470"/>
                    </a:lnTo>
                    <a:close/>
                  </a:path>
                  <a:path w="473710" h="562609">
                    <a:moveTo>
                      <a:pt x="308649" y="201930"/>
                    </a:moveTo>
                    <a:lnTo>
                      <a:pt x="185160" y="201941"/>
                    </a:lnTo>
                    <a:lnTo>
                      <a:pt x="184097" y="202343"/>
                    </a:lnTo>
                    <a:lnTo>
                      <a:pt x="179442" y="204743"/>
                    </a:lnTo>
                    <a:lnTo>
                      <a:pt x="180147" y="204646"/>
                    </a:lnTo>
                    <a:lnTo>
                      <a:pt x="184073" y="203200"/>
                    </a:lnTo>
                    <a:lnTo>
                      <a:pt x="307235" y="203200"/>
                    </a:lnTo>
                    <a:lnTo>
                      <a:pt x="308649" y="201930"/>
                    </a:lnTo>
                    <a:close/>
                  </a:path>
                  <a:path w="473710" h="562609">
                    <a:moveTo>
                      <a:pt x="155543" y="204608"/>
                    </a:moveTo>
                    <a:lnTo>
                      <a:pt x="155666" y="204737"/>
                    </a:lnTo>
                    <a:lnTo>
                      <a:pt x="155543" y="204608"/>
                    </a:lnTo>
                    <a:close/>
                  </a:path>
                  <a:path w="473710" h="562609">
                    <a:moveTo>
                      <a:pt x="155524" y="204628"/>
                    </a:moveTo>
                    <a:lnTo>
                      <a:pt x="155658" y="204733"/>
                    </a:lnTo>
                    <a:lnTo>
                      <a:pt x="155524" y="204628"/>
                    </a:lnTo>
                    <a:close/>
                  </a:path>
                  <a:path w="473710" h="562609">
                    <a:moveTo>
                      <a:pt x="167324" y="204663"/>
                    </a:moveTo>
                    <a:lnTo>
                      <a:pt x="167557" y="204733"/>
                    </a:lnTo>
                    <a:lnTo>
                      <a:pt x="167324" y="204663"/>
                    </a:lnTo>
                    <a:close/>
                  </a:path>
                  <a:path w="473710" h="562609">
                    <a:moveTo>
                      <a:pt x="175148" y="204470"/>
                    </a:moveTo>
                    <a:lnTo>
                      <a:pt x="174638" y="204636"/>
                    </a:lnTo>
                    <a:lnTo>
                      <a:pt x="175148" y="204470"/>
                    </a:lnTo>
                    <a:close/>
                  </a:path>
                  <a:path w="473710" h="562609">
                    <a:moveTo>
                      <a:pt x="164734" y="204224"/>
                    </a:moveTo>
                    <a:lnTo>
                      <a:pt x="165579" y="204536"/>
                    </a:lnTo>
                    <a:lnTo>
                      <a:pt x="167096" y="204719"/>
                    </a:lnTo>
                    <a:lnTo>
                      <a:pt x="165660" y="204465"/>
                    </a:lnTo>
                    <a:lnTo>
                      <a:pt x="164734" y="204224"/>
                    </a:lnTo>
                    <a:close/>
                  </a:path>
                  <a:path w="473710" h="562609">
                    <a:moveTo>
                      <a:pt x="168215" y="204470"/>
                    </a:moveTo>
                    <a:lnTo>
                      <a:pt x="167769" y="204470"/>
                    </a:lnTo>
                    <a:lnTo>
                      <a:pt x="167708" y="204709"/>
                    </a:lnTo>
                    <a:lnTo>
                      <a:pt x="168215" y="204470"/>
                    </a:lnTo>
                    <a:close/>
                  </a:path>
                  <a:path w="473710" h="562609">
                    <a:moveTo>
                      <a:pt x="155127" y="204470"/>
                    </a:moveTo>
                    <a:lnTo>
                      <a:pt x="155444" y="204716"/>
                    </a:lnTo>
                    <a:lnTo>
                      <a:pt x="155326" y="204568"/>
                    </a:lnTo>
                    <a:lnTo>
                      <a:pt x="155127" y="204470"/>
                    </a:lnTo>
                    <a:close/>
                  </a:path>
                  <a:path w="473710" h="562609">
                    <a:moveTo>
                      <a:pt x="175219" y="203519"/>
                    </a:moveTo>
                    <a:lnTo>
                      <a:pt x="175082" y="203600"/>
                    </a:lnTo>
                    <a:lnTo>
                      <a:pt x="174462" y="204709"/>
                    </a:lnTo>
                    <a:lnTo>
                      <a:pt x="175219" y="203519"/>
                    </a:lnTo>
                    <a:close/>
                  </a:path>
                  <a:path w="473710" h="562609">
                    <a:moveTo>
                      <a:pt x="154351" y="204526"/>
                    </a:moveTo>
                    <a:lnTo>
                      <a:pt x="154562" y="204693"/>
                    </a:lnTo>
                    <a:lnTo>
                      <a:pt x="154351" y="204526"/>
                    </a:lnTo>
                    <a:close/>
                  </a:path>
                  <a:path w="473710" h="562609">
                    <a:moveTo>
                      <a:pt x="155606" y="204539"/>
                    </a:moveTo>
                    <a:lnTo>
                      <a:pt x="155713" y="204684"/>
                    </a:lnTo>
                    <a:lnTo>
                      <a:pt x="155606" y="204539"/>
                    </a:lnTo>
                    <a:close/>
                  </a:path>
                  <a:path w="473710" h="562609">
                    <a:moveTo>
                      <a:pt x="175486" y="203409"/>
                    </a:moveTo>
                    <a:lnTo>
                      <a:pt x="175313" y="203480"/>
                    </a:lnTo>
                    <a:lnTo>
                      <a:pt x="174558" y="204669"/>
                    </a:lnTo>
                    <a:lnTo>
                      <a:pt x="175050" y="204465"/>
                    </a:lnTo>
                    <a:lnTo>
                      <a:pt x="175177" y="204243"/>
                    </a:lnTo>
                    <a:lnTo>
                      <a:pt x="175486" y="203409"/>
                    </a:lnTo>
                    <a:close/>
                  </a:path>
                  <a:path w="473710" h="562609">
                    <a:moveTo>
                      <a:pt x="155245" y="204409"/>
                    </a:moveTo>
                    <a:lnTo>
                      <a:pt x="155500" y="204655"/>
                    </a:lnTo>
                    <a:lnTo>
                      <a:pt x="155249" y="204478"/>
                    </a:lnTo>
                    <a:close/>
                  </a:path>
                  <a:path w="473710" h="562609">
                    <a:moveTo>
                      <a:pt x="159269" y="203809"/>
                    </a:moveTo>
                    <a:lnTo>
                      <a:pt x="159156" y="203996"/>
                    </a:lnTo>
                    <a:lnTo>
                      <a:pt x="160272" y="204478"/>
                    </a:lnTo>
                    <a:lnTo>
                      <a:pt x="161032" y="204655"/>
                    </a:lnTo>
                    <a:lnTo>
                      <a:pt x="159269" y="203809"/>
                    </a:lnTo>
                    <a:close/>
                  </a:path>
                  <a:path w="473710" h="562609">
                    <a:moveTo>
                      <a:pt x="154281" y="204470"/>
                    </a:moveTo>
                    <a:lnTo>
                      <a:pt x="154054" y="204470"/>
                    </a:lnTo>
                    <a:lnTo>
                      <a:pt x="154471" y="204653"/>
                    </a:lnTo>
                    <a:lnTo>
                      <a:pt x="154281" y="204470"/>
                    </a:lnTo>
                    <a:close/>
                  </a:path>
                  <a:path w="473710" h="562609">
                    <a:moveTo>
                      <a:pt x="183730" y="203336"/>
                    </a:moveTo>
                    <a:lnTo>
                      <a:pt x="180157" y="204653"/>
                    </a:lnTo>
                    <a:lnTo>
                      <a:pt x="180528" y="204604"/>
                    </a:lnTo>
                    <a:lnTo>
                      <a:pt x="183730" y="203336"/>
                    </a:lnTo>
                    <a:close/>
                  </a:path>
                  <a:path w="473710" h="562609">
                    <a:moveTo>
                      <a:pt x="164072" y="203974"/>
                    </a:moveTo>
                    <a:lnTo>
                      <a:pt x="165660" y="204465"/>
                    </a:lnTo>
                    <a:lnTo>
                      <a:pt x="167208" y="204650"/>
                    </a:lnTo>
                    <a:lnTo>
                      <a:pt x="166672" y="204470"/>
                    </a:lnTo>
                    <a:lnTo>
                      <a:pt x="166465" y="204470"/>
                    </a:lnTo>
                    <a:lnTo>
                      <a:pt x="165474" y="204124"/>
                    </a:lnTo>
                    <a:lnTo>
                      <a:pt x="164072" y="203974"/>
                    </a:lnTo>
                    <a:close/>
                  </a:path>
                  <a:path w="473710" h="562609">
                    <a:moveTo>
                      <a:pt x="165258" y="204506"/>
                    </a:moveTo>
                    <a:lnTo>
                      <a:pt x="165853" y="204647"/>
                    </a:lnTo>
                    <a:lnTo>
                      <a:pt x="165512" y="204536"/>
                    </a:lnTo>
                    <a:lnTo>
                      <a:pt x="165258" y="204506"/>
                    </a:lnTo>
                    <a:close/>
                  </a:path>
                  <a:path w="473710" h="562609">
                    <a:moveTo>
                      <a:pt x="155236" y="204470"/>
                    </a:moveTo>
                    <a:lnTo>
                      <a:pt x="155508" y="204646"/>
                    </a:lnTo>
                    <a:lnTo>
                      <a:pt x="155236" y="204470"/>
                    </a:lnTo>
                    <a:close/>
                  </a:path>
                  <a:path w="473710" h="562609">
                    <a:moveTo>
                      <a:pt x="167197" y="204326"/>
                    </a:moveTo>
                    <a:lnTo>
                      <a:pt x="166656" y="204465"/>
                    </a:lnTo>
                    <a:lnTo>
                      <a:pt x="167231" y="204636"/>
                    </a:lnTo>
                    <a:lnTo>
                      <a:pt x="167479" y="204482"/>
                    </a:lnTo>
                    <a:lnTo>
                      <a:pt x="167713" y="204441"/>
                    </a:lnTo>
                    <a:lnTo>
                      <a:pt x="167197" y="204326"/>
                    </a:lnTo>
                    <a:close/>
                  </a:path>
                  <a:path w="473710" h="562609">
                    <a:moveTo>
                      <a:pt x="155640" y="204502"/>
                    </a:moveTo>
                    <a:lnTo>
                      <a:pt x="155768" y="204621"/>
                    </a:lnTo>
                    <a:lnTo>
                      <a:pt x="155640" y="204502"/>
                    </a:lnTo>
                    <a:close/>
                  </a:path>
                  <a:path w="473710" h="562609">
                    <a:moveTo>
                      <a:pt x="160237" y="204470"/>
                    </a:moveTo>
                    <a:lnTo>
                      <a:pt x="160575" y="204615"/>
                    </a:lnTo>
                    <a:lnTo>
                      <a:pt x="160237" y="204470"/>
                    </a:lnTo>
                    <a:close/>
                  </a:path>
                  <a:path w="473710" h="562609">
                    <a:moveTo>
                      <a:pt x="159904" y="204496"/>
                    </a:moveTo>
                    <a:close/>
                  </a:path>
                  <a:path w="473710" h="562609">
                    <a:moveTo>
                      <a:pt x="161674" y="204029"/>
                    </a:moveTo>
                    <a:lnTo>
                      <a:pt x="162874" y="204469"/>
                    </a:lnTo>
                    <a:lnTo>
                      <a:pt x="163520" y="204609"/>
                    </a:lnTo>
                    <a:lnTo>
                      <a:pt x="161674" y="204029"/>
                    </a:lnTo>
                    <a:close/>
                  </a:path>
                  <a:path w="473710" h="562609">
                    <a:moveTo>
                      <a:pt x="155364" y="204347"/>
                    </a:moveTo>
                    <a:lnTo>
                      <a:pt x="155416" y="204544"/>
                    </a:lnTo>
                    <a:lnTo>
                      <a:pt x="155582" y="204470"/>
                    </a:lnTo>
                    <a:lnTo>
                      <a:pt x="155364" y="204347"/>
                    </a:lnTo>
                    <a:close/>
                  </a:path>
                  <a:path w="473710" h="562609">
                    <a:moveTo>
                      <a:pt x="307235" y="203200"/>
                    </a:moveTo>
                    <a:lnTo>
                      <a:pt x="184098" y="203200"/>
                    </a:lnTo>
                    <a:lnTo>
                      <a:pt x="180549" y="204604"/>
                    </a:lnTo>
                    <a:lnTo>
                      <a:pt x="181622" y="204470"/>
                    </a:lnTo>
                    <a:lnTo>
                      <a:pt x="305820" y="204470"/>
                    </a:lnTo>
                    <a:lnTo>
                      <a:pt x="307235" y="203200"/>
                    </a:lnTo>
                    <a:close/>
                  </a:path>
                  <a:path w="473710" h="562609">
                    <a:moveTo>
                      <a:pt x="155745" y="204387"/>
                    </a:moveTo>
                    <a:lnTo>
                      <a:pt x="155676" y="204522"/>
                    </a:lnTo>
                    <a:lnTo>
                      <a:pt x="155745" y="204387"/>
                    </a:lnTo>
                    <a:close/>
                  </a:path>
                  <a:path w="473710" h="562609">
                    <a:moveTo>
                      <a:pt x="161851" y="204248"/>
                    </a:moveTo>
                    <a:lnTo>
                      <a:pt x="162884" y="204572"/>
                    </a:lnTo>
                    <a:lnTo>
                      <a:pt x="162294" y="204344"/>
                    </a:lnTo>
                    <a:lnTo>
                      <a:pt x="161851" y="204248"/>
                    </a:lnTo>
                    <a:close/>
                  </a:path>
                  <a:path w="473710" h="562609">
                    <a:moveTo>
                      <a:pt x="159930" y="204482"/>
                    </a:moveTo>
                    <a:close/>
                  </a:path>
                  <a:path w="473710" h="562609">
                    <a:moveTo>
                      <a:pt x="155322" y="204470"/>
                    </a:moveTo>
                    <a:close/>
                  </a:path>
                  <a:path w="473710" h="562609">
                    <a:moveTo>
                      <a:pt x="150368" y="201930"/>
                    </a:moveTo>
                    <a:lnTo>
                      <a:pt x="153302" y="204558"/>
                    </a:lnTo>
                    <a:lnTo>
                      <a:pt x="152796" y="203988"/>
                    </a:lnTo>
                    <a:lnTo>
                      <a:pt x="150798" y="202137"/>
                    </a:lnTo>
                    <a:lnTo>
                      <a:pt x="150368" y="201930"/>
                    </a:lnTo>
                    <a:close/>
                  </a:path>
                  <a:path w="473710" h="562609">
                    <a:moveTo>
                      <a:pt x="158868" y="204026"/>
                    </a:moveTo>
                    <a:lnTo>
                      <a:pt x="159815" y="204545"/>
                    </a:lnTo>
                    <a:lnTo>
                      <a:pt x="159689" y="204393"/>
                    </a:lnTo>
                    <a:lnTo>
                      <a:pt x="158868" y="204026"/>
                    </a:lnTo>
                    <a:close/>
                  </a:path>
                  <a:path w="473710" h="562609">
                    <a:moveTo>
                      <a:pt x="163869" y="204152"/>
                    </a:moveTo>
                    <a:lnTo>
                      <a:pt x="165393" y="204522"/>
                    </a:lnTo>
                    <a:lnTo>
                      <a:pt x="165580" y="204544"/>
                    </a:lnTo>
                    <a:lnTo>
                      <a:pt x="163869" y="204152"/>
                    </a:lnTo>
                    <a:close/>
                  </a:path>
                  <a:path w="473710" h="562609">
                    <a:moveTo>
                      <a:pt x="155582" y="204470"/>
                    </a:moveTo>
                    <a:close/>
                  </a:path>
                  <a:path w="473710" h="562609">
                    <a:moveTo>
                      <a:pt x="178947" y="204294"/>
                    </a:moveTo>
                    <a:lnTo>
                      <a:pt x="178453" y="204536"/>
                    </a:lnTo>
                    <a:lnTo>
                      <a:pt x="178700" y="204471"/>
                    </a:lnTo>
                    <a:lnTo>
                      <a:pt x="178947" y="204294"/>
                    </a:lnTo>
                    <a:close/>
                  </a:path>
                  <a:path w="473710" h="562609">
                    <a:moveTo>
                      <a:pt x="153156" y="203575"/>
                    </a:moveTo>
                    <a:lnTo>
                      <a:pt x="154351" y="204526"/>
                    </a:lnTo>
                    <a:lnTo>
                      <a:pt x="153735" y="203876"/>
                    </a:lnTo>
                    <a:lnTo>
                      <a:pt x="153156" y="203575"/>
                    </a:lnTo>
                    <a:close/>
                  </a:path>
                  <a:path w="473710" h="562609">
                    <a:moveTo>
                      <a:pt x="163031" y="203863"/>
                    </a:moveTo>
                    <a:lnTo>
                      <a:pt x="165529" y="204524"/>
                    </a:lnTo>
                    <a:lnTo>
                      <a:pt x="163563" y="203920"/>
                    </a:lnTo>
                    <a:lnTo>
                      <a:pt x="163031" y="203863"/>
                    </a:lnTo>
                    <a:close/>
                  </a:path>
                  <a:path w="473710" h="562609">
                    <a:moveTo>
                      <a:pt x="159024" y="203942"/>
                    </a:moveTo>
                    <a:lnTo>
                      <a:pt x="160151" y="204516"/>
                    </a:lnTo>
                    <a:lnTo>
                      <a:pt x="159024" y="203942"/>
                    </a:lnTo>
                    <a:close/>
                  </a:path>
                  <a:path w="473710" h="562609">
                    <a:moveTo>
                      <a:pt x="163646" y="204102"/>
                    </a:moveTo>
                    <a:lnTo>
                      <a:pt x="164920" y="204465"/>
                    </a:lnTo>
                    <a:lnTo>
                      <a:pt x="165258" y="204506"/>
                    </a:lnTo>
                    <a:lnTo>
                      <a:pt x="163646" y="204102"/>
                    </a:lnTo>
                    <a:close/>
                  </a:path>
                  <a:path w="473710" h="562609">
                    <a:moveTo>
                      <a:pt x="158999" y="203955"/>
                    </a:moveTo>
                    <a:lnTo>
                      <a:pt x="159987" y="204478"/>
                    </a:lnTo>
                    <a:lnTo>
                      <a:pt x="158999" y="203955"/>
                    </a:lnTo>
                    <a:close/>
                  </a:path>
                  <a:path w="473710" h="562609">
                    <a:moveTo>
                      <a:pt x="159190" y="204014"/>
                    </a:moveTo>
                    <a:lnTo>
                      <a:pt x="160173" y="204504"/>
                    </a:lnTo>
                    <a:lnTo>
                      <a:pt x="159190" y="204014"/>
                    </a:lnTo>
                    <a:close/>
                  </a:path>
                  <a:path w="473710" h="562609">
                    <a:moveTo>
                      <a:pt x="155520" y="204267"/>
                    </a:moveTo>
                    <a:lnTo>
                      <a:pt x="155390" y="204362"/>
                    </a:lnTo>
                    <a:lnTo>
                      <a:pt x="155640" y="204502"/>
                    </a:lnTo>
                    <a:lnTo>
                      <a:pt x="155520" y="204267"/>
                    </a:lnTo>
                    <a:close/>
                  </a:path>
                  <a:path w="473710" h="562609">
                    <a:moveTo>
                      <a:pt x="159330" y="204221"/>
                    </a:moveTo>
                    <a:lnTo>
                      <a:pt x="159904" y="204496"/>
                    </a:lnTo>
                    <a:lnTo>
                      <a:pt x="159330" y="204221"/>
                    </a:lnTo>
                    <a:close/>
                  </a:path>
                  <a:path w="473710" h="562609">
                    <a:moveTo>
                      <a:pt x="159963" y="204470"/>
                    </a:moveTo>
                    <a:close/>
                  </a:path>
                  <a:path w="473710" h="562609">
                    <a:moveTo>
                      <a:pt x="160240" y="204470"/>
                    </a:moveTo>
                    <a:close/>
                  </a:path>
                  <a:path w="473710" h="562609">
                    <a:moveTo>
                      <a:pt x="155759" y="204371"/>
                    </a:moveTo>
                    <a:lnTo>
                      <a:pt x="155899" y="204470"/>
                    </a:lnTo>
                    <a:lnTo>
                      <a:pt x="155759" y="204371"/>
                    </a:lnTo>
                    <a:close/>
                  </a:path>
                  <a:path w="473710" h="562609">
                    <a:moveTo>
                      <a:pt x="156256" y="204061"/>
                    </a:moveTo>
                    <a:lnTo>
                      <a:pt x="156230" y="204279"/>
                    </a:lnTo>
                    <a:lnTo>
                      <a:pt x="156600" y="204470"/>
                    </a:lnTo>
                    <a:lnTo>
                      <a:pt x="156891" y="204470"/>
                    </a:lnTo>
                    <a:lnTo>
                      <a:pt x="156256" y="204061"/>
                    </a:lnTo>
                    <a:close/>
                  </a:path>
                  <a:path w="473710" h="562609">
                    <a:moveTo>
                      <a:pt x="157424" y="204370"/>
                    </a:moveTo>
                    <a:lnTo>
                      <a:pt x="157237" y="204470"/>
                    </a:lnTo>
                    <a:lnTo>
                      <a:pt x="157592" y="204470"/>
                    </a:lnTo>
                    <a:lnTo>
                      <a:pt x="157424" y="204370"/>
                    </a:lnTo>
                    <a:close/>
                  </a:path>
                  <a:path w="473710" h="562609">
                    <a:moveTo>
                      <a:pt x="158966" y="203973"/>
                    </a:moveTo>
                    <a:lnTo>
                      <a:pt x="159918" y="204470"/>
                    </a:lnTo>
                    <a:lnTo>
                      <a:pt x="158966" y="203973"/>
                    </a:lnTo>
                    <a:close/>
                  </a:path>
                  <a:path w="473710" h="562609">
                    <a:moveTo>
                      <a:pt x="163965" y="204226"/>
                    </a:moveTo>
                    <a:lnTo>
                      <a:pt x="164592" y="204470"/>
                    </a:lnTo>
                    <a:lnTo>
                      <a:pt x="164940" y="204470"/>
                    </a:lnTo>
                    <a:lnTo>
                      <a:pt x="163965" y="204226"/>
                    </a:lnTo>
                    <a:close/>
                  </a:path>
                  <a:path w="473710" h="562609">
                    <a:moveTo>
                      <a:pt x="166515" y="204437"/>
                    </a:moveTo>
                    <a:close/>
                  </a:path>
                  <a:path w="473710" h="562609">
                    <a:moveTo>
                      <a:pt x="166582" y="204452"/>
                    </a:moveTo>
                    <a:close/>
                  </a:path>
                  <a:path w="473710" h="562609">
                    <a:moveTo>
                      <a:pt x="166631" y="204457"/>
                    </a:moveTo>
                    <a:close/>
                  </a:path>
                  <a:path w="473710" h="562609">
                    <a:moveTo>
                      <a:pt x="167744" y="204437"/>
                    </a:moveTo>
                    <a:lnTo>
                      <a:pt x="167498" y="204470"/>
                    </a:lnTo>
                    <a:lnTo>
                      <a:pt x="167769" y="204470"/>
                    </a:lnTo>
                    <a:close/>
                  </a:path>
                  <a:path w="473710" h="562609">
                    <a:moveTo>
                      <a:pt x="168354" y="204432"/>
                    </a:moveTo>
                    <a:lnTo>
                      <a:pt x="168215" y="204470"/>
                    </a:lnTo>
                    <a:lnTo>
                      <a:pt x="168492" y="204470"/>
                    </a:lnTo>
                    <a:lnTo>
                      <a:pt x="168354" y="204432"/>
                    </a:lnTo>
                    <a:close/>
                  </a:path>
                  <a:path w="473710" h="562609">
                    <a:moveTo>
                      <a:pt x="168531" y="204420"/>
                    </a:moveTo>
                    <a:lnTo>
                      <a:pt x="168706" y="204470"/>
                    </a:lnTo>
                    <a:lnTo>
                      <a:pt x="168531" y="204420"/>
                    </a:lnTo>
                    <a:close/>
                  </a:path>
                  <a:path w="473710" h="562609">
                    <a:moveTo>
                      <a:pt x="169300" y="204258"/>
                    </a:moveTo>
                    <a:lnTo>
                      <a:pt x="169119" y="204470"/>
                    </a:lnTo>
                    <a:lnTo>
                      <a:pt x="169337" y="204470"/>
                    </a:lnTo>
                    <a:lnTo>
                      <a:pt x="169300" y="204258"/>
                    </a:lnTo>
                    <a:close/>
                  </a:path>
                  <a:path w="473710" h="562609">
                    <a:moveTo>
                      <a:pt x="169414" y="204271"/>
                    </a:moveTo>
                    <a:lnTo>
                      <a:pt x="169337" y="204470"/>
                    </a:lnTo>
                    <a:lnTo>
                      <a:pt x="169704" y="204366"/>
                    </a:lnTo>
                    <a:lnTo>
                      <a:pt x="169414" y="204271"/>
                    </a:lnTo>
                    <a:close/>
                  </a:path>
                  <a:path w="473710" h="562609">
                    <a:moveTo>
                      <a:pt x="169770" y="204359"/>
                    </a:moveTo>
                    <a:lnTo>
                      <a:pt x="169372" y="204470"/>
                    </a:lnTo>
                    <a:lnTo>
                      <a:pt x="169724" y="204470"/>
                    </a:lnTo>
                    <a:close/>
                  </a:path>
                  <a:path w="473710" h="562609">
                    <a:moveTo>
                      <a:pt x="170129" y="204351"/>
                    </a:moveTo>
                    <a:lnTo>
                      <a:pt x="169724" y="204470"/>
                    </a:lnTo>
                    <a:lnTo>
                      <a:pt x="170992" y="204470"/>
                    </a:lnTo>
                    <a:lnTo>
                      <a:pt x="170129" y="204351"/>
                    </a:lnTo>
                    <a:close/>
                  </a:path>
                  <a:path w="473710" h="562609">
                    <a:moveTo>
                      <a:pt x="171174" y="204467"/>
                    </a:moveTo>
                    <a:close/>
                  </a:path>
                  <a:path w="473710" h="562609">
                    <a:moveTo>
                      <a:pt x="171181" y="204465"/>
                    </a:moveTo>
                    <a:close/>
                  </a:path>
                  <a:path w="473710" h="562609">
                    <a:moveTo>
                      <a:pt x="171244" y="204449"/>
                    </a:moveTo>
                    <a:lnTo>
                      <a:pt x="171424" y="204470"/>
                    </a:lnTo>
                    <a:lnTo>
                      <a:pt x="171244" y="204449"/>
                    </a:lnTo>
                    <a:close/>
                  </a:path>
                  <a:path w="473710" h="562609">
                    <a:moveTo>
                      <a:pt x="171300" y="204435"/>
                    </a:moveTo>
                    <a:lnTo>
                      <a:pt x="171526" y="204470"/>
                    </a:lnTo>
                    <a:lnTo>
                      <a:pt x="171300" y="204435"/>
                    </a:lnTo>
                    <a:close/>
                  </a:path>
                  <a:path w="473710" h="562609">
                    <a:moveTo>
                      <a:pt x="171537" y="204462"/>
                    </a:moveTo>
                    <a:close/>
                  </a:path>
                  <a:path w="473710" h="562609">
                    <a:moveTo>
                      <a:pt x="172018" y="204393"/>
                    </a:moveTo>
                    <a:lnTo>
                      <a:pt x="172172" y="204470"/>
                    </a:lnTo>
                    <a:lnTo>
                      <a:pt x="172018" y="204393"/>
                    </a:lnTo>
                    <a:close/>
                  </a:path>
                  <a:path w="473710" h="562609">
                    <a:moveTo>
                      <a:pt x="172348" y="204402"/>
                    </a:moveTo>
                    <a:lnTo>
                      <a:pt x="172681" y="204470"/>
                    </a:lnTo>
                    <a:lnTo>
                      <a:pt x="172348" y="204402"/>
                    </a:lnTo>
                    <a:close/>
                  </a:path>
                  <a:path w="473710" h="562609">
                    <a:moveTo>
                      <a:pt x="175037" y="203498"/>
                    </a:moveTo>
                    <a:lnTo>
                      <a:pt x="174105" y="203732"/>
                    </a:lnTo>
                    <a:lnTo>
                      <a:pt x="172562" y="204321"/>
                    </a:lnTo>
                    <a:lnTo>
                      <a:pt x="172681" y="204470"/>
                    </a:lnTo>
                    <a:lnTo>
                      <a:pt x="175037" y="203498"/>
                    </a:lnTo>
                    <a:close/>
                  </a:path>
                  <a:path w="473710" h="562609">
                    <a:moveTo>
                      <a:pt x="175103" y="204443"/>
                    </a:moveTo>
                    <a:close/>
                  </a:path>
                  <a:path w="473710" h="562609">
                    <a:moveTo>
                      <a:pt x="175140" y="204445"/>
                    </a:moveTo>
                    <a:close/>
                  </a:path>
                  <a:path w="473710" h="562609">
                    <a:moveTo>
                      <a:pt x="175276" y="204374"/>
                    </a:moveTo>
                    <a:lnTo>
                      <a:pt x="175131" y="204470"/>
                    </a:lnTo>
                    <a:lnTo>
                      <a:pt x="175276" y="204374"/>
                    </a:lnTo>
                    <a:close/>
                  </a:path>
                  <a:path w="473710" h="562609">
                    <a:moveTo>
                      <a:pt x="175252" y="204426"/>
                    </a:moveTo>
                    <a:close/>
                  </a:path>
                  <a:path w="473710" h="562609">
                    <a:moveTo>
                      <a:pt x="175440" y="204415"/>
                    </a:moveTo>
                    <a:lnTo>
                      <a:pt x="175233" y="204470"/>
                    </a:lnTo>
                    <a:lnTo>
                      <a:pt x="175412" y="204470"/>
                    </a:lnTo>
                    <a:close/>
                  </a:path>
                  <a:path w="473710" h="562609">
                    <a:moveTo>
                      <a:pt x="176712" y="204079"/>
                    </a:moveTo>
                    <a:lnTo>
                      <a:pt x="175522" y="204393"/>
                    </a:lnTo>
                    <a:lnTo>
                      <a:pt x="176652" y="204134"/>
                    </a:lnTo>
                    <a:close/>
                  </a:path>
                  <a:path w="473710" h="562609">
                    <a:moveTo>
                      <a:pt x="176737" y="204331"/>
                    </a:moveTo>
                    <a:lnTo>
                      <a:pt x="176556" y="204470"/>
                    </a:lnTo>
                    <a:lnTo>
                      <a:pt x="176737" y="204331"/>
                    </a:lnTo>
                    <a:close/>
                  </a:path>
                  <a:path w="473710" h="562609">
                    <a:moveTo>
                      <a:pt x="176714" y="204385"/>
                    </a:moveTo>
                    <a:lnTo>
                      <a:pt x="176556" y="204470"/>
                    </a:lnTo>
                    <a:lnTo>
                      <a:pt x="176714" y="204385"/>
                    </a:lnTo>
                    <a:close/>
                  </a:path>
                  <a:path w="473710" h="562609">
                    <a:moveTo>
                      <a:pt x="178433" y="203683"/>
                    </a:moveTo>
                    <a:lnTo>
                      <a:pt x="177303" y="204127"/>
                    </a:lnTo>
                    <a:lnTo>
                      <a:pt x="176677" y="204470"/>
                    </a:lnTo>
                    <a:lnTo>
                      <a:pt x="177113" y="204470"/>
                    </a:lnTo>
                    <a:lnTo>
                      <a:pt x="178433" y="203683"/>
                    </a:lnTo>
                    <a:close/>
                  </a:path>
                  <a:path w="473710" h="562609">
                    <a:moveTo>
                      <a:pt x="171358" y="204421"/>
                    </a:moveTo>
                    <a:lnTo>
                      <a:pt x="171530" y="204461"/>
                    </a:lnTo>
                    <a:lnTo>
                      <a:pt x="171358" y="204421"/>
                    </a:lnTo>
                    <a:close/>
                  </a:path>
                  <a:path w="473710" h="562609">
                    <a:moveTo>
                      <a:pt x="167161" y="204318"/>
                    </a:moveTo>
                    <a:lnTo>
                      <a:pt x="166631" y="204457"/>
                    </a:lnTo>
                    <a:lnTo>
                      <a:pt x="167120" y="204344"/>
                    </a:lnTo>
                    <a:close/>
                  </a:path>
                  <a:path w="473710" h="562609">
                    <a:moveTo>
                      <a:pt x="155799" y="204327"/>
                    </a:moveTo>
                    <a:lnTo>
                      <a:pt x="155911" y="204456"/>
                    </a:lnTo>
                    <a:lnTo>
                      <a:pt x="155799" y="204327"/>
                    </a:lnTo>
                    <a:close/>
                  </a:path>
                  <a:path w="473710" h="562609">
                    <a:moveTo>
                      <a:pt x="171415" y="204406"/>
                    </a:moveTo>
                    <a:close/>
                  </a:path>
                  <a:path w="473710" h="562609">
                    <a:moveTo>
                      <a:pt x="170191" y="204332"/>
                    </a:moveTo>
                    <a:lnTo>
                      <a:pt x="171063" y="204452"/>
                    </a:lnTo>
                    <a:lnTo>
                      <a:pt x="170191" y="204332"/>
                    </a:lnTo>
                    <a:close/>
                  </a:path>
                  <a:path w="473710" h="562609">
                    <a:moveTo>
                      <a:pt x="171699" y="204357"/>
                    </a:moveTo>
                    <a:lnTo>
                      <a:pt x="171870" y="204449"/>
                    </a:lnTo>
                    <a:lnTo>
                      <a:pt x="171699" y="204357"/>
                    </a:lnTo>
                    <a:close/>
                  </a:path>
                  <a:path w="473710" h="562609">
                    <a:moveTo>
                      <a:pt x="166786" y="204264"/>
                    </a:moveTo>
                    <a:lnTo>
                      <a:pt x="166600" y="204448"/>
                    </a:lnTo>
                    <a:lnTo>
                      <a:pt x="167082" y="204337"/>
                    </a:lnTo>
                    <a:lnTo>
                      <a:pt x="166786" y="204264"/>
                    </a:lnTo>
                    <a:close/>
                  </a:path>
                  <a:path w="473710" h="562609">
                    <a:moveTo>
                      <a:pt x="153143" y="203243"/>
                    </a:moveTo>
                    <a:lnTo>
                      <a:pt x="153606" y="203728"/>
                    </a:lnTo>
                    <a:lnTo>
                      <a:pt x="153966" y="203996"/>
                    </a:lnTo>
                    <a:lnTo>
                      <a:pt x="154834" y="204447"/>
                    </a:lnTo>
                    <a:lnTo>
                      <a:pt x="153143" y="203243"/>
                    </a:lnTo>
                    <a:close/>
                  </a:path>
                  <a:path w="473710" h="562609">
                    <a:moveTo>
                      <a:pt x="167249" y="204314"/>
                    </a:moveTo>
                    <a:lnTo>
                      <a:pt x="167744" y="204437"/>
                    </a:lnTo>
                    <a:lnTo>
                      <a:pt x="167249" y="204314"/>
                    </a:lnTo>
                    <a:close/>
                  </a:path>
                  <a:path w="473710" h="562609">
                    <a:moveTo>
                      <a:pt x="158944" y="203986"/>
                    </a:moveTo>
                    <a:lnTo>
                      <a:pt x="159839" y="204436"/>
                    </a:lnTo>
                    <a:lnTo>
                      <a:pt x="158944" y="203986"/>
                    </a:lnTo>
                    <a:close/>
                  </a:path>
                  <a:path w="473710" h="562609">
                    <a:moveTo>
                      <a:pt x="167296" y="204319"/>
                    </a:moveTo>
                    <a:lnTo>
                      <a:pt x="167763" y="204434"/>
                    </a:lnTo>
                    <a:lnTo>
                      <a:pt x="167414" y="204331"/>
                    </a:lnTo>
                    <a:close/>
                  </a:path>
                  <a:path w="473710" h="562609">
                    <a:moveTo>
                      <a:pt x="167421" y="204332"/>
                    </a:moveTo>
                    <a:lnTo>
                      <a:pt x="167775" y="204432"/>
                    </a:lnTo>
                    <a:lnTo>
                      <a:pt x="167421" y="204332"/>
                    </a:lnTo>
                    <a:close/>
                  </a:path>
                  <a:path w="473710" h="562609">
                    <a:moveTo>
                      <a:pt x="168339" y="204366"/>
                    </a:moveTo>
                    <a:close/>
                  </a:path>
                  <a:path w="473710" h="562609">
                    <a:moveTo>
                      <a:pt x="167844" y="204377"/>
                    </a:moveTo>
                    <a:lnTo>
                      <a:pt x="168023" y="204399"/>
                    </a:lnTo>
                    <a:lnTo>
                      <a:pt x="167844" y="204377"/>
                    </a:lnTo>
                    <a:close/>
                  </a:path>
                  <a:path w="473710" h="562609">
                    <a:moveTo>
                      <a:pt x="175511" y="204273"/>
                    </a:moveTo>
                    <a:lnTo>
                      <a:pt x="175252" y="204426"/>
                    </a:lnTo>
                    <a:lnTo>
                      <a:pt x="175511" y="204273"/>
                    </a:lnTo>
                    <a:close/>
                  </a:path>
                  <a:path w="473710" h="562609">
                    <a:moveTo>
                      <a:pt x="172118" y="204356"/>
                    </a:moveTo>
                    <a:lnTo>
                      <a:pt x="172290" y="204425"/>
                    </a:lnTo>
                    <a:lnTo>
                      <a:pt x="172118" y="204356"/>
                    </a:lnTo>
                    <a:close/>
                  </a:path>
                  <a:path w="473710" h="562609">
                    <a:moveTo>
                      <a:pt x="161718" y="204116"/>
                    </a:moveTo>
                    <a:lnTo>
                      <a:pt x="162301" y="204344"/>
                    </a:lnTo>
                    <a:lnTo>
                      <a:pt x="162668" y="204425"/>
                    </a:lnTo>
                    <a:lnTo>
                      <a:pt x="161718" y="204116"/>
                    </a:lnTo>
                    <a:close/>
                  </a:path>
                  <a:path w="473710" h="562609">
                    <a:moveTo>
                      <a:pt x="175737" y="203368"/>
                    </a:moveTo>
                    <a:lnTo>
                      <a:pt x="175528" y="203427"/>
                    </a:lnTo>
                    <a:lnTo>
                      <a:pt x="175148" y="204424"/>
                    </a:lnTo>
                    <a:lnTo>
                      <a:pt x="175737" y="203368"/>
                    </a:lnTo>
                    <a:close/>
                  </a:path>
                  <a:path w="473710" h="562609">
                    <a:moveTo>
                      <a:pt x="165530" y="204130"/>
                    </a:moveTo>
                    <a:lnTo>
                      <a:pt x="166519" y="204424"/>
                    </a:lnTo>
                    <a:lnTo>
                      <a:pt x="166409" y="204224"/>
                    </a:lnTo>
                    <a:lnTo>
                      <a:pt x="165530" y="204130"/>
                    </a:lnTo>
                    <a:close/>
                  </a:path>
                  <a:path w="473710" h="562609">
                    <a:moveTo>
                      <a:pt x="170684" y="204323"/>
                    </a:moveTo>
                    <a:lnTo>
                      <a:pt x="171183" y="204422"/>
                    </a:lnTo>
                    <a:lnTo>
                      <a:pt x="170684" y="204323"/>
                    </a:lnTo>
                    <a:close/>
                  </a:path>
                  <a:path w="473710" h="562609">
                    <a:moveTo>
                      <a:pt x="155925" y="204191"/>
                    </a:moveTo>
                    <a:lnTo>
                      <a:pt x="155824" y="204344"/>
                    </a:lnTo>
                    <a:lnTo>
                      <a:pt x="155925" y="204191"/>
                    </a:lnTo>
                    <a:close/>
                  </a:path>
                  <a:path w="473710" h="562609">
                    <a:moveTo>
                      <a:pt x="176835" y="203772"/>
                    </a:moveTo>
                    <a:lnTo>
                      <a:pt x="175566" y="204297"/>
                    </a:lnTo>
                    <a:lnTo>
                      <a:pt x="176675" y="204089"/>
                    </a:lnTo>
                    <a:lnTo>
                      <a:pt x="176835" y="203772"/>
                    </a:lnTo>
                    <a:close/>
                  </a:path>
                  <a:path w="473710" h="562609">
                    <a:moveTo>
                      <a:pt x="154671" y="203959"/>
                    </a:moveTo>
                    <a:lnTo>
                      <a:pt x="155245" y="204409"/>
                    </a:lnTo>
                    <a:lnTo>
                      <a:pt x="155119" y="204210"/>
                    </a:lnTo>
                    <a:lnTo>
                      <a:pt x="154671" y="203959"/>
                    </a:lnTo>
                    <a:close/>
                  </a:path>
                  <a:path w="473710" h="562609">
                    <a:moveTo>
                      <a:pt x="174105" y="203732"/>
                    </a:moveTo>
                    <a:lnTo>
                      <a:pt x="173099" y="203984"/>
                    </a:lnTo>
                    <a:lnTo>
                      <a:pt x="172351" y="204267"/>
                    </a:lnTo>
                    <a:lnTo>
                      <a:pt x="172348" y="204402"/>
                    </a:lnTo>
                    <a:lnTo>
                      <a:pt x="174105" y="203732"/>
                    </a:lnTo>
                    <a:close/>
                  </a:path>
                  <a:path w="473710" h="562609">
                    <a:moveTo>
                      <a:pt x="171841" y="204300"/>
                    </a:moveTo>
                    <a:lnTo>
                      <a:pt x="172018" y="204393"/>
                    </a:lnTo>
                    <a:lnTo>
                      <a:pt x="171841" y="204300"/>
                    </a:lnTo>
                    <a:close/>
                  </a:path>
                  <a:path w="473710" h="562609">
                    <a:moveTo>
                      <a:pt x="176845" y="204082"/>
                    </a:moveTo>
                    <a:lnTo>
                      <a:pt x="176716" y="204117"/>
                    </a:lnTo>
                    <a:lnTo>
                      <a:pt x="176589" y="204388"/>
                    </a:lnTo>
                    <a:lnTo>
                      <a:pt x="176845" y="204082"/>
                    </a:lnTo>
                    <a:close/>
                  </a:path>
                  <a:path w="473710" h="562609">
                    <a:moveTo>
                      <a:pt x="155547" y="204253"/>
                    </a:moveTo>
                    <a:lnTo>
                      <a:pt x="155745" y="204387"/>
                    </a:lnTo>
                    <a:lnTo>
                      <a:pt x="155547" y="204253"/>
                    </a:lnTo>
                    <a:close/>
                  </a:path>
                  <a:path w="473710" h="562609">
                    <a:moveTo>
                      <a:pt x="177002" y="204230"/>
                    </a:moveTo>
                    <a:lnTo>
                      <a:pt x="176837" y="204293"/>
                    </a:lnTo>
                    <a:lnTo>
                      <a:pt x="177002" y="204230"/>
                    </a:lnTo>
                    <a:close/>
                  </a:path>
                  <a:path w="473710" h="562609">
                    <a:moveTo>
                      <a:pt x="166640" y="204249"/>
                    </a:moveTo>
                    <a:lnTo>
                      <a:pt x="166602" y="204382"/>
                    </a:lnTo>
                    <a:lnTo>
                      <a:pt x="166640" y="204249"/>
                    </a:lnTo>
                    <a:close/>
                  </a:path>
                  <a:path w="473710" h="562609">
                    <a:moveTo>
                      <a:pt x="167743" y="204199"/>
                    </a:moveTo>
                    <a:lnTo>
                      <a:pt x="167530" y="204249"/>
                    </a:lnTo>
                    <a:lnTo>
                      <a:pt x="167844" y="204377"/>
                    </a:lnTo>
                    <a:lnTo>
                      <a:pt x="167743" y="204199"/>
                    </a:lnTo>
                    <a:close/>
                  </a:path>
                  <a:path w="473710" h="562609">
                    <a:moveTo>
                      <a:pt x="156305" y="204005"/>
                    </a:moveTo>
                    <a:lnTo>
                      <a:pt x="156773" y="204376"/>
                    </a:lnTo>
                    <a:lnTo>
                      <a:pt x="156305" y="204005"/>
                    </a:lnTo>
                    <a:close/>
                  </a:path>
                  <a:path w="473710" h="562609">
                    <a:moveTo>
                      <a:pt x="168917" y="204280"/>
                    </a:moveTo>
                    <a:lnTo>
                      <a:pt x="168690" y="204310"/>
                    </a:lnTo>
                    <a:lnTo>
                      <a:pt x="168917" y="204280"/>
                    </a:lnTo>
                    <a:close/>
                  </a:path>
                  <a:path w="473710" h="562609">
                    <a:moveTo>
                      <a:pt x="170484" y="204246"/>
                    </a:moveTo>
                    <a:lnTo>
                      <a:pt x="171116" y="204372"/>
                    </a:lnTo>
                    <a:lnTo>
                      <a:pt x="170484" y="204246"/>
                    </a:lnTo>
                    <a:close/>
                  </a:path>
                  <a:path w="473710" h="562609">
                    <a:moveTo>
                      <a:pt x="155624" y="204214"/>
                    </a:moveTo>
                    <a:lnTo>
                      <a:pt x="155759" y="204371"/>
                    </a:lnTo>
                    <a:lnTo>
                      <a:pt x="155624" y="204214"/>
                    </a:lnTo>
                    <a:close/>
                  </a:path>
                  <a:path w="473710" h="562609">
                    <a:moveTo>
                      <a:pt x="156913" y="204068"/>
                    </a:moveTo>
                    <a:lnTo>
                      <a:pt x="157424" y="204370"/>
                    </a:lnTo>
                    <a:lnTo>
                      <a:pt x="157298" y="204229"/>
                    </a:lnTo>
                    <a:lnTo>
                      <a:pt x="156913" y="204068"/>
                    </a:lnTo>
                    <a:close/>
                  </a:path>
                  <a:path w="473710" h="562609">
                    <a:moveTo>
                      <a:pt x="170316" y="204295"/>
                    </a:moveTo>
                    <a:lnTo>
                      <a:pt x="170652" y="204362"/>
                    </a:lnTo>
                    <a:lnTo>
                      <a:pt x="170316" y="204295"/>
                    </a:lnTo>
                    <a:close/>
                  </a:path>
                  <a:path w="473710" h="562609">
                    <a:moveTo>
                      <a:pt x="171024" y="204279"/>
                    </a:moveTo>
                    <a:lnTo>
                      <a:pt x="171428" y="204361"/>
                    </a:lnTo>
                    <a:lnTo>
                      <a:pt x="171024" y="204279"/>
                    </a:lnTo>
                    <a:close/>
                  </a:path>
                  <a:path w="473710" h="562609">
                    <a:moveTo>
                      <a:pt x="168077" y="204122"/>
                    </a:moveTo>
                    <a:lnTo>
                      <a:pt x="168064" y="204289"/>
                    </a:lnTo>
                    <a:lnTo>
                      <a:pt x="168317" y="204360"/>
                    </a:lnTo>
                    <a:lnTo>
                      <a:pt x="168556" y="204314"/>
                    </a:lnTo>
                    <a:lnTo>
                      <a:pt x="168583" y="204178"/>
                    </a:lnTo>
                    <a:lnTo>
                      <a:pt x="168077" y="204122"/>
                    </a:lnTo>
                    <a:close/>
                  </a:path>
                  <a:path w="473710" h="562609">
                    <a:moveTo>
                      <a:pt x="173101" y="203984"/>
                    </a:moveTo>
                    <a:lnTo>
                      <a:pt x="172002" y="204259"/>
                    </a:lnTo>
                    <a:lnTo>
                      <a:pt x="173101" y="203984"/>
                    </a:lnTo>
                    <a:close/>
                  </a:path>
                  <a:path w="473710" h="562609">
                    <a:moveTo>
                      <a:pt x="171748" y="204281"/>
                    </a:moveTo>
                    <a:close/>
                  </a:path>
                  <a:path w="473710" h="562609">
                    <a:moveTo>
                      <a:pt x="169961" y="204307"/>
                    </a:moveTo>
                    <a:lnTo>
                      <a:pt x="170136" y="204349"/>
                    </a:lnTo>
                    <a:lnTo>
                      <a:pt x="169961" y="204307"/>
                    </a:lnTo>
                    <a:close/>
                  </a:path>
                  <a:path w="473710" h="562609">
                    <a:moveTo>
                      <a:pt x="154102" y="203513"/>
                    </a:moveTo>
                    <a:lnTo>
                      <a:pt x="154745" y="204001"/>
                    </a:lnTo>
                    <a:lnTo>
                      <a:pt x="155364" y="204347"/>
                    </a:lnTo>
                    <a:lnTo>
                      <a:pt x="155366" y="204185"/>
                    </a:lnTo>
                    <a:lnTo>
                      <a:pt x="154102" y="203513"/>
                    </a:lnTo>
                    <a:close/>
                  </a:path>
                  <a:path w="473710" h="562609">
                    <a:moveTo>
                      <a:pt x="160921" y="203871"/>
                    </a:moveTo>
                    <a:lnTo>
                      <a:pt x="161813" y="204232"/>
                    </a:lnTo>
                    <a:lnTo>
                      <a:pt x="162309" y="204347"/>
                    </a:lnTo>
                    <a:lnTo>
                      <a:pt x="160921" y="203871"/>
                    </a:lnTo>
                    <a:close/>
                  </a:path>
                  <a:path w="473710" h="562609">
                    <a:moveTo>
                      <a:pt x="170929" y="204115"/>
                    </a:moveTo>
                    <a:lnTo>
                      <a:pt x="170681" y="204210"/>
                    </a:lnTo>
                    <a:lnTo>
                      <a:pt x="171524" y="204337"/>
                    </a:lnTo>
                    <a:lnTo>
                      <a:pt x="170929" y="204115"/>
                    </a:lnTo>
                    <a:close/>
                  </a:path>
                  <a:path w="473710" h="562609">
                    <a:moveTo>
                      <a:pt x="170021" y="204290"/>
                    </a:moveTo>
                    <a:lnTo>
                      <a:pt x="170191" y="204332"/>
                    </a:lnTo>
                    <a:lnTo>
                      <a:pt x="170021" y="204290"/>
                    </a:lnTo>
                    <a:close/>
                  </a:path>
                  <a:path w="473710" h="562609">
                    <a:moveTo>
                      <a:pt x="176858" y="203715"/>
                    </a:moveTo>
                    <a:lnTo>
                      <a:pt x="175608" y="204233"/>
                    </a:lnTo>
                    <a:lnTo>
                      <a:pt x="176830" y="203774"/>
                    </a:lnTo>
                    <a:close/>
                  </a:path>
                  <a:path w="473710" h="562609">
                    <a:moveTo>
                      <a:pt x="177715" y="203846"/>
                    </a:moveTo>
                    <a:lnTo>
                      <a:pt x="176854" y="204079"/>
                    </a:lnTo>
                    <a:lnTo>
                      <a:pt x="176737" y="204331"/>
                    </a:lnTo>
                    <a:lnTo>
                      <a:pt x="177715" y="203846"/>
                    </a:lnTo>
                    <a:close/>
                  </a:path>
                  <a:path w="473710" h="562609">
                    <a:moveTo>
                      <a:pt x="155805" y="204121"/>
                    </a:moveTo>
                    <a:lnTo>
                      <a:pt x="155674" y="204246"/>
                    </a:lnTo>
                    <a:lnTo>
                      <a:pt x="155805" y="204121"/>
                    </a:lnTo>
                    <a:close/>
                  </a:path>
                  <a:path w="473710" h="562609">
                    <a:moveTo>
                      <a:pt x="170407" y="204269"/>
                    </a:moveTo>
                    <a:lnTo>
                      <a:pt x="170684" y="204323"/>
                    </a:lnTo>
                    <a:lnTo>
                      <a:pt x="170407" y="204269"/>
                    </a:lnTo>
                    <a:close/>
                  </a:path>
                  <a:path w="473710" h="562609">
                    <a:moveTo>
                      <a:pt x="157073" y="203469"/>
                    </a:moveTo>
                    <a:lnTo>
                      <a:pt x="156646" y="203688"/>
                    </a:lnTo>
                    <a:lnTo>
                      <a:pt x="156521" y="203835"/>
                    </a:lnTo>
                    <a:lnTo>
                      <a:pt x="157516" y="204321"/>
                    </a:lnTo>
                    <a:lnTo>
                      <a:pt x="158148" y="203986"/>
                    </a:lnTo>
                    <a:lnTo>
                      <a:pt x="158023" y="203842"/>
                    </a:lnTo>
                    <a:lnTo>
                      <a:pt x="157073" y="203469"/>
                    </a:lnTo>
                    <a:close/>
                  </a:path>
                  <a:path w="473710" h="562609">
                    <a:moveTo>
                      <a:pt x="171625" y="204256"/>
                    </a:moveTo>
                    <a:close/>
                  </a:path>
                  <a:path w="473710" h="562609">
                    <a:moveTo>
                      <a:pt x="167714" y="204191"/>
                    </a:moveTo>
                    <a:lnTo>
                      <a:pt x="167308" y="204300"/>
                    </a:lnTo>
                    <a:lnTo>
                      <a:pt x="167680" y="204214"/>
                    </a:lnTo>
                    <a:close/>
                  </a:path>
                  <a:path w="473710" h="562609">
                    <a:moveTo>
                      <a:pt x="167149" y="204032"/>
                    </a:moveTo>
                    <a:lnTo>
                      <a:pt x="167030" y="204221"/>
                    </a:lnTo>
                    <a:lnTo>
                      <a:pt x="167278" y="204292"/>
                    </a:lnTo>
                    <a:lnTo>
                      <a:pt x="167642" y="204208"/>
                    </a:lnTo>
                    <a:lnTo>
                      <a:pt x="167149" y="204032"/>
                    </a:lnTo>
                    <a:close/>
                  </a:path>
                  <a:path w="473710" h="562609">
                    <a:moveTo>
                      <a:pt x="169433" y="204224"/>
                    </a:moveTo>
                    <a:lnTo>
                      <a:pt x="169800" y="204289"/>
                    </a:lnTo>
                    <a:lnTo>
                      <a:pt x="169433" y="204224"/>
                    </a:lnTo>
                    <a:close/>
                  </a:path>
                  <a:path w="473710" h="562609">
                    <a:moveTo>
                      <a:pt x="169827" y="204226"/>
                    </a:moveTo>
                    <a:lnTo>
                      <a:pt x="169986" y="204286"/>
                    </a:lnTo>
                    <a:lnTo>
                      <a:pt x="169827" y="204226"/>
                    </a:lnTo>
                    <a:close/>
                  </a:path>
                  <a:path w="473710" h="562609">
                    <a:moveTo>
                      <a:pt x="170227" y="204233"/>
                    </a:moveTo>
                    <a:close/>
                  </a:path>
                  <a:path w="473710" h="562609">
                    <a:moveTo>
                      <a:pt x="172563" y="203792"/>
                    </a:moveTo>
                    <a:lnTo>
                      <a:pt x="171873" y="203885"/>
                    </a:lnTo>
                    <a:lnTo>
                      <a:pt x="171748" y="204281"/>
                    </a:lnTo>
                    <a:lnTo>
                      <a:pt x="172563" y="203792"/>
                    </a:lnTo>
                    <a:close/>
                  </a:path>
                  <a:path w="473710" h="562609">
                    <a:moveTo>
                      <a:pt x="169086" y="204234"/>
                    </a:moveTo>
                    <a:lnTo>
                      <a:pt x="168917" y="204280"/>
                    </a:lnTo>
                    <a:lnTo>
                      <a:pt x="169168" y="204246"/>
                    </a:lnTo>
                    <a:close/>
                  </a:path>
                  <a:path w="473710" h="562609">
                    <a:moveTo>
                      <a:pt x="170637" y="204201"/>
                    </a:moveTo>
                    <a:lnTo>
                      <a:pt x="171024" y="204279"/>
                    </a:lnTo>
                    <a:lnTo>
                      <a:pt x="170637" y="204201"/>
                    </a:lnTo>
                    <a:close/>
                  </a:path>
                  <a:path w="473710" h="562609">
                    <a:moveTo>
                      <a:pt x="155967" y="204144"/>
                    </a:moveTo>
                    <a:lnTo>
                      <a:pt x="156069" y="204275"/>
                    </a:lnTo>
                    <a:lnTo>
                      <a:pt x="155967" y="204144"/>
                    </a:lnTo>
                    <a:close/>
                  </a:path>
                  <a:path w="473710" h="562609">
                    <a:moveTo>
                      <a:pt x="176934" y="203523"/>
                    </a:moveTo>
                    <a:lnTo>
                      <a:pt x="175511" y="204273"/>
                    </a:lnTo>
                    <a:lnTo>
                      <a:pt x="176769" y="203752"/>
                    </a:lnTo>
                    <a:lnTo>
                      <a:pt x="176894" y="203625"/>
                    </a:lnTo>
                    <a:close/>
                  </a:path>
                  <a:path w="473710" h="562609">
                    <a:moveTo>
                      <a:pt x="176942" y="203505"/>
                    </a:moveTo>
                    <a:lnTo>
                      <a:pt x="175637" y="204185"/>
                    </a:lnTo>
                    <a:lnTo>
                      <a:pt x="176942" y="203505"/>
                    </a:lnTo>
                    <a:close/>
                  </a:path>
                  <a:path w="473710" h="562609">
                    <a:moveTo>
                      <a:pt x="153814" y="203287"/>
                    </a:moveTo>
                    <a:lnTo>
                      <a:pt x="154166" y="203547"/>
                    </a:lnTo>
                    <a:lnTo>
                      <a:pt x="155520" y="204267"/>
                    </a:lnTo>
                    <a:lnTo>
                      <a:pt x="153814" y="203287"/>
                    </a:lnTo>
                    <a:close/>
                  </a:path>
                  <a:path w="473710" h="562609">
                    <a:moveTo>
                      <a:pt x="169553" y="204195"/>
                    </a:moveTo>
                    <a:lnTo>
                      <a:pt x="169810" y="204266"/>
                    </a:lnTo>
                    <a:lnTo>
                      <a:pt x="169553" y="204195"/>
                    </a:lnTo>
                    <a:close/>
                  </a:path>
                  <a:path w="473710" h="562609">
                    <a:moveTo>
                      <a:pt x="171793" y="203895"/>
                    </a:moveTo>
                    <a:lnTo>
                      <a:pt x="171165" y="204046"/>
                    </a:lnTo>
                    <a:lnTo>
                      <a:pt x="171625" y="204256"/>
                    </a:lnTo>
                    <a:lnTo>
                      <a:pt x="171793" y="203895"/>
                    </a:lnTo>
                    <a:close/>
                  </a:path>
                  <a:path w="473710" h="562609">
                    <a:moveTo>
                      <a:pt x="168044" y="204129"/>
                    </a:moveTo>
                    <a:lnTo>
                      <a:pt x="167816" y="204219"/>
                    </a:lnTo>
                    <a:lnTo>
                      <a:pt x="168044" y="204129"/>
                    </a:lnTo>
                    <a:close/>
                  </a:path>
                  <a:path w="473710" h="562609">
                    <a:moveTo>
                      <a:pt x="174177" y="203577"/>
                    </a:moveTo>
                    <a:lnTo>
                      <a:pt x="172575" y="203791"/>
                    </a:lnTo>
                    <a:lnTo>
                      <a:pt x="171857" y="204254"/>
                    </a:lnTo>
                    <a:lnTo>
                      <a:pt x="173517" y="203826"/>
                    </a:lnTo>
                    <a:lnTo>
                      <a:pt x="174177" y="203577"/>
                    </a:lnTo>
                    <a:close/>
                  </a:path>
                  <a:path w="473710" h="562609">
                    <a:moveTo>
                      <a:pt x="152899" y="202569"/>
                    </a:moveTo>
                    <a:lnTo>
                      <a:pt x="153809" y="203283"/>
                    </a:lnTo>
                    <a:lnTo>
                      <a:pt x="155547" y="204253"/>
                    </a:lnTo>
                    <a:lnTo>
                      <a:pt x="155422" y="204083"/>
                    </a:lnTo>
                    <a:lnTo>
                      <a:pt x="152899" y="202569"/>
                    </a:lnTo>
                    <a:close/>
                  </a:path>
                  <a:path w="473710" h="562609">
                    <a:moveTo>
                      <a:pt x="169855" y="204160"/>
                    </a:moveTo>
                    <a:lnTo>
                      <a:pt x="170112" y="204251"/>
                    </a:lnTo>
                    <a:lnTo>
                      <a:pt x="169855" y="204160"/>
                    </a:lnTo>
                    <a:close/>
                  </a:path>
                  <a:path w="473710" h="562609">
                    <a:moveTo>
                      <a:pt x="166664" y="204164"/>
                    </a:moveTo>
                    <a:lnTo>
                      <a:pt x="166812" y="204248"/>
                    </a:lnTo>
                    <a:lnTo>
                      <a:pt x="166664" y="204164"/>
                    </a:lnTo>
                    <a:close/>
                  </a:path>
                  <a:path w="473710" h="562609">
                    <a:moveTo>
                      <a:pt x="170343" y="204201"/>
                    </a:moveTo>
                    <a:lnTo>
                      <a:pt x="170484" y="204246"/>
                    </a:lnTo>
                    <a:lnTo>
                      <a:pt x="170343" y="204201"/>
                    </a:lnTo>
                    <a:close/>
                  </a:path>
                  <a:path w="473710" h="562609">
                    <a:moveTo>
                      <a:pt x="160355" y="203697"/>
                    </a:moveTo>
                    <a:lnTo>
                      <a:pt x="161706" y="204211"/>
                    </a:lnTo>
                    <a:lnTo>
                      <a:pt x="160355" y="203697"/>
                    </a:lnTo>
                    <a:close/>
                  </a:path>
                  <a:path w="473710" h="562609">
                    <a:moveTo>
                      <a:pt x="177064" y="203200"/>
                    </a:moveTo>
                    <a:lnTo>
                      <a:pt x="176015" y="203331"/>
                    </a:lnTo>
                    <a:lnTo>
                      <a:pt x="175906" y="203496"/>
                    </a:lnTo>
                    <a:lnTo>
                      <a:pt x="175527" y="204243"/>
                    </a:lnTo>
                    <a:lnTo>
                      <a:pt x="176896" y="203529"/>
                    </a:lnTo>
                    <a:lnTo>
                      <a:pt x="177064" y="203200"/>
                    </a:lnTo>
                    <a:close/>
                  </a:path>
                  <a:path w="473710" h="562609">
                    <a:moveTo>
                      <a:pt x="169025" y="204203"/>
                    </a:moveTo>
                    <a:close/>
                  </a:path>
                  <a:path w="473710" h="562609">
                    <a:moveTo>
                      <a:pt x="169893" y="204149"/>
                    </a:moveTo>
                    <a:lnTo>
                      <a:pt x="170196" y="204227"/>
                    </a:lnTo>
                    <a:lnTo>
                      <a:pt x="169893" y="204149"/>
                    </a:lnTo>
                    <a:close/>
                  </a:path>
                  <a:path w="473710" h="562609">
                    <a:moveTo>
                      <a:pt x="169705" y="204174"/>
                    </a:moveTo>
                    <a:close/>
                  </a:path>
                  <a:path w="473710" h="562609">
                    <a:moveTo>
                      <a:pt x="163561" y="203919"/>
                    </a:moveTo>
                    <a:lnTo>
                      <a:pt x="164734" y="204224"/>
                    </a:lnTo>
                    <a:lnTo>
                      <a:pt x="164131" y="203996"/>
                    </a:lnTo>
                    <a:lnTo>
                      <a:pt x="163561" y="203919"/>
                    </a:lnTo>
                    <a:close/>
                  </a:path>
                  <a:path w="473710" h="562609">
                    <a:moveTo>
                      <a:pt x="158894" y="204012"/>
                    </a:moveTo>
                    <a:lnTo>
                      <a:pt x="159330" y="204221"/>
                    </a:lnTo>
                    <a:lnTo>
                      <a:pt x="158894" y="204012"/>
                    </a:lnTo>
                    <a:close/>
                  </a:path>
                  <a:path w="473710" h="562609">
                    <a:moveTo>
                      <a:pt x="156120" y="203977"/>
                    </a:moveTo>
                    <a:lnTo>
                      <a:pt x="155991" y="204157"/>
                    </a:lnTo>
                    <a:lnTo>
                      <a:pt x="156243" y="204076"/>
                    </a:lnTo>
                    <a:close/>
                  </a:path>
                  <a:path w="473710" h="562609">
                    <a:moveTo>
                      <a:pt x="153625" y="202942"/>
                    </a:moveTo>
                    <a:lnTo>
                      <a:pt x="155624" y="204214"/>
                    </a:lnTo>
                    <a:lnTo>
                      <a:pt x="155623" y="204014"/>
                    </a:lnTo>
                    <a:lnTo>
                      <a:pt x="153625" y="202942"/>
                    </a:lnTo>
                    <a:close/>
                  </a:path>
                  <a:path w="473710" h="562609">
                    <a:moveTo>
                      <a:pt x="166676" y="204121"/>
                    </a:moveTo>
                    <a:lnTo>
                      <a:pt x="166867" y="204213"/>
                    </a:lnTo>
                    <a:lnTo>
                      <a:pt x="166676" y="204121"/>
                    </a:lnTo>
                    <a:close/>
                  </a:path>
                  <a:path w="473710" h="562609">
                    <a:moveTo>
                      <a:pt x="168751" y="204147"/>
                    </a:moveTo>
                    <a:lnTo>
                      <a:pt x="169023" y="204203"/>
                    </a:lnTo>
                    <a:lnTo>
                      <a:pt x="168751" y="204147"/>
                    </a:lnTo>
                    <a:close/>
                  </a:path>
                  <a:path w="473710" h="562609">
                    <a:moveTo>
                      <a:pt x="180354" y="203600"/>
                    </a:moveTo>
                    <a:lnTo>
                      <a:pt x="179465" y="203926"/>
                    </a:lnTo>
                    <a:lnTo>
                      <a:pt x="179089" y="204202"/>
                    </a:lnTo>
                    <a:lnTo>
                      <a:pt x="180354" y="203600"/>
                    </a:lnTo>
                    <a:close/>
                  </a:path>
                  <a:path w="473710" h="562609">
                    <a:moveTo>
                      <a:pt x="170770" y="204083"/>
                    </a:moveTo>
                    <a:lnTo>
                      <a:pt x="170521" y="204178"/>
                    </a:lnTo>
                    <a:lnTo>
                      <a:pt x="170880" y="204130"/>
                    </a:lnTo>
                    <a:close/>
                  </a:path>
                  <a:path w="473710" h="562609">
                    <a:moveTo>
                      <a:pt x="163957" y="203662"/>
                    </a:moveTo>
                    <a:lnTo>
                      <a:pt x="166581" y="204201"/>
                    </a:lnTo>
                    <a:lnTo>
                      <a:pt x="165183" y="203799"/>
                    </a:lnTo>
                    <a:lnTo>
                      <a:pt x="163957" y="203662"/>
                    </a:lnTo>
                    <a:close/>
                  </a:path>
                  <a:path w="473710" h="562609">
                    <a:moveTo>
                      <a:pt x="170184" y="204110"/>
                    </a:moveTo>
                    <a:lnTo>
                      <a:pt x="170425" y="204163"/>
                    </a:lnTo>
                    <a:lnTo>
                      <a:pt x="170184" y="204110"/>
                    </a:lnTo>
                    <a:close/>
                  </a:path>
                  <a:path w="473710" h="562609">
                    <a:moveTo>
                      <a:pt x="169476" y="204129"/>
                    </a:moveTo>
                    <a:lnTo>
                      <a:pt x="169679" y="204178"/>
                    </a:lnTo>
                    <a:lnTo>
                      <a:pt x="169476" y="204129"/>
                    </a:lnTo>
                    <a:close/>
                  </a:path>
                  <a:path w="473710" h="562609">
                    <a:moveTo>
                      <a:pt x="161021" y="204001"/>
                    </a:moveTo>
                    <a:lnTo>
                      <a:pt x="161479" y="204167"/>
                    </a:lnTo>
                    <a:lnTo>
                      <a:pt x="161021" y="204001"/>
                    </a:lnTo>
                    <a:close/>
                  </a:path>
                  <a:path w="473710" h="562609">
                    <a:moveTo>
                      <a:pt x="167168" y="204020"/>
                    </a:moveTo>
                    <a:lnTo>
                      <a:pt x="167714" y="204191"/>
                    </a:lnTo>
                    <a:lnTo>
                      <a:pt x="167961" y="204134"/>
                    </a:lnTo>
                    <a:lnTo>
                      <a:pt x="167168" y="204020"/>
                    </a:lnTo>
                    <a:close/>
                  </a:path>
                  <a:path w="473710" h="562609">
                    <a:moveTo>
                      <a:pt x="168147" y="204105"/>
                    </a:moveTo>
                    <a:lnTo>
                      <a:pt x="168716" y="204190"/>
                    </a:lnTo>
                    <a:lnTo>
                      <a:pt x="168147" y="204105"/>
                    </a:lnTo>
                    <a:close/>
                  </a:path>
                  <a:path w="473710" h="562609">
                    <a:moveTo>
                      <a:pt x="169547" y="204110"/>
                    </a:moveTo>
                    <a:lnTo>
                      <a:pt x="169718" y="204173"/>
                    </a:lnTo>
                    <a:lnTo>
                      <a:pt x="169547" y="204110"/>
                    </a:lnTo>
                    <a:close/>
                  </a:path>
                  <a:path w="473710" h="562609">
                    <a:moveTo>
                      <a:pt x="170733" y="204076"/>
                    </a:moveTo>
                    <a:lnTo>
                      <a:pt x="170466" y="204167"/>
                    </a:lnTo>
                    <a:lnTo>
                      <a:pt x="170712" y="204099"/>
                    </a:lnTo>
                    <a:close/>
                  </a:path>
                  <a:path w="473710" h="562609">
                    <a:moveTo>
                      <a:pt x="170618" y="204053"/>
                    </a:moveTo>
                    <a:lnTo>
                      <a:pt x="170199" y="204113"/>
                    </a:lnTo>
                    <a:lnTo>
                      <a:pt x="170433" y="204160"/>
                    </a:lnTo>
                    <a:lnTo>
                      <a:pt x="170685" y="204089"/>
                    </a:lnTo>
                    <a:close/>
                  </a:path>
                  <a:path w="473710" h="562609">
                    <a:moveTo>
                      <a:pt x="168846" y="204029"/>
                    </a:moveTo>
                    <a:lnTo>
                      <a:pt x="169215" y="204157"/>
                    </a:lnTo>
                    <a:lnTo>
                      <a:pt x="168846" y="204029"/>
                    </a:lnTo>
                    <a:close/>
                  </a:path>
                  <a:path w="473710" h="562609">
                    <a:moveTo>
                      <a:pt x="160803" y="203934"/>
                    </a:moveTo>
                    <a:lnTo>
                      <a:pt x="161154" y="204097"/>
                    </a:lnTo>
                    <a:lnTo>
                      <a:pt x="161405" y="204151"/>
                    </a:lnTo>
                    <a:lnTo>
                      <a:pt x="160803" y="203934"/>
                    </a:lnTo>
                    <a:close/>
                  </a:path>
                  <a:path w="473710" h="562609">
                    <a:moveTo>
                      <a:pt x="168350" y="204058"/>
                    </a:moveTo>
                    <a:lnTo>
                      <a:pt x="168751" y="204147"/>
                    </a:lnTo>
                    <a:lnTo>
                      <a:pt x="168350" y="204058"/>
                    </a:lnTo>
                    <a:close/>
                  </a:path>
                  <a:path w="473710" h="562609">
                    <a:moveTo>
                      <a:pt x="165197" y="203800"/>
                    </a:moveTo>
                    <a:lnTo>
                      <a:pt x="166596" y="204146"/>
                    </a:lnTo>
                    <a:lnTo>
                      <a:pt x="165756" y="203863"/>
                    </a:lnTo>
                    <a:lnTo>
                      <a:pt x="165197" y="203800"/>
                    </a:lnTo>
                    <a:close/>
                  </a:path>
                  <a:path w="473710" h="562609">
                    <a:moveTo>
                      <a:pt x="169655" y="204081"/>
                    </a:moveTo>
                    <a:lnTo>
                      <a:pt x="169861" y="204146"/>
                    </a:lnTo>
                    <a:lnTo>
                      <a:pt x="169655" y="204081"/>
                    </a:lnTo>
                    <a:close/>
                  </a:path>
                  <a:path w="473710" h="562609">
                    <a:moveTo>
                      <a:pt x="156103" y="203967"/>
                    </a:moveTo>
                    <a:lnTo>
                      <a:pt x="155967" y="204144"/>
                    </a:lnTo>
                    <a:lnTo>
                      <a:pt x="156092" y="204008"/>
                    </a:lnTo>
                    <a:close/>
                  </a:path>
                  <a:path w="473710" h="562609">
                    <a:moveTo>
                      <a:pt x="169900" y="204053"/>
                    </a:moveTo>
                    <a:lnTo>
                      <a:pt x="170081" y="204124"/>
                    </a:lnTo>
                    <a:lnTo>
                      <a:pt x="169900" y="204053"/>
                    </a:lnTo>
                    <a:close/>
                  </a:path>
                  <a:path w="473710" h="562609">
                    <a:moveTo>
                      <a:pt x="184635" y="202027"/>
                    </a:moveTo>
                    <a:lnTo>
                      <a:pt x="180382" y="203590"/>
                    </a:lnTo>
                    <a:lnTo>
                      <a:pt x="179272" y="204134"/>
                    </a:lnTo>
                    <a:lnTo>
                      <a:pt x="183883" y="202415"/>
                    </a:lnTo>
                    <a:lnTo>
                      <a:pt x="184635" y="202027"/>
                    </a:lnTo>
                    <a:close/>
                  </a:path>
                  <a:path w="473710" h="562609">
                    <a:moveTo>
                      <a:pt x="162948" y="203549"/>
                    </a:moveTo>
                    <a:lnTo>
                      <a:pt x="164069" y="203973"/>
                    </a:lnTo>
                    <a:lnTo>
                      <a:pt x="165530" y="204130"/>
                    </a:lnTo>
                    <a:lnTo>
                      <a:pt x="163779" y="203642"/>
                    </a:lnTo>
                    <a:lnTo>
                      <a:pt x="162948" y="203549"/>
                    </a:lnTo>
                    <a:close/>
                  </a:path>
                  <a:path w="473710" h="562609">
                    <a:moveTo>
                      <a:pt x="169570" y="204104"/>
                    </a:moveTo>
                    <a:close/>
                  </a:path>
                  <a:path w="473710" h="562609">
                    <a:moveTo>
                      <a:pt x="169818" y="204037"/>
                    </a:moveTo>
                    <a:close/>
                  </a:path>
                  <a:path w="473710" h="562609">
                    <a:moveTo>
                      <a:pt x="176863" y="204040"/>
                    </a:moveTo>
                    <a:lnTo>
                      <a:pt x="176695" y="204122"/>
                    </a:lnTo>
                    <a:lnTo>
                      <a:pt x="176863" y="204040"/>
                    </a:lnTo>
                    <a:close/>
                  </a:path>
                  <a:path w="473710" h="562609">
                    <a:moveTo>
                      <a:pt x="155004" y="203650"/>
                    </a:moveTo>
                    <a:lnTo>
                      <a:pt x="155805" y="204121"/>
                    </a:lnTo>
                    <a:lnTo>
                      <a:pt x="155004" y="203650"/>
                    </a:lnTo>
                    <a:close/>
                  </a:path>
                  <a:path w="473710" h="562609">
                    <a:moveTo>
                      <a:pt x="158424" y="203839"/>
                    </a:moveTo>
                    <a:lnTo>
                      <a:pt x="158349" y="203970"/>
                    </a:lnTo>
                    <a:lnTo>
                      <a:pt x="158711" y="204112"/>
                    </a:lnTo>
                    <a:lnTo>
                      <a:pt x="158709" y="203959"/>
                    </a:lnTo>
                    <a:lnTo>
                      <a:pt x="158424" y="203839"/>
                    </a:lnTo>
                    <a:close/>
                  </a:path>
                  <a:path w="473710" h="562609">
                    <a:moveTo>
                      <a:pt x="170126" y="203953"/>
                    </a:moveTo>
                    <a:lnTo>
                      <a:pt x="169937" y="204061"/>
                    </a:lnTo>
                    <a:lnTo>
                      <a:pt x="170184" y="204110"/>
                    </a:lnTo>
                    <a:lnTo>
                      <a:pt x="170535" y="204064"/>
                    </a:lnTo>
                    <a:lnTo>
                      <a:pt x="170126" y="203953"/>
                    </a:lnTo>
                    <a:close/>
                  </a:path>
                  <a:path w="473710" h="562609">
                    <a:moveTo>
                      <a:pt x="168893" y="203970"/>
                    </a:moveTo>
                    <a:lnTo>
                      <a:pt x="169438" y="204097"/>
                    </a:lnTo>
                    <a:lnTo>
                      <a:pt x="168893" y="203970"/>
                    </a:lnTo>
                    <a:close/>
                  </a:path>
                  <a:path w="473710" h="562609">
                    <a:moveTo>
                      <a:pt x="167238" y="203975"/>
                    </a:moveTo>
                    <a:lnTo>
                      <a:pt x="168070" y="204097"/>
                    </a:lnTo>
                    <a:lnTo>
                      <a:pt x="167238" y="203975"/>
                    </a:lnTo>
                    <a:close/>
                  </a:path>
                  <a:path w="473710" h="562609">
                    <a:moveTo>
                      <a:pt x="178528" y="203626"/>
                    </a:moveTo>
                    <a:lnTo>
                      <a:pt x="177960" y="203780"/>
                    </a:lnTo>
                    <a:lnTo>
                      <a:pt x="177376" y="204087"/>
                    </a:lnTo>
                    <a:lnTo>
                      <a:pt x="178419" y="203688"/>
                    </a:lnTo>
                    <a:close/>
                  </a:path>
                  <a:path w="473710" h="562609">
                    <a:moveTo>
                      <a:pt x="159674" y="203589"/>
                    </a:moveTo>
                    <a:lnTo>
                      <a:pt x="159546" y="203749"/>
                    </a:lnTo>
                    <a:lnTo>
                      <a:pt x="161104" y="204086"/>
                    </a:lnTo>
                    <a:lnTo>
                      <a:pt x="160742" y="203916"/>
                    </a:lnTo>
                    <a:lnTo>
                      <a:pt x="159674" y="203589"/>
                    </a:lnTo>
                    <a:close/>
                  </a:path>
                  <a:path w="473710" h="562609">
                    <a:moveTo>
                      <a:pt x="177830" y="203785"/>
                    </a:moveTo>
                    <a:lnTo>
                      <a:pt x="176966" y="204012"/>
                    </a:lnTo>
                    <a:lnTo>
                      <a:pt x="177692" y="203852"/>
                    </a:lnTo>
                    <a:lnTo>
                      <a:pt x="177830" y="203785"/>
                    </a:lnTo>
                    <a:close/>
                  </a:path>
                  <a:path w="473710" h="562609">
                    <a:moveTo>
                      <a:pt x="162171" y="203771"/>
                    </a:moveTo>
                    <a:lnTo>
                      <a:pt x="163555" y="204081"/>
                    </a:lnTo>
                    <a:lnTo>
                      <a:pt x="162489" y="203805"/>
                    </a:lnTo>
                    <a:lnTo>
                      <a:pt x="162171" y="203771"/>
                    </a:lnTo>
                    <a:close/>
                  </a:path>
                  <a:path w="473710" h="562609">
                    <a:moveTo>
                      <a:pt x="169766" y="204026"/>
                    </a:moveTo>
                    <a:close/>
                  </a:path>
                  <a:path w="473710" h="562609">
                    <a:moveTo>
                      <a:pt x="168922" y="203934"/>
                    </a:moveTo>
                    <a:lnTo>
                      <a:pt x="169453" y="204080"/>
                    </a:lnTo>
                    <a:lnTo>
                      <a:pt x="168922" y="203934"/>
                    </a:lnTo>
                    <a:close/>
                  </a:path>
                  <a:path w="473710" h="562609">
                    <a:moveTo>
                      <a:pt x="177010" y="203700"/>
                    </a:moveTo>
                    <a:lnTo>
                      <a:pt x="176839" y="203771"/>
                    </a:lnTo>
                    <a:lnTo>
                      <a:pt x="176712" y="204079"/>
                    </a:lnTo>
                    <a:lnTo>
                      <a:pt x="177010" y="203700"/>
                    </a:lnTo>
                    <a:close/>
                  </a:path>
                  <a:path w="473710" h="562609">
                    <a:moveTo>
                      <a:pt x="170994" y="204002"/>
                    </a:moveTo>
                    <a:lnTo>
                      <a:pt x="170817" y="204026"/>
                    </a:lnTo>
                    <a:lnTo>
                      <a:pt x="170994" y="204002"/>
                    </a:lnTo>
                    <a:close/>
                  </a:path>
                  <a:path w="473710" h="562609">
                    <a:moveTo>
                      <a:pt x="167296" y="203939"/>
                    </a:moveTo>
                    <a:lnTo>
                      <a:pt x="168091" y="204072"/>
                    </a:lnTo>
                    <a:lnTo>
                      <a:pt x="167296" y="203939"/>
                    </a:lnTo>
                    <a:close/>
                  </a:path>
                  <a:path w="473710" h="562609">
                    <a:moveTo>
                      <a:pt x="169538" y="203980"/>
                    </a:moveTo>
                    <a:lnTo>
                      <a:pt x="169706" y="204040"/>
                    </a:lnTo>
                    <a:lnTo>
                      <a:pt x="169538" y="203980"/>
                    </a:lnTo>
                    <a:close/>
                  </a:path>
                  <a:path w="473710" h="562609">
                    <a:moveTo>
                      <a:pt x="156476" y="203808"/>
                    </a:moveTo>
                    <a:lnTo>
                      <a:pt x="156913" y="204068"/>
                    </a:lnTo>
                    <a:lnTo>
                      <a:pt x="156476" y="203808"/>
                    </a:lnTo>
                    <a:close/>
                  </a:path>
                  <a:path w="473710" h="562609">
                    <a:moveTo>
                      <a:pt x="156196" y="203920"/>
                    </a:moveTo>
                    <a:lnTo>
                      <a:pt x="156256" y="204061"/>
                    </a:lnTo>
                    <a:lnTo>
                      <a:pt x="156196" y="203920"/>
                    </a:lnTo>
                    <a:close/>
                  </a:path>
                  <a:path w="473710" h="562609">
                    <a:moveTo>
                      <a:pt x="171978" y="203499"/>
                    </a:moveTo>
                    <a:lnTo>
                      <a:pt x="170136" y="203955"/>
                    </a:lnTo>
                    <a:lnTo>
                      <a:pt x="170618" y="204053"/>
                    </a:lnTo>
                    <a:lnTo>
                      <a:pt x="171804" y="203774"/>
                    </a:lnTo>
                    <a:lnTo>
                      <a:pt x="171930" y="203601"/>
                    </a:lnTo>
                    <a:close/>
                  </a:path>
                  <a:path w="473710" h="562609">
                    <a:moveTo>
                      <a:pt x="162545" y="203811"/>
                    </a:moveTo>
                    <a:lnTo>
                      <a:pt x="163466" y="204048"/>
                    </a:lnTo>
                    <a:lnTo>
                      <a:pt x="162966" y="203861"/>
                    </a:lnTo>
                    <a:lnTo>
                      <a:pt x="162545" y="203811"/>
                    </a:lnTo>
                    <a:close/>
                  </a:path>
                  <a:path w="473710" h="562609">
                    <a:moveTo>
                      <a:pt x="181235" y="201953"/>
                    </a:moveTo>
                    <a:lnTo>
                      <a:pt x="177108" y="203659"/>
                    </a:lnTo>
                    <a:lnTo>
                      <a:pt x="176863" y="204040"/>
                    </a:lnTo>
                    <a:lnTo>
                      <a:pt x="177859" y="203769"/>
                    </a:lnTo>
                    <a:lnTo>
                      <a:pt x="181235" y="201953"/>
                    </a:lnTo>
                    <a:close/>
                  </a:path>
                  <a:path w="473710" h="562609">
                    <a:moveTo>
                      <a:pt x="167412" y="203865"/>
                    </a:moveTo>
                    <a:lnTo>
                      <a:pt x="168122" y="204032"/>
                    </a:lnTo>
                    <a:lnTo>
                      <a:pt x="167412" y="203865"/>
                    </a:lnTo>
                    <a:close/>
                  </a:path>
                  <a:path w="473710" h="562609">
                    <a:moveTo>
                      <a:pt x="168704" y="203976"/>
                    </a:moveTo>
                    <a:lnTo>
                      <a:pt x="168846" y="204029"/>
                    </a:lnTo>
                    <a:lnTo>
                      <a:pt x="168704" y="203976"/>
                    </a:lnTo>
                    <a:close/>
                  </a:path>
                  <a:path w="473710" h="562609">
                    <a:moveTo>
                      <a:pt x="160334" y="203574"/>
                    </a:moveTo>
                    <a:lnTo>
                      <a:pt x="161674" y="204029"/>
                    </a:lnTo>
                    <a:lnTo>
                      <a:pt x="160590" y="203601"/>
                    </a:lnTo>
                    <a:lnTo>
                      <a:pt x="160334" y="203574"/>
                    </a:lnTo>
                    <a:close/>
                  </a:path>
                  <a:path w="473710" h="562609">
                    <a:moveTo>
                      <a:pt x="158475" y="203812"/>
                    </a:moveTo>
                    <a:lnTo>
                      <a:pt x="158868" y="204026"/>
                    </a:lnTo>
                    <a:lnTo>
                      <a:pt x="158475" y="203812"/>
                    </a:lnTo>
                    <a:close/>
                  </a:path>
                  <a:path w="473710" h="562609">
                    <a:moveTo>
                      <a:pt x="169645" y="203856"/>
                    </a:moveTo>
                    <a:lnTo>
                      <a:pt x="169639" y="204001"/>
                    </a:lnTo>
                    <a:lnTo>
                      <a:pt x="169888" y="203996"/>
                    </a:lnTo>
                    <a:lnTo>
                      <a:pt x="169645" y="203856"/>
                    </a:lnTo>
                    <a:close/>
                  </a:path>
                  <a:path w="473710" h="562609">
                    <a:moveTo>
                      <a:pt x="158535" y="203780"/>
                    </a:moveTo>
                    <a:lnTo>
                      <a:pt x="158894" y="204012"/>
                    </a:lnTo>
                    <a:lnTo>
                      <a:pt x="158535" y="203780"/>
                    </a:lnTo>
                    <a:close/>
                  </a:path>
                  <a:path w="473710" h="562609">
                    <a:moveTo>
                      <a:pt x="166725" y="203947"/>
                    </a:moveTo>
                    <a:lnTo>
                      <a:pt x="167052" y="204005"/>
                    </a:lnTo>
                    <a:lnTo>
                      <a:pt x="166725" y="203947"/>
                    </a:lnTo>
                    <a:close/>
                  </a:path>
                  <a:path w="473710" h="562609">
                    <a:moveTo>
                      <a:pt x="168805" y="203953"/>
                    </a:moveTo>
                    <a:close/>
                  </a:path>
                  <a:path w="473710" h="562609">
                    <a:moveTo>
                      <a:pt x="171857" y="203759"/>
                    </a:moveTo>
                    <a:lnTo>
                      <a:pt x="170994" y="204002"/>
                    </a:lnTo>
                    <a:lnTo>
                      <a:pt x="171822" y="203792"/>
                    </a:lnTo>
                    <a:close/>
                  </a:path>
                  <a:path w="473710" h="562609">
                    <a:moveTo>
                      <a:pt x="168242" y="203885"/>
                    </a:moveTo>
                    <a:lnTo>
                      <a:pt x="168558" y="203996"/>
                    </a:lnTo>
                    <a:lnTo>
                      <a:pt x="168242" y="203885"/>
                    </a:lnTo>
                    <a:close/>
                  </a:path>
                  <a:path w="473710" h="562609">
                    <a:moveTo>
                      <a:pt x="169957" y="203919"/>
                    </a:moveTo>
                    <a:close/>
                  </a:path>
                  <a:path w="473710" h="562609">
                    <a:moveTo>
                      <a:pt x="158556" y="203769"/>
                    </a:moveTo>
                    <a:lnTo>
                      <a:pt x="158944" y="203986"/>
                    </a:lnTo>
                    <a:lnTo>
                      <a:pt x="158556" y="203769"/>
                    </a:lnTo>
                    <a:close/>
                  </a:path>
                  <a:path w="473710" h="562609">
                    <a:moveTo>
                      <a:pt x="171844" y="203786"/>
                    </a:moveTo>
                    <a:lnTo>
                      <a:pt x="171127" y="203984"/>
                    </a:lnTo>
                    <a:lnTo>
                      <a:pt x="171610" y="203916"/>
                    </a:lnTo>
                    <a:lnTo>
                      <a:pt x="171844" y="203786"/>
                    </a:lnTo>
                    <a:close/>
                  </a:path>
                  <a:path w="473710" h="562609">
                    <a:moveTo>
                      <a:pt x="174406" y="203617"/>
                    </a:moveTo>
                    <a:lnTo>
                      <a:pt x="173352" y="203889"/>
                    </a:lnTo>
                    <a:lnTo>
                      <a:pt x="173101" y="203984"/>
                    </a:lnTo>
                    <a:lnTo>
                      <a:pt x="174173" y="203706"/>
                    </a:lnTo>
                    <a:lnTo>
                      <a:pt x="174406" y="203617"/>
                    </a:lnTo>
                    <a:close/>
                  </a:path>
                  <a:path w="473710" h="562609">
                    <a:moveTo>
                      <a:pt x="169419" y="203810"/>
                    </a:moveTo>
                    <a:lnTo>
                      <a:pt x="169175" y="203908"/>
                    </a:lnTo>
                    <a:lnTo>
                      <a:pt x="169528" y="203979"/>
                    </a:lnTo>
                    <a:lnTo>
                      <a:pt x="169419" y="203810"/>
                    </a:lnTo>
                    <a:close/>
                  </a:path>
                  <a:path w="473710" h="562609">
                    <a:moveTo>
                      <a:pt x="166745" y="203876"/>
                    </a:moveTo>
                    <a:lnTo>
                      <a:pt x="167238" y="203975"/>
                    </a:lnTo>
                    <a:lnTo>
                      <a:pt x="166745" y="203876"/>
                    </a:lnTo>
                    <a:close/>
                  </a:path>
                  <a:path w="473710" h="562609">
                    <a:moveTo>
                      <a:pt x="161935" y="203436"/>
                    </a:moveTo>
                    <a:lnTo>
                      <a:pt x="163516" y="203908"/>
                    </a:lnTo>
                    <a:lnTo>
                      <a:pt x="164072" y="203974"/>
                    </a:lnTo>
                    <a:lnTo>
                      <a:pt x="162968" y="203557"/>
                    </a:lnTo>
                    <a:lnTo>
                      <a:pt x="161935" y="203436"/>
                    </a:lnTo>
                    <a:close/>
                  </a:path>
                  <a:path w="473710" h="562609">
                    <a:moveTo>
                      <a:pt x="158588" y="203752"/>
                    </a:moveTo>
                    <a:lnTo>
                      <a:pt x="158966" y="203973"/>
                    </a:lnTo>
                    <a:lnTo>
                      <a:pt x="158588" y="203752"/>
                    </a:lnTo>
                    <a:close/>
                  </a:path>
                  <a:path w="473710" h="562609">
                    <a:moveTo>
                      <a:pt x="153585" y="203712"/>
                    </a:moveTo>
                    <a:lnTo>
                      <a:pt x="153796" y="203908"/>
                    </a:lnTo>
                    <a:lnTo>
                      <a:pt x="153585" y="203712"/>
                    </a:lnTo>
                    <a:close/>
                  </a:path>
                  <a:path w="473710" h="562609">
                    <a:moveTo>
                      <a:pt x="166733" y="203918"/>
                    </a:moveTo>
                    <a:lnTo>
                      <a:pt x="166926" y="203970"/>
                    </a:lnTo>
                    <a:lnTo>
                      <a:pt x="166733" y="203918"/>
                    </a:lnTo>
                    <a:close/>
                  </a:path>
                  <a:path w="473710" h="562609">
                    <a:moveTo>
                      <a:pt x="168272" y="203847"/>
                    </a:moveTo>
                    <a:lnTo>
                      <a:pt x="168681" y="203968"/>
                    </a:lnTo>
                    <a:lnTo>
                      <a:pt x="168272" y="203847"/>
                    </a:lnTo>
                    <a:close/>
                  </a:path>
                  <a:path w="473710" h="562609">
                    <a:moveTo>
                      <a:pt x="154846" y="203200"/>
                    </a:moveTo>
                    <a:lnTo>
                      <a:pt x="156103" y="203967"/>
                    </a:lnTo>
                    <a:lnTo>
                      <a:pt x="155977" y="203746"/>
                    </a:lnTo>
                    <a:lnTo>
                      <a:pt x="155607" y="203519"/>
                    </a:lnTo>
                    <a:lnTo>
                      <a:pt x="154846" y="203200"/>
                    </a:lnTo>
                    <a:close/>
                  </a:path>
                  <a:path w="473710" h="562609">
                    <a:moveTo>
                      <a:pt x="152750" y="202826"/>
                    </a:moveTo>
                    <a:lnTo>
                      <a:pt x="152943" y="203030"/>
                    </a:lnTo>
                    <a:lnTo>
                      <a:pt x="154671" y="203959"/>
                    </a:lnTo>
                    <a:lnTo>
                      <a:pt x="154067" y="203494"/>
                    </a:lnTo>
                    <a:lnTo>
                      <a:pt x="153204" y="203013"/>
                    </a:lnTo>
                    <a:lnTo>
                      <a:pt x="152750" y="202826"/>
                    </a:lnTo>
                    <a:close/>
                  </a:path>
                  <a:path w="473710" h="562609">
                    <a:moveTo>
                      <a:pt x="167584" y="203755"/>
                    </a:moveTo>
                    <a:lnTo>
                      <a:pt x="167440" y="203868"/>
                    </a:lnTo>
                    <a:lnTo>
                      <a:pt x="168186" y="203954"/>
                    </a:lnTo>
                    <a:lnTo>
                      <a:pt x="167584" y="203755"/>
                    </a:lnTo>
                    <a:close/>
                  </a:path>
                  <a:path w="473710" h="562609">
                    <a:moveTo>
                      <a:pt x="172117" y="203200"/>
                    </a:moveTo>
                    <a:lnTo>
                      <a:pt x="170105" y="203651"/>
                    </a:lnTo>
                    <a:lnTo>
                      <a:pt x="169979" y="203924"/>
                    </a:lnTo>
                    <a:lnTo>
                      <a:pt x="172005" y="203441"/>
                    </a:lnTo>
                    <a:lnTo>
                      <a:pt x="172117" y="203200"/>
                    </a:lnTo>
                    <a:close/>
                  </a:path>
                  <a:path w="473710" h="562609">
                    <a:moveTo>
                      <a:pt x="168302" y="203811"/>
                    </a:moveTo>
                    <a:lnTo>
                      <a:pt x="168775" y="203946"/>
                    </a:lnTo>
                    <a:lnTo>
                      <a:pt x="168302" y="203811"/>
                    </a:lnTo>
                    <a:close/>
                  </a:path>
                  <a:path w="473710" h="562609">
                    <a:moveTo>
                      <a:pt x="158626" y="203732"/>
                    </a:moveTo>
                    <a:lnTo>
                      <a:pt x="159024" y="203942"/>
                    </a:lnTo>
                    <a:lnTo>
                      <a:pt x="158626" y="203732"/>
                    </a:lnTo>
                    <a:close/>
                  </a:path>
                  <a:path w="473710" h="562609">
                    <a:moveTo>
                      <a:pt x="165445" y="203772"/>
                    </a:moveTo>
                    <a:lnTo>
                      <a:pt x="166653" y="203939"/>
                    </a:lnTo>
                    <a:lnTo>
                      <a:pt x="165445" y="203772"/>
                    </a:lnTo>
                    <a:close/>
                  </a:path>
                  <a:path w="473710" h="562609">
                    <a:moveTo>
                      <a:pt x="158848" y="203613"/>
                    </a:moveTo>
                    <a:lnTo>
                      <a:pt x="158694" y="203765"/>
                    </a:lnTo>
                    <a:lnTo>
                      <a:pt x="159035" y="203936"/>
                    </a:lnTo>
                    <a:lnTo>
                      <a:pt x="159035" y="203696"/>
                    </a:lnTo>
                    <a:lnTo>
                      <a:pt x="158848" y="203613"/>
                    </a:lnTo>
                    <a:close/>
                  </a:path>
                  <a:path w="473710" h="562609">
                    <a:moveTo>
                      <a:pt x="159793" y="203524"/>
                    </a:moveTo>
                    <a:lnTo>
                      <a:pt x="160803" y="203934"/>
                    </a:lnTo>
                    <a:lnTo>
                      <a:pt x="159793" y="203524"/>
                    </a:lnTo>
                    <a:close/>
                  </a:path>
                  <a:path w="473710" h="562609">
                    <a:moveTo>
                      <a:pt x="157287" y="203359"/>
                    </a:moveTo>
                    <a:lnTo>
                      <a:pt x="157164" y="203504"/>
                    </a:lnTo>
                    <a:lnTo>
                      <a:pt x="158251" y="203931"/>
                    </a:lnTo>
                    <a:lnTo>
                      <a:pt x="158250" y="203765"/>
                    </a:lnTo>
                    <a:lnTo>
                      <a:pt x="157287" y="203359"/>
                    </a:lnTo>
                    <a:close/>
                  </a:path>
                  <a:path w="473710" h="562609">
                    <a:moveTo>
                      <a:pt x="180594" y="203482"/>
                    </a:moveTo>
                    <a:lnTo>
                      <a:pt x="179585" y="203852"/>
                    </a:lnTo>
                    <a:lnTo>
                      <a:pt x="180594" y="203482"/>
                    </a:lnTo>
                    <a:close/>
                  </a:path>
                  <a:path w="473710" h="562609">
                    <a:moveTo>
                      <a:pt x="168357" y="203743"/>
                    </a:moveTo>
                    <a:lnTo>
                      <a:pt x="168871" y="203924"/>
                    </a:lnTo>
                    <a:lnTo>
                      <a:pt x="168357" y="203743"/>
                    </a:lnTo>
                    <a:close/>
                  </a:path>
                  <a:path w="473710" h="562609">
                    <a:moveTo>
                      <a:pt x="171811" y="203856"/>
                    </a:moveTo>
                    <a:lnTo>
                      <a:pt x="171583" y="203924"/>
                    </a:lnTo>
                    <a:lnTo>
                      <a:pt x="171811" y="203856"/>
                    </a:lnTo>
                    <a:close/>
                  </a:path>
                  <a:path w="473710" h="562609">
                    <a:moveTo>
                      <a:pt x="162404" y="203619"/>
                    </a:moveTo>
                    <a:lnTo>
                      <a:pt x="162981" y="203843"/>
                    </a:lnTo>
                    <a:lnTo>
                      <a:pt x="163561" y="203919"/>
                    </a:lnTo>
                    <a:lnTo>
                      <a:pt x="162404" y="203619"/>
                    </a:lnTo>
                    <a:close/>
                  </a:path>
                  <a:path w="473710" h="562609">
                    <a:moveTo>
                      <a:pt x="170066" y="203660"/>
                    </a:moveTo>
                    <a:lnTo>
                      <a:pt x="169843" y="203712"/>
                    </a:lnTo>
                    <a:lnTo>
                      <a:pt x="169717" y="203871"/>
                    </a:lnTo>
                    <a:lnTo>
                      <a:pt x="169957" y="203919"/>
                    </a:lnTo>
                    <a:lnTo>
                      <a:pt x="170066" y="203660"/>
                    </a:lnTo>
                    <a:close/>
                  </a:path>
                  <a:path w="473710" h="562609">
                    <a:moveTo>
                      <a:pt x="155927" y="203706"/>
                    </a:moveTo>
                    <a:lnTo>
                      <a:pt x="156183" y="203909"/>
                    </a:lnTo>
                    <a:lnTo>
                      <a:pt x="155927" y="203706"/>
                    </a:lnTo>
                    <a:close/>
                  </a:path>
                  <a:path w="473710" h="562609">
                    <a:moveTo>
                      <a:pt x="173000" y="203507"/>
                    </a:moveTo>
                    <a:lnTo>
                      <a:pt x="171914" y="203826"/>
                    </a:lnTo>
                    <a:lnTo>
                      <a:pt x="172543" y="203795"/>
                    </a:lnTo>
                    <a:lnTo>
                      <a:pt x="173000" y="203507"/>
                    </a:lnTo>
                    <a:close/>
                  </a:path>
                  <a:path w="473710" h="562609">
                    <a:moveTo>
                      <a:pt x="169077" y="203741"/>
                    </a:moveTo>
                    <a:lnTo>
                      <a:pt x="169051" y="203883"/>
                    </a:lnTo>
                    <a:lnTo>
                      <a:pt x="169296" y="203826"/>
                    </a:lnTo>
                    <a:lnTo>
                      <a:pt x="169077" y="203741"/>
                    </a:lnTo>
                    <a:close/>
                  </a:path>
                  <a:path w="473710" h="562609">
                    <a:moveTo>
                      <a:pt x="167635" y="203722"/>
                    </a:moveTo>
                    <a:lnTo>
                      <a:pt x="168244" y="203882"/>
                    </a:lnTo>
                    <a:lnTo>
                      <a:pt x="167635" y="203722"/>
                    </a:lnTo>
                    <a:close/>
                  </a:path>
                  <a:path w="473710" h="562609">
                    <a:moveTo>
                      <a:pt x="151937" y="202606"/>
                    </a:moveTo>
                    <a:lnTo>
                      <a:pt x="153159" y="203577"/>
                    </a:lnTo>
                    <a:lnTo>
                      <a:pt x="153743" y="203880"/>
                    </a:lnTo>
                    <a:lnTo>
                      <a:pt x="152506" y="202871"/>
                    </a:lnTo>
                    <a:lnTo>
                      <a:pt x="151937" y="202606"/>
                    </a:lnTo>
                    <a:close/>
                  </a:path>
                  <a:path w="473710" h="562609">
                    <a:moveTo>
                      <a:pt x="155786" y="203594"/>
                    </a:moveTo>
                    <a:lnTo>
                      <a:pt x="156209" y="203879"/>
                    </a:lnTo>
                    <a:lnTo>
                      <a:pt x="156089" y="203722"/>
                    </a:lnTo>
                    <a:lnTo>
                      <a:pt x="155786" y="203594"/>
                    </a:lnTo>
                    <a:close/>
                  </a:path>
                  <a:path w="473710" h="562609">
                    <a:moveTo>
                      <a:pt x="168459" y="203616"/>
                    </a:moveTo>
                    <a:lnTo>
                      <a:pt x="168414" y="203755"/>
                    </a:lnTo>
                    <a:lnTo>
                      <a:pt x="168976" y="203867"/>
                    </a:lnTo>
                    <a:lnTo>
                      <a:pt x="168855" y="203696"/>
                    </a:lnTo>
                    <a:lnTo>
                      <a:pt x="168459" y="203616"/>
                    </a:lnTo>
                    <a:close/>
                  </a:path>
                  <a:path w="473710" h="562609">
                    <a:moveTo>
                      <a:pt x="183758" y="201930"/>
                    </a:moveTo>
                    <a:lnTo>
                      <a:pt x="183019" y="201930"/>
                    </a:lnTo>
                    <a:lnTo>
                      <a:pt x="181274" y="202600"/>
                    </a:lnTo>
                    <a:lnTo>
                      <a:pt x="179547" y="203866"/>
                    </a:lnTo>
                    <a:lnTo>
                      <a:pt x="183758" y="201930"/>
                    </a:lnTo>
                    <a:close/>
                  </a:path>
                  <a:path w="473710" h="562609">
                    <a:moveTo>
                      <a:pt x="166822" y="203604"/>
                    </a:moveTo>
                    <a:lnTo>
                      <a:pt x="166836" y="203799"/>
                    </a:lnTo>
                    <a:lnTo>
                      <a:pt x="167412" y="203865"/>
                    </a:lnTo>
                    <a:lnTo>
                      <a:pt x="167417" y="203722"/>
                    </a:lnTo>
                    <a:lnTo>
                      <a:pt x="166822" y="203604"/>
                    </a:lnTo>
                    <a:close/>
                  </a:path>
                  <a:path w="473710" h="562609">
                    <a:moveTo>
                      <a:pt x="174692" y="203508"/>
                    </a:moveTo>
                    <a:lnTo>
                      <a:pt x="174131" y="203594"/>
                    </a:lnTo>
                    <a:lnTo>
                      <a:pt x="173418" y="203864"/>
                    </a:lnTo>
                    <a:lnTo>
                      <a:pt x="174400" y="203619"/>
                    </a:lnTo>
                    <a:lnTo>
                      <a:pt x="174692" y="203508"/>
                    </a:lnTo>
                    <a:close/>
                  </a:path>
                  <a:path w="473710" h="562609">
                    <a:moveTo>
                      <a:pt x="162129" y="203547"/>
                    </a:moveTo>
                    <a:lnTo>
                      <a:pt x="162908" y="203839"/>
                    </a:lnTo>
                    <a:lnTo>
                      <a:pt x="162129" y="203547"/>
                    </a:lnTo>
                    <a:close/>
                  </a:path>
                  <a:path w="473710" h="562609">
                    <a:moveTo>
                      <a:pt x="160022" y="203541"/>
                    </a:moveTo>
                    <a:lnTo>
                      <a:pt x="160875" y="203857"/>
                    </a:lnTo>
                    <a:lnTo>
                      <a:pt x="160148" y="203563"/>
                    </a:lnTo>
                    <a:close/>
                  </a:path>
                  <a:path w="473710" h="562609">
                    <a:moveTo>
                      <a:pt x="173108" y="203437"/>
                    </a:moveTo>
                    <a:lnTo>
                      <a:pt x="171919" y="203765"/>
                    </a:lnTo>
                    <a:lnTo>
                      <a:pt x="173014" y="203498"/>
                    </a:lnTo>
                    <a:close/>
                  </a:path>
                  <a:path w="473710" h="562609">
                    <a:moveTo>
                      <a:pt x="160608" y="203288"/>
                    </a:moveTo>
                    <a:lnTo>
                      <a:pt x="162555" y="203812"/>
                    </a:lnTo>
                    <a:lnTo>
                      <a:pt x="162947" y="203854"/>
                    </a:lnTo>
                    <a:lnTo>
                      <a:pt x="161542" y="203395"/>
                    </a:lnTo>
                    <a:lnTo>
                      <a:pt x="160608" y="203288"/>
                    </a:lnTo>
                    <a:close/>
                  </a:path>
                  <a:path w="473710" h="562609">
                    <a:moveTo>
                      <a:pt x="159826" y="203534"/>
                    </a:moveTo>
                    <a:lnTo>
                      <a:pt x="160641" y="203852"/>
                    </a:lnTo>
                    <a:lnTo>
                      <a:pt x="160295" y="203678"/>
                    </a:lnTo>
                    <a:lnTo>
                      <a:pt x="159826" y="203534"/>
                    </a:lnTo>
                    <a:close/>
                  </a:path>
                  <a:path w="473710" h="562609">
                    <a:moveTo>
                      <a:pt x="167688" y="203688"/>
                    </a:moveTo>
                    <a:lnTo>
                      <a:pt x="168272" y="203847"/>
                    </a:lnTo>
                    <a:lnTo>
                      <a:pt x="167688" y="203688"/>
                    </a:lnTo>
                    <a:close/>
                  </a:path>
                  <a:path w="473710" h="562609">
                    <a:moveTo>
                      <a:pt x="164655" y="203548"/>
                    </a:moveTo>
                    <a:lnTo>
                      <a:pt x="165330" y="203715"/>
                    </a:lnTo>
                    <a:lnTo>
                      <a:pt x="166490" y="203847"/>
                    </a:lnTo>
                    <a:lnTo>
                      <a:pt x="165931" y="203695"/>
                    </a:lnTo>
                    <a:lnTo>
                      <a:pt x="164655" y="203548"/>
                    </a:lnTo>
                    <a:close/>
                  </a:path>
                  <a:path w="473710" h="562609">
                    <a:moveTo>
                      <a:pt x="178019" y="203735"/>
                    </a:moveTo>
                    <a:lnTo>
                      <a:pt x="177838" y="203783"/>
                    </a:lnTo>
                    <a:lnTo>
                      <a:pt x="178019" y="203735"/>
                    </a:lnTo>
                    <a:close/>
                  </a:path>
                  <a:path w="473710" h="562609">
                    <a:moveTo>
                      <a:pt x="157404" y="203299"/>
                    </a:moveTo>
                    <a:lnTo>
                      <a:pt x="158424" y="203839"/>
                    </a:lnTo>
                    <a:lnTo>
                      <a:pt x="157404" y="203299"/>
                    </a:lnTo>
                    <a:close/>
                  </a:path>
                  <a:path w="473710" h="562609">
                    <a:moveTo>
                      <a:pt x="172002" y="203447"/>
                    </a:moveTo>
                    <a:lnTo>
                      <a:pt x="170561" y="203836"/>
                    </a:lnTo>
                    <a:lnTo>
                      <a:pt x="171920" y="203512"/>
                    </a:lnTo>
                    <a:close/>
                  </a:path>
                  <a:path w="473710" h="562609">
                    <a:moveTo>
                      <a:pt x="157422" y="203289"/>
                    </a:moveTo>
                    <a:lnTo>
                      <a:pt x="158475" y="203812"/>
                    </a:lnTo>
                    <a:lnTo>
                      <a:pt x="157599" y="203328"/>
                    </a:lnTo>
                    <a:lnTo>
                      <a:pt x="157422" y="203289"/>
                    </a:lnTo>
                    <a:close/>
                  </a:path>
                  <a:path w="473710" h="562609">
                    <a:moveTo>
                      <a:pt x="167783" y="203628"/>
                    </a:moveTo>
                    <a:lnTo>
                      <a:pt x="168302" y="203811"/>
                    </a:lnTo>
                    <a:lnTo>
                      <a:pt x="167783" y="203628"/>
                    </a:lnTo>
                    <a:close/>
                  </a:path>
                  <a:path w="473710" h="562609">
                    <a:moveTo>
                      <a:pt x="160804" y="203362"/>
                    </a:moveTo>
                    <a:lnTo>
                      <a:pt x="162203" y="203774"/>
                    </a:lnTo>
                    <a:lnTo>
                      <a:pt x="162545" y="203811"/>
                    </a:lnTo>
                    <a:lnTo>
                      <a:pt x="160804" y="203362"/>
                    </a:lnTo>
                    <a:close/>
                  </a:path>
                  <a:path w="473710" h="562609">
                    <a:moveTo>
                      <a:pt x="158894" y="203629"/>
                    </a:moveTo>
                    <a:lnTo>
                      <a:pt x="159269" y="203809"/>
                    </a:lnTo>
                    <a:lnTo>
                      <a:pt x="158894" y="203629"/>
                    </a:lnTo>
                    <a:close/>
                  </a:path>
                  <a:path w="473710" h="562609">
                    <a:moveTo>
                      <a:pt x="178605" y="203580"/>
                    </a:moveTo>
                    <a:lnTo>
                      <a:pt x="178039" y="203729"/>
                    </a:lnTo>
                    <a:lnTo>
                      <a:pt x="178523" y="203628"/>
                    </a:lnTo>
                    <a:close/>
                  </a:path>
                  <a:path w="473710" h="562609">
                    <a:moveTo>
                      <a:pt x="175745" y="202708"/>
                    </a:moveTo>
                    <a:lnTo>
                      <a:pt x="174132" y="203154"/>
                    </a:lnTo>
                    <a:lnTo>
                      <a:pt x="173038" y="203496"/>
                    </a:lnTo>
                    <a:lnTo>
                      <a:pt x="172563" y="203792"/>
                    </a:lnTo>
                    <a:lnTo>
                      <a:pt x="174174" y="203577"/>
                    </a:lnTo>
                    <a:lnTo>
                      <a:pt x="175342" y="203136"/>
                    </a:lnTo>
                    <a:lnTo>
                      <a:pt x="175594" y="202936"/>
                    </a:lnTo>
                    <a:lnTo>
                      <a:pt x="175720" y="202775"/>
                    </a:lnTo>
                    <a:close/>
                  </a:path>
                  <a:path w="473710" h="562609">
                    <a:moveTo>
                      <a:pt x="156714" y="203328"/>
                    </a:moveTo>
                    <a:lnTo>
                      <a:pt x="156573" y="203482"/>
                    </a:lnTo>
                    <a:lnTo>
                      <a:pt x="156447" y="203791"/>
                    </a:lnTo>
                    <a:lnTo>
                      <a:pt x="156825" y="203409"/>
                    </a:lnTo>
                    <a:close/>
                  </a:path>
                  <a:path w="473710" h="562609">
                    <a:moveTo>
                      <a:pt x="173191" y="203383"/>
                    </a:moveTo>
                    <a:lnTo>
                      <a:pt x="171965" y="203728"/>
                    </a:lnTo>
                    <a:lnTo>
                      <a:pt x="173022" y="203461"/>
                    </a:lnTo>
                    <a:lnTo>
                      <a:pt x="173191" y="203383"/>
                    </a:lnTo>
                    <a:close/>
                  </a:path>
                  <a:path w="473710" h="562609">
                    <a:moveTo>
                      <a:pt x="164114" y="203096"/>
                    </a:moveTo>
                    <a:lnTo>
                      <a:pt x="166111" y="203715"/>
                    </a:lnTo>
                    <a:lnTo>
                      <a:pt x="166697" y="203783"/>
                    </a:lnTo>
                    <a:lnTo>
                      <a:pt x="166584" y="203557"/>
                    </a:lnTo>
                    <a:lnTo>
                      <a:pt x="164780" y="203200"/>
                    </a:lnTo>
                    <a:lnTo>
                      <a:pt x="164477" y="203200"/>
                    </a:lnTo>
                    <a:lnTo>
                      <a:pt x="164114" y="203096"/>
                    </a:lnTo>
                    <a:close/>
                  </a:path>
                  <a:path w="473710" h="562609">
                    <a:moveTo>
                      <a:pt x="158869" y="203602"/>
                    </a:moveTo>
                    <a:lnTo>
                      <a:pt x="159333" y="203774"/>
                    </a:lnTo>
                    <a:lnTo>
                      <a:pt x="158869" y="203602"/>
                    </a:lnTo>
                    <a:close/>
                  </a:path>
                  <a:path w="473710" h="562609">
                    <a:moveTo>
                      <a:pt x="177035" y="203642"/>
                    </a:moveTo>
                    <a:lnTo>
                      <a:pt x="176835" y="203772"/>
                    </a:lnTo>
                    <a:lnTo>
                      <a:pt x="177035" y="203642"/>
                    </a:lnTo>
                    <a:close/>
                  </a:path>
                  <a:path w="473710" h="562609">
                    <a:moveTo>
                      <a:pt x="158074" y="203529"/>
                    </a:moveTo>
                    <a:lnTo>
                      <a:pt x="158556" y="203769"/>
                    </a:lnTo>
                    <a:lnTo>
                      <a:pt x="158074" y="203529"/>
                    </a:lnTo>
                    <a:close/>
                  </a:path>
                  <a:path w="473710" h="562609">
                    <a:moveTo>
                      <a:pt x="173609" y="203110"/>
                    </a:moveTo>
                    <a:lnTo>
                      <a:pt x="171981" y="203498"/>
                    </a:lnTo>
                    <a:lnTo>
                      <a:pt x="171857" y="203759"/>
                    </a:lnTo>
                    <a:lnTo>
                      <a:pt x="173172" y="203388"/>
                    </a:lnTo>
                    <a:lnTo>
                      <a:pt x="173609" y="203110"/>
                    </a:lnTo>
                    <a:close/>
                  </a:path>
                  <a:path w="473710" h="562609">
                    <a:moveTo>
                      <a:pt x="166834" y="203563"/>
                    </a:moveTo>
                    <a:lnTo>
                      <a:pt x="167587" y="203752"/>
                    </a:lnTo>
                    <a:lnTo>
                      <a:pt x="167415" y="203678"/>
                    </a:lnTo>
                    <a:lnTo>
                      <a:pt x="166834" y="203563"/>
                    </a:lnTo>
                    <a:close/>
                  </a:path>
                  <a:path w="473710" h="562609">
                    <a:moveTo>
                      <a:pt x="170208" y="203200"/>
                    </a:moveTo>
                    <a:lnTo>
                      <a:pt x="169833" y="203200"/>
                    </a:lnTo>
                    <a:lnTo>
                      <a:pt x="169617" y="203752"/>
                    </a:lnTo>
                    <a:lnTo>
                      <a:pt x="170208" y="203200"/>
                    </a:lnTo>
                    <a:close/>
                  </a:path>
                  <a:path w="473710" h="562609">
                    <a:moveTo>
                      <a:pt x="157724" y="203355"/>
                    </a:moveTo>
                    <a:lnTo>
                      <a:pt x="158588" y="203752"/>
                    </a:lnTo>
                    <a:lnTo>
                      <a:pt x="157840" y="203380"/>
                    </a:lnTo>
                    <a:close/>
                  </a:path>
                  <a:path w="473710" h="562609">
                    <a:moveTo>
                      <a:pt x="157840" y="203380"/>
                    </a:moveTo>
                    <a:lnTo>
                      <a:pt x="158588" y="203751"/>
                    </a:lnTo>
                    <a:lnTo>
                      <a:pt x="157976" y="203409"/>
                    </a:lnTo>
                    <a:lnTo>
                      <a:pt x="157840" y="203380"/>
                    </a:lnTo>
                    <a:close/>
                  </a:path>
                  <a:path w="473710" h="562609">
                    <a:moveTo>
                      <a:pt x="156849" y="203381"/>
                    </a:moveTo>
                    <a:lnTo>
                      <a:pt x="156528" y="203749"/>
                    </a:lnTo>
                    <a:lnTo>
                      <a:pt x="157016" y="203498"/>
                    </a:lnTo>
                    <a:lnTo>
                      <a:pt x="156849" y="203381"/>
                    </a:lnTo>
                    <a:close/>
                  </a:path>
                  <a:path w="473710" h="562609">
                    <a:moveTo>
                      <a:pt x="160171" y="203557"/>
                    </a:moveTo>
                    <a:lnTo>
                      <a:pt x="160774" y="203746"/>
                    </a:lnTo>
                    <a:lnTo>
                      <a:pt x="160274" y="203568"/>
                    </a:lnTo>
                    <a:close/>
                  </a:path>
                  <a:path w="473710" h="562609">
                    <a:moveTo>
                      <a:pt x="167958" y="203515"/>
                    </a:moveTo>
                    <a:lnTo>
                      <a:pt x="167789" y="203629"/>
                    </a:lnTo>
                    <a:lnTo>
                      <a:pt x="168357" y="203743"/>
                    </a:lnTo>
                    <a:lnTo>
                      <a:pt x="168250" y="203574"/>
                    </a:lnTo>
                    <a:lnTo>
                      <a:pt x="167958" y="203515"/>
                    </a:lnTo>
                    <a:close/>
                  </a:path>
                  <a:path w="473710" h="562609">
                    <a:moveTo>
                      <a:pt x="169512" y="203200"/>
                    </a:moveTo>
                    <a:lnTo>
                      <a:pt x="168796" y="203200"/>
                    </a:lnTo>
                    <a:lnTo>
                      <a:pt x="168647" y="203383"/>
                    </a:lnTo>
                    <a:lnTo>
                      <a:pt x="168520" y="203629"/>
                    </a:lnTo>
                    <a:lnTo>
                      <a:pt x="169077" y="203741"/>
                    </a:lnTo>
                    <a:lnTo>
                      <a:pt x="169512" y="203200"/>
                    </a:lnTo>
                    <a:close/>
                  </a:path>
                  <a:path w="473710" h="562609">
                    <a:moveTo>
                      <a:pt x="317133" y="194310"/>
                    </a:moveTo>
                    <a:lnTo>
                      <a:pt x="190931" y="194310"/>
                    </a:lnTo>
                    <a:lnTo>
                      <a:pt x="181322" y="201925"/>
                    </a:lnTo>
                    <a:lnTo>
                      <a:pt x="178019" y="203735"/>
                    </a:lnTo>
                    <a:lnTo>
                      <a:pt x="178578" y="203587"/>
                    </a:lnTo>
                    <a:lnTo>
                      <a:pt x="183022" y="200947"/>
                    </a:lnTo>
                    <a:lnTo>
                      <a:pt x="190106" y="195580"/>
                    </a:lnTo>
                    <a:lnTo>
                      <a:pt x="315719" y="195580"/>
                    </a:lnTo>
                    <a:lnTo>
                      <a:pt x="317133" y="194310"/>
                    </a:lnTo>
                    <a:close/>
                  </a:path>
                  <a:path w="473710" h="562609">
                    <a:moveTo>
                      <a:pt x="157983" y="203411"/>
                    </a:moveTo>
                    <a:lnTo>
                      <a:pt x="158626" y="203732"/>
                    </a:lnTo>
                    <a:lnTo>
                      <a:pt x="158614" y="203547"/>
                    </a:lnTo>
                    <a:lnTo>
                      <a:pt x="157983" y="203411"/>
                    </a:lnTo>
                    <a:close/>
                  </a:path>
                  <a:path w="473710" h="562609">
                    <a:moveTo>
                      <a:pt x="154206" y="202343"/>
                    </a:moveTo>
                    <a:lnTo>
                      <a:pt x="154860" y="202850"/>
                    </a:lnTo>
                    <a:lnTo>
                      <a:pt x="156345" y="203731"/>
                    </a:lnTo>
                    <a:lnTo>
                      <a:pt x="156595" y="203458"/>
                    </a:lnTo>
                    <a:lnTo>
                      <a:pt x="156476" y="203234"/>
                    </a:lnTo>
                    <a:lnTo>
                      <a:pt x="154206" y="202343"/>
                    </a:lnTo>
                    <a:close/>
                  </a:path>
                  <a:path w="473710" h="562609">
                    <a:moveTo>
                      <a:pt x="160167" y="203321"/>
                    </a:moveTo>
                    <a:lnTo>
                      <a:pt x="160604" y="203603"/>
                    </a:lnTo>
                    <a:lnTo>
                      <a:pt x="161777" y="203728"/>
                    </a:lnTo>
                    <a:lnTo>
                      <a:pt x="160167" y="203321"/>
                    </a:lnTo>
                    <a:close/>
                  </a:path>
                  <a:path w="473710" h="562609">
                    <a:moveTo>
                      <a:pt x="159034" y="203514"/>
                    </a:moveTo>
                    <a:lnTo>
                      <a:pt x="159427" y="203723"/>
                    </a:lnTo>
                    <a:lnTo>
                      <a:pt x="159034" y="203514"/>
                    </a:lnTo>
                    <a:close/>
                  </a:path>
                  <a:path w="473710" h="562609">
                    <a:moveTo>
                      <a:pt x="166846" y="203520"/>
                    </a:moveTo>
                    <a:lnTo>
                      <a:pt x="167635" y="203722"/>
                    </a:lnTo>
                    <a:lnTo>
                      <a:pt x="166846" y="203520"/>
                    </a:lnTo>
                    <a:close/>
                  </a:path>
                  <a:path w="473710" h="562609">
                    <a:moveTo>
                      <a:pt x="170284" y="203145"/>
                    </a:moveTo>
                    <a:lnTo>
                      <a:pt x="169763" y="203719"/>
                    </a:lnTo>
                    <a:lnTo>
                      <a:pt x="170060" y="203650"/>
                    </a:lnTo>
                    <a:lnTo>
                      <a:pt x="170284" y="203145"/>
                    </a:lnTo>
                    <a:close/>
                  </a:path>
                  <a:path w="473710" h="562609">
                    <a:moveTo>
                      <a:pt x="159159" y="203448"/>
                    </a:moveTo>
                    <a:lnTo>
                      <a:pt x="159435" y="203719"/>
                    </a:lnTo>
                    <a:lnTo>
                      <a:pt x="159435" y="203515"/>
                    </a:lnTo>
                    <a:lnTo>
                      <a:pt x="159159" y="203448"/>
                    </a:lnTo>
                    <a:close/>
                  </a:path>
                  <a:path w="473710" h="562609">
                    <a:moveTo>
                      <a:pt x="177130" y="203420"/>
                    </a:moveTo>
                    <a:lnTo>
                      <a:pt x="176982" y="203498"/>
                    </a:lnTo>
                    <a:lnTo>
                      <a:pt x="176858" y="203715"/>
                    </a:lnTo>
                    <a:lnTo>
                      <a:pt x="177074" y="203551"/>
                    </a:lnTo>
                    <a:lnTo>
                      <a:pt x="177130" y="203420"/>
                    </a:lnTo>
                    <a:close/>
                  </a:path>
                  <a:path w="473710" h="562609">
                    <a:moveTo>
                      <a:pt x="152448" y="202826"/>
                    </a:moveTo>
                    <a:lnTo>
                      <a:pt x="153585" y="203712"/>
                    </a:lnTo>
                    <a:lnTo>
                      <a:pt x="153082" y="203200"/>
                    </a:lnTo>
                    <a:lnTo>
                      <a:pt x="152703" y="202936"/>
                    </a:lnTo>
                    <a:lnTo>
                      <a:pt x="152448" y="202826"/>
                    </a:lnTo>
                    <a:close/>
                  </a:path>
                  <a:path w="473710" h="562609">
                    <a:moveTo>
                      <a:pt x="178220" y="203200"/>
                    </a:moveTo>
                    <a:lnTo>
                      <a:pt x="177132" y="203601"/>
                    </a:lnTo>
                    <a:lnTo>
                      <a:pt x="178220" y="203200"/>
                    </a:lnTo>
                    <a:close/>
                  </a:path>
                  <a:path w="473710" h="562609">
                    <a:moveTo>
                      <a:pt x="163763" y="203446"/>
                    </a:moveTo>
                    <a:lnTo>
                      <a:pt x="164443" y="203614"/>
                    </a:lnTo>
                    <a:lnTo>
                      <a:pt x="165187" y="203699"/>
                    </a:lnTo>
                    <a:lnTo>
                      <a:pt x="164645" y="203547"/>
                    </a:lnTo>
                    <a:lnTo>
                      <a:pt x="163763" y="203446"/>
                    </a:lnTo>
                    <a:close/>
                  </a:path>
                  <a:path w="473710" h="562609">
                    <a:moveTo>
                      <a:pt x="166868" y="203444"/>
                    </a:moveTo>
                    <a:lnTo>
                      <a:pt x="167688" y="203688"/>
                    </a:lnTo>
                    <a:lnTo>
                      <a:pt x="166868" y="203444"/>
                    </a:lnTo>
                    <a:close/>
                  </a:path>
                  <a:path w="473710" h="562609">
                    <a:moveTo>
                      <a:pt x="178709" y="203577"/>
                    </a:moveTo>
                    <a:lnTo>
                      <a:pt x="178569" y="203615"/>
                    </a:lnTo>
                    <a:lnTo>
                      <a:pt x="178709" y="203577"/>
                    </a:lnTo>
                    <a:close/>
                  </a:path>
                  <a:path w="473710" h="562609">
                    <a:moveTo>
                      <a:pt x="159805" y="203518"/>
                    </a:moveTo>
                    <a:lnTo>
                      <a:pt x="160295" y="203678"/>
                    </a:lnTo>
                    <a:lnTo>
                      <a:pt x="159944" y="203532"/>
                    </a:lnTo>
                    <a:lnTo>
                      <a:pt x="159805" y="203518"/>
                    </a:lnTo>
                    <a:close/>
                  </a:path>
                  <a:path w="473710" h="562609">
                    <a:moveTo>
                      <a:pt x="172147" y="203135"/>
                    </a:moveTo>
                    <a:lnTo>
                      <a:pt x="170066" y="203660"/>
                    </a:lnTo>
                    <a:lnTo>
                      <a:pt x="172034" y="203204"/>
                    </a:lnTo>
                    <a:close/>
                  </a:path>
                  <a:path w="473710" h="562609">
                    <a:moveTo>
                      <a:pt x="159944" y="203532"/>
                    </a:moveTo>
                    <a:lnTo>
                      <a:pt x="160241" y="203651"/>
                    </a:lnTo>
                    <a:lnTo>
                      <a:pt x="160013" y="203540"/>
                    </a:lnTo>
                    <a:close/>
                  </a:path>
                  <a:path w="473710" h="562609">
                    <a:moveTo>
                      <a:pt x="154237" y="203200"/>
                    </a:moveTo>
                    <a:lnTo>
                      <a:pt x="155004" y="203650"/>
                    </a:lnTo>
                    <a:lnTo>
                      <a:pt x="154237" y="203200"/>
                    </a:lnTo>
                    <a:close/>
                  </a:path>
                  <a:path w="473710" h="562609">
                    <a:moveTo>
                      <a:pt x="172014" y="203200"/>
                    </a:moveTo>
                    <a:lnTo>
                      <a:pt x="170261" y="203200"/>
                    </a:lnTo>
                    <a:lnTo>
                      <a:pt x="170072" y="203647"/>
                    </a:lnTo>
                    <a:lnTo>
                      <a:pt x="172014" y="203200"/>
                    </a:lnTo>
                    <a:close/>
                  </a:path>
                  <a:path w="473710" h="562609">
                    <a:moveTo>
                      <a:pt x="177705" y="203119"/>
                    </a:moveTo>
                    <a:lnTo>
                      <a:pt x="177157" y="203406"/>
                    </a:lnTo>
                    <a:lnTo>
                      <a:pt x="177035" y="203642"/>
                    </a:lnTo>
                    <a:lnTo>
                      <a:pt x="178102" y="203200"/>
                    </a:lnTo>
                    <a:lnTo>
                      <a:pt x="177682" y="203200"/>
                    </a:lnTo>
                    <a:close/>
                  </a:path>
                  <a:path w="473710" h="562609">
                    <a:moveTo>
                      <a:pt x="166907" y="203303"/>
                    </a:moveTo>
                    <a:lnTo>
                      <a:pt x="166940" y="203458"/>
                    </a:lnTo>
                    <a:lnTo>
                      <a:pt x="167783" y="203628"/>
                    </a:lnTo>
                    <a:lnTo>
                      <a:pt x="167786" y="203480"/>
                    </a:lnTo>
                    <a:lnTo>
                      <a:pt x="166907" y="203303"/>
                    </a:lnTo>
                    <a:close/>
                  </a:path>
                  <a:path w="473710" h="562609">
                    <a:moveTo>
                      <a:pt x="178915" y="203499"/>
                    </a:moveTo>
                    <a:lnTo>
                      <a:pt x="178653" y="203568"/>
                    </a:lnTo>
                    <a:lnTo>
                      <a:pt x="178915" y="203499"/>
                    </a:lnTo>
                    <a:close/>
                  </a:path>
                  <a:path w="473710" h="562609">
                    <a:moveTo>
                      <a:pt x="161790" y="203420"/>
                    </a:moveTo>
                    <a:lnTo>
                      <a:pt x="162404" y="203619"/>
                    </a:lnTo>
                    <a:lnTo>
                      <a:pt x="161929" y="203435"/>
                    </a:lnTo>
                    <a:lnTo>
                      <a:pt x="161790" y="203420"/>
                    </a:lnTo>
                    <a:close/>
                  </a:path>
                  <a:path w="473710" h="562609">
                    <a:moveTo>
                      <a:pt x="175017" y="203464"/>
                    </a:moveTo>
                    <a:lnTo>
                      <a:pt x="174637" y="203529"/>
                    </a:lnTo>
                    <a:lnTo>
                      <a:pt x="174406" y="203617"/>
                    </a:lnTo>
                    <a:lnTo>
                      <a:pt x="175017" y="203464"/>
                    </a:lnTo>
                    <a:close/>
                  </a:path>
                  <a:path w="473710" h="562609">
                    <a:moveTo>
                      <a:pt x="169301" y="202924"/>
                    </a:moveTo>
                    <a:lnTo>
                      <a:pt x="168861" y="202978"/>
                    </a:lnTo>
                    <a:lnTo>
                      <a:pt x="168117" y="203414"/>
                    </a:lnTo>
                    <a:lnTo>
                      <a:pt x="168459" y="203616"/>
                    </a:lnTo>
                    <a:lnTo>
                      <a:pt x="168825" y="203184"/>
                    </a:lnTo>
                    <a:lnTo>
                      <a:pt x="169301" y="202924"/>
                    </a:lnTo>
                    <a:close/>
                  </a:path>
                  <a:path w="473710" h="562609">
                    <a:moveTo>
                      <a:pt x="160223" y="203290"/>
                    </a:moveTo>
                    <a:lnTo>
                      <a:pt x="161473" y="203614"/>
                    </a:lnTo>
                    <a:lnTo>
                      <a:pt x="160223" y="203290"/>
                    </a:lnTo>
                    <a:close/>
                  </a:path>
                  <a:path w="473710" h="562609">
                    <a:moveTo>
                      <a:pt x="162897" y="203346"/>
                    </a:moveTo>
                    <a:lnTo>
                      <a:pt x="163484" y="203506"/>
                    </a:lnTo>
                    <a:lnTo>
                      <a:pt x="164432" y="203613"/>
                    </a:lnTo>
                    <a:lnTo>
                      <a:pt x="163724" y="203441"/>
                    </a:lnTo>
                    <a:lnTo>
                      <a:pt x="162897" y="203346"/>
                    </a:lnTo>
                    <a:close/>
                  </a:path>
                  <a:path w="473710" h="562609">
                    <a:moveTo>
                      <a:pt x="160052" y="203383"/>
                    </a:moveTo>
                    <a:lnTo>
                      <a:pt x="160360" y="203577"/>
                    </a:lnTo>
                    <a:lnTo>
                      <a:pt x="160604" y="203603"/>
                    </a:lnTo>
                    <a:lnTo>
                      <a:pt x="160052" y="203383"/>
                    </a:lnTo>
                    <a:close/>
                  </a:path>
                  <a:path w="473710" h="562609">
                    <a:moveTo>
                      <a:pt x="158335" y="203360"/>
                    </a:moveTo>
                    <a:lnTo>
                      <a:pt x="158869" y="203602"/>
                    </a:lnTo>
                    <a:lnTo>
                      <a:pt x="158862" y="203427"/>
                    </a:lnTo>
                    <a:lnTo>
                      <a:pt x="158335" y="203360"/>
                    </a:lnTo>
                    <a:close/>
                  </a:path>
                  <a:path w="473710" h="562609">
                    <a:moveTo>
                      <a:pt x="153154" y="201930"/>
                    </a:moveTo>
                    <a:lnTo>
                      <a:pt x="155674" y="203547"/>
                    </a:lnTo>
                    <a:lnTo>
                      <a:pt x="154786" y="202807"/>
                    </a:lnTo>
                    <a:lnTo>
                      <a:pt x="153570" y="202093"/>
                    </a:lnTo>
                    <a:lnTo>
                      <a:pt x="153154" y="201930"/>
                    </a:lnTo>
                    <a:close/>
                  </a:path>
                  <a:path w="473710" h="562609">
                    <a:moveTo>
                      <a:pt x="184823" y="201930"/>
                    </a:moveTo>
                    <a:lnTo>
                      <a:pt x="180504" y="203529"/>
                    </a:lnTo>
                    <a:lnTo>
                      <a:pt x="184716" y="201985"/>
                    </a:lnTo>
                    <a:close/>
                  </a:path>
                  <a:path w="473710" h="562609">
                    <a:moveTo>
                      <a:pt x="157962" y="203320"/>
                    </a:moveTo>
                    <a:lnTo>
                      <a:pt x="158815" y="203591"/>
                    </a:lnTo>
                    <a:lnTo>
                      <a:pt x="158322" y="203359"/>
                    </a:lnTo>
                    <a:lnTo>
                      <a:pt x="157962" y="203320"/>
                    </a:lnTo>
                    <a:close/>
                  </a:path>
                  <a:path w="473710" h="562609">
                    <a:moveTo>
                      <a:pt x="159248" y="203458"/>
                    </a:moveTo>
                    <a:lnTo>
                      <a:pt x="159674" y="203589"/>
                    </a:lnTo>
                    <a:lnTo>
                      <a:pt x="159248" y="203458"/>
                    </a:lnTo>
                    <a:close/>
                  </a:path>
                  <a:path w="473710" h="562609">
                    <a:moveTo>
                      <a:pt x="164259" y="203055"/>
                    </a:moveTo>
                    <a:lnTo>
                      <a:pt x="166751" y="203587"/>
                    </a:lnTo>
                    <a:lnTo>
                      <a:pt x="164259" y="203055"/>
                    </a:lnTo>
                    <a:close/>
                  </a:path>
                  <a:path w="473710" h="562609">
                    <a:moveTo>
                      <a:pt x="160292" y="203253"/>
                    </a:moveTo>
                    <a:lnTo>
                      <a:pt x="161384" y="203580"/>
                    </a:lnTo>
                    <a:lnTo>
                      <a:pt x="160421" y="203267"/>
                    </a:lnTo>
                    <a:lnTo>
                      <a:pt x="160292" y="203253"/>
                    </a:lnTo>
                    <a:close/>
                  </a:path>
                  <a:path w="473710" h="562609">
                    <a:moveTo>
                      <a:pt x="183008" y="200958"/>
                    </a:moveTo>
                    <a:lnTo>
                      <a:pt x="178611" y="203579"/>
                    </a:lnTo>
                    <a:lnTo>
                      <a:pt x="180320" y="202962"/>
                    </a:lnTo>
                    <a:lnTo>
                      <a:pt x="183008" y="200958"/>
                    </a:lnTo>
                    <a:close/>
                  </a:path>
                  <a:path w="473710" h="562609">
                    <a:moveTo>
                      <a:pt x="180516" y="202887"/>
                    </a:moveTo>
                    <a:lnTo>
                      <a:pt x="180034" y="203204"/>
                    </a:lnTo>
                    <a:lnTo>
                      <a:pt x="178709" y="203577"/>
                    </a:lnTo>
                    <a:lnTo>
                      <a:pt x="180041" y="203217"/>
                    </a:lnTo>
                    <a:lnTo>
                      <a:pt x="180516" y="202887"/>
                    </a:lnTo>
                    <a:close/>
                  </a:path>
                  <a:path w="473710" h="562609">
                    <a:moveTo>
                      <a:pt x="175399" y="203114"/>
                    </a:moveTo>
                    <a:lnTo>
                      <a:pt x="174177" y="203577"/>
                    </a:lnTo>
                    <a:lnTo>
                      <a:pt x="174728" y="203494"/>
                    </a:lnTo>
                    <a:lnTo>
                      <a:pt x="175204" y="203312"/>
                    </a:lnTo>
                    <a:lnTo>
                      <a:pt x="175399" y="203114"/>
                    </a:lnTo>
                    <a:close/>
                  </a:path>
                  <a:path w="473710" h="562609">
                    <a:moveTo>
                      <a:pt x="151652" y="202483"/>
                    </a:moveTo>
                    <a:lnTo>
                      <a:pt x="152659" y="203317"/>
                    </a:lnTo>
                    <a:lnTo>
                      <a:pt x="153156" y="203575"/>
                    </a:lnTo>
                    <a:lnTo>
                      <a:pt x="151905" y="202592"/>
                    </a:lnTo>
                    <a:lnTo>
                      <a:pt x="151652" y="202483"/>
                    </a:lnTo>
                    <a:close/>
                  </a:path>
                  <a:path w="473710" h="562609">
                    <a:moveTo>
                      <a:pt x="159966" y="203430"/>
                    </a:moveTo>
                    <a:lnTo>
                      <a:pt x="160226" y="203563"/>
                    </a:lnTo>
                    <a:lnTo>
                      <a:pt x="159966" y="203430"/>
                    </a:lnTo>
                    <a:close/>
                  </a:path>
                  <a:path w="473710" h="562609">
                    <a:moveTo>
                      <a:pt x="157759" y="203299"/>
                    </a:moveTo>
                    <a:lnTo>
                      <a:pt x="157999" y="203414"/>
                    </a:lnTo>
                    <a:lnTo>
                      <a:pt x="158711" y="203568"/>
                    </a:lnTo>
                    <a:lnTo>
                      <a:pt x="158008" y="203336"/>
                    </a:lnTo>
                    <a:lnTo>
                      <a:pt x="157759" y="203299"/>
                    </a:lnTo>
                    <a:close/>
                  </a:path>
                  <a:path w="473710" h="562609">
                    <a:moveTo>
                      <a:pt x="175264" y="203441"/>
                    </a:moveTo>
                    <a:lnTo>
                      <a:pt x="175100" y="203568"/>
                    </a:lnTo>
                    <a:lnTo>
                      <a:pt x="175264" y="203441"/>
                    </a:lnTo>
                    <a:close/>
                  </a:path>
                  <a:path w="473710" h="562609">
                    <a:moveTo>
                      <a:pt x="165139" y="203179"/>
                    </a:moveTo>
                    <a:lnTo>
                      <a:pt x="166762" y="203549"/>
                    </a:lnTo>
                    <a:lnTo>
                      <a:pt x="165139" y="203179"/>
                    </a:lnTo>
                    <a:close/>
                  </a:path>
                  <a:path w="473710" h="562609">
                    <a:moveTo>
                      <a:pt x="162961" y="203068"/>
                    </a:moveTo>
                    <a:lnTo>
                      <a:pt x="162888" y="203230"/>
                    </a:lnTo>
                    <a:lnTo>
                      <a:pt x="164655" y="203548"/>
                    </a:lnTo>
                    <a:lnTo>
                      <a:pt x="163424" y="203200"/>
                    </a:lnTo>
                    <a:lnTo>
                      <a:pt x="163055" y="203200"/>
                    </a:lnTo>
                    <a:lnTo>
                      <a:pt x="162961" y="203068"/>
                    </a:lnTo>
                    <a:close/>
                  </a:path>
                  <a:path w="473710" h="562609">
                    <a:moveTo>
                      <a:pt x="161527" y="203391"/>
                    </a:moveTo>
                    <a:lnTo>
                      <a:pt x="162129" y="203547"/>
                    </a:lnTo>
                    <a:lnTo>
                      <a:pt x="161772" y="203418"/>
                    </a:lnTo>
                    <a:lnTo>
                      <a:pt x="161527" y="203391"/>
                    </a:lnTo>
                    <a:close/>
                  </a:path>
                  <a:path w="473710" h="562609">
                    <a:moveTo>
                      <a:pt x="159887" y="203473"/>
                    </a:moveTo>
                    <a:lnTo>
                      <a:pt x="160022" y="203541"/>
                    </a:lnTo>
                    <a:lnTo>
                      <a:pt x="159887" y="203473"/>
                    </a:lnTo>
                    <a:close/>
                  </a:path>
                  <a:path w="473710" h="562609">
                    <a:moveTo>
                      <a:pt x="159848" y="203494"/>
                    </a:moveTo>
                    <a:close/>
                  </a:path>
                  <a:path w="473710" h="562609">
                    <a:moveTo>
                      <a:pt x="162553" y="203400"/>
                    </a:moveTo>
                    <a:lnTo>
                      <a:pt x="162764" y="203468"/>
                    </a:lnTo>
                    <a:lnTo>
                      <a:pt x="163236" y="203522"/>
                    </a:lnTo>
                    <a:lnTo>
                      <a:pt x="162553" y="203400"/>
                    </a:lnTo>
                    <a:close/>
                  </a:path>
                  <a:path w="473710" h="562609">
                    <a:moveTo>
                      <a:pt x="161711" y="203349"/>
                    </a:moveTo>
                    <a:lnTo>
                      <a:pt x="162867" y="203518"/>
                    </a:lnTo>
                    <a:lnTo>
                      <a:pt x="162672" y="203458"/>
                    </a:lnTo>
                    <a:lnTo>
                      <a:pt x="161711" y="203349"/>
                    </a:lnTo>
                    <a:close/>
                  </a:path>
                  <a:path w="473710" h="562609">
                    <a:moveTo>
                      <a:pt x="159406" y="203317"/>
                    </a:moveTo>
                    <a:lnTo>
                      <a:pt x="159805" y="203518"/>
                    </a:lnTo>
                    <a:lnTo>
                      <a:pt x="159406" y="203317"/>
                    </a:lnTo>
                    <a:close/>
                  </a:path>
                  <a:path w="473710" h="562609">
                    <a:moveTo>
                      <a:pt x="168453" y="203200"/>
                    </a:moveTo>
                    <a:lnTo>
                      <a:pt x="166937" y="203200"/>
                    </a:lnTo>
                    <a:lnTo>
                      <a:pt x="167024" y="203327"/>
                    </a:lnTo>
                    <a:lnTo>
                      <a:pt x="167958" y="203515"/>
                    </a:lnTo>
                    <a:lnTo>
                      <a:pt x="168453" y="203200"/>
                    </a:lnTo>
                    <a:close/>
                  </a:path>
                  <a:path w="473710" h="562609">
                    <a:moveTo>
                      <a:pt x="158837" y="203414"/>
                    </a:moveTo>
                    <a:lnTo>
                      <a:pt x="159034" y="203514"/>
                    </a:lnTo>
                    <a:lnTo>
                      <a:pt x="158837" y="203414"/>
                    </a:lnTo>
                    <a:close/>
                  </a:path>
                  <a:path w="473710" h="562609">
                    <a:moveTo>
                      <a:pt x="159349" y="203347"/>
                    </a:moveTo>
                    <a:lnTo>
                      <a:pt x="159776" y="203514"/>
                    </a:lnTo>
                    <a:lnTo>
                      <a:pt x="159349" y="203347"/>
                    </a:lnTo>
                    <a:close/>
                  </a:path>
                  <a:path w="473710" h="562609">
                    <a:moveTo>
                      <a:pt x="153300" y="203052"/>
                    </a:moveTo>
                    <a:lnTo>
                      <a:pt x="154102" y="203513"/>
                    </a:lnTo>
                    <a:lnTo>
                      <a:pt x="153725" y="203237"/>
                    </a:lnTo>
                    <a:lnTo>
                      <a:pt x="153300" y="203052"/>
                    </a:lnTo>
                    <a:close/>
                  </a:path>
                  <a:path w="473710" h="562609">
                    <a:moveTo>
                      <a:pt x="159301" y="203373"/>
                    </a:moveTo>
                    <a:lnTo>
                      <a:pt x="159755" y="203512"/>
                    </a:lnTo>
                    <a:lnTo>
                      <a:pt x="159301" y="203373"/>
                    </a:lnTo>
                    <a:close/>
                  </a:path>
                  <a:path w="473710" h="562609">
                    <a:moveTo>
                      <a:pt x="175254" y="203293"/>
                    </a:moveTo>
                    <a:lnTo>
                      <a:pt x="174692" y="203508"/>
                    </a:lnTo>
                    <a:lnTo>
                      <a:pt x="175138" y="203434"/>
                    </a:lnTo>
                    <a:lnTo>
                      <a:pt x="175254" y="203293"/>
                    </a:lnTo>
                    <a:close/>
                  </a:path>
                  <a:path w="473710" h="562609">
                    <a:moveTo>
                      <a:pt x="174048" y="203200"/>
                    </a:moveTo>
                    <a:lnTo>
                      <a:pt x="173118" y="203434"/>
                    </a:lnTo>
                    <a:lnTo>
                      <a:pt x="174048" y="203200"/>
                    </a:lnTo>
                    <a:close/>
                  </a:path>
                  <a:path w="473710" h="562609">
                    <a:moveTo>
                      <a:pt x="165304" y="203129"/>
                    </a:moveTo>
                    <a:lnTo>
                      <a:pt x="165161" y="203184"/>
                    </a:lnTo>
                    <a:lnTo>
                      <a:pt x="166774" y="203506"/>
                    </a:lnTo>
                    <a:lnTo>
                      <a:pt x="165304" y="203129"/>
                    </a:lnTo>
                    <a:close/>
                  </a:path>
                  <a:path w="473710" h="562609">
                    <a:moveTo>
                      <a:pt x="177347" y="202919"/>
                    </a:moveTo>
                    <a:lnTo>
                      <a:pt x="177177" y="202962"/>
                    </a:lnTo>
                    <a:lnTo>
                      <a:pt x="176942" y="203505"/>
                    </a:lnTo>
                    <a:lnTo>
                      <a:pt x="177190" y="203283"/>
                    </a:lnTo>
                    <a:lnTo>
                      <a:pt x="177347" y="202919"/>
                    </a:lnTo>
                    <a:close/>
                  </a:path>
                  <a:path w="473710" h="562609">
                    <a:moveTo>
                      <a:pt x="180408" y="202928"/>
                    </a:moveTo>
                    <a:lnTo>
                      <a:pt x="178915" y="203499"/>
                    </a:lnTo>
                    <a:lnTo>
                      <a:pt x="179984" y="203217"/>
                    </a:lnTo>
                    <a:lnTo>
                      <a:pt x="180408" y="202928"/>
                    </a:lnTo>
                    <a:close/>
                  </a:path>
                  <a:path w="473710" h="562609">
                    <a:moveTo>
                      <a:pt x="173863" y="202944"/>
                    </a:moveTo>
                    <a:lnTo>
                      <a:pt x="172102" y="203420"/>
                    </a:lnTo>
                    <a:lnTo>
                      <a:pt x="173634" y="203094"/>
                    </a:lnTo>
                    <a:lnTo>
                      <a:pt x="173863" y="202944"/>
                    </a:lnTo>
                    <a:close/>
                  </a:path>
                  <a:path w="473710" h="562609">
                    <a:moveTo>
                      <a:pt x="162200" y="203266"/>
                    </a:moveTo>
                    <a:lnTo>
                      <a:pt x="162688" y="203411"/>
                    </a:lnTo>
                    <a:lnTo>
                      <a:pt x="163400" y="203496"/>
                    </a:lnTo>
                    <a:lnTo>
                      <a:pt x="162921" y="203354"/>
                    </a:lnTo>
                    <a:lnTo>
                      <a:pt x="162200" y="203266"/>
                    </a:lnTo>
                    <a:close/>
                  </a:path>
                  <a:path w="473710" h="562609">
                    <a:moveTo>
                      <a:pt x="159407" y="203317"/>
                    </a:moveTo>
                    <a:lnTo>
                      <a:pt x="159848" y="203494"/>
                    </a:lnTo>
                    <a:lnTo>
                      <a:pt x="159407" y="203317"/>
                    </a:lnTo>
                    <a:close/>
                  </a:path>
                  <a:path w="473710" h="562609">
                    <a:moveTo>
                      <a:pt x="310063" y="200660"/>
                    </a:moveTo>
                    <a:lnTo>
                      <a:pt x="186347" y="200660"/>
                    </a:lnTo>
                    <a:lnTo>
                      <a:pt x="180616" y="203474"/>
                    </a:lnTo>
                    <a:lnTo>
                      <a:pt x="184823" y="201930"/>
                    </a:lnTo>
                    <a:lnTo>
                      <a:pt x="308649" y="201930"/>
                    </a:lnTo>
                    <a:lnTo>
                      <a:pt x="310063" y="200660"/>
                    </a:lnTo>
                    <a:close/>
                  </a:path>
                  <a:path w="473710" h="562609">
                    <a:moveTo>
                      <a:pt x="156981" y="203230"/>
                    </a:moveTo>
                    <a:lnTo>
                      <a:pt x="156949" y="203420"/>
                    </a:lnTo>
                    <a:lnTo>
                      <a:pt x="157194" y="203406"/>
                    </a:lnTo>
                    <a:lnTo>
                      <a:pt x="157067" y="203266"/>
                    </a:lnTo>
                    <a:close/>
                  </a:path>
                  <a:path w="473710" h="562609">
                    <a:moveTo>
                      <a:pt x="175181" y="203424"/>
                    </a:moveTo>
                    <a:lnTo>
                      <a:pt x="175017" y="203464"/>
                    </a:lnTo>
                    <a:lnTo>
                      <a:pt x="175181" y="203424"/>
                    </a:lnTo>
                    <a:close/>
                  </a:path>
                  <a:path w="473710" h="562609">
                    <a:moveTo>
                      <a:pt x="161548" y="203286"/>
                    </a:moveTo>
                    <a:lnTo>
                      <a:pt x="161760" y="203355"/>
                    </a:lnTo>
                    <a:lnTo>
                      <a:pt x="162722" y="203464"/>
                    </a:lnTo>
                    <a:lnTo>
                      <a:pt x="162490" y="203393"/>
                    </a:lnTo>
                    <a:lnTo>
                      <a:pt x="161548" y="203286"/>
                    </a:lnTo>
                    <a:close/>
                  </a:path>
                  <a:path w="473710" h="562609">
                    <a:moveTo>
                      <a:pt x="159521" y="203256"/>
                    </a:moveTo>
                    <a:lnTo>
                      <a:pt x="159910" y="203461"/>
                    </a:lnTo>
                    <a:lnTo>
                      <a:pt x="159521" y="203256"/>
                    </a:lnTo>
                    <a:close/>
                  </a:path>
                  <a:path w="473710" h="562609">
                    <a:moveTo>
                      <a:pt x="159464" y="203286"/>
                    </a:moveTo>
                    <a:lnTo>
                      <a:pt x="159859" y="203459"/>
                    </a:lnTo>
                    <a:lnTo>
                      <a:pt x="159464" y="203286"/>
                    </a:lnTo>
                    <a:close/>
                  </a:path>
                  <a:path w="473710" h="562609">
                    <a:moveTo>
                      <a:pt x="158433" y="203208"/>
                    </a:moveTo>
                    <a:lnTo>
                      <a:pt x="158803" y="203396"/>
                    </a:lnTo>
                    <a:lnTo>
                      <a:pt x="159159" y="203448"/>
                    </a:lnTo>
                    <a:lnTo>
                      <a:pt x="158433" y="203208"/>
                    </a:lnTo>
                    <a:close/>
                  </a:path>
                  <a:path w="473710" h="562609">
                    <a:moveTo>
                      <a:pt x="172918" y="203200"/>
                    </a:moveTo>
                    <a:lnTo>
                      <a:pt x="172117" y="203200"/>
                    </a:lnTo>
                    <a:lnTo>
                      <a:pt x="172002" y="203447"/>
                    </a:lnTo>
                    <a:lnTo>
                      <a:pt x="172918" y="203200"/>
                    </a:lnTo>
                    <a:close/>
                  </a:path>
                  <a:path w="473710" h="562609">
                    <a:moveTo>
                      <a:pt x="162953" y="203066"/>
                    </a:moveTo>
                    <a:lnTo>
                      <a:pt x="162825" y="203217"/>
                    </a:lnTo>
                    <a:lnTo>
                      <a:pt x="163763" y="203446"/>
                    </a:lnTo>
                    <a:lnTo>
                      <a:pt x="162792" y="203206"/>
                    </a:lnTo>
                    <a:lnTo>
                      <a:pt x="162953" y="203066"/>
                    </a:lnTo>
                    <a:close/>
                  </a:path>
                  <a:path w="473710" h="562609">
                    <a:moveTo>
                      <a:pt x="162749" y="203008"/>
                    </a:moveTo>
                    <a:lnTo>
                      <a:pt x="162504" y="203230"/>
                    </a:lnTo>
                    <a:lnTo>
                      <a:pt x="162968" y="203355"/>
                    </a:lnTo>
                    <a:lnTo>
                      <a:pt x="163745" y="203444"/>
                    </a:lnTo>
                    <a:lnTo>
                      <a:pt x="162781" y="203206"/>
                    </a:lnTo>
                    <a:lnTo>
                      <a:pt x="162749" y="203008"/>
                    </a:lnTo>
                    <a:close/>
                  </a:path>
                  <a:path w="473710" h="562609">
                    <a:moveTo>
                      <a:pt x="158738" y="203200"/>
                    </a:moveTo>
                    <a:lnTo>
                      <a:pt x="158416" y="203200"/>
                    </a:lnTo>
                    <a:lnTo>
                      <a:pt x="159180" y="203437"/>
                    </a:lnTo>
                    <a:lnTo>
                      <a:pt x="159060" y="203299"/>
                    </a:lnTo>
                    <a:lnTo>
                      <a:pt x="158738" y="203200"/>
                    </a:lnTo>
                    <a:close/>
                  </a:path>
                  <a:path w="473710" h="562609">
                    <a:moveTo>
                      <a:pt x="173967" y="203200"/>
                    </a:moveTo>
                    <a:lnTo>
                      <a:pt x="173232" y="203371"/>
                    </a:lnTo>
                    <a:lnTo>
                      <a:pt x="173967" y="203200"/>
                    </a:lnTo>
                    <a:close/>
                  </a:path>
                  <a:path w="473710" h="562609">
                    <a:moveTo>
                      <a:pt x="159611" y="203208"/>
                    </a:moveTo>
                    <a:lnTo>
                      <a:pt x="159966" y="203430"/>
                    </a:lnTo>
                    <a:lnTo>
                      <a:pt x="159839" y="203299"/>
                    </a:lnTo>
                    <a:lnTo>
                      <a:pt x="159611" y="203208"/>
                    </a:lnTo>
                    <a:close/>
                  </a:path>
                  <a:path w="473710" h="562609">
                    <a:moveTo>
                      <a:pt x="165600" y="203039"/>
                    </a:moveTo>
                    <a:lnTo>
                      <a:pt x="165335" y="203135"/>
                    </a:lnTo>
                    <a:lnTo>
                      <a:pt x="166795" y="203429"/>
                    </a:lnTo>
                    <a:lnTo>
                      <a:pt x="166674" y="203256"/>
                    </a:lnTo>
                    <a:lnTo>
                      <a:pt x="165600" y="203039"/>
                    </a:lnTo>
                    <a:close/>
                  </a:path>
                  <a:path w="473710" h="562609">
                    <a:moveTo>
                      <a:pt x="175375" y="203247"/>
                    </a:moveTo>
                    <a:lnTo>
                      <a:pt x="175181" y="203424"/>
                    </a:lnTo>
                    <a:lnTo>
                      <a:pt x="175375" y="203247"/>
                    </a:lnTo>
                    <a:close/>
                  </a:path>
                  <a:path w="473710" h="562609">
                    <a:moveTo>
                      <a:pt x="156040" y="202259"/>
                    </a:moveTo>
                    <a:lnTo>
                      <a:pt x="158370" y="203364"/>
                    </a:lnTo>
                    <a:lnTo>
                      <a:pt x="158837" y="203414"/>
                    </a:lnTo>
                    <a:lnTo>
                      <a:pt x="157234" y="202634"/>
                    </a:lnTo>
                    <a:lnTo>
                      <a:pt x="156040" y="202259"/>
                    </a:lnTo>
                    <a:close/>
                  </a:path>
                  <a:path w="473710" h="562609">
                    <a:moveTo>
                      <a:pt x="157654" y="203288"/>
                    </a:moveTo>
                    <a:lnTo>
                      <a:pt x="157857" y="203383"/>
                    </a:lnTo>
                    <a:lnTo>
                      <a:pt x="157654" y="203288"/>
                    </a:lnTo>
                    <a:close/>
                  </a:path>
                  <a:path w="473710" h="562609">
                    <a:moveTo>
                      <a:pt x="177793" y="202807"/>
                    </a:moveTo>
                    <a:lnTo>
                      <a:pt x="177382" y="202910"/>
                    </a:lnTo>
                    <a:lnTo>
                      <a:pt x="177265" y="203109"/>
                    </a:lnTo>
                    <a:lnTo>
                      <a:pt x="177138" y="203402"/>
                    </a:lnTo>
                    <a:lnTo>
                      <a:pt x="177614" y="203154"/>
                    </a:lnTo>
                    <a:lnTo>
                      <a:pt x="177741" y="202991"/>
                    </a:lnTo>
                    <a:lnTo>
                      <a:pt x="177793" y="202807"/>
                    </a:lnTo>
                    <a:close/>
                  </a:path>
                  <a:path w="473710" h="562609">
                    <a:moveTo>
                      <a:pt x="161291" y="203127"/>
                    </a:moveTo>
                    <a:lnTo>
                      <a:pt x="161579" y="203289"/>
                    </a:lnTo>
                    <a:lnTo>
                      <a:pt x="162553" y="203400"/>
                    </a:lnTo>
                    <a:lnTo>
                      <a:pt x="161291" y="203127"/>
                    </a:lnTo>
                    <a:close/>
                  </a:path>
                  <a:path w="473710" h="562609">
                    <a:moveTo>
                      <a:pt x="175760" y="203317"/>
                    </a:moveTo>
                    <a:lnTo>
                      <a:pt x="175540" y="203395"/>
                    </a:lnTo>
                    <a:lnTo>
                      <a:pt x="175760" y="203317"/>
                    </a:lnTo>
                    <a:close/>
                  </a:path>
                  <a:path w="473710" h="562609">
                    <a:moveTo>
                      <a:pt x="175574" y="203171"/>
                    </a:moveTo>
                    <a:lnTo>
                      <a:pt x="175410" y="203234"/>
                    </a:lnTo>
                    <a:lnTo>
                      <a:pt x="175292" y="203393"/>
                    </a:lnTo>
                    <a:lnTo>
                      <a:pt x="175542" y="203249"/>
                    </a:lnTo>
                    <a:close/>
                  </a:path>
                  <a:path w="473710" h="562609">
                    <a:moveTo>
                      <a:pt x="161101" y="203280"/>
                    </a:moveTo>
                    <a:lnTo>
                      <a:pt x="161709" y="203390"/>
                    </a:lnTo>
                    <a:lnTo>
                      <a:pt x="161512" y="203327"/>
                    </a:lnTo>
                    <a:lnTo>
                      <a:pt x="161101" y="203280"/>
                    </a:lnTo>
                    <a:close/>
                  </a:path>
                  <a:path w="473710" h="562609">
                    <a:moveTo>
                      <a:pt x="159627" y="203200"/>
                    </a:moveTo>
                    <a:lnTo>
                      <a:pt x="160052" y="203383"/>
                    </a:lnTo>
                    <a:lnTo>
                      <a:pt x="159627" y="203200"/>
                    </a:lnTo>
                    <a:close/>
                  </a:path>
                  <a:path w="473710" h="562609">
                    <a:moveTo>
                      <a:pt x="173787" y="203068"/>
                    </a:moveTo>
                    <a:lnTo>
                      <a:pt x="173552" y="203147"/>
                    </a:lnTo>
                    <a:lnTo>
                      <a:pt x="173191" y="203383"/>
                    </a:lnTo>
                    <a:lnTo>
                      <a:pt x="173841" y="203200"/>
                    </a:lnTo>
                    <a:lnTo>
                      <a:pt x="173702" y="203200"/>
                    </a:lnTo>
                    <a:lnTo>
                      <a:pt x="173787" y="203068"/>
                    </a:lnTo>
                    <a:close/>
                  </a:path>
                  <a:path w="473710" h="562609">
                    <a:moveTo>
                      <a:pt x="156831" y="203200"/>
                    </a:moveTo>
                    <a:lnTo>
                      <a:pt x="156723" y="203331"/>
                    </a:lnTo>
                    <a:lnTo>
                      <a:pt x="156976" y="203236"/>
                    </a:lnTo>
                    <a:lnTo>
                      <a:pt x="156831" y="203200"/>
                    </a:lnTo>
                    <a:close/>
                  </a:path>
                  <a:path w="473710" h="562609">
                    <a:moveTo>
                      <a:pt x="157572" y="203279"/>
                    </a:moveTo>
                    <a:lnTo>
                      <a:pt x="157713" y="203349"/>
                    </a:lnTo>
                    <a:lnTo>
                      <a:pt x="157572" y="203279"/>
                    </a:lnTo>
                    <a:close/>
                  </a:path>
                  <a:path w="473710" h="562609">
                    <a:moveTo>
                      <a:pt x="158218" y="202943"/>
                    </a:moveTo>
                    <a:lnTo>
                      <a:pt x="158717" y="203189"/>
                    </a:lnTo>
                    <a:lnTo>
                      <a:pt x="159301" y="203373"/>
                    </a:lnTo>
                    <a:lnTo>
                      <a:pt x="158218" y="202943"/>
                    </a:lnTo>
                    <a:close/>
                  </a:path>
                  <a:path w="473710" h="562609">
                    <a:moveTo>
                      <a:pt x="175528" y="203295"/>
                    </a:moveTo>
                    <a:lnTo>
                      <a:pt x="175390" y="203371"/>
                    </a:lnTo>
                    <a:lnTo>
                      <a:pt x="175528" y="203295"/>
                    </a:lnTo>
                    <a:close/>
                  </a:path>
                  <a:path w="473710" h="562609">
                    <a:moveTo>
                      <a:pt x="176031" y="203249"/>
                    </a:moveTo>
                    <a:lnTo>
                      <a:pt x="175863" y="203291"/>
                    </a:lnTo>
                    <a:lnTo>
                      <a:pt x="176031" y="203249"/>
                    </a:lnTo>
                    <a:close/>
                  </a:path>
                  <a:path w="473710" h="562609">
                    <a:moveTo>
                      <a:pt x="160448" y="203270"/>
                    </a:moveTo>
                    <a:lnTo>
                      <a:pt x="160804" y="203362"/>
                    </a:lnTo>
                    <a:lnTo>
                      <a:pt x="160559" y="203283"/>
                    </a:lnTo>
                    <a:close/>
                  </a:path>
                  <a:path w="473710" h="562609">
                    <a:moveTo>
                      <a:pt x="158000" y="203200"/>
                    </a:moveTo>
                    <a:lnTo>
                      <a:pt x="157597" y="203200"/>
                    </a:lnTo>
                    <a:lnTo>
                      <a:pt x="158096" y="203335"/>
                    </a:lnTo>
                    <a:lnTo>
                      <a:pt x="158335" y="203360"/>
                    </a:lnTo>
                    <a:lnTo>
                      <a:pt x="158000" y="203200"/>
                    </a:lnTo>
                    <a:close/>
                  </a:path>
                  <a:path w="473710" h="562609">
                    <a:moveTo>
                      <a:pt x="156992" y="203217"/>
                    </a:moveTo>
                    <a:lnTo>
                      <a:pt x="157287" y="203359"/>
                    </a:lnTo>
                    <a:lnTo>
                      <a:pt x="156992" y="203217"/>
                    </a:lnTo>
                    <a:close/>
                  </a:path>
                  <a:path w="473710" h="562609">
                    <a:moveTo>
                      <a:pt x="160390" y="203200"/>
                    </a:moveTo>
                    <a:lnTo>
                      <a:pt x="160592" y="203266"/>
                    </a:lnTo>
                    <a:lnTo>
                      <a:pt x="161384" y="203354"/>
                    </a:lnTo>
                    <a:lnTo>
                      <a:pt x="160390" y="203200"/>
                    </a:lnTo>
                    <a:close/>
                  </a:path>
                  <a:path w="473710" h="562609">
                    <a:moveTo>
                      <a:pt x="175772" y="203291"/>
                    </a:moveTo>
                    <a:lnTo>
                      <a:pt x="175631" y="203349"/>
                    </a:lnTo>
                    <a:lnTo>
                      <a:pt x="175772" y="203291"/>
                    </a:lnTo>
                    <a:close/>
                  </a:path>
                  <a:path w="473710" h="562609">
                    <a:moveTo>
                      <a:pt x="161380" y="203267"/>
                    </a:moveTo>
                    <a:lnTo>
                      <a:pt x="161592" y="203336"/>
                    </a:lnTo>
                    <a:lnTo>
                      <a:pt x="161380" y="203267"/>
                    </a:lnTo>
                    <a:close/>
                  </a:path>
                  <a:path w="473710" h="562609">
                    <a:moveTo>
                      <a:pt x="158710" y="203098"/>
                    </a:moveTo>
                    <a:lnTo>
                      <a:pt x="159349" y="203347"/>
                    </a:lnTo>
                    <a:lnTo>
                      <a:pt x="158710" y="203098"/>
                    </a:lnTo>
                    <a:close/>
                  </a:path>
                  <a:path w="473710" h="562609">
                    <a:moveTo>
                      <a:pt x="157474" y="203268"/>
                    </a:moveTo>
                    <a:lnTo>
                      <a:pt x="157663" y="203341"/>
                    </a:lnTo>
                    <a:lnTo>
                      <a:pt x="157474" y="203268"/>
                    </a:lnTo>
                    <a:close/>
                  </a:path>
                  <a:path w="473710" h="562609">
                    <a:moveTo>
                      <a:pt x="177157" y="202967"/>
                    </a:moveTo>
                    <a:lnTo>
                      <a:pt x="176108" y="203230"/>
                    </a:lnTo>
                    <a:lnTo>
                      <a:pt x="177064" y="203200"/>
                    </a:lnTo>
                    <a:lnTo>
                      <a:pt x="177157" y="202967"/>
                    </a:lnTo>
                    <a:close/>
                  </a:path>
                  <a:path w="473710" h="562609">
                    <a:moveTo>
                      <a:pt x="157465" y="203267"/>
                    </a:moveTo>
                    <a:lnTo>
                      <a:pt x="157622" y="203332"/>
                    </a:lnTo>
                    <a:lnTo>
                      <a:pt x="157465" y="203267"/>
                    </a:lnTo>
                    <a:close/>
                  </a:path>
                  <a:path w="473710" h="562609">
                    <a:moveTo>
                      <a:pt x="160793" y="203200"/>
                    </a:moveTo>
                    <a:lnTo>
                      <a:pt x="161552" y="203331"/>
                    </a:lnTo>
                    <a:lnTo>
                      <a:pt x="161310" y="203259"/>
                    </a:lnTo>
                    <a:lnTo>
                      <a:pt x="160793" y="203200"/>
                    </a:lnTo>
                    <a:close/>
                  </a:path>
                  <a:path w="473710" h="562609">
                    <a:moveTo>
                      <a:pt x="152368" y="200886"/>
                    </a:moveTo>
                    <a:lnTo>
                      <a:pt x="154249" y="202360"/>
                    </a:lnTo>
                    <a:lnTo>
                      <a:pt x="156714" y="203328"/>
                    </a:lnTo>
                    <a:lnTo>
                      <a:pt x="156831" y="203200"/>
                    </a:lnTo>
                    <a:lnTo>
                      <a:pt x="153899" y="201930"/>
                    </a:lnTo>
                    <a:lnTo>
                      <a:pt x="154546" y="201930"/>
                    </a:lnTo>
                    <a:lnTo>
                      <a:pt x="152368" y="200886"/>
                    </a:lnTo>
                    <a:close/>
                  </a:path>
                  <a:path w="473710" h="562609">
                    <a:moveTo>
                      <a:pt x="175814" y="203200"/>
                    </a:moveTo>
                    <a:lnTo>
                      <a:pt x="175685" y="203230"/>
                    </a:lnTo>
                    <a:lnTo>
                      <a:pt x="175814" y="203200"/>
                    </a:lnTo>
                    <a:close/>
                  </a:path>
                  <a:path w="473710" h="562609">
                    <a:moveTo>
                      <a:pt x="159814" y="203200"/>
                    </a:moveTo>
                    <a:lnTo>
                      <a:pt x="159627" y="203200"/>
                    </a:lnTo>
                    <a:lnTo>
                      <a:pt x="160167" y="203321"/>
                    </a:lnTo>
                    <a:lnTo>
                      <a:pt x="159814" y="203200"/>
                    </a:lnTo>
                    <a:close/>
                  </a:path>
                  <a:path w="473710" h="562609">
                    <a:moveTo>
                      <a:pt x="157597" y="203200"/>
                    </a:moveTo>
                    <a:lnTo>
                      <a:pt x="157769" y="203300"/>
                    </a:lnTo>
                    <a:lnTo>
                      <a:pt x="157962" y="203320"/>
                    </a:lnTo>
                    <a:lnTo>
                      <a:pt x="157597" y="203200"/>
                    </a:lnTo>
                    <a:close/>
                  </a:path>
                  <a:path w="473710" h="562609">
                    <a:moveTo>
                      <a:pt x="156704" y="202196"/>
                    </a:moveTo>
                    <a:lnTo>
                      <a:pt x="159407" y="203317"/>
                    </a:lnTo>
                    <a:lnTo>
                      <a:pt x="156850" y="202229"/>
                    </a:lnTo>
                    <a:lnTo>
                      <a:pt x="156704" y="202196"/>
                    </a:lnTo>
                    <a:close/>
                  </a:path>
                  <a:path w="473710" h="562609">
                    <a:moveTo>
                      <a:pt x="151524" y="202428"/>
                    </a:moveTo>
                    <a:lnTo>
                      <a:pt x="152373" y="203148"/>
                    </a:lnTo>
                    <a:lnTo>
                      <a:pt x="152626" y="203300"/>
                    </a:lnTo>
                    <a:lnTo>
                      <a:pt x="151632" y="202475"/>
                    </a:lnTo>
                    <a:close/>
                  </a:path>
                  <a:path w="473710" h="562609">
                    <a:moveTo>
                      <a:pt x="157579" y="203209"/>
                    </a:moveTo>
                    <a:lnTo>
                      <a:pt x="157759" y="203299"/>
                    </a:lnTo>
                    <a:lnTo>
                      <a:pt x="157579" y="203209"/>
                    </a:lnTo>
                    <a:close/>
                  </a:path>
                  <a:path w="473710" h="562609">
                    <a:moveTo>
                      <a:pt x="175564" y="203052"/>
                    </a:moveTo>
                    <a:lnTo>
                      <a:pt x="175380" y="203132"/>
                    </a:lnTo>
                    <a:lnTo>
                      <a:pt x="175254" y="203293"/>
                    </a:lnTo>
                    <a:lnTo>
                      <a:pt x="175564" y="203052"/>
                    </a:lnTo>
                    <a:close/>
                  </a:path>
                  <a:path w="473710" h="562609">
                    <a:moveTo>
                      <a:pt x="159898" y="203209"/>
                    </a:moveTo>
                    <a:lnTo>
                      <a:pt x="160223" y="203290"/>
                    </a:lnTo>
                    <a:lnTo>
                      <a:pt x="160084" y="203230"/>
                    </a:lnTo>
                    <a:lnTo>
                      <a:pt x="159898" y="203209"/>
                    </a:lnTo>
                    <a:close/>
                  </a:path>
                  <a:path w="473710" h="562609">
                    <a:moveTo>
                      <a:pt x="165986" y="202921"/>
                    </a:moveTo>
                    <a:lnTo>
                      <a:pt x="165840" y="202966"/>
                    </a:lnTo>
                    <a:lnTo>
                      <a:pt x="166834" y="203288"/>
                    </a:lnTo>
                    <a:lnTo>
                      <a:pt x="166708" y="203064"/>
                    </a:lnTo>
                    <a:lnTo>
                      <a:pt x="165986" y="202921"/>
                    </a:lnTo>
                    <a:close/>
                  </a:path>
                  <a:path w="473710" h="562609">
                    <a:moveTo>
                      <a:pt x="157538" y="203230"/>
                    </a:moveTo>
                    <a:close/>
                  </a:path>
                  <a:path w="473710" h="562609">
                    <a:moveTo>
                      <a:pt x="152142" y="202181"/>
                    </a:moveTo>
                    <a:lnTo>
                      <a:pt x="152309" y="202358"/>
                    </a:lnTo>
                    <a:lnTo>
                      <a:pt x="153311" y="203057"/>
                    </a:lnTo>
                    <a:lnTo>
                      <a:pt x="153814" y="203287"/>
                    </a:lnTo>
                    <a:lnTo>
                      <a:pt x="152943" y="202604"/>
                    </a:lnTo>
                    <a:lnTo>
                      <a:pt x="152142" y="202181"/>
                    </a:lnTo>
                    <a:close/>
                  </a:path>
                  <a:path w="473710" h="562609">
                    <a:moveTo>
                      <a:pt x="159345" y="203200"/>
                    </a:moveTo>
                    <a:close/>
                  </a:path>
                  <a:path w="473710" h="562609">
                    <a:moveTo>
                      <a:pt x="160789" y="203200"/>
                    </a:moveTo>
                    <a:lnTo>
                      <a:pt x="160390" y="203200"/>
                    </a:lnTo>
                    <a:lnTo>
                      <a:pt x="161101" y="203280"/>
                    </a:lnTo>
                    <a:lnTo>
                      <a:pt x="160789" y="203200"/>
                    </a:lnTo>
                    <a:close/>
                  </a:path>
                  <a:path w="473710" h="562609">
                    <a:moveTo>
                      <a:pt x="159377" y="203200"/>
                    </a:moveTo>
                    <a:close/>
                  </a:path>
                  <a:path w="473710" h="562609">
                    <a:moveTo>
                      <a:pt x="175880" y="203054"/>
                    </a:moveTo>
                    <a:lnTo>
                      <a:pt x="175712" y="203135"/>
                    </a:lnTo>
                    <a:lnTo>
                      <a:pt x="175588" y="203270"/>
                    </a:lnTo>
                    <a:lnTo>
                      <a:pt x="175807" y="203179"/>
                    </a:lnTo>
                    <a:close/>
                  </a:path>
                  <a:path w="473710" h="562609">
                    <a:moveTo>
                      <a:pt x="160321" y="203237"/>
                    </a:moveTo>
                    <a:close/>
                  </a:path>
                  <a:path w="473710" h="562609">
                    <a:moveTo>
                      <a:pt x="156051" y="202651"/>
                    </a:moveTo>
                    <a:lnTo>
                      <a:pt x="157344" y="203254"/>
                    </a:lnTo>
                    <a:lnTo>
                      <a:pt x="156051" y="202651"/>
                    </a:lnTo>
                    <a:close/>
                  </a:path>
                  <a:path w="473710" h="562609">
                    <a:moveTo>
                      <a:pt x="160959" y="203109"/>
                    </a:moveTo>
                    <a:lnTo>
                      <a:pt x="160824" y="203204"/>
                    </a:lnTo>
                    <a:lnTo>
                      <a:pt x="161380" y="203267"/>
                    </a:lnTo>
                    <a:lnTo>
                      <a:pt x="161201" y="203200"/>
                    </a:lnTo>
                    <a:lnTo>
                      <a:pt x="160959" y="203109"/>
                    </a:lnTo>
                    <a:close/>
                  </a:path>
                  <a:path w="473710" h="562609">
                    <a:moveTo>
                      <a:pt x="162023" y="203200"/>
                    </a:moveTo>
                    <a:lnTo>
                      <a:pt x="161647" y="203200"/>
                    </a:lnTo>
                    <a:lnTo>
                      <a:pt x="162200" y="203266"/>
                    </a:lnTo>
                    <a:lnTo>
                      <a:pt x="162023" y="203200"/>
                    </a:lnTo>
                    <a:close/>
                  </a:path>
                  <a:path w="473710" h="562609">
                    <a:moveTo>
                      <a:pt x="152082" y="200660"/>
                    </a:moveTo>
                    <a:lnTo>
                      <a:pt x="152352" y="200873"/>
                    </a:lnTo>
                    <a:lnTo>
                      <a:pt x="157468" y="203266"/>
                    </a:lnTo>
                    <a:lnTo>
                      <a:pt x="152082" y="200660"/>
                    </a:lnTo>
                    <a:close/>
                  </a:path>
                  <a:path w="473710" h="562609">
                    <a:moveTo>
                      <a:pt x="160383" y="203204"/>
                    </a:moveTo>
                    <a:lnTo>
                      <a:pt x="160529" y="203259"/>
                    </a:lnTo>
                    <a:lnTo>
                      <a:pt x="160383" y="203204"/>
                    </a:lnTo>
                    <a:close/>
                  </a:path>
                  <a:path w="473710" h="562609">
                    <a:moveTo>
                      <a:pt x="156932" y="202243"/>
                    </a:moveTo>
                    <a:lnTo>
                      <a:pt x="159521" y="203256"/>
                    </a:lnTo>
                    <a:lnTo>
                      <a:pt x="159404" y="203126"/>
                    </a:lnTo>
                    <a:lnTo>
                      <a:pt x="157449" y="202348"/>
                    </a:lnTo>
                    <a:lnTo>
                      <a:pt x="156932" y="202243"/>
                    </a:lnTo>
                    <a:close/>
                  </a:path>
                  <a:path w="473710" h="562609">
                    <a:moveTo>
                      <a:pt x="157413" y="203200"/>
                    </a:moveTo>
                    <a:close/>
                  </a:path>
                  <a:path w="473710" h="562609">
                    <a:moveTo>
                      <a:pt x="176056" y="203200"/>
                    </a:moveTo>
                    <a:lnTo>
                      <a:pt x="175865" y="203253"/>
                    </a:lnTo>
                    <a:lnTo>
                      <a:pt x="176056" y="203200"/>
                    </a:lnTo>
                    <a:close/>
                  </a:path>
                  <a:path w="473710" h="562609">
                    <a:moveTo>
                      <a:pt x="160067" y="203085"/>
                    </a:moveTo>
                    <a:lnTo>
                      <a:pt x="159978" y="203217"/>
                    </a:lnTo>
                    <a:lnTo>
                      <a:pt x="160294" y="203252"/>
                    </a:lnTo>
                    <a:lnTo>
                      <a:pt x="159997" y="203200"/>
                    </a:lnTo>
                    <a:lnTo>
                      <a:pt x="160173" y="203200"/>
                    </a:lnTo>
                    <a:close/>
                  </a:path>
                  <a:path w="473710" h="562609">
                    <a:moveTo>
                      <a:pt x="157197" y="203200"/>
                    </a:moveTo>
                    <a:lnTo>
                      <a:pt x="157007" y="203200"/>
                    </a:lnTo>
                    <a:lnTo>
                      <a:pt x="157302" y="203250"/>
                    </a:lnTo>
                    <a:close/>
                  </a:path>
                  <a:path w="473710" h="562609">
                    <a:moveTo>
                      <a:pt x="176228" y="203200"/>
                    </a:moveTo>
                    <a:lnTo>
                      <a:pt x="176078" y="203200"/>
                    </a:lnTo>
                    <a:lnTo>
                      <a:pt x="176228" y="203200"/>
                    </a:lnTo>
                    <a:close/>
                  </a:path>
                  <a:path w="473710" h="562609">
                    <a:moveTo>
                      <a:pt x="175627" y="203028"/>
                    </a:moveTo>
                    <a:lnTo>
                      <a:pt x="175375" y="203247"/>
                    </a:lnTo>
                    <a:lnTo>
                      <a:pt x="175627" y="203028"/>
                    </a:lnTo>
                    <a:close/>
                  </a:path>
                  <a:path w="473710" h="562609">
                    <a:moveTo>
                      <a:pt x="157477" y="203200"/>
                    </a:moveTo>
                    <a:close/>
                  </a:path>
                  <a:path w="473710" h="562609">
                    <a:moveTo>
                      <a:pt x="175609" y="203200"/>
                    </a:moveTo>
                    <a:close/>
                  </a:path>
                  <a:path w="473710" h="562609">
                    <a:moveTo>
                      <a:pt x="152725" y="202946"/>
                    </a:moveTo>
                    <a:lnTo>
                      <a:pt x="153143" y="203243"/>
                    </a:lnTo>
                    <a:lnTo>
                      <a:pt x="153017" y="203109"/>
                    </a:lnTo>
                    <a:lnTo>
                      <a:pt x="152725" y="202946"/>
                    </a:lnTo>
                    <a:close/>
                  </a:path>
                  <a:path w="473710" h="562609">
                    <a:moveTo>
                      <a:pt x="160255" y="203155"/>
                    </a:moveTo>
                    <a:close/>
                  </a:path>
                  <a:path w="473710" h="562609">
                    <a:moveTo>
                      <a:pt x="160173" y="203200"/>
                    </a:moveTo>
                    <a:lnTo>
                      <a:pt x="159997" y="203200"/>
                    </a:lnTo>
                    <a:lnTo>
                      <a:pt x="160307" y="203234"/>
                    </a:lnTo>
                    <a:lnTo>
                      <a:pt x="160173" y="203200"/>
                    </a:lnTo>
                    <a:close/>
                  </a:path>
                  <a:path w="473710" h="562609">
                    <a:moveTo>
                      <a:pt x="153316" y="201134"/>
                    </a:moveTo>
                    <a:lnTo>
                      <a:pt x="157538" y="203230"/>
                    </a:lnTo>
                    <a:lnTo>
                      <a:pt x="158000" y="203200"/>
                    </a:lnTo>
                    <a:lnTo>
                      <a:pt x="156040" y="202259"/>
                    </a:lnTo>
                    <a:lnTo>
                      <a:pt x="154992" y="201930"/>
                    </a:lnTo>
                    <a:lnTo>
                      <a:pt x="155354" y="201930"/>
                    </a:lnTo>
                    <a:lnTo>
                      <a:pt x="153316" y="201134"/>
                    </a:lnTo>
                    <a:close/>
                  </a:path>
                  <a:path w="473710" h="562609">
                    <a:moveTo>
                      <a:pt x="154391" y="201930"/>
                    </a:moveTo>
                    <a:lnTo>
                      <a:pt x="153899" y="201930"/>
                    </a:lnTo>
                    <a:lnTo>
                      <a:pt x="156871" y="203184"/>
                    </a:lnTo>
                    <a:lnTo>
                      <a:pt x="157007" y="203200"/>
                    </a:lnTo>
                    <a:lnTo>
                      <a:pt x="157197" y="203200"/>
                    </a:lnTo>
                    <a:lnTo>
                      <a:pt x="154391" y="201930"/>
                    </a:lnTo>
                    <a:close/>
                  </a:path>
                  <a:path w="473710" h="562609">
                    <a:moveTo>
                      <a:pt x="156909" y="203200"/>
                    </a:moveTo>
                    <a:close/>
                  </a:path>
                  <a:path w="473710" h="562609">
                    <a:moveTo>
                      <a:pt x="159823" y="203200"/>
                    </a:moveTo>
                    <a:close/>
                  </a:path>
                  <a:path w="473710" h="562609">
                    <a:moveTo>
                      <a:pt x="157265" y="202644"/>
                    </a:moveTo>
                    <a:lnTo>
                      <a:pt x="158433" y="203208"/>
                    </a:lnTo>
                    <a:lnTo>
                      <a:pt x="158738" y="203200"/>
                    </a:lnTo>
                    <a:lnTo>
                      <a:pt x="158133" y="202916"/>
                    </a:lnTo>
                    <a:lnTo>
                      <a:pt x="157265" y="202644"/>
                    </a:lnTo>
                    <a:close/>
                  </a:path>
                  <a:path w="473710" h="562609">
                    <a:moveTo>
                      <a:pt x="157449" y="202348"/>
                    </a:moveTo>
                    <a:lnTo>
                      <a:pt x="159611" y="203208"/>
                    </a:lnTo>
                    <a:lnTo>
                      <a:pt x="159861" y="203200"/>
                    </a:lnTo>
                    <a:lnTo>
                      <a:pt x="159863" y="203008"/>
                    </a:lnTo>
                    <a:lnTo>
                      <a:pt x="158895" y="202643"/>
                    </a:lnTo>
                    <a:lnTo>
                      <a:pt x="157449" y="202348"/>
                    </a:lnTo>
                    <a:close/>
                  </a:path>
                  <a:path w="473710" h="562609">
                    <a:moveTo>
                      <a:pt x="161647" y="203200"/>
                    </a:moveTo>
                    <a:close/>
                  </a:path>
                  <a:path w="473710" h="562609">
                    <a:moveTo>
                      <a:pt x="159861" y="203200"/>
                    </a:moveTo>
                    <a:close/>
                  </a:path>
                  <a:path w="473710" h="562609">
                    <a:moveTo>
                      <a:pt x="177274" y="202672"/>
                    </a:moveTo>
                    <a:lnTo>
                      <a:pt x="176173" y="203126"/>
                    </a:lnTo>
                    <a:lnTo>
                      <a:pt x="177133" y="202936"/>
                    </a:lnTo>
                    <a:lnTo>
                      <a:pt x="177274" y="202672"/>
                    </a:lnTo>
                    <a:close/>
                  </a:path>
                  <a:path w="473710" h="562609">
                    <a:moveTo>
                      <a:pt x="160572" y="202981"/>
                    </a:moveTo>
                    <a:lnTo>
                      <a:pt x="160262" y="203158"/>
                    </a:lnTo>
                    <a:lnTo>
                      <a:pt x="160390" y="203200"/>
                    </a:lnTo>
                    <a:lnTo>
                      <a:pt x="160791" y="203200"/>
                    </a:lnTo>
                    <a:lnTo>
                      <a:pt x="160790" y="203045"/>
                    </a:lnTo>
                    <a:lnTo>
                      <a:pt x="160572" y="202981"/>
                    </a:lnTo>
                    <a:close/>
                  </a:path>
                  <a:path w="473710" h="562609">
                    <a:moveTo>
                      <a:pt x="160791" y="203200"/>
                    </a:moveTo>
                    <a:close/>
                  </a:path>
                  <a:path w="473710" h="562609">
                    <a:moveTo>
                      <a:pt x="156878" y="202232"/>
                    </a:moveTo>
                    <a:lnTo>
                      <a:pt x="159265" y="203200"/>
                    </a:lnTo>
                    <a:lnTo>
                      <a:pt x="156878" y="202232"/>
                    </a:lnTo>
                    <a:close/>
                  </a:path>
                  <a:path w="473710" h="562609">
                    <a:moveTo>
                      <a:pt x="161174" y="203189"/>
                    </a:moveTo>
                    <a:close/>
                  </a:path>
                  <a:path w="473710" h="562609">
                    <a:moveTo>
                      <a:pt x="161603" y="202962"/>
                    </a:moveTo>
                    <a:lnTo>
                      <a:pt x="162023" y="203200"/>
                    </a:lnTo>
                    <a:lnTo>
                      <a:pt x="162379" y="203200"/>
                    </a:lnTo>
                    <a:lnTo>
                      <a:pt x="161603" y="202962"/>
                    </a:lnTo>
                    <a:close/>
                  </a:path>
                  <a:path w="473710" h="562609">
                    <a:moveTo>
                      <a:pt x="163134" y="203117"/>
                    </a:moveTo>
                    <a:close/>
                  </a:path>
                  <a:path w="473710" h="562609">
                    <a:moveTo>
                      <a:pt x="163240" y="203147"/>
                    </a:moveTo>
                    <a:lnTo>
                      <a:pt x="163055" y="203200"/>
                    </a:lnTo>
                    <a:lnTo>
                      <a:pt x="163424" y="203200"/>
                    </a:lnTo>
                    <a:lnTo>
                      <a:pt x="163240" y="203147"/>
                    </a:lnTo>
                    <a:close/>
                  </a:path>
                  <a:path w="473710" h="562609">
                    <a:moveTo>
                      <a:pt x="163799" y="203136"/>
                    </a:moveTo>
                    <a:close/>
                  </a:path>
                  <a:path w="473710" h="562609">
                    <a:moveTo>
                      <a:pt x="164172" y="203079"/>
                    </a:moveTo>
                    <a:lnTo>
                      <a:pt x="164477" y="203200"/>
                    </a:lnTo>
                    <a:lnTo>
                      <a:pt x="164780" y="203200"/>
                    </a:lnTo>
                    <a:lnTo>
                      <a:pt x="164172" y="203079"/>
                    </a:lnTo>
                    <a:close/>
                  </a:path>
                  <a:path w="473710" h="562609">
                    <a:moveTo>
                      <a:pt x="164366" y="203025"/>
                    </a:moveTo>
                    <a:lnTo>
                      <a:pt x="164991" y="203200"/>
                    </a:lnTo>
                    <a:lnTo>
                      <a:pt x="164366" y="203025"/>
                    </a:lnTo>
                    <a:close/>
                  </a:path>
                  <a:path w="473710" h="562609">
                    <a:moveTo>
                      <a:pt x="166961" y="203113"/>
                    </a:moveTo>
                    <a:lnTo>
                      <a:pt x="167184" y="203176"/>
                    </a:lnTo>
                    <a:lnTo>
                      <a:pt x="166961" y="203113"/>
                    </a:lnTo>
                    <a:close/>
                  </a:path>
                  <a:path w="473710" h="562609">
                    <a:moveTo>
                      <a:pt x="169835" y="202860"/>
                    </a:moveTo>
                    <a:lnTo>
                      <a:pt x="169519" y="202910"/>
                    </a:lnTo>
                    <a:lnTo>
                      <a:pt x="169392" y="203200"/>
                    </a:lnTo>
                    <a:lnTo>
                      <a:pt x="169767" y="202998"/>
                    </a:lnTo>
                    <a:lnTo>
                      <a:pt x="169835" y="202860"/>
                    </a:lnTo>
                    <a:close/>
                  </a:path>
                  <a:path w="473710" h="562609">
                    <a:moveTo>
                      <a:pt x="169754" y="203030"/>
                    </a:moveTo>
                    <a:lnTo>
                      <a:pt x="169512" y="203200"/>
                    </a:lnTo>
                    <a:lnTo>
                      <a:pt x="169675" y="203200"/>
                    </a:lnTo>
                    <a:lnTo>
                      <a:pt x="169754" y="203030"/>
                    </a:lnTo>
                    <a:close/>
                  </a:path>
                  <a:path w="473710" h="562609">
                    <a:moveTo>
                      <a:pt x="169876" y="203088"/>
                    </a:moveTo>
                    <a:lnTo>
                      <a:pt x="169675" y="203200"/>
                    </a:lnTo>
                    <a:lnTo>
                      <a:pt x="169833" y="203200"/>
                    </a:lnTo>
                    <a:close/>
                  </a:path>
                  <a:path w="473710" h="562609">
                    <a:moveTo>
                      <a:pt x="172253" y="202571"/>
                    </a:moveTo>
                    <a:lnTo>
                      <a:pt x="170850" y="202745"/>
                    </a:lnTo>
                    <a:lnTo>
                      <a:pt x="170604" y="202974"/>
                    </a:lnTo>
                    <a:lnTo>
                      <a:pt x="170478" y="203200"/>
                    </a:lnTo>
                    <a:lnTo>
                      <a:pt x="172140" y="202714"/>
                    </a:lnTo>
                    <a:lnTo>
                      <a:pt x="172253" y="202571"/>
                    </a:lnTo>
                    <a:close/>
                  </a:path>
                  <a:path w="473710" h="562609">
                    <a:moveTo>
                      <a:pt x="172376" y="202645"/>
                    </a:moveTo>
                    <a:lnTo>
                      <a:pt x="172143" y="202761"/>
                    </a:lnTo>
                    <a:lnTo>
                      <a:pt x="171891" y="203200"/>
                    </a:lnTo>
                    <a:lnTo>
                      <a:pt x="172131" y="203050"/>
                    </a:lnTo>
                    <a:lnTo>
                      <a:pt x="172258" y="202897"/>
                    </a:lnTo>
                    <a:lnTo>
                      <a:pt x="172376" y="202645"/>
                    </a:lnTo>
                    <a:close/>
                  </a:path>
                  <a:path w="473710" h="562609">
                    <a:moveTo>
                      <a:pt x="172219" y="203118"/>
                    </a:moveTo>
                    <a:close/>
                  </a:path>
                  <a:path w="473710" h="562609">
                    <a:moveTo>
                      <a:pt x="172707" y="202888"/>
                    </a:moveTo>
                    <a:lnTo>
                      <a:pt x="172181" y="203200"/>
                    </a:lnTo>
                    <a:lnTo>
                      <a:pt x="172500" y="203200"/>
                    </a:lnTo>
                    <a:lnTo>
                      <a:pt x="172707" y="202888"/>
                    </a:lnTo>
                    <a:close/>
                  </a:path>
                  <a:path w="473710" h="562609">
                    <a:moveTo>
                      <a:pt x="173040" y="202844"/>
                    </a:moveTo>
                    <a:lnTo>
                      <a:pt x="172500" y="203200"/>
                    </a:lnTo>
                    <a:lnTo>
                      <a:pt x="172853" y="203200"/>
                    </a:lnTo>
                    <a:lnTo>
                      <a:pt x="173040" y="202844"/>
                    </a:lnTo>
                    <a:close/>
                  </a:path>
                  <a:path w="473710" h="562609">
                    <a:moveTo>
                      <a:pt x="174259" y="202331"/>
                    </a:moveTo>
                    <a:lnTo>
                      <a:pt x="172853" y="203200"/>
                    </a:lnTo>
                    <a:lnTo>
                      <a:pt x="173784" y="202966"/>
                    </a:lnTo>
                    <a:lnTo>
                      <a:pt x="174259" y="202331"/>
                    </a:lnTo>
                    <a:close/>
                  </a:path>
                  <a:path w="473710" h="562609">
                    <a:moveTo>
                      <a:pt x="173957" y="203027"/>
                    </a:moveTo>
                    <a:lnTo>
                      <a:pt x="173808" y="203063"/>
                    </a:lnTo>
                    <a:lnTo>
                      <a:pt x="173702" y="203200"/>
                    </a:lnTo>
                    <a:lnTo>
                      <a:pt x="173957" y="203027"/>
                    </a:lnTo>
                    <a:close/>
                  </a:path>
                  <a:path w="473710" h="562609">
                    <a:moveTo>
                      <a:pt x="174067" y="203001"/>
                    </a:moveTo>
                    <a:lnTo>
                      <a:pt x="173702" y="203200"/>
                    </a:lnTo>
                    <a:lnTo>
                      <a:pt x="173841" y="203200"/>
                    </a:lnTo>
                    <a:lnTo>
                      <a:pt x="174067" y="203001"/>
                    </a:lnTo>
                    <a:close/>
                  </a:path>
                  <a:path w="473710" h="562609">
                    <a:moveTo>
                      <a:pt x="174286" y="202949"/>
                    </a:moveTo>
                    <a:lnTo>
                      <a:pt x="174048" y="203039"/>
                    </a:lnTo>
                    <a:lnTo>
                      <a:pt x="173929" y="203200"/>
                    </a:lnTo>
                    <a:lnTo>
                      <a:pt x="174286" y="202949"/>
                    </a:lnTo>
                    <a:close/>
                  </a:path>
                  <a:path w="473710" h="562609">
                    <a:moveTo>
                      <a:pt x="176136" y="203043"/>
                    </a:moveTo>
                    <a:lnTo>
                      <a:pt x="175936" y="203126"/>
                    </a:lnTo>
                    <a:lnTo>
                      <a:pt x="176136" y="203043"/>
                    </a:lnTo>
                    <a:close/>
                  </a:path>
                  <a:path w="473710" h="562609">
                    <a:moveTo>
                      <a:pt x="178017" y="203019"/>
                    </a:moveTo>
                    <a:lnTo>
                      <a:pt x="177682" y="203200"/>
                    </a:lnTo>
                    <a:lnTo>
                      <a:pt x="177963" y="203200"/>
                    </a:lnTo>
                    <a:lnTo>
                      <a:pt x="178017" y="203019"/>
                    </a:lnTo>
                    <a:close/>
                  </a:path>
                  <a:path w="473710" h="562609">
                    <a:moveTo>
                      <a:pt x="178047" y="203154"/>
                    </a:moveTo>
                    <a:close/>
                  </a:path>
                  <a:path w="473710" h="562609">
                    <a:moveTo>
                      <a:pt x="178175" y="203084"/>
                    </a:moveTo>
                    <a:lnTo>
                      <a:pt x="178030" y="203200"/>
                    </a:lnTo>
                    <a:lnTo>
                      <a:pt x="178175" y="203084"/>
                    </a:lnTo>
                    <a:close/>
                  </a:path>
                  <a:path w="473710" h="562609">
                    <a:moveTo>
                      <a:pt x="178160" y="203126"/>
                    </a:moveTo>
                    <a:lnTo>
                      <a:pt x="178030" y="203200"/>
                    </a:lnTo>
                    <a:lnTo>
                      <a:pt x="178160" y="203126"/>
                    </a:lnTo>
                    <a:close/>
                  </a:path>
                  <a:path w="473710" h="562609">
                    <a:moveTo>
                      <a:pt x="181267" y="201936"/>
                    </a:moveTo>
                    <a:lnTo>
                      <a:pt x="178256" y="203135"/>
                    </a:lnTo>
                    <a:lnTo>
                      <a:pt x="181267" y="201936"/>
                    </a:lnTo>
                    <a:close/>
                  </a:path>
                  <a:path w="473710" h="562609">
                    <a:moveTo>
                      <a:pt x="161945" y="202780"/>
                    </a:moveTo>
                    <a:lnTo>
                      <a:pt x="161798" y="202858"/>
                    </a:lnTo>
                    <a:lnTo>
                      <a:pt x="162387" y="203195"/>
                    </a:lnTo>
                    <a:lnTo>
                      <a:pt x="162635" y="203067"/>
                    </a:lnTo>
                    <a:lnTo>
                      <a:pt x="161945" y="202780"/>
                    </a:lnTo>
                    <a:close/>
                  </a:path>
                  <a:path w="473710" h="562609">
                    <a:moveTo>
                      <a:pt x="161015" y="203078"/>
                    </a:moveTo>
                    <a:lnTo>
                      <a:pt x="161174" y="203189"/>
                    </a:lnTo>
                    <a:lnTo>
                      <a:pt x="161015" y="203078"/>
                    </a:lnTo>
                    <a:close/>
                  </a:path>
                  <a:path w="473710" h="562609">
                    <a:moveTo>
                      <a:pt x="179684" y="202333"/>
                    </a:moveTo>
                    <a:lnTo>
                      <a:pt x="179503" y="202378"/>
                    </a:lnTo>
                    <a:lnTo>
                      <a:pt x="178266" y="203066"/>
                    </a:lnTo>
                    <a:lnTo>
                      <a:pt x="179684" y="202333"/>
                    </a:lnTo>
                    <a:close/>
                  </a:path>
                  <a:path w="473710" h="562609">
                    <a:moveTo>
                      <a:pt x="165164" y="203101"/>
                    </a:moveTo>
                    <a:close/>
                  </a:path>
                  <a:path w="473710" h="562609">
                    <a:moveTo>
                      <a:pt x="164542" y="202976"/>
                    </a:moveTo>
                    <a:lnTo>
                      <a:pt x="164383" y="203028"/>
                    </a:lnTo>
                    <a:lnTo>
                      <a:pt x="165099" y="203171"/>
                    </a:lnTo>
                    <a:lnTo>
                      <a:pt x="164542" y="202976"/>
                    </a:lnTo>
                    <a:close/>
                  </a:path>
                  <a:path w="473710" h="562609">
                    <a:moveTo>
                      <a:pt x="169292" y="201904"/>
                    </a:moveTo>
                    <a:lnTo>
                      <a:pt x="167143" y="202569"/>
                    </a:lnTo>
                    <a:lnTo>
                      <a:pt x="167022" y="203098"/>
                    </a:lnTo>
                    <a:lnTo>
                      <a:pt x="167274" y="203166"/>
                    </a:lnTo>
                    <a:lnTo>
                      <a:pt x="168868" y="202974"/>
                    </a:lnTo>
                    <a:lnTo>
                      <a:pt x="169612" y="202571"/>
                    </a:lnTo>
                    <a:lnTo>
                      <a:pt x="169739" y="202409"/>
                    </a:lnTo>
                    <a:lnTo>
                      <a:pt x="169950" y="201930"/>
                    </a:lnTo>
                    <a:lnTo>
                      <a:pt x="169292" y="201904"/>
                    </a:lnTo>
                    <a:close/>
                  </a:path>
                  <a:path w="473710" h="562609">
                    <a:moveTo>
                      <a:pt x="175789" y="202590"/>
                    </a:moveTo>
                    <a:lnTo>
                      <a:pt x="174462" y="202907"/>
                    </a:lnTo>
                    <a:lnTo>
                      <a:pt x="174092" y="203165"/>
                    </a:lnTo>
                    <a:lnTo>
                      <a:pt x="175696" y="202722"/>
                    </a:lnTo>
                    <a:lnTo>
                      <a:pt x="175789" y="202590"/>
                    </a:lnTo>
                    <a:close/>
                  </a:path>
                  <a:path w="473710" h="562609">
                    <a:moveTo>
                      <a:pt x="161025" y="203073"/>
                    </a:moveTo>
                    <a:lnTo>
                      <a:pt x="161227" y="203161"/>
                    </a:lnTo>
                    <a:lnTo>
                      <a:pt x="161025" y="203073"/>
                    </a:lnTo>
                    <a:close/>
                  </a:path>
                  <a:path w="473710" h="562609">
                    <a:moveTo>
                      <a:pt x="160338" y="202934"/>
                    </a:moveTo>
                    <a:lnTo>
                      <a:pt x="160131" y="203109"/>
                    </a:lnTo>
                    <a:lnTo>
                      <a:pt x="160503" y="203019"/>
                    </a:lnTo>
                    <a:lnTo>
                      <a:pt x="160338" y="202934"/>
                    </a:lnTo>
                    <a:close/>
                  </a:path>
                  <a:path w="473710" h="562609">
                    <a:moveTo>
                      <a:pt x="178239" y="202900"/>
                    </a:moveTo>
                    <a:lnTo>
                      <a:pt x="178047" y="203154"/>
                    </a:lnTo>
                    <a:lnTo>
                      <a:pt x="178239" y="202900"/>
                    </a:lnTo>
                    <a:close/>
                  </a:path>
                  <a:path w="473710" h="562609">
                    <a:moveTo>
                      <a:pt x="175948" y="202907"/>
                    </a:moveTo>
                    <a:lnTo>
                      <a:pt x="175760" y="202978"/>
                    </a:lnTo>
                    <a:lnTo>
                      <a:pt x="175634" y="203148"/>
                    </a:lnTo>
                    <a:lnTo>
                      <a:pt x="175881" y="203001"/>
                    </a:lnTo>
                    <a:close/>
                  </a:path>
                  <a:path w="473710" h="562609">
                    <a:moveTo>
                      <a:pt x="163263" y="202983"/>
                    </a:moveTo>
                    <a:lnTo>
                      <a:pt x="163240" y="203147"/>
                    </a:lnTo>
                    <a:lnTo>
                      <a:pt x="163486" y="203078"/>
                    </a:lnTo>
                    <a:lnTo>
                      <a:pt x="163263" y="202983"/>
                    </a:lnTo>
                    <a:close/>
                  </a:path>
                  <a:path w="473710" h="562609">
                    <a:moveTo>
                      <a:pt x="180971" y="202010"/>
                    </a:moveTo>
                    <a:lnTo>
                      <a:pt x="179704" y="202328"/>
                    </a:lnTo>
                    <a:lnTo>
                      <a:pt x="178228" y="203147"/>
                    </a:lnTo>
                    <a:lnTo>
                      <a:pt x="180971" y="202010"/>
                    </a:lnTo>
                    <a:close/>
                  </a:path>
                  <a:path w="473710" h="562609">
                    <a:moveTo>
                      <a:pt x="170727" y="202753"/>
                    </a:moveTo>
                    <a:lnTo>
                      <a:pt x="170528" y="202777"/>
                    </a:lnTo>
                    <a:lnTo>
                      <a:pt x="170284" y="203145"/>
                    </a:lnTo>
                    <a:lnTo>
                      <a:pt x="170661" y="202871"/>
                    </a:lnTo>
                    <a:close/>
                  </a:path>
                  <a:path w="473710" h="562609">
                    <a:moveTo>
                      <a:pt x="163562" y="203057"/>
                    </a:moveTo>
                    <a:lnTo>
                      <a:pt x="163799" y="203136"/>
                    </a:lnTo>
                    <a:lnTo>
                      <a:pt x="163562" y="203057"/>
                    </a:lnTo>
                    <a:close/>
                  </a:path>
                  <a:path w="473710" h="562609">
                    <a:moveTo>
                      <a:pt x="172297" y="202947"/>
                    </a:moveTo>
                    <a:lnTo>
                      <a:pt x="172147" y="203135"/>
                    </a:lnTo>
                    <a:lnTo>
                      <a:pt x="172274" y="202998"/>
                    </a:lnTo>
                    <a:close/>
                  </a:path>
                  <a:path w="473710" h="562609">
                    <a:moveTo>
                      <a:pt x="165282" y="202975"/>
                    </a:moveTo>
                    <a:lnTo>
                      <a:pt x="165180" y="203104"/>
                    </a:lnTo>
                    <a:lnTo>
                      <a:pt x="165540" y="203057"/>
                    </a:lnTo>
                    <a:lnTo>
                      <a:pt x="165282" y="202975"/>
                    </a:lnTo>
                    <a:close/>
                  </a:path>
                  <a:path w="473710" h="562609">
                    <a:moveTo>
                      <a:pt x="161297" y="202925"/>
                    </a:moveTo>
                    <a:lnTo>
                      <a:pt x="161052" y="203079"/>
                    </a:lnTo>
                    <a:lnTo>
                      <a:pt x="161291" y="203127"/>
                    </a:lnTo>
                    <a:lnTo>
                      <a:pt x="161297" y="202925"/>
                    </a:lnTo>
                    <a:close/>
                  </a:path>
                  <a:path w="473710" h="562609">
                    <a:moveTo>
                      <a:pt x="179464" y="202388"/>
                    </a:moveTo>
                    <a:lnTo>
                      <a:pt x="178284" y="203024"/>
                    </a:lnTo>
                    <a:lnTo>
                      <a:pt x="179464" y="202388"/>
                    </a:lnTo>
                    <a:close/>
                  </a:path>
                  <a:path w="473710" h="562609">
                    <a:moveTo>
                      <a:pt x="172730" y="202854"/>
                    </a:moveTo>
                    <a:lnTo>
                      <a:pt x="172219" y="203118"/>
                    </a:lnTo>
                    <a:lnTo>
                      <a:pt x="172711" y="202880"/>
                    </a:lnTo>
                    <a:close/>
                  </a:path>
                  <a:path w="473710" h="562609">
                    <a:moveTo>
                      <a:pt x="175695" y="202844"/>
                    </a:moveTo>
                    <a:lnTo>
                      <a:pt x="175399" y="203114"/>
                    </a:lnTo>
                    <a:lnTo>
                      <a:pt x="175650" y="202966"/>
                    </a:lnTo>
                    <a:close/>
                  </a:path>
                  <a:path w="473710" h="562609">
                    <a:moveTo>
                      <a:pt x="173866" y="202943"/>
                    </a:moveTo>
                    <a:lnTo>
                      <a:pt x="173610" y="203109"/>
                    </a:lnTo>
                    <a:lnTo>
                      <a:pt x="173866" y="202943"/>
                    </a:lnTo>
                    <a:close/>
                  </a:path>
                  <a:path w="473710" h="562609">
                    <a:moveTo>
                      <a:pt x="160673" y="203002"/>
                    </a:moveTo>
                    <a:lnTo>
                      <a:pt x="160959" y="203109"/>
                    </a:lnTo>
                    <a:lnTo>
                      <a:pt x="160673" y="203002"/>
                    </a:lnTo>
                    <a:close/>
                  </a:path>
                  <a:path w="473710" h="562609">
                    <a:moveTo>
                      <a:pt x="164855" y="202888"/>
                    </a:moveTo>
                    <a:lnTo>
                      <a:pt x="164569" y="202981"/>
                    </a:lnTo>
                    <a:lnTo>
                      <a:pt x="165164" y="203101"/>
                    </a:lnTo>
                    <a:lnTo>
                      <a:pt x="165038" y="202925"/>
                    </a:lnTo>
                    <a:lnTo>
                      <a:pt x="164855" y="202888"/>
                    </a:lnTo>
                    <a:close/>
                  </a:path>
                  <a:path w="473710" h="562609">
                    <a:moveTo>
                      <a:pt x="163768" y="202999"/>
                    </a:moveTo>
                    <a:close/>
                  </a:path>
                  <a:path w="473710" h="562609">
                    <a:moveTo>
                      <a:pt x="175909" y="202991"/>
                    </a:moveTo>
                    <a:lnTo>
                      <a:pt x="175761" y="203100"/>
                    </a:lnTo>
                    <a:lnTo>
                      <a:pt x="175909" y="202991"/>
                    </a:lnTo>
                    <a:close/>
                  </a:path>
                  <a:path w="473710" h="562609">
                    <a:moveTo>
                      <a:pt x="166145" y="202873"/>
                    </a:moveTo>
                    <a:lnTo>
                      <a:pt x="166887" y="203099"/>
                    </a:lnTo>
                    <a:lnTo>
                      <a:pt x="166145" y="202873"/>
                    </a:lnTo>
                    <a:close/>
                  </a:path>
                  <a:path w="473710" h="562609">
                    <a:moveTo>
                      <a:pt x="170413" y="202791"/>
                    </a:moveTo>
                    <a:lnTo>
                      <a:pt x="170125" y="202825"/>
                    </a:lnTo>
                    <a:lnTo>
                      <a:pt x="169876" y="203088"/>
                    </a:lnTo>
                    <a:lnTo>
                      <a:pt x="170413" y="202791"/>
                    </a:lnTo>
                    <a:close/>
                  </a:path>
                  <a:path w="473710" h="562609">
                    <a:moveTo>
                      <a:pt x="158882" y="202638"/>
                    </a:moveTo>
                    <a:lnTo>
                      <a:pt x="160067" y="203085"/>
                    </a:lnTo>
                    <a:lnTo>
                      <a:pt x="160320" y="202944"/>
                    </a:lnTo>
                    <a:lnTo>
                      <a:pt x="158882" y="202638"/>
                    </a:lnTo>
                    <a:close/>
                  </a:path>
                  <a:path w="473710" h="562609">
                    <a:moveTo>
                      <a:pt x="179441" y="202394"/>
                    </a:moveTo>
                    <a:lnTo>
                      <a:pt x="179014" y="202501"/>
                    </a:lnTo>
                    <a:lnTo>
                      <a:pt x="178293" y="202871"/>
                    </a:lnTo>
                    <a:lnTo>
                      <a:pt x="178175" y="203084"/>
                    </a:lnTo>
                    <a:lnTo>
                      <a:pt x="179441" y="202394"/>
                    </a:lnTo>
                    <a:close/>
                  </a:path>
                  <a:path w="473710" h="562609">
                    <a:moveTo>
                      <a:pt x="163929" y="202990"/>
                    </a:moveTo>
                    <a:lnTo>
                      <a:pt x="164174" y="203079"/>
                    </a:lnTo>
                    <a:lnTo>
                      <a:pt x="163929" y="202990"/>
                    </a:lnTo>
                    <a:close/>
                  </a:path>
                  <a:path w="473710" h="562609">
                    <a:moveTo>
                      <a:pt x="166168" y="202866"/>
                    </a:moveTo>
                    <a:lnTo>
                      <a:pt x="166894" y="203074"/>
                    </a:lnTo>
                    <a:lnTo>
                      <a:pt x="166168" y="202866"/>
                    </a:lnTo>
                    <a:close/>
                  </a:path>
                  <a:path w="473710" h="562609">
                    <a:moveTo>
                      <a:pt x="160929" y="202786"/>
                    </a:moveTo>
                    <a:lnTo>
                      <a:pt x="160662" y="202941"/>
                    </a:lnTo>
                    <a:lnTo>
                      <a:pt x="161025" y="203073"/>
                    </a:lnTo>
                    <a:lnTo>
                      <a:pt x="161277" y="202936"/>
                    </a:lnTo>
                    <a:lnTo>
                      <a:pt x="160929" y="202786"/>
                    </a:lnTo>
                    <a:close/>
                  </a:path>
                  <a:path w="473710" h="562609">
                    <a:moveTo>
                      <a:pt x="174163" y="202863"/>
                    </a:moveTo>
                    <a:lnTo>
                      <a:pt x="173905" y="202933"/>
                    </a:lnTo>
                    <a:lnTo>
                      <a:pt x="173787" y="203067"/>
                    </a:lnTo>
                    <a:lnTo>
                      <a:pt x="174033" y="202976"/>
                    </a:lnTo>
                    <a:lnTo>
                      <a:pt x="174163" y="202863"/>
                    </a:lnTo>
                    <a:close/>
                  </a:path>
                  <a:path w="473710" h="562609">
                    <a:moveTo>
                      <a:pt x="167024" y="202605"/>
                    </a:moveTo>
                    <a:lnTo>
                      <a:pt x="166415" y="202791"/>
                    </a:lnTo>
                    <a:lnTo>
                      <a:pt x="166897" y="203064"/>
                    </a:lnTo>
                    <a:lnTo>
                      <a:pt x="167024" y="202605"/>
                    </a:lnTo>
                    <a:close/>
                  </a:path>
                  <a:path w="473710" h="562609">
                    <a:moveTo>
                      <a:pt x="160653" y="202937"/>
                    </a:moveTo>
                    <a:lnTo>
                      <a:pt x="160977" y="203063"/>
                    </a:lnTo>
                    <a:lnTo>
                      <a:pt x="160653" y="202937"/>
                    </a:lnTo>
                    <a:close/>
                  </a:path>
                  <a:path w="473710" h="562609">
                    <a:moveTo>
                      <a:pt x="163276" y="202968"/>
                    </a:moveTo>
                    <a:lnTo>
                      <a:pt x="163542" y="203063"/>
                    </a:lnTo>
                    <a:lnTo>
                      <a:pt x="163276" y="202968"/>
                    </a:lnTo>
                    <a:close/>
                  </a:path>
                  <a:path w="473710" h="562609">
                    <a:moveTo>
                      <a:pt x="163294" y="202950"/>
                    </a:moveTo>
                    <a:lnTo>
                      <a:pt x="163562" y="203057"/>
                    </a:lnTo>
                    <a:lnTo>
                      <a:pt x="163294" y="202950"/>
                    </a:lnTo>
                    <a:close/>
                  </a:path>
                  <a:path w="473710" h="562609">
                    <a:moveTo>
                      <a:pt x="163969" y="202946"/>
                    </a:moveTo>
                    <a:lnTo>
                      <a:pt x="164259" y="203055"/>
                    </a:lnTo>
                    <a:lnTo>
                      <a:pt x="163969" y="202946"/>
                    </a:lnTo>
                    <a:close/>
                  </a:path>
                  <a:path w="473710" h="562609">
                    <a:moveTo>
                      <a:pt x="176266" y="202787"/>
                    </a:moveTo>
                    <a:lnTo>
                      <a:pt x="176115" y="202843"/>
                    </a:lnTo>
                    <a:lnTo>
                      <a:pt x="175880" y="203054"/>
                    </a:lnTo>
                    <a:lnTo>
                      <a:pt x="176123" y="202962"/>
                    </a:lnTo>
                    <a:lnTo>
                      <a:pt x="176266" y="202787"/>
                    </a:lnTo>
                    <a:close/>
                  </a:path>
                  <a:path w="473710" h="562609">
                    <a:moveTo>
                      <a:pt x="152340" y="202391"/>
                    </a:moveTo>
                    <a:lnTo>
                      <a:pt x="152674" y="202745"/>
                    </a:lnTo>
                    <a:lnTo>
                      <a:pt x="153300" y="203052"/>
                    </a:lnTo>
                    <a:lnTo>
                      <a:pt x="152340" y="202391"/>
                    </a:lnTo>
                    <a:close/>
                  </a:path>
                  <a:path w="473710" h="562609">
                    <a:moveTo>
                      <a:pt x="177345" y="202496"/>
                    </a:moveTo>
                    <a:lnTo>
                      <a:pt x="176258" y="202910"/>
                    </a:lnTo>
                    <a:lnTo>
                      <a:pt x="176136" y="203043"/>
                    </a:lnTo>
                    <a:lnTo>
                      <a:pt x="177205" y="202600"/>
                    </a:lnTo>
                    <a:lnTo>
                      <a:pt x="177345" y="202496"/>
                    </a:lnTo>
                    <a:close/>
                  </a:path>
                  <a:path w="473710" h="562609">
                    <a:moveTo>
                      <a:pt x="165432" y="202813"/>
                    </a:moveTo>
                    <a:lnTo>
                      <a:pt x="165358" y="202990"/>
                    </a:lnTo>
                    <a:lnTo>
                      <a:pt x="165600" y="203039"/>
                    </a:lnTo>
                    <a:lnTo>
                      <a:pt x="165964" y="202928"/>
                    </a:lnTo>
                    <a:lnTo>
                      <a:pt x="165432" y="202813"/>
                    </a:lnTo>
                    <a:close/>
                  </a:path>
                  <a:path w="473710" h="562609">
                    <a:moveTo>
                      <a:pt x="174130" y="202910"/>
                    </a:moveTo>
                    <a:lnTo>
                      <a:pt x="173958" y="203026"/>
                    </a:lnTo>
                    <a:lnTo>
                      <a:pt x="174130" y="202910"/>
                    </a:lnTo>
                    <a:close/>
                  </a:path>
                  <a:path w="473710" h="562609">
                    <a:moveTo>
                      <a:pt x="162140" y="202677"/>
                    </a:moveTo>
                    <a:lnTo>
                      <a:pt x="162038" y="202807"/>
                    </a:lnTo>
                    <a:lnTo>
                      <a:pt x="162749" y="203008"/>
                    </a:lnTo>
                    <a:lnTo>
                      <a:pt x="162752" y="202836"/>
                    </a:lnTo>
                    <a:lnTo>
                      <a:pt x="162140" y="202677"/>
                    </a:lnTo>
                    <a:close/>
                  </a:path>
                  <a:path w="473710" h="562609">
                    <a:moveTo>
                      <a:pt x="176081" y="202615"/>
                    </a:moveTo>
                    <a:lnTo>
                      <a:pt x="175939" y="202710"/>
                    </a:lnTo>
                    <a:lnTo>
                      <a:pt x="175688" y="203005"/>
                    </a:lnTo>
                    <a:lnTo>
                      <a:pt x="175923" y="202916"/>
                    </a:lnTo>
                    <a:lnTo>
                      <a:pt x="176081" y="202615"/>
                    </a:lnTo>
                    <a:close/>
                  </a:path>
                  <a:path w="473710" h="562609">
                    <a:moveTo>
                      <a:pt x="172446" y="202624"/>
                    </a:moveTo>
                    <a:lnTo>
                      <a:pt x="172209" y="203002"/>
                    </a:lnTo>
                    <a:lnTo>
                      <a:pt x="172336" y="202863"/>
                    </a:lnTo>
                    <a:lnTo>
                      <a:pt x="172446" y="202624"/>
                    </a:lnTo>
                    <a:close/>
                  </a:path>
                  <a:path w="473710" h="562609">
                    <a:moveTo>
                      <a:pt x="174331" y="202818"/>
                    </a:moveTo>
                    <a:lnTo>
                      <a:pt x="174188" y="202871"/>
                    </a:lnTo>
                    <a:lnTo>
                      <a:pt x="174068" y="203000"/>
                    </a:lnTo>
                    <a:lnTo>
                      <a:pt x="174331" y="202818"/>
                    </a:lnTo>
                    <a:close/>
                  </a:path>
                  <a:path w="473710" h="562609">
                    <a:moveTo>
                      <a:pt x="163361" y="202880"/>
                    </a:moveTo>
                    <a:lnTo>
                      <a:pt x="163769" y="202999"/>
                    </a:lnTo>
                    <a:lnTo>
                      <a:pt x="163361" y="202880"/>
                    </a:lnTo>
                    <a:close/>
                  </a:path>
                  <a:path w="473710" h="562609">
                    <a:moveTo>
                      <a:pt x="163418" y="202889"/>
                    </a:moveTo>
                    <a:lnTo>
                      <a:pt x="163781" y="202995"/>
                    </a:lnTo>
                    <a:lnTo>
                      <a:pt x="163418" y="202889"/>
                    </a:lnTo>
                    <a:close/>
                  </a:path>
                  <a:path w="473710" h="562609">
                    <a:moveTo>
                      <a:pt x="174559" y="202756"/>
                    </a:moveTo>
                    <a:lnTo>
                      <a:pt x="174355" y="202812"/>
                    </a:lnTo>
                    <a:lnTo>
                      <a:pt x="174110" y="202990"/>
                    </a:lnTo>
                    <a:lnTo>
                      <a:pt x="174559" y="202756"/>
                    </a:lnTo>
                    <a:close/>
                  </a:path>
                  <a:path w="473710" h="562609">
                    <a:moveTo>
                      <a:pt x="160400" y="202900"/>
                    </a:moveTo>
                    <a:lnTo>
                      <a:pt x="160572" y="202981"/>
                    </a:lnTo>
                    <a:lnTo>
                      <a:pt x="160400" y="202900"/>
                    </a:lnTo>
                    <a:close/>
                  </a:path>
                  <a:path w="473710" h="562609">
                    <a:moveTo>
                      <a:pt x="164452" y="202807"/>
                    </a:moveTo>
                    <a:lnTo>
                      <a:pt x="164225" y="202912"/>
                    </a:lnTo>
                    <a:lnTo>
                      <a:pt x="164542" y="202976"/>
                    </a:lnTo>
                    <a:lnTo>
                      <a:pt x="164788" y="202907"/>
                    </a:lnTo>
                    <a:lnTo>
                      <a:pt x="164452" y="202807"/>
                    </a:lnTo>
                    <a:close/>
                  </a:path>
                  <a:path w="473710" h="562609">
                    <a:moveTo>
                      <a:pt x="169685" y="202531"/>
                    </a:moveTo>
                    <a:lnTo>
                      <a:pt x="168866" y="202976"/>
                    </a:lnTo>
                    <a:lnTo>
                      <a:pt x="169221" y="202933"/>
                    </a:lnTo>
                    <a:lnTo>
                      <a:pt x="169596" y="202735"/>
                    </a:lnTo>
                    <a:lnTo>
                      <a:pt x="169685" y="202531"/>
                    </a:lnTo>
                    <a:close/>
                  </a:path>
                  <a:path w="473710" h="562609">
                    <a:moveTo>
                      <a:pt x="163406" y="202833"/>
                    </a:moveTo>
                    <a:lnTo>
                      <a:pt x="163854" y="202975"/>
                    </a:lnTo>
                    <a:lnTo>
                      <a:pt x="163406" y="202833"/>
                    </a:lnTo>
                    <a:close/>
                  </a:path>
                  <a:path w="473710" h="562609">
                    <a:moveTo>
                      <a:pt x="165252" y="202777"/>
                    </a:moveTo>
                    <a:lnTo>
                      <a:pt x="165040" y="202836"/>
                    </a:lnTo>
                    <a:lnTo>
                      <a:pt x="165282" y="202975"/>
                    </a:lnTo>
                    <a:lnTo>
                      <a:pt x="165404" y="202843"/>
                    </a:lnTo>
                    <a:lnTo>
                      <a:pt x="165252" y="202777"/>
                    </a:lnTo>
                    <a:close/>
                  </a:path>
                  <a:path w="473710" h="562609">
                    <a:moveTo>
                      <a:pt x="177364" y="202878"/>
                    </a:moveTo>
                    <a:lnTo>
                      <a:pt x="177157" y="202967"/>
                    </a:lnTo>
                    <a:lnTo>
                      <a:pt x="177364" y="202878"/>
                    </a:lnTo>
                    <a:close/>
                  </a:path>
                  <a:path w="473710" h="562609">
                    <a:moveTo>
                      <a:pt x="161696" y="202710"/>
                    </a:moveTo>
                    <a:lnTo>
                      <a:pt x="161481" y="202925"/>
                    </a:lnTo>
                    <a:lnTo>
                      <a:pt x="161850" y="202831"/>
                    </a:lnTo>
                    <a:lnTo>
                      <a:pt x="161696" y="202710"/>
                    </a:lnTo>
                    <a:close/>
                  </a:path>
                  <a:path w="473710" h="562609">
                    <a:moveTo>
                      <a:pt x="172976" y="202485"/>
                    </a:moveTo>
                    <a:lnTo>
                      <a:pt x="172548" y="202594"/>
                    </a:lnTo>
                    <a:lnTo>
                      <a:pt x="172297" y="202947"/>
                    </a:lnTo>
                    <a:lnTo>
                      <a:pt x="172907" y="202569"/>
                    </a:lnTo>
                    <a:close/>
                  </a:path>
                  <a:path w="473710" h="562609">
                    <a:moveTo>
                      <a:pt x="152109" y="202562"/>
                    </a:moveTo>
                    <a:lnTo>
                      <a:pt x="152488" y="202843"/>
                    </a:lnTo>
                    <a:lnTo>
                      <a:pt x="152725" y="202946"/>
                    </a:lnTo>
                    <a:lnTo>
                      <a:pt x="152348" y="202677"/>
                    </a:lnTo>
                    <a:lnTo>
                      <a:pt x="152109" y="202562"/>
                    </a:lnTo>
                    <a:close/>
                  </a:path>
                  <a:path w="473710" h="562609">
                    <a:moveTo>
                      <a:pt x="162995" y="202881"/>
                    </a:moveTo>
                    <a:lnTo>
                      <a:pt x="163133" y="202945"/>
                    </a:lnTo>
                    <a:lnTo>
                      <a:pt x="162995" y="202881"/>
                    </a:lnTo>
                    <a:close/>
                  </a:path>
                  <a:path w="473710" h="562609">
                    <a:moveTo>
                      <a:pt x="174309" y="202653"/>
                    </a:moveTo>
                    <a:lnTo>
                      <a:pt x="173866" y="202943"/>
                    </a:lnTo>
                    <a:lnTo>
                      <a:pt x="174108" y="202878"/>
                    </a:lnTo>
                    <a:lnTo>
                      <a:pt x="174309" y="202653"/>
                    </a:lnTo>
                    <a:close/>
                  </a:path>
                  <a:path w="473710" h="562609">
                    <a:moveTo>
                      <a:pt x="156119" y="202085"/>
                    </a:moveTo>
                    <a:lnTo>
                      <a:pt x="157264" y="202643"/>
                    </a:lnTo>
                    <a:lnTo>
                      <a:pt x="158218" y="202943"/>
                    </a:lnTo>
                    <a:lnTo>
                      <a:pt x="156119" y="202085"/>
                    </a:lnTo>
                    <a:close/>
                  </a:path>
                  <a:path w="473710" h="562609">
                    <a:moveTo>
                      <a:pt x="152551" y="202296"/>
                    </a:moveTo>
                    <a:lnTo>
                      <a:pt x="152892" y="202564"/>
                    </a:lnTo>
                    <a:lnTo>
                      <a:pt x="153625" y="202942"/>
                    </a:lnTo>
                    <a:lnTo>
                      <a:pt x="152551" y="202296"/>
                    </a:lnTo>
                    <a:close/>
                  </a:path>
                  <a:path w="473710" h="562609">
                    <a:moveTo>
                      <a:pt x="164033" y="202874"/>
                    </a:moveTo>
                    <a:close/>
                  </a:path>
                  <a:path w="473710" h="562609">
                    <a:moveTo>
                      <a:pt x="174558" y="202296"/>
                    </a:moveTo>
                    <a:lnTo>
                      <a:pt x="174367" y="202318"/>
                    </a:lnTo>
                    <a:lnTo>
                      <a:pt x="173868" y="202941"/>
                    </a:lnTo>
                    <a:lnTo>
                      <a:pt x="174246" y="202694"/>
                    </a:lnTo>
                    <a:lnTo>
                      <a:pt x="174372" y="202562"/>
                    </a:lnTo>
                    <a:lnTo>
                      <a:pt x="174558" y="202296"/>
                    </a:lnTo>
                    <a:close/>
                  </a:path>
                  <a:path w="473710" h="562609">
                    <a:moveTo>
                      <a:pt x="160736" y="202713"/>
                    </a:moveTo>
                    <a:lnTo>
                      <a:pt x="160526" y="202888"/>
                    </a:lnTo>
                    <a:lnTo>
                      <a:pt x="160892" y="202807"/>
                    </a:lnTo>
                    <a:lnTo>
                      <a:pt x="160736" y="202713"/>
                    </a:lnTo>
                    <a:close/>
                  </a:path>
                  <a:path w="473710" h="562609">
                    <a:moveTo>
                      <a:pt x="177400" y="202358"/>
                    </a:moveTo>
                    <a:lnTo>
                      <a:pt x="176313" y="202769"/>
                    </a:lnTo>
                    <a:lnTo>
                      <a:pt x="176190" y="202936"/>
                    </a:lnTo>
                    <a:lnTo>
                      <a:pt x="177260" y="202528"/>
                    </a:lnTo>
                    <a:lnTo>
                      <a:pt x="177400" y="202358"/>
                    </a:lnTo>
                    <a:close/>
                  </a:path>
                  <a:path w="473710" h="562609">
                    <a:moveTo>
                      <a:pt x="178217" y="202701"/>
                    </a:moveTo>
                    <a:lnTo>
                      <a:pt x="178045" y="202929"/>
                    </a:lnTo>
                    <a:lnTo>
                      <a:pt x="178217" y="202701"/>
                    </a:lnTo>
                    <a:close/>
                  </a:path>
                  <a:path w="473710" h="562609">
                    <a:moveTo>
                      <a:pt x="183189" y="200850"/>
                    </a:moveTo>
                    <a:lnTo>
                      <a:pt x="180408" y="202928"/>
                    </a:lnTo>
                    <a:lnTo>
                      <a:pt x="183189" y="200850"/>
                    </a:lnTo>
                    <a:close/>
                  </a:path>
                  <a:path w="473710" h="562609">
                    <a:moveTo>
                      <a:pt x="177493" y="202582"/>
                    </a:moveTo>
                    <a:lnTo>
                      <a:pt x="177298" y="202662"/>
                    </a:lnTo>
                    <a:lnTo>
                      <a:pt x="177173" y="202926"/>
                    </a:lnTo>
                    <a:lnTo>
                      <a:pt x="177425" y="202737"/>
                    </a:lnTo>
                    <a:lnTo>
                      <a:pt x="177493" y="202582"/>
                    </a:lnTo>
                    <a:close/>
                  </a:path>
                  <a:path w="473710" h="562609">
                    <a:moveTo>
                      <a:pt x="160959" y="202770"/>
                    </a:moveTo>
                    <a:lnTo>
                      <a:pt x="161297" y="202925"/>
                    </a:lnTo>
                    <a:lnTo>
                      <a:pt x="160959" y="202770"/>
                    </a:lnTo>
                    <a:close/>
                  </a:path>
                  <a:path w="473710" h="562609">
                    <a:moveTo>
                      <a:pt x="169580" y="202771"/>
                    </a:moveTo>
                    <a:lnTo>
                      <a:pt x="169301" y="202924"/>
                    </a:lnTo>
                    <a:lnTo>
                      <a:pt x="169540" y="202863"/>
                    </a:lnTo>
                    <a:close/>
                  </a:path>
                  <a:path w="473710" h="562609">
                    <a:moveTo>
                      <a:pt x="165530" y="202708"/>
                    </a:moveTo>
                    <a:lnTo>
                      <a:pt x="165986" y="202921"/>
                    </a:lnTo>
                    <a:lnTo>
                      <a:pt x="165530" y="202708"/>
                    </a:lnTo>
                    <a:close/>
                  </a:path>
                  <a:path w="473710" h="562609">
                    <a:moveTo>
                      <a:pt x="175857" y="202406"/>
                    </a:moveTo>
                    <a:lnTo>
                      <a:pt x="174639" y="202735"/>
                    </a:lnTo>
                    <a:lnTo>
                      <a:pt x="174403" y="202920"/>
                    </a:lnTo>
                    <a:lnTo>
                      <a:pt x="175719" y="202607"/>
                    </a:lnTo>
                    <a:lnTo>
                      <a:pt x="175857" y="202406"/>
                    </a:lnTo>
                    <a:close/>
                  </a:path>
                  <a:path w="473710" h="562609">
                    <a:moveTo>
                      <a:pt x="163044" y="202856"/>
                    </a:moveTo>
                    <a:lnTo>
                      <a:pt x="163176" y="202916"/>
                    </a:lnTo>
                    <a:lnTo>
                      <a:pt x="163044" y="202856"/>
                    </a:lnTo>
                    <a:close/>
                  </a:path>
                  <a:path w="473710" h="562609">
                    <a:moveTo>
                      <a:pt x="176026" y="202630"/>
                    </a:moveTo>
                    <a:lnTo>
                      <a:pt x="175851" y="202701"/>
                    </a:lnTo>
                    <a:lnTo>
                      <a:pt x="175727" y="202903"/>
                    </a:lnTo>
                    <a:lnTo>
                      <a:pt x="176026" y="202630"/>
                    </a:lnTo>
                    <a:close/>
                  </a:path>
                  <a:path w="473710" h="562609">
                    <a:moveTo>
                      <a:pt x="178955" y="202516"/>
                    </a:moveTo>
                    <a:lnTo>
                      <a:pt x="178735" y="202578"/>
                    </a:lnTo>
                    <a:lnTo>
                      <a:pt x="178360" y="202775"/>
                    </a:lnTo>
                    <a:lnTo>
                      <a:pt x="178955" y="202516"/>
                    </a:lnTo>
                    <a:close/>
                  </a:path>
                  <a:path w="473710" h="562609">
                    <a:moveTo>
                      <a:pt x="157213" y="201706"/>
                    </a:moveTo>
                    <a:lnTo>
                      <a:pt x="160400" y="202900"/>
                    </a:lnTo>
                    <a:lnTo>
                      <a:pt x="157956" y="201888"/>
                    </a:lnTo>
                    <a:lnTo>
                      <a:pt x="157213" y="201706"/>
                    </a:lnTo>
                    <a:close/>
                  </a:path>
                  <a:path w="473710" h="562609">
                    <a:moveTo>
                      <a:pt x="162325" y="202714"/>
                    </a:moveTo>
                    <a:lnTo>
                      <a:pt x="162964" y="202897"/>
                    </a:lnTo>
                    <a:lnTo>
                      <a:pt x="162734" y="202800"/>
                    </a:lnTo>
                    <a:lnTo>
                      <a:pt x="162325" y="202714"/>
                    </a:lnTo>
                    <a:close/>
                  </a:path>
                  <a:path w="473710" h="562609">
                    <a:moveTo>
                      <a:pt x="163101" y="202826"/>
                    </a:moveTo>
                    <a:close/>
                  </a:path>
                  <a:path w="473710" h="562609">
                    <a:moveTo>
                      <a:pt x="185677" y="199366"/>
                    </a:moveTo>
                    <a:lnTo>
                      <a:pt x="183139" y="200887"/>
                    </a:lnTo>
                    <a:lnTo>
                      <a:pt x="180516" y="202887"/>
                    </a:lnTo>
                    <a:lnTo>
                      <a:pt x="181226" y="202615"/>
                    </a:lnTo>
                    <a:lnTo>
                      <a:pt x="185677" y="199366"/>
                    </a:lnTo>
                    <a:close/>
                  </a:path>
                  <a:path w="473710" h="562609">
                    <a:moveTo>
                      <a:pt x="170861" y="202737"/>
                    </a:moveTo>
                    <a:lnTo>
                      <a:pt x="170654" y="202883"/>
                    </a:lnTo>
                    <a:lnTo>
                      <a:pt x="170861" y="202737"/>
                    </a:lnTo>
                    <a:close/>
                  </a:path>
                  <a:path w="473710" h="562609">
                    <a:moveTo>
                      <a:pt x="177904" y="202412"/>
                    </a:moveTo>
                    <a:lnTo>
                      <a:pt x="177490" y="202587"/>
                    </a:lnTo>
                    <a:lnTo>
                      <a:pt x="177364" y="202878"/>
                    </a:lnTo>
                    <a:lnTo>
                      <a:pt x="177737" y="202785"/>
                    </a:lnTo>
                    <a:lnTo>
                      <a:pt x="177864" y="202554"/>
                    </a:lnTo>
                    <a:lnTo>
                      <a:pt x="177904" y="202412"/>
                    </a:lnTo>
                    <a:close/>
                  </a:path>
                  <a:path w="473710" h="562609">
                    <a:moveTo>
                      <a:pt x="163606" y="202636"/>
                    </a:moveTo>
                    <a:lnTo>
                      <a:pt x="163545" y="202775"/>
                    </a:lnTo>
                    <a:lnTo>
                      <a:pt x="164033" y="202874"/>
                    </a:lnTo>
                    <a:lnTo>
                      <a:pt x="163906" y="202697"/>
                    </a:lnTo>
                    <a:lnTo>
                      <a:pt x="163606" y="202636"/>
                    </a:lnTo>
                    <a:close/>
                  </a:path>
                  <a:path w="473710" h="562609">
                    <a:moveTo>
                      <a:pt x="165589" y="202683"/>
                    </a:moveTo>
                    <a:lnTo>
                      <a:pt x="166168" y="202866"/>
                    </a:lnTo>
                    <a:lnTo>
                      <a:pt x="165589" y="202683"/>
                    </a:lnTo>
                    <a:close/>
                  </a:path>
                  <a:path w="473710" h="562609">
                    <a:moveTo>
                      <a:pt x="175083" y="202233"/>
                    </a:moveTo>
                    <a:lnTo>
                      <a:pt x="174903" y="202265"/>
                    </a:lnTo>
                    <a:lnTo>
                      <a:pt x="174288" y="202683"/>
                    </a:lnTo>
                    <a:lnTo>
                      <a:pt x="174163" y="202863"/>
                    </a:lnTo>
                    <a:lnTo>
                      <a:pt x="175083" y="202233"/>
                    </a:lnTo>
                    <a:close/>
                  </a:path>
                  <a:path w="473710" h="562609">
                    <a:moveTo>
                      <a:pt x="170114" y="202479"/>
                    </a:moveTo>
                    <a:lnTo>
                      <a:pt x="169961" y="202592"/>
                    </a:lnTo>
                    <a:lnTo>
                      <a:pt x="169835" y="202860"/>
                    </a:lnTo>
                    <a:lnTo>
                      <a:pt x="170114" y="202479"/>
                    </a:lnTo>
                    <a:close/>
                  </a:path>
                  <a:path w="473710" h="562609">
                    <a:moveTo>
                      <a:pt x="167122" y="202254"/>
                    </a:moveTo>
                    <a:lnTo>
                      <a:pt x="165730" y="202643"/>
                    </a:lnTo>
                    <a:lnTo>
                      <a:pt x="166192" y="202859"/>
                    </a:lnTo>
                    <a:lnTo>
                      <a:pt x="166923" y="202636"/>
                    </a:lnTo>
                    <a:lnTo>
                      <a:pt x="167122" y="202254"/>
                    </a:lnTo>
                    <a:close/>
                  </a:path>
                  <a:path w="473710" h="562609">
                    <a:moveTo>
                      <a:pt x="163126" y="202813"/>
                    </a:moveTo>
                    <a:lnTo>
                      <a:pt x="163262" y="202858"/>
                    </a:lnTo>
                    <a:lnTo>
                      <a:pt x="163126" y="202813"/>
                    </a:lnTo>
                    <a:close/>
                  </a:path>
                  <a:path w="473710" h="562609">
                    <a:moveTo>
                      <a:pt x="173137" y="202658"/>
                    </a:moveTo>
                    <a:lnTo>
                      <a:pt x="172762" y="202856"/>
                    </a:lnTo>
                    <a:lnTo>
                      <a:pt x="173104" y="202691"/>
                    </a:lnTo>
                    <a:close/>
                  </a:path>
                  <a:path w="473710" h="562609">
                    <a:moveTo>
                      <a:pt x="162332" y="202675"/>
                    </a:moveTo>
                    <a:lnTo>
                      <a:pt x="163044" y="202856"/>
                    </a:lnTo>
                    <a:lnTo>
                      <a:pt x="162332" y="202675"/>
                    </a:lnTo>
                    <a:close/>
                  </a:path>
                  <a:path w="473710" h="562609">
                    <a:moveTo>
                      <a:pt x="173245" y="202452"/>
                    </a:moveTo>
                    <a:lnTo>
                      <a:pt x="173100" y="202470"/>
                    </a:lnTo>
                    <a:lnTo>
                      <a:pt x="172730" y="202854"/>
                    </a:lnTo>
                    <a:lnTo>
                      <a:pt x="173089" y="202662"/>
                    </a:lnTo>
                    <a:lnTo>
                      <a:pt x="173245" y="202452"/>
                    </a:lnTo>
                    <a:close/>
                  </a:path>
                  <a:path w="473710" h="562609">
                    <a:moveTo>
                      <a:pt x="163177" y="202787"/>
                    </a:moveTo>
                    <a:close/>
                  </a:path>
                  <a:path w="473710" h="562609">
                    <a:moveTo>
                      <a:pt x="174756" y="202487"/>
                    </a:moveTo>
                    <a:lnTo>
                      <a:pt x="174224" y="202847"/>
                    </a:lnTo>
                    <a:lnTo>
                      <a:pt x="174756" y="202487"/>
                    </a:lnTo>
                    <a:close/>
                  </a:path>
                  <a:path w="473710" h="562609">
                    <a:moveTo>
                      <a:pt x="173719" y="202396"/>
                    </a:moveTo>
                    <a:lnTo>
                      <a:pt x="173163" y="202662"/>
                    </a:lnTo>
                    <a:lnTo>
                      <a:pt x="173040" y="202844"/>
                    </a:lnTo>
                    <a:lnTo>
                      <a:pt x="173719" y="202396"/>
                    </a:lnTo>
                    <a:close/>
                  </a:path>
                  <a:path w="473710" h="562609">
                    <a:moveTo>
                      <a:pt x="170702" y="202158"/>
                    </a:moveTo>
                    <a:lnTo>
                      <a:pt x="170225" y="202418"/>
                    </a:lnTo>
                    <a:lnTo>
                      <a:pt x="169972" y="202843"/>
                    </a:lnTo>
                    <a:lnTo>
                      <a:pt x="170474" y="202528"/>
                    </a:lnTo>
                    <a:lnTo>
                      <a:pt x="170600" y="202400"/>
                    </a:lnTo>
                    <a:lnTo>
                      <a:pt x="170702" y="202158"/>
                    </a:lnTo>
                    <a:close/>
                  </a:path>
                  <a:path w="473710" h="562609">
                    <a:moveTo>
                      <a:pt x="170576" y="202456"/>
                    </a:moveTo>
                    <a:lnTo>
                      <a:pt x="170032" y="202836"/>
                    </a:lnTo>
                    <a:lnTo>
                      <a:pt x="170408" y="202653"/>
                    </a:lnTo>
                    <a:lnTo>
                      <a:pt x="170576" y="202456"/>
                    </a:lnTo>
                    <a:close/>
                  </a:path>
                  <a:path w="473710" h="562609">
                    <a:moveTo>
                      <a:pt x="170517" y="202594"/>
                    </a:moveTo>
                    <a:lnTo>
                      <a:pt x="170078" y="202831"/>
                    </a:lnTo>
                    <a:lnTo>
                      <a:pt x="170339" y="202800"/>
                    </a:lnTo>
                    <a:lnTo>
                      <a:pt x="170517" y="202594"/>
                    </a:lnTo>
                    <a:close/>
                  </a:path>
                  <a:path w="473710" h="562609">
                    <a:moveTo>
                      <a:pt x="162272" y="202607"/>
                    </a:moveTo>
                    <a:lnTo>
                      <a:pt x="163101" y="202826"/>
                    </a:lnTo>
                    <a:lnTo>
                      <a:pt x="162272" y="202607"/>
                    </a:lnTo>
                    <a:close/>
                  </a:path>
                  <a:path w="473710" h="562609">
                    <a:moveTo>
                      <a:pt x="151653" y="201930"/>
                    </a:moveTo>
                    <a:lnTo>
                      <a:pt x="151298" y="201930"/>
                    </a:lnTo>
                    <a:lnTo>
                      <a:pt x="152249" y="202607"/>
                    </a:lnTo>
                    <a:lnTo>
                      <a:pt x="152750" y="202826"/>
                    </a:lnTo>
                    <a:lnTo>
                      <a:pt x="152375" y="202428"/>
                    </a:lnTo>
                    <a:lnTo>
                      <a:pt x="151653" y="201930"/>
                    </a:lnTo>
                    <a:close/>
                  </a:path>
                  <a:path w="473710" h="562609">
                    <a:moveTo>
                      <a:pt x="163297" y="202725"/>
                    </a:moveTo>
                    <a:close/>
                  </a:path>
                  <a:path w="473710" h="562609">
                    <a:moveTo>
                      <a:pt x="165514" y="202704"/>
                    </a:moveTo>
                    <a:lnTo>
                      <a:pt x="165308" y="202788"/>
                    </a:lnTo>
                    <a:lnTo>
                      <a:pt x="165514" y="202704"/>
                    </a:lnTo>
                    <a:close/>
                  </a:path>
                  <a:path w="473710" h="562609">
                    <a:moveTo>
                      <a:pt x="178728" y="202573"/>
                    </a:moveTo>
                    <a:lnTo>
                      <a:pt x="178391" y="202657"/>
                    </a:lnTo>
                    <a:lnTo>
                      <a:pt x="178270" y="202812"/>
                    </a:lnTo>
                    <a:lnTo>
                      <a:pt x="178728" y="202573"/>
                    </a:lnTo>
                    <a:close/>
                  </a:path>
                  <a:path w="473710" h="562609">
                    <a:moveTo>
                      <a:pt x="178117" y="202691"/>
                    </a:moveTo>
                    <a:lnTo>
                      <a:pt x="177898" y="202745"/>
                    </a:lnTo>
                    <a:lnTo>
                      <a:pt x="178039" y="202745"/>
                    </a:lnTo>
                    <a:close/>
                  </a:path>
                  <a:path w="473710" h="562609">
                    <a:moveTo>
                      <a:pt x="164288" y="202587"/>
                    </a:moveTo>
                    <a:lnTo>
                      <a:pt x="164227" y="202761"/>
                    </a:lnTo>
                    <a:lnTo>
                      <a:pt x="164452" y="202807"/>
                    </a:lnTo>
                    <a:lnTo>
                      <a:pt x="164797" y="202710"/>
                    </a:lnTo>
                    <a:lnTo>
                      <a:pt x="164288" y="202587"/>
                    </a:lnTo>
                    <a:close/>
                  </a:path>
                  <a:path w="473710" h="562609">
                    <a:moveTo>
                      <a:pt x="177448" y="202237"/>
                    </a:moveTo>
                    <a:lnTo>
                      <a:pt x="176630" y="202463"/>
                    </a:lnTo>
                    <a:lnTo>
                      <a:pt x="176393" y="202637"/>
                    </a:lnTo>
                    <a:lnTo>
                      <a:pt x="176266" y="202787"/>
                    </a:lnTo>
                    <a:lnTo>
                      <a:pt x="177354" y="202375"/>
                    </a:lnTo>
                    <a:lnTo>
                      <a:pt x="177448" y="202237"/>
                    </a:lnTo>
                    <a:close/>
                  </a:path>
                  <a:path w="473710" h="562609">
                    <a:moveTo>
                      <a:pt x="165159" y="202608"/>
                    </a:moveTo>
                    <a:lnTo>
                      <a:pt x="164896" y="202707"/>
                    </a:lnTo>
                    <a:lnTo>
                      <a:pt x="165252" y="202777"/>
                    </a:lnTo>
                    <a:lnTo>
                      <a:pt x="165492" y="202710"/>
                    </a:lnTo>
                    <a:lnTo>
                      <a:pt x="165159" y="202608"/>
                    </a:lnTo>
                    <a:close/>
                  </a:path>
                  <a:path w="473710" h="562609">
                    <a:moveTo>
                      <a:pt x="170944" y="202365"/>
                    </a:moveTo>
                    <a:lnTo>
                      <a:pt x="170565" y="202569"/>
                    </a:lnTo>
                    <a:lnTo>
                      <a:pt x="170441" y="202775"/>
                    </a:lnTo>
                    <a:lnTo>
                      <a:pt x="170814" y="202569"/>
                    </a:lnTo>
                    <a:lnTo>
                      <a:pt x="170944" y="202365"/>
                    </a:lnTo>
                    <a:close/>
                  </a:path>
                  <a:path w="473710" h="562609">
                    <a:moveTo>
                      <a:pt x="170094" y="202310"/>
                    </a:moveTo>
                    <a:lnTo>
                      <a:pt x="169692" y="202528"/>
                    </a:lnTo>
                    <a:lnTo>
                      <a:pt x="169580" y="202771"/>
                    </a:lnTo>
                    <a:lnTo>
                      <a:pt x="169949" y="202569"/>
                    </a:lnTo>
                    <a:lnTo>
                      <a:pt x="170094" y="202310"/>
                    </a:lnTo>
                    <a:close/>
                  </a:path>
                  <a:path w="473710" h="562609">
                    <a:moveTo>
                      <a:pt x="161064" y="202531"/>
                    </a:moveTo>
                    <a:lnTo>
                      <a:pt x="160841" y="202735"/>
                    </a:lnTo>
                    <a:lnTo>
                      <a:pt x="161211" y="202632"/>
                    </a:lnTo>
                    <a:lnTo>
                      <a:pt x="161064" y="202531"/>
                    </a:lnTo>
                    <a:close/>
                  </a:path>
                  <a:path w="473710" h="562609">
                    <a:moveTo>
                      <a:pt x="156094" y="202073"/>
                    </a:moveTo>
                    <a:lnTo>
                      <a:pt x="157850" y="202761"/>
                    </a:lnTo>
                    <a:lnTo>
                      <a:pt x="156532" y="202169"/>
                    </a:lnTo>
                    <a:lnTo>
                      <a:pt x="156094" y="202073"/>
                    </a:lnTo>
                    <a:close/>
                  </a:path>
                  <a:path w="473710" h="562609">
                    <a:moveTo>
                      <a:pt x="175060" y="202404"/>
                    </a:moveTo>
                    <a:lnTo>
                      <a:pt x="174559" y="202756"/>
                    </a:lnTo>
                    <a:lnTo>
                      <a:pt x="175060" y="202404"/>
                    </a:lnTo>
                    <a:close/>
                  </a:path>
                  <a:path w="473710" h="562609">
                    <a:moveTo>
                      <a:pt x="172125" y="201843"/>
                    </a:moveTo>
                    <a:lnTo>
                      <a:pt x="170847" y="202550"/>
                    </a:lnTo>
                    <a:lnTo>
                      <a:pt x="170727" y="202753"/>
                    </a:lnTo>
                    <a:lnTo>
                      <a:pt x="170920" y="202696"/>
                    </a:lnTo>
                    <a:lnTo>
                      <a:pt x="172125" y="201843"/>
                    </a:lnTo>
                    <a:close/>
                  </a:path>
                  <a:path w="473710" h="562609">
                    <a:moveTo>
                      <a:pt x="163508" y="202616"/>
                    </a:moveTo>
                    <a:lnTo>
                      <a:pt x="163422" y="202751"/>
                    </a:lnTo>
                    <a:lnTo>
                      <a:pt x="163508" y="202616"/>
                    </a:lnTo>
                    <a:close/>
                  </a:path>
                  <a:path w="473710" h="562609">
                    <a:moveTo>
                      <a:pt x="162600" y="202433"/>
                    </a:moveTo>
                    <a:lnTo>
                      <a:pt x="162483" y="202562"/>
                    </a:lnTo>
                    <a:lnTo>
                      <a:pt x="163297" y="202725"/>
                    </a:lnTo>
                    <a:lnTo>
                      <a:pt x="163293" y="202573"/>
                    </a:lnTo>
                    <a:lnTo>
                      <a:pt x="162600" y="202433"/>
                    </a:lnTo>
                    <a:close/>
                  </a:path>
                  <a:path w="473710" h="562609">
                    <a:moveTo>
                      <a:pt x="161397" y="202531"/>
                    </a:moveTo>
                    <a:lnTo>
                      <a:pt x="161696" y="202710"/>
                    </a:lnTo>
                    <a:lnTo>
                      <a:pt x="161397" y="202531"/>
                    </a:lnTo>
                    <a:close/>
                  </a:path>
                  <a:path w="473710" h="562609">
                    <a:moveTo>
                      <a:pt x="159002" y="202058"/>
                    </a:moveTo>
                    <a:lnTo>
                      <a:pt x="160747" y="202707"/>
                    </a:lnTo>
                    <a:lnTo>
                      <a:pt x="160995" y="202569"/>
                    </a:lnTo>
                    <a:lnTo>
                      <a:pt x="159002" y="202058"/>
                    </a:lnTo>
                    <a:close/>
                  </a:path>
                  <a:path w="473710" h="562609">
                    <a:moveTo>
                      <a:pt x="165248" y="202583"/>
                    </a:moveTo>
                    <a:lnTo>
                      <a:pt x="165541" y="202696"/>
                    </a:lnTo>
                    <a:lnTo>
                      <a:pt x="165248" y="202583"/>
                    </a:lnTo>
                    <a:close/>
                  </a:path>
                  <a:path w="473710" h="562609">
                    <a:moveTo>
                      <a:pt x="178402" y="202207"/>
                    </a:moveTo>
                    <a:lnTo>
                      <a:pt x="178244" y="202272"/>
                    </a:lnTo>
                    <a:lnTo>
                      <a:pt x="178117" y="202691"/>
                    </a:lnTo>
                    <a:lnTo>
                      <a:pt x="178402" y="202207"/>
                    </a:lnTo>
                    <a:close/>
                  </a:path>
                  <a:path w="473710" h="562609">
                    <a:moveTo>
                      <a:pt x="176036" y="202532"/>
                    </a:moveTo>
                    <a:lnTo>
                      <a:pt x="175808" y="202691"/>
                    </a:lnTo>
                    <a:lnTo>
                      <a:pt x="176036" y="202532"/>
                    </a:lnTo>
                    <a:close/>
                  </a:path>
                  <a:path w="473710" h="562609">
                    <a:moveTo>
                      <a:pt x="167182" y="202039"/>
                    </a:moveTo>
                    <a:lnTo>
                      <a:pt x="165834" y="202418"/>
                    </a:lnTo>
                    <a:lnTo>
                      <a:pt x="165589" y="202683"/>
                    </a:lnTo>
                    <a:lnTo>
                      <a:pt x="167056" y="202272"/>
                    </a:lnTo>
                    <a:lnTo>
                      <a:pt x="167182" y="202039"/>
                    </a:lnTo>
                    <a:close/>
                  </a:path>
                  <a:path w="473710" h="562609">
                    <a:moveTo>
                      <a:pt x="176606" y="202470"/>
                    </a:moveTo>
                    <a:lnTo>
                      <a:pt x="176441" y="202516"/>
                    </a:lnTo>
                    <a:lnTo>
                      <a:pt x="176320" y="202679"/>
                    </a:lnTo>
                    <a:lnTo>
                      <a:pt x="176606" y="202470"/>
                    </a:lnTo>
                    <a:close/>
                  </a:path>
                  <a:path w="473710" h="562609">
                    <a:moveTo>
                      <a:pt x="161909" y="202595"/>
                    </a:moveTo>
                    <a:lnTo>
                      <a:pt x="162140" y="202677"/>
                    </a:lnTo>
                    <a:lnTo>
                      <a:pt x="161909" y="202595"/>
                    </a:lnTo>
                    <a:close/>
                  </a:path>
                  <a:path w="473710" h="562609">
                    <a:moveTo>
                      <a:pt x="177546" y="202459"/>
                    </a:moveTo>
                    <a:lnTo>
                      <a:pt x="177379" y="202528"/>
                    </a:lnTo>
                    <a:lnTo>
                      <a:pt x="177274" y="202672"/>
                    </a:lnTo>
                    <a:lnTo>
                      <a:pt x="177524" y="202510"/>
                    </a:lnTo>
                    <a:close/>
                  </a:path>
                  <a:path w="473710" h="562609">
                    <a:moveTo>
                      <a:pt x="176130" y="202509"/>
                    </a:moveTo>
                    <a:lnTo>
                      <a:pt x="175886" y="202669"/>
                    </a:lnTo>
                    <a:lnTo>
                      <a:pt x="176130" y="202509"/>
                    </a:lnTo>
                    <a:close/>
                  </a:path>
                  <a:path w="473710" h="562609">
                    <a:moveTo>
                      <a:pt x="157576" y="201741"/>
                    </a:moveTo>
                    <a:lnTo>
                      <a:pt x="160617" y="202668"/>
                    </a:lnTo>
                    <a:lnTo>
                      <a:pt x="159041" y="202073"/>
                    </a:lnTo>
                    <a:lnTo>
                      <a:pt x="157576" y="201741"/>
                    </a:lnTo>
                    <a:close/>
                  </a:path>
                  <a:path w="473710" h="562609">
                    <a:moveTo>
                      <a:pt x="173669" y="202402"/>
                    </a:moveTo>
                    <a:lnTo>
                      <a:pt x="173506" y="202421"/>
                    </a:lnTo>
                    <a:lnTo>
                      <a:pt x="173259" y="202562"/>
                    </a:lnTo>
                    <a:lnTo>
                      <a:pt x="173669" y="202402"/>
                    </a:lnTo>
                    <a:close/>
                  </a:path>
                  <a:path w="473710" h="562609">
                    <a:moveTo>
                      <a:pt x="174924" y="202252"/>
                    </a:moveTo>
                    <a:lnTo>
                      <a:pt x="174558" y="202296"/>
                    </a:lnTo>
                    <a:lnTo>
                      <a:pt x="174309" y="202653"/>
                    </a:lnTo>
                    <a:lnTo>
                      <a:pt x="174924" y="202252"/>
                    </a:lnTo>
                    <a:close/>
                  </a:path>
                  <a:path w="473710" h="562609">
                    <a:moveTo>
                      <a:pt x="154546" y="201930"/>
                    </a:moveTo>
                    <a:lnTo>
                      <a:pt x="154391" y="201930"/>
                    </a:lnTo>
                    <a:lnTo>
                      <a:pt x="156051" y="202651"/>
                    </a:lnTo>
                    <a:lnTo>
                      <a:pt x="154546" y="201930"/>
                    </a:lnTo>
                    <a:close/>
                  </a:path>
                  <a:path w="473710" h="562609">
                    <a:moveTo>
                      <a:pt x="155214" y="201862"/>
                    </a:moveTo>
                    <a:lnTo>
                      <a:pt x="156059" y="202265"/>
                    </a:lnTo>
                    <a:lnTo>
                      <a:pt x="157265" y="202644"/>
                    </a:lnTo>
                    <a:lnTo>
                      <a:pt x="156081" y="202070"/>
                    </a:lnTo>
                    <a:lnTo>
                      <a:pt x="155420" y="201936"/>
                    </a:lnTo>
                    <a:lnTo>
                      <a:pt x="155214" y="201862"/>
                    </a:lnTo>
                    <a:close/>
                  </a:path>
                  <a:path w="473710" h="562609">
                    <a:moveTo>
                      <a:pt x="161969" y="202562"/>
                    </a:moveTo>
                    <a:lnTo>
                      <a:pt x="162203" y="202643"/>
                    </a:lnTo>
                    <a:lnTo>
                      <a:pt x="161969" y="202562"/>
                    </a:lnTo>
                    <a:close/>
                  </a:path>
                  <a:path w="473710" h="562609">
                    <a:moveTo>
                      <a:pt x="154660" y="201085"/>
                    </a:moveTo>
                    <a:lnTo>
                      <a:pt x="157437" y="202343"/>
                    </a:lnTo>
                    <a:lnTo>
                      <a:pt x="158882" y="202638"/>
                    </a:lnTo>
                    <a:lnTo>
                      <a:pt x="154660" y="201085"/>
                    </a:lnTo>
                    <a:close/>
                  </a:path>
                  <a:path w="473710" h="562609">
                    <a:moveTo>
                      <a:pt x="161990" y="202550"/>
                    </a:moveTo>
                    <a:lnTo>
                      <a:pt x="162214" y="202638"/>
                    </a:lnTo>
                    <a:lnTo>
                      <a:pt x="161990" y="202550"/>
                    </a:lnTo>
                    <a:close/>
                  </a:path>
                  <a:path w="473710" h="562609">
                    <a:moveTo>
                      <a:pt x="179349" y="201816"/>
                    </a:moveTo>
                    <a:lnTo>
                      <a:pt x="178571" y="202137"/>
                    </a:lnTo>
                    <a:lnTo>
                      <a:pt x="178455" y="202280"/>
                    </a:lnTo>
                    <a:lnTo>
                      <a:pt x="178330" y="202637"/>
                    </a:lnTo>
                    <a:lnTo>
                      <a:pt x="178818" y="202516"/>
                    </a:lnTo>
                    <a:lnTo>
                      <a:pt x="179960" y="201930"/>
                    </a:lnTo>
                    <a:lnTo>
                      <a:pt x="179328" y="201930"/>
                    </a:lnTo>
                    <a:close/>
                  </a:path>
                  <a:path w="473710" h="562609">
                    <a:moveTo>
                      <a:pt x="151298" y="201930"/>
                    </a:moveTo>
                    <a:lnTo>
                      <a:pt x="152050" y="202516"/>
                    </a:lnTo>
                    <a:lnTo>
                      <a:pt x="152292" y="202637"/>
                    </a:lnTo>
                    <a:lnTo>
                      <a:pt x="151298" y="201930"/>
                    </a:lnTo>
                    <a:close/>
                  </a:path>
                  <a:path w="473710" h="562609">
                    <a:moveTo>
                      <a:pt x="173494" y="202423"/>
                    </a:moveTo>
                    <a:lnTo>
                      <a:pt x="173253" y="202451"/>
                    </a:lnTo>
                    <a:lnTo>
                      <a:pt x="173156" y="202623"/>
                    </a:lnTo>
                    <a:lnTo>
                      <a:pt x="173494" y="202423"/>
                    </a:lnTo>
                    <a:close/>
                  </a:path>
                  <a:path w="473710" h="562609">
                    <a:moveTo>
                      <a:pt x="161451" y="202501"/>
                    </a:moveTo>
                    <a:lnTo>
                      <a:pt x="161859" y="202621"/>
                    </a:lnTo>
                    <a:lnTo>
                      <a:pt x="161451" y="202501"/>
                    </a:lnTo>
                    <a:close/>
                  </a:path>
                  <a:path w="473710" h="562609">
                    <a:moveTo>
                      <a:pt x="162065" y="202510"/>
                    </a:moveTo>
                    <a:lnTo>
                      <a:pt x="162272" y="202607"/>
                    </a:lnTo>
                    <a:lnTo>
                      <a:pt x="162065" y="202510"/>
                    </a:lnTo>
                    <a:close/>
                  </a:path>
                  <a:path w="473710" h="562609">
                    <a:moveTo>
                      <a:pt x="151395" y="202268"/>
                    </a:moveTo>
                    <a:lnTo>
                      <a:pt x="151686" y="202498"/>
                    </a:lnTo>
                    <a:lnTo>
                      <a:pt x="151937" y="202606"/>
                    </a:lnTo>
                    <a:lnTo>
                      <a:pt x="151686" y="202406"/>
                    </a:lnTo>
                    <a:lnTo>
                      <a:pt x="151395" y="202268"/>
                    </a:lnTo>
                    <a:close/>
                  </a:path>
                  <a:path w="473710" h="562609">
                    <a:moveTo>
                      <a:pt x="167211" y="202229"/>
                    </a:moveTo>
                    <a:lnTo>
                      <a:pt x="167024" y="202605"/>
                    </a:lnTo>
                    <a:lnTo>
                      <a:pt x="167150" y="202446"/>
                    </a:lnTo>
                    <a:lnTo>
                      <a:pt x="167211" y="202229"/>
                    </a:lnTo>
                    <a:close/>
                  </a:path>
                  <a:path w="473710" h="562609">
                    <a:moveTo>
                      <a:pt x="312891" y="198120"/>
                    </a:moveTo>
                    <a:lnTo>
                      <a:pt x="187769" y="198120"/>
                    </a:lnTo>
                    <a:lnTo>
                      <a:pt x="185652" y="199390"/>
                    </a:lnTo>
                    <a:lnTo>
                      <a:pt x="181283" y="202593"/>
                    </a:lnTo>
                    <a:lnTo>
                      <a:pt x="183019" y="201930"/>
                    </a:lnTo>
                    <a:lnTo>
                      <a:pt x="183758" y="201930"/>
                    </a:lnTo>
                    <a:lnTo>
                      <a:pt x="186347" y="200660"/>
                    </a:lnTo>
                    <a:lnTo>
                      <a:pt x="310063" y="200660"/>
                    </a:lnTo>
                    <a:lnTo>
                      <a:pt x="312891" y="198120"/>
                    </a:lnTo>
                    <a:close/>
                  </a:path>
                  <a:path w="473710" h="562609">
                    <a:moveTo>
                      <a:pt x="161529" y="202458"/>
                    </a:moveTo>
                    <a:lnTo>
                      <a:pt x="161913" y="202592"/>
                    </a:lnTo>
                    <a:lnTo>
                      <a:pt x="161529" y="202458"/>
                    </a:lnTo>
                    <a:close/>
                  </a:path>
                  <a:path w="473710" h="562609">
                    <a:moveTo>
                      <a:pt x="164083" y="202319"/>
                    </a:moveTo>
                    <a:lnTo>
                      <a:pt x="163939" y="202519"/>
                    </a:lnTo>
                    <a:lnTo>
                      <a:pt x="164288" y="202587"/>
                    </a:lnTo>
                    <a:lnTo>
                      <a:pt x="164414" y="202446"/>
                    </a:lnTo>
                    <a:lnTo>
                      <a:pt x="164083" y="202319"/>
                    </a:lnTo>
                    <a:close/>
                  </a:path>
                  <a:path w="473710" h="562609">
                    <a:moveTo>
                      <a:pt x="161496" y="202476"/>
                    </a:moveTo>
                    <a:lnTo>
                      <a:pt x="161870" y="202583"/>
                    </a:lnTo>
                    <a:lnTo>
                      <a:pt x="161496" y="202476"/>
                    </a:lnTo>
                    <a:close/>
                  </a:path>
                  <a:path w="473710" h="562609">
                    <a:moveTo>
                      <a:pt x="166253" y="201930"/>
                    </a:moveTo>
                    <a:lnTo>
                      <a:pt x="164875" y="201930"/>
                    </a:lnTo>
                    <a:lnTo>
                      <a:pt x="164661" y="202169"/>
                    </a:lnTo>
                    <a:lnTo>
                      <a:pt x="164534" y="202375"/>
                    </a:lnTo>
                    <a:lnTo>
                      <a:pt x="165248" y="202583"/>
                    </a:lnTo>
                    <a:lnTo>
                      <a:pt x="165735" y="202446"/>
                    </a:lnTo>
                    <a:lnTo>
                      <a:pt x="166253" y="201930"/>
                    </a:lnTo>
                    <a:close/>
                  </a:path>
                  <a:path w="473710" h="562609">
                    <a:moveTo>
                      <a:pt x="168425" y="201858"/>
                    </a:moveTo>
                    <a:lnTo>
                      <a:pt x="167231" y="202223"/>
                    </a:lnTo>
                    <a:lnTo>
                      <a:pt x="167112" y="202578"/>
                    </a:lnTo>
                    <a:lnTo>
                      <a:pt x="169230" y="201933"/>
                    </a:lnTo>
                    <a:lnTo>
                      <a:pt x="168425" y="201858"/>
                    </a:lnTo>
                    <a:close/>
                  </a:path>
                  <a:path w="473710" h="562609">
                    <a:moveTo>
                      <a:pt x="176222" y="202307"/>
                    </a:moveTo>
                    <a:lnTo>
                      <a:pt x="175972" y="202375"/>
                    </a:lnTo>
                    <a:lnTo>
                      <a:pt x="175852" y="202575"/>
                    </a:lnTo>
                    <a:lnTo>
                      <a:pt x="176079" y="202492"/>
                    </a:lnTo>
                    <a:lnTo>
                      <a:pt x="176222" y="202307"/>
                    </a:lnTo>
                    <a:close/>
                  </a:path>
                  <a:path w="473710" h="562609">
                    <a:moveTo>
                      <a:pt x="162108" y="202487"/>
                    </a:moveTo>
                    <a:lnTo>
                      <a:pt x="162337" y="202572"/>
                    </a:lnTo>
                    <a:lnTo>
                      <a:pt x="162108" y="202487"/>
                    </a:lnTo>
                    <a:close/>
                  </a:path>
                  <a:path w="473710" h="562609">
                    <a:moveTo>
                      <a:pt x="161586" y="202470"/>
                    </a:moveTo>
                    <a:lnTo>
                      <a:pt x="161950" y="202572"/>
                    </a:lnTo>
                    <a:lnTo>
                      <a:pt x="161586" y="202470"/>
                    </a:lnTo>
                    <a:close/>
                  </a:path>
                  <a:path w="473710" h="562609">
                    <a:moveTo>
                      <a:pt x="172966" y="201378"/>
                    </a:moveTo>
                    <a:lnTo>
                      <a:pt x="172253" y="202571"/>
                    </a:lnTo>
                    <a:lnTo>
                      <a:pt x="172505" y="202368"/>
                    </a:lnTo>
                    <a:lnTo>
                      <a:pt x="172966" y="201378"/>
                    </a:lnTo>
                    <a:close/>
                  </a:path>
                  <a:path w="473710" h="562609">
                    <a:moveTo>
                      <a:pt x="151941" y="201930"/>
                    </a:moveTo>
                    <a:lnTo>
                      <a:pt x="152173" y="202196"/>
                    </a:lnTo>
                    <a:lnTo>
                      <a:pt x="152899" y="202569"/>
                    </a:lnTo>
                    <a:lnTo>
                      <a:pt x="152527" y="202282"/>
                    </a:lnTo>
                    <a:lnTo>
                      <a:pt x="151941" y="201930"/>
                    </a:lnTo>
                    <a:close/>
                  </a:path>
                  <a:path w="473710" h="562609">
                    <a:moveTo>
                      <a:pt x="151298" y="201930"/>
                    </a:moveTo>
                    <a:lnTo>
                      <a:pt x="151087" y="201930"/>
                    </a:lnTo>
                    <a:lnTo>
                      <a:pt x="151612" y="202348"/>
                    </a:lnTo>
                    <a:lnTo>
                      <a:pt x="152109" y="202562"/>
                    </a:lnTo>
                    <a:lnTo>
                      <a:pt x="151298" y="201930"/>
                    </a:lnTo>
                    <a:close/>
                  </a:path>
                  <a:path w="473710" h="562609">
                    <a:moveTo>
                      <a:pt x="170204" y="202250"/>
                    </a:moveTo>
                    <a:lnTo>
                      <a:pt x="169980" y="202552"/>
                    </a:lnTo>
                    <a:lnTo>
                      <a:pt x="170204" y="202250"/>
                    </a:lnTo>
                    <a:close/>
                  </a:path>
                  <a:path w="473710" h="562609">
                    <a:moveTo>
                      <a:pt x="177566" y="202411"/>
                    </a:moveTo>
                    <a:lnTo>
                      <a:pt x="177322" y="202551"/>
                    </a:lnTo>
                    <a:lnTo>
                      <a:pt x="177566" y="202411"/>
                    </a:lnTo>
                    <a:close/>
                  </a:path>
                  <a:path w="473710" h="562609">
                    <a:moveTo>
                      <a:pt x="173038" y="201338"/>
                    </a:moveTo>
                    <a:lnTo>
                      <a:pt x="172925" y="201465"/>
                    </a:lnTo>
                    <a:lnTo>
                      <a:pt x="172419" y="202551"/>
                    </a:lnTo>
                    <a:lnTo>
                      <a:pt x="172545" y="202409"/>
                    </a:lnTo>
                    <a:lnTo>
                      <a:pt x="173038" y="201338"/>
                    </a:lnTo>
                    <a:close/>
                  </a:path>
                  <a:path w="473710" h="562609">
                    <a:moveTo>
                      <a:pt x="161647" y="202394"/>
                    </a:moveTo>
                    <a:lnTo>
                      <a:pt x="161990" y="202550"/>
                    </a:lnTo>
                    <a:lnTo>
                      <a:pt x="161647" y="202394"/>
                    </a:lnTo>
                    <a:close/>
                  </a:path>
                  <a:path w="473710" h="562609">
                    <a:moveTo>
                      <a:pt x="162314" y="202375"/>
                    </a:moveTo>
                    <a:lnTo>
                      <a:pt x="162148" y="202495"/>
                    </a:lnTo>
                    <a:lnTo>
                      <a:pt x="162392" y="202544"/>
                    </a:lnTo>
                    <a:lnTo>
                      <a:pt x="162391" y="202391"/>
                    </a:lnTo>
                    <a:close/>
                  </a:path>
                  <a:path w="473710" h="562609">
                    <a:moveTo>
                      <a:pt x="173520" y="201071"/>
                    </a:moveTo>
                    <a:lnTo>
                      <a:pt x="173114" y="201296"/>
                    </a:lnTo>
                    <a:lnTo>
                      <a:pt x="172989" y="201444"/>
                    </a:lnTo>
                    <a:lnTo>
                      <a:pt x="172483" y="202543"/>
                    </a:lnTo>
                    <a:lnTo>
                      <a:pt x="172958" y="202475"/>
                    </a:lnTo>
                    <a:lnTo>
                      <a:pt x="173345" y="201930"/>
                    </a:lnTo>
                    <a:lnTo>
                      <a:pt x="172905" y="201930"/>
                    </a:lnTo>
                    <a:lnTo>
                      <a:pt x="173520" y="201071"/>
                    </a:lnTo>
                    <a:close/>
                  </a:path>
                  <a:path w="473710" h="562609">
                    <a:moveTo>
                      <a:pt x="176180" y="202400"/>
                    </a:moveTo>
                    <a:lnTo>
                      <a:pt x="176036" y="202531"/>
                    </a:lnTo>
                    <a:lnTo>
                      <a:pt x="176180" y="202400"/>
                    </a:lnTo>
                    <a:close/>
                  </a:path>
                  <a:path w="473710" h="562609">
                    <a:moveTo>
                      <a:pt x="160298" y="202314"/>
                    </a:moveTo>
                    <a:lnTo>
                      <a:pt x="161064" y="202531"/>
                    </a:lnTo>
                    <a:lnTo>
                      <a:pt x="160298" y="202314"/>
                    </a:lnTo>
                    <a:close/>
                  </a:path>
                  <a:path w="473710" h="562609">
                    <a:moveTo>
                      <a:pt x="161205" y="202452"/>
                    </a:moveTo>
                    <a:lnTo>
                      <a:pt x="161398" y="202530"/>
                    </a:lnTo>
                    <a:lnTo>
                      <a:pt x="161205" y="202452"/>
                    </a:lnTo>
                    <a:close/>
                  </a:path>
                  <a:path w="473710" h="562609">
                    <a:moveTo>
                      <a:pt x="176757" y="202360"/>
                    </a:moveTo>
                    <a:lnTo>
                      <a:pt x="176523" y="202415"/>
                    </a:lnTo>
                    <a:lnTo>
                      <a:pt x="176757" y="202360"/>
                    </a:lnTo>
                    <a:close/>
                  </a:path>
                  <a:path w="473710" h="562609">
                    <a:moveTo>
                      <a:pt x="161568" y="202437"/>
                    </a:moveTo>
                    <a:lnTo>
                      <a:pt x="161830" y="202519"/>
                    </a:lnTo>
                    <a:lnTo>
                      <a:pt x="161568" y="202437"/>
                    </a:lnTo>
                    <a:close/>
                  </a:path>
                  <a:path w="473710" h="562609">
                    <a:moveTo>
                      <a:pt x="179556" y="202331"/>
                    </a:moveTo>
                    <a:lnTo>
                      <a:pt x="179074" y="202451"/>
                    </a:lnTo>
                    <a:lnTo>
                      <a:pt x="179454" y="202387"/>
                    </a:lnTo>
                    <a:close/>
                  </a:path>
                  <a:path w="473710" h="562609">
                    <a:moveTo>
                      <a:pt x="176445" y="202247"/>
                    </a:moveTo>
                    <a:lnTo>
                      <a:pt x="176256" y="202330"/>
                    </a:lnTo>
                    <a:lnTo>
                      <a:pt x="176130" y="202509"/>
                    </a:lnTo>
                    <a:lnTo>
                      <a:pt x="176445" y="202247"/>
                    </a:lnTo>
                    <a:close/>
                  </a:path>
                  <a:path w="473710" h="562609">
                    <a:moveTo>
                      <a:pt x="180996" y="201138"/>
                    </a:moveTo>
                    <a:lnTo>
                      <a:pt x="179932" y="201944"/>
                    </a:lnTo>
                    <a:lnTo>
                      <a:pt x="178854" y="202506"/>
                    </a:lnTo>
                    <a:lnTo>
                      <a:pt x="179944" y="201944"/>
                    </a:lnTo>
                    <a:lnTo>
                      <a:pt x="180996" y="201138"/>
                    </a:lnTo>
                    <a:close/>
                  </a:path>
                  <a:path w="473710" h="562609">
                    <a:moveTo>
                      <a:pt x="161275" y="202413"/>
                    </a:moveTo>
                    <a:lnTo>
                      <a:pt x="161451" y="202501"/>
                    </a:lnTo>
                    <a:lnTo>
                      <a:pt x="161275" y="202413"/>
                    </a:lnTo>
                    <a:close/>
                  </a:path>
                  <a:path w="473710" h="562609">
                    <a:moveTo>
                      <a:pt x="182410" y="200660"/>
                    </a:moveTo>
                    <a:lnTo>
                      <a:pt x="182156" y="200660"/>
                    </a:lnTo>
                    <a:lnTo>
                      <a:pt x="180970" y="201158"/>
                    </a:lnTo>
                    <a:lnTo>
                      <a:pt x="179975" y="201927"/>
                    </a:lnTo>
                    <a:lnTo>
                      <a:pt x="178889" y="202498"/>
                    </a:lnTo>
                    <a:lnTo>
                      <a:pt x="179128" y="202423"/>
                    </a:lnTo>
                    <a:lnTo>
                      <a:pt x="182410" y="200660"/>
                    </a:lnTo>
                    <a:close/>
                  </a:path>
                  <a:path w="473710" h="562609">
                    <a:moveTo>
                      <a:pt x="177626" y="202272"/>
                    </a:moveTo>
                    <a:lnTo>
                      <a:pt x="177470" y="202331"/>
                    </a:lnTo>
                    <a:lnTo>
                      <a:pt x="177345" y="202496"/>
                    </a:lnTo>
                    <a:lnTo>
                      <a:pt x="177586" y="202365"/>
                    </a:lnTo>
                    <a:close/>
                  </a:path>
                  <a:path w="473710" h="562609">
                    <a:moveTo>
                      <a:pt x="175143" y="202226"/>
                    </a:moveTo>
                    <a:lnTo>
                      <a:pt x="175002" y="202296"/>
                    </a:lnTo>
                    <a:lnTo>
                      <a:pt x="174756" y="202487"/>
                    </a:lnTo>
                    <a:lnTo>
                      <a:pt x="175143" y="202226"/>
                    </a:lnTo>
                    <a:close/>
                  </a:path>
                  <a:path w="473710" h="562609">
                    <a:moveTo>
                      <a:pt x="161852" y="202282"/>
                    </a:moveTo>
                    <a:lnTo>
                      <a:pt x="162108" y="202487"/>
                    </a:lnTo>
                    <a:lnTo>
                      <a:pt x="162154" y="202343"/>
                    </a:lnTo>
                    <a:lnTo>
                      <a:pt x="161852" y="202282"/>
                    </a:lnTo>
                    <a:close/>
                  </a:path>
                  <a:path w="473710" h="562609">
                    <a:moveTo>
                      <a:pt x="159825" y="202180"/>
                    </a:moveTo>
                    <a:lnTo>
                      <a:pt x="161152" y="202481"/>
                    </a:lnTo>
                    <a:lnTo>
                      <a:pt x="159825" y="202180"/>
                    </a:lnTo>
                    <a:close/>
                  </a:path>
                  <a:path w="473710" h="562609">
                    <a:moveTo>
                      <a:pt x="163241" y="202093"/>
                    </a:moveTo>
                    <a:lnTo>
                      <a:pt x="163046" y="202196"/>
                    </a:lnTo>
                    <a:lnTo>
                      <a:pt x="163744" y="202480"/>
                    </a:lnTo>
                    <a:lnTo>
                      <a:pt x="163747" y="202229"/>
                    </a:lnTo>
                    <a:lnTo>
                      <a:pt x="163241" y="202093"/>
                    </a:lnTo>
                    <a:close/>
                  </a:path>
                  <a:path w="473710" h="562609">
                    <a:moveTo>
                      <a:pt x="170800" y="201927"/>
                    </a:moveTo>
                    <a:lnTo>
                      <a:pt x="170239" y="202231"/>
                    </a:lnTo>
                    <a:lnTo>
                      <a:pt x="170114" y="202479"/>
                    </a:lnTo>
                    <a:lnTo>
                      <a:pt x="170596" y="202215"/>
                    </a:lnTo>
                    <a:lnTo>
                      <a:pt x="170800" y="201927"/>
                    </a:lnTo>
                    <a:close/>
                  </a:path>
                  <a:path w="473710" h="562609">
                    <a:moveTo>
                      <a:pt x="177466" y="202191"/>
                    </a:moveTo>
                    <a:lnTo>
                      <a:pt x="176751" y="202375"/>
                    </a:lnTo>
                    <a:lnTo>
                      <a:pt x="177357" y="202262"/>
                    </a:lnTo>
                    <a:close/>
                  </a:path>
                  <a:path w="473710" h="562609">
                    <a:moveTo>
                      <a:pt x="177945" y="202266"/>
                    </a:moveTo>
                    <a:lnTo>
                      <a:pt x="177660" y="202375"/>
                    </a:lnTo>
                    <a:lnTo>
                      <a:pt x="177917" y="202305"/>
                    </a:lnTo>
                    <a:close/>
                  </a:path>
                  <a:path w="473710" h="562609">
                    <a:moveTo>
                      <a:pt x="171217" y="201876"/>
                    </a:moveTo>
                    <a:lnTo>
                      <a:pt x="170702" y="202158"/>
                    </a:lnTo>
                    <a:lnTo>
                      <a:pt x="170576" y="202456"/>
                    </a:lnTo>
                    <a:lnTo>
                      <a:pt x="171057" y="202120"/>
                    </a:lnTo>
                    <a:lnTo>
                      <a:pt x="171217" y="201876"/>
                    </a:lnTo>
                    <a:close/>
                  </a:path>
                  <a:path w="473710" h="562609">
                    <a:moveTo>
                      <a:pt x="173844" y="202215"/>
                    </a:moveTo>
                    <a:lnTo>
                      <a:pt x="173369" y="202354"/>
                    </a:lnTo>
                    <a:lnTo>
                      <a:pt x="173544" y="202393"/>
                    </a:lnTo>
                    <a:lnTo>
                      <a:pt x="173844" y="202215"/>
                    </a:lnTo>
                    <a:close/>
                  </a:path>
                  <a:path w="473710" h="562609">
                    <a:moveTo>
                      <a:pt x="184237" y="199220"/>
                    </a:moveTo>
                    <a:lnTo>
                      <a:pt x="183775" y="199530"/>
                    </a:lnTo>
                    <a:lnTo>
                      <a:pt x="182387" y="200672"/>
                    </a:lnTo>
                    <a:lnTo>
                      <a:pt x="179074" y="202451"/>
                    </a:lnTo>
                    <a:lnTo>
                      <a:pt x="179563" y="202328"/>
                    </a:lnTo>
                    <a:lnTo>
                      <a:pt x="182543" y="200639"/>
                    </a:lnTo>
                    <a:lnTo>
                      <a:pt x="184237" y="199220"/>
                    </a:lnTo>
                    <a:close/>
                  </a:path>
                  <a:path w="473710" h="562609">
                    <a:moveTo>
                      <a:pt x="161675" y="202378"/>
                    </a:moveTo>
                    <a:lnTo>
                      <a:pt x="161908" y="202446"/>
                    </a:lnTo>
                    <a:lnTo>
                      <a:pt x="161675" y="202378"/>
                    </a:lnTo>
                    <a:close/>
                  </a:path>
                  <a:path w="473710" h="562609">
                    <a:moveTo>
                      <a:pt x="161399" y="202344"/>
                    </a:moveTo>
                    <a:lnTo>
                      <a:pt x="161568" y="202437"/>
                    </a:lnTo>
                    <a:lnTo>
                      <a:pt x="161399" y="202344"/>
                    </a:lnTo>
                    <a:close/>
                  </a:path>
                  <a:path w="473710" h="562609">
                    <a:moveTo>
                      <a:pt x="177182" y="202048"/>
                    </a:moveTo>
                    <a:lnTo>
                      <a:pt x="176563" y="202215"/>
                    </a:lnTo>
                    <a:lnTo>
                      <a:pt x="176445" y="202434"/>
                    </a:lnTo>
                    <a:lnTo>
                      <a:pt x="176692" y="202375"/>
                    </a:lnTo>
                    <a:lnTo>
                      <a:pt x="177182" y="202048"/>
                    </a:lnTo>
                    <a:close/>
                  </a:path>
                  <a:path w="473710" h="562609">
                    <a:moveTo>
                      <a:pt x="162553" y="202246"/>
                    </a:moveTo>
                    <a:lnTo>
                      <a:pt x="162374" y="202387"/>
                    </a:lnTo>
                    <a:lnTo>
                      <a:pt x="162600" y="202433"/>
                    </a:lnTo>
                    <a:lnTo>
                      <a:pt x="162620" y="202259"/>
                    </a:lnTo>
                    <a:close/>
                  </a:path>
                  <a:path w="473710" h="562609">
                    <a:moveTo>
                      <a:pt x="150574" y="201930"/>
                    </a:moveTo>
                    <a:lnTo>
                      <a:pt x="150810" y="202120"/>
                    </a:lnTo>
                    <a:lnTo>
                      <a:pt x="151524" y="202428"/>
                    </a:lnTo>
                    <a:lnTo>
                      <a:pt x="151274" y="202218"/>
                    </a:lnTo>
                    <a:lnTo>
                      <a:pt x="150574" y="201930"/>
                    </a:lnTo>
                    <a:close/>
                  </a:path>
                  <a:path w="473710" h="562609">
                    <a:moveTo>
                      <a:pt x="173318" y="202314"/>
                    </a:moveTo>
                    <a:lnTo>
                      <a:pt x="173150" y="202418"/>
                    </a:lnTo>
                    <a:lnTo>
                      <a:pt x="173318" y="202314"/>
                    </a:lnTo>
                    <a:close/>
                  </a:path>
                  <a:path w="473710" h="562609">
                    <a:moveTo>
                      <a:pt x="164107" y="202307"/>
                    </a:moveTo>
                    <a:lnTo>
                      <a:pt x="164441" y="202415"/>
                    </a:lnTo>
                    <a:lnTo>
                      <a:pt x="164107" y="202307"/>
                    </a:lnTo>
                    <a:close/>
                  </a:path>
                  <a:path w="473710" h="562609">
                    <a:moveTo>
                      <a:pt x="156493" y="202154"/>
                    </a:moveTo>
                    <a:lnTo>
                      <a:pt x="157147" y="202415"/>
                    </a:lnTo>
                    <a:lnTo>
                      <a:pt x="156675" y="202190"/>
                    </a:lnTo>
                    <a:lnTo>
                      <a:pt x="156493" y="202154"/>
                    </a:lnTo>
                    <a:close/>
                  </a:path>
                  <a:path w="473710" h="562609">
                    <a:moveTo>
                      <a:pt x="178278" y="202155"/>
                    </a:moveTo>
                    <a:lnTo>
                      <a:pt x="178028" y="202259"/>
                    </a:lnTo>
                    <a:lnTo>
                      <a:pt x="177904" y="202412"/>
                    </a:lnTo>
                    <a:lnTo>
                      <a:pt x="178153" y="202310"/>
                    </a:lnTo>
                    <a:lnTo>
                      <a:pt x="178278" y="202155"/>
                    </a:lnTo>
                    <a:close/>
                  </a:path>
                  <a:path w="473710" h="562609">
                    <a:moveTo>
                      <a:pt x="177981" y="202138"/>
                    </a:moveTo>
                    <a:lnTo>
                      <a:pt x="177692" y="202247"/>
                    </a:lnTo>
                    <a:lnTo>
                      <a:pt x="177566" y="202411"/>
                    </a:lnTo>
                    <a:lnTo>
                      <a:pt x="177934" y="202271"/>
                    </a:lnTo>
                    <a:lnTo>
                      <a:pt x="177981" y="202138"/>
                    </a:lnTo>
                    <a:close/>
                  </a:path>
                  <a:path w="473710" h="562609">
                    <a:moveTo>
                      <a:pt x="176025" y="202120"/>
                    </a:moveTo>
                    <a:lnTo>
                      <a:pt x="175857" y="202406"/>
                    </a:lnTo>
                    <a:lnTo>
                      <a:pt x="175984" y="202229"/>
                    </a:lnTo>
                    <a:close/>
                  </a:path>
                  <a:path w="473710" h="562609">
                    <a:moveTo>
                      <a:pt x="175349" y="202201"/>
                    </a:moveTo>
                    <a:lnTo>
                      <a:pt x="175060" y="202404"/>
                    </a:lnTo>
                    <a:lnTo>
                      <a:pt x="175349" y="202201"/>
                    </a:lnTo>
                    <a:close/>
                  </a:path>
                  <a:path w="473710" h="562609">
                    <a:moveTo>
                      <a:pt x="164177" y="202271"/>
                    </a:moveTo>
                    <a:lnTo>
                      <a:pt x="164454" y="202401"/>
                    </a:lnTo>
                    <a:lnTo>
                      <a:pt x="164177" y="202271"/>
                    </a:lnTo>
                    <a:close/>
                  </a:path>
                  <a:path w="473710" h="562609">
                    <a:moveTo>
                      <a:pt x="174445" y="202043"/>
                    </a:moveTo>
                    <a:lnTo>
                      <a:pt x="173719" y="202396"/>
                    </a:lnTo>
                    <a:lnTo>
                      <a:pt x="174247" y="202333"/>
                    </a:lnTo>
                    <a:lnTo>
                      <a:pt x="174445" y="202043"/>
                    </a:lnTo>
                    <a:close/>
                  </a:path>
                  <a:path w="473710" h="562609">
                    <a:moveTo>
                      <a:pt x="157372" y="201442"/>
                    </a:moveTo>
                    <a:lnTo>
                      <a:pt x="161215" y="202396"/>
                    </a:lnTo>
                    <a:lnTo>
                      <a:pt x="159338" y="201930"/>
                    </a:lnTo>
                    <a:lnTo>
                      <a:pt x="159101" y="201871"/>
                    </a:lnTo>
                    <a:lnTo>
                      <a:pt x="157372" y="201442"/>
                    </a:lnTo>
                    <a:close/>
                  </a:path>
                  <a:path w="473710" h="562609">
                    <a:moveTo>
                      <a:pt x="161428" y="202328"/>
                    </a:moveTo>
                    <a:lnTo>
                      <a:pt x="161647" y="202394"/>
                    </a:lnTo>
                    <a:lnTo>
                      <a:pt x="161428" y="202328"/>
                    </a:lnTo>
                    <a:close/>
                  </a:path>
                  <a:path w="473710" h="562609">
                    <a:moveTo>
                      <a:pt x="160479" y="202159"/>
                    </a:moveTo>
                    <a:lnTo>
                      <a:pt x="161312" y="202393"/>
                    </a:lnTo>
                    <a:lnTo>
                      <a:pt x="160479" y="202159"/>
                    </a:lnTo>
                    <a:close/>
                  </a:path>
                  <a:path w="473710" h="562609">
                    <a:moveTo>
                      <a:pt x="151724" y="201966"/>
                    </a:moveTo>
                    <a:lnTo>
                      <a:pt x="152340" y="202391"/>
                    </a:lnTo>
                    <a:lnTo>
                      <a:pt x="152090" y="202154"/>
                    </a:lnTo>
                    <a:lnTo>
                      <a:pt x="151724" y="201966"/>
                    </a:lnTo>
                    <a:close/>
                  </a:path>
                  <a:path w="473710" h="562609">
                    <a:moveTo>
                      <a:pt x="179793" y="202272"/>
                    </a:moveTo>
                    <a:lnTo>
                      <a:pt x="179571" y="202328"/>
                    </a:lnTo>
                    <a:lnTo>
                      <a:pt x="179710" y="202318"/>
                    </a:lnTo>
                    <a:close/>
                  </a:path>
                  <a:path w="473710" h="562609">
                    <a:moveTo>
                      <a:pt x="174447" y="202039"/>
                    </a:moveTo>
                    <a:lnTo>
                      <a:pt x="173852" y="202313"/>
                    </a:lnTo>
                    <a:lnTo>
                      <a:pt x="174447" y="202039"/>
                    </a:lnTo>
                    <a:close/>
                  </a:path>
                  <a:path w="473710" h="562609">
                    <a:moveTo>
                      <a:pt x="174901" y="201332"/>
                    </a:moveTo>
                    <a:lnTo>
                      <a:pt x="173407" y="202259"/>
                    </a:lnTo>
                    <a:lnTo>
                      <a:pt x="173886" y="202190"/>
                    </a:lnTo>
                    <a:lnTo>
                      <a:pt x="174629" y="201751"/>
                    </a:lnTo>
                    <a:lnTo>
                      <a:pt x="174901" y="201332"/>
                    </a:lnTo>
                    <a:close/>
                  </a:path>
                  <a:path w="473710" h="562609">
                    <a:moveTo>
                      <a:pt x="161602" y="202231"/>
                    </a:moveTo>
                    <a:lnTo>
                      <a:pt x="161675" y="202378"/>
                    </a:lnTo>
                    <a:lnTo>
                      <a:pt x="161674" y="202246"/>
                    </a:lnTo>
                    <a:close/>
                  </a:path>
                  <a:path w="473710" h="562609">
                    <a:moveTo>
                      <a:pt x="162086" y="202154"/>
                    </a:moveTo>
                    <a:lnTo>
                      <a:pt x="161968" y="202305"/>
                    </a:lnTo>
                    <a:lnTo>
                      <a:pt x="162314" y="202375"/>
                    </a:lnTo>
                    <a:lnTo>
                      <a:pt x="162326" y="202201"/>
                    </a:lnTo>
                    <a:lnTo>
                      <a:pt x="162086" y="202154"/>
                    </a:lnTo>
                    <a:close/>
                  </a:path>
                  <a:path w="473710" h="562609">
                    <a:moveTo>
                      <a:pt x="149799" y="200660"/>
                    </a:moveTo>
                    <a:lnTo>
                      <a:pt x="149477" y="200660"/>
                    </a:lnTo>
                    <a:lnTo>
                      <a:pt x="151384" y="202259"/>
                    </a:lnTo>
                    <a:lnTo>
                      <a:pt x="151638" y="202368"/>
                    </a:lnTo>
                    <a:lnTo>
                      <a:pt x="151087" y="201930"/>
                    </a:lnTo>
                    <a:lnTo>
                      <a:pt x="151653" y="201930"/>
                    </a:lnTo>
                    <a:lnTo>
                      <a:pt x="149799" y="200660"/>
                    </a:lnTo>
                    <a:close/>
                  </a:path>
                  <a:path w="473710" h="562609">
                    <a:moveTo>
                      <a:pt x="172455" y="201200"/>
                    </a:moveTo>
                    <a:lnTo>
                      <a:pt x="171191" y="202027"/>
                    </a:lnTo>
                    <a:lnTo>
                      <a:pt x="170944" y="202365"/>
                    </a:lnTo>
                    <a:lnTo>
                      <a:pt x="171801" y="201904"/>
                    </a:lnTo>
                    <a:lnTo>
                      <a:pt x="172455" y="201200"/>
                    </a:lnTo>
                    <a:close/>
                  </a:path>
                  <a:path w="473710" h="562609">
                    <a:moveTo>
                      <a:pt x="177668" y="202177"/>
                    </a:moveTo>
                    <a:lnTo>
                      <a:pt x="177519" y="202218"/>
                    </a:lnTo>
                    <a:lnTo>
                      <a:pt x="177400" y="202358"/>
                    </a:lnTo>
                    <a:lnTo>
                      <a:pt x="177651" y="202215"/>
                    </a:lnTo>
                    <a:close/>
                  </a:path>
                  <a:path w="473710" h="562609">
                    <a:moveTo>
                      <a:pt x="177565" y="201945"/>
                    </a:moveTo>
                    <a:lnTo>
                      <a:pt x="177262" y="202027"/>
                    </a:lnTo>
                    <a:lnTo>
                      <a:pt x="176779" y="202354"/>
                    </a:lnTo>
                    <a:lnTo>
                      <a:pt x="177361" y="202215"/>
                    </a:lnTo>
                    <a:lnTo>
                      <a:pt x="177565" y="201945"/>
                    </a:lnTo>
                    <a:close/>
                  </a:path>
                  <a:path w="473710" h="562609">
                    <a:moveTo>
                      <a:pt x="154249" y="200985"/>
                    </a:moveTo>
                    <a:lnTo>
                      <a:pt x="156954" y="202247"/>
                    </a:lnTo>
                    <a:lnTo>
                      <a:pt x="157449" y="202348"/>
                    </a:lnTo>
                    <a:lnTo>
                      <a:pt x="154617" y="201075"/>
                    </a:lnTo>
                    <a:lnTo>
                      <a:pt x="154249" y="200985"/>
                    </a:lnTo>
                    <a:close/>
                  </a:path>
                  <a:path w="473710" h="562609">
                    <a:moveTo>
                      <a:pt x="159630" y="201814"/>
                    </a:moveTo>
                    <a:lnTo>
                      <a:pt x="161035" y="202271"/>
                    </a:lnTo>
                    <a:lnTo>
                      <a:pt x="161399" y="202344"/>
                    </a:lnTo>
                    <a:lnTo>
                      <a:pt x="159630" y="201814"/>
                    </a:lnTo>
                    <a:close/>
                  </a:path>
                  <a:path w="473710" h="562609">
                    <a:moveTo>
                      <a:pt x="149450" y="199709"/>
                    </a:moveTo>
                    <a:lnTo>
                      <a:pt x="153600" y="202104"/>
                    </a:lnTo>
                    <a:lnTo>
                      <a:pt x="154206" y="202343"/>
                    </a:lnTo>
                    <a:lnTo>
                      <a:pt x="152336" y="200870"/>
                    </a:lnTo>
                    <a:lnTo>
                      <a:pt x="151092" y="200245"/>
                    </a:lnTo>
                    <a:lnTo>
                      <a:pt x="149450" y="199709"/>
                    </a:lnTo>
                    <a:close/>
                  </a:path>
                  <a:path w="473710" h="562609">
                    <a:moveTo>
                      <a:pt x="174749" y="202021"/>
                    </a:moveTo>
                    <a:lnTo>
                      <a:pt x="174259" y="202331"/>
                    </a:lnTo>
                    <a:lnTo>
                      <a:pt x="174494" y="202303"/>
                    </a:lnTo>
                    <a:lnTo>
                      <a:pt x="174749" y="202021"/>
                    </a:lnTo>
                    <a:close/>
                  </a:path>
                  <a:path w="473710" h="562609">
                    <a:moveTo>
                      <a:pt x="174380" y="202059"/>
                    </a:moveTo>
                    <a:lnTo>
                      <a:pt x="174062" y="202169"/>
                    </a:lnTo>
                    <a:lnTo>
                      <a:pt x="173821" y="202328"/>
                    </a:lnTo>
                    <a:lnTo>
                      <a:pt x="174380" y="202059"/>
                    </a:lnTo>
                    <a:close/>
                  </a:path>
                  <a:path w="473710" h="562609">
                    <a:moveTo>
                      <a:pt x="185762" y="198073"/>
                    </a:moveTo>
                    <a:lnTo>
                      <a:pt x="182649" y="200638"/>
                    </a:lnTo>
                    <a:lnTo>
                      <a:pt x="179571" y="202328"/>
                    </a:lnTo>
                    <a:lnTo>
                      <a:pt x="179816" y="202259"/>
                    </a:lnTo>
                    <a:lnTo>
                      <a:pt x="182638" y="200681"/>
                    </a:lnTo>
                    <a:lnTo>
                      <a:pt x="185762" y="198073"/>
                    </a:lnTo>
                    <a:close/>
                  </a:path>
                  <a:path w="473710" h="562609">
                    <a:moveTo>
                      <a:pt x="185191" y="201930"/>
                    </a:moveTo>
                    <a:lnTo>
                      <a:pt x="184899" y="201930"/>
                    </a:lnTo>
                    <a:lnTo>
                      <a:pt x="184139" y="202321"/>
                    </a:lnTo>
                    <a:lnTo>
                      <a:pt x="185191" y="201930"/>
                    </a:lnTo>
                    <a:close/>
                  </a:path>
                  <a:path w="473710" h="562609">
                    <a:moveTo>
                      <a:pt x="174809" y="201933"/>
                    </a:moveTo>
                    <a:lnTo>
                      <a:pt x="174512" y="202020"/>
                    </a:lnTo>
                    <a:lnTo>
                      <a:pt x="174266" y="202321"/>
                    </a:lnTo>
                    <a:lnTo>
                      <a:pt x="174759" y="202006"/>
                    </a:lnTo>
                    <a:close/>
                  </a:path>
                  <a:path w="473710" h="562609">
                    <a:moveTo>
                      <a:pt x="163951" y="202265"/>
                    </a:moveTo>
                    <a:close/>
                  </a:path>
                  <a:path w="473710" h="562609">
                    <a:moveTo>
                      <a:pt x="175111" y="201005"/>
                    </a:moveTo>
                    <a:lnTo>
                      <a:pt x="173836" y="201800"/>
                    </a:lnTo>
                    <a:lnTo>
                      <a:pt x="173710" y="201930"/>
                    </a:lnTo>
                    <a:lnTo>
                      <a:pt x="173520" y="201930"/>
                    </a:lnTo>
                    <a:lnTo>
                      <a:pt x="173318" y="202314"/>
                    </a:lnTo>
                    <a:lnTo>
                      <a:pt x="174794" y="201398"/>
                    </a:lnTo>
                    <a:lnTo>
                      <a:pt x="175111" y="201005"/>
                    </a:lnTo>
                    <a:close/>
                  </a:path>
                  <a:path w="473710" h="562609">
                    <a:moveTo>
                      <a:pt x="160225" y="201953"/>
                    </a:moveTo>
                    <a:lnTo>
                      <a:pt x="161454" y="202313"/>
                    </a:lnTo>
                    <a:lnTo>
                      <a:pt x="160225" y="201953"/>
                    </a:lnTo>
                    <a:close/>
                  </a:path>
                  <a:path w="473710" h="562609">
                    <a:moveTo>
                      <a:pt x="170433" y="201663"/>
                    </a:moveTo>
                    <a:lnTo>
                      <a:pt x="170094" y="202310"/>
                    </a:lnTo>
                    <a:lnTo>
                      <a:pt x="170433" y="201663"/>
                    </a:lnTo>
                    <a:close/>
                  </a:path>
                  <a:path w="473710" h="562609">
                    <a:moveTo>
                      <a:pt x="176554" y="202057"/>
                    </a:moveTo>
                    <a:lnTo>
                      <a:pt x="176324" y="202085"/>
                    </a:lnTo>
                    <a:lnTo>
                      <a:pt x="176222" y="202307"/>
                    </a:lnTo>
                    <a:lnTo>
                      <a:pt x="176554" y="202057"/>
                    </a:lnTo>
                    <a:close/>
                  </a:path>
                  <a:path w="473710" h="562609">
                    <a:moveTo>
                      <a:pt x="162970" y="202020"/>
                    </a:moveTo>
                    <a:lnTo>
                      <a:pt x="162723" y="202154"/>
                    </a:lnTo>
                    <a:lnTo>
                      <a:pt x="162845" y="202303"/>
                    </a:lnTo>
                    <a:lnTo>
                      <a:pt x="163190" y="202120"/>
                    </a:lnTo>
                    <a:lnTo>
                      <a:pt x="162970" y="202020"/>
                    </a:lnTo>
                    <a:close/>
                  </a:path>
                  <a:path w="473710" h="562609">
                    <a:moveTo>
                      <a:pt x="150777" y="200660"/>
                    </a:moveTo>
                    <a:lnTo>
                      <a:pt x="149829" y="200660"/>
                    </a:lnTo>
                    <a:lnTo>
                      <a:pt x="152551" y="202296"/>
                    </a:lnTo>
                    <a:lnTo>
                      <a:pt x="152084" y="201930"/>
                    </a:lnTo>
                    <a:lnTo>
                      <a:pt x="153034" y="201930"/>
                    </a:lnTo>
                    <a:lnTo>
                      <a:pt x="150777" y="200660"/>
                    </a:lnTo>
                    <a:close/>
                  </a:path>
                  <a:path w="473710" h="562609">
                    <a:moveTo>
                      <a:pt x="175198" y="201741"/>
                    </a:moveTo>
                    <a:lnTo>
                      <a:pt x="174800" y="201989"/>
                    </a:lnTo>
                    <a:lnTo>
                      <a:pt x="174679" y="202120"/>
                    </a:lnTo>
                    <a:lnTo>
                      <a:pt x="174558" y="202296"/>
                    </a:lnTo>
                    <a:lnTo>
                      <a:pt x="174926" y="202250"/>
                    </a:lnTo>
                    <a:lnTo>
                      <a:pt x="175418" y="201930"/>
                    </a:lnTo>
                    <a:lnTo>
                      <a:pt x="175077" y="201930"/>
                    </a:lnTo>
                    <a:lnTo>
                      <a:pt x="175198" y="201741"/>
                    </a:lnTo>
                    <a:close/>
                  </a:path>
                  <a:path w="473710" h="562609">
                    <a:moveTo>
                      <a:pt x="161832" y="202104"/>
                    </a:moveTo>
                    <a:lnTo>
                      <a:pt x="161633" y="202237"/>
                    </a:lnTo>
                    <a:lnTo>
                      <a:pt x="161852" y="202282"/>
                    </a:lnTo>
                    <a:lnTo>
                      <a:pt x="161916" y="202120"/>
                    </a:lnTo>
                    <a:close/>
                  </a:path>
                  <a:path w="473710" h="562609">
                    <a:moveTo>
                      <a:pt x="163267" y="202079"/>
                    </a:moveTo>
                    <a:lnTo>
                      <a:pt x="163937" y="202280"/>
                    </a:lnTo>
                    <a:lnTo>
                      <a:pt x="163267" y="202079"/>
                    </a:lnTo>
                    <a:close/>
                  </a:path>
                  <a:path w="473710" h="562609">
                    <a:moveTo>
                      <a:pt x="178447" y="202085"/>
                    </a:moveTo>
                    <a:lnTo>
                      <a:pt x="178243" y="202272"/>
                    </a:lnTo>
                    <a:lnTo>
                      <a:pt x="178447" y="202085"/>
                    </a:lnTo>
                    <a:close/>
                  </a:path>
                  <a:path w="473710" h="562609">
                    <a:moveTo>
                      <a:pt x="318547" y="193040"/>
                    </a:moveTo>
                    <a:lnTo>
                      <a:pt x="192455" y="193040"/>
                    </a:lnTo>
                    <a:lnTo>
                      <a:pt x="182638" y="200681"/>
                    </a:lnTo>
                    <a:lnTo>
                      <a:pt x="179793" y="202272"/>
                    </a:lnTo>
                    <a:lnTo>
                      <a:pt x="181165" y="201930"/>
                    </a:lnTo>
                    <a:lnTo>
                      <a:pt x="190931" y="194310"/>
                    </a:lnTo>
                    <a:lnTo>
                      <a:pt x="317133" y="194310"/>
                    </a:lnTo>
                    <a:lnTo>
                      <a:pt x="318547" y="193040"/>
                    </a:lnTo>
                    <a:close/>
                  </a:path>
                  <a:path w="473710" h="562609">
                    <a:moveTo>
                      <a:pt x="177996" y="202086"/>
                    </a:moveTo>
                    <a:lnTo>
                      <a:pt x="177751" y="202154"/>
                    </a:lnTo>
                    <a:lnTo>
                      <a:pt x="177996" y="202086"/>
                    </a:lnTo>
                    <a:close/>
                  </a:path>
                  <a:path w="473710" h="562609">
                    <a:moveTo>
                      <a:pt x="164838" y="201930"/>
                    </a:moveTo>
                    <a:lnTo>
                      <a:pt x="164660" y="201930"/>
                    </a:lnTo>
                    <a:lnTo>
                      <a:pt x="164177" y="202271"/>
                    </a:lnTo>
                    <a:lnTo>
                      <a:pt x="164838" y="201930"/>
                    </a:lnTo>
                    <a:close/>
                  </a:path>
                  <a:path w="473710" h="562609">
                    <a:moveTo>
                      <a:pt x="147945" y="199390"/>
                    </a:moveTo>
                    <a:lnTo>
                      <a:pt x="151274" y="202215"/>
                    </a:lnTo>
                    <a:lnTo>
                      <a:pt x="149477" y="200660"/>
                    </a:lnTo>
                    <a:lnTo>
                      <a:pt x="149799" y="200660"/>
                    </a:lnTo>
                    <a:lnTo>
                      <a:pt x="147945" y="199390"/>
                    </a:lnTo>
                    <a:close/>
                  </a:path>
                  <a:path w="473710" h="562609">
                    <a:moveTo>
                      <a:pt x="178323" y="202008"/>
                    </a:moveTo>
                    <a:lnTo>
                      <a:pt x="178071" y="202104"/>
                    </a:lnTo>
                    <a:lnTo>
                      <a:pt x="177945" y="202266"/>
                    </a:lnTo>
                    <a:lnTo>
                      <a:pt x="178180" y="202177"/>
                    </a:lnTo>
                    <a:lnTo>
                      <a:pt x="178323" y="202008"/>
                    </a:lnTo>
                    <a:close/>
                  </a:path>
                  <a:path w="473710" h="562609">
                    <a:moveTo>
                      <a:pt x="164938" y="201858"/>
                    </a:moveTo>
                    <a:lnTo>
                      <a:pt x="164652" y="201927"/>
                    </a:lnTo>
                    <a:lnTo>
                      <a:pt x="164159" y="202265"/>
                    </a:lnTo>
                    <a:lnTo>
                      <a:pt x="164660" y="201930"/>
                    </a:lnTo>
                    <a:lnTo>
                      <a:pt x="164938" y="201858"/>
                    </a:lnTo>
                    <a:close/>
                  </a:path>
                  <a:path w="473710" h="562609">
                    <a:moveTo>
                      <a:pt x="163357" y="202032"/>
                    </a:moveTo>
                    <a:lnTo>
                      <a:pt x="163951" y="202265"/>
                    </a:lnTo>
                    <a:lnTo>
                      <a:pt x="163357" y="202032"/>
                    </a:lnTo>
                    <a:close/>
                  </a:path>
                  <a:path w="473710" h="562609">
                    <a:moveTo>
                      <a:pt x="164644" y="201930"/>
                    </a:moveTo>
                    <a:lnTo>
                      <a:pt x="164272" y="201930"/>
                    </a:lnTo>
                    <a:lnTo>
                      <a:pt x="164022" y="202226"/>
                    </a:lnTo>
                    <a:lnTo>
                      <a:pt x="164644" y="201930"/>
                    </a:lnTo>
                    <a:close/>
                  </a:path>
                  <a:path w="473710" h="562609">
                    <a:moveTo>
                      <a:pt x="155354" y="201930"/>
                    </a:moveTo>
                    <a:lnTo>
                      <a:pt x="154992" y="201930"/>
                    </a:lnTo>
                    <a:lnTo>
                      <a:pt x="156040" y="202259"/>
                    </a:lnTo>
                    <a:lnTo>
                      <a:pt x="155354" y="201930"/>
                    </a:lnTo>
                    <a:close/>
                  </a:path>
                  <a:path w="473710" h="562609">
                    <a:moveTo>
                      <a:pt x="176772" y="200918"/>
                    </a:moveTo>
                    <a:lnTo>
                      <a:pt x="176430" y="201094"/>
                    </a:lnTo>
                    <a:lnTo>
                      <a:pt x="175423" y="201925"/>
                    </a:lnTo>
                    <a:lnTo>
                      <a:pt x="174924" y="202252"/>
                    </a:lnTo>
                    <a:lnTo>
                      <a:pt x="176772" y="200918"/>
                    </a:lnTo>
                    <a:close/>
                  </a:path>
                  <a:path w="473710" h="562609">
                    <a:moveTo>
                      <a:pt x="171020" y="201407"/>
                    </a:moveTo>
                    <a:lnTo>
                      <a:pt x="170446" y="201658"/>
                    </a:lnTo>
                    <a:lnTo>
                      <a:pt x="170204" y="202250"/>
                    </a:lnTo>
                    <a:lnTo>
                      <a:pt x="170796" y="201930"/>
                    </a:lnTo>
                    <a:lnTo>
                      <a:pt x="170572" y="201930"/>
                    </a:lnTo>
                    <a:lnTo>
                      <a:pt x="170949" y="201521"/>
                    </a:lnTo>
                    <a:close/>
                  </a:path>
                  <a:path w="473710" h="562609">
                    <a:moveTo>
                      <a:pt x="176621" y="202087"/>
                    </a:moveTo>
                    <a:lnTo>
                      <a:pt x="176445" y="202247"/>
                    </a:lnTo>
                    <a:lnTo>
                      <a:pt x="176621" y="202087"/>
                    </a:lnTo>
                    <a:close/>
                  </a:path>
                  <a:path w="473710" h="562609">
                    <a:moveTo>
                      <a:pt x="162493" y="201892"/>
                    </a:moveTo>
                    <a:lnTo>
                      <a:pt x="162329" y="202021"/>
                    </a:lnTo>
                    <a:lnTo>
                      <a:pt x="162202" y="202177"/>
                    </a:lnTo>
                    <a:lnTo>
                      <a:pt x="162553" y="202246"/>
                    </a:lnTo>
                    <a:lnTo>
                      <a:pt x="162909" y="202053"/>
                    </a:lnTo>
                    <a:lnTo>
                      <a:pt x="162493" y="201892"/>
                    </a:lnTo>
                    <a:close/>
                  </a:path>
                  <a:path w="473710" h="562609">
                    <a:moveTo>
                      <a:pt x="177684" y="202139"/>
                    </a:moveTo>
                    <a:lnTo>
                      <a:pt x="177556" y="202169"/>
                    </a:lnTo>
                    <a:lnTo>
                      <a:pt x="177684" y="202139"/>
                    </a:lnTo>
                    <a:close/>
                  </a:path>
                  <a:path w="473710" h="562609">
                    <a:moveTo>
                      <a:pt x="177237" y="200693"/>
                    </a:moveTo>
                    <a:lnTo>
                      <a:pt x="176824" y="200893"/>
                    </a:lnTo>
                    <a:lnTo>
                      <a:pt x="175083" y="202233"/>
                    </a:lnTo>
                    <a:lnTo>
                      <a:pt x="177237" y="200693"/>
                    </a:lnTo>
                    <a:close/>
                  </a:path>
                  <a:path w="473710" h="562609">
                    <a:moveTo>
                      <a:pt x="167910" y="201807"/>
                    </a:moveTo>
                    <a:lnTo>
                      <a:pt x="167325" y="201999"/>
                    </a:lnTo>
                    <a:lnTo>
                      <a:pt x="167211" y="202229"/>
                    </a:lnTo>
                    <a:lnTo>
                      <a:pt x="168281" y="201930"/>
                    </a:lnTo>
                    <a:lnTo>
                      <a:pt x="167849" y="201930"/>
                    </a:lnTo>
                    <a:close/>
                  </a:path>
                  <a:path w="473710" h="562609">
                    <a:moveTo>
                      <a:pt x="176169" y="201532"/>
                    </a:moveTo>
                    <a:lnTo>
                      <a:pt x="175143" y="202226"/>
                    </a:lnTo>
                    <a:lnTo>
                      <a:pt x="175349" y="202177"/>
                    </a:lnTo>
                    <a:lnTo>
                      <a:pt x="176169" y="201532"/>
                    </a:lnTo>
                    <a:close/>
                  </a:path>
                  <a:path w="473710" h="562609">
                    <a:moveTo>
                      <a:pt x="156405" y="202049"/>
                    </a:moveTo>
                    <a:lnTo>
                      <a:pt x="156727" y="202201"/>
                    </a:lnTo>
                    <a:lnTo>
                      <a:pt x="156405" y="202049"/>
                    </a:lnTo>
                    <a:close/>
                  </a:path>
                  <a:path w="473710" h="562609">
                    <a:moveTo>
                      <a:pt x="174634" y="201748"/>
                    </a:moveTo>
                    <a:lnTo>
                      <a:pt x="173844" y="202215"/>
                    </a:lnTo>
                    <a:lnTo>
                      <a:pt x="174056" y="202154"/>
                    </a:lnTo>
                    <a:lnTo>
                      <a:pt x="174555" y="201844"/>
                    </a:lnTo>
                    <a:close/>
                  </a:path>
                  <a:path w="473710" h="562609">
                    <a:moveTo>
                      <a:pt x="176952" y="201003"/>
                    </a:moveTo>
                    <a:lnTo>
                      <a:pt x="175313" y="202205"/>
                    </a:lnTo>
                    <a:lnTo>
                      <a:pt x="176687" y="201260"/>
                    </a:lnTo>
                    <a:lnTo>
                      <a:pt x="176952" y="201003"/>
                    </a:lnTo>
                    <a:close/>
                  </a:path>
                  <a:path w="473710" h="562609">
                    <a:moveTo>
                      <a:pt x="185398" y="198347"/>
                    </a:moveTo>
                    <a:lnTo>
                      <a:pt x="182525" y="200655"/>
                    </a:lnTo>
                    <a:lnTo>
                      <a:pt x="179788" y="202205"/>
                    </a:lnTo>
                    <a:lnTo>
                      <a:pt x="182607" y="200668"/>
                    </a:lnTo>
                    <a:lnTo>
                      <a:pt x="185398" y="198347"/>
                    </a:lnTo>
                    <a:close/>
                  </a:path>
                  <a:path w="473710" h="562609">
                    <a:moveTo>
                      <a:pt x="176723" y="201234"/>
                    </a:moveTo>
                    <a:lnTo>
                      <a:pt x="175349" y="202201"/>
                    </a:lnTo>
                    <a:lnTo>
                      <a:pt x="175871" y="202139"/>
                    </a:lnTo>
                    <a:lnTo>
                      <a:pt x="176123" y="201839"/>
                    </a:lnTo>
                    <a:lnTo>
                      <a:pt x="176723" y="201234"/>
                    </a:lnTo>
                    <a:close/>
                  </a:path>
                  <a:path w="473710" h="562609">
                    <a:moveTo>
                      <a:pt x="154298" y="201197"/>
                    </a:moveTo>
                    <a:lnTo>
                      <a:pt x="156493" y="202154"/>
                    </a:lnTo>
                    <a:lnTo>
                      <a:pt x="156704" y="202196"/>
                    </a:lnTo>
                    <a:lnTo>
                      <a:pt x="154298" y="201197"/>
                    </a:lnTo>
                    <a:close/>
                  </a:path>
                  <a:path w="473710" h="562609">
                    <a:moveTo>
                      <a:pt x="177774" y="201930"/>
                    </a:moveTo>
                    <a:lnTo>
                      <a:pt x="177580" y="201941"/>
                    </a:lnTo>
                    <a:lnTo>
                      <a:pt x="177467" y="202190"/>
                    </a:lnTo>
                    <a:lnTo>
                      <a:pt x="177621" y="202154"/>
                    </a:lnTo>
                    <a:lnTo>
                      <a:pt x="177746" y="201994"/>
                    </a:lnTo>
                    <a:close/>
                  </a:path>
                  <a:path w="473710" h="562609">
                    <a:moveTo>
                      <a:pt x="149829" y="200660"/>
                    </a:moveTo>
                    <a:lnTo>
                      <a:pt x="151780" y="201994"/>
                    </a:lnTo>
                    <a:lnTo>
                      <a:pt x="152142" y="202181"/>
                    </a:lnTo>
                    <a:lnTo>
                      <a:pt x="152016" y="202047"/>
                    </a:lnTo>
                    <a:lnTo>
                      <a:pt x="149829" y="200660"/>
                    </a:lnTo>
                    <a:close/>
                  </a:path>
                  <a:path w="473710" h="562609">
                    <a:moveTo>
                      <a:pt x="158266" y="201780"/>
                    </a:moveTo>
                    <a:lnTo>
                      <a:pt x="158837" y="201985"/>
                    </a:lnTo>
                    <a:lnTo>
                      <a:pt x="159825" y="202180"/>
                    </a:lnTo>
                    <a:lnTo>
                      <a:pt x="158266" y="201780"/>
                    </a:lnTo>
                    <a:close/>
                  </a:path>
                  <a:path w="473710" h="562609">
                    <a:moveTo>
                      <a:pt x="178002" y="202063"/>
                    </a:moveTo>
                    <a:lnTo>
                      <a:pt x="177761" y="202120"/>
                    </a:lnTo>
                    <a:lnTo>
                      <a:pt x="177998" y="202079"/>
                    </a:lnTo>
                    <a:close/>
                  </a:path>
                  <a:path w="473710" h="562609">
                    <a:moveTo>
                      <a:pt x="159440" y="201867"/>
                    </a:moveTo>
                    <a:lnTo>
                      <a:pt x="160479" y="202159"/>
                    </a:lnTo>
                    <a:lnTo>
                      <a:pt x="159440" y="201867"/>
                    </a:lnTo>
                    <a:close/>
                  </a:path>
                  <a:path w="473710" h="562609">
                    <a:moveTo>
                      <a:pt x="171357" y="201625"/>
                    </a:moveTo>
                    <a:lnTo>
                      <a:pt x="170825" y="201914"/>
                    </a:lnTo>
                    <a:lnTo>
                      <a:pt x="170702" y="202158"/>
                    </a:lnTo>
                    <a:lnTo>
                      <a:pt x="171188" y="201892"/>
                    </a:lnTo>
                    <a:lnTo>
                      <a:pt x="171357" y="201625"/>
                    </a:lnTo>
                    <a:close/>
                  </a:path>
                  <a:path w="473710" h="562609">
                    <a:moveTo>
                      <a:pt x="162496" y="201930"/>
                    </a:moveTo>
                    <a:lnTo>
                      <a:pt x="162145" y="201930"/>
                    </a:lnTo>
                    <a:lnTo>
                      <a:pt x="161916" y="202120"/>
                    </a:lnTo>
                    <a:lnTo>
                      <a:pt x="162086" y="202154"/>
                    </a:lnTo>
                    <a:lnTo>
                      <a:pt x="162496" y="201930"/>
                    </a:lnTo>
                    <a:close/>
                  </a:path>
                  <a:path w="473710" h="562609">
                    <a:moveTo>
                      <a:pt x="155203" y="201638"/>
                    </a:moveTo>
                    <a:lnTo>
                      <a:pt x="156127" y="202079"/>
                    </a:lnTo>
                    <a:lnTo>
                      <a:pt x="156493" y="202154"/>
                    </a:lnTo>
                    <a:lnTo>
                      <a:pt x="155203" y="201638"/>
                    </a:lnTo>
                    <a:close/>
                  </a:path>
                  <a:path w="473710" h="562609">
                    <a:moveTo>
                      <a:pt x="178170" y="201466"/>
                    </a:moveTo>
                    <a:lnTo>
                      <a:pt x="177810" y="201888"/>
                    </a:lnTo>
                    <a:lnTo>
                      <a:pt x="177684" y="202139"/>
                    </a:lnTo>
                    <a:lnTo>
                      <a:pt x="178002" y="202063"/>
                    </a:lnTo>
                    <a:lnTo>
                      <a:pt x="178170" y="201466"/>
                    </a:lnTo>
                    <a:close/>
                  </a:path>
                  <a:path w="473710" h="562609">
                    <a:moveTo>
                      <a:pt x="178111" y="200271"/>
                    </a:moveTo>
                    <a:lnTo>
                      <a:pt x="177884" y="200380"/>
                    </a:lnTo>
                    <a:lnTo>
                      <a:pt x="176894" y="201128"/>
                    </a:lnTo>
                    <a:lnTo>
                      <a:pt x="176151" y="201876"/>
                    </a:lnTo>
                    <a:lnTo>
                      <a:pt x="176025" y="202120"/>
                    </a:lnTo>
                    <a:lnTo>
                      <a:pt x="176254" y="202093"/>
                    </a:lnTo>
                    <a:lnTo>
                      <a:pt x="178111" y="200271"/>
                    </a:lnTo>
                    <a:close/>
                  </a:path>
                  <a:path w="473710" h="562609">
                    <a:moveTo>
                      <a:pt x="160158" y="201667"/>
                    </a:moveTo>
                    <a:lnTo>
                      <a:pt x="159967" y="201737"/>
                    </a:lnTo>
                    <a:lnTo>
                      <a:pt x="161832" y="202104"/>
                    </a:lnTo>
                    <a:lnTo>
                      <a:pt x="162145" y="201930"/>
                    </a:lnTo>
                    <a:lnTo>
                      <a:pt x="161163" y="201930"/>
                    </a:lnTo>
                    <a:lnTo>
                      <a:pt x="160158" y="201667"/>
                    </a:lnTo>
                    <a:close/>
                  </a:path>
                  <a:path w="473710" h="562609">
                    <a:moveTo>
                      <a:pt x="162996" y="202006"/>
                    </a:moveTo>
                    <a:lnTo>
                      <a:pt x="163241" y="202093"/>
                    </a:lnTo>
                    <a:lnTo>
                      <a:pt x="162996" y="202006"/>
                    </a:lnTo>
                    <a:close/>
                  </a:path>
                  <a:path w="473710" h="562609">
                    <a:moveTo>
                      <a:pt x="163092" y="201954"/>
                    </a:moveTo>
                    <a:lnTo>
                      <a:pt x="163267" y="202079"/>
                    </a:lnTo>
                    <a:lnTo>
                      <a:pt x="163092" y="201954"/>
                    </a:lnTo>
                    <a:close/>
                  </a:path>
                  <a:path w="473710" h="562609">
                    <a:moveTo>
                      <a:pt x="153739" y="201155"/>
                    </a:moveTo>
                    <a:lnTo>
                      <a:pt x="155293" y="201893"/>
                    </a:lnTo>
                    <a:lnTo>
                      <a:pt x="156081" y="202070"/>
                    </a:lnTo>
                    <a:lnTo>
                      <a:pt x="153739" y="201155"/>
                    </a:lnTo>
                    <a:close/>
                  </a:path>
                  <a:path w="473710" h="562609">
                    <a:moveTo>
                      <a:pt x="176851" y="201786"/>
                    </a:moveTo>
                    <a:lnTo>
                      <a:pt x="176554" y="202057"/>
                    </a:lnTo>
                    <a:lnTo>
                      <a:pt x="176851" y="201786"/>
                    </a:lnTo>
                    <a:close/>
                  </a:path>
                  <a:path w="473710" h="562609">
                    <a:moveTo>
                      <a:pt x="179167" y="199760"/>
                    </a:moveTo>
                    <a:lnTo>
                      <a:pt x="178897" y="199912"/>
                    </a:lnTo>
                    <a:lnTo>
                      <a:pt x="176766" y="201867"/>
                    </a:lnTo>
                    <a:lnTo>
                      <a:pt x="176641" y="202047"/>
                    </a:lnTo>
                    <a:lnTo>
                      <a:pt x="179167" y="199760"/>
                    </a:lnTo>
                    <a:close/>
                  </a:path>
                  <a:path w="473710" h="562609">
                    <a:moveTo>
                      <a:pt x="179297" y="199698"/>
                    </a:moveTo>
                    <a:lnTo>
                      <a:pt x="176668" y="202043"/>
                    </a:lnTo>
                    <a:lnTo>
                      <a:pt x="177268" y="201972"/>
                    </a:lnTo>
                    <a:lnTo>
                      <a:pt x="177887" y="201532"/>
                    </a:lnTo>
                    <a:lnTo>
                      <a:pt x="178263" y="201115"/>
                    </a:lnTo>
                    <a:lnTo>
                      <a:pt x="178390" y="200687"/>
                    </a:lnTo>
                    <a:lnTo>
                      <a:pt x="179297" y="199698"/>
                    </a:lnTo>
                    <a:close/>
                  </a:path>
                  <a:path w="473710" h="562609">
                    <a:moveTo>
                      <a:pt x="179389" y="201605"/>
                    </a:moveTo>
                    <a:lnTo>
                      <a:pt x="178662" y="201880"/>
                    </a:lnTo>
                    <a:lnTo>
                      <a:pt x="178539" y="202040"/>
                    </a:lnTo>
                    <a:lnTo>
                      <a:pt x="179267" y="201746"/>
                    </a:lnTo>
                    <a:lnTo>
                      <a:pt x="179389" y="201605"/>
                    </a:lnTo>
                    <a:close/>
                  </a:path>
                  <a:path w="473710" h="562609">
                    <a:moveTo>
                      <a:pt x="174879" y="201832"/>
                    </a:moveTo>
                    <a:lnTo>
                      <a:pt x="174459" y="202036"/>
                    </a:lnTo>
                    <a:lnTo>
                      <a:pt x="174825" y="201911"/>
                    </a:lnTo>
                    <a:close/>
                  </a:path>
                  <a:path w="473710" h="562609">
                    <a:moveTo>
                      <a:pt x="163550" y="201930"/>
                    </a:moveTo>
                    <a:lnTo>
                      <a:pt x="163137" y="201930"/>
                    </a:lnTo>
                    <a:lnTo>
                      <a:pt x="163357" y="202032"/>
                    </a:lnTo>
                    <a:lnTo>
                      <a:pt x="163550" y="201930"/>
                    </a:lnTo>
                    <a:close/>
                  </a:path>
                  <a:path w="473710" h="562609">
                    <a:moveTo>
                      <a:pt x="184899" y="201930"/>
                    </a:moveTo>
                    <a:lnTo>
                      <a:pt x="184635" y="202027"/>
                    </a:lnTo>
                    <a:lnTo>
                      <a:pt x="184899" y="201930"/>
                    </a:lnTo>
                    <a:close/>
                  </a:path>
                  <a:path w="473710" h="562609">
                    <a:moveTo>
                      <a:pt x="175139" y="201459"/>
                    </a:moveTo>
                    <a:lnTo>
                      <a:pt x="174585" y="201824"/>
                    </a:lnTo>
                    <a:lnTo>
                      <a:pt x="174459" y="202021"/>
                    </a:lnTo>
                    <a:lnTo>
                      <a:pt x="174827" y="201843"/>
                    </a:lnTo>
                    <a:lnTo>
                      <a:pt x="175139" y="201459"/>
                    </a:lnTo>
                    <a:close/>
                  </a:path>
                  <a:path w="473710" h="562609">
                    <a:moveTo>
                      <a:pt x="175257" y="201650"/>
                    </a:moveTo>
                    <a:lnTo>
                      <a:pt x="174993" y="201791"/>
                    </a:lnTo>
                    <a:lnTo>
                      <a:pt x="174749" y="202021"/>
                    </a:lnTo>
                    <a:lnTo>
                      <a:pt x="175117" y="201791"/>
                    </a:lnTo>
                    <a:lnTo>
                      <a:pt x="175257" y="201650"/>
                    </a:lnTo>
                    <a:close/>
                  </a:path>
                  <a:path w="473710" h="562609">
                    <a:moveTo>
                      <a:pt x="162532" y="201880"/>
                    </a:moveTo>
                    <a:lnTo>
                      <a:pt x="162970" y="202020"/>
                    </a:lnTo>
                    <a:lnTo>
                      <a:pt x="162532" y="201880"/>
                    </a:lnTo>
                    <a:close/>
                  </a:path>
                  <a:path w="473710" h="562609">
                    <a:moveTo>
                      <a:pt x="181279" y="201930"/>
                    </a:moveTo>
                    <a:lnTo>
                      <a:pt x="180971" y="202010"/>
                    </a:lnTo>
                    <a:lnTo>
                      <a:pt x="181279" y="201930"/>
                    </a:lnTo>
                    <a:close/>
                  </a:path>
                  <a:path w="473710" h="562609">
                    <a:moveTo>
                      <a:pt x="162681" y="201834"/>
                    </a:moveTo>
                    <a:lnTo>
                      <a:pt x="162996" y="202006"/>
                    </a:lnTo>
                    <a:lnTo>
                      <a:pt x="162681" y="201834"/>
                    </a:lnTo>
                    <a:close/>
                  </a:path>
                  <a:path w="473710" h="562609">
                    <a:moveTo>
                      <a:pt x="154107" y="200951"/>
                    </a:moveTo>
                    <a:lnTo>
                      <a:pt x="156283" y="201989"/>
                    </a:lnTo>
                    <a:lnTo>
                      <a:pt x="154203" y="200974"/>
                    </a:lnTo>
                    <a:close/>
                  </a:path>
                  <a:path w="473710" h="562609">
                    <a:moveTo>
                      <a:pt x="178939" y="200772"/>
                    </a:moveTo>
                    <a:lnTo>
                      <a:pt x="178701" y="200947"/>
                    </a:lnTo>
                    <a:lnTo>
                      <a:pt x="178583" y="201147"/>
                    </a:lnTo>
                    <a:lnTo>
                      <a:pt x="178330" y="201985"/>
                    </a:lnTo>
                    <a:lnTo>
                      <a:pt x="178557" y="201791"/>
                    </a:lnTo>
                    <a:lnTo>
                      <a:pt x="178939" y="200772"/>
                    </a:lnTo>
                    <a:close/>
                  </a:path>
                  <a:path w="473710" h="562609">
                    <a:moveTo>
                      <a:pt x="177920" y="201519"/>
                    </a:moveTo>
                    <a:lnTo>
                      <a:pt x="177308" y="201967"/>
                    </a:lnTo>
                    <a:lnTo>
                      <a:pt x="177526" y="201941"/>
                    </a:lnTo>
                    <a:lnTo>
                      <a:pt x="177920" y="201519"/>
                    </a:lnTo>
                    <a:close/>
                  </a:path>
                  <a:path w="473710" h="562609">
                    <a:moveTo>
                      <a:pt x="163224" y="201668"/>
                    </a:moveTo>
                    <a:lnTo>
                      <a:pt x="162851" y="201782"/>
                    </a:lnTo>
                    <a:lnTo>
                      <a:pt x="163092" y="201954"/>
                    </a:lnTo>
                    <a:lnTo>
                      <a:pt x="163550" y="201930"/>
                    </a:lnTo>
                    <a:lnTo>
                      <a:pt x="163778" y="201876"/>
                    </a:lnTo>
                    <a:lnTo>
                      <a:pt x="163224" y="201668"/>
                    </a:lnTo>
                    <a:close/>
                  </a:path>
                  <a:path w="473710" h="562609">
                    <a:moveTo>
                      <a:pt x="159692" y="201797"/>
                    </a:moveTo>
                    <a:lnTo>
                      <a:pt x="160225" y="201953"/>
                    </a:lnTo>
                    <a:lnTo>
                      <a:pt x="159692" y="201797"/>
                    </a:lnTo>
                    <a:close/>
                  </a:path>
                  <a:path w="473710" h="562609">
                    <a:moveTo>
                      <a:pt x="179371" y="201703"/>
                    </a:moveTo>
                    <a:lnTo>
                      <a:pt x="178772" y="201951"/>
                    </a:lnTo>
                    <a:lnTo>
                      <a:pt x="179270" y="201761"/>
                    </a:lnTo>
                    <a:close/>
                  </a:path>
                  <a:path w="473710" h="562609">
                    <a:moveTo>
                      <a:pt x="178217" y="201301"/>
                    </a:moveTo>
                    <a:lnTo>
                      <a:pt x="177943" y="201502"/>
                    </a:lnTo>
                    <a:lnTo>
                      <a:pt x="177568" y="201936"/>
                    </a:lnTo>
                    <a:lnTo>
                      <a:pt x="177774" y="201930"/>
                    </a:lnTo>
                    <a:lnTo>
                      <a:pt x="178153" y="201486"/>
                    </a:lnTo>
                    <a:lnTo>
                      <a:pt x="178217" y="201301"/>
                    </a:lnTo>
                    <a:close/>
                  </a:path>
                  <a:path w="473710" h="562609">
                    <a:moveTo>
                      <a:pt x="175037" y="201756"/>
                    </a:moveTo>
                    <a:lnTo>
                      <a:pt x="174809" y="201933"/>
                    </a:lnTo>
                    <a:lnTo>
                      <a:pt x="175037" y="201756"/>
                    </a:lnTo>
                    <a:close/>
                  </a:path>
                  <a:path w="473710" h="562609">
                    <a:moveTo>
                      <a:pt x="149829" y="200660"/>
                    </a:moveTo>
                    <a:lnTo>
                      <a:pt x="151653" y="201930"/>
                    </a:lnTo>
                    <a:lnTo>
                      <a:pt x="149829" y="200660"/>
                    </a:lnTo>
                    <a:close/>
                  </a:path>
                  <a:path w="473710" h="562609">
                    <a:moveTo>
                      <a:pt x="151163" y="200660"/>
                    </a:moveTo>
                    <a:lnTo>
                      <a:pt x="150812" y="200660"/>
                    </a:lnTo>
                    <a:lnTo>
                      <a:pt x="153154" y="201930"/>
                    </a:lnTo>
                    <a:lnTo>
                      <a:pt x="153306" y="201930"/>
                    </a:lnTo>
                    <a:lnTo>
                      <a:pt x="151163" y="200660"/>
                    </a:lnTo>
                    <a:close/>
                  </a:path>
                  <a:path w="473710" h="562609">
                    <a:moveTo>
                      <a:pt x="159273" y="201914"/>
                    </a:moveTo>
                    <a:close/>
                  </a:path>
                  <a:path w="473710" h="562609">
                    <a:moveTo>
                      <a:pt x="159932" y="201730"/>
                    </a:moveTo>
                    <a:lnTo>
                      <a:pt x="160695" y="201930"/>
                    </a:lnTo>
                    <a:lnTo>
                      <a:pt x="160947" y="201930"/>
                    </a:lnTo>
                    <a:lnTo>
                      <a:pt x="159932" y="201730"/>
                    </a:lnTo>
                    <a:close/>
                  </a:path>
                  <a:path w="473710" h="562609">
                    <a:moveTo>
                      <a:pt x="160500" y="201571"/>
                    </a:moveTo>
                    <a:lnTo>
                      <a:pt x="160181" y="201673"/>
                    </a:lnTo>
                    <a:lnTo>
                      <a:pt x="161163" y="201930"/>
                    </a:lnTo>
                    <a:lnTo>
                      <a:pt x="161856" y="201930"/>
                    </a:lnTo>
                    <a:lnTo>
                      <a:pt x="160500" y="201571"/>
                    </a:lnTo>
                    <a:close/>
                  </a:path>
                  <a:path w="473710" h="562609">
                    <a:moveTo>
                      <a:pt x="160891" y="201462"/>
                    </a:moveTo>
                    <a:lnTo>
                      <a:pt x="160531" y="201579"/>
                    </a:lnTo>
                    <a:lnTo>
                      <a:pt x="161856" y="201930"/>
                    </a:lnTo>
                    <a:lnTo>
                      <a:pt x="162371" y="201930"/>
                    </a:lnTo>
                    <a:lnTo>
                      <a:pt x="160891" y="201462"/>
                    </a:lnTo>
                    <a:close/>
                  </a:path>
                  <a:path w="473710" h="562609">
                    <a:moveTo>
                      <a:pt x="163883" y="201852"/>
                    </a:moveTo>
                    <a:lnTo>
                      <a:pt x="163550" y="201930"/>
                    </a:lnTo>
                    <a:lnTo>
                      <a:pt x="164160" y="201930"/>
                    </a:lnTo>
                    <a:lnTo>
                      <a:pt x="163883" y="201852"/>
                    </a:lnTo>
                    <a:close/>
                  </a:path>
                  <a:path w="473710" h="562609">
                    <a:moveTo>
                      <a:pt x="164480" y="201713"/>
                    </a:moveTo>
                    <a:lnTo>
                      <a:pt x="164053" y="201813"/>
                    </a:lnTo>
                    <a:lnTo>
                      <a:pt x="164272" y="201930"/>
                    </a:lnTo>
                    <a:lnTo>
                      <a:pt x="164480" y="201713"/>
                    </a:lnTo>
                    <a:close/>
                  </a:path>
                  <a:path w="473710" h="562609">
                    <a:moveTo>
                      <a:pt x="165022" y="201588"/>
                    </a:moveTo>
                    <a:lnTo>
                      <a:pt x="164869" y="201623"/>
                    </a:lnTo>
                    <a:lnTo>
                      <a:pt x="164639" y="201930"/>
                    </a:lnTo>
                    <a:lnTo>
                      <a:pt x="164865" y="201867"/>
                    </a:lnTo>
                    <a:lnTo>
                      <a:pt x="165117" y="201658"/>
                    </a:lnTo>
                    <a:close/>
                  </a:path>
                  <a:path w="473710" h="562609">
                    <a:moveTo>
                      <a:pt x="165538" y="201762"/>
                    </a:moveTo>
                    <a:lnTo>
                      <a:pt x="165348" y="201807"/>
                    </a:lnTo>
                    <a:lnTo>
                      <a:pt x="165538" y="201762"/>
                    </a:lnTo>
                    <a:close/>
                  </a:path>
                  <a:path w="473710" h="562609">
                    <a:moveTo>
                      <a:pt x="165726" y="201716"/>
                    </a:moveTo>
                    <a:lnTo>
                      <a:pt x="165487" y="201930"/>
                    </a:lnTo>
                    <a:lnTo>
                      <a:pt x="165860" y="201758"/>
                    </a:lnTo>
                    <a:lnTo>
                      <a:pt x="165726" y="201716"/>
                    </a:lnTo>
                    <a:close/>
                  </a:path>
                  <a:path w="473710" h="562609">
                    <a:moveTo>
                      <a:pt x="166478" y="201854"/>
                    </a:moveTo>
                    <a:lnTo>
                      <a:pt x="166253" y="201930"/>
                    </a:lnTo>
                    <a:lnTo>
                      <a:pt x="166890" y="201930"/>
                    </a:lnTo>
                    <a:lnTo>
                      <a:pt x="166478" y="201854"/>
                    </a:lnTo>
                    <a:close/>
                  </a:path>
                  <a:path w="473710" h="562609">
                    <a:moveTo>
                      <a:pt x="166926" y="201709"/>
                    </a:moveTo>
                    <a:lnTo>
                      <a:pt x="166657" y="201796"/>
                    </a:lnTo>
                    <a:lnTo>
                      <a:pt x="166890" y="201930"/>
                    </a:lnTo>
                    <a:lnTo>
                      <a:pt x="167099" y="201930"/>
                    </a:lnTo>
                    <a:lnTo>
                      <a:pt x="167115" y="201728"/>
                    </a:lnTo>
                    <a:lnTo>
                      <a:pt x="166926" y="201709"/>
                    </a:lnTo>
                    <a:close/>
                  </a:path>
                  <a:path w="473710" h="562609">
                    <a:moveTo>
                      <a:pt x="167927" y="201809"/>
                    </a:moveTo>
                    <a:close/>
                  </a:path>
                  <a:path w="473710" h="562609">
                    <a:moveTo>
                      <a:pt x="167968" y="201893"/>
                    </a:moveTo>
                    <a:close/>
                  </a:path>
                  <a:path w="473710" h="562609">
                    <a:moveTo>
                      <a:pt x="168163" y="201832"/>
                    </a:moveTo>
                    <a:lnTo>
                      <a:pt x="167954" y="201930"/>
                    </a:lnTo>
                    <a:lnTo>
                      <a:pt x="168238" y="201930"/>
                    </a:lnTo>
                    <a:close/>
                  </a:path>
                  <a:path w="473710" h="562609">
                    <a:moveTo>
                      <a:pt x="168369" y="201853"/>
                    </a:moveTo>
                    <a:lnTo>
                      <a:pt x="168238" y="201930"/>
                    </a:lnTo>
                    <a:lnTo>
                      <a:pt x="168407" y="201867"/>
                    </a:lnTo>
                    <a:close/>
                  </a:path>
                  <a:path w="473710" h="562609">
                    <a:moveTo>
                      <a:pt x="168494" y="201825"/>
                    </a:moveTo>
                    <a:lnTo>
                      <a:pt x="169138" y="201930"/>
                    </a:lnTo>
                    <a:lnTo>
                      <a:pt x="168494" y="201825"/>
                    </a:lnTo>
                    <a:close/>
                  </a:path>
                  <a:path w="473710" h="562609">
                    <a:moveTo>
                      <a:pt x="168638" y="201839"/>
                    </a:moveTo>
                    <a:lnTo>
                      <a:pt x="169138" y="201930"/>
                    </a:lnTo>
                    <a:lnTo>
                      <a:pt x="168638" y="201839"/>
                    </a:lnTo>
                    <a:close/>
                  </a:path>
                  <a:path w="473710" h="562609">
                    <a:moveTo>
                      <a:pt x="168797" y="201855"/>
                    </a:moveTo>
                    <a:lnTo>
                      <a:pt x="169176" y="201930"/>
                    </a:lnTo>
                    <a:lnTo>
                      <a:pt x="168797" y="201855"/>
                    </a:lnTo>
                    <a:close/>
                  </a:path>
                  <a:path w="473710" h="562609">
                    <a:moveTo>
                      <a:pt x="169322" y="201889"/>
                    </a:moveTo>
                    <a:lnTo>
                      <a:pt x="169545" y="201930"/>
                    </a:lnTo>
                    <a:lnTo>
                      <a:pt x="169322" y="201889"/>
                    </a:lnTo>
                    <a:close/>
                  </a:path>
                  <a:path w="473710" h="562609">
                    <a:moveTo>
                      <a:pt x="170154" y="201464"/>
                    </a:moveTo>
                    <a:lnTo>
                      <a:pt x="169549" y="201773"/>
                    </a:lnTo>
                    <a:lnTo>
                      <a:pt x="169425" y="201908"/>
                    </a:lnTo>
                    <a:lnTo>
                      <a:pt x="169824" y="201930"/>
                    </a:lnTo>
                    <a:lnTo>
                      <a:pt x="170074" y="201645"/>
                    </a:lnTo>
                    <a:lnTo>
                      <a:pt x="170154" y="201464"/>
                    </a:lnTo>
                    <a:close/>
                  </a:path>
                  <a:path w="473710" h="562609">
                    <a:moveTo>
                      <a:pt x="170052" y="201696"/>
                    </a:moveTo>
                    <a:lnTo>
                      <a:pt x="169824" y="201930"/>
                    </a:lnTo>
                    <a:lnTo>
                      <a:pt x="170052" y="201696"/>
                    </a:lnTo>
                    <a:close/>
                  </a:path>
                  <a:path w="473710" h="562609">
                    <a:moveTo>
                      <a:pt x="169979" y="201862"/>
                    </a:moveTo>
                    <a:lnTo>
                      <a:pt x="169824" y="201930"/>
                    </a:lnTo>
                    <a:lnTo>
                      <a:pt x="169979" y="201862"/>
                    </a:lnTo>
                    <a:close/>
                  </a:path>
                  <a:path w="473710" h="562609">
                    <a:moveTo>
                      <a:pt x="170990" y="201477"/>
                    </a:moveTo>
                    <a:lnTo>
                      <a:pt x="170572" y="201930"/>
                    </a:lnTo>
                    <a:lnTo>
                      <a:pt x="170820" y="201823"/>
                    </a:lnTo>
                    <a:lnTo>
                      <a:pt x="170990" y="201477"/>
                    </a:lnTo>
                    <a:close/>
                  </a:path>
                  <a:path w="473710" h="562609">
                    <a:moveTo>
                      <a:pt x="170849" y="201810"/>
                    </a:moveTo>
                    <a:lnTo>
                      <a:pt x="170572" y="201930"/>
                    </a:lnTo>
                    <a:lnTo>
                      <a:pt x="170796" y="201930"/>
                    </a:lnTo>
                    <a:close/>
                  </a:path>
                  <a:path w="473710" h="562609">
                    <a:moveTo>
                      <a:pt x="173866" y="200879"/>
                    </a:moveTo>
                    <a:lnTo>
                      <a:pt x="173529" y="201066"/>
                    </a:lnTo>
                    <a:lnTo>
                      <a:pt x="172905" y="201930"/>
                    </a:lnTo>
                    <a:lnTo>
                      <a:pt x="173785" y="201001"/>
                    </a:lnTo>
                    <a:close/>
                  </a:path>
                  <a:path w="473710" h="562609">
                    <a:moveTo>
                      <a:pt x="173802" y="200983"/>
                    </a:moveTo>
                    <a:lnTo>
                      <a:pt x="172905" y="201930"/>
                    </a:lnTo>
                    <a:lnTo>
                      <a:pt x="173218" y="201930"/>
                    </a:lnTo>
                    <a:lnTo>
                      <a:pt x="173802" y="200983"/>
                    </a:lnTo>
                    <a:close/>
                  </a:path>
                  <a:path w="473710" h="562609">
                    <a:moveTo>
                      <a:pt x="174145" y="200725"/>
                    </a:moveTo>
                    <a:lnTo>
                      <a:pt x="173966" y="200875"/>
                    </a:lnTo>
                    <a:lnTo>
                      <a:pt x="173218" y="201930"/>
                    </a:lnTo>
                    <a:lnTo>
                      <a:pt x="174145" y="200725"/>
                    </a:lnTo>
                    <a:close/>
                  </a:path>
                  <a:path w="473710" h="562609">
                    <a:moveTo>
                      <a:pt x="174126" y="200777"/>
                    </a:moveTo>
                    <a:lnTo>
                      <a:pt x="173520" y="201930"/>
                    </a:lnTo>
                    <a:lnTo>
                      <a:pt x="174126" y="200777"/>
                    </a:lnTo>
                    <a:close/>
                  </a:path>
                  <a:path w="473710" h="562609">
                    <a:moveTo>
                      <a:pt x="173783" y="201821"/>
                    </a:moveTo>
                    <a:lnTo>
                      <a:pt x="173607" y="201930"/>
                    </a:lnTo>
                    <a:lnTo>
                      <a:pt x="173783" y="201821"/>
                    </a:lnTo>
                    <a:close/>
                  </a:path>
                  <a:path w="473710" h="562609">
                    <a:moveTo>
                      <a:pt x="175917" y="201331"/>
                    </a:moveTo>
                    <a:lnTo>
                      <a:pt x="175203" y="201738"/>
                    </a:lnTo>
                    <a:lnTo>
                      <a:pt x="175077" y="201930"/>
                    </a:lnTo>
                    <a:lnTo>
                      <a:pt x="175917" y="201331"/>
                    </a:lnTo>
                    <a:close/>
                  </a:path>
                  <a:path w="473710" h="562609">
                    <a:moveTo>
                      <a:pt x="176462" y="201068"/>
                    </a:moveTo>
                    <a:lnTo>
                      <a:pt x="175949" y="201316"/>
                    </a:lnTo>
                    <a:lnTo>
                      <a:pt x="175077" y="201930"/>
                    </a:lnTo>
                    <a:lnTo>
                      <a:pt x="175418" y="201930"/>
                    </a:lnTo>
                    <a:lnTo>
                      <a:pt x="176462" y="201068"/>
                    </a:lnTo>
                    <a:close/>
                  </a:path>
                  <a:path w="473710" h="562609">
                    <a:moveTo>
                      <a:pt x="178584" y="201910"/>
                    </a:moveTo>
                    <a:close/>
                  </a:path>
                  <a:path w="473710" h="562609">
                    <a:moveTo>
                      <a:pt x="179691" y="201676"/>
                    </a:moveTo>
                    <a:lnTo>
                      <a:pt x="179454" y="201773"/>
                    </a:lnTo>
                    <a:lnTo>
                      <a:pt x="179328" y="201930"/>
                    </a:lnTo>
                    <a:lnTo>
                      <a:pt x="179578" y="201791"/>
                    </a:lnTo>
                    <a:close/>
                  </a:path>
                  <a:path w="473710" h="562609">
                    <a:moveTo>
                      <a:pt x="179674" y="201738"/>
                    </a:moveTo>
                    <a:lnTo>
                      <a:pt x="179328" y="201930"/>
                    </a:lnTo>
                    <a:lnTo>
                      <a:pt x="179624" y="201930"/>
                    </a:lnTo>
                    <a:lnTo>
                      <a:pt x="179674" y="201738"/>
                    </a:lnTo>
                    <a:close/>
                  </a:path>
                  <a:path w="473710" h="562609">
                    <a:moveTo>
                      <a:pt x="180966" y="201153"/>
                    </a:moveTo>
                    <a:lnTo>
                      <a:pt x="179624" y="201930"/>
                    </a:lnTo>
                    <a:lnTo>
                      <a:pt x="179960" y="201930"/>
                    </a:lnTo>
                    <a:lnTo>
                      <a:pt x="180966" y="201153"/>
                    </a:lnTo>
                    <a:close/>
                  </a:path>
                  <a:path w="473710" h="562609">
                    <a:moveTo>
                      <a:pt x="153482" y="200799"/>
                    </a:moveTo>
                    <a:lnTo>
                      <a:pt x="156129" y="201928"/>
                    </a:lnTo>
                    <a:lnTo>
                      <a:pt x="154092" y="200947"/>
                    </a:lnTo>
                    <a:lnTo>
                      <a:pt x="153482" y="200799"/>
                    </a:lnTo>
                    <a:close/>
                  </a:path>
                  <a:path w="473710" h="562609">
                    <a:moveTo>
                      <a:pt x="171382" y="201581"/>
                    </a:moveTo>
                    <a:lnTo>
                      <a:pt x="170923" y="201779"/>
                    </a:lnTo>
                    <a:lnTo>
                      <a:pt x="170800" y="201927"/>
                    </a:lnTo>
                    <a:lnTo>
                      <a:pt x="171297" y="201658"/>
                    </a:lnTo>
                    <a:close/>
                  </a:path>
                  <a:path w="473710" h="562609">
                    <a:moveTo>
                      <a:pt x="165313" y="201771"/>
                    </a:moveTo>
                    <a:lnTo>
                      <a:pt x="165010" y="201844"/>
                    </a:lnTo>
                    <a:lnTo>
                      <a:pt x="165253" y="201830"/>
                    </a:lnTo>
                    <a:close/>
                  </a:path>
                  <a:path w="473710" h="562609">
                    <a:moveTo>
                      <a:pt x="159372" y="201868"/>
                    </a:moveTo>
                    <a:close/>
                  </a:path>
                  <a:path w="473710" h="562609">
                    <a:moveTo>
                      <a:pt x="179640" y="200259"/>
                    </a:moveTo>
                    <a:lnTo>
                      <a:pt x="179088" y="200664"/>
                    </a:lnTo>
                    <a:lnTo>
                      <a:pt x="178962" y="200826"/>
                    </a:lnTo>
                    <a:lnTo>
                      <a:pt x="178584" y="201910"/>
                    </a:lnTo>
                    <a:lnTo>
                      <a:pt x="179336" y="201625"/>
                    </a:lnTo>
                    <a:lnTo>
                      <a:pt x="179463" y="201209"/>
                    </a:lnTo>
                    <a:lnTo>
                      <a:pt x="179640" y="200259"/>
                    </a:lnTo>
                    <a:close/>
                  </a:path>
                  <a:path w="473710" h="562609">
                    <a:moveTo>
                      <a:pt x="168623" y="201761"/>
                    </a:moveTo>
                    <a:lnTo>
                      <a:pt x="169292" y="201904"/>
                    </a:lnTo>
                    <a:lnTo>
                      <a:pt x="168623" y="201761"/>
                    </a:lnTo>
                    <a:close/>
                  </a:path>
                  <a:path w="473710" h="562609">
                    <a:moveTo>
                      <a:pt x="167999" y="201816"/>
                    </a:moveTo>
                    <a:close/>
                  </a:path>
                  <a:path w="473710" h="562609">
                    <a:moveTo>
                      <a:pt x="173244" y="200781"/>
                    </a:moveTo>
                    <a:lnTo>
                      <a:pt x="172828" y="201003"/>
                    </a:lnTo>
                    <a:lnTo>
                      <a:pt x="171827" y="201890"/>
                    </a:lnTo>
                    <a:lnTo>
                      <a:pt x="172826" y="201347"/>
                    </a:lnTo>
                    <a:lnTo>
                      <a:pt x="173076" y="201142"/>
                    </a:lnTo>
                    <a:lnTo>
                      <a:pt x="173244" y="200781"/>
                    </a:lnTo>
                    <a:close/>
                  </a:path>
                  <a:path w="473710" h="562609">
                    <a:moveTo>
                      <a:pt x="170279" y="201180"/>
                    </a:moveTo>
                    <a:lnTo>
                      <a:pt x="168969" y="201590"/>
                    </a:lnTo>
                    <a:lnTo>
                      <a:pt x="168720" y="201779"/>
                    </a:lnTo>
                    <a:lnTo>
                      <a:pt x="169322" y="201889"/>
                    </a:lnTo>
                    <a:lnTo>
                      <a:pt x="170072" y="201505"/>
                    </a:lnTo>
                    <a:lnTo>
                      <a:pt x="170199" y="201361"/>
                    </a:lnTo>
                    <a:lnTo>
                      <a:pt x="170279" y="201180"/>
                    </a:lnTo>
                    <a:close/>
                  </a:path>
                  <a:path w="473710" h="562609">
                    <a:moveTo>
                      <a:pt x="162616" y="201815"/>
                    </a:moveTo>
                    <a:close/>
                  </a:path>
                  <a:path w="473710" h="562609">
                    <a:moveTo>
                      <a:pt x="172542" y="201083"/>
                    </a:moveTo>
                    <a:lnTo>
                      <a:pt x="171468" y="201565"/>
                    </a:lnTo>
                    <a:lnTo>
                      <a:pt x="171217" y="201876"/>
                    </a:lnTo>
                    <a:lnTo>
                      <a:pt x="172095" y="201395"/>
                    </a:lnTo>
                    <a:lnTo>
                      <a:pt x="172542" y="201083"/>
                    </a:lnTo>
                    <a:close/>
                  </a:path>
                  <a:path w="473710" h="562609">
                    <a:moveTo>
                      <a:pt x="160940" y="201448"/>
                    </a:moveTo>
                    <a:lnTo>
                      <a:pt x="162414" y="201871"/>
                    </a:lnTo>
                    <a:lnTo>
                      <a:pt x="160940" y="201448"/>
                    </a:lnTo>
                    <a:close/>
                  </a:path>
                  <a:path w="473710" h="562609">
                    <a:moveTo>
                      <a:pt x="159533" y="201804"/>
                    </a:moveTo>
                    <a:close/>
                  </a:path>
                  <a:path w="473710" h="562609">
                    <a:moveTo>
                      <a:pt x="151001" y="200187"/>
                    </a:moveTo>
                    <a:lnTo>
                      <a:pt x="152399" y="200678"/>
                    </a:lnTo>
                    <a:lnTo>
                      <a:pt x="155214" y="201862"/>
                    </a:lnTo>
                    <a:lnTo>
                      <a:pt x="152473" y="200660"/>
                    </a:lnTo>
                    <a:lnTo>
                      <a:pt x="151001" y="200187"/>
                    </a:lnTo>
                    <a:close/>
                  </a:path>
                  <a:path w="473710" h="562609">
                    <a:moveTo>
                      <a:pt x="170600" y="201236"/>
                    </a:moveTo>
                    <a:lnTo>
                      <a:pt x="170352" y="201390"/>
                    </a:lnTo>
                    <a:lnTo>
                      <a:pt x="170102" y="201645"/>
                    </a:lnTo>
                    <a:lnTo>
                      <a:pt x="169979" y="201862"/>
                    </a:lnTo>
                    <a:lnTo>
                      <a:pt x="170350" y="201700"/>
                    </a:lnTo>
                    <a:lnTo>
                      <a:pt x="170475" y="201502"/>
                    </a:lnTo>
                    <a:lnTo>
                      <a:pt x="170600" y="201236"/>
                    </a:lnTo>
                    <a:close/>
                  </a:path>
                  <a:path w="473710" h="562609">
                    <a:moveTo>
                      <a:pt x="165331" y="201739"/>
                    </a:moveTo>
                    <a:lnTo>
                      <a:pt x="164938" y="201858"/>
                    </a:lnTo>
                    <a:lnTo>
                      <a:pt x="165316" y="201765"/>
                    </a:lnTo>
                    <a:close/>
                  </a:path>
                  <a:path w="473710" h="562609">
                    <a:moveTo>
                      <a:pt x="167346" y="201751"/>
                    </a:moveTo>
                    <a:close/>
                  </a:path>
                  <a:path w="473710" h="562609">
                    <a:moveTo>
                      <a:pt x="161153" y="201389"/>
                    </a:moveTo>
                    <a:lnTo>
                      <a:pt x="160979" y="201459"/>
                    </a:lnTo>
                    <a:lnTo>
                      <a:pt x="162428" y="201852"/>
                    </a:lnTo>
                    <a:lnTo>
                      <a:pt x="162303" y="201724"/>
                    </a:lnTo>
                    <a:lnTo>
                      <a:pt x="161153" y="201389"/>
                    </a:lnTo>
                    <a:close/>
                  </a:path>
                  <a:path w="473710" h="562609">
                    <a:moveTo>
                      <a:pt x="164031" y="201421"/>
                    </a:moveTo>
                    <a:lnTo>
                      <a:pt x="163372" y="201623"/>
                    </a:lnTo>
                    <a:lnTo>
                      <a:pt x="163887" y="201851"/>
                    </a:lnTo>
                    <a:lnTo>
                      <a:pt x="164380" y="201737"/>
                    </a:lnTo>
                    <a:lnTo>
                      <a:pt x="164631" y="201555"/>
                    </a:lnTo>
                    <a:lnTo>
                      <a:pt x="164031" y="201421"/>
                    </a:lnTo>
                    <a:close/>
                  </a:path>
                  <a:path w="473710" h="562609">
                    <a:moveTo>
                      <a:pt x="173013" y="201253"/>
                    </a:moveTo>
                    <a:lnTo>
                      <a:pt x="172125" y="201843"/>
                    </a:lnTo>
                    <a:lnTo>
                      <a:pt x="172863" y="201435"/>
                    </a:lnTo>
                    <a:lnTo>
                      <a:pt x="173013" y="201253"/>
                    </a:lnTo>
                    <a:close/>
                  </a:path>
                  <a:path w="473710" h="562609">
                    <a:moveTo>
                      <a:pt x="163008" y="201608"/>
                    </a:moveTo>
                    <a:lnTo>
                      <a:pt x="162805" y="201715"/>
                    </a:lnTo>
                    <a:lnTo>
                      <a:pt x="163179" y="201682"/>
                    </a:lnTo>
                    <a:lnTo>
                      <a:pt x="163008" y="201608"/>
                    </a:lnTo>
                    <a:close/>
                  </a:path>
                  <a:path w="473710" h="562609">
                    <a:moveTo>
                      <a:pt x="168014" y="201777"/>
                    </a:moveTo>
                    <a:lnTo>
                      <a:pt x="168141" y="201830"/>
                    </a:lnTo>
                    <a:lnTo>
                      <a:pt x="168014" y="201777"/>
                    </a:lnTo>
                    <a:close/>
                  </a:path>
                  <a:path w="473710" h="562609">
                    <a:moveTo>
                      <a:pt x="166467" y="201664"/>
                    </a:moveTo>
                    <a:lnTo>
                      <a:pt x="166348" y="201827"/>
                    </a:lnTo>
                    <a:lnTo>
                      <a:pt x="166475" y="201691"/>
                    </a:lnTo>
                    <a:close/>
                  </a:path>
                  <a:path w="473710" h="562609">
                    <a:moveTo>
                      <a:pt x="165553" y="201712"/>
                    </a:moveTo>
                    <a:lnTo>
                      <a:pt x="165409" y="201747"/>
                    </a:lnTo>
                    <a:lnTo>
                      <a:pt x="165553" y="201712"/>
                    </a:lnTo>
                    <a:close/>
                  </a:path>
                  <a:path w="473710" h="562609">
                    <a:moveTo>
                      <a:pt x="176289" y="199292"/>
                    </a:moveTo>
                    <a:lnTo>
                      <a:pt x="175767" y="199660"/>
                    </a:lnTo>
                    <a:lnTo>
                      <a:pt x="174634" y="200660"/>
                    </a:lnTo>
                    <a:lnTo>
                      <a:pt x="173783" y="201821"/>
                    </a:lnTo>
                    <a:lnTo>
                      <a:pt x="176289" y="199292"/>
                    </a:lnTo>
                    <a:close/>
                  </a:path>
                  <a:path w="473710" h="562609">
                    <a:moveTo>
                      <a:pt x="179713" y="201592"/>
                    </a:moveTo>
                    <a:lnTo>
                      <a:pt x="179476" y="201682"/>
                    </a:lnTo>
                    <a:lnTo>
                      <a:pt x="179349" y="201816"/>
                    </a:lnTo>
                    <a:lnTo>
                      <a:pt x="179600" y="201713"/>
                    </a:lnTo>
                    <a:close/>
                  </a:path>
                  <a:path w="473710" h="562609">
                    <a:moveTo>
                      <a:pt x="162677" y="201515"/>
                    </a:moveTo>
                    <a:lnTo>
                      <a:pt x="162490" y="201779"/>
                    </a:lnTo>
                    <a:lnTo>
                      <a:pt x="162979" y="201623"/>
                    </a:lnTo>
                    <a:lnTo>
                      <a:pt x="162677" y="201515"/>
                    </a:lnTo>
                    <a:close/>
                  </a:path>
                  <a:path w="473710" h="562609">
                    <a:moveTo>
                      <a:pt x="175540" y="201212"/>
                    </a:moveTo>
                    <a:lnTo>
                      <a:pt x="175145" y="201455"/>
                    </a:lnTo>
                    <a:lnTo>
                      <a:pt x="174895" y="201811"/>
                    </a:lnTo>
                    <a:lnTo>
                      <a:pt x="175141" y="201673"/>
                    </a:lnTo>
                    <a:lnTo>
                      <a:pt x="175394" y="201438"/>
                    </a:lnTo>
                    <a:lnTo>
                      <a:pt x="175540" y="201212"/>
                    </a:lnTo>
                    <a:close/>
                  </a:path>
                  <a:path w="473710" h="562609">
                    <a:moveTo>
                      <a:pt x="167635" y="201739"/>
                    </a:moveTo>
                    <a:lnTo>
                      <a:pt x="167910" y="201807"/>
                    </a:lnTo>
                    <a:lnTo>
                      <a:pt x="167635" y="201739"/>
                    </a:lnTo>
                    <a:close/>
                  </a:path>
                  <a:path w="473710" h="562609">
                    <a:moveTo>
                      <a:pt x="159790" y="201702"/>
                    </a:moveTo>
                    <a:close/>
                  </a:path>
                  <a:path w="473710" h="562609">
                    <a:moveTo>
                      <a:pt x="168094" y="201741"/>
                    </a:moveTo>
                    <a:close/>
                  </a:path>
                  <a:path w="473710" h="562609">
                    <a:moveTo>
                      <a:pt x="158191" y="201387"/>
                    </a:moveTo>
                    <a:lnTo>
                      <a:pt x="159560" y="201794"/>
                    </a:lnTo>
                    <a:lnTo>
                      <a:pt x="158191" y="201387"/>
                    </a:lnTo>
                    <a:close/>
                  </a:path>
                  <a:path w="473710" h="562609">
                    <a:moveTo>
                      <a:pt x="178946" y="199867"/>
                    </a:moveTo>
                    <a:lnTo>
                      <a:pt x="178735" y="199978"/>
                    </a:lnTo>
                    <a:lnTo>
                      <a:pt x="176851" y="201786"/>
                    </a:lnTo>
                    <a:lnTo>
                      <a:pt x="178946" y="199867"/>
                    </a:lnTo>
                    <a:close/>
                  </a:path>
                  <a:path w="473710" h="562609">
                    <a:moveTo>
                      <a:pt x="155817" y="201056"/>
                    </a:moveTo>
                    <a:lnTo>
                      <a:pt x="156725" y="201404"/>
                    </a:lnTo>
                    <a:lnTo>
                      <a:pt x="158266" y="201780"/>
                    </a:lnTo>
                    <a:lnTo>
                      <a:pt x="155817" y="201056"/>
                    </a:lnTo>
                    <a:close/>
                  </a:path>
                  <a:path w="473710" h="562609">
                    <a:moveTo>
                      <a:pt x="161689" y="201239"/>
                    </a:moveTo>
                    <a:lnTo>
                      <a:pt x="161175" y="201395"/>
                    </a:lnTo>
                    <a:lnTo>
                      <a:pt x="162484" y="201777"/>
                    </a:lnTo>
                    <a:lnTo>
                      <a:pt x="162610" y="201605"/>
                    </a:lnTo>
                    <a:lnTo>
                      <a:pt x="162487" y="201462"/>
                    </a:lnTo>
                    <a:lnTo>
                      <a:pt x="161689" y="201239"/>
                    </a:lnTo>
                    <a:close/>
                  </a:path>
                  <a:path w="473710" h="562609">
                    <a:moveTo>
                      <a:pt x="165537" y="201682"/>
                    </a:moveTo>
                    <a:lnTo>
                      <a:pt x="165315" y="201766"/>
                    </a:lnTo>
                    <a:lnTo>
                      <a:pt x="165537" y="201682"/>
                    </a:lnTo>
                    <a:close/>
                  </a:path>
                  <a:path w="473710" h="562609">
                    <a:moveTo>
                      <a:pt x="168137" y="201725"/>
                    </a:moveTo>
                    <a:lnTo>
                      <a:pt x="168264" y="201765"/>
                    </a:lnTo>
                    <a:lnTo>
                      <a:pt x="168137" y="201725"/>
                    </a:lnTo>
                    <a:close/>
                  </a:path>
                  <a:path w="473710" h="562609">
                    <a:moveTo>
                      <a:pt x="169006" y="201572"/>
                    </a:moveTo>
                    <a:lnTo>
                      <a:pt x="168749" y="201652"/>
                    </a:lnTo>
                    <a:lnTo>
                      <a:pt x="169006" y="201572"/>
                    </a:lnTo>
                    <a:close/>
                  </a:path>
                  <a:path w="473710" h="562609">
                    <a:moveTo>
                      <a:pt x="165657" y="201704"/>
                    </a:moveTo>
                    <a:close/>
                  </a:path>
                  <a:path w="473710" h="562609">
                    <a:moveTo>
                      <a:pt x="168235" y="201690"/>
                    </a:moveTo>
                    <a:close/>
                  </a:path>
                  <a:path w="473710" h="562609">
                    <a:moveTo>
                      <a:pt x="175475" y="200976"/>
                    </a:moveTo>
                    <a:lnTo>
                      <a:pt x="174884" y="201359"/>
                    </a:lnTo>
                    <a:lnTo>
                      <a:pt x="174634" y="201748"/>
                    </a:lnTo>
                    <a:lnTo>
                      <a:pt x="175122" y="201459"/>
                    </a:lnTo>
                    <a:lnTo>
                      <a:pt x="175475" y="200976"/>
                    </a:lnTo>
                    <a:close/>
                  </a:path>
                  <a:path w="473710" h="562609">
                    <a:moveTo>
                      <a:pt x="166099" y="201627"/>
                    </a:moveTo>
                    <a:lnTo>
                      <a:pt x="165771" y="201718"/>
                    </a:lnTo>
                    <a:lnTo>
                      <a:pt x="166099" y="201627"/>
                    </a:lnTo>
                    <a:close/>
                  </a:path>
                  <a:path w="473710" h="562609">
                    <a:moveTo>
                      <a:pt x="175651" y="201459"/>
                    </a:moveTo>
                    <a:lnTo>
                      <a:pt x="175313" y="201623"/>
                    </a:lnTo>
                    <a:lnTo>
                      <a:pt x="175651" y="201459"/>
                    </a:lnTo>
                    <a:close/>
                  </a:path>
                  <a:path w="473710" h="562609">
                    <a:moveTo>
                      <a:pt x="167385" y="201612"/>
                    </a:moveTo>
                    <a:lnTo>
                      <a:pt x="167635" y="201739"/>
                    </a:lnTo>
                    <a:lnTo>
                      <a:pt x="167385" y="201612"/>
                    </a:lnTo>
                    <a:close/>
                  </a:path>
                  <a:path w="473710" h="562609">
                    <a:moveTo>
                      <a:pt x="165379" y="201653"/>
                    </a:moveTo>
                    <a:close/>
                  </a:path>
                  <a:path w="473710" h="562609">
                    <a:moveTo>
                      <a:pt x="180069" y="201520"/>
                    </a:moveTo>
                    <a:lnTo>
                      <a:pt x="179800" y="201631"/>
                    </a:lnTo>
                    <a:lnTo>
                      <a:pt x="180069" y="201520"/>
                    </a:lnTo>
                    <a:close/>
                  </a:path>
                  <a:path w="473710" h="562609">
                    <a:moveTo>
                      <a:pt x="169317" y="201298"/>
                    </a:moveTo>
                    <a:lnTo>
                      <a:pt x="168729" y="201519"/>
                    </a:lnTo>
                    <a:lnTo>
                      <a:pt x="168480" y="201735"/>
                    </a:lnTo>
                    <a:lnTo>
                      <a:pt x="168723" y="201645"/>
                    </a:lnTo>
                    <a:lnTo>
                      <a:pt x="169317" y="201298"/>
                    </a:lnTo>
                    <a:close/>
                  </a:path>
                  <a:path w="473710" h="562609">
                    <a:moveTo>
                      <a:pt x="159991" y="201623"/>
                    </a:moveTo>
                    <a:lnTo>
                      <a:pt x="159810" y="201706"/>
                    </a:lnTo>
                    <a:lnTo>
                      <a:pt x="160056" y="201695"/>
                    </a:lnTo>
                    <a:close/>
                  </a:path>
                  <a:path w="473710" h="562609">
                    <a:moveTo>
                      <a:pt x="179722" y="201557"/>
                    </a:moveTo>
                    <a:lnTo>
                      <a:pt x="179367" y="201724"/>
                    </a:lnTo>
                    <a:lnTo>
                      <a:pt x="179615" y="201629"/>
                    </a:lnTo>
                    <a:close/>
                  </a:path>
                  <a:path w="473710" h="562609">
                    <a:moveTo>
                      <a:pt x="175353" y="201502"/>
                    </a:moveTo>
                    <a:lnTo>
                      <a:pt x="175081" y="201720"/>
                    </a:lnTo>
                    <a:lnTo>
                      <a:pt x="175353" y="201502"/>
                    </a:lnTo>
                    <a:close/>
                  </a:path>
                  <a:path w="473710" h="562609">
                    <a:moveTo>
                      <a:pt x="164663" y="201522"/>
                    </a:moveTo>
                    <a:lnTo>
                      <a:pt x="164480" y="201713"/>
                    </a:lnTo>
                    <a:lnTo>
                      <a:pt x="164843" y="201629"/>
                    </a:lnTo>
                    <a:lnTo>
                      <a:pt x="164663" y="201522"/>
                    </a:lnTo>
                    <a:close/>
                  </a:path>
                  <a:path w="473710" h="562609">
                    <a:moveTo>
                      <a:pt x="168780" y="201492"/>
                    </a:moveTo>
                    <a:lnTo>
                      <a:pt x="168488" y="201598"/>
                    </a:lnTo>
                    <a:lnTo>
                      <a:pt x="168780" y="201492"/>
                    </a:lnTo>
                    <a:close/>
                  </a:path>
                  <a:path w="473710" h="562609">
                    <a:moveTo>
                      <a:pt x="165961" y="201613"/>
                    </a:moveTo>
                    <a:lnTo>
                      <a:pt x="165741" y="201713"/>
                    </a:lnTo>
                    <a:lnTo>
                      <a:pt x="166090" y="201629"/>
                    </a:lnTo>
                    <a:lnTo>
                      <a:pt x="165961" y="201613"/>
                    </a:lnTo>
                    <a:close/>
                  </a:path>
                  <a:path w="473710" h="562609">
                    <a:moveTo>
                      <a:pt x="166533" y="201629"/>
                    </a:moveTo>
                    <a:lnTo>
                      <a:pt x="166926" y="201709"/>
                    </a:lnTo>
                    <a:lnTo>
                      <a:pt x="166533" y="201629"/>
                    </a:lnTo>
                    <a:close/>
                  </a:path>
                  <a:path w="473710" h="562609">
                    <a:moveTo>
                      <a:pt x="167282" y="201594"/>
                    </a:moveTo>
                    <a:lnTo>
                      <a:pt x="167036" y="201679"/>
                    </a:lnTo>
                    <a:lnTo>
                      <a:pt x="167275" y="201703"/>
                    </a:lnTo>
                    <a:close/>
                  </a:path>
                  <a:path w="473710" h="562609">
                    <a:moveTo>
                      <a:pt x="179745" y="201471"/>
                    </a:moveTo>
                    <a:lnTo>
                      <a:pt x="179494" y="201565"/>
                    </a:lnTo>
                    <a:lnTo>
                      <a:pt x="179371" y="201703"/>
                    </a:lnTo>
                    <a:lnTo>
                      <a:pt x="179618" y="201600"/>
                    </a:lnTo>
                    <a:lnTo>
                      <a:pt x="179745" y="201471"/>
                    </a:lnTo>
                    <a:close/>
                  </a:path>
                  <a:path w="473710" h="562609">
                    <a:moveTo>
                      <a:pt x="156571" y="200301"/>
                    </a:moveTo>
                    <a:lnTo>
                      <a:pt x="155929" y="200547"/>
                    </a:lnTo>
                    <a:lnTo>
                      <a:pt x="159791" y="201702"/>
                    </a:lnTo>
                    <a:lnTo>
                      <a:pt x="159792" y="201571"/>
                    </a:lnTo>
                    <a:lnTo>
                      <a:pt x="156306" y="200660"/>
                    </a:lnTo>
                    <a:lnTo>
                      <a:pt x="157345" y="200660"/>
                    </a:lnTo>
                    <a:lnTo>
                      <a:pt x="157343" y="200508"/>
                    </a:lnTo>
                    <a:lnTo>
                      <a:pt x="156571" y="200301"/>
                    </a:lnTo>
                    <a:close/>
                  </a:path>
                  <a:path w="473710" h="562609">
                    <a:moveTo>
                      <a:pt x="167931" y="201634"/>
                    </a:moveTo>
                    <a:close/>
                  </a:path>
                  <a:path w="473710" h="562609">
                    <a:moveTo>
                      <a:pt x="165832" y="201600"/>
                    </a:moveTo>
                    <a:lnTo>
                      <a:pt x="165625" y="201691"/>
                    </a:lnTo>
                    <a:lnTo>
                      <a:pt x="165832" y="201600"/>
                    </a:lnTo>
                    <a:close/>
                  </a:path>
                  <a:path w="473710" h="562609">
                    <a:moveTo>
                      <a:pt x="168510" y="201428"/>
                    </a:moveTo>
                    <a:lnTo>
                      <a:pt x="168218" y="201532"/>
                    </a:lnTo>
                    <a:lnTo>
                      <a:pt x="168109" y="201667"/>
                    </a:lnTo>
                    <a:lnTo>
                      <a:pt x="168357" y="201645"/>
                    </a:lnTo>
                    <a:lnTo>
                      <a:pt x="168510" y="201428"/>
                    </a:lnTo>
                    <a:close/>
                  </a:path>
                  <a:path w="473710" h="562609">
                    <a:moveTo>
                      <a:pt x="170598" y="201242"/>
                    </a:moveTo>
                    <a:lnTo>
                      <a:pt x="170390" y="201682"/>
                    </a:lnTo>
                    <a:lnTo>
                      <a:pt x="170517" y="201449"/>
                    </a:lnTo>
                    <a:lnTo>
                      <a:pt x="170598" y="201242"/>
                    </a:lnTo>
                    <a:close/>
                  </a:path>
                  <a:path w="473710" h="562609">
                    <a:moveTo>
                      <a:pt x="167395" y="201579"/>
                    </a:moveTo>
                    <a:lnTo>
                      <a:pt x="167798" y="201681"/>
                    </a:lnTo>
                    <a:lnTo>
                      <a:pt x="167395" y="201579"/>
                    </a:lnTo>
                    <a:close/>
                  </a:path>
                  <a:path w="473710" h="562609">
                    <a:moveTo>
                      <a:pt x="165432" y="201560"/>
                    </a:moveTo>
                    <a:close/>
                  </a:path>
                  <a:path w="473710" h="562609">
                    <a:moveTo>
                      <a:pt x="170251" y="200959"/>
                    </a:moveTo>
                    <a:lnTo>
                      <a:pt x="169290" y="201314"/>
                    </a:lnTo>
                    <a:lnTo>
                      <a:pt x="168672" y="201676"/>
                    </a:lnTo>
                    <a:lnTo>
                      <a:pt x="169041" y="201555"/>
                    </a:lnTo>
                    <a:lnTo>
                      <a:pt x="170251" y="200959"/>
                    </a:lnTo>
                    <a:close/>
                  </a:path>
                  <a:path w="473710" h="562609">
                    <a:moveTo>
                      <a:pt x="165594" y="201577"/>
                    </a:moveTo>
                    <a:lnTo>
                      <a:pt x="165790" y="201612"/>
                    </a:lnTo>
                    <a:lnTo>
                      <a:pt x="165594" y="201577"/>
                    </a:lnTo>
                    <a:close/>
                  </a:path>
                  <a:path w="473710" h="562609">
                    <a:moveTo>
                      <a:pt x="167438" y="201544"/>
                    </a:moveTo>
                    <a:lnTo>
                      <a:pt x="167839" y="201667"/>
                    </a:lnTo>
                    <a:lnTo>
                      <a:pt x="167438" y="201544"/>
                    </a:lnTo>
                    <a:close/>
                  </a:path>
                  <a:path w="473710" h="562609">
                    <a:moveTo>
                      <a:pt x="160274" y="201511"/>
                    </a:moveTo>
                    <a:lnTo>
                      <a:pt x="160033" y="201634"/>
                    </a:lnTo>
                    <a:lnTo>
                      <a:pt x="160400" y="201599"/>
                    </a:lnTo>
                    <a:close/>
                  </a:path>
                  <a:path w="473710" h="562609">
                    <a:moveTo>
                      <a:pt x="165852" y="201602"/>
                    </a:moveTo>
                    <a:close/>
                  </a:path>
                  <a:path w="473710" h="562609">
                    <a:moveTo>
                      <a:pt x="163467" y="201365"/>
                    </a:moveTo>
                    <a:lnTo>
                      <a:pt x="163238" y="201486"/>
                    </a:lnTo>
                    <a:lnTo>
                      <a:pt x="163114" y="201629"/>
                    </a:lnTo>
                    <a:lnTo>
                      <a:pt x="163976" y="201438"/>
                    </a:lnTo>
                    <a:lnTo>
                      <a:pt x="163467" y="201365"/>
                    </a:lnTo>
                    <a:close/>
                  </a:path>
                  <a:path w="473710" h="562609">
                    <a:moveTo>
                      <a:pt x="166220" y="201598"/>
                    </a:moveTo>
                    <a:lnTo>
                      <a:pt x="166467" y="201664"/>
                    </a:lnTo>
                    <a:lnTo>
                      <a:pt x="166220" y="201598"/>
                    </a:lnTo>
                    <a:close/>
                  </a:path>
                  <a:path w="473710" h="562609">
                    <a:moveTo>
                      <a:pt x="171228" y="200915"/>
                    </a:moveTo>
                    <a:lnTo>
                      <a:pt x="170681" y="201194"/>
                    </a:lnTo>
                    <a:lnTo>
                      <a:pt x="170558" y="201343"/>
                    </a:lnTo>
                    <a:lnTo>
                      <a:pt x="170433" y="201663"/>
                    </a:lnTo>
                    <a:lnTo>
                      <a:pt x="170926" y="201448"/>
                    </a:lnTo>
                    <a:lnTo>
                      <a:pt x="171228" y="200915"/>
                    </a:lnTo>
                    <a:close/>
                  </a:path>
                  <a:path w="473710" h="562609">
                    <a:moveTo>
                      <a:pt x="152909" y="200660"/>
                    </a:moveTo>
                    <a:lnTo>
                      <a:pt x="152754" y="200660"/>
                    </a:lnTo>
                    <a:lnTo>
                      <a:pt x="155203" y="201638"/>
                    </a:lnTo>
                    <a:lnTo>
                      <a:pt x="153007" y="200683"/>
                    </a:lnTo>
                    <a:close/>
                  </a:path>
                  <a:path w="473710" h="562609">
                    <a:moveTo>
                      <a:pt x="168205" y="201296"/>
                    </a:moveTo>
                    <a:lnTo>
                      <a:pt x="167601" y="201491"/>
                    </a:lnTo>
                    <a:lnTo>
                      <a:pt x="167931" y="201634"/>
                    </a:lnTo>
                    <a:lnTo>
                      <a:pt x="168205" y="201296"/>
                    </a:lnTo>
                    <a:close/>
                  </a:path>
                  <a:path w="473710" h="562609">
                    <a:moveTo>
                      <a:pt x="169698" y="201006"/>
                    </a:moveTo>
                    <a:lnTo>
                      <a:pt x="168522" y="201424"/>
                    </a:lnTo>
                    <a:lnTo>
                      <a:pt x="168401" y="201630"/>
                    </a:lnTo>
                    <a:lnTo>
                      <a:pt x="168775" y="201494"/>
                    </a:lnTo>
                    <a:lnTo>
                      <a:pt x="169698" y="201006"/>
                    </a:lnTo>
                    <a:close/>
                  </a:path>
                  <a:path w="473710" h="562609">
                    <a:moveTo>
                      <a:pt x="178635" y="198857"/>
                    </a:moveTo>
                    <a:lnTo>
                      <a:pt x="176521" y="200619"/>
                    </a:lnTo>
                    <a:lnTo>
                      <a:pt x="175398" y="201466"/>
                    </a:lnTo>
                    <a:lnTo>
                      <a:pt x="175271" y="201629"/>
                    </a:lnTo>
                    <a:lnTo>
                      <a:pt x="176384" y="200998"/>
                    </a:lnTo>
                    <a:lnTo>
                      <a:pt x="178767" y="199098"/>
                    </a:lnTo>
                    <a:lnTo>
                      <a:pt x="178635" y="198857"/>
                    </a:lnTo>
                    <a:close/>
                  </a:path>
                  <a:path w="473710" h="562609">
                    <a:moveTo>
                      <a:pt x="166081" y="201584"/>
                    </a:moveTo>
                    <a:close/>
                  </a:path>
                  <a:path w="473710" h="562609">
                    <a:moveTo>
                      <a:pt x="164900" y="201565"/>
                    </a:moveTo>
                    <a:close/>
                  </a:path>
                  <a:path w="473710" h="562609">
                    <a:moveTo>
                      <a:pt x="156385" y="200660"/>
                    </a:moveTo>
                    <a:lnTo>
                      <a:pt x="159991" y="201623"/>
                    </a:lnTo>
                    <a:lnTo>
                      <a:pt x="160221" y="201532"/>
                    </a:lnTo>
                    <a:lnTo>
                      <a:pt x="157498" y="200777"/>
                    </a:lnTo>
                    <a:lnTo>
                      <a:pt x="156385" y="200660"/>
                    </a:lnTo>
                    <a:close/>
                  </a:path>
                  <a:path w="473710" h="562609">
                    <a:moveTo>
                      <a:pt x="165046" y="201582"/>
                    </a:moveTo>
                    <a:close/>
                  </a:path>
                  <a:path w="473710" h="562609">
                    <a:moveTo>
                      <a:pt x="180167" y="199873"/>
                    </a:moveTo>
                    <a:lnTo>
                      <a:pt x="179642" y="200258"/>
                    </a:lnTo>
                    <a:lnTo>
                      <a:pt x="179389" y="201605"/>
                    </a:lnTo>
                    <a:lnTo>
                      <a:pt x="179638" y="201511"/>
                    </a:lnTo>
                    <a:lnTo>
                      <a:pt x="180167" y="199873"/>
                    </a:lnTo>
                    <a:close/>
                  </a:path>
                  <a:path w="473710" h="562609">
                    <a:moveTo>
                      <a:pt x="162835" y="201302"/>
                    </a:moveTo>
                    <a:lnTo>
                      <a:pt x="162777" y="201532"/>
                    </a:lnTo>
                    <a:lnTo>
                      <a:pt x="163019" y="201602"/>
                    </a:lnTo>
                    <a:lnTo>
                      <a:pt x="163393" y="201404"/>
                    </a:lnTo>
                    <a:lnTo>
                      <a:pt x="162835" y="201302"/>
                    </a:lnTo>
                    <a:close/>
                  </a:path>
                  <a:path w="473710" h="562609">
                    <a:moveTo>
                      <a:pt x="165606" y="201537"/>
                    </a:moveTo>
                    <a:lnTo>
                      <a:pt x="165832" y="201600"/>
                    </a:lnTo>
                    <a:lnTo>
                      <a:pt x="165606" y="201537"/>
                    </a:lnTo>
                    <a:close/>
                  </a:path>
                  <a:path w="473710" h="562609">
                    <a:moveTo>
                      <a:pt x="166570" y="201465"/>
                    </a:moveTo>
                    <a:lnTo>
                      <a:pt x="166346" y="201535"/>
                    </a:lnTo>
                    <a:lnTo>
                      <a:pt x="166591" y="201509"/>
                    </a:lnTo>
                    <a:close/>
                  </a:path>
                  <a:path w="473710" h="562609">
                    <a:moveTo>
                      <a:pt x="166418" y="201502"/>
                    </a:moveTo>
                    <a:lnTo>
                      <a:pt x="166097" y="201586"/>
                    </a:lnTo>
                    <a:lnTo>
                      <a:pt x="166418" y="201502"/>
                    </a:lnTo>
                    <a:close/>
                  </a:path>
                  <a:path w="473710" h="562609">
                    <a:moveTo>
                      <a:pt x="180834" y="201097"/>
                    </a:moveTo>
                    <a:lnTo>
                      <a:pt x="179839" y="201509"/>
                    </a:lnTo>
                    <a:lnTo>
                      <a:pt x="180441" y="201314"/>
                    </a:lnTo>
                    <a:lnTo>
                      <a:pt x="180834" y="201097"/>
                    </a:lnTo>
                    <a:close/>
                  </a:path>
                  <a:path w="473710" h="562609">
                    <a:moveTo>
                      <a:pt x="166421" y="201438"/>
                    </a:moveTo>
                    <a:lnTo>
                      <a:pt x="165950" y="201571"/>
                    </a:lnTo>
                    <a:lnTo>
                      <a:pt x="166442" y="201491"/>
                    </a:lnTo>
                    <a:close/>
                  </a:path>
                  <a:path w="473710" h="562609">
                    <a:moveTo>
                      <a:pt x="164939" y="201511"/>
                    </a:moveTo>
                    <a:lnTo>
                      <a:pt x="165160" y="201555"/>
                    </a:lnTo>
                    <a:lnTo>
                      <a:pt x="164939" y="201511"/>
                    </a:lnTo>
                    <a:close/>
                  </a:path>
                  <a:path w="473710" h="562609">
                    <a:moveTo>
                      <a:pt x="172983" y="200430"/>
                    </a:moveTo>
                    <a:lnTo>
                      <a:pt x="172714" y="200667"/>
                    </a:lnTo>
                    <a:lnTo>
                      <a:pt x="171631" y="201140"/>
                    </a:lnTo>
                    <a:lnTo>
                      <a:pt x="171382" y="201581"/>
                    </a:lnTo>
                    <a:lnTo>
                      <a:pt x="172723" y="200885"/>
                    </a:lnTo>
                    <a:lnTo>
                      <a:pt x="172983" y="200430"/>
                    </a:lnTo>
                    <a:close/>
                  </a:path>
                  <a:path w="473710" h="562609">
                    <a:moveTo>
                      <a:pt x="165454" y="201521"/>
                    </a:moveTo>
                    <a:lnTo>
                      <a:pt x="165594" y="201577"/>
                    </a:lnTo>
                    <a:lnTo>
                      <a:pt x="165454" y="201521"/>
                    </a:lnTo>
                    <a:close/>
                  </a:path>
                  <a:path w="473710" h="562609">
                    <a:moveTo>
                      <a:pt x="168663" y="201148"/>
                    </a:moveTo>
                    <a:lnTo>
                      <a:pt x="168337" y="201253"/>
                    </a:lnTo>
                    <a:lnTo>
                      <a:pt x="168094" y="201576"/>
                    </a:lnTo>
                    <a:lnTo>
                      <a:pt x="168467" y="201444"/>
                    </a:lnTo>
                    <a:lnTo>
                      <a:pt x="168663" y="201148"/>
                    </a:lnTo>
                    <a:close/>
                  </a:path>
                  <a:path w="473710" h="562609">
                    <a:moveTo>
                      <a:pt x="170399" y="200906"/>
                    </a:moveTo>
                    <a:lnTo>
                      <a:pt x="169006" y="201572"/>
                    </a:lnTo>
                    <a:lnTo>
                      <a:pt x="170193" y="201206"/>
                    </a:lnTo>
                    <a:lnTo>
                      <a:pt x="170399" y="200906"/>
                    </a:lnTo>
                    <a:close/>
                  </a:path>
                  <a:path w="473710" h="562609">
                    <a:moveTo>
                      <a:pt x="160598" y="201383"/>
                    </a:moveTo>
                    <a:lnTo>
                      <a:pt x="160375" y="201538"/>
                    </a:lnTo>
                    <a:lnTo>
                      <a:pt x="160860" y="201471"/>
                    </a:lnTo>
                    <a:lnTo>
                      <a:pt x="160598" y="201383"/>
                    </a:lnTo>
                    <a:close/>
                  </a:path>
                  <a:path w="473710" h="562609">
                    <a:moveTo>
                      <a:pt x="166232" y="201404"/>
                    </a:moveTo>
                    <a:lnTo>
                      <a:pt x="165942" y="201570"/>
                    </a:lnTo>
                    <a:lnTo>
                      <a:pt x="166303" y="201471"/>
                    </a:lnTo>
                    <a:close/>
                  </a:path>
                  <a:path w="473710" h="562609">
                    <a:moveTo>
                      <a:pt x="165996" y="201361"/>
                    </a:moveTo>
                    <a:lnTo>
                      <a:pt x="165798" y="201407"/>
                    </a:lnTo>
                    <a:lnTo>
                      <a:pt x="165677" y="201544"/>
                    </a:lnTo>
                    <a:lnTo>
                      <a:pt x="165918" y="201568"/>
                    </a:lnTo>
                    <a:lnTo>
                      <a:pt x="166169" y="201437"/>
                    </a:lnTo>
                    <a:lnTo>
                      <a:pt x="165996" y="201361"/>
                    </a:lnTo>
                    <a:close/>
                  </a:path>
                  <a:path w="473710" h="562609">
                    <a:moveTo>
                      <a:pt x="166875" y="201441"/>
                    </a:moveTo>
                    <a:lnTo>
                      <a:pt x="167314" y="201563"/>
                    </a:lnTo>
                    <a:lnTo>
                      <a:pt x="166875" y="201441"/>
                    </a:lnTo>
                    <a:close/>
                  </a:path>
                  <a:path w="473710" h="562609">
                    <a:moveTo>
                      <a:pt x="165351" y="201511"/>
                    </a:moveTo>
                    <a:close/>
                  </a:path>
                  <a:path w="473710" h="562609">
                    <a:moveTo>
                      <a:pt x="181051" y="200976"/>
                    </a:moveTo>
                    <a:lnTo>
                      <a:pt x="179840" y="201435"/>
                    </a:lnTo>
                    <a:lnTo>
                      <a:pt x="181051" y="200976"/>
                    </a:lnTo>
                    <a:close/>
                  </a:path>
                  <a:path w="473710" h="562609">
                    <a:moveTo>
                      <a:pt x="164696" y="201487"/>
                    </a:moveTo>
                    <a:lnTo>
                      <a:pt x="164907" y="201556"/>
                    </a:lnTo>
                    <a:lnTo>
                      <a:pt x="164696" y="201487"/>
                    </a:lnTo>
                    <a:close/>
                  </a:path>
                  <a:path w="473710" h="562609">
                    <a:moveTo>
                      <a:pt x="164967" y="201473"/>
                    </a:moveTo>
                    <a:lnTo>
                      <a:pt x="165222" y="201540"/>
                    </a:lnTo>
                    <a:lnTo>
                      <a:pt x="164967" y="201473"/>
                    </a:lnTo>
                    <a:close/>
                  </a:path>
                  <a:path w="473710" h="562609">
                    <a:moveTo>
                      <a:pt x="165634" y="201445"/>
                    </a:moveTo>
                    <a:close/>
                  </a:path>
                  <a:path w="473710" h="562609">
                    <a:moveTo>
                      <a:pt x="154189" y="200856"/>
                    </a:moveTo>
                    <a:lnTo>
                      <a:pt x="154472" y="200974"/>
                    </a:lnTo>
                    <a:lnTo>
                      <a:pt x="156757" y="201535"/>
                    </a:lnTo>
                    <a:lnTo>
                      <a:pt x="154189" y="200856"/>
                    </a:lnTo>
                    <a:close/>
                  </a:path>
                  <a:path w="473710" h="562609">
                    <a:moveTo>
                      <a:pt x="177281" y="200672"/>
                    </a:moveTo>
                    <a:lnTo>
                      <a:pt x="176169" y="201532"/>
                    </a:lnTo>
                    <a:lnTo>
                      <a:pt x="176906" y="201035"/>
                    </a:lnTo>
                    <a:lnTo>
                      <a:pt x="177281" y="200672"/>
                    </a:lnTo>
                    <a:close/>
                  </a:path>
                  <a:path w="473710" h="562609">
                    <a:moveTo>
                      <a:pt x="181066" y="201075"/>
                    </a:moveTo>
                    <a:lnTo>
                      <a:pt x="180441" y="201314"/>
                    </a:lnTo>
                    <a:lnTo>
                      <a:pt x="180069" y="201520"/>
                    </a:lnTo>
                    <a:lnTo>
                      <a:pt x="180943" y="201160"/>
                    </a:lnTo>
                    <a:close/>
                  </a:path>
                  <a:path w="473710" h="562609">
                    <a:moveTo>
                      <a:pt x="161723" y="201229"/>
                    </a:moveTo>
                    <a:lnTo>
                      <a:pt x="162677" y="201515"/>
                    </a:lnTo>
                    <a:lnTo>
                      <a:pt x="161723" y="201229"/>
                    </a:lnTo>
                    <a:close/>
                  </a:path>
                  <a:path w="473710" h="562609">
                    <a:moveTo>
                      <a:pt x="164374" y="201455"/>
                    </a:moveTo>
                    <a:lnTo>
                      <a:pt x="164673" y="201511"/>
                    </a:lnTo>
                    <a:lnTo>
                      <a:pt x="164374" y="201455"/>
                    </a:lnTo>
                    <a:close/>
                  </a:path>
                  <a:path w="473710" h="562609">
                    <a:moveTo>
                      <a:pt x="165467" y="201265"/>
                    </a:moveTo>
                    <a:lnTo>
                      <a:pt x="165351" y="201511"/>
                    </a:lnTo>
                    <a:lnTo>
                      <a:pt x="165467" y="201265"/>
                    </a:lnTo>
                    <a:close/>
                  </a:path>
                  <a:path w="473710" h="562609">
                    <a:moveTo>
                      <a:pt x="157458" y="200766"/>
                    </a:moveTo>
                    <a:lnTo>
                      <a:pt x="160274" y="201511"/>
                    </a:lnTo>
                    <a:lnTo>
                      <a:pt x="160525" y="201412"/>
                    </a:lnTo>
                    <a:lnTo>
                      <a:pt x="158818" y="200905"/>
                    </a:lnTo>
                    <a:lnTo>
                      <a:pt x="157458" y="200766"/>
                    </a:lnTo>
                    <a:close/>
                  </a:path>
                  <a:path w="473710" h="562609">
                    <a:moveTo>
                      <a:pt x="168272" y="201274"/>
                    </a:moveTo>
                    <a:lnTo>
                      <a:pt x="168120" y="201509"/>
                    </a:lnTo>
                    <a:lnTo>
                      <a:pt x="168272" y="201274"/>
                    </a:lnTo>
                    <a:close/>
                  </a:path>
                  <a:path w="473710" h="562609">
                    <a:moveTo>
                      <a:pt x="161824" y="201201"/>
                    </a:moveTo>
                    <a:lnTo>
                      <a:pt x="162684" y="201505"/>
                    </a:lnTo>
                    <a:lnTo>
                      <a:pt x="162810" y="201336"/>
                    </a:lnTo>
                    <a:lnTo>
                      <a:pt x="162651" y="201283"/>
                    </a:lnTo>
                    <a:lnTo>
                      <a:pt x="161824" y="201201"/>
                    </a:lnTo>
                    <a:close/>
                  </a:path>
                  <a:path w="473710" h="562609">
                    <a:moveTo>
                      <a:pt x="176190" y="200827"/>
                    </a:moveTo>
                    <a:lnTo>
                      <a:pt x="175599" y="201177"/>
                    </a:lnTo>
                    <a:lnTo>
                      <a:pt x="175480" y="201305"/>
                    </a:lnTo>
                    <a:lnTo>
                      <a:pt x="175353" y="201502"/>
                    </a:lnTo>
                    <a:lnTo>
                      <a:pt x="176190" y="200827"/>
                    </a:lnTo>
                    <a:close/>
                  </a:path>
                  <a:path w="473710" h="562609">
                    <a:moveTo>
                      <a:pt x="165156" y="201209"/>
                    </a:moveTo>
                    <a:lnTo>
                      <a:pt x="165026" y="201479"/>
                    </a:lnTo>
                    <a:lnTo>
                      <a:pt x="165256" y="201502"/>
                    </a:lnTo>
                    <a:lnTo>
                      <a:pt x="165381" y="201361"/>
                    </a:lnTo>
                    <a:lnTo>
                      <a:pt x="165258" y="201228"/>
                    </a:lnTo>
                    <a:close/>
                  </a:path>
                  <a:path w="473710" h="562609">
                    <a:moveTo>
                      <a:pt x="178272" y="201104"/>
                    </a:moveTo>
                    <a:lnTo>
                      <a:pt x="177943" y="201491"/>
                    </a:lnTo>
                    <a:lnTo>
                      <a:pt x="178197" y="201305"/>
                    </a:lnTo>
                    <a:lnTo>
                      <a:pt x="178272" y="201104"/>
                    </a:lnTo>
                    <a:close/>
                  </a:path>
                  <a:path w="473710" h="562609">
                    <a:moveTo>
                      <a:pt x="164133" y="201390"/>
                    </a:moveTo>
                    <a:lnTo>
                      <a:pt x="164696" y="201487"/>
                    </a:lnTo>
                    <a:lnTo>
                      <a:pt x="164133" y="201390"/>
                    </a:lnTo>
                    <a:close/>
                  </a:path>
                  <a:path w="473710" h="562609">
                    <a:moveTo>
                      <a:pt x="164991" y="201179"/>
                    </a:moveTo>
                    <a:lnTo>
                      <a:pt x="164845" y="201461"/>
                    </a:lnTo>
                    <a:lnTo>
                      <a:pt x="165093" y="201297"/>
                    </a:lnTo>
                    <a:close/>
                  </a:path>
                  <a:path w="473710" h="562609">
                    <a:moveTo>
                      <a:pt x="184893" y="198120"/>
                    </a:moveTo>
                    <a:lnTo>
                      <a:pt x="182562" y="198120"/>
                    </a:lnTo>
                    <a:lnTo>
                      <a:pt x="180249" y="199813"/>
                    </a:lnTo>
                    <a:lnTo>
                      <a:pt x="180125" y="200031"/>
                    </a:lnTo>
                    <a:lnTo>
                      <a:pt x="179745" y="201471"/>
                    </a:lnTo>
                    <a:lnTo>
                      <a:pt x="181098" y="200951"/>
                    </a:lnTo>
                    <a:lnTo>
                      <a:pt x="181580" y="200678"/>
                    </a:lnTo>
                    <a:lnTo>
                      <a:pt x="184893" y="198120"/>
                    </a:lnTo>
                    <a:close/>
                  </a:path>
                  <a:path w="473710" h="562609">
                    <a:moveTo>
                      <a:pt x="178468" y="201117"/>
                    </a:moveTo>
                    <a:lnTo>
                      <a:pt x="178294" y="201245"/>
                    </a:lnTo>
                    <a:lnTo>
                      <a:pt x="178170" y="201466"/>
                    </a:lnTo>
                    <a:lnTo>
                      <a:pt x="178468" y="201117"/>
                    </a:lnTo>
                    <a:close/>
                  </a:path>
                  <a:path w="473710" h="562609">
                    <a:moveTo>
                      <a:pt x="170669" y="201059"/>
                    </a:moveTo>
                    <a:lnTo>
                      <a:pt x="170279" y="201179"/>
                    </a:lnTo>
                    <a:lnTo>
                      <a:pt x="170154" y="201464"/>
                    </a:lnTo>
                    <a:lnTo>
                      <a:pt x="170404" y="201336"/>
                    </a:lnTo>
                    <a:lnTo>
                      <a:pt x="170669" y="201059"/>
                    </a:lnTo>
                    <a:close/>
                  </a:path>
                  <a:path w="473710" h="562609">
                    <a:moveTo>
                      <a:pt x="160639" y="201367"/>
                    </a:moveTo>
                    <a:lnTo>
                      <a:pt x="160891" y="201462"/>
                    </a:lnTo>
                    <a:lnTo>
                      <a:pt x="160639" y="201367"/>
                    </a:lnTo>
                    <a:close/>
                  </a:path>
                  <a:path w="473710" h="562609">
                    <a:moveTo>
                      <a:pt x="164883" y="201160"/>
                    </a:moveTo>
                    <a:lnTo>
                      <a:pt x="164309" y="201336"/>
                    </a:lnTo>
                    <a:lnTo>
                      <a:pt x="164733" y="201449"/>
                    </a:lnTo>
                    <a:lnTo>
                      <a:pt x="164982" y="201189"/>
                    </a:lnTo>
                    <a:close/>
                  </a:path>
                  <a:path w="473710" h="562609">
                    <a:moveTo>
                      <a:pt x="160825" y="201293"/>
                    </a:moveTo>
                    <a:lnTo>
                      <a:pt x="160695" y="201382"/>
                    </a:lnTo>
                    <a:lnTo>
                      <a:pt x="160940" y="201448"/>
                    </a:lnTo>
                    <a:lnTo>
                      <a:pt x="160825" y="201293"/>
                    </a:lnTo>
                    <a:close/>
                  </a:path>
                  <a:path w="473710" h="562609">
                    <a:moveTo>
                      <a:pt x="165677" y="201304"/>
                    </a:moveTo>
                    <a:lnTo>
                      <a:pt x="165634" y="201445"/>
                    </a:lnTo>
                    <a:lnTo>
                      <a:pt x="165878" y="201389"/>
                    </a:lnTo>
                    <a:lnTo>
                      <a:pt x="165677" y="201304"/>
                    </a:lnTo>
                    <a:close/>
                  </a:path>
                  <a:path w="473710" h="562609">
                    <a:moveTo>
                      <a:pt x="155106" y="200780"/>
                    </a:moveTo>
                    <a:lnTo>
                      <a:pt x="157372" y="201442"/>
                    </a:lnTo>
                    <a:lnTo>
                      <a:pt x="156139" y="200983"/>
                    </a:lnTo>
                    <a:lnTo>
                      <a:pt x="155106" y="200780"/>
                    </a:lnTo>
                    <a:close/>
                  </a:path>
                  <a:path w="473710" h="562609">
                    <a:moveTo>
                      <a:pt x="167397" y="201264"/>
                    </a:moveTo>
                    <a:lnTo>
                      <a:pt x="166997" y="201361"/>
                    </a:lnTo>
                    <a:lnTo>
                      <a:pt x="167338" y="201330"/>
                    </a:lnTo>
                    <a:close/>
                  </a:path>
                  <a:path w="473710" h="562609">
                    <a:moveTo>
                      <a:pt x="166307" y="201365"/>
                    </a:moveTo>
                    <a:close/>
                  </a:path>
                  <a:path w="473710" h="562609">
                    <a:moveTo>
                      <a:pt x="170190" y="200645"/>
                    </a:moveTo>
                    <a:lnTo>
                      <a:pt x="168756" y="201117"/>
                    </a:lnTo>
                    <a:lnTo>
                      <a:pt x="168510" y="201428"/>
                    </a:lnTo>
                    <a:lnTo>
                      <a:pt x="169688" y="201010"/>
                    </a:lnTo>
                    <a:lnTo>
                      <a:pt x="170345" y="200660"/>
                    </a:lnTo>
                    <a:lnTo>
                      <a:pt x="170190" y="200645"/>
                    </a:lnTo>
                    <a:close/>
                  </a:path>
                  <a:path w="473710" h="562609">
                    <a:moveTo>
                      <a:pt x="163533" y="201330"/>
                    </a:moveTo>
                    <a:lnTo>
                      <a:pt x="164031" y="201421"/>
                    </a:lnTo>
                    <a:lnTo>
                      <a:pt x="163533" y="201330"/>
                    </a:lnTo>
                    <a:close/>
                  </a:path>
                  <a:path w="473710" h="562609">
                    <a:moveTo>
                      <a:pt x="167426" y="201161"/>
                    </a:moveTo>
                    <a:lnTo>
                      <a:pt x="166871" y="201314"/>
                    </a:lnTo>
                    <a:lnTo>
                      <a:pt x="167341" y="201274"/>
                    </a:lnTo>
                    <a:close/>
                  </a:path>
                  <a:path w="473710" h="562609">
                    <a:moveTo>
                      <a:pt x="171659" y="200753"/>
                    </a:moveTo>
                    <a:lnTo>
                      <a:pt x="171391" y="200836"/>
                    </a:lnTo>
                    <a:lnTo>
                      <a:pt x="171147" y="201107"/>
                    </a:lnTo>
                    <a:lnTo>
                      <a:pt x="171020" y="201407"/>
                    </a:lnTo>
                    <a:lnTo>
                      <a:pt x="171659" y="200753"/>
                    </a:lnTo>
                    <a:close/>
                  </a:path>
                  <a:path w="473710" h="562609">
                    <a:moveTo>
                      <a:pt x="166129" y="201330"/>
                    </a:moveTo>
                    <a:close/>
                  </a:path>
                  <a:path w="473710" h="562609">
                    <a:moveTo>
                      <a:pt x="176321" y="201043"/>
                    </a:moveTo>
                    <a:lnTo>
                      <a:pt x="175750" y="201398"/>
                    </a:lnTo>
                    <a:lnTo>
                      <a:pt x="175997" y="201274"/>
                    </a:lnTo>
                    <a:lnTo>
                      <a:pt x="176321" y="201043"/>
                    </a:lnTo>
                    <a:close/>
                  </a:path>
                  <a:path w="473710" h="562609">
                    <a:moveTo>
                      <a:pt x="154817" y="200808"/>
                    </a:moveTo>
                    <a:lnTo>
                      <a:pt x="156687" y="201395"/>
                    </a:lnTo>
                    <a:lnTo>
                      <a:pt x="155730" y="201035"/>
                    </a:lnTo>
                    <a:lnTo>
                      <a:pt x="154817" y="200808"/>
                    </a:lnTo>
                    <a:close/>
                  </a:path>
                  <a:path w="473710" h="562609">
                    <a:moveTo>
                      <a:pt x="164116" y="201021"/>
                    </a:moveTo>
                    <a:lnTo>
                      <a:pt x="163730" y="201226"/>
                    </a:lnTo>
                    <a:lnTo>
                      <a:pt x="164133" y="201390"/>
                    </a:lnTo>
                    <a:lnTo>
                      <a:pt x="164850" y="201170"/>
                    </a:lnTo>
                    <a:lnTo>
                      <a:pt x="164116" y="201021"/>
                    </a:lnTo>
                    <a:close/>
                  </a:path>
                  <a:path w="473710" h="562609">
                    <a:moveTo>
                      <a:pt x="166897" y="201152"/>
                    </a:moveTo>
                    <a:lnTo>
                      <a:pt x="166580" y="201226"/>
                    </a:lnTo>
                    <a:lnTo>
                      <a:pt x="166471" y="201367"/>
                    </a:lnTo>
                    <a:lnTo>
                      <a:pt x="166708" y="201359"/>
                    </a:lnTo>
                    <a:lnTo>
                      <a:pt x="166897" y="201152"/>
                    </a:lnTo>
                    <a:close/>
                  </a:path>
                  <a:path w="473710" h="562609">
                    <a:moveTo>
                      <a:pt x="161212" y="201140"/>
                    </a:moveTo>
                    <a:lnTo>
                      <a:pt x="161037" y="201209"/>
                    </a:lnTo>
                    <a:lnTo>
                      <a:pt x="161153" y="201389"/>
                    </a:lnTo>
                    <a:lnTo>
                      <a:pt x="161639" y="201253"/>
                    </a:lnTo>
                    <a:lnTo>
                      <a:pt x="161212" y="201140"/>
                    </a:lnTo>
                    <a:close/>
                  </a:path>
                  <a:path w="473710" h="562609">
                    <a:moveTo>
                      <a:pt x="155636" y="200660"/>
                    </a:moveTo>
                    <a:lnTo>
                      <a:pt x="158191" y="201387"/>
                    </a:lnTo>
                    <a:lnTo>
                      <a:pt x="155636" y="200660"/>
                    </a:lnTo>
                    <a:close/>
                  </a:path>
                  <a:path w="473710" h="562609">
                    <a:moveTo>
                      <a:pt x="158801" y="200900"/>
                    </a:moveTo>
                    <a:lnTo>
                      <a:pt x="160598" y="201383"/>
                    </a:lnTo>
                    <a:lnTo>
                      <a:pt x="158939" y="200914"/>
                    </a:lnTo>
                    <a:lnTo>
                      <a:pt x="158801" y="200900"/>
                    </a:lnTo>
                    <a:close/>
                  </a:path>
                  <a:path w="473710" h="562609">
                    <a:moveTo>
                      <a:pt x="171882" y="200685"/>
                    </a:moveTo>
                    <a:lnTo>
                      <a:pt x="171671" y="200750"/>
                    </a:lnTo>
                    <a:lnTo>
                      <a:pt x="171078" y="201382"/>
                    </a:lnTo>
                    <a:lnTo>
                      <a:pt x="171548" y="201177"/>
                    </a:lnTo>
                    <a:lnTo>
                      <a:pt x="171882" y="200685"/>
                    </a:lnTo>
                    <a:close/>
                  </a:path>
                  <a:path w="473710" h="562609">
                    <a:moveTo>
                      <a:pt x="163579" y="201305"/>
                    </a:moveTo>
                    <a:lnTo>
                      <a:pt x="163908" y="201367"/>
                    </a:lnTo>
                    <a:lnTo>
                      <a:pt x="163579" y="201305"/>
                    </a:lnTo>
                    <a:close/>
                  </a:path>
                  <a:path w="473710" h="562609">
                    <a:moveTo>
                      <a:pt x="158988" y="200919"/>
                    </a:moveTo>
                    <a:lnTo>
                      <a:pt x="160639" y="201367"/>
                    </a:lnTo>
                    <a:lnTo>
                      <a:pt x="160635" y="201237"/>
                    </a:lnTo>
                    <a:lnTo>
                      <a:pt x="159831" y="201003"/>
                    </a:lnTo>
                    <a:lnTo>
                      <a:pt x="158988" y="200919"/>
                    </a:lnTo>
                    <a:close/>
                  </a:path>
                  <a:path w="473710" h="562609">
                    <a:moveTo>
                      <a:pt x="166192" y="201316"/>
                    </a:moveTo>
                    <a:close/>
                  </a:path>
                  <a:path w="473710" h="562609">
                    <a:moveTo>
                      <a:pt x="162864" y="201263"/>
                    </a:moveTo>
                    <a:lnTo>
                      <a:pt x="163467" y="201365"/>
                    </a:lnTo>
                    <a:lnTo>
                      <a:pt x="162864" y="201263"/>
                    </a:lnTo>
                    <a:close/>
                  </a:path>
                  <a:path w="473710" h="562609">
                    <a:moveTo>
                      <a:pt x="175559" y="201182"/>
                    </a:moveTo>
                    <a:lnTo>
                      <a:pt x="175286" y="201362"/>
                    </a:lnTo>
                    <a:lnTo>
                      <a:pt x="175517" y="201226"/>
                    </a:lnTo>
                    <a:close/>
                  </a:path>
                  <a:path w="473710" h="562609">
                    <a:moveTo>
                      <a:pt x="165695" y="201245"/>
                    </a:moveTo>
                    <a:lnTo>
                      <a:pt x="166006" y="201359"/>
                    </a:lnTo>
                    <a:lnTo>
                      <a:pt x="165695" y="201245"/>
                    </a:lnTo>
                    <a:close/>
                  </a:path>
                  <a:path w="473710" h="562609">
                    <a:moveTo>
                      <a:pt x="166998" y="201128"/>
                    </a:moveTo>
                    <a:lnTo>
                      <a:pt x="166851" y="201206"/>
                    </a:lnTo>
                    <a:lnTo>
                      <a:pt x="166728" y="201353"/>
                    </a:lnTo>
                    <a:lnTo>
                      <a:pt x="166998" y="201128"/>
                    </a:lnTo>
                    <a:close/>
                  </a:path>
                  <a:path w="473710" h="562609">
                    <a:moveTo>
                      <a:pt x="166571" y="201228"/>
                    </a:moveTo>
                    <a:lnTo>
                      <a:pt x="166372" y="201274"/>
                    </a:lnTo>
                    <a:lnTo>
                      <a:pt x="166571" y="201228"/>
                    </a:lnTo>
                    <a:close/>
                  </a:path>
                  <a:path w="473710" h="562609">
                    <a:moveTo>
                      <a:pt x="173626" y="200923"/>
                    </a:moveTo>
                    <a:lnTo>
                      <a:pt x="173154" y="201177"/>
                    </a:lnTo>
                    <a:lnTo>
                      <a:pt x="173038" y="201338"/>
                    </a:lnTo>
                    <a:lnTo>
                      <a:pt x="173524" y="201066"/>
                    </a:lnTo>
                    <a:lnTo>
                      <a:pt x="173626" y="200923"/>
                    </a:lnTo>
                    <a:close/>
                  </a:path>
                  <a:path w="473710" h="562609">
                    <a:moveTo>
                      <a:pt x="170666" y="201069"/>
                    </a:moveTo>
                    <a:lnTo>
                      <a:pt x="170404" y="201336"/>
                    </a:lnTo>
                    <a:lnTo>
                      <a:pt x="170666" y="201069"/>
                    </a:lnTo>
                    <a:close/>
                  </a:path>
                  <a:path w="473710" h="562609">
                    <a:moveTo>
                      <a:pt x="162909" y="201201"/>
                    </a:moveTo>
                    <a:lnTo>
                      <a:pt x="163533" y="201330"/>
                    </a:lnTo>
                    <a:lnTo>
                      <a:pt x="162909" y="201201"/>
                    </a:lnTo>
                    <a:close/>
                  </a:path>
                  <a:path w="473710" h="562609">
                    <a:moveTo>
                      <a:pt x="162924" y="201182"/>
                    </a:moveTo>
                    <a:lnTo>
                      <a:pt x="163554" y="201319"/>
                    </a:lnTo>
                    <a:lnTo>
                      <a:pt x="162924" y="201182"/>
                    </a:lnTo>
                    <a:close/>
                  </a:path>
                  <a:path w="473710" h="562609">
                    <a:moveTo>
                      <a:pt x="167465" y="201020"/>
                    </a:moveTo>
                    <a:lnTo>
                      <a:pt x="167058" y="201115"/>
                    </a:lnTo>
                    <a:lnTo>
                      <a:pt x="166824" y="201316"/>
                    </a:lnTo>
                    <a:lnTo>
                      <a:pt x="167465" y="201020"/>
                    </a:lnTo>
                    <a:close/>
                  </a:path>
                  <a:path w="473710" h="562609">
                    <a:moveTo>
                      <a:pt x="167310" y="200660"/>
                    </a:moveTo>
                    <a:lnTo>
                      <a:pt x="166518" y="200660"/>
                    </a:lnTo>
                    <a:lnTo>
                      <a:pt x="165850" y="200864"/>
                    </a:lnTo>
                    <a:lnTo>
                      <a:pt x="165724" y="201230"/>
                    </a:lnTo>
                    <a:lnTo>
                      <a:pt x="166192" y="201316"/>
                    </a:lnTo>
                    <a:lnTo>
                      <a:pt x="166542" y="201234"/>
                    </a:lnTo>
                    <a:lnTo>
                      <a:pt x="167026" y="200991"/>
                    </a:lnTo>
                    <a:lnTo>
                      <a:pt x="167310" y="200660"/>
                    </a:lnTo>
                    <a:close/>
                  </a:path>
                  <a:path w="473710" h="562609">
                    <a:moveTo>
                      <a:pt x="163169" y="200850"/>
                    </a:moveTo>
                    <a:lnTo>
                      <a:pt x="162939" y="201185"/>
                    </a:lnTo>
                    <a:lnTo>
                      <a:pt x="163579" y="201305"/>
                    </a:lnTo>
                    <a:lnTo>
                      <a:pt x="164054" y="201054"/>
                    </a:lnTo>
                    <a:lnTo>
                      <a:pt x="163169" y="200850"/>
                    </a:lnTo>
                    <a:close/>
                  </a:path>
                  <a:path w="473710" h="562609">
                    <a:moveTo>
                      <a:pt x="170476" y="200730"/>
                    </a:moveTo>
                    <a:lnTo>
                      <a:pt x="169930" y="200939"/>
                    </a:lnTo>
                    <a:lnTo>
                      <a:pt x="169317" y="201298"/>
                    </a:lnTo>
                    <a:lnTo>
                      <a:pt x="170276" y="200947"/>
                    </a:lnTo>
                    <a:lnTo>
                      <a:pt x="170476" y="200730"/>
                    </a:lnTo>
                    <a:close/>
                  </a:path>
                  <a:path w="473710" h="562609">
                    <a:moveTo>
                      <a:pt x="168305" y="201043"/>
                    </a:moveTo>
                    <a:lnTo>
                      <a:pt x="167555" y="201226"/>
                    </a:lnTo>
                    <a:lnTo>
                      <a:pt x="168235" y="201115"/>
                    </a:lnTo>
                    <a:close/>
                  </a:path>
                  <a:path w="473710" h="562609">
                    <a:moveTo>
                      <a:pt x="168400" y="201075"/>
                    </a:moveTo>
                    <a:lnTo>
                      <a:pt x="168205" y="201296"/>
                    </a:lnTo>
                    <a:lnTo>
                      <a:pt x="168400" y="201075"/>
                    </a:lnTo>
                    <a:close/>
                  </a:path>
                  <a:path w="473710" h="562609">
                    <a:moveTo>
                      <a:pt x="159831" y="201003"/>
                    </a:moveTo>
                    <a:lnTo>
                      <a:pt x="160825" y="201293"/>
                    </a:lnTo>
                    <a:lnTo>
                      <a:pt x="161194" y="201147"/>
                    </a:lnTo>
                    <a:lnTo>
                      <a:pt x="159831" y="201003"/>
                    </a:lnTo>
                    <a:close/>
                  </a:path>
                  <a:path w="473710" h="562609">
                    <a:moveTo>
                      <a:pt x="177563" y="200158"/>
                    </a:moveTo>
                    <a:lnTo>
                      <a:pt x="176833" y="200725"/>
                    </a:lnTo>
                    <a:lnTo>
                      <a:pt x="175975" y="201290"/>
                    </a:lnTo>
                    <a:lnTo>
                      <a:pt x="176464" y="201054"/>
                    </a:lnTo>
                    <a:lnTo>
                      <a:pt x="177563" y="200158"/>
                    </a:lnTo>
                    <a:close/>
                  </a:path>
                  <a:path w="473710" h="562609">
                    <a:moveTo>
                      <a:pt x="179789" y="199460"/>
                    </a:moveTo>
                    <a:lnTo>
                      <a:pt x="179608" y="199547"/>
                    </a:lnTo>
                    <a:lnTo>
                      <a:pt x="178347" y="201016"/>
                    </a:lnTo>
                    <a:lnTo>
                      <a:pt x="178220" y="201288"/>
                    </a:lnTo>
                    <a:lnTo>
                      <a:pt x="178472" y="201104"/>
                    </a:lnTo>
                    <a:lnTo>
                      <a:pt x="178597" y="200967"/>
                    </a:lnTo>
                    <a:lnTo>
                      <a:pt x="178723" y="200683"/>
                    </a:lnTo>
                    <a:lnTo>
                      <a:pt x="179730" y="199592"/>
                    </a:lnTo>
                    <a:lnTo>
                      <a:pt x="179789" y="199460"/>
                    </a:lnTo>
                    <a:close/>
                  </a:path>
                  <a:path w="473710" h="562609">
                    <a:moveTo>
                      <a:pt x="168747" y="200992"/>
                    </a:moveTo>
                    <a:lnTo>
                      <a:pt x="168396" y="201081"/>
                    </a:lnTo>
                    <a:lnTo>
                      <a:pt x="168272" y="201274"/>
                    </a:lnTo>
                    <a:lnTo>
                      <a:pt x="168641" y="201155"/>
                    </a:lnTo>
                    <a:lnTo>
                      <a:pt x="168747" y="200992"/>
                    </a:lnTo>
                    <a:close/>
                  </a:path>
                  <a:path w="473710" h="562609">
                    <a:moveTo>
                      <a:pt x="162254" y="201081"/>
                    </a:moveTo>
                    <a:lnTo>
                      <a:pt x="162027" y="201179"/>
                    </a:lnTo>
                    <a:lnTo>
                      <a:pt x="162864" y="201263"/>
                    </a:lnTo>
                    <a:lnTo>
                      <a:pt x="162254" y="201081"/>
                    </a:lnTo>
                    <a:close/>
                  </a:path>
                  <a:path w="473710" h="562609">
                    <a:moveTo>
                      <a:pt x="165200" y="201148"/>
                    </a:moveTo>
                    <a:lnTo>
                      <a:pt x="165470" y="201262"/>
                    </a:lnTo>
                    <a:lnTo>
                      <a:pt x="165200" y="201148"/>
                    </a:lnTo>
                    <a:close/>
                  </a:path>
                  <a:path w="473710" h="562609">
                    <a:moveTo>
                      <a:pt x="161406" y="201160"/>
                    </a:moveTo>
                    <a:lnTo>
                      <a:pt x="161689" y="201239"/>
                    </a:lnTo>
                    <a:lnTo>
                      <a:pt x="161514" y="201170"/>
                    </a:lnTo>
                    <a:close/>
                  </a:path>
                  <a:path w="473710" h="562609">
                    <a:moveTo>
                      <a:pt x="168360" y="200903"/>
                    </a:moveTo>
                    <a:lnTo>
                      <a:pt x="167616" y="201108"/>
                    </a:lnTo>
                    <a:lnTo>
                      <a:pt x="167491" y="201237"/>
                    </a:lnTo>
                    <a:lnTo>
                      <a:pt x="168225" y="201059"/>
                    </a:lnTo>
                    <a:lnTo>
                      <a:pt x="168360" y="200903"/>
                    </a:lnTo>
                    <a:close/>
                  </a:path>
                  <a:path w="473710" h="562609">
                    <a:moveTo>
                      <a:pt x="171242" y="200882"/>
                    </a:moveTo>
                    <a:lnTo>
                      <a:pt x="170727" y="201041"/>
                    </a:lnTo>
                    <a:lnTo>
                      <a:pt x="170601" y="201235"/>
                    </a:lnTo>
                    <a:lnTo>
                      <a:pt x="171221" y="200919"/>
                    </a:lnTo>
                    <a:close/>
                  </a:path>
                  <a:path w="473710" h="562609">
                    <a:moveTo>
                      <a:pt x="177152" y="200868"/>
                    </a:moveTo>
                    <a:lnTo>
                      <a:pt x="176975" y="200987"/>
                    </a:lnTo>
                    <a:lnTo>
                      <a:pt x="176723" y="201234"/>
                    </a:lnTo>
                    <a:lnTo>
                      <a:pt x="176968" y="201054"/>
                    </a:lnTo>
                    <a:lnTo>
                      <a:pt x="177152" y="200868"/>
                    </a:lnTo>
                    <a:close/>
                  </a:path>
                  <a:path w="473710" h="562609">
                    <a:moveTo>
                      <a:pt x="161520" y="201171"/>
                    </a:moveTo>
                    <a:lnTo>
                      <a:pt x="161723" y="201229"/>
                    </a:lnTo>
                    <a:lnTo>
                      <a:pt x="161520" y="201171"/>
                    </a:lnTo>
                    <a:close/>
                  </a:path>
                  <a:path w="473710" h="562609">
                    <a:moveTo>
                      <a:pt x="165804" y="200887"/>
                    </a:moveTo>
                    <a:lnTo>
                      <a:pt x="165628" y="201212"/>
                    </a:lnTo>
                    <a:lnTo>
                      <a:pt x="165804" y="200887"/>
                    </a:lnTo>
                    <a:close/>
                  </a:path>
                  <a:path w="473710" h="562609">
                    <a:moveTo>
                      <a:pt x="173832" y="200635"/>
                    </a:moveTo>
                    <a:lnTo>
                      <a:pt x="173224" y="201066"/>
                    </a:lnTo>
                    <a:lnTo>
                      <a:pt x="173098" y="201207"/>
                    </a:lnTo>
                    <a:lnTo>
                      <a:pt x="173581" y="200947"/>
                    </a:lnTo>
                    <a:lnTo>
                      <a:pt x="173832" y="200635"/>
                    </a:lnTo>
                    <a:close/>
                  </a:path>
                  <a:path w="473710" h="562609">
                    <a:moveTo>
                      <a:pt x="165050" y="201118"/>
                    </a:moveTo>
                    <a:close/>
                  </a:path>
                  <a:path w="473710" h="562609">
                    <a:moveTo>
                      <a:pt x="161297" y="201107"/>
                    </a:moveTo>
                    <a:lnTo>
                      <a:pt x="161824" y="201201"/>
                    </a:lnTo>
                    <a:lnTo>
                      <a:pt x="161297" y="201107"/>
                    </a:lnTo>
                    <a:close/>
                  </a:path>
                  <a:path w="473710" h="562609">
                    <a:moveTo>
                      <a:pt x="162309" y="201066"/>
                    </a:moveTo>
                    <a:lnTo>
                      <a:pt x="162909" y="201201"/>
                    </a:lnTo>
                    <a:lnTo>
                      <a:pt x="162309" y="201066"/>
                    </a:lnTo>
                    <a:close/>
                  </a:path>
                  <a:path w="473710" h="562609">
                    <a:moveTo>
                      <a:pt x="172923" y="200919"/>
                    </a:moveTo>
                    <a:lnTo>
                      <a:pt x="172581" y="201066"/>
                    </a:lnTo>
                    <a:lnTo>
                      <a:pt x="172455" y="201200"/>
                    </a:lnTo>
                    <a:lnTo>
                      <a:pt x="172824" y="200998"/>
                    </a:lnTo>
                    <a:close/>
                  </a:path>
                  <a:path w="473710" h="562609">
                    <a:moveTo>
                      <a:pt x="165807" y="200877"/>
                    </a:moveTo>
                    <a:lnTo>
                      <a:pt x="165436" y="200991"/>
                    </a:lnTo>
                    <a:lnTo>
                      <a:pt x="165313" y="201155"/>
                    </a:lnTo>
                    <a:lnTo>
                      <a:pt x="165530" y="201194"/>
                    </a:lnTo>
                    <a:lnTo>
                      <a:pt x="165807" y="200877"/>
                    </a:lnTo>
                    <a:close/>
                  </a:path>
                  <a:path w="473710" h="562609">
                    <a:moveTo>
                      <a:pt x="173306" y="200754"/>
                    </a:moveTo>
                    <a:lnTo>
                      <a:pt x="173056" y="201185"/>
                    </a:lnTo>
                    <a:lnTo>
                      <a:pt x="173177" y="201035"/>
                    </a:lnTo>
                    <a:lnTo>
                      <a:pt x="173306" y="200754"/>
                    </a:lnTo>
                    <a:close/>
                  </a:path>
                  <a:path w="473710" h="562609">
                    <a:moveTo>
                      <a:pt x="154042" y="200518"/>
                    </a:moveTo>
                    <a:lnTo>
                      <a:pt x="153809" y="200672"/>
                    </a:lnTo>
                    <a:lnTo>
                      <a:pt x="155815" y="201182"/>
                    </a:lnTo>
                    <a:lnTo>
                      <a:pt x="154248" y="200667"/>
                    </a:lnTo>
                    <a:lnTo>
                      <a:pt x="154042" y="200518"/>
                    </a:lnTo>
                    <a:close/>
                  </a:path>
                  <a:path w="473710" h="562609">
                    <a:moveTo>
                      <a:pt x="178486" y="198736"/>
                    </a:moveTo>
                    <a:lnTo>
                      <a:pt x="177700" y="199413"/>
                    </a:lnTo>
                    <a:lnTo>
                      <a:pt x="176816" y="199967"/>
                    </a:lnTo>
                    <a:lnTo>
                      <a:pt x="175811" y="200791"/>
                    </a:lnTo>
                    <a:lnTo>
                      <a:pt x="175559" y="201182"/>
                    </a:lnTo>
                    <a:lnTo>
                      <a:pt x="176423" y="200599"/>
                    </a:lnTo>
                    <a:lnTo>
                      <a:pt x="178434" y="198900"/>
                    </a:lnTo>
                    <a:lnTo>
                      <a:pt x="178486" y="198736"/>
                    </a:lnTo>
                    <a:close/>
                  </a:path>
                  <a:path w="473710" h="562609">
                    <a:moveTo>
                      <a:pt x="163116" y="200840"/>
                    </a:moveTo>
                    <a:lnTo>
                      <a:pt x="162335" y="201071"/>
                    </a:lnTo>
                    <a:lnTo>
                      <a:pt x="162924" y="201182"/>
                    </a:lnTo>
                    <a:lnTo>
                      <a:pt x="163050" y="201011"/>
                    </a:lnTo>
                    <a:lnTo>
                      <a:pt x="163116" y="200840"/>
                    </a:lnTo>
                    <a:close/>
                  </a:path>
                  <a:path w="473710" h="562609">
                    <a:moveTo>
                      <a:pt x="170784" y="200767"/>
                    </a:moveTo>
                    <a:lnTo>
                      <a:pt x="170402" y="200905"/>
                    </a:lnTo>
                    <a:lnTo>
                      <a:pt x="170279" y="201180"/>
                    </a:lnTo>
                    <a:lnTo>
                      <a:pt x="170647" y="201066"/>
                    </a:lnTo>
                    <a:lnTo>
                      <a:pt x="170784" y="200767"/>
                    </a:lnTo>
                    <a:close/>
                  </a:path>
                  <a:path w="473710" h="562609">
                    <a:moveTo>
                      <a:pt x="161296" y="201107"/>
                    </a:moveTo>
                    <a:lnTo>
                      <a:pt x="161520" y="201171"/>
                    </a:lnTo>
                    <a:lnTo>
                      <a:pt x="161296" y="201107"/>
                    </a:lnTo>
                    <a:close/>
                  </a:path>
                  <a:path w="473710" h="562609">
                    <a:moveTo>
                      <a:pt x="161643" y="200969"/>
                    </a:moveTo>
                    <a:lnTo>
                      <a:pt x="161405" y="201117"/>
                    </a:lnTo>
                    <a:lnTo>
                      <a:pt x="161935" y="201170"/>
                    </a:lnTo>
                    <a:lnTo>
                      <a:pt x="162174" y="201103"/>
                    </a:lnTo>
                    <a:lnTo>
                      <a:pt x="161643" y="200969"/>
                    </a:lnTo>
                    <a:close/>
                  </a:path>
                  <a:path w="473710" h="562609">
                    <a:moveTo>
                      <a:pt x="161263" y="201120"/>
                    </a:moveTo>
                    <a:lnTo>
                      <a:pt x="161406" y="201160"/>
                    </a:lnTo>
                    <a:lnTo>
                      <a:pt x="161263" y="201120"/>
                    </a:lnTo>
                    <a:close/>
                  </a:path>
                  <a:path w="473710" h="562609">
                    <a:moveTo>
                      <a:pt x="164235" y="200958"/>
                    </a:moveTo>
                    <a:lnTo>
                      <a:pt x="164890" y="201158"/>
                    </a:lnTo>
                    <a:lnTo>
                      <a:pt x="164235" y="200958"/>
                    </a:lnTo>
                    <a:close/>
                  </a:path>
                  <a:path w="473710" h="562609">
                    <a:moveTo>
                      <a:pt x="147794" y="198491"/>
                    </a:moveTo>
                    <a:lnTo>
                      <a:pt x="151025" y="200194"/>
                    </a:lnTo>
                    <a:lnTo>
                      <a:pt x="153739" y="201155"/>
                    </a:lnTo>
                    <a:lnTo>
                      <a:pt x="149575" y="199390"/>
                    </a:lnTo>
                    <a:lnTo>
                      <a:pt x="150223" y="199390"/>
                    </a:lnTo>
                    <a:lnTo>
                      <a:pt x="149479" y="199009"/>
                    </a:lnTo>
                    <a:lnTo>
                      <a:pt x="147794" y="198491"/>
                    </a:lnTo>
                    <a:close/>
                  </a:path>
                  <a:path w="473710" h="562609">
                    <a:moveTo>
                      <a:pt x="167220" y="200889"/>
                    </a:moveTo>
                    <a:lnTo>
                      <a:pt x="167023" y="201001"/>
                    </a:lnTo>
                    <a:lnTo>
                      <a:pt x="166897" y="201152"/>
                    </a:lnTo>
                    <a:lnTo>
                      <a:pt x="167220" y="200889"/>
                    </a:lnTo>
                    <a:close/>
                  </a:path>
                  <a:path w="473710" h="562609">
                    <a:moveTo>
                      <a:pt x="170190" y="200646"/>
                    </a:moveTo>
                    <a:lnTo>
                      <a:pt x="168783" y="200983"/>
                    </a:lnTo>
                    <a:lnTo>
                      <a:pt x="168663" y="201148"/>
                    </a:lnTo>
                    <a:lnTo>
                      <a:pt x="170190" y="200646"/>
                    </a:lnTo>
                    <a:close/>
                  </a:path>
                  <a:path w="473710" h="562609">
                    <a:moveTo>
                      <a:pt x="165277" y="201039"/>
                    </a:moveTo>
                    <a:lnTo>
                      <a:pt x="165095" y="201115"/>
                    </a:lnTo>
                    <a:lnTo>
                      <a:pt x="165277" y="201039"/>
                    </a:lnTo>
                    <a:close/>
                  </a:path>
                  <a:path w="473710" h="562609">
                    <a:moveTo>
                      <a:pt x="152362" y="200660"/>
                    </a:moveTo>
                    <a:lnTo>
                      <a:pt x="152082" y="200660"/>
                    </a:lnTo>
                    <a:lnTo>
                      <a:pt x="153316" y="201134"/>
                    </a:lnTo>
                    <a:lnTo>
                      <a:pt x="152362" y="200660"/>
                    </a:lnTo>
                    <a:close/>
                  </a:path>
                  <a:path w="473710" h="562609">
                    <a:moveTo>
                      <a:pt x="153135" y="200714"/>
                    </a:moveTo>
                    <a:lnTo>
                      <a:pt x="154166" y="201132"/>
                    </a:lnTo>
                    <a:lnTo>
                      <a:pt x="153434" y="200787"/>
                    </a:lnTo>
                    <a:lnTo>
                      <a:pt x="153135" y="200714"/>
                    </a:lnTo>
                    <a:close/>
                  </a:path>
                  <a:path w="473710" h="562609">
                    <a:moveTo>
                      <a:pt x="165701" y="200449"/>
                    </a:moveTo>
                    <a:lnTo>
                      <a:pt x="165081" y="200524"/>
                    </a:lnTo>
                    <a:lnTo>
                      <a:pt x="164461" y="200838"/>
                    </a:lnTo>
                    <a:lnTo>
                      <a:pt x="164334" y="200975"/>
                    </a:lnTo>
                    <a:lnTo>
                      <a:pt x="165055" y="201107"/>
                    </a:lnTo>
                    <a:lnTo>
                      <a:pt x="165430" y="200722"/>
                    </a:lnTo>
                    <a:lnTo>
                      <a:pt x="165701" y="200449"/>
                    </a:lnTo>
                    <a:close/>
                  </a:path>
                  <a:path w="473710" h="562609">
                    <a:moveTo>
                      <a:pt x="159741" y="200660"/>
                    </a:moveTo>
                    <a:lnTo>
                      <a:pt x="161172" y="201094"/>
                    </a:lnTo>
                    <a:lnTo>
                      <a:pt x="159741" y="200660"/>
                    </a:lnTo>
                    <a:close/>
                  </a:path>
                  <a:path w="473710" h="562609">
                    <a:moveTo>
                      <a:pt x="159857" y="200642"/>
                    </a:moveTo>
                    <a:lnTo>
                      <a:pt x="161296" y="201107"/>
                    </a:lnTo>
                    <a:lnTo>
                      <a:pt x="161550" y="201006"/>
                    </a:lnTo>
                    <a:lnTo>
                      <a:pt x="159857" y="200642"/>
                    </a:lnTo>
                    <a:close/>
                  </a:path>
                  <a:path w="473710" h="562609">
                    <a:moveTo>
                      <a:pt x="165582" y="200614"/>
                    </a:moveTo>
                    <a:lnTo>
                      <a:pt x="165438" y="200714"/>
                    </a:lnTo>
                    <a:lnTo>
                      <a:pt x="165063" y="201105"/>
                    </a:lnTo>
                    <a:lnTo>
                      <a:pt x="165312" y="200991"/>
                    </a:lnTo>
                    <a:lnTo>
                      <a:pt x="165582" y="200614"/>
                    </a:lnTo>
                    <a:close/>
                  </a:path>
                  <a:path w="473710" h="562609">
                    <a:moveTo>
                      <a:pt x="159148" y="200528"/>
                    </a:moveTo>
                    <a:lnTo>
                      <a:pt x="158833" y="200599"/>
                    </a:lnTo>
                    <a:lnTo>
                      <a:pt x="159572" y="200927"/>
                    </a:lnTo>
                    <a:lnTo>
                      <a:pt x="161172" y="201094"/>
                    </a:lnTo>
                    <a:lnTo>
                      <a:pt x="159148" y="200528"/>
                    </a:lnTo>
                    <a:close/>
                  </a:path>
                  <a:path w="473710" h="562609">
                    <a:moveTo>
                      <a:pt x="154026" y="200875"/>
                    </a:moveTo>
                    <a:lnTo>
                      <a:pt x="154330" y="201005"/>
                    </a:lnTo>
                    <a:lnTo>
                      <a:pt x="154660" y="201085"/>
                    </a:lnTo>
                    <a:lnTo>
                      <a:pt x="154432" y="200974"/>
                    </a:lnTo>
                    <a:lnTo>
                      <a:pt x="154026" y="200875"/>
                    </a:lnTo>
                    <a:close/>
                  </a:path>
                  <a:path w="473710" h="562609">
                    <a:moveTo>
                      <a:pt x="177826" y="200409"/>
                    </a:moveTo>
                    <a:lnTo>
                      <a:pt x="177695" y="200472"/>
                    </a:lnTo>
                    <a:lnTo>
                      <a:pt x="177193" y="200840"/>
                    </a:lnTo>
                    <a:lnTo>
                      <a:pt x="176940" y="201082"/>
                    </a:lnTo>
                    <a:lnTo>
                      <a:pt x="177567" y="200636"/>
                    </a:lnTo>
                    <a:lnTo>
                      <a:pt x="177826" y="200409"/>
                    </a:lnTo>
                    <a:close/>
                  </a:path>
                  <a:path w="473710" h="562609">
                    <a:moveTo>
                      <a:pt x="161693" y="200950"/>
                    </a:moveTo>
                    <a:lnTo>
                      <a:pt x="162254" y="201081"/>
                    </a:lnTo>
                    <a:lnTo>
                      <a:pt x="161693" y="200950"/>
                    </a:lnTo>
                    <a:close/>
                  </a:path>
                  <a:path w="473710" h="562609">
                    <a:moveTo>
                      <a:pt x="168782" y="200927"/>
                    </a:moveTo>
                    <a:lnTo>
                      <a:pt x="168521" y="200991"/>
                    </a:lnTo>
                    <a:lnTo>
                      <a:pt x="168692" y="201005"/>
                    </a:lnTo>
                    <a:close/>
                  </a:path>
                  <a:path w="473710" h="562609">
                    <a:moveTo>
                      <a:pt x="173945" y="200751"/>
                    </a:moveTo>
                    <a:lnTo>
                      <a:pt x="173643" y="200914"/>
                    </a:lnTo>
                    <a:lnTo>
                      <a:pt x="173520" y="201071"/>
                    </a:lnTo>
                    <a:lnTo>
                      <a:pt x="173885" y="200848"/>
                    </a:lnTo>
                    <a:close/>
                  </a:path>
                  <a:path w="473710" h="562609">
                    <a:moveTo>
                      <a:pt x="162329" y="200698"/>
                    </a:moveTo>
                    <a:lnTo>
                      <a:pt x="161711" y="200953"/>
                    </a:lnTo>
                    <a:lnTo>
                      <a:pt x="162309" y="201066"/>
                    </a:lnTo>
                    <a:lnTo>
                      <a:pt x="163008" y="200870"/>
                    </a:lnTo>
                    <a:lnTo>
                      <a:pt x="162329" y="200698"/>
                    </a:lnTo>
                    <a:close/>
                  </a:path>
                  <a:path w="473710" h="562609">
                    <a:moveTo>
                      <a:pt x="170830" y="200750"/>
                    </a:moveTo>
                    <a:lnTo>
                      <a:pt x="170669" y="201059"/>
                    </a:lnTo>
                    <a:lnTo>
                      <a:pt x="170830" y="200750"/>
                    </a:lnTo>
                    <a:close/>
                  </a:path>
                  <a:path w="473710" h="562609">
                    <a:moveTo>
                      <a:pt x="154356" y="200607"/>
                    </a:moveTo>
                    <a:lnTo>
                      <a:pt x="155817" y="201056"/>
                    </a:lnTo>
                    <a:lnTo>
                      <a:pt x="154452" y="200655"/>
                    </a:lnTo>
                    <a:close/>
                  </a:path>
                  <a:path w="473710" h="562609">
                    <a:moveTo>
                      <a:pt x="171498" y="200508"/>
                    </a:moveTo>
                    <a:lnTo>
                      <a:pt x="171058" y="200667"/>
                    </a:lnTo>
                    <a:lnTo>
                      <a:pt x="170687" y="201054"/>
                    </a:lnTo>
                    <a:lnTo>
                      <a:pt x="171139" y="200914"/>
                    </a:lnTo>
                    <a:lnTo>
                      <a:pt x="171393" y="200607"/>
                    </a:lnTo>
                    <a:close/>
                  </a:path>
                  <a:path w="473710" h="562609">
                    <a:moveTo>
                      <a:pt x="177334" y="200321"/>
                    </a:moveTo>
                    <a:lnTo>
                      <a:pt x="176321" y="201043"/>
                    </a:lnTo>
                    <a:lnTo>
                      <a:pt x="176918" y="200672"/>
                    </a:lnTo>
                    <a:lnTo>
                      <a:pt x="177334" y="200321"/>
                    </a:lnTo>
                    <a:close/>
                  </a:path>
                  <a:path w="473710" h="562609">
                    <a:moveTo>
                      <a:pt x="171058" y="200667"/>
                    </a:moveTo>
                    <a:lnTo>
                      <a:pt x="170819" y="200772"/>
                    </a:lnTo>
                    <a:lnTo>
                      <a:pt x="170693" y="201041"/>
                    </a:lnTo>
                    <a:lnTo>
                      <a:pt x="171058" y="200667"/>
                    </a:lnTo>
                    <a:close/>
                  </a:path>
                  <a:path w="473710" h="562609">
                    <a:moveTo>
                      <a:pt x="173176" y="200639"/>
                    </a:moveTo>
                    <a:lnTo>
                      <a:pt x="172850" y="200816"/>
                    </a:lnTo>
                    <a:lnTo>
                      <a:pt x="172602" y="201041"/>
                    </a:lnTo>
                    <a:lnTo>
                      <a:pt x="173176" y="200639"/>
                    </a:lnTo>
                    <a:close/>
                  </a:path>
                  <a:path w="473710" h="562609">
                    <a:moveTo>
                      <a:pt x="165940" y="200438"/>
                    </a:moveTo>
                    <a:lnTo>
                      <a:pt x="165654" y="200579"/>
                    </a:lnTo>
                    <a:lnTo>
                      <a:pt x="165277" y="201039"/>
                    </a:lnTo>
                    <a:lnTo>
                      <a:pt x="165732" y="200900"/>
                    </a:lnTo>
                    <a:lnTo>
                      <a:pt x="165859" y="200706"/>
                    </a:lnTo>
                    <a:lnTo>
                      <a:pt x="165940" y="200438"/>
                    </a:lnTo>
                    <a:close/>
                  </a:path>
                  <a:path w="473710" h="562609">
                    <a:moveTo>
                      <a:pt x="182156" y="200660"/>
                    </a:moveTo>
                    <a:lnTo>
                      <a:pt x="181889" y="200660"/>
                    </a:lnTo>
                    <a:lnTo>
                      <a:pt x="181164" y="201038"/>
                    </a:lnTo>
                    <a:lnTo>
                      <a:pt x="182156" y="200660"/>
                    </a:lnTo>
                    <a:close/>
                  </a:path>
                  <a:path w="473710" h="562609">
                    <a:moveTo>
                      <a:pt x="178338" y="199606"/>
                    </a:moveTo>
                    <a:lnTo>
                      <a:pt x="176499" y="201037"/>
                    </a:lnTo>
                    <a:lnTo>
                      <a:pt x="176877" y="200836"/>
                    </a:lnTo>
                    <a:lnTo>
                      <a:pt x="177998" y="199948"/>
                    </a:lnTo>
                    <a:lnTo>
                      <a:pt x="178338" y="199606"/>
                    </a:lnTo>
                    <a:close/>
                  </a:path>
                  <a:path w="473710" h="562609">
                    <a:moveTo>
                      <a:pt x="167654" y="200664"/>
                    </a:moveTo>
                    <a:lnTo>
                      <a:pt x="167465" y="201020"/>
                    </a:lnTo>
                    <a:lnTo>
                      <a:pt x="167592" y="200881"/>
                    </a:lnTo>
                    <a:lnTo>
                      <a:pt x="167654" y="200664"/>
                    </a:lnTo>
                    <a:close/>
                  </a:path>
                  <a:path w="473710" h="562609">
                    <a:moveTo>
                      <a:pt x="163307" y="200787"/>
                    </a:moveTo>
                    <a:lnTo>
                      <a:pt x="164119" y="201019"/>
                    </a:lnTo>
                    <a:lnTo>
                      <a:pt x="163307" y="200787"/>
                    </a:lnTo>
                    <a:close/>
                  </a:path>
                  <a:path w="473710" h="562609">
                    <a:moveTo>
                      <a:pt x="170417" y="200626"/>
                    </a:moveTo>
                    <a:lnTo>
                      <a:pt x="169698" y="201006"/>
                    </a:lnTo>
                    <a:lnTo>
                      <a:pt x="170060" y="200863"/>
                    </a:lnTo>
                    <a:lnTo>
                      <a:pt x="170433" y="200644"/>
                    </a:lnTo>
                    <a:close/>
                  </a:path>
                  <a:path w="473710" h="562609">
                    <a:moveTo>
                      <a:pt x="168872" y="200762"/>
                    </a:moveTo>
                    <a:lnTo>
                      <a:pt x="168569" y="200845"/>
                    </a:lnTo>
                    <a:lnTo>
                      <a:pt x="168445" y="201006"/>
                    </a:lnTo>
                    <a:lnTo>
                      <a:pt x="168686" y="200947"/>
                    </a:lnTo>
                    <a:lnTo>
                      <a:pt x="168872" y="200762"/>
                    </a:lnTo>
                    <a:close/>
                  </a:path>
                  <a:path w="473710" h="562609">
                    <a:moveTo>
                      <a:pt x="177430" y="198521"/>
                    </a:moveTo>
                    <a:lnTo>
                      <a:pt x="177050" y="198778"/>
                    </a:lnTo>
                    <a:lnTo>
                      <a:pt x="175421" y="200660"/>
                    </a:lnTo>
                    <a:lnTo>
                      <a:pt x="175111" y="201005"/>
                    </a:lnTo>
                    <a:lnTo>
                      <a:pt x="175739" y="200607"/>
                    </a:lnTo>
                    <a:lnTo>
                      <a:pt x="177430" y="198521"/>
                    </a:lnTo>
                    <a:close/>
                  </a:path>
                  <a:path w="473710" h="562609">
                    <a:moveTo>
                      <a:pt x="177408" y="200610"/>
                    </a:moveTo>
                    <a:lnTo>
                      <a:pt x="176952" y="201003"/>
                    </a:lnTo>
                    <a:lnTo>
                      <a:pt x="177204" y="200816"/>
                    </a:lnTo>
                    <a:lnTo>
                      <a:pt x="177408" y="200610"/>
                    </a:lnTo>
                    <a:close/>
                  </a:path>
                  <a:path w="473710" h="562609">
                    <a:moveTo>
                      <a:pt x="158741" y="200852"/>
                    </a:moveTo>
                    <a:lnTo>
                      <a:pt x="159831" y="201003"/>
                    </a:lnTo>
                    <a:lnTo>
                      <a:pt x="159611" y="200939"/>
                    </a:lnTo>
                    <a:lnTo>
                      <a:pt x="158741" y="200852"/>
                    </a:lnTo>
                    <a:close/>
                  </a:path>
                  <a:path w="473710" h="562609">
                    <a:moveTo>
                      <a:pt x="168457" y="200566"/>
                    </a:moveTo>
                    <a:lnTo>
                      <a:pt x="167680" y="200923"/>
                    </a:lnTo>
                    <a:lnTo>
                      <a:pt x="168297" y="200827"/>
                    </a:lnTo>
                    <a:lnTo>
                      <a:pt x="168457" y="200566"/>
                    </a:lnTo>
                    <a:close/>
                  </a:path>
                  <a:path w="473710" h="562609">
                    <a:moveTo>
                      <a:pt x="154564" y="200528"/>
                    </a:moveTo>
                    <a:lnTo>
                      <a:pt x="155099" y="200777"/>
                    </a:lnTo>
                    <a:lnTo>
                      <a:pt x="156178" y="200991"/>
                    </a:lnTo>
                    <a:lnTo>
                      <a:pt x="154952" y="200660"/>
                    </a:lnTo>
                    <a:lnTo>
                      <a:pt x="155140" y="200660"/>
                    </a:lnTo>
                    <a:lnTo>
                      <a:pt x="154564" y="200528"/>
                    </a:lnTo>
                    <a:close/>
                  </a:path>
                  <a:path w="473710" h="562609">
                    <a:moveTo>
                      <a:pt x="179762" y="199602"/>
                    </a:moveTo>
                    <a:lnTo>
                      <a:pt x="178757" y="200780"/>
                    </a:lnTo>
                    <a:lnTo>
                      <a:pt x="178631" y="200987"/>
                    </a:lnTo>
                    <a:lnTo>
                      <a:pt x="178876" y="200808"/>
                    </a:lnTo>
                    <a:lnTo>
                      <a:pt x="179631" y="199975"/>
                    </a:lnTo>
                    <a:lnTo>
                      <a:pt x="179762" y="199602"/>
                    </a:lnTo>
                    <a:close/>
                  </a:path>
                  <a:path w="473710" h="562609">
                    <a:moveTo>
                      <a:pt x="153874" y="200838"/>
                    </a:moveTo>
                    <a:lnTo>
                      <a:pt x="154134" y="200957"/>
                    </a:lnTo>
                    <a:lnTo>
                      <a:pt x="153996" y="200868"/>
                    </a:lnTo>
                    <a:close/>
                  </a:path>
                  <a:path w="473710" h="562609">
                    <a:moveTo>
                      <a:pt x="167463" y="200477"/>
                    </a:moveTo>
                    <a:lnTo>
                      <a:pt x="167037" y="200985"/>
                    </a:lnTo>
                    <a:lnTo>
                      <a:pt x="167280" y="200826"/>
                    </a:lnTo>
                    <a:lnTo>
                      <a:pt x="167403" y="200693"/>
                    </a:lnTo>
                    <a:lnTo>
                      <a:pt x="167656" y="200543"/>
                    </a:lnTo>
                    <a:lnTo>
                      <a:pt x="167463" y="200477"/>
                    </a:lnTo>
                    <a:close/>
                  </a:path>
                  <a:path w="473710" h="562609">
                    <a:moveTo>
                      <a:pt x="176043" y="200432"/>
                    </a:moveTo>
                    <a:lnTo>
                      <a:pt x="175724" y="200628"/>
                    </a:lnTo>
                    <a:lnTo>
                      <a:pt x="175475" y="200976"/>
                    </a:lnTo>
                    <a:lnTo>
                      <a:pt x="175838" y="200750"/>
                    </a:lnTo>
                    <a:lnTo>
                      <a:pt x="176043" y="200432"/>
                    </a:lnTo>
                    <a:close/>
                  </a:path>
                  <a:path w="473710" h="562609">
                    <a:moveTo>
                      <a:pt x="160018" y="200634"/>
                    </a:moveTo>
                    <a:lnTo>
                      <a:pt x="161643" y="200969"/>
                    </a:lnTo>
                    <a:lnTo>
                      <a:pt x="160018" y="200634"/>
                    </a:lnTo>
                    <a:close/>
                  </a:path>
                  <a:path w="473710" h="562609">
                    <a:moveTo>
                      <a:pt x="170409" y="200881"/>
                    </a:moveTo>
                    <a:lnTo>
                      <a:pt x="170251" y="200959"/>
                    </a:lnTo>
                    <a:lnTo>
                      <a:pt x="170409" y="200881"/>
                    </a:lnTo>
                    <a:close/>
                  </a:path>
                  <a:path w="473710" h="562609">
                    <a:moveTo>
                      <a:pt x="165101" y="200514"/>
                    </a:moveTo>
                    <a:lnTo>
                      <a:pt x="163805" y="200655"/>
                    </a:lnTo>
                    <a:lnTo>
                      <a:pt x="163552" y="200719"/>
                    </a:lnTo>
                    <a:lnTo>
                      <a:pt x="164236" y="200957"/>
                    </a:lnTo>
                    <a:lnTo>
                      <a:pt x="165101" y="200514"/>
                    </a:lnTo>
                    <a:close/>
                  </a:path>
                  <a:path w="473710" h="562609">
                    <a:moveTo>
                      <a:pt x="153787" y="200757"/>
                    </a:moveTo>
                    <a:lnTo>
                      <a:pt x="154019" y="200863"/>
                    </a:lnTo>
                    <a:lnTo>
                      <a:pt x="154390" y="200954"/>
                    </a:lnTo>
                    <a:lnTo>
                      <a:pt x="153787" y="200757"/>
                    </a:lnTo>
                    <a:close/>
                  </a:path>
                  <a:path w="473710" h="562609">
                    <a:moveTo>
                      <a:pt x="153252" y="200687"/>
                    </a:moveTo>
                    <a:lnTo>
                      <a:pt x="153499" y="200803"/>
                    </a:lnTo>
                    <a:lnTo>
                      <a:pt x="154107" y="200951"/>
                    </a:lnTo>
                    <a:lnTo>
                      <a:pt x="153866" y="200836"/>
                    </a:lnTo>
                    <a:lnTo>
                      <a:pt x="153252" y="200687"/>
                    </a:lnTo>
                    <a:close/>
                  </a:path>
                  <a:path w="473710" h="562609">
                    <a:moveTo>
                      <a:pt x="161239" y="200501"/>
                    </a:moveTo>
                    <a:lnTo>
                      <a:pt x="160404" y="200588"/>
                    </a:lnTo>
                    <a:lnTo>
                      <a:pt x="160154" y="200660"/>
                    </a:lnTo>
                    <a:lnTo>
                      <a:pt x="161693" y="200950"/>
                    </a:lnTo>
                    <a:lnTo>
                      <a:pt x="162308" y="200706"/>
                    </a:lnTo>
                    <a:lnTo>
                      <a:pt x="162116" y="200660"/>
                    </a:lnTo>
                    <a:lnTo>
                      <a:pt x="160396" y="200660"/>
                    </a:lnTo>
                    <a:lnTo>
                      <a:pt x="161430" y="200552"/>
                    </a:lnTo>
                    <a:lnTo>
                      <a:pt x="161239" y="200501"/>
                    </a:lnTo>
                    <a:close/>
                  </a:path>
                  <a:path w="473710" h="562609">
                    <a:moveTo>
                      <a:pt x="158007" y="200470"/>
                    </a:moveTo>
                    <a:lnTo>
                      <a:pt x="157785" y="200592"/>
                    </a:lnTo>
                    <a:lnTo>
                      <a:pt x="158709" y="200843"/>
                    </a:lnTo>
                    <a:lnTo>
                      <a:pt x="159611" y="200939"/>
                    </a:lnTo>
                    <a:lnTo>
                      <a:pt x="158655" y="200660"/>
                    </a:lnTo>
                    <a:lnTo>
                      <a:pt x="158447" y="200599"/>
                    </a:lnTo>
                    <a:lnTo>
                      <a:pt x="158007" y="200470"/>
                    </a:lnTo>
                    <a:close/>
                  </a:path>
                  <a:path w="473710" h="562609">
                    <a:moveTo>
                      <a:pt x="174160" y="200404"/>
                    </a:moveTo>
                    <a:lnTo>
                      <a:pt x="173877" y="200603"/>
                    </a:lnTo>
                    <a:lnTo>
                      <a:pt x="173626" y="200923"/>
                    </a:lnTo>
                    <a:lnTo>
                      <a:pt x="173871" y="200791"/>
                    </a:lnTo>
                    <a:lnTo>
                      <a:pt x="174160" y="200404"/>
                    </a:lnTo>
                    <a:close/>
                  </a:path>
                  <a:path w="473710" h="562609">
                    <a:moveTo>
                      <a:pt x="158550" y="200833"/>
                    </a:moveTo>
                    <a:lnTo>
                      <a:pt x="158988" y="200919"/>
                    </a:lnTo>
                    <a:lnTo>
                      <a:pt x="158741" y="200852"/>
                    </a:lnTo>
                    <a:lnTo>
                      <a:pt x="158550" y="200833"/>
                    </a:lnTo>
                    <a:close/>
                  </a:path>
                  <a:path w="473710" h="562609">
                    <a:moveTo>
                      <a:pt x="173301" y="200660"/>
                    </a:moveTo>
                    <a:lnTo>
                      <a:pt x="172923" y="200919"/>
                    </a:lnTo>
                    <a:lnTo>
                      <a:pt x="173157" y="200816"/>
                    </a:lnTo>
                    <a:lnTo>
                      <a:pt x="173301" y="200660"/>
                    </a:lnTo>
                    <a:close/>
                  </a:path>
                  <a:path w="473710" h="562609">
                    <a:moveTo>
                      <a:pt x="155140" y="200660"/>
                    </a:moveTo>
                    <a:lnTo>
                      <a:pt x="154952" y="200660"/>
                    </a:lnTo>
                    <a:lnTo>
                      <a:pt x="155955" y="200906"/>
                    </a:lnTo>
                    <a:lnTo>
                      <a:pt x="155140" y="200660"/>
                    </a:lnTo>
                    <a:close/>
                  </a:path>
                  <a:path w="473710" h="562609">
                    <a:moveTo>
                      <a:pt x="170817" y="200681"/>
                    </a:moveTo>
                    <a:lnTo>
                      <a:pt x="170399" y="200906"/>
                    </a:lnTo>
                    <a:lnTo>
                      <a:pt x="170768" y="200772"/>
                    </a:lnTo>
                    <a:close/>
                  </a:path>
                  <a:path w="473710" h="562609">
                    <a:moveTo>
                      <a:pt x="181684" y="200737"/>
                    </a:moveTo>
                    <a:lnTo>
                      <a:pt x="181421" y="200836"/>
                    </a:lnTo>
                    <a:lnTo>
                      <a:pt x="181684" y="200737"/>
                    </a:lnTo>
                    <a:close/>
                  </a:path>
                  <a:path w="473710" h="562609">
                    <a:moveTo>
                      <a:pt x="168607" y="200755"/>
                    </a:moveTo>
                    <a:lnTo>
                      <a:pt x="168468" y="200787"/>
                    </a:lnTo>
                    <a:lnTo>
                      <a:pt x="168607" y="200755"/>
                    </a:lnTo>
                    <a:close/>
                  </a:path>
                  <a:path w="473710" h="562609">
                    <a:moveTo>
                      <a:pt x="170458" y="200630"/>
                    </a:moveTo>
                    <a:lnTo>
                      <a:pt x="169994" y="200901"/>
                    </a:lnTo>
                    <a:lnTo>
                      <a:pt x="170483" y="200714"/>
                    </a:lnTo>
                    <a:close/>
                  </a:path>
                  <a:path w="473710" h="562609">
                    <a:moveTo>
                      <a:pt x="167565" y="200660"/>
                    </a:moveTo>
                    <a:lnTo>
                      <a:pt x="167434" y="200660"/>
                    </a:lnTo>
                    <a:lnTo>
                      <a:pt x="167220" y="200889"/>
                    </a:lnTo>
                    <a:lnTo>
                      <a:pt x="167467" y="200761"/>
                    </a:lnTo>
                    <a:close/>
                  </a:path>
                  <a:path w="473710" h="562609">
                    <a:moveTo>
                      <a:pt x="151144" y="200262"/>
                    </a:moveTo>
                    <a:lnTo>
                      <a:pt x="152368" y="200886"/>
                    </a:lnTo>
                    <a:lnTo>
                      <a:pt x="152082" y="200660"/>
                    </a:lnTo>
                    <a:lnTo>
                      <a:pt x="152362" y="200660"/>
                    </a:lnTo>
                    <a:lnTo>
                      <a:pt x="151144" y="200262"/>
                    </a:lnTo>
                    <a:close/>
                  </a:path>
                  <a:path w="473710" h="562609">
                    <a:moveTo>
                      <a:pt x="177935" y="200013"/>
                    </a:moveTo>
                    <a:lnTo>
                      <a:pt x="176814" y="200885"/>
                    </a:lnTo>
                    <a:lnTo>
                      <a:pt x="177312" y="200634"/>
                    </a:lnTo>
                    <a:lnTo>
                      <a:pt x="177935" y="200013"/>
                    </a:lnTo>
                    <a:close/>
                  </a:path>
                  <a:path w="473710" h="562609">
                    <a:moveTo>
                      <a:pt x="172082" y="200296"/>
                    </a:moveTo>
                    <a:lnTo>
                      <a:pt x="171495" y="200510"/>
                    </a:lnTo>
                    <a:lnTo>
                      <a:pt x="171242" y="200882"/>
                    </a:lnTo>
                    <a:lnTo>
                      <a:pt x="171739" y="200654"/>
                    </a:lnTo>
                    <a:lnTo>
                      <a:pt x="172082" y="200296"/>
                    </a:lnTo>
                    <a:close/>
                  </a:path>
                  <a:path w="473710" h="562609">
                    <a:moveTo>
                      <a:pt x="174101" y="200668"/>
                    </a:moveTo>
                    <a:lnTo>
                      <a:pt x="173866" y="200879"/>
                    </a:lnTo>
                    <a:lnTo>
                      <a:pt x="174101" y="200668"/>
                    </a:lnTo>
                    <a:close/>
                  </a:path>
                  <a:path w="473710" h="562609">
                    <a:moveTo>
                      <a:pt x="166083" y="200407"/>
                    </a:moveTo>
                    <a:lnTo>
                      <a:pt x="165934" y="200461"/>
                    </a:lnTo>
                    <a:lnTo>
                      <a:pt x="165807" y="200877"/>
                    </a:lnTo>
                    <a:lnTo>
                      <a:pt x="166083" y="200407"/>
                    </a:lnTo>
                    <a:close/>
                  </a:path>
                  <a:path w="473710" h="562609">
                    <a:moveTo>
                      <a:pt x="177653" y="200492"/>
                    </a:moveTo>
                    <a:lnTo>
                      <a:pt x="177396" y="200623"/>
                    </a:lnTo>
                    <a:lnTo>
                      <a:pt x="177152" y="200868"/>
                    </a:lnTo>
                    <a:lnTo>
                      <a:pt x="177653" y="200492"/>
                    </a:lnTo>
                    <a:close/>
                  </a:path>
                  <a:path w="473710" h="562609">
                    <a:moveTo>
                      <a:pt x="166356" y="200377"/>
                    </a:moveTo>
                    <a:lnTo>
                      <a:pt x="166077" y="200416"/>
                    </a:lnTo>
                    <a:lnTo>
                      <a:pt x="165825" y="200864"/>
                    </a:lnTo>
                    <a:lnTo>
                      <a:pt x="165951" y="200722"/>
                    </a:lnTo>
                    <a:lnTo>
                      <a:pt x="166454" y="200435"/>
                    </a:lnTo>
                    <a:close/>
                  </a:path>
                  <a:path w="473710" h="562609">
                    <a:moveTo>
                      <a:pt x="153613" y="200577"/>
                    </a:moveTo>
                    <a:lnTo>
                      <a:pt x="154189" y="200856"/>
                    </a:lnTo>
                    <a:lnTo>
                      <a:pt x="153864" y="200706"/>
                    </a:lnTo>
                    <a:lnTo>
                      <a:pt x="153613" y="200577"/>
                    </a:lnTo>
                    <a:close/>
                  </a:path>
                  <a:path w="473710" h="562609">
                    <a:moveTo>
                      <a:pt x="153624" y="200717"/>
                    </a:moveTo>
                    <a:lnTo>
                      <a:pt x="153867" y="200826"/>
                    </a:lnTo>
                    <a:lnTo>
                      <a:pt x="153624" y="200717"/>
                    </a:lnTo>
                    <a:close/>
                  </a:path>
                  <a:path w="473710" h="562609">
                    <a:moveTo>
                      <a:pt x="168915" y="200683"/>
                    </a:moveTo>
                    <a:lnTo>
                      <a:pt x="168629" y="200750"/>
                    </a:lnTo>
                    <a:lnTo>
                      <a:pt x="168780" y="200787"/>
                    </a:lnTo>
                    <a:lnTo>
                      <a:pt x="168915" y="200683"/>
                    </a:lnTo>
                    <a:close/>
                  </a:path>
                  <a:path w="473710" h="562609">
                    <a:moveTo>
                      <a:pt x="157757" y="200585"/>
                    </a:moveTo>
                    <a:lnTo>
                      <a:pt x="158616" y="200839"/>
                    </a:lnTo>
                    <a:lnTo>
                      <a:pt x="157757" y="200585"/>
                    </a:lnTo>
                    <a:close/>
                  </a:path>
                  <a:path w="473710" h="562609">
                    <a:moveTo>
                      <a:pt x="315719" y="195580"/>
                    </a:moveTo>
                    <a:lnTo>
                      <a:pt x="190106" y="195580"/>
                    </a:lnTo>
                    <a:lnTo>
                      <a:pt x="183195" y="200845"/>
                    </a:lnTo>
                    <a:lnTo>
                      <a:pt x="185701" y="199349"/>
                    </a:lnTo>
                    <a:lnTo>
                      <a:pt x="189115" y="196850"/>
                    </a:lnTo>
                    <a:lnTo>
                      <a:pt x="314305" y="196850"/>
                    </a:lnTo>
                    <a:lnTo>
                      <a:pt x="315719" y="195580"/>
                    </a:lnTo>
                    <a:close/>
                  </a:path>
                  <a:path w="473710" h="562609">
                    <a:moveTo>
                      <a:pt x="171762" y="200642"/>
                    </a:moveTo>
                    <a:lnTo>
                      <a:pt x="171369" y="200843"/>
                    </a:lnTo>
                    <a:lnTo>
                      <a:pt x="171598" y="200772"/>
                    </a:lnTo>
                    <a:lnTo>
                      <a:pt x="171762" y="200642"/>
                    </a:lnTo>
                    <a:close/>
                  </a:path>
                  <a:path w="473710" h="562609">
                    <a:moveTo>
                      <a:pt x="174121" y="200656"/>
                    </a:moveTo>
                    <a:lnTo>
                      <a:pt x="173938" y="200840"/>
                    </a:lnTo>
                    <a:lnTo>
                      <a:pt x="174121" y="200656"/>
                    </a:lnTo>
                    <a:close/>
                  </a:path>
                  <a:path w="473710" h="562609">
                    <a:moveTo>
                      <a:pt x="162492" y="200638"/>
                    </a:moveTo>
                    <a:lnTo>
                      <a:pt x="163120" y="200839"/>
                    </a:lnTo>
                    <a:lnTo>
                      <a:pt x="162492" y="200638"/>
                    </a:lnTo>
                    <a:close/>
                  </a:path>
                  <a:path w="473710" h="562609">
                    <a:moveTo>
                      <a:pt x="154621" y="200506"/>
                    </a:moveTo>
                    <a:lnTo>
                      <a:pt x="155769" y="200836"/>
                    </a:lnTo>
                    <a:lnTo>
                      <a:pt x="154621" y="200506"/>
                    </a:lnTo>
                    <a:close/>
                  </a:path>
                  <a:path w="473710" h="562609">
                    <a:moveTo>
                      <a:pt x="157709" y="200607"/>
                    </a:moveTo>
                    <a:lnTo>
                      <a:pt x="157054" y="200660"/>
                    </a:lnTo>
                    <a:lnTo>
                      <a:pt x="158550" y="200833"/>
                    </a:lnTo>
                    <a:lnTo>
                      <a:pt x="157709" y="200607"/>
                    </a:lnTo>
                    <a:close/>
                  </a:path>
                  <a:path w="473710" h="562609">
                    <a:moveTo>
                      <a:pt x="154628" y="200504"/>
                    </a:moveTo>
                    <a:lnTo>
                      <a:pt x="155758" y="200832"/>
                    </a:lnTo>
                    <a:lnTo>
                      <a:pt x="155301" y="200660"/>
                    </a:lnTo>
                    <a:lnTo>
                      <a:pt x="154628" y="200504"/>
                    </a:lnTo>
                    <a:close/>
                  </a:path>
                  <a:path w="473710" h="562609">
                    <a:moveTo>
                      <a:pt x="153626" y="200660"/>
                    </a:moveTo>
                    <a:lnTo>
                      <a:pt x="153848" y="200772"/>
                    </a:lnTo>
                    <a:lnTo>
                      <a:pt x="154072" y="200827"/>
                    </a:lnTo>
                    <a:lnTo>
                      <a:pt x="153626" y="200660"/>
                    </a:lnTo>
                    <a:close/>
                  </a:path>
                  <a:path w="473710" h="562609">
                    <a:moveTo>
                      <a:pt x="178145" y="199251"/>
                    </a:moveTo>
                    <a:lnTo>
                      <a:pt x="176190" y="200827"/>
                    </a:lnTo>
                    <a:lnTo>
                      <a:pt x="176563" y="200583"/>
                    </a:lnTo>
                    <a:lnTo>
                      <a:pt x="178145" y="199251"/>
                    </a:lnTo>
                    <a:close/>
                  </a:path>
                  <a:path w="473710" h="562609">
                    <a:moveTo>
                      <a:pt x="153389" y="200660"/>
                    </a:moveTo>
                    <a:lnTo>
                      <a:pt x="153196" y="200660"/>
                    </a:lnTo>
                    <a:lnTo>
                      <a:pt x="153829" y="200816"/>
                    </a:lnTo>
                    <a:lnTo>
                      <a:pt x="153610" y="200714"/>
                    </a:lnTo>
                    <a:lnTo>
                      <a:pt x="153389" y="200660"/>
                    </a:lnTo>
                    <a:close/>
                  </a:path>
                  <a:path w="473710" h="562609">
                    <a:moveTo>
                      <a:pt x="168493" y="200569"/>
                    </a:moveTo>
                    <a:lnTo>
                      <a:pt x="168400" y="200803"/>
                    </a:lnTo>
                    <a:lnTo>
                      <a:pt x="168638" y="200706"/>
                    </a:lnTo>
                    <a:lnTo>
                      <a:pt x="168522" y="200572"/>
                    </a:lnTo>
                    <a:close/>
                  </a:path>
                  <a:path w="473710" h="562609">
                    <a:moveTo>
                      <a:pt x="174206" y="200599"/>
                    </a:moveTo>
                    <a:lnTo>
                      <a:pt x="174025" y="200791"/>
                    </a:lnTo>
                    <a:lnTo>
                      <a:pt x="174206" y="200599"/>
                    </a:lnTo>
                    <a:close/>
                  </a:path>
                  <a:path w="473710" h="562609">
                    <a:moveTo>
                      <a:pt x="165320" y="200408"/>
                    </a:moveTo>
                    <a:lnTo>
                      <a:pt x="163748" y="200572"/>
                    </a:lnTo>
                    <a:lnTo>
                      <a:pt x="163388" y="200660"/>
                    </a:lnTo>
                    <a:lnTo>
                      <a:pt x="163810" y="200655"/>
                    </a:lnTo>
                    <a:lnTo>
                      <a:pt x="165137" y="200497"/>
                    </a:lnTo>
                    <a:lnTo>
                      <a:pt x="165320" y="200408"/>
                    </a:lnTo>
                    <a:close/>
                  </a:path>
                  <a:path w="473710" h="562609">
                    <a:moveTo>
                      <a:pt x="154511" y="200548"/>
                    </a:moveTo>
                    <a:lnTo>
                      <a:pt x="154369" y="200611"/>
                    </a:lnTo>
                    <a:lnTo>
                      <a:pt x="155106" y="200780"/>
                    </a:lnTo>
                    <a:lnTo>
                      <a:pt x="154511" y="200548"/>
                    </a:lnTo>
                    <a:close/>
                  </a:path>
                  <a:path w="473710" h="562609">
                    <a:moveTo>
                      <a:pt x="162718" y="200660"/>
                    </a:moveTo>
                    <a:lnTo>
                      <a:pt x="163226" y="200772"/>
                    </a:lnTo>
                    <a:lnTo>
                      <a:pt x="162718" y="200660"/>
                    </a:lnTo>
                    <a:close/>
                  </a:path>
                  <a:path w="473710" h="562609">
                    <a:moveTo>
                      <a:pt x="156814" y="200660"/>
                    </a:moveTo>
                    <a:lnTo>
                      <a:pt x="156385" y="200660"/>
                    </a:lnTo>
                    <a:lnTo>
                      <a:pt x="157458" y="200766"/>
                    </a:lnTo>
                    <a:lnTo>
                      <a:pt x="156814" y="200660"/>
                    </a:lnTo>
                    <a:close/>
                  </a:path>
                  <a:path w="473710" h="562609">
                    <a:moveTo>
                      <a:pt x="169150" y="200629"/>
                    </a:moveTo>
                    <a:lnTo>
                      <a:pt x="168999" y="200664"/>
                    </a:lnTo>
                    <a:lnTo>
                      <a:pt x="169248" y="200656"/>
                    </a:lnTo>
                    <a:close/>
                  </a:path>
                  <a:path w="473710" h="562609">
                    <a:moveTo>
                      <a:pt x="163398" y="200541"/>
                    </a:moveTo>
                    <a:lnTo>
                      <a:pt x="162893" y="200599"/>
                    </a:lnTo>
                    <a:lnTo>
                      <a:pt x="163235" y="200761"/>
                    </a:lnTo>
                    <a:lnTo>
                      <a:pt x="162885" y="200660"/>
                    </a:lnTo>
                    <a:lnTo>
                      <a:pt x="163252" y="200621"/>
                    </a:lnTo>
                    <a:lnTo>
                      <a:pt x="163398" y="200541"/>
                    </a:lnTo>
                    <a:close/>
                  </a:path>
                  <a:path w="473710" h="562609">
                    <a:moveTo>
                      <a:pt x="153589" y="200660"/>
                    </a:moveTo>
                    <a:lnTo>
                      <a:pt x="153787" y="200757"/>
                    </a:lnTo>
                    <a:lnTo>
                      <a:pt x="153589" y="200660"/>
                    </a:lnTo>
                    <a:close/>
                  </a:path>
                  <a:path w="473710" h="562609">
                    <a:moveTo>
                      <a:pt x="168714" y="200589"/>
                    </a:moveTo>
                    <a:lnTo>
                      <a:pt x="168607" y="200755"/>
                    </a:lnTo>
                    <a:lnTo>
                      <a:pt x="168848" y="200699"/>
                    </a:lnTo>
                    <a:lnTo>
                      <a:pt x="168714" y="200589"/>
                    </a:lnTo>
                    <a:close/>
                  </a:path>
                  <a:path w="473710" h="562609">
                    <a:moveTo>
                      <a:pt x="173611" y="200568"/>
                    </a:moveTo>
                    <a:lnTo>
                      <a:pt x="173306" y="200754"/>
                    </a:lnTo>
                    <a:lnTo>
                      <a:pt x="173543" y="200641"/>
                    </a:lnTo>
                    <a:close/>
                  </a:path>
                  <a:path w="473710" h="562609">
                    <a:moveTo>
                      <a:pt x="172083" y="200478"/>
                    </a:moveTo>
                    <a:lnTo>
                      <a:pt x="171785" y="200630"/>
                    </a:lnTo>
                    <a:lnTo>
                      <a:pt x="172083" y="200478"/>
                    </a:lnTo>
                    <a:close/>
                  </a:path>
                  <a:path w="473710" h="562609">
                    <a:moveTo>
                      <a:pt x="174357" y="200264"/>
                    </a:moveTo>
                    <a:lnTo>
                      <a:pt x="174199" y="200376"/>
                    </a:lnTo>
                    <a:lnTo>
                      <a:pt x="173945" y="200751"/>
                    </a:lnTo>
                    <a:lnTo>
                      <a:pt x="174198" y="200547"/>
                    </a:lnTo>
                    <a:lnTo>
                      <a:pt x="174357" y="200264"/>
                    </a:lnTo>
                    <a:close/>
                  </a:path>
                  <a:path w="473710" h="562609">
                    <a:moveTo>
                      <a:pt x="171256" y="200465"/>
                    </a:moveTo>
                    <a:lnTo>
                      <a:pt x="170956" y="200612"/>
                    </a:lnTo>
                    <a:lnTo>
                      <a:pt x="170830" y="200750"/>
                    </a:lnTo>
                    <a:lnTo>
                      <a:pt x="171077" y="200648"/>
                    </a:lnTo>
                    <a:lnTo>
                      <a:pt x="171256" y="200465"/>
                    </a:lnTo>
                    <a:close/>
                  </a:path>
                  <a:path w="473710" h="562609">
                    <a:moveTo>
                      <a:pt x="183787" y="199520"/>
                    </a:moveTo>
                    <a:lnTo>
                      <a:pt x="181684" y="200737"/>
                    </a:lnTo>
                    <a:lnTo>
                      <a:pt x="181889" y="200660"/>
                    </a:lnTo>
                    <a:lnTo>
                      <a:pt x="182410" y="200660"/>
                    </a:lnTo>
                    <a:lnTo>
                      <a:pt x="183787" y="199520"/>
                    </a:lnTo>
                    <a:close/>
                  </a:path>
                  <a:path w="473710" h="562609">
                    <a:moveTo>
                      <a:pt x="170532" y="200636"/>
                    </a:moveTo>
                    <a:close/>
                  </a:path>
                  <a:path w="473710" h="562609">
                    <a:moveTo>
                      <a:pt x="174714" y="200259"/>
                    </a:moveTo>
                    <a:lnTo>
                      <a:pt x="174283" y="200549"/>
                    </a:lnTo>
                    <a:lnTo>
                      <a:pt x="174156" y="200719"/>
                    </a:lnTo>
                    <a:lnTo>
                      <a:pt x="174659" y="200393"/>
                    </a:lnTo>
                    <a:lnTo>
                      <a:pt x="174714" y="200259"/>
                    </a:lnTo>
                    <a:close/>
                  </a:path>
                  <a:path w="473710" h="562609">
                    <a:moveTo>
                      <a:pt x="167787" y="200506"/>
                    </a:moveTo>
                    <a:lnTo>
                      <a:pt x="167549" y="200718"/>
                    </a:lnTo>
                    <a:lnTo>
                      <a:pt x="167799" y="200559"/>
                    </a:lnTo>
                    <a:close/>
                  </a:path>
                  <a:path w="473710" h="562609">
                    <a:moveTo>
                      <a:pt x="179700" y="199939"/>
                    </a:moveTo>
                    <a:lnTo>
                      <a:pt x="179125" y="200547"/>
                    </a:lnTo>
                    <a:lnTo>
                      <a:pt x="178999" y="200718"/>
                    </a:lnTo>
                    <a:lnTo>
                      <a:pt x="179628" y="200258"/>
                    </a:lnTo>
                    <a:lnTo>
                      <a:pt x="179700" y="199939"/>
                    </a:lnTo>
                    <a:close/>
                  </a:path>
                  <a:path w="473710" h="562609">
                    <a:moveTo>
                      <a:pt x="153454" y="200635"/>
                    </a:moveTo>
                    <a:lnTo>
                      <a:pt x="153624" y="200717"/>
                    </a:lnTo>
                    <a:lnTo>
                      <a:pt x="153454" y="200635"/>
                    </a:lnTo>
                    <a:close/>
                  </a:path>
                  <a:path w="473710" h="562609">
                    <a:moveTo>
                      <a:pt x="153000" y="200660"/>
                    </a:moveTo>
                    <a:lnTo>
                      <a:pt x="153135" y="200714"/>
                    </a:lnTo>
                    <a:lnTo>
                      <a:pt x="153000" y="200660"/>
                    </a:lnTo>
                    <a:close/>
                  </a:path>
                  <a:path w="473710" h="562609">
                    <a:moveTo>
                      <a:pt x="157054" y="200660"/>
                    </a:moveTo>
                    <a:lnTo>
                      <a:pt x="156814" y="200660"/>
                    </a:lnTo>
                    <a:lnTo>
                      <a:pt x="157199" y="200698"/>
                    </a:lnTo>
                    <a:lnTo>
                      <a:pt x="157054" y="200660"/>
                    </a:lnTo>
                    <a:close/>
                  </a:path>
                  <a:path w="473710" h="562609">
                    <a:moveTo>
                      <a:pt x="161809" y="200513"/>
                    </a:moveTo>
                    <a:lnTo>
                      <a:pt x="161598" y="200565"/>
                    </a:lnTo>
                    <a:lnTo>
                      <a:pt x="162331" y="200697"/>
                    </a:lnTo>
                    <a:lnTo>
                      <a:pt x="161809" y="200513"/>
                    </a:lnTo>
                    <a:close/>
                  </a:path>
                  <a:path w="473710" h="562609">
                    <a:moveTo>
                      <a:pt x="172314" y="200360"/>
                    </a:moveTo>
                    <a:lnTo>
                      <a:pt x="172133" y="200453"/>
                    </a:lnTo>
                    <a:lnTo>
                      <a:pt x="171882" y="200685"/>
                    </a:lnTo>
                    <a:lnTo>
                      <a:pt x="172314" y="200360"/>
                    </a:lnTo>
                    <a:close/>
                  </a:path>
                  <a:path w="473710" h="562609">
                    <a:moveTo>
                      <a:pt x="168954" y="200611"/>
                    </a:moveTo>
                    <a:close/>
                  </a:path>
                  <a:path w="473710" h="562609">
                    <a:moveTo>
                      <a:pt x="170989" y="200548"/>
                    </a:moveTo>
                    <a:lnTo>
                      <a:pt x="170817" y="200681"/>
                    </a:lnTo>
                    <a:lnTo>
                      <a:pt x="170989" y="200548"/>
                    </a:lnTo>
                    <a:close/>
                  </a:path>
                  <a:path w="473710" h="562609">
                    <a:moveTo>
                      <a:pt x="190083" y="194310"/>
                    </a:moveTo>
                    <a:lnTo>
                      <a:pt x="189826" y="194310"/>
                    </a:lnTo>
                    <a:lnTo>
                      <a:pt x="181590" y="200678"/>
                    </a:lnTo>
                    <a:lnTo>
                      <a:pt x="183976" y="199347"/>
                    </a:lnTo>
                    <a:lnTo>
                      <a:pt x="190083" y="194310"/>
                    </a:lnTo>
                    <a:close/>
                  </a:path>
                  <a:path w="473710" h="562609">
                    <a:moveTo>
                      <a:pt x="171739" y="200281"/>
                    </a:moveTo>
                    <a:lnTo>
                      <a:pt x="171310" y="200438"/>
                    </a:lnTo>
                    <a:lnTo>
                      <a:pt x="171058" y="200667"/>
                    </a:lnTo>
                    <a:lnTo>
                      <a:pt x="171438" y="200529"/>
                    </a:lnTo>
                    <a:lnTo>
                      <a:pt x="171739" y="200281"/>
                    </a:lnTo>
                    <a:close/>
                  </a:path>
                  <a:path w="473710" h="562609">
                    <a:moveTo>
                      <a:pt x="153368" y="200593"/>
                    </a:moveTo>
                    <a:lnTo>
                      <a:pt x="153196" y="200660"/>
                    </a:lnTo>
                    <a:lnTo>
                      <a:pt x="153389" y="200660"/>
                    </a:lnTo>
                    <a:close/>
                  </a:path>
                  <a:path w="473710" h="562609">
                    <a:moveTo>
                      <a:pt x="149832" y="200128"/>
                    </a:moveTo>
                    <a:lnTo>
                      <a:pt x="150777" y="200660"/>
                    </a:lnTo>
                    <a:lnTo>
                      <a:pt x="149832" y="200128"/>
                    </a:lnTo>
                    <a:close/>
                  </a:path>
                  <a:path w="473710" h="562609">
                    <a:moveTo>
                      <a:pt x="152956" y="200642"/>
                    </a:moveTo>
                    <a:close/>
                  </a:path>
                  <a:path w="473710" h="562609">
                    <a:moveTo>
                      <a:pt x="153521" y="200611"/>
                    </a:moveTo>
                    <a:close/>
                  </a:path>
                  <a:path w="473710" h="562609">
                    <a:moveTo>
                      <a:pt x="154808" y="200435"/>
                    </a:moveTo>
                    <a:lnTo>
                      <a:pt x="154673" y="200514"/>
                    </a:lnTo>
                    <a:lnTo>
                      <a:pt x="155301" y="200660"/>
                    </a:lnTo>
                    <a:lnTo>
                      <a:pt x="155593" y="200660"/>
                    </a:lnTo>
                    <a:lnTo>
                      <a:pt x="154808" y="200435"/>
                    </a:lnTo>
                    <a:close/>
                  </a:path>
                  <a:path w="473710" h="562609">
                    <a:moveTo>
                      <a:pt x="155713" y="200630"/>
                    </a:moveTo>
                    <a:close/>
                  </a:path>
                  <a:path w="473710" h="562609">
                    <a:moveTo>
                      <a:pt x="157572" y="200570"/>
                    </a:moveTo>
                    <a:lnTo>
                      <a:pt x="157345" y="200660"/>
                    </a:lnTo>
                    <a:lnTo>
                      <a:pt x="157560" y="200660"/>
                    </a:lnTo>
                    <a:close/>
                  </a:path>
                  <a:path w="473710" h="562609">
                    <a:moveTo>
                      <a:pt x="157688" y="200601"/>
                    </a:moveTo>
                    <a:lnTo>
                      <a:pt x="157560" y="200660"/>
                    </a:lnTo>
                    <a:lnTo>
                      <a:pt x="157688" y="200601"/>
                    </a:lnTo>
                    <a:close/>
                  </a:path>
                  <a:path w="473710" h="562609">
                    <a:moveTo>
                      <a:pt x="158615" y="200648"/>
                    </a:moveTo>
                    <a:close/>
                  </a:path>
                  <a:path w="473710" h="562609">
                    <a:moveTo>
                      <a:pt x="159187" y="200520"/>
                    </a:moveTo>
                    <a:lnTo>
                      <a:pt x="159617" y="200660"/>
                    </a:lnTo>
                    <a:lnTo>
                      <a:pt x="159187" y="200520"/>
                    </a:lnTo>
                    <a:close/>
                  </a:path>
                  <a:path w="473710" h="562609">
                    <a:moveTo>
                      <a:pt x="159731" y="200657"/>
                    </a:moveTo>
                    <a:close/>
                  </a:path>
                  <a:path w="473710" h="562609">
                    <a:moveTo>
                      <a:pt x="159926" y="200655"/>
                    </a:moveTo>
                    <a:close/>
                  </a:path>
                  <a:path w="473710" h="562609">
                    <a:moveTo>
                      <a:pt x="160124" y="200654"/>
                    </a:moveTo>
                    <a:close/>
                  </a:path>
                  <a:path w="473710" h="562609">
                    <a:moveTo>
                      <a:pt x="161489" y="200546"/>
                    </a:moveTo>
                    <a:lnTo>
                      <a:pt x="160396" y="200660"/>
                    </a:lnTo>
                    <a:lnTo>
                      <a:pt x="162116" y="200660"/>
                    </a:lnTo>
                    <a:lnTo>
                      <a:pt x="161489" y="200546"/>
                    </a:lnTo>
                    <a:close/>
                  </a:path>
                  <a:path w="473710" h="562609">
                    <a:moveTo>
                      <a:pt x="162481" y="200636"/>
                    </a:moveTo>
                    <a:lnTo>
                      <a:pt x="162254" y="200660"/>
                    </a:lnTo>
                    <a:lnTo>
                      <a:pt x="162427" y="200660"/>
                    </a:lnTo>
                    <a:close/>
                  </a:path>
                  <a:path w="473710" h="562609">
                    <a:moveTo>
                      <a:pt x="162558" y="200628"/>
                    </a:moveTo>
                    <a:close/>
                  </a:path>
                  <a:path w="473710" h="562609">
                    <a:moveTo>
                      <a:pt x="162664" y="200649"/>
                    </a:moveTo>
                    <a:close/>
                  </a:path>
                  <a:path w="473710" h="562609">
                    <a:moveTo>
                      <a:pt x="163343" y="200614"/>
                    </a:moveTo>
                    <a:lnTo>
                      <a:pt x="162908" y="200660"/>
                    </a:lnTo>
                    <a:lnTo>
                      <a:pt x="163310" y="200660"/>
                    </a:lnTo>
                    <a:close/>
                  </a:path>
                  <a:path w="473710" h="562609">
                    <a:moveTo>
                      <a:pt x="163422" y="200606"/>
                    </a:moveTo>
                    <a:close/>
                  </a:path>
                  <a:path w="473710" h="562609">
                    <a:moveTo>
                      <a:pt x="163730" y="200574"/>
                    </a:moveTo>
                    <a:lnTo>
                      <a:pt x="163491" y="200599"/>
                    </a:lnTo>
                    <a:lnTo>
                      <a:pt x="163730" y="200574"/>
                    </a:lnTo>
                    <a:close/>
                  </a:path>
                  <a:path w="473710" h="562609">
                    <a:moveTo>
                      <a:pt x="166536" y="200393"/>
                    </a:moveTo>
                    <a:lnTo>
                      <a:pt x="166007" y="200660"/>
                    </a:lnTo>
                    <a:lnTo>
                      <a:pt x="166518" y="200660"/>
                    </a:lnTo>
                    <a:lnTo>
                      <a:pt x="166895" y="200478"/>
                    </a:lnTo>
                    <a:lnTo>
                      <a:pt x="166536" y="200393"/>
                    </a:lnTo>
                    <a:close/>
                  </a:path>
                  <a:path w="473710" h="562609">
                    <a:moveTo>
                      <a:pt x="167932" y="200519"/>
                    </a:moveTo>
                    <a:lnTo>
                      <a:pt x="167662" y="200660"/>
                    </a:lnTo>
                    <a:lnTo>
                      <a:pt x="168253" y="200660"/>
                    </a:lnTo>
                    <a:lnTo>
                      <a:pt x="167932" y="200519"/>
                    </a:lnTo>
                    <a:close/>
                  </a:path>
                  <a:path w="473710" h="562609">
                    <a:moveTo>
                      <a:pt x="169269" y="200639"/>
                    </a:moveTo>
                    <a:lnTo>
                      <a:pt x="169494" y="200660"/>
                    </a:lnTo>
                    <a:lnTo>
                      <a:pt x="169269" y="200639"/>
                    </a:lnTo>
                    <a:close/>
                  </a:path>
                  <a:path w="473710" h="562609">
                    <a:moveTo>
                      <a:pt x="169277" y="200633"/>
                    </a:moveTo>
                    <a:lnTo>
                      <a:pt x="169494" y="200660"/>
                    </a:lnTo>
                    <a:lnTo>
                      <a:pt x="169277" y="200633"/>
                    </a:lnTo>
                    <a:close/>
                  </a:path>
                  <a:path w="473710" h="562609">
                    <a:moveTo>
                      <a:pt x="169300" y="200615"/>
                    </a:moveTo>
                    <a:lnTo>
                      <a:pt x="169570" y="200660"/>
                    </a:lnTo>
                    <a:lnTo>
                      <a:pt x="169786" y="200660"/>
                    </a:lnTo>
                    <a:lnTo>
                      <a:pt x="169300" y="200615"/>
                    </a:lnTo>
                    <a:close/>
                  </a:path>
                  <a:path w="473710" h="562609">
                    <a:moveTo>
                      <a:pt x="169355" y="200617"/>
                    </a:moveTo>
                    <a:lnTo>
                      <a:pt x="169786" y="200660"/>
                    </a:lnTo>
                    <a:lnTo>
                      <a:pt x="169355" y="200617"/>
                    </a:lnTo>
                    <a:close/>
                  </a:path>
                  <a:path w="473710" h="562609">
                    <a:moveTo>
                      <a:pt x="169393" y="200572"/>
                    </a:moveTo>
                    <a:lnTo>
                      <a:pt x="169824" y="200660"/>
                    </a:lnTo>
                    <a:lnTo>
                      <a:pt x="169996" y="200629"/>
                    </a:lnTo>
                    <a:lnTo>
                      <a:pt x="169393" y="200572"/>
                    </a:lnTo>
                    <a:close/>
                  </a:path>
                  <a:path w="473710" h="562609">
                    <a:moveTo>
                      <a:pt x="170010" y="200629"/>
                    </a:moveTo>
                    <a:close/>
                  </a:path>
                  <a:path w="473710" h="562609">
                    <a:moveTo>
                      <a:pt x="170311" y="200616"/>
                    </a:moveTo>
                    <a:close/>
                  </a:path>
                  <a:path w="473710" h="562609">
                    <a:moveTo>
                      <a:pt x="170698" y="200651"/>
                    </a:moveTo>
                    <a:close/>
                  </a:path>
                  <a:path w="473710" h="562609">
                    <a:moveTo>
                      <a:pt x="173441" y="200012"/>
                    </a:moveTo>
                    <a:lnTo>
                      <a:pt x="173021" y="200396"/>
                    </a:lnTo>
                    <a:lnTo>
                      <a:pt x="172894" y="200660"/>
                    </a:lnTo>
                    <a:lnTo>
                      <a:pt x="173401" y="200173"/>
                    </a:lnTo>
                    <a:lnTo>
                      <a:pt x="173441" y="200012"/>
                    </a:lnTo>
                    <a:close/>
                  </a:path>
                  <a:path w="473710" h="562609">
                    <a:moveTo>
                      <a:pt x="173016" y="200591"/>
                    </a:moveTo>
                    <a:close/>
                  </a:path>
                  <a:path w="473710" h="562609">
                    <a:moveTo>
                      <a:pt x="173311" y="200575"/>
                    </a:moveTo>
                    <a:close/>
                  </a:path>
                  <a:path w="473710" h="562609">
                    <a:moveTo>
                      <a:pt x="174662" y="200517"/>
                    </a:moveTo>
                    <a:lnTo>
                      <a:pt x="174566" y="200660"/>
                    </a:lnTo>
                    <a:lnTo>
                      <a:pt x="174662" y="200517"/>
                    </a:lnTo>
                    <a:close/>
                  </a:path>
                  <a:path w="473710" h="562609">
                    <a:moveTo>
                      <a:pt x="175843" y="199593"/>
                    </a:moveTo>
                    <a:lnTo>
                      <a:pt x="174886" y="200239"/>
                    </a:lnTo>
                    <a:lnTo>
                      <a:pt x="174760" y="200372"/>
                    </a:lnTo>
                    <a:lnTo>
                      <a:pt x="174634" y="200660"/>
                    </a:lnTo>
                    <a:lnTo>
                      <a:pt x="175843" y="199593"/>
                    </a:lnTo>
                    <a:close/>
                  </a:path>
                  <a:path w="473710" h="562609">
                    <a:moveTo>
                      <a:pt x="175715" y="200201"/>
                    </a:moveTo>
                    <a:lnTo>
                      <a:pt x="175332" y="200660"/>
                    </a:lnTo>
                    <a:lnTo>
                      <a:pt x="175715" y="200201"/>
                    </a:lnTo>
                    <a:close/>
                  </a:path>
                  <a:path w="473710" h="562609">
                    <a:moveTo>
                      <a:pt x="176968" y="198833"/>
                    </a:moveTo>
                    <a:lnTo>
                      <a:pt x="176682" y="199043"/>
                    </a:lnTo>
                    <a:lnTo>
                      <a:pt x="175674" y="200264"/>
                    </a:lnTo>
                    <a:lnTo>
                      <a:pt x="175421" y="200660"/>
                    </a:lnTo>
                    <a:lnTo>
                      <a:pt x="176968" y="198833"/>
                    </a:lnTo>
                    <a:close/>
                  </a:path>
                  <a:path w="473710" h="562609">
                    <a:moveTo>
                      <a:pt x="159372" y="200554"/>
                    </a:moveTo>
                    <a:lnTo>
                      <a:pt x="159726" y="200655"/>
                    </a:lnTo>
                    <a:lnTo>
                      <a:pt x="159372" y="200554"/>
                    </a:lnTo>
                    <a:close/>
                  </a:path>
                  <a:path w="473710" h="562609">
                    <a:moveTo>
                      <a:pt x="160413" y="200585"/>
                    </a:moveTo>
                    <a:lnTo>
                      <a:pt x="160238" y="200603"/>
                    </a:lnTo>
                    <a:lnTo>
                      <a:pt x="160413" y="200585"/>
                    </a:lnTo>
                    <a:close/>
                  </a:path>
                  <a:path w="473710" h="562609">
                    <a:moveTo>
                      <a:pt x="171067" y="200435"/>
                    </a:moveTo>
                    <a:lnTo>
                      <a:pt x="170697" y="200524"/>
                    </a:lnTo>
                    <a:lnTo>
                      <a:pt x="170698" y="200651"/>
                    </a:lnTo>
                    <a:lnTo>
                      <a:pt x="170950" y="200543"/>
                    </a:lnTo>
                    <a:close/>
                  </a:path>
                  <a:path w="473710" h="562609">
                    <a:moveTo>
                      <a:pt x="177643" y="200374"/>
                    </a:moveTo>
                    <a:lnTo>
                      <a:pt x="177304" y="200649"/>
                    </a:lnTo>
                    <a:lnTo>
                      <a:pt x="177643" y="200374"/>
                    </a:lnTo>
                    <a:close/>
                  </a:path>
                  <a:path w="473710" h="562609">
                    <a:moveTo>
                      <a:pt x="162943" y="200588"/>
                    </a:moveTo>
                    <a:lnTo>
                      <a:pt x="162790" y="200604"/>
                    </a:lnTo>
                    <a:lnTo>
                      <a:pt x="162943" y="200588"/>
                    </a:lnTo>
                    <a:close/>
                  </a:path>
                  <a:path w="473710" h="562609">
                    <a:moveTo>
                      <a:pt x="171274" y="200447"/>
                    </a:moveTo>
                    <a:lnTo>
                      <a:pt x="171012" y="200540"/>
                    </a:lnTo>
                    <a:lnTo>
                      <a:pt x="171274" y="200447"/>
                    </a:lnTo>
                    <a:close/>
                  </a:path>
                  <a:path w="473710" h="562609">
                    <a:moveTo>
                      <a:pt x="173521" y="200453"/>
                    </a:moveTo>
                    <a:lnTo>
                      <a:pt x="173314" y="200646"/>
                    </a:lnTo>
                    <a:lnTo>
                      <a:pt x="173521" y="200453"/>
                    </a:lnTo>
                    <a:close/>
                  </a:path>
                  <a:path w="473710" h="562609">
                    <a:moveTo>
                      <a:pt x="170129" y="200600"/>
                    </a:moveTo>
                    <a:close/>
                  </a:path>
                  <a:path w="473710" h="562609">
                    <a:moveTo>
                      <a:pt x="172381" y="200188"/>
                    </a:moveTo>
                    <a:lnTo>
                      <a:pt x="172141" y="200275"/>
                    </a:lnTo>
                    <a:lnTo>
                      <a:pt x="171762" y="200642"/>
                    </a:lnTo>
                    <a:lnTo>
                      <a:pt x="172006" y="200517"/>
                    </a:lnTo>
                    <a:lnTo>
                      <a:pt x="172381" y="200188"/>
                    </a:lnTo>
                    <a:close/>
                  </a:path>
                  <a:path w="473710" h="562609">
                    <a:moveTo>
                      <a:pt x="150746" y="199657"/>
                    </a:moveTo>
                    <a:lnTo>
                      <a:pt x="152956" y="200642"/>
                    </a:lnTo>
                    <a:lnTo>
                      <a:pt x="153209" y="200546"/>
                    </a:lnTo>
                    <a:lnTo>
                      <a:pt x="152088" y="199975"/>
                    </a:lnTo>
                    <a:lnTo>
                      <a:pt x="150746" y="199657"/>
                    </a:lnTo>
                    <a:close/>
                  </a:path>
                  <a:path w="473710" h="562609">
                    <a:moveTo>
                      <a:pt x="173319" y="200540"/>
                    </a:moveTo>
                    <a:lnTo>
                      <a:pt x="173176" y="200639"/>
                    </a:lnTo>
                    <a:lnTo>
                      <a:pt x="173319" y="200540"/>
                    </a:lnTo>
                    <a:close/>
                  </a:path>
                  <a:path w="473710" h="562609">
                    <a:moveTo>
                      <a:pt x="158267" y="200351"/>
                    </a:moveTo>
                    <a:lnTo>
                      <a:pt x="158081" y="200492"/>
                    </a:lnTo>
                    <a:lnTo>
                      <a:pt x="158581" y="200638"/>
                    </a:lnTo>
                    <a:lnTo>
                      <a:pt x="158707" y="200489"/>
                    </a:lnTo>
                    <a:lnTo>
                      <a:pt x="158267" y="200351"/>
                    </a:lnTo>
                    <a:close/>
                  </a:path>
                  <a:path w="473710" h="562609">
                    <a:moveTo>
                      <a:pt x="174286" y="200199"/>
                    </a:moveTo>
                    <a:lnTo>
                      <a:pt x="174086" y="200309"/>
                    </a:lnTo>
                    <a:lnTo>
                      <a:pt x="173832" y="200635"/>
                    </a:lnTo>
                    <a:lnTo>
                      <a:pt x="174086" y="200456"/>
                    </a:lnTo>
                    <a:lnTo>
                      <a:pt x="174213" y="200317"/>
                    </a:lnTo>
                    <a:close/>
                  </a:path>
                  <a:path w="473710" h="562609">
                    <a:moveTo>
                      <a:pt x="176562" y="199626"/>
                    </a:moveTo>
                    <a:lnTo>
                      <a:pt x="175719" y="200631"/>
                    </a:lnTo>
                    <a:lnTo>
                      <a:pt x="175971" y="200476"/>
                    </a:lnTo>
                    <a:lnTo>
                      <a:pt x="176098" y="200346"/>
                    </a:lnTo>
                    <a:lnTo>
                      <a:pt x="176562" y="199626"/>
                    </a:lnTo>
                    <a:close/>
                  </a:path>
                  <a:path w="473710" h="562609">
                    <a:moveTo>
                      <a:pt x="154954" y="200380"/>
                    </a:moveTo>
                    <a:lnTo>
                      <a:pt x="155713" y="200630"/>
                    </a:lnTo>
                    <a:lnTo>
                      <a:pt x="154954" y="200380"/>
                    </a:lnTo>
                    <a:close/>
                  </a:path>
                  <a:path w="473710" h="562609">
                    <a:moveTo>
                      <a:pt x="169514" y="200544"/>
                    </a:moveTo>
                    <a:lnTo>
                      <a:pt x="170007" y="200626"/>
                    </a:lnTo>
                    <a:lnTo>
                      <a:pt x="169514" y="200544"/>
                    </a:lnTo>
                    <a:close/>
                  </a:path>
                  <a:path w="473710" h="562609">
                    <a:moveTo>
                      <a:pt x="159291" y="200497"/>
                    </a:moveTo>
                    <a:lnTo>
                      <a:pt x="159761" y="200625"/>
                    </a:lnTo>
                    <a:lnTo>
                      <a:pt x="159291" y="200497"/>
                    </a:lnTo>
                    <a:close/>
                  </a:path>
                  <a:path w="473710" h="562609">
                    <a:moveTo>
                      <a:pt x="162716" y="200418"/>
                    </a:moveTo>
                    <a:lnTo>
                      <a:pt x="162158" y="200476"/>
                    </a:lnTo>
                    <a:lnTo>
                      <a:pt x="162536" y="200624"/>
                    </a:lnTo>
                    <a:lnTo>
                      <a:pt x="162716" y="200418"/>
                    </a:lnTo>
                    <a:close/>
                  </a:path>
                  <a:path w="473710" h="562609">
                    <a:moveTo>
                      <a:pt x="155747" y="200080"/>
                    </a:moveTo>
                    <a:lnTo>
                      <a:pt x="155106" y="200322"/>
                    </a:lnTo>
                    <a:lnTo>
                      <a:pt x="155733" y="200623"/>
                    </a:lnTo>
                    <a:lnTo>
                      <a:pt x="156486" y="200334"/>
                    </a:lnTo>
                    <a:lnTo>
                      <a:pt x="155747" y="200080"/>
                    </a:lnTo>
                    <a:close/>
                  </a:path>
                  <a:path w="473710" h="562609">
                    <a:moveTo>
                      <a:pt x="154083" y="200502"/>
                    </a:moveTo>
                    <a:lnTo>
                      <a:pt x="154318" y="200621"/>
                    </a:lnTo>
                    <a:lnTo>
                      <a:pt x="154083" y="200502"/>
                    </a:lnTo>
                    <a:close/>
                  </a:path>
                  <a:path w="473710" h="562609">
                    <a:moveTo>
                      <a:pt x="163553" y="200332"/>
                    </a:moveTo>
                    <a:lnTo>
                      <a:pt x="163380" y="200349"/>
                    </a:lnTo>
                    <a:lnTo>
                      <a:pt x="162754" y="200552"/>
                    </a:lnTo>
                    <a:lnTo>
                      <a:pt x="163337" y="200502"/>
                    </a:lnTo>
                    <a:lnTo>
                      <a:pt x="163553" y="200332"/>
                    </a:lnTo>
                    <a:close/>
                  </a:path>
                  <a:path w="473710" h="562609">
                    <a:moveTo>
                      <a:pt x="170722" y="200456"/>
                    </a:moveTo>
                    <a:lnTo>
                      <a:pt x="170435" y="200525"/>
                    </a:lnTo>
                    <a:lnTo>
                      <a:pt x="170722" y="200456"/>
                    </a:lnTo>
                    <a:close/>
                  </a:path>
                  <a:path w="473710" h="562609">
                    <a:moveTo>
                      <a:pt x="165945" y="200422"/>
                    </a:moveTo>
                    <a:lnTo>
                      <a:pt x="165705" y="200448"/>
                    </a:lnTo>
                    <a:lnTo>
                      <a:pt x="165582" y="200614"/>
                    </a:lnTo>
                    <a:lnTo>
                      <a:pt x="165945" y="200422"/>
                    </a:lnTo>
                    <a:close/>
                  </a:path>
                  <a:path w="473710" h="562609">
                    <a:moveTo>
                      <a:pt x="160873" y="200435"/>
                    </a:moveTo>
                    <a:lnTo>
                      <a:pt x="160137" y="200614"/>
                    </a:lnTo>
                    <a:lnTo>
                      <a:pt x="160876" y="200476"/>
                    </a:lnTo>
                    <a:close/>
                  </a:path>
                  <a:path w="473710" h="562609">
                    <a:moveTo>
                      <a:pt x="154121" y="200488"/>
                    </a:moveTo>
                    <a:lnTo>
                      <a:pt x="154352" y="200605"/>
                    </a:lnTo>
                    <a:lnTo>
                      <a:pt x="154121" y="200488"/>
                    </a:lnTo>
                    <a:close/>
                  </a:path>
                  <a:path w="473710" h="562609">
                    <a:moveTo>
                      <a:pt x="160673" y="200399"/>
                    </a:moveTo>
                    <a:lnTo>
                      <a:pt x="160266" y="200510"/>
                    </a:lnTo>
                    <a:lnTo>
                      <a:pt x="160761" y="200461"/>
                    </a:lnTo>
                    <a:close/>
                  </a:path>
                  <a:path w="473710" h="562609">
                    <a:moveTo>
                      <a:pt x="168995" y="200535"/>
                    </a:moveTo>
                    <a:lnTo>
                      <a:pt x="169258" y="200604"/>
                    </a:lnTo>
                    <a:lnTo>
                      <a:pt x="168995" y="200535"/>
                    </a:lnTo>
                    <a:close/>
                  </a:path>
                  <a:path w="473710" h="562609">
                    <a:moveTo>
                      <a:pt x="164193" y="200458"/>
                    </a:moveTo>
                    <a:lnTo>
                      <a:pt x="163546" y="200525"/>
                    </a:lnTo>
                    <a:lnTo>
                      <a:pt x="164193" y="200458"/>
                    </a:lnTo>
                    <a:close/>
                  </a:path>
                  <a:path w="473710" h="562609">
                    <a:moveTo>
                      <a:pt x="174718" y="200017"/>
                    </a:moveTo>
                    <a:lnTo>
                      <a:pt x="174332" y="200424"/>
                    </a:lnTo>
                    <a:lnTo>
                      <a:pt x="174206" y="200599"/>
                    </a:lnTo>
                    <a:lnTo>
                      <a:pt x="174718" y="200017"/>
                    </a:lnTo>
                    <a:close/>
                  </a:path>
                  <a:path w="473710" h="562609">
                    <a:moveTo>
                      <a:pt x="160193" y="200312"/>
                    </a:moveTo>
                    <a:lnTo>
                      <a:pt x="159961" y="200594"/>
                    </a:lnTo>
                    <a:lnTo>
                      <a:pt x="160212" y="200524"/>
                    </a:lnTo>
                    <a:lnTo>
                      <a:pt x="160338" y="200372"/>
                    </a:lnTo>
                    <a:lnTo>
                      <a:pt x="160193" y="200312"/>
                    </a:lnTo>
                    <a:close/>
                  </a:path>
                  <a:path w="473710" h="562609">
                    <a:moveTo>
                      <a:pt x="160128" y="200309"/>
                    </a:moveTo>
                    <a:lnTo>
                      <a:pt x="159312" y="200501"/>
                    </a:lnTo>
                    <a:lnTo>
                      <a:pt x="159799" y="200592"/>
                    </a:lnTo>
                    <a:lnTo>
                      <a:pt x="160128" y="200309"/>
                    </a:lnTo>
                    <a:close/>
                  </a:path>
                  <a:path w="473710" h="562609">
                    <a:moveTo>
                      <a:pt x="173405" y="200169"/>
                    </a:moveTo>
                    <a:lnTo>
                      <a:pt x="173016" y="200591"/>
                    </a:lnTo>
                    <a:lnTo>
                      <a:pt x="173263" y="200453"/>
                    </a:lnTo>
                    <a:lnTo>
                      <a:pt x="173390" y="200234"/>
                    </a:lnTo>
                    <a:close/>
                  </a:path>
                  <a:path w="473710" h="562609">
                    <a:moveTo>
                      <a:pt x="163444" y="200479"/>
                    </a:moveTo>
                    <a:lnTo>
                      <a:pt x="162943" y="200588"/>
                    </a:lnTo>
                    <a:lnTo>
                      <a:pt x="163289" y="200552"/>
                    </a:lnTo>
                    <a:lnTo>
                      <a:pt x="163444" y="200479"/>
                    </a:lnTo>
                    <a:close/>
                  </a:path>
                  <a:path w="473710" h="562609">
                    <a:moveTo>
                      <a:pt x="163368" y="200351"/>
                    </a:moveTo>
                    <a:lnTo>
                      <a:pt x="162761" y="200414"/>
                    </a:lnTo>
                    <a:lnTo>
                      <a:pt x="162645" y="200588"/>
                    </a:lnTo>
                    <a:lnTo>
                      <a:pt x="163368" y="200351"/>
                    </a:lnTo>
                    <a:close/>
                  </a:path>
                  <a:path w="473710" h="562609">
                    <a:moveTo>
                      <a:pt x="179097" y="199231"/>
                    </a:moveTo>
                    <a:lnTo>
                      <a:pt x="177684" y="200342"/>
                    </a:lnTo>
                    <a:lnTo>
                      <a:pt x="177431" y="200588"/>
                    </a:lnTo>
                    <a:lnTo>
                      <a:pt x="177680" y="200468"/>
                    </a:lnTo>
                    <a:lnTo>
                      <a:pt x="179097" y="199231"/>
                    </a:lnTo>
                    <a:close/>
                  </a:path>
                  <a:path w="473710" h="562609">
                    <a:moveTo>
                      <a:pt x="160975" y="200453"/>
                    </a:moveTo>
                    <a:lnTo>
                      <a:pt x="160413" y="200585"/>
                    </a:lnTo>
                    <a:lnTo>
                      <a:pt x="161120" y="200513"/>
                    </a:lnTo>
                    <a:lnTo>
                      <a:pt x="160975" y="200453"/>
                    </a:lnTo>
                    <a:close/>
                  </a:path>
                  <a:path w="473710" h="562609">
                    <a:moveTo>
                      <a:pt x="157902" y="200440"/>
                    </a:moveTo>
                    <a:lnTo>
                      <a:pt x="157736" y="200579"/>
                    </a:lnTo>
                    <a:lnTo>
                      <a:pt x="157982" y="200466"/>
                    </a:lnTo>
                    <a:close/>
                  </a:path>
                  <a:path w="473710" h="562609">
                    <a:moveTo>
                      <a:pt x="153808" y="200430"/>
                    </a:moveTo>
                    <a:lnTo>
                      <a:pt x="153613" y="200577"/>
                    </a:lnTo>
                    <a:lnTo>
                      <a:pt x="153857" y="200487"/>
                    </a:lnTo>
                    <a:close/>
                  </a:path>
                  <a:path w="473710" h="562609">
                    <a:moveTo>
                      <a:pt x="149575" y="199390"/>
                    </a:moveTo>
                    <a:lnTo>
                      <a:pt x="152543" y="200575"/>
                    </a:lnTo>
                    <a:lnTo>
                      <a:pt x="150173" y="199530"/>
                    </a:lnTo>
                    <a:lnTo>
                      <a:pt x="149575" y="199390"/>
                    </a:lnTo>
                    <a:close/>
                  </a:path>
                  <a:path w="473710" h="562609">
                    <a:moveTo>
                      <a:pt x="168762" y="200514"/>
                    </a:moveTo>
                    <a:lnTo>
                      <a:pt x="168973" y="200575"/>
                    </a:lnTo>
                    <a:lnTo>
                      <a:pt x="168762" y="200514"/>
                    </a:lnTo>
                    <a:close/>
                  </a:path>
                  <a:path w="473710" h="562609">
                    <a:moveTo>
                      <a:pt x="173919" y="200236"/>
                    </a:moveTo>
                    <a:lnTo>
                      <a:pt x="173565" y="200447"/>
                    </a:lnTo>
                    <a:lnTo>
                      <a:pt x="173820" y="200344"/>
                    </a:lnTo>
                    <a:close/>
                  </a:path>
                  <a:path w="473710" h="562609">
                    <a:moveTo>
                      <a:pt x="171120" y="200422"/>
                    </a:moveTo>
                    <a:lnTo>
                      <a:pt x="170919" y="200573"/>
                    </a:lnTo>
                    <a:lnTo>
                      <a:pt x="171120" y="200422"/>
                    </a:lnTo>
                    <a:close/>
                  </a:path>
                  <a:path w="473710" h="562609">
                    <a:moveTo>
                      <a:pt x="156629" y="200279"/>
                    </a:moveTo>
                    <a:lnTo>
                      <a:pt x="157572" y="200570"/>
                    </a:lnTo>
                    <a:lnTo>
                      <a:pt x="156629" y="200279"/>
                    </a:lnTo>
                    <a:close/>
                  </a:path>
                  <a:path w="473710" h="562609">
                    <a:moveTo>
                      <a:pt x="165499" y="200323"/>
                    </a:moveTo>
                    <a:lnTo>
                      <a:pt x="164120" y="200476"/>
                    </a:lnTo>
                    <a:lnTo>
                      <a:pt x="163746" y="200570"/>
                    </a:lnTo>
                    <a:lnTo>
                      <a:pt x="165260" y="200412"/>
                    </a:lnTo>
                    <a:lnTo>
                      <a:pt x="165499" y="200323"/>
                    </a:lnTo>
                    <a:close/>
                  </a:path>
                  <a:path w="473710" h="562609">
                    <a:moveTo>
                      <a:pt x="174189" y="200138"/>
                    </a:moveTo>
                    <a:lnTo>
                      <a:pt x="173864" y="200327"/>
                    </a:lnTo>
                    <a:lnTo>
                      <a:pt x="173611" y="200568"/>
                    </a:lnTo>
                    <a:lnTo>
                      <a:pt x="173990" y="200361"/>
                    </a:lnTo>
                    <a:lnTo>
                      <a:pt x="174189" y="200138"/>
                    </a:lnTo>
                    <a:close/>
                  </a:path>
                  <a:path w="473710" h="562609">
                    <a:moveTo>
                      <a:pt x="169015" y="200499"/>
                    </a:moveTo>
                    <a:lnTo>
                      <a:pt x="169367" y="200562"/>
                    </a:lnTo>
                    <a:lnTo>
                      <a:pt x="169015" y="200499"/>
                    </a:lnTo>
                    <a:close/>
                  </a:path>
                  <a:path w="473710" h="562609">
                    <a:moveTo>
                      <a:pt x="170991" y="200201"/>
                    </a:moveTo>
                    <a:lnTo>
                      <a:pt x="170675" y="200274"/>
                    </a:lnTo>
                    <a:lnTo>
                      <a:pt x="170300" y="200555"/>
                    </a:lnTo>
                    <a:lnTo>
                      <a:pt x="170672" y="200464"/>
                    </a:lnTo>
                    <a:lnTo>
                      <a:pt x="170991" y="200201"/>
                    </a:lnTo>
                    <a:close/>
                  </a:path>
                  <a:path w="473710" h="562609">
                    <a:moveTo>
                      <a:pt x="173626" y="200325"/>
                    </a:moveTo>
                    <a:lnTo>
                      <a:pt x="173336" y="200552"/>
                    </a:lnTo>
                    <a:lnTo>
                      <a:pt x="173626" y="200325"/>
                    </a:lnTo>
                    <a:close/>
                  </a:path>
                  <a:path w="473710" h="562609">
                    <a:moveTo>
                      <a:pt x="168602" y="200499"/>
                    </a:moveTo>
                    <a:lnTo>
                      <a:pt x="168738" y="200552"/>
                    </a:lnTo>
                    <a:lnTo>
                      <a:pt x="168602" y="200499"/>
                    </a:lnTo>
                    <a:close/>
                  </a:path>
                  <a:path w="473710" h="562609">
                    <a:moveTo>
                      <a:pt x="156940" y="200159"/>
                    </a:moveTo>
                    <a:lnTo>
                      <a:pt x="156638" y="200281"/>
                    </a:lnTo>
                    <a:lnTo>
                      <a:pt x="157625" y="200549"/>
                    </a:lnTo>
                    <a:lnTo>
                      <a:pt x="157879" y="200449"/>
                    </a:lnTo>
                    <a:lnTo>
                      <a:pt x="156940" y="200159"/>
                    </a:lnTo>
                    <a:close/>
                  </a:path>
                  <a:path w="473710" h="562609">
                    <a:moveTo>
                      <a:pt x="171352" y="200367"/>
                    </a:moveTo>
                    <a:lnTo>
                      <a:pt x="171115" y="200427"/>
                    </a:lnTo>
                    <a:lnTo>
                      <a:pt x="171352" y="200367"/>
                    </a:lnTo>
                    <a:close/>
                  </a:path>
                  <a:path w="473710" h="562609">
                    <a:moveTo>
                      <a:pt x="161563" y="200468"/>
                    </a:moveTo>
                    <a:lnTo>
                      <a:pt x="161241" y="200501"/>
                    </a:lnTo>
                    <a:lnTo>
                      <a:pt x="161491" y="200546"/>
                    </a:lnTo>
                    <a:lnTo>
                      <a:pt x="161703" y="200524"/>
                    </a:lnTo>
                    <a:lnTo>
                      <a:pt x="161563" y="200468"/>
                    </a:lnTo>
                    <a:close/>
                  </a:path>
                  <a:path w="473710" h="562609">
                    <a:moveTo>
                      <a:pt x="171152" y="199855"/>
                    </a:moveTo>
                    <a:lnTo>
                      <a:pt x="170133" y="199966"/>
                    </a:lnTo>
                    <a:lnTo>
                      <a:pt x="169641" y="200349"/>
                    </a:lnTo>
                    <a:lnTo>
                      <a:pt x="169514" y="200544"/>
                    </a:lnTo>
                    <a:lnTo>
                      <a:pt x="170624" y="200286"/>
                    </a:lnTo>
                    <a:lnTo>
                      <a:pt x="171152" y="199855"/>
                    </a:lnTo>
                    <a:close/>
                  </a:path>
                  <a:path w="473710" h="562609">
                    <a:moveTo>
                      <a:pt x="173743" y="200183"/>
                    </a:moveTo>
                    <a:lnTo>
                      <a:pt x="173445" y="200350"/>
                    </a:lnTo>
                    <a:lnTo>
                      <a:pt x="173319" y="200540"/>
                    </a:lnTo>
                    <a:lnTo>
                      <a:pt x="173743" y="200183"/>
                    </a:lnTo>
                    <a:close/>
                  </a:path>
                  <a:path w="473710" h="562609">
                    <a:moveTo>
                      <a:pt x="170133" y="199966"/>
                    </a:moveTo>
                    <a:lnTo>
                      <a:pt x="169666" y="200017"/>
                    </a:lnTo>
                    <a:lnTo>
                      <a:pt x="169162" y="200242"/>
                    </a:lnTo>
                    <a:lnTo>
                      <a:pt x="169039" y="200501"/>
                    </a:lnTo>
                    <a:lnTo>
                      <a:pt x="169404" y="200534"/>
                    </a:lnTo>
                    <a:lnTo>
                      <a:pt x="170133" y="199966"/>
                    </a:lnTo>
                    <a:close/>
                  </a:path>
                  <a:path w="473710" h="562609">
                    <a:moveTo>
                      <a:pt x="164624" y="200221"/>
                    </a:moveTo>
                    <a:lnTo>
                      <a:pt x="163591" y="200447"/>
                    </a:lnTo>
                    <a:lnTo>
                      <a:pt x="164267" y="200440"/>
                    </a:lnTo>
                    <a:lnTo>
                      <a:pt x="164890" y="200284"/>
                    </a:lnTo>
                    <a:lnTo>
                      <a:pt x="164624" y="200221"/>
                    </a:lnTo>
                    <a:close/>
                  </a:path>
                  <a:path w="473710" h="562609">
                    <a:moveTo>
                      <a:pt x="152042" y="199952"/>
                    </a:moveTo>
                    <a:lnTo>
                      <a:pt x="153243" y="200533"/>
                    </a:lnTo>
                    <a:lnTo>
                      <a:pt x="152123" y="199971"/>
                    </a:lnTo>
                    <a:close/>
                  </a:path>
                  <a:path w="473710" h="562609">
                    <a:moveTo>
                      <a:pt x="168064" y="200450"/>
                    </a:moveTo>
                    <a:lnTo>
                      <a:pt x="168508" y="200529"/>
                    </a:lnTo>
                    <a:lnTo>
                      <a:pt x="168064" y="200450"/>
                    </a:lnTo>
                    <a:close/>
                  </a:path>
                  <a:path w="473710" h="562609">
                    <a:moveTo>
                      <a:pt x="154286" y="200424"/>
                    </a:moveTo>
                    <a:lnTo>
                      <a:pt x="154564" y="200528"/>
                    </a:lnTo>
                    <a:lnTo>
                      <a:pt x="154286" y="200424"/>
                    </a:lnTo>
                    <a:close/>
                  </a:path>
                  <a:path w="473710" h="562609">
                    <a:moveTo>
                      <a:pt x="168785" y="200478"/>
                    </a:moveTo>
                    <a:lnTo>
                      <a:pt x="169000" y="200526"/>
                    </a:lnTo>
                    <a:lnTo>
                      <a:pt x="168785" y="200478"/>
                    </a:lnTo>
                    <a:close/>
                  </a:path>
                  <a:path w="473710" h="562609">
                    <a:moveTo>
                      <a:pt x="153660" y="200375"/>
                    </a:moveTo>
                    <a:lnTo>
                      <a:pt x="153504" y="200524"/>
                    </a:lnTo>
                    <a:lnTo>
                      <a:pt x="153755" y="200430"/>
                    </a:lnTo>
                    <a:close/>
                  </a:path>
                  <a:path w="473710" h="562609">
                    <a:moveTo>
                      <a:pt x="158782" y="200401"/>
                    </a:moveTo>
                    <a:lnTo>
                      <a:pt x="159187" y="200520"/>
                    </a:lnTo>
                    <a:lnTo>
                      <a:pt x="158937" y="200430"/>
                    </a:lnTo>
                    <a:lnTo>
                      <a:pt x="158782" y="200401"/>
                    </a:lnTo>
                    <a:close/>
                  </a:path>
                  <a:path w="473710" h="562609">
                    <a:moveTo>
                      <a:pt x="174733" y="199998"/>
                    </a:moveTo>
                    <a:lnTo>
                      <a:pt x="174494" y="200167"/>
                    </a:lnTo>
                    <a:lnTo>
                      <a:pt x="174368" y="200308"/>
                    </a:lnTo>
                    <a:lnTo>
                      <a:pt x="174242" y="200519"/>
                    </a:lnTo>
                    <a:lnTo>
                      <a:pt x="174733" y="199998"/>
                    </a:lnTo>
                    <a:close/>
                  </a:path>
                  <a:path w="473710" h="562609">
                    <a:moveTo>
                      <a:pt x="153951" y="200452"/>
                    </a:moveTo>
                    <a:close/>
                  </a:path>
                  <a:path w="473710" h="562609">
                    <a:moveTo>
                      <a:pt x="174820" y="200284"/>
                    </a:moveTo>
                    <a:lnTo>
                      <a:pt x="174662" y="200517"/>
                    </a:lnTo>
                    <a:lnTo>
                      <a:pt x="174820" y="200284"/>
                    </a:lnTo>
                    <a:close/>
                  </a:path>
                  <a:path w="473710" h="562609">
                    <a:moveTo>
                      <a:pt x="165763" y="200362"/>
                    </a:moveTo>
                    <a:lnTo>
                      <a:pt x="165348" y="200406"/>
                    </a:lnTo>
                    <a:lnTo>
                      <a:pt x="165101" y="200514"/>
                    </a:lnTo>
                    <a:lnTo>
                      <a:pt x="165691" y="200450"/>
                    </a:lnTo>
                    <a:close/>
                  </a:path>
                  <a:path w="473710" h="562609">
                    <a:moveTo>
                      <a:pt x="161681" y="200456"/>
                    </a:moveTo>
                    <a:lnTo>
                      <a:pt x="161809" y="200513"/>
                    </a:lnTo>
                    <a:lnTo>
                      <a:pt x="161681" y="200456"/>
                    </a:lnTo>
                    <a:close/>
                  </a:path>
                  <a:path w="473710" h="562609">
                    <a:moveTo>
                      <a:pt x="152153" y="199978"/>
                    </a:moveTo>
                    <a:lnTo>
                      <a:pt x="153303" y="200510"/>
                    </a:lnTo>
                    <a:lnTo>
                      <a:pt x="153176" y="200364"/>
                    </a:lnTo>
                    <a:lnTo>
                      <a:pt x="152548" y="200068"/>
                    </a:lnTo>
                    <a:lnTo>
                      <a:pt x="152153" y="199978"/>
                    </a:lnTo>
                    <a:close/>
                  </a:path>
                  <a:path w="473710" h="562609">
                    <a:moveTo>
                      <a:pt x="172206" y="200162"/>
                    </a:moveTo>
                    <a:lnTo>
                      <a:pt x="171751" y="200277"/>
                    </a:lnTo>
                    <a:lnTo>
                      <a:pt x="171498" y="200508"/>
                    </a:lnTo>
                    <a:lnTo>
                      <a:pt x="171998" y="200327"/>
                    </a:lnTo>
                    <a:lnTo>
                      <a:pt x="172206" y="200162"/>
                    </a:lnTo>
                    <a:close/>
                  </a:path>
                  <a:path w="473710" h="562609">
                    <a:moveTo>
                      <a:pt x="168671" y="200468"/>
                    </a:moveTo>
                    <a:close/>
                  </a:path>
                  <a:path w="473710" h="562609">
                    <a:moveTo>
                      <a:pt x="162746" y="200346"/>
                    </a:moveTo>
                    <a:lnTo>
                      <a:pt x="161915" y="200432"/>
                    </a:lnTo>
                    <a:lnTo>
                      <a:pt x="162647" y="200426"/>
                    </a:lnTo>
                    <a:close/>
                  </a:path>
                  <a:path w="473710" h="562609">
                    <a:moveTo>
                      <a:pt x="161197" y="200401"/>
                    </a:moveTo>
                    <a:lnTo>
                      <a:pt x="160989" y="200456"/>
                    </a:lnTo>
                    <a:lnTo>
                      <a:pt x="161240" y="200501"/>
                    </a:lnTo>
                    <a:lnTo>
                      <a:pt x="161485" y="200476"/>
                    </a:lnTo>
                    <a:lnTo>
                      <a:pt x="161197" y="200401"/>
                    </a:lnTo>
                    <a:close/>
                  </a:path>
                  <a:path w="473710" h="562609">
                    <a:moveTo>
                      <a:pt x="169152" y="200247"/>
                    </a:moveTo>
                    <a:lnTo>
                      <a:pt x="169014" y="200311"/>
                    </a:lnTo>
                    <a:lnTo>
                      <a:pt x="168888" y="200488"/>
                    </a:lnTo>
                    <a:lnTo>
                      <a:pt x="169152" y="200247"/>
                    </a:lnTo>
                    <a:close/>
                  </a:path>
                  <a:path w="473710" h="562609">
                    <a:moveTo>
                      <a:pt x="154307" y="200416"/>
                    </a:moveTo>
                    <a:lnTo>
                      <a:pt x="154540" y="200483"/>
                    </a:lnTo>
                    <a:lnTo>
                      <a:pt x="154307" y="200416"/>
                    </a:lnTo>
                    <a:close/>
                  </a:path>
                  <a:path w="473710" h="562609">
                    <a:moveTo>
                      <a:pt x="168124" y="200419"/>
                    </a:moveTo>
                    <a:lnTo>
                      <a:pt x="168528" y="200479"/>
                    </a:lnTo>
                    <a:lnTo>
                      <a:pt x="168124" y="200419"/>
                    </a:lnTo>
                    <a:close/>
                  </a:path>
                  <a:path w="473710" h="562609">
                    <a:moveTo>
                      <a:pt x="163600" y="200327"/>
                    </a:moveTo>
                    <a:lnTo>
                      <a:pt x="163444" y="200479"/>
                    </a:lnTo>
                    <a:lnTo>
                      <a:pt x="163600" y="200327"/>
                    </a:lnTo>
                    <a:close/>
                  </a:path>
                  <a:path w="473710" h="562609">
                    <a:moveTo>
                      <a:pt x="172615" y="200103"/>
                    </a:moveTo>
                    <a:lnTo>
                      <a:pt x="172460" y="200159"/>
                    </a:lnTo>
                    <a:lnTo>
                      <a:pt x="172083" y="200478"/>
                    </a:lnTo>
                    <a:lnTo>
                      <a:pt x="172336" y="200342"/>
                    </a:lnTo>
                    <a:lnTo>
                      <a:pt x="172615" y="200103"/>
                    </a:lnTo>
                    <a:close/>
                  </a:path>
                  <a:path w="473710" h="562609">
                    <a:moveTo>
                      <a:pt x="167003" y="200426"/>
                    </a:moveTo>
                    <a:lnTo>
                      <a:pt x="167463" y="200477"/>
                    </a:lnTo>
                    <a:lnTo>
                      <a:pt x="167003" y="200426"/>
                    </a:lnTo>
                    <a:close/>
                  </a:path>
                  <a:path w="473710" h="562609">
                    <a:moveTo>
                      <a:pt x="169039" y="200085"/>
                    </a:moveTo>
                    <a:lnTo>
                      <a:pt x="168690" y="200124"/>
                    </a:lnTo>
                    <a:lnTo>
                      <a:pt x="168563" y="200458"/>
                    </a:lnTo>
                    <a:lnTo>
                      <a:pt x="168795" y="200411"/>
                    </a:lnTo>
                    <a:lnTo>
                      <a:pt x="168920" y="200269"/>
                    </a:lnTo>
                    <a:lnTo>
                      <a:pt x="169039" y="200085"/>
                    </a:lnTo>
                    <a:close/>
                  </a:path>
                  <a:path w="473710" h="562609">
                    <a:moveTo>
                      <a:pt x="179099" y="199232"/>
                    </a:moveTo>
                    <a:lnTo>
                      <a:pt x="177683" y="200466"/>
                    </a:lnTo>
                    <a:lnTo>
                      <a:pt x="179073" y="199312"/>
                    </a:lnTo>
                    <a:close/>
                  </a:path>
                  <a:path w="473710" h="562609">
                    <a:moveTo>
                      <a:pt x="158171" y="200334"/>
                    </a:moveTo>
                    <a:lnTo>
                      <a:pt x="157986" y="200464"/>
                    </a:lnTo>
                    <a:lnTo>
                      <a:pt x="158238" y="200349"/>
                    </a:lnTo>
                    <a:close/>
                  </a:path>
                  <a:path w="473710" h="562609">
                    <a:moveTo>
                      <a:pt x="164618" y="200221"/>
                    </a:moveTo>
                    <a:lnTo>
                      <a:pt x="163640" y="200322"/>
                    </a:lnTo>
                    <a:lnTo>
                      <a:pt x="163513" y="200464"/>
                    </a:lnTo>
                    <a:lnTo>
                      <a:pt x="164618" y="200221"/>
                    </a:lnTo>
                    <a:close/>
                  </a:path>
                  <a:path w="473710" h="562609">
                    <a:moveTo>
                      <a:pt x="167527" y="200401"/>
                    </a:moveTo>
                    <a:lnTo>
                      <a:pt x="167812" y="200461"/>
                    </a:lnTo>
                    <a:lnTo>
                      <a:pt x="167527" y="200401"/>
                    </a:lnTo>
                    <a:close/>
                  </a:path>
                  <a:path w="473710" h="562609">
                    <a:moveTo>
                      <a:pt x="165003" y="200255"/>
                    </a:moveTo>
                    <a:lnTo>
                      <a:pt x="164193" y="200458"/>
                    </a:lnTo>
                    <a:lnTo>
                      <a:pt x="165530" y="200308"/>
                    </a:lnTo>
                    <a:lnTo>
                      <a:pt x="165003" y="200255"/>
                    </a:lnTo>
                    <a:close/>
                  </a:path>
                  <a:path w="473710" h="562609">
                    <a:moveTo>
                      <a:pt x="162695" y="200048"/>
                    </a:moveTo>
                    <a:lnTo>
                      <a:pt x="161308" y="200382"/>
                    </a:lnTo>
                    <a:lnTo>
                      <a:pt x="161681" y="200456"/>
                    </a:lnTo>
                    <a:lnTo>
                      <a:pt x="162742" y="200347"/>
                    </a:lnTo>
                    <a:lnTo>
                      <a:pt x="162695" y="200048"/>
                    </a:lnTo>
                    <a:close/>
                  </a:path>
                  <a:path w="473710" h="562609">
                    <a:moveTo>
                      <a:pt x="161097" y="200382"/>
                    </a:moveTo>
                    <a:close/>
                  </a:path>
                  <a:path w="473710" h="562609">
                    <a:moveTo>
                      <a:pt x="173817" y="200191"/>
                    </a:moveTo>
                    <a:lnTo>
                      <a:pt x="173646" y="200321"/>
                    </a:lnTo>
                    <a:lnTo>
                      <a:pt x="173521" y="200453"/>
                    </a:lnTo>
                    <a:lnTo>
                      <a:pt x="173817" y="200191"/>
                    </a:lnTo>
                    <a:close/>
                  </a:path>
                  <a:path w="473710" h="562609">
                    <a:moveTo>
                      <a:pt x="154111" y="200393"/>
                    </a:moveTo>
                    <a:close/>
                  </a:path>
                  <a:path w="473710" h="562609">
                    <a:moveTo>
                      <a:pt x="165961" y="200342"/>
                    </a:moveTo>
                    <a:lnTo>
                      <a:pt x="165807" y="200358"/>
                    </a:lnTo>
                    <a:lnTo>
                      <a:pt x="165952" y="200401"/>
                    </a:lnTo>
                    <a:close/>
                  </a:path>
                  <a:path w="473710" h="562609">
                    <a:moveTo>
                      <a:pt x="171554" y="200318"/>
                    </a:moveTo>
                    <a:lnTo>
                      <a:pt x="171400" y="200355"/>
                    </a:lnTo>
                    <a:lnTo>
                      <a:pt x="171554" y="200318"/>
                    </a:lnTo>
                    <a:close/>
                  </a:path>
                  <a:path w="473710" h="562609">
                    <a:moveTo>
                      <a:pt x="154126" y="200387"/>
                    </a:moveTo>
                    <a:close/>
                  </a:path>
                  <a:path w="473710" h="562609">
                    <a:moveTo>
                      <a:pt x="157030" y="200125"/>
                    </a:moveTo>
                    <a:lnTo>
                      <a:pt x="157902" y="200440"/>
                    </a:lnTo>
                    <a:lnTo>
                      <a:pt x="158149" y="200343"/>
                    </a:lnTo>
                    <a:lnTo>
                      <a:pt x="157030" y="200125"/>
                    </a:lnTo>
                    <a:close/>
                  </a:path>
                  <a:path w="473710" h="562609">
                    <a:moveTo>
                      <a:pt x="158340" y="200317"/>
                    </a:moveTo>
                    <a:lnTo>
                      <a:pt x="158749" y="200440"/>
                    </a:lnTo>
                    <a:lnTo>
                      <a:pt x="158501" y="200348"/>
                    </a:lnTo>
                    <a:lnTo>
                      <a:pt x="158340" y="200317"/>
                    </a:lnTo>
                    <a:close/>
                  </a:path>
                  <a:path w="473710" h="562609">
                    <a:moveTo>
                      <a:pt x="154600" y="200304"/>
                    </a:moveTo>
                    <a:lnTo>
                      <a:pt x="154808" y="200435"/>
                    </a:lnTo>
                    <a:lnTo>
                      <a:pt x="154600" y="200304"/>
                    </a:lnTo>
                    <a:close/>
                  </a:path>
                  <a:path w="473710" h="562609">
                    <a:moveTo>
                      <a:pt x="160878" y="200342"/>
                    </a:moveTo>
                    <a:lnTo>
                      <a:pt x="160751" y="200412"/>
                    </a:lnTo>
                    <a:lnTo>
                      <a:pt x="160997" y="200406"/>
                    </a:lnTo>
                    <a:close/>
                  </a:path>
                  <a:path w="473710" h="562609">
                    <a:moveTo>
                      <a:pt x="177917" y="198276"/>
                    </a:moveTo>
                    <a:lnTo>
                      <a:pt x="176920" y="199211"/>
                    </a:lnTo>
                    <a:lnTo>
                      <a:pt x="176548" y="199648"/>
                    </a:lnTo>
                    <a:lnTo>
                      <a:pt x="176043" y="200432"/>
                    </a:lnTo>
                    <a:lnTo>
                      <a:pt x="176926" y="199876"/>
                    </a:lnTo>
                    <a:lnTo>
                      <a:pt x="178302" y="198729"/>
                    </a:lnTo>
                    <a:lnTo>
                      <a:pt x="178177" y="198486"/>
                    </a:lnTo>
                    <a:lnTo>
                      <a:pt x="177917" y="198276"/>
                    </a:lnTo>
                    <a:close/>
                  </a:path>
                  <a:path w="473710" h="562609">
                    <a:moveTo>
                      <a:pt x="173477" y="199857"/>
                    </a:moveTo>
                    <a:lnTo>
                      <a:pt x="173237" y="199914"/>
                    </a:lnTo>
                    <a:lnTo>
                      <a:pt x="173110" y="200102"/>
                    </a:lnTo>
                    <a:lnTo>
                      <a:pt x="172983" y="200430"/>
                    </a:lnTo>
                    <a:lnTo>
                      <a:pt x="173362" y="200084"/>
                    </a:lnTo>
                    <a:lnTo>
                      <a:pt x="173477" y="199857"/>
                    </a:lnTo>
                    <a:close/>
                  </a:path>
                  <a:path w="473710" h="562609">
                    <a:moveTo>
                      <a:pt x="154161" y="200374"/>
                    </a:moveTo>
                    <a:close/>
                  </a:path>
                  <a:path w="473710" h="562609">
                    <a:moveTo>
                      <a:pt x="171750" y="200271"/>
                    </a:moveTo>
                    <a:lnTo>
                      <a:pt x="171469" y="200360"/>
                    </a:lnTo>
                    <a:lnTo>
                      <a:pt x="171750" y="200271"/>
                    </a:lnTo>
                    <a:close/>
                  </a:path>
                  <a:path w="473710" h="562609">
                    <a:moveTo>
                      <a:pt x="171434" y="200282"/>
                    </a:moveTo>
                    <a:lnTo>
                      <a:pt x="171241" y="200329"/>
                    </a:lnTo>
                    <a:lnTo>
                      <a:pt x="171370" y="200348"/>
                    </a:lnTo>
                    <a:close/>
                  </a:path>
                  <a:path w="473710" h="562609">
                    <a:moveTo>
                      <a:pt x="165969" y="200342"/>
                    </a:moveTo>
                    <a:close/>
                  </a:path>
                  <a:path w="473710" h="562609">
                    <a:moveTo>
                      <a:pt x="168668" y="200125"/>
                    </a:moveTo>
                    <a:lnTo>
                      <a:pt x="168375" y="200165"/>
                    </a:lnTo>
                    <a:lnTo>
                      <a:pt x="168124" y="200419"/>
                    </a:lnTo>
                    <a:lnTo>
                      <a:pt x="168668" y="200125"/>
                    </a:lnTo>
                    <a:close/>
                  </a:path>
                  <a:path w="473710" h="562609">
                    <a:moveTo>
                      <a:pt x="163607" y="200258"/>
                    </a:moveTo>
                    <a:lnTo>
                      <a:pt x="162836" y="200337"/>
                    </a:lnTo>
                    <a:lnTo>
                      <a:pt x="163334" y="200354"/>
                    </a:lnTo>
                    <a:lnTo>
                      <a:pt x="163584" y="200280"/>
                    </a:lnTo>
                    <a:close/>
                  </a:path>
                  <a:path w="473710" h="562609">
                    <a:moveTo>
                      <a:pt x="154350" y="200304"/>
                    </a:moveTo>
                    <a:lnTo>
                      <a:pt x="154181" y="200380"/>
                    </a:lnTo>
                    <a:lnTo>
                      <a:pt x="154433" y="200368"/>
                    </a:lnTo>
                    <a:close/>
                  </a:path>
                  <a:path w="473710" h="562609">
                    <a:moveTo>
                      <a:pt x="166623" y="200349"/>
                    </a:moveTo>
                    <a:lnTo>
                      <a:pt x="167039" y="200409"/>
                    </a:lnTo>
                    <a:lnTo>
                      <a:pt x="166623" y="200349"/>
                    </a:lnTo>
                    <a:close/>
                  </a:path>
                  <a:path w="473710" h="562609">
                    <a:moveTo>
                      <a:pt x="168344" y="200181"/>
                    </a:moveTo>
                    <a:lnTo>
                      <a:pt x="168142" y="200287"/>
                    </a:lnTo>
                    <a:lnTo>
                      <a:pt x="168344" y="200181"/>
                    </a:lnTo>
                    <a:close/>
                  </a:path>
                  <a:path w="473710" h="562609">
                    <a:moveTo>
                      <a:pt x="166112" y="200355"/>
                    </a:moveTo>
                    <a:lnTo>
                      <a:pt x="166328" y="200380"/>
                    </a:lnTo>
                    <a:lnTo>
                      <a:pt x="166112" y="200355"/>
                    </a:lnTo>
                    <a:close/>
                  </a:path>
                  <a:path w="473710" h="562609">
                    <a:moveTo>
                      <a:pt x="165615" y="200311"/>
                    </a:moveTo>
                    <a:lnTo>
                      <a:pt x="165453" y="200345"/>
                    </a:lnTo>
                    <a:lnTo>
                      <a:pt x="165695" y="200367"/>
                    </a:lnTo>
                    <a:close/>
                  </a:path>
                  <a:path w="473710" h="562609">
                    <a:moveTo>
                      <a:pt x="158421" y="200280"/>
                    </a:moveTo>
                    <a:lnTo>
                      <a:pt x="158782" y="200401"/>
                    </a:lnTo>
                    <a:lnTo>
                      <a:pt x="158421" y="200280"/>
                    </a:lnTo>
                    <a:close/>
                  </a:path>
                  <a:path w="473710" h="562609">
                    <a:moveTo>
                      <a:pt x="167174" y="200344"/>
                    </a:moveTo>
                    <a:lnTo>
                      <a:pt x="167527" y="200401"/>
                    </a:lnTo>
                    <a:lnTo>
                      <a:pt x="167174" y="200344"/>
                    </a:lnTo>
                    <a:close/>
                  </a:path>
                  <a:path w="473710" h="562609">
                    <a:moveTo>
                      <a:pt x="168275" y="200168"/>
                    </a:moveTo>
                    <a:lnTo>
                      <a:pt x="167725" y="200228"/>
                    </a:lnTo>
                    <a:lnTo>
                      <a:pt x="167607" y="200372"/>
                    </a:lnTo>
                    <a:lnTo>
                      <a:pt x="167926" y="200401"/>
                    </a:lnTo>
                    <a:lnTo>
                      <a:pt x="168275" y="200168"/>
                    </a:lnTo>
                    <a:close/>
                  </a:path>
                  <a:path w="473710" h="562609">
                    <a:moveTo>
                      <a:pt x="169252" y="200062"/>
                    </a:moveTo>
                    <a:lnTo>
                      <a:pt x="169089" y="200080"/>
                    </a:lnTo>
                    <a:lnTo>
                      <a:pt x="168843" y="200389"/>
                    </a:lnTo>
                    <a:lnTo>
                      <a:pt x="169093" y="200274"/>
                    </a:lnTo>
                    <a:lnTo>
                      <a:pt x="169252" y="200062"/>
                    </a:lnTo>
                    <a:close/>
                  </a:path>
                  <a:path w="473710" h="562609">
                    <a:moveTo>
                      <a:pt x="166775" y="200332"/>
                    </a:moveTo>
                    <a:lnTo>
                      <a:pt x="167082" y="200388"/>
                    </a:lnTo>
                    <a:lnTo>
                      <a:pt x="166775" y="200332"/>
                    </a:lnTo>
                    <a:close/>
                  </a:path>
                  <a:path w="473710" h="562609">
                    <a:moveTo>
                      <a:pt x="158871" y="200074"/>
                    </a:moveTo>
                    <a:lnTo>
                      <a:pt x="158667" y="200168"/>
                    </a:lnTo>
                    <a:lnTo>
                      <a:pt x="158541" y="200315"/>
                    </a:lnTo>
                    <a:lnTo>
                      <a:pt x="158793" y="200387"/>
                    </a:lnTo>
                    <a:lnTo>
                      <a:pt x="158919" y="200239"/>
                    </a:lnTo>
                    <a:lnTo>
                      <a:pt x="158871" y="200074"/>
                    </a:lnTo>
                    <a:close/>
                  </a:path>
                  <a:path w="473710" h="562609">
                    <a:moveTo>
                      <a:pt x="166478" y="200364"/>
                    </a:moveTo>
                    <a:close/>
                  </a:path>
                  <a:path w="473710" h="562609">
                    <a:moveTo>
                      <a:pt x="179133" y="199259"/>
                    </a:moveTo>
                    <a:lnTo>
                      <a:pt x="177854" y="200383"/>
                    </a:lnTo>
                    <a:lnTo>
                      <a:pt x="178108" y="200261"/>
                    </a:lnTo>
                    <a:lnTo>
                      <a:pt x="179119" y="199296"/>
                    </a:lnTo>
                    <a:close/>
                  </a:path>
                  <a:path w="473710" h="562609">
                    <a:moveTo>
                      <a:pt x="155417" y="199991"/>
                    </a:moveTo>
                    <a:lnTo>
                      <a:pt x="154828" y="200217"/>
                    </a:lnTo>
                    <a:lnTo>
                      <a:pt x="154954" y="200380"/>
                    </a:lnTo>
                    <a:lnTo>
                      <a:pt x="155703" y="200096"/>
                    </a:lnTo>
                    <a:lnTo>
                      <a:pt x="155417" y="199991"/>
                    </a:lnTo>
                    <a:close/>
                  </a:path>
                  <a:path w="473710" h="562609">
                    <a:moveTo>
                      <a:pt x="162578" y="200037"/>
                    </a:moveTo>
                    <a:lnTo>
                      <a:pt x="161417" y="200308"/>
                    </a:lnTo>
                    <a:lnTo>
                      <a:pt x="162636" y="200062"/>
                    </a:lnTo>
                    <a:close/>
                  </a:path>
                  <a:path w="473710" h="562609">
                    <a:moveTo>
                      <a:pt x="153297" y="200239"/>
                    </a:moveTo>
                    <a:lnTo>
                      <a:pt x="153660" y="200375"/>
                    </a:lnTo>
                    <a:lnTo>
                      <a:pt x="153297" y="200239"/>
                    </a:lnTo>
                    <a:close/>
                  </a:path>
                  <a:path w="473710" h="562609">
                    <a:moveTo>
                      <a:pt x="154235" y="200271"/>
                    </a:moveTo>
                    <a:close/>
                  </a:path>
                  <a:path w="473710" h="562609">
                    <a:moveTo>
                      <a:pt x="179020" y="199168"/>
                    </a:moveTo>
                    <a:lnTo>
                      <a:pt x="178271" y="199751"/>
                    </a:lnTo>
                    <a:lnTo>
                      <a:pt x="177643" y="200374"/>
                    </a:lnTo>
                    <a:lnTo>
                      <a:pt x="179026" y="199287"/>
                    </a:lnTo>
                    <a:close/>
                  </a:path>
                  <a:path w="473710" h="562609">
                    <a:moveTo>
                      <a:pt x="168378" y="200157"/>
                    </a:moveTo>
                    <a:lnTo>
                      <a:pt x="168230" y="200199"/>
                    </a:lnTo>
                    <a:lnTo>
                      <a:pt x="167980" y="200372"/>
                    </a:lnTo>
                    <a:lnTo>
                      <a:pt x="168378" y="200157"/>
                    </a:lnTo>
                    <a:close/>
                  </a:path>
                  <a:path w="473710" h="562609">
                    <a:moveTo>
                      <a:pt x="166156" y="200332"/>
                    </a:moveTo>
                    <a:lnTo>
                      <a:pt x="166406" y="200372"/>
                    </a:lnTo>
                    <a:lnTo>
                      <a:pt x="166156" y="200332"/>
                    </a:lnTo>
                    <a:close/>
                  </a:path>
                  <a:path w="473710" h="562609">
                    <a:moveTo>
                      <a:pt x="167667" y="200234"/>
                    </a:moveTo>
                    <a:lnTo>
                      <a:pt x="167329" y="200271"/>
                    </a:lnTo>
                    <a:lnTo>
                      <a:pt x="167555" y="200367"/>
                    </a:lnTo>
                    <a:lnTo>
                      <a:pt x="167667" y="200234"/>
                    </a:lnTo>
                    <a:close/>
                  </a:path>
                  <a:path w="473710" h="562609">
                    <a:moveTo>
                      <a:pt x="171814" y="200190"/>
                    </a:moveTo>
                    <a:lnTo>
                      <a:pt x="171479" y="200272"/>
                    </a:lnTo>
                    <a:lnTo>
                      <a:pt x="171814" y="200190"/>
                    </a:lnTo>
                    <a:close/>
                  </a:path>
                  <a:path w="473710" h="562609">
                    <a:moveTo>
                      <a:pt x="171399" y="200106"/>
                    </a:moveTo>
                    <a:lnTo>
                      <a:pt x="170910" y="200365"/>
                    </a:lnTo>
                    <a:lnTo>
                      <a:pt x="171399" y="200106"/>
                    </a:lnTo>
                    <a:close/>
                  </a:path>
                  <a:path w="473710" h="562609">
                    <a:moveTo>
                      <a:pt x="166904" y="200318"/>
                    </a:moveTo>
                    <a:lnTo>
                      <a:pt x="167132" y="200364"/>
                    </a:lnTo>
                    <a:lnTo>
                      <a:pt x="166904" y="200318"/>
                    </a:lnTo>
                    <a:close/>
                  </a:path>
                  <a:path w="473710" h="562609">
                    <a:moveTo>
                      <a:pt x="174244" y="200060"/>
                    </a:moveTo>
                    <a:lnTo>
                      <a:pt x="173928" y="200232"/>
                    </a:lnTo>
                    <a:lnTo>
                      <a:pt x="173802" y="200363"/>
                    </a:lnTo>
                    <a:lnTo>
                      <a:pt x="174180" y="200143"/>
                    </a:lnTo>
                    <a:close/>
                  </a:path>
                  <a:path w="473710" h="562609">
                    <a:moveTo>
                      <a:pt x="166243" y="200312"/>
                    </a:moveTo>
                    <a:lnTo>
                      <a:pt x="166514" y="200360"/>
                    </a:lnTo>
                    <a:lnTo>
                      <a:pt x="166243" y="200312"/>
                    </a:lnTo>
                    <a:close/>
                  </a:path>
                  <a:path w="473710" h="562609">
                    <a:moveTo>
                      <a:pt x="165789" y="200326"/>
                    </a:moveTo>
                    <a:close/>
                  </a:path>
                  <a:path w="473710" h="562609">
                    <a:moveTo>
                      <a:pt x="173141" y="199937"/>
                    </a:moveTo>
                    <a:lnTo>
                      <a:pt x="172692" y="200075"/>
                    </a:lnTo>
                    <a:lnTo>
                      <a:pt x="172314" y="200360"/>
                    </a:lnTo>
                    <a:lnTo>
                      <a:pt x="173141" y="199937"/>
                    </a:lnTo>
                    <a:close/>
                  </a:path>
                  <a:path w="473710" h="562609">
                    <a:moveTo>
                      <a:pt x="162135" y="199997"/>
                    </a:moveTo>
                    <a:lnTo>
                      <a:pt x="161194" y="200255"/>
                    </a:lnTo>
                    <a:lnTo>
                      <a:pt x="162542" y="200046"/>
                    </a:lnTo>
                    <a:lnTo>
                      <a:pt x="162135" y="199997"/>
                    </a:lnTo>
                    <a:close/>
                  </a:path>
                  <a:path w="473710" h="562609">
                    <a:moveTo>
                      <a:pt x="166014" y="200336"/>
                    </a:moveTo>
                    <a:close/>
                  </a:path>
                  <a:path w="473710" h="562609">
                    <a:moveTo>
                      <a:pt x="163593" y="200277"/>
                    </a:moveTo>
                    <a:lnTo>
                      <a:pt x="163368" y="200351"/>
                    </a:lnTo>
                    <a:lnTo>
                      <a:pt x="163593" y="200277"/>
                    </a:lnTo>
                    <a:close/>
                  </a:path>
                  <a:path w="473710" h="562609">
                    <a:moveTo>
                      <a:pt x="166278" y="200309"/>
                    </a:moveTo>
                    <a:lnTo>
                      <a:pt x="166616" y="200349"/>
                    </a:lnTo>
                    <a:lnTo>
                      <a:pt x="166278" y="200309"/>
                    </a:lnTo>
                    <a:close/>
                  </a:path>
                  <a:path w="473710" h="562609">
                    <a:moveTo>
                      <a:pt x="162864" y="200063"/>
                    </a:moveTo>
                    <a:lnTo>
                      <a:pt x="162746" y="200346"/>
                    </a:lnTo>
                    <a:lnTo>
                      <a:pt x="163611" y="200253"/>
                    </a:lnTo>
                    <a:lnTo>
                      <a:pt x="163502" y="200120"/>
                    </a:lnTo>
                    <a:lnTo>
                      <a:pt x="162864" y="200063"/>
                    </a:lnTo>
                    <a:close/>
                  </a:path>
                  <a:path w="473710" h="562609">
                    <a:moveTo>
                      <a:pt x="171466" y="200091"/>
                    </a:moveTo>
                    <a:lnTo>
                      <a:pt x="171164" y="200345"/>
                    </a:lnTo>
                    <a:lnTo>
                      <a:pt x="171466" y="200091"/>
                    </a:lnTo>
                    <a:close/>
                  </a:path>
                  <a:path w="473710" h="562609">
                    <a:moveTo>
                      <a:pt x="166951" y="200312"/>
                    </a:moveTo>
                    <a:lnTo>
                      <a:pt x="167174" y="200344"/>
                    </a:lnTo>
                    <a:lnTo>
                      <a:pt x="166951" y="200312"/>
                    </a:lnTo>
                    <a:close/>
                  </a:path>
                  <a:path w="473710" h="562609">
                    <a:moveTo>
                      <a:pt x="166394" y="200297"/>
                    </a:moveTo>
                    <a:lnTo>
                      <a:pt x="166634" y="200344"/>
                    </a:lnTo>
                    <a:lnTo>
                      <a:pt x="166394" y="200297"/>
                    </a:lnTo>
                    <a:close/>
                  </a:path>
                  <a:path w="473710" h="562609">
                    <a:moveTo>
                      <a:pt x="160507" y="200225"/>
                    </a:moveTo>
                    <a:lnTo>
                      <a:pt x="160878" y="200342"/>
                    </a:lnTo>
                    <a:lnTo>
                      <a:pt x="160507" y="200225"/>
                    </a:lnTo>
                    <a:close/>
                  </a:path>
                  <a:path w="473710" h="562609">
                    <a:moveTo>
                      <a:pt x="160385" y="200252"/>
                    </a:moveTo>
                    <a:lnTo>
                      <a:pt x="160247" y="200321"/>
                    </a:lnTo>
                    <a:lnTo>
                      <a:pt x="160385" y="200252"/>
                    </a:lnTo>
                    <a:close/>
                  </a:path>
                  <a:path w="473710" h="562609">
                    <a:moveTo>
                      <a:pt x="153251" y="200184"/>
                    </a:moveTo>
                    <a:lnTo>
                      <a:pt x="153747" y="200342"/>
                    </a:lnTo>
                    <a:lnTo>
                      <a:pt x="153251" y="200184"/>
                    </a:lnTo>
                    <a:close/>
                  </a:path>
                  <a:path w="473710" h="562609">
                    <a:moveTo>
                      <a:pt x="154203" y="200262"/>
                    </a:moveTo>
                    <a:lnTo>
                      <a:pt x="154046" y="200342"/>
                    </a:lnTo>
                    <a:lnTo>
                      <a:pt x="154203" y="200262"/>
                    </a:lnTo>
                    <a:close/>
                  </a:path>
                  <a:path w="473710" h="562609">
                    <a:moveTo>
                      <a:pt x="157125" y="200088"/>
                    </a:moveTo>
                    <a:lnTo>
                      <a:pt x="158171" y="200334"/>
                    </a:lnTo>
                    <a:lnTo>
                      <a:pt x="157125" y="200088"/>
                    </a:lnTo>
                    <a:close/>
                  </a:path>
                  <a:path w="473710" h="562609">
                    <a:moveTo>
                      <a:pt x="171667" y="200044"/>
                    </a:moveTo>
                    <a:lnTo>
                      <a:pt x="171464" y="200093"/>
                    </a:lnTo>
                    <a:lnTo>
                      <a:pt x="171214" y="200333"/>
                    </a:lnTo>
                    <a:lnTo>
                      <a:pt x="171466" y="200250"/>
                    </a:lnTo>
                    <a:lnTo>
                      <a:pt x="171667" y="200044"/>
                    </a:lnTo>
                    <a:close/>
                  </a:path>
                  <a:path w="473710" h="562609">
                    <a:moveTo>
                      <a:pt x="165809" y="200298"/>
                    </a:moveTo>
                    <a:lnTo>
                      <a:pt x="165972" y="200332"/>
                    </a:lnTo>
                    <a:lnTo>
                      <a:pt x="165809" y="200298"/>
                    </a:lnTo>
                    <a:close/>
                  </a:path>
                  <a:path w="473710" h="562609">
                    <a:moveTo>
                      <a:pt x="166722" y="200299"/>
                    </a:moveTo>
                    <a:lnTo>
                      <a:pt x="166897" y="200318"/>
                    </a:lnTo>
                    <a:lnTo>
                      <a:pt x="166722" y="200299"/>
                    </a:lnTo>
                    <a:close/>
                  </a:path>
                  <a:path w="473710" h="562609">
                    <a:moveTo>
                      <a:pt x="164274" y="200190"/>
                    </a:moveTo>
                    <a:lnTo>
                      <a:pt x="163724" y="200246"/>
                    </a:lnTo>
                    <a:lnTo>
                      <a:pt x="164560" y="200227"/>
                    </a:lnTo>
                    <a:lnTo>
                      <a:pt x="164274" y="200190"/>
                    </a:lnTo>
                    <a:close/>
                  </a:path>
                  <a:path w="473710" h="562609">
                    <a:moveTo>
                      <a:pt x="165670" y="200305"/>
                    </a:moveTo>
                    <a:close/>
                  </a:path>
                  <a:path w="473710" h="562609">
                    <a:moveTo>
                      <a:pt x="174399" y="200016"/>
                    </a:moveTo>
                    <a:lnTo>
                      <a:pt x="174180" y="200149"/>
                    </a:lnTo>
                    <a:lnTo>
                      <a:pt x="174054" y="200326"/>
                    </a:lnTo>
                    <a:lnTo>
                      <a:pt x="174305" y="200168"/>
                    </a:lnTo>
                    <a:lnTo>
                      <a:pt x="174399" y="200016"/>
                    </a:lnTo>
                    <a:close/>
                  </a:path>
                  <a:path w="473710" h="562609">
                    <a:moveTo>
                      <a:pt x="173846" y="200125"/>
                    </a:moveTo>
                    <a:lnTo>
                      <a:pt x="173626" y="200325"/>
                    </a:lnTo>
                    <a:lnTo>
                      <a:pt x="173846" y="200125"/>
                    </a:lnTo>
                    <a:close/>
                  </a:path>
                  <a:path w="473710" h="562609">
                    <a:moveTo>
                      <a:pt x="166540" y="200281"/>
                    </a:moveTo>
                    <a:lnTo>
                      <a:pt x="166676" y="200322"/>
                    </a:lnTo>
                    <a:lnTo>
                      <a:pt x="166540" y="200281"/>
                    </a:lnTo>
                    <a:close/>
                  </a:path>
                  <a:path w="473710" h="562609">
                    <a:moveTo>
                      <a:pt x="165986" y="200287"/>
                    </a:moveTo>
                    <a:lnTo>
                      <a:pt x="166128" y="200322"/>
                    </a:lnTo>
                    <a:lnTo>
                      <a:pt x="165986" y="200287"/>
                    </a:lnTo>
                    <a:close/>
                  </a:path>
                  <a:path w="473710" h="562609">
                    <a:moveTo>
                      <a:pt x="178848" y="199029"/>
                    </a:moveTo>
                    <a:lnTo>
                      <a:pt x="177334" y="200321"/>
                    </a:lnTo>
                    <a:lnTo>
                      <a:pt x="178842" y="199098"/>
                    </a:lnTo>
                    <a:close/>
                  </a:path>
                  <a:path w="473710" h="562609">
                    <a:moveTo>
                      <a:pt x="171844" y="200183"/>
                    </a:moveTo>
                    <a:lnTo>
                      <a:pt x="171554" y="200318"/>
                    </a:lnTo>
                    <a:lnTo>
                      <a:pt x="171844" y="200183"/>
                    </a:lnTo>
                    <a:close/>
                  </a:path>
                  <a:path w="473710" h="562609">
                    <a:moveTo>
                      <a:pt x="153557" y="200201"/>
                    </a:moveTo>
                    <a:lnTo>
                      <a:pt x="153817" y="200315"/>
                    </a:lnTo>
                    <a:lnTo>
                      <a:pt x="153557" y="200201"/>
                    </a:lnTo>
                    <a:close/>
                  </a:path>
                  <a:path w="473710" h="562609">
                    <a:moveTo>
                      <a:pt x="167516" y="200180"/>
                    </a:moveTo>
                    <a:lnTo>
                      <a:pt x="166947" y="200239"/>
                    </a:lnTo>
                    <a:lnTo>
                      <a:pt x="167301" y="200274"/>
                    </a:lnTo>
                    <a:lnTo>
                      <a:pt x="167516" y="200180"/>
                    </a:lnTo>
                    <a:close/>
                  </a:path>
                  <a:path w="473710" h="562609">
                    <a:moveTo>
                      <a:pt x="165911" y="200280"/>
                    </a:moveTo>
                    <a:close/>
                  </a:path>
                  <a:path w="473710" h="562609">
                    <a:moveTo>
                      <a:pt x="154514" y="200244"/>
                    </a:moveTo>
                    <a:close/>
                  </a:path>
                  <a:path w="473710" h="562609">
                    <a:moveTo>
                      <a:pt x="157315" y="200016"/>
                    </a:moveTo>
                    <a:lnTo>
                      <a:pt x="157172" y="200097"/>
                    </a:lnTo>
                    <a:lnTo>
                      <a:pt x="158254" y="200301"/>
                    </a:lnTo>
                    <a:lnTo>
                      <a:pt x="157315" y="200016"/>
                    </a:lnTo>
                    <a:close/>
                  </a:path>
                  <a:path w="473710" h="562609">
                    <a:moveTo>
                      <a:pt x="155808" y="200056"/>
                    </a:moveTo>
                    <a:lnTo>
                      <a:pt x="156571" y="200301"/>
                    </a:lnTo>
                    <a:lnTo>
                      <a:pt x="155808" y="200056"/>
                    </a:lnTo>
                    <a:close/>
                  </a:path>
                  <a:path w="473710" h="562609">
                    <a:moveTo>
                      <a:pt x="172474" y="200097"/>
                    </a:moveTo>
                    <a:lnTo>
                      <a:pt x="172206" y="200162"/>
                    </a:lnTo>
                    <a:lnTo>
                      <a:pt x="172082" y="200296"/>
                    </a:lnTo>
                    <a:lnTo>
                      <a:pt x="172323" y="200209"/>
                    </a:lnTo>
                    <a:lnTo>
                      <a:pt x="172474" y="200097"/>
                    </a:lnTo>
                    <a:close/>
                  </a:path>
                  <a:path w="473710" h="562609">
                    <a:moveTo>
                      <a:pt x="166052" y="200265"/>
                    </a:moveTo>
                    <a:close/>
                  </a:path>
                  <a:path w="473710" h="562609">
                    <a:moveTo>
                      <a:pt x="166307" y="200258"/>
                    </a:moveTo>
                    <a:lnTo>
                      <a:pt x="166509" y="200282"/>
                    </a:lnTo>
                    <a:lnTo>
                      <a:pt x="166307" y="200258"/>
                    </a:lnTo>
                    <a:close/>
                  </a:path>
                  <a:path w="473710" h="562609">
                    <a:moveTo>
                      <a:pt x="165091" y="200233"/>
                    </a:moveTo>
                    <a:lnTo>
                      <a:pt x="165557" y="200295"/>
                    </a:lnTo>
                    <a:lnTo>
                      <a:pt x="165091" y="200233"/>
                    </a:lnTo>
                    <a:close/>
                  </a:path>
                  <a:path w="473710" h="562609">
                    <a:moveTo>
                      <a:pt x="166815" y="200253"/>
                    </a:moveTo>
                    <a:lnTo>
                      <a:pt x="166609" y="200281"/>
                    </a:lnTo>
                    <a:lnTo>
                      <a:pt x="166815" y="200253"/>
                    </a:lnTo>
                    <a:close/>
                  </a:path>
                  <a:path w="473710" h="562609">
                    <a:moveTo>
                      <a:pt x="152998" y="199918"/>
                    </a:moveTo>
                    <a:lnTo>
                      <a:pt x="153876" y="200293"/>
                    </a:lnTo>
                    <a:lnTo>
                      <a:pt x="152998" y="199918"/>
                    </a:lnTo>
                    <a:close/>
                  </a:path>
                  <a:path w="473710" h="562609">
                    <a:moveTo>
                      <a:pt x="160261" y="200229"/>
                    </a:moveTo>
                    <a:close/>
                  </a:path>
                  <a:path w="473710" h="562609">
                    <a:moveTo>
                      <a:pt x="165643" y="200253"/>
                    </a:moveTo>
                    <a:lnTo>
                      <a:pt x="165806" y="200291"/>
                    </a:lnTo>
                    <a:lnTo>
                      <a:pt x="165643" y="200253"/>
                    </a:lnTo>
                    <a:close/>
                  </a:path>
                  <a:path w="473710" h="562609">
                    <a:moveTo>
                      <a:pt x="157395" y="199985"/>
                    </a:moveTo>
                    <a:lnTo>
                      <a:pt x="158288" y="200288"/>
                    </a:lnTo>
                    <a:lnTo>
                      <a:pt x="157395" y="199985"/>
                    </a:lnTo>
                    <a:close/>
                  </a:path>
                  <a:path w="473710" h="562609">
                    <a:moveTo>
                      <a:pt x="155291" y="199957"/>
                    </a:moveTo>
                    <a:lnTo>
                      <a:pt x="154522" y="200246"/>
                    </a:lnTo>
                    <a:lnTo>
                      <a:pt x="155393" y="200000"/>
                    </a:lnTo>
                    <a:close/>
                  </a:path>
                  <a:path w="473710" h="562609">
                    <a:moveTo>
                      <a:pt x="171383" y="199830"/>
                    </a:moveTo>
                    <a:lnTo>
                      <a:pt x="171133" y="199871"/>
                    </a:lnTo>
                    <a:lnTo>
                      <a:pt x="170628" y="200285"/>
                    </a:lnTo>
                    <a:lnTo>
                      <a:pt x="170995" y="200197"/>
                    </a:lnTo>
                    <a:lnTo>
                      <a:pt x="171383" y="199830"/>
                    </a:lnTo>
                    <a:close/>
                  </a:path>
                  <a:path w="473710" h="562609">
                    <a:moveTo>
                      <a:pt x="176271" y="199215"/>
                    </a:moveTo>
                    <a:lnTo>
                      <a:pt x="174946" y="200103"/>
                    </a:lnTo>
                    <a:lnTo>
                      <a:pt x="174820" y="200284"/>
                    </a:lnTo>
                    <a:lnTo>
                      <a:pt x="175816" y="199611"/>
                    </a:lnTo>
                    <a:lnTo>
                      <a:pt x="176271" y="199215"/>
                    </a:lnTo>
                    <a:close/>
                  </a:path>
                  <a:path w="473710" h="562609">
                    <a:moveTo>
                      <a:pt x="156084" y="199952"/>
                    </a:moveTo>
                    <a:lnTo>
                      <a:pt x="155920" y="200087"/>
                    </a:lnTo>
                    <a:lnTo>
                      <a:pt x="156629" y="200279"/>
                    </a:lnTo>
                    <a:lnTo>
                      <a:pt x="156877" y="200184"/>
                    </a:lnTo>
                    <a:lnTo>
                      <a:pt x="156084" y="199952"/>
                    </a:lnTo>
                    <a:close/>
                  </a:path>
                  <a:path w="473710" h="562609">
                    <a:moveTo>
                      <a:pt x="172098" y="199944"/>
                    </a:moveTo>
                    <a:lnTo>
                      <a:pt x="171690" y="200039"/>
                    </a:lnTo>
                    <a:lnTo>
                      <a:pt x="171438" y="200278"/>
                    </a:lnTo>
                    <a:lnTo>
                      <a:pt x="171818" y="200186"/>
                    </a:lnTo>
                    <a:lnTo>
                      <a:pt x="172098" y="199944"/>
                    </a:lnTo>
                    <a:close/>
                  </a:path>
                  <a:path w="473710" h="562609">
                    <a:moveTo>
                      <a:pt x="165128" y="200224"/>
                    </a:moveTo>
                    <a:lnTo>
                      <a:pt x="165593" y="200277"/>
                    </a:lnTo>
                    <a:lnTo>
                      <a:pt x="165128" y="200224"/>
                    </a:lnTo>
                    <a:close/>
                  </a:path>
                  <a:path w="473710" h="562609">
                    <a:moveTo>
                      <a:pt x="166982" y="200169"/>
                    </a:moveTo>
                    <a:lnTo>
                      <a:pt x="166473" y="200221"/>
                    </a:lnTo>
                    <a:lnTo>
                      <a:pt x="166804" y="200252"/>
                    </a:lnTo>
                    <a:lnTo>
                      <a:pt x="166982" y="200169"/>
                    </a:lnTo>
                    <a:close/>
                  </a:path>
                  <a:path w="473710" h="562609">
                    <a:moveTo>
                      <a:pt x="158843" y="200069"/>
                    </a:moveTo>
                    <a:lnTo>
                      <a:pt x="158525" y="200194"/>
                    </a:lnTo>
                    <a:lnTo>
                      <a:pt x="158843" y="200069"/>
                    </a:lnTo>
                    <a:close/>
                  </a:path>
                  <a:path w="473710" h="562609">
                    <a:moveTo>
                      <a:pt x="172286" y="200075"/>
                    </a:moveTo>
                    <a:lnTo>
                      <a:pt x="171867" y="200177"/>
                    </a:lnTo>
                    <a:lnTo>
                      <a:pt x="172286" y="200075"/>
                    </a:lnTo>
                    <a:close/>
                  </a:path>
                  <a:path w="473710" h="562609">
                    <a:moveTo>
                      <a:pt x="165189" y="200209"/>
                    </a:moveTo>
                    <a:lnTo>
                      <a:pt x="165606" y="200271"/>
                    </a:lnTo>
                    <a:lnTo>
                      <a:pt x="165189" y="200209"/>
                    </a:lnTo>
                    <a:close/>
                  </a:path>
                  <a:path w="473710" h="562609">
                    <a:moveTo>
                      <a:pt x="165688" y="200232"/>
                    </a:moveTo>
                    <a:lnTo>
                      <a:pt x="165833" y="200265"/>
                    </a:lnTo>
                    <a:lnTo>
                      <a:pt x="165688" y="200232"/>
                    </a:lnTo>
                    <a:close/>
                  </a:path>
                  <a:path w="473710" h="562609">
                    <a:moveTo>
                      <a:pt x="174545" y="200057"/>
                    </a:moveTo>
                    <a:lnTo>
                      <a:pt x="174357" y="200264"/>
                    </a:lnTo>
                    <a:lnTo>
                      <a:pt x="174545" y="200057"/>
                    </a:lnTo>
                    <a:close/>
                  </a:path>
                  <a:path w="473710" h="562609">
                    <a:moveTo>
                      <a:pt x="154176" y="200179"/>
                    </a:moveTo>
                    <a:close/>
                  </a:path>
                  <a:path w="473710" h="562609">
                    <a:moveTo>
                      <a:pt x="157708" y="199865"/>
                    </a:moveTo>
                    <a:lnTo>
                      <a:pt x="157490" y="200013"/>
                    </a:lnTo>
                    <a:lnTo>
                      <a:pt x="158355" y="200261"/>
                    </a:lnTo>
                    <a:lnTo>
                      <a:pt x="158837" y="200071"/>
                    </a:lnTo>
                    <a:lnTo>
                      <a:pt x="157708" y="199865"/>
                    </a:lnTo>
                    <a:close/>
                  </a:path>
                  <a:path w="473710" h="562609">
                    <a:moveTo>
                      <a:pt x="165868" y="200215"/>
                    </a:moveTo>
                    <a:close/>
                  </a:path>
                  <a:path w="473710" h="562609">
                    <a:moveTo>
                      <a:pt x="175222" y="199688"/>
                    </a:moveTo>
                    <a:lnTo>
                      <a:pt x="174838" y="199924"/>
                    </a:lnTo>
                    <a:lnTo>
                      <a:pt x="174714" y="200259"/>
                    </a:lnTo>
                    <a:lnTo>
                      <a:pt x="174966" y="200067"/>
                    </a:lnTo>
                    <a:lnTo>
                      <a:pt x="175222" y="199688"/>
                    </a:lnTo>
                    <a:close/>
                  </a:path>
                  <a:path w="473710" h="562609">
                    <a:moveTo>
                      <a:pt x="172270" y="200093"/>
                    </a:moveTo>
                    <a:lnTo>
                      <a:pt x="171805" y="200258"/>
                    </a:lnTo>
                    <a:lnTo>
                      <a:pt x="172176" y="200169"/>
                    </a:lnTo>
                    <a:close/>
                  </a:path>
                  <a:path w="473710" h="562609">
                    <a:moveTo>
                      <a:pt x="164678" y="200215"/>
                    </a:moveTo>
                    <a:lnTo>
                      <a:pt x="165003" y="200255"/>
                    </a:lnTo>
                    <a:lnTo>
                      <a:pt x="164678" y="200215"/>
                    </a:lnTo>
                    <a:close/>
                  </a:path>
                  <a:path w="473710" h="562609">
                    <a:moveTo>
                      <a:pt x="163719" y="200140"/>
                    </a:moveTo>
                    <a:lnTo>
                      <a:pt x="163893" y="200178"/>
                    </a:lnTo>
                    <a:lnTo>
                      <a:pt x="163719" y="200140"/>
                    </a:lnTo>
                    <a:close/>
                  </a:path>
                  <a:path w="473710" h="562609">
                    <a:moveTo>
                      <a:pt x="163948" y="200161"/>
                    </a:moveTo>
                    <a:lnTo>
                      <a:pt x="163669" y="200252"/>
                    </a:lnTo>
                    <a:lnTo>
                      <a:pt x="164149" y="200203"/>
                    </a:lnTo>
                    <a:lnTo>
                      <a:pt x="163948" y="200161"/>
                    </a:lnTo>
                    <a:close/>
                  </a:path>
                  <a:path w="473710" h="562609">
                    <a:moveTo>
                      <a:pt x="167693" y="200095"/>
                    </a:moveTo>
                    <a:lnTo>
                      <a:pt x="166946" y="200187"/>
                    </a:lnTo>
                    <a:lnTo>
                      <a:pt x="167542" y="200167"/>
                    </a:lnTo>
                    <a:lnTo>
                      <a:pt x="167693" y="200095"/>
                    </a:lnTo>
                    <a:close/>
                  </a:path>
                  <a:path w="473710" h="562609">
                    <a:moveTo>
                      <a:pt x="180564" y="199085"/>
                    </a:moveTo>
                    <a:lnTo>
                      <a:pt x="180394" y="199203"/>
                    </a:lnTo>
                    <a:lnTo>
                      <a:pt x="179767" y="199867"/>
                    </a:lnTo>
                    <a:lnTo>
                      <a:pt x="179642" y="200248"/>
                    </a:lnTo>
                    <a:lnTo>
                      <a:pt x="180146" y="199879"/>
                    </a:lnTo>
                    <a:lnTo>
                      <a:pt x="180273" y="199472"/>
                    </a:lnTo>
                    <a:lnTo>
                      <a:pt x="180400" y="199271"/>
                    </a:lnTo>
                    <a:lnTo>
                      <a:pt x="180564" y="199085"/>
                    </a:lnTo>
                    <a:close/>
                  </a:path>
                  <a:path w="473710" h="562609">
                    <a:moveTo>
                      <a:pt x="169650" y="200018"/>
                    </a:moveTo>
                    <a:lnTo>
                      <a:pt x="169277" y="200059"/>
                    </a:lnTo>
                    <a:lnTo>
                      <a:pt x="169152" y="200247"/>
                    </a:lnTo>
                    <a:lnTo>
                      <a:pt x="169650" y="200018"/>
                    </a:lnTo>
                    <a:close/>
                  </a:path>
                  <a:path w="473710" h="562609">
                    <a:moveTo>
                      <a:pt x="164773" y="200205"/>
                    </a:moveTo>
                    <a:lnTo>
                      <a:pt x="165036" y="200247"/>
                    </a:lnTo>
                    <a:lnTo>
                      <a:pt x="164773" y="200205"/>
                    </a:lnTo>
                    <a:close/>
                  </a:path>
                  <a:path w="473710" h="562609">
                    <a:moveTo>
                      <a:pt x="166857" y="199988"/>
                    </a:moveTo>
                    <a:lnTo>
                      <a:pt x="166348" y="200041"/>
                    </a:lnTo>
                    <a:lnTo>
                      <a:pt x="166227" y="200247"/>
                    </a:lnTo>
                    <a:lnTo>
                      <a:pt x="166857" y="199988"/>
                    </a:lnTo>
                    <a:close/>
                  </a:path>
                  <a:path w="473710" h="562609">
                    <a:moveTo>
                      <a:pt x="165746" y="200203"/>
                    </a:moveTo>
                    <a:close/>
                  </a:path>
                  <a:path w="473710" h="562609">
                    <a:moveTo>
                      <a:pt x="155170" y="199925"/>
                    </a:moveTo>
                    <a:lnTo>
                      <a:pt x="154638" y="200122"/>
                    </a:lnTo>
                    <a:lnTo>
                      <a:pt x="155253" y="199971"/>
                    </a:lnTo>
                    <a:close/>
                  </a:path>
                  <a:path w="473710" h="562609">
                    <a:moveTo>
                      <a:pt x="166285" y="200048"/>
                    </a:moveTo>
                    <a:lnTo>
                      <a:pt x="166058" y="200232"/>
                    </a:lnTo>
                    <a:lnTo>
                      <a:pt x="166285" y="200048"/>
                    </a:lnTo>
                    <a:close/>
                  </a:path>
                  <a:path w="473710" h="562609">
                    <a:moveTo>
                      <a:pt x="152399" y="199987"/>
                    </a:moveTo>
                    <a:lnTo>
                      <a:pt x="152563" y="200067"/>
                    </a:lnTo>
                    <a:lnTo>
                      <a:pt x="153297" y="200239"/>
                    </a:lnTo>
                    <a:lnTo>
                      <a:pt x="152399" y="199987"/>
                    </a:lnTo>
                    <a:close/>
                  </a:path>
                  <a:path w="473710" h="562609">
                    <a:moveTo>
                      <a:pt x="174435" y="199795"/>
                    </a:moveTo>
                    <a:lnTo>
                      <a:pt x="174171" y="199966"/>
                    </a:lnTo>
                    <a:lnTo>
                      <a:pt x="173919" y="200236"/>
                    </a:lnTo>
                    <a:lnTo>
                      <a:pt x="174172" y="200100"/>
                    </a:lnTo>
                    <a:lnTo>
                      <a:pt x="174435" y="199795"/>
                    </a:lnTo>
                    <a:close/>
                  </a:path>
                  <a:path w="473710" h="562609">
                    <a:moveTo>
                      <a:pt x="168389" y="200089"/>
                    </a:moveTo>
                    <a:lnTo>
                      <a:pt x="167766" y="200154"/>
                    </a:lnTo>
                    <a:lnTo>
                      <a:pt x="168230" y="200173"/>
                    </a:lnTo>
                    <a:lnTo>
                      <a:pt x="168389" y="200089"/>
                    </a:lnTo>
                    <a:close/>
                  </a:path>
                  <a:path w="473710" h="562609">
                    <a:moveTo>
                      <a:pt x="167466" y="199925"/>
                    </a:moveTo>
                    <a:lnTo>
                      <a:pt x="166857" y="199988"/>
                    </a:lnTo>
                    <a:lnTo>
                      <a:pt x="166357" y="200233"/>
                    </a:lnTo>
                    <a:lnTo>
                      <a:pt x="166938" y="200173"/>
                    </a:lnTo>
                    <a:lnTo>
                      <a:pt x="167466" y="199925"/>
                    </a:lnTo>
                    <a:close/>
                  </a:path>
                  <a:path w="473710" h="562609">
                    <a:moveTo>
                      <a:pt x="165353" y="200168"/>
                    </a:moveTo>
                    <a:lnTo>
                      <a:pt x="165688" y="200232"/>
                    </a:lnTo>
                    <a:lnTo>
                      <a:pt x="165353" y="200168"/>
                    </a:lnTo>
                    <a:close/>
                  </a:path>
                  <a:path w="473710" h="562609">
                    <a:moveTo>
                      <a:pt x="166052" y="200072"/>
                    </a:moveTo>
                    <a:lnTo>
                      <a:pt x="165892" y="200217"/>
                    </a:lnTo>
                    <a:lnTo>
                      <a:pt x="166052" y="200072"/>
                    </a:lnTo>
                    <a:close/>
                  </a:path>
                  <a:path w="473710" h="562609">
                    <a:moveTo>
                      <a:pt x="160752" y="199873"/>
                    </a:moveTo>
                    <a:lnTo>
                      <a:pt x="160633" y="200016"/>
                    </a:lnTo>
                    <a:lnTo>
                      <a:pt x="160507" y="200225"/>
                    </a:lnTo>
                    <a:lnTo>
                      <a:pt x="161582" y="199984"/>
                    </a:lnTo>
                    <a:lnTo>
                      <a:pt x="160752" y="199873"/>
                    </a:lnTo>
                    <a:close/>
                  </a:path>
                  <a:path w="473710" h="562609">
                    <a:moveTo>
                      <a:pt x="159156" y="199959"/>
                    </a:moveTo>
                    <a:lnTo>
                      <a:pt x="160228" y="200223"/>
                    </a:lnTo>
                    <a:lnTo>
                      <a:pt x="159156" y="199959"/>
                    </a:lnTo>
                    <a:close/>
                  </a:path>
                  <a:path w="473710" h="562609">
                    <a:moveTo>
                      <a:pt x="164336" y="200184"/>
                    </a:moveTo>
                    <a:lnTo>
                      <a:pt x="164618" y="200221"/>
                    </a:lnTo>
                    <a:lnTo>
                      <a:pt x="164336" y="200184"/>
                    </a:lnTo>
                    <a:close/>
                  </a:path>
                  <a:path w="473710" h="562609">
                    <a:moveTo>
                      <a:pt x="160646" y="199863"/>
                    </a:moveTo>
                    <a:lnTo>
                      <a:pt x="160467" y="200018"/>
                    </a:lnTo>
                    <a:lnTo>
                      <a:pt x="160340" y="200192"/>
                    </a:lnTo>
                    <a:lnTo>
                      <a:pt x="160718" y="199914"/>
                    </a:lnTo>
                    <a:close/>
                  </a:path>
                  <a:path w="473710" h="562609">
                    <a:moveTo>
                      <a:pt x="164430" y="200174"/>
                    </a:moveTo>
                    <a:lnTo>
                      <a:pt x="164662" y="200213"/>
                    </a:lnTo>
                    <a:lnTo>
                      <a:pt x="164430" y="200174"/>
                    </a:lnTo>
                    <a:close/>
                  </a:path>
                  <a:path w="473710" h="562609">
                    <a:moveTo>
                      <a:pt x="155133" y="199915"/>
                    </a:moveTo>
                    <a:lnTo>
                      <a:pt x="154522" y="200143"/>
                    </a:lnTo>
                    <a:lnTo>
                      <a:pt x="155138" y="199936"/>
                    </a:lnTo>
                    <a:close/>
                  </a:path>
                  <a:path w="473710" h="562609">
                    <a:moveTo>
                      <a:pt x="174779" y="199930"/>
                    </a:moveTo>
                    <a:lnTo>
                      <a:pt x="174567" y="200046"/>
                    </a:lnTo>
                    <a:lnTo>
                      <a:pt x="174441" y="200205"/>
                    </a:lnTo>
                    <a:lnTo>
                      <a:pt x="174686" y="200031"/>
                    </a:lnTo>
                    <a:close/>
                  </a:path>
                  <a:path w="473710" h="562609">
                    <a:moveTo>
                      <a:pt x="165964" y="200081"/>
                    </a:moveTo>
                    <a:lnTo>
                      <a:pt x="165513" y="200128"/>
                    </a:lnTo>
                    <a:lnTo>
                      <a:pt x="165748" y="200203"/>
                    </a:lnTo>
                    <a:lnTo>
                      <a:pt x="165964" y="200081"/>
                    </a:lnTo>
                    <a:close/>
                  </a:path>
                  <a:path w="473710" h="562609">
                    <a:moveTo>
                      <a:pt x="151225" y="199411"/>
                    </a:moveTo>
                    <a:lnTo>
                      <a:pt x="153557" y="200201"/>
                    </a:lnTo>
                    <a:lnTo>
                      <a:pt x="152557" y="199792"/>
                    </a:lnTo>
                    <a:lnTo>
                      <a:pt x="151225" y="199411"/>
                    </a:lnTo>
                    <a:close/>
                  </a:path>
                  <a:path w="473710" h="562609">
                    <a:moveTo>
                      <a:pt x="171762" y="199788"/>
                    </a:moveTo>
                    <a:lnTo>
                      <a:pt x="171370" y="199842"/>
                    </a:lnTo>
                    <a:lnTo>
                      <a:pt x="170991" y="200201"/>
                    </a:lnTo>
                    <a:lnTo>
                      <a:pt x="171328" y="200120"/>
                    </a:lnTo>
                    <a:lnTo>
                      <a:pt x="171578" y="199959"/>
                    </a:lnTo>
                    <a:lnTo>
                      <a:pt x="171762" y="199788"/>
                    </a:lnTo>
                    <a:close/>
                  </a:path>
                  <a:path w="473710" h="562609">
                    <a:moveTo>
                      <a:pt x="176713" y="199005"/>
                    </a:moveTo>
                    <a:lnTo>
                      <a:pt x="176347" y="199253"/>
                    </a:lnTo>
                    <a:lnTo>
                      <a:pt x="175715" y="200201"/>
                    </a:lnTo>
                    <a:lnTo>
                      <a:pt x="176713" y="199005"/>
                    </a:lnTo>
                    <a:close/>
                  </a:path>
                  <a:path w="473710" h="562609">
                    <a:moveTo>
                      <a:pt x="154981" y="199874"/>
                    </a:moveTo>
                    <a:lnTo>
                      <a:pt x="154247" y="200161"/>
                    </a:lnTo>
                    <a:lnTo>
                      <a:pt x="155114" y="199922"/>
                    </a:lnTo>
                    <a:lnTo>
                      <a:pt x="154981" y="199874"/>
                    </a:lnTo>
                    <a:close/>
                  </a:path>
                  <a:path w="473710" h="562609">
                    <a:moveTo>
                      <a:pt x="174493" y="199961"/>
                    </a:moveTo>
                    <a:lnTo>
                      <a:pt x="174286" y="200199"/>
                    </a:lnTo>
                    <a:lnTo>
                      <a:pt x="174493" y="199961"/>
                    </a:lnTo>
                    <a:close/>
                  </a:path>
                  <a:path w="473710" h="562609">
                    <a:moveTo>
                      <a:pt x="165232" y="200157"/>
                    </a:moveTo>
                    <a:close/>
                  </a:path>
                  <a:path w="473710" h="562609">
                    <a:moveTo>
                      <a:pt x="174182" y="199936"/>
                    </a:moveTo>
                    <a:lnTo>
                      <a:pt x="173942" y="200071"/>
                    </a:lnTo>
                    <a:lnTo>
                      <a:pt x="174182" y="199936"/>
                    </a:lnTo>
                    <a:close/>
                  </a:path>
                  <a:path w="473710" h="562609">
                    <a:moveTo>
                      <a:pt x="164626" y="200154"/>
                    </a:moveTo>
                    <a:lnTo>
                      <a:pt x="164772" y="200189"/>
                    </a:lnTo>
                    <a:lnTo>
                      <a:pt x="164626" y="200154"/>
                    </a:lnTo>
                    <a:close/>
                  </a:path>
                  <a:path w="473710" h="562609">
                    <a:moveTo>
                      <a:pt x="172679" y="200048"/>
                    </a:moveTo>
                    <a:lnTo>
                      <a:pt x="172508" y="200089"/>
                    </a:lnTo>
                    <a:lnTo>
                      <a:pt x="172679" y="200048"/>
                    </a:lnTo>
                    <a:close/>
                  </a:path>
                  <a:path w="473710" h="562609">
                    <a:moveTo>
                      <a:pt x="146584" y="198120"/>
                    </a:moveTo>
                    <a:lnTo>
                      <a:pt x="149393" y="199670"/>
                    </a:lnTo>
                    <a:lnTo>
                      <a:pt x="151001" y="200187"/>
                    </a:lnTo>
                    <a:lnTo>
                      <a:pt x="147822" y="198505"/>
                    </a:lnTo>
                    <a:lnTo>
                      <a:pt x="146584" y="198120"/>
                    </a:lnTo>
                    <a:close/>
                  </a:path>
                  <a:path w="473710" h="562609">
                    <a:moveTo>
                      <a:pt x="152025" y="199762"/>
                    </a:moveTo>
                    <a:lnTo>
                      <a:pt x="153000" y="200126"/>
                    </a:lnTo>
                    <a:lnTo>
                      <a:pt x="153251" y="200184"/>
                    </a:lnTo>
                    <a:lnTo>
                      <a:pt x="152025" y="199762"/>
                    </a:lnTo>
                    <a:close/>
                  </a:path>
                  <a:path w="473710" h="562609">
                    <a:moveTo>
                      <a:pt x="174328" y="199653"/>
                    </a:moveTo>
                    <a:lnTo>
                      <a:pt x="174121" y="199725"/>
                    </a:lnTo>
                    <a:lnTo>
                      <a:pt x="173743" y="200183"/>
                    </a:lnTo>
                    <a:lnTo>
                      <a:pt x="174328" y="199653"/>
                    </a:lnTo>
                    <a:close/>
                  </a:path>
                  <a:path w="473710" h="562609">
                    <a:moveTo>
                      <a:pt x="164907" y="200160"/>
                    </a:moveTo>
                    <a:close/>
                  </a:path>
                  <a:path w="473710" h="562609">
                    <a:moveTo>
                      <a:pt x="152256" y="199542"/>
                    </a:moveTo>
                    <a:lnTo>
                      <a:pt x="152689" y="199743"/>
                    </a:lnTo>
                    <a:lnTo>
                      <a:pt x="154176" y="200179"/>
                    </a:lnTo>
                    <a:lnTo>
                      <a:pt x="152256" y="199542"/>
                    </a:lnTo>
                    <a:close/>
                  </a:path>
                  <a:path w="473710" h="562609">
                    <a:moveTo>
                      <a:pt x="172486" y="199859"/>
                    </a:moveTo>
                    <a:lnTo>
                      <a:pt x="171848" y="200178"/>
                    </a:lnTo>
                    <a:lnTo>
                      <a:pt x="172210" y="200091"/>
                    </a:lnTo>
                    <a:lnTo>
                      <a:pt x="172486" y="199859"/>
                    </a:lnTo>
                    <a:close/>
                  </a:path>
                  <a:path w="473710" h="562609">
                    <a:moveTo>
                      <a:pt x="165011" y="200137"/>
                    </a:moveTo>
                    <a:lnTo>
                      <a:pt x="165187" y="200162"/>
                    </a:lnTo>
                    <a:lnTo>
                      <a:pt x="165011" y="200137"/>
                    </a:lnTo>
                    <a:close/>
                  </a:path>
                  <a:path w="473710" h="562609">
                    <a:moveTo>
                      <a:pt x="173753" y="199790"/>
                    </a:moveTo>
                    <a:lnTo>
                      <a:pt x="173531" y="199930"/>
                    </a:lnTo>
                    <a:lnTo>
                      <a:pt x="173405" y="200169"/>
                    </a:lnTo>
                    <a:lnTo>
                      <a:pt x="173753" y="199790"/>
                    </a:lnTo>
                    <a:close/>
                  </a:path>
                  <a:path w="473710" h="562609">
                    <a:moveTo>
                      <a:pt x="168492" y="200078"/>
                    </a:moveTo>
                    <a:lnTo>
                      <a:pt x="168275" y="200168"/>
                    </a:lnTo>
                    <a:lnTo>
                      <a:pt x="168492" y="200078"/>
                    </a:lnTo>
                    <a:close/>
                  </a:path>
                  <a:path w="473710" h="562609">
                    <a:moveTo>
                      <a:pt x="172492" y="199852"/>
                    </a:moveTo>
                    <a:lnTo>
                      <a:pt x="172100" y="199943"/>
                    </a:lnTo>
                    <a:lnTo>
                      <a:pt x="171860" y="200167"/>
                    </a:lnTo>
                    <a:lnTo>
                      <a:pt x="172492" y="199852"/>
                    </a:lnTo>
                    <a:close/>
                  </a:path>
                  <a:path w="473710" h="562609">
                    <a:moveTo>
                      <a:pt x="164119" y="200104"/>
                    </a:moveTo>
                    <a:lnTo>
                      <a:pt x="164520" y="200165"/>
                    </a:lnTo>
                    <a:lnTo>
                      <a:pt x="164119" y="200104"/>
                    </a:lnTo>
                    <a:close/>
                  </a:path>
                  <a:path w="473710" h="562609">
                    <a:moveTo>
                      <a:pt x="172567" y="200007"/>
                    </a:moveTo>
                    <a:lnTo>
                      <a:pt x="172331" y="200071"/>
                    </a:lnTo>
                    <a:lnTo>
                      <a:pt x="172567" y="200007"/>
                    </a:lnTo>
                    <a:close/>
                  </a:path>
                  <a:path w="473710" h="562609">
                    <a:moveTo>
                      <a:pt x="164894" y="200126"/>
                    </a:moveTo>
                    <a:close/>
                  </a:path>
                  <a:path w="473710" h="562609">
                    <a:moveTo>
                      <a:pt x="156474" y="200023"/>
                    </a:moveTo>
                    <a:lnTo>
                      <a:pt x="156940" y="200159"/>
                    </a:lnTo>
                    <a:lnTo>
                      <a:pt x="156474" y="200023"/>
                    </a:lnTo>
                    <a:close/>
                  </a:path>
                  <a:path w="473710" h="562609">
                    <a:moveTo>
                      <a:pt x="178819" y="199121"/>
                    </a:moveTo>
                    <a:lnTo>
                      <a:pt x="177563" y="200158"/>
                    </a:lnTo>
                    <a:lnTo>
                      <a:pt x="178316" y="199621"/>
                    </a:lnTo>
                    <a:lnTo>
                      <a:pt x="178819" y="199121"/>
                    </a:lnTo>
                    <a:close/>
                  </a:path>
                  <a:path w="473710" h="562609">
                    <a:moveTo>
                      <a:pt x="165035" y="200132"/>
                    </a:moveTo>
                    <a:lnTo>
                      <a:pt x="165232" y="200157"/>
                    </a:lnTo>
                    <a:lnTo>
                      <a:pt x="165035" y="200132"/>
                    </a:lnTo>
                    <a:close/>
                  </a:path>
                  <a:path w="473710" h="562609">
                    <a:moveTo>
                      <a:pt x="168550" y="200072"/>
                    </a:moveTo>
                    <a:lnTo>
                      <a:pt x="168378" y="200157"/>
                    </a:lnTo>
                    <a:lnTo>
                      <a:pt x="168550" y="200072"/>
                    </a:lnTo>
                    <a:close/>
                  </a:path>
                  <a:path w="473710" h="562609">
                    <a:moveTo>
                      <a:pt x="150854" y="198830"/>
                    </a:moveTo>
                    <a:lnTo>
                      <a:pt x="152271" y="199546"/>
                    </a:lnTo>
                    <a:lnTo>
                      <a:pt x="154235" y="200157"/>
                    </a:lnTo>
                    <a:lnTo>
                      <a:pt x="154862" y="199919"/>
                    </a:lnTo>
                    <a:lnTo>
                      <a:pt x="153005" y="199386"/>
                    </a:lnTo>
                    <a:lnTo>
                      <a:pt x="152764" y="199258"/>
                    </a:lnTo>
                    <a:lnTo>
                      <a:pt x="150854" y="198830"/>
                    </a:lnTo>
                    <a:close/>
                  </a:path>
                  <a:path w="473710" h="562609">
                    <a:moveTo>
                      <a:pt x="168502" y="200011"/>
                    </a:moveTo>
                    <a:lnTo>
                      <a:pt x="167852" y="200078"/>
                    </a:lnTo>
                    <a:lnTo>
                      <a:pt x="168314" y="200095"/>
                    </a:lnTo>
                    <a:lnTo>
                      <a:pt x="168502" y="200011"/>
                    </a:lnTo>
                    <a:close/>
                  </a:path>
                  <a:path w="473710" h="562609">
                    <a:moveTo>
                      <a:pt x="165952" y="200018"/>
                    </a:moveTo>
                    <a:lnTo>
                      <a:pt x="165273" y="200087"/>
                    </a:lnTo>
                    <a:lnTo>
                      <a:pt x="165474" y="200132"/>
                    </a:lnTo>
                    <a:lnTo>
                      <a:pt x="165952" y="200018"/>
                    </a:lnTo>
                    <a:close/>
                  </a:path>
                  <a:path w="473710" h="562609">
                    <a:moveTo>
                      <a:pt x="163737" y="200111"/>
                    </a:moveTo>
                    <a:lnTo>
                      <a:pt x="163977" y="200151"/>
                    </a:lnTo>
                    <a:lnTo>
                      <a:pt x="163737" y="200111"/>
                    </a:lnTo>
                    <a:close/>
                  </a:path>
                  <a:path w="473710" h="562609">
                    <a:moveTo>
                      <a:pt x="164234" y="200067"/>
                    </a:moveTo>
                    <a:lnTo>
                      <a:pt x="164727" y="200143"/>
                    </a:lnTo>
                    <a:lnTo>
                      <a:pt x="164234" y="200067"/>
                    </a:lnTo>
                    <a:close/>
                  </a:path>
                  <a:path w="473710" h="562609">
                    <a:moveTo>
                      <a:pt x="174436" y="199957"/>
                    </a:moveTo>
                    <a:lnTo>
                      <a:pt x="174189" y="200138"/>
                    </a:lnTo>
                    <a:lnTo>
                      <a:pt x="174436" y="199957"/>
                    </a:lnTo>
                    <a:close/>
                  </a:path>
                  <a:path w="473710" h="562609">
                    <a:moveTo>
                      <a:pt x="148470" y="199390"/>
                    </a:moveTo>
                    <a:lnTo>
                      <a:pt x="149832" y="200128"/>
                    </a:lnTo>
                    <a:lnTo>
                      <a:pt x="148580" y="199425"/>
                    </a:lnTo>
                    <a:close/>
                  </a:path>
                  <a:path w="473710" h="562609">
                    <a:moveTo>
                      <a:pt x="166014" y="200012"/>
                    </a:moveTo>
                    <a:lnTo>
                      <a:pt x="165513" y="200128"/>
                    </a:lnTo>
                    <a:lnTo>
                      <a:pt x="165931" y="200084"/>
                    </a:lnTo>
                    <a:close/>
                  </a:path>
                  <a:path w="473710" h="562609">
                    <a:moveTo>
                      <a:pt x="174698" y="199842"/>
                    </a:moveTo>
                    <a:lnTo>
                      <a:pt x="174543" y="199932"/>
                    </a:lnTo>
                    <a:lnTo>
                      <a:pt x="174419" y="200127"/>
                    </a:lnTo>
                    <a:lnTo>
                      <a:pt x="174698" y="199842"/>
                    </a:lnTo>
                    <a:close/>
                  </a:path>
                  <a:path w="473710" h="562609">
                    <a:moveTo>
                      <a:pt x="164268" y="200056"/>
                    </a:moveTo>
                    <a:lnTo>
                      <a:pt x="164894" y="200126"/>
                    </a:lnTo>
                    <a:lnTo>
                      <a:pt x="164268" y="200056"/>
                    </a:lnTo>
                    <a:close/>
                  </a:path>
                  <a:path w="473710" h="562609">
                    <a:moveTo>
                      <a:pt x="168849" y="200041"/>
                    </a:moveTo>
                    <a:lnTo>
                      <a:pt x="168668" y="200125"/>
                    </a:lnTo>
                    <a:lnTo>
                      <a:pt x="168849" y="200041"/>
                    </a:lnTo>
                    <a:close/>
                  </a:path>
                  <a:path w="473710" h="562609">
                    <a:moveTo>
                      <a:pt x="150149" y="199520"/>
                    </a:moveTo>
                    <a:lnTo>
                      <a:pt x="151663" y="200125"/>
                    </a:lnTo>
                    <a:lnTo>
                      <a:pt x="150791" y="199680"/>
                    </a:lnTo>
                    <a:lnTo>
                      <a:pt x="150149" y="199520"/>
                    </a:lnTo>
                    <a:close/>
                  </a:path>
                  <a:path w="473710" h="562609">
                    <a:moveTo>
                      <a:pt x="174337" y="199666"/>
                    </a:moveTo>
                    <a:lnTo>
                      <a:pt x="173846" y="200125"/>
                    </a:lnTo>
                    <a:lnTo>
                      <a:pt x="174337" y="199666"/>
                    </a:lnTo>
                    <a:close/>
                  </a:path>
                  <a:path w="473710" h="562609">
                    <a:moveTo>
                      <a:pt x="156189" y="199912"/>
                    </a:moveTo>
                    <a:lnTo>
                      <a:pt x="157030" y="200125"/>
                    </a:lnTo>
                    <a:lnTo>
                      <a:pt x="156189" y="199912"/>
                    </a:lnTo>
                    <a:close/>
                  </a:path>
                  <a:path w="473710" h="562609">
                    <a:moveTo>
                      <a:pt x="171537" y="199998"/>
                    </a:moveTo>
                    <a:lnTo>
                      <a:pt x="171321" y="200124"/>
                    </a:lnTo>
                    <a:lnTo>
                      <a:pt x="171537" y="199998"/>
                    </a:lnTo>
                    <a:close/>
                  </a:path>
                  <a:path w="473710" h="562609">
                    <a:moveTo>
                      <a:pt x="169083" y="200017"/>
                    </a:moveTo>
                    <a:lnTo>
                      <a:pt x="168819" y="200057"/>
                    </a:lnTo>
                    <a:lnTo>
                      <a:pt x="169063" y="200048"/>
                    </a:lnTo>
                    <a:close/>
                  </a:path>
                  <a:path w="473710" h="562609">
                    <a:moveTo>
                      <a:pt x="166255" y="199404"/>
                    </a:moveTo>
                    <a:lnTo>
                      <a:pt x="164445" y="199997"/>
                    </a:lnTo>
                    <a:lnTo>
                      <a:pt x="164936" y="200122"/>
                    </a:lnTo>
                    <a:lnTo>
                      <a:pt x="166035" y="199914"/>
                    </a:lnTo>
                    <a:lnTo>
                      <a:pt x="166162" y="199710"/>
                    </a:lnTo>
                    <a:lnTo>
                      <a:pt x="166255" y="199404"/>
                    </a:lnTo>
                    <a:close/>
                  </a:path>
                  <a:path w="473710" h="562609">
                    <a:moveTo>
                      <a:pt x="160569" y="199857"/>
                    </a:moveTo>
                    <a:lnTo>
                      <a:pt x="160360" y="200109"/>
                    </a:lnTo>
                    <a:lnTo>
                      <a:pt x="160614" y="199891"/>
                    </a:lnTo>
                    <a:close/>
                  </a:path>
                  <a:path w="473710" h="562609">
                    <a:moveTo>
                      <a:pt x="176486" y="198997"/>
                    </a:moveTo>
                    <a:lnTo>
                      <a:pt x="175317" y="199636"/>
                    </a:lnTo>
                    <a:lnTo>
                      <a:pt x="174938" y="200109"/>
                    </a:lnTo>
                    <a:lnTo>
                      <a:pt x="176325" y="199168"/>
                    </a:lnTo>
                    <a:lnTo>
                      <a:pt x="176486" y="198997"/>
                    </a:lnTo>
                    <a:close/>
                  </a:path>
                  <a:path w="473710" h="562609">
                    <a:moveTo>
                      <a:pt x="159026" y="200003"/>
                    </a:moveTo>
                    <a:close/>
                  </a:path>
                  <a:path w="473710" h="562609">
                    <a:moveTo>
                      <a:pt x="167846" y="200021"/>
                    </a:moveTo>
                    <a:lnTo>
                      <a:pt x="167693" y="200095"/>
                    </a:lnTo>
                    <a:lnTo>
                      <a:pt x="167846" y="200021"/>
                    </a:lnTo>
                    <a:close/>
                  </a:path>
                  <a:path w="473710" h="562609">
                    <a:moveTo>
                      <a:pt x="166093" y="199901"/>
                    </a:moveTo>
                    <a:lnTo>
                      <a:pt x="165208" y="200094"/>
                    </a:lnTo>
                    <a:lnTo>
                      <a:pt x="166001" y="200006"/>
                    </a:lnTo>
                    <a:close/>
                  </a:path>
                  <a:path w="473710" h="562609">
                    <a:moveTo>
                      <a:pt x="163791" y="200027"/>
                    </a:moveTo>
                    <a:lnTo>
                      <a:pt x="164159" y="200091"/>
                    </a:lnTo>
                    <a:lnTo>
                      <a:pt x="163791" y="200027"/>
                    </a:lnTo>
                    <a:close/>
                  </a:path>
                  <a:path w="473710" h="562609">
                    <a:moveTo>
                      <a:pt x="171829" y="199879"/>
                    </a:moveTo>
                    <a:lnTo>
                      <a:pt x="171466" y="200091"/>
                    </a:lnTo>
                    <a:lnTo>
                      <a:pt x="171717" y="199993"/>
                    </a:lnTo>
                    <a:close/>
                  </a:path>
                  <a:path w="473710" h="562609">
                    <a:moveTo>
                      <a:pt x="156509" y="199790"/>
                    </a:moveTo>
                    <a:lnTo>
                      <a:pt x="156277" y="199928"/>
                    </a:lnTo>
                    <a:lnTo>
                      <a:pt x="157125" y="200088"/>
                    </a:lnTo>
                    <a:lnTo>
                      <a:pt x="156509" y="199790"/>
                    </a:lnTo>
                    <a:close/>
                  </a:path>
                  <a:path w="473710" h="562609">
                    <a:moveTo>
                      <a:pt x="168604" y="200000"/>
                    </a:moveTo>
                    <a:lnTo>
                      <a:pt x="168392" y="200087"/>
                    </a:lnTo>
                    <a:lnTo>
                      <a:pt x="168604" y="200000"/>
                    </a:lnTo>
                    <a:close/>
                  </a:path>
                  <a:path w="473710" h="562609">
                    <a:moveTo>
                      <a:pt x="169288" y="199995"/>
                    </a:moveTo>
                    <a:lnTo>
                      <a:pt x="169039" y="200085"/>
                    </a:lnTo>
                    <a:lnTo>
                      <a:pt x="169288" y="199995"/>
                    </a:lnTo>
                    <a:close/>
                  </a:path>
                  <a:path w="473710" h="562609">
                    <a:moveTo>
                      <a:pt x="168803" y="199786"/>
                    </a:moveTo>
                    <a:lnTo>
                      <a:pt x="168171" y="199865"/>
                    </a:lnTo>
                    <a:lnTo>
                      <a:pt x="167919" y="199986"/>
                    </a:lnTo>
                    <a:lnTo>
                      <a:pt x="168484" y="200013"/>
                    </a:lnTo>
                    <a:lnTo>
                      <a:pt x="168803" y="199786"/>
                    </a:lnTo>
                    <a:close/>
                  </a:path>
                  <a:path w="473710" h="562609">
                    <a:moveTo>
                      <a:pt x="155479" y="199967"/>
                    </a:moveTo>
                    <a:lnTo>
                      <a:pt x="155747" y="200080"/>
                    </a:lnTo>
                    <a:lnTo>
                      <a:pt x="155479" y="199967"/>
                    </a:lnTo>
                    <a:close/>
                  </a:path>
                  <a:path w="473710" h="562609">
                    <a:moveTo>
                      <a:pt x="168708" y="199989"/>
                    </a:moveTo>
                    <a:lnTo>
                      <a:pt x="168495" y="200076"/>
                    </a:lnTo>
                    <a:lnTo>
                      <a:pt x="168708" y="199989"/>
                    </a:lnTo>
                    <a:close/>
                  </a:path>
                  <a:path w="473710" h="562609">
                    <a:moveTo>
                      <a:pt x="151946" y="199882"/>
                    </a:moveTo>
                    <a:lnTo>
                      <a:pt x="152219" y="199993"/>
                    </a:lnTo>
                    <a:lnTo>
                      <a:pt x="152582" y="200076"/>
                    </a:lnTo>
                    <a:lnTo>
                      <a:pt x="152330" y="199971"/>
                    </a:lnTo>
                    <a:lnTo>
                      <a:pt x="151946" y="199882"/>
                    </a:lnTo>
                    <a:close/>
                  </a:path>
                  <a:path w="473710" h="562609">
                    <a:moveTo>
                      <a:pt x="166324" y="199980"/>
                    </a:moveTo>
                    <a:lnTo>
                      <a:pt x="166175" y="199997"/>
                    </a:lnTo>
                    <a:lnTo>
                      <a:pt x="166324" y="199980"/>
                    </a:lnTo>
                    <a:close/>
                  </a:path>
                  <a:path w="473710" h="562609">
                    <a:moveTo>
                      <a:pt x="172800" y="199781"/>
                    </a:moveTo>
                    <a:lnTo>
                      <a:pt x="172543" y="199840"/>
                    </a:lnTo>
                    <a:lnTo>
                      <a:pt x="172290" y="200071"/>
                    </a:lnTo>
                    <a:lnTo>
                      <a:pt x="172538" y="199997"/>
                    </a:lnTo>
                    <a:lnTo>
                      <a:pt x="172800" y="199781"/>
                    </a:lnTo>
                    <a:close/>
                  </a:path>
                  <a:path w="473710" h="562609">
                    <a:moveTo>
                      <a:pt x="157890" y="199795"/>
                    </a:moveTo>
                    <a:lnTo>
                      <a:pt x="157751" y="199870"/>
                    </a:lnTo>
                    <a:lnTo>
                      <a:pt x="158846" y="200068"/>
                    </a:lnTo>
                    <a:lnTo>
                      <a:pt x="157890" y="199795"/>
                    </a:lnTo>
                    <a:close/>
                  </a:path>
                  <a:path w="473710" h="562609">
                    <a:moveTo>
                      <a:pt x="169821" y="199940"/>
                    </a:moveTo>
                    <a:lnTo>
                      <a:pt x="169378" y="199986"/>
                    </a:lnTo>
                    <a:lnTo>
                      <a:pt x="169600" y="200024"/>
                    </a:lnTo>
                    <a:lnTo>
                      <a:pt x="169821" y="199940"/>
                    </a:lnTo>
                    <a:close/>
                  </a:path>
                  <a:path w="473710" h="562609">
                    <a:moveTo>
                      <a:pt x="174589" y="199708"/>
                    </a:moveTo>
                    <a:lnTo>
                      <a:pt x="174370" y="199884"/>
                    </a:lnTo>
                    <a:lnTo>
                      <a:pt x="174244" y="200060"/>
                    </a:lnTo>
                    <a:lnTo>
                      <a:pt x="174496" y="199859"/>
                    </a:lnTo>
                    <a:lnTo>
                      <a:pt x="174589" y="199708"/>
                    </a:lnTo>
                    <a:close/>
                  </a:path>
                  <a:path w="473710" h="562609">
                    <a:moveTo>
                      <a:pt x="174810" y="199777"/>
                    </a:moveTo>
                    <a:lnTo>
                      <a:pt x="174672" y="199879"/>
                    </a:lnTo>
                    <a:lnTo>
                      <a:pt x="174545" y="200057"/>
                    </a:lnTo>
                    <a:lnTo>
                      <a:pt x="174799" y="199831"/>
                    </a:lnTo>
                    <a:close/>
                  </a:path>
                  <a:path w="473710" h="562609">
                    <a:moveTo>
                      <a:pt x="155701" y="199882"/>
                    </a:moveTo>
                    <a:lnTo>
                      <a:pt x="155560" y="199989"/>
                    </a:lnTo>
                    <a:lnTo>
                      <a:pt x="155808" y="200056"/>
                    </a:lnTo>
                    <a:lnTo>
                      <a:pt x="156061" y="199961"/>
                    </a:lnTo>
                    <a:lnTo>
                      <a:pt x="155701" y="199882"/>
                    </a:lnTo>
                    <a:close/>
                  </a:path>
                  <a:path w="473710" h="562609">
                    <a:moveTo>
                      <a:pt x="165661" y="199313"/>
                    </a:moveTo>
                    <a:lnTo>
                      <a:pt x="164048" y="199729"/>
                    </a:lnTo>
                    <a:lnTo>
                      <a:pt x="163924" y="200021"/>
                    </a:lnTo>
                    <a:lnTo>
                      <a:pt x="164268" y="200056"/>
                    </a:lnTo>
                    <a:lnTo>
                      <a:pt x="166249" y="199405"/>
                    </a:lnTo>
                    <a:lnTo>
                      <a:pt x="165661" y="199313"/>
                    </a:lnTo>
                    <a:close/>
                  </a:path>
                  <a:path w="473710" h="562609">
                    <a:moveTo>
                      <a:pt x="169008" y="199958"/>
                    </a:moveTo>
                    <a:lnTo>
                      <a:pt x="168818" y="199978"/>
                    </a:lnTo>
                    <a:lnTo>
                      <a:pt x="169008" y="199958"/>
                    </a:lnTo>
                    <a:close/>
                  </a:path>
                  <a:path w="473710" h="562609">
                    <a:moveTo>
                      <a:pt x="163064" y="199961"/>
                    </a:moveTo>
                    <a:lnTo>
                      <a:pt x="163758" y="200054"/>
                    </a:lnTo>
                    <a:lnTo>
                      <a:pt x="163064" y="199961"/>
                    </a:lnTo>
                    <a:close/>
                  </a:path>
                  <a:path w="473710" h="562609">
                    <a:moveTo>
                      <a:pt x="159002" y="199999"/>
                    </a:moveTo>
                    <a:close/>
                  </a:path>
                  <a:path w="473710" h="562609">
                    <a:moveTo>
                      <a:pt x="162788" y="200026"/>
                    </a:moveTo>
                    <a:close/>
                  </a:path>
                  <a:path w="473710" h="562609">
                    <a:moveTo>
                      <a:pt x="173206" y="199852"/>
                    </a:moveTo>
                    <a:lnTo>
                      <a:pt x="172803" y="199950"/>
                    </a:lnTo>
                    <a:lnTo>
                      <a:pt x="173180" y="199898"/>
                    </a:lnTo>
                    <a:close/>
                  </a:path>
                  <a:path w="473710" h="562609">
                    <a:moveTo>
                      <a:pt x="167019" y="199909"/>
                    </a:moveTo>
                    <a:lnTo>
                      <a:pt x="166411" y="199971"/>
                    </a:lnTo>
                    <a:lnTo>
                      <a:pt x="166864" y="199984"/>
                    </a:lnTo>
                    <a:lnTo>
                      <a:pt x="167019" y="199909"/>
                    </a:lnTo>
                    <a:close/>
                  </a:path>
                  <a:path w="473710" h="562609">
                    <a:moveTo>
                      <a:pt x="171936" y="199769"/>
                    </a:moveTo>
                    <a:lnTo>
                      <a:pt x="171640" y="199937"/>
                    </a:lnTo>
                    <a:lnTo>
                      <a:pt x="171936" y="199769"/>
                    </a:lnTo>
                    <a:close/>
                  </a:path>
                  <a:path w="473710" h="562609">
                    <a:moveTo>
                      <a:pt x="172330" y="199727"/>
                    </a:moveTo>
                    <a:lnTo>
                      <a:pt x="172046" y="199764"/>
                    </a:lnTo>
                    <a:lnTo>
                      <a:pt x="171794" y="199914"/>
                    </a:lnTo>
                    <a:lnTo>
                      <a:pt x="171667" y="200044"/>
                    </a:lnTo>
                    <a:lnTo>
                      <a:pt x="172044" y="199956"/>
                    </a:lnTo>
                    <a:lnTo>
                      <a:pt x="172330" y="199727"/>
                    </a:lnTo>
                    <a:close/>
                  </a:path>
                  <a:path w="473710" h="562609">
                    <a:moveTo>
                      <a:pt x="172599" y="199976"/>
                    </a:moveTo>
                    <a:lnTo>
                      <a:pt x="172420" y="200040"/>
                    </a:lnTo>
                    <a:lnTo>
                      <a:pt x="172599" y="199976"/>
                    </a:lnTo>
                    <a:close/>
                  </a:path>
                  <a:path w="473710" h="562609">
                    <a:moveTo>
                      <a:pt x="169129" y="199946"/>
                    </a:moveTo>
                    <a:lnTo>
                      <a:pt x="168977" y="199975"/>
                    </a:lnTo>
                    <a:lnTo>
                      <a:pt x="169106" y="199982"/>
                    </a:lnTo>
                    <a:close/>
                  </a:path>
                  <a:path w="473710" h="562609">
                    <a:moveTo>
                      <a:pt x="162218" y="199975"/>
                    </a:moveTo>
                    <a:lnTo>
                      <a:pt x="162620" y="200027"/>
                    </a:lnTo>
                    <a:lnTo>
                      <a:pt x="162218" y="199975"/>
                    </a:lnTo>
                    <a:close/>
                  </a:path>
                  <a:path w="473710" h="562609">
                    <a:moveTo>
                      <a:pt x="163139" y="199943"/>
                    </a:moveTo>
                    <a:lnTo>
                      <a:pt x="163779" y="200026"/>
                    </a:lnTo>
                    <a:lnTo>
                      <a:pt x="163139" y="199943"/>
                    </a:lnTo>
                    <a:close/>
                  </a:path>
                  <a:path w="473710" h="562609">
                    <a:moveTo>
                      <a:pt x="156147" y="199928"/>
                    </a:moveTo>
                    <a:lnTo>
                      <a:pt x="156474" y="200023"/>
                    </a:lnTo>
                    <a:lnTo>
                      <a:pt x="156147" y="199928"/>
                    </a:lnTo>
                    <a:close/>
                  </a:path>
                  <a:path w="473710" h="562609">
                    <a:moveTo>
                      <a:pt x="168207" y="199848"/>
                    </a:moveTo>
                    <a:lnTo>
                      <a:pt x="167971" y="199872"/>
                    </a:lnTo>
                    <a:lnTo>
                      <a:pt x="167846" y="200021"/>
                    </a:lnTo>
                    <a:lnTo>
                      <a:pt x="168207" y="199848"/>
                    </a:lnTo>
                    <a:close/>
                  </a:path>
                  <a:path w="473710" h="562609">
                    <a:moveTo>
                      <a:pt x="170219" y="199898"/>
                    </a:moveTo>
                    <a:lnTo>
                      <a:pt x="169776" y="199961"/>
                    </a:lnTo>
                    <a:lnTo>
                      <a:pt x="170148" y="199954"/>
                    </a:lnTo>
                    <a:close/>
                  </a:path>
                  <a:path w="473710" h="562609">
                    <a:moveTo>
                      <a:pt x="156599" y="199757"/>
                    </a:moveTo>
                    <a:lnTo>
                      <a:pt x="157315" y="200016"/>
                    </a:lnTo>
                    <a:lnTo>
                      <a:pt x="156599" y="199757"/>
                    </a:lnTo>
                    <a:close/>
                  </a:path>
                  <a:path w="473710" h="562609">
                    <a:moveTo>
                      <a:pt x="169326" y="199925"/>
                    </a:moveTo>
                    <a:lnTo>
                      <a:pt x="169084" y="200015"/>
                    </a:lnTo>
                    <a:lnTo>
                      <a:pt x="169326" y="199925"/>
                    </a:lnTo>
                    <a:close/>
                  </a:path>
                  <a:path w="473710" h="562609">
                    <a:moveTo>
                      <a:pt x="162294" y="199954"/>
                    </a:moveTo>
                    <a:lnTo>
                      <a:pt x="162681" y="200013"/>
                    </a:lnTo>
                    <a:lnTo>
                      <a:pt x="162294" y="199954"/>
                    </a:lnTo>
                    <a:close/>
                  </a:path>
                  <a:path w="473710" h="562609">
                    <a:moveTo>
                      <a:pt x="178570" y="199441"/>
                    </a:moveTo>
                    <a:lnTo>
                      <a:pt x="178312" y="199633"/>
                    </a:lnTo>
                    <a:lnTo>
                      <a:pt x="177935" y="200013"/>
                    </a:lnTo>
                    <a:lnTo>
                      <a:pt x="178305" y="199708"/>
                    </a:lnTo>
                    <a:lnTo>
                      <a:pt x="178570" y="199441"/>
                    </a:lnTo>
                    <a:close/>
                  </a:path>
                  <a:path w="473710" h="562609">
                    <a:moveTo>
                      <a:pt x="168794" y="199808"/>
                    </a:moveTo>
                    <a:lnTo>
                      <a:pt x="168502" y="200011"/>
                    </a:lnTo>
                    <a:lnTo>
                      <a:pt x="168753" y="199896"/>
                    </a:lnTo>
                    <a:close/>
                  </a:path>
                  <a:path w="473710" h="562609">
                    <a:moveTo>
                      <a:pt x="163968" y="199748"/>
                    </a:moveTo>
                    <a:lnTo>
                      <a:pt x="163362" y="199891"/>
                    </a:lnTo>
                    <a:lnTo>
                      <a:pt x="163792" y="200008"/>
                    </a:lnTo>
                    <a:lnTo>
                      <a:pt x="163968" y="199748"/>
                    </a:lnTo>
                    <a:close/>
                  </a:path>
                  <a:path w="473710" h="562609">
                    <a:moveTo>
                      <a:pt x="166328" y="199924"/>
                    </a:moveTo>
                    <a:lnTo>
                      <a:pt x="166072" y="200006"/>
                    </a:lnTo>
                    <a:lnTo>
                      <a:pt x="166328" y="199924"/>
                    </a:lnTo>
                    <a:close/>
                  </a:path>
                  <a:path w="473710" h="562609">
                    <a:moveTo>
                      <a:pt x="168761" y="199891"/>
                    </a:moveTo>
                    <a:lnTo>
                      <a:pt x="168604" y="200000"/>
                    </a:lnTo>
                    <a:lnTo>
                      <a:pt x="168761" y="199891"/>
                    </a:lnTo>
                    <a:close/>
                  </a:path>
                  <a:path w="473710" h="562609">
                    <a:moveTo>
                      <a:pt x="158037" y="199739"/>
                    </a:moveTo>
                    <a:lnTo>
                      <a:pt x="159002" y="199999"/>
                    </a:lnTo>
                    <a:lnTo>
                      <a:pt x="158037" y="199739"/>
                    </a:lnTo>
                    <a:close/>
                  </a:path>
                  <a:path w="473710" h="562609">
                    <a:moveTo>
                      <a:pt x="166360" y="199916"/>
                    </a:moveTo>
                    <a:lnTo>
                      <a:pt x="166181" y="199994"/>
                    </a:lnTo>
                    <a:lnTo>
                      <a:pt x="166360" y="199916"/>
                    </a:lnTo>
                    <a:close/>
                  </a:path>
                  <a:path w="473710" h="562609">
                    <a:moveTo>
                      <a:pt x="170007" y="199854"/>
                    </a:moveTo>
                    <a:lnTo>
                      <a:pt x="169415" y="199916"/>
                    </a:lnTo>
                    <a:lnTo>
                      <a:pt x="169770" y="199943"/>
                    </a:lnTo>
                    <a:lnTo>
                      <a:pt x="170007" y="199854"/>
                    </a:lnTo>
                    <a:close/>
                  </a:path>
                  <a:path w="473710" h="562609">
                    <a:moveTo>
                      <a:pt x="162371" y="199933"/>
                    </a:moveTo>
                    <a:lnTo>
                      <a:pt x="162769" y="199993"/>
                    </a:lnTo>
                    <a:lnTo>
                      <a:pt x="162371" y="199933"/>
                    </a:lnTo>
                    <a:close/>
                  </a:path>
                  <a:path w="473710" h="562609">
                    <a:moveTo>
                      <a:pt x="167621" y="199847"/>
                    </a:moveTo>
                    <a:lnTo>
                      <a:pt x="166982" y="199927"/>
                    </a:lnTo>
                    <a:lnTo>
                      <a:pt x="167394" y="199932"/>
                    </a:lnTo>
                    <a:lnTo>
                      <a:pt x="167621" y="199847"/>
                    </a:lnTo>
                    <a:close/>
                  </a:path>
                  <a:path w="473710" h="562609">
                    <a:moveTo>
                      <a:pt x="161795" y="199937"/>
                    </a:moveTo>
                    <a:lnTo>
                      <a:pt x="162174" y="199987"/>
                    </a:lnTo>
                    <a:lnTo>
                      <a:pt x="161795" y="199937"/>
                    </a:lnTo>
                    <a:close/>
                  </a:path>
                  <a:path w="473710" h="562609">
                    <a:moveTo>
                      <a:pt x="151140" y="199509"/>
                    </a:moveTo>
                    <a:lnTo>
                      <a:pt x="151901" y="199861"/>
                    </a:lnTo>
                    <a:lnTo>
                      <a:pt x="152399" y="199987"/>
                    </a:lnTo>
                    <a:lnTo>
                      <a:pt x="151772" y="199690"/>
                    </a:lnTo>
                    <a:lnTo>
                      <a:pt x="151140" y="199509"/>
                    </a:lnTo>
                    <a:close/>
                  </a:path>
                  <a:path w="473710" h="562609">
                    <a:moveTo>
                      <a:pt x="166407" y="199833"/>
                    </a:moveTo>
                    <a:lnTo>
                      <a:pt x="166196" y="199879"/>
                    </a:lnTo>
                    <a:lnTo>
                      <a:pt x="166324" y="199925"/>
                    </a:lnTo>
                    <a:close/>
                  </a:path>
                  <a:path w="473710" h="562609">
                    <a:moveTo>
                      <a:pt x="156762" y="199695"/>
                    </a:moveTo>
                    <a:lnTo>
                      <a:pt x="157395" y="199985"/>
                    </a:lnTo>
                    <a:lnTo>
                      <a:pt x="157641" y="199891"/>
                    </a:lnTo>
                    <a:lnTo>
                      <a:pt x="156762" y="199695"/>
                    </a:lnTo>
                    <a:close/>
                  </a:path>
                  <a:path w="473710" h="562609">
                    <a:moveTo>
                      <a:pt x="167672" y="199587"/>
                    </a:moveTo>
                    <a:lnTo>
                      <a:pt x="166449" y="199893"/>
                    </a:lnTo>
                    <a:lnTo>
                      <a:pt x="167039" y="199898"/>
                    </a:lnTo>
                    <a:lnTo>
                      <a:pt x="167672" y="199587"/>
                    </a:lnTo>
                    <a:close/>
                  </a:path>
                  <a:path w="473710" h="562609">
                    <a:moveTo>
                      <a:pt x="169166" y="199748"/>
                    </a:moveTo>
                    <a:lnTo>
                      <a:pt x="168976" y="199768"/>
                    </a:lnTo>
                    <a:lnTo>
                      <a:pt x="168726" y="199980"/>
                    </a:lnTo>
                    <a:lnTo>
                      <a:pt x="169166" y="199748"/>
                    </a:lnTo>
                    <a:close/>
                  </a:path>
                  <a:path w="473710" h="562609">
                    <a:moveTo>
                      <a:pt x="151849" y="199859"/>
                    </a:moveTo>
                    <a:lnTo>
                      <a:pt x="152028" y="199946"/>
                    </a:lnTo>
                    <a:lnTo>
                      <a:pt x="151849" y="199859"/>
                    </a:lnTo>
                    <a:close/>
                  </a:path>
                  <a:path w="473710" h="562609">
                    <a:moveTo>
                      <a:pt x="173064" y="199719"/>
                    </a:moveTo>
                    <a:lnTo>
                      <a:pt x="172851" y="199769"/>
                    </a:lnTo>
                    <a:lnTo>
                      <a:pt x="172599" y="199976"/>
                    </a:lnTo>
                    <a:lnTo>
                      <a:pt x="172839" y="199891"/>
                    </a:lnTo>
                    <a:lnTo>
                      <a:pt x="173064" y="199719"/>
                    </a:lnTo>
                    <a:close/>
                  </a:path>
                  <a:path w="473710" h="562609">
                    <a:moveTo>
                      <a:pt x="162466" y="199907"/>
                    </a:moveTo>
                    <a:lnTo>
                      <a:pt x="162863" y="199971"/>
                    </a:lnTo>
                    <a:lnTo>
                      <a:pt x="162466" y="199907"/>
                    </a:lnTo>
                    <a:close/>
                  </a:path>
                  <a:path w="473710" h="562609">
                    <a:moveTo>
                      <a:pt x="155563" y="199856"/>
                    </a:moveTo>
                    <a:close/>
                  </a:path>
                  <a:path w="473710" h="562609">
                    <a:moveTo>
                      <a:pt x="171227" y="199793"/>
                    </a:moveTo>
                    <a:lnTo>
                      <a:pt x="170255" y="199895"/>
                    </a:lnTo>
                    <a:lnTo>
                      <a:pt x="171103" y="199860"/>
                    </a:lnTo>
                    <a:close/>
                  </a:path>
                  <a:path w="473710" h="562609">
                    <a:moveTo>
                      <a:pt x="174730" y="199797"/>
                    </a:moveTo>
                    <a:lnTo>
                      <a:pt x="174493" y="199961"/>
                    </a:lnTo>
                    <a:lnTo>
                      <a:pt x="174730" y="199797"/>
                    </a:lnTo>
                    <a:close/>
                  </a:path>
                  <a:path w="473710" h="562609">
                    <a:moveTo>
                      <a:pt x="171925" y="199771"/>
                    </a:moveTo>
                    <a:lnTo>
                      <a:pt x="171730" y="199838"/>
                    </a:lnTo>
                    <a:lnTo>
                      <a:pt x="171925" y="199771"/>
                    </a:lnTo>
                    <a:close/>
                  </a:path>
                  <a:path w="473710" h="562609">
                    <a:moveTo>
                      <a:pt x="169178" y="199870"/>
                    </a:moveTo>
                    <a:lnTo>
                      <a:pt x="169008" y="199958"/>
                    </a:lnTo>
                    <a:lnTo>
                      <a:pt x="169178" y="199870"/>
                    </a:lnTo>
                    <a:close/>
                  </a:path>
                  <a:path w="473710" h="562609">
                    <a:moveTo>
                      <a:pt x="174613" y="199694"/>
                    </a:moveTo>
                    <a:lnTo>
                      <a:pt x="174436" y="199957"/>
                    </a:lnTo>
                    <a:lnTo>
                      <a:pt x="174562" y="199808"/>
                    </a:lnTo>
                    <a:close/>
                  </a:path>
                  <a:path w="473710" h="562609">
                    <a:moveTo>
                      <a:pt x="150557" y="199560"/>
                    </a:moveTo>
                    <a:lnTo>
                      <a:pt x="150805" y="199670"/>
                    </a:lnTo>
                    <a:lnTo>
                      <a:pt x="152042" y="199952"/>
                    </a:lnTo>
                    <a:lnTo>
                      <a:pt x="151791" y="199846"/>
                    </a:lnTo>
                    <a:lnTo>
                      <a:pt x="150557" y="199560"/>
                    </a:lnTo>
                    <a:close/>
                  </a:path>
                  <a:path w="473710" h="562609">
                    <a:moveTo>
                      <a:pt x="155810" y="199840"/>
                    </a:moveTo>
                    <a:lnTo>
                      <a:pt x="156084" y="199952"/>
                    </a:lnTo>
                    <a:lnTo>
                      <a:pt x="155810" y="199840"/>
                    </a:lnTo>
                    <a:close/>
                  </a:path>
                  <a:path w="473710" h="562609">
                    <a:moveTo>
                      <a:pt x="158269" y="199650"/>
                    </a:moveTo>
                    <a:lnTo>
                      <a:pt x="158122" y="199756"/>
                    </a:lnTo>
                    <a:lnTo>
                      <a:pt x="159108" y="199950"/>
                    </a:lnTo>
                    <a:lnTo>
                      <a:pt x="159124" y="199727"/>
                    </a:lnTo>
                    <a:lnTo>
                      <a:pt x="158269" y="199650"/>
                    </a:lnTo>
                    <a:close/>
                  </a:path>
                  <a:path w="473710" h="562609">
                    <a:moveTo>
                      <a:pt x="161982" y="199895"/>
                    </a:moveTo>
                    <a:lnTo>
                      <a:pt x="162314" y="199948"/>
                    </a:lnTo>
                    <a:lnTo>
                      <a:pt x="161982" y="199895"/>
                    </a:lnTo>
                    <a:close/>
                  </a:path>
                  <a:path w="473710" h="562609">
                    <a:moveTo>
                      <a:pt x="173247" y="199746"/>
                    </a:moveTo>
                    <a:lnTo>
                      <a:pt x="172923" y="199861"/>
                    </a:lnTo>
                    <a:lnTo>
                      <a:pt x="173173" y="199856"/>
                    </a:lnTo>
                    <a:close/>
                  </a:path>
                  <a:path w="473710" h="562609">
                    <a:moveTo>
                      <a:pt x="160776" y="199845"/>
                    </a:moveTo>
                    <a:lnTo>
                      <a:pt x="161745" y="199948"/>
                    </a:lnTo>
                    <a:lnTo>
                      <a:pt x="160776" y="199845"/>
                    </a:lnTo>
                    <a:close/>
                  </a:path>
                  <a:path w="473710" h="562609">
                    <a:moveTo>
                      <a:pt x="162547" y="199884"/>
                    </a:moveTo>
                    <a:lnTo>
                      <a:pt x="162912" y="199947"/>
                    </a:lnTo>
                    <a:lnTo>
                      <a:pt x="162547" y="199884"/>
                    </a:lnTo>
                    <a:close/>
                  </a:path>
                  <a:path w="473710" h="562609">
                    <a:moveTo>
                      <a:pt x="169427" y="199740"/>
                    </a:moveTo>
                    <a:lnTo>
                      <a:pt x="169255" y="199830"/>
                    </a:lnTo>
                    <a:lnTo>
                      <a:pt x="169427" y="199740"/>
                    </a:lnTo>
                    <a:close/>
                  </a:path>
                  <a:path w="473710" h="562609">
                    <a:moveTo>
                      <a:pt x="172640" y="199693"/>
                    </a:moveTo>
                    <a:lnTo>
                      <a:pt x="172344" y="199725"/>
                    </a:lnTo>
                    <a:lnTo>
                      <a:pt x="172098" y="199944"/>
                    </a:lnTo>
                    <a:lnTo>
                      <a:pt x="172465" y="199859"/>
                    </a:lnTo>
                    <a:lnTo>
                      <a:pt x="172640" y="199693"/>
                    </a:lnTo>
                    <a:close/>
                  </a:path>
                  <a:path w="473710" h="562609">
                    <a:moveTo>
                      <a:pt x="163994" y="199708"/>
                    </a:moveTo>
                    <a:lnTo>
                      <a:pt x="163259" y="199879"/>
                    </a:lnTo>
                    <a:lnTo>
                      <a:pt x="163876" y="199770"/>
                    </a:lnTo>
                    <a:close/>
                  </a:path>
                  <a:path w="473710" h="562609">
                    <a:moveTo>
                      <a:pt x="179635" y="199183"/>
                    </a:moveTo>
                    <a:lnTo>
                      <a:pt x="179402" y="199339"/>
                    </a:lnTo>
                    <a:lnTo>
                      <a:pt x="178776" y="199939"/>
                    </a:lnTo>
                    <a:lnTo>
                      <a:pt x="179027" y="199793"/>
                    </a:lnTo>
                    <a:lnTo>
                      <a:pt x="179652" y="199220"/>
                    </a:lnTo>
                    <a:close/>
                  </a:path>
                  <a:path w="473710" h="562609">
                    <a:moveTo>
                      <a:pt x="180455" y="199138"/>
                    </a:moveTo>
                    <a:lnTo>
                      <a:pt x="179826" y="199769"/>
                    </a:lnTo>
                    <a:lnTo>
                      <a:pt x="179700" y="199939"/>
                    </a:lnTo>
                    <a:lnTo>
                      <a:pt x="180455" y="199138"/>
                    </a:lnTo>
                    <a:close/>
                  </a:path>
                  <a:path w="473710" h="562609">
                    <a:moveTo>
                      <a:pt x="159547" y="199765"/>
                    </a:moveTo>
                    <a:lnTo>
                      <a:pt x="159174" y="199939"/>
                    </a:lnTo>
                    <a:lnTo>
                      <a:pt x="159543" y="199793"/>
                    </a:lnTo>
                    <a:close/>
                  </a:path>
                  <a:path w="473710" h="562609">
                    <a:moveTo>
                      <a:pt x="170317" y="199822"/>
                    </a:moveTo>
                    <a:lnTo>
                      <a:pt x="170070" y="199848"/>
                    </a:lnTo>
                    <a:lnTo>
                      <a:pt x="169826" y="199937"/>
                    </a:lnTo>
                    <a:lnTo>
                      <a:pt x="170199" y="199899"/>
                    </a:lnTo>
                    <a:close/>
                  </a:path>
                  <a:path w="473710" h="562609">
                    <a:moveTo>
                      <a:pt x="160806" y="199808"/>
                    </a:moveTo>
                    <a:lnTo>
                      <a:pt x="161807" y="199934"/>
                    </a:lnTo>
                    <a:lnTo>
                      <a:pt x="160806" y="199808"/>
                    </a:lnTo>
                    <a:close/>
                  </a:path>
                  <a:path w="473710" h="562609">
                    <a:moveTo>
                      <a:pt x="155423" y="199831"/>
                    </a:moveTo>
                    <a:close/>
                  </a:path>
                  <a:path w="473710" h="562609">
                    <a:moveTo>
                      <a:pt x="164163" y="199441"/>
                    </a:moveTo>
                    <a:lnTo>
                      <a:pt x="163153" y="199718"/>
                    </a:lnTo>
                    <a:lnTo>
                      <a:pt x="163029" y="199932"/>
                    </a:lnTo>
                    <a:lnTo>
                      <a:pt x="163878" y="199734"/>
                    </a:lnTo>
                    <a:lnTo>
                      <a:pt x="164163" y="199441"/>
                    </a:lnTo>
                    <a:close/>
                  </a:path>
                  <a:path w="473710" h="562609">
                    <a:moveTo>
                      <a:pt x="175012" y="199660"/>
                    </a:moveTo>
                    <a:lnTo>
                      <a:pt x="174779" y="199930"/>
                    </a:lnTo>
                    <a:lnTo>
                      <a:pt x="175012" y="199660"/>
                    </a:lnTo>
                    <a:close/>
                  </a:path>
                  <a:path w="473710" h="562609">
                    <a:moveTo>
                      <a:pt x="173494" y="199785"/>
                    </a:moveTo>
                    <a:lnTo>
                      <a:pt x="173303" y="199854"/>
                    </a:lnTo>
                    <a:lnTo>
                      <a:pt x="173494" y="199785"/>
                    </a:lnTo>
                    <a:close/>
                  </a:path>
                  <a:path w="473710" h="562609">
                    <a:moveTo>
                      <a:pt x="170553" y="199604"/>
                    </a:moveTo>
                    <a:lnTo>
                      <a:pt x="169453" y="199727"/>
                    </a:lnTo>
                    <a:lnTo>
                      <a:pt x="169326" y="199925"/>
                    </a:lnTo>
                    <a:lnTo>
                      <a:pt x="170007" y="199854"/>
                    </a:lnTo>
                    <a:lnTo>
                      <a:pt x="170553" y="199604"/>
                    </a:lnTo>
                    <a:close/>
                  </a:path>
                  <a:path w="473710" h="562609">
                    <a:moveTo>
                      <a:pt x="162083" y="199872"/>
                    </a:moveTo>
                    <a:lnTo>
                      <a:pt x="162399" y="199925"/>
                    </a:lnTo>
                    <a:lnTo>
                      <a:pt x="162083" y="199872"/>
                    </a:lnTo>
                    <a:close/>
                  </a:path>
                  <a:path w="473710" h="562609">
                    <a:moveTo>
                      <a:pt x="168027" y="199805"/>
                    </a:moveTo>
                    <a:lnTo>
                      <a:pt x="167593" y="199861"/>
                    </a:lnTo>
                    <a:lnTo>
                      <a:pt x="167956" y="199874"/>
                    </a:lnTo>
                    <a:close/>
                  </a:path>
                  <a:path w="473710" h="562609">
                    <a:moveTo>
                      <a:pt x="151689" y="199450"/>
                    </a:moveTo>
                    <a:lnTo>
                      <a:pt x="152998" y="199918"/>
                    </a:lnTo>
                    <a:lnTo>
                      <a:pt x="152621" y="199727"/>
                    </a:lnTo>
                    <a:lnTo>
                      <a:pt x="151689" y="199450"/>
                    </a:lnTo>
                    <a:close/>
                  </a:path>
                  <a:path w="473710" h="562609">
                    <a:moveTo>
                      <a:pt x="167784" y="199532"/>
                    </a:moveTo>
                    <a:lnTo>
                      <a:pt x="166610" y="199788"/>
                    </a:lnTo>
                    <a:lnTo>
                      <a:pt x="166360" y="199916"/>
                    </a:lnTo>
                    <a:lnTo>
                      <a:pt x="167609" y="199603"/>
                    </a:lnTo>
                    <a:lnTo>
                      <a:pt x="167784" y="199532"/>
                    </a:lnTo>
                    <a:close/>
                  </a:path>
                  <a:path w="473710" h="562609">
                    <a:moveTo>
                      <a:pt x="155046" y="199850"/>
                    </a:moveTo>
                    <a:close/>
                  </a:path>
                  <a:path w="473710" h="562609">
                    <a:moveTo>
                      <a:pt x="174853" y="199560"/>
                    </a:moveTo>
                    <a:lnTo>
                      <a:pt x="174639" y="199680"/>
                    </a:lnTo>
                    <a:lnTo>
                      <a:pt x="174514" y="199914"/>
                    </a:lnTo>
                    <a:lnTo>
                      <a:pt x="174767" y="199746"/>
                    </a:lnTo>
                    <a:lnTo>
                      <a:pt x="174853" y="199560"/>
                    </a:lnTo>
                    <a:close/>
                  </a:path>
                  <a:path w="473710" h="562609">
                    <a:moveTo>
                      <a:pt x="168353" y="199417"/>
                    </a:moveTo>
                    <a:lnTo>
                      <a:pt x="167647" y="199600"/>
                    </a:lnTo>
                    <a:lnTo>
                      <a:pt x="167019" y="199909"/>
                    </a:lnTo>
                    <a:lnTo>
                      <a:pt x="167625" y="199845"/>
                    </a:lnTo>
                    <a:lnTo>
                      <a:pt x="168251" y="199530"/>
                    </a:lnTo>
                    <a:close/>
                  </a:path>
                  <a:path w="473710" h="562609">
                    <a:moveTo>
                      <a:pt x="159337" y="199746"/>
                    </a:moveTo>
                    <a:lnTo>
                      <a:pt x="159200" y="199908"/>
                    </a:lnTo>
                    <a:lnTo>
                      <a:pt x="159453" y="199792"/>
                    </a:lnTo>
                    <a:close/>
                  </a:path>
                  <a:path w="473710" h="562609">
                    <a:moveTo>
                      <a:pt x="174580" y="199592"/>
                    </a:moveTo>
                    <a:lnTo>
                      <a:pt x="174228" y="199904"/>
                    </a:lnTo>
                    <a:lnTo>
                      <a:pt x="174471" y="199734"/>
                    </a:lnTo>
                    <a:lnTo>
                      <a:pt x="174580" y="199592"/>
                    </a:lnTo>
                    <a:close/>
                  </a:path>
                  <a:path w="473710" h="562609">
                    <a:moveTo>
                      <a:pt x="151196" y="199403"/>
                    </a:moveTo>
                    <a:lnTo>
                      <a:pt x="152008" y="199756"/>
                    </a:lnTo>
                    <a:lnTo>
                      <a:pt x="152509" y="199901"/>
                    </a:lnTo>
                    <a:lnTo>
                      <a:pt x="151196" y="199403"/>
                    </a:lnTo>
                    <a:close/>
                  </a:path>
                  <a:path w="473710" h="562609">
                    <a:moveTo>
                      <a:pt x="155379" y="199823"/>
                    </a:moveTo>
                    <a:lnTo>
                      <a:pt x="155234" y="199901"/>
                    </a:lnTo>
                    <a:lnTo>
                      <a:pt x="155379" y="199823"/>
                    </a:lnTo>
                    <a:close/>
                  </a:path>
                  <a:path w="473710" h="562609">
                    <a:moveTo>
                      <a:pt x="166501" y="199357"/>
                    </a:moveTo>
                    <a:lnTo>
                      <a:pt x="166104" y="199899"/>
                    </a:lnTo>
                    <a:lnTo>
                      <a:pt x="166352" y="199845"/>
                    </a:lnTo>
                    <a:lnTo>
                      <a:pt x="166478" y="199706"/>
                    </a:lnTo>
                    <a:lnTo>
                      <a:pt x="166605" y="199481"/>
                    </a:lnTo>
                    <a:close/>
                  </a:path>
                  <a:path w="473710" h="562609">
                    <a:moveTo>
                      <a:pt x="171319" y="199718"/>
                    </a:moveTo>
                    <a:lnTo>
                      <a:pt x="170317" y="199822"/>
                    </a:lnTo>
                    <a:lnTo>
                      <a:pt x="171137" y="199801"/>
                    </a:lnTo>
                    <a:lnTo>
                      <a:pt x="171319" y="199718"/>
                    </a:lnTo>
                    <a:close/>
                  </a:path>
                  <a:path w="473710" h="562609">
                    <a:moveTo>
                      <a:pt x="175387" y="199442"/>
                    </a:moveTo>
                    <a:lnTo>
                      <a:pt x="175094" y="199619"/>
                    </a:lnTo>
                    <a:lnTo>
                      <a:pt x="174842" y="199895"/>
                    </a:lnTo>
                    <a:lnTo>
                      <a:pt x="175218" y="199655"/>
                    </a:lnTo>
                    <a:lnTo>
                      <a:pt x="175387" y="199442"/>
                    </a:lnTo>
                    <a:close/>
                  </a:path>
                  <a:path w="473710" h="562609">
                    <a:moveTo>
                      <a:pt x="173402" y="199804"/>
                    </a:moveTo>
                    <a:lnTo>
                      <a:pt x="173190" y="199895"/>
                    </a:lnTo>
                    <a:lnTo>
                      <a:pt x="173402" y="199804"/>
                    </a:lnTo>
                    <a:close/>
                  </a:path>
                  <a:path w="473710" h="562609">
                    <a:moveTo>
                      <a:pt x="168932" y="199773"/>
                    </a:moveTo>
                    <a:lnTo>
                      <a:pt x="168761" y="199891"/>
                    </a:lnTo>
                    <a:lnTo>
                      <a:pt x="168932" y="199773"/>
                    </a:lnTo>
                    <a:close/>
                  </a:path>
                  <a:path w="473710" h="562609">
                    <a:moveTo>
                      <a:pt x="155202" y="199790"/>
                    </a:moveTo>
                    <a:lnTo>
                      <a:pt x="155071" y="199856"/>
                    </a:lnTo>
                    <a:lnTo>
                      <a:pt x="155321" y="199845"/>
                    </a:lnTo>
                    <a:close/>
                  </a:path>
                  <a:path w="473710" h="562609">
                    <a:moveTo>
                      <a:pt x="163032" y="199660"/>
                    </a:moveTo>
                    <a:lnTo>
                      <a:pt x="162428" y="199795"/>
                    </a:lnTo>
                    <a:lnTo>
                      <a:pt x="162897" y="199788"/>
                    </a:lnTo>
                    <a:lnTo>
                      <a:pt x="163032" y="199660"/>
                    </a:lnTo>
                    <a:close/>
                  </a:path>
                  <a:path w="473710" h="562609">
                    <a:moveTo>
                      <a:pt x="151100" y="199497"/>
                    </a:moveTo>
                    <a:lnTo>
                      <a:pt x="151821" y="199846"/>
                    </a:lnTo>
                    <a:lnTo>
                      <a:pt x="151100" y="199497"/>
                    </a:lnTo>
                    <a:close/>
                  </a:path>
                  <a:path w="473710" h="562609">
                    <a:moveTo>
                      <a:pt x="155675" y="199815"/>
                    </a:moveTo>
                    <a:close/>
                  </a:path>
                  <a:path w="473710" h="562609">
                    <a:moveTo>
                      <a:pt x="172061" y="199756"/>
                    </a:moveTo>
                    <a:lnTo>
                      <a:pt x="171829" y="199879"/>
                    </a:lnTo>
                    <a:lnTo>
                      <a:pt x="172061" y="199756"/>
                    </a:lnTo>
                    <a:close/>
                  </a:path>
                  <a:path w="473710" h="562609">
                    <a:moveTo>
                      <a:pt x="166339" y="199376"/>
                    </a:moveTo>
                    <a:lnTo>
                      <a:pt x="166111" y="199876"/>
                    </a:lnTo>
                    <a:lnTo>
                      <a:pt x="166364" y="199524"/>
                    </a:lnTo>
                    <a:lnTo>
                      <a:pt x="166339" y="199376"/>
                    </a:lnTo>
                    <a:close/>
                  </a:path>
                  <a:path w="473710" h="562609">
                    <a:moveTo>
                      <a:pt x="153534" y="199485"/>
                    </a:moveTo>
                    <a:lnTo>
                      <a:pt x="154981" y="199874"/>
                    </a:lnTo>
                    <a:lnTo>
                      <a:pt x="153534" y="199485"/>
                    </a:lnTo>
                    <a:close/>
                  </a:path>
                  <a:path w="473710" h="562609">
                    <a:moveTo>
                      <a:pt x="160880" y="199719"/>
                    </a:moveTo>
                    <a:lnTo>
                      <a:pt x="162083" y="199872"/>
                    </a:lnTo>
                    <a:lnTo>
                      <a:pt x="160880" y="199719"/>
                    </a:lnTo>
                    <a:close/>
                  </a:path>
                  <a:path w="473710" h="562609">
                    <a:moveTo>
                      <a:pt x="169438" y="199720"/>
                    </a:moveTo>
                    <a:lnTo>
                      <a:pt x="169299" y="199734"/>
                    </a:lnTo>
                    <a:lnTo>
                      <a:pt x="169178" y="199870"/>
                    </a:lnTo>
                    <a:lnTo>
                      <a:pt x="169438" y="199720"/>
                    </a:lnTo>
                    <a:close/>
                  </a:path>
                  <a:path w="473710" h="562609">
                    <a:moveTo>
                      <a:pt x="156951" y="199623"/>
                    </a:moveTo>
                    <a:lnTo>
                      <a:pt x="157713" y="199863"/>
                    </a:lnTo>
                    <a:lnTo>
                      <a:pt x="156951" y="199623"/>
                    </a:lnTo>
                    <a:close/>
                  </a:path>
                  <a:path w="473710" h="562609">
                    <a:moveTo>
                      <a:pt x="182525" y="198138"/>
                    </a:moveTo>
                    <a:lnTo>
                      <a:pt x="180547" y="199104"/>
                    </a:lnTo>
                    <a:lnTo>
                      <a:pt x="180297" y="199388"/>
                    </a:lnTo>
                    <a:lnTo>
                      <a:pt x="180170" y="199861"/>
                    </a:lnTo>
                    <a:lnTo>
                      <a:pt x="182525" y="198138"/>
                    </a:lnTo>
                    <a:close/>
                  </a:path>
                  <a:path w="473710" h="562609">
                    <a:moveTo>
                      <a:pt x="149472" y="199005"/>
                    </a:moveTo>
                    <a:lnTo>
                      <a:pt x="150492" y="199527"/>
                    </a:lnTo>
                    <a:lnTo>
                      <a:pt x="151849" y="199859"/>
                    </a:lnTo>
                    <a:lnTo>
                      <a:pt x="151100" y="199497"/>
                    </a:lnTo>
                    <a:lnTo>
                      <a:pt x="149472" y="199005"/>
                    </a:lnTo>
                    <a:close/>
                  </a:path>
                  <a:path w="473710" h="562609">
                    <a:moveTo>
                      <a:pt x="173765" y="199716"/>
                    </a:moveTo>
                    <a:lnTo>
                      <a:pt x="173600" y="199756"/>
                    </a:lnTo>
                    <a:lnTo>
                      <a:pt x="173765" y="199716"/>
                    </a:lnTo>
                    <a:close/>
                  </a:path>
                  <a:path w="473710" h="562609">
                    <a:moveTo>
                      <a:pt x="159637" y="199756"/>
                    </a:moveTo>
                    <a:lnTo>
                      <a:pt x="160569" y="199857"/>
                    </a:lnTo>
                    <a:lnTo>
                      <a:pt x="159637" y="199756"/>
                    </a:lnTo>
                    <a:close/>
                  </a:path>
                  <a:path w="473710" h="562609">
                    <a:moveTo>
                      <a:pt x="155536" y="199789"/>
                    </a:moveTo>
                    <a:close/>
                  </a:path>
                  <a:path w="473710" h="562609">
                    <a:moveTo>
                      <a:pt x="171445" y="199771"/>
                    </a:moveTo>
                    <a:lnTo>
                      <a:pt x="171276" y="199788"/>
                    </a:lnTo>
                    <a:lnTo>
                      <a:pt x="171445" y="199771"/>
                    </a:lnTo>
                    <a:close/>
                  </a:path>
                  <a:path w="473710" h="562609">
                    <a:moveTo>
                      <a:pt x="170604" y="199599"/>
                    </a:moveTo>
                    <a:lnTo>
                      <a:pt x="170007" y="199854"/>
                    </a:lnTo>
                    <a:lnTo>
                      <a:pt x="170245" y="199830"/>
                    </a:lnTo>
                    <a:lnTo>
                      <a:pt x="170604" y="199599"/>
                    </a:lnTo>
                    <a:close/>
                  </a:path>
                  <a:path w="473710" h="562609">
                    <a:moveTo>
                      <a:pt x="172876" y="199667"/>
                    </a:moveTo>
                    <a:lnTo>
                      <a:pt x="172618" y="199716"/>
                    </a:lnTo>
                    <a:lnTo>
                      <a:pt x="172492" y="199852"/>
                    </a:lnTo>
                    <a:lnTo>
                      <a:pt x="172876" y="199667"/>
                    </a:lnTo>
                    <a:close/>
                  </a:path>
                  <a:path w="473710" h="562609">
                    <a:moveTo>
                      <a:pt x="154050" y="199580"/>
                    </a:moveTo>
                    <a:lnTo>
                      <a:pt x="155046" y="199850"/>
                    </a:lnTo>
                    <a:lnTo>
                      <a:pt x="154050" y="199580"/>
                    </a:lnTo>
                    <a:close/>
                  </a:path>
                  <a:path w="473710" h="562609">
                    <a:moveTo>
                      <a:pt x="172922" y="199662"/>
                    </a:moveTo>
                    <a:lnTo>
                      <a:pt x="172507" y="199849"/>
                    </a:lnTo>
                    <a:lnTo>
                      <a:pt x="172748" y="199793"/>
                    </a:lnTo>
                    <a:lnTo>
                      <a:pt x="172922" y="199662"/>
                    </a:lnTo>
                    <a:close/>
                  </a:path>
                  <a:path w="473710" h="562609">
                    <a:moveTo>
                      <a:pt x="163262" y="199108"/>
                    </a:moveTo>
                    <a:lnTo>
                      <a:pt x="161756" y="199390"/>
                    </a:lnTo>
                    <a:lnTo>
                      <a:pt x="161197" y="199390"/>
                    </a:lnTo>
                    <a:lnTo>
                      <a:pt x="161006" y="199731"/>
                    </a:lnTo>
                    <a:lnTo>
                      <a:pt x="162188" y="199849"/>
                    </a:lnTo>
                    <a:lnTo>
                      <a:pt x="162929" y="199683"/>
                    </a:lnTo>
                    <a:lnTo>
                      <a:pt x="163262" y="199108"/>
                    </a:lnTo>
                    <a:close/>
                  </a:path>
                  <a:path w="473710" h="562609">
                    <a:moveTo>
                      <a:pt x="173526" y="199647"/>
                    </a:moveTo>
                    <a:lnTo>
                      <a:pt x="173331" y="199716"/>
                    </a:lnTo>
                    <a:lnTo>
                      <a:pt x="173208" y="199848"/>
                    </a:lnTo>
                    <a:lnTo>
                      <a:pt x="173440" y="199785"/>
                    </a:lnTo>
                    <a:lnTo>
                      <a:pt x="173526" y="199647"/>
                    </a:lnTo>
                    <a:close/>
                  </a:path>
                  <a:path w="473710" h="562609">
                    <a:moveTo>
                      <a:pt x="168828" y="199723"/>
                    </a:moveTo>
                    <a:lnTo>
                      <a:pt x="168330" y="199788"/>
                    </a:lnTo>
                    <a:lnTo>
                      <a:pt x="168779" y="199788"/>
                    </a:lnTo>
                    <a:close/>
                  </a:path>
                  <a:path w="473710" h="562609">
                    <a:moveTo>
                      <a:pt x="179662" y="199211"/>
                    </a:moveTo>
                    <a:lnTo>
                      <a:pt x="178969" y="199846"/>
                    </a:lnTo>
                    <a:lnTo>
                      <a:pt x="179222" y="199710"/>
                    </a:lnTo>
                    <a:lnTo>
                      <a:pt x="179601" y="199364"/>
                    </a:lnTo>
                    <a:lnTo>
                      <a:pt x="179662" y="199211"/>
                    </a:lnTo>
                    <a:close/>
                  </a:path>
                  <a:path w="473710" h="562609">
                    <a:moveTo>
                      <a:pt x="155713" y="199801"/>
                    </a:moveTo>
                    <a:close/>
                  </a:path>
                  <a:path w="473710" h="562609">
                    <a:moveTo>
                      <a:pt x="156072" y="199668"/>
                    </a:moveTo>
                    <a:lnTo>
                      <a:pt x="155826" y="199834"/>
                    </a:lnTo>
                    <a:lnTo>
                      <a:pt x="156076" y="199738"/>
                    </a:lnTo>
                    <a:close/>
                  </a:path>
                  <a:path w="473710" h="562609">
                    <a:moveTo>
                      <a:pt x="166678" y="199373"/>
                    </a:moveTo>
                    <a:lnTo>
                      <a:pt x="166407" y="199833"/>
                    </a:lnTo>
                    <a:lnTo>
                      <a:pt x="166659" y="199765"/>
                    </a:lnTo>
                    <a:lnTo>
                      <a:pt x="167439" y="199390"/>
                    </a:lnTo>
                    <a:lnTo>
                      <a:pt x="166678" y="199373"/>
                    </a:lnTo>
                    <a:close/>
                  </a:path>
                  <a:path w="473710" h="562609">
                    <a:moveTo>
                      <a:pt x="171823" y="199731"/>
                    </a:moveTo>
                    <a:lnTo>
                      <a:pt x="171504" y="199765"/>
                    </a:lnTo>
                    <a:lnTo>
                      <a:pt x="171661" y="199799"/>
                    </a:lnTo>
                    <a:lnTo>
                      <a:pt x="171823" y="199731"/>
                    </a:lnTo>
                    <a:close/>
                  </a:path>
                  <a:path w="473710" h="562609">
                    <a:moveTo>
                      <a:pt x="155316" y="199747"/>
                    </a:moveTo>
                    <a:close/>
                  </a:path>
                  <a:path w="473710" h="562609">
                    <a:moveTo>
                      <a:pt x="171589" y="199496"/>
                    </a:moveTo>
                    <a:lnTo>
                      <a:pt x="170667" y="199592"/>
                    </a:lnTo>
                    <a:lnTo>
                      <a:pt x="170317" y="199822"/>
                    </a:lnTo>
                    <a:lnTo>
                      <a:pt x="171253" y="199725"/>
                    </a:lnTo>
                    <a:lnTo>
                      <a:pt x="171589" y="199496"/>
                    </a:lnTo>
                    <a:close/>
                  </a:path>
                  <a:path w="473710" h="562609">
                    <a:moveTo>
                      <a:pt x="155595" y="199767"/>
                    </a:moveTo>
                    <a:close/>
                  </a:path>
                  <a:path w="473710" h="562609">
                    <a:moveTo>
                      <a:pt x="173839" y="199698"/>
                    </a:moveTo>
                    <a:lnTo>
                      <a:pt x="173659" y="199813"/>
                    </a:lnTo>
                    <a:lnTo>
                      <a:pt x="173839" y="199698"/>
                    </a:lnTo>
                    <a:close/>
                  </a:path>
                  <a:path w="473710" h="562609">
                    <a:moveTo>
                      <a:pt x="169485" y="198909"/>
                    </a:moveTo>
                    <a:lnTo>
                      <a:pt x="168280" y="199515"/>
                    </a:lnTo>
                    <a:lnTo>
                      <a:pt x="168027" y="199805"/>
                    </a:lnTo>
                    <a:lnTo>
                      <a:pt x="168394" y="199758"/>
                    </a:lnTo>
                    <a:lnTo>
                      <a:pt x="168898" y="199515"/>
                    </a:lnTo>
                    <a:lnTo>
                      <a:pt x="169022" y="199332"/>
                    </a:lnTo>
                    <a:lnTo>
                      <a:pt x="169485" y="198909"/>
                    </a:lnTo>
                    <a:close/>
                  </a:path>
                  <a:path w="473710" h="562609">
                    <a:moveTo>
                      <a:pt x="151481" y="199390"/>
                    </a:moveTo>
                    <a:lnTo>
                      <a:pt x="151169" y="199390"/>
                    </a:lnTo>
                    <a:lnTo>
                      <a:pt x="152591" y="199802"/>
                    </a:lnTo>
                    <a:lnTo>
                      <a:pt x="151481" y="199390"/>
                    </a:lnTo>
                    <a:close/>
                  </a:path>
                  <a:path w="473710" h="562609">
                    <a:moveTo>
                      <a:pt x="155951" y="199635"/>
                    </a:moveTo>
                    <a:lnTo>
                      <a:pt x="155713" y="199801"/>
                    </a:lnTo>
                    <a:lnTo>
                      <a:pt x="155962" y="199709"/>
                    </a:lnTo>
                    <a:close/>
                  </a:path>
                  <a:path w="473710" h="562609">
                    <a:moveTo>
                      <a:pt x="174650" y="199610"/>
                    </a:moveTo>
                    <a:lnTo>
                      <a:pt x="174435" y="199795"/>
                    </a:lnTo>
                    <a:lnTo>
                      <a:pt x="174650" y="199610"/>
                    </a:lnTo>
                    <a:close/>
                  </a:path>
                  <a:path w="473710" h="562609">
                    <a:moveTo>
                      <a:pt x="171523" y="199697"/>
                    </a:moveTo>
                    <a:lnTo>
                      <a:pt x="171343" y="199716"/>
                    </a:lnTo>
                    <a:lnTo>
                      <a:pt x="171523" y="199697"/>
                    </a:lnTo>
                    <a:close/>
                  </a:path>
                  <a:path w="473710" h="562609">
                    <a:moveTo>
                      <a:pt x="156273" y="199663"/>
                    </a:moveTo>
                    <a:lnTo>
                      <a:pt x="156509" y="199790"/>
                    </a:lnTo>
                    <a:lnTo>
                      <a:pt x="156273" y="199663"/>
                    </a:lnTo>
                    <a:close/>
                  </a:path>
                  <a:path w="473710" h="562609">
                    <a:moveTo>
                      <a:pt x="174219" y="199605"/>
                    </a:moveTo>
                    <a:lnTo>
                      <a:pt x="173880" y="199688"/>
                    </a:lnTo>
                    <a:lnTo>
                      <a:pt x="174131" y="199700"/>
                    </a:lnTo>
                    <a:close/>
                  </a:path>
                  <a:path w="473710" h="562609">
                    <a:moveTo>
                      <a:pt x="152559" y="199114"/>
                    </a:moveTo>
                    <a:lnTo>
                      <a:pt x="153044" y="199321"/>
                    </a:lnTo>
                    <a:lnTo>
                      <a:pt x="155202" y="199790"/>
                    </a:lnTo>
                    <a:lnTo>
                      <a:pt x="153361" y="199371"/>
                    </a:lnTo>
                    <a:lnTo>
                      <a:pt x="152559" y="199114"/>
                    </a:lnTo>
                    <a:close/>
                  </a:path>
                  <a:path w="473710" h="562609">
                    <a:moveTo>
                      <a:pt x="169461" y="198461"/>
                    </a:moveTo>
                    <a:lnTo>
                      <a:pt x="169318" y="198486"/>
                    </a:lnTo>
                    <a:lnTo>
                      <a:pt x="166609" y="199789"/>
                    </a:lnTo>
                    <a:lnTo>
                      <a:pt x="167729" y="199545"/>
                    </a:lnTo>
                    <a:lnTo>
                      <a:pt x="168724" y="199071"/>
                    </a:lnTo>
                    <a:lnTo>
                      <a:pt x="169461" y="198461"/>
                    </a:lnTo>
                    <a:close/>
                  </a:path>
                  <a:path w="473710" h="562609">
                    <a:moveTo>
                      <a:pt x="171990" y="199714"/>
                    </a:moveTo>
                    <a:lnTo>
                      <a:pt x="171784" y="199786"/>
                    </a:lnTo>
                    <a:lnTo>
                      <a:pt x="171990" y="199714"/>
                    </a:lnTo>
                    <a:close/>
                  </a:path>
                  <a:path w="473710" h="562609">
                    <a:moveTo>
                      <a:pt x="159802" y="199691"/>
                    </a:moveTo>
                    <a:lnTo>
                      <a:pt x="160629" y="199783"/>
                    </a:lnTo>
                    <a:lnTo>
                      <a:pt x="159802" y="199691"/>
                    </a:lnTo>
                    <a:close/>
                  </a:path>
                  <a:path w="473710" h="562609">
                    <a:moveTo>
                      <a:pt x="169033" y="199702"/>
                    </a:moveTo>
                    <a:lnTo>
                      <a:pt x="168831" y="199783"/>
                    </a:lnTo>
                    <a:lnTo>
                      <a:pt x="169033" y="199702"/>
                    </a:lnTo>
                    <a:close/>
                  </a:path>
                  <a:path w="473710" h="562609">
                    <a:moveTo>
                      <a:pt x="178949" y="199111"/>
                    </a:moveTo>
                    <a:lnTo>
                      <a:pt x="178232" y="199782"/>
                    </a:lnTo>
                    <a:lnTo>
                      <a:pt x="178986" y="199194"/>
                    </a:lnTo>
                    <a:close/>
                  </a:path>
                  <a:path w="473710" h="562609">
                    <a:moveTo>
                      <a:pt x="173162" y="199636"/>
                    </a:moveTo>
                    <a:lnTo>
                      <a:pt x="172926" y="199662"/>
                    </a:lnTo>
                    <a:lnTo>
                      <a:pt x="173162" y="199636"/>
                    </a:lnTo>
                    <a:close/>
                  </a:path>
                  <a:path w="473710" h="562609">
                    <a:moveTo>
                      <a:pt x="155408" y="199712"/>
                    </a:moveTo>
                    <a:close/>
                  </a:path>
                  <a:path w="473710" h="562609">
                    <a:moveTo>
                      <a:pt x="173946" y="199551"/>
                    </a:moveTo>
                    <a:lnTo>
                      <a:pt x="173496" y="199778"/>
                    </a:lnTo>
                    <a:lnTo>
                      <a:pt x="173745" y="199694"/>
                    </a:lnTo>
                    <a:lnTo>
                      <a:pt x="173946" y="199551"/>
                    </a:lnTo>
                    <a:close/>
                  </a:path>
                  <a:path w="473710" h="562609">
                    <a:moveTo>
                      <a:pt x="168913" y="199508"/>
                    </a:moveTo>
                    <a:lnTo>
                      <a:pt x="168368" y="199770"/>
                    </a:lnTo>
                    <a:lnTo>
                      <a:pt x="168719" y="199734"/>
                    </a:lnTo>
                    <a:lnTo>
                      <a:pt x="168913" y="199508"/>
                    </a:lnTo>
                    <a:close/>
                  </a:path>
                  <a:path w="473710" h="562609">
                    <a:moveTo>
                      <a:pt x="172177" y="199695"/>
                    </a:moveTo>
                    <a:lnTo>
                      <a:pt x="171936" y="199769"/>
                    </a:lnTo>
                    <a:lnTo>
                      <a:pt x="172177" y="199695"/>
                    </a:lnTo>
                    <a:close/>
                  </a:path>
                  <a:path w="473710" h="562609">
                    <a:moveTo>
                      <a:pt x="171903" y="199658"/>
                    </a:moveTo>
                    <a:lnTo>
                      <a:pt x="171570" y="199692"/>
                    </a:lnTo>
                    <a:lnTo>
                      <a:pt x="171808" y="199731"/>
                    </a:lnTo>
                    <a:close/>
                  </a:path>
                  <a:path w="473710" h="562609">
                    <a:moveTo>
                      <a:pt x="155912" y="199624"/>
                    </a:moveTo>
                    <a:lnTo>
                      <a:pt x="155719" y="199696"/>
                    </a:lnTo>
                    <a:lnTo>
                      <a:pt x="155849" y="199673"/>
                    </a:lnTo>
                    <a:close/>
                  </a:path>
                  <a:path w="473710" h="562609">
                    <a:moveTo>
                      <a:pt x="173818" y="199667"/>
                    </a:moveTo>
                    <a:lnTo>
                      <a:pt x="173547" y="199766"/>
                    </a:lnTo>
                    <a:lnTo>
                      <a:pt x="173794" y="199690"/>
                    </a:lnTo>
                    <a:close/>
                  </a:path>
                  <a:path w="473710" h="562609">
                    <a:moveTo>
                      <a:pt x="172387" y="199673"/>
                    </a:moveTo>
                    <a:lnTo>
                      <a:pt x="172185" y="199694"/>
                    </a:lnTo>
                    <a:lnTo>
                      <a:pt x="172387" y="199673"/>
                    </a:lnTo>
                    <a:close/>
                  </a:path>
                  <a:path w="473710" h="562609">
                    <a:moveTo>
                      <a:pt x="173885" y="199557"/>
                    </a:moveTo>
                    <a:lnTo>
                      <a:pt x="173750" y="199572"/>
                    </a:lnTo>
                    <a:lnTo>
                      <a:pt x="173501" y="199753"/>
                    </a:lnTo>
                    <a:lnTo>
                      <a:pt x="173885" y="199557"/>
                    </a:lnTo>
                    <a:close/>
                  </a:path>
                  <a:path w="473710" h="562609">
                    <a:moveTo>
                      <a:pt x="175188" y="199446"/>
                    </a:moveTo>
                    <a:lnTo>
                      <a:pt x="174939" y="199511"/>
                    </a:lnTo>
                    <a:lnTo>
                      <a:pt x="174815" y="199751"/>
                    </a:lnTo>
                    <a:lnTo>
                      <a:pt x="175066" y="199595"/>
                    </a:lnTo>
                    <a:lnTo>
                      <a:pt x="175188" y="199446"/>
                    </a:lnTo>
                    <a:close/>
                  </a:path>
                  <a:path w="473710" h="562609">
                    <a:moveTo>
                      <a:pt x="151555" y="198608"/>
                    </a:moveTo>
                    <a:lnTo>
                      <a:pt x="152623" y="199135"/>
                    </a:lnTo>
                    <a:lnTo>
                      <a:pt x="155316" y="199747"/>
                    </a:lnTo>
                    <a:lnTo>
                      <a:pt x="154310" y="199392"/>
                    </a:lnTo>
                    <a:lnTo>
                      <a:pt x="154481" y="199311"/>
                    </a:lnTo>
                    <a:lnTo>
                      <a:pt x="151555" y="198608"/>
                    </a:lnTo>
                    <a:close/>
                  </a:path>
                  <a:path w="473710" h="562609">
                    <a:moveTo>
                      <a:pt x="173534" y="199610"/>
                    </a:moveTo>
                    <a:lnTo>
                      <a:pt x="173370" y="199648"/>
                    </a:lnTo>
                    <a:lnTo>
                      <a:pt x="173500" y="199656"/>
                    </a:lnTo>
                    <a:close/>
                  </a:path>
                  <a:path w="473710" h="562609">
                    <a:moveTo>
                      <a:pt x="165554" y="199303"/>
                    </a:moveTo>
                    <a:lnTo>
                      <a:pt x="165337" y="199395"/>
                    </a:lnTo>
                    <a:lnTo>
                      <a:pt x="164113" y="199680"/>
                    </a:lnTo>
                    <a:lnTo>
                      <a:pt x="165468" y="199395"/>
                    </a:lnTo>
                    <a:close/>
                  </a:path>
                  <a:path w="473710" h="562609">
                    <a:moveTo>
                      <a:pt x="179655" y="199315"/>
                    </a:moveTo>
                    <a:lnTo>
                      <a:pt x="179190" y="199739"/>
                    </a:lnTo>
                    <a:lnTo>
                      <a:pt x="179655" y="199315"/>
                    </a:lnTo>
                    <a:close/>
                  </a:path>
                  <a:path w="473710" h="562609">
                    <a:moveTo>
                      <a:pt x="157147" y="199549"/>
                    </a:moveTo>
                    <a:lnTo>
                      <a:pt x="158037" y="199739"/>
                    </a:lnTo>
                    <a:lnTo>
                      <a:pt x="157147" y="199549"/>
                    </a:lnTo>
                    <a:close/>
                  </a:path>
                  <a:path w="473710" h="562609">
                    <a:moveTo>
                      <a:pt x="169472" y="199657"/>
                    </a:moveTo>
                    <a:lnTo>
                      <a:pt x="169263" y="199738"/>
                    </a:lnTo>
                    <a:lnTo>
                      <a:pt x="169472" y="199657"/>
                    </a:lnTo>
                    <a:close/>
                  </a:path>
                  <a:path w="473710" h="562609">
                    <a:moveTo>
                      <a:pt x="159402" y="199670"/>
                    </a:moveTo>
                    <a:lnTo>
                      <a:pt x="159584" y="199732"/>
                    </a:lnTo>
                    <a:lnTo>
                      <a:pt x="159402" y="199670"/>
                    </a:lnTo>
                    <a:close/>
                  </a:path>
                  <a:path w="473710" h="562609">
                    <a:moveTo>
                      <a:pt x="172061" y="199641"/>
                    </a:moveTo>
                    <a:lnTo>
                      <a:pt x="171846" y="199727"/>
                    </a:lnTo>
                    <a:lnTo>
                      <a:pt x="172061" y="199641"/>
                    </a:lnTo>
                    <a:close/>
                  </a:path>
                  <a:path w="473710" h="562609">
                    <a:moveTo>
                      <a:pt x="172687" y="199641"/>
                    </a:moveTo>
                    <a:lnTo>
                      <a:pt x="172453" y="199666"/>
                    </a:lnTo>
                    <a:lnTo>
                      <a:pt x="172687" y="199641"/>
                    </a:lnTo>
                    <a:close/>
                  </a:path>
                  <a:path w="473710" h="562609">
                    <a:moveTo>
                      <a:pt x="174669" y="199571"/>
                    </a:moveTo>
                    <a:lnTo>
                      <a:pt x="174485" y="199725"/>
                    </a:lnTo>
                    <a:lnTo>
                      <a:pt x="174669" y="199571"/>
                    </a:lnTo>
                    <a:close/>
                  </a:path>
                  <a:path w="473710" h="562609">
                    <a:moveTo>
                      <a:pt x="169851" y="199058"/>
                    </a:moveTo>
                    <a:lnTo>
                      <a:pt x="168953" y="199489"/>
                    </a:lnTo>
                    <a:lnTo>
                      <a:pt x="168828" y="199723"/>
                    </a:lnTo>
                    <a:lnTo>
                      <a:pt x="169851" y="199058"/>
                    </a:lnTo>
                    <a:close/>
                  </a:path>
                  <a:path w="473710" h="562609">
                    <a:moveTo>
                      <a:pt x="169614" y="199643"/>
                    </a:moveTo>
                    <a:lnTo>
                      <a:pt x="169438" y="199720"/>
                    </a:lnTo>
                    <a:lnTo>
                      <a:pt x="169614" y="199643"/>
                    </a:lnTo>
                    <a:close/>
                  </a:path>
                  <a:path w="473710" h="562609">
                    <a:moveTo>
                      <a:pt x="173295" y="199621"/>
                    </a:moveTo>
                    <a:lnTo>
                      <a:pt x="173064" y="199719"/>
                    </a:lnTo>
                    <a:lnTo>
                      <a:pt x="173295" y="199621"/>
                    </a:lnTo>
                    <a:close/>
                  </a:path>
                  <a:path w="473710" h="562609">
                    <a:moveTo>
                      <a:pt x="171752" y="199479"/>
                    </a:moveTo>
                    <a:lnTo>
                      <a:pt x="171571" y="199511"/>
                    </a:lnTo>
                    <a:lnTo>
                      <a:pt x="171319" y="199718"/>
                    </a:lnTo>
                    <a:lnTo>
                      <a:pt x="171566" y="199656"/>
                    </a:lnTo>
                    <a:lnTo>
                      <a:pt x="171752" y="199479"/>
                    </a:lnTo>
                    <a:close/>
                  </a:path>
                  <a:path w="473710" h="562609">
                    <a:moveTo>
                      <a:pt x="170689" y="199533"/>
                    </a:moveTo>
                    <a:lnTo>
                      <a:pt x="169595" y="199653"/>
                    </a:lnTo>
                    <a:lnTo>
                      <a:pt x="170541" y="199605"/>
                    </a:lnTo>
                    <a:lnTo>
                      <a:pt x="170689" y="199533"/>
                    </a:lnTo>
                    <a:close/>
                  </a:path>
                  <a:path w="473710" h="562609">
                    <a:moveTo>
                      <a:pt x="161154" y="199390"/>
                    </a:moveTo>
                    <a:lnTo>
                      <a:pt x="160947" y="199398"/>
                    </a:lnTo>
                    <a:lnTo>
                      <a:pt x="160821" y="199713"/>
                    </a:lnTo>
                    <a:lnTo>
                      <a:pt x="161074" y="199485"/>
                    </a:lnTo>
                    <a:close/>
                  </a:path>
                  <a:path w="473710" h="562609">
                    <a:moveTo>
                      <a:pt x="169766" y="199135"/>
                    </a:moveTo>
                    <a:lnTo>
                      <a:pt x="168932" y="199712"/>
                    </a:lnTo>
                    <a:lnTo>
                      <a:pt x="169560" y="199323"/>
                    </a:lnTo>
                    <a:lnTo>
                      <a:pt x="169766" y="199135"/>
                    </a:lnTo>
                    <a:close/>
                  </a:path>
                  <a:path w="473710" h="562609">
                    <a:moveTo>
                      <a:pt x="172165" y="199630"/>
                    </a:moveTo>
                    <a:lnTo>
                      <a:pt x="171992" y="199712"/>
                    </a:lnTo>
                    <a:lnTo>
                      <a:pt x="172165" y="199630"/>
                    </a:lnTo>
                    <a:close/>
                  </a:path>
                  <a:path w="473710" h="562609">
                    <a:moveTo>
                      <a:pt x="154923" y="199357"/>
                    </a:moveTo>
                    <a:lnTo>
                      <a:pt x="154302" y="199390"/>
                    </a:lnTo>
                    <a:lnTo>
                      <a:pt x="155408" y="199712"/>
                    </a:lnTo>
                    <a:lnTo>
                      <a:pt x="155656" y="199618"/>
                    </a:lnTo>
                    <a:lnTo>
                      <a:pt x="154923" y="199357"/>
                    </a:lnTo>
                    <a:close/>
                  </a:path>
                  <a:path w="473710" h="562609">
                    <a:moveTo>
                      <a:pt x="158457" y="199578"/>
                    </a:moveTo>
                    <a:lnTo>
                      <a:pt x="159366" y="199712"/>
                    </a:lnTo>
                    <a:lnTo>
                      <a:pt x="158457" y="199578"/>
                    </a:lnTo>
                    <a:close/>
                  </a:path>
                  <a:path w="473710" h="562609">
                    <a:moveTo>
                      <a:pt x="172331" y="199613"/>
                    </a:moveTo>
                    <a:lnTo>
                      <a:pt x="172158" y="199635"/>
                    </a:lnTo>
                    <a:lnTo>
                      <a:pt x="172331" y="199613"/>
                    </a:lnTo>
                    <a:close/>
                  </a:path>
                  <a:path w="473710" h="562609">
                    <a:moveTo>
                      <a:pt x="169503" y="199376"/>
                    </a:moveTo>
                    <a:lnTo>
                      <a:pt x="169033" y="199702"/>
                    </a:lnTo>
                    <a:lnTo>
                      <a:pt x="169251" y="199680"/>
                    </a:lnTo>
                    <a:lnTo>
                      <a:pt x="169503" y="199376"/>
                    </a:lnTo>
                    <a:close/>
                  </a:path>
                  <a:path w="473710" h="562609">
                    <a:moveTo>
                      <a:pt x="164820" y="199234"/>
                    </a:moveTo>
                    <a:lnTo>
                      <a:pt x="164271" y="199412"/>
                    </a:lnTo>
                    <a:lnTo>
                      <a:pt x="164018" y="199702"/>
                    </a:lnTo>
                    <a:lnTo>
                      <a:pt x="165377" y="199381"/>
                    </a:lnTo>
                    <a:lnTo>
                      <a:pt x="164820" y="199234"/>
                    </a:lnTo>
                    <a:close/>
                  </a:path>
                  <a:path w="473710" h="562609">
                    <a:moveTo>
                      <a:pt x="160990" y="199345"/>
                    </a:moveTo>
                    <a:lnTo>
                      <a:pt x="160602" y="199386"/>
                    </a:lnTo>
                    <a:lnTo>
                      <a:pt x="159991" y="199630"/>
                    </a:lnTo>
                    <a:lnTo>
                      <a:pt x="160697" y="199701"/>
                    </a:lnTo>
                    <a:lnTo>
                      <a:pt x="160990" y="199345"/>
                    </a:lnTo>
                    <a:close/>
                  </a:path>
                  <a:path w="473710" h="562609">
                    <a:moveTo>
                      <a:pt x="172137" y="199439"/>
                    </a:moveTo>
                    <a:lnTo>
                      <a:pt x="171768" y="199478"/>
                    </a:lnTo>
                    <a:lnTo>
                      <a:pt x="171523" y="199697"/>
                    </a:lnTo>
                    <a:lnTo>
                      <a:pt x="171860" y="199662"/>
                    </a:lnTo>
                    <a:lnTo>
                      <a:pt x="172137" y="199439"/>
                    </a:lnTo>
                    <a:close/>
                  </a:path>
                  <a:path w="473710" h="562609">
                    <a:moveTo>
                      <a:pt x="174428" y="199555"/>
                    </a:moveTo>
                    <a:lnTo>
                      <a:pt x="174262" y="199595"/>
                    </a:lnTo>
                    <a:lnTo>
                      <a:pt x="174428" y="199555"/>
                    </a:lnTo>
                    <a:close/>
                  </a:path>
                  <a:path w="473710" h="562609">
                    <a:moveTo>
                      <a:pt x="174860" y="199525"/>
                    </a:moveTo>
                    <a:lnTo>
                      <a:pt x="174613" y="199694"/>
                    </a:lnTo>
                    <a:lnTo>
                      <a:pt x="174860" y="199525"/>
                    </a:lnTo>
                    <a:close/>
                  </a:path>
                  <a:path w="473710" h="562609">
                    <a:moveTo>
                      <a:pt x="174296" y="199512"/>
                    </a:moveTo>
                    <a:lnTo>
                      <a:pt x="173968" y="199613"/>
                    </a:lnTo>
                    <a:lnTo>
                      <a:pt x="174218" y="199602"/>
                    </a:lnTo>
                    <a:close/>
                  </a:path>
                  <a:path w="473710" h="562609">
                    <a:moveTo>
                      <a:pt x="172974" y="199612"/>
                    </a:moveTo>
                    <a:lnTo>
                      <a:pt x="172753" y="199635"/>
                    </a:lnTo>
                    <a:lnTo>
                      <a:pt x="172885" y="199663"/>
                    </a:lnTo>
                    <a:close/>
                  </a:path>
                  <a:path w="473710" h="562609">
                    <a:moveTo>
                      <a:pt x="172465" y="199599"/>
                    </a:moveTo>
                    <a:lnTo>
                      <a:pt x="172306" y="199626"/>
                    </a:lnTo>
                    <a:lnTo>
                      <a:pt x="172465" y="199599"/>
                    </a:lnTo>
                    <a:close/>
                  </a:path>
                  <a:path w="473710" h="562609">
                    <a:moveTo>
                      <a:pt x="176635" y="198765"/>
                    </a:moveTo>
                    <a:lnTo>
                      <a:pt x="175972" y="199124"/>
                    </a:lnTo>
                    <a:lnTo>
                      <a:pt x="175345" y="199565"/>
                    </a:lnTo>
                    <a:lnTo>
                      <a:pt x="176471" y="199005"/>
                    </a:lnTo>
                    <a:lnTo>
                      <a:pt x="176635" y="198765"/>
                    </a:lnTo>
                    <a:close/>
                  </a:path>
                  <a:path w="473710" h="562609">
                    <a:moveTo>
                      <a:pt x="169525" y="199559"/>
                    </a:moveTo>
                    <a:lnTo>
                      <a:pt x="169307" y="199674"/>
                    </a:lnTo>
                    <a:lnTo>
                      <a:pt x="169525" y="199559"/>
                    </a:lnTo>
                    <a:close/>
                  </a:path>
                  <a:path w="473710" h="562609">
                    <a:moveTo>
                      <a:pt x="172754" y="199569"/>
                    </a:moveTo>
                    <a:lnTo>
                      <a:pt x="172506" y="199595"/>
                    </a:lnTo>
                    <a:lnTo>
                      <a:pt x="172754" y="199569"/>
                    </a:lnTo>
                    <a:close/>
                  </a:path>
                  <a:path w="473710" h="562609">
                    <a:moveTo>
                      <a:pt x="173978" y="199547"/>
                    </a:moveTo>
                    <a:lnTo>
                      <a:pt x="173818" y="199667"/>
                    </a:lnTo>
                    <a:lnTo>
                      <a:pt x="173978" y="199547"/>
                    </a:lnTo>
                    <a:close/>
                  </a:path>
                  <a:path w="473710" h="562609">
                    <a:moveTo>
                      <a:pt x="173221" y="199586"/>
                    </a:moveTo>
                    <a:lnTo>
                      <a:pt x="173046" y="199604"/>
                    </a:lnTo>
                    <a:lnTo>
                      <a:pt x="173175" y="199625"/>
                    </a:lnTo>
                    <a:close/>
                  </a:path>
                  <a:path w="473710" h="562609">
                    <a:moveTo>
                      <a:pt x="159478" y="199580"/>
                    </a:moveTo>
                    <a:lnTo>
                      <a:pt x="159740" y="199660"/>
                    </a:lnTo>
                    <a:lnTo>
                      <a:pt x="159478" y="199580"/>
                    </a:lnTo>
                    <a:close/>
                  </a:path>
                  <a:path w="473710" h="562609">
                    <a:moveTo>
                      <a:pt x="163995" y="199157"/>
                    </a:moveTo>
                    <a:lnTo>
                      <a:pt x="163256" y="199390"/>
                    </a:lnTo>
                    <a:lnTo>
                      <a:pt x="163032" y="199660"/>
                    </a:lnTo>
                    <a:lnTo>
                      <a:pt x="164146" y="199411"/>
                    </a:lnTo>
                    <a:lnTo>
                      <a:pt x="164272" y="199270"/>
                    </a:lnTo>
                    <a:lnTo>
                      <a:pt x="163995" y="199157"/>
                    </a:lnTo>
                    <a:close/>
                  </a:path>
                  <a:path w="473710" h="562609">
                    <a:moveTo>
                      <a:pt x="149821" y="199390"/>
                    </a:moveTo>
                    <a:lnTo>
                      <a:pt x="150136" y="199515"/>
                    </a:lnTo>
                    <a:lnTo>
                      <a:pt x="150746" y="199657"/>
                    </a:lnTo>
                    <a:lnTo>
                      <a:pt x="150497" y="199546"/>
                    </a:lnTo>
                    <a:lnTo>
                      <a:pt x="149821" y="199390"/>
                    </a:lnTo>
                    <a:close/>
                  </a:path>
                  <a:path w="473710" h="562609">
                    <a:moveTo>
                      <a:pt x="172272" y="199425"/>
                    </a:moveTo>
                    <a:lnTo>
                      <a:pt x="171920" y="199656"/>
                    </a:lnTo>
                    <a:lnTo>
                      <a:pt x="172272" y="199425"/>
                    </a:lnTo>
                    <a:close/>
                  </a:path>
                  <a:path w="473710" h="562609">
                    <a:moveTo>
                      <a:pt x="158516" y="199555"/>
                    </a:moveTo>
                    <a:lnTo>
                      <a:pt x="159414" y="199655"/>
                    </a:lnTo>
                    <a:lnTo>
                      <a:pt x="158516" y="199555"/>
                    </a:lnTo>
                    <a:close/>
                  </a:path>
                  <a:path w="473710" h="562609">
                    <a:moveTo>
                      <a:pt x="157187" y="199533"/>
                    </a:moveTo>
                    <a:lnTo>
                      <a:pt x="158269" y="199650"/>
                    </a:lnTo>
                    <a:lnTo>
                      <a:pt x="157187" y="199533"/>
                    </a:lnTo>
                    <a:close/>
                  </a:path>
                  <a:path w="473710" h="562609">
                    <a:moveTo>
                      <a:pt x="174589" y="199515"/>
                    </a:moveTo>
                    <a:lnTo>
                      <a:pt x="174360" y="199645"/>
                    </a:lnTo>
                    <a:lnTo>
                      <a:pt x="174589" y="199515"/>
                    </a:lnTo>
                    <a:close/>
                  </a:path>
                  <a:path w="473710" h="562609">
                    <a:moveTo>
                      <a:pt x="172466" y="198147"/>
                    </a:moveTo>
                    <a:lnTo>
                      <a:pt x="172145" y="198181"/>
                    </a:lnTo>
                    <a:lnTo>
                      <a:pt x="169614" y="199643"/>
                    </a:lnTo>
                    <a:lnTo>
                      <a:pt x="170696" y="199527"/>
                    </a:lnTo>
                    <a:lnTo>
                      <a:pt x="172466" y="198147"/>
                    </a:lnTo>
                    <a:close/>
                  </a:path>
                  <a:path w="473710" h="562609">
                    <a:moveTo>
                      <a:pt x="172567" y="199395"/>
                    </a:moveTo>
                    <a:lnTo>
                      <a:pt x="172308" y="199422"/>
                    </a:lnTo>
                    <a:lnTo>
                      <a:pt x="172061" y="199641"/>
                    </a:lnTo>
                    <a:lnTo>
                      <a:pt x="172567" y="199395"/>
                    </a:lnTo>
                    <a:close/>
                  </a:path>
                  <a:path w="473710" h="562609">
                    <a:moveTo>
                      <a:pt x="174224" y="199520"/>
                    </a:moveTo>
                    <a:lnTo>
                      <a:pt x="174017" y="199543"/>
                    </a:lnTo>
                    <a:lnTo>
                      <a:pt x="174224" y="199520"/>
                    </a:lnTo>
                    <a:close/>
                  </a:path>
                  <a:path w="473710" h="562609">
                    <a:moveTo>
                      <a:pt x="173049" y="199539"/>
                    </a:moveTo>
                    <a:lnTo>
                      <a:pt x="172790" y="199565"/>
                    </a:lnTo>
                    <a:lnTo>
                      <a:pt x="172924" y="199615"/>
                    </a:lnTo>
                    <a:close/>
                  </a:path>
                  <a:path w="473710" h="562609">
                    <a:moveTo>
                      <a:pt x="173313" y="199576"/>
                    </a:moveTo>
                    <a:lnTo>
                      <a:pt x="173162" y="199636"/>
                    </a:lnTo>
                    <a:lnTo>
                      <a:pt x="173313" y="199576"/>
                    </a:lnTo>
                    <a:close/>
                  </a:path>
                  <a:path w="473710" h="562609">
                    <a:moveTo>
                      <a:pt x="158663" y="199499"/>
                    </a:moveTo>
                    <a:lnTo>
                      <a:pt x="159434" y="199632"/>
                    </a:lnTo>
                    <a:lnTo>
                      <a:pt x="158663" y="199499"/>
                    </a:lnTo>
                    <a:close/>
                  </a:path>
                  <a:path w="473710" h="562609">
                    <a:moveTo>
                      <a:pt x="175235" y="199435"/>
                    </a:moveTo>
                    <a:lnTo>
                      <a:pt x="175036" y="199631"/>
                    </a:lnTo>
                    <a:lnTo>
                      <a:pt x="175235" y="199435"/>
                    </a:lnTo>
                    <a:close/>
                  </a:path>
                  <a:path w="473710" h="562609">
                    <a:moveTo>
                      <a:pt x="172689" y="199390"/>
                    </a:moveTo>
                    <a:lnTo>
                      <a:pt x="172539" y="199411"/>
                    </a:lnTo>
                    <a:lnTo>
                      <a:pt x="172165" y="199630"/>
                    </a:lnTo>
                    <a:lnTo>
                      <a:pt x="172535" y="199505"/>
                    </a:lnTo>
                    <a:lnTo>
                      <a:pt x="172689" y="199390"/>
                    </a:lnTo>
                    <a:close/>
                  </a:path>
                  <a:path w="473710" h="562609">
                    <a:moveTo>
                      <a:pt x="155855" y="199543"/>
                    </a:moveTo>
                    <a:close/>
                  </a:path>
                  <a:path w="473710" h="562609">
                    <a:moveTo>
                      <a:pt x="156680" y="199507"/>
                    </a:moveTo>
                    <a:lnTo>
                      <a:pt x="156951" y="199623"/>
                    </a:lnTo>
                    <a:lnTo>
                      <a:pt x="156680" y="199507"/>
                    </a:lnTo>
                    <a:close/>
                  </a:path>
                  <a:path w="473710" h="562609">
                    <a:moveTo>
                      <a:pt x="156446" y="199531"/>
                    </a:moveTo>
                    <a:close/>
                  </a:path>
                  <a:path w="473710" h="562609">
                    <a:moveTo>
                      <a:pt x="173548" y="199552"/>
                    </a:moveTo>
                    <a:lnTo>
                      <a:pt x="173417" y="199565"/>
                    </a:lnTo>
                    <a:lnTo>
                      <a:pt x="173548" y="199552"/>
                    </a:lnTo>
                    <a:close/>
                  </a:path>
                  <a:path w="473710" h="562609">
                    <a:moveTo>
                      <a:pt x="175959" y="199131"/>
                    </a:moveTo>
                    <a:lnTo>
                      <a:pt x="175393" y="199438"/>
                    </a:lnTo>
                    <a:lnTo>
                      <a:pt x="175267" y="199620"/>
                    </a:lnTo>
                    <a:lnTo>
                      <a:pt x="175959" y="199131"/>
                    </a:lnTo>
                    <a:close/>
                  </a:path>
                  <a:path w="473710" h="562609">
                    <a:moveTo>
                      <a:pt x="157355" y="199470"/>
                    </a:moveTo>
                    <a:lnTo>
                      <a:pt x="158348" y="199619"/>
                    </a:lnTo>
                    <a:lnTo>
                      <a:pt x="157355" y="199470"/>
                    </a:lnTo>
                    <a:close/>
                  </a:path>
                  <a:path w="473710" h="562609">
                    <a:moveTo>
                      <a:pt x="150856" y="199297"/>
                    </a:moveTo>
                    <a:lnTo>
                      <a:pt x="151640" y="199618"/>
                    </a:lnTo>
                    <a:lnTo>
                      <a:pt x="151139" y="199386"/>
                    </a:lnTo>
                    <a:lnTo>
                      <a:pt x="150856" y="199297"/>
                    </a:lnTo>
                    <a:close/>
                  </a:path>
                  <a:path w="473710" h="562609">
                    <a:moveTo>
                      <a:pt x="161084" y="199231"/>
                    </a:moveTo>
                    <a:lnTo>
                      <a:pt x="160369" y="199381"/>
                    </a:lnTo>
                    <a:lnTo>
                      <a:pt x="159994" y="199544"/>
                    </a:lnTo>
                    <a:lnTo>
                      <a:pt x="160358" y="199393"/>
                    </a:lnTo>
                    <a:lnTo>
                      <a:pt x="161084" y="199231"/>
                    </a:lnTo>
                    <a:close/>
                  </a:path>
                  <a:path w="473710" h="562609">
                    <a:moveTo>
                      <a:pt x="172605" y="199468"/>
                    </a:moveTo>
                    <a:lnTo>
                      <a:pt x="172331" y="199613"/>
                    </a:lnTo>
                    <a:lnTo>
                      <a:pt x="172605" y="199468"/>
                    </a:lnTo>
                    <a:close/>
                  </a:path>
                  <a:path w="473710" h="562609">
                    <a:moveTo>
                      <a:pt x="173161" y="199527"/>
                    </a:moveTo>
                    <a:lnTo>
                      <a:pt x="172975" y="199610"/>
                    </a:lnTo>
                    <a:lnTo>
                      <a:pt x="173161" y="199527"/>
                    </a:lnTo>
                    <a:close/>
                  </a:path>
                  <a:path w="473710" h="562609">
                    <a:moveTo>
                      <a:pt x="173307" y="199512"/>
                    </a:moveTo>
                    <a:lnTo>
                      <a:pt x="173122" y="199546"/>
                    </a:lnTo>
                    <a:lnTo>
                      <a:pt x="173307" y="199512"/>
                    </a:lnTo>
                    <a:close/>
                  </a:path>
                  <a:path w="473710" h="562609">
                    <a:moveTo>
                      <a:pt x="178890" y="199063"/>
                    </a:moveTo>
                    <a:lnTo>
                      <a:pt x="178338" y="199606"/>
                    </a:lnTo>
                    <a:lnTo>
                      <a:pt x="178589" y="199422"/>
                    </a:lnTo>
                    <a:lnTo>
                      <a:pt x="178840" y="199169"/>
                    </a:lnTo>
                    <a:close/>
                  </a:path>
                  <a:path w="473710" h="562609">
                    <a:moveTo>
                      <a:pt x="179951" y="199381"/>
                    </a:moveTo>
                    <a:lnTo>
                      <a:pt x="179762" y="199602"/>
                    </a:lnTo>
                    <a:lnTo>
                      <a:pt x="179951" y="199381"/>
                    </a:lnTo>
                    <a:close/>
                  </a:path>
                  <a:path w="473710" h="562609">
                    <a:moveTo>
                      <a:pt x="174493" y="199491"/>
                    </a:moveTo>
                    <a:lnTo>
                      <a:pt x="174349" y="199507"/>
                    </a:lnTo>
                    <a:lnTo>
                      <a:pt x="174493" y="199491"/>
                    </a:lnTo>
                    <a:close/>
                  </a:path>
                  <a:path w="473710" h="562609">
                    <a:moveTo>
                      <a:pt x="156302" y="199504"/>
                    </a:moveTo>
                    <a:lnTo>
                      <a:pt x="156135" y="199578"/>
                    </a:lnTo>
                    <a:lnTo>
                      <a:pt x="156381" y="199555"/>
                    </a:lnTo>
                    <a:close/>
                  </a:path>
                  <a:path w="473710" h="562609">
                    <a:moveTo>
                      <a:pt x="173350" y="198889"/>
                    </a:moveTo>
                    <a:lnTo>
                      <a:pt x="172713" y="199411"/>
                    </a:lnTo>
                    <a:lnTo>
                      <a:pt x="172465" y="199599"/>
                    </a:lnTo>
                    <a:lnTo>
                      <a:pt x="172708" y="199574"/>
                    </a:lnTo>
                    <a:lnTo>
                      <a:pt x="173350" y="198889"/>
                    </a:lnTo>
                    <a:close/>
                  </a:path>
                  <a:path w="473710" h="562609">
                    <a:moveTo>
                      <a:pt x="171667" y="199432"/>
                    </a:moveTo>
                    <a:lnTo>
                      <a:pt x="170714" y="199530"/>
                    </a:lnTo>
                    <a:lnTo>
                      <a:pt x="171513" y="199504"/>
                    </a:lnTo>
                    <a:lnTo>
                      <a:pt x="171667" y="199432"/>
                    </a:lnTo>
                    <a:close/>
                  </a:path>
                  <a:path w="473710" h="562609">
                    <a:moveTo>
                      <a:pt x="173894" y="199516"/>
                    </a:moveTo>
                    <a:lnTo>
                      <a:pt x="173649" y="199541"/>
                    </a:lnTo>
                    <a:lnTo>
                      <a:pt x="173894" y="199516"/>
                    </a:lnTo>
                    <a:close/>
                  </a:path>
                  <a:path w="473710" h="562609">
                    <a:moveTo>
                      <a:pt x="155087" y="199393"/>
                    </a:moveTo>
                    <a:lnTo>
                      <a:pt x="155757" y="199580"/>
                    </a:lnTo>
                    <a:lnTo>
                      <a:pt x="155087" y="199393"/>
                    </a:lnTo>
                    <a:close/>
                  </a:path>
                  <a:path w="473710" h="562609">
                    <a:moveTo>
                      <a:pt x="153004" y="199312"/>
                    </a:moveTo>
                    <a:lnTo>
                      <a:pt x="153555" y="199489"/>
                    </a:lnTo>
                    <a:lnTo>
                      <a:pt x="154050" y="199580"/>
                    </a:lnTo>
                    <a:lnTo>
                      <a:pt x="153004" y="199312"/>
                    </a:lnTo>
                    <a:close/>
                  </a:path>
                  <a:path w="473710" h="562609">
                    <a:moveTo>
                      <a:pt x="159691" y="199329"/>
                    </a:moveTo>
                    <a:lnTo>
                      <a:pt x="159040" y="199390"/>
                    </a:lnTo>
                    <a:lnTo>
                      <a:pt x="158764" y="199508"/>
                    </a:lnTo>
                    <a:lnTo>
                      <a:pt x="159478" y="199580"/>
                    </a:lnTo>
                    <a:lnTo>
                      <a:pt x="159691" y="199329"/>
                    </a:lnTo>
                    <a:close/>
                  </a:path>
                  <a:path w="473710" h="562609">
                    <a:moveTo>
                      <a:pt x="175422" y="199390"/>
                    </a:moveTo>
                    <a:lnTo>
                      <a:pt x="175259" y="199446"/>
                    </a:lnTo>
                    <a:lnTo>
                      <a:pt x="175133" y="199579"/>
                    </a:lnTo>
                    <a:lnTo>
                      <a:pt x="175384" y="199443"/>
                    </a:lnTo>
                    <a:close/>
                  </a:path>
                  <a:path w="473710" h="562609">
                    <a:moveTo>
                      <a:pt x="173563" y="199485"/>
                    </a:moveTo>
                    <a:lnTo>
                      <a:pt x="173313" y="199575"/>
                    </a:lnTo>
                    <a:lnTo>
                      <a:pt x="173507" y="199555"/>
                    </a:lnTo>
                    <a:close/>
                  </a:path>
                  <a:path w="473710" h="562609">
                    <a:moveTo>
                      <a:pt x="156255" y="199496"/>
                    </a:moveTo>
                    <a:lnTo>
                      <a:pt x="156115" y="199574"/>
                    </a:lnTo>
                    <a:lnTo>
                      <a:pt x="156255" y="199496"/>
                    </a:lnTo>
                    <a:close/>
                  </a:path>
                  <a:path w="473710" h="562609">
                    <a:moveTo>
                      <a:pt x="174875" y="199449"/>
                    </a:moveTo>
                    <a:lnTo>
                      <a:pt x="174675" y="199569"/>
                    </a:lnTo>
                    <a:lnTo>
                      <a:pt x="174875" y="199449"/>
                    </a:lnTo>
                    <a:close/>
                  </a:path>
                  <a:path w="473710" h="562609">
                    <a:moveTo>
                      <a:pt x="173786" y="198524"/>
                    </a:moveTo>
                    <a:lnTo>
                      <a:pt x="173377" y="198867"/>
                    </a:lnTo>
                    <a:lnTo>
                      <a:pt x="172754" y="199569"/>
                    </a:lnTo>
                    <a:lnTo>
                      <a:pt x="172992" y="199545"/>
                    </a:lnTo>
                    <a:lnTo>
                      <a:pt x="173621" y="198982"/>
                    </a:lnTo>
                    <a:lnTo>
                      <a:pt x="173747" y="198696"/>
                    </a:lnTo>
                    <a:lnTo>
                      <a:pt x="173786" y="198524"/>
                    </a:lnTo>
                    <a:close/>
                  </a:path>
                  <a:path w="473710" h="562609">
                    <a:moveTo>
                      <a:pt x="150223" y="199390"/>
                    </a:moveTo>
                    <a:lnTo>
                      <a:pt x="149821" y="199390"/>
                    </a:lnTo>
                    <a:lnTo>
                      <a:pt x="150557" y="199560"/>
                    </a:lnTo>
                    <a:lnTo>
                      <a:pt x="150223" y="199390"/>
                    </a:lnTo>
                    <a:close/>
                  </a:path>
                  <a:path w="473710" h="562609">
                    <a:moveTo>
                      <a:pt x="171893" y="198207"/>
                    </a:moveTo>
                    <a:lnTo>
                      <a:pt x="171584" y="198239"/>
                    </a:lnTo>
                    <a:lnTo>
                      <a:pt x="170152" y="198925"/>
                    </a:lnTo>
                    <a:lnTo>
                      <a:pt x="169652" y="199357"/>
                    </a:lnTo>
                    <a:lnTo>
                      <a:pt x="169525" y="199559"/>
                    </a:lnTo>
                    <a:lnTo>
                      <a:pt x="171893" y="198207"/>
                    </a:lnTo>
                    <a:close/>
                  </a:path>
                  <a:path w="473710" h="562609">
                    <a:moveTo>
                      <a:pt x="174076" y="199432"/>
                    </a:moveTo>
                    <a:lnTo>
                      <a:pt x="173674" y="199474"/>
                    </a:lnTo>
                    <a:lnTo>
                      <a:pt x="173884" y="199515"/>
                    </a:lnTo>
                    <a:lnTo>
                      <a:pt x="174076" y="199432"/>
                    </a:lnTo>
                    <a:close/>
                  </a:path>
                  <a:path w="473710" h="562609">
                    <a:moveTo>
                      <a:pt x="174331" y="199470"/>
                    </a:moveTo>
                    <a:lnTo>
                      <a:pt x="174100" y="199494"/>
                    </a:lnTo>
                    <a:lnTo>
                      <a:pt x="174228" y="199519"/>
                    </a:lnTo>
                    <a:close/>
                  </a:path>
                  <a:path w="473710" h="562609">
                    <a:moveTo>
                      <a:pt x="157567" y="199390"/>
                    </a:moveTo>
                    <a:lnTo>
                      <a:pt x="158545" y="199544"/>
                    </a:lnTo>
                    <a:lnTo>
                      <a:pt x="157567" y="199390"/>
                    </a:lnTo>
                    <a:close/>
                  </a:path>
                  <a:path w="473710" h="562609">
                    <a:moveTo>
                      <a:pt x="151957" y="199390"/>
                    </a:moveTo>
                    <a:lnTo>
                      <a:pt x="151767" y="199390"/>
                    </a:lnTo>
                    <a:lnTo>
                      <a:pt x="152256" y="199542"/>
                    </a:lnTo>
                    <a:lnTo>
                      <a:pt x="151957" y="199390"/>
                    </a:lnTo>
                    <a:close/>
                  </a:path>
                  <a:path w="473710" h="562609">
                    <a:moveTo>
                      <a:pt x="179778" y="199332"/>
                    </a:moveTo>
                    <a:lnTo>
                      <a:pt x="179601" y="199541"/>
                    </a:lnTo>
                    <a:lnTo>
                      <a:pt x="179778" y="199332"/>
                    </a:lnTo>
                    <a:close/>
                  </a:path>
                  <a:path w="473710" h="562609">
                    <a:moveTo>
                      <a:pt x="173698" y="198907"/>
                    </a:moveTo>
                    <a:lnTo>
                      <a:pt x="173049" y="199539"/>
                    </a:lnTo>
                    <a:lnTo>
                      <a:pt x="173301" y="199458"/>
                    </a:lnTo>
                    <a:lnTo>
                      <a:pt x="173681" y="198980"/>
                    </a:lnTo>
                    <a:close/>
                  </a:path>
                  <a:path w="473710" h="562609">
                    <a:moveTo>
                      <a:pt x="168781" y="199043"/>
                    </a:moveTo>
                    <a:lnTo>
                      <a:pt x="167784" y="199532"/>
                    </a:lnTo>
                    <a:lnTo>
                      <a:pt x="168286" y="199423"/>
                    </a:lnTo>
                    <a:lnTo>
                      <a:pt x="168781" y="199043"/>
                    </a:lnTo>
                    <a:close/>
                  </a:path>
                  <a:path w="473710" h="562609">
                    <a:moveTo>
                      <a:pt x="155128" y="199334"/>
                    </a:moveTo>
                    <a:lnTo>
                      <a:pt x="155883" y="199532"/>
                    </a:lnTo>
                    <a:lnTo>
                      <a:pt x="155128" y="199334"/>
                    </a:lnTo>
                    <a:close/>
                  </a:path>
                  <a:path w="473710" h="562609">
                    <a:moveTo>
                      <a:pt x="156371" y="199479"/>
                    </a:moveTo>
                    <a:close/>
                  </a:path>
                  <a:path w="473710" h="562609">
                    <a:moveTo>
                      <a:pt x="173188" y="198120"/>
                    </a:moveTo>
                    <a:lnTo>
                      <a:pt x="172691" y="198124"/>
                    </a:lnTo>
                    <a:lnTo>
                      <a:pt x="171091" y="199334"/>
                    </a:lnTo>
                    <a:lnTo>
                      <a:pt x="170714" y="199530"/>
                    </a:lnTo>
                    <a:lnTo>
                      <a:pt x="171683" y="199419"/>
                    </a:lnTo>
                    <a:lnTo>
                      <a:pt x="173188" y="198120"/>
                    </a:lnTo>
                    <a:close/>
                  </a:path>
                  <a:path w="473710" h="562609">
                    <a:moveTo>
                      <a:pt x="173372" y="199423"/>
                    </a:moveTo>
                    <a:lnTo>
                      <a:pt x="173161" y="199527"/>
                    </a:lnTo>
                    <a:lnTo>
                      <a:pt x="173372" y="199423"/>
                    </a:lnTo>
                    <a:close/>
                  </a:path>
                  <a:path w="473710" h="562609">
                    <a:moveTo>
                      <a:pt x="149821" y="199390"/>
                    </a:moveTo>
                    <a:lnTo>
                      <a:pt x="149575" y="199390"/>
                    </a:lnTo>
                    <a:lnTo>
                      <a:pt x="150149" y="199520"/>
                    </a:lnTo>
                    <a:lnTo>
                      <a:pt x="149821" y="199390"/>
                    </a:lnTo>
                    <a:close/>
                  </a:path>
                  <a:path w="473710" h="562609">
                    <a:moveTo>
                      <a:pt x="161284" y="199315"/>
                    </a:moveTo>
                    <a:lnTo>
                      <a:pt x="161046" y="199519"/>
                    </a:lnTo>
                    <a:lnTo>
                      <a:pt x="161284" y="199315"/>
                    </a:lnTo>
                    <a:close/>
                  </a:path>
                  <a:path w="473710" h="562609">
                    <a:moveTo>
                      <a:pt x="174536" y="199449"/>
                    </a:moveTo>
                    <a:lnTo>
                      <a:pt x="174296" y="199512"/>
                    </a:lnTo>
                    <a:lnTo>
                      <a:pt x="174536" y="199449"/>
                    </a:lnTo>
                    <a:close/>
                  </a:path>
                  <a:path w="473710" h="562609">
                    <a:moveTo>
                      <a:pt x="150882" y="199390"/>
                    </a:moveTo>
                    <a:lnTo>
                      <a:pt x="151140" y="199509"/>
                    </a:lnTo>
                    <a:lnTo>
                      <a:pt x="150882" y="199390"/>
                    </a:lnTo>
                    <a:close/>
                  </a:path>
                  <a:path w="473710" h="562609">
                    <a:moveTo>
                      <a:pt x="156586" y="199479"/>
                    </a:moveTo>
                    <a:close/>
                  </a:path>
                  <a:path w="473710" h="562609">
                    <a:moveTo>
                      <a:pt x="175216" y="199412"/>
                    </a:moveTo>
                    <a:lnTo>
                      <a:pt x="175082" y="199431"/>
                    </a:lnTo>
                    <a:lnTo>
                      <a:pt x="175216" y="199412"/>
                    </a:lnTo>
                    <a:close/>
                  </a:path>
                  <a:path w="473710" h="562609">
                    <a:moveTo>
                      <a:pt x="174377" y="199415"/>
                    </a:moveTo>
                    <a:lnTo>
                      <a:pt x="174020" y="199501"/>
                    </a:lnTo>
                    <a:lnTo>
                      <a:pt x="174258" y="199477"/>
                    </a:lnTo>
                    <a:close/>
                  </a:path>
                  <a:path w="473710" h="562609">
                    <a:moveTo>
                      <a:pt x="155048" y="199316"/>
                    </a:moveTo>
                    <a:lnTo>
                      <a:pt x="155707" y="199500"/>
                    </a:lnTo>
                    <a:lnTo>
                      <a:pt x="155048" y="199316"/>
                    </a:lnTo>
                    <a:close/>
                  </a:path>
                  <a:path w="473710" h="562609">
                    <a:moveTo>
                      <a:pt x="171818" y="199417"/>
                    </a:moveTo>
                    <a:lnTo>
                      <a:pt x="171589" y="199496"/>
                    </a:lnTo>
                    <a:lnTo>
                      <a:pt x="171818" y="199417"/>
                    </a:lnTo>
                    <a:close/>
                  </a:path>
                  <a:path w="473710" h="562609">
                    <a:moveTo>
                      <a:pt x="156413" y="199463"/>
                    </a:moveTo>
                    <a:lnTo>
                      <a:pt x="156544" y="199494"/>
                    </a:lnTo>
                    <a:lnTo>
                      <a:pt x="156413" y="199463"/>
                    </a:lnTo>
                    <a:close/>
                  </a:path>
                  <a:path w="473710" h="562609">
                    <a:moveTo>
                      <a:pt x="152769" y="199260"/>
                    </a:moveTo>
                    <a:lnTo>
                      <a:pt x="153040" y="199395"/>
                    </a:lnTo>
                    <a:lnTo>
                      <a:pt x="153534" y="199485"/>
                    </a:lnTo>
                    <a:lnTo>
                      <a:pt x="152769" y="199260"/>
                    </a:lnTo>
                    <a:close/>
                  </a:path>
                  <a:path w="473710" h="562609">
                    <a:moveTo>
                      <a:pt x="174609" y="198814"/>
                    </a:moveTo>
                    <a:lnTo>
                      <a:pt x="173685" y="199269"/>
                    </a:lnTo>
                    <a:lnTo>
                      <a:pt x="173563" y="199485"/>
                    </a:lnTo>
                    <a:lnTo>
                      <a:pt x="174054" y="199434"/>
                    </a:lnTo>
                    <a:lnTo>
                      <a:pt x="174609" y="198814"/>
                    </a:lnTo>
                    <a:close/>
                  </a:path>
                  <a:path w="473710" h="562609">
                    <a:moveTo>
                      <a:pt x="172191" y="199390"/>
                    </a:moveTo>
                    <a:lnTo>
                      <a:pt x="171875" y="199411"/>
                    </a:lnTo>
                    <a:lnTo>
                      <a:pt x="172126" y="199441"/>
                    </a:lnTo>
                    <a:close/>
                  </a:path>
                  <a:path w="473710" h="562609">
                    <a:moveTo>
                      <a:pt x="156767" y="199412"/>
                    </a:moveTo>
                    <a:lnTo>
                      <a:pt x="156635" y="199463"/>
                    </a:lnTo>
                    <a:lnTo>
                      <a:pt x="156888" y="199427"/>
                    </a:lnTo>
                    <a:close/>
                  </a:path>
                  <a:path w="473710" h="562609">
                    <a:moveTo>
                      <a:pt x="174585" y="199390"/>
                    </a:moveTo>
                    <a:lnTo>
                      <a:pt x="174456" y="199396"/>
                    </a:lnTo>
                    <a:lnTo>
                      <a:pt x="174585" y="199390"/>
                    </a:lnTo>
                    <a:close/>
                  </a:path>
                  <a:path w="473710" h="562609">
                    <a:moveTo>
                      <a:pt x="173834" y="198317"/>
                    </a:moveTo>
                    <a:lnTo>
                      <a:pt x="172605" y="199468"/>
                    </a:lnTo>
                    <a:lnTo>
                      <a:pt x="173353" y="198886"/>
                    </a:lnTo>
                    <a:lnTo>
                      <a:pt x="173834" y="198317"/>
                    </a:lnTo>
                    <a:close/>
                  </a:path>
                  <a:path w="473710" h="562609">
                    <a:moveTo>
                      <a:pt x="174882" y="199413"/>
                    </a:moveTo>
                    <a:lnTo>
                      <a:pt x="174740" y="199464"/>
                    </a:lnTo>
                    <a:lnTo>
                      <a:pt x="174882" y="199413"/>
                    </a:lnTo>
                    <a:close/>
                  </a:path>
                  <a:path w="473710" h="562609">
                    <a:moveTo>
                      <a:pt x="174603" y="199383"/>
                    </a:moveTo>
                    <a:lnTo>
                      <a:pt x="174380" y="199464"/>
                    </a:lnTo>
                    <a:lnTo>
                      <a:pt x="174603" y="199383"/>
                    </a:lnTo>
                    <a:close/>
                  </a:path>
                  <a:path w="473710" h="562609">
                    <a:moveTo>
                      <a:pt x="156490" y="199435"/>
                    </a:moveTo>
                    <a:lnTo>
                      <a:pt x="156629" y="199463"/>
                    </a:lnTo>
                    <a:lnTo>
                      <a:pt x="156490" y="199435"/>
                    </a:lnTo>
                    <a:close/>
                  </a:path>
                  <a:path w="473710" h="562609">
                    <a:moveTo>
                      <a:pt x="156594" y="199396"/>
                    </a:moveTo>
                    <a:lnTo>
                      <a:pt x="156754" y="199417"/>
                    </a:lnTo>
                    <a:lnTo>
                      <a:pt x="156594" y="199396"/>
                    </a:lnTo>
                    <a:close/>
                  </a:path>
                  <a:path w="473710" h="562609">
                    <a:moveTo>
                      <a:pt x="179916" y="199390"/>
                    </a:moveTo>
                    <a:close/>
                  </a:path>
                  <a:path w="473710" h="562609">
                    <a:moveTo>
                      <a:pt x="155150" y="199282"/>
                    </a:moveTo>
                    <a:lnTo>
                      <a:pt x="155963" y="199442"/>
                    </a:lnTo>
                    <a:lnTo>
                      <a:pt x="155150" y="199282"/>
                    </a:lnTo>
                    <a:close/>
                  </a:path>
                  <a:path w="473710" h="562609">
                    <a:moveTo>
                      <a:pt x="156259" y="199390"/>
                    </a:moveTo>
                    <a:lnTo>
                      <a:pt x="156398" y="199442"/>
                    </a:lnTo>
                    <a:lnTo>
                      <a:pt x="156259" y="199390"/>
                    </a:lnTo>
                    <a:close/>
                  </a:path>
                  <a:path w="473710" h="562609">
                    <a:moveTo>
                      <a:pt x="178921" y="199088"/>
                    </a:moveTo>
                    <a:lnTo>
                      <a:pt x="178570" y="199441"/>
                    </a:lnTo>
                    <a:lnTo>
                      <a:pt x="178946" y="199113"/>
                    </a:lnTo>
                    <a:close/>
                  </a:path>
                  <a:path w="473710" h="562609">
                    <a:moveTo>
                      <a:pt x="175478" y="199390"/>
                    </a:moveTo>
                    <a:close/>
                  </a:path>
                  <a:path w="473710" h="562609">
                    <a:moveTo>
                      <a:pt x="172833" y="198792"/>
                    </a:moveTo>
                    <a:lnTo>
                      <a:pt x="172147" y="199438"/>
                    </a:lnTo>
                    <a:lnTo>
                      <a:pt x="172833" y="198792"/>
                    </a:lnTo>
                    <a:close/>
                  </a:path>
                  <a:path w="473710" h="562609">
                    <a:moveTo>
                      <a:pt x="155181" y="199272"/>
                    </a:moveTo>
                    <a:lnTo>
                      <a:pt x="155779" y="199405"/>
                    </a:lnTo>
                    <a:lnTo>
                      <a:pt x="156133" y="199438"/>
                    </a:lnTo>
                    <a:lnTo>
                      <a:pt x="155181" y="199272"/>
                    </a:lnTo>
                    <a:close/>
                  </a:path>
                  <a:path w="473710" h="562609">
                    <a:moveTo>
                      <a:pt x="175156" y="199390"/>
                    </a:moveTo>
                    <a:lnTo>
                      <a:pt x="174985" y="199437"/>
                    </a:lnTo>
                    <a:lnTo>
                      <a:pt x="175156" y="199390"/>
                    </a:lnTo>
                    <a:close/>
                  </a:path>
                  <a:path w="473710" h="562609">
                    <a:moveTo>
                      <a:pt x="172682" y="198598"/>
                    </a:moveTo>
                    <a:lnTo>
                      <a:pt x="171667" y="199432"/>
                    </a:lnTo>
                    <a:lnTo>
                      <a:pt x="171894" y="199345"/>
                    </a:lnTo>
                    <a:lnTo>
                      <a:pt x="172682" y="198598"/>
                    </a:lnTo>
                    <a:close/>
                  </a:path>
                  <a:path w="473710" h="562609">
                    <a:moveTo>
                      <a:pt x="175044" y="198600"/>
                    </a:moveTo>
                    <a:lnTo>
                      <a:pt x="174843" y="198732"/>
                    </a:lnTo>
                    <a:lnTo>
                      <a:pt x="174085" y="199431"/>
                    </a:lnTo>
                    <a:lnTo>
                      <a:pt x="174458" y="199264"/>
                    </a:lnTo>
                    <a:lnTo>
                      <a:pt x="175044" y="198600"/>
                    </a:lnTo>
                    <a:close/>
                  </a:path>
                  <a:path w="473710" h="562609">
                    <a:moveTo>
                      <a:pt x="155238" y="199253"/>
                    </a:moveTo>
                    <a:lnTo>
                      <a:pt x="156156" y="199429"/>
                    </a:lnTo>
                    <a:lnTo>
                      <a:pt x="155238" y="199253"/>
                    </a:lnTo>
                    <a:close/>
                  </a:path>
                  <a:path w="473710" h="562609">
                    <a:moveTo>
                      <a:pt x="175303" y="199307"/>
                    </a:moveTo>
                    <a:lnTo>
                      <a:pt x="175091" y="199426"/>
                    </a:lnTo>
                    <a:lnTo>
                      <a:pt x="175303" y="199307"/>
                    </a:lnTo>
                    <a:close/>
                  </a:path>
                  <a:path w="473710" h="562609">
                    <a:moveTo>
                      <a:pt x="175270" y="196536"/>
                    </a:moveTo>
                    <a:lnTo>
                      <a:pt x="172769" y="198865"/>
                    </a:lnTo>
                    <a:lnTo>
                      <a:pt x="172272" y="199425"/>
                    </a:lnTo>
                    <a:lnTo>
                      <a:pt x="172504" y="199401"/>
                    </a:lnTo>
                    <a:lnTo>
                      <a:pt x="173754" y="198386"/>
                    </a:lnTo>
                    <a:lnTo>
                      <a:pt x="173880" y="198120"/>
                    </a:lnTo>
                    <a:lnTo>
                      <a:pt x="175270" y="196536"/>
                    </a:lnTo>
                    <a:close/>
                  </a:path>
                  <a:path w="473710" h="562609">
                    <a:moveTo>
                      <a:pt x="174459" y="199315"/>
                    </a:moveTo>
                    <a:lnTo>
                      <a:pt x="174153" y="199424"/>
                    </a:lnTo>
                    <a:lnTo>
                      <a:pt x="174404" y="199381"/>
                    </a:lnTo>
                    <a:close/>
                  </a:path>
                  <a:path w="473710" h="562609">
                    <a:moveTo>
                      <a:pt x="156782" y="199406"/>
                    </a:moveTo>
                    <a:close/>
                  </a:path>
                  <a:path w="473710" h="562609">
                    <a:moveTo>
                      <a:pt x="174910" y="199272"/>
                    </a:moveTo>
                    <a:lnTo>
                      <a:pt x="174764" y="199424"/>
                    </a:lnTo>
                    <a:lnTo>
                      <a:pt x="174910" y="199272"/>
                    </a:lnTo>
                    <a:close/>
                  </a:path>
                  <a:path w="473710" h="562609">
                    <a:moveTo>
                      <a:pt x="169249" y="198895"/>
                    </a:moveTo>
                    <a:lnTo>
                      <a:pt x="168478" y="199366"/>
                    </a:lnTo>
                    <a:lnTo>
                      <a:pt x="169249" y="198895"/>
                    </a:lnTo>
                    <a:close/>
                  </a:path>
                  <a:path w="473710" h="562609">
                    <a:moveTo>
                      <a:pt x="173845" y="197643"/>
                    </a:moveTo>
                    <a:lnTo>
                      <a:pt x="171818" y="199417"/>
                    </a:lnTo>
                    <a:lnTo>
                      <a:pt x="172085" y="199390"/>
                    </a:lnTo>
                    <a:lnTo>
                      <a:pt x="172946" y="198665"/>
                    </a:lnTo>
                    <a:lnTo>
                      <a:pt x="173845" y="197643"/>
                    </a:lnTo>
                    <a:close/>
                  </a:path>
                  <a:path w="473710" h="562609">
                    <a:moveTo>
                      <a:pt x="175169" y="199178"/>
                    </a:moveTo>
                    <a:lnTo>
                      <a:pt x="175000" y="199239"/>
                    </a:lnTo>
                    <a:lnTo>
                      <a:pt x="174883" y="199412"/>
                    </a:lnTo>
                    <a:lnTo>
                      <a:pt x="175169" y="199178"/>
                    </a:lnTo>
                    <a:close/>
                  </a:path>
                  <a:path w="473710" h="562609">
                    <a:moveTo>
                      <a:pt x="156828" y="199390"/>
                    </a:moveTo>
                    <a:close/>
                  </a:path>
                  <a:path w="473710" h="562609">
                    <a:moveTo>
                      <a:pt x="156746" y="199390"/>
                    </a:moveTo>
                    <a:lnTo>
                      <a:pt x="156612" y="199390"/>
                    </a:lnTo>
                    <a:lnTo>
                      <a:pt x="156782" y="199406"/>
                    </a:lnTo>
                    <a:close/>
                  </a:path>
                  <a:path w="473710" h="562609">
                    <a:moveTo>
                      <a:pt x="175585" y="199149"/>
                    </a:moveTo>
                    <a:lnTo>
                      <a:pt x="175299" y="199403"/>
                    </a:lnTo>
                    <a:lnTo>
                      <a:pt x="175585" y="199149"/>
                    </a:lnTo>
                    <a:close/>
                  </a:path>
                  <a:path w="473710" h="562609">
                    <a:moveTo>
                      <a:pt x="150173" y="198935"/>
                    </a:moveTo>
                    <a:lnTo>
                      <a:pt x="150834" y="199286"/>
                    </a:lnTo>
                    <a:lnTo>
                      <a:pt x="151196" y="199403"/>
                    </a:lnTo>
                    <a:lnTo>
                      <a:pt x="151481" y="199390"/>
                    </a:lnTo>
                    <a:lnTo>
                      <a:pt x="150173" y="198935"/>
                    </a:lnTo>
                    <a:close/>
                  </a:path>
                  <a:path w="473710" h="562609">
                    <a:moveTo>
                      <a:pt x="155178" y="199273"/>
                    </a:moveTo>
                    <a:lnTo>
                      <a:pt x="155630" y="199392"/>
                    </a:lnTo>
                    <a:lnTo>
                      <a:pt x="155178" y="199273"/>
                    </a:lnTo>
                    <a:close/>
                  </a:path>
                  <a:path w="473710" h="562609">
                    <a:moveTo>
                      <a:pt x="164325" y="199188"/>
                    </a:moveTo>
                    <a:lnTo>
                      <a:pt x="164189" y="199401"/>
                    </a:lnTo>
                    <a:lnTo>
                      <a:pt x="164325" y="199188"/>
                    </a:lnTo>
                    <a:close/>
                  </a:path>
                  <a:path w="473710" h="562609">
                    <a:moveTo>
                      <a:pt x="174794" y="199196"/>
                    </a:moveTo>
                    <a:lnTo>
                      <a:pt x="174513" y="199296"/>
                    </a:lnTo>
                    <a:lnTo>
                      <a:pt x="174794" y="199196"/>
                    </a:lnTo>
                    <a:close/>
                  </a:path>
                  <a:path w="473710" h="562609">
                    <a:moveTo>
                      <a:pt x="175512" y="199054"/>
                    </a:moveTo>
                    <a:lnTo>
                      <a:pt x="175373" y="199104"/>
                    </a:lnTo>
                    <a:lnTo>
                      <a:pt x="175137" y="199269"/>
                    </a:lnTo>
                    <a:lnTo>
                      <a:pt x="175013" y="199398"/>
                    </a:lnTo>
                    <a:lnTo>
                      <a:pt x="175156" y="199390"/>
                    </a:lnTo>
                    <a:lnTo>
                      <a:pt x="175512" y="199054"/>
                    </a:lnTo>
                    <a:close/>
                  </a:path>
                  <a:path w="473710" h="562609">
                    <a:moveTo>
                      <a:pt x="155563" y="199144"/>
                    </a:moveTo>
                    <a:lnTo>
                      <a:pt x="156539" y="199390"/>
                    </a:lnTo>
                    <a:lnTo>
                      <a:pt x="156746" y="199390"/>
                    </a:lnTo>
                    <a:lnTo>
                      <a:pt x="155563" y="199144"/>
                    </a:lnTo>
                    <a:close/>
                  </a:path>
                  <a:path w="473710" h="562609">
                    <a:moveTo>
                      <a:pt x="150323" y="199130"/>
                    </a:moveTo>
                    <a:lnTo>
                      <a:pt x="150882" y="199390"/>
                    </a:lnTo>
                    <a:lnTo>
                      <a:pt x="151029" y="199390"/>
                    </a:lnTo>
                    <a:lnTo>
                      <a:pt x="150323" y="199130"/>
                    </a:lnTo>
                    <a:close/>
                  </a:path>
                  <a:path w="473710" h="562609">
                    <a:moveTo>
                      <a:pt x="150192" y="198900"/>
                    </a:moveTo>
                    <a:lnTo>
                      <a:pt x="151532" y="199390"/>
                    </a:lnTo>
                    <a:lnTo>
                      <a:pt x="151767" y="199390"/>
                    </a:lnTo>
                    <a:lnTo>
                      <a:pt x="150192" y="198900"/>
                    </a:lnTo>
                    <a:close/>
                  </a:path>
                  <a:path w="473710" h="562609">
                    <a:moveTo>
                      <a:pt x="154577" y="199280"/>
                    </a:moveTo>
                    <a:lnTo>
                      <a:pt x="154235" y="199390"/>
                    </a:lnTo>
                    <a:lnTo>
                      <a:pt x="154827" y="199390"/>
                    </a:lnTo>
                    <a:lnTo>
                      <a:pt x="154577" y="199280"/>
                    </a:lnTo>
                    <a:close/>
                  </a:path>
                  <a:path w="473710" h="562609">
                    <a:moveTo>
                      <a:pt x="157352" y="199348"/>
                    </a:moveTo>
                    <a:lnTo>
                      <a:pt x="157551" y="199390"/>
                    </a:lnTo>
                    <a:lnTo>
                      <a:pt x="157352" y="199348"/>
                    </a:lnTo>
                    <a:close/>
                  </a:path>
                  <a:path w="473710" h="562609">
                    <a:moveTo>
                      <a:pt x="157895" y="199157"/>
                    </a:moveTo>
                    <a:lnTo>
                      <a:pt x="157555" y="199277"/>
                    </a:lnTo>
                    <a:lnTo>
                      <a:pt x="157870" y="199390"/>
                    </a:lnTo>
                    <a:lnTo>
                      <a:pt x="158117" y="199269"/>
                    </a:lnTo>
                    <a:lnTo>
                      <a:pt x="157895" y="199157"/>
                    </a:lnTo>
                    <a:close/>
                  </a:path>
                  <a:path w="473710" h="562609">
                    <a:moveTo>
                      <a:pt x="158215" y="199222"/>
                    </a:moveTo>
                    <a:lnTo>
                      <a:pt x="157870" y="199390"/>
                    </a:lnTo>
                    <a:lnTo>
                      <a:pt x="158348" y="199390"/>
                    </a:lnTo>
                    <a:lnTo>
                      <a:pt x="158353" y="199250"/>
                    </a:lnTo>
                    <a:lnTo>
                      <a:pt x="158215" y="199222"/>
                    </a:lnTo>
                    <a:close/>
                  </a:path>
                  <a:path w="473710" h="562609">
                    <a:moveTo>
                      <a:pt x="158569" y="199294"/>
                    </a:moveTo>
                    <a:lnTo>
                      <a:pt x="158348" y="199390"/>
                    </a:lnTo>
                    <a:lnTo>
                      <a:pt x="158582" y="199329"/>
                    </a:lnTo>
                    <a:close/>
                  </a:path>
                  <a:path w="473710" h="562609">
                    <a:moveTo>
                      <a:pt x="158653" y="199311"/>
                    </a:moveTo>
                    <a:lnTo>
                      <a:pt x="158348" y="199390"/>
                    </a:lnTo>
                    <a:lnTo>
                      <a:pt x="159040" y="199390"/>
                    </a:lnTo>
                    <a:lnTo>
                      <a:pt x="158653" y="199311"/>
                    </a:lnTo>
                    <a:close/>
                  </a:path>
                  <a:path w="473710" h="562609">
                    <a:moveTo>
                      <a:pt x="160002" y="198962"/>
                    </a:moveTo>
                    <a:lnTo>
                      <a:pt x="158665" y="199313"/>
                    </a:lnTo>
                    <a:lnTo>
                      <a:pt x="159040" y="199390"/>
                    </a:lnTo>
                    <a:lnTo>
                      <a:pt x="159656" y="199332"/>
                    </a:lnTo>
                    <a:lnTo>
                      <a:pt x="160002" y="198962"/>
                    </a:lnTo>
                    <a:close/>
                  </a:path>
                  <a:path w="473710" h="562609">
                    <a:moveTo>
                      <a:pt x="161112" y="199197"/>
                    </a:moveTo>
                    <a:lnTo>
                      <a:pt x="159764" y="199322"/>
                    </a:lnTo>
                    <a:lnTo>
                      <a:pt x="160330" y="199390"/>
                    </a:lnTo>
                    <a:lnTo>
                      <a:pt x="161069" y="199234"/>
                    </a:lnTo>
                    <a:close/>
                  </a:path>
                  <a:path w="473710" h="562609">
                    <a:moveTo>
                      <a:pt x="161077" y="199240"/>
                    </a:moveTo>
                    <a:lnTo>
                      <a:pt x="160366" y="199390"/>
                    </a:lnTo>
                    <a:lnTo>
                      <a:pt x="160910" y="199354"/>
                    </a:lnTo>
                    <a:lnTo>
                      <a:pt x="161077" y="199240"/>
                    </a:lnTo>
                    <a:close/>
                  </a:path>
                  <a:path w="473710" h="562609">
                    <a:moveTo>
                      <a:pt x="166462" y="199388"/>
                    </a:moveTo>
                    <a:close/>
                  </a:path>
                  <a:path w="473710" h="562609">
                    <a:moveTo>
                      <a:pt x="169344" y="198473"/>
                    </a:moveTo>
                    <a:lnTo>
                      <a:pt x="168927" y="198527"/>
                    </a:lnTo>
                    <a:lnTo>
                      <a:pt x="166988" y="199163"/>
                    </a:lnTo>
                    <a:lnTo>
                      <a:pt x="166739" y="199377"/>
                    </a:lnTo>
                    <a:lnTo>
                      <a:pt x="167439" y="199390"/>
                    </a:lnTo>
                    <a:lnTo>
                      <a:pt x="169344" y="198473"/>
                    </a:lnTo>
                    <a:close/>
                  </a:path>
                  <a:path w="473710" h="562609">
                    <a:moveTo>
                      <a:pt x="173789" y="198357"/>
                    </a:moveTo>
                    <a:lnTo>
                      <a:pt x="172576" y="199390"/>
                    </a:lnTo>
                    <a:lnTo>
                      <a:pt x="173789" y="198357"/>
                    </a:lnTo>
                    <a:close/>
                  </a:path>
                  <a:path w="473710" h="562609">
                    <a:moveTo>
                      <a:pt x="176651" y="198641"/>
                    </a:moveTo>
                    <a:lnTo>
                      <a:pt x="176152" y="198830"/>
                    </a:lnTo>
                    <a:lnTo>
                      <a:pt x="175664" y="199104"/>
                    </a:lnTo>
                    <a:lnTo>
                      <a:pt x="175423" y="199390"/>
                    </a:lnTo>
                    <a:lnTo>
                      <a:pt x="176651" y="198641"/>
                    </a:lnTo>
                    <a:close/>
                  </a:path>
                  <a:path w="473710" h="562609">
                    <a:moveTo>
                      <a:pt x="179445" y="198985"/>
                    </a:moveTo>
                    <a:lnTo>
                      <a:pt x="179299" y="199122"/>
                    </a:lnTo>
                    <a:lnTo>
                      <a:pt x="179173" y="199292"/>
                    </a:lnTo>
                    <a:lnTo>
                      <a:pt x="179420" y="199313"/>
                    </a:lnTo>
                    <a:lnTo>
                      <a:pt x="179445" y="198985"/>
                    </a:lnTo>
                    <a:close/>
                  </a:path>
                  <a:path w="473710" h="562609">
                    <a:moveTo>
                      <a:pt x="179817" y="199373"/>
                    </a:moveTo>
                    <a:close/>
                  </a:path>
                  <a:path w="473710" h="562609">
                    <a:moveTo>
                      <a:pt x="180643" y="198572"/>
                    </a:moveTo>
                    <a:lnTo>
                      <a:pt x="180334" y="198781"/>
                    </a:lnTo>
                    <a:lnTo>
                      <a:pt x="179958" y="199211"/>
                    </a:lnTo>
                    <a:lnTo>
                      <a:pt x="179833" y="199390"/>
                    </a:lnTo>
                    <a:lnTo>
                      <a:pt x="180082" y="199215"/>
                    </a:lnTo>
                    <a:lnTo>
                      <a:pt x="180643" y="198572"/>
                    </a:lnTo>
                    <a:close/>
                  </a:path>
                  <a:path w="473710" h="562609">
                    <a:moveTo>
                      <a:pt x="180050" y="199250"/>
                    </a:moveTo>
                    <a:lnTo>
                      <a:pt x="179833" y="199390"/>
                    </a:lnTo>
                    <a:lnTo>
                      <a:pt x="180050" y="199250"/>
                    </a:lnTo>
                    <a:close/>
                  </a:path>
                  <a:path w="473710" h="562609">
                    <a:moveTo>
                      <a:pt x="174921" y="198661"/>
                    </a:moveTo>
                    <a:lnTo>
                      <a:pt x="174620" y="198809"/>
                    </a:lnTo>
                    <a:lnTo>
                      <a:pt x="174124" y="199388"/>
                    </a:lnTo>
                    <a:lnTo>
                      <a:pt x="174921" y="198661"/>
                    </a:lnTo>
                    <a:close/>
                  </a:path>
                  <a:path w="473710" h="562609">
                    <a:moveTo>
                      <a:pt x="164394" y="199194"/>
                    </a:moveTo>
                    <a:lnTo>
                      <a:pt x="164252" y="199386"/>
                    </a:lnTo>
                    <a:lnTo>
                      <a:pt x="164736" y="199231"/>
                    </a:lnTo>
                    <a:lnTo>
                      <a:pt x="164394" y="199194"/>
                    </a:lnTo>
                    <a:close/>
                  </a:path>
                  <a:path w="473710" h="562609">
                    <a:moveTo>
                      <a:pt x="173619" y="199245"/>
                    </a:moveTo>
                    <a:lnTo>
                      <a:pt x="173465" y="199377"/>
                    </a:lnTo>
                    <a:lnTo>
                      <a:pt x="173619" y="199245"/>
                    </a:lnTo>
                    <a:close/>
                  </a:path>
                  <a:path w="473710" h="562609">
                    <a:moveTo>
                      <a:pt x="170108" y="198934"/>
                    </a:moveTo>
                    <a:lnTo>
                      <a:pt x="169753" y="199147"/>
                    </a:lnTo>
                    <a:lnTo>
                      <a:pt x="169503" y="199376"/>
                    </a:lnTo>
                    <a:lnTo>
                      <a:pt x="169992" y="199036"/>
                    </a:lnTo>
                    <a:close/>
                  </a:path>
                  <a:path w="473710" h="562609">
                    <a:moveTo>
                      <a:pt x="166897" y="199193"/>
                    </a:moveTo>
                    <a:lnTo>
                      <a:pt x="166724" y="199250"/>
                    </a:lnTo>
                    <a:lnTo>
                      <a:pt x="166897" y="199193"/>
                    </a:lnTo>
                    <a:close/>
                  </a:path>
                  <a:path w="473710" h="562609">
                    <a:moveTo>
                      <a:pt x="174883" y="199169"/>
                    </a:moveTo>
                    <a:lnTo>
                      <a:pt x="174688" y="199352"/>
                    </a:lnTo>
                    <a:lnTo>
                      <a:pt x="174883" y="199169"/>
                    </a:lnTo>
                    <a:close/>
                  </a:path>
                  <a:path w="473710" h="562609">
                    <a:moveTo>
                      <a:pt x="154705" y="199239"/>
                    </a:moveTo>
                    <a:lnTo>
                      <a:pt x="154940" y="199352"/>
                    </a:lnTo>
                    <a:lnTo>
                      <a:pt x="154705" y="199239"/>
                    </a:lnTo>
                    <a:close/>
                  </a:path>
                  <a:path w="473710" h="562609">
                    <a:moveTo>
                      <a:pt x="156423" y="198858"/>
                    </a:moveTo>
                    <a:lnTo>
                      <a:pt x="156065" y="198977"/>
                    </a:lnTo>
                    <a:lnTo>
                      <a:pt x="157352" y="199348"/>
                    </a:lnTo>
                    <a:lnTo>
                      <a:pt x="157838" y="199177"/>
                    </a:lnTo>
                    <a:lnTo>
                      <a:pt x="156423" y="198858"/>
                    </a:lnTo>
                    <a:close/>
                  </a:path>
                  <a:path w="473710" h="562609">
                    <a:moveTo>
                      <a:pt x="314305" y="196850"/>
                    </a:moveTo>
                    <a:lnTo>
                      <a:pt x="189115" y="196850"/>
                    </a:lnTo>
                    <a:lnTo>
                      <a:pt x="185712" y="199345"/>
                    </a:lnTo>
                    <a:lnTo>
                      <a:pt x="187769" y="198120"/>
                    </a:lnTo>
                    <a:lnTo>
                      <a:pt x="312891" y="198120"/>
                    </a:lnTo>
                    <a:lnTo>
                      <a:pt x="314305" y="196850"/>
                    </a:lnTo>
                    <a:close/>
                  </a:path>
                  <a:path w="473710" h="562609">
                    <a:moveTo>
                      <a:pt x="161321" y="199188"/>
                    </a:moveTo>
                    <a:lnTo>
                      <a:pt x="161113" y="199232"/>
                    </a:lnTo>
                    <a:lnTo>
                      <a:pt x="161321" y="199188"/>
                    </a:lnTo>
                    <a:close/>
                  </a:path>
                  <a:path w="473710" h="562609">
                    <a:moveTo>
                      <a:pt x="167281" y="198689"/>
                    </a:moveTo>
                    <a:lnTo>
                      <a:pt x="166935" y="198740"/>
                    </a:lnTo>
                    <a:lnTo>
                      <a:pt x="165806" y="199263"/>
                    </a:lnTo>
                    <a:lnTo>
                      <a:pt x="166333" y="199339"/>
                    </a:lnTo>
                    <a:lnTo>
                      <a:pt x="167281" y="198689"/>
                    </a:lnTo>
                    <a:close/>
                  </a:path>
                  <a:path w="473710" h="562609">
                    <a:moveTo>
                      <a:pt x="180194" y="198844"/>
                    </a:moveTo>
                    <a:lnTo>
                      <a:pt x="179905" y="199086"/>
                    </a:lnTo>
                    <a:lnTo>
                      <a:pt x="179778" y="199332"/>
                    </a:lnTo>
                    <a:lnTo>
                      <a:pt x="180194" y="198844"/>
                    </a:lnTo>
                    <a:close/>
                  </a:path>
                  <a:path w="473710" h="562609">
                    <a:moveTo>
                      <a:pt x="160511" y="198831"/>
                    </a:moveTo>
                    <a:lnTo>
                      <a:pt x="160049" y="198950"/>
                    </a:lnTo>
                    <a:lnTo>
                      <a:pt x="159691" y="199329"/>
                    </a:lnTo>
                    <a:lnTo>
                      <a:pt x="161054" y="199203"/>
                    </a:lnTo>
                    <a:lnTo>
                      <a:pt x="161307" y="198961"/>
                    </a:lnTo>
                    <a:lnTo>
                      <a:pt x="160511" y="198831"/>
                    </a:lnTo>
                    <a:close/>
                  </a:path>
                  <a:path w="473710" h="562609">
                    <a:moveTo>
                      <a:pt x="161457" y="199165"/>
                    </a:moveTo>
                    <a:lnTo>
                      <a:pt x="161325" y="199188"/>
                    </a:lnTo>
                    <a:lnTo>
                      <a:pt x="161209" y="199322"/>
                    </a:lnTo>
                    <a:lnTo>
                      <a:pt x="161457" y="199165"/>
                    </a:lnTo>
                    <a:close/>
                  </a:path>
                  <a:path w="473710" h="562609">
                    <a:moveTo>
                      <a:pt x="174936" y="199146"/>
                    </a:moveTo>
                    <a:lnTo>
                      <a:pt x="174774" y="199321"/>
                    </a:lnTo>
                    <a:lnTo>
                      <a:pt x="174936" y="199146"/>
                    </a:lnTo>
                    <a:close/>
                  </a:path>
                  <a:path w="473710" h="562609">
                    <a:moveTo>
                      <a:pt x="154750" y="199225"/>
                    </a:moveTo>
                    <a:lnTo>
                      <a:pt x="155048" y="199316"/>
                    </a:lnTo>
                    <a:lnTo>
                      <a:pt x="154750" y="199225"/>
                    </a:lnTo>
                    <a:close/>
                  </a:path>
                  <a:path w="473710" h="562609">
                    <a:moveTo>
                      <a:pt x="174963" y="199006"/>
                    </a:moveTo>
                    <a:lnTo>
                      <a:pt x="174579" y="199203"/>
                    </a:lnTo>
                    <a:lnTo>
                      <a:pt x="174708" y="199227"/>
                    </a:lnTo>
                    <a:lnTo>
                      <a:pt x="174963" y="199006"/>
                    </a:lnTo>
                    <a:close/>
                  </a:path>
                  <a:path w="473710" h="562609">
                    <a:moveTo>
                      <a:pt x="162777" y="199043"/>
                    </a:moveTo>
                    <a:lnTo>
                      <a:pt x="161537" y="199158"/>
                    </a:lnTo>
                    <a:lnTo>
                      <a:pt x="161284" y="199315"/>
                    </a:lnTo>
                    <a:lnTo>
                      <a:pt x="163168" y="199098"/>
                    </a:lnTo>
                    <a:lnTo>
                      <a:pt x="162777" y="199043"/>
                    </a:lnTo>
                    <a:close/>
                  </a:path>
                  <a:path w="473710" h="562609">
                    <a:moveTo>
                      <a:pt x="175373" y="199104"/>
                    </a:moveTo>
                    <a:lnTo>
                      <a:pt x="175198" y="199167"/>
                    </a:lnTo>
                    <a:lnTo>
                      <a:pt x="175072" y="199314"/>
                    </a:lnTo>
                    <a:lnTo>
                      <a:pt x="175373" y="199104"/>
                    </a:lnTo>
                    <a:close/>
                  </a:path>
                  <a:path w="473710" h="562609">
                    <a:moveTo>
                      <a:pt x="154818" y="199203"/>
                    </a:moveTo>
                    <a:lnTo>
                      <a:pt x="155056" y="199313"/>
                    </a:lnTo>
                    <a:lnTo>
                      <a:pt x="154818" y="199203"/>
                    </a:lnTo>
                    <a:close/>
                  </a:path>
                  <a:path w="473710" h="562609">
                    <a:moveTo>
                      <a:pt x="152409" y="199066"/>
                    </a:moveTo>
                    <a:lnTo>
                      <a:pt x="152767" y="199258"/>
                    </a:lnTo>
                    <a:lnTo>
                      <a:pt x="153004" y="199312"/>
                    </a:lnTo>
                    <a:lnTo>
                      <a:pt x="152409" y="199066"/>
                    </a:lnTo>
                    <a:close/>
                  </a:path>
                  <a:path w="473710" h="562609">
                    <a:moveTo>
                      <a:pt x="159790" y="198764"/>
                    </a:moveTo>
                    <a:lnTo>
                      <a:pt x="158778" y="199203"/>
                    </a:lnTo>
                    <a:lnTo>
                      <a:pt x="159961" y="198973"/>
                    </a:lnTo>
                    <a:lnTo>
                      <a:pt x="159971" y="198781"/>
                    </a:lnTo>
                    <a:lnTo>
                      <a:pt x="159790" y="198764"/>
                    </a:lnTo>
                    <a:close/>
                  </a:path>
                  <a:path w="473710" h="562609">
                    <a:moveTo>
                      <a:pt x="167546" y="198661"/>
                    </a:moveTo>
                    <a:lnTo>
                      <a:pt x="167342" y="198682"/>
                    </a:lnTo>
                    <a:lnTo>
                      <a:pt x="166572" y="199299"/>
                    </a:lnTo>
                    <a:lnTo>
                      <a:pt x="166813" y="199220"/>
                    </a:lnTo>
                    <a:lnTo>
                      <a:pt x="167546" y="198661"/>
                    </a:lnTo>
                    <a:close/>
                  </a:path>
                  <a:path w="473710" h="562609">
                    <a:moveTo>
                      <a:pt x="179601" y="199148"/>
                    </a:moveTo>
                    <a:lnTo>
                      <a:pt x="179444" y="199298"/>
                    </a:lnTo>
                    <a:lnTo>
                      <a:pt x="179601" y="199148"/>
                    </a:lnTo>
                    <a:close/>
                  </a:path>
                  <a:path w="473710" h="562609">
                    <a:moveTo>
                      <a:pt x="149184" y="198603"/>
                    </a:moveTo>
                    <a:lnTo>
                      <a:pt x="150366" y="199144"/>
                    </a:lnTo>
                    <a:lnTo>
                      <a:pt x="150856" y="199297"/>
                    </a:lnTo>
                    <a:lnTo>
                      <a:pt x="150116" y="198915"/>
                    </a:lnTo>
                    <a:lnTo>
                      <a:pt x="149184" y="198603"/>
                    </a:lnTo>
                    <a:close/>
                  </a:path>
                  <a:path w="473710" h="562609">
                    <a:moveTo>
                      <a:pt x="159259" y="198714"/>
                    </a:moveTo>
                    <a:lnTo>
                      <a:pt x="158456" y="199104"/>
                    </a:lnTo>
                    <a:lnTo>
                      <a:pt x="158331" y="199245"/>
                    </a:lnTo>
                    <a:lnTo>
                      <a:pt x="158569" y="199294"/>
                    </a:lnTo>
                    <a:lnTo>
                      <a:pt x="159681" y="198811"/>
                    </a:lnTo>
                    <a:lnTo>
                      <a:pt x="159259" y="198714"/>
                    </a:lnTo>
                    <a:close/>
                  </a:path>
                  <a:path w="473710" h="562609">
                    <a:moveTo>
                      <a:pt x="176877" y="198809"/>
                    </a:moveTo>
                    <a:lnTo>
                      <a:pt x="176554" y="199031"/>
                    </a:lnTo>
                    <a:lnTo>
                      <a:pt x="176304" y="199282"/>
                    </a:lnTo>
                    <a:lnTo>
                      <a:pt x="176683" y="199026"/>
                    </a:lnTo>
                    <a:lnTo>
                      <a:pt x="176877" y="198809"/>
                    </a:lnTo>
                    <a:close/>
                  </a:path>
                  <a:path w="473710" h="562609">
                    <a:moveTo>
                      <a:pt x="151330" y="198487"/>
                    </a:moveTo>
                    <a:lnTo>
                      <a:pt x="151488" y="198572"/>
                    </a:lnTo>
                    <a:lnTo>
                      <a:pt x="154588" y="199277"/>
                    </a:lnTo>
                    <a:lnTo>
                      <a:pt x="151330" y="198487"/>
                    </a:lnTo>
                    <a:close/>
                  </a:path>
                  <a:path w="473710" h="562609">
                    <a:moveTo>
                      <a:pt x="154907" y="199175"/>
                    </a:moveTo>
                    <a:lnTo>
                      <a:pt x="155181" y="199272"/>
                    </a:lnTo>
                    <a:lnTo>
                      <a:pt x="154907" y="199175"/>
                    </a:lnTo>
                    <a:close/>
                  </a:path>
                  <a:path w="473710" h="562609">
                    <a:moveTo>
                      <a:pt x="176570" y="199015"/>
                    </a:moveTo>
                    <a:lnTo>
                      <a:pt x="176437" y="199104"/>
                    </a:lnTo>
                    <a:lnTo>
                      <a:pt x="176312" y="199269"/>
                    </a:lnTo>
                    <a:lnTo>
                      <a:pt x="176570" y="199015"/>
                    </a:lnTo>
                    <a:close/>
                  </a:path>
                  <a:path w="473710" h="562609">
                    <a:moveTo>
                      <a:pt x="153883" y="199056"/>
                    </a:moveTo>
                    <a:lnTo>
                      <a:pt x="154627" y="199264"/>
                    </a:lnTo>
                    <a:lnTo>
                      <a:pt x="153883" y="199056"/>
                    </a:lnTo>
                    <a:close/>
                  </a:path>
                  <a:path w="473710" h="562609">
                    <a:moveTo>
                      <a:pt x="175693" y="198988"/>
                    </a:moveTo>
                    <a:lnTo>
                      <a:pt x="175510" y="199114"/>
                    </a:lnTo>
                    <a:lnTo>
                      <a:pt x="175383" y="199262"/>
                    </a:lnTo>
                    <a:lnTo>
                      <a:pt x="175633" y="199077"/>
                    </a:lnTo>
                    <a:close/>
                  </a:path>
                  <a:path w="473710" h="562609">
                    <a:moveTo>
                      <a:pt x="179430" y="198970"/>
                    </a:moveTo>
                    <a:lnTo>
                      <a:pt x="179259" y="199104"/>
                    </a:lnTo>
                    <a:lnTo>
                      <a:pt x="179133" y="199259"/>
                    </a:lnTo>
                    <a:lnTo>
                      <a:pt x="179385" y="199038"/>
                    </a:lnTo>
                    <a:close/>
                  </a:path>
                  <a:path w="473710" h="562609">
                    <a:moveTo>
                      <a:pt x="179966" y="198982"/>
                    </a:moveTo>
                    <a:lnTo>
                      <a:pt x="179833" y="199063"/>
                    </a:lnTo>
                    <a:lnTo>
                      <a:pt x="179707" y="199258"/>
                    </a:lnTo>
                    <a:lnTo>
                      <a:pt x="179966" y="198982"/>
                    </a:lnTo>
                    <a:close/>
                  </a:path>
                  <a:path w="473710" h="562609">
                    <a:moveTo>
                      <a:pt x="166980" y="198720"/>
                    </a:moveTo>
                    <a:lnTo>
                      <a:pt x="166765" y="198762"/>
                    </a:lnTo>
                    <a:lnTo>
                      <a:pt x="165909" y="199144"/>
                    </a:lnTo>
                    <a:lnTo>
                      <a:pt x="166980" y="198720"/>
                    </a:lnTo>
                    <a:close/>
                  </a:path>
                  <a:path w="473710" h="562609">
                    <a:moveTo>
                      <a:pt x="155208" y="199079"/>
                    </a:moveTo>
                    <a:lnTo>
                      <a:pt x="154997" y="199196"/>
                    </a:lnTo>
                    <a:lnTo>
                      <a:pt x="155238" y="199253"/>
                    </a:lnTo>
                    <a:lnTo>
                      <a:pt x="155489" y="199169"/>
                    </a:lnTo>
                    <a:lnTo>
                      <a:pt x="155208" y="199079"/>
                    </a:lnTo>
                    <a:close/>
                  </a:path>
                  <a:path w="473710" h="562609">
                    <a:moveTo>
                      <a:pt x="177312" y="195571"/>
                    </a:moveTo>
                    <a:lnTo>
                      <a:pt x="173871" y="198750"/>
                    </a:lnTo>
                    <a:lnTo>
                      <a:pt x="173745" y="198915"/>
                    </a:lnTo>
                    <a:lnTo>
                      <a:pt x="173619" y="199245"/>
                    </a:lnTo>
                    <a:lnTo>
                      <a:pt x="175616" y="197540"/>
                    </a:lnTo>
                    <a:lnTo>
                      <a:pt x="177312" y="195571"/>
                    </a:lnTo>
                    <a:close/>
                  </a:path>
                  <a:path w="473710" h="562609">
                    <a:moveTo>
                      <a:pt x="166821" y="198737"/>
                    </a:moveTo>
                    <a:lnTo>
                      <a:pt x="166089" y="198813"/>
                    </a:lnTo>
                    <a:lnTo>
                      <a:pt x="165356" y="199056"/>
                    </a:lnTo>
                    <a:lnTo>
                      <a:pt x="165691" y="199241"/>
                    </a:lnTo>
                    <a:lnTo>
                      <a:pt x="166821" y="198737"/>
                    </a:lnTo>
                    <a:close/>
                  </a:path>
                  <a:path w="473710" h="562609">
                    <a:moveTo>
                      <a:pt x="179363" y="198900"/>
                    </a:moveTo>
                    <a:lnTo>
                      <a:pt x="179224" y="199009"/>
                    </a:lnTo>
                    <a:lnTo>
                      <a:pt x="179097" y="199231"/>
                    </a:lnTo>
                    <a:lnTo>
                      <a:pt x="179350" y="199014"/>
                    </a:lnTo>
                    <a:close/>
                  </a:path>
                  <a:path w="473710" h="562609">
                    <a:moveTo>
                      <a:pt x="161330" y="199177"/>
                    </a:moveTo>
                    <a:lnTo>
                      <a:pt x="161084" y="199231"/>
                    </a:lnTo>
                    <a:lnTo>
                      <a:pt x="161330" y="199177"/>
                    </a:lnTo>
                    <a:close/>
                  </a:path>
                  <a:path w="473710" h="562609">
                    <a:moveTo>
                      <a:pt x="181392" y="198118"/>
                    </a:moveTo>
                    <a:lnTo>
                      <a:pt x="180817" y="198466"/>
                    </a:lnTo>
                    <a:lnTo>
                      <a:pt x="180080" y="199231"/>
                    </a:lnTo>
                    <a:lnTo>
                      <a:pt x="180702" y="198830"/>
                    </a:lnTo>
                    <a:lnTo>
                      <a:pt x="181392" y="198118"/>
                    </a:lnTo>
                    <a:close/>
                  </a:path>
                  <a:path w="473710" h="562609">
                    <a:moveTo>
                      <a:pt x="164414" y="199167"/>
                    </a:moveTo>
                    <a:lnTo>
                      <a:pt x="164747" y="199227"/>
                    </a:lnTo>
                    <a:lnTo>
                      <a:pt x="164414" y="199167"/>
                    </a:lnTo>
                    <a:close/>
                  </a:path>
                  <a:path w="473710" h="562609">
                    <a:moveTo>
                      <a:pt x="154061" y="199027"/>
                    </a:moveTo>
                    <a:lnTo>
                      <a:pt x="154750" y="199225"/>
                    </a:lnTo>
                    <a:lnTo>
                      <a:pt x="154061" y="199027"/>
                    </a:lnTo>
                    <a:close/>
                  </a:path>
                  <a:path w="473710" h="562609">
                    <a:moveTo>
                      <a:pt x="159178" y="198706"/>
                    </a:moveTo>
                    <a:lnTo>
                      <a:pt x="158109" y="199082"/>
                    </a:lnTo>
                    <a:lnTo>
                      <a:pt x="158215" y="199222"/>
                    </a:lnTo>
                    <a:lnTo>
                      <a:pt x="159197" y="198744"/>
                    </a:lnTo>
                    <a:close/>
                  </a:path>
                  <a:path w="473710" h="562609">
                    <a:moveTo>
                      <a:pt x="176444" y="199063"/>
                    </a:moveTo>
                    <a:lnTo>
                      <a:pt x="176271" y="199215"/>
                    </a:lnTo>
                    <a:lnTo>
                      <a:pt x="176444" y="199063"/>
                    </a:lnTo>
                    <a:close/>
                  </a:path>
                  <a:path w="473710" h="562609">
                    <a:moveTo>
                      <a:pt x="179416" y="198956"/>
                    </a:moveTo>
                    <a:lnTo>
                      <a:pt x="179129" y="199206"/>
                    </a:lnTo>
                    <a:lnTo>
                      <a:pt x="179380" y="199009"/>
                    </a:lnTo>
                    <a:close/>
                  </a:path>
                  <a:path w="473710" h="562609">
                    <a:moveTo>
                      <a:pt x="165066" y="199125"/>
                    </a:moveTo>
                    <a:lnTo>
                      <a:pt x="164915" y="199203"/>
                    </a:lnTo>
                    <a:lnTo>
                      <a:pt x="165066" y="199125"/>
                    </a:lnTo>
                    <a:close/>
                  </a:path>
                  <a:path w="473710" h="562609">
                    <a:moveTo>
                      <a:pt x="164521" y="199023"/>
                    </a:moveTo>
                    <a:lnTo>
                      <a:pt x="164521" y="199165"/>
                    </a:lnTo>
                    <a:lnTo>
                      <a:pt x="164844" y="199196"/>
                    </a:lnTo>
                    <a:lnTo>
                      <a:pt x="164521" y="199023"/>
                    </a:lnTo>
                    <a:close/>
                  </a:path>
                  <a:path w="473710" h="562609">
                    <a:moveTo>
                      <a:pt x="153084" y="198746"/>
                    </a:moveTo>
                    <a:lnTo>
                      <a:pt x="154846" y="199195"/>
                    </a:lnTo>
                    <a:lnTo>
                      <a:pt x="153084" y="198746"/>
                    </a:lnTo>
                    <a:close/>
                  </a:path>
                  <a:path w="473710" h="562609">
                    <a:moveTo>
                      <a:pt x="174957" y="199038"/>
                    </a:moveTo>
                    <a:lnTo>
                      <a:pt x="174804" y="199192"/>
                    </a:lnTo>
                    <a:lnTo>
                      <a:pt x="174957" y="199038"/>
                    </a:lnTo>
                    <a:close/>
                  </a:path>
                  <a:path w="473710" h="562609">
                    <a:moveTo>
                      <a:pt x="164062" y="199136"/>
                    </a:moveTo>
                    <a:lnTo>
                      <a:pt x="164325" y="199188"/>
                    </a:lnTo>
                    <a:lnTo>
                      <a:pt x="164062" y="199136"/>
                    </a:lnTo>
                    <a:close/>
                  </a:path>
                  <a:path w="473710" h="562609">
                    <a:moveTo>
                      <a:pt x="180967" y="197911"/>
                    </a:moveTo>
                    <a:lnTo>
                      <a:pt x="180755" y="198041"/>
                    </a:lnTo>
                    <a:lnTo>
                      <a:pt x="179762" y="198993"/>
                    </a:lnTo>
                    <a:lnTo>
                      <a:pt x="179635" y="199183"/>
                    </a:lnTo>
                    <a:lnTo>
                      <a:pt x="179883" y="199009"/>
                    </a:lnTo>
                    <a:lnTo>
                      <a:pt x="180967" y="197911"/>
                    </a:lnTo>
                    <a:close/>
                  </a:path>
                  <a:path w="473710" h="562609">
                    <a:moveTo>
                      <a:pt x="175644" y="198894"/>
                    </a:moveTo>
                    <a:lnTo>
                      <a:pt x="175292" y="199019"/>
                    </a:lnTo>
                    <a:lnTo>
                      <a:pt x="175169" y="199178"/>
                    </a:lnTo>
                    <a:lnTo>
                      <a:pt x="175415" y="199075"/>
                    </a:lnTo>
                    <a:lnTo>
                      <a:pt x="175644" y="198894"/>
                    </a:lnTo>
                    <a:close/>
                  </a:path>
                  <a:path w="473710" h="562609">
                    <a:moveTo>
                      <a:pt x="161538" y="198927"/>
                    </a:moveTo>
                    <a:lnTo>
                      <a:pt x="161330" y="199177"/>
                    </a:lnTo>
                    <a:lnTo>
                      <a:pt x="161696" y="198959"/>
                    </a:lnTo>
                    <a:lnTo>
                      <a:pt x="161538" y="198927"/>
                    </a:lnTo>
                    <a:close/>
                  </a:path>
                  <a:path w="473710" h="562609">
                    <a:moveTo>
                      <a:pt x="179278" y="198812"/>
                    </a:moveTo>
                    <a:lnTo>
                      <a:pt x="179145" y="198933"/>
                    </a:lnTo>
                    <a:lnTo>
                      <a:pt x="179020" y="199168"/>
                    </a:lnTo>
                    <a:lnTo>
                      <a:pt x="179270" y="198973"/>
                    </a:lnTo>
                    <a:lnTo>
                      <a:pt x="179278" y="198812"/>
                    </a:lnTo>
                    <a:close/>
                  </a:path>
                  <a:path w="473710" h="562609">
                    <a:moveTo>
                      <a:pt x="163493" y="199084"/>
                    </a:moveTo>
                    <a:lnTo>
                      <a:pt x="163995" y="199157"/>
                    </a:lnTo>
                    <a:lnTo>
                      <a:pt x="163493" y="199084"/>
                    </a:lnTo>
                    <a:close/>
                  </a:path>
                  <a:path w="473710" h="562609">
                    <a:moveTo>
                      <a:pt x="176194" y="198807"/>
                    </a:moveTo>
                    <a:lnTo>
                      <a:pt x="175817" y="198943"/>
                    </a:lnTo>
                    <a:lnTo>
                      <a:pt x="175585" y="199149"/>
                    </a:lnTo>
                    <a:lnTo>
                      <a:pt x="176194" y="198807"/>
                    </a:lnTo>
                    <a:close/>
                  </a:path>
                  <a:path w="473710" h="562609">
                    <a:moveTo>
                      <a:pt x="164432" y="199019"/>
                    </a:moveTo>
                    <a:lnTo>
                      <a:pt x="164124" y="199127"/>
                    </a:lnTo>
                    <a:lnTo>
                      <a:pt x="164349" y="199149"/>
                    </a:lnTo>
                    <a:lnTo>
                      <a:pt x="164432" y="199019"/>
                    </a:lnTo>
                    <a:close/>
                  </a:path>
                  <a:path w="473710" h="562609">
                    <a:moveTo>
                      <a:pt x="155544" y="198972"/>
                    </a:moveTo>
                    <a:lnTo>
                      <a:pt x="155339" y="199098"/>
                    </a:lnTo>
                    <a:lnTo>
                      <a:pt x="155563" y="199144"/>
                    </a:lnTo>
                    <a:lnTo>
                      <a:pt x="155808" y="199063"/>
                    </a:lnTo>
                    <a:lnTo>
                      <a:pt x="155544" y="198972"/>
                    </a:lnTo>
                    <a:close/>
                  </a:path>
                  <a:path w="473710" h="562609">
                    <a:moveTo>
                      <a:pt x="163580" y="199075"/>
                    </a:moveTo>
                    <a:lnTo>
                      <a:pt x="164062" y="199136"/>
                    </a:lnTo>
                    <a:lnTo>
                      <a:pt x="163580" y="199075"/>
                    </a:lnTo>
                    <a:close/>
                  </a:path>
                  <a:path w="473710" h="562609">
                    <a:moveTo>
                      <a:pt x="176683" y="198689"/>
                    </a:moveTo>
                    <a:lnTo>
                      <a:pt x="175959" y="199131"/>
                    </a:lnTo>
                    <a:lnTo>
                      <a:pt x="176576" y="198797"/>
                    </a:lnTo>
                    <a:close/>
                  </a:path>
                  <a:path w="473710" h="562609">
                    <a:moveTo>
                      <a:pt x="147825" y="198164"/>
                    </a:moveTo>
                    <a:lnTo>
                      <a:pt x="148809" y="198657"/>
                    </a:lnTo>
                    <a:lnTo>
                      <a:pt x="150323" y="199130"/>
                    </a:lnTo>
                    <a:lnTo>
                      <a:pt x="149153" y="198593"/>
                    </a:lnTo>
                    <a:lnTo>
                      <a:pt x="147825" y="198164"/>
                    </a:lnTo>
                    <a:close/>
                  </a:path>
                  <a:path w="473710" h="562609">
                    <a:moveTo>
                      <a:pt x="166010" y="198821"/>
                    </a:moveTo>
                    <a:lnTo>
                      <a:pt x="164723" y="198956"/>
                    </a:lnTo>
                    <a:lnTo>
                      <a:pt x="165066" y="199125"/>
                    </a:lnTo>
                    <a:lnTo>
                      <a:pt x="166010" y="198821"/>
                    </a:lnTo>
                    <a:close/>
                  </a:path>
                  <a:path w="473710" h="562609">
                    <a:moveTo>
                      <a:pt x="164363" y="198993"/>
                    </a:moveTo>
                    <a:lnTo>
                      <a:pt x="163782" y="199054"/>
                    </a:lnTo>
                    <a:lnTo>
                      <a:pt x="164098" y="199124"/>
                    </a:lnTo>
                    <a:lnTo>
                      <a:pt x="164344" y="199047"/>
                    </a:lnTo>
                    <a:close/>
                  </a:path>
                  <a:path w="473710" h="562609">
                    <a:moveTo>
                      <a:pt x="175477" y="198744"/>
                    </a:moveTo>
                    <a:lnTo>
                      <a:pt x="175240" y="198865"/>
                    </a:lnTo>
                    <a:lnTo>
                      <a:pt x="174998" y="199124"/>
                    </a:lnTo>
                    <a:lnTo>
                      <a:pt x="175246" y="199036"/>
                    </a:lnTo>
                    <a:lnTo>
                      <a:pt x="175477" y="198744"/>
                    </a:lnTo>
                    <a:close/>
                  </a:path>
                  <a:path w="473710" h="562609">
                    <a:moveTo>
                      <a:pt x="180905" y="198699"/>
                    </a:moveTo>
                    <a:lnTo>
                      <a:pt x="180470" y="199122"/>
                    </a:lnTo>
                    <a:lnTo>
                      <a:pt x="180905" y="198699"/>
                    </a:lnTo>
                    <a:close/>
                  </a:path>
                  <a:path w="473710" h="562609">
                    <a:moveTo>
                      <a:pt x="179241" y="198773"/>
                    </a:moveTo>
                    <a:lnTo>
                      <a:pt x="179075" y="198933"/>
                    </a:lnTo>
                    <a:lnTo>
                      <a:pt x="178949" y="199111"/>
                    </a:lnTo>
                    <a:lnTo>
                      <a:pt x="179200" y="198883"/>
                    </a:lnTo>
                    <a:close/>
                  </a:path>
                  <a:path w="473710" h="562609">
                    <a:moveTo>
                      <a:pt x="179201" y="198805"/>
                    </a:moveTo>
                    <a:lnTo>
                      <a:pt x="179047" y="198933"/>
                    </a:lnTo>
                    <a:lnTo>
                      <a:pt x="178921" y="199088"/>
                    </a:lnTo>
                    <a:lnTo>
                      <a:pt x="179201" y="198805"/>
                    </a:lnTo>
                    <a:close/>
                  </a:path>
                  <a:path w="473710" h="562609">
                    <a:moveTo>
                      <a:pt x="163373" y="199055"/>
                    </a:moveTo>
                    <a:close/>
                  </a:path>
                  <a:path w="473710" h="562609">
                    <a:moveTo>
                      <a:pt x="180282" y="198644"/>
                    </a:moveTo>
                    <a:lnTo>
                      <a:pt x="179809" y="199077"/>
                    </a:lnTo>
                    <a:lnTo>
                      <a:pt x="180282" y="198644"/>
                    </a:lnTo>
                    <a:close/>
                  </a:path>
                  <a:path w="473710" h="562609">
                    <a:moveTo>
                      <a:pt x="321375" y="190500"/>
                    </a:moveTo>
                    <a:lnTo>
                      <a:pt x="194360" y="190500"/>
                    </a:lnTo>
                    <a:lnTo>
                      <a:pt x="180952" y="198669"/>
                    </a:lnTo>
                    <a:lnTo>
                      <a:pt x="180577" y="199071"/>
                    </a:lnTo>
                    <a:lnTo>
                      <a:pt x="182549" y="198120"/>
                    </a:lnTo>
                    <a:lnTo>
                      <a:pt x="184893" y="198120"/>
                    </a:lnTo>
                    <a:lnTo>
                      <a:pt x="189826" y="194310"/>
                    </a:lnTo>
                    <a:lnTo>
                      <a:pt x="190083" y="194310"/>
                    </a:lnTo>
                    <a:lnTo>
                      <a:pt x="191617" y="193040"/>
                    </a:lnTo>
                    <a:lnTo>
                      <a:pt x="318547" y="193040"/>
                    </a:lnTo>
                    <a:lnTo>
                      <a:pt x="321375" y="190500"/>
                    </a:lnTo>
                    <a:close/>
                  </a:path>
                  <a:path w="473710" h="562609">
                    <a:moveTo>
                      <a:pt x="149663" y="198187"/>
                    </a:moveTo>
                    <a:lnTo>
                      <a:pt x="152409" y="199066"/>
                    </a:lnTo>
                    <a:lnTo>
                      <a:pt x="151308" y="198558"/>
                    </a:lnTo>
                    <a:lnTo>
                      <a:pt x="149663" y="198187"/>
                    </a:lnTo>
                    <a:close/>
                  </a:path>
                  <a:path w="473710" h="562609">
                    <a:moveTo>
                      <a:pt x="163015" y="199021"/>
                    </a:moveTo>
                    <a:lnTo>
                      <a:pt x="163280" y="199065"/>
                    </a:lnTo>
                    <a:lnTo>
                      <a:pt x="163015" y="199021"/>
                    </a:lnTo>
                    <a:close/>
                  </a:path>
                  <a:path w="473710" h="562609">
                    <a:moveTo>
                      <a:pt x="179203" y="198733"/>
                    </a:moveTo>
                    <a:lnTo>
                      <a:pt x="178890" y="199063"/>
                    </a:lnTo>
                    <a:lnTo>
                      <a:pt x="179139" y="198857"/>
                    </a:lnTo>
                    <a:close/>
                  </a:path>
                  <a:path w="473710" h="562609">
                    <a:moveTo>
                      <a:pt x="170764" y="198325"/>
                    </a:moveTo>
                    <a:lnTo>
                      <a:pt x="170592" y="198380"/>
                    </a:lnTo>
                    <a:lnTo>
                      <a:pt x="169851" y="199058"/>
                    </a:lnTo>
                    <a:lnTo>
                      <a:pt x="170219" y="198821"/>
                    </a:lnTo>
                    <a:lnTo>
                      <a:pt x="170764" y="198325"/>
                    </a:lnTo>
                    <a:close/>
                  </a:path>
                  <a:path w="473710" h="562609">
                    <a:moveTo>
                      <a:pt x="179199" y="198729"/>
                    </a:moveTo>
                    <a:lnTo>
                      <a:pt x="179009" y="198891"/>
                    </a:lnTo>
                    <a:lnTo>
                      <a:pt x="178882" y="199057"/>
                    </a:lnTo>
                    <a:lnTo>
                      <a:pt x="179199" y="198729"/>
                    </a:lnTo>
                    <a:close/>
                  </a:path>
                  <a:path w="473710" h="562609">
                    <a:moveTo>
                      <a:pt x="151154" y="198392"/>
                    </a:moveTo>
                    <a:lnTo>
                      <a:pt x="151328" y="198486"/>
                    </a:lnTo>
                    <a:lnTo>
                      <a:pt x="153883" y="199056"/>
                    </a:lnTo>
                    <a:lnTo>
                      <a:pt x="151154" y="198392"/>
                    </a:lnTo>
                    <a:close/>
                  </a:path>
                  <a:path w="473710" h="562609">
                    <a:moveTo>
                      <a:pt x="163965" y="198933"/>
                    </a:moveTo>
                    <a:lnTo>
                      <a:pt x="163487" y="198977"/>
                    </a:lnTo>
                    <a:lnTo>
                      <a:pt x="163965" y="198933"/>
                    </a:lnTo>
                    <a:close/>
                  </a:path>
                  <a:path w="473710" h="562609">
                    <a:moveTo>
                      <a:pt x="175721" y="198867"/>
                    </a:moveTo>
                    <a:lnTo>
                      <a:pt x="175512" y="199054"/>
                    </a:lnTo>
                    <a:lnTo>
                      <a:pt x="175721" y="198867"/>
                    </a:lnTo>
                    <a:close/>
                  </a:path>
                  <a:path w="473710" h="562609">
                    <a:moveTo>
                      <a:pt x="162321" y="198978"/>
                    </a:moveTo>
                    <a:lnTo>
                      <a:pt x="162855" y="199036"/>
                    </a:lnTo>
                    <a:lnTo>
                      <a:pt x="162321" y="198978"/>
                    </a:lnTo>
                    <a:close/>
                  </a:path>
                  <a:path w="473710" h="562609">
                    <a:moveTo>
                      <a:pt x="170033" y="198401"/>
                    </a:moveTo>
                    <a:lnTo>
                      <a:pt x="169489" y="198458"/>
                    </a:lnTo>
                    <a:lnTo>
                      <a:pt x="168781" y="199043"/>
                    </a:lnTo>
                    <a:lnTo>
                      <a:pt x="169842" y="198521"/>
                    </a:lnTo>
                    <a:lnTo>
                      <a:pt x="170033" y="198401"/>
                    </a:lnTo>
                    <a:close/>
                  </a:path>
                  <a:path w="473710" h="562609">
                    <a:moveTo>
                      <a:pt x="156104" y="198793"/>
                    </a:moveTo>
                    <a:lnTo>
                      <a:pt x="155761" y="198902"/>
                    </a:lnTo>
                    <a:lnTo>
                      <a:pt x="155875" y="199040"/>
                    </a:lnTo>
                    <a:lnTo>
                      <a:pt x="156348" y="198883"/>
                    </a:lnTo>
                    <a:lnTo>
                      <a:pt x="156104" y="198793"/>
                    </a:lnTo>
                    <a:close/>
                  </a:path>
                  <a:path w="473710" h="562609">
                    <a:moveTo>
                      <a:pt x="162398" y="198962"/>
                    </a:moveTo>
                    <a:lnTo>
                      <a:pt x="162907" y="199031"/>
                    </a:lnTo>
                    <a:lnTo>
                      <a:pt x="162398" y="198962"/>
                    </a:lnTo>
                    <a:close/>
                  </a:path>
                  <a:path w="473710" h="562609">
                    <a:moveTo>
                      <a:pt x="179022" y="198545"/>
                    </a:moveTo>
                    <a:lnTo>
                      <a:pt x="178843" y="198689"/>
                    </a:lnTo>
                    <a:lnTo>
                      <a:pt x="178722" y="198927"/>
                    </a:lnTo>
                    <a:lnTo>
                      <a:pt x="179095" y="198818"/>
                    </a:lnTo>
                    <a:lnTo>
                      <a:pt x="179022" y="198545"/>
                    </a:lnTo>
                    <a:close/>
                  </a:path>
                  <a:path w="473710" h="562609">
                    <a:moveTo>
                      <a:pt x="175792" y="198842"/>
                    </a:moveTo>
                    <a:lnTo>
                      <a:pt x="175583" y="199028"/>
                    </a:lnTo>
                    <a:lnTo>
                      <a:pt x="175792" y="198842"/>
                    </a:lnTo>
                    <a:close/>
                  </a:path>
                  <a:path w="473710" h="562609">
                    <a:moveTo>
                      <a:pt x="175980" y="198487"/>
                    </a:moveTo>
                    <a:lnTo>
                      <a:pt x="175523" y="198720"/>
                    </a:lnTo>
                    <a:lnTo>
                      <a:pt x="175403" y="198848"/>
                    </a:lnTo>
                    <a:lnTo>
                      <a:pt x="175278" y="199024"/>
                    </a:lnTo>
                    <a:lnTo>
                      <a:pt x="175629" y="198900"/>
                    </a:lnTo>
                    <a:lnTo>
                      <a:pt x="175980" y="198487"/>
                    </a:lnTo>
                    <a:close/>
                  </a:path>
                  <a:path w="473710" h="562609">
                    <a:moveTo>
                      <a:pt x="163242" y="198784"/>
                    </a:moveTo>
                    <a:lnTo>
                      <a:pt x="162617" y="198915"/>
                    </a:lnTo>
                    <a:lnTo>
                      <a:pt x="163015" y="199021"/>
                    </a:lnTo>
                    <a:lnTo>
                      <a:pt x="163273" y="198997"/>
                    </a:lnTo>
                    <a:lnTo>
                      <a:pt x="163242" y="198784"/>
                    </a:lnTo>
                    <a:close/>
                  </a:path>
                  <a:path w="473710" h="562609">
                    <a:moveTo>
                      <a:pt x="176916" y="198762"/>
                    </a:moveTo>
                    <a:lnTo>
                      <a:pt x="176696" y="198891"/>
                    </a:lnTo>
                    <a:lnTo>
                      <a:pt x="176916" y="198762"/>
                    </a:lnTo>
                    <a:close/>
                  </a:path>
                  <a:path w="473710" h="562609">
                    <a:moveTo>
                      <a:pt x="176733" y="198612"/>
                    </a:moveTo>
                    <a:lnTo>
                      <a:pt x="176124" y="199014"/>
                    </a:lnTo>
                    <a:lnTo>
                      <a:pt x="176610" y="198732"/>
                    </a:lnTo>
                    <a:close/>
                  </a:path>
                  <a:path w="473710" h="562609">
                    <a:moveTo>
                      <a:pt x="151526" y="197752"/>
                    </a:moveTo>
                    <a:lnTo>
                      <a:pt x="150861" y="197972"/>
                    </a:lnTo>
                    <a:lnTo>
                      <a:pt x="154916" y="199010"/>
                    </a:lnTo>
                    <a:lnTo>
                      <a:pt x="151240" y="198141"/>
                    </a:lnTo>
                    <a:lnTo>
                      <a:pt x="151838" y="197888"/>
                    </a:lnTo>
                    <a:lnTo>
                      <a:pt x="151526" y="197752"/>
                    </a:lnTo>
                    <a:close/>
                  </a:path>
                  <a:path w="473710" h="562609">
                    <a:moveTo>
                      <a:pt x="173903" y="198708"/>
                    </a:moveTo>
                    <a:lnTo>
                      <a:pt x="173674" y="199009"/>
                    </a:lnTo>
                    <a:lnTo>
                      <a:pt x="173903" y="198708"/>
                    </a:lnTo>
                    <a:close/>
                  </a:path>
                  <a:path w="473710" h="562609">
                    <a:moveTo>
                      <a:pt x="175373" y="198438"/>
                    </a:moveTo>
                    <a:lnTo>
                      <a:pt x="175089" y="198578"/>
                    </a:lnTo>
                    <a:lnTo>
                      <a:pt x="174963" y="199006"/>
                    </a:lnTo>
                    <a:lnTo>
                      <a:pt x="175373" y="198438"/>
                    </a:lnTo>
                    <a:close/>
                  </a:path>
                  <a:path w="473710" h="562609">
                    <a:moveTo>
                      <a:pt x="147092" y="198120"/>
                    </a:moveTo>
                    <a:lnTo>
                      <a:pt x="147768" y="198477"/>
                    </a:lnTo>
                    <a:lnTo>
                      <a:pt x="149472" y="199005"/>
                    </a:lnTo>
                    <a:lnTo>
                      <a:pt x="148742" y="198636"/>
                    </a:lnTo>
                    <a:lnTo>
                      <a:pt x="147092" y="198120"/>
                    </a:lnTo>
                    <a:close/>
                  </a:path>
                  <a:path w="473710" h="562609">
                    <a:moveTo>
                      <a:pt x="177125" y="198648"/>
                    </a:moveTo>
                    <a:lnTo>
                      <a:pt x="176837" y="198857"/>
                    </a:lnTo>
                    <a:lnTo>
                      <a:pt x="176713" y="199005"/>
                    </a:lnTo>
                    <a:lnTo>
                      <a:pt x="176965" y="198835"/>
                    </a:lnTo>
                    <a:lnTo>
                      <a:pt x="177125" y="198648"/>
                    </a:lnTo>
                    <a:close/>
                  </a:path>
                  <a:path w="473710" h="562609">
                    <a:moveTo>
                      <a:pt x="164520" y="198881"/>
                    </a:moveTo>
                    <a:lnTo>
                      <a:pt x="164237" y="198907"/>
                    </a:lnTo>
                    <a:lnTo>
                      <a:pt x="164490" y="198928"/>
                    </a:lnTo>
                    <a:close/>
                  </a:path>
                  <a:path w="473710" h="562609">
                    <a:moveTo>
                      <a:pt x="161736" y="198925"/>
                    </a:moveTo>
                    <a:lnTo>
                      <a:pt x="162223" y="198991"/>
                    </a:lnTo>
                    <a:lnTo>
                      <a:pt x="161736" y="198925"/>
                    </a:lnTo>
                    <a:close/>
                  </a:path>
                  <a:path w="473710" h="562609">
                    <a:moveTo>
                      <a:pt x="175925" y="198794"/>
                    </a:moveTo>
                    <a:lnTo>
                      <a:pt x="175693" y="198988"/>
                    </a:lnTo>
                    <a:lnTo>
                      <a:pt x="175925" y="198794"/>
                    </a:lnTo>
                    <a:close/>
                  </a:path>
                  <a:path w="473710" h="562609">
                    <a:moveTo>
                      <a:pt x="180650" y="198307"/>
                    </a:moveTo>
                    <a:lnTo>
                      <a:pt x="179966" y="198982"/>
                    </a:lnTo>
                    <a:lnTo>
                      <a:pt x="180213" y="198805"/>
                    </a:lnTo>
                    <a:lnTo>
                      <a:pt x="180650" y="198307"/>
                    </a:lnTo>
                    <a:close/>
                  </a:path>
                  <a:path w="473710" h="562609">
                    <a:moveTo>
                      <a:pt x="161764" y="198901"/>
                    </a:moveTo>
                    <a:lnTo>
                      <a:pt x="162297" y="198976"/>
                    </a:lnTo>
                    <a:lnTo>
                      <a:pt x="161764" y="198901"/>
                    </a:lnTo>
                    <a:close/>
                  </a:path>
                  <a:path w="473710" h="562609">
                    <a:moveTo>
                      <a:pt x="165017" y="198835"/>
                    </a:moveTo>
                    <a:lnTo>
                      <a:pt x="164675" y="198867"/>
                    </a:lnTo>
                    <a:lnTo>
                      <a:pt x="165017" y="198835"/>
                    </a:lnTo>
                    <a:close/>
                  </a:path>
                  <a:path w="473710" h="562609">
                    <a:moveTo>
                      <a:pt x="152790" y="198120"/>
                    </a:moveTo>
                    <a:lnTo>
                      <a:pt x="151452" y="198120"/>
                    </a:lnTo>
                    <a:lnTo>
                      <a:pt x="155544" y="198972"/>
                    </a:lnTo>
                    <a:lnTo>
                      <a:pt x="156025" y="198818"/>
                    </a:lnTo>
                    <a:lnTo>
                      <a:pt x="152790" y="198120"/>
                    </a:lnTo>
                    <a:close/>
                  </a:path>
                  <a:path w="473710" h="562609">
                    <a:moveTo>
                      <a:pt x="176717" y="198513"/>
                    </a:moveTo>
                    <a:lnTo>
                      <a:pt x="175997" y="198769"/>
                    </a:lnTo>
                    <a:lnTo>
                      <a:pt x="175744" y="198970"/>
                    </a:lnTo>
                    <a:lnTo>
                      <a:pt x="176239" y="198782"/>
                    </a:lnTo>
                    <a:lnTo>
                      <a:pt x="176717" y="198513"/>
                    </a:lnTo>
                    <a:close/>
                  </a:path>
                  <a:path w="473710" h="562609">
                    <a:moveTo>
                      <a:pt x="179968" y="198475"/>
                    </a:moveTo>
                    <a:lnTo>
                      <a:pt x="179555" y="198835"/>
                    </a:lnTo>
                    <a:lnTo>
                      <a:pt x="179430" y="198970"/>
                    </a:lnTo>
                    <a:lnTo>
                      <a:pt x="179968" y="198475"/>
                    </a:lnTo>
                    <a:close/>
                  </a:path>
                  <a:path w="473710" h="562609">
                    <a:moveTo>
                      <a:pt x="175774" y="198241"/>
                    </a:moveTo>
                    <a:lnTo>
                      <a:pt x="175049" y="198962"/>
                    </a:lnTo>
                    <a:lnTo>
                      <a:pt x="175774" y="198241"/>
                    </a:lnTo>
                    <a:close/>
                  </a:path>
                  <a:path w="473710" h="562609">
                    <a:moveTo>
                      <a:pt x="177729" y="198319"/>
                    </a:moveTo>
                    <a:lnTo>
                      <a:pt x="177498" y="198512"/>
                    </a:lnTo>
                    <a:lnTo>
                      <a:pt x="177121" y="198961"/>
                    </a:lnTo>
                    <a:lnTo>
                      <a:pt x="177729" y="198319"/>
                    </a:lnTo>
                    <a:close/>
                  </a:path>
                  <a:path w="473710" h="562609">
                    <a:moveTo>
                      <a:pt x="162140" y="198578"/>
                    </a:moveTo>
                    <a:lnTo>
                      <a:pt x="161958" y="198734"/>
                    </a:lnTo>
                    <a:lnTo>
                      <a:pt x="161832" y="198907"/>
                    </a:lnTo>
                    <a:lnTo>
                      <a:pt x="162374" y="198959"/>
                    </a:lnTo>
                    <a:lnTo>
                      <a:pt x="163108" y="198805"/>
                    </a:lnTo>
                    <a:lnTo>
                      <a:pt x="162140" y="198578"/>
                    </a:lnTo>
                    <a:close/>
                  </a:path>
                  <a:path w="473710" h="562609">
                    <a:moveTo>
                      <a:pt x="180210" y="198241"/>
                    </a:moveTo>
                    <a:lnTo>
                      <a:pt x="179541" y="198762"/>
                    </a:lnTo>
                    <a:lnTo>
                      <a:pt x="179416" y="198956"/>
                    </a:lnTo>
                    <a:lnTo>
                      <a:pt x="180210" y="198241"/>
                    </a:lnTo>
                    <a:close/>
                  </a:path>
                  <a:path w="473710" h="562609">
                    <a:moveTo>
                      <a:pt x="177057" y="198536"/>
                    </a:moveTo>
                    <a:lnTo>
                      <a:pt x="176571" y="198950"/>
                    </a:lnTo>
                    <a:lnTo>
                      <a:pt x="177057" y="198536"/>
                    </a:lnTo>
                    <a:close/>
                  </a:path>
                  <a:path w="473710" h="562609">
                    <a:moveTo>
                      <a:pt x="171060" y="198294"/>
                    </a:moveTo>
                    <a:lnTo>
                      <a:pt x="170233" y="198818"/>
                    </a:lnTo>
                    <a:lnTo>
                      <a:pt x="171060" y="198294"/>
                    </a:lnTo>
                    <a:close/>
                  </a:path>
                  <a:path w="473710" h="562609">
                    <a:moveTo>
                      <a:pt x="161364" y="198891"/>
                    </a:moveTo>
                    <a:lnTo>
                      <a:pt x="161538" y="198927"/>
                    </a:lnTo>
                    <a:lnTo>
                      <a:pt x="161364" y="198891"/>
                    </a:lnTo>
                    <a:close/>
                  </a:path>
                  <a:path w="473710" h="562609">
                    <a:moveTo>
                      <a:pt x="164789" y="198458"/>
                    </a:moveTo>
                    <a:lnTo>
                      <a:pt x="163504" y="198729"/>
                    </a:lnTo>
                    <a:lnTo>
                      <a:pt x="164000" y="198925"/>
                    </a:lnTo>
                    <a:lnTo>
                      <a:pt x="164460" y="198830"/>
                    </a:lnTo>
                    <a:lnTo>
                      <a:pt x="164789" y="198458"/>
                    </a:lnTo>
                    <a:close/>
                  </a:path>
                  <a:path w="473710" h="562609">
                    <a:moveTo>
                      <a:pt x="161575" y="198883"/>
                    </a:moveTo>
                    <a:lnTo>
                      <a:pt x="161736" y="198925"/>
                    </a:lnTo>
                    <a:lnTo>
                      <a:pt x="161575" y="198883"/>
                    </a:lnTo>
                    <a:close/>
                  </a:path>
                  <a:path w="473710" h="562609">
                    <a:moveTo>
                      <a:pt x="175718" y="198268"/>
                    </a:moveTo>
                    <a:lnTo>
                      <a:pt x="175453" y="198398"/>
                    </a:lnTo>
                    <a:lnTo>
                      <a:pt x="175078" y="198915"/>
                    </a:lnTo>
                    <a:lnTo>
                      <a:pt x="175718" y="198268"/>
                    </a:lnTo>
                    <a:close/>
                  </a:path>
                  <a:path w="473710" h="562609">
                    <a:moveTo>
                      <a:pt x="175861" y="198198"/>
                    </a:moveTo>
                    <a:lnTo>
                      <a:pt x="175152" y="198910"/>
                    </a:lnTo>
                    <a:lnTo>
                      <a:pt x="175861" y="198198"/>
                    </a:lnTo>
                    <a:close/>
                  </a:path>
                  <a:path w="473710" h="562609">
                    <a:moveTo>
                      <a:pt x="170613" y="198341"/>
                    </a:moveTo>
                    <a:lnTo>
                      <a:pt x="170102" y="198394"/>
                    </a:lnTo>
                    <a:lnTo>
                      <a:pt x="169485" y="198909"/>
                    </a:lnTo>
                    <a:lnTo>
                      <a:pt x="170613" y="198341"/>
                    </a:lnTo>
                    <a:close/>
                  </a:path>
                  <a:path w="473710" h="562609">
                    <a:moveTo>
                      <a:pt x="161386" y="198865"/>
                    </a:moveTo>
                    <a:lnTo>
                      <a:pt x="161553" y="198908"/>
                    </a:lnTo>
                    <a:lnTo>
                      <a:pt x="161386" y="198865"/>
                    </a:lnTo>
                    <a:close/>
                  </a:path>
                  <a:path w="473710" h="562609">
                    <a:moveTo>
                      <a:pt x="174489" y="197935"/>
                    </a:moveTo>
                    <a:lnTo>
                      <a:pt x="173822" y="198494"/>
                    </a:lnTo>
                    <a:lnTo>
                      <a:pt x="173698" y="198907"/>
                    </a:lnTo>
                    <a:lnTo>
                      <a:pt x="173951" y="198644"/>
                    </a:lnTo>
                    <a:lnTo>
                      <a:pt x="174489" y="197935"/>
                    </a:lnTo>
                    <a:close/>
                  </a:path>
                  <a:path w="473710" h="562609">
                    <a:moveTo>
                      <a:pt x="175473" y="198614"/>
                    </a:moveTo>
                    <a:lnTo>
                      <a:pt x="175166" y="198902"/>
                    </a:lnTo>
                    <a:lnTo>
                      <a:pt x="175473" y="198614"/>
                    </a:lnTo>
                    <a:close/>
                  </a:path>
                  <a:path w="473710" h="562609">
                    <a:moveTo>
                      <a:pt x="180284" y="197911"/>
                    </a:moveTo>
                    <a:lnTo>
                      <a:pt x="179472" y="198636"/>
                    </a:lnTo>
                    <a:lnTo>
                      <a:pt x="179363" y="198900"/>
                    </a:lnTo>
                    <a:lnTo>
                      <a:pt x="180227" y="198224"/>
                    </a:lnTo>
                    <a:lnTo>
                      <a:pt x="180284" y="197911"/>
                    </a:lnTo>
                    <a:close/>
                  </a:path>
                  <a:path w="473710" h="562609">
                    <a:moveTo>
                      <a:pt x="176059" y="198447"/>
                    </a:moveTo>
                    <a:lnTo>
                      <a:pt x="175892" y="198593"/>
                    </a:lnTo>
                    <a:lnTo>
                      <a:pt x="175644" y="198894"/>
                    </a:lnTo>
                    <a:lnTo>
                      <a:pt x="176059" y="198447"/>
                    </a:lnTo>
                    <a:close/>
                  </a:path>
                  <a:path w="473710" h="562609">
                    <a:moveTo>
                      <a:pt x="160652" y="198795"/>
                    </a:moveTo>
                    <a:lnTo>
                      <a:pt x="161364" y="198891"/>
                    </a:lnTo>
                    <a:lnTo>
                      <a:pt x="160652" y="198795"/>
                    </a:lnTo>
                    <a:close/>
                  </a:path>
                  <a:path w="473710" h="562609">
                    <a:moveTo>
                      <a:pt x="173831" y="198330"/>
                    </a:moveTo>
                    <a:lnTo>
                      <a:pt x="173350" y="198889"/>
                    </a:lnTo>
                    <a:lnTo>
                      <a:pt x="173722" y="198578"/>
                    </a:lnTo>
                    <a:lnTo>
                      <a:pt x="173831" y="198330"/>
                    </a:lnTo>
                    <a:close/>
                  </a:path>
                  <a:path w="473710" h="562609">
                    <a:moveTo>
                      <a:pt x="161764" y="198508"/>
                    </a:moveTo>
                    <a:lnTo>
                      <a:pt x="161575" y="198636"/>
                    </a:lnTo>
                    <a:lnTo>
                      <a:pt x="161449" y="198871"/>
                    </a:lnTo>
                    <a:lnTo>
                      <a:pt x="161823" y="198584"/>
                    </a:lnTo>
                    <a:close/>
                  </a:path>
                  <a:path w="473710" h="562609">
                    <a:moveTo>
                      <a:pt x="164699" y="198781"/>
                    </a:moveTo>
                    <a:lnTo>
                      <a:pt x="164520" y="198881"/>
                    </a:lnTo>
                    <a:lnTo>
                      <a:pt x="164699" y="198781"/>
                    </a:lnTo>
                    <a:close/>
                  </a:path>
                  <a:path w="473710" h="562609">
                    <a:moveTo>
                      <a:pt x="177145" y="198488"/>
                    </a:moveTo>
                    <a:lnTo>
                      <a:pt x="176716" y="198871"/>
                    </a:lnTo>
                    <a:lnTo>
                      <a:pt x="176963" y="198706"/>
                    </a:lnTo>
                    <a:lnTo>
                      <a:pt x="177145" y="198488"/>
                    </a:lnTo>
                    <a:close/>
                  </a:path>
                  <a:path w="473710" h="562609">
                    <a:moveTo>
                      <a:pt x="175760" y="198344"/>
                    </a:moveTo>
                    <a:lnTo>
                      <a:pt x="175239" y="198865"/>
                    </a:lnTo>
                    <a:lnTo>
                      <a:pt x="175484" y="198734"/>
                    </a:lnTo>
                    <a:lnTo>
                      <a:pt x="175760" y="198344"/>
                    </a:lnTo>
                    <a:close/>
                  </a:path>
                  <a:path w="473710" h="562609">
                    <a:moveTo>
                      <a:pt x="157011" y="198504"/>
                    </a:moveTo>
                    <a:lnTo>
                      <a:pt x="156306" y="198729"/>
                    </a:lnTo>
                    <a:lnTo>
                      <a:pt x="156423" y="198858"/>
                    </a:lnTo>
                    <a:lnTo>
                      <a:pt x="157263" y="198578"/>
                    </a:lnTo>
                    <a:lnTo>
                      <a:pt x="157011" y="198504"/>
                    </a:lnTo>
                    <a:close/>
                  </a:path>
                  <a:path w="473710" h="562609">
                    <a:moveTo>
                      <a:pt x="179005" y="198527"/>
                    </a:moveTo>
                    <a:lnTo>
                      <a:pt x="178635" y="198857"/>
                    </a:lnTo>
                    <a:lnTo>
                      <a:pt x="179003" y="198560"/>
                    </a:lnTo>
                    <a:close/>
                  </a:path>
                  <a:path w="473710" h="562609">
                    <a:moveTo>
                      <a:pt x="178947" y="198466"/>
                    </a:moveTo>
                    <a:lnTo>
                      <a:pt x="178746" y="198636"/>
                    </a:lnTo>
                    <a:lnTo>
                      <a:pt x="178624" y="198848"/>
                    </a:lnTo>
                    <a:lnTo>
                      <a:pt x="178996" y="198535"/>
                    </a:lnTo>
                    <a:close/>
                  </a:path>
                  <a:path w="473710" h="562609">
                    <a:moveTo>
                      <a:pt x="180709" y="198352"/>
                    </a:moveTo>
                    <a:lnTo>
                      <a:pt x="180194" y="198844"/>
                    </a:lnTo>
                    <a:lnTo>
                      <a:pt x="180709" y="198352"/>
                    </a:lnTo>
                    <a:close/>
                  </a:path>
                  <a:path w="473710" h="562609">
                    <a:moveTo>
                      <a:pt x="176204" y="198524"/>
                    </a:moveTo>
                    <a:lnTo>
                      <a:pt x="175917" y="198724"/>
                    </a:lnTo>
                    <a:lnTo>
                      <a:pt x="176204" y="198524"/>
                    </a:lnTo>
                    <a:close/>
                  </a:path>
                  <a:path w="473710" h="562609">
                    <a:moveTo>
                      <a:pt x="168093" y="198079"/>
                    </a:moveTo>
                    <a:lnTo>
                      <a:pt x="165017" y="198835"/>
                    </a:lnTo>
                    <a:lnTo>
                      <a:pt x="166379" y="198703"/>
                    </a:lnTo>
                    <a:lnTo>
                      <a:pt x="167923" y="198204"/>
                    </a:lnTo>
                    <a:lnTo>
                      <a:pt x="168093" y="198079"/>
                    </a:lnTo>
                    <a:close/>
                  </a:path>
                  <a:path w="473710" h="562609">
                    <a:moveTo>
                      <a:pt x="177487" y="198450"/>
                    </a:moveTo>
                    <a:lnTo>
                      <a:pt x="177216" y="198598"/>
                    </a:lnTo>
                    <a:lnTo>
                      <a:pt x="176968" y="198833"/>
                    </a:lnTo>
                    <a:lnTo>
                      <a:pt x="177487" y="198450"/>
                    </a:lnTo>
                    <a:close/>
                  </a:path>
                  <a:path w="473710" h="562609">
                    <a:moveTo>
                      <a:pt x="146250" y="196850"/>
                    </a:moveTo>
                    <a:lnTo>
                      <a:pt x="149308" y="198475"/>
                    </a:lnTo>
                    <a:lnTo>
                      <a:pt x="150854" y="198830"/>
                    </a:lnTo>
                    <a:lnTo>
                      <a:pt x="149508" y="198152"/>
                    </a:lnTo>
                    <a:lnTo>
                      <a:pt x="149849" y="197944"/>
                    </a:lnTo>
                    <a:lnTo>
                      <a:pt x="146250" y="196850"/>
                    </a:lnTo>
                    <a:close/>
                  </a:path>
                  <a:path w="473710" h="562609">
                    <a:moveTo>
                      <a:pt x="160183" y="198750"/>
                    </a:moveTo>
                    <a:lnTo>
                      <a:pt x="160560" y="198818"/>
                    </a:lnTo>
                    <a:lnTo>
                      <a:pt x="160183" y="198750"/>
                    </a:lnTo>
                    <a:close/>
                  </a:path>
                  <a:path w="473710" h="562609">
                    <a:moveTo>
                      <a:pt x="175123" y="198206"/>
                    </a:moveTo>
                    <a:lnTo>
                      <a:pt x="174609" y="198814"/>
                    </a:lnTo>
                    <a:lnTo>
                      <a:pt x="174966" y="198619"/>
                    </a:lnTo>
                    <a:lnTo>
                      <a:pt x="175093" y="198356"/>
                    </a:lnTo>
                    <a:lnTo>
                      <a:pt x="175123" y="198206"/>
                    </a:lnTo>
                    <a:close/>
                  </a:path>
                  <a:path w="473710" h="562609">
                    <a:moveTo>
                      <a:pt x="167015" y="198650"/>
                    </a:moveTo>
                    <a:lnTo>
                      <a:pt x="166447" y="198703"/>
                    </a:lnTo>
                    <a:lnTo>
                      <a:pt x="166089" y="198813"/>
                    </a:lnTo>
                    <a:lnTo>
                      <a:pt x="166855" y="198721"/>
                    </a:lnTo>
                    <a:lnTo>
                      <a:pt x="167015" y="198650"/>
                    </a:lnTo>
                    <a:close/>
                  </a:path>
                  <a:path w="473710" h="562609">
                    <a:moveTo>
                      <a:pt x="180128" y="198040"/>
                    </a:moveTo>
                    <a:lnTo>
                      <a:pt x="179400" y="198641"/>
                    </a:lnTo>
                    <a:lnTo>
                      <a:pt x="179278" y="198812"/>
                    </a:lnTo>
                    <a:lnTo>
                      <a:pt x="180128" y="198040"/>
                    </a:lnTo>
                    <a:close/>
                  </a:path>
                  <a:path w="473710" h="562609">
                    <a:moveTo>
                      <a:pt x="176819" y="198477"/>
                    </a:moveTo>
                    <a:lnTo>
                      <a:pt x="176194" y="198807"/>
                    </a:lnTo>
                    <a:lnTo>
                      <a:pt x="176659" y="198636"/>
                    </a:lnTo>
                    <a:lnTo>
                      <a:pt x="176819" y="198477"/>
                    </a:lnTo>
                    <a:close/>
                  </a:path>
                  <a:path w="473710" h="562609">
                    <a:moveTo>
                      <a:pt x="160796" y="198327"/>
                    </a:moveTo>
                    <a:lnTo>
                      <a:pt x="160450" y="198477"/>
                    </a:lnTo>
                    <a:lnTo>
                      <a:pt x="160199" y="198751"/>
                    </a:lnTo>
                    <a:lnTo>
                      <a:pt x="160652" y="198795"/>
                    </a:lnTo>
                    <a:lnTo>
                      <a:pt x="161608" y="198548"/>
                    </a:lnTo>
                    <a:lnTo>
                      <a:pt x="160796" y="198327"/>
                    </a:lnTo>
                    <a:close/>
                  </a:path>
                  <a:path w="473710" h="562609">
                    <a:moveTo>
                      <a:pt x="177361" y="197781"/>
                    </a:moveTo>
                    <a:lnTo>
                      <a:pt x="176286" y="198466"/>
                    </a:lnTo>
                    <a:lnTo>
                      <a:pt x="175925" y="198794"/>
                    </a:lnTo>
                    <a:lnTo>
                      <a:pt x="176785" y="198475"/>
                    </a:lnTo>
                    <a:lnTo>
                      <a:pt x="176908" y="198338"/>
                    </a:lnTo>
                    <a:lnTo>
                      <a:pt x="177034" y="198141"/>
                    </a:lnTo>
                    <a:lnTo>
                      <a:pt x="177361" y="197781"/>
                    </a:lnTo>
                    <a:close/>
                  </a:path>
                  <a:path w="473710" h="562609">
                    <a:moveTo>
                      <a:pt x="175244" y="196550"/>
                    </a:moveTo>
                    <a:lnTo>
                      <a:pt x="175064" y="196644"/>
                    </a:lnTo>
                    <a:lnTo>
                      <a:pt x="172833" y="198792"/>
                    </a:lnTo>
                    <a:lnTo>
                      <a:pt x="175244" y="196550"/>
                    </a:lnTo>
                    <a:close/>
                  </a:path>
                  <a:path w="473710" h="562609">
                    <a:moveTo>
                      <a:pt x="148794" y="198369"/>
                    </a:moveTo>
                    <a:lnTo>
                      <a:pt x="149896" y="198787"/>
                    </a:lnTo>
                    <a:lnTo>
                      <a:pt x="149280" y="198477"/>
                    </a:lnTo>
                    <a:lnTo>
                      <a:pt x="148794" y="198369"/>
                    </a:lnTo>
                    <a:close/>
                  </a:path>
                  <a:path w="473710" h="562609">
                    <a:moveTo>
                      <a:pt x="176533" y="198204"/>
                    </a:moveTo>
                    <a:lnTo>
                      <a:pt x="176082" y="198444"/>
                    </a:lnTo>
                    <a:lnTo>
                      <a:pt x="175831" y="198784"/>
                    </a:lnTo>
                    <a:lnTo>
                      <a:pt x="176206" y="198521"/>
                    </a:lnTo>
                    <a:lnTo>
                      <a:pt x="176533" y="198204"/>
                    </a:lnTo>
                    <a:close/>
                  </a:path>
                  <a:path w="473710" h="562609">
                    <a:moveTo>
                      <a:pt x="159887" y="198721"/>
                    </a:moveTo>
                    <a:lnTo>
                      <a:pt x="160155" y="198782"/>
                    </a:lnTo>
                    <a:lnTo>
                      <a:pt x="159887" y="198721"/>
                    </a:lnTo>
                    <a:close/>
                  </a:path>
                  <a:path w="473710" h="562609">
                    <a:moveTo>
                      <a:pt x="167291" y="198120"/>
                    </a:moveTo>
                    <a:lnTo>
                      <a:pt x="166397" y="198120"/>
                    </a:lnTo>
                    <a:lnTo>
                      <a:pt x="165073" y="198398"/>
                    </a:lnTo>
                    <a:lnTo>
                      <a:pt x="164699" y="198781"/>
                    </a:lnTo>
                    <a:lnTo>
                      <a:pt x="167291" y="198120"/>
                    </a:lnTo>
                    <a:close/>
                  </a:path>
                  <a:path w="473710" h="562609">
                    <a:moveTo>
                      <a:pt x="175425" y="198412"/>
                    </a:moveTo>
                    <a:lnTo>
                      <a:pt x="175290" y="198573"/>
                    </a:lnTo>
                    <a:lnTo>
                      <a:pt x="175163" y="198778"/>
                    </a:lnTo>
                    <a:lnTo>
                      <a:pt x="175425" y="198412"/>
                    </a:lnTo>
                    <a:close/>
                  </a:path>
                  <a:path w="473710" h="562609">
                    <a:moveTo>
                      <a:pt x="180211" y="197865"/>
                    </a:moveTo>
                    <a:lnTo>
                      <a:pt x="179241" y="198773"/>
                    </a:lnTo>
                    <a:lnTo>
                      <a:pt x="180245" y="197934"/>
                    </a:lnTo>
                    <a:close/>
                  </a:path>
                  <a:path w="473710" h="562609">
                    <a:moveTo>
                      <a:pt x="179710" y="198293"/>
                    </a:moveTo>
                    <a:lnTo>
                      <a:pt x="179359" y="198593"/>
                    </a:lnTo>
                    <a:lnTo>
                      <a:pt x="179237" y="198769"/>
                    </a:lnTo>
                    <a:lnTo>
                      <a:pt x="179710" y="198293"/>
                    </a:lnTo>
                    <a:close/>
                  </a:path>
                  <a:path w="473710" h="562609">
                    <a:moveTo>
                      <a:pt x="177110" y="198475"/>
                    </a:moveTo>
                    <a:lnTo>
                      <a:pt x="176761" y="198644"/>
                    </a:lnTo>
                    <a:lnTo>
                      <a:pt x="176991" y="198572"/>
                    </a:lnTo>
                    <a:close/>
                  </a:path>
                  <a:path w="473710" h="562609">
                    <a:moveTo>
                      <a:pt x="177343" y="198391"/>
                    </a:moveTo>
                    <a:lnTo>
                      <a:pt x="177166" y="198477"/>
                    </a:lnTo>
                    <a:lnTo>
                      <a:pt x="176916" y="198762"/>
                    </a:lnTo>
                    <a:lnTo>
                      <a:pt x="177163" y="198603"/>
                    </a:lnTo>
                    <a:lnTo>
                      <a:pt x="177343" y="198391"/>
                    </a:lnTo>
                    <a:close/>
                  </a:path>
                  <a:path w="473710" h="562609">
                    <a:moveTo>
                      <a:pt x="181451" y="198082"/>
                    </a:moveTo>
                    <a:lnTo>
                      <a:pt x="180812" y="198759"/>
                    </a:lnTo>
                    <a:lnTo>
                      <a:pt x="181451" y="198082"/>
                    </a:lnTo>
                    <a:close/>
                  </a:path>
                  <a:path w="473710" h="562609">
                    <a:moveTo>
                      <a:pt x="181140" y="197858"/>
                    </a:moveTo>
                    <a:lnTo>
                      <a:pt x="180653" y="198304"/>
                    </a:lnTo>
                    <a:lnTo>
                      <a:pt x="180275" y="198748"/>
                    </a:lnTo>
                    <a:lnTo>
                      <a:pt x="180776" y="198275"/>
                    </a:lnTo>
                    <a:lnTo>
                      <a:pt x="181140" y="197858"/>
                    </a:lnTo>
                    <a:close/>
                  </a:path>
                  <a:path w="473710" h="562609">
                    <a:moveTo>
                      <a:pt x="150966" y="198292"/>
                    </a:moveTo>
                    <a:lnTo>
                      <a:pt x="151146" y="198388"/>
                    </a:lnTo>
                    <a:lnTo>
                      <a:pt x="152774" y="198746"/>
                    </a:lnTo>
                    <a:lnTo>
                      <a:pt x="150966" y="198292"/>
                    </a:lnTo>
                    <a:close/>
                  </a:path>
                  <a:path w="473710" h="562609">
                    <a:moveTo>
                      <a:pt x="176462" y="197902"/>
                    </a:moveTo>
                    <a:lnTo>
                      <a:pt x="175976" y="198141"/>
                    </a:lnTo>
                    <a:lnTo>
                      <a:pt x="175729" y="198388"/>
                    </a:lnTo>
                    <a:lnTo>
                      <a:pt x="175477" y="198744"/>
                    </a:lnTo>
                    <a:lnTo>
                      <a:pt x="175966" y="198494"/>
                    </a:lnTo>
                    <a:lnTo>
                      <a:pt x="176462" y="197902"/>
                    </a:lnTo>
                    <a:close/>
                  </a:path>
                  <a:path w="473710" h="562609">
                    <a:moveTo>
                      <a:pt x="165004" y="198120"/>
                    </a:moveTo>
                    <a:lnTo>
                      <a:pt x="163675" y="198120"/>
                    </a:lnTo>
                    <a:lnTo>
                      <a:pt x="163416" y="198740"/>
                    </a:lnTo>
                    <a:lnTo>
                      <a:pt x="164685" y="198473"/>
                    </a:lnTo>
                    <a:lnTo>
                      <a:pt x="165004" y="198120"/>
                    </a:lnTo>
                    <a:close/>
                  </a:path>
                  <a:path w="473710" h="562609">
                    <a:moveTo>
                      <a:pt x="167168" y="198636"/>
                    </a:moveTo>
                    <a:lnTo>
                      <a:pt x="167039" y="198648"/>
                    </a:lnTo>
                    <a:lnTo>
                      <a:pt x="166821" y="198737"/>
                    </a:lnTo>
                    <a:lnTo>
                      <a:pt x="167168" y="198636"/>
                    </a:lnTo>
                    <a:close/>
                  </a:path>
                  <a:path w="473710" h="562609">
                    <a:moveTo>
                      <a:pt x="178800" y="198313"/>
                    </a:moveTo>
                    <a:lnTo>
                      <a:pt x="178612" y="198470"/>
                    </a:lnTo>
                    <a:lnTo>
                      <a:pt x="178486" y="198736"/>
                    </a:lnTo>
                    <a:lnTo>
                      <a:pt x="178850" y="198418"/>
                    </a:lnTo>
                    <a:close/>
                  </a:path>
                  <a:path w="473710" h="562609">
                    <a:moveTo>
                      <a:pt x="181264" y="197845"/>
                    </a:moveTo>
                    <a:lnTo>
                      <a:pt x="180623" y="198450"/>
                    </a:lnTo>
                    <a:lnTo>
                      <a:pt x="180375" y="198734"/>
                    </a:lnTo>
                    <a:lnTo>
                      <a:pt x="180623" y="198584"/>
                    </a:lnTo>
                    <a:lnTo>
                      <a:pt x="181264" y="197845"/>
                    </a:lnTo>
                    <a:close/>
                  </a:path>
                  <a:path w="473710" h="562609">
                    <a:moveTo>
                      <a:pt x="180017" y="197743"/>
                    </a:moveTo>
                    <a:lnTo>
                      <a:pt x="179200" y="198401"/>
                    </a:lnTo>
                    <a:lnTo>
                      <a:pt x="179073" y="198598"/>
                    </a:lnTo>
                    <a:lnTo>
                      <a:pt x="179199" y="198729"/>
                    </a:lnTo>
                    <a:lnTo>
                      <a:pt x="180068" y="197861"/>
                    </a:lnTo>
                    <a:close/>
                  </a:path>
                  <a:path w="473710" h="562609">
                    <a:moveTo>
                      <a:pt x="180508" y="198051"/>
                    </a:moveTo>
                    <a:lnTo>
                      <a:pt x="179736" y="198729"/>
                    </a:lnTo>
                    <a:lnTo>
                      <a:pt x="180484" y="198141"/>
                    </a:lnTo>
                    <a:close/>
                  </a:path>
                  <a:path w="473710" h="562609">
                    <a:moveTo>
                      <a:pt x="175064" y="196644"/>
                    </a:moveTo>
                    <a:lnTo>
                      <a:pt x="173877" y="197617"/>
                    </a:lnTo>
                    <a:lnTo>
                      <a:pt x="172893" y="198724"/>
                    </a:lnTo>
                    <a:lnTo>
                      <a:pt x="175064" y="196644"/>
                    </a:lnTo>
                    <a:close/>
                  </a:path>
                  <a:path w="473710" h="562609">
                    <a:moveTo>
                      <a:pt x="160444" y="198261"/>
                    </a:moveTo>
                    <a:lnTo>
                      <a:pt x="159470" y="198611"/>
                    </a:lnTo>
                    <a:lnTo>
                      <a:pt x="159887" y="198721"/>
                    </a:lnTo>
                    <a:lnTo>
                      <a:pt x="160385" y="198505"/>
                    </a:lnTo>
                    <a:lnTo>
                      <a:pt x="160511" y="198362"/>
                    </a:lnTo>
                    <a:close/>
                  </a:path>
                  <a:path w="473710" h="562609">
                    <a:moveTo>
                      <a:pt x="167388" y="198615"/>
                    </a:moveTo>
                    <a:lnTo>
                      <a:pt x="167168" y="198636"/>
                    </a:lnTo>
                    <a:lnTo>
                      <a:pt x="166980" y="198720"/>
                    </a:lnTo>
                    <a:lnTo>
                      <a:pt x="167212" y="198696"/>
                    </a:lnTo>
                    <a:lnTo>
                      <a:pt x="167388" y="198615"/>
                    </a:lnTo>
                    <a:close/>
                  </a:path>
                  <a:path w="473710" h="562609">
                    <a:moveTo>
                      <a:pt x="175983" y="196684"/>
                    </a:moveTo>
                    <a:lnTo>
                      <a:pt x="174527" y="197904"/>
                    </a:lnTo>
                    <a:lnTo>
                      <a:pt x="173903" y="198708"/>
                    </a:lnTo>
                    <a:lnTo>
                      <a:pt x="175983" y="196684"/>
                    </a:lnTo>
                    <a:close/>
                  </a:path>
                  <a:path w="473710" h="562609">
                    <a:moveTo>
                      <a:pt x="167942" y="198200"/>
                    </a:moveTo>
                    <a:lnTo>
                      <a:pt x="166412" y="198706"/>
                    </a:lnTo>
                    <a:lnTo>
                      <a:pt x="167020" y="198648"/>
                    </a:lnTo>
                    <a:lnTo>
                      <a:pt x="167872" y="198257"/>
                    </a:lnTo>
                    <a:close/>
                  </a:path>
                  <a:path w="473710" h="562609">
                    <a:moveTo>
                      <a:pt x="157515" y="198494"/>
                    </a:moveTo>
                    <a:lnTo>
                      <a:pt x="159208" y="198696"/>
                    </a:lnTo>
                    <a:lnTo>
                      <a:pt x="157515" y="198494"/>
                    </a:lnTo>
                    <a:close/>
                  </a:path>
                  <a:path w="473710" h="562609">
                    <a:moveTo>
                      <a:pt x="167629" y="198593"/>
                    </a:moveTo>
                    <a:lnTo>
                      <a:pt x="167468" y="198608"/>
                    </a:lnTo>
                    <a:lnTo>
                      <a:pt x="167629" y="198593"/>
                    </a:lnTo>
                    <a:close/>
                  </a:path>
                  <a:path w="473710" h="562609">
                    <a:moveTo>
                      <a:pt x="180121" y="197808"/>
                    </a:moveTo>
                    <a:lnTo>
                      <a:pt x="179254" y="198682"/>
                    </a:lnTo>
                    <a:lnTo>
                      <a:pt x="180127" y="197873"/>
                    </a:lnTo>
                    <a:close/>
                  </a:path>
                  <a:path w="473710" h="562609">
                    <a:moveTo>
                      <a:pt x="159021" y="198077"/>
                    </a:moveTo>
                    <a:lnTo>
                      <a:pt x="158683" y="198108"/>
                    </a:lnTo>
                    <a:lnTo>
                      <a:pt x="157717" y="198427"/>
                    </a:lnTo>
                    <a:lnTo>
                      <a:pt x="159296" y="198665"/>
                    </a:lnTo>
                    <a:lnTo>
                      <a:pt x="160253" y="198230"/>
                    </a:lnTo>
                    <a:lnTo>
                      <a:pt x="159686" y="198120"/>
                    </a:lnTo>
                    <a:lnTo>
                      <a:pt x="158880" y="198120"/>
                    </a:lnTo>
                    <a:lnTo>
                      <a:pt x="159021" y="198077"/>
                    </a:lnTo>
                    <a:close/>
                  </a:path>
                  <a:path w="473710" h="562609">
                    <a:moveTo>
                      <a:pt x="169159" y="198451"/>
                    </a:moveTo>
                    <a:lnTo>
                      <a:pt x="167629" y="198593"/>
                    </a:lnTo>
                    <a:lnTo>
                      <a:pt x="169005" y="198502"/>
                    </a:lnTo>
                    <a:lnTo>
                      <a:pt x="169159" y="198451"/>
                    </a:lnTo>
                    <a:close/>
                  </a:path>
                  <a:path w="473710" h="562609">
                    <a:moveTo>
                      <a:pt x="178614" y="198120"/>
                    </a:moveTo>
                    <a:lnTo>
                      <a:pt x="178092" y="198120"/>
                    </a:lnTo>
                    <a:lnTo>
                      <a:pt x="178017" y="198356"/>
                    </a:lnTo>
                    <a:lnTo>
                      <a:pt x="178388" y="198657"/>
                    </a:lnTo>
                    <a:lnTo>
                      <a:pt x="178767" y="198341"/>
                    </a:lnTo>
                    <a:lnTo>
                      <a:pt x="178614" y="198120"/>
                    </a:lnTo>
                    <a:close/>
                  </a:path>
                  <a:path w="473710" h="562609">
                    <a:moveTo>
                      <a:pt x="167842" y="198280"/>
                    </a:moveTo>
                    <a:lnTo>
                      <a:pt x="167015" y="198650"/>
                    </a:lnTo>
                    <a:lnTo>
                      <a:pt x="167232" y="198607"/>
                    </a:lnTo>
                    <a:lnTo>
                      <a:pt x="167736" y="198366"/>
                    </a:lnTo>
                    <a:close/>
                  </a:path>
                  <a:path w="473710" h="562609">
                    <a:moveTo>
                      <a:pt x="177575" y="198342"/>
                    </a:moveTo>
                    <a:lnTo>
                      <a:pt x="177125" y="198648"/>
                    </a:lnTo>
                    <a:lnTo>
                      <a:pt x="177483" y="198452"/>
                    </a:lnTo>
                    <a:close/>
                  </a:path>
                  <a:path w="473710" h="562609">
                    <a:moveTo>
                      <a:pt x="177614" y="198292"/>
                    </a:moveTo>
                    <a:lnTo>
                      <a:pt x="177382" y="198377"/>
                    </a:lnTo>
                    <a:lnTo>
                      <a:pt x="177135" y="198636"/>
                    </a:lnTo>
                    <a:lnTo>
                      <a:pt x="177505" y="198388"/>
                    </a:lnTo>
                    <a:close/>
                  </a:path>
                  <a:path w="473710" h="562609">
                    <a:moveTo>
                      <a:pt x="167695" y="198399"/>
                    </a:moveTo>
                    <a:lnTo>
                      <a:pt x="167168" y="198636"/>
                    </a:lnTo>
                    <a:lnTo>
                      <a:pt x="167349" y="198619"/>
                    </a:lnTo>
                    <a:lnTo>
                      <a:pt x="167695" y="198399"/>
                    </a:lnTo>
                    <a:close/>
                  </a:path>
                  <a:path w="473710" h="562609">
                    <a:moveTo>
                      <a:pt x="191770" y="193040"/>
                    </a:moveTo>
                    <a:lnTo>
                      <a:pt x="191617" y="193040"/>
                    </a:lnTo>
                    <a:lnTo>
                      <a:pt x="184956" y="198619"/>
                    </a:lnTo>
                    <a:lnTo>
                      <a:pt x="191770" y="193040"/>
                    </a:lnTo>
                    <a:close/>
                  </a:path>
                  <a:path w="473710" h="562609">
                    <a:moveTo>
                      <a:pt x="175866" y="198195"/>
                    </a:moveTo>
                    <a:lnTo>
                      <a:pt x="175473" y="198614"/>
                    </a:lnTo>
                    <a:lnTo>
                      <a:pt x="175721" y="198380"/>
                    </a:lnTo>
                    <a:lnTo>
                      <a:pt x="175866" y="198195"/>
                    </a:lnTo>
                    <a:close/>
                  </a:path>
                  <a:path w="473710" h="562609">
                    <a:moveTo>
                      <a:pt x="177285" y="198311"/>
                    </a:moveTo>
                    <a:lnTo>
                      <a:pt x="176984" y="198418"/>
                    </a:lnTo>
                    <a:lnTo>
                      <a:pt x="176733" y="198612"/>
                    </a:lnTo>
                    <a:lnTo>
                      <a:pt x="176972" y="198521"/>
                    </a:lnTo>
                    <a:lnTo>
                      <a:pt x="177219" y="198377"/>
                    </a:lnTo>
                    <a:close/>
                  </a:path>
                  <a:path w="473710" h="562609">
                    <a:moveTo>
                      <a:pt x="168074" y="198228"/>
                    </a:moveTo>
                    <a:lnTo>
                      <a:pt x="167675" y="198418"/>
                    </a:lnTo>
                    <a:lnTo>
                      <a:pt x="167430" y="198611"/>
                    </a:lnTo>
                    <a:lnTo>
                      <a:pt x="167680" y="198551"/>
                    </a:lnTo>
                    <a:lnTo>
                      <a:pt x="168074" y="198228"/>
                    </a:lnTo>
                    <a:close/>
                  </a:path>
                  <a:path w="473710" h="562609">
                    <a:moveTo>
                      <a:pt x="176087" y="197596"/>
                    </a:moveTo>
                    <a:lnTo>
                      <a:pt x="175177" y="198444"/>
                    </a:lnTo>
                    <a:lnTo>
                      <a:pt x="175052" y="198596"/>
                    </a:lnTo>
                    <a:lnTo>
                      <a:pt x="175301" y="198473"/>
                    </a:lnTo>
                    <a:lnTo>
                      <a:pt x="175552" y="198147"/>
                    </a:lnTo>
                    <a:lnTo>
                      <a:pt x="176087" y="197596"/>
                    </a:lnTo>
                    <a:close/>
                  </a:path>
                  <a:path w="473710" h="562609">
                    <a:moveTo>
                      <a:pt x="162417" y="198339"/>
                    </a:moveTo>
                    <a:lnTo>
                      <a:pt x="162036" y="198437"/>
                    </a:lnTo>
                    <a:lnTo>
                      <a:pt x="162140" y="198578"/>
                    </a:lnTo>
                    <a:lnTo>
                      <a:pt x="162417" y="198339"/>
                    </a:lnTo>
                    <a:close/>
                  </a:path>
                  <a:path w="473710" h="562609">
                    <a:moveTo>
                      <a:pt x="181727" y="197458"/>
                    </a:moveTo>
                    <a:lnTo>
                      <a:pt x="181274" y="197835"/>
                    </a:lnTo>
                    <a:lnTo>
                      <a:pt x="180643" y="198572"/>
                    </a:lnTo>
                    <a:lnTo>
                      <a:pt x="181727" y="197458"/>
                    </a:lnTo>
                    <a:close/>
                  </a:path>
                  <a:path w="473710" h="562609">
                    <a:moveTo>
                      <a:pt x="176949" y="198431"/>
                    </a:moveTo>
                    <a:lnTo>
                      <a:pt x="176766" y="198560"/>
                    </a:lnTo>
                    <a:lnTo>
                      <a:pt x="176949" y="198431"/>
                    </a:lnTo>
                    <a:close/>
                  </a:path>
                  <a:path w="473710" h="562609">
                    <a:moveTo>
                      <a:pt x="147851" y="198157"/>
                    </a:moveTo>
                    <a:lnTo>
                      <a:pt x="149071" y="198551"/>
                    </a:lnTo>
                    <a:lnTo>
                      <a:pt x="148577" y="198322"/>
                    </a:lnTo>
                    <a:lnTo>
                      <a:pt x="147851" y="198157"/>
                    </a:lnTo>
                    <a:close/>
                  </a:path>
                  <a:path w="473710" h="562609">
                    <a:moveTo>
                      <a:pt x="179971" y="197714"/>
                    </a:moveTo>
                    <a:lnTo>
                      <a:pt x="179149" y="198406"/>
                    </a:lnTo>
                    <a:lnTo>
                      <a:pt x="179022" y="198545"/>
                    </a:lnTo>
                    <a:lnTo>
                      <a:pt x="179893" y="197842"/>
                    </a:lnTo>
                    <a:lnTo>
                      <a:pt x="179971" y="197714"/>
                    </a:lnTo>
                    <a:close/>
                  </a:path>
                  <a:path w="473710" h="562609">
                    <a:moveTo>
                      <a:pt x="149682" y="198120"/>
                    </a:moveTo>
                    <a:lnTo>
                      <a:pt x="149453" y="198120"/>
                    </a:lnTo>
                    <a:lnTo>
                      <a:pt x="151254" y="198534"/>
                    </a:lnTo>
                    <a:lnTo>
                      <a:pt x="150887" y="198388"/>
                    </a:lnTo>
                    <a:lnTo>
                      <a:pt x="149682" y="198120"/>
                    </a:lnTo>
                    <a:close/>
                  </a:path>
                  <a:path w="473710" h="562609">
                    <a:moveTo>
                      <a:pt x="157151" y="198459"/>
                    </a:moveTo>
                    <a:lnTo>
                      <a:pt x="157401" y="198532"/>
                    </a:lnTo>
                    <a:lnTo>
                      <a:pt x="157151" y="198459"/>
                    </a:lnTo>
                    <a:close/>
                  </a:path>
                  <a:path w="473710" h="562609">
                    <a:moveTo>
                      <a:pt x="177215" y="198380"/>
                    </a:moveTo>
                    <a:lnTo>
                      <a:pt x="176956" y="198531"/>
                    </a:lnTo>
                    <a:lnTo>
                      <a:pt x="177215" y="198380"/>
                    </a:lnTo>
                    <a:close/>
                  </a:path>
                  <a:path w="473710" h="562609">
                    <a:moveTo>
                      <a:pt x="174868" y="197437"/>
                    </a:moveTo>
                    <a:lnTo>
                      <a:pt x="173905" y="198257"/>
                    </a:lnTo>
                    <a:lnTo>
                      <a:pt x="173786" y="198524"/>
                    </a:lnTo>
                    <a:lnTo>
                      <a:pt x="174413" y="198000"/>
                    </a:lnTo>
                    <a:lnTo>
                      <a:pt x="174868" y="197437"/>
                    </a:lnTo>
                    <a:close/>
                  </a:path>
                  <a:path w="473710" h="562609">
                    <a:moveTo>
                      <a:pt x="177010" y="197960"/>
                    </a:moveTo>
                    <a:lnTo>
                      <a:pt x="176578" y="198181"/>
                    </a:lnTo>
                    <a:lnTo>
                      <a:pt x="176204" y="198524"/>
                    </a:lnTo>
                    <a:lnTo>
                      <a:pt x="177010" y="197960"/>
                    </a:lnTo>
                    <a:close/>
                  </a:path>
                  <a:path w="473710" h="562609">
                    <a:moveTo>
                      <a:pt x="169446" y="198424"/>
                    </a:moveTo>
                    <a:lnTo>
                      <a:pt x="169091" y="198473"/>
                    </a:lnTo>
                    <a:lnTo>
                      <a:pt x="169304" y="198477"/>
                    </a:lnTo>
                    <a:lnTo>
                      <a:pt x="169446" y="198424"/>
                    </a:lnTo>
                    <a:close/>
                  </a:path>
                  <a:path w="473710" h="562609">
                    <a:moveTo>
                      <a:pt x="163051" y="197764"/>
                    </a:moveTo>
                    <a:lnTo>
                      <a:pt x="162013" y="198115"/>
                    </a:lnTo>
                    <a:lnTo>
                      <a:pt x="161887" y="198257"/>
                    </a:lnTo>
                    <a:lnTo>
                      <a:pt x="161764" y="198508"/>
                    </a:lnTo>
                    <a:lnTo>
                      <a:pt x="162142" y="198200"/>
                    </a:lnTo>
                    <a:lnTo>
                      <a:pt x="163183" y="197788"/>
                    </a:lnTo>
                    <a:lnTo>
                      <a:pt x="163051" y="197764"/>
                    </a:lnTo>
                    <a:close/>
                  </a:path>
                  <a:path w="473710" h="562609">
                    <a:moveTo>
                      <a:pt x="150824" y="198215"/>
                    </a:moveTo>
                    <a:lnTo>
                      <a:pt x="150971" y="198284"/>
                    </a:lnTo>
                    <a:lnTo>
                      <a:pt x="151912" y="198505"/>
                    </a:lnTo>
                    <a:lnTo>
                      <a:pt x="150824" y="198215"/>
                    </a:lnTo>
                    <a:close/>
                  </a:path>
                  <a:path w="473710" h="562609">
                    <a:moveTo>
                      <a:pt x="153605" y="198120"/>
                    </a:moveTo>
                    <a:lnTo>
                      <a:pt x="152902" y="198120"/>
                    </a:lnTo>
                    <a:lnTo>
                      <a:pt x="157028" y="198498"/>
                    </a:lnTo>
                    <a:lnTo>
                      <a:pt x="153605" y="198120"/>
                    </a:lnTo>
                    <a:close/>
                  </a:path>
                  <a:path w="473710" h="562609">
                    <a:moveTo>
                      <a:pt x="150726" y="198299"/>
                    </a:moveTo>
                    <a:lnTo>
                      <a:pt x="150954" y="198400"/>
                    </a:lnTo>
                    <a:lnTo>
                      <a:pt x="151330" y="198487"/>
                    </a:lnTo>
                    <a:lnTo>
                      <a:pt x="151081" y="198377"/>
                    </a:lnTo>
                    <a:lnTo>
                      <a:pt x="150726" y="198299"/>
                    </a:lnTo>
                    <a:close/>
                  </a:path>
                  <a:path w="473710" h="562609">
                    <a:moveTo>
                      <a:pt x="176263" y="198144"/>
                    </a:moveTo>
                    <a:lnTo>
                      <a:pt x="175980" y="198487"/>
                    </a:lnTo>
                    <a:lnTo>
                      <a:pt x="176263" y="198144"/>
                    </a:lnTo>
                    <a:close/>
                  </a:path>
                  <a:path w="473710" h="562609">
                    <a:moveTo>
                      <a:pt x="177275" y="198200"/>
                    </a:moveTo>
                    <a:lnTo>
                      <a:pt x="176943" y="198386"/>
                    </a:lnTo>
                    <a:lnTo>
                      <a:pt x="177275" y="198200"/>
                    </a:lnTo>
                    <a:close/>
                  </a:path>
                  <a:path w="473710" h="562609">
                    <a:moveTo>
                      <a:pt x="169511" y="198418"/>
                    </a:moveTo>
                    <a:lnTo>
                      <a:pt x="169344" y="198473"/>
                    </a:lnTo>
                    <a:lnTo>
                      <a:pt x="169511" y="198418"/>
                    </a:lnTo>
                    <a:close/>
                  </a:path>
                  <a:path w="473710" h="562609">
                    <a:moveTo>
                      <a:pt x="179787" y="197599"/>
                    </a:moveTo>
                    <a:lnTo>
                      <a:pt x="179072" y="198224"/>
                    </a:lnTo>
                    <a:lnTo>
                      <a:pt x="178947" y="198466"/>
                    </a:lnTo>
                    <a:lnTo>
                      <a:pt x="179818" y="197730"/>
                    </a:lnTo>
                    <a:lnTo>
                      <a:pt x="179787" y="197599"/>
                    </a:lnTo>
                    <a:close/>
                  </a:path>
                  <a:path w="473710" h="562609">
                    <a:moveTo>
                      <a:pt x="170078" y="198366"/>
                    </a:moveTo>
                    <a:lnTo>
                      <a:pt x="169575" y="198412"/>
                    </a:lnTo>
                    <a:lnTo>
                      <a:pt x="170053" y="198388"/>
                    </a:lnTo>
                    <a:close/>
                  </a:path>
                  <a:path w="473710" h="562609">
                    <a:moveTo>
                      <a:pt x="158215" y="198120"/>
                    </a:moveTo>
                    <a:lnTo>
                      <a:pt x="153605" y="198120"/>
                    </a:lnTo>
                    <a:lnTo>
                      <a:pt x="157151" y="198459"/>
                    </a:lnTo>
                    <a:lnTo>
                      <a:pt x="158215" y="198120"/>
                    </a:lnTo>
                    <a:close/>
                  </a:path>
                  <a:path w="473710" h="562609">
                    <a:moveTo>
                      <a:pt x="177464" y="198248"/>
                    </a:moveTo>
                    <a:lnTo>
                      <a:pt x="177302" y="198330"/>
                    </a:lnTo>
                    <a:lnTo>
                      <a:pt x="177464" y="198248"/>
                    </a:lnTo>
                    <a:close/>
                  </a:path>
                  <a:path w="473710" h="562609">
                    <a:moveTo>
                      <a:pt x="169667" y="198284"/>
                    </a:moveTo>
                    <a:lnTo>
                      <a:pt x="169159" y="198451"/>
                    </a:lnTo>
                    <a:lnTo>
                      <a:pt x="169470" y="198413"/>
                    </a:lnTo>
                    <a:lnTo>
                      <a:pt x="169667" y="198284"/>
                    </a:lnTo>
                    <a:close/>
                  </a:path>
                  <a:path w="473710" h="562609">
                    <a:moveTo>
                      <a:pt x="177712" y="198257"/>
                    </a:moveTo>
                    <a:lnTo>
                      <a:pt x="177487" y="198450"/>
                    </a:lnTo>
                    <a:lnTo>
                      <a:pt x="177712" y="198257"/>
                    </a:lnTo>
                    <a:close/>
                  </a:path>
                  <a:path w="473710" h="562609">
                    <a:moveTo>
                      <a:pt x="176607" y="197831"/>
                    </a:moveTo>
                    <a:lnTo>
                      <a:pt x="176435" y="197959"/>
                    </a:lnTo>
                    <a:lnTo>
                      <a:pt x="176310" y="198087"/>
                    </a:lnTo>
                    <a:lnTo>
                      <a:pt x="176059" y="198447"/>
                    </a:lnTo>
                    <a:lnTo>
                      <a:pt x="176607" y="197831"/>
                    </a:lnTo>
                    <a:close/>
                  </a:path>
                  <a:path w="473710" h="562609">
                    <a:moveTo>
                      <a:pt x="177453" y="197734"/>
                    </a:moveTo>
                    <a:lnTo>
                      <a:pt x="177091" y="198073"/>
                    </a:lnTo>
                    <a:lnTo>
                      <a:pt x="176840" y="198444"/>
                    </a:lnTo>
                    <a:lnTo>
                      <a:pt x="177455" y="198073"/>
                    </a:lnTo>
                    <a:lnTo>
                      <a:pt x="177453" y="197734"/>
                    </a:lnTo>
                    <a:close/>
                  </a:path>
                  <a:path w="473710" h="562609">
                    <a:moveTo>
                      <a:pt x="176810" y="196936"/>
                    </a:moveTo>
                    <a:lnTo>
                      <a:pt x="175617" y="198071"/>
                    </a:lnTo>
                    <a:lnTo>
                      <a:pt x="175373" y="198438"/>
                    </a:lnTo>
                    <a:lnTo>
                      <a:pt x="175498" y="198311"/>
                    </a:lnTo>
                    <a:lnTo>
                      <a:pt x="175624" y="198134"/>
                    </a:lnTo>
                    <a:lnTo>
                      <a:pt x="176810" y="196936"/>
                    </a:lnTo>
                    <a:close/>
                  </a:path>
                  <a:path w="473710" h="562609">
                    <a:moveTo>
                      <a:pt x="170445" y="198029"/>
                    </a:moveTo>
                    <a:lnTo>
                      <a:pt x="169862" y="198224"/>
                    </a:lnTo>
                    <a:lnTo>
                      <a:pt x="169625" y="198338"/>
                    </a:lnTo>
                    <a:lnTo>
                      <a:pt x="170007" y="198372"/>
                    </a:lnTo>
                    <a:lnTo>
                      <a:pt x="170445" y="198029"/>
                    </a:lnTo>
                    <a:close/>
                  </a:path>
                  <a:path w="473710" h="562609">
                    <a:moveTo>
                      <a:pt x="166366" y="198120"/>
                    </a:moveTo>
                    <a:lnTo>
                      <a:pt x="165189" y="198120"/>
                    </a:lnTo>
                    <a:lnTo>
                      <a:pt x="164972" y="198413"/>
                    </a:lnTo>
                    <a:lnTo>
                      <a:pt x="166366" y="198120"/>
                    </a:lnTo>
                    <a:close/>
                  </a:path>
                  <a:path w="473710" h="562609">
                    <a:moveTo>
                      <a:pt x="177979" y="195868"/>
                    </a:moveTo>
                    <a:lnTo>
                      <a:pt x="175677" y="198077"/>
                    </a:lnTo>
                    <a:lnTo>
                      <a:pt x="175425" y="198412"/>
                    </a:lnTo>
                    <a:lnTo>
                      <a:pt x="175673" y="198290"/>
                    </a:lnTo>
                    <a:lnTo>
                      <a:pt x="177979" y="195868"/>
                    </a:lnTo>
                    <a:close/>
                  </a:path>
                  <a:path w="473710" h="562609">
                    <a:moveTo>
                      <a:pt x="167937" y="198238"/>
                    </a:moveTo>
                    <a:lnTo>
                      <a:pt x="167695" y="198399"/>
                    </a:lnTo>
                    <a:lnTo>
                      <a:pt x="167937" y="198238"/>
                    </a:lnTo>
                    <a:close/>
                  </a:path>
                  <a:path w="473710" h="562609">
                    <a:moveTo>
                      <a:pt x="170668" y="198311"/>
                    </a:moveTo>
                    <a:lnTo>
                      <a:pt x="170178" y="198356"/>
                    </a:lnTo>
                    <a:lnTo>
                      <a:pt x="170634" y="198330"/>
                    </a:lnTo>
                    <a:close/>
                  </a:path>
                  <a:path w="473710" h="562609">
                    <a:moveTo>
                      <a:pt x="177698" y="198188"/>
                    </a:moveTo>
                    <a:lnTo>
                      <a:pt x="177343" y="198391"/>
                    </a:lnTo>
                    <a:lnTo>
                      <a:pt x="177583" y="198304"/>
                    </a:lnTo>
                    <a:close/>
                  </a:path>
                  <a:path w="473710" h="562609">
                    <a:moveTo>
                      <a:pt x="168212" y="198115"/>
                    </a:moveTo>
                    <a:lnTo>
                      <a:pt x="167968" y="198224"/>
                    </a:lnTo>
                    <a:lnTo>
                      <a:pt x="167718" y="198388"/>
                    </a:lnTo>
                    <a:lnTo>
                      <a:pt x="168077" y="198226"/>
                    </a:lnTo>
                    <a:lnTo>
                      <a:pt x="168212" y="198115"/>
                    </a:lnTo>
                    <a:close/>
                  </a:path>
                  <a:path w="473710" h="562609">
                    <a:moveTo>
                      <a:pt x="177828" y="198215"/>
                    </a:moveTo>
                    <a:lnTo>
                      <a:pt x="177603" y="198386"/>
                    </a:lnTo>
                    <a:lnTo>
                      <a:pt x="177828" y="198215"/>
                    </a:lnTo>
                    <a:close/>
                  </a:path>
                  <a:path w="473710" h="562609">
                    <a:moveTo>
                      <a:pt x="178976" y="194671"/>
                    </a:moveTo>
                    <a:lnTo>
                      <a:pt x="176605" y="196713"/>
                    </a:lnTo>
                    <a:lnTo>
                      <a:pt x="175236" y="198372"/>
                    </a:lnTo>
                    <a:lnTo>
                      <a:pt x="178976" y="194671"/>
                    </a:lnTo>
                    <a:close/>
                  </a:path>
                  <a:path w="473710" h="562609">
                    <a:moveTo>
                      <a:pt x="148139" y="198120"/>
                    </a:moveTo>
                    <a:lnTo>
                      <a:pt x="148543" y="198307"/>
                    </a:lnTo>
                    <a:lnTo>
                      <a:pt x="148794" y="198369"/>
                    </a:lnTo>
                    <a:lnTo>
                      <a:pt x="148139" y="198120"/>
                    </a:lnTo>
                    <a:close/>
                  </a:path>
                  <a:path w="473710" h="562609">
                    <a:moveTo>
                      <a:pt x="170819" y="197906"/>
                    </a:moveTo>
                    <a:lnTo>
                      <a:pt x="170445" y="198029"/>
                    </a:lnTo>
                    <a:lnTo>
                      <a:pt x="170078" y="198366"/>
                    </a:lnTo>
                    <a:lnTo>
                      <a:pt x="170819" y="197906"/>
                    </a:lnTo>
                    <a:close/>
                  </a:path>
                  <a:path w="473710" h="562609">
                    <a:moveTo>
                      <a:pt x="171274" y="197757"/>
                    </a:moveTo>
                    <a:lnTo>
                      <a:pt x="170870" y="197904"/>
                    </a:lnTo>
                    <a:lnTo>
                      <a:pt x="170121" y="198362"/>
                    </a:lnTo>
                    <a:lnTo>
                      <a:pt x="171112" y="197898"/>
                    </a:lnTo>
                    <a:lnTo>
                      <a:pt x="171274" y="197757"/>
                    </a:lnTo>
                    <a:close/>
                  </a:path>
                  <a:path w="473710" h="562609">
                    <a:moveTo>
                      <a:pt x="171129" y="197889"/>
                    </a:moveTo>
                    <a:lnTo>
                      <a:pt x="170178" y="198356"/>
                    </a:lnTo>
                    <a:lnTo>
                      <a:pt x="170617" y="198316"/>
                    </a:lnTo>
                    <a:lnTo>
                      <a:pt x="171129" y="197889"/>
                    </a:lnTo>
                    <a:close/>
                  </a:path>
                  <a:path w="473710" h="562609">
                    <a:moveTo>
                      <a:pt x="181456" y="197620"/>
                    </a:moveTo>
                    <a:lnTo>
                      <a:pt x="181210" y="197794"/>
                    </a:lnTo>
                    <a:lnTo>
                      <a:pt x="180709" y="198352"/>
                    </a:lnTo>
                    <a:lnTo>
                      <a:pt x="181333" y="197764"/>
                    </a:lnTo>
                    <a:lnTo>
                      <a:pt x="181456" y="197620"/>
                    </a:lnTo>
                    <a:close/>
                  </a:path>
                  <a:path w="473710" h="562609">
                    <a:moveTo>
                      <a:pt x="175976" y="198141"/>
                    </a:moveTo>
                    <a:lnTo>
                      <a:pt x="175760" y="198344"/>
                    </a:lnTo>
                    <a:lnTo>
                      <a:pt x="175976" y="198141"/>
                    </a:lnTo>
                    <a:close/>
                  </a:path>
                  <a:path w="473710" h="562609">
                    <a:moveTo>
                      <a:pt x="163390" y="197796"/>
                    </a:moveTo>
                    <a:lnTo>
                      <a:pt x="162667" y="198124"/>
                    </a:lnTo>
                    <a:lnTo>
                      <a:pt x="162417" y="198339"/>
                    </a:lnTo>
                    <a:lnTo>
                      <a:pt x="163267" y="198120"/>
                    </a:lnTo>
                    <a:lnTo>
                      <a:pt x="163854" y="197865"/>
                    </a:lnTo>
                    <a:lnTo>
                      <a:pt x="163390" y="197796"/>
                    </a:lnTo>
                    <a:close/>
                  </a:path>
                  <a:path w="473710" h="562609">
                    <a:moveTo>
                      <a:pt x="170791" y="198300"/>
                    </a:moveTo>
                    <a:lnTo>
                      <a:pt x="170638" y="198338"/>
                    </a:lnTo>
                    <a:lnTo>
                      <a:pt x="170791" y="198300"/>
                    </a:lnTo>
                    <a:close/>
                  </a:path>
                  <a:path w="473710" h="562609">
                    <a:moveTo>
                      <a:pt x="161273" y="198120"/>
                    </a:moveTo>
                    <a:lnTo>
                      <a:pt x="160848" y="198120"/>
                    </a:lnTo>
                    <a:lnTo>
                      <a:pt x="160673" y="198304"/>
                    </a:lnTo>
                    <a:lnTo>
                      <a:pt x="161273" y="198120"/>
                    </a:lnTo>
                    <a:close/>
                  </a:path>
                  <a:path w="473710" h="562609">
                    <a:moveTo>
                      <a:pt x="177838" y="198211"/>
                    </a:moveTo>
                    <a:close/>
                  </a:path>
                  <a:path w="473710" h="562609">
                    <a:moveTo>
                      <a:pt x="179273" y="197277"/>
                    </a:moveTo>
                    <a:lnTo>
                      <a:pt x="178802" y="197858"/>
                    </a:lnTo>
                    <a:lnTo>
                      <a:pt x="178676" y="198184"/>
                    </a:lnTo>
                    <a:lnTo>
                      <a:pt x="178800" y="198313"/>
                    </a:lnTo>
                    <a:lnTo>
                      <a:pt x="179350" y="197490"/>
                    </a:lnTo>
                    <a:lnTo>
                      <a:pt x="179273" y="197277"/>
                    </a:lnTo>
                    <a:close/>
                  </a:path>
                  <a:path w="473710" h="562609">
                    <a:moveTo>
                      <a:pt x="175461" y="196436"/>
                    </a:moveTo>
                    <a:lnTo>
                      <a:pt x="175295" y="196523"/>
                    </a:lnTo>
                    <a:lnTo>
                      <a:pt x="173962" y="198027"/>
                    </a:lnTo>
                    <a:lnTo>
                      <a:pt x="173836" y="198312"/>
                    </a:lnTo>
                    <a:lnTo>
                      <a:pt x="175461" y="196436"/>
                    </a:lnTo>
                    <a:close/>
                  </a:path>
                  <a:path w="473710" h="562609">
                    <a:moveTo>
                      <a:pt x="177861" y="198230"/>
                    </a:moveTo>
                    <a:close/>
                  </a:path>
                  <a:path w="473710" h="562609">
                    <a:moveTo>
                      <a:pt x="171350" y="197781"/>
                    </a:moveTo>
                    <a:lnTo>
                      <a:pt x="171172" y="197868"/>
                    </a:lnTo>
                    <a:lnTo>
                      <a:pt x="170668" y="198311"/>
                    </a:lnTo>
                    <a:lnTo>
                      <a:pt x="170906" y="198193"/>
                    </a:lnTo>
                    <a:lnTo>
                      <a:pt x="171350" y="197781"/>
                    </a:lnTo>
                    <a:close/>
                  </a:path>
                  <a:path w="473710" h="562609">
                    <a:moveTo>
                      <a:pt x="170906" y="198193"/>
                    </a:moveTo>
                    <a:lnTo>
                      <a:pt x="170673" y="198311"/>
                    </a:lnTo>
                    <a:lnTo>
                      <a:pt x="170906" y="198193"/>
                    </a:lnTo>
                    <a:close/>
                  </a:path>
                  <a:path w="473710" h="562609">
                    <a:moveTo>
                      <a:pt x="177513" y="198120"/>
                    </a:moveTo>
                    <a:lnTo>
                      <a:pt x="177295" y="198308"/>
                    </a:lnTo>
                    <a:lnTo>
                      <a:pt x="177513" y="198120"/>
                    </a:lnTo>
                    <a:close/>
                  </a:path>
                  <a:path w="473710" h="562609">
                    <a:moveTo>
                      <a:pt x="181232" y="197754"/>
                    </a:moveTo>
                    <a:lnTo>
                      <a:pt x="181027" y="197875"/>
                    </a:lnTo>
                    <a:lnTo>
                      <a:pt x="180650" y="198307"/>
                    </a:lnTo>
                    <a:lnTo>
                      <a:pt x="181232" y="197754"/>
                    </a:lnTo>
                    <a:close/>
                  </a:path>
                  <a:path w="473710" h="562609">
                    <a:moveTo>
                      <a:pt x="177716" y="197950"/>
                    </a:moveTo>
                    <a:lnTo>
                      <a:pt x="177303" y="198305"/>
                    </a:lnTo>
                    <a:lnTo>
                      <a:pt x="177716" y="197950"/>
                    </a:lnTo>
                    <a:close/>
                  </a:path>
                  <a:path w="473710" h="562609">
                    <a:moveTo>
                      <a:pt x="150132" y="198035"/>
                    </a:moveTo>
                    <a:lnTo>
                      <a:pt x="150726" y="198299"/>
                    </a:lnTo>
                    <a:lnTo>
                      <a:pt x="150132" y="198035"/>
                    </a:lnTo>
                    <a:close/>
                  </a:path>
                  <a:path w="473710" h="562609">
                    <a:moveTo>
                      <a:pt x="171581" y="198226"/>
                    </a:moveTo>
                    <a:lnTo>
                      <a:pt x="171155" y="198266"/>
                    </a:lnTo>
                    <a:lnTo>
                      <a:pt x="171581" y="198226"/>
                    </a:lnTo>
                    <a:close/>
                  </a:path>
                  <a:path w="473710" h="562609">
                    <a:moveTo>
                      <a:pt x="180164" y="197836"/>
                    </a:moveTo>
                    <a:lnTo>
                      <a:pt x="179710" y="198293"/>
                    </a:lnTo>
                    <a:lnTo>
                      <a:pt x="180086" y="197972"/>
                    </a:lnTo>
                    <a:lnTo>
                      <a:pt x="180164" y="197836"/>
                    </a:lnTo>
                    <a:close/>
                  </a:path>
                  <a:path w="473710" h="562609">
                    <a:moveTo>
                      <a:pt x="175117" y="197109"/>
                    </a:moveTo>
                    <a:lnTo>
                      <a:pt x="173864" y="198292"/>
                    </a:lnTo>
                    <a:lnTo>
                      <a:pt x="174868" y="197436"/>
                    </a:lnTo>
                    <a:lnTo>
                      <a:pt x="175117" y="197109"/>
                    </a:lnTo>
                    <a:close/>
                  </a:path>
                  <a:path w="473710" h="562609">
                    <a:moveTo>
                      <a:pt x="160662" y="198185"/>
                    </a:moveTo>
                    <a:lnTo>
                      <a:pt x="160469" y="198266"/>
                    </a:lnTo>
                    <a:lnTo>
                      <a:pt x="160662" y="198185"/>
                    </a:lnTo>
                    <a:close/>
                  </a:path>
                  <a:path w="473710" h="562609">
                    <a:moveTo>
                      <a:pt x="171060" y="197466"/>
                    </a:moveTo>
                    <a:lnTo>
                      <a:pt x="170542" y="197573"/>
                    </a:lnTo>
                    <a:lnTo>
                      <a:pt x="169667" y="198284"/>
                    </a:lnTo>
                    <a:lnTo>
                      <a:pt x="170649" y="197842"/>
                    </a:lnTo>
                    <a:lnTo>
                      <a:pt x="171060" y="197466"/>
                    </a:lnTo>
                    <a:close/>
                  </a:path>
                  <a:path w="473710" h="562609">
                    <a:moveTo>
                      <a:pt x="168036" y="198170"/>
                    </a:moveTo>
                    <a:lnTo>
                      <a:pt x="167842" y="198280"/>
                    </a:lnTo>
                    <a:lnTo>
                      <a:pt x="168036" y="198170"/>
                    </a:lnTo>
                    <a:close/>
                  </a:path>
                  <a:path w="473710" h="562609">
                    <a:moveTo>
                      <a:pt x="171993" y="197646"/>
                    </a:moveTo>
                    <a:lnTo>
                      <a:pt x="171000" y="198280"/>
                    </a:lnTo>
                    <a:lnTo>
                      <a:pt x="171993" y="197646"/>
                    </a:lnTo>
                    <a:close/>
                  </a:path>
                  <a:path w="473710" h="562609">
                    <a:moveTo>
                      <a:pt x="154740" y="197195"/>
                    </a:moveTo>
                    <a:lnTo>
                      <a:pt x="152964" y="198037"/>
                    </a:lnTo>
                    <a:lnTo>
                      <a:pt x="154609" y="198279"/>
                    </a:lnTo>
                    <a:lnTo>
                      <a:pt x="152902" y="198120"/>
                    </a:lnTo>
                    <a:lnTo>
                      <a:pt x="158215" y="198120"/>
                    </a:lnTo>
                    <a:lnTo>
                      <a:pt x="158818" y="198002"/>
                    </a:lnTo>
                    <a:lnTo>
                      <a:pt x="154740" y="197195"/>
                    </a:lnTo>
                    <a:close/>
                  </a:path>
                  <a:path w="473710" h="562609">
                    <a:moveTo>
                      <a:pt x="177503" y="198059"/>
                    </a:moveTo>
                    <a:lnTo>
                      <a:pt x="177325" y="198272"/>
                    </a:lnTo>
                    <a:lnTo>
                      <a:pt x="177503" y="198059"/>
                    </a:lnTo>
                    <a:close/>
                  </a:path>
                  <a:path w="473710" h="562609">
                    <a:moveTo>
                      <a:pt x="161488" y="197851"/>
                    </a:moveTo>
                    <a:lnTo>
                      <a:pt x="161173" y="197898"/>
                    </a:lnTo>
                    <a:lnTo>
                      <a:pt x="160444" y="198138"/>
                    </a:lnTo>
                    <a:lnTo>
                      <a:pt x="160675" y="198169"/>
                    </a:lnTo>
                    <a:lnTo>
                      <a:pt x="161488" y="197851"/>
                    </a:lnTo>
                    <a:close/>
                  </a:path>
                  <a:path w="473710" h="562609">
                    <a:moveTo>
                      <a:pt x="175739" y="196289"/>
                    </a:moveTo>
                    <a:lnTo>
                      <a:pt x="175490" y="196421"/>
                    </a:lnTo>
                    <a:lnTo>
                      <a:pt x="173894" y="198258"/>
                    </a:lnTo>
                    <a:lnTo>
                      <a:pt x="175129" y="197093"/>
                    </a:lnTo>
                    <a:lnTo>
                      <a:pt x="175739" y="196289"/>
                    </a:lnTo>
                    <a:close/>
                  </a:path>
                  <a:path w="473710" h="562609">
                    <a:moveTo>
                      <a:pt x="177919" y="197843"/>
                    </a:moveTo>
                    <a:lnTo>
                      <a:pt x="177717" y="198062"/>
                    </a:lnTo>
                    <a:lnTo>
                      <a:pt x="177464" y="198248"/>
                    </a:lnTo>
                    <a:lnTo>
                      <a:pt x="177706" y="198162"/>
                    </a:lnTo>
                    <a:lnTo>
                      <a:pt x="177919" y="197843"/>
                    </a:lnTo>
                    <a:close/>
                  </a:path>
                  <a:path w="473710" h="562609">
                    <a:moveTo>
                      <a:pt x="180447" y="198012"/>
                    </a:moveTo>
                    <a:lnTo>
                      <a:pt x="180210" y="198241"/>
                    </a:lnTo>
                    <a:lnTo>
                      <a:pt x="180459" y="198047"/>
                    </a:lnTo>
                    <a:close/>
                  </a:path>
                  <a:path w="473710" h="562609">
                    <a:moveTo>
                      <a:pt x="176370" y="197651"/>
                    </a:moveTo>
                    <a:lnTo>
                      <a:pt x="175774" y="198241"/>
                    </a:lnTo>
                    <a:lnTo>
                      <a:pt x="176370" y="197651"/>
                    </a:lnTo>
                    <a:close/>
                  </a:path>
                  <a:path w="473710" h="562609">
                    <a:moveTo>
                      <a:pt x="178080" y="198124"/>
                    </a:moveTo>
                    <a:lnTo>
                      <a:pt x="177872" y="198239"/>
                    </a:lnTo>
                    <a:lnTo>
                      <a:pt x="178080" y="198124"/>
                    </a:lnTo>
                    <a:close/>
                  </a:path>
                  <a:path w="473710" h="562609">
                    <a:moveTo>
                      <a:pt x="168216" y="198112"/>
                    </a:moveTo>
                    <a:lnTo>
                      <a:pt x="168062" y="198162"/>
                    </a:lnTo>
                    <a:lnTo>
                      <a:pt x="168216" y="198112"/>
                    </a:lnTo>
                    <a:close/>
                  </a:path>
                  <a:path w="473710" h="562609">
                    <a:moveTo>
                      <a:pt x="168626" y="197981"/>
                    </a:moveTo>
                    <a:lnTo>
                      <a:pt x="168198" y="198127"/>
                    </a:lnTo>
                    <a:lnTo>
                      <a:pt x="168626" y="197981"/>
                    </a:lnTo>
                    <a:close/>
                  </a:path>
                  <a:path w="473710" h="562609">
                    <a:moveTo>
                      <a:pt x="172626" y="197724"/>
                    </a:moveTo>
                    <a:lnTo>
                      <a:pt x="171581" y="198226"/>
                    </a:lnTo>
                    <a:lnTo>
                      <a:pt x="171933" y="198181"/>
                    </a:lnTo>
                    <a:lnTo>
                      <a:pt x="172626" y="197724"/>
                    </a:lnTo>
                    <a:close/>
                  </a:path>
                  <a:path w="473710" h="562609">
                    <a:moveTo>
                      <a:pt x="177922" y="197779"/>
                    </a:moveTo>
                    <a:lnTo>
                      <a:pt x="177735" y="197934"/>
                    </a:lnTo>
                    <a:lnTo>
                      <a:pt x="177484" y="198224"/>
                    </a:lnTo>
                    <a:lnTo>
                      <a:pt x="177857" y="197911"/>
                    </a:lnTo>
                    <a:lnTo>
                      <a:pt x="177922" y="197779"/>
                    </a:lnTo>
                    <a:close/>
                  </a:path>
                  <a:path w="473710" h="562609">
                    <a:moveTo>
                      <a:pt x="150471" y="198101"/>
                    </a:moveTo>
                    <a:lnTo>
                      <a:pt x="150824" y="198215"/>
                    </a:lnTo>
                    <a:lnTo>
                      <a:pt x="150471" y="198101"/>
                    </a:lnTo>
                    <a:close/>
                  </a:path>
                  <a:path w="473710" h="562609">
                    <a:moveTo>
                      <a:pt x="178025" y="198120"/>
                    </a:moveTo>
                    <a:lnTo>
                      <a:pt x="177838" y="198211"/>
                    </a:lnTo>
                    <a:lnTo>
                      <a:pt x="178025" y="198120"/>
                    </a:lnTo>
                    <a:close/>
                  </a:path>
                  <a:path w="473710" h="562609">
                    <a:moveTo>
                      <a:pt x="175866" y="197326"/>
                    </a:moveTo>
                    <a:lnTo>
                      <a:pt x="175626" y="197549"/>
                    </a:lnTo>
                    <a:lnTo>
                      <a:pt x="175248" y="197992"/>
                    </a:lnTo>
                    <a:lnTo>
                      <a:pt x="175123" y="198206"/>
                    </a:lnTo>
                    <a:lnTo>
                      <a:pt x="175866" y="197326"/>
                    </a:lnTo>
                    <a:close/>
                  </a:path>
                  <a:path w="473710" h="562609">
                    <a:moveTo>
                      <a:pt x="177408" y="197436"/>
                    </a:moveTo>
                    <a:lnTo>
                      <a:pt x="177266" y="197506"/>
                    </a:lnTo>
                    <a:lnTo>
                      <a:pt x="176533" y="198204"/>
                    </a:lnTo>
                    <a:lnTo>
                      <a:pt x="177034" y="197944"/>
                    </a:lnTo>
                    <a:lnTo>
                      <a:pt x="177408" y="197682"/>
                    </a:lnTo>
                    <a:lnTo>
                      <a:pt x="177408" y="197436"/>
                    </a:lnTo>
                    <a:close/>
                  </a:path>
                  <a:path w="473710" h="562609">
                    <a:moveTo>
                      <a:pt x="177475" y="198058"/>
                    </a:moveTo>
                    <a:lnTo>
                      <a:pt x="177275" y="198200"/>
                    </a:lnTo>
                    <a:lnTo>
                      <a:pt x="177475" y="198058"/>
                    </a:lnTo>
                    <a:close/>
                  </a:path>
                  <a:path w="473710" h="562609">
                    <a:moveTo>
                      <a:pt x="177929" y="196124"/>
                    </a:moveTo>
                    <a:lnTo>
                      <a:pt x="175866" y="198195"/>
                    </a:lnTo>
                    <a:lnTo>
                      <a:pt x="177234" y="196959"/>
                    </a:lnTo>
                    <a:lnTo>
                      <a:pt x="177929" y="196124"/>
                    </a:lnTo>
                    <a:close/>
                  </a:path>
                  <a:path w="473710" h="562609">
                    <a:moveTo>
                      <a:pt x="172189" y="197457"/>
                    </a:moveTo>
                    <a:lnTo>
                      <a:pt x="171648" y="197634"/>
                    </a:lnTo>
                    <a:lnTo>
                      <a:pt x="171409" y="197752"/>
                    </a:lnTo>
                    <a:lnTo>
                      <a:pt x="170906" y="198193"/>
                    </a:lnTo>
                    <a:lnTo>
                      <a:pt x="171751" y="197760"/>
                    </a:lnTo>
                    <a:lnTo>
                      <a:pt x="172189" y="197457"/>
                    </a:lnTo>
                    <a:close/>
                  </a:path>
                  <a:path w="473710" h="562609">
                    <a:moveTo>
                      <a:pt x="177939" y="197986"/>
                    </a:moveTo>
                    <a:lnTo>
                      <a:pt x="177807" y="198186"/>
                    </a:lnTo>
                    <a:lnTo>
                      <a:pt x="177939" y="197986"/>
                    </a:lnTo>
                    <a:close/>
                  </a:path>
                  <a:path w="473710" h="562609">
                    <a:moveTo>
                      <a:pt x="173001" y="197730"/>
                    </a:moveTo>
                    <a:lnTo>
                      <a:pt x="172160" y="198173"/>
                    </a:lnTo>
                    <a:lnTo>
                      <a:pt x="172380" y="198152"/>
                    </a:lnTo>
                    <a:lnTo>
                      <a:pt x="173001" y="197730"/>
                    </a:lnTo>
                    <a:close/>
                  </a:path>
                  <a:path w="473710" h="562609">
                    <a:moveTo>
                      <a:pt x="178237" y="197976"/>
                    </a:moveTo>
                    <a:lnTo>
                      <a:pt x="177947" y="198172"/>
                    </a:lnTo>
                    <a:lnTo>
                      <a:pt x="178237" y="197976"/>
                    </a:lnTo>
                    <a:close/>
                  </a:path>
                  <a:path w="473710" h="562609">
                    <a:moveTo>
                      <a:pt x="168311" y="198034"/>
                    </a:moveTo>
                    <a:lnTo>
                      <a:pt x="168172" y="198077"/>
                    </a:lnTo>
                    <a:lnTo>
                      <a:pt x="168311" y="198034"/>
                    </a:lnTo>
                    <a:close/>
                  </a:path>
                  <a:path w="473710" h="562609">
                    <a:moveTo>
                      <a:pt x="149890" y="197929"/>
                    </a:moveTo>
                    <a:lnTo>
                      <a:pt x="149529" y="198059"/>
                    </a:lnTo>
                    <a:lnTo>
                      <a:pt x="149394" y="198120"/>
                    </a:lnTo>
                    <a:lnTo>
                      <a:pt x="149682" y="198120"/>
                    </a:lnTo>
                    <a:lnTo>
                      <a:pt x="149926" y="198032"/>
                    </a:lnTo>
                    <a:close/>
                  </a:path>
                  <a:path w="473710" h="562609">
                    <a:moveTo>
                      <a:pt x="177825" y="198120"/>
                    </a:moveTo>
                    <a:close/>
                  </a:path>
                  <a:path w="473710" h="562609">
                    <a:moveTo>
                      <a:pt x="149453" y="198120"/>
                    </a:moveTo>
                    <a:close/>
                  </a:path>
                  <a:path w="473710" h="562609">
                    <a:moveTo>
                      <a:pt x="177263" y="196931"/>
                    </a:moveTo>
                    <a:lnTo>
                      <a:pt x="175976" y="198141"/>
                    </a:lnTo>
                    <a:lnTo>
                      <a:pt x="176458" y="197904"/>
                    </a:lnTo>
                    <a:lnTo>
                      <a:pt x="177263" y="196931"/>
                    </a:lnTo>
                    <a:close/>
                  </a:path>
                  <a:path w="473710" h="562609">
                    <a:moveTo>
                      <a:pt x="177926" y="197835"/>
                    </a:moveTo>
                    <a:lnTo>
                      <a:pt x="177742" y="198134"/>
                    </a:lnTo>
                    <a:lnTo>
                      <a:pt x="177867" y="197979"/>
                    </a:lnTo>
                    <a:lnTo>
                      <a:pt x="177926" y="197835"/>
                    </a:lnTo>
                    <a:close/>
                  </a:path>
                  <a:path w="473710" h="562609">
                    <a:moveTo>
                      <a:pt x="174344" y="197023"/>
                    </a:moveTo>
                    <a:lnTo>
                      <a:pt x="173371" y="197536"/>
                    </a:lnTo>
                    <a:lnTo>
                      <a:pt x="172617" y="198130"/>
                    </a:lnTo>
                    <a:lnTo>
                      <a:pt x="173188" y="198120"/>
                    </a:lnTo>
                    <a:lnTo>
                      <a:pt x="174344" y="197023"/>
                    </a:lnTo>
                    <a:close/>
                  </a:path>
                  <a:path w="473710" h="562609">
                    <a:moveTo>
                      <a:pt x="150646" y="198120"/>
                    </a:moveTo>
                    <a:close/>
                  </a:path>
                  <a:path w="473710" h="562609">
                    <a:moveTo>
                      <a:pt x="179171" y="197346"/>
                    </a:moveTo>
                    <a:lnTo>
                      <a:pt x="178203" y="198008"/>
                    </a:lnTo>
                    <a:lnTo>
                      <a:pt x="178614" y="198120"/>
                    </a:lnTo>
                    <a:lnTo>
                      <a:pt x="179171" y="197346"/>
                    </a:lnTo>
                    <a:close/>
                  </a:path>
                  <a:path w="473710" h="562609">
                    <a:moveTo>
                      <a:pt x="150037" y="197992"/>
                    </a:moveTo>
                    <a:lnTo>
                      <a:pt x="149682" y="198120"/>
                    </a:lnTo>
                    <a:lnTo>
                      <a:pt x="149904" y="198120"/>
                    </a:lnTo>
                    <a:lnTo>
                      <a:pt x="150037" y="197992"/>
                    </a:lnTo>
                    <a:close/>
                  </a:path>
                  <a:path w="473710" h="562609">
                    <a:moveTo>
                      <a:pt x="150394" y="198078"/>
                    </a:moveTo>
                    <a:close/>
                  </a:path>
                  <a:path w="473710" h="562609">
                    <a:moveTo>
                      <a:pt x="150558" y="198073"/>
                    </a:moveTo>
                    <a:close/>
                  </a:path>
                  <a:path w="473710" h="562609">
                    <a:moveTo>
                      <a:pt x="152383" y="197990"/>
                    </a:moveTo>
                    <a:lnTo>
                      <a:pt x="152117" y="198120"/>
                    </a:lnTo>
                    <a:lnTo>
                      <a:pt x="152316" y="198059"/>
                    </a:lnTo>
                    <a:close/>
                  </a:path>
                  <a:path w="473710" h="562609">
                    <a:moveTo>
                      <a:pt x="152811" y="198109"/>
                    </a:moveTo>
                    <a:close/>
                  </a:path>
                  <a:path w="473710" h="562609">
                    <a:moveTo>
                      <a:pt x="158936" y="197979"/>
                    </a:moveTo>
                    <a:lnTo>
                      <a:pt x="158215" y="198120"/>
                    </a:lnTo>
                    <a:lnTo>
                      <a:pt x="158637" y="198101"/>
                    </a:lnTo>
                    <a:lnTo>
                      <a:pt x="159002" y="198012"/>
                    </a:lnTo>
                    <a:close/>
                  </a:path>
                  <a:path w="473710" h="562609">
                    <a:moveTo>
                      <a:pt x="159315" y="198050"/>
                    </a:moveTo>
                    <a:lnTo>
                      <a:pt x="159006" y="198082"/>
                    </a:lnTo>
                    <a:lnTo>
                      <a:pt x="159686" y="198120"/>
                    </a:lnTo>
                    <a:lnTo>
                      <a:pt x="159315" y="198050"/>
                    </a:lnTo>
                    <a:close/>
                  </a:path>
                  <a:path w="473710" h="562609">
                    <a:moveTo>
                      <a:pt x="161226" y="197875"/>
                    </a:moveTo>
                    <a:lnTo>
                      <a:pt x="159548" y="198029"/>
                    </a:lnTo>
                    <a:lnTo>
                      <a:pt x="159686" y="198120"/>
                    </a:lnTo>
                    <a:lnTo>
                      <a:pt x="160401" y="198120"/>
                    </a:lnTo>
                    <a:lnTo>
                      <a:pt x="161226" y="197875"/>
                    </a:lnTo>
                    <a:close/>
                  </a:path>
                  <a:path w="473710" h="562609">
                    <a:moveTo>
                      <a:pt x="161312" y="197925"/>
                    </a:moveTo>
                    <a:lnTo>
                      <a:pt x="160717" y="198120"/>
                    </a:lnTo>
                    <a:lnTo>
                      <a:pt x="160848" y="198120"/>
                    </a:lnTo>
                    <a:lnTo>
                      <a:pt x="161312" y="197925"/>
                    </a:lnTo>
                    <a:close/>
                  </a:path>
                  <a:path w="473710" h="562609">
                    <a:moveTo>
                      <a:pt x="162748" y="197736"/>
                    </a:moveTo>
                    <a:lnTo>
                      <a:pt x="161986" y="197810"/>
                    </a:lnTo>
                    <a:lnTo>
                      <a:pt x="161273" y="198120"/>
                    </a:lnTo>
                    <a:lnTo>
                      <a:pt x="162001" y="198120"/>
                    </a:lnTo>
                    <a:lnTo>
                      <a:pt x="162981" y="197788"/>
                    </a:lnTo>
                    <a:lnTo>
                      <a:pt x="162748" y="197736"/>
                    </a:lnTo>
                    <a:close/>
                  </a:path>
                  <a:path w="473710" h="562609">
                    <a:moveTo>
                      <a:pt x="163210" y="197779"/>
                    </a:moveTo>
                    <a:lnTo>
                      <a:pt x="162209" y="198120"/>
                    </a:lnTo>
                    <a:lnTo>
                      <a:pt x="162672" y="198120"/>
                    </a:lnTo>
                    <a:lnTo>
                      <a:pt x="163282" y="197845"/>
                    </a:lnTo>
                    <a:close/>
                  </a:path>
                  <a:path w="473710" h="562609">
                    <a:moveTo>
                      <a:pt x="163904" y="197844"/>
                    </a:moveTo>
                    <a:lnTo>
                      <a:pt x="163267" y="198120"/>
                    </a:lnTo>
                    <a:lnTo>
                      <a:pt x="163675" y="198120"/>
                    </a:lnTo>
                    <a:lnTo>
                      <a:pt x="164143" y="197888"/>
                    </a:lnTo>
                    <a:lnTo>
                      <a:pt x="163904" y="197844"/>
                    </a:lnTo>
                    <a:close/>
                  </a:path>
                  <a:path w="473710" h="562609">
                    <a:moveTo>
                      <a:pt x="165292" y="197973"/>
                    </a:moveTo>
                    <a:lnTo>
                      <a:pt x="165004" y="198120"/>
                    </a:lnTo>
                    <a:lnTo>
                      <a:pt x="165189" y="198120"/>
                    </a:lnTo>
                    <a:lnTo>
                      <a:pt x="165432" y="198000"/>
                    </a:lnTo>
                    <a:lnTo>
                      <a:pt x="165292" y="197973"/>
                    </a:lnTo>
                    <a:close/>
                  </a:path>
                  <a:path w="473710" h="562609">
                    <a:moveTo>
                      <a:pt x="167396" y="198086"/>
                    </a:moveTo>
                    <a:lnTo>
                      <a:pt x="167754" y="198120"/>
                    </a:lnTo>
                    <a:lnTo>
                      <a:pt x="167396" y="198086"/>
                    </a:lnTo>
                    <a:close/>
                  </a:path>
                  <a:path w="473710" h="562609">
                    <a:moveTo>
                      <a:pt x="177508" y="198092"/>
                    </a:moveTo>
                    <a:close/>
                  </a:path>
                  <a:path w="473710" h="562609">
                    <a:moveTo>
                      <a:pt x="177847" y="197795"/>
                    </a:moveTo>
                    <a:lnTo>
                      <a:pt x="177636" y="197966"/>
                    </a:lnTo>
                    <a:lnTo>
                      <a:pt x="177512" y="198120"/>
                    </a:lnTo>
                    <a:lnTo>
                      <a:pt x="177760" y="197898"/>
                    </a:lnTo>
                    <a:close/>
                  </a:path>
                  <a:path w="473710" h="562609">
                    <a:moveTo>
                      <a:pt x="177932" y="197899"/>
                    </a:moveTo>
                    <a:lnTo>
                      <a:pt x="177754" y="198120"/>
                    </a:lnTo>
                    <a:lnTo>
                      <a:pt x="177932" y="197899"/>
                    </a:lnTo>
                    <a:close/>
                  </a:path>
                  <a:path w="473710" h="562609">
                    <a:moveTo>
                      <a:pt x="177948" y="198091"/>
                    </a:moveTo>
                    <a:close/>
                  </a:path>
                  <a:path w="473710" h="562609">
                    <a:moveTo>
                      <a:pt x="178531" y="197700"/>
                    </a:moveTo>
                    <a:lnTo>
                      <a:pt x="178075" y="198012"/>
                    </a:lnTo>
                    <a:lnTo>
                      <a:pt x="178272" y="197944"/>
                    </a:lnTo>
                    <a:lnTo>
                      <a:pt x="178531" y="197700"/>
                    </a:lnTo>
                    <a:close/>
                  </a:path>
                  <a:path w="473710" h="562609">
                    <a:moveTo>
                      <a:pt x="179587" y="197473"/>
                    </a:moveTo>
                    <a:lnTo>
                      <a:pt x="178974" y="198120"/>
                    </a:lnTo>
                    <a:lnTo>
                      <a:pt x="179655" y="197600"/>
                    </a:lnTo>
                    <a:lnTo>
                      <a:pt x="179587" y="197473"/>
                    </a:lnTo>
                    <a:close/>
                  </a:path>
                  <a:path w="473710" h="562609">
                    <a:moveTo>
                      <a:pt x="181404" y="197418"/>
                    </a:moveTo>
                    <a:lnTo>
                      <a:pt x="180735" y="197944"/>
                    </a:lnTo>
                    <a:lnTo>
                      <a:pt x="180617" y="198120"/>
                    </a:lnTo>
                    <a:lnTo>
                      <a:pt x="181404" y="197418"/>
                    </a:lnTo>
                    <a:close/>
                  </a:path>
                  <a:path w="473710" h="562609">
                    <a:moveTo>
                      <a:pt x="154288" y="197111"/>
                    </a:moveTo>
                    <a:lnTo>
                      <a:pt x="152448" y="198008"/>
                    </a:lnTo>
                    <a:lnTo>
                      <a:pt x="152811" y="198109"/>
                    </a:lnTo>
                    <a:lnTo>
                      <a:pt x="154643" y="197241"/>
                    </a:lnTo>
                    <a:lnTo>
                      <a:pt x="154288" y="197111"/>
                    </a:lnTo>
                    <a:close/>
                  </a:path>
                  <a:path w="473710" h="562609">
                    <a:moveTo>
                      <a:pt x="150182" y="198016"/>
                    </a:moveTo>
                    <a:close/>
                  </a:path>
                  <a:path w="473710" h="562609">
                    <a:moveTo>
                      <a:pt x="168465" y="198002"/>
                    </a:moveTo>
                    <a:lnTo>
                      <a:pt x="168227" y="198103"/>
                    </a:lnTo>
                    <a:lnTo>
                      <a:pt x="168465" y="198002"/>
                    </a:lnTo>
                    <a:close/>
                  </a:path>
                  <a:path w="473710" h="562609">
                    <a:moveTo>
                      <a:pt x="159097" y="198010"/>
                    </a:moveTo>
                    <a:lnTo>
                      <a:pt x="158697" y="198102"/>
                    </a:lnTo>
                    <a:lnTo>
                      <a:pt x="159041" y="198071"/>
                    </a:lnTo>
                    <a:close/>
                  </a:path>
                  <a:path w="473710" h="562609">
                    <a:moveTo>
                      <a:pt x="176517" y="197875"/>
                    </a:moveTo>
                    <a:lnTo>
                      <a:pt x="176303" y="198095"/>
                    </a:lnTo>
                    <a:lnTo>
                      <a:pt x="176517" y="197875"/>
                    </a:lnTo>
                    <a:close/>
                  </a:path>
                  <a:path w="473710" h="562609">
                    <a:moveTo>
                      <a:pt x="178924" y="197058"/>
                    </a:moveTo>
                    <a:lnTo>
                      <a:pt x="177948" y="198091"/>
                    </a:lnTo>
                    <a:lnTo>
                      <a:pt x="179075" y="197154"/>
                    </a:lnTo>
                    <a:lnTo>
                      <a:pt x="178924" y="197058"/>
                    </a:lnTo>
                    <a:close/>
                  </a:path>
                  <a:path w="473710" h="562609">
                    <a:moveTo>
                      <a:pt x="178906" y="197046"/>
                    </a:moveTo>
                    <a:lnTo>
                      <a:pt x="178447" y="197382"/>
                    </a:lnTo>
                    <a:lnTo>
                      <a:pt x="178070" y="197831"/>
                    </a:lnTo>
                    <a:lnTo>
                      <a:pt x="177948" y="198088"/>
                    </a:lnTo>
                    <a:lnTo>
                      <a:pt x="178802" y="197186"/>
                    </a:lnTo>
                    <a:lnTo>
                      <a:pt x="178906" y="197046"/>
                    </a:lnTo>
                    <a:close/>
                  </a:path>
                  <a:path w="473710" h="562609">
                    <a:moveTo>
                      <a:pt x="168641" y="197966"/>
                    </a:moveTo>
                    <a:lnTo>
                      <a:pt x="168400" y="198032"/>
                    </a:lnTo>
                    <a:lnTo>
                      <a:pt x="168641" y="197966"/>
                    </a:lnTo>
                    <a:close/>
                  </a:path>
                  <a:path w="473710" h="562609">
                    <a:moveTo>
                      <a:pt x="168629" y="197649"/>
                    </a:moveTo>
                    <a:lnTo>
                      <a:pt x="167009" y="197990"/>
                    </a:lnTo>
                    <a:lnTo>
                      <a:pt x="167396" y="198086"/>
                    </a:lnTo>
                    <a:lnTo>
                      <a:pt x="168448" y="197755"/>
                    </a:lnTo>
                    <a:lnTo>
                      <a:pt x="168629" y="197649"/>
                    </a:lnTo>
                    <a:close/>
                  </a:path>
                  <a:path w="473710" h="562609">
                    <a:moveTo>
                      <a:pt x="181676" y="197100"/>
                    </a:moveTo>
                    <a:lnTo>
                      <a:pt x="180682" y="197898"/>
                    </a:lnTo>
                    <a:lnTo>
                      <a:pt x="180558" y="198083"/>
                    </a:lnTo>
                    <a:lnTo>
                      <a:pt x="181436" y="197382"/>
                    </a:lnTo>
                    <a:lnTo>
                      <a:pt x="181676" y="197100"/>
                    </a:lnTo>
                    <a:close/>
                  </a:path>
                  <a:path w="473710" h="562609">
                    <a:moveTo>
                      <a:pt x="322790" y="189230"/>
                    </a:moveTo>
                    <a:lnTo>
                      <a:pt x="195160" y="189230"/>
                    </a:lnTo>
                    <a:lnTo>
                      <a:pt x="187465" y="194296"/>
                    </a:lnTo>
                    <a:lnTo>
                      <a:pt x="185483" y="195220"/>
                    </a:lnTo>
                    <a:lnTo>
                      <a:pt x="182458" y="197023"/>
                    </a:lnTo>
                    <a:lnTo>
                      <a:pt x="181451" y="198082"/>
                    </a:lnTo>
                    <a:lnTo>
                      <a:pt x="194360" y="190500"/>
                    </a:lnTo>
                    <a:lnTo>
                      <a:pt x="321375" y="190500"/>
                    </a:lnTo>
                    <a:lnTo>
                      <a:pt x="322790" y="189230"/>
                    </a:lnTo>
                    <a:close/>
                  </a:path>
                  <a:path w="473710" h="562609">
                    <a:moveTo>
                      <a:pt x="168779" y="197651"/>
                    </a:moveTo>
                    <a:lnTo>
                      <a:pt x="168593" y="197710"/>
                    </a:lnTo>
                    <a:lnTo>
                      <a:pt x="168093" y="198079"/>
                    </a:lnTo>
                    <a:lnTo>
                      <a:pt x="168779" y="197651"/>
                    </a:lnTo>
                    <a:close/>
                  </a:path>
                  <a:path w="473710" h="562609">
                    <a:moveTo>
                      <a:pt x="159300" y="198047"/>
                    </a:moveTo>
                    <a:lnTo>
                      <a:pt x="159021" y="198077"/>
                    </a:lnTo>
                    <a:lnTo>
                      <a:pt x="159310" y="198051"/>
                    </a:lnTo>
                    <a:close/>
                  </a:path>
                  <a:path w="473710" h="562609">
                    <a:moveTo>
                      <a:pt x="159189" y="198027"/>
                    </a:moveTo>
                    <a:lnTo>
                      <a:pt x="159041" y="198071"/>
                    </a:lnTo>
                    <a:lnTo>
                      <a:pt x="159196" y="198057"/>
                    </a:lnTo>
                    <a:close/>
                  </a:path>
                  <a:path w="473710" h="562609">
                    <a:moveTo>
                      <a:pt x="159045" y="198000"/>
                    </a:moveTo>
                    <a:lnTo>
                      <a:pt x="158833" y="198062"/>
                    </a:lnTo>
                    <a:lnTo>
                      <a:pt x="159067" y="198016"/>
                    </a:lnTo>
                    <a:close/>
                  </a:path>
                  <a:path w="473710" h="562609">
                    <a:moveTo>
                      <a:pt x="180916" y="197692"/>
                    </a:moveTo>
                    <a:lnTo>
                      <a:pt x="180634" y="197911"/>
                    </a:lnTo>
                    <a:lnTo>
                      <a:pt x="180508" y="198051"/>
                    </a:lnTo>
                    <a:lnTo>
                      <a:pt x="180916" y="197692"/>
                    </a:lnTo>
                    <a:close/>
                  </a:path>
                  <a:path w="473710" h="562609">
                    <a:moveTo>
                      <a:pt x="161195" y="197591"/>
                    </a:moveTo>
                    <a:lnTo>
                      <a:pt x="159422" y="197956"/>
                    </a:lnTo>
                    <a:lnTo>
                      <a:pt x="161260" y="197865"/>
                    </a:lnTo>
                    <a:lnTo>
                      <a:pt x="161871" y="197674"/>
                    </a:lnTo>
                    <a:lnTo>
                      <a:pt x="161195" y="197591"/>
                    </a:lnTo>
                    <a:close/>
                  </a:path>
                  <a:path w="473710" h="562609">
                    <a:moveTo>
                      <a:pt x="150401" y="197934"/>
                    </a:moveTo>
                    <a:close/>
                  </a:path>
                  <a:path w="473710" h="562609">
                    <a:moveTo>
                      <a:pt x="169814" y="197400"/>
                    </a:moveTo>
                    <a:lnTo>
                      <a:pt x="168810" y="197641"/>
                    </a:lnTo>
                    <a:lnTo>
                      <a:pt x="168311" y="198034"/>
                    </a:lnTo>
                    <a:lnTo>
                      <a:pt x="169814" y="197400"/>
                    </a:lnTo>
                    <a:close/>
                  </a:path>
                  <a:path w="473710" h="562609">
                    <a:moveTo>
                      <a:pt x="177899" y="197506"/>
                    </a:moveTo>
                    <a:lnTo>
                      <a:pt x="177626" y="197646"/>
                    </a:lnTo>
                    <a:lnTo>
                      <a:pt x="177499" y="198033"/>
                    </a:lnTo>
                    <a:lnTo>
                      <a:pt x="177877" y="197611"/>
                    </a:lnTo>
                    <a:close/>
                  </a:path>
                  <a:path w="473710" h="562609">
                    <a:moveTo>
                      <a:pt x="182642" y="195964"/>
                    </a:moveTo>
                    <a:lnTo>
                      <a:pt x="180603" y="197861"/>
                    </a:lnTo>
                    <a:lnTo>
                      <a:pt x="180477" y="198032"/>
                    </a:lnTo>
                    <a:lnTo>
                      <a:pt x="182079" y="196626"/>
                    </a:lnTo>
                    <a:lnTo>
                      <a:pt x="182642" y="195964"/>
                    </a:lnTo>
                    <a:close/>
                  </a:path>
                  <a:path w="473710" h="562609">
                    <a:moveTo>
                      <a:pt x="169265" y="197139"/>
                    </a:moveTo>
                    <a:lnTo>
                      <a:pt x="166705" y="197374"/>
                    </a:lnTo>
                    <a:lnTo>
                      <a:pt x="165752" y="197842"/>
                    </a:lnTo>
                    <a:lnTo>
                      <a:pt x="166790" y="198030"/>
                    </a:lnTo>
                    <a:lnTo>
                      <a:pt x="168600" y="197649"/>
                    </a:lnTo>
                    <a:lnTo>
                      <a:pt x="169265" y="197139"/>
                    </a:lnTo>
                    <a:close/>
                  </a:path>
                  <a:path w="473710" h="562609">
                    <a:moveTo>
                      <a:pt x="171743" y="197324"/>
                    </a:moveTo>
                    <a:lnTo>
                      <a:pt x="170680" y="197831"/>
                    </a:lnTo>
                    <a:lnTo>
                      <a:pt x="170445" y="198029"/>
                    </a:lnTo>
                    <a:lnTo>
                      <a:pt x="170806" y="197911"/>
                    </a:lnTo>
                    <a:lnTo>
                      <a:pt x="171743" y="197324"/>
                    </a:lnTo>
                    <a:close/>
                  </a:path>
                  <a:path w="473710" h="562609">
                    <a:moveTo>
                      <a:pt x="159535" y="197922"/>
                    </a:moveTo>
                    <a:lnTo>
                      <a:pt x="159284" y="197972"/>
                    </a:lnTo>
                    <a:lnTo>
                      <a:pt x="159535" y="197922"/>
                    </a:lnTo>
                    <a:close/>
                  </a:path>
                  <a:path w="473710" h="562609">
                    <a:moveTo>
                      <a:pt x="150260" y="197913"/>
                    </a:moveTo>
                    <a:close/>
                  </a:path>
                  <a:path w="473710" h="562609">
                    <a:moveTo>
                      <a:pt x="182119" y="196396"/>
                    </a:moveTo>
                    <a:lnTo>
                      <a:pt x="180446" y="197777"/>
                    </a:lnTo>
                    <a:lnTo>
                      <a:pt x="180322" y="197934"/>
                    </a:lnTo>
                    <a:lnTo>
                      <a:pt x="182119" y="196396"/>
                    </a:lnTo>
                    <a:close/>
                  </a:path>
                  <a:path w="473710" h="562609">
                    <a:moveTo>
                      <a:pt x="160089" y="197755"/>
                    </a:moveTo>
                    <a:lnTo>
                      <a:pt x="159219" y="197948"/>
                    </a:lnTo>
                    <a:lnTo>
                      <a:pt x="160089" y="197755"/>
                    </a:lnTo>
                    <a:close/>
                  </a:path>
                  <a:path w="473710" h="562609">
                    <a:moveTo>
                      <a:pt x="177906" y="197596"/>
                    </a:moveTo>
                    <a:lnTo>
                      <a:pt x="177544" y="198009"/>
                    </a:lnTo>
                    <a:lnTo>
                      <a:pt x="177790" y="197814"/>
                    </a:lnTo>
                    <a:lnTo>
                      <a:pt x="177906" y="197596"/>
                    </a:lnTo>
                    <a:close/>
                  </a:path>
                  <a:path w="473710" h="562609">
                    <a:moveTo>
                      <a:pt x="154224" y="197099"/>
                    </a:moveTo>
                    <a:lnTo>
                      <a:pt x="152557" y="197906"/>
                    </a:lnTo>
                    <a:lnTo>
                      <a:pt x="154249" y="197130"/>
                    </a:lnTo>
                    <a:close/>
                  </a:path>
                  <a:path w="473710" h="562609">
                    <a:moveTo>
                      <a:pt x="154199" y="197094"/>
                    </a:moveTo>
                    <a:lnTo>
                      <a:pt x="152135" y="197788"/>
                    </a:lnTo>
                    <a:lnTo>
                      <a:pt x="152383" y="197990"/>
                    </a:lnTo>
                    <a:lnTo>
                      <a:pt x="154207" y="197107"/>
                    </a:lnTo>
                    <a:close/>
                  </a:path>
                  <a:path w="473710" h="562609">
                    <a:moveTo>
                      <a:pt x="165428" y="197904"/>
                    </a:moveTo>
                    <a:lnTo>
                      <a:pt x="165577" y="197928"/>
                    </a:lnTo>
                    <a:lnTo>
                      <a:pt x="165428" y="197904"/>
                    </a:lnTo>
                    <a:close/>
                  </a:path>
                  <a:path w="473710" h="562609">
                    <a:moveTo>
                      <a:pt x="178469" y="197355"/>
                    </a:moveTo>
                    <a:lnTo>
                      <a:pt x="178191" y="197577"/>
                    </a:lnTo>
                    <a:lnTo>
                      <a:pt x="178065" y="197733"/>
                    </a:lnTo>
                    <a:lnTo>
                      <a:pt x="177939" y="197986"/>
                    </a:lnTo>
                    <a:lnTo>
                      <a:pt x="178469" y="197355"/>
                    </a:lnTo>
                    <a:close/>
                  </a:path>
                  <a:path w="473710" h="562609">
                    <a:moveTo>
                      <a:pt x="179076" y="197153"/>
                    </a:moveTo>
                    <a:lnTo>
                      <a:pt x="178108" y="197984"/>
                    </a:lnTo>
                    <a:lnTo>
                      <a:pt x="178578" y="197657"/>
                    </a:lnTo>
                    <a:lnTo>
                      <a:pt x="179070" y="197195"/>
                    </a:lnTo>
                    <a:close/>
                  </a:path>
                  <a:path w="473710" h="562609">
                    <a:moveTo>
                      <a:pt x="155102" y="197024"/>
                    </a:moveTo>
                    <a:lnTo>
                      <a:pt x="154895" y="197122"/>
                    </a:lnTo>
                    <a:lnTo>
                      <a:pt x="158936" y="197979"/>
                    </a:lnTo>
                    <a:lnTo>
                      <a:pt x="160569" y="197549"/>
                    </a:lnTo>
                    <a:lnTo>
                      <a:pt x="155102" y="197024"/>
                    </a:lnTo>
                    <a:close/>
                  </a:path>
                  <a:path w="473710" h="562609">
                    <a:moveTo>
                      <a:pt x="179217" y="197241"/>
                    </a:moveTo>
                    <a:lnTo>
                      <a:pt x="178486" y="197743"/>
                    </a:lnTo>
                    <a:lnTo>
                      <a:pt x="178237" y="197976"/>
                    </a:lnTo>
                    <a:lnTo>
                      <a:pt x="179107" y="197389"/>
                    </a:lnTo>
                    <a:lnTo>
                      <a:pt x="179217" y="197241"/>
                    </a:lnTo>
                    <a:close/>
                  </a:path>
                  <a:path w="473710" h="562609">
                    <a:moveTo>
                      <a:pt x="177442" y="197659"/>
                    </a:moveTo>
                    <a:lnTo>
                      <a:pt x="177010" y="197960"/>
                    </a:lnTo>
                    <a:lnTo>
                      <a:pt x="177385" y="197755"/>
                    </a:lnTo>
                    <a:close/>
                  </a:path>
                  <a:path w="473710" h="562609">
                    <a:moveTo>
                      <a:pt x="170861" y="197262"/>
                    </a:moveTo>
                    <a:lnTo>
                      <a:pt x="168727" y="197948"/>
                    </a:lnTo>
                    <a:lnTo>
                      <a:pt x="170419" y="197598"/>
                    </a:lnTo>
                    <a:lnTo>
                      <a:pt x="170861" y="197262"/>
                    </a:lnTo>
                    <a:close/>
                  </a:path>
                  <a:path w="473710" h="562609">
                    <a:moveTo>
                      <a:pt x="170990" y="197152"/>
                    </a:moveTo>
                    <a:lnTo>
                      <a:pt x="170028" y="197355"/>
                    </a:lnTo>
                    <a:lnTo>
                      <a:pt x="168708" y="197944"/>
                    </a:lnTo>
                    <a:lnTo>
                      <a:pt x="170950" y="197186"/>
                    </a:lnTo>
                    <a:close/>
                  </a:path>
                  <a:path w="473710" h="562609">
                    <a:moveTo>
                      <a:pt x="177119" y="195580"/>
                    </a:moveTo>
                    <a:lnTo>
                      <a:pt x="174860" y="197448"/>
                    </a:lnTo>
                    <a:lnTo>
                      <a:pt x="174489" y="197935"/>
                    </a:lnTo>
                    <a:lnTo>
                      <a:pt x="177119" y="195580"/>
                    </a:lnTo>
                    <a:close/>
                  </a:path>
                  <a:path w="473710" h="562609">
                    <a:moveTo>
                      <a:pt x="151067" y="197624"/>
                    </a:moveTo>
                    <a:lnTo>
                      <a:pt x="150490" y="197831"/>
                    </a:lnTo>
                    <a:lnTo>
                      <a:pt x="151139" y="197659"/>
                    </a:lnTo>
                    <a:close/>
                  </a:path>
                  <a:path w="473710" h="562609">
                    <a:moveTo>
                      <a:pt x="147467" y="196850"/>
                    </a:moveTo>
                    <a:lnTo>
                      <a:pt x="149892" y="197928"/>
                    </a:lnTo>
                    <a:lnTo>
                      <a:pt x="149884" y="197743"/>
                    </a:lnTo>
                    <a:lnTo>
                      <a:pt x="147467" y="196850"/>
                    </a:lnTo>
                    <a:close/>
                  </a:path>
                  <a:path w="473710" h="562609">
                    <a:moveTo>
                      <a:pt x="150142" y="197838"/>
                    </a:moveTo>
                    <a:close/>
                  </a:path>
                  <a:path w="473710" h="562609">
                    <a:moveTo>
                      <a:pt x="182963" y="195580"/>
                    </a:moveTo>
                    <a:lnTo>
                      <a:pt x="180284" y="197911"/>
                    </a:lnTo>
                    <a:lnTo>
                      <a:pt x="182963" y="195580"/>
                    </a:lnTo>
                    <a:close/>
                  </a:path>
                  <a:path w="473710" h="562609">
                    <a:moveTo>
                      <a:pt x="171748" y="197323"/>
                    </a:moveTo>
                    <a:lnTo>
                      <a:pt x="170819" y="197906"/>
                    </a:lnTo>
                    <a:lnTo>
                      <a:pt x="171558" y="197484"/>
                    </a:lnTo>
                    <a:lnTo>
                      <a:pt x="171748" y="197323"/>
                    </a:lnTo>
                    <a:close/>
                  </a:path>
                  <a:path w="473710" h="562609">
                    <a:moveTo>
                      <a:pt x="182030" y="196312"/>
                    </a:moveTo>
                    <a:lnTo>
                      <a:pt x="180398" y="197705"/>
                    </a:lnTo>
                    <a:lnTo>
                      <a:pt x="180276" y="197905"/>
                    </a:lnTo>
                    <a:lnTo>
                      <a:pt x="182030" y="196312"/>
                    </a:lnTo>
                    <a:close/>
                  </a:path>
                  <a:path w="473710" h="562609">
                    <a:moveTo>
                      <a:pt x="166420" y="197400"/>
                    </a:moveTo>
                    <a:lnTo>
                      <a:pt x="164836" y="197545"/>
                    </a:lnTo>
                    <a:lnTo>
                      <a:pt x="164473" y="197724"/>
                    </a:lnTo>
                    <a:lnTo>
                      <a:pt x="165428" y="197904"/>
                    </a:lnTo>
                    <a:lnTo>
                      <a:pt x="166420" y="197400"/>
                    </a:lnTo>
                    <a:close/>
                  </a:path>
                  <a:path w="473710" h="562609">
                    <a:moveTo>
                      <a:pt x="177322" y="196876"/>
                    </a:moveTo>
                    <a:lnTo>
                      <a:pt x="176462" y="197902"/>
                    </a:lnTo>
                    <a:lnTo>
                      <a:pt x="176963" y="197414"/>
                    </a:lnTo>
                    <a:lnTo>
                      <a:pt x="177332" y="196982"/>
                    </a:lnTo>
                    <a:close/>
                  </a:path>
                  <a:path w="473710" h="562609">
                    <a:moveTo>
                      <a:pt x="178239" y="197518"/>
                    </a:moveTo>
                    <a:lnTo>
                      <a:pt x="178059" y="197692"/>
                    </a:lnTo>
                    <a:lnTo>
                      <a:pt x="177932" y="197899"/>
                    </a:lnTo>
                    <a:lnTo>
                      <a:pt x="178239" y="197518"/>
                    </a:lnTo>
                    <a:close/>
                  </a:path>
                  <a:path w="473710" h="562609">
                    <a:moveTo>
                      <a:pt x="171431" y="197705"/>
                    </a:moveTo>
                    <a:lnTo>
                      <a:pt x="171252" y="197777"/>
                    </a:lnTo>
                    <a:lnTo>
                      <a:pt x="171431" y="197705"/>
                    </a:lnTo>
                    <a:close/>
                  </a:path>
                  <a:path w="473710" h="562609">
                    <a:moveTo>
                      <a:pt x="160610" y="197537"/>
                    </a:moveTo>
                    <a:lnTo>
                      <a:pt x="159454" y="197879"/>
                    </a:lnTo>
                    <a:lnTo>
                      <a:pt x="160742" y="197558"/>
                    </a:lnTo>
                    <a:lnTo>
                      <a:pt x="160610" y="197537"/>
                    </a:lnTo>
                    <a:close/>
                  </a:path>
                  <a:path w="473710" h="562609">
                    <a:moveTo>
                      <a:pt x="171604" y="197455"/>
                    </a:moveTo>
                    <a:lnTo>
                      <a:pt x="170921" y="197873"/>
                    </a:lnTo>
                    <a:lnTo>
                      <a:pt x="171279" y="197752"/>
                    </a:lnTo>
                    <a:lnTo>
                      <a:pt x="171604" y="197455"/>
                    </a:lnTo>
                    <a:close/>
                  </a:path>
                  <a:path w="473710" h="562609">
                    <a:moveTo>
                      <a:pt x="164058" y="197777"/>
                    </a:moveTo>
                    <a:lnTo>
                      <a:pt x="164305" y="197808"/>
                    </a:lnTo>
                    <a:lnTo>
                      <a:pt x="164058" y="197777"/>
                    </a:lnTo>
                    <a:close/>
                  </a:path>
                  <a:path w="473710" h="562609">
                    <a:moveTo>
                      <a:pt x="161925" y="197668"/>
                    </a:moveTo>
                    <a:lnTo>
                      <a:pt x="161267" y="197868"/>
                    </a:lnTo>
                    <a:lnTo>
                      <a:pt x="161464" y="197849"/>
                    </a:lnTo>
                    <a:lnTo>
                      <a:pt x="161925" y="197668"/>
                    </a:lnTo>
                    <a:close/>
                  </a:path>
                  <a:path w="473710" h="562609">
                    <a:moveTo>
                      <a:pt x="183550" y="194895"/>
                    </a:moveTo>
                    <a:lnTo>
                      <a:pt x="181204" y="196789"/>
                    </a:lnTo>
                    <a:lnTo>
                      <a:pt x="180338" y="197661"/>
                    </a:lnTo>
                    <a:lnTo>
                      <a:pt x="180211" y="197865"/>
                    </a:lnTo>
                    <a:lnTo>
                      <a:pt x="183441" y="195024"/>
                    </a:lnTo>
                    <a:lnTo>
                      <a:pt x="183550" y="194895"/>
                    </a:lnTo>
                    <a:close/>
                  </a:path>
                  <a:path w="473710" h="562609">
                    <a:moveTo>
                      <a:pt x="153759" y="197012"/>
                    </a:moveTo>
                    <a:lnTo>
                      <a:pt x="151682" y="197700"/>
                    </a:lnTo>
                    <a:lnTo>
                      <a:pt x="151918" y="197861"/>
                    </a:lnTo>
                    <a:lnTo>
                      <a:pt x="154162" y="197107"/>
                    </a:lnTo>
                    <a:lnTo>
                      <a:pt x="153759" y="197012"/>
                    </a:lnTo>
                    <a:close/>
                  </a:path>
                  <a:path w="473710" h="562609">
                    <a:moveTo>
                      <a:pt x="161948" y="197661"/>
                    </a:moveTo>
                    <a:lnTo>
                      <a:pt x="161500" y="197846"/>
                    </a:lnTo>
                    <a:lnTo>
                      <a:pt x="161958" y="197714"/>
                    </a:lnTo>
                    <a:close/>
                  </a:path>
                  <a:path w="473710" h="562609">
                    <a:moveTo>
                      <a:pt x="181611" y="197527"/>
                    </a:moveTo>
                    <a:lnTo>
                      <a:pt x="181264" y="197845"/>
                    </a:lnTo>
                    <a:lnTo>
                      <a:pt x="181611" y="197527"/>
                    </a:lnTo>
                    <a:close/>
                  </a:path>
                  <a:path w="473710" h="562609">
                    <a:moveTo>
                      <a:pt x="163539" y="197729"/>
                    </a:moveTo>
                    <a:lnTo>
                      <a:pt x="163907" y="197842"/>
                    </a:lnTo>
                    <a:lnTo>
                      <a:pt x="163539" y="197729"/>
                    </a:lnTo>
                    <a:close/>
                  </a:path>
                  <a:path w="473710" h="562609">
                    <a:moveTo>
                      <a:pt x="162080" y="197674"/>
                    </a:moveTo>
                    <a:lnTo>
                      <a:pt x="161573" y="197839"/>
                    </a:lnTo>
                    <a:lnTo>
                      <a:pt x="162072" y="197696"/>
                    </a:lnTo>
                    <a:close/>
                  </a:path>
                  <a:path w="473710" h="562609">
                    <a:moveTo>
                      <a:pt x="148280" y="196850"/>
                    </a:moveTo>
                    <a:lnTo>
                      <a:pt x="150142" y="197838"/>
                    </a:lnTo>
                    <a:lnTo>
                      <a:pt x="150846" y="197585"/>
                    </a:lnTo>
                    <a:lnTo>
                      <a:pt x="148280" y="196850"/>
                    </a:lnTo>
                    <a:close/>
                  </a:path>
                  <a:path w="473710" h="562609">
                    <a:moveTo>
                      <a:pt x="178164" y="197578"/>
                    </a:moveTo>
                    <a:lnTo>
                      <a:pt x="177926" y="197835"/>
                    </a:lnTo>
                    <a:lnTo>
                      <a:pt x="178164" y="197578"/>
                    </a:lnTo>
                    <a:close/>
                  </a:path>
                  <a:path w="473710" h="562609">
                    <a:moveTo>
                      <a:pt x="177344" y="197023"/>
                    </a:moveTo>
                    <a:lnTo>
                      <a:pt x="176607" y="197831"/>
                    </a:lnTo>
                    <a:lnTo>
                      <a:pt x="177224" y="197527"/>
                    </a:lnTo>
                    <a:lnTo>
                      <a:pt x="177344" y="197023"/>
                    </a:lnTo>
                    <a:close/>
                  </a:path>
                  <a:path w="473710" h="562609">
                    <a:moveTo>
                      <a:pt x="180859" y="197064"/>
                    </a:moveTo>
                    <a:lnTo>
                      <a:pt x="180245" y="197558"/>
                    </a:lnTo>
                    <a:lnTo>
                      <a:pt x="180121" y="197808"/>
                    </a:lnTo>
                    <a:lnTo>
                      <a:pt x="180859" y="197064"/>
                    </a:lnTo>
                    <a:close/>
                  </a:path>
                  <a:path w="473710" h="562609">
                    <a:moveTo>
                      <a:pt x="162261" y="197691"/>
                    </a:moveTo>
                    <a:lnTo>
                      <a:pt x="162010" y="197800"/>
                    </a:lnTo>
                    <a:lnTo>
                      <a:pt x="162630" y="197743"/>
                    </a:lnTo>
                    <a:lnTo>
                      <a:pt x="162261" y="197691"/>
                    </a:lnTo>
                    <a:close/>
                  </a:path>
                  <a:path w="473710" h="562609">
                    <a:moveTo>
                      <a:pt x="163396" y="197715"/>
                    </a:moveTo>
                    <a:close/>
                  </a:path>
                  <a:path w="473710" h="562609">
                    <a:moveTo>
                      <a:pt x="171648" y="197634"/>
                    </a:moveTo>
                    <a:lnTo>
                      <a:pt x="171477" y="197691"/>
                    </a:lnTo>
                    <a:lnTo>
                      <a:pt x="171648" y="197634"/>
                    </a:lnTo>
                    <a:close/>
                  </a:path>
                  <a:path w="473710" h="562609">
                    <a:moveTo>
                      <a:pt x="163238" y="197701"/>
                    </a:moveTo>
                    <a:close/>
                  </a:path>
                  <a:path w="473710" h="562609">
                    <a:moveTo>
                      <a:pt x="164529" y="197573"/>
                    </a:moveTo>
                    <a:lnTo>
                      <a:pt x="163711" y="197651"/>
                    </a:lnTo>
                    <a:lnTo>
                      <a:pt x="164058" y="197777"/>
                    </a:lnTo>
                    <a:lnTo>
                      <a:pt x="164529" y="197573"/>
                    </a:lnTo>
                    <a:close/>
                  </a:path>
                  <a:path w="473710" h="562609">
                    <a:moveTo>
                      <a:pt x="163184" y="197696"/>
                    </a:moveTo>
                    <a:lnTo>
                      <a:pt x="162844" y="197743"/>
                    </a:lnTo>
                    <a:lnTo>
                      <a:pt x="163056" y="197763"/>
                    </a:lnTo>
                    <a:lnTo>
                      <a:pt x="163184" y="197696"/>
                    </a:lnTo>
                    <a:close/>
                  </a:path>
                  <a:path w="473710" h="562609">
                    <a:moveTo>
                      <a:pt x="171870" y="197298"/>
                    </a:moveTo>
                    <a:lnTo>
                      <a:pt x="171651" y="197427"/>
                    </a:lnTo>
                    <a:lnTo>
                      <a:pt x="171274" y="197757"/>
                    </a:lnTo>
                    <a:lnTo>
                      <a:pt x="171870" y="197298"/>
                    </a:lnTo>
                    <a:close/>
                  </a:path>
                  <a:path w="473710" h="562609">
                    <a:moveTo>
                      <a:pt x="160766" y="197551"/>
                    </a:moveTo>
                    <a:lnTo>
                      <a:pt x="160089" y="197755"/>
                    </a:lnTo>
                    <a:lnTo>
                      <a:pt x="160918" y="197594"/>
                    </a:lnTo>
                    <a:lnTo>
                      <a:pt x="160766" y="197551"/>
                    </a:lnTo>
                    <a:close/>
                  </a:path>
                  <a:path w="473710" h="562609">
                    <a:moveTo>
                      <a:pt x="182087" y="196881"/>
                    </a:moveTo>
                    <a:lnTo>
                      <a:pt x="181727" y="197186"/>
                    </a:lnTo>
                    <a:lnTo>
                      <a:pt x="181232" y="197754"/>
                    </a:lnTo>
                    <a:lnTo>
                      <a:pt x="181601" y="197436"/>
                    </a:lnTo>
                    <a:lnTo>
                      <a:pt x="182087" y="196881"/>
                    </a:lnTo>
                    <a:close/>
                  </a:path>
                  <a:path w="473710" h="562609">
                    <a:moveTo>
                      <a:pt x="153672" y="196996"/>
                    </a:moveTo>
                    <a:lnTo>
                      <a:pt x="151652" y="197657"/>
                    </a:lnTo>
                    <a:lnTo>
                      <a:pt x="153633" y="197054"/>
                    </a:lnTo>
                    <a:close/>
                  </a:path>
                  <a:path w="473710" h="562609">
                    <a:moveTo>
                      <a:pt x="177886" y="197348"/>
                    </a:moveTo>
                    <a:lnTo>
                      <a:pt x="177571" y="197568"/>
                    </a:lnTo>
                    <a:lnTo>
                      <a:pt x="177453" y="197734"/>
                    </a:lnTo>
                    <a:lnTo>
                      <a:pt x="177815" y="197549"/>
                    </a:lnTo>
                    <a:lnTo>
                      <a:pt x="177886" y="197348"/>
                    </a:lnTo>
                    <a:close/>
                  </a:path>
                  <a:path w="473710" h="562609">
                    <a:moveTo>
                      <a:pt x="162413" y="197624"/>
                    </a:moveTo>
                    <a:lnTo>
                      <a:pt x="162738" y="197733"/>
                    </a:lnTo>
                    <a:lnTo>
                      <a:pt x="163040" y="197705"/>
                    </a:lnTo>
                    <a:lnTo>
                      <a:pt x="162413" y="197624"/>
                    </a:lnTo>
                    <a:close/>
                  </a:path>
                  <a:path w="473710" h="562609">
                    <a:moveTo>
                      <a:pt x="173921" y="197101"/>
                    </a:moveTo>
                    <a:lnTo>
                      <a:pt x="173615" y="197252"/>
                    </a:lnTo>
                    <a:lnTo>
                      <a:pt x="173001" y="197730"/>
                    </a:lnTo>
                    <a:lnTo>
                      <a:pt x="173375" y="197533"/>
                    </a:lnTo>
                    <a:lnTo>
                      <a:pt x="173921" y="197101"/>
                    </a:lnTo>
                    <a:close/>
                  </a:path>
                  <a:path w="473710" h="562609">
                    <a:moveTo>
                      <a:pt x="168833" y="197606"/>
                    </a:moveTo>
                    <a:lnTo>
                      <a:pt x="168646" y="197646"/>
                    </a:lnTo>
                    <a:lnTo>
                      <a:pt x="168779" y="197651"/>
                    </a:lnTo>
                    <a:close/>
                  </a:path>
                  <a:path w="473710" h="562609">
                    <a:moveTo>
                      <a:pt x="153168" y="196902"/>
                    </a:moveTo>
                    <a:lnTo>
                      <a:pt x="151309" y="197595"/>
                    </a:lnTo>
                    <a:lnTo>
                      <a:pt x="151437" y="197727"/>
                    </a:lnTo>
                    <a:lnTo>
                      <a:pt x="153615" y="196997"/>
                    </a:lnTo>
                    <a:lnTo>
                      <a:pt x="153168" y="196902"/>
                    </a:lnTo>
                    <a:close/>
                  </a:path>
                  <a:path w="473710" h="562609">
                    <a:moveTo>
                      <a:pt x="174131" y="196850"/>
                    </a:moveTo>
                    <a:lnTo>
                      <a:pt x="173835" y="196927"/>
                    </a:lnTo>
                    <a:lnTo>
                      <a:pt x="172626" y="197724"/>
                    </a:lnTo>
                    <a:lnTo>
                      <a:pt x="173557" y="197277"/>
                    </a:lnTo>
                    <a:lnTo>
                      <a:pt x="174131" y="196850"/>
                    </a:lnTo>
                    <a:close/>
                  </a:path>
                  <a:path w="473710" h="562609">
                    <a:moveTo>
                      <a:pt x="163553" y="197662"/>
                    </a:moveTo>
                    <a:lnTo>
                      <a:pt x="163287" y="197705"/>
                    </a:lnTo>
                    <a:lnTo>
                      <a:pt x="163553" y="197662"/>
                    </a:lnTo>
                    <a:close/>
                  </a:path>
                  <a:path w="473710" h="562609">
                    <a:moveTo>
                      <a:pt x="181655" y="197387"/>
                    </a:moveTo>
                    <a:lnTo>
                      <a:pt x="181297" y="197715"/>
                    </a:lnTo>
                    <a:lnTo>
                      <a:pt x="181655" y="197387"/>
                    </a:lnTo>
                    <a:close/>
                  </a:path>
                  <a:path w="473710" h="562609">
                    <a:moveTo>
                      <a:pt x="180997" y="196850"/>
                    </a:moveTo>
                    <a:lnTo>
                      <a:pt x="180860" y="196850"/>
                    </a:lnTo>
                    <a:lnTo>
                      <a:pt x="180083" y="197506"/>
                    </a:lnTo>
                    <a:lnTo>
                      <a:pt x="179971" y="197714"/>
                    </a:lnTo>
                    <a:lnTo>
                      <a:pt x="180997" y="196850"/>
                    </a:lnTo>
                    <a:close/>
                  </a:path>
                  <a:path w="473710" h="562609">
                    <a:moveTo>
                      <a:pt x="172651" y="197137"/>
                    </a:moveTo>
                    <a:lnTo>
                      <a:pt x="171921" y="197288"/>
                    </a:lnTo>
                    <a:lnTo>
                      <a:pt x="171431" y="197705"/>
                    </a:lnTo>
                    <a:lnTo>
                      <a:pt x="172651" y="197137"/>
                    </a:lnTo>
                    <a:close/>
                  </a:path>
                  <a:path w="473710" h="562609">
                    <a:moveTo>
                      <a:pt x="153638" y="196990"/>
                    </a:moveTo>
                    <a:lnTo>
                      <a:pt x="151517" y="197701"/>
                    </a:lnTo>
                    <a:lnTo>
                      <a:pt x="153621" y="197013"/>
                    </a:lnTo>
                    <a:close/>
                  </a:path>
                  <a:path w="473710" h="562609">
                    <a:moveTo>
                      <a:pt x="179100" y="197168"/>
                    </a:moveTo>
                    <a:lnTo>
                      <a:pt x="178531" y="197700"/>
                    </a:lnTo>
                    <a:lnTo>
                      <a:pt x="179155" y="197282"/>
                    </a:lnTo>
                    <a:close/>
                  </a:path>
                  <a:path w="473710" h="562609">
                    <a:moveTo>
                      <a:pt x="181889" y="196850"/>
                    </a:moveTo>
                    <a:lnTo>
                      <a:pt x="180916" y="197692"/>
                    </a:lnTo>
                    <a:lnTo>
                      <a:pt x="181637" y="197130"/>
                    </a:lnTo>
                    <a:lnTo>
                      <a:pt x="181889" y="196850"/>
                    </a:lnTo>
                    <a:close/>
                  </a:path>
                  <a:path w="473710" h="562609">
                    <a:moveTo>
                      <a:pt x="182393" y="197061"/>
                    </a:moveTo>
                    <a:lnTo>
                      <a:pt x="181801" y="197686"/>
                    </a:lnTo>
                    <a:lnTo>
                      <a:pt x="182393" y="197061"/>
                    </a:lnTo>
                    <a:close/>
                  </a:path>
                  <a:path w="473710" h="562609">
                    <a:moveTo>
                      <a:pt x="164688" y="197210"/>
                    </a:moveTo>
                    <a:lnTo>
                      <a:pt x="163293" y="197682"/>
                    </a:lnTo>
                    <a:lnTo>
                      <a:pt x="163635" y="197634"/>
                    </a:lnTo>
                    <a:lnTo>
                      <a:pt x="164688" y="197210"/>
                    </a:lnTo>
                    <a:close/>
                  </a:path>
                  <a:path w="473710" h="562609">
                    <a:moveTo>
                      <a:pt x="162271" y="197611"/>
                    </a:moveTo>
                    <a:lnTo>
                      <a:pt x="162137" y="197677"/>
                    </a:lnTo>
                    <a:lnTo>
                      <a:pt x="162271" y="197611"/>
                    </a:lnTo>
                    <a:close/>
                  </a:path>
                  <a:path w="473710" h="562609">
                    <a:moveTo>
                      <a:pt x="162154" y="197600"/>
                    </a:moveTo>
                    <a:lnTo>
                      <a:pt x="161969" y="197661"/>
                    </a:lnTo>
                    <a:lnTo>
                      <a:pt x="162201" y="197634"/>
                    </a:lnTo>
                    <a:close/>
                  </a:path>
                  <a:path w="473710" h="562609">
                    <a:moveTo>
                      <a:pt x="181039" y="196506"/>
                    </a:moveTo>
                    <a:lnTo>
                      <a:pt x="180020" y="197396"/>
                    </a:lnTo>
                    <a:lnTo>
                      <a:pt x="179894" y="197666"/>
                    </a:lnTo>
                    <a:lnTo>
                      <a:pt x="180758" y="196936"/>
                    </a:lnTo>
                    <a:lnTo>
                      <a:pt x="181039" y="196506"/>
                    </a:lnTo>
                    <a:close/>
                  </a:path>
                  <a:path w="473710" h="562609">
                    <a:moveTo>
                      <a:pt x="177874" y="197207"/>
                    </a:moveTo>
                    <a:lnTo>
                      <a:pt x="177566" y="197359"/>
                    </a:lnTo>
                    <a:lnTo>
                      <a:pt x="177442" y="197659"/>
                    </a:lnTo>
                    <a:lnTo>
                      <a:pt x="177808" y="197298"/>
                    </a:lnTo>
                    <a:close/>
                  </a:path>
                  <a:path w="473710" h="562609">
                    <a:moveTo>
                      <a:pt x="161468" y="197537"/>
                    </a:moveTo>
                    <a:lnTo>
                      <a:pt x="161268" y="197595"/>
                    </a:lnTo>
                    <a:lnTo>
                      <a:pt x="161924" y="197657"/>
                    </a:lnTo>
                    <a:lnTo>
                      <a:pt x="161468" y="197537"/>
                    </a:lnTo>
                    <a:close/>
                  </a:path>
                  <a:path w="473710" h="562609">
                    <a:moveTo>
                      <a:pt x="178391" y="195563"/>
                    </a:moveTo>
                    <a:lnTo>
                      <a:pt x="176370" y="197651"/>
                    </a:lnTo>
                    <a:lnTo>
                      <a:pt x="177977" y="196066"/>
                    </a:lnTo>
                    <a:lnTo>
                      <a:pt x="178391" y="195563"/>
                    </a:lnTo>
                    <a:close/>
                  </a:path>
                  <a:path w="473710" h="562609">
                    <a:moveTo>
                      <a:pt x="178325" y="197403"/>
                    </a:moveTo>
                    <a:lnTo>
                      <a:pt x="178058" y="197646"/>
                    </a:lnTo>
                    <a:lnTo>
                      <a:pt x="178325" y="197403"/>
                    </a:lnTo>
                    <a:close/>
                  </a:path>
                  <a:path w="473710" h="562609">
                    <a:moveTo>
                      <a:pt x="172705" y="197288"/>
                    </a:moveTo>
                    <a:lnTo>
                      <a:pt x="172363" y="197400"/>
                    </a:lnTo>
                    <a:lnTo>
                      <a:pt x="171993" y="197646"/>
                    </a:lnTo>
                    <a:lnTo>
                      <a:pt x="172705" y="197288"/>
                    </a:lnTo>
                    <a:close/>
                  </a:path>
                  <a:path w="473710" h="562609">
                    <a:moveTo>
                      <a:pt x="175055" y="196649"/>
                    </a:moveTo>
                    <a:lnTo>
                      <a:pt x="174451" y="196967"/>
                    </a:lnTo>
                    <a:lnTo>
                      <a:pt x="173845" y="197643"/>
                    </a:lnTo>
                    <a:lnTo>
                      <a:pt x="175055" y="196649"/>
                    </a:lnTo>
                    <a:close/>
                  </a:path>
                  <a:path w="473710" h="562609">
                    <a:moveTo>
                      <a:pt x="166900" y="196523"/>
                    </a:moveTo>
                    <a:lnTo>
                      <a:pt x="163731" y="197642"/>
                    </a:lnTo>
                    <a:lnTo>
                      <a:pt x="164476" y="197574"/>
                    </a:lnTo>
                    <a:lnTo>
                      <a:pt x="166900" y="196523"/>
                    </a:lnTo>
                    <a:close/>
                  </a:path>
                  <a:path w="473710" h="562609">
                    <a:moveTo>
                      <a:pt x="169421" y="197125"/>
                    </a:moveTo>
                    <a:lnTo>
                      <a:pt x="169249" y="197152"/>
                    </a:lnTo>
                    <a:lnTo>
                      <a:pt x="168639" y="197641"/>
                    </a:lnTo>
                    <a:lnTo>
                      <a:pt x="168880" y="197568"/>
                    </a:lnTo>
                    <a:lnTo>
                      <a:pt x="169421" y="197125"/>
                    </a:lnTo>
                    <a:close/>
                  </a:path>
                  <a:path w="473710" h="562609">
                    <a:moveTo>
                      <a:pt x="178493" y="197202"/>
                    </a:moveTo>
                    <a:lnTo>
                      <a:pt x="178325" y="197289"/>
                    </a:lnTo>
                    <a:lnTo>
                      <a:pt x="178072" y="197626"/>
                    </a:lnTo>
                    <a:lnTo>
                      <a:pt x="178318" y="197409"/>
                    </a:lnTo>
                    <a:lnTo>
                      <a:pt x="178493" y="197202"/>
                    </a:lnTo>
                    <a:close/>
                  </a:path>
                  <a:path w="473710" h="562609">
                    <a:moveTo>
                      <a:pt x="152888" y="196850"/>
                    </a:moveTo>
                    <a:lnTo>
                      <a:pt x="151065" y="197506"/>
                    </a:lnTo>
                    <a:lnTo>
                      <a:pt x="153031" y="196922"/>
                    </a:lnTo>
                    <a:lnTo>
                      <a:pt x="152888" y="196850"/>
                    </a:lnTo>
                    <a:close/>
                  </a:path>
                  <a:path w="473710" h="562609">
                    <a:moveTo>
                      <a:pt x="162638" y="197527"/>
                    </a:moveTo>
                    <a:lnTo>
                      <a:pt x="162413" y="197624"/>
                    </a:lnTo>
                    <a:lnTo>
                      <a:pt x="162638" y="197527"/>
                    </a:lnTo>
                    <a:close/>
                  </a:path>
                  <a:path w="473710" h="562609">
                    <a:moveTo>
                      <a:pt x="182545" y="196585"/>
                    </a:moveTo>
                    <a:lnTo>
                      <a:pt x="181700" y="197346"/>
                    </a:lnTo>
                    <a:lnTo>
                      <a:pt x="181456" y="197620"/>
                    </a:lnTo>
                    <a:lnTo>
                      <a:pt x="181698" y="197448"/>
                    </a:lnTo>
                    <a:lnTo>
                      <a:pt x="182545" y="196585"/>
                    </a:lnTo>
                    <a:close/>
                  </a:path>
                  <a:path w="473710" h="562609">
                    <a:moveTo>
                      <a:pt x="162972" y="197382"/>
                    </a:moveTo>
                    <a:lnTo>
                      <a:pt x="162461" y="197549"/>
                    </a:lnTo>
                    <a:lnTo>
                      <a:pt x="162972" y="197382"/>
                    </a:lnTo>
                    <a:close/>
                  </a:path>
                  <a:path w="473710" h="562609">
                    <a:moveTo>
                      <a:pt x="163144" y="197307"/>
                    </a:moveTo>
                    <a:lnTo>
                      <a:pt x="162383" y="197533"/>
                    </a:lnTo>
                    <a:lnTo>
                      <a:pt x="163144" y="197307"/>
                    </a:lnTo>
                    <a:close/>
                  </a:path>
                  <a:path w="473710" h="562609">
                    <a:moveTo>
                      <a:pt x="163510" y="197148"/>
                    </a:moveTo>
                    <a:lnTo>
                      <a:pt x="162274" y="197545"/>
                    </a:lnTo>
                    <a:lnTo>
                      <a:pt x="163296" y="197241"/>
                    </a:lnTo>
                    <a:lnTo>
                      <a:pt x="163510" y="197148"/>
                    </a:lnTo>
                    <a:close/>
                  </a:path>
                  <a:path w="473710" h="562609">
                    <a:moveTo>
                      <a:pt x="181131" y="196370"/>
                    </a:moveTo>
                    <a:lnTo>
                      <a:pt x="179912" y="197387"/>
                    </a:lnTo>
                    <a:lnTo>
                      <a:pt x="179787" y="197599"/>
                    </a:lnTo>
                    <a:lnTo>
                      <a:pt x="181004" y="196536"/>
                    </a:lnTo>
                    <a:lnTo>
                      <a:pt x="181131" y="196370"/>
                    </a:lnTo>
                    <a:close/>
                  </a:path>
                  <a:path w="473710" h="562609">
                    <a:moveTo>
                      <a:pt x="169581" y="197110"/>
                    </a:moveTo>
                    <a:lnTo>
                      <a:pt x="168843" y="197598"/>
                    </a:lnTo>
                    <a:lnTo>
                      <a:pt x="169581" y="197110"/>
                    </a:lnTo>
                    <a:close/>
                  </a:path>
                  <a:path w="473710" h="562609">
                    <a:moveTo>
                      <a:pt x="163589" y="197114"/>
                    </a:moveTo>
                    <a:lnTo>
                      <a:pt x="162951" y="197241"/>
                    </a:lnTo>
                    <a:lnTo>
                      <a:pt x="162112" y="197596"/>
                    </a:lnTo>
                    <a:lnTo>
                      <a:pt x="163589" y="197114"/>
                    </a:lnTo>
                    <a:close/>
                  </a:path>
                  <a:path w="473710" h="562609">
                    <a:moveTo>
                      <a:pt x="178074" y="197417"/>
                    </a:moveTo>
                    <a:lnTo>
                      <a:pt x="177906" y="197596"/>
                    </a:lnTo>
                    <a:lnTo>
                      <a:pt x="178074" y="197417"/>
                    </a:lnTo>
                    <a:close/>
                  </a:path>
                  <a:path w="473710" h="562609">
                    <a:moveTo>
                      <a:pt x="177875" y="197225"/>
                    </a:moveTo>
                    <a:lnTo>
                      <a:pt x="177534" y="197594"/>
                    </a:lnTo>
                    <a:lnTo>
                      <a:pt x="177787" y="197418"/>
                    </a:lnTo>
                    <a:lnTo>
                      <a:pt x="177875" y="197225"/>
                    </a:lnTo>
                    <a:close/>
                  </a:path>
                  <a:path w="473710" h="562609">
                    <a:moveTo>
                      <a:pt x="192455" y="193040"/>
                    </a:moveTo>
                    <a:lnTo>
                      <a:pt x="191770" y="193040"/>
                    </a:lnTo>
                    <a:lnTo>
                      <a:pt x="186345" y="197585"/>
                    </a:lnTo>
                    <a:lnTo>
                      <a:pt x="192455" y="193040"/>
                    </a:lnTo>
                    <a:close/>
                  </a:path>
                  <a:path w="473710" h="562609">
                    <a:moveTo>
                      <a:pt x="178302" y="197300"/>
                    </a:moveTo>
                    <a:lnTo>
                      <a:pt x="178159" y="197427"/>
                    </a:lnTo>
                    <a:lnTo>
                      <a:pt x="178034" y="197574"/>
                    </a:lnTo>
                    <a:lnTo>
                      <a:pt x="178302" y="197300"/>
                    </a:lnTo>
                    <a:close/>
                  </a:path>
                  <a:path w="473710" h="562609">
                    <a:moveTo>
                      <a:pt x="160968" y="197490"/>
                    </a:moveTo>
                    <a:lnTo>
                      <a:pt x="161264" y="197527"/>
                    </a:lnTo>
                    <a:lnTo>
                      <a:pt x="160968" y="197490"/>
                    </a:lnTo>
                    <a:close/>
                  </a:path>
                  <a:path w="473710" h="562609">
                    <a:moveTo>
                      <a:pt x="160815" y="197476"/>
                    </a:moveTo>
                    <a:lnTo>
                      <a:pt x="160683" y="197540"/>
                    </a:lnTo>
                    <a:lnTo>
                      <a:pt x="160876" y="197518"/>
                    </a:lnTo>
                    <a:close/>
                  </a:path>
                  <a:path w="473710" h="562609">
                    <a:moveTo>
                      <a:pt x="169169" y="196001"/>
                    </a:moveTo>
                    <a:lnTo>
                      <a:pt x="167393" y="196356"/>
                    </a:lnTo>
                    <a:lnTo>
                      <a:pt x="164845" y="197540"/>
                    </a:lnTo>
                    <a:lnTo>
                      <a:pt x="166385" y="197400"/>
                    </a:lnTo>
                    <a:lnTo>
                      <a:pt x="169169" y="196001"/>
                    </a:lnTo>
                    <a:close/>
                  </a:path>
                  <a:path w="473710" h="562609">
                    <a:moveTo>
                      <a:pt x="163126" y="197165"/>
                    </a:moveTo>
                    <a:lnTo>
                      <a:pt x="161487" y="197484"/>
                    </a:lnTo>
                    <a:lnTo>
                      <a:pt x="162899" y="197252"/>
                    </a:lnTo>
                    <a:lnTo>
                      <a:pt x="163126" y="197165"/>
                    </a:lnTo>
                    <a:close/>
                  </a:path>
                  <a:path w="473710" h="562609">
                    <a:moveTo>
                      <a:pt x="155238" y="196959"/>
                    </a:moveTo>
                    <a:lnTo>
                      <a:pt x="160618" y="197534"/>
                    </a:lnTo>
                    <a:lnTo>
                      <a:pt x="155238" y="196959"/>
                    </a:lnTo>
                    <a:close/>
                  </a:path>
                  <a:path w="473710" h="562609">
                    <a:moveTo>
                      <a:pt x="170378" y="197148"/>
                    </a:moveTo>
                    <a:lnTo>
                      <a:pt x="169156" y="197533"/>
                    </a:lnTo>
                    <a:lnTo>
                      <a:pt x="169854" y="197382"/>
                    </a:lnTo>
                    <a:lnTo>
                      <a:pt x="170378" y="197148"/>
                    </a:lnTo>
                    <a:close/>
                  </a:path>
                  <a:path w="473710" h="562609">
                    <a:moveTo>
                      <a:pt x="164884" y="196856"/>
                    </a:moveTo>
                    <a:lnTo>
                      <a:pt x="162972" y="197382"/>
                    </a:lnTo>
                    <a:lnTo>
                      <a:pt x="162638" y="197527"/>
                    </a:lnTo>
                    <a:lnTo>
                      <a:pt x="164884" y="196856"/>
                    </a:lnTo>
                    <a:close/>
                  </a:path>
                  <a:path w="473710" h="562609">
                    <a:moveTo>
                      <a:pt x="177397" y="197365"/>
                    </a:moveTo>
                    <a:lnTo>
                      <a:pt x="177237" y="197520"/>
                    </a:lnTo>
                    <a:lnTo>
                      <a:pt x="177397" y="197365"/>
                    </a:lnTo>
                    <a:close/>
                  </a:path>
                  <a:path w="473710" h="562609">
                    <a:moveTo>
                      <a:pt x="178556" y="197252"/>
                    </a:moveTo>
                    <a:lnTo>
                      <a:pt x="178239" y="197518"/>
                    </a:lnTo>
                    <a:lnTo>
                      <a:pt x="178477" y="197346"/>
                    </a:lnTo>
                    <a:close/>
                  </a:path>
                  <a:path w="473710" h="562609">
                    <a:moveTo>
                      <a:pt x="178390" y="196996"/>
                    </a:moveTo>
                    <a:lnTo>
                      <a:pt x="178024" y="197252"/>
                    </a:lnTo>
                    <a:lnTo>
                      <a:pt x="177899" y="197506"/>
                    </a:lnTo>
                    <a:lnTo>
                      <a:pt x="178390" y="196996"/>
                    </a:lnTo>
                    <a:close/>
                  </a:path>
                  <a:path w="473710" h="562609">
                    <a:moveTo>
                      <a:pt x="166144" y="195901"/>
                    </a:moveTo>
                    <a:lnTo>
                      <a:pt x="161016" y="197417"/>
                    </a:lnTo>
                    <a:lnTo>
                      <a:pt x="166144" y="195901"/>
                    </a:lnTo>
                    <a:close/>
                  </a:path>
                  <a:path w="473710" h="562609">
                    <a:moveTo>
                      <a:pt x="167135" y="196407"/>
                    </a:moveTo>
                    <a:lnTo>
                      <a:pt x="164699" y="197207"/>
                    </a:lnTo>
                    <a:lnTo>
                      <a:pt x="164098" y="197477"/>
                    </a:lnTo>
                    <a:lnTo>
                      <a:pt x="166986" y="196480"/>
                    </a:lnTo>
                    <a:lnTo>
                      <a:pt x="167135" y="196407"/>
                    </a:lnTo>
                    <a:close/>
                  </a:path>
                  <a:path w="473710" h="562609">
                    <a:moveTo>
                      <a:pt x="180665" y="196337"/>
                    </a:moveTo>
                    <a:lnTo>
                      <a:pt x="179946" y="196850"/>
                    </a:lnTo>
                    <a:lnTo>
                      <a:pt x="179710" y="196982"/>
                    </a:lnTo>
                    <a:lnTo>
                      <a:pt x="179463" y="197396"/>
                    </a:lnTo>
                    <a:lnTo>
                      <a:pt x="180665" y="196337"/>
                    </a:lnTo>
                    <a:close/>
                  </a:path>
                  <a:path w="473710" h="562609">
                    <a:moveTo>
                      <a:pt x="172219" y="196893"/>
                    </a:moveTo>
                    <a:lnTo>
                      <a:pt x="171555" y="197039"/>
                    </a:lnTo>
                    <a:lnTo>
                      <a:pt x="171060" y="197466"/>
                    </a:lnTo>
                    <a:lnTo>
                      <a:pt x="171691" y="197335"/>
                    </a:lnTo>
                    <a:lnTo>
                      <a:pt x="172219" y="196893"/>
                    </a:lnTo>
                    <a:close/>
                  </a:path>
                  <a:path w="473710" h="562609">
                    <a:moveTo>
                      <a:pt x="182935" y="196404"/>
                    </a:moveTo>
                    <a:lnTo>
                      <a:pt x="182710" y="196523"/>
                    </a:lnTo>
                    <a:lnTo>
                      <a:pt x="181727" y="197458"/>
                    </a:lnTo>
                    <a:lnTo>
                      <a:pt x="182339" y="197078"/>
                    </a:lnTo>
                    <a:lnTo>
                      <a:pt x="182935" y="196404"/>
                    </a:lnTo>
                    <a:close/>
                  </a:path>
                  <a:path w="473710" h="562609">
                    <a:moveTo>
                      <a:pt x="172758" y="197115"/>
                    </a:moveTo>
                    <a:lnTo>
                      <a:pt x="172189" y="197457"/>
                    </a:lnTo>
                    <a:lnTo>
                      <a:pt x="172758" y="197115"/>
                    </a:lnTo>
                    <a:close/>
                  </a:path>
                  <a:path w="473710" h="562609">
                    <a:moveTo>
                      <a:pt x="171856" y="197301"/>
                    </a:moveTo>
                    <a:lnTo>
                      <a:pt x="171724" y="197346"/>
                    </a:lnTo>
                    <a:lnTo>
                      <a:pt x="171856" y="197301"/>
                    </a:lnTo>
                    <a:close/>
                  </a:path>
                  <a:path w="473710" h="562609">
                    <a:moveTo>
                      <a:pt x="176984" y="195635"/>
                    </a:moveTo>
                    <a:lnTo>
                      <a:pt x="176327" y="195980"/>
                    </a:lnTo>
                    <a:lnTo>
                      <a:pt x="175117" y="197109"/>
                    </a:lnTo>
                    <a:lnTo>
                      <a:pt x="174868" y="197437"/>
                    </a:lnTo>
                    <a:lnTo>
                      <a:pt x="176984" y="195635"/>
                    </a:lnTo>
                    <a:close/>
                  </a:path>
                  <a:path w="473710" h="562609">
                    <a:moveTo>
                      <a:pt x="177850" y="196925"/>
                    </a:moveTo>
                    <a:lnTo>
                      <a:pt x="177524" y="197241"/>
                    </a:lnTo>
                    <a:lnTo>
                      <a:pt x="177408" y="197436"/>
                    </a:lnTo>
                    <a:lnTo>
                      <a:pt x="177761" y="197262"/>
                    </a:lnTo>
                    <a:lnTo>
                      <a:pt x="177850" y="196925"/>
                    </a:lnTo>
                    <a:close/>
                  </a:path>
                  <a:path w="473710" h="562609">
                    <a:moveTo>
                      <a:pt x="178599" y="196854"/>
                    </a:moveTo>
                    <a:lnTo>
                      <a:pt x="178074" y="197417"/>
                    </a:lnTo>
                    <a:lnTo>
                      <a:pt x="178442" y="197093"/>
                    </a:lnTo>
                    <a:lnTo>
                      <a:pt x="178599" y="196854"/>
                    </a:lnTo>
                    <a:close/>
                  </a:path>
                  <a:path w="473710" h="562609">
                    <a:moveTo>
                      <a:pt x="181857" y="196959"/>
                    </a:moveTo>
                    <a:lnTo>
                      <a:pt x="181664" y="197114"/>
                    </a:lnTo>
                    <a:lnTo>
                      <a:pt x="181412" y="197410"/>
                    </a:lnTo>
                    <a:lnTo>
                      <a:pt x="181857" y="196959"/>
                    </a:lnTo>
                    <a:close/>
                  </a:path>
                  <a:path w="473710" h="562609">
                    <a:moveTo>
                      <a:pt x="178634" y="197130"/>
                    </a:moveTo>
                    <a:lnTo>
                      <a:pt x="178472" y="197244"/>
                    </a:lnTo>
                    <a:lnTo>
                      <a:pt x="178347" y="197383"/>
                    </a:lnTo>
                    <a:lnTo>
                      <a:pt x="178634" y="197130"/>
                    </a:lnTo>
                    <a:close/>
                  </a:path>
                  <a:path w="473710" h="562609">
                    <a:moveTo>
                      <a:pt x="171184" y="195600"/>
                    </a:moveTo>
                    <a:lnTo>
                      <a:pt x="169709" y="195895"/>
                    </a:lnTo>
                    <a:lnTo>
                      <a:pt x="166713" y="197370"/>
                    </a:lnTo>
                    <a:lnTo>
                      <a:pt x="169172" y="197145"/>
                    </a:lnTo>
                    <a:lnTo>
                      <a:pt x="171184" y="195600"/>
                    </a:lnTo>
                    <a:close/>
                  </a:path>
                  <a:path w="473710" h="562609">
                    <a:moveTo>
                      <a:pt x="180986" y="193431"/>
                    </a:moveTo>
                    <a:lnTo>
                      <a:pt x="177521" y="196841"/>
                    </a:lnTo>
                    <a:lnTo>
                      <a:pt x="177397" y="197365"/>
                    </a:lnTo>
                    <a:lnTo>
                      <a:pt x="177771" y="197001"/>
                    </a:lnTo>
                    <a:lnTo>
                      <a:pt x="177898" y="196791"/>
                    </a:lnTo>
                    <a:lnTo>
                      <a:pt x="180986" y="193431"/>
                    </a:lnTo>
                    <a:close/>
                  </a:path>
                  <a:path w="473710" h="562609">
                    <a:moveTo>
                      <a:pt x="178858" y="197016"/>
                    </a:moveTo>
                    <a:lnTo>
                      <a:pt x="178588" y="197225"/>
                    </a:lnTo>
                    <a:lnTo>
                      <a:pt x="178469" y="197355"/>
                    </a:lnTo>
                    <a:lnTo>
                      <a:pt x="178828" y="197101"/>
                    </a:lnTo>
                    <a:close/>
                  </a:path>
                  <a:path w="473710" h="562609">
                    <a:moveTo>
                      <a:pt x="171214" y="196961"/>
                    </a:moveTo>
                    <a:lnTo>
                      <a:pt x="170883" y="196991"/>
                    </a:lnTo>
                    <a:lnTo>
                      <a:pt x="170034" y="197348"/>
                    </a:lnTo>
                    <a:lnTo>
                      <a:pt x="170902" y="197165"/>
                    </a:lnTo>
                    <a:lnTo>
                      <a:pt x="171214" y="196961"/>
                    </a:lnTo>
                    <a:close/>
                  </a:path>
                  <a:path w="473710" h="562609">
                    <a:moveTo>
                      <a:pt x="182054" y="196813"/>
                    </a:moveTo>
                    <a:lnTo>
                      <a:pt x="181494" y="197347"/>
                    </a:lnTo>
                    <a:lnTo>
                      <a:pt x="181742" y="197152"/>
                    </a:lnTo>
                    <a:lnTo>
                      <a:pt x="182054" y="196813"/>
                    </a:lnTo>
                    <a:close/>
                  </a:path>
                  <a:path w="473710" h="562609">
                    <a:moveTo>
                      <a:pt x="178072" y="194935"/>
                    </a:moveTo>
                    <a:lnTo>
                      <a:pt x="177442" y="195462"/>
                    </a:lnTo>
                    <a:lnTo>
                      <a:pt x="175866" y="197326"/>
                    </a:lnTo>
                    <a:lnTo>
                      <a:pt x="176597" y="196702"/>
                    </a:lnTo>
                    <a:lnTo>
                      <a:pt x="178072" y="194935"/>
                    </a:lnTo>
                    <a:close/>
                  </a:path>
                  <a:path w="473710" h="562609">
                    <a:moveTo>
                      <a:pt x="171959" y="197216"/>
                    </a:moveTo>
                    <a:lnTo>
                      <a:pt x="171748" y="197323"/>
                    </a:lnTo>
                    <a:lnTo>
                      <a:pt x="171959" y="197216"/>
                    </a:lnTo>
                    <a:close/>
                  </a:path>
                  <a:path w="473710" h="562609">
                    <a:moveTo>
                      <a:pt x="172331" y="196870"/>
                    </a:moveTo>
                    <a:lnTo>
                      <a:pt x="171763" y="197310"/>
                    </a:lnTo>
                    <a:lnTo>
                      <a:pt x="172122" y="197064"/>
                    </a:lnTo>
                    <a:lnTo>
                      <a:pt x="172331" y="196870"/>
                    </a:lnTo>
                    <a:close/>
                  </a:path>
                  <a:path w="473710" h="562609">
                    <a:moveTo>
                      <a:pt x="164107" y="197011"/>
                    </a:moveTo>
                    <a:lnTo>
                      <a:pt x="163511" y="197148"/>
                    </a:lnTo>
                    <a:lnTo>
                      <a:pt x="163144" y="197307"/>
                    </a:lnTo>
                    <a:lnTo>
                      <a:pt x="164107" y="197011"/>
                    </a:lnTo>
                    <a:close/>
                  </a:path>
                  <a:path w="473710" h="562609">
                    <a:moveTo>
                      <a:pt x="172049" y="197132"/>
                    </a:moveTo>
                    <a:lnTo>
                      <a:pt x="171777" y="197303"/>
                    </a:lnTo>
                    <a:lnTo>
                      <a:pt x="172049" y="197132"/>
                    </a:lnTo>
                    <a:close/>
                  </a:path>
                  <a:path w="473710" h="562609">
                    <a:moveTo>
                      <a:pt x="178629" y="196872"/>
                    </a:moveTo>
                    <a:lnTo>
                      <a:pt x="178302" y="197300"/>
                    </a:lnTo>
                    <a:lnTo>
                      <a:pt x="178673" y="196946"/>
                    </a:lnTo>
                    <a:close/>
                  </a:path>
                  <a:path w="473710" h="562609">
                    <a:moveTo>
                      <a:pt x="173850" y="196306"/>
                    </a:moveTo>
                    <a:lnTo>
                      <a:pt x="172121" y="197139"/>
                    </a:lnTo>
                    <a:lnTo>
                      <a:pt x="171870" y="197298"/>
                    </a:lnTo>
                    <a:lnTo>
                      <a:pt x="172640" y="197139"/>
                    </a:lnTo>
                    <a:lnTo>
                      <a:pt x="173850" y="196306"/>
                    </a:lnTo>
                    <a:close/>
                  </a:path>
                  <a:path w="473710" h="562609">
                    <a:moveTo>
                      <a:pt x="178701" y="196918"/>
                    </a:moveTo>
                    <a:lnTo>
                      <a:pt x="178325" y="197289"/>
                    </a:lnTo>
                    <a:lnTo>
                      <a:pt x="178700" y="196946"/>
                    </a:lnTo>
                    <a:close/>
                  </a:path>
                  <a:path w="473710" h="562609">
                    <a:moveTo>
                      <a:pt x="173912" y="196876"/>
                    </a:moveTo>
                    <a:lnTo>
                      <a:pt x="173305" y="197001"/>
                    </a:lnTo>
                    <a:lnTo>
                      <a:pt x="172705" y="197288"/>
                    </a:lnTo>
                    <a:lnTo>
                      <a:pt x="173825" y="196920"/>
                    </a:lnTo>
                    <a:close/>
                  </a:path>
                  <a:path w="473710" h="562609">
                    <a:moveTo>
                      <a:pt x="172133" y="197132"/>
                    </a:moveTo>
                    <a:lnTo>
                      <a:pt x="171887" y="197282"/>
                    </a:lnTo>
                    <a:lnTo>
                      <a:pt x="172133" y="197132"/>
                    </a:lnTo>
                    <a:close/>
                  </a:path>
                  <a:path w="473710" h="562609">
                    <a:moveTo>
                      <a:pt x="179688" y="196925"/>
                    </a:moveTo>
                    <a:lnTo>
                      <a:pt x="179395" y="197122"/>
                    </a:lnTo>
                    <a:lnTo>
                      <a:pt x="179273" y="197277"/>
                    </a:lnTo>
                    <a:lnTo>
                      <a:pt x="179520" y="197110"/>
                    </a:lnTo>
                    <a:lnTo>
                      <a:pt x="179688" y="196925"/>
                    </a:lnTo>
                    <a:close/>
                  </a:path>
                  <a:path w="473710" h="562609">
                    <a:moveTo>
                      <a:pt x="171526" y="197039"/>
                    </a:moveTo>
                    <a:lnTo>
                      <a:pt x="170979" y="197190"/>
                    </a:lnTo>
                    <a:lnTo>
                      <a:pt x="171526" y="197039"/>
                    </a:lnTo>
                    <a:close/>
                  </a:path>
                  <a:path w="473710" h="562609">
                    <a:moveTo>
                      <a:pt x="178810" y="197040"/>
                    </a:moveTo>
                    <a:lnTo>
                      <a:pt x="178680" y="197107"/>
                    </a:lnTo>
                    <a:lnTo>
                      <a:pt x="178556" y="197252"/>
                    </a:lnTo>
                    <a:lnTo>
                      <a:pt x="178810" y="197040"/>
                    </a:lnTo>
                    <a:close/>
                  </a:path>
                  <a:path w="473710" h="562609">
                    <a:moveTo>
                      <a:pt x="163751" y="197044"/>
                    </a:moveTo>
                    <a:lnTo>
                      <a:pt x="163126" y="197165"/>
                    </a:lnTo>
                    <a:lnTo>
                      <a:pt x="162938" y="197244"/>
                    </a:lnTo>
                    <a:lnTo>
                      <a:pt x="163550" y="197122"/>
                    </a:lnTo>
                    <a:lnTo>
                      <a:pt x="163751" y="197044"/>
                    </a:lnTo>
                    <a:close/>
                  </a:path>
                  <a:path w="473710" h="562609">
                    <a:moveTo>
                      <a:pt x="179687" y="196629"/>
                    </a:moveTo>
                    <a:lnTo>
                      <a:pt x="179336" y="196946"/>
                    </a:lnTo>
                    <a:lnTo>
                      <a:pt x="179217" y="197241"/>
                    </a:lnTo>
                    <a:lnTo>
                      <a:pt x="179343" y="197107"/>
                    </a:lnTo>
                    <a:lnTo>
                      <a:pt x="179687" y="196629"/>
                    </a:lnTo>
                    <a:close/>
                  </a:path>
                  <a:path w="473710" h="562609">
                    <a:moveTo>
                      <a:pt x="173093" y="196545"/>
                    </a:moveTo>
                    <a:lnTo>
                      <a:pt x="172816" y="196649"/>
                    </a:lnTo>
                    <a:lnTo>
                      <a:pt x="172085" y="197109"/>
                    </a:lnTo>
                    <a:lnTo>
                      <a:pt x="173093" y="196545"/>
                    </a:lnTo>
                    <a:close/>
                  </a:path>
                  <a:path w="473710" h="562609">
                    <a:moveTo>
                      <a:pt x="166963" y="196441"/>
                    </a:moveTo>
                    <a:lnTo>
                      <a:pt x="165909" y="196660"/>
                    </a:lnTo>
                    <a:lnTo>
                      <a:pt x="164688" y="197210"/>
                    </a:lnTo>
                    <a:lnTo>
                      <a:pt x="166963" y="196441"/>
                    </a:lnTo>
                    <a:close/>
                  </a:path>
                  <a:path w="473710" h="562609">
                    <a:moveTo>
                      <a:pt x="171271" y="197093"/>
                    </a:moveTo>
                    <a:lnTo>
                      <a:pt x="171025" y="197145"/>
                    </a:lnTo>
                    <a:lnTo>
                      <a:pt x="171271" y="197093"/>
                    </a:lnTo>
                    <a:close/>
                  </a:path>
                  <a:path w="473710" h="562609">
                    <a:moveTo>
                      <a:pt x="180120" y="194720"/>
                    </a:moveTo>
                    <a:lnTo>
                      <a:pt x="177990" y="196789"/>
                    </a:lnTo>
                    <a:lnTo>
                      <a:pt x="177874" y="197207"/>
                    </a:lnTo>
                    <a:lnTo>
                      <a:pt x="179910" y="195018"/>
                    </a:lnTo>
                    <a:lnTo>
                      <a:pt x="180120" y="194720"/>
                    </a:lnTo>
                    <a:close/>
                  </a:path>
                  <a:path w="473710" h="562609">
                    <a:moveTo>
                      <a:pt x="178715" y="196927"/>
                    </a:moveTo>
                    <a:lnTo>
                      <a:pt x="178493" y="197202"/>
                    </a:lnTo>
                    <a:lnTo>
                      <a:pt x="178737" y="196957"/>
                    </a:lnTo>
                    <a:close/>
                  </a:path>
                  <a:path w="473710" h="562609">
                    <a:moveTo>
                      <a:pt x="179887" y="195051"/>
                    </a:moveTo>
                    <a:lnTo>
                      <a:pt x="177908" y="197190"/>
                    </a:lnTo>
                    <a:lnTo>
                      <a:pt x="178382" y="196957"/>
                    </a:lnTo>
                    <a:lnTo>
                      <a:pt x="179226" y="195989"/>
                    </a:lnTo>
                    <a:lnTo>
                      <a:pt x="179887" y="195051"/>
                    </a:lnTo>
                    <a:close/>
                  </a:path>
                  <a:path w="473710" h="562609">
                    <a:moveTo>
                      <a:pt x="166699" y="195764"/>
                    </a:moveTo>
                    <a:lnTo>
                      <a:pt x="163126" y="197165"/>
                    </a:lnTo>
                    <a:lnTo>
                      <a:pt x="163698" y="197054"/>
                    </a:lnTo>
                    <a:lnTo>
                      <a:pt x="166699" y="195764"/>
                    </a:lnTo>
                    <a:close/>
                  </a:path>
                  <a:path w="473710" h="562609">
                    <a:moveTo>
                      <a:pt x="179430" y="196850"/>
                    </a:moveTo>
                    <a:lnTo>
                      <a:pt x="179184" y="196850"/>
                    </a:lnTo>
                    <a:lnTo>
                      <a:pt x="178956" y="197078"/>
                    </a:lnTo>
                    <a:lnTo>
                      <a:pt x="179430" y="196850"/>
                    </a:lnTo>
                    <a:close/>
                  </a:path>
                  <a:path w="473710" h="562609">
                    <a:moveTo>
                      <a:pt x="170814" y="196997"/>
                    </a:moveTo>
                    <a:lnTo>
                      <a:pt x="170621" y="197039"/>
                    </a:lnTo>
                    <a:lnTo>
                      <a:pt x="170378" y="197148"/>
                    </a:lnTo>
                    <a:lnTo>
                      <a:pt x="170814" y="196997"/>
                    </a:lnTo>
                    <a:close/>
                  </a:path>
                  <a:path w="473710" h="562609">
                    <a:moveTo>
                      <a:pt x="171656" y="196920"/>
                    </a:moveTo>
                    <a:lnTo>
                      <a:pt x="171244" y="196958"/>
                    </a:lnTo>
                    <a:lnTo>
                      <a:pt x="170999" y="197145"/>
                    </a:lnTo>
                    <a:lnTo>
                      <a:pt x="171547" y="197001"/>
                    </a:lnTo>
                    <a:close/>
                  </a:path>
                  <a:path w="473710" h="562609">
                    <a:moveTo>
                      <a:pt x="173995" y="196255"/>
                    </a:moveTo>
                    <a:lnTo>
                      <a:pt x="172651" y="197137"/>
                    </a:lnTo>
                    <a:lnTo>
                      <a:pt x="172874" y="197032"/>
                    </a:lnTo>
                    <a:lnTo>
                      <a:pt x="173995" y="196255"/>
                    </a:lnTo>
                    <a:close/>
                  </a:path>
                  <a:path w="473710" h="562609">
                    <a:moveTo>
                      <a:pt x="171307" y="195580"/>
                    </a:moveTo>
                    <a:lnTo>
                      <a:pt x="171179" y="195604"/>
                    </a:lnTo>
                    <a:lnTo>
                      <a:pt x="169269" y="197136"/>
                    </a:lnTo>
                    <a:lnTo>
                      <a:pt x="171307" y="195580"/>
                    </a:lnTo>
                    <a:close/>
                  </a:path>
                  <a:path w="473710" h="562609">
                    <a:moveTo>
                      <a:pt x="173862" y="196298"/>
                    </a:moveTo>
                    <a:lnTo>
                      <a:pt x="173093" y="196545"/>
                    </a:lnTo>
                    <a:lnTo>
                      <a:pt x="172133" y="197132"/>
                    </a:lnTo>
                    <a:lnTo>
                      <a:pt x="173862" y="196298"/>
                    </a:lnTo>
                    <a:close/>
                  </a:path>
                  <a:path w="473710" h="562609">
                    <a:moveTo>
                      <a:pt x="172498" y="196850"/>
                    </a:moveTo>
                    <a:lnTo>
                      <a:pt x="172300" y="196899"/>
                    </a:lnTo>
                    <a:lnTo>
                      <a:pt x="172049" y="197132"/>
                    </a:lnTo>
                    <a:lnTo>
                      <a:pt x="172498" y="196850"/>
                    </a:lnTo>
                    <a:close/>
                  </a:path>
                  <a:path w="473710" h="562609">
                    <a:moveTo>
                      <a:pt x="173663" y="194310"/>
                    </a:moveTo>
                    <a:lnTo>
                      <a:pt x="173405" y="194310"/>
                    </a:lnTo>
                    <a:lnTo>
                      <a:pt x="172515" y="194613"/>
                    </a:lnTo>
                    <a:lnTo>
                      <a:pt x="169425" y="197122"/>
                    </a:lnTo>
                    <a:lnTo>
                      <a:pt x="173663" y="194310"/>
                    </a:lnTo>
                    <a:close/>
                  </a:path>
                  <a:path w="473710" h="562609">
                    <a:moveTo>
                      <a:pt x="175491" y="195775"/>
                    </a:moveTo>
                    <a:lnTo>
                      <a:pt x="172883" y="197028"/>
                    </a:lnTo>
                    <a:lnTo>
                      <a:pt x="173282" y="196997"/>
                    </a:lnTo>
                    <a:lnTo>
                      <a:pt x="175160" y="196047"/>
                    </a:lnTo>
                    <a:lnTo>
                      <a:pt x="175491" y="195775"/>
                    </a:lnTo>
                    <a:close/>
                  </a:path>
                  <a:path w="473710" h="562609">
                    <a:moveTo>
                      <a:pt x="163968" y="197001"/>
                    </a:moveTo>
                    <a:lnTo>
                      <a:pt x="163710" y="197061"/>
                    </a:lnTo>
                    <a:lnTo>
                      <a:pt x="163968" y="197001"/>
                    </a:lnTo>
                    <a:close/>
                  </a:path>
                  <a:path w="473710" h="562609">
                    <a:moveTo>
                      <a:pt x="183082" y="196335"/>
                    </a:moveTo>
                    <a:lnTo>
                      <a:pt x="182907" y="196436"/>
                    </a:lnTo>
                    <a:lnTo>
                      <a:pt x="182309" y="197112"/>
                    </a:lnTo>
                    <a:lnTo>
                      <a:pt x="183082" y="196335"/>
                    </a:lnTo>
                    <a:close/>
                  </a:path>
                  <a:path w="473710" h="562609">
                    <a:moveTo>
                      <a:pt x="154561" y="196973"/>
                    </a:moveTo>
                    <a:lnTo>
                      <a:pt x="154413" y="197023"/>
                    </a:lnTo>
                    <a:lnTo>
                      <a:pt x="154561" y="196973"/>
                    </a:lnTo>
                    <a:close/>
                  </a:path>
                  <a:path w="473710" h="562609">
                    <a:moveTo>
                      <a:pt x="176309" y="195989"/>
                    </a:moveTo>
                    <a:lnTo>
                      <a:pt x="175737" y="196293"/>
                    </a:lnTo>
                    <a:lnTo>
                      <a:pt x="175117" y="197109"/>
                    </a:lnTo>
                    <a:lnTo>
                      <a:pt x="176309" y="195989"/>
                    </a:lnTo>
                    <a:close/>
                  </a:path>
                  <a:path w="473710" h="562609">
                    <a:moveTo>
                      <a:pt x="178803" y="196982"/>
                    </a:moveTo>
                    <a:lnTo>
                      <a:pt x="178676" y="197109"/>
                    </a:lnTo>
                    <a:lnTo>
                      <a:pt x="178803" y="196982"/>
                    </a:lnTo>
                    <a:close/>
                  </a:path>
                  <a:path w="473710" h="562609">
                    <a:moveTo>
                      <a:pt x="175233" y="196067"/>
                    </a:moveTo>
                    <a:lnTo>
                      <a:pt x="173921" y="197101"/>
                    </a:lnTo>
                    <a:lnTo>
                      <a:pt x="174537" y="196806"/>
                    </a:lnTo>
                    <a:lnTo>
                      <a:pt x="175233" y="196067"/>
                    </a:lnTo>
                    <a:close/>
                  </a:path>
                  <a:path w="473710" h="562609">
                    <a:moveTo>
                      <a:pt x="154027" y="196923"/>
                    </a:moveTo>
                    <a:lnTo>
                      <a:pt x="153875" y="197034"/>
                    </a:lnTo>
                    <a:lnTo>
                      <a:pt x="154199" y="197094"/>
                    </a:lnTo>
                    <a:lnTo>
                      <a:pt x="154450" y="196990"/>
                    </a:lnTo>
                    <a:lnTo>
                      <a:pt x="154027" y="196923"/>
                    </a:lnTo>
                    <a:close/>
                  </a:path>
                  <a:path w="473710" h="562609">
                    <a:moveTo>
                      <a:pt x="181125" y="196850"/>
                    </a:moveTo>
                    <a:lnTo>
                      <a:pt x="180859" y="197064"/>
                    </a:lnTo>
                    <a:lnTo>
                      <a:pt x="181125" y="196850"/>
                    </a:lnTo>
                    <a:close/>
                  </a:path>
                  <a:path w="473710" h="562609">
                    <a:moveTo>
                      <a:pt x="154496" y="196967"/>
                    </a:moveTo>
                    <a:lnTo>
                      <a:pt x="154310" y="197057"/>
                    </a:lnTo>
                    <a:lnTo>
                      <a:pt x="154557" y="196974"/>
                    </a:lnTo>
                    <a:close/>
                  </a:path>
                  <a:path w="473710" h="562609">
                    <a:moveTo>
                      <a:pt x="178611" y="196861"/>
                    </a:moveTo>
                    <a:lnTo>
                      <a:pt x="178478" y="197050"/>
                    </a:lnTo>
                    <a:lnTo>
                      <a:pt x="178604" y="196902"/>
                    </a:lnTo>
                    <a:close/>
                  </a:path>
                  <a:path w="473710" h="562609">
                    <a:moveTo>
                      <a:pt x="175327" y="195827"/>
                    </a:moveTo>
                    <a:lnTo>
                      <a:pt x="174009" y="196251"/>
                    </a:lnTo>
                    <a:lnTo>
                      <a:pt x="172883" y="197028"/>
                    </a:lnTo>
                    <a:lnTo>
                      <a:pt x="175327" y="195827"/>
                    </a:lnTo>
                    <a:close/>
                  </a:path>
                  <a:path w="473710" h="562609">
                    <a:moveTo>
                      <a:pt x="174616" y="196768"/>
                    </a:moveTo>
                    <a:lnTo>
                      <a:pt x="174344" y="197023"/>
                    </a:lnTo>
                    <a:lnTo>
                      <a:pt x="174616" y="196768"/>
                    </a:lnTo>
                    <a:close/>
                  </a:path>
                  <a:path w="473710" h="562609">
                    <a:moveTo>
                      <a:pt x="179225" y="195087"/>
                    </a:moveTo>
                    <a:lnTo>
                      <a:pt x="177838" y="196390"/>
                    </a:lnTo>
                    <a:lnTo>
                      <a:pt x="177468" y="196823"/>
                    </a:lnTo>
                    <a:lnTo>
                      <a:pt x="177344" y="197023"/>
                    </a:lnTo>
                    <a:lnTo>
                      <a:pt x="179225" y="195087"/>
                    </a:lnTo>
                    <a:close/>
                  </a:path>
                  <a:path w="473710" h="562609">
                    <a:moveTo>
                      <a:pt x="179423" y="196531"/>
                    </a:moveTo>
                    <a:lnTo>
                      <a:pt x="178858" y="197016"/>
                    </a:lnTo>
                    <a:lnTo>
                      <a:pt x="179100" y="196872"/>
                    </a:lnTo>
                    <a:lnTo>
                      <a:pt x="179423" y="196531"/>
                    </a:lnTo>
                    <a:close/>
                  </a:path>
                  <a:path w="473710" h="562609">
                    <a:moveTo>
                      <a:pt x="180725" y="195157"/>
                    </a:moveTo>
                    <a:lnTo>
                      <a:pt x="178973" y="196830"/>
                    </a:lnTo>
                    <a:lnTo>
                      <a:pt x="178847" y="197009"/>
                    </a:lnTo>
                    <a:lnTo>
                      <a:pt x="179460" y="196492"/>
                    </a:lnTo>
                    <a:lnTo>
                      <a:pt x="180725" y="195157"/>
                    </a:lnTo>
                    <a:close/>
                  </a:path>
                  <a:path w="473710" h="562609">
                    <a:moveTo>
                      <a:pt x="172249" y="196866"/>
                    </a:moveTo>
                    <a:lnTo>
                      <a:pt x="172031" y="196886"/>
                    </a:lnTo>
                    <a:lnTo>
                      <a:pt x="171659" y="197006"/>
                    </a:lnTo>
                    <a:lnTo>
                      <a:pt x="172249" y="196866"/>
                    </a:lnTo>
                    <a:close/>
                  </a:path>
                  <a:path w="473710" h="562609">
                    <a:moveTo>
                      <a:pt x="171668" y="196572"/>
                    </a:moveTo>
                    <a:lnTo>
                      <a:pt x="170697" y="197005"/>
                    </a:lnTo>
                    <a:lnTo>
                      <a:pt x="171583" y="196644"/>
                    </a:lnTo>
                    <a:close/>
                  </a:path>
                  <a:path w="473710" h="562609">
                    <a:moveTo>
                      <a:pt x="168066" y="195688"/>
                    </a:moveTo>
                    <a:lnTo>
                      <a:pt x="163968" y="197001"/>
                    </a:lnTo>
                    <a:lnTo>
                      <a:pt x="167896" y="195764"/>
                    </a:lnTo>
                    <a:lnTo>
                      <a:pt x="168066" y="195688"/>
                    </a:lnTo>
                    <a:close/>
                  </a:path>
                  <a:path w="473710" h="562609">
                    <a:moveTo>
                      <a:pt x="153877" y="196909"/>
                    </a:moveTo>
                    <a:lnTo>
                      <a:pt x="153672" y="196996"/>
                    </a:lnTo>
                    <a:lnTo>
                      <a:pt x="153912" y="196917"/>
                    </a:lnTo>
                    <a:close/>
                  </a:path>
                  <a:path w="473710" h="562609">
                    <a:moveTo>
                      <a:pt x="178595" y="196852"/>
                    </a:moveTo>
                    <a:lnTo>
                      <a:pt x="178390" y="196996"/>
                    </a:lnTo>
                    <a:lnTo>
                      <a:pt x="178595" y="196852"/>
                    </a:lnTo>
                    <a:close/>
                  </a:path>
                  <a:path w="473710" h="562609">
                    <a:moveTo>
                      <a:pt x="171844" y="196903"/>
                    </a:moveTo>
                    <a:lnTo>
                      <a:pt x="171685" y="196917"/>
                    </a:lnTo>
                    <a:lnTo>
                      <a:pt x="171844" y="196903"/>
                    </a:lnTo>
                    <a:close/>
                  </a:path>
                  <a:path w="473710" h="562609">
                    <a:moveTo>
                      <a:pt x="171354" y="196841"/>
                    </a:moveTo>
                    <a:lnTo>
                      <a:pt x="170885" y="196988"/>
                    </a:lnTo>
                    <a:lnTo>
                      <a:pt x="171231" y="196946"/>
                    </a:lnTo>
                    <a:close/>
                  </a:path>
                  <a:path w="473710" h="562609">
                    <a:moveTo>
                      <a:pt x="179478" y="196154"/>
                    </a:moveTo>
                    <a:lnTo>
                      <a:pt x="178915" y="196763"/>
                    </a:lnTo>
                    <a:lnTo>
                      <a:pt x="178790" y="196973"/>
                    </a:lnTo>
                    <a:lnTo>
                      <a:pt x="179478" y="196154"/>
                    </a:lnTo>
                    <a:close/>
                  </a:path>
                  <a:path w="473710" h="562609">
                    <a:moveTo>
                      <a:pt x="154629" y="196903"/>
                    </a:moveTo>
                    <a:close/>
                  </a:path>
                  <a:path w="473710" h="562609">
                    <a:moveTo>
                      <a:pt x="154207" y="196864"/>
                    </a:moveTo>
                    <a:lnTo>
                      <a:pt x="154507" y="196962"/>
                    </a:lnTo>
                    <a:lnTo>
                      <a:pt x="154207" y="196864"/>
                    </a:lnTo>
                    <a:close/>
                  </a:path>
                  <a:path w="473710" h="562609">
                    <a:moveTo>
                      <a:pt x="155469" y="196850"/>
                    </a:moveTo>
                    <a:lnTo>
                      <a:pt x="154928" y="196850"/>
                    </a:lnTo>
                    <a:lnTo>
                      <a:pt x="154748" y="196914"/>
                    </a:lnTo>
                    <a:lnTo>
                      <a:pt x="155238" y="196959"/>
                    </a:lnTo>
                    <a:lnTo>
                      <a:pt x="155469" y="196850"/>
                    </a:lnTo>
                    <a:close/>
                  </a:path>
                  <a:path w="473710" h="562609">
                    <a:moveTo>
                      <a:pt x="181997" y="196850"/>
                    </a:moveTo>
                    <a:lnTo>
                      <a:pt x="181857" y="196959"/>
                    </a:lnTo>
                    <a:lnTo>
                      <a:pt x="181997" y="196850"/>
                    </a:lnTo>
                    <a:close/>
                  </a:path>
                  <a:path w="473710" h="562609">
                    <a:moveTo>
                      <a:pt x="171946" y="196654"/>
                    </a:moveTo>
                    <a:lnTo>
                      <a:pt x="171344" y="196850"/>
                    </a:lnTo>
                    <a:lnTo>
                      <a:pt x="171578" y="196925"/>
                    </a:lnTo>
                    <a:lnTo>
                      <a:pt x="171946" y="196654"/>
                    </a:lnTo>
                    <a:close/>
                  </a:path>
                  <a:path w="473710" h="562609">
                    <a:moveTo>
                      <a:pt x="154707" y="196910"/>
                    </a:moveTo>
                    <a:close/>
                  </a:path>
                  <a:path w="473710" h="562609">
                    <a:moveTo>
                      <a:pt x="179473" y="194252"/>
                    </a:moveTo>
                    <a:lnTo>
                      <a:pt x="176810" y="196936"/>
                    </a:lnTo>
                    <a:lnTo>
                      <a:pt x="178006" y="195839"/>
                    </a:lnTo>
                    <a:lnTo>
                      <a:pt x="179473" y="194252"/>
                    </a:lnTo>
                    <a:close/>
                  </a:path>
                  <a:path w="473710" h="562609">
                    <a:moveTo>
                      <a:pt x="181115" y="193309"/>
                    </a:moveTo>
                    <a:lnTo>
                      <a:pt x="177969" y="196713"/>
                    </a:lnTo>
                    <a:lnTo>
                      <a:pt x="177850" y="196925"/>
                    </a:lnTo>
                    <a:lnTo>
                      <a:pt x="180151" y="194676"/>
                    </a:lnTo>
                    <a:lnTo>
                      <a:pt x="181115" y="193309"/>
                    </a:lnTo>
                    <a:close/>
                  </a:path>
                  <a:path w="473710" h="562609">
                    <a:moveTo>
                      <a:pt x="180792" y="195680"/>
                    </a:moveTo>
                    <a:lnTo>
                      <a:pt x="180424" y="196009"/>
                    </a:lnTo>
                    <a:lnTo>
                      <a:pt x="179688" y="196925"/>
                    </a:lnTo>
                    <a:lnTo>
                      <a:pt x="180059" y="196676"/>
                    </a:lnTo>
                    <a:lnTo>
                      <a:pt x="180792" y="195680"/>
                    </a:lnTo>
                    <a:close/>
                  </a:path>
                  <a:path w="473710" h="562609">
                    <a:moveTo>
                      <a:pt x="172761" y="196398"/>
                    </a:moveTo>
                    <a:lnTo>
                      <a:pt x="171978" y="196644"/>
                    </a:lnTo>
                    <a:lnTo>
                      <a:pt x="171659" y="196917"/>
                    </a:lnTo>
                    <a:lnTo>
                      <a:pt x="171896" y="196886"/>
                    </a:lnTo>
                    <a:lnTo>
                      <a:pt x="172328" y="196742"/>
                    </a:lnTo>
                    <a:lnTo>
                      <a:pt x="172761" y="196398"/>
                    </a:lnTo>
                    <a:close/>
                  </a:path>
                  <a:path w="473710" h="562609">
                    <a:moveTo>
                      <a:pt x="180255" y="195839"/>
                    </a:moveTo>
                    <a:lnTo>
                      <a:pt x="179423" y="196531"/>
                    </a:lnTo>
                    <a:lnTo>
                      <a:pt x="179063" y="196911"/>
                    </a:lnTo>
                    <a:lnTo>
                      <a:pt x="179430" y="196850"/>
                    </a:lnTo>
                    <a:lnTo>
                      <a:pt x="179804" y="196466"/>
                    </a:lnTo>
                    <a:lnTo>
                      <a:pt x="180255" y="195839"/>
                    </a:lnTo>
                    <a:close/>
                  </a:path>
                  <a:path w="473710" h="562609">
                    <a:moveTo>
                      <a:pt x="154832" y="196850"/>
                    </a:moveTo>
                    <a:close/>
                  </a:path>
                  <a:path w="473710" h="562609">
                    <a:moveTo>
                      <a:pt x="154055" y="196850"/>
                    </a:moveTo>
                    <a:close/>
                  </a:path>
                  <a:path w="473710" h="562609">
                    <a:moveTo>
                      <a:pt x="167019" y="196159"/>
                    </a:moveTo>
                    <a:lnTo>
                      <a:pt x="164574" y="196884"/>
                    </a:lnTo>
                    <a:lnTo>
                      <a:pt x="166681" y="196312"/>
                    </a:lnTo>
                    <a:lnTo>
                      <a:pt x="167019" y="196159"/>
                    </a:lnTo>
                    <a:close/>
                  </a:path>
                  <a:path w="473710" h="562609">
                    <a:moveTo>
                      <a:pt x="172333" y="196789"/>
                    </a:moveTo>
                    <a:lnTo>
                      <a:pt x="172044" y="196882"/>
                    </a:lnTo>
                    <a:lnTo>
                      <a:pt x="172276" y="196841"/>
                    </a:lnTo>
                    <a:close/>
                  </a:path>
                  <a:path w="473710" h="562609">
                    <a:moveTo>
                      <a:pt x="182348" y="196676"/>
                    </a:moveTo>
                    <a:lnTo>
                      <a:pt x="182206" y="196742"/>
                    </a:lnTo>
                    <a:lnTo>
                      <a:pt x="182087" y="196881"/>
                    </a:lnTo>
                    <a:lnTo>
                      <a:pt x="182348" y="196676"/>
                    </a:lnTo>
                    <a:close/>
                  </a:path>
                  <a:path w="473710" h="562609">
                    <a:moveTo>
                      <a:pt x="175113" y="196084"/>
                    </a:moveTo>
                    <a:lnTo>
                      <a:pt x="173912" y="196876"/>
                    </a:lnTo>
                    <a:lnTo>
                      <a:pt x="174131" y="196850"/>
                    </a:lnTo>
                    <a:lnTo>
                      <a:pt x="175113" y="196084"/>
                    </a:lnTo>
                    <a:close/>
                  </a:path>
                  <a:path w="473710" h="562609">
                    <a:moveTo>
                      <a:pt x="178771" y="195299"/>
                    </a:moveTo>
                    <a:lnTo>
                      <a:pt x="177444" y="196713"/>
                    </a:lnTo>
                    <a:lnTo>
                      <a:pt x="177322" y="196876"/>
                    </a:lnTo>
                    <a:lnTo>
                      <a:pt x="177925" y="196288"/>
                    </a:lnTo>
                    <a:lnTo>
                      <a:pt x="178771" y="195299"/>
                    </a:lnTo>
                    <a:close/>
                  </a:path>
                  <a:path w="473710" h="562609">
                    <a:moveTo>
                      <a:pt x="181511" y="193732"/>
                    </a:moveTo>
                    <a:lnTo>
                      <a:pt x="178740" y="196702"/>
                    </a:lnTo>
                    <a:lnTo>
                      <a:pt x="178629" y="196872"/>
                    </a:lnTo>
                    <a:lnTo>
                      <a:pt x="181511" y="193732"/>
                    </a:lnTo>
                    <a:close/>
                  </a:path>
                  <a:path w="473710" h="562609">
                    <a:moveTo>
                      <a:pt x="154250" y="196850"/>
                    </a:moveTo>
                    <a:lnTo>
                      <a:pt x="154120" y="196850"/>
                    </a:lnTo>
                    <a:lnTo>
                      <a:pt x="154250" y="196850"/>
                    </a:lnTo>
                    <a:close/>
                  </a:path>
                  <a:path w="473710" h="562609">
                    <a:moveTo>
                      <a:pt x="172463" y="196747"/>
                    </a:moveTo>
                    <a:lnTo>
                      <a:pt x="172252" y="196863"/>
                    </a:lnTo>
                    <a:lnTo>
                      <a:pt x="172463" y="196747"/>
                    </a:lnTo>
                    <a:close/>
                  </a:path>
                  <a:path w="473710" h="562609">
                    <a:moveTo>
                      <a:pt x="166049" y="196597"/>
                    </a:moveTo>
                    <a:lnTo>
                      <a:pt x="164884" y="196856"/>
                    </a:lnTo>
                    <a:lnTo>
                      <a:pt x="165985" y="196626"/>
                    </a:lnTo>
                    <a:close/>
                  </a:path>
                  <a:path w="473710" h="562609">
                    <a:moveTo>
                      <a:pt x="172864" y="196619"/>
                    </a:moveTo>
                    <a:lnTo>
                      <a:pt x="172463" y="196747"/>
                    </a:lnTo>
                    <a:lnTo>
                      <a:pt x="172864" y="196619"/>
                    </a:lnTo>
                    <a:close/>
                  </a:path>
                  <a:path w="473710" h="562609">
                    <a:moveTo>
                      <a:pt x="179984" y="196796"/>
                    </a:moveTo>
                    <a:close/>
                  </a:path>
                  <a:path w="473710" h="562609">
                    <a:moveTo>
                      <a:pt x="182331" y="195580"/>
                    </a:moveTo>
                    <a:lnTo>
                      <a:pt x="182099" y="195580"/>
                    </a:lnTo>
                    <a:lnTo>
                      <a:pt x="181055" y="196492"/>
                    </a:lnTo>
                    <a:lnTo>
                      <a:pt x="180805" y="196850"/>
                    </a:lnTo>
                    <a:lnTo>
                      <a:pt x="182331" y="195580"/>
                    </a:lnTo>
                    <a:close/>
                  </a:path>
                  <a:path w="473710" h="562609">
                    <a:moveTo>
                      <a:pt x="181450" y="196468"/>
                    </a:moveTo>
                    <a:lnTo>
                      <a:pt x="180997" y="196850"/>
                    </a:lnTo>
                    <a:lnTo>
                      <a:pt x="181450" y="196468"/>
                    </a:lnTo>
                    <a:close/>
                  </a:path>
                  <a:path w="473710" h="562609">
                    <a:moveTo>
                      <a:pt x="182046" y="196665"/>
                    </a:moveTo>
                    <a:lnTo>
                      <a:pt x="181834" y="196850"/>
                    </a:lnTo>
                    <a:lnTo>
                      <a:pt x="182046" y="196665"/>
                    </a:lnTo>
                    <a:close/>
                  </a:path>
                  <a:path w="473710" h="562609">
                    <a:moveTo>
                      <a:pt x="182355" y="196426"/>
                    </a:moveTo>
                    <a:lnTo>
                      <a:pt x="181889" y="196850"/>
                    </a:lnTo>
                    <a:lnTo>
                      <a:pt x="182355" y="196426"/>
                    </a:lnTo>
                    <a:close/>
                  </a:path>
                  <a:path w="473710" h="562609">
                    <a:moveTo>
                      <a:pt x="172301" y="196329"/>
                    </a:moveTo>
                    <a:lnTo>
                      <a:pt x="171589" y="196649"/>
                    </a:lnTo>
                    <a:lnTo>
                      <a:pt x="171354" y="196841"/>
                    </a:lnTo>
                    <a:lnTo>
                      <a:pt x="171913" y="196665"/>
                    </a:lnTo>
                    <a:lnTo>
                      <a:pt x="172301" y="196329"/>
                    </a:lnTo>
                    <a:close/>
                  </a:path>
                  <a:path w="473710" h="562609">
                    <a:moveTo>
                      <a:pt x="182345" y="196579"/>
                    </a:moveTo>
                    <a:lnTo>
                      <a:pt x="182054" y="196813"/>
                    </a:lnTo>
                    <a:lnTo>
                      <a:pt x="182345" y="196579"/>
                    </a:lnTo>
                    <a:close/>
                  </a:path>
                  <a:path w="473710" h="562609">
                    <a:moveTo>
                      <a:pt x="179804" y="196466"/>
                    </a:moveTo>
                    <a:lnTo>
                      <a:pt x="179481" y="196806"/>
                    </a:lnTo>
                    <a:lnTo>
                      <a:pt x="179728" y="196572"/>
                    </a:lnTo>
                    <a:close/>
                  </a:path>
                  <a:path w="473710" h="562609">
                    <a:moveTo>
                      <a:pt x="182510" y="196260"/>
                    </a:moveTo>
                    <a:lnTo>
                      <a:pt x="182059" y="196653"/>
                    </a:lnTo>
                    <a:lnTo>
                      <a:pt x="181934" y="196797"/>
                    </a:lnTo>
                    <a:lnTo>
                      <a:pt x="182510" y="196260"/>
                    </a:lnTo>
                    <a:close/>
                  </a:path>
                  <a:path w="473710" h="562609">
                    <a:moveTo>
                      <a:pt x="180837" y="196155"/>
                    </a:moveTo>
                    <a:lnTo>
                      <a:pt x="180107" y="196644"/>
                    </a:lnTo>
                    <a:lnTo>
                      <a:pt x="179984" y="196796"/>
                    </a:lnTo>
                    <a:lnTo>
                      <a:pt x="180837" y="196155"/>
                    </a:lnTo>
                    <a:close/>
                  </a:path>
                  <a:path w="473710" h="562609">
                    <a:moveTo>
                      <a:pt x="182646" y="196227"/>
                    </a:moveTo>
                    <a:lnTo>
                      <a:pt x="182073" y="196791"/>
                    </a:lnTo>
                    <a:lnTo>
                      <a:pt x="182295" y="196618"/>
                    </a:lnTo>
                    <a:lnTo>
                      <a:pt x="182646" y="196227"/>
                    </a:lnTo>
                    <a:close/>
                  </a:path>
                  <a:path w="473710" h="562609">
                    <a:moveTo>
                      <a:pt x="172547" y="196669"/>
                    </a:moveTo>
                    <a:lnTo>
                      <a:pt x="172333" y="196789"/>
                    </a:lnTo>
                    <a:lnTo>
                      <a:pt x="172547" y="196669"/>
                    </a:lnTo>
                    <a:close/>
                  </a:path>
                  <a:path w="473710" h="562609">
                    <a:moveTo>
                      <a:pt x="180081" y="195436"/>
                    </a:moveTo>
                    <a:lnTo>
                      <a:pt x="178846" y="196775"/>
                    </a:lnTo>
                    <a:lnTo>
                      <a:pt x="179467" y="196164"/>
                    </a:lnTo>
                    <a:lnTo>
                      <a:pt x="180081" y="195436"/>
                    </a:lnTo>
                    <a:close/>
                  </a:path>
                  <a:path w="473710" h="562609">
                    <a:moveTo>
                      <a:pt x="184048" y="194310"/>
                    </a:moveTo>
                    <a:lnTo>
                      <a:pt x="181825" y="196164"/>
                    </a:lnTo>
                    <a:lnTo>
                      <a:pt x="181220" y="196773"/>
                    </a:lnTo>
                    <a:lnTo>
                      <a:pt x="183506" y="194931"/>
                    </a:lnTo>
                    <a:lnTo>
                      <a:pt x="184048" y="194310"/>
                    </a:lnTo>
                    <a:close/>
                  </a:path>
                  <a:path w="473710" h="562609">
                    <a:moveTo>
                      <a:pt x="176110" y="195580"/>
                    </a:moveTo>
                    <a:lnTo>
                      <a:pt x="175594" y="195839"/>
                    </a:lnTo>
                    <a:lnTo>
                      <a:pt x="174616" y="196768"/>
                    </a:lnTo>
                    <a:lnTo>
                      <a:pt x="175214" y="196480"/>
                    </a:lnTo>
                    <a:lnTo>
                      <a:pt x="175814" y="195917"/>
                    </a:lnTo>
                    <a:lnTo>
                      <a:pt x="176110" y="195580"/>
                    </a:lnTo>
                    <a:close/>
                  </a:path>
                  <a:path w="473710" h="562609">
                    <a:moveTo>
                      <a:pt x="175608" y="195826"/>
                    </a:moveTo>
                    <a:lnTo>
                      <a:pt x="175364" y="195964"/>
                    </a:lnTo>
                    <a:lnTo>
                      <a:pt x="174626" y="196757"/>
                    </a:lnTo>
                    <a:lnTo>
                      <a:pt x="175608" y="195826"/>
                    </a:lnTo>
                    <a:close/>
                  </a:path>
                  <a:path w="473710" h="562609">
                    <a:moveTo>
                      <a:pt x="178586" y="195479"/>
                    </a:moveTo>
                    <a:lnTo>
                      <a:pt x="177910" y="196147"/>
                    </a:lnTo>
                    <a:lnTo>
                      <a:pt x="177431" y="196727"/>
                    </a:lnTo>
                    <a:lnTo>
                      <a:pt x="178586" y="195479"/>
                    </a:lnTo>
                    <a:close/>
                  </a:path>
                  <a:path w="473710" h="562609">
                    <a:moveTo>
                      <a:pt x="182839" y="196000"/>
                    </a:moveTo>
                    <a:lnTo>
                      <a:pt x="182508" y="196293"/>
                    </a:lnTo>
                    <a:lnTo>
                      <a:pt x="182150" y="196702"/>
                    </a:lnTo>
                    <a:lnTo>
                      <a:pt x="182839" y="196000"/>
                    </a:lnTo>
                    <a:close/>
                  </a:path>
                  <a:path w="473710" h="562609">
                    <a:moveTo>
                      <a:pt x="177986" y="194781"/>
                    </a:moveTo>
                    <a:lnTo>
                      <a:pt x="175983" y="196684"/>
                    </a:lnTo>
                    <a:lnTo>
                      <a:pt x="177279" y="195599"/>
                    </a:lnTo>
                    <a:lnTo>
                      <a:pt x="177986" y="194781"/>
                    </a:lnTo>
                    <a:close/>
                  </a:path>
                  <a:path w="473710" h="562609">
                    <a:moveTo>
                      <a:pt x="182770" y="196344"/>
                    </a:moveTo>
                    <a:lnTo>
                      <a:pt x="182348" y="196676"/>
                    </a:lnTo>
                    <a:lnTo>
                      <a:pt x="182770" y="196344"/>
                    </a:lnTo>
                    <a:close/>
                  </a:path>
                  <a:path w="473710" h="562609">
                    <a:moveTo>
                      <a:pt x="173669" y="196112"/>
                    </a:moveTo>
                    <a:lnTo>
                      <a:pt x="172895" y="196356"/>
                    </a:lnTo>
                    <a:lnTo>
                      <a:pt x="172547" y="196669"/>
                    </a:lnTo>
                    <a:lnTo>
                      <a:pt x="173084" y="196480"/>
                    </a:lnTo>
                    <a:lnTo>
                      <a:pt x="173669" y="196112"/>
                    </a:lnTo>
                    <a:close/>
                  </a:path>
                  <a:path w="473710" h="562609">
                    <a:moveTo>
                      <a:pt x="183195" y="195507"/>
                    </a:moveTo>
                    <a:lnTo>
                      <a:pt x="182650" y="195957"/>
                    </a:lnTo>
                    <a:lnTo>
                      <a:pt x="182046" y="196665"/>
                    </a:lnTo>
                    <a:lnTo>
                      <a:pt x="182519" y="196251"/>
                    </a:lnTo>
                    <a:lnTo>
                      <a:pt x="183195" y="195507"/>
                    </a:lnTo>
                    <a:close/>
                  </a:path>
                  <a:path w="473710" h="562609">
                    <a:moveTo>
                      <a:pt x="175396" y="196393"/>
                    </a:moveTo>
                    <a:lnTo>
                      <a:pt x="175064" y="196644"/>
                    </a:lnTo>
                    <a:lnTo>
                      <a:pt x="175306" y="196492"/>
                    </a:lnTo>
                    <a:close/>
                  </a:path>
                  <a:path w="473710" h="562609">
                    <a:moveTo>
                      <a:pt x="181226" y="195032"/>
                    </a:moveTo>
                    <a:lnTo>
                      <a:pt x="179810" y="196459"/>
                    </a:lnTo>
                    <a:lnTo>
                      <a:pt x="179687" y="196629"/>
                    </a:lnTo>
                    <a:lnTo>
                      <a:pt x="180409" y="196009"/>
                    </a:lnTo>
                    <a:lnTo>
                      <a:pt x="181226" y="195032"/>
                    </a:lnTo>
                    <a:close/>
                  </a:path>
                  <a:path w="473710" h="562609">
                    <a:moveTo>
                      <a:pt x="175328" y="196426"/>
                    </a:moveTo>
                    <a:lnTo>
                      <a:pt x="175084" y="196626"/>
                    </a:lnTo>
                    <a:lnTo>
                      <a:pt x="175328" y="196426"/>
                    </a:lnTo>
                    <a:close/>
                  </a:path>
                  <a:path w="473710" h="562609">
                    <a:moveTo>
                      <a:pt x="173297" y="196421"/>
                    </a:moveTo>
                    <a:lnTo>
                      <a:pt x="172981" y="196545"/>
                    </a:lnTo>
                    <a:lnTo>
                      <a:pt x="173297" y="196421"/>
                    </a:lnTo>
                    <a:close/>
                  </a:path>
                  <a:path w="473710" h="562609">
                    <a:moveTo>
                      <a:pt x="168276" y="195842"/>
                    </a:moveTo>
                    <a:lnTo>
                      <a:pt x="166629" y="196335"/>
                    </a:lnTo>
                    <a:lnTo>
                      <a:pt x="166049" y="196597"/>
                    </a:lnTo>
                    <a:lnTo>
                      <a:pt x="167173" y="196370"/>
                    </a:lnTo>
                    <a:lnTo>
                      <a:pt x="168276" y="195842"/>
                    </a:lnTo>
                    <a:close/>
                  </a:path>
                  <a:path w="473710" h="562609">
                    <a:moveTo>
                      <a:pt x="183483" y="195784"/>
                    </a:moveTo>
                    <a:lnTo>
                      <a:pt x="182668" y="196459"/>
                    </a:lnTo>
                    <a:lnTo>
                      <a:pt x="183330" y="195957"/>
                    </a:lnTo>
                    <a:lnTo>
                      <a:pt x="183483" y="195784"/>
                    </a:lnTo>
                    <a:close/>
                  </a:path>
                  <a:path w="473710" h="562609">
                    <a:moveTo>
                      <a:pt x="183486" y="195580"/>
                    </a:moveTo>
                    <a:lnTo>
                      <a:pt x="183321" y="195580"/>
                    </a:lnTo>
                    <a:lnTo>
                      <a:pt x="182594" y="196288"/>
                    </a:lnTo>
                    <a:lnTo>
                      <a:pt x="182345" y="196579"/>
                    </a:lnTo>
                    <a:lnTo>
                      <a:pt x="183057" y="196025"/>
                    </a:lnTo>
                    <a:lnTo>
                      <a:pt x="183486" y="195580"/>
                    </a:lnTo>
                    <a:close/>
                  </a:path>
                  <a:path w="473710" h="562609">
                    <a:moveTo>
                      <a:pt x="177279" y="191770"/>
                    </a:moveTo>
                    <a:lnTo>
                      <a:pt x="171668" y="196572"/>
                    </a:lnTo>
                    <a:lnTo>
                      <a:pt x="172303" y="196288"/>
                    </a:lnTo>
                    <a:lnTo>
                      <a:pt x="177279" y="191770"/>
                    </a:lnTo>
                    <a:close/>
                  </a:path>
                  <a:path w="473710" h="562609">
                    <a:moveTo>
                      <a:pt x="175570" y="196309"/>
                    </a:moveTo>
                    <a:lnTo>
                      <a:pt x="175383" y="196421"/>
                    </a:lnTo>
                    <a:lnTo>
                      <a:pt x="175570" y="196309"/>
                    </a:lnTo>
                    <a:close/>
                  </a:path>
                  <a:path w="473710" h="562609">
                    <a:moveTo>
                      <a:pt x="167293" y="196375"/>
                    </a:moveTo>
                    <a:lnTo>
                      <a:pt x="167135" y="196407"/>
                    </a:lnTo>
                    <a:lnTo>
                      <a:pt x="166900" y="196523"/>
                    </a:lnTo>
                    <a:lnTo>
                      <a:pt x="167293" y="196375"/>
                    </a:lnTo>
                    <a:close/>
                  </a:path>
                  <a:path w="473710" h="562609">
                    <a:moveTo>
                      <a:pt x="175758" y="195980"/>
                    </a:moveTo>
                    <a:lnTo>
                      <a:pt x="175258" y="196459"/>
                    </a:lnTo>
                    <a:lnTo>
                      <a:pt x="175488" y="196288"/>
                    </a:lnTo>
                    <a:lnTo>
                      <a:pt x="175758" y="195980"/>
                    </a:lnTo>
                    <a:close/>
                  </a:path>
                  <a:path w="473710" h="562609">
                    <a:moveTo>
                      <a:pt x="175813" y="196192"/>
                    </a:moveTo>
                    <a:lnTo>
                      <a:pt x="175576" y="196306"/>
                    </a:lnTo>
                    <a:lnTo>
                      <a:pt x="175461" y="196436"/>
                    </a:lnTo>
                    <a:lnTo>
                      <a:pt x="175707" y="196306"/>
                    </a:lnTo>
                    <a:close/>
                  </a:path>
                  <a:path w="473710" h="562609">
                    <a:moveTo>
                      <a:pt x="174515" y="195846"/>
                    </a:moveTo>
                    <a:lnTo>
                      <a:pt x="173947" y="196025"/>
                    </a:lnTo>
                    <a:lnTo>
                      <a:pt x="173297" y="196421"/>
                    </a:lnTo>
                    <a:lnTo>
                      <a:pt x="174042" y="196173"/>
                    </a:lnTo>
                    <a:lnTo>
                      <a:pt x="174515" y="195846"/>
                    </a:lnTo>
                    <a:close/>
                  </a:path>
                  <a:path w="473710" h="562609">
                    <a:moveTo>
                      <a:pt x="183798" y="195580"/>
                    </a:moveTo>
                    <a:lnTo>
                      <a:pt x="183309" y="195980"/>
                    </a:lnTo>
                    <a:lnTo>
                      <a:pt x="182935" y="196404"/>
                    </a:lnTo>
                    <a:lnTo>
                      <a:pt x="183798" y="195580"/>
                    </a:lnTo>
                    <a:close/>
                  </a:path>
                  <a:path w="473710" h="562609">
                    <a:moveTo>
                      <a:pt x="173488" y="195796"/>
                    </a:moveTo>
                    <a:lnTo>
                      <a:pt x="173353" y="195856"/>
                    </a:lnTo>
                    <a:lnTo>
                      <a:pt x="172761" y="196398"/>
                    </a:lnTo>
                    <a:lnTo>
                      <a:pt x="173488" y="195796"/>
                    </a:lnTo>
                    <a:close/>
                  </a:path>
                  <a:path w="473710" h="562609">
                    <a:moveTo>
                      <a:pt x="182993" y="195550"/>
                    </a:moveTo>
                    <a:lnTo>
                      <a:pt x="182119" y="196396"/>
                    </a:lnTo>
                    <a:lnTo>
                      <a:pt x="182611" y="195989"/>
                    </a:lnTo>
                    <a:lnTo>
                      <a:pt x="182993" y="195550"/>
                    </a:lnTo>
                    <a:close/>
                  </a:path>
                  <a:path w="473710" h="562609">
                    <a:moveTo>
                      <a:pt x="175813" y="196027"/>
                    </a:moveTo>
                    <a:lnTo>
                      <a:pt x="175431" y="196376"/>
                    </a:lnTo>
                    <a:lnTo>
                      <a:pt x="175813" y="196027"/>
                    </a:lnTo>
                    <a:close/>
                  </a:path>
                  <a:path w="473710" h="562609">
                    <a:moveTo>
                      <a:pt x="182887" y="194836"/>
                    </a:moveTo>
                    <a:lnTo>
                      <a:pt x="181627" y="195687"/>
                    </a:lnTo>
                    <a:lnTo>
                      <a:pt x="181504" y="195822"/>
                    </a:lnTo>
                    <a:lnTo>
                      <a:pt x="181131" y="196370"/>
                    </a:lnTo>
                    <a:lnTo>
                      <a:pt x="182789" y="194968"/>
                    </a:lnTo>
                    <a:lnTo>
                      <a:pt x="182887" y="194836"/>
                    </a:lnTo>
                    <a:close/>
                  </a:path>
                  <a:path w="473710" h="562609">
                    <a:moveTo>
                      <a:pt x="169203" y="195984"/>
                    </a:moveTo>
                    <a:lnTo>
                      <a:pt x="167492" y="196322"/>
                    </a:lnTo>
                    <a:lnTo>
                      <a:pt x="169203" y="195984"/>
                    </a:lnTo>
                    <a:close/>
                  </a:path>
                  <a:path w="473710" h="562609">
                    <a:moveTo>
                      <a:pt x="183629" y="195580"/>
                    </a:moveTo>
                    <a:lnTo>
                      <a:pt x="183135" y="195964"/>
                    </a:lnTo>
                    <a:lnTo>
                      <a:pt x="182770" y="196344"/>
                    </a:lnTo>
                    <a:lnTo>
                      <a:pt x="183629" y="195580"/>
                    </a:lnTo>
                    <a:close/>
                  </a:path>
                  <a:path w="473710" h="562609">
                    <a:moveTo>
                      <a:pt x="181647" y="195612"/>
                    </a:moveTo>
                    <a:lnTo>
                      <a:pt x="180781" y="196214"/>
                    </a:lnTo>
                    <a:lnTo>
                      <a:pt x="181584" y="195705"/>
                    </a:lnTo>
                    <a:close/>
                  </a:path>
                  <a:path w="473710" h="562609">
                    <a:moveTo>
                      <a:pt x="173434" y="195783"/>
                    </a:moveTo>
                    <a:lnTo>
                      <a:pt x="172387" y="196251"/>
                    </a:lnTo>
                    <a:lnTo>
                      <a:pt x="173372" y="195839"/>
                    </a:lnTo>
                    <a:close/>
                  </a:path>
                  <a:path w="473710" h="562609">
                    <a:moveTo>
                      <a:pt x="324204" y="187960"/>
                    </a:moveTo>
                    <a:lnTo>
                      <a:pt x="196291" y="187960"/>
                    </a:lnTo>
                    <a:lnTo>
                      <a:pt x="183949" y="195580"/>
                    </a:lnTo>
                    <a:lnTo>
                      <a:pt x="183811" y="195580"/>
                    </a:lnTo>
                    <a:lnTo>
                      <a:pt x="183111" y="196322"/>
                    </a:lnTo>
                    <a:lnTo>
                      <a:pt x="185644" y="195124"/>
                    </a:lnTo>
                    <a:lnTo>
                      <a:pt x="195160" y="189230"/>
                    </a:lnTo>
                    <a:lnTo>
                      <a:pt x="322790" y="189230"/>
                    </a:lnTo>
                    <a:lnTo>
                      <a:pt x="324204" y="187960"/>
                    </a:lnTo>
                    <a:close/>
                  </a:path>
                  <a:path w="473710" h="562609">
                    <a:moveTo>
                      <a:pt x="176299" y="195462"/>
                    </a:moveTo>
                    <a:lnTo>
                      <a:pt x="175469" y="196310"/>
                    </a:lnTo>
                    <a:lnTo>
                      <a:pt x="175835" y="196000"/>
                    </a:lnTo>
                    <a:lnTo>
                      <a:pt x="176299" y="195462"/>
                    </a:lnTo>
                    <a:close/>
                  </a:path>
                  <a:path w="473710" h="562609">
                    <a:moveTo>
                      <a:pt x="170657" y="195245"/>
                    </a:moveTo>
                    <a:lnTo>
                      <a:pt x="167527" y="196310"/>
                    </a:lnTo>
                    <a:lnTo>
                      <a:pt x="169243" y="195964"/>
                    </a:lnTo>
                    <a:lnTo>
                      <a:pt x="170657" y="195245"/>
                    </a:lnTo>
                    <a:close/>
                  </a:path>
                  <a:path w="473710" h="562609">
                    <a:moveTo>
                      <a:pt x="176147" y="195753"/>
                    </a:moveTo>
                    <a:lnTo>
                      <a:pt x="175816" y="196025"/>
                    </a:lnTo>
                    <a:lnTo>
                      <a:pt x="175570" y="196309"/>
                    </a:lnTo>
                    <a:lnTo>
                      <a:pt x="175813" y="196192"/>
                    </a:lnTo>
                    <a:lnTo>
                      <a:pt x="176147" y="195753"/>
                    </a:lnTo>
                    <a:close/>
                  </a:path>
                  <a:path w="473710" h="562609">
                    <a:moveTo>
                      <a:pt x="174178" y="196128"/>
                    </a:moveTo>
                    <a:lnTo>
                      <a:pt x="173983" y="196214"/>
                    </a:lnTo>
                    <a:lnTo>
                      <a:pt x="174178" y="196128"/>
                    </a:lnTo>
                    <a:close/>
                  </a:path>
                  <a:path w="473710" h="562609">
                    <a:moveTo>
                      <a:pt x="176387" y="195917"/>
                    </a:moveTo>
                    <a:lnTo>
                      <a:pt x="175853" y="196173"/>
                    </a:lnTo>
                    <a:lnTo>
                      <a:pt x="176327" y="195973"/>
                    </a:lnTo>
                    <a:close/>
                  </a:path>
                  <a:path w="473710" h="562609">
                    <a:moveTo>
                      <a:pt x="182929" y="195895"/>
                    </a:moveTo>
                    <a:lnTo>
                      <a:pt x="182632" y="196154"/>
                    </a:lnTo>
                    <a:lnTo>
                      <a:pt x="182512" y="196288"/>
                    </a:lnTo>
                    <a:lnTo>
                      <a:pt x="182929" y="195895"/>
                    </a:lnTo>
                    <a:close/>
                  </a:path>
                  <a:path w="473710" h="562609">
                    <a:moveTo>
                      <a:pt x="175593" y="195659"/>
                    </a:moveTo>
                    <a:lnTo>
                      <a:pt x="174294" y="196093"/>
                    </a:lnTo>
                    <a:lnTo>
                      <a:pt x="173995" y="196255"/>
                    </a:lnTo>
                    <a:lnTo>
                      <a:pt x="175290" y="195839"/>
                    </a:lnTo>
                    <a:lnTo>
                      <a:pt x="175541" y="195717"/>
                    </a:lnTo>
                    <a:close/>
                  </a:path>
                  <a:path w="473710" h="562609">
                    <a:moveTo>
                      <a:pt x="178792" y="193658"/>
                    </a:moveTo>
                    <a:lnTo>
                      <a:pt x="176182" y="195724"/>
                    </a:lnTo>
                    <a:lnTo>
                      <a:pt x="175813" y="196192"/>
                    </a:lnTo>
                    <a:lnTo>
                      <a:pt x="176302" y="195957"/>
                    </a:lnTo>
                    <a:lnTo>
                      <a:pt x="178792" y="193658"/>
                    </a:lnTo>
                    <a:close/>
                  </a:path>
                  <a:path w="473710" h="562609">
                    <a:moveTo>
                      <a:pt x="174642" y="195806"/>
                    </a:moveTo>
                    <a:lnTo>
                      <a:pt x="174042" y="196173"/>
                    </a:lnTo>
                    <a:lnTo>
                      <a:pt x="174243" y="196083"/>
                    </a:lnTo>
                    <a:lnTo>
                      <a:pt x="174642" y="195806"/>
                    </a:lnTo>
                    <a:close/>
                  </a:path>
                  <a:path w="473710" h="562609">
                    <a:moveTo>
                      <a:pt x="171200" y="194968"/>
                    </a:moveTo>
                    <a:lnTo>
                      <a:pt x="169035" y="195620"/>
                    </a:lnTo>
                    <a:lnTo>
                      <a:pt x="167775" y="196167"/>
                    </a:lnTo>
                    <a:lnTo>
                      <a:pt x="171042" y="195049"/>
                    </a:lnTo>
                    <a:lnTo>
                      <a:pt x="171200" y="194968"/>
                    </a:lnTo>
                    <a:close/>
                  </a:path>
                  <a:path w="473710" h="562609">
                    <a:moveTo>
                      <a:pt x="183419" y="195322"/>
                    </a:moveTo>
                    <a:lnTo>
                      <a:pt x="182621" y="196164"/>
                    </a:lnTo>
                    <a:lnTo>
                      <a:pt x="182977" y="195839"/>
                    </a:lnTo>
                    <a:lnTo>
                      <a:pt x="183419" y="195322"/>
                    </a:lnTo>
                    <a:close/>
                  </a:path>
                  <a:path w="473710" h="562609">
                    <a:moveTo>
                      <a:pt x="169440" y="195266"/>
                    </a:moveTo>
                    <a:lnTo>
                      <a:pt x="167840" y="195790"/>
                    </a:lnTo>
                    <a:lnTo>
                      <a:pt x="167019" y="196159"/>
                    </a:lnTo>
                    <a:lnTo>
                      <a:pt x="168616" y="195674"/>
                    </a:lnTo>
                    <a:lnTo>
                      <a:pt x="169440" y="195266"/>
                    </a:lnTo>
                    <a:close/>
                  </a:path>
                  <a:path w="473710" h="562609">
                    <a:moveTo>
                      <a:pt x="181910" y="195024"/>
                    </a:moveTo>
                    <a:lnTo>
                      <a:pt x="180837" y="196155"/>
                    </a:lnTo>
                    <a:lnTo>
                      <a:pt x="181568" y="195608"/>
                    </a:lnTo>
                    <a:lnTo>
                      <a:pt x="181910" y="195024"/>
                    </a:lnTo>
                    <a:close/>
                  </a:path>
                  <a:path w="473710" h="562609">
                    <a:moveTo>
                      <a:pt x="181913" y="193536"/>
                    </a:moveTo>
                    <a:lnTo>
                      <a:pt x="179478" y="196154"/>
                    </a:lnTo>
                    <a:lnTo>
                      <a:pt x="181397" y="194252"/>
                    </a:lnTo>
                    <a:lnTo>
                      <a:pt x="181913" y="193536"/>
                    </a:lnTo>
                    <a:close/>
                  </a:path>
                  <a:path w="473710" h="562609">
                    <a:moveTo>
                      <a:pt x="175361" y="195580"/>
                    </a:moveTo>
                    <a:lnTo>
                      <a:pt x="174642" y="195806"/>
                    </a:lnTo>
                    <a:lnTo>
                      <a:pt x="174178" y="196128"/>
                    </a:lnTo>
                    <a:lnTo>
                      <a:pt x="175361" y="195580"/>
                    </a:lnTo>
                    <a:close/>
                  </a:path>
                  <a:path w="473710" h="562609">
                    <a:moveTo>
                      <a:pt x="176615" y="194391"/>
                    </a:moveTo>
                    <a:lnTo>
                      <a:pt x="175831" y="194751"/>
                    </a:lnTo>
                    <a:lnTo>
                      <a:pt x="173669" y="196112"/>
                    </a:lnTo>
                    <a:lnTo>
                      <a:pt x="174002" y="195989"/>
                    </a:lnTo>
                    <a:lnTo>
                      <a:pt x="176615" y="194391"/>
                    </a:lnTo>
                    <a:close/>
                  </a:path>
                  <a:path w="473710" h="562609">
                    <a:moveTo>
                      <a:pt x="175416" y="195923"/>
                    </a:moveTo>
                    <a:lnTo>
                      <a:pt x="175233" y="196067"/>
                    </a:lnTo>
                    <a:lnTo>
                      <a:pt x="175416" y="195923"/>
                    </a:lnTo>
                    <a:close/>
                  </a:path>
                  <a:path w="473710" h="562609">
                    <a:moveTo>
                      <a:pt x="175364" y="195918"/>
                    </a:moveTo>
                    <a:lnTo>
                      <a:pt x="175169" y="196047"/>
                    </a:lnTo>
                    <a:lnTo>
                      <a:pt x="175364" y="195918"/>
                    </a:lnTo>
                    <a:close/>
                  </a:path>
                  <a:path w="473710" h="562609">
                    <a:moveTo>
                      <a:pt x="176256" y="195608"/>
                    </a:moveTo>
                    <a:lnTo>
                      <a:pt x="175813" y="196027"/>
                    </a:lnTo>
                    <a:lnTo>
                      <a:pt x="176147" y="195753"/>
                    </a:lnTo>
                    <a:lnTo>
                      <a:pt x="176256" y="195608"/>
                    </a:lnTo>
                    <a:close/>
                  </a:path>
                  <a:path w="473710" h="562609">
                    <a:moveTo>
                      <a:pt x="183318" y="195580"/>
                    </a:moveTo>
                    <a:lnTo>
                      <a:pt x="182960" y="195868"/>
                    </a:lnTo>
                    <a:lnTo>
                      <a:pt x="182839" y="196000"/>
                    </a:lnTo>
                    <a:lnTo>
                      <a:pt x="183318" y="195580"/>
                    </a:lnTo>
                    <a:close/>
                  </a:path>
                  <a:path w="473710" h="562609">
                    <a:moveTo>
                      <a:pt x="176551" y="195221"/>
                    </a:moveTo>
                    <a:lnTo>
                      <a:pt x="175838" y="195997"/>
                    </a:lnTo>
                    <a:lnTo>
                      <a:pt x="176306" y="195543"/>
                    </a:lnTo>
                    <a:lnTo>
                      <a:pt x="176551" y="195221"/>
                    </a:lnTo>
                    <a:close/>
                  </a:path>
                  <a:path w="473710" h="562609">
                    <a:moveTo>
                      <a:pt x="176997" y="195624"/>
                    </a:moveTo>
                    <a:lnTo>
                      <a:pt x="176431" y="195895"/>
                    </a:lnTo>
                    <a:lnTo>
                      <a:pt x="176997" y="195624"/>
                    </a:lnTo>
                    <a:close/>
                  </a:path>
                  <a:path w="473710" h="562609">
                    <a:moveTo>
                      <a:pt x="176617" y="195092"/>
                    </a:moveTo>
                    <a:lnTo>
                      <a:pt x="176474" y="195186"/>
                    </a:lnTo>
                    <a:lnTo>
                      <a:pt x="175758" y="195980"/>
                    </a:lnTo>
                    <a:lnTo>
                      <a:pt x="176337" y="195418"/>
                    </a:lnTo>
                    <a:lnTo>
                      <a:pt x="176617" y="195092"/>
                    </a:lnTo>
                    <a:close/>
                  </a:path>
                  <a:path w="473710" h="562609">
                    <a:moveTo>
                      <a:pt x="175682" y="195713"/>
                    </a:moveTo>
                    <a:lnTo>
                      <a:pt x="175440" y="195868"/>
                    </a:lnTo>
                    <a:lnTo>
                      <a:pt x="175682" y="195713"/>
                    </a:lnTo>
                    <a:close/>
                  </a:path>
                  <a:path w="473710" h="562609">
                    <a:moveTo>
                      <a:pt x="183523" y="195132"/>
                    </a:moveTo>
                    <a:lnTo>
                      <a:pt x="183230" y="195322"/>
                    </a:lnTo>
                    <a:lnTo>
                      <a:pt x="182642" y="195964"/>
                    </a:lnTo>
                    <a:lnTo>
                      <a:pt x="183234" y="195462"/>
                    </a:lnTo>
                    <a:lnTo>
                      <a:pt x="183523" y="195132"/>
                    </a:lnTo>
                    <a:close/>
                  </a:path>
                  <a:path w="473710" h="562609">
                    <a:moveTo>
                      <a:pt x="175750" y="195691"/>
                    </a:moveTo>
                    <a:lnTo>
                      <a:pt x="175416" y="195923"/>
                    </a:lnTo>
                    <a:lnTo>
                      <a:pt x="175647" y="195790"/>
                    </a:lnTo>
                    <a:close/>
                  </a:path>
                  <a:path w="473710" h="562609">
                    <a:moveTo>
                      <a:pt x="175669" y="195717"/>
                    </a:moveTo>
                    <a:lnTo>
                      <a:pt x="175491" y="195790"/>
                    </a:lnTo>
                    <a:lnTo>
                      <a:pt x="175364" y="195918"/>
                    </a:lnTo>
                    <a:lnTo>
                      <a:pt x="175669" y="195717"/>
                    </a:lnTo>
                    <a:close/>
                  </a:path>
                  <a:path w="473710" h="562609">
                    <a:moveTo>
                      <a:pt x="179136" y="193431"/>
                    </a:moveTo>
                    <a:lnTo>
                      <a:pt x="178730" y="193716"/>
                    </a:lnTo>
                    <a:lnTo>
                      <a:pt x="176387" y="195917"/>
                    </a:lnTo>
                    <a:lnTo>
                      <a:pt x="176974" y="195635"/>
                    </a:lnTo>
                    <a:lnTo>
                      <a:pt x="178183" y="194544"/>
                    </a:lnTo>
                    <a:lnTo>
                      <a:pt x="179136" y="193431"/>
                    </a:lnTo>
                    <a:close/>
                  </a:path>
                  <a:path w="473710" h="562609">
                    <a:moveTo>
                      <a:pt x="172974" y="193040"/>
                    </a:moveTo>
                    <a:lnTo>
                      <a:pt x="166144" y="195901"/>
                    </a:lnTo>
                    <a:lnTo>
                      <a:pt x="166895" y="195679"/>
                    </a:lnTo>
                    <a:lnTo>
                      <a:pt x="172974" y="193040"/>
                    </a:lnTo>
                    <a:close/>
                  </a:path>
                  <a:path w="473710" h="562609">
                    <a:moveTo>
                      <a:pt x="183292" y="195580"/>
                    </a:moveTo>
                    <a:lnTo>
                      <a:pt x="182929" y="195895"/>
                    </a:lnTo>
                    <a:lnTo>
                      <a:pt x="183292" y="195580"/>
                    </a:lnTo>
                    <a:close/>
                  </a:path>
                  <a:path w="473710" h="562609">
                    <a:moveTo>
                      <a:pt x="172340" y="194672"/>
                    </a:moveTo>
                    <a:lnTo>
                      <a:pt x="171823" y="194855"/>
                    </a:lnTo>
                    <a:lnTo>
                      <a:pt x="169742" y="195879"/>
                    </a:lnTo>
                    <a:lnTo>
                      <a:pt x="171117" y="195612"/>
                    </a:lnTo>
                    <a:lnTo>
                      <a:pt x="172340" y="194672"/>
                    </a:lnTo>
                    <a:close/>
                  </a:path>
                  <a:path w="473710" h="562609">
                    <a:moveTo>
                      <a:pt x="173565" y="195724"/>
                    </a:moveTo>
                    <a:lnTo>
                      <a:pt x="173353" y="195856"/>
                    </a:lnTo>
                    <a:lnTo>
                      <a:pt x="173565" y="195724"/>
                    </a:lnTo>
                    <a:close/>
                  </a:path>
                  <a:path w="473710" h="562609">
                    <a:moveTo>
                      <a:pt x="176771" y="194321"/>
                    </a:moveTo>
                    <a:lnTo>
                      <a:pt x="176600" y="194401"/>
                    </a:lnTo>
                    <a:lnTo>
                      <a:pt x="174515" y="195846"/>
                    </a:lnTo>
                    <a:lnTo>
                      <a:pt x="174702" y="195764"/>
                    </a:lnTo>
                    <a:lnTo>
                      <a:pt x="176771" y="194321"/>
                    </a:lnTo>
                    <a:close/>
                  </a:path>
                  <a:path w="473710" h="562609">
                    <a:moveTo>
                      <a:pt x="169459" y="195437"/>
                    </a:moveTo>
                    <a:lnTo>
                      <a:pt x="168514" y="195724"/>
                    </a:lnTo>
                    <a:lnTo>
                      <a:pt x="168276" y="195842"/>
                    </a:lnTo>
                    <a:lnTo>
                      <a:pt x="169459" y="195437"/>
                    </a:lnTo>
                    <a:close/>
                  </a:path>
                  <a:path w="473710" h="562609">
                    <a:moveTo>
                      <a:pt x="182574" y="193391"/>
                    </a:moveTo>
                    <a:lnTo>
                      <a:pt x="180870" y="195018"/>
                    </a:lnTo>
                    <a:lnTo>
                      <a:pt x="180255" y="195839"/>
                    </a:lnTo>
                    <a:lnTo>
                      <a:pt x="180956" y="195255"/>
                    </a:lnTo>
                    <a:lnTo>
                      <a:pt x="182574" y="193391"/>
                    </a:lnTo>
                    <a:close/>
                  </a:path>
                  <a:path w="473710" h="562609">
                    <a:moveTo>
                      <a:pt x="176098" y="195580"/>
                    </a:moveTo>
                    <a:lnTo>
                      <a:pt x="175727" y="195713"/>
                    </a:lnTo>
                    <a:lnTo>
                      <a:pt x="176098" y="195580"/>
                    </a:lnTo>
                    <a:close/>
                  </a:path>
                  <a:path w="473710" h="562609">
                    <a:moveTo>
                      <a:pt x="176041" y="194618"/>
                    </a:moveTo>
                    <a:lnTo>
                      <a:pt x="173607" y="195705"/>
                    </a:lnTo>
                    <a:lnTo>
                      <a:pt x="175873" y="194724"/>
                    </a:lnTo>
                    <a:lnTo>
                      <a:pt x="176041" y="194618"/>
                    </a:lnTo>
                    <a:close/>
                  </a:path>
                  <a:path w="473710" h="562609">
                    <a:moveTo>
                      <a:pt x="184703" y="194625"/>
                    </a:moveTo>
                    <a:lnTo>
                      <a:pt x="184283" y="194895"/>
                    </a:lnTo>
                    <a:lnTo>
                      <a:pt x="183483" y="195784"/>
                    </a:lnTo>
                    <a:lnTo>
                      <a:pt x="183718" y="195599"/>
                    </a:lnTo>
                    <a:lnTo>
                      <a:pt x="184703" y="194625"/>
                    </a:lnTo>
                    <a:close/>
                  </a:path>
                  <a:path w="473710" h="562609">
                    <a:moveTo>
                      <a:pt x="177825" y="191770"/>
                    </a:moveTo>
                    <a:lnTo>
                      <a:pt x="173434" y="195783"/>
                    </a:lnTo>
                    <a:lnTo>
                      <a:pt x="173636" y="195659"/>
                    </a:lnTo>
                    <a:lnTo>
                      <a:pt x="177825" y="191770"/>
                    </a:lnTo>
                    <a:close/>
                  </a:path>
                  <a:path w="473710" h="562609">
                    <a:moveTo>
                      <a:pt x="170353" y="194656"/>
                    </a:moveTo>
                    <a:lnTo>
                      <a:pt x="166815" y="195713"/>
                    </a:lnTo>
                    <a:lnTo>
                      <a:pt x="170353" y="194656"/>
                    </a:lnTo>
                    <a:close/>
                  </a:path>
                  <a:path w="473710" h="562609">
                    <a:moveTo>
                      <a:pt x="178312" y="193974"/>
                    </a:moveTo>
                    <a:lnTo>
                      <a:pt x="177344" y="194613"/>
                    </a:lnTo>
                    <a:lnTo>
                      <a:pt x="176267" y="195599"/>
                    </a:lnTo>
                    <a:lnTo>
                      <a:pt x="176147" y="195753"/>
                    </a:lnTo>
                    <a:lnTo>
                      <a:pt x="178312" y="193974"/>
                    </a:lnTo>
                    <a:close/>
                  </a:path>
                  <a:path w="473710" h="562609">
                    <a:moveTo>
                      <a:pt x="182363" y="195580"/>
                    </a:moveTo>
                    <a:lnTo>
                      <a:pt x="182168" y="195744"/>
                    </a:lnTo>
                    <a:lnTo>
                      <a:pt x="182363" y="195580"/>
                    </a:lnTo>
                    <a:close/>
                  </a:path>
                  <a:path w="473710" h="562609">
                    <a:moveTo>
                      <a:pt x="182967" y="194728"/>
                    </a:moveTo>
                    <a:lnTo>
                      <a:pt x="181696" y="195580"/>
                    </a:lnTo>
                    <a:lnTo>
                      <a:pt x="181570" y="195725"/>
                    </a:lnTo>
                    <a:lnTo>
                      <a:pt x="182858" y="194855"/>
                    </a:lnTo>
                    <a:lnTo>
                      <a:pt x="182967" y="194728"/>
                    </a:lnTo>
                    <a:close/>
                  </a:path>
                  <a:path w="473710" h="562609">
                    <a:moveTo>
                      <a:pt x="175708" y="195620"/>
                    </a:moveTo>
                    <a:lnTo>
                      <a:pt x="175534" y="195725"/>
                    </a:lnTo>
                    <a:lnTo>
                      <a:pt x="175708" y="195620"/>
                    </a:lnTo>
                    <a:close/>
                  </a:path>
                  <a:path w="473710" h="562609">
                    <a:moveTo>
                      <a:pt x="175846" y="195601"/>
                    </a:moveTo>
                    <a:lnTo>
                      <a:pt x="175682" y="195713"/>
                    </a:lnTo>
                    <a:lnTo>
                      <a:pt x="175846" y="195601"/>
                    </a:lnTo>
                    <a:close/>
                  </a:path>
                  <a:path w="473710" h="562609">
                    <a:moveTo>
                      <a:pt x="176428" y="195217"/>
                    </a:moveTo>
                    <a:lnTo>
                      <a:pt x="175849" y="195599"/>
                    </a:lnTo>
                    <a:lnTo>
                      <a:pt x="176110" y="195580"/>
                    </a:lnTo>
                    <a:lnTo>
                      <a:pt x="176428" y="195217"/>
                    </a:lnTo>
                    <a:close/>
                  </a:path>
                  <a:path w="473710" h="562609">
                    <a:moveTo>
                      <a:pt x="171135" y="194427"/>
                    </a:moveTo>
                    <a:lnTo>
                      <a:pt x="170226" y="194714"/>
                    </a:lnTo>
                    <a:lnTo>
                      <a:pt x="168066" y="195688"/>
                    </a:lnTo>
                    <a:lnTo>
                      <a:pt x="169534" y="195217"/>
                    </a:lnTo>
                    <a:lnTo>
                      <a:pt x="171135" y="194427"/>
                    </a:lnTo>
                    <a:close/>
                  </a:path>
                  <a:path w="473710" h="562609">
                    <a:moveTo>
                      <a:pt x="175952" y="195500"/>
                    </a:moveTo>
                    <a:lnTo>
                      <a:pt x="175715" y="195687"/>
                    </a:lnTo>
                    <a:lnTo>
                      <a:pt x="175952" y="195500"/>
                    </a:lnTo>
                    <a:close/>
                  </a:path>
                  <a:path w="473710" h="562609">
                    <a:moveTo>
                      <a:pt x="182147" y="194265"/>
                    </a:moveTo>
                    <a:lnTo>
                      <a:pt x="180900" y="195543"/>
                    </a:lnTo>
                    <a:lnTo>
                      <a:pt x="180792" y="195680"/>
                    </a:lnTo>
                    <a:lnTo>
                      <a:pt x="181644" y="194948"/>
                    </a:lnTo>
                    <a:lnTo>
                      <a:pt x="182147" y="194265"/>
                    </a:lnTo>
                    <a:close/>
                  </a:path>
                  <a:path w="473710" h="562609">
                    <a:moveTo>
                      <a:pt x="177208" y="194310"/>
                    </a:moveTo>
                    <a:lnTo>
                      <a:pt x="176796" y="194310"/>
                    </a:lnTo>
                    <a:lnTo>
                      <a:pt x="175593" y="195659"/>
                    </a:lnTo>
                    <a:lnTo>
                      <a:pt x="176388" y="195087"/>
                    </a:lnTo>
                    <a:lnTo>
                      <a:pt x="177208" y="194310"/>
                    </a:lnTo>
                    <a:close/>
                  </a:path>
                  <a:path w="473710" h="562609">
                    <a:moveTo>
                      <a:pt x="177088" y="195580"/>
                    </a:moveTo>
                    <a:close/>
                  </a:path>
                  <a:path w="473710" h="562609">
                    <a:moveTo>
                      <a:pt x="181696" y="195580"/>
                    </a:moveTo>
                    <a:close/>
                  </a:path>
                  <a:path w="473710" h="562609">
                    <a:moveTo>
                      <a:pt x="177286" y="194651"/>
                    </a:moveTo>
                    <a:lnTo>
                      <a:pt x="176862" y="194931"/>
                    </a:lnTo>
                    <a:lnTo>
                      <a:pt x="176492" y="195299"/>
                    </a:lnTo>
                    <a:lnTo>
                      <a:pt x="176256" y="195608"/>
                    </a:lnTo>
                    <a:lnTo>
                      <a:pt x="177286" y="194651"/>
                    </a:lnTo>
                    <a:close/>
                  </a:path>
                  <a:path w="473710" h="562609">
                    <a:moveTo>
                      <a:pt x="171422" y="194855"/>
                    </a:moveTo>
                    <a:lnTo>
                      <a:pt x="169314" y="195500"/>
                    </a:lnTo>
                    <a:lnTo>
                      <a:pt x="169074" y="195604"/>
                    </a:lnTo>
                    <a:lnTo>
                      <a:pt x="171240" y="194948"/>
                    </a:lnTo>
                    <a:lnTo>
                      <a:pt x="171422" y="194855"/>
                    </a:lnTo>
                    <a:close/>
                  </a:path>
                  <a:path w="473710" h="562609">
                    <a:moveTo>
                      <a:pt x="171284" y="195580"/>
                    </a:moveTo>
                    <a:close/>
                  </a:path>
                  <a:path w="473710" h="562609">
                    <a:moveTo>
                      <a:pt x="172469" y="194628"/>
                    </a:moveTo>
                    <a:lnTo>
                      <a:pt x="171209" y="195580"/>
                    </a:lnTo>
                    <a:lnTo>
                      <a:pt x="172469" y="194628"/>
                    </a:lnTo>
                    <a:close/>
                  </a:path>
                  <a:path w="473710" h="562609">
                    <a:moveTo>
                      <a:pt x="177615" y="195097"/>
                    </a:moveTo>
                    <a:lnTo>
                      <a:pt x="177048" y="195580"/>
                    </a:lnTo>
                    <a:lnTo>
                      <a:pt x="177615" y="195097"/>
                    </a:lnTo>
                    <a:close/>
                  </a:path>
                  <a:path w="473710" h="562609">
                    <a:moveTo>
                      <a:pt x="182365" y="194329"/>
                    </a:moveTo>
                    <a:lnTo>
                      <a:pt x="181665" y="194931"/>
                    </a:lnTo>
                    <a:lnTo>
                      <a:pt x="181192" y="195580"/>
                    </a:lnTo>
                    <a:lnTo>
                      <a:pt x="181383" y="195580"/>
                    </a:lnTo>
                    <a:lnTo>
                      <a:pt x="181850" y="195087"/>
                    </a:lnTo>
                    <a:lnTo>
                      <a:pt x="182365" y="194329"/>
                    </a:lnTo>
                    <a:close/>
                  </a:path>
                  <a:path w="473710" h="562609">
                    <a:moveTo>
                      <a:pt x="182354" y="194555"/>
                    </a:moveTo>
                    <a:lnTo>
                      <a:pt x="181910" y="195024"/>
                    </a:lnTo>
                    <a:lnTo>
                      <a:pt x="181545" y="195580"/>
                    </a:lnTo>
                    <a:lnTo>
                      <a:pt x="181710" y="195500"/>
                    </a:lnTo>
                    <a:lnTo>
                      <a:pt x="182354" y="194555"/>
                    </a:lnTo>
                    <a:close/>
                  </a:path>
                  <a:path w="473710" h="562609">
                    <a:moveTo>
                      <a:pt x="183275" y="194310"/>
                    </a:moveTo>
                    <a:lnTo>
                      <a:pt x="181805" y="195427"/>
                    </a:lnTo>
                    <a:lnTo>
                      <a:pt x="181679" y="195580"/>
                    </a:lnTo>
                    <a:lnTo>
                      <a:pt x="182888" y="194780"/>
                    </a:lnTo>
                    <a:lnTo>
                      <a:pt x="183275" y="194310"/>
                    </a:lnTo>
                    <a:close/>
                  </a:path>
                  <a:path w="473710" h="562609">
                    <a:moveTo>
                      <a:pt x="183667" y="194310"/>
                    </a:moveTo>
                    <a:lnTo>
                      <a:pt x="183414" y="194488"/>
                    </a:lnTo>
                    <a:lnTo>
                      <a:pt x="182339" y="195580"/>
                    </a:lnTo>
                    <a:lnTo>
                      <a:pt x="183667" y="194310"/>
                    </a:lnTo>
                    <a:close/>
                  </a:path>
                  <a:path w="473710" h="562609">
                    <a:moveTo>
                      <a:pt x="183081" y="195418"/>
                    </a:moveTo>
                    <a:lnTo>
                      <a:pt x="182889" y="195580"/>
                    </a:lnTo>
                    <a:lnTo>
                      <a:pt x="183081" y="195418"/>
                    </a:lnTo>
                    <a:close/>
                  </a:path>
                  <a:path w="473710" h="562609">
                    <a:moveTo>
                      <a:pt x="183136" y="195383"/>
                    </a:moveTo>
                    <a:lnTo>
                      <a:pt x="182933" y="195580"/>
                    </a:lnTo>
                    <a:lnTo>
                      <a:pt x="183136" y="195383"/>
                    </a:lnTo>
                    <a:close/>
                  </a:path>
                  <a:path w="473710" h="562609">
                    <a:moveTo>
                      <a:pt x="184340" y="194602"/>
                    </a:moveTo>
                    <a:lnTo>
                      <a:pt x="183447" y="195299"/>
                    </a:lnTo>
                    <a:lnTo>
                      <a:pt x="183199" y="195580"/>
                    </a:lnTo>
                    <a:lnTo>
                      <a:pt x="183576" y="195331"/>
                    </a:lnTo>
                    <a:lnTo>
                      <a:pt x="184340" y="194602"/>
                    </a:lnTo>
                    <a:close/>
                  </a:path>
                  <a:path w="473710" h="562609">
                    <a:moveTo>
                      <a:pt x="183502" y="195396"/>
                    </a:moveTo>
                    <a:lnTo>
                      <a:pt x="183216" y="195580"/>
                    </a:lnTo>
                    <a:lnTo>
                      <a:pt x="183502" y="195396"/>
                    </a:lnTo>
                    <a:close/>
                  </a:path>
                  <a:path w="473710" h="562609">
                    <a:moveTo>
                      <a:pt x="184250" y="194916"/>
                    </a:moveTo>
                    <a:lnTo>
                      <a:pt x="183956" y="195105"/>
                    </a:lnTo>
                    <a:lnTo>
                      <a:pt x="183486" y="195580"/>
                    </a:lnTo>
                    <a:lnTo>
                      <a:pt x="183664" y="195580"/>
                    </a:lnTo>
                    <a:lnTo>
                      <a:pt x="184250" y="194916"/>
                    </a:lnTo>
                    <a:close/>
                  </a:path>
                  <a:path w="473710" h="562609">
                    <a:moveTo>
                      <a:pt x="184734" y="195018"/>
                    </a:moveTo>
                    <a:lnTo>
                      <a:pt x="183869" y="195580"/>
                    </a:lnTo>
                    <a:lnTo>
                      <a:pt x="184734" y="195018"/>
                    </a:lnTo>
                    <a:close/>
                  </a:path>
                  <a:path w="473710" h="562609">
                    <a:moveTo>
                      <a:pt x="185889" y="194310"/>
                    </a:moveTo>
                    <a:lnTo>
                      <a:pt x="183930" y="195580"/>
                    </a:lnTo>
                    <a:lnTo>
                      <a:pt x="185889" y="194310"/>
                    </a:lnTo>
                    <a:close/>
                  </a:path>
                  <a:path w="473710" h="562609">
                    <a:moveTo>
                      <a:pt x="178098" y="194685"/>
                    </a:moveTo>
                    <a:lnTo>
                      <a:pt x="177312" y="195571"/>
                    </a:lnTo>
                    <a:lnTo>
                      <a:pt x="178098" y="194685"/>
                    </a:lnTo>
                    <a:close/>
                  </a:path>
                  <a:path w="473710" h="562609">
                    <a:moveTo>
                      <a:pt x="183401" y="195068"/>
                    </a:moveTo>
                    <a:lnTo>
                      <a:pt x="182854" y="195564"/>
                    </a:lnTo>
                    <a:lnTo>
                      <a:pt x="183096" y="195396"/>
                    </a:lnTo>
                    <a:lnTo>
                      <a:pt x="183401" y="195068"/>
                    </a:lnTo>
                    <a:close/>
                  </a:path>
                  <a:path w="473710" h="562609">
                    <a:moveTo>
                      <a:pt x="179121" y="194825"/>
                    </a:moveTo>
                    <a:lnTo>
                      <a:pt x="178632" y="195272"/>
                    </a:lnTo>
                    <a:lnTo>
                      <a:pt x="178391" y="195563"/>
                    </a:lnTo>
                    <a:lnTo>
                      <a:pt x="179121" y="194825"/>
                    </a:lnTo>
                    <a:close/>
                  </a:path>
                  <a:path w="473710" h="562609">
                    <a:moveTo>
                      <a:pt x="183230" y="195322"/>
                    </a:moveTo>
                    <a:lnTo>
                      <a:pt x="182993" y="195550"/>
                    </a:lnTo>
                    <a:lnTo>
                      <a:pt x="183230" y="195322"/>
                    </a:lnTo>
                    <a:close/>
                  </a:path>
                  <a:path w="473710" h="562609">
                    <a:moveTo>
                      <a:pt x="183436" y="194465"/>
                    </a:moveTo>
                    <a:lnTo>
                      <a:pt x="182732" y="195047"/>
                    </a:lnTo>
                    <a:lnTo>
                      <a:pt x="182361" y="195549"/>
                    </a:lnTo>
                    <a:lnTo>
                      <a:pt x="183436" y="194465"/>
                    </a:lnTo>
                    <a:close/>
                  </a:path>
                  <a:path w="473710" h="562609">
                    <a:moveTo>
                      <a:pt x="178973" y="194857"/>
                    </a:moveTo>
                    <a:lnTo>
                      <a:pt x="178335" y="195543"/>
                    </a:lnTo>
                    <a:lnTo>
                      <a:pt x="178702" y="195186"/>
                    </a:lnTo>
                    <a:lnTo>
                      <a:pt x="178973" y="194857"/>
                    </a:lnTo>
                    <a:close/>
                  </a:path>
                  <a:path w="473710" h="562609">
                    <a:moveTo>
                      <a:pt x="183631" y="195062"/>
                    </a:moveTo>
                    <a:lnTo>
                      <a:pt x="183440" y="195227"/>
                    </a:lnTo>
                    <a:lnTo>
                      <a:pt x="183195" y="195507"/>
                    </a:lnTo>
                    <a:lnTo>
                      <a:pt x="183631" y="195062"/>
                    </a:lnTo>
                    <a:close/>
                  </a:path>
                  <a:path w="473710" h="562609">
                    <a:moveTo>
                      <a:pt x="176867" y="194717"/>
                    </a:moveTo>
                    <a:lnTo>
                      <a:pt x="175952" y="195500"/>
                    </a:lnTo>
                    <a:lnTo>
                      <a:pt x="176669" y="194934"/>
                    </a:lnTo>
                    <a:lnTo>
                      <a:pt x="176867" y="194717"/>
                    </a:lnTo>
                    <a:close/>
                  </a:path>
                  <a:path w="473710" h="562609">
                    <a:moveTo>
                      <a:pt x="182924" y="194141"/>
                    </a:moveTo>
                    <a:lnTo>
                      <a:pt x="182610" y="194288"/>
                    </a:lnTo>
                    <a:lnTo>
                      <a:pt x="182358" y="194567"/>
                    </a:lnTo>
                    <a:lnTo>
                      <a:pt x="181753" y="195466"/>
                    </a:lnTo>
                    <a:lnTo>
                      <a:pt x="183266" y="194310"/>
                    </a:lnTo>
                    <a:lnTo>
                      <a:pt x="182794" y="194310"/>
                    </a:lnTo>
                    <a:lnTo>
                      <a:pt x="182924" y="194141"/>
                    </a:lnTo>
                    <a:close/>
                  </a:path>
                  <a:path w="473710" h="562609">
                    <a:moveTo>
                      <a:pt x="178702" y="194171"/>
                    </a:moveTo>
                    <a:lnTo>
                      <a:pt x="178043" y="194751"/>
                    </a:lnTo>
                    <a:lnTo>
                      <a:pt x="177440" y="195464"/>
                    </a:lnTo>
                    <a:lnTo>
                      <a:pt x="178056" y="194948"/>
                    </a:lnTo>
                    <a:lnTo>
                      <a:pt x="178702" y="194171"/>
                    </a:lnTo>
                    <a:close/>
                  </a:path>
                  <a:path w="473710" h="562609">
                    <a:moveTo>
                      <a:pt x="176680" y="195051"/>
                    </a:moveTo>
                    <a:lnTo>
                      <a:pt x="176299" y="195462"/>
                    </a:lnTo>
                    <a:lnTo>
                      <a:pt x="176545" y="195227"/>
                    </a:lnTo>
                    <a:lnTo>
                      <a:pt x="176680" y="195051"/>
                    </a:lnTo>
                    <a:close/>
                  </a:path>
                  <a:path w="473710" h="562609">
                    <a:moveTo>
                      <a:pt x="172496" y="194310"/>
                    </a:moveTo>
                    <a:lnTo>
                      <a:pt x="172342" y="194317"/>
                    </a:lnTo>
                    <a:lnTo>
                      <a:pt x="169459" y="195437"/>
                    </a:lnTo>
                    <a:lnTo>
                      <a:pt x="171415" y="194857"/>
                    </a:lnTo>
                    <a:lnTo>
                      <a:pt x="172496" y="194310"/>
                    </a:lnTo>
                    <a:close/>
                  </a:path>
                  <a:path w="473710" h="562609">
                    <a:moveTo>
                      <a:pt x="183654" y="195047"/>
                    </a:moveTo>
                    <a:lnTo>
                      <a:pt x="183281" y="195436"/>
                    </a:lnTo>
                    <a:lnTo>
                      <a:pt x="183654" y="195047"/>
                    </a:lnTo>
                    <a:close/>
                  </a:path>
                  <a:path w="473710" h="562609">
                    <a:moveTo>
                      <a:pt x="181014" y="193853"/>
                    </a:moveTo>
                    <a:lnTo>
                      <a:pt x="180611" y="194269"/>
                    </a:lnTo>
                    <a:lnTo>
                      <a:pt x="179758" y="195357"/>
                    </a:lnTo>
                    <a:lnTo>
                      <a:pt x="181014" y="193853"/>
                    </a:lnTo>
                    <a:close/>
                  </a:path>
                  <a:path w="473710" h="562609">
                    <a:moveTo>
                      <a:pt x="183866" y="194310"/>
                    </a:moveTo>
                    <a:lnTo>
                      <a:pt x="183667" y="194310"/>
                    </a:lnTo>
                    <a:lnTo>
                      <a:pt x="182628" y="195355"/>
                    </a:lnTo>
                    <a:lnTo>
                      <a:pt x="183866" y="194310"/>
                    </a:lnTo>
                    <a:close/>
                  </a:path>
                  <a:path w="473710" h="562609">
                    <a:moveTo>
                      <a:pt x="183524" y="195037"/>
                    </a:moveTo>
                    <a:lnTo>
                      <a:pt x="183177" y="195340"/>
                    </a:lnTo>
                    <a:lnTo>
                      <a:pt x="183524" y="195037"/>
                    </a:lnTo>
                    <a:close/>
                  </a:path>
                  <a:path w="473710" h="562609">
                    <a:moveTo>
                      <a:pt x="184268" y="194744"/>
                    </a:moveTo>
                    <a:lnTo>
                      <a:pt x="183593" y="195337"/>
                    </a:lnTo>
                    <a:lnTo>
                      <a:pt x="183829" y="195186"/>
                    </a:lnTo>
                    <a:lnTo>
                      <a:pt x="184268" y="194744"/>
                    </a:lnTo>
                    <a:close/>
                  </a:path>
                  <a:path w="473710" h="562609">
                    <a:moveTo>
                      <a:pt x="183977" y="194551"/>
                    </a:moveTo>
                    <a:lnTo>
                      <a:pt x="183424" y="195047"/>
                    </a:lnTo>
                    <a:lnTo>
                      <a:pt x="183179" y="195331"/>
                    </a:lnTo>
                    <a:lnTo>
                      <a:pt x="183977" y="194551"/>
                    </a:lnTo>
                    <a:close/>
                  </a:path>
                  <a:path w="473710" h="562609">
                    <a:moveTo>
                      <a:pt x="184111" y="194751"/>
                    </a:moveTo>
                    <a:lnTo>
                      <a:pt x="183654" y="195047"/>
                    </a:lnTo>
                    <a:lnTo>
                      <a:pt x="183419" y="195322"/>
                    </a:lnTo>
                    <a:lnTo>
                      <a:pt x="184111" y="194751"/>
                    </a:lnTo>
                    <a:close/>
                  </a:path>
                  <a:path w="473710" h="562609">
                    <a:moveTo>
                      <a:pt x="183595" y="195049"/>
                    </a:moveTo>
                    <a:lnTo>
                      <a:pt x="183230" y="195322"/>
                    </a:lnTo>
                    <a:lnTo>
                      <a:pt x="183474" y="195163"/>
                    </a:lnTo>
                    <a:close/>
                  </a:path>
                  <a:path w="473710" h="562609">
                    <a:moveTo>
                      <a:pt x="184496" y="194501"/>
                    </a:moveTo>
                    <a:lnTo>
                      <a:pt x="184348" y="194597"/>
                    </a:lnTo>
                    <a:lnTo>
                      <a:pt x="183610" y="195302"/>
                    </a:lnTo>
                    <a:lnTo>
                      <a:pt x="184496" y="194501"/>
                    </a:lnTo>
                    <a:close/>
                  </a:path>
                  <a:path w="473710" h="562609">
                    <a:moveTo>
                      <a:pt x="181076" y="193040"/>
                    </a:moveTo>
                    <a:lnTo>
                      <a:pt x="178892" y="195157"/>
                    </a:lnTo>
                    <a:lnTo>
                      <a:pt x="178771" y="195299"/>
                    </a:lnTo>
                    <a:lnTo>
                      <a:pt x="181076" y="193040"/>
                    </a:lnTo>
                    <a:close/>
                  </a:path>
                  <a:path w="473710" h="562609">
                    <a:moveTo>
                      <a:pt x="171200" y="194683"/>
                    </a:moveTo>
                    <a:lnTo>
                      <a:pt x="169549" y="195212"/>
                    </a:lnTo>
                    <a:lnTo>
                      <a:pt x="171200" y="194683"/>
                    </a:lnTo>
                    <a:close/>
                  </a:path>
                  <a:path w="473710" h="562609">
                    <a:moveTo>
                      <a:pt x="183845" y="194763"/>
                    </a:moveTo>
                    <a:lnTo>
                      <a:pt x="183298" y="195255"/>
                    </a:lnTo>
                    <a:lnTo>
                      <a:pt x="183622" y="195018"/>
                    </a:lnTo>
                    <a:lnTo>
                      <a:pt x="183845" y="194763"/>
                    </a:lnTo>
                    <a:close/>
                  </a:path>
                  <a:path w="473710" h="562609">
                    <a:moveTo>
                      <a:pt x="172199" y="194670"/>
                    </a:moveTo>
                    <a:lnTo>
                      <a:pt x="170893" y="195124"/>
                    </a:lnTo>
                    <a:lnTo>
                      <a:pt x="170657" y="195245"/>
                    </a:lnTo>
                    <a:lnTo>
                      <a:pt x="171911" y="194812"/>
                    </a:lnTo>
                    <a:lnTo>
                      <a:pt x="172199" y="194670"/>
                    </a:lnTo>
                    <a:close/>
                  </a:path>
                  <a:path w="473710" h="562609">
                    <a:moveTo>
                      <a:pt x="195160" y="189230"/>
                    </a:moveTo>
                    <a:lnTo>
                      <a:pt x="185483" y="195220"/>
                    </a:lnTo>
                    <a:lnTo>
                      <a:pt x="187465" y="194296"/>
                    </a:lnTo>
                    <a:lnTo>
                      <a:pt x="195160" y="189230"/>
                    </a:lnTo>
                    <a:close/>
                  </a:path>
                  <a:path w="473710" h="562609">
                    <a:moveTo>
                      <a:pt x="176916" y="194740"/>
                    </a:moveTo>
                    <a:lnTo>
                      <a:pt x="176664" y="194948"/>
                    </a:lnTo>
                    <a:lnTo>
                      <a:pt x="176428" y="195217"/>
                    </a:lnTo>
                    <a:lnTo>
                      <a:pt x="176681" y="195018"/>
                    </a:lnTo>
                    <a:lnTo>
                      <a:pt x="176916" y="194740"/>
                    </a:lnTo>
                    <a:close/>
                  </a:path>
                  <a:path w="473710" h="562609">
                    <a:moveTo>
                      <a:pt x="182652" y="192509"/>
                    </a:moveTo>
                    <a:lnTo>
                      <a:pt x="180310" y="195163"/>
                    </a:lnTo>
                    <a:lnTo>
                      <a:pt x="182203" y="193133"/>
                    </a:lnTo>
                    <a:lnTo>
                      <a:pt x="182652" y="192509"/>
                    </a:lnTo>
                    <a:close/>
                  </a:path>
                  <a:path w="473710" h="562609">
                    <a:moveTo>
                      <a:pt x="183731" y="194955"/>
                    </a:moveTo>
                    <a:lnTo>
                      <a:pt x="183523" y="195132"/>
                    </a:lnTo>
                    <a:lnTo>
                      <a:pt x="183731" y="194955"/>
                    </a:lnTo>
                    <a:close/>
                  </a:path>
                  <a:path w="473710" h="562609">
                    <a:moveTo>
                      <a:pt x="178209" y="194519"/>
                    </a:moveTo>
                    <a:lnTo>
                      <a:pt x="177615" y="195097"/>
                    </a:lnTo>
                    <a:lnTo>
                      <a:pt x="177949" y="194812"/>
                    </a:lnTo>
                    <a:lnTo>
                      <a:pt x="178209" y="194519"/>
                    </a:lnTo>
                    <a:close/>
                  </a:path>
                  <a:path w="473710" h="562609">
                    <a:moveTo>
                      <a:pt x="183720" y="191995"/>
                    </a:moveTo>
                    <a:lnTo>
                      <a:pt x="180794" y="195091"/>
                    </a:lnTo>
                    <a:lnTo>
                      <a:pt x="182591" y="193370"/>
                    </a:lnTo>
                    <a:lnTo>
                      <a:pt x="183720" y="191995"/>
                    </a:lnTo>
                    <a:close/>
                  </a:path>
                  <a:path w="473710" h="562609">
                    <a:moveTo>
                      <a:pt x="181549" y="192693"/>
                    </a:moveTo>
                    <a:lnTo>
                      <a:pt x="179225" y="195087"/>
                    </a:lnTo>
                    <a:lnTo>
                      <a:pt x="181149" y="193253"/>
                    </a:lnTo>
                    <a:lnTo>
                      <a:pt x="181549" y="192693"/>
                    </a:lnTo>
                    <a:close/>
                  </a:path>
                  <a:path w="473710" h="562609">
                    <a:moveTo>
                      <a:pt x="183785" y="191915"/>
                    </a:moveTo>
                    <a:lnTo>
                      <a:pt x="181439" y="194224"/>
                    </a:lnTo>
                    <a:lnTo>
                      <a:pt x="180814" y="195062"/>
                    </a:lnTo>
                    <a:lnTo>
                      <a:pt x="183785" y="191915"/>
                    </a:lnTo>
                    <a:close/>
                  </a:path>
                  <a:path w="473710" h="562609">
                    <a:moveTo>
                      <a:pt x="183913" y="194603"/>
                    </a:moveTo>
                    <a:lnTo>
                      <a:pt x="183539" y="194916"/>
                    </a:lnTo>
                    <a:lnTo>
                      <a:pt x="183413" y="195057"/>
                    </a:lnTo>
                    <a:lnTo>
                      <a:pt x="183913" y="194603"/>
                    </a:lnTo>
                    <a:close/>
                  </a:path>
                  <a:path w="473710" h="562609">
                    <a:moveTo>
                      <a:pt x="180680" y="194176"/>
                    </a:moveTo>
                    <a:lnTo>
                      <a:pt x="180124" y="194717"/>
                    </a:lnTo>
                    <a:lnTo>
                      <a:pt x="179887" y="195051"/>
                    </a:lnTo>
                    <a:lnTo>
                      <a:pt x="180680" y="194176"/>
                    </a:lnTo>
                    <a:close/>
                  </a:path>
                  <a:path w="473710" h="562609">
                    <a:moveTo>
                      <a:pt x="177692" y="194128"/>
                    </a:moveTo>
                    <a:lnTo>
                      <a:pt x="176920" y="194740"/>
                    </a:lnTo>
                    <a:lnTo>
                      <a:pt x="176680" y="195051"/>
                    </a:lnTo>
                    <a:lnTo>
                      <a:pt x="177692" y="194128"/>
                    </a:lnTo>
                    <a:close/>
                  </a:path>
                  <a:path w="473710" h="562609">
                    <a:moveTo>
                      <a:pt x="184035" y="194601"/>
                    </a:moveTo>
                    <a:lnTo>
                      <a:pt x="183830" y="194780"/>
                    </a:lnTo>
                    <a:lnTo>
                      <a:pt x="183595" y="195049"/>
                    </a:lnTo>
                    <a:lnTo>
                      <a:pt x="184035" y="194601"/>
                    </a:lnTo>
                    <a:close/>
                  </a:path>
                  <a:path w="473710" h="562609">
                    <a:moveTo>
                      <a:pt x="184571" y="194371"/>
                    </a:moveTo>
                    <a:lnTo>
                      <a:pt x="183765" y="194931"/>
                    </a:lnTo>
                    <a:lnTo>
                      <a:pt x="184119" y="194744"/>
                    </a:lnTo>
                    <a:lnTo>
                      <a:pt x="184571" y="194371"/>
                    </a:lnTo>
                    <a:close/>
                  </a:path>
                  <a:path w="473710" h="562609">
                    <a:moveTo>
                      <a:pt x="184049" y="194529"/>
                    </a:moveTo>
                    <a:lnTo>
                      <a:pt x="183524" y="195037"/>
                    </a:lnTo>
                    <a:lnTo>
                      <a:pt x="183888" y="194714"/>
                    </a:lnTo>
                    <a:lnTo>
                      <a:pt x="184049" y="194529"/>
                    </a:lnTo>
                    <a:close/>
                  </a:path>
                  <a:path w="473710" h="562609">
                    <a:moveTo>
                      <a:pt x="182944" y="193166"/>
                    </a:moveTo>
                    <a:lnTo>
                      <a:pt x="181589" y="194590"/>
                    </a:lnTo>
                    <a:lnTo>
                      <a:pt x="181226" y="195032"/>
                    </a:lnTo>
                    <a:lnTo>
                      <a:pt x="182077" y="194324"/>
                    </a:lnTo>
                    <a:lnTo>
                      <a:pt x="182944" y="193166"/>
                    </a:lnTo>
                    <a:close/>
                  </a:path>
                  <a:path w="473710" h="562609">
                    <a:moveTo>
                      <a:pt x="185962" y="194161"/>
                    </a:moveTo>
                    <a:lnTo>
                      <a:pt x="184734" y="195018"/>
                    </a:lnTo>
                    <a:lnTo>
                      <a:pt x="185876" y="194278"/>
                    </a:lnTo>
                    <a:close/>
                  </a:path>
                  <a:path w="473710" h="562609">
                    <a:moveTo>
                      <a:pt x="183166" y="194648"/>
                    </a:moveTo>
                    <a:lnTo>
                      <a:pt x="182894" y="194831"/>
                    </a:lnTo>
                    <a:lnTo>
                      <a:pt x="182772" y="194992"/>
                    </a:lnTo>
                    <a:lnTo>
                      <a:pt x="183166" y="194648"/>
                    </a:lnTo>
                    <a:close/>
                  </a:path>
                  <a:path w="473710" h="562609">
                    <a:moveTo>
                      <a:pt x="172428" y="194557"/>
                    </a:moveTo>
                    <a:lnTo>
                      <a:pt x="171422" y="194855"/>
                    </a:lnTo>
                    <a:lnTo>
                      <a:pt x="171200" y="194968"/>
                    </a:lnTo>
                    <a:lnTo>
                      <a:pt x="172179" y="194676"/>
                    </a:lnTo>
                    <a:lnTo>
                      <a:pt x="172428" y="194557"/>
                    </a:lnTo>
                    <a:close/>
                  </a:path>
                  <a:path w="473710" h="562609">
                    <a:moveTo>
                      <a:pt x="185585" y="193277"/>
                    </a:moveTo>
                    <a:lnTo>
                      <a:pt x="184194" y="194465"/>
                    </a:lnTo>
                    <a:lnTo>
                      <a:pt x="183736" y="194951"/>
                    </a:lnTo>
                    <a:lnTo>
                      <a:pt x="184645" y="194310"/>
                    </a:lnTo>
                    <a:lnTo>
                      <a:pt x="185585" y="193277"/>
                    </a:lnTo>
                    <a:close/>
                  </a:path>
                  <a:path w="473710" h="562609">
                    <a:moveTo>
                      <a:pt x="181521" y="191770"/>
                    </a:moveTo>
                    <a:lnTo>
                      <a:pt x="178684" y="194192"/>
                    </a:lnTo>
                    <a:lnTo>
                      <a:pt x="178072" y="194935"/>
                    </a:lnTo>
                    <a:lnTo>
                      <a:pt x="180802" y="192641"/>
                    </a:lnTo>
                    <a:lnTo>
                      <a:pt x="181521" y="191770"/>
                    </a:lnTo>
                    <a:close/>
                  </a:path>
                  <a:path w="473710" h="562609">
                    <a:moveTo>
                      <a:pt x="182757" y="193733"/>
                    </a:moveTo>
                    <a:lnTo>
                      <a:pt x="182161" y="194252"/>
                    </a:lnTo>
                    <a:lnTo>
                      <a:pt x="181661" y="194934"/>
                    </a:lnTo>
                    <a:lnTo>
                      <a:pt x="182387" y="194296"/>
                    </a:lnTo>
                    <a:lnTo>
                      <a:pt x="182757" y="193733"/>
                    </a:lnTo>
                    <a:close/>
                  </a:path>
                  <a:path w="473710" h="562609">
                    <a:moveTo>
                      <a:pt x="186207" y="193040"/>
                    </a:moveTo>
                    <a:lnTo>
                      <a:pt x="184859" y="194234"/>
                    </a:lnTo>
                    <a:lnTo>
                      <a:pt x="184250" y="194916"/>
                    </a:lnTo>
                    <a:lnTo>
                      <a:pt x="184740" y="194586"/>
                    </a:lnTo>
                    <a:lnTo>
                      <a:pt x="186207" y="193040"/>
                    </a:lnTo>
                    <a:close/>
                  </a:path>
                  <a:path w="473710" h="562609">
                    <a:moveTo>
                      <a:pt x="184358" y="194019"/>
                    </a:moveTo>
                    <a:lnTo>
                      <a:pt x="184169" y="194178"/>
                    </a:lnTo>
                    <a:lnTo>
                      <a:pt x="183550" y="194895"/>
                    </a:lnTo>
                    <a:lnTo>
                      <a:pt x="184358" y="194019"/>
                    </a:lnTo>
                    <a:close/>
                  </a:path>
                  <a:path w="473710" h="562609">
                    <a:moveTo>
                      <a:pt x="184222" y="194310"/>
                    </a:moveTo>
                    <a:lnTo>
                      <a:pt x="184093" y="194310"/>
                    </a:lnTo>
                    <a:lnTo>
                      <a:pt x="183582" y="194870"/>
                    </a:lnTo>
                    <a:lnTo>
                      <a:pt x="184222" y="194310"/>
                    </a:lnTo>
                    <a:close/>
                  </a:path>
                  <a:path w="473710" h="562609">
                    <a:moveTo>
                      <a:pt x="179817" y="193952"/>
                    </a:moveTo>
                    <a:lnTo>
                      <a:pt x="179464" y="194269"/>
                    </a:lnTo>
                    <a:lnTo>
                      <a:pt x="178973" y="194857"/>
                    </a:lnTo>
                    <a:lnTo>
                      <a:pt x="179817" y="193952"/>
                    </a:lnTo>
                    <a:close/>
                  </a:path>
                  <a:path w="473710" h="562609">
                    <a:moveTo>
                      <a:pt x="183430" y="194417"/>
                    </a:moveTo>
                    <a:lnTo>
                      <a:pt x="182988" y="194714"/>
                    </a:lnTo>
                    <a:lnTo>
                      <a:pt x="183430" y="194417"/>
                    </a:lnTo>
                    <a:close/>
                  </a:path>
                  <a:path w="473710" h="562609">
                    <a:moveTo>
                      <a:pt x="179526" y="194415"/>
                    </a:moveTo>
                    <a:lnTo>
                      <a:pt x="179121" y="194825"/>
                    </a:lnTo>
                    <a:lnTo>
                      <a:pt x="179366" y="194601"/>
                    </a:lnTo>
                    <a:lnTo>
                      <a:pt x="179526" y="194415"/>
                    </a:lnTo>
                    <a:close/>
                  </a:path>
                  <a:path w="473710" h="562609">
                    <a:moveTo>
                      <a:pt x="182203" y="193133"/>
                    </a:moveTo>
                    <a:lnTo>
                      <a:pt x="180655" y="194812"/>
                    </a:lnTo>
                    <a:lnTo>
                      <a:pt x="181953" y="193470"/>
                    </a:lnTo>
                    <a:lnTo>
                      <a:pt x="182203" y="193133"/>
                    </a:lnTo>
                    <a:close/>
                  </a:path>
                  <a:path w="473710" h="562609">
                    <a:moveTo>
                      <a:pt x="184284" y="194310"/>
                    </a:moveTo>
                    <a:lnTo>
                      <a:pt x="183845" y="194763"/>
                    </a:lnTo>
                    <a:lnTo>
                      <a:pt x="184096" y="194529"/>
                    </a:lnTo>
                    <a:lnTo>
                      <a:pt x="184284" y="194310"/>
                    </a:lnTo>
                    <a:close/>
                  </a:path>
                  <a:path w="473710" h="562609">
                    <a:moveTo>
                      <a:pt x="184608" y="194345"/>
                    </a:moveTo>
                    <a:lnTo>
                      <a:pt x="184111" y="194751"/>
                    </a:lnTo>
                    <a:lnTo>
                      <a:pt x="184356" y="194586"/>
                    </a:lnTo>
                    <a:lnTo>
                      <a:pt x="184608" y="194345"/>
                    </a:lnTo>
                    <a:close/>
                  </a:path>
                  <a:path w="473710" h="562609">
                    <a:moveTo>
                      <a:pt x="177089" y="194544"/>
                    </a:moveTo>
                    <a:lnTo>
                      <a:pt x="176916" y="194740"/>
                    </a:lnTo>
                    <a:lnTo>
                      <a:pt x="177089" y="194544"/>
                    </a:lnTo>
                    <a:close/>
                  </a:path>
                  <a:path w="473710" h="562609">
                    <a:moveTo>
                      <a:pt x="177995" y="193837"/>
                    </a:moveTo>
                    <a:lnTo>
                      <a:pt x="177052" y="194586"/>
                    </a:lnTo>
                    <a:lnTo>
                      <a:pt x="176929" y="194729"/>
                    </a:lnTo>
                    <a:lnTo>
                      <a:pt x="177706" y="194114"/>
                    </a:lnTo>
                    <a:lnTo>
                      <a:pt x="177995" y="193837"/>
                    </a:lnTo>
                    <a:close/>
                  </a:path>
                  <a:path w="473710" h="562609">
                    <a:moveTo>
                      <a:pt x="184495" y="193487"/>
                    </a:moveTo>
                    <a:lnTo>
                      <a:pt x="183831" y="193763"/>
                    </a:lnTo>
                    <a:lnTo>
                      <a:pt x="183344" y="194234"/>
                    </a:lnTo>
                    <a:lnTo>
                      <a:pt x="182967" y="194728"/>
                    </a:lnTo>
                    <a:lnTo>
                      <a:pt x="183448" y="194401"/>
                    </a:lnTo>
                    <a:lnTo>
                      <a:pt x="184495" y="193487"/>
                    </a:lnTo>
                    <a:close/>
                  </a:path>
                  <a:path w="473710" h="562609">
                    <a:moveTo>
                      <a:pt x="176733" y="194310"/>
                    </a:moveTo>
                    <a:lnTo>
                      <a:pt x="175994" y="194648"/>
                    </a:lnTo>
                    <a:lnTo>
                      <a:pt x="176733" y="194310"/>
                    </a:lnTo>
                    <a:close/>
                  </a:path>
                  <a:path w="473710" h="562609">
                    <a:moveTo>
                      <a:pt x="177331" y="194193"/>
                    </a:moveTo>
                    <a:lnTo>
                      <a:pt x="176867" y="194717"/>
                    </a:lnTo>
                    <a:lnTo>
                      <a:pt x="177331" y="194193"/>
                    </a:lnTo>
                    <a:close/>
                  </a:path>
                  <a:path w="473710" h="562609">
                    <a:moveTo>
                      <a:pt x="179249" y="193507"/>
                    </a:moveTo>
                    <a:lnTo>
                      <a:pt x="178338" y="194401"/>
                    </a:lnTo>
                    <a:lnTo>
                      <a:pt x="178098" y="194685"/>
                    </a:lnTo>
                    <a:lnTo>
                      <a:pt x="178702" y="194171"/>
                    </a:lnTo>
                    <a:lnTo>
                      <a:pt x="179249" y="193507"/>
                    </a:lnTo>
                    <a:close/>
                  </a:path>
                  <a:path w="473710" h="562609">
                    <a:moveTo>
                      <a:pt x="173650" y="193621"/>
                    </a:moveTo>
                    <a:lnTo>
                      <a:pt x="171200" y="194683"/>
                    </a:lnTo>
                    <a:lnTo>
                      <a:pt x="172364" y="194310"/>
                    </a:lnTo>
                    <a:lnTo>
                      <a:pt x="172496" y="194310"/>
                    </a:lnTo>
                    <a:lnTo>
                      <a:pt x="173253" y="193924"/>
                    </a:lnTo>
                    <a:lnTo>
                      <a:pt x="173650" y="193621"/>
                    </a:lnTo>
                    <a:close/>
                  </a:path>
                  <a:path w="473710" h="562609">
                    <a:moveTo>
                      <a:pt x="172543" y="194567"/>
                    </a:moveTo>
                    <a:lnTo>
                      <a:pt x="172340" y="194672"/>
                    </a:lnTo>
                    <a:lnTo>
                      <a:pt x="172543" y="194567"/>
                    </a:lnTo>
                    <a:close/>
                  </a:path>
                  <a:path w="473710" h="562609">
                    <a:moveTo>
                      <a:pt x="179897" y="193738"/>
                    </a:moveTo>
                    <a:lnTo>
                      <a:pt x="178976" y="194671"/>
                    </a:lnTo>
                    <a:lnTo>
                      <a:pt x="179465" y="194252"/>
                    </a:lnTo>
                    <a:lnTo>
                      <a:pt x="179897" y="193738"/>
                    </a:lnTo>
                    <a:close/>
                  </a:path>
                  <a:path w="473710" h="562609">
                    <a:moveTo>
                      <a:pt x="172515" y="194532"/>
                    </a:moveTo>
                    <a:lnTo>
                      <a:pt x="172201" y="194669"/>
                    </a:lnTo>
                    <a:lnTo>
                      <a:pt x="172447" y="194586"/>
                    </a:lnTo>
                    <a:close/>
                  </a:path>
                  <a:path w="473710" h="562609">
                    <a:moveTo>
                      <a:pt x="184627" y="194416"/>
                    </a:moveTo>
                    <a:lnTo>
                      <a:pt x="184469" y="194529"/>
                    </a:lnTo>
                    <a:lnTo>
                      <a:pt x="184347" y="194660"/>
                    </a:lnTo>
                    <a:lnTo>
                      <a:pt x="184627" y="194416"/>
                    </a:lnTo>
                    <a:close/>
                  </a:path>
                  <a:path w="473710" h="562609">
                    <a:moveTo>
                      <a:pt x="173939" y="193040"/>
                    </a:moveTo>
                    <a:lnTo>
                      <a:pt x="170353" y="194656"/>
                    </a:lnTo>
                    <a:lnTo>
                      <a:pt x="171127" y="194427"/>
                    </a:lnTo>
                    <a:lnTo>
                      <a:pt x="173939" y="193040"/>
                    </a:lnTo>
                    <a:close/>
                  </a:path>
                  <a:path w="473710" h="562609">
                    <a:moveTo>
                      <a:pt x="180286" y="192082"/>
                    </a:moveTo>
                    <a:lnTo>
                      <a:pt x="177286" y="194651"/>
                    </a:lnTo>
                    <a:lnTo>
                      <a:pt x="178339" y="193952"/>
                    </a:lnTo>
                    <a:lnTo>
                      <a:pt x="179470" y="193040"/>
                    </a:lnTo>
                    <a:lnTo>
                      <a:pt x="180286" y="192082"/>
                    </a:lnTo>
                    <a:close/>
                  </a:path>
                  <a:path w="473710" h="562609">
                    <a:moveTo>
                      <a:pt x="177091" y="193957"/>
                    </a:moveTo>
                    <a:lnTo>
                      <a:pt x="176041" y="194618"/>
                    </a:lnTo>
                    <a:lnTo>
                      <a:pt x="176751" y="194310"/>
                    </a:lnTo>
                    <a:lnTo>
                      <a:pt x="177091" y="193957"/>
                    </a:lnTo>
                    <a:close/>
                  </a:path>
                  <a:path w="473710" h="562609">
                    <a:moveTo>
                      <a:pt x="187376" y="191945"/>
                    </a:moveTo>
                    <a:lnTo>
                      <a:pt x="186649" y="192402"/>
                    </a:lnTo>
                    <a:lnTo>
                      <a:pt x="186175" y="193073"/>
                    </a:lnTo>
                    <a:lnTo>
                      <a:pt x="184723" y="194613"/>
                    </a:lnTo>
                    <a:lnTo>
                      <a:pt x="186171" y="193683"/>
                    </a:lnTo>
                    <a:lnTo>
                      <a:pt x="187376" y="191945"/>
                    </a:lnTo>
                    <a:close/>
                  </a:path>
                  <a:path w="473710" h="562609">
                    <a:moveTo>
                      <a:pt x="184675" y="194310"/>
                    </a:moveTo>
                    <a:lnTo>
                      <a:pt x="184340" y="194602"/>
                    </a:lnTo>
                    <a:lnTo>
                      <a:pt x="184576" y="194415"/>
                    </a:lnTo>
                    <a:close/>
                  </a:path>
                  <a:path w="473710" h="562609">
                    <a:moveTo>
                      <a:pt x="184886" y="193718"/>
                    </a:moveTo>
                    <a:lnTo>
                      <a:pt x="184404" y="194168"/>
                    </a:lnTo>
                    <a:lnTo>
                      <a:pt x="184035" y="194601"/>
                    </a:lnTo>
                    <a:lnTo>
                      <a:pt x="184886" y="193718"/>
                    </a:lnTo>
                    <a:close/>
                  </a:path>
                  <a:path w="473710" h="562609">
                    <a:moveTo>
                      <a:pt x="183248" y="192747"/>
                    </a:moveTo>
                    <a:lnTo>
                      <a:pt x="182542" y="193429"/>
                    </a:lnTo>
                    <a:lnTo>
                      <a:pt x="181589" y="194590"/>
                    </a:lnTo>
                    <a:lnTo>
                      <a:pt x="182907" y="193205"/>
                    </a:lnTo>
                    <a:lnTo>
                      <a:pt x="183248" y="192747"/>
                    </a:lnTo>
                    <a:close/>
                  </a:path>
                  <a:path w="473710" h="562609">
                    <a:moveTo>
                      <a:pt x="172627" y="194499"/>
                    </a:moveTo>
                    <a:lnTo>
                      <a:pt x="172447" y="194586"/>
                    </a:lnTo>
                    <a:lnTo>
                      <a:pt x="172627" y="194499"/>
                    </a:lnTo>
                    <a:close/>
                  </a:path>
                  <a:path w="473710" h="562609">
                    <a:moveTo>
                      <a:pt x="173405" y="194310"/>
                    </a:moveTo>
                    <a:lnTo>
                      <a:pt x="173266" y="194310"/>
                    </a:lnTo>
                    <a:lnTo>
                      <a:pt x="172543" y="194567"/>
                    </a:lnTo>
                    <a:lnTo>
                      <a:pt x="173405" y="194310"/>
                    </a:lnTo>
                    <a:close/>
                  </a:path>
                  <a:path w="473710" h="562609">
                    <a:moveTo>
                      <a:pt x="182534" y="194310"/>
                    </a:moveTo>
                    <a:lnTo>
                      <a:pt x="182354" y="194555"/>
                    </a:lnTo>
                    <a:lnTo>
                      <a:pt x="182534" y="194310"/>
                    </a:lnTo>
                    <a:close/>
                  </a:path>
                  <a:path w="473710" h="562609">
                    <a:moveTo>
                      <a:pt x="173266" y="194310"/>
                    </a:moveTo>
                    <a:lnTo>
                      <a:pt x="172663" y="194488"/>
                    </a:lnTo>
                    <a:lnTo>
                      <a:pt x="173266" y="194310"/>
                    </a:lnTo>
                    <a:close/>
                  </a:path>
                  <a:path w="473710" h="562609">
                    <a:moveTo>
                      <a:pt x="178828" y="193040"/>
                    </a:moveTo>
                    <a:lnTo>
                      <a:pt x="178063" y="193507"/>
                    </a:lnTo>
                    <a:lnTo>
                      <a:pt x="177579" y="193974"/>
                    </a:lnTo>
                    <a:lnTo>
                      <a:pt x="177089" y="194544"/>
                    </a:lnTo>
                    <a:lnTo>
                      <a:pt x="178009" y="193824"/>
                    </a:lnTo>
                    <a:lnTo>
                      <a:pt x="178828" y="193040"/>
                    </a:lnTo>
                    <a:close/>
                  </a:path>
                  <a:path w="473710" h="562609">
                    <a:moveTo>
                      <a:pt x="172745" y="194401"/>
                    </a:moveTo>
                    <a:lnTo>
                      <a:pt x="172515" y="194532"/>
                    </a:lnTo>
                    <a:lnTo>
                      <a:pt x="172745" y="194401"/>
                    </a:lnTo>
                    <a:close/>
                  </a:path>
                  <a:path w="473710" h="562609">
                    <a:moveTo>
                      <a:pt x="182643" y="194257"/>
                    </a:moveTo>
                    <a:lnTo>
                      <a:pt x="182398" y="194509"/>
                    </a:lnTo>
                    <a:lnTo>
                      <a:pt x="182643" y="194257"/>
                    </a:lnTo>
                    <a:close/>
                  </a:path>
                  <a:path w="473710" h="562609">
                    <a:moveTo>
                      <a:pt x="185909" y="193040"/>
                    </a:moveTo>
                    <a:lnTo>
                      <a:pt x="184496" y="194501"/>
                    </a:lnTo>
                    <a:lnTo>
                      <a:pt x="184959" y="194114"/>
                    </a:lnTo>
                    <a:lnTo>
                      <a:pt x="185909" y="193040"/>
                    </a:lnTo>
                    <a:close/>
                  </a:path>
                  <a:path w="473710" h="562609">
                    <a:moveTo>
                      <a:pt x="175514" y="193040"/>
                    </a:moveTo>
                    <a:lnTo>
                      <a:pt x="172745" y="194401"/>
                    </a:lnTo>
                    <a:lnTo>
                      <a:pt x="173266" y="194310"/>
                    </a:lnTo>
                    <a:lnTo>
                      <a:pt x="173663" y="194310"/>
                    </a:lnTo>
                    <a:lnTo>
                      <a:pt x="175514" y="193040"/>
                    </a:lnTo>
                    <a:close/>
                  </a:path>
                  <a:path w="473710" h="562609">
                    <a:moveTo>
                      <a:pt x="184376" y="194310"/>
                    </a:moveTo>
                    <a:lnTo>
                      <a:pt x="184166" y="194489"/>
                    </a:lnTo>
                    <a:lnTo>
                      <a:pt x="184376" y="194310"/>
                    </a:lnTo>
                    <a:close/>
                  </a:path>
                  <a:path w="473710" h="562609">
                    <a:moveTo>
                      <a:pt x="173450" y="193824"/>
                    </a:moveTo>
                    <a:lnTo>
                      <a:pt x="173272" y="193924"/>
                    </a:lnTo>
                    <a:lnTo>
                      <a:pt x="172570" y="194488"/>
                    </a:lnTo>
                    <a:lnTo>
                      <a:pt x="172815" y="194345"/>
                    </a:lnTo>
                    <a:lnTo>
                      <a:pt x="173450" y="193824"/>
                    </a:lnTo>
                    <a:close/>
                  </a:path>
                  <a:path w="473710" h="562609">
                    <a:moveTo>
                      <a:pt x="184885" y="193325"/>
                    </a:moveTo>
                    <a:lnTo>
                      <a:pt x="184670" y="193421"/>
                    </a:lnTo>
                    <a:lnTo>
                      <a:pt x="183436" y="194465"/>
                    </a:lnTo>
                    <a:lnTo>
                      <a:pt x="183667" y="194310"/>
                    </a:lnTo>
                    <a:lnTo>
                      <a:pt x="183866" y="194310"/>
                    </a:lnTo>
                    <a:lnTo>
                      <a:pt x="184552" y="193716"/>
                    </a:lnTo>
                    <a:lnTo>
                      <a:pt x="184885" y="193325"/>
                    </a:lnTo>
                    <a:close/>
                  </a:path>
                  <a:path w="473710" h="562609">
                    <a:moveTo>
                      <a:pt x="180693" y="193204"/>
                    </a:moveTo>
                    <a:lnTo>
                      <a:pt x="180229" y="193601"/>
                    </a:lnTo>
                    <a:lnTo>
                      <a:pt x="179526" y="194415"/>
                    </a:lnTo>
                    <a:lnTo>
                      <a:pt x="180693" y="193204"/>
                    </a:lnTo>
                    <a:close/>
                  </a:path>
                  <a:path w="473710" h="562609">
                    <a:moveTo>
                      <a:pt x="184277" y="194310"/>
                    </a:moveTo>
                    <a:close/>
                  </a:path>
                  <a:path w="473710" h="562609">
                    <a:moveTo>
                      <a:pt x="181008" y="193040"/>
                    </a:moveTo>
                    <a:lnTo>
                      <a:pt x="179583" y="194403"/>
                    </a:lnTo>
                    <a:lnTo>
                      <a:pt x="181008" y="193040"/>
                    </a:lnTo>
                    <a:close/>
                  </a:path>
                  <a:path w="473710" h="562609">
                    <a:moveTo>
                      <a:pt x="179522" y="193177"/>
                    </a:moveTo>
                    <a:lnTo>
                      <a:pt x="179185" y="193399"/>
                    </a:lnTo>
                    <a:lnTo>
                      <a:pt x="178375" y="194358"/>
                    </a:lnTo>
                    <a:lnTo>
                      <a:pt x="179280" y="193470"/>
                    </a:lnTo>
                    <a:lnTo>
                      <a:pt x="179522" y="193177"/>
                    </a:lnTo>
                    <a:close/>
                  </a:path>
                  <a:path w="473710" h="562609">
                    <a:moveTo>
                      <a:pt x="183084" y="193448"/>
                    </a:moveTo>
                    <a:lnTo>
                      <a:pt x="182737" y="193763"/>
                    </a:lnTo>
                    <a:lnTo>
                      <a:pt x="182365" y="194329"/>
                    </a:lnTo>
                    <a:lnTo>
                      <a:pt x="182732" y="193982"/>
                    </a:lnTo>
                    <a:lnTo>
                      <a:pt x="183084" y="193448"/>
                    </a:lnTo>
                    <a:close/>
                  </a:path>
                  <a:path w="473710" h="562609">
                    <a:moveTo>
                      <a:pt x="177670" y="193748"/>
                    </a:moveTo>
                    <a:lnTo>
                      <a:pt x="176895" y="194221"/>
                    </a:lnTo>
                    <a:lnTo>
                      <a:pt x="177208" y="194310"/>
                    </a:lnTo>
                    <a:lnTo>
                      <a:pt x="177670" y="193748"/>
                    </a:lnTo>
                    <a:close/>
                  </a:path>
                  <a:path w="473710" h="562609">
                    <a:moveTo>
                      <a:pt x="183507" y="193898"/>
                    </a:moveTo>
                    <a:lnTo>
                      <a:pt x="182920" y="194146"/>
                    </a:lnTo>
                    <a:lnTo>
                      <a:pt x="182794" y="194310"/>
                    </a:lnTo>
                    <a:lnTo>
                      <a:pt x="183205" y="194310"/>
                    </a:lnTo>
                    <a:lnTo>
                      <a:pt x="183507" y="193898"/>
                    </a:lnTo>
                    <a:close/>
                  </a:path>
                  <a:path w="473710" h="562609">
                    <a:moveTo>
                      <a:pt x="183610" y="193855"/>
                    </a:moveTo>
                    <a:lnTo>
                      <a:pt x="183451" y="193974"/>
                    </a:lnTo>
                    <a:lnTo>
                      <a:pt x="183205" y="194310"/>
                    </a:lnTo>
                    <a:lnTo>
                      <a:pt x="183610" y="193855"/>
                    </a:lnTo>
                    <a:close/>
                  </a:path>
                  <a:path w="473710" h="562609">
                    <a:moveTo>
                      <a:pt x="184686" y="193408"/>
                    </a:moveTo>
                    <a:lnTo>
                      <a:pt x="184472" y="193507"/>
                    </a:lnTo>
                    <a:lnTo>
                      <a:pt x="183553" y="194310"/>
                    </a:lnTo>
                    <a:lnTo>
                      <a:pt x="184686" y="193408"/>
                    </a:lnTo>
                    <a:close/>
                  </a:path>
                  <a:path w="473710" h="562609">
                    <a:moveTo>
                      <a:pt x="184512" y="193763"/>
                    </a:moveTo>
                    <a:lnTo>
                      <a:pt x="183866" y="194310"/>
                    </a:lnTo>
                    <a:lnTo>
                      <a:pt x="184289" y="194023"/>
                    </a:lnTo>
                    <a:lnTo>
                      <a:pt x="184512" y="193763"/>
                    </a:lnTo>
                    <a:close/>
                  </a:path>
                  <a:path w="473710" h="562609">
                    <a:moveTo>
                      <a:pt x="184297" y="194017"/>
                    </a:moveTo>
                    <a:lnTo>
                      <a:pt x="183918" y="194310"/>
                    </a:lnTo>
                    <a:lnTo>
                      <a:pt x="184297" y="194017"/>
                    </a:lnTo>
                    <a:close/>
                  </a:path>
                  <a:path w="473710" h="562609">
                    <a:moveTo>
                      <a:pt x="184572" y="193931"/>
                    </a:moveTo>
                    <a:lnTo>
                      <a:pt x="184187" y="194310"/>
                    </a:lnTo>
                    <a:lnTo>
                      <a:pt x="184572" y="193931"/>
                    </a:lnTo>
                    <a:close/>
                  </a:path>
                  <a:path w="473710" h="562609">
                    <a:moveTo>
                      <a:pt x="184451" y="194114"/>
                    </a:moveTo>
                    <a:lnTo>
                      <a:pt x="184241" y="194310"/>
                    </a:lnTo>
                    <a:lnTo>
                      <a:pt x="184451" y="194114"/>
                    </a:lnTo>
                    <a:close/>
                  </a:path>
                  <a:path w="473710" h="562609">
                    <a:moveTo>
                      <a:pt x="186215" y="193655"/>
                    </a:moveTo>
                    <a:lnTo>
                      <a:pt x="185196" y="194310"/>
                    </a:lnTo>
                    <a:lnTo>
                      <a:pt x="185521" y="194310"/>
                    </a:lnTo>
                    <a:lnTo>
                      <a:pt x="185773" y="194134"/>
                    </a:lnTo>
                    <a:lnTo>
                      <a:pt x="186215" y="193655"/>
                    </a:lnTo>
                    <a:close/>
                  </a:path>
                  <a:path w="473710" h="562609">
                    <a:moveTo>
                      <a:pt x="185731" y="194178"/>
                    </a:moveTo>
                    <a:lnTo>
                      <a:pt x="185521" y="194310"/>
                    </a:lnTo>
                    <a:lnTo>
                      <a:pt x="185731" y="194178"/>
                    </a:lnTo>
                    <a:close/>
                  </a:path>
                  <a:path w="473710" h="562609">
                    <a:moveTo>
                      <a:pt x="186073" y="193965"/>
                    </a:moveTo>
                    <a:lnTo>
                      <a:pt x="185724" y="194192"/>
                    </a:lnTo>
                    <a:lnTo>
                      <a:pt x="185952" y="194141"/>
                    </a:lnTo>
                    <a:lnTo>
                      <a:pt x="186073" y="193965"/>
                    </a:lnTo>
                    <a:close/>
                  </a:path>
                  <a:path w="473710" h="562609">
                    <a:moveTo>
                      <a:pt x="185906" y="194258"/>
                    </a:moveTo>
                    <a:close/>
                  </a:path>
                  <a:path w="473710" h="562609">
                    <a:moveTo>
                      <a:pt x="189556" y="191908"/>
                    </a:moveTo>
                    <a:lnTo>
                      <a:pt x="185985" y="194206"/>
                    </a:lnTo>
                    <a:lnTo>
                      <a:pt x="189556" y="191908"/>
                    </a:lnTo>
                    <a:close/>
                  </a:path>
                  <a:path w="473710" h="562609">
                    <a:moveTo>
                      <a:pt x="183657" y="193184"/>
                    </a:moveTo>
                    <a:lnTo>
                      <a:pt x="182791" y="193952"/>
                    </a:lnTo>
                    <a:lnTo>
                      <a:pt x="182540" y="194300"/>
                    </a:lnTo>
                    <a:lnTo>
                      <a:pt x="183352" y="193582"/>
                    </a:lnTo>
                    <a:lnTo>
                      <a:pt x="183657" y="193184"/>
                    </a:lnTo>
                    <a:close/>
                  </a:path>
                  <a:path w="473710" h="562609">
                    <a:moveTo>
                      <a:pt x="184807" y="190599"/>
                    </a:moveTo>
                    <a:lnTo>
                      <a:pt x="181951" y="193497"/>
                    </a:lnTo>
                    <a:lnTo>
                      <a:pt x="181366" y="194296"/>
                    </a:lnTo>
                    <a:lnTo>
                      <a:pt x="183762" y="191939"/>
                    </a:lnTo>
                    <a:lnTo>
                      <a:pt x="184807" y="190599"/>
                    </a:lnTo>
                    <a:close/>
                  </a:path>
                  <a:path w="473710" h="562609">
                    <a:moveTo>
                      <a:pt x="177895" y="193451"/>
                    </a:moveTo>
                    <a:lnTo>
                      <a:pt x="177067" y="193984"/>
                    </a:lnTo>
                    <a:lnTo>
                      <a:pt x="176816" y="194269"/>
                    </a:lnTo>
                    <a:lnTo>
                      <a:pt x="177670" y="193748"/>
                    </a:lnTo>
                    <a:lnTo>
                      <a:pt x="177895" y="193451"/>
                    </a:lnTo>
                    <a:close/>
                  </a:path>
                  <a:path w="473710" h="562609">
                    <a:moveTo>
                      <a:pt x="182971" y="193407"/>
                    </a:moveTo>
                    <a:lnTo>
                      <a:pt x="182147" y="194265"/>
                    </a:lnTo>
                    <a:lnTo>
                      <a:pt x="182768" y="193716"/>
                    </a:lnTo>
                    <a:lnTo>
                      <a:pt x="182971" y="193407"/>
                    </a:lnTo>
                    <a:close/>
                  </a:path>
                  <a:path w="473710" h="562609">
                    <a:moveTo>
                      <a:pt x="186131" y="194042"/>
                    </a:moveTo>
                    <a:lnTo>
                      <a:pt x="185906" y="194258"/>
                    </a:lnTo>
                    <a:lnTo>
                      <a:pt x="186131" y="194042"/>
                    </a:lnTo>
                    <a:close/>
                  </a:path>
                  <a:path w="473710" h="562609">
                    <a:moveTo>
                      <a:pt x="183301" y="193648"/>
                    </a:moveTo>
                    <a:lnTo>
                      <a:pt x="182643" y="194257"/>
                    </a:lnTo>
                    <a:lnTo>
                      <a:pt x="182876" y="194161"/>
                    </a:lnTo>
                    <a:lnTo>
                      <a:pt x="183301" y="193648"/>
                    </a:lnTo>
                    <a:close/>
                  </a:path>
                  <a:path w="473710" h="562609">
                    <a:moveTo>
                      <a:pt x="180932" y="192690"/>
                    </a:moveTo>
                    <a:lnTo>
                      <a:pt x="179826" y="193824"/>
                    </a:lnTo>
                    <a:lnTo>
                      <a:pt x="179489" y="194232"/>
                    </a:lnTo>
                    <a:lnTo>
                      <a:pt x="180932" y="192690"/>
                    </a:lnTo>
                    <a:close/>
                  </a:path>
                  <a:path w="473710" h="562609">
                    <a:moveTo>
                      <a:pt x="189290" y="192063"/>
                    </a:moveTo>
                    <a:lnTo>
                      <a:pt x="186167" y="194017"/>
                    </a:lnTo>
                    <a:lnTo>
                      <a:pt x="185958" y="194224"/>
                    </a:lnTo>
                    <a:lnTo>
                      <a:pt x="189290" y="192063"/>
                    </a:lnTo>
                    <a:close/>
                  </a:path>
                  <a:path w="473710" h="562609">
                    <a:moveTo>
                      <a:pt x="177889" y="193613"/>
                    </a:moveTo>
                    <a:lnTo>
                      <a:pt x="177745" y="193716"/>
                    </a:lnTo>
                    <a:lnTo>
                      <a:pt x="177331" y="194193"/>
                    </a:lnTo>
                    <a:lnTo>
                      <a:pt x="177889" y="193613"/>
                    </a:lnTo>
                    <a:close/>
                  </a:path>
                  <a:path w="473710" h="562609">
                    <a:moveTo>
                      <a:pt x="182753" y="191770"/>
                    </a:moveTo>
                    <a:lnTo>
                      <a:pt x="182005" y="192481"/>
                    </a:lnTo>
                    <a:lnTo>
                      <a:pt x="180680" y="194176"/>
                    </a:lnTo>
                    <a:lnTo>
                      <a:pt x="182753" y="191770"/>
                    </a:lnTo>
                    <a:close/>
                  </a:path>
                  <a:path w="473710" h="562609">
                    <a:moveTo>
                      <a:pt x="186253" y="193649"/>
                    </a:moveTo>
                    <a:lnTo>
                      <a:pt x="185748" y="194168"/>
                    </a:lnTo>
                    <a:lnTo>
                      <a:pt x="186080" y="193952"/>
                    </a:lnTo>
                    <a:lnTo>
                      <a:pt x="186253" y="193649"/>
                    </a:lnTo>
                    <a:close/>
                  </a:path>
                  <a:path w="473710" h="562609">
                    <a:moveTo>
                      <a:pt x="186189" y="193982"/>
                    </a:moveTo>
                    <a:lnTo>
                      <a:pt x="185992" y="194114"/>
                    </a:lnTo>
                    <a:lnTo>
                      <a:pt x="186189" y="193982"/>
                    </a:lnTo>
                    <a:close/>
                  </a:path>
                  <a:path w="473710" h="562609">
                    <a:moveTo>
                      <a:pt x="186207" y="193040"/>
                    </a:moveTo>
                    <a:lnTo>
                      <a:pt x="185923" y="193040"/>
                    </a:lnTo>
                    <a:lnTo>
                      <a:pt x="184937" y="194146"/>
                    </a:lnTo>
                    <a:lnTo>
                      <a:pt x="186207" y="193040"/>
                    </a:lnTo>
                    <a:close/>
                  </a:path>
                  <a:path w="473710" h="562609">
                    <a:moveTo>
                      <a:pt x="184513" y="192526"/>
                    </a:moveTo>
                    <a:lnTo>
                      <a:pt x="183274" y="193683"/>
                    </a:lnTo>
                    <a:lnTo>
                      <a:pt x="182924" y="194141"/>
                    </a:lnTo>
                    <a:lnTo>
                      <a:pt x="183444" y="193924"/>
                    </a:lnTo>
                    <a:lnTo>
                      <a:pt x="184513" y="192526"/>
                    </a:lnTo>
                    <a:close/>
                  </a:path>
                  <a:path w="473710" h="562609">
                    <a:moveTo>
                      <a:pt x="179019" y="193040"/>
                    </a:moveTo>
                    <a:lnTo>
                      <a:pt x="177932" y="193898"/>
                    </a:lnTo>
                    <a:lnTo>
                      <a:pt x="177692" y="194128"/>
                    </a:lnTo>
                    <a:lnTo>
                      <a:pt x="179019" y="193040"/>
                    </a:lnTo>
                    <a:close/>
                  </a:path>
                  <a:path w="473710" h="562609">
                    <a:moveTo>
                      <a:pt x="183173" y="193370"/>
                    </a:moveTo>
                    <a:lnTo>
                      <a:pt x="182696" y="194037"/>
                    </a:lnTo>
                    <a:lnTo>
                      <a:pt x="183173" y="193370"/>
                    </a:lnTo>
                    <a:close/>
                  </a:path>
                  <a:path w="473710" h="562609">
                    <a:moveTo>
                      <a:pt x="184913" y="193541"/>
                    </a:moveTo>
                    <a:lnTo>
                      <a:pt x="184476" y="193890"/>
                    </a:lnTo>
                    <a:lnTo>
                      <a:pt x="184358" y="194019"/>
                    </a:lnTo>
                    <a:lnTo>
                      <a:pt x="184913" y="193541"/>
                    </a:lnTo>
                    <a:close/>
                  </a:path>
                  <a:path w="473710" h="562609">
                    <a:moveTo>
                      <a:pt x="184859" y="193470"/>
                    </a:moveTo>
                    <a:lnTo>
                      <a:pt x="184548" y="193733"/>
                    </a:lnTo>
                    <a:lnTo>
                      <a:pt x="184297" y="194017"/>
                    </a:lnTo>
                    <a:lnTo>
                      <a:pt x="184536" y="193824"/>
                    </a:lnTo>
                    <a:lnTo>
                      <a:pt x="184859" y="193470"/>
                    </a:lnTo>
                    <a:close/>
                  </a:path>
                  <a:path w="473710" h="562609">
                    <a:moveTo>
                      <a:pt x="184202" y="192473"/>
                    </a:moveTo>
                    <a:lnTo>
                      <a:pt x="183235" y="193316"/>
                    </a:lnTo>
                    <a:lnTo>
                      <a:pt x="182755" y="193984"/>
                    </a:lnTo>
                    <a:lnTo>
                      <a:pt x="183608" y="193227"/>
                    </a:lnTo>
                    <a:lnTo>
                      <a:pt x="184202" y="192473"/>
                    </a:lnTo>
                    <a:close/>
                  </a:path>
                  <a:path w="473710" h="562609">
                    <a:moveTo>
                      <a:pt x="187566" y="193040"/>
                    </a:moveTo>
                    <a:lnTo>
                      <a:pt x="186437" y="193738"/>
                    </a:lnTo>
                    <a:lnTo>
                      <a:pt x="186189" y="193982"/>
                    </a:lnTo>
                    <a:lnTo>
                      <a:pt x="187566" y="193040"/>
                    </a:lnTo>
                    <a:close/>
                  </a:path>
                  <a:path w="473710" h="562609">
                    <a:moveTo>
                      <a:pt x="179451" y="193040"/>
                    </a:moveTo>
                    <a:lnTo>
                      <a:pt x="178312" y="193974"/>
                    </a:lnTo>
                    <a:lnTo>
                      <a:pt x="178753" y="193683"/>
                    </a:lnTo>
                    <a:lnTo>
                      <a:pt x="179451" y="193040"/>
                    </a:lnTo>
                    <a:close/>
                  </a:path>
                  <a:path w="473710" h="562609">
                    <a:moveTo>
                      <a:pt x="186945" y="193187"/>
                    </a:moveTo>
                    <a:lnTo>
                      <a:pt x="186300" y="193601"/>
                    </a:lnTo>
                    <a:lnTo>
                      <a:pt x="186073" y="193965"/>
                    </a:lnTo>
                    <a:lnTo>
                      <a:pt x="186426" y="193732"/>
                    </a:lnTo>
                    <a:lnTo>
                      <a:pt x="186945" y="193187"/>
                    </a:lnTo>
                    <a:close/>
                  </a:path>
                  <a:path w="473710" h="562609">
                    <a:moveTo>
                      <a:pt x="180136" y="190500"/>
                    </a:moveTo>
                    <a:lnTo>
                      <a:pt x="177091" y="193957"/>
                    </a:lnTo>
                    <a:lnTo>
                      <a:pt x="177865" y="193470"/>
                    </a:lnTo>
                    <a:lnTo>
                      <a:pt x="180136" y="190500"/>
                    </a:lnTo>
                    <a:close/>
                  </a:path>
                  <a:path w="473710" h="562609">
                    <a:moveTo>
                      <a:pt x="180860" y="192854"/>
                    </a:moveTo>
                    <a:lnTo>
                      <a:pt x="179817" y="193952"/>
                    </a:lnTo>
                    <a:lnTo>
                      <a:pt x="180173" y="193648"/>
                    </a:lnTo>
                    <a:lnTo>
                      <a:pt x="180860" y="192854"/>
                    </a:lnTo>
                    <a:close/>
                  </a:path>
                  <a:path w="473710" h="562609">
                    <a:moveTo>
                      <a:pt x="185324" y="193223"/>
                    </a:moveTo>
                    <a:lnTo>
                      <a:pt x="184824" y="193683"/>
                    </a:lnTo>
                    <a:lnTo>
                      <a:pt x="184613" y="193924"/>
                    </a:lnTo>
                    <a:lnTo>
                      <a:pt x="185324" y="193223"/>
                    </a:lnTo>
                    <a:close/>
                  </a:path>
                  <a:path w="473710" h="562609">
                    <a:moveTo>
                      <a:pt x="184754" y="192303"/>
                    </a:moveTo>
                    <a:lnTo>
                      <a:pt x="184477" y="192575"/>
                    </a:lnTo>
                    <a:lnTo>
                      <a:pt x="183507" y="193898"/>
                    </a:lnTo>
                    <a:lnTo>
                      <a:pt x="184754" y="192303"/>
                    </a:lnTo>
                    <a:close/>
                  </a:path>
                  <a:path w="473710" h="562609">
                    <a:moveTo>
                      <a:pt x="173751" y="193577"/>
                    </a:moveTo>
                    <a:lnTo>
                      <a:pt x="173616" y="193648"/>
                    </a:lnTo>
                    <a:lnTo>
                      <a:pt x="173305" y="193898"/>
                    </a:lnTo>
                    <a:lnTo>
                      <a:pt x="173751" y="193577"/>
                    </a:lnTo>
                    <a:close/>
                  </a:path>
                  <a:path w="473710" h="562609">
                    <a:moveTo>
                      <a:pt x="189214" y="188255"/>
                    </a:moveTo>
                    <a:lnTo>
                      <a:pt x="184774" y="192285"/>
                    </a:lnTo>
                    <a:lnTo>
                      <a:pt x="183610" y="193855"/>
                    </a:lnTo>
                    <a:lnTo>
                      <a:pt x="183823" y="193767"/>
                    </a:lnTo>
                    <a:lnTo>
                      <a:pt x="188802" y="188951"/>
                    </a:lnTo>
                    <a:lnTo>
                      <a:pt x="189214" y="188255"/>
                    </a:lnTo>
                    <a:close/>
                  </a:path>
                  <a:path w="473710" h="562609">
                    <a:moveTo>
                      <a:pt x="184099" y="190500"/>
                    </a:moveTo>
                    <a:lnTo>
                      <a:pt x="181014" y="193853"/>
                    </a:lnTo>
                    <a:lnTo>
                      <a:pt x="183134" y="191794"/>
                    </a:lnTo>
                    <a:lnTo>
                      <a:pt x="184099" y="190500"/>
                    </a:lnTo>
                    <a:close/>
                  </a:path>
                  <a:path w="473710" h="562609">
                    <a:moveTo>
                      <a:pt x="185226" y="193183"/>
                    </a:moveTo>
                    <a:lnTo>
                      <a:pt x="184885" y="193448"/>
                    </a:lnTo>
                    <a:lnTo>
                      <a:pt x="184512" y="193851"/>
                    </a:lnTo>
                    <a:lnTo>
                      <a:pt x="184960" y="193487"/>
                    </a:lnTo>
                    <a:lnTo>
                      <a:pt x="185226" y="193183"/>
                    </a:lnTo>
                    <a:close/>
                  </a:path>
                  <a:path w="473710" h="562609">
                    <a:moveTo>
                      <a:pt x="174993" y="193040"/>
                    </a:moveTo>
                    <a:lnTo>
                      <a:pt x="173751" y="193577"/>
                    </a:lnTo>
                    <a:lnTo>
                      <a:pt x="173450" y="193824"/>
                    </a:lnTo>
                    <a:lnTo>
                      <a:pt x="174993" y="193040"/>
                    </a:lnTo>
                    <a:close/>
                  </a:path>
                  <a:path w="473710" h="562609">
                    <a:moveTo>
                      <a:pt x="188566" y="192341"/>
                    </a:moveTo>
                    <a:lnTo>
                      <a:pt x="187432" y="192924"/>
                    </a:lnTo>
                    <a:lnTo>
                      <a:pt x="187175" y="193040"/>
                    </a:lnTo>
                    <a:lnTo>
                      <a:pt x="186978" y="193166"/>
                    </a:lnTo>
                    <a:lnTo>
                      <a:pt x="186396" y="193764"/>
                    </a:lnTo>
                    <a:lnTo>
                      <a:pt x="188566" y="192341"/>
                    </a:lnTo>
                    <a:close/>
                  </a:path>
                  <a:path w="473710" h="562609">
                    <a:moveTo>
                      <a:pt x="185057" y="193253"/>
                    </a:moveTo>
                    <a:lnTo>
                      <a:pt x="184876" y="193335"/>
                    </a:lnTo>
                    <a:lnTo>
                      <a:pt x="184512" y="193763"/>
                    </a:lnTo>
                    <a:lnTo>
                      <a:pt x="184879" y="193448"/>
                    </a:lnTo>
                    <a:lnTo>
                      <a:pt x="185057" y="193253"/>
                    </a:lnTo>
                    <a:close/>
                  </a:path>
                  <a:path w="473710" h="562609">
                    <a:moveTo>
                      <a:pt x="178080" y="193335"/>
                    </a:moveTo>
                    <a:lnTo>
                      <a:pt x="177900" y="193448"/>
                    </a:lnTo>
                    <a:lnTo>
                      <a:pt x="177670" y="193748"/>
                    </a:lnTo>
                    <a:lnTo>
                      <a:pt x="178080" y="193335"/>
                    </a:lnTo>
                    <a:close/>
                  </a:path>
                  <a:path w="473710" h="562609">
                    <a:moveTo>
                      <a:pt x="181564" y="192009"/>
                    </a:moveTo>
                    <a:lnTo>
                      <a:pt x="180811" y="192641"/>
                    </a:lnTo>
                    <a:lnTo>
                      <a:pt x="179897" y="193738"/>
                    </a:lnTo>
                    <a:lnTo>
                      <a:pt x="181564" y="192009"/>
                    </a:lnTo>
                    <a:close/>
                  </a:path>
                  <a:path w="473710" h="562609">
                    <a:moveTo>
                      <a:pt x="183185" y="191770"/>
                    </a:moveTo>
                    <a:lnTo>
                      <a:pt x="181511" y="193732"/>
                    </a:lnTo>
                    <a:lnTo>
                      <a:pt x="182700" y="192443"/>
                    </a:lnTo>
                    <a:lnTo>
                      <a:pt x="183185" y="191770"/>
                    </a:lnTo>
                    <a:close/>
                  </a:path>
                  <a:path w="473710" h="562609">
                    <a:moveTo>
                      <a:pt x="185634" y="193040"/>
                    </a:moveTo>
                    <a:lnTo>
                      <a:pt x="185368" y="193204"/>
                    </a:lnTo>
                    <a:lnTo>
                      <a:pt x="184886" y="193718"/>
                    </a:lnTo>
                    <a:lnTo>
                      <a:pt x="185634" y="193040"/>
                    </a:lnTo>
                    <a:close/>
                  </a:path>
                  <a:path w="473710" h="562609">
                    <a:moveTo>
                      <a:pt x="178187" y="193267"/>
                    </a:moveTo>
                    <a:lnTo>
                      <a:pt x="178023" y="193399"/>
                    </a:lnTo>
                    <a:lnTo>
                      <a:pt x="177772" y="193685"/>
                    </a:lnTo>
                    <a:lnTo>
                      <a:pt x="178187" y="193267"/>
                    </a:lnTo>
                    <a:close/>
                  </a:path>
                  <a:path w="473710" h="562609">
                    <a:moveTo>
                      <a:pt x="179470" y="193040"/>
                    </a:moveTo>
                    <a:lnTo>
                      <a:pt x="178792" y="193658"/>
                    </a:lnTo>
                    <a:lnTo>
                      <a:pt x="179157" y="193407"/>
                    </a:lnTo>
                    <a:lnTo>
                      <a:pt x="179470" y="193040"/>
                    </a:lnTo>
                    <a:close/>
                  </a:path>
                  <a:path w="473710" h="562609">
                    <a:moveTo>
                      <a:pt x="184726" y="192236"/>
                    </a:moveTo>
                    <a:lnTo>
                      <a:pt x="183673" y="193170"/>
                    </a:lnTo>
                    <a:lnTo>
                      <a:pt x="183301" y="193648"/>
                    </a:lnTo>
                    <a:lnTo>
                      <a:pt x="184513" y="192526"/>
                    </a:lnTo>
                    <a:lnTo>
                      <a:pt x="184726" y="192236"/>
                    </a:lnTo>
                    <a:close/>
                  </a:path>
                  <a:path w="473710" h="562609">
                    <a:moveTo>
                      <a:pt x="175958" y="191770"/>
                    </a:moveTo>
                    <a:lnTo>
                      <a:pt x="173650" y="193621"/>
                    </a:lnTo>
                    <a:lnTo>
                      <a:pt x="175958" y="191770"/>
                    </a:lnTo>
                    <a:close/>
                  </a:path>
                  <a:path w="473710" h="562609">
                    <a:moveTo>
                      <a:pt x="187467" y="192352"/>
                    </a:moveTo>
                    <a:lnTo>
                      <a:pt x="186387" y="193470"/>
                    </a:lnTo>
                    <a:lnTo>
                      <a:pt x="186269" y="193621"/>
                    </a:lnTo>
                    <a:lnTo>
                      <a:pt x="187456" y="192402"/>
                    </a:lnTo>
                    <a:close/>
                  </a:path>
                  <a:path w="473710" h="562609">
                    <a:moveTo>
                      <a:pt x="178549" y="193040"/>
                    </a:moveTo>
                    <a:lnTo>
                      <a:pt x="178257" y="193223"/>
                    </a:lnTo>
                    <a:lnTo>
                      <a:pt x="177889" y="193613"/>
                    </a:lnTo>
                    <a:lnTo>
                      <a:pt x="178135" y="193432"/>
                    </a:lnTo>
                    <a:lnTo>
                      <a:pt x="178549" y="193040"/>
                    </a:lnTo>
                    <a:close/>
                  </a:path>
                  <a:path w="473710" h="562609">
                    <a:moveTo>
                      <a:pt x="185336" y="189802"/>
                    </a:moveTo>
                    <a:lnTo>
                      <a:pt x="182026" y="193391"/>
                    </a:lnTo>
                    <a:lnTo>
                      <a:pt x="181913" y="193536"/>
                    </a:lnTo>
                    <a:lnTo>
                      <a:pt x="184781" y="190625"/>
                    </a:lnTo>
                    <a:lnTo>
                      <a:pt x="185336" y="189802"/>
                    </a:lnTo>
                    <a:close/>
                  </a:path>
                  <a:path w="473710" h="562609">
                    <a:moveTo>
                      <a:pt x="179730" y="193040"/>
                    </a:moveTo>
                    <a:lnTo>
                      <a:pt x="179483" y="193223"/>
                    </a:lnTo>
                    <a:lnTo>
                      <a:pt x="179249" y="193507"/>
                    </a:lnTo>
                    <a:lnTo>
                      <a:pt x="179730" y="193040"/>
                    </a:lnTo>
                    <a:close/>
                  </a:path>
                  <a:path w="473710" h="562609">
                    <a:moveTo>
                      <a:pt x="186218" y="191982"/>
                    </a:moveTo>
                    <a:lnTo>
                      <a:pt x="184495" y="193487"/>
                    </a:lnTo>
                    <a:lnTo>
                      <a:pt x="184706" y="193391"/>
                    </a:lnTo>
                    <a:lnTo>
                      <a:pt x="185127" y="193040"/>
                    </a:lnTo>
                    <a:lnTo>
                      <a:pt x="186218" y="191982"/>
                    </a:lnTo>
                    <a:close/>
                  </a:path>
                  <a:path w="473710" h="562609">
                    <a:moveTo>
                      <a:pt x="185412" y="193105"/>
                    </a:moveTo>
                    <a:lnTo>
                      <a:pt x="185242" y="193187"/>
                    </a:lnTo>
                    <a:lnTo>
                      <a:pt x="184994" y="193478"/>
                    </a:lnTo>
                    <a:lnTo>
                      <a:pt x="185412" y="193105"/>
                    </a:lnTo>
                    <a:close/>
                  </a:path>
                  <a:path w="473710" h="562609">
                    <a:moveTo>
                      <a:pt x="185173" y="193205"/>
                    </a:moveTo>
                    <a:lnTo>
                      <a:pt x="184859" y="193470"/>
                    </a:lnTo>
                    <a:lnTo>
                      <a:pt x="185173" y="193205"/>
                    </a:lnTo>
                    <a:close/>
                  </a:path>
                  <a:path w="473710" h="562609">
                    <a:moveTo>
                      <a:pt x="183566" y="192792"/>
                    </a:moveTo>
                    <a:lnTo>
                      <a:pt x="183084" y="193448"/>
                    </a:lnTo>
                    <a:lnTo>
                      <a:pt x="183210" y="193316"/>
                    </a:lnTo>
                    <a:lnTo>
                      <a:pt x="183566" y="192792"/>
                    </a:lnTo>
                    <a:close/>
                  </a:path>
                  <a:path w="473710" h="562609">
                    <a:moveTo>
                      <a:pt x="185127" y="193040"/>
                    </a:moveTo>
                    <a:lnTo>
                      <a:pt x="184686" y="193408"/>
                    </a:lnTo>
                    <a:lnTo>
                      <a:pt x="184898" y="193309"/>
                    </a:lnTo>
                    <a:lnTo>
                      <a:pt x="185127" y="193040"/>
                    </a:lnTo>
                    <a:close/>
                  </a:path>
                  <a:path w="473710" h="562609">
                    <a:moveTo>
                      <a:pt x="184004" y="192052"/>
                    </a:moveTo>
                    <a:lnTo>
                      <a:pt x="183582" y="192495"/>
                    </a:lnTo>
                    <a:lnTo>
                      <a:pt x="182971" y="193407"/>
                    </a:lnTo>
                    <a:lnTo>
                      <a:pt x="183435" y="192915"/>
                    </a:lnTo>
                    <a:lnTo>
                      <a:pt x="184004" y="192052"/>
                    </a:lnTo>
                    <a:close/>
                  </a:path>
                  <a:path w="473710" h="562609">
                    <a:moveTo>
                      <a:pt x="180682" y="191770"/>
                    </a:moveTo>
                    <a:lnTo>
                      <a:pt x="180346" y="192035"/>
                    </a:lnTo>
                    <a:lnTo>
                      <a:pt x="179185" y="193399"/>
                    </a:lnTo>
                    <a:lnTo>
                      <a:pt x="179530" y="193166"/>
                    </a:lnTo>
                    <a:lnTo>
                      <a:pt x="180682" y="191770"/>
                    </a:lnTo>
                    <a:close/>
                  </a:path>
                  <a:path w="473710" h="562609">
                    <a:moveTo>
                      <a:pt x="183957" y="191770"/>
                    </a:moveTo>
                    <a:lnTo>
                      <a:pt x="182574" y="193391"/>
                    </a:lnTo>
                    <a:lnTo>
                      <a:pt x="183260" y="192731"/>
                    </a:lnTo>
                    <a:lnTo>
                      <a:pt x="183957" y="191770"/>
                    </a:lnTo>
                    <a:close/>
                  </a:path>
                  <a:path w="473710" h="562609">
                    <a:moveTo>
                      <a:pt x="183713" y="192641"/>
                    </a:moveTo>
                    <a:lnTo>
                      <a:pt x="183524" y="192854"/>
                    </a:lnTo>
                    <a:lnTo>
                      <a:pt x="183173" y="193370"/>
                    </a:lnTo>
                    <a:lnTo>
                      <a:pt x="183713" y="192641"/>
                    </a:lnTo>
                    <a:close/>
                  </a:path>
                  <a:path w="473710" h="562609">
                    <a:moveTo>
                      <a:pt x="180568" y="190500"/>
                    </a:moveTo>
                    <a:lnTo>
                      <a:pt x="178080" y="193335"/>
                    </a:lnTo>
                    <a:lnTo>
                      <a:pt x="180568" y="190500"/>
                    </a:lnTo>
                    <a:close/>
                  </a:path>
                  <a:path w="473710" h="562609">
                    <a:moveTo>
                      <a:pt x="185439" y="190860"/>
                    </a:moveTo>
                    <a:lnTo>
                      <a:pt x="183678" y="192690"/>
                    </a:lnTo>
                    <a:lnTo>
                      <a:pt x="183220" y="193329"/>
                    </a:lnTo>
                    <a:lnTo>
                      <a:pt x="184244" y="192419"/>
                    </a:lnTo>
                    <a:lnTo>
                      <a:pt x="185439" y="190860"/>
                    </a:lnTo>
                    <a:close/>
                  </a:path>
                  <a:path w="473710" h="562609">
                    <a:moveTo>
                      <a:pt x="185252" y="193040"/>
                    </a:moveTo>
                    <a:lnTo>
                      <a:pt x="184885" y="193325"/>
                    </a:lnTo>
                    <a:lnTo>
                      <a:pt x="185121" y="193183"/>
                    </a:lnTo>
                    <a:lnTo>
                      <a:pt x="185252" y="193040"/>
                    </a:lnTo>
                    <a:close/>
                  </a:path>
                  <a:path w="473710" h="562609">
                    <a:moveTo>
                      <a:pt x="182833" y="191421"/>
                    </a:moveTo>
                    <a:lnTo>
                      <a:pt x="181115" y="193309"/>
                    </a:lnTo>
                    <a:lnTo>
                      <a:pt x="182066" y="192402"/>
                    </a:lnTo>
                    <a:lnTo>
                      <a:pt x="182833" y="191421"/>
                    </a:lnTo>
                    <a:close/>
                  </a:path>
                  <a:path w="473710" h="562609">
                    <a:moveTo>
                      <a:pt x="185864" y="193040"/>
                    </a:moveTo>
                    <a:lnTo>
                      <a:pt x="185585" y="193277"/>
                    </a:lnTo>
                    <a:lnTo>
                      <a:pt x="185864" y="193040"/>
                    </a:lnTo>
                    <a:close/>
                  </a:path>
                  <a:path w="473710" h="562609">
                    <a:moveTo>
                      <a:pt x="186461" y="191770"/>
                    </a:moveTo>
                    <a:lnTo>
                      <a:pt x="185057" y="193253"/>
                    </a:lnTo>
                    <a:lnTo>
                      <a:pt x="185301" y="193096"/>
                    </a:lnTo>
                    <a:lnTo>
                      <a:pt x="186461" y="191770"/>
                    </a:lnTo>
                    <a:close/>
                  </a:path>
                  <a:path w="473710" h="562609">
                    <a:moveTo>
                      <a:pt x="182771" y="190959"/>
                    </a:moveTo>
                    <a:lnTo>
                      <a:pt x="180693" y="193204"/>
                    </a:lnTo>
                    <a:lnTo>
                      <a:pt x="180886" y="193040"/>
                    </a:lnTo>
                    <a:lnTo>
                      <a:pt x="181997" y="192052"/>
                    </a:lnTo>
                    <a:lnTo>
                      <a:pt x="182771" y="190959"/>
                    </a:lnTo>
                    <a:close/>
                  </a:path>
                  <a:path w="473710" h="562609">
                    <a:moveTo>
                      <a:pt x="187379" y="192731"/>
                    </a:moveTo>
                    <a:lnTo>
                      <a:pt x="186945" y="193187"/>
                    </a:lnTo>
                    <a:lnTo>
                      <a:pt x="187307" y="192955"/>
                    </a:lnTo>
                    <a:lnTo>
                      <a:pt x="187379" y="192731"/>
                    </a:lnTo>
                    <a:close/>
                  </a:path>
                  <a:path w="473710" h="562609">
                    <a:moveTo>
                      <a:pt x="185171" y="191629"/>
                    </a:moveTo>
                    <a:lnTo>
                      <a:pt x="184230" y="192449"/>
                    </a:lnTo>
                    <a:lnTo>
                      <a:pt x="183657" y="193184"/>
                    </a:lnTo>
                    <a:lnTo>
                      <a:pt x="184732" y="192228"/>
                    </a:lnTo>
                    <a:lnTo>
                      <a:pt x="185171" y="191629"/>
                    </a:lnTo>
                    <a:close/>
                  </a:path>
                  <a:path w="473710" h="562609">
                    <a:moveTo>
                      <a:pt x="185479" y="193040"/>
                    </a:moveTo>
                    <a:lnTo>
                      <a:pt x="185258" y="193170"/>
                    </a:lnTo>
                    <a:lnTo>
                      <a:pt x="185479" y="193040"/>
                    </a:lnTo>
                    <a:close/>
                  </a:path>
                  <a:path w="473710" h="562609">
                    <a:moveTo>
                      <a:pt x="183665" y="192349"/>
                    </a:moveTo>
                    <a:lnTo>
                      <a:pt x="183277" y="192719"/>
                    </a:lnTo>
                    <a:lnTo>
                      <a:pt x="182944" y="193166"/>
                    </a:lnTo>
                    <a:lnTo>
                      <a:pt x="183539" y="192540"/>
                    </a:lnTo>
                    <a:lnTo>
                      <a:pt x="183665" y="192349"/>
                    </a:lnTo>
                    <a:close/>
                  </a:path>
                  <a:path w="473710" h="562609">
                    <a:moveTo>
                      <a:pt x="185552" y="193047"/>
                    </a:moveTo>
                    <a:lnTo>
                      <a:pt x="185415" y="193153"/>
                    </a:lnTo>
                    <a:lnTo>
                      <a:pt x="185552" y="193047"/>
                    </a:lnTo>
                    <a:close/>
                  </a:path>
                  <a:path w="473710" h="562609">
                    <a:moveTo>
                      <a:pt x="185712" y="189230"/>
                    </a:moveTo>
                    <a:lnTo>
                      <a:pt x="182640" y="192526"/>
                    </a:lnTo>
                    <a:lnTo>
                      <a:pt x="182203" y="193133"/>
                    </a:lnTo>
                    <a:lnTo>
                      <a:pt x="185527" y="189511"/>
                    </a:lnTo>
                    <a:lnTo>
                      <a:pt x="185712" y="189230"/>
                    </a:lnTo>
                    <a:close/>
                  </a:path>
                  <a:path w="473710" h="562609">
                    <a:moveTo>
                      <a:pt x="186501" y="192035"/>
                    </a:moveTo>
                    <a:lnTo>
                      <a:pt x="185412" y="193105"/>
                    </a:lnTo>
                    <a:lnTo>
                      <a:pt x="186417" y="192146"/>
                    </a:lnTo>
                    <a:close/>
                  </a:path>
                  <a:path w="473710" h="562609">
                    <a:moveTo>
                      <a:pt x="185562" y="193040"/>
                    </a:moveTo>
                    <a:close/>
                  </a:path>
                  <a:path w="473710" h="562609">
                    <a:moveTo>
                      <a:pt x="186621" y="191770"/>
                    </a:moveTo>
                    <a:lnTo>
                      <a:pt x="186461" y="191770"/>
                    </a:lnTo>
                    <a:lnTo>
                      <a:pt x="185351" y="193040"/>
                    </a:lnTo>
                    <a:lnTo>
                      <a:pt x="186545" y="191939"/>
                    </a:lnTo>
                    <a:lnTo>
                      <a:pt x="186621" y="191770"/>
                    </a:lnTo>
                    <a:close/>
                  </a:path>
                  <a:path w="473710" h="562609">
                    <a:moveTo>
                      <a:pt x="186044" y="192668"/>
                    </a:moveTo>
                    <a:lnTo>
                      <a:pt x="185562" y="193040"/>
                    </a:lnTo>
                    <a:lnTo>
                      <a:pt x="185771" y="192915"/>
                    </a:lnTo>
                    <a:lnTo>
                      <a:pt x="186044" y="192668"/>
                    </a:lnTo>
                    <a:close/>
                  </a:path>
                  <a:path w="473710" h="562609">
                    <a:moveTo>
                      <a:pt x="186072" y="192736"/>
                    </a:moveTo>
                    <a:lnTo>
                      <a:pt x="185744" y="192940"/>
                    </a:lnTo>
                    <a:lnTo>
                      <a:pt x="186072" y="192736"/>
                    </a:lnTo>
                    <a:close/>
                  </a:path>
                  <a:path w="473710" h="562609">
                    <a:moveTo>
                      <a:pt x="186513" y="192468"/>
                    </a:moveTo>
                    <a:lnTo>
                      <a:pt x="186278" y="192641"/>
                    </a:lnTo>
                    <a:lnTo>
                      <a:pt x="186048" y="193040"/>
                    </a:lnTo>
                    <a:lnTo>
                      <a:pt x="186513" y="192468"/>
                    </a:lnTo>
                    <a:close/>
                  </a:path>
                  <a:path w="473710" h="562609">
                    <a:moveTo>
                      <a:pt x="187493" y="192239"/>
                    </a:moveTo>
                    <a:lnTo>
                      <a:pt x="186606" y="193040"/>
                    </a:lnTo>
                    <a:lnTo>
                      <a:pt x="187313" y="192468"/>
                    </a:lnTo>
                    <a:lnTo>
                      <a:pt x="187431" y="192341"/>
                    </a:lnTo>
                    <a:close/>
                  </a:path>
                  <a:path w="473710" h="562609">
                    <a:moveTo>
                      <a:pt x="187288" y="192495"/>
                    </a:moveTo>
                    <a:lnTo>
                      <a:pt x="186606" y="193040"/>
                    </a:lnTo>
                    <a:lnTo>
                      <a:pt x="186785" y="193040"/>
                    </a:lnTo>
                    <a:lnTo>
                      <a:pt x="187288" y="192495"/>
                    </a:lnTo>
                    <a:close/>
                  </a:path>
                  <a:path w="473710" h="562609">
                    <a:moveTo>
                      <a:pt x="187452" y="192419"/>
                    </a:moveTo>
                    <a:lnTo>
                      <a:pt x="186847" y="193040"/>
                    </a:lnTo>
                    <a:lnTo>
                      <a:pt x="187085" y="193040"/>
                    </a:lnTo>
                    <a:lnTo>
                      <a:pt x="187322" y="192791"/>
                    </a:lnTo>
                    <a:lnTo>
                      <a:pt x="187452" y="192419"/>
                    </a:lnTo>
                    <a:close/>
                  </a:path>
                  <a:path w="473710" h="562609">
                    <a:moveTo>
                      <a:pt x="187322" y="192976"/>
                    </a:moveTo>
                    <a:close/>
                  </a:path>
                  <a:path w="473710" h="562609">
                    <a:moveTo>
                      <a:pt x="187606" y="192763"/>
                    </a:moveTo>
                    <a:lnTo>
                      <a:pt x="187369" y="192915"/>
                    </a:lnTo>
                    <a:lnTo>
                      <a:pt x="187606" y="192763"/>
                    </a:lnTo>
                    <a:close/>
                  </a:path>
                  <a:path w="473710" h="562609">
                    <a:moveTo>
                      <a:pt x="189425" y="191080"/>
                    </a:moveTo>
                    <a:lnTo>
                      <a:pt x="188382" y="191677"/>
                    </a:lnTo>
                    <a:lnTo>
                      <a:pt x="187442" y="192664"/>
                    </a:lnTo>
                    <a:lnTo>
                      <a:pt x="187330" y="192940"/>
                    </a:lnTo>
                    <a:lnTo>
                      <a:pt x="187684" y="192690"/>
                    </a:lnTo>
                    <a:lnTo>
                      <a:pt x="189425" y="191080"/>
                    </a:lnTo>
                    <a:close/>
                  </a:path>
                  <a:path w="473710" h="562609">
                    <a:moveTo>
                      <a:pt x="186308" y="192463"/>
                    </a:moveTo>
                    <a:lnTo>
                      <a:pt x="185762" y="192924"/>
                    </a:lnTo>
                    <a:lnTo>
                      <a:pt x="186087" y="192719"/>
                    </a:lnTo>
                    <a:lnTo>
                      <a:pt x="186308" y="192463"/>
                    </a:lnTo>
                    <a:close/>
                  </a:path>
                  <a:path w="473710" h="562609">
                    <a:moveTo>
                      <a:pt x="181937" y="191770"/>
                    </a:moveTo>
                    <a:lnTo>
                      <a:pt x="180860" y="192854"/>
                    </a:lnTo>
                    <a:lnTo>
                      <a:pt x="181937" y="191770"/>
                    </a:lnTo>
                    <a:close/>
                  </a:path>
                  <a:path w="473710" h="562609">
                    <a:moveTo>
                      <a:pt x="184479" y="191571"/>
                    </a:moveTo>
                    <a:lnTo>
                      <a:pt x="184249" y="191794"/>
                    </a:lnTo>
                    <a:lnTo>
                      <a:pt x="183566" y="192792"/>
                    </a:lnTo>
                    <a:lnTo>
                      <a:pt x="184479" y="191571"/>
                    </a:lnTo>
                    <a:close/>
                  </a:path>
                  <a:path w="473710" h="562609">
                    <a:moveTo>
                      <a:pt x="190113" y="190693"/>
                    </a:moveTo>
                    <a:lnTo>
                      <a:pt x="189459" y="191061"/>
                    </a:lnTo>
                    <a:lnTo>
                      <a:pt x="187606" y="192763"/>
                    </a:lnTo>
                    <a:lnTo>
                      <a:pt x="189154" y="191770"/>
                    </a:lnTo>
                    <a:lnTo>
                      <a:pt x="188988" y="191770"/>
                    </a:lnTo>
                    <a:lnTo>
                      <a:pt x="190113" y="190693"/>
                    </a:lnTo>
                    <a:close/>
                  </a:path>
                  <a:path w="473710" h="562609">
                    <a:moveTo>
                      <a:pt x="184601" y="190922"/>
                    </a:moveTo>
                    <a:lnTo>
                      <a:pt x="183248" y="192747"/>
                    </a:lnTo>
                    <a:lnTo>
                      <a:pt x="183707" y="192285"/>
                    </a:lnTo>
                    <a:lnTo>
                      <a:pt x="184601" y="190922"/>
                    </a:lnTo>
                    <a:close/>
                  </a:path>
                  <a:path w="473710" h="562609">
                    <a:moveTo>
                      <a:pt x="186300" y="192481"/>
                    </a:moveTo>
                    <a:lnTo>
                      <a:pt x="186072" y="192736"/>
                    </a:lnTo>
                    <a:lnTo>
                      <a:pt x="186300" y="192481"/>
                    </a:lnTo>
                    <a:close/>
                  </a:path>
                  <a:path w="473710" h="562609">
                    <a:moveTo>
                      <a:pt x="188405" y="191653"/>
                    </a:moveTo>
                    <a:lnTo>
                      <a:pt x="188150" y="191808"/>
                    </a:lnTo>
                    <a:lnTo>
                      <a:pt x="187691" y="192174"/>
                    </a:lnTo>
                    <a:lnTo>
                      <a:pt x="187496" y="192373"/>
                    </a:lnTo>
                    <a:lnTo>
                      <a:pt x="187379" y="192731"/>
                    </a:lnTo>
                    <a:lnTo>
                      <a:pt x="188405" y="191653"/>
                    </a:lnTo>
                    <a:close/>
                  </a:path>
                  <a:path w="473710" h="562609">
                    <a:moveTo>
                      <a:pt x="183553" y="190500"/>
                    </a:moveTo>
                    <a:lnTo>
                      <a:pt x="182040" y="192009"/>
                    </a:lnTo>
                    <a:lnTo>
                      <a:pt x="181549" y="192693"/>
                    </a:lnTo>
                    <a:lnTo>
                      <a:pt x="183102" y="191077"/>
                    </a:lnTo>
                    <a:lnTo>
                      <a:pt x="183553" y="190500"/>
                    </a:lnTo>
                    <a:close/>
                  </a:path>
                  <a:path w="473710" h="562609">
                    <a:moveTo>
                      <a:pt x="186336" y="192402"/>
                    </a:moveTo>
                    <a:lnTo>
                      <a:pt x="186044" y="192668"/>
                    </a:lnTo>
                    <a:lnTo>
                      <a:pt x="186285" y="192481"/>
                    </a:lnTo>
                    <a:close/>
                  </a:path>
                  <a:path w="473710" h="562609">
                    <a:moveTo>
                      <a:pt x="186029" y="190091"/>
                    </a:moveTo>
                    <a:lnTo>
                      <a:pt x="184551" y="191502"/>
                    </a:lnTo>
                    <a:lnTo>
                      <a:pt x="183713" y="192641"/>
                    </a:lnTo>
                    <a:lnTo>
                      <a:pt x="185428" y="190871"/>
                    </a:lnTo>
                    <a:lnTo>
                      <a:pt x="186029" y="190091"/>
                    </a:lnTo>
                    <a:close/>
                  </a:path>
                  <a:path w="473710" h="562609">
                    <a:moveTo>
                      <a:pt x="184052" y="191979"/>
                    </a:moveTo>
                    <a:lnTo>
                      <a:pt x="183665" y="192349"/>
                    </a:lnTo>
                    <a:lnTo>
                      <a:pt x="183539" y="192540"/>
                    </a:lnTo>
                    <a:lnTo>
                      <a:pt x="184052" y="191979"/>
                    </a:lnTo>
                    <a:close/>
                  </a:path>
                  <a:path w="473710" h="562609">
                    <a:moveTo>
                      <a:pt x="184950" y="192037"/>
                    </a:moveTo>
                    <a:lnTo>
                      <a:pt x="184743" y="192221"/>
                    </a:lnTo>
                    <a:lnTo>
                      <a:pt x="184513" y="192526"/>
                    </a:lnTo>
                    <a:lnTo>
                      <a:pt x="184754" y="192303"/>
                    </a:lnTo>
                    <a:lnTo>
                      <a:pt x="184950" y="192037"/>
                    </a:lnTo>
                    <a:close/>
                  </a:path>
                  <a:path w="473710" h="562609">
                    <a:moveTo>
                      <a:pt x="186654" y="189606"/>
                    </a:moveTo>
                    <a:lnTo>
                      <a:pt x="185367" y="190954"/>
                    </a:lnTo>
                    <a:lnTo>
                      <a:pt x="184202" y="192473"/>
                    </a:lnTo>
                    <a:lnTo>
                      <a:pt x="185201" y="191588"/>
                    </a:lnTo>
                    <a:lnTo>
                      <a:pt x="186654" y="189606"/>
                    </a:lnTo>
                    <a:close/>
                  </a:path>
                  <a:path w="473710" h="562609">
                    <a:moveTo>
                      <a:pt x="186987" y="191939"/>
                    </a:moveTo>
                    <a:lnTo>
                      <a:pt x="186513" y="192468"/>
                    </a:lnTo>
                    <a:lnTo>
                      <a:pt x="186987" y="191939"/>
                    </a:lnTo>
                    <a:close/>
                  </a:path>
                  <a:path w="473710" h="562609">
                    <a:moveTo>
                      <a:pt x="187032" y="191770"/>
                    </a:moveTo>
                    <a:lnTo>
                      <a:pt x="186460" y="192303"/>
                    </a:lnTo>
                    <a:lnTo>
                      <a:pt x="186335" y="192443"/>
                    </a:lnTo>
                    <a:lnTo>
                      <a:pt x="186658" y="192193"/>
                    </a:lnTo>
                    <a:lnTo>
                      <a:pt x="187032" y="191770"/>
                    </a:lnTo>
                    <a:close/>
                  </a:path>
                  <a:path w="473710" h="562609">
                    <a:moveTo>
                      <a:pt x="187687" y="192177"/>
                    </a:moveTo>
                    <a:lnTo>
                      <a:pt x="187552" y="192285"/>
                    </a:lnTo>
                    <a:lnTo>
                      <a:pt x="187452" y="192419"/>
                    </a:lnTo>
                    <a:lnTo>
                      <a:pt x="187687" y="192177"/>
                    </a:lnTo>
                    <a:close/>
                  </a:path>
                  <a:path w="473710" h="562609">
                    <a:moveTo>
                      <a:pt x="187558" y="191080"/>
                    </a:moveTo>
                    <a:lnTo>
                      <a:pt x="187271" y="191304"/>
                    </a:lnTo>
                    <a:lnTo>
                      <a:pt x="186570" y="191995"/>
                    </a:lnTo>
                    <a:lnTo>
                      <a:pt x="186451" y="192146"/>
                    </a:lnTo>
                    <a:lnTo>
                      <a:pt x="186336" y="192402"/>
                    </a:lnTo>
                    <a:lnTo>
                      <a:pt x="187558" y="191080"/>
                    </a:lnTo>
                    <a:close/>
                  </a:path>
                  <a:path w="473710" h="562609">
                    <a:moveTo>
                      <a:pt x="187500" y="191770"/>
                    </a:moveTo>
                    <a:lnTo>
                      <a:pt x="187206" y="191770"/>
                    </a:lnTo>
                    <a:lnTo>
                      <a:pt x="187026" y="191908"/>
                    </a:lnTo>
                    <a:lnTo>
                      <a:pt x="186671" y="192373"/>
                    </a:lnTo>
                    <a:lnTo>
                      <a:pt x="187381" y="191939"/>
                    </a:lnTo>
                    <a:lnTo>
                      <a:pt x="187500" y="191770"/>
                    </a:lnTo>
                    <a:close/>
                  </a:path>
                  <a:path w="473710" h="562609">
                    <a:moveTo>
                      <a:pt x="188247" y="191602"/>
                    </a:moveTo>
                    <a:lnTo>
                      <a:pt x="188100" y="191696"/>
                    </a:lnTo>
                    <a:lnTo>
                      <a:pt x="187585" y="192174"/>
                    </a:lnTo>
                    <a:lnTo>
                      <a:pt x="187467" y="192352"/>
                    </a:lnTo>
                    <a:lnTo>
                      <a:pt x="188247" y="191602"/>
                    </a:lnTo>
                    <a:close/>
                  </a:path>
                  <a:path w="473710" h="562609">
                    <a:moveTo>
                      <a:pt x="185274" y="190125"/>
                    </a:moveTo>
                    <a:lnTo>
                      <a:pt x="184643" y="190871"/>
                    </a:lnTo>
                    <a:lnTo>
                      <a:pt x="183665" y="192349"/>
                    </a:lnTo>
                    <a:lnTo>
                      <a:pt x="184000" y="192028"/>
                    </a:lnTo>
                    <a:lnTo>
                      <a:pt x="185274" y="190125"/>
                    </a:lnTo>
                    <a:close/>
                  </a:path>
                  <a:path w="473710" h="562609">
                    <a:moveTo>
                      <a:pt x="188039" y="191568"/>
                    </a:moveTo>
                    <a:lnTo>
                      <a:pt x="187604" y="191808"/>
                    </a:lnTo>
                    <a:lnTo>
                      <a:pt x="187493" y="192239"/>
                    </a:lnTo>
                    <a:lnTo>
                      <a:pt x="187937" y="191794"/>
                    </a:lnTo>
                    <a:lnTo>
                      <a:pt x="188039" y="191568"/>
                    </a:lnTo>
                    <a:close/>
                  </a:path>
                  <a:path w="473710" h="562609">
                    <a:moveTo>
                      <a:pt x="185395" y="191434"/>
                    </a:moveTo>
                    <a:lnTo>
                      <a:pt x="185202" y="191602"/>
                    </a:lnTo>
                    <a:lnTo>
                      <a:pt x="184726" y="192236"/>
                    </a:lnTo>
                    <a:lnTo>
                      <a:pt x="184952" y="192035"/>
                    </a:lnTo>
                    <a:lnTo>
                      <a:pt x="185395" y="191434"/>
                    </a:lnTo>
                    <a:close/>
                  </a:path>
                  <a:path w="473710" h="562609">
                    <a:moveTo>
                      <a:pt x="187032" y="191770"/>
                    </a:moveTo>
                    <a:lnTo>
                      <a:pt x="186527" y="192228"/>
                    </a:lnTo>
                    <a:lnTo>
                      <a:pt x="187032" y="191770"/>
                    </a:lnTo>
                    <a:close/>
                  </a:path>
                  <a:path w="473710" h="562609">
                    <a:moveTo>
                      <a:pt x="188633" y="191413"/>
                    </a:moveTo>
                    <a:lnTo>
                      <a:pt x="188276" y="191588"/>
                    </a:lnTo>
                    <a:lnTo>
                      <a:pt x="187687" y="192177"/>
                    </a:lnTo>
                    <a:lnTo>
                      <a:pt x="188264" y="191732"/>
                    </a:lnTo>
                    <a:lnTo>
                      <a:pt x="188633" y="191413"/>
                    </a:lnTo>
                    <a:close/>
                  </a:path>
                  <a:path w="473710" h="562609">
                    <a:moveTo>
                      <a:pt x="181795" y="191817"/>
                    </a:moveTo>
                    <a:lnTo>
                      <a:pt x="181566" y="192028"/>
                    </a:lnTo>
                    <a:lnTo>
                      <a:pt x="181442" y="192174"/>
                    </a:lnTo>
                    <a:lnTo>
                      <a:pt x="181795" y="191817"/>
                    </a:lnTo>
                    <a:close/>
                  </a:path>
                  <a:path w="473710" h="562609">
                    <a:moveTo>
                      <a:pt x="187366" y="191420"/>
                    </a:moveTo>
                    <a:lnTo>
                      <a:pt x="186719" y="192146"/>
                    </a:lnTo>
                    <a:lnTo>
                      <a:pt x="187366" y="191420"/>
                    </a:lnTo>
                    <a:close/>
                  </a:path>
                  <a:path w="473710" h="562609">
                    <a:moveTo>
                      <a:pt x="187323" y="191253"/>
                    </a:moveTo>
                    <a:lnTo>
                      <a:pt x="186600" y="191939"/>
                    </a:lnTo>
                    <a:lnTo>
                      <a:pt x="186479" y="192085"/>
                    </a:lnTo>
                    <a:lnTo>
                      <a:pt x="187323" y="191253"/>
                    </a:lnTo>
                    <a:close/>
                  </a:path>
                  <a:path w="473710" h="562609">
                    <a:moveTo>
                      <a:pt x="189382" y="187960"/>
                    </a:moveTo>
                    <a:lnTo>
                      <a:pt x="185404" y="191426"/>
                    </a:lnTo>
                    <a:lnTo>
                      <a:pt x="184950" y="192037"/>
                    </a:lnTo>
                    <a:lnTo>
                      <a:pt x="189290" y="188103"/>
                    </a:lnTo>
                    <a:lnTo>
                      <a:pt x="189382" y="187960"/>
                    </a:lnTo>
                    <a:close/>
                  </a:path>
                  <a:path w="473710" h="562609">
                    <a:moveTo>
                      <a:pt x="187220" y="191329"/>
                    </a:moveTo>
                    <a:lnTo>
                      <a:pt x="186596" y="191908"/>
                    </a:lnTo>
                    <a:lnTo>
                      <a:pt x="187220" y="191329"/>
                    </a:lnTo>
                    <a:close/>
                  </a:path>
                  <a:path w="473710" h="562609">
                    <a:moveTo>
                      <a:pt x="192822" y="189873"/>
                    </a:moveTo>
                    <a:lnTo>
                      <a:pt x="189176" y="192030"/>
                    </a:lnTo>
                    <a:lnTo>
                      <a:pt x="192334" y="190236"/>
                    </a:lnTo>
                    <a:lnTo>
                      <a:pt x="192822" y="189873"/>
                    </a:lnTo>
                    <a:close/>
                  </a:path>
                  <a:path w="473710" h="562609">
                    <a:moveTo>
                      <a:pt x="188542" y="189436"/>
                    </a:moveTo>
                    <a:lnTo>
                      <a:pt x="186218" y="191982"/>
                    </a:lnTo>
                    <a:lnTo>
                      <a:pt x="186461" y="191770"/>
                    </a:lnTo>
                    <a:lnTo>
                      <a:pt x="186621" y="191770"/>
                    </a:lnTo>
                    <a:lnTo>
                      <a:pt x="187108" y="191411"/>
                    </a:lnTo>
                    <a:lnTo>
                      <a:pt x="187789" y="190751"/>
                    </a:lnTo>
                    <a:lnTo>
                      <a:pt x="187937" y="190500"/>
                    </a:lnTo>
                    <a:lnTo>
                      <a:pt x="187733" y="190500"/>
                    </a:lnTo>
                    <a:lnTo>
                      <a:pt x="188341" y="189762"/>
                    </a:lnTo>
                    <a:lnTo>
                      <a:pt x="188542" y="189436"/>
                    </a:lnTo>
                    <a:close/>
                  </a:path>
                  <a:path w="473710" h="562609">
                    <a:moveTo>
                      <a:pt x="185622" y="189771"/>
                    </a:moveTo>
                    <a:lnTo>
                      <a:pt x="185243" y="190172"/>
                    </a:lnTo>
                    <a:lnTo>
                      <a:pt x="184052" y="191979"/>
                    </a:lnTo>
                    <a:lnTo>
                      <a:pt x="184246" y="191794"/>
                    </a:lnTo>
                    <a:lnTo>
                      <a:pt x="185622" y="189771"/>
                    </a:lnTo>
                    <a:close/>
                  </a:path>
                  <a:path w="473710" h="562609">
                    <a:moveTo>
                      <a:pt x="187108" y="191411"/>
                    </a:moveTo>
                    <a:lnTo>
                      <a:pt x="186655" y="191745"/>
                    </a:lnTo>
                    <a:lnTo>
                      <a:pt x="186530" y="191973"/>
                    </a:lnTo>
                    <a:lnTo>
                      <a:pt x="187108" y="191411"/>
                    </a:lnTo>
                    <a:close/>
                  </a:path>
                  <a:path w="473710" h="562609">
                    <a:moveTo>
                      <a:pt x="187823" y="191502"/>
                    </a:moveTo>
                    <a:lnTo>
                      <a:pt x="187618" y="191602"/>
                    </a:lnTo>
                    <a:lnTo>
                      <a:pt x="187376" y="191945"/>
                    </a:lnTo>
                    <a:lnTo>
                      <a:pt x="187589" y="191817"/>
                    </a:lnTo>
                    <a:lnTo>
                      <a:pt x="187823" y="191502"/>
                    </a:lnTo>
                    <a:close/>
                  </a:path>
                  <a:path w="473710" h="562609">
                    <a:moveTo>
                      <a:pt x="187498" y="191271"/>
                    </a:moveTo>
                    <a:lnTo>
                      <a:pt x="186987" y="191939"/>
                    </a:lnTo>
                    <a:lnTo>
                      <a:pt x="187148" y="191814"/>
                    </a:lnTo>
                    <a:lnTo>
                      <a:pt x="187272" y="191669"/>
                    </a:lnTo>
                    <a:lnTo>
                      <a:pt x="187498" y="191271"/>
                    </a:lnTo>
                    <a:close/>
                  </a:path>
                  <a:path w="473710" h="562609">
                    <a:moveTo>
                      <a:pt x="183934" y="191770"/>
                    </a:moveTo>
                    <a:lnTo>
                      <a:pt x="183785" y="191915"/>
                    </a:lnTo>
                    <a:lnTo>
                      <a:pt x="183934" y="191770"/>
                    </a:lnTo>
                    <a:close/>
                  </a:path>
                  <a:path w="473710" h="562609">
                    <a:moveTo>
                      <a:pt x="187666" y="191770"/>
                    </a:moveTo>
                    <a:close/>
                  </a:path>
                  <a:path w="473710" h="562609">
                    <a:moveTo>
                      <a:pt x="186156" y="189230"/>
                    </a:moveTo>
                    <a:lnTo>
                      <a:pt x="185577" y="189838"/>
                    </a:lnTo>
                    <a:lnTo>
                      <a:pt x="184246" y="191794"/>
                    </a:lnTo>
                    <a:lnTo>
                      <a:pt x="184594" y="191411"/>
                    </a:lnTo>
                    <a:lnTo>
                      <a:pt x="186156" y="189230"/>
                    </a:lnTo>
                    <a:close/>
                  </a:path>
                  <a:path w="473710" h="562609">
                    <a:moveTo>
                      <a:pt x="183095" y="190500"/>
                    </a:moveTo>
                    <a:lnTo>
                      <a:pt x="181841" y="191770"/>
                    </a:lnTo>
                    <a:lnTo>
                      <a:pt x="182828" y="190871"/>
                    </a:lnTo>
                    <a:lnTo>
                      <a:pt x="183095" y="190500"/>
                    </a:lnTo>
                    <a:close/>
                  </a:path>
                  <a:path w="473710" h="562609">
                    <a:moveTo>
                      <a:pt x="184353" y="191224"/>
                    </a:moveTo>
                    <a:lnTo>
                      <a:pt x="183905" y="191770"/>
                    </a:lnTo>
                    <a:lnTo>
                      <a:pt x="184353" y="191224"/>
                    </a:lnTo>
                    <a:close/>
                  </a:path>
                  <a:path w="473710" h="562609">
                    <a:moveTo>
                      <a:pt x="187642" y="191018"/>
                    </a:moveTo>
                    <a:lnTo>
                      <a:pt x="186939" y="191770"/>
                    </a:lnTo>
                    <a:lnTo>
                      <a:pt x="187550" y="191168"/>
                    </a:lnTo>
                    <a:lnTo>
                      <a:pt x="187642" y="191018"/>
                    </a:lnTo>
                    <a:close/>
                  </a:path>
                  <a:path w="473710" h="562609">
                    <a:moveTo>
                      <a:pt x="187483" y="191514"/>
                    </a:moveTo>
                    <a:lnTo>
                      <a:pt x="187215" y="191770"/>
                    </a:lnTo>
                    <a:lnTo>
                      <a:pt x="187483" y="191514"/>
                    </a:lnTo>
                    <a:close/>
                  </a:path>
                  <a:path w="473710" h="562609">
                    <a:moveTo>
                      <a:pt x="187383" y="191696"/>
                    </a:moveTo>
                    <a:lnTo>
                      <a:pt x="187215" y="191770"/>
                    </a:lnTo>
                    <a:lnTo>
                      <a:pt x="187342" y="191770"/>
                    </a:lnTo>
                    <a:close/>
                  </a:path>
                  <a:path w="473710" h="562609">
                    <a:moveTo>
                      <a:pt x="187422" y="191706"/>
                    </a:moveTo>
                    <a:close/>
                  </a:path>
                  <a:path w="473710" h="562609">
                    <a:moveTo>
                      <a:pt x="187551" y="191622"/>
                    </a:moveTo>
                    <a:lnTo>
                      <a:pt x="187386" y="191770"/>
                    </a:lnTo>
                    <a:lnTo>
                      <a:pt x="187551" y="191622"/>
                    </a:lnTo>
                    <a:close/>
                  </a:path>
                  <a:path w="473710" h="562609">
                    <a:moveTo>
                      <a:pt x="187628" y="191588"/>
                    </a:moveTo>
                    <a:lnTo>
                      <a:pt x="187498" y="191669"/>
                    </a:lnTo>
                    <a:lnTo>
                      <a:pt x="187628" y="191588"/>
                    </a:lnTo>
                    <a:close/>
                  </a:path>
                  <a:path w="473710" h="562609">
                    <a:moveTo>
                      <a:pt x="187686" y="191693"/>
                    </a:moveTo>
                    <a:close/>
                  </a:path>
                  <a:path w="473710" h="562609">
                    <a:moveTo>
                      <a:pt x="188191" y="191340"/>
                    </a:moveTo>
                    <a:lnTo>
                      <a:pt x="188009" y="191421"/>
                    </a:lnTo>
                    <a:lnTo>
                      <a:pt x="187757" y="191629"/>
                    </a:lnTo>
                    <a:lnTo>
                      <a:pt x="187632" y="191770"/>
                    </a:lnTo>
                    <a:lnTo>
                      <a:pt x="188067" y="191527"/>
                    </a:lnTo>
                    <a:lnTo>
                      <a:pt x="188191" y="191340"/>
                    </a:lnTo>
                    <a:close/>
                  </a:path>
                  <a:path w="473710" h="562609">
                    <a:moveTo>
                      <a:pt x="187819" y="191677"/>
                    </a:moveTo>
                    <a:lnTo>
                      <a:pt x="187632" y="191770"/>
                    </a:lnTo>
                    <a:lnTo>
                      <a:pt x="187819" y="191677"/>
                    </a:lnTo>
                    <a:close/>
                  </a:path>
                  <a:path w="473710" h="562609">
                    <a:moveTo>
                      <a:pt x="188005" y="191721"/>
                    </a:moveTo>
                    <a:close/>
                  </a:path>
                  <a:path w="473710" h="562609">
                    <a:moveTo>
                      <a:pt x="190155" y="190670"/>
                    </a:moveTo>
                    <a:lnTo>
                      <a:pt x="188988" y="191770"/>
                    </a:lnTo>
                    <a:lnTo>
                      <a:pt x="190015" y="190828"/>
                    </a:lnTo>
                    <a:lnTo>
                      <a:pt x="190155" y="190670"/>
                    </a:lnTo>
                    <a:close/>
                  </a:path>
                  <a:path w="473710" h="562609">
                    <a:moveTo>
                      <a:pt x="189987" y="190859"/>
                    </a:moveTo>
                    <a:lnTo>
                      <a:pt x="188988" y="191770"/>
                    </a:lnTo>
                    <a:lnTo>
                      <a:pt x="189154" y="191770"/>
                    </a:lnTo>
                    <a:lnTo>
                      <a:pt x="189987" y="190859"/>
                    </a:lnTo>
                    <a:close/>
                  </a:path>
                  <a:path w="473710" h="562609">
                    <a:moveTo>
                      <a:pt x="193959" y="188334"/>
                    </a:moveTo>
                    <a:lnTo>
                      <a:pt x="192730" y="189221"/>
                    </a:lnTo>
                    <a:lnTo>
                      <a:pt x="190830" y="190500"/>
                    </a:lnTo>
                    <a:lnTo>
                      <a:pt x="189225" y="191732"/>
                    </a:lnTo>
                    <a:lnTo>
                      <a:pt x="190732" y="190920"/>
                    </a:lnTo>
                    <a:lnTo>
                      <a:pt x="193272" y="189230"/>
                    </a:lnTo>
                    <a:lnTo>
                      <a:pt x="193141" y="189230"/>
                    </a:lnTo>
                    <a:lnTo>
                      <a:pt x="193959" y="188334"/>
                    </a:lnTo>
                    <a:close/>
                  </a:path>
                  <a:path w="473710" h="562609">
                    <a:moveTo>
                      <a:pt x="188492" y="191345"/>
                    </a:moveTo>
                    <a:lnTo>
                      <a:pt x="188235" y="191472"/>
                    </a:lnTo>
                    <a:lnTo>
                      <a:pt x="188005" y="191721"/>
                    </a:lnTo>
                    <a:lnTo>
                      <a:pt x="188221" y="191588"/>
                    </a:lnTo>
                    <a:lnTo>
                      <a:pt x="188492" y="191345"/>
                    </a:lnTo>
                    <a:close/>
                  </a:path>
                  <a:path w="473710" h="562609">
                    <a:moveTo>
                      <a:pt x="187962" y="191441"/>
                    </a:moveTo>
                    <a:lnTo>
                      <a:pt x="187805" y="191527"/>
                    </a:lnTo>
                    <a:lnTo>
                      <a:pt x="187686" y="191693"/>
                    </a:lnTo>
                    <a:lnTo>
                      <a:pt x="187962" y="191441"/>
                    </a:lnTo>
                    <a:close/>
                  </a:path>
                  <a:path w="473710" h="562609">
                    <a:moveTo>
                      <a:pt x="188045" y="190995"/>
                    </a:moveTo>
                    <a:lnTo>
                      <a:pt x="187562" y="191459"/>
                    </a:lnTo>
                    <a:lnTo>
                      <a:pt x="187443" y="191669"/>
                    </a:lnTo>
                    <a:lnTo>
                      <a:pt x="187680" y="191502"/>
                    </a:lnTo>
                    <a:lnTo>
                      <a:pt x="188045" y="190995"/>
                    </a:lnTo>
                    <a:close/>
                  </a:path>
                  <a:path w="473710" h="562609">
                    <a:moveTo>
                      <a:pt x="189550" y="190964"/>
                    </a:moveTo>
                    <a:lnTo>
                      <a:pt x="188637" y="191411"/>
                    </a:lnTo>
                    <a:lnTo>
                      <a:pt x="188405" y="191653"/>
                    </a:lnTo>
                    <a:lnTo>
                      <a:pt x="189386" y="191101"/>
                    </a:lnTo>
                    <a:lnTo>
                      <a:pt x="189550" y="190964"/>
                    </a:lnTo>
                    <a:close/>
                  </a:path>
                  <a:path w="473710" h="562609">
                    <a:moveTo>
                      <a:pt x="187020" y="189230"/>
                    </a:moveTo>
                    <a:lnTo>
                      <a:pt x="186585" y="189701"/>
                    </a:lnTo>
                    <a:lnTo>
                      <a:pt x="185171" y="191629"/>
                    </a:lnTo>
                    <a:lnTo>
                      <a:pt x="185412" y="191411"/>
                    </a:lnTo>
                    <a:lnTo>
                      <a:pt x="187020" y="189230"/>
                    </a:lnTo>
                    <a:close/>
                  </a:path>
                  <a:path w="473710" h="562609">
                    <a:moveTo>
                      <a:pt x="188881" y="191153"/>
                    </a:moveTo>
                    <a:lnTo>
                      <a:pt x="188498" y="191345"/>
                    </a:lnTo>
                    <a:lnTo>
                      <a:pt x="188247" y="191602"/>
                    </a:lnTo>
                    <a:lnTo>
                      <a:pt x="188590" y="191434"/>
                    </a:lnTo>
                    <a:lnTo>
                      <a:pt x="188881" y="191153"/>
                    </a:lnTo>
                    <a:close/>
                  </a:path>
                  <a:path w="473710" h="562609">
                    <a:moveTo>
                      <a:pt x="186690" y="189230"/>
                    </a:moveTo>
                    <a:lnTo>
                      <a:pt x="184479" y="191571"/>
                    </a:lnTo>
                    <a:lnTo>
                      <a:pt x="186032" y="190087"/>
                    </a:lnTo>
                    <a:lnTo>
                      <a:pt x="186690" y="189230"/>
                    </a:lnTo>
                    <a:close/>
                  </a:path>
                  <a:path w="473710" h="562609">
                    <a:moveTo>
                      <a:pt x="188333" y="191365"/>
                    </a:moveTo>
                    <a:lnTo>
                      <a:pt x="188039" y="191568"/>
                    </a:lnTo>
                    <a:lnTo>
                      <a:pt x="188270" y="191434"/>
                    </a:lnTo>
                    <a:close/>
                  </a:path>
                  <a:path w="473710" h="562609">
                    <a:moveTo>
                      <a:pt x="188470" y="191218"/>
                    </a:moveTo>
                    <a:lnTo>
                      <a:pt x="188193" y="191339"/>
                    </a:lnTo>
                    <a:lnTo>
                      <a:pt x="188067" y="191527"/>
                    </a:lnTo>
                    <a:lnTo>
                      <a:pt x="188380" y="191315"/>
                    </a:lnTo>
                    <a:close/>
                  </a:path>
                  <a:path w="473710" h="562609">
                    <a:moveTo>
                      <a:pt x="187934" y="190803"/>
                    </a:moveTo>
                    <a:lnTo>
                      <a:pt x="187483" y="191514"/>
                    </a:lnTo>
                    <a:lnTo>
                      <a:pt x="187934" y="190803"/>
                    </a:lnTo>
                    <a:close/>
                  </a:path>
                  <a:path w="473710" h="562609">
                    <a:moveTo>
                      <a:pt x="192307" y="190087"/>
                    </a:moveTo>
                    <a:lnTo>
                      <a:pt x="190625" y="190992"/>
                    </a:lnTo>
                    <a:lnTo>
                      <a:pt x="189866" y="191504"/>
                    </a:lnTo>
                    <a:lnTo>
                      <a:pt x="192307" y="190087"/>
                    </a:lnTo>
                    <a:close/>
                  </a:path>
                  <a:path w="473710" h="562609">
                    <a:moveTo>
                      <a:pt x="188534" y="190828"/>
                    </a:moveTo>
                    <a:lnTo>
                      <a:pt x="188040" y="191218"/>
                    </a:lnTo>
                    <a:lnTo>
                      <a:pt x="187823" y="191502"/>
                    </a:lnTo>
                    <a:lnTo>
                      <a:pt x="188387" y="191047"/>
                    </a:lnTo>
                    <a:lnTo>
                      <a:pt x="188534" y="190828"/>
                    </a:lnTo>
                    <a:close/>
                  </a:path>
                  <a:path w="473710" h="562609">
                    <a:moveTo>
                      <a:pt x="188074" y="191152"/>
                    </a:moveTo>
                    <a:lnTo>
                      <a:pt x="187711" y="191478"/>
                    </a:lnTo>
                    <a:lnTo>
                      <a:pt x="188027" y="191218"/>
                    </a:lnTo>
                    <a:close/>
                  </a:path>
                  <a:path w="473710" h="562609">
                    <a:moveTo>
                      <a:pt x="192203" y="190333"/>
                    </a:moveTo>
                    <a:lnTo>
                      <a:pt x="190294" y="191459"/>
                    </a:lnTo>
                    <a:lnTo>
                      <a:pt x="192036" y="190457"/>
                    </a:lnTo>
                    <a:lnTo>
                      <a:pt x="192203" y="190333"/>
                    </a:lnTo>
                    <a:close/>
                  </a:path>
                  <a:path w="473710" h="562609">
                    <a:moveTo>
                      <a:pt x="188378" y="191061"/>
                    </a:moveTo>
                    <a:lnTo>
                      <a:pt x="187962" y="191441"/>
                    </a:lnTo>
                    <a:lnTo>
                      <a:pt x="188134" y="191365"/>
                    </a:lnTo>
                    <a:lnTo>
                      <a:pt x="188378" y="191061"/>
                    </a:lnTo>
                    <a:close/>
                  </a:path>
                  <a:path w="473710" h="562609">
                    <a:moveTo>
                      <a:pt x="183680" y="190500"/>
                    </a:moveTo>
                    <a:lnTo>
                      <a:pt x="182950" y="191271"/>
                    </a:lnTo>
                    <a:lnTo>
                      <a:pt x="182833" y="191421"/>
                    </a:lnTo>
                    <a:lnTo>
                      <a:pt x="183680" y="190500"/>
                    </a:lnTo>
                    <a:close/>
                  </a:path>
                  <a:path w="473710" h="562609">
                    <a:moveTo>
                      <a:pt x="188735" y="191101"/>
                    </a:moveTo>
                    <a:lnTo>
                      <a:pt x="188447" y="191242"/>
                    </a:lnTo>
                    <a:lnTo>
                      <a:pt x="188660" y="191168"/>
                    </a:lnTo>
                    <a:close/>
                  </a:path>
                  <a:path w="473710" h="562609">
                    <a:moveTo>
                      <a:pt x="189134" y="190500"/>
                    </a:moveTo>
                    <a:lnTo>
                      <a:pt x="188981" y="190509"/>
                    </a:lnTo>
                    <a:lnTo>
                      <a:pt x="188424" y="191018"/>
                    </a:lnTo>
                    <a:lnTo>
                      <a:pt x="188191" y="191340"/>
                    </a:lnTo>
                    <a:lnTo>
                      <a:pt x="188389" y="191253"/>
                    </a:lnTo>
                    <a:lnTo>
                      <a:pt x="189134" y="190500"/>
                    </a:lnTo>
                    <a:close/>
                  </a:path>
                  <a:path w="473710" h="562609">
                    <a:moveTo>
                      <a:pt x="189070" y="190954"/>
                    </a:moveTo>
                    <a:lnTo>
                      <a:pt x="188752" y="191112"/>
                    </a:lnTo>
                    <a:lnTo>
                      <a:pt x="188503" y="191339"/>
                    </a:lnTo>
                    <a:lnTo>
                      <a:pt x="188851" y="191168"/>
                    </a:lnTo>
                    <a:lnTo>
                      <a:pt x="189070" y="190954"/>
                    </a:lnTo>
                    <a:close/>
                  </a:path>
                  <a:path w="473710" h="562609">
                    <a:moveTo>
                      <a:pt x="187776" y="190782"/>
                    </a:moveTo>
                    <a:lnTo>
                      <a:pt x="187220" y="191329"/>
                    </a:lnTo>
                    <a:lnTo>
                      <a:pt x="187661" y="190920"/>
                    </a:lnTo>
                    <a:lnTo>
                      <a:pt x="187776" y="190782"/>
                    </a:lnTo>
                    <a:close/>
                  </a:path>
                  <a:path w="473710" h="562609">
                    <a:moveTo>
                      <a:pt x="194089" y="189221"/>
                    </a:moveTo>
                    <a:lnTo>
                      <a:pt x="190576" y="191315"/>
                    </a:lnTo>
                    <a:lnTo>
                      <a:pt x="192175" y="190500"/>
                    </a:lnTo>
                    <a:lnTo>
                      <a:pt x="194089" y="189221"/>
                    </a:lnTo>
                    <a:close/>
                  </a:path>
                  <a:path w="473710" h="562609">
                    <a:moveTo>
                      <a:pt x="187835" y="190876"/>
                    </a:moveTo>
                    <a:lnTo>
                      <a:pt x="187617" y="191112"/>
                    </a:lnTo>
                    <a:lnTo>
                      <a:pt x="187498" y="191271"/>
                    </a:lnTo>
                    <a:lnTo>
                      <a:pt x="187835" y="190876"/>
                    </a:lnTo>
                    <a:close/>
                  </a:path>
                  <a:path w="473710" h="562609">
                    <a:moveTo>
                      <a:pt x="187769" y="190925"/>
                    </a:moveTo>
                    <a:lnTo>
                      <a:pt x="187638" y="191047"/>
                    </a:lnTo>
                    <a:lnTo>
                      <a:pt x="187524" y="191226"/>
                    </a:lnTo>
                    <a:lnTo>
                      <a:pt x="187769" y="190925"/>
                    </a:lnTo>
                    <a:close/>
                  </a:path>
                  <a:path w="473710" h="562609">
                    <a:moveTo>
                      <a:pt x="184826" y="190580"/>
                    </a:moveTo>
                    <a:lnTo>
                      <a:pt x="184353" y="191224"/>
                    </a:lnTo>
                    <a:lnTo>
                      <a:pt x="184601" y="190922"/>
                    </a:lnTo>
                    <a:lnTo>
                      <a:pt x="184826" y="190580"/>
                    </a:lnTo>
                    <a:close/>
                  </a:path>
                  <a:path w="473710" h="562609">
                    <a:moveTo>
                      <a:pt x="190005" y="190543"/>
                    </a:moveTo>
                    <a:lnTo>
                      <a:pt x="189070" y="190954"/>
                    </a:lnTo>
                    <a:lnTo>
                      <a:pt x="188881" y="191153"/>
                    </a:lnTo>
                    <a:lnTo>
                      <a:pt x="189846" y="190677"/>
                    </a:lnTo>
                    <a:lnTo>
                      <a:pt x="190005" y="190543"/>
                    </a:lnTo>
                    <a:close/>
                  </a:path>
                  <a:path w="473710" h="562609">
                    <a:moveTo>
                      <a:pt x="188753" y="190500"/>
                    </a:moveTo>
                    <a:lnTo>
                      <a:pt x="188582" y="190500"/>
                    </a:lnTo>
                    <a:lnTo>
                      <a:pt x="188428" y="190658"/>
                    </a:lnTo>
                    <a:lnTo>
                      <a:pt x="188074" y="191152"/>
                    </a:lnTo>
                    <a:lnTo>
                      <a:pt x="188625" y="190658"/>
                    </a:lnTo>
                    <a:lnTo>
                      <a:pt x="188753" y="190500"/>
                    </a:lnTo>
                    <a:close/>
                  </a:path>
                  <a:path w="473710" h="562609">
                    <a:moveTo>
                      <a:pt x="189435" y="190500"/>
                    </a:moveTo>
                    <a:lnTo>
                      <a:pt x="188735" y="191101"/>
                    </a:lnTo>
                    <a:lnTo>
                      <a:pt x="189435" y="190500"/>
                    </a:lnTo>
                    <a:close/>
                  </a:path>
                  <a:path w="473710" h="562609">
                    <a:moveTo>
                      <a:pt x="189503" y="190500"/>
                    </a:moveTo>
                    <a:lnTo>
                      <a:pt x="188791" y="191077"/>
                    </a:lnTo>
                    <a:lnTo>
                      <a:pt x="189069" y="190920"/>
                    </a:lnTo>
                    <a:lnTo>
                      <a:pt x="189503" y="190500"/>
                    </a:lnTo>
                    <a:close/>
                  </a:path>
                  <a:path w="473710" h="562609">
                    <a:moveTo>
                      <a:pt x="189149" y="190871"/>
                    </a:moveTo>
                    <a:lnTo>
                      <a:pt x="188860" y="191047"/>
                    </a:lnTo>
                    <a:lnTo>
                      <a:pt x="189102" y="190920"/>
                    </a:lnTo>
                    <a:close/>
                  </a:path>
                  <a:path w="473710" h="562609">
                    <a:moveTo>
                      <a:pt x="188757" y="190198"/>
                    </a:moveTo>
                    <a:lnTo>
                      <a:pt x="188520" y="190372"/>
                    </a:lnTo>
                    <a:lnTo>
                      <a:pt x="188394" y="190500"/>
                    </a:lnTo>
                    <a:lnTo>
                      <a:pt x="188045" y="190995"/>
                    </a:lnTo>
                    <a:lnTo>
                      <a:pt x="188498" y="190560"/>
                    </a:lnTo>
                    <a:lnTo>
                      <a:pt x="188757" y="190198"/>
                    </a:lnTo>
                    <a:close/>
                  </a:path>
                  <a:path w="473710" h="562609">
                    <a:moveTo>
                      <a:pt x="187986" y="190604"/>
                    </a:moveTo>
                    <a:lnTo>
                      <a:pt x="187678" y="190992"/>
                    </a:lnTo>
                    <a:lnTo>
                      <a:pt x="187893" y="190772"/>
                    </a:lnTo>
                    <a:lnTo>
                      <a:pt x="187986" y="190604"/>
                    </a:lnTo>
                    <a:close/>
                  </a:path>
                  <a:path w="473710" h="562609">
                    <a:moveTo>
                      <a:pt x="190507" y="190273"/>
                    </a:moveTo>
                    <a:lnTo>
                      <a:pt x="190133" y="190535"/>
                    </a:lnTo>
                    <a:lnTo>
                      <a:pt x="189884" y="190658"/>
                    </a:lnTo>
                    <a:lnTo>
                      <a:pt x="189550" y="190964"/>
                    </a:lnTo>
                    <a:lnTo>
                      <a:pt x="190123" y="190684"/>
                    </a:lnTo>
                    <a:lnTo>
                      <a:pt x="190507" y="190273"/>
                    </a:lnTo>
                    <a:close/>
                  </a:path>
                  <a:path w="473710" h="562609">
                    <a:moveTo>
                      <a:pt x="183197" y="190500"/>
                    </a:moveTo>
                    <a:lnTo>
                      <a:pt x="182895" y="190803"/>
                    </a:lnTo>
                    <a:lnTo>
                      <a:pt x="182771" y="190959"/>
                    </a:lnTo>
                    <a:lnTo>
                      <a:pt x="183197" y="190500"/>
                    </a:lnTo>
                    <a:close/>
                  </a:path>
                  <a:path w="473710" h="562609">
                    <a:moveTo>
                      <a:pt x="197104" y="186690"/>
                    </a:moveTo>
                    <a:lnTo>
                      <a:pt x="190681" y="190954"/>
                    </a:lnTo>
                    <a:lnTo>
                      <a:pt x="193574" y="189314"/>
                    </a:lnTo>
                    <a:lnTo>
                      <a:pt x="197104" y="186690"/>
                    </a:lnTo>
                    <a:close/>
                  </a:path>
                  <a:path w="473710" h="562609">
                    <a:moveTo>
                      <a:pt x="185165" y="190236"/>
                    </a:moveTo>
                    <a:lnTo>
                      <a:pt x="184845" y="190560"/>
                    </a:lnTo>
                    <a:lnTo>
                      <a:pt x="184601" y="190922"/>
                    </a:lnTo>
                    <a:lnTo>
                      <a:pt x="185165" y="190236"/>
                    </a:lnTo>
                    <a:close/>
                  </a:path>
                  <a:path w="473710" h="562609">
                    <a:moveTo>
                      <a:pt x="188086" y="190535"/>
                    </a:moveTo>
                    <a:lnTo>
                      <a:pt x="187835" y="190876"/>
                    </a:lnTo>
                    <a:lnTo>
                      <a:pt x="188086" y="190535"/>
                    </a:lnTo>
                    <a:close/>
                  </a:path>
                  <a:path w="473710" h="562609">
                    <a:moveTo>
                      <a:pt x="191425" y="189230"/>
                    </a:moveTo>
                    <a:lnTo>
                      <a:pt x="191233" y="189230"/>
                    </a:lnTo>
                    <a:lnTo>
                      <a:pt x="189978" y="190013"/>
                    </a:lnTo>
                    <a:lnTo>
                      <a:pt x="189149" y="190871"/>
                    </a:lnTo>
                    <a:lnTo>
                      <a:pt x="190642" y="189953"/>
                    </a:lnTo>
                    <a:lnTo>
                      <a:pt x="191425" y="189230"/>
                    </a:lnTo>
                    <a:close/>
                  </a:path>
                  <a:path w="473710" h="562609">
                    <a:moveTo>
                      <a:pt x="186931" y="189230"/>
                    </a:moveTo>
                    <a:lnTo>
                      <a:pt x="186016" y="190108"/>
                    </a:lnTo>
                    <a:lnTo>
                      <a:pt x="185439" y="190860"/>
                    </a:lnTo>
                    <a:lnTo>
                      <a:pt x="186614" y="189648"/>
                    </a:lnTo>
                    <a:lnTo>
                      <a:pt x="186931" y="189230"/>
                    </a:lnTo>
                    <a:close/>
                  </a:path>
                  <a:path w="473710" h="562609">
                    <a:moveTo>
                      <a:pt x="190244" y="190625"/>
                    </a:moveTo>
                    <a:lnTo>
                      <a:pt x="189987" y="190859"/>
                    </a:lnTo>
                    <a:lnTo>
                      <a:pt x="190244" y="190625"/>
                    </a:lnTo>
                    <a:close/>
                  </a:path>
                  <a:path w="473710" h="562609">
                    <a:moveTo>
                      <a:pt x="190001" y="189563"/>
                    </a:moveTo>
                    <a:lnTo>
                      <a:pt x="189690" y="189701"/>
                    </a:lnTo>
                    <a:lnTo>
                      <a:pt x="188761" y="190535"/>
                    </a:lnTo>
                    <a:lnTo>
                      <a:pt x="188534" y="190828"/>
                    </a:lnTo>
                    <a:lnTo>
                      <a:pt x="189922" y="189648"/>
                    </a:lnTo>
                    <a:close/>
                  </a:path>
                  <a:path w="473710" h="562609">
                    <a:moveTo>
                      <a:pt x="188347" y="190500"/>
                    </a:moveTo>
                    <a:lnTo>
                      <a:pt x="188186" y="190500"/>
                    </a:lnTo>
                    <a:lnTo>
                      <a:pt x="187934" y="190803"/>
                    </a:lnTo>
                    <a:lnTo>
                      <a:pt x="188347" y="190500"/>
                    </a:lnTo>
                    <a:close/>
                  </a:path>
                  <a:path w="473710" h="562609">
                    <a:moveTo>
                      <a:pt x="188130" y="190457"/>
                    </a:moveTo>
                    <a:lnTo>
                      <a:pt x="187891" y="190774"/>
                    </a:lnTo>
                    <a:lnTo>
                      <a:pt x="188130" y="190457"/>
                    </a:lnTo>
                    <a:close/>
                  </a:path>
                  <a:path w="473710" h="562609">
                    <a:moveTo>
                      <a:pt x="193116" y="189655"/>
                    </a:moveTo>
                    <a:lnTo>
                      <a:pt x="191193" y="190772"/>
                    </a:lnTo>
                    <a:lnTo>
                      <a:pt x="192833" y="189865"/>
                    </a:lnTo>
                    <a:lnTo>
                      <a:pt x="193116" y="189655"/>
                    </a:lnTo>
                    <a:close/>
                  </a:path>
                  <a:path w="473710" h="562609">
                    <a:moveTo>
                      <a:pt x="188135" y="190334"/>
                    </a:moveTo>
                    <a:lnTo>
                      <a:pt x="187917" y="190535"/>
                    </a:lnTo>
                    <a:lnTo>
                      <a:pt x="187801" y="190739"/>
                    </a:lnTo>
                    <a:lnTo>
                      <a:pt x="188037" y="190500"/>
                    </a:lnTo>
                    <a:lnTo>
                      <a:pt x="188135" y="190334"/>
                    </a:lnTo>
                    <a:close/>
                  </a:path>
                  <a:path w="473710" h="562609">
                    <a:moveTo>
                      <a:pt x="191189" y="189762"/>
                    </a:moveTo>
                    <a:lnTo>
                      <a:pt x="190640" y="190188"/>
                    </a:lnTo>
                    <a:lnTo>
                      <a:pt x="190157" y="190667"/>
                    </a:lnTo>
                    <a:lnTo>
                      <a:pt x="191189" y="189762"/>
                    </a:lnTo>
                    <a:close/>
                  </a:path>
                  <a:path w="473710" h="562609">
                    <a:moveTo>
                      <a:pt x="190618" y="190410"/>
                    </a:moveTo>
                    <a:lnTo>
                      <a:pt x="190244" y="190625"/>
                    </a:lnTo>
                    <a:lnTo>
                      <a:pt x="190482" y="190508"/>
                    </a:lnTo>
                    <a:lnTo>
                      <a:pt x="190618" y="190410"/>
                    </a:lnTo>
                    <a:close/>
                  </a:path>
                  <a:path w="473710" h="562609">
                    <a:moveTo>
                      <a:pt x="193081" y="188462"/>
                    </a:moveTo>
                    <a:lnTo>
                      <a:pt x="191229" y="189732"/>
                    </a:lnTo>
                    <a:lnTo>
                      <a:pt x="190258" y="190612"/>
                    </a:lnTo>
                    <a:lnTo>
                      <a:pt x="190656" y="190381"/>
                    </a:lnTo>
                    <a:lnTo>
                      <a:pt x="192090" y="189291"/>
                    </a:lnTo>
                    <a:lnTo>
                      <a:pt x="193081" y="188462"/>
                    </a:lnTo>
                    <a:close/>
                  </a:path>
                  <a:path w="473710" h="562609">
                    <a:moveTo>
                      <a:pt x="185864" y="189230"/>
                    </a:moveTo>
                    <a:lnTo>
                      <a:pt x="185527" y="189606"/>
                    </a:lnTo>
                    <a:lnTo>
                      <a:pt x="184826" y="190580"/>
                    </a:lnTo>
                    <a:lnTo>
                      <a:pt x="185309" y="190059"/>
                    </a:lnTo>
                    <a:lnTo>
                      <a:pt x="185864" y="189230"/>
                    </a:lnTo>
                    <a:close/>
                  </a:path>
                  <a:path w="473710" h="562609">
                    <a:moveTo>
                      <a:pt x="190714" y="190118"/>
                    </a:moveTo>
                    <a:lnTo>
                      <a:pt x="190494" y="190287"/>
                    </a:lnTo>
                    <a:lnTo>
                      <a:pt x="190252" y="190560"/>
                    </a:lnTo>
                    <a:lnTo>
                      <a:pt x="190714" y="190118"/>
                    </a:lnTo>
                    <a:close/>
                  </a:path>
                  <a:path w="473710" h="562609">
                    <a:moveTo>
                      <a:pt x="190855" y="189838"/>
                    </a:moveTo>
                    <a:lnTo>
                      <a:pt x="190602" y="189991"/>
                    </a:lnTo>
                    <a:lnTo>
                      <a:pt x="190005" y="190543"/>
                    </a:lnTo>
                    <a:lnTo>
                      <a:pt x="190855" y="189838"/>
                    </a:lnTo>
                    <a:close/>
                  </a:path>
                  <a:path w="473710" h="562609">
                    <a:moveTo>
                      <a:pt x="188221" y="190298"/>
                    </a:moveTo>
                    <a:lnTo>
                      <a:pt x="188038" y="190509"/>
                    </a:lnTo>
                    <a:lnTo>
                      <a:pt x="188221" y="190298"/>
                    </a:lnTo>
                    <a:close/>
                  </a:path>
                  <a:path w="473710" h="562609">
                    <a:moveTo>
                      <a:pt x="185566" y="189552"/>
                    </a:moveTo>
                    <a:lnTo>
                      <a:pt x="185336" y="189802"/>
                    </a:lnTo>
                    <a:lnTo>
                      <a:pt x="184873" y="190508"/>
                    </a:lnTo>
                    <a:lnTo>
                      <a:pt x="185566" y="189552"/>
                    </a:lnTo>
                    <a:close/>
                  </a:path>
                  <a:path w="473710" h="562609">
                    <a:moveTo>
                      <a:pt x="187992" y="190392"/>
                    </a:moveTo>
                    <a:lnTo>
                      <a:pt x="187733" y="190500"/>
                    </a:lnTo>
                    <a:lnTo>
                      <a:pt x="187875" y="190500"/>
                    </a:lnTo>
                    <a:close/>
                  </a:path>
                  <a:path w="473710" h="562609">
                    <a:moveTo>
                      <a:pt x="188000" y="190389"/>
                    </a:moveTo>
                    <a:close/>
                  </a:path>
                  <a:path w="473710" h="562609">
                    <a:moveTo>
                      <a:pt x="188449" y="190204"/>
                    </a:moveTo>
                    <a:lnTo>
                      <a:pt x="188115" y="190500"/>
                    </a:lnTo>
                    <a:lnTo>
                      <a:pt x="188449" y="190204"/>
                    </a:lnTo>
                    <a:close/>
                  </a:path>
                  <a:path w="473710" h="562609">
                    <a:moveTo>
                      <a:pt x="188445" y="190428"/>
                    </a:moveTo>
                    <a:close/>
                  </a:path>
                  <a:path w="473710" h="562609">
                    <a:moveTo>
                      <a:pt x="189141" y="189918"/>
                    </a:moveTo>
                    <a:lnTo>
                      <a:pt x="188770" y="190188"/>
                    </a:lnTo>
                    <a:lnTo>
                      <a:pt x="188541" y="190500"/>
                    </a:lnTo>
                    <a:lnTo>
                      <a:pt x="189064" y="190034"/>
                    </a:lnTo>
                    <a:close/>
                  </a:path>
                  <a:path w="473710" h="562609">
                    <a:moveTo>
                      <a:pt x="189711" y="189683"/>
                    </a:moveTo>
                    <a:lnTo>
                      <a:pt x="189335" y="189838"/>
                    </a:lnTo>
                    <a:lnTo>
                      <a:pt x="188972" y="190172"/>
                    </a:lnTo>
                    <a:lnTo>
                      <a:pt x="188753" y="190500"/>
                    </a:lnTo>
                    <a:lnTo>
                      <a:pt x="189711" y="189683"/>
                    </a:lnTo>
                    <a:close/>
                  </a:path>
                  <a:path w="473710" h="562609">
                    <a:moveTo>
                      <a:pt x="189267" y="190248"/>
                    </a:moveTo>
                    <a:lnTo>
                      <a:pt x="188949" y="190500"/>
                    </a:lnTo>
                    <a:lnTo>
                      <a:pt x="189267" y="190248"/>
                    </a:lnTo>
                    <a:close/>
                  </a:path>
                  <a:path w="473710" h="562609">
                    <a:moveTo>
                      <a:pt x="190159" y="189543"/>
                    </a:moveTo>
                    <a:lnTo>
                      <a:pt x="189605" y="189991"/>
                    </a:lnTo>
                    <a:lnTo>
                      <a:pt x="189134" y="190500"/>
                    </a:lnTo>
                    <a:lnTo>
                      <a:pt x="190159" y="189543"/>
                    </a:lnTo>
                    <a:close/>
                  </a:path>
                  <a:path w="473710" h="562609">
                    <a:moveTo>
                      <a:pt x="190390" y="189402"/>
                    </a:moveTo>
                    <a:lnTo>
                      <a:pt x="189185" y="190500"/>
                    </a:lnTo>
                    <a:lnTo>
                      <a:pt x="189553" y="190261"/>
                    </a:lnTo>
                    <a:lnTo>
                      <a:pt x="190390" y="189402"/>
                    </a:lnTo>
                    <a:close/>
                  </a:path>
                  <a:path w="473710" h="562609">
                    <a:moveTo>
                      <a:pt x="189528" y="190287"/>
                    </a:moveTo>
                    <a:lnTo>
                      <a:pt x="189185" y="190500"/>
                    </a:lnTo>
                    <a:lnTo>
                      <a:pt x="189321" y="190500"/>
                    </a:lnTo>
                    <a:lnTo>
                      <a:pt x="189528" y="190287"/>
                    </a:lnTo>
                    <a:close/>
                  </a:path>
                  <a:path w="473710" h="562609">
                    <a:moveTo>
                      <a:pt x="189801" y="190172"/>
                    </a:moveTo>
                    <a:lnTo>
                      <a:pt x="189435" y="190500"/>
                    </a:lnTo>
                    <a:lnTo>
                      <a:pt x="189801" y="190172"/>
                    </a:lnTo>
                    <a:close/>
                  </a:path>
                  <a:path w="473710" h="562609">
                    <a:moveTo>
                      <a:pt x="189892" y="190090"/>
                    </a:moveTo>
                    <a:lnTo>
                      <a:pt x="189482" y="190500"/>
                    </a:lnTo>
                    <a:lnTo>
                      <a:pt x="189892" y="190090"/>
                    </a:lnTo>
                    <a:close/>
                  </a:path>
                  <a:path w="473710" h="562609">
                    <a:moveTo>
                      <a:pt x="191574" y="189872"/>
                    </a:moveTo>
                    <a:lnTo>
                      <a:pt x="191363" y="189991"/>
                    </a:lnTo>
                    <a:lnTo>
                      <a:pt x="190737" y="190500"/>
                    </a:lnTo>
                    <a:lnTo>
                      <a:pt x="191574" y="189872"/>
                    </a:lnTo>
                    <a:close/>
                  </a:path>
                  <a:path w="473710" h="562609">
                    <a:moveTo>
                      <a:pt x="188880" y="190026"/>
                    </a:moveTo>
                    <a:lnTo>
                      <a:pt x="188680" y="190108"/>
                    </a:lnTo>
                    <a:lnTo>
                      <a:pt x="188445" y="190428"/>
                    </a:lnTo>
                    <a:lnTo>
                      <a:pt x="188776" y="190172"/>
                    </a:lnTo>
                    <a:lnTo>
                      <a:pt x="188880" y="190026"/>
                    </a:lnTo>
                    <a:close/>
                  </a:path>
                  <a:path w="473710" h="562609">
                    <a:moveTo>
                      <a:pt x="193732" y="188054"/>
                    </a:moveTo>
                    <a:lnTo>
                      <a:pt x="190618" y="190410"/>
                    </a:lnTo>
                    <a:lnTo>
                      <a:pt x="191360" y="189991"/>
                    </a:lnTo>
                    <a:lnTo>
                      <a:pt x="193732" y="188054"/>
                    </a:lnTo>
                    <a:close/>
                  </a:path>
                  <a:path w="473710" h="562609">
                    <a:moveTo>
                      <a:pt x="188213" y="190191"/>
                    </a:moveTo>
                    <a:lnTo>
                      <a:pt x="188000" y="190389"/>
                    </a:lnTo>
                    <a:lnTo>
                      <a:pt x="188213" y="190191"/>
                    </a:lnTo>
                    <a:close/>
                  </a:path>
                  <a:path w="473710" h="562609">
                    <a:moveTo>
                      <a:pt x="188672" y="189360"/>
                    </a:moveTo>
                    <a:lnTo>
                      <a:pt x="188373" y="189732"/>
                    </a:lnTo>
                    <a:lnTo>
                      <a:pt x="188004" y="190382"/>
                    </a:lnTo>
                    <a:lnTo>
                      <a:pt x="188250" y="190125"/>
                    </a:lnTo>
                    <a:lnTo>
                      <a:pt x="188672" y="189360"/>
                    </a:lnTo>
                    <a:close/>
                  </a:path>
                  <a:path w="473710" h="562609">
                    <a:moveTo>
                      <a:pt x="190920" y="189808"/>
                    </a:moveTo>
                    <a:lnTo>
                      <a:pt x="190302" y="190350"/>
                    </a:lnTo>
                    <a:lnTo>
                      <a:pt x="190757" y="189991"/>
                    </a:lnTo>
                    <a:lnTo>
                      <a:pt x="190920" y="189808"/>
                    </a:lnTo>
                    <a:close/>
                  </a:path>
                  <a:path w="473710" h="562609">
                    <a:moveTo>
                      <a:pt x="188354" y="190063"/>
                    </a:moveTo>
                    <a:lnTo>
                      <a:pt x="188135" y="190334"/>
                    </a:lnTo>
                    <a:lnTo>
                      <a:pt x="188354" y="190063"/>
                    </a:lnTo>
                    <a:close/>
                  </a:path>
                  <a:path w="473710" h="562609">
                    <a:moveTo>
                      <a:pt x="188349" y="190072"/>
                    </a:moveTo>
                    <a:lnTo>
                      <a:pt x="188168" y="190320"/>
                    </a:lnTo>
                    <a:lnTo>
                      <a:pt x="188292" y="190172"/>
                    </a:lnTo>
                    <a:close/>
                  </a:path>
                  <a:path w="473710" h="562609">
                    <a:moveTo>
                      <a:pt x="188802" y="189655"/>
                    </a:moveTo>
                    <a:lnTo>
                      <a:pt x="188341" y="190087"/>
                    </a:lnTo>
                    <a:lnTo>
                      <a:pt x="188221" y="190298"/>
                    </a:lnTo>
                    <a:lnTo>
                      <a:pt x="188802" y="189655"/>
                    </a:lnTo>
                    <a:close/>
                  </a:path>
                  <a:path w="473710" h="562609">
                    <a:moveTo>
                      <a:pt x="194490" y="188953"/>
                    </a:moveTo>
                    <a:lnTo>
                      <a:pt x="192837" y="189865"/>
                    </a:lnTo>
                    <a:lnTo>
                      <a:pt x="192263" y="190288"/>
                    </a:lnTo>
                    <a:lnTo>
                      <a:pt x="194490" y="188953"/>
                    </a:lnTo>
                    <a:close/>
                  </a:path>
                  <a:path w="473710" h="562609">
                    <a:moveTo>
                      <a:pt x="190649" y="189295"/>
                    </a:moveTo>
                    <a:lnTo>
                      <a:pt x="190437" y="189383"/>
                    </a:lnTo>
                    <a:lnTo>
                      <a:pt x="189528" y="190287"/>
                    </a:lnTo>
                    <a:lnTo>
                      <a:pt x="189936" y="190034"/>
                    </a:lnTo>
                    <a:lnTo>
                      <a:pt x="190649" y="189295"/>
                    </a:lnTo>
                    <a:close/>
                  </a:path>
                  <a:path w="473710" h="562609">
                    <a:moveTo>
                      <a:pt x="191117" y="189732"/>
                    </a:moveTo>
                    <a:lnTo>
                      <a:pt x="190719" y="190034"/>
                    </a:lnTo>
                    <a:lnTo>
                      <a:pt x="190507" y="190273"/>
                    </a:lnTo>
                    <a:lnTo>
                      <a:pt x="191117" y="189732"/>
                    </a:lnTo>
                    <a:close/>
                  </a:path>
                  <a:path w="473710" h="562609">
                    <a:moveTo>
                      <a:pt x="189916" y="189654"/>
                    </a:moveTo>
                    <a:lnTo>
                      <a:pt x="189267" y="190248"/>
                    </a:lnTo>
                    <a:lnTo>
                      <a:pt x="189714" y="189872"/>
                    </a:lnTo>
                    <a:lnTo>
                      <a:pt x="189916" y="189654"/>
                    </a:lnTo>
                    <a:close/>
                  </a:path>
                  <a:path w="473710" h="562609">
                    <a:moveTo>
                      <a:pt x="189089" y="189513"/>
                    </a:moveTo>
                    <a:lnTo>
                      <a:pt x="188449" y="190204"/>
                    </a:lnTo>
                    <a:lnTo>
                      <a:pt x="188640" y="190125"/>
                    </a:lnTo>
                    <a:lnTo>
                      <a:pt x="189089" y="189513"/>
                    </a:lnTo>
                    <a:close/>
                  </a:path>
                  <a:path w="473710" h="562609">
                    <a:moveTo>
                      <a:pt x="188930" y="189047"/>
                    </a:moveTo>
                    <a:lnTo>
                      <a:pt x="188672" y="189360"/>
                    </a:lnTo>
                    <a:lnTo>
                      <a:pt x="188213" y="190191"/>
                    </a:lnTo>
                    <a:lnTo>
                      <a:pt x="188930" y="189047"/>
                    </a:lnTo>
                    <a:close/>
                  </a:path>
                  <a:path w="473710" h="562609">
                    <a:moveTo>
                      <a:pt x="189321" y="189183"/>
                    </a:moveTo>
                    <a:lnTo>
                      <a:pt x="188368" y="190188"/>
                    </a:lnTo>
                    <a:lnTo>
                      <a:pt x="189164" y="189402"/>
                    </a:lnTo>
                    <a:lnTo>
                      <a:pt x="189321" y="189183"/>
                    </a:lnTo>
                    <a:close/>
                  </a:path>
                  <a:path w="473710" h="562609">
                    <a:moveTo>
                      <a:pt x="185991" y="189230"/>
                    </a:moveTo>
                    <a:lnTo>
                      <a:pt x="185274" y="190125"/>
                    </a:lnTo>
                    <a:lnTo>
                      <a:pt x="185649" y="189732"/>
                    </a:lnTo>
                    <a:lnTo>
                      <a:pt x="185991" y="189230"/>
                    </a:lnTo>
                    <a:close/>
                  </a:path>
                  <a:path w="473710" h="562609">
                    <a:moveTo>
                      <a:pt x="189311" y="188084"/>
                    </a:moveTo>
                    <a:lnTo>
                      <a:pt x="187125" y="190108"/>
                    </a:lnTo>
                    <a:lnTo>
                      <a:pt x="189181" y="188285"/>
                    </a:lnTo>
                    <a:lnTo>
                      <a:pt x="189311" y="188084"/>
                    </a:lnTo>
                    <a:close/>
                  </a:path>
                  <a:path w="473710" h="562609">
                    <a:moveTo>
                      <a:pt x="189269" y="189865"/>
                    </a:moveTo>
                    <a:lnTo>
                      <a:pt x="189027" y="190089"/>
                    </a:lnTo>
                    <a:lnTo>
                      <a:pt x="189269" y="189865"/>
                    </a:lnTo>
                    <a:close/>
                  </a:path>
                  <a:path w="473710" h="562609">
                    <a:moveTo>
                      <a:pt x="193574" y="189314"/>
                    </a:moveTo>
                    <a:lnTo>
                      <a:pt x="192307" y="190087"/>
                    </a:lnTo>
                    <a:lnTo>
                      <a:pt x="193125" y="189648"/>
                    </a:lnTo>
                    <a:lnTo>
                      <a:pt x="193574" y="189314"/>
                    </a:lnTo>
                    <a:close/>
                  </a:path>
                  <a:path w="473710" h="562609">
                    <a:moveTo>
                      <a:pt x="189890" y="187960"/>
                    </a:moveTo>
                    <a:lnTo>
                      <a:pt x="188955" y="189017"/>
                    </a:lnTo>
                    <a:lnTo>
                      <a:pt x="188354" y="190063"/>
                    </a:lnTo>
                    <a:lnTo>
                      <a:pt x="189890" y="187960"/>
                    </a:lnTo>
                    <a:close/>
                  </a:path>
                  <a:path w="473710" h="562609">
                    <a:moveTo>
                      <a:pt x="191270" y="189586"/>
                    </a:moveTo>
                    <a:lnTo>
                      <a:pt x="190943" y="189787"/>
                    </a:lnTo>
                    <a:lnTo>
                      <a:pt x="190719" y="190034"/>
                    </a:lnTo>
                    <a:lnTo>
                      <a:pt x="191270" y="189586"/>
                    </a:lnTo>
                    <a:close/>
                  </a:path>
                  <a:path w="473710" h="562609">
                    <a:moveTo>
                      <a:pt x="190033" y="188582"/>
                    </a:moveTo>
                    <a:lnTo>
                      <a:pt x="189581" y="189047"/>
                    </a:lnTo>
                    <a:lnTo>
                      <a:pt x="188880" y="190026"/>
                    </a:lnTo>
                    <a:lnTo>
                      <a:pt x="189055" y="189953"/>
                    </a:lnTo>
                    <a:lnTo>
                      <a:pt x="190033" y="188582"/>
                    </a:lnTo>
                    <a:close/>
                  </a:path>
                  <a:path w="473710" h="562609">
                    <a:moveTo>
                      <a:pt x="191026" y="189074"/>
                    </a:moveTo>
                    <a:lnTo>
                      <a:pt x="190820" y="189221"/>
                    </a:lnTo>
                    <a:lnTo>
                      <a:pt x="190636" y="189314"/>
                    </a:lnTo>
                    <a:lnTo>
                      <a:pt x="189959" y="190019"/>
                    </a:lnTo>
                    <a:lnTo>
                      <a:pt x="191026" y="189074"/>
                    </a:lnTo>
                    <a:close/>
                  </a:path>
                  <a:path w="473710" h="562609">
                    <a:moveTo>
                      <a:pt x="190238" y="189465"/>
                    </a:moveTo>
                    <a:lnTo>
                      <a:pt x="189990" y="189586"/>
                    </a:lnTo>
                    <a:lnTo>
                      <a:pt x="189639" y="189953"/>
                    </a:lnTo>
                    <a:lnTo>
                      <a:pt x="190238" y="189465"/>
                    </a:lnTo>
                    <a:close/>
                  </a:path>
                  <a:path w="473710" h="562609">
                    <a:moveTo>
                      <a:pt x="189505" y="189648"/>
                    </a:moveTo>
                    <a:lnTo>
                      <a:pt x="189141" y="189918"/>
                    </a:lnTo>
                    <a:lnTo>
                      <a:pt x="189505" y="189648"/>
                    </a:lnTo>
                    <a:close/>
                  </a:path>
                  <a:path w="473710" h="562609">
                    <a:moveTo>
                      <a:pt x="194728" y="188794"/>
                    </a:moveTo>
                    <a:lnTo>
                      <a:pt x="193054" y="189701"/>
                    </a:lnTo>
                    <a:lnTo>
                      <a:pt x="192822" y="189873"/>
                    </a:lnTo>
                    <a:lnTo>
                      <a:pt x="194728" y="188794"/>
                    </a:lnTo>
                    <a:close/>
                  </a:path>
                  <a:path w="473710" h="562609">
                    <a:moveTo>
                      <a:pt x="194864" y="187343"/>
                    </a:moveTo>
                    <a:lnTo>
                      <a:pt x="193753" y="188041"/>
                    </a:lnTo>
                    <a:lnTo>
                      <a:pt x="191574" y="189872"/>
                    </a:lnTo>
                    <a:lnTo>
                      <a:pt x="194004" y="188285"/>
                    </a:lnTo>
                    <a:lnTo>
                      <a:pt x="194234" y="188033"/>
                    </a:lnTo>
                    <a:lnTo>
                      <a:pt x="194864" y="187343"/>
                    </a:lnTo>
                    <a:close/>
                  </a:path>
                  <a:path w="473710" h="562609">
                    <a:moveTo>
                      <a:pt x="191059" y="189651"/>
                    </a:moveTo>
                    <a:lnTo>
                      <a:pt x="190855" y="189838"/>
                    </a:lnTo>
                    <a:lnTo>
                      <a:pt x="191059" y="189651"/>
                    </a:lnTo>
                    <a:close/>
                  </a:path>
                  <a:path w="473710" h="562609">
                    <a:moveTo>
                      <a:pt x="185801" y="189230"/>
                    </a:moveTo>
                    <a:lnTo>
                      <a:pt x="185437" y="189648"/>
                    </a:lnTo>
                    <a:lnTo>
                      <a:pt x="185336" y="189802"/>
                    </a:lnTo>
                    <a:lnTo>
                      <a:pt x="185567" y="189551"/>
                    </a:lnTo>
                    <a:lnTo>
                      <a:pt x="185801" y="189230"/>
                    </a:lnTo>
                    <a:close/>
                  </a:path>
                  <a:path w="473710" h="562609">
                    <a:moveTo>
                      <a:pt x="191777" y="188994"/>
                    </a:moveTo>
                    <a:lnTo>
                      <a:pt x="191063" y="189648"/>
                    </a:lnTo>
                    <a:lnTo>
                      <a:pt x="190938" y="189787"/>
                    </a:lnTo>
                    <a:lnTo>
                      <a:pt x="191632" y="189183"/>
                    </a:lnTo>
                    <a:lnTo>
                      <a:pt x="191777" y="188994"/>
                    </a:lnTo>
                    <a:close/>
                  </a:path>
                  <a:path w="473710" h="562609">
                    <a:moveTo>
                      <a:pt x="191643" y="189230"/>
                    </a:moveTo>
                    <a:lnTo>
                      <a:pt x="190955" y="189777"/>
                    </a:lnTo>
                    <a:lnTo>
                      <a:pt x="191294" y="189563"/>
                    </a:lnTo>
                    <a:lnTo>
                      <a:pt x="191643" y="189230"/>
                    </a:lnTo>
                    <a:close/>
                  </a:path>
                  <a:path w="473710" h="562609">
                    <a:moveTo>
                      <a:pt x="192125" y="189062"/>
                    </a:moveTo>
                    <a:lnTo>
                      <a:pt x="191548" y="189436"/>
                    </a:lnTo>
                    <a:lnTo>
                      <a:pt x="191189" y="189762"/>
                    </a:lnTo>
                    <a:lnTo>
                      <a:pt x="192125" y="189062"/>
                    </a:lnTo>
                    <a:close/>
                  </a:path>
                  <a:path w="473710" h="562609">
                    <a:moveTo>
                      <a:pt x="191470" y="189465"/>
                    </a:moveTo>
                    <a:lnTo>
                      <a:pt x="191206" y="189648"/>
                    </a:lnTo>
                    <a:lnTo>
                      <a:pt x="191470" y="189465"/>
                    </a:lnTo>
                    <a:close/>
                  </a:path>
                  <a:path w="473710" h="562609">
                    <a:moveTo>
                      <a:pt x="188765" y="189191"/>
                    </a:moveTo>
                    <a:lnTo>
                      <a:pt x="188517" y="189479"/>
                    </a:lnTo>
                    <a:lnTo>
                      <a:pt x="188391" y="189701"/>
                    </a:lnTo>
                    <a:lnTo>
                      <a:pt x="188638" y="189402"/>
                    </a:lnTo>
                    <a:lnTo>
                      <a:pt x="188765" y="189191"/>
                    </a:lnTo>
                    <a:close/>
                  </a:path>
                  <a:path w="473710" h="562609">
                    <a:moveTo>
                      <a:pt x="190393" y="189138"/>
                    </a:moveTo>
                    <a:lnTo>
                      <a:pt x="190232" y="189221"/>
                    </a:lnTo>
                    <a:lnTo>
                      <a:pt x="189711" y="189683"/>
                    </a:lnTo>
                    <a:lnTo>
                      <a:pt x="190022" y="189540"/>
                    </a:lnTo>
                    <a:lnTo>
                      <a:pt x="190393" y="189138"/>
                    </a:lnTo>
                    <a:close/>
                  </a:path>
                  <a:path w="473710" h="562609">
                    <a:moveTo>
                      <a:pt x="190182" y="187960"/>
                    </a:moveTo>
                    <a:lnTo>
                      <a:pt x="188802" y="189655"/>
                    </a:lnTo>
                    <a:lnTo>
                      <a:pt x="189501" y="188916"/>
                    </a:lnTo>
                    <a:lnTo>
                      <a:pt x="190182" y="187960"/>
                    </a:lnTo>
                    <a:close/>
                  </a:path>
                  <a:path w="473710" h="562609">
                    <a:moveTo>
                      <a:pt x="197878" y="186690"/>
                    </a:moveTo>
                    <a:lnTo>
                      <a:pt x="193478" y="189385"/>
                    </a:lnTo>
                    <a:lnTo>
                      <a:pt x="193116" y="189655"/>
                    </a:lnTo>
                    <a:lnTo>
                      <a:pt x="197878" y="186690"/>
                    </a:lnTo>
                    <a:close/>
                  </a:path>
                  <a:path w="473710" h="562609">
                    <a:moveTo>
                      <a:pt x="191847" y="188876"/>
                    </a:moveTo>
                    <a:lnTo>
                      <a:pt x="191059" y="189651"/>
                    </a:lnTo>
                    <a:lnTo>
                      <a:pt x="191690" y="189074"/>
                    </a:lnTo>
                    <a:lnTo>
                      <a:pt x="191847" y="188876"/>
                    </a:lnTo>
                    <a:close/>
                  </a:path>
                  <a:path w="473710" h="562609">
                    <a:moveTo>
                      <a:pt x="192362" y="187010"/>
                    </a:moveTo>
                    <a:lnTo>
                      <a:pt x="189505" y="189648"/>
                    </a:lnTo>
                    <a:lnTo>
                      <a:pt x="191135" y="188331"/>
                    </a:lnTo>
                    <a:lnTo>
                      <a:pt x="192362" y="187010"/>
                    </a:lnTo>
                    <a:close/>
                  </a:path>
                  <a:path w="473710" h="562609">
                    <a:moveTo>
                      <a:pt x="190591" y="189037"/>
                    </a:moveTo>
                    <a:lnTo>
                      <a:pt x="190427" y="189121"/>
                    </a:lnTo>
                    <a:lnTo>
                      <a:pt x="190001" y="189563"/>
                    </a:lnTo>
                    <a:lnTo>
                      <a:pt x="190591" y="189037"/>
                    </a:lnTo>
                    <a:close/>
                  </a:path>
                  <a:path w="473710" h="562609">
                    <a:moveTo>
                      <a:pt x="190477" y="189230"/>
                    </a:moveTo>
                    <a:lnTo>
                      <a:pt x="190029" y="189551"/>
                    </a:lnTo>
                    <a:lnTo>
                      <a:pt x="190238" y="189465"/>
                    </a:lnTo>
                    <a:lnTo>
                      <a:pt x="190477" y="189230"/>
                    </a:lnTo>
                    <a:close/>
                  </a:path>
                  <a:path w="473710" h="562609">
                    <a:moveTo>
                      <a:pt x="189376" y="189230"/>
                    </a:moveTo>
                    <a:lnTo>
                      <a:pt x="189201" y="189383"/>
                    </a:lnTo>
                    <a:lnTo>
                      <a:pt x="189089" y="189513"/>
                    </a:lnTo>
                    <a:lnTo>
                      <a:pt x="189376" y="189230"/>
                    </a:lnTo>
                    <a:close/>
                  </a:path>
                  <a:path w="473710" h="562609">
                    <a:moveTo>
                      <a:pt x="191738" y="189262"/>
                    </a:moveTo>
                    <a:lnTo>
                      <a:pt x="191470" y="189465"/>
                    </a:lnTo>
                    <a:lnTo>
                      <a:pt x="191738" y="189262"/>
                    </a:lnTo>
                    <a:close/>
                  </a:path>
                  <a:path w="473710" h="562609">
                    <a:moveTo>
                      <a:pt x="190826" y="188954"/>
                    </a:moveTo>
                    <a:lnTo>
                      <a:pt x="190571" y="189138"/>
                    </a:lnTo>
                    <a:lnTo>
                      <a:pt x="190238" y="189465"/>
                    </a:lnTo>
                    <a:lnTo>
                      <a:pt x="190603" y="189183"/>
                    </a:lnTo>
                    <a:lnTo>
                      <a:pt x="190826" y="188954"/>
                    </a:lnTo>
                    <a:close/>
                  </a:path>
                  <a:path w="473710" h="562609">
                    <a:moveTo>
                      <a:pt x="190564" y="189223"/>
                    </a:moveTo>
                    <a:lnTo>
                      <a:pt x="190279" y="189448"/>
                    </a:lnTo>
                    <a:lnTo>
                      <a:pt x="190564" y="189223"/>
                    </a:lnTo>
                    <a:close/>
                  </a:path>
                  <a:path w="473710" h="562609">
                    <a:moveTo>
                      <a:pt x="189357" y="189230"/>
                    </a:moveTo>
                    <a:lnTo>
                      <a:pt x="189140" y="189439"/>
                    </a:lnTo>
                    <a:lnTo>
                      <a:pt x="189357" y="189230"/>
                    </a:lnTo>
                    <a:close/>
                  </a:path>
                  <a:path w="473710" h="562609">
                    <a:moveTo>
                      <a:pt x="189008" y="188751"/>
                    </a:moveTo>
                    <a:lnTo>
                      <a:pt x="188880" y="188876"/>
                    </a:lnTo>
                    <a:lnTo>
                      <a:pt x="188542" y="189436"/>
                    </a:lnTo>
                    <a:lnTo>
                      <a:pt x="188772" y="189180"/>
                    </a:lnTo>
                    <a:lnTo>
                      <a:pt x="189008" y="188751"/>
                    </a:lnTo>
                    <a:close/>
                  </a:path>
                  <a:path w="473710" h="562609">
                    <a:moveTo>
                      <a:pt x="189521" y="189000"/>
                    </a:moveTo>
                    <a:lnTo>
                      <a:pt x="189294" y="189221"/>
                    </a:lnTo>
                    <a:lnTo>
                      <a:pt x="189178" y="189385"/>
                    </a:lnTo>
                    <a:lnTo>
                      <a:pt x="189521" y="189000"/>
                    </a:lnTo>
                    <a:close/>
                  </a:path>
                  <a:path w="473710" h="562609">
                    <a:moveTo>
                      <a:pt x="188985" y="188951"/>
                    </a:moveTo>
                    <a:lnTo>
                      <a:pt x="188776" y="189180"/>
                    </a:lnTo>
                    <a:lnTo>
                      <a:pt x="188672" y="189360"/>
                    </a:lnTo>
                    <a:lnTo>
                      <a:pt x="188908" y="189074"/>
                    </a:lnTo>
                    <a:close/>
                  </a:path>
                  <a:path w="473710" h="562609">
                    <a:moveTo>
                      <a:pt x="197878" y="186690"/>
                    </a:moveTo>
                    <a:lnTo>
                      <a:pt x="197104" y="186690"/>
                    </a:lnTo>
                    <a:lnTo>
                      <a:pt x="193574" y="189314"/>
                    </a:lnTo>
                    <a:lnTo>
                      <a:pt x="197878" y="186690"/>
                    </a:lnTo>
                    <a:close/>
                  </a:path>
                  <a:path w="473710" h="562609">
                    <a:moveTo>
                      <a:pt x="192231" y="188889"/>
                    </a:moveTo>
                    <a:lnTo>
                      <a:pt x="191944" y="189074"/>
                    </a:lnTo>
                    <a:lnTo>
                      <a:pt x="191738" y="189262"/>
                    </a:lnTo>
                    <a:lnTo>
                      <a:pt x="192231" y="188889"/>
                    </a:lnTo>
                    <a:close/>
                  </a:path>
                  <a:path w="473710" h="562609">
                    <a:moveTo>
                      <a:pt x="189789" y="188757"/>
                    </a:moveTo>
                    <a:lnTo>
                      <a:pt x="189317" y="189230"/>
                    </a:lnTo>
                    <a:lnTo>
                      <a:pt x="189609" y="189000"/>
                    </a:lnTo>
                    <a:lnTo>
                      <a:pt x="189789" y="188757"/>
                    </a:lnTo>
                    <a:close/>
                  </a:path>
                  <a:path w="473710" h="562609">
                    <a:moveTo>
                      <a:pt x="190629" y="189017"/>
                    </a:moveTo>
                    <a:lnTo>
                      <a:pt x="190381" y="189230"/>
                    </a:lnTo>
                    <a:lnTo>
                      <a:pt x="190629" y="189017"/>
                    </a:lnTo>
                    <a:close/>
                  </a:path>
                  <a:path w="473710" h="562609">
                    <a:moveTo>
                      <a:pt x="190569" y="189140"/>
                    </a:moveTo>
                    <a:close/>
                  </a:path>
                  <a:path w="473710" h="562609">
                    <a:moveTo>
                      <a:pt x="191526" y="189060"/>
                    </a:moveTo>
                    <a:lnTo>
                      <a:pt x="191233" y="189230"/>
                    </a:lnTo>
                    <a:lnTo>
                      <a:pt x="191526" y="189060"/>
                    </a:lnTo>
                    <a:close/>
                  </a:path>
                  <a:path w="473710" h="562609">
                    <a:moveTo>
                      <a:pt x="191613" y="189027"/>
                    </a:moveTo>
                    <a:lnTo>
                      <a:pt x="191338" y="189230"/>
                    </a:lnTo>
                    <a:lnTo>
                      <a:pt x="191613" y="189027"/>
                    </a:lnTo>
                    <a:close/>
                  </a:path>
                  <a:path w="473710" h="562609">
                    <a:moveTo>
                      <a:pt x="191703" y="189121"/>
                    </a:moveTo>
                    <a:close/>
                  </a:path>
                  <a:path w="473710" h="562609">
                    <a:moveTo>
                      <a:pt x="193653" y="188103"/>
                    </a:moveTo>
                    <a:lnTo>
                      <a:pt x="192112" y="189230"/>
                    </a:lnTo>
                    <a:lnTo>
                      <a:pt x="193653" y="188103"/>
                    </a:lnTo>
                    <a:close/>
                  </a:path>
                  <a:path w="473710" h="562609">
                    <a:moveTo>
                      <a:pt x="201936" y="182245"/>
                    </a:moveTo>
                    <a:lnTo>
                      <a:pt x="201383" y="182661"/>
                    </a:lnTo>
                    <a:lnTo>
                      <a:pt x="200456" y="184150"/>
                    </a:lnTo>
                    <a:lnTo>
                      <a:pt x="200126" y="184150"/>
                    </a:lnTo>
                    <a:lnTo>
                      <a:pt x="198268" y="185214"/>
                    </a:lnTo>
                    <a:lnTo>
                      <a:pt x="198005" y="185420"/>
                    </a:lnTo>
                    <a:lnTo>
                      <a:pt x="194030" y="188285"/>
                    </a:lnTo>
                    <a:lnTo>
                      <a:pt x="193141" y="189230"/>
                    </a:lnTo>
                    <a:lnTo>
                      <a:pt x="193272" y="189230"/>
                    </a:lnTo>
                    <a:lnTo>
                      <a:pt x="197104" y="186690"/>
                    </a:lnTo>
                    <a:lnTo>
                      <a:pt x="325618" y="186690"/>
                    </a:lnTo>
                    <a:lnTo>
                      <a:pt x="330075" y="182880"/>
                    </a:lnTo>
                    <a:lnTo>
                      <a:pt x="201625" y="182880"/>
                    </a:lnTo>
                    <a:lnTo>
                      <a:pt x="201936" y="182245"/>
                    </a:lnTo>
                    <a:close/>
                  </a:path>
                  <a:path w="473710" h="562609">
                    <a:moveTo>
                      <a:pt x="192704" y="188381"/>
                    </a:moveTo>
                    <a:lnTo>
                      <a:pt x="192223" y="188674"/>
                    </a:lnTo>
                    <a:lnTo>
                      <a:pt x="191648" y="189225"/>
                    </a:lnTo>
                    <a:lnTo>
                      <a:pt x="192047" y="188980"/>
                    </a:lnTo>
                    <a:lnTo>
                      <a:pt x="192704" y="188381"/>
                    </a:lnTo>
                    <a:close/>
                  </a:path>
                  <a:path w="473710" h="562609">
                    <a:moveTo>
                      <a:pt x="191183" y="188733"/>
                    </a:moveTo>
                    <a:lnTo>
                      <a:pt x="191006" y="188824"/>
                    </a:lnTo>
                    <a:lnTo>
                      <a:pt x="190788" y="188993"/>
                    </a:lnTo>
                    <a:lnTo>
                      <a:pt x="190564" y="189223"/>
                    </a:lnTo>
                    <a:lnTo>
                      <a:pt x="191038" y="188886"/>
                    </a:lnTo>
                    <a:lnTo>
                      <a:pt x="191183" y="188733"/>
                    </a:lnTo>
                    <a:close/>
                  </a:path>
                  <a:path w="473710" h="562609">
                    <a:moveTo>
                      <a:pt x="189207" y="188559"/>
                    </a:moveTo>
                    <a:lnTo>
                      <a:pt x="189008" y="188751"/>
                    </a:lnTo>
                    <a:lnTo>
                      <a:pt x="188765" y="189191"/>
                    </a:lnTo>
                    <a:lnTo>
                      <a:pt x="189005" y="188916"/>
                    </a:lnTo>
                    <a:lnTo>
                      <a:pt x="189207" y="188559"/>
                    </a:lnTo>
                    <a:close/>
                  </a:path>
                  <a:path w="473710" h="562609">
                    <a:moveTo>
                      <a:pt x="190360" y="187960"/>
                    </a:moveTo>
                    <a:lnTo>
                      <a:pt x="189537" y="188876"/>
                    </a:lnTo>
                    <a:lnTo>
                      <a:pt x="189321" y="189183"/>
                    </a:lnTo>
                    <a:lnTo>
                      <a:pt x="189938" y="188533"/>
                    </a:lnTo>
                    <a:lnTo>
                      <a:pt x="190360" y="187960"/>
                    </a:lnTo>
                    <a:close/>
                  </a:path>
                  <a:path w="473710" h="562609">
                    <a:moveTo>
                      <a:pt x="190899" y="188879"/>
                    </a:moveTo>
                    <a:lnTo>
                      <a:pt x="190569" y="189140"/>
                    </a:lnTo>
                    <a:lnTo>
                      <a:pt x="190899" y="188879"/>
                    </a:lnTo>
                    <a:close/>
                  </a:path>
                  <a:path w="473710" h="562609">
                    <a:moveTo>
                      <a:pt x="191488" y="188033"/>
                    </a:moveTo>
                    <a:lnTo>
                      <a:pt x="190393" y="189138"/>
                    </a:lnTo>
                    <a:lnTo>
                      <a:pt x="190639" y="188993"/>
                    </a:lnTo>
                    <a:lnTo>
                      <a:pt x="191488" y="188033"/>
                    </a:lnTo>
                    <a:close/>
                  </a:path>
                  <a:path w="473710" h="562609">
                    <a:moveTo>
                      <a:pt x="192243" y="188647"/>
                    </a:moveTo>
                    <a:lnTo>
                      <a:pt x="191947" y="188839"/>
                    </a:lnTo>
                    <a:lnTo>
                      <a:pt x="191703" y="189121"/>
                    </a:lnTo>
                    <a:lnTo>
                      <a:pt x="192243" y="188647"/>
                    </a:lnTo>
                    <a:close/>
                  </a:path>
                  <a:path w="473710" h="562609">
                    <a:moveTo>
                      <a:pt x="192251" y="188186"/>
                    </a:moveTo>
                    <a:lnTo>
                      <a:pt x="191715" y="188461"/>
                    </a:lnTo>
                    <a:lnTo>
                      <a:pt x="191026" y="189074"/>
                    </a:lnTo>
                    <a:lnTo>
                      <a:pt x="192251" y="188186"/>
                    </a:lnTo>
                    <a:close/>
                  </a:path>
                  <a:path w="473710" h="562609">
                    <a:moveTo>
                      <a:pt x="193373" y="188231"/>
                    </a:moveTo>
                    <a:lnTo>
                      <a:pt x="192125" y="189062"/>
                    </a:lnTo>
                    <a:lnTo>
                      <a:pt x="193119" y="188432"/>
                    </a:lnTo>
                    <a:lnTo>
                      <a:pt x="193373" y="188231"/>
                    </a:lnTo>
                    <a:close/>
                  </a:path>
                  <a:path w="473710" h="562609">
                    <a:moveTo>
                      <a:pt x="191805" y="188811"/>
                    </a:moveTo>
                    <a:lnTo>
                      <a:pt x="191526" y="189060"/>
                    </a:lnTo>
                    <a:lnTo>
                      <a:pt x="191805" y="188811"/>
                    </a:lnTo>
                    <a:close/>
                  </a:path>
                  <a:path w="473710" h="562609">
                    <a:moveTo>
                      <a:pt x="189237" y="188674"/>
                    </a:moveTo>
                    <a:lnTo>
                      <a:pt x="189054" y="188876"/>
                    </a:lnTo>
                    <a:lnTo>
                      <a:pt x="188930" y="189047"/>
                    </a:lnTo>
                    <a:lnTo>
                      <a:pt x="189237" y="188674"/>
                    </a:lnTo>
                    <a:close/>
                  </a:path>
                  <a:path w="473710" h="562609">
                    <a:moveTo>
                      <a:pt x="191770" y="187960"/>
                    </a:moveTo>
                    <a:lnTo>
                      <a:pt x="190629" y="189017"/>
                    </a:lnTo>
                    <a:lnTo>
                      <a:pt x="191770" y="187960"/>
                    </a:lnTo>
                    <a:close/>
                  </a:path>
                  <a:path w="473710" h="562609">
                    <a:moveTo>
                      <a:pt x="189826" y="187960"/>
                    </a:moveTo>
                    <a:lnTo>
                      <a:pt x="189234" y="188533"/>
                    </a:lnTo>
                    <a:lnTo>
                      <a:pt x="188985" y="188951"/>
                    </a:lnTo>
                    <a:lnTo>
                      <a:pt x="189826" y="187960"/>
                    </a:lnTo>
                    <a:close/>
                  </a:path>
                  <a:path w="473710" h="562609">
                    <a:moveTo>
                      <a:pt x="194148" y="187549"/>
                    </a:moveTo>
                    <a:lnTo>
                      <a:pt x="193474" y="187947"/>
                    </a:lnTo>
                    <a:lnTo>
                      <a:pt x="192231" y="188889"/>
                    </a:lnTo>
                    <a:lnTo>
                      <a:pt x="194148" y="187549"/>
                    </a:lnTo>
                    <a:close/>
                  </a:path>
                  <a:path w="473710" h="562609">
                    <a:moveTo>
                      <a:pt x="191539" y="188551"/>
                    </a:moveTo>
                    <a:lnTo>
                      <a:pt x="191179" y="188757"/>
                    </a:lnTo>
                    <a:lnTo>
                      <a:pt x="191053" y="188886"/>
                    </a:lnTo>
                    <a:lnTo>
                      <a:pt x="191539" y="188551"/>
                    </a:lnTo>
                    <a:close/>
                  </a:path>
                  <a:path w="473710" h="562609">
                    <a:moveTo>
                      <a:pt x="192122" y="187665"/>
                    </a:moveTo>
                    <a:lnTo>
                      <a:pt x="190899" y="188879"/>
                    </a:lnTo>
                    <a:lnTo>
                      <a:pt x="191252" y="188647"/>
                    </a:lnTo>
                    <a:lnTo>
                      <a:pt x="191931" y="187947"/>
                    </a:lnTo>
                    <a:lnTo>
                      <a:pt x="192122" y="187665"/>
                    </a:lnTo>
                    <a:close/>
                  </a:path>
                  <a:path w="473710" h="562609">
                    <a:moveTo>
                      <a:pt x="192272" y="188542"/>
                    </a:moveTo>
                    <a:lnTo>
                      <a:pt x="191847" y="188876"/>
                    </a:lnTo>
                    <a:lnTo>
                      <a:pt x="192083" y="188715"/>
                    </a:lnTo>
                    <a:lnTo>
                      <a:pt x="192272" y="188542"/>
                    </a:lnTo>
                    <a:close/>
                  </a:path>
                  <a:path w="473710" h="562609">
                    <a:moveTo>
                      <a:pt x="192041" y="188545"/>
                    </a:moveTo>
                    <a:lnTo>
                      <a:pt x="191805" y="188811"/>
                    </a:lnTo>
                    <a:lnTo>
                      <a:pt x="192041" y="188545"/>
                    </a:lnTo>
                    <a:close/>
                  </a:path>
                  <a:path w="473710" h="562609">
                    <a:moveTo>
                      <a:pt x="192927" y="187840"/>
                    </a:moveTo>
                    <a:lnTo>
                      <a:pt x="192000" y="188635"/>
                    </a:lnTo>
                    <a:lnTo>
                      <a:pt x="191893" y="188796"/>
                    </a:lnTo>
                    <a:lnTo>
                      <a:pt x="192927" y="187840"/>
                    </a:lnTo>
                    <a:close/>
                  </a:path>
                  <a:path w="473710" h="562609">
                    <a:moveTo>
                      <a:pt x="325618" y="186690"/>
                    </a:moveTo>
                    <a:lnTo>
                      <a:pt x="197878" y="186690"/>
                    </a:lnTo>
                    <a:lnTo>
                      <a:pt x="194728" y="188794"/>
                    </a:lnTo>
                    <a:lnTo>
                      <a:pt x="196227" y="187960"/>
                    </a:lnTo>
                    <a:lnTo>
                      <a:pt x="324204" y="187960"/>
                    </a:lnTo>
                    <a:lnTo>
                      <a:pt x="325618" y="186690"/>
                    </a:lnTo>
                    <a:close/>
                  </a:path>
                  <a:path w="473710" h="562609">
                    <a:moveTo>
                      <a:pt x="192660" y="188256"/>
                    </a:moveTo>
                    <a:lnTo>
                      <a:pt x="192253" y="188559"/>
                    </a:lnTo>
                    <a:lnTo>
                      <a:pt x="192009" y="188782"/>
                    </a:lnTo>
                    <a:lnTo>
                      <a:pt x="192243" y="188647"/>
                    </a:lnTo>
                    <a:lnTo>
                      <a:pt x="192660" y="188256"/>
                    </a:lnTo>
                    <a:close/>
                  </a:path>
                  <a:path w="473710" h="562609">
                    <a:moveTo>
                      <a:pt x="190449" y="187960"/>
                    </a:moveTo>
                    <a:lnTo>
                      <a:pt x="189914" y="188582"/>
                    </a:lnTo>
                    <a:lnTo>
                      <a:pt x="189789" y="188757"/>
                    </a:lnTo>
                    <a:lnTo>
                      <a:pt x="190133" y="188432"/>
                    </a:lnTo>
                    <a:lnTo>
                      <a:pt x="190449" y="187960"/>
                    </a:lnTo>
                    <a:close/>
                  </a:path>
                  <a:path w="473710" h="562609">
                    <a:moveTo>
                      <a:pt x="189547" y="187960"/>
                    </a:moveTo>
                    <a:lnTo>
                      <a:pt x="189363" y="188123"/>
                    </a:lnTo>
                    <a:lnTo>
                      <a:pt x="189008" y="188751"/>
                    </a:lnTo>
                    <a:lnTo>
                      <a:pt x="189240" y="188500"/>
                    </a:lnTo>
                    <a:lnTo>
                      <a:pt x="189547" y="187960"/>
                    </a:lnTo>
                    <a:close/>
                  </a:path>
                  <a:path w="473710" h="562609">
                    <a:moveTo>
                      <a:pt x="190665" y="187960"/>
                    </a:moveTo>
                    <a:lnTo>
                      <a:pt x="190146" y="188432"/>
                    </a:lnTo>
                    <a:lnTo>
                      <a:pt x="190033" y="188582"/>
                    </a:lnTo>
                    <a:lnTo>
                      <a:pt x="190665" y="187960"/>
                    </a:lnTo>
                    <a:close/>
                  </a:path>
                  <a:path w="473710" h="562609">
                    <a:moveTo>
                      <a:pt x="192535" y="187702"/>
                    </a:moveTo>
                    <a:lnTo>
                      <a:pt x="191959" y="187955"/>
                    </a:lnTo>
                    <a:lnTo>
                      <a:pt x="191366" y="188564"/>
                    </a:lnTo>
                    <a:lnTo>
                      <a:pt x="192510" y="187744"/>
                    </a:lnTo>
                    <a:close/>
                  </a:path>
                  <a:path w="473710" h="562609">
                    <a:moveTo>
                      <a:pt x="191846" y="188339"/>
                    </a:moveTo>
                    <a:lnTo>
                      <a:pt x="191539" y="188551"/>
                    </a:lnTo>
                    <a:lnTo>
                      <a:pt x="191742" y="188432"/>
                    </a:lnTo>
                    <a:close/>
                  </a:path>
                  <a:path w="473710" h="562609">
                    <a:moveTo>
                      <a:pt x="192449" y="188085"/>
                    </a:moveTo>
                    <a:lnTo>
                      <a:pt x="192274" y="188186"/>
                    </a:lnTo>
                    <a:lnTo>
                      <a:pt x="192041" y="188545"/>
                    </a:lnTo>
                    <a:lnTo>
                      <a:pt x="192449" y="188085"/>
                    </a:lnTo>
                    <a:close/>
                  </a:path>
                  <a:path w="473710" h="562609">
                    <a:moveTo>
                      <a:pt x="193289" y="187654"/>
                    </a:moveTo>
                    <a:lnTo>
                      <a:pt x="193143" y="187744"/>
                    </a:lnTo>
                    <a:lnTo>
                      <a:pt x="192272" y="188542"/>
                    </a:lnTo>
                    <a:lnTo>
                      <a:pt x="192714" y="188204"/>
                    </a:lnTo>
                    <a:lnTo>
                      <a:pt x="193289" y="187654"/>
                    </a:lnTo>
                    <a:close/>
                  </a:path>
                  <a:path w="473710" h="562609">
                    <a:moveTo>
                      <a:pt x="192375" y="187975"/>
                    </a:moveTo>
                    <a:lnTo>
                      <a:pt x="191704" y="188466"/>
                    </a:lnTo>
                    <a:lnTo>
                      <a:pt x="192217" y="188204"/>
                    </a:lnTo>
                    <a:lnTo>
                      <a:pt x="192375" y="187975"/>
                    </a:lnTo>
                    <a:close/>
                  </a:path>
                  <a:path w="473710" h="562609">
                    <a:moveTo>
                      <a:pt x="193836" y="187965"/>
                    </a:moveTo>
                    <a:lnTo>
                      <a:pt x="193255" y="188334"/>
                    </a:lnTo>
                    <a:lnTo>
                      <a:pt x="193836" y="187965"/>
                    </a:lnTo>
                    <a:close/>
                  </a:path>
                  <a:path w="473710" h="562609">
                    <a:moveTo>
                      <a:pt x="195058" y="186747"/>
                    </a:moveTo>
                    <a:lnTo>
                      <a:pt x="193908" y="187337"/>
                    </a:lnTo>
                    <a:lnTo>
                      <a:pt x="193403" y="187709"/>
                    </a:lnTo>
                    <a:lnTo>
                      <a:pt x="192704" y="188381"/>
                    </a:lnTo>
                    <a:lnTo>
                      <a:pt x="193553" y="187887"/>
                    </a:lnTo>
                    <a:lnTo>
                      <a:pt x="195058" y="186747"/>
                    </a:lnTo>
                    <a:close/>
                  </a:path>
                  <a:path w="473710" h="562609">
                    <a:moveTo>
                      <a:pt x="192495" y="187769"/>
                    </a:moveTo>
                    <a:lnTo>
                      <a:pt x="191846" y="188339"/>
                    </a:lnTo>
                    <a:lnTo>
                      <a:pt x="192306" y="188022"/>
                    </a:lnTo>
                    <a:lnTo>
                      <a:pt x="192426" y="187887"/>
                    </a:lnTo>
                    <a:close/>
                  </a:path>
                  <a:path w="473710" h="562609">
                    <a:moveTo>
                      <a:pt x="196291" y="187960"/>
                    </a:moveTo>
                    <a:lnTo>
                      <a:pt x="195621" y="188317"/>
                    </a:lnTo>
                    <a:lnTo>
                      <a:pt x="196291" y="187960"/>
                    </a:lnTo>
                    <a:close/>
                  </a:path>
                  <a:path w="473710" h="562609">
                    <a:moveTo>
                      <a:pt x="196075" y="186690"/>
                    </a:moveTo>
                    <a:lnTo>
                      <a:pt x="195906" y="186690"/>
                    </a:lnTo>
                    <a:lnTo>
                      <a:pt x="195472" y="186961"/>
                    </a:lnTo>
                    <a:lnTo>
                      <a:pt x="194235" y="188041"/>
                    </a:lnTo>
                    <a:lnTo>
                      <a:pt x="194010" y="188285"/>
                    </a:lnTo>
                    <a:lnTo>
                      <a:pt x="196075" y="186690"/>
                    </a:lnTo>
                    <a:close/>
                  </a:path>
                  <a:path w="473710" h="562609">
                    <a:moveTo>
                      <a:pt x="189445" y="187960"/>
                    </a:moveTo>
                    <a:lnTo>
                      <a:pt x="189311" y="188084"/>
                    </a:lnTo>
                    <a:lnTo>
                      <a:pt x="189214" y="188255"/>
                    </a:lnTo>
                    <a:lnTo>
                      <a:pt x="189445" y="187960"/>
                    </a:lnTo>
                    <a:close/>
                  </a:path>
                  <a:path w="473710" h="562609">
                    <a:moveTo>
                      <a:pt x="192818" y="187669"/>
                    </a:moveTo>
                    <a:lnTo>
                      <a:pt x="192375" y="187975"/>
                    </a:lnTo>
                    <a:lnTo>
                      <a:pt x="192251" y="188186"/>
                    </a:lnTo>
                    <a:lnTo>
                      <a:pt x="192490" y="188033"/>
                    </a:lnTo>
                    <a:lnTo>
                      <a:pt x="192818" y="187669"/>
                    </a:lnTo>
                    <a:close/>
                  </a:path>
                  <a:path w="473710" h="562609">
                    <a:moveTo>
                      <a:pt x="192504" y="188022"/>
                    </a:moveTo>
                    <a:lnTo>
                      <a:pt x="192334" y="188144"/>
                    </a:lnTo>
                    <a:lnTo>
                      <a:pt x="192504" y="188022"/>
                    </a:lnTo>
                    <a:close/>
                  </a:path>
                  <a:path w="473710" h="562609">
                    <a:moveTo>
                      <a:pt x="193589" y="187500"/>
                    </a:moveTo>
                    <a:lnTo>
                      <a:pt x="192841" y="188123"/>
                    </a:lnTo>
                    <a:lnTo>
                      <a:pt x="193404" y="187702"/>
                    </a:lnTo>
                    <a:lnTo>
                      <a:pt x="193589" y="187500"/>
                    </a:lnTo>
                    <a:close/>
                  </a:path>
                  <a:path w="473710" h="562609">
                    <a:moveTo>
                      <a:pt x="193372" y="187405"/>
                    </a:moveTo>
                    <a:lnTo>
                      <a:pt x="192571" y="187975"/>
                    </a:lnTo>
                    <a:lnTo>
                      <a:pt x="192798" y="187906"/>
                    </a:lnTo>
                    <a:lnTo>
                      <a:pt x="193372" y="187405"/>
                    </a:lnTo>
                    <a:close/>
                  </a:path>
                  <a:path w="473710" h="562609">
                    <a:moveTo>
                      <a:pt x="192709" y="186690"/>
                    </a:moveTo>
                    <a:lnTo>
                      <a:pt x="191488" y="188033"/>
                    </a:lnTo>
                    <a:lnTo>
                      <a:pt x="192236" y="187400"/>
                    </a:lnTo>
                    <a:lnTo>
                      <a:pt x="192360" y="187270"/>
                    </a:lnTo>
                    <a:lnTo>
                      <a:pt x="192709" y="186690"/>
                    </a:lnTo>
                    <a:close/>
                  </a:path>
                  <a:path w="473710" h="562609">
                    <a:moveTo>
                      <a:pt x="193523" y="187270"/>
                    </a:moveTo>
                    <a:lnTo>
                      <a:pt x="193179" y="187420"/>
                    </a:lnTo>
                    <a:lnTo>
                      <a:pt x="192839" y="187654"/>
                    </a:lnTo>
                    <a:lnTo>
                      <a:pt x="192504" y="188022"/>
                    </a:lnTo>
                    <a:lnTo>
                      <a:pt x="193351" y="187420"/>
                    </a:lnTo>
                    <a:lnTo>
                      <a:pt x="193523" y="187270"/>
                    </a:lnTo>
                    <a:close/>
                  </a:path>
                  <a:path w="473710" h="562609">
                    <a:moveTo>
                      <a:pt x="192950" y="187520"/>
                    </a:moveTo>
                    <a:lnTo>
                      <a:pt x="192495" y="187769"/>
                    </a:lnTo>
                    <a:lnTo>
                      <a:pt x="192375" y="187975"/>
                    </a:lnTo>
                    <a:lnTo>
                      <a:pt x="192863" y="187618"/>
                    </a:lnTo>
                    <a:close/>
                  </a:path>
                  <a:path w="473710" h="562609">
                    <a:moveTo>
                      <a:pt x="193043" y="186835"/>
                    </a:moveTo>
                    <a:lnTo>
                      <a:pt x="192071" y="187800"/>
                    </a:lnTo>
                    <a:lnTo>
                      <a:pt x="191945" y="187960"/>
                    </a:lnTo>
                    <a:lnTo>
                      <a:pt x="193043" y="186835"/>
                    </a:lnTo>
                    <a:close/>
                  </a:path>
                  <a:path w="473710" h="562609">
                    <a:moveTo>
                      <a:pt x="194809" y="187404"/>
                    </a:moveTo>
                    <a:lnTo>
                      <a:pt x="194183" y="187960"/>
                    </a:lnTo>
                    <a:lnTo>
                      <a:pt x="194809" y="187404"/>
                    </a:lnTo>
                    <a:close/>
                  </a:path>
                  <a:path w="473710" h="562609">
                    <a:moveTo>
                      <a:pt x="194729" y="187214"/>
                    </a:moveTo>
                    <a:lnTo>
                      <a:pt x="194446" y="187400"/>
                    </a:lnTo>
                    <a:lnTo>
                      <a:pt x="193853" y="187951"/>
                    </a:lnTo>
                    <a:lnTo>
                      <a:pt x="194729" y="187214"/>
                    </a:lnTo>
                    <a:close/>
                  </a:path>
                  <a:path w="473710" h="562609">
                    <a:moveTo>
                      <a:pt x="194860" y="187138"/>
                    </a:moveTo>
                    <a:lnTo>
                      <a:pt x="194729" y="187214"/>
                    </a:lnTo>
                    <a:lnTo>
                      <a:pt x="193858" y="187947"/>
                    </a:lnTo>
                    <a:lnTo>
                      <a:pt x="194860" y="187138"/>
                    </a:lnTo>
                    <a:close/>
                  </a:path>
                  <a:path w="473710" h="562609">
                    <a:moveTo>
                      <a:pt x="193478" y="187330"/>
                    </a:moveTo>
                    <a:lnTo>
                      <a:pt x="192835" y="187887"/>
                    </a:lnTo>
                    <a:lnTo>
                      <a:pt x="193478" y="187330"/>
                    </a:lnTo>
                    <a:close/>
                  </a:path>
                  <a:path w="473710" h="562609">
                    <a:moveTo>
                      <a:pt x="195123" y="186987"/>
                    </a:moveTo>
                    <a:lnTo>
                      <a:pt x="194865" y="187135"/>
                    </a:lnTo>
                    <a:lnTo>
                      <a:pt x="193990" y="187847"/>
                    </a:lnTo>
                    <a:lnTo>
                      <a:pt x="195123" y="186987"/>
                    </a:lnTo>
                    <a:close/>
                  </a:path>
                  <a:path w="473710" h="562609">
                    <a:moveTo>
                      <a:pt x="193790" y="187153"/>
                    </a:moveTo>
                    <a:lnTo>
                      <a:pt x="193624" y="187225"/>
                    </a:lnTo>
                    <a:lnTo>
                      <a:pt x="192927" y="187840"/>
                    </a:lnTo>
                    <a:lnTo>
                      <a:pt x="193231" y="187665"/>
                    </a:lnTo>
                    <a:lnTo>
                      <a:pt x="193790" y="187153"/>
                    </a:lnTo>
                    <a:close/>
                  </a:path>
                  <a:path w="473710" h="562609">
                    <a:moveTo>
                      <a:pt x="192726" y="187618"/>
                    </a:moveTo>
                    <a:lnTo>
                      <a:pt x="192495" y="187769"/>
                    </a:lnTo>
                    <a:lnTo>
                      <a:pt x="192726" y="187618"/>
                    </a:lnTo>
                    <a:close/>
                  </a:path>
                  <a:path w="473710" h="562609">
                    <a:moveTo>
                      <a:pt x="194302" y="185893"/>
                    </a:moveTo>
                    <a:lnTo>
                      <a:pt x="193107" y="186778"/>
                    </a:lnTo>
                    <a:lnTo>
                      <a:pt x="192988" y="186930"/>
                    </a:lnTo>
                    <a:lnTo>
                      <a:pt x="192535" y="187702"/>
                    </a:lnTo>
                    <a:lnTo>
                      <a:pt x="193687" y="186690"/>
                    </a:lnTo>
                    <a:lnTo>
                      <a:pt x="193840" y="186690"/>
                    </a:lnTo>
                    <a:lnTo>
                      <a:pt x="194302" y="185893"/>
                    </a:lnTo>
                    <a:close/>
                  </a:path>
                  <a:path w="473710" h="562609">
                    <a:moveTo>
                      <a:pt x="193687" y="186690"/>
                    </a:moveTo>
                    <a:lnTo>
                      <a:pt x="192579" y="187682"/>
                    </a:lnTo>
                    <a:lnTo>
                      <a:pt x="193028" y="187420"/>
                    </a:lnTo>
                    <a:lnTo>
                      <a:pt x="193687" y="186690"/>
                    </a:lnTo>
                    <a:close/>
                  </a:path>
                  <a:path w="473710" h="562609">
                    <a:moveTo>
                      <a:pt x="193179" y="187420"/>
                    </a:moveTo>
                    <a:lnTo>
                      <a:pt x="192925" y="187548"/>
                    </a:lnTo>
                    <a:lnTo>
                      <a:pt x="193179" y="187420"/>
                    </a:lnTo>
                    <a:close/>
                  </a:path>
                  <a:path w="473710" h="562609">
                    <a:moveTo>
                      <a:pt x="193128" y="186690"/>
                    </a:moveTo>
                    <a:lnTo>
                      <a:pt x="192337" y="187314"/>
                    </a:lnTo>
                    <a:lnTo>
                      <a:pt x="192122" y="187665"/>
                    </a:lnTo>
                    <a:lnTo>
                      <a:pt x="193128" y="186690"/>
                    </a:lnTo>
                    <a:close/>
                  </a:path>
                  <a:path w="473710" h="562609">
                    <a:moveTo>
                      <a:pt x="193988" y="187067"/>
                    </a:moveTo>
                    <a:lnTo>
                      <a:pt x="193831" y="187135"/>
                    </a:lnTo>
                    <a:lnTo>
                      <a:pt x="193289" y="187654"/>
                    </a:lnTo>
                    <a:lnTo>
                      <a:pt x="193496" y="187548"/>
                    </a:lnTo>
                    <a:lnTo>
                      <a:pt x="193988" y="187067"/>
                    </a:lnTo>
                    <a:close/>
                  </a:path>
                  <a:path w="473710" h="562609">
                    <a:moveTo>
                      <a:pt x="193053" y="187404"/>
                    </a:moveTo>
                    <a:lnTo>
                      <a:pt x="192726" y="187618"/>
                    </a:lnTo>
                    <a:lnTo>
                      <a:pt x="192968" y="187500"/>
                    </a:lnTo>
                    <a:close/>
                  </a:path>
                  <a:path w="473710" h="562609">
                    <a:moveTo>
                      <a:pt x="194800" y="187061"/>
                    </a:moveTo>
                    <a:lnTo>
                      <a:pt x="194148" y="187549"/>
                    </a:lnTo>
                    <a:lnTo>
                      <a:pt x="194466" y="187365"/>
                    </a:lnTo>
                    <a:lnTo>
                      <a:pt x="194800" y="187061"/>
                    </a:lnTo>
                    <a:close/>
                  </a:path>
                  <a:path w="473710" h="562609">
                    <a:moveTo>
                      <a:pt x="193751" y="187325"/>
                    </a:moveTo>
                    <a:lnTo>
                      <a:pt x="193496" y="187548"/>
                    </a:lnTo>
                    <a:lnTo>
                      <a:pt x="193751" y="187325"/>
                    </a:lnTo>
                    <a:close/>
                  </a:path>
                  <a:path w="473710" h="562609">
                    <a:moveTo>
                      <a:pt x="194694" y="186758"/>
                    </a:moveTo>
                    <a:lnTo>
                      <a:pt x="194171" y="186987"/>
                    </a:lnTo>
                    <a:lnTo>
                      <a:pt x="193713" y="187365"/>
                    </a:lnTo>
                    <a:lnTo>
                      <a:pt x="193589" y="187500"/>
                    </a:lnTo>
                    <a:lnTo>
                      <a:pt x="193938" y="187314"/>
                    </a:lnTo>
                    <a:lnTo>
                      <a:pt x="194694" y="186758"/>
                    </a:lnTo>
                    <a:close/>
                  </a:path>
                  <a:path w="473710" h="562609">
                    <a:moveTo>
                      <a:pt x="193941" y="186894"/>
                    </a:moveTo>
                    <a:lnTo>
                      <a:pt x="193179" y="187420"/>
                    </a:lnTo>
                    <a:lnTo>
                      <a:pt x="193541" y="187253"/>
                    </a:lnTo>
                    <a:lnTo>
                      <a:pt x="193941" y="186894"/>
                    </a:lnTo>
                    <a:close/>
                  </a:path>
                  <a:path w="473710" h="562609">
                    <a:moveTo>
                      <a:pt x="196129" y="184740"/>
                    </a:moveTo>
                    <a:lnTo>
                      <a:pt x="193840" y="186690"/>
                    </a:lnTo>
                    <a:lnTo>
                      <a:pt x="193687" y="186690"/>
                    </a:lnTo>
                    <a:lnTo>
                      <a:pt x="193053" y="187404"/>
                    </a:lnTo>
                    <a:lnTo>
                      <a:pt x="194636" y="186362"/>
                    </a:lnTo>
                    <a:lnTo>
                      <a:pt x="196129" y="184740"/>
                    </a:lnTo>
                    <a:close/>
                  </a:path>
                  <a:path w="473710" h="562609">
                    <a:moveTo>
                      <a:pt x="195351" y="186690"/>
                    </a:moveTo>
                    <a:lnTo>
                      <a:pt x="194492" y="187350"/>
                    </a:lnTo>
                    <a:lnTo>
                      <a:pt x="195351" y="186690"/>
                    </a:lnTo>
                    <a:close/>
                  </a:path>
                  <a:path w="473710" h="562609">
                    <a:moveTo>
                      <a:pt x="195562" y="186733"/>
                    </a:moveTo>
                    <a:lnTo>
                      <a:pt x="195283" y="186894"/>
                    </a:lnTo>
                    <a:lnTo>
                      <a:pt x="194864" y="187343"/>
                    </a:lnTo>
                    <a:lnTo>
                      <a:pt x="195562" y="186733"/>
                    </a:lnTo>
                    <a:close/>
                  </a:path>
                  <a:path w="473710" h="562609">
                    <a:moveTo>
                      <a:pt x="193624" y="187225"/>
                    </a:moveTo>
                    <a:lnTo>
                      <a:pt x="193478" y="187330"/>
                    </a:lnTo>
                    <a:lnTo>
                      <a:pt x="193624" y="187225"/>
                    </a:lnTo>
                    <a:close/>
                  </a:path>
                  <a:path w="473710" h="562609">
                    <a:moveTo>
                      <a:pt x="196082" y="186438"/>
                    </a:moveTo>
                    <a:lnTo>
                      <a:pt x="195548" y="186747"/>
                    </a:lnTo>
                    <a:lnTo>
                      <a:pt x="194908" y="187316"/>
                    </a:lnTo>
                    <a:lnTo>
                      <a:pt x="195550" y="186894"/>
                    </a:lnTo>
                    <a:lnTo>
                      <a:pt x="196082" y="186438"/>
                    </a:lnTo>
                    <a:close/>
                  </a:path>
                  <a:path w="473710" h="562609">
                    <a:moveTo>
                      <a:pt x="195351" y="186690"/>
                    </a:moveTo>
                    <a:lnTo>
                      <a:pt x="194554" y="187314"/>
                    </a:lnTo>
                    <a:lnTo>
                      <a:pt x="194780" y="187171"/>
                    </a:lnTo>
                    <a:lnTo>
                      <a:pt x="195351" y="186690"/>
                    </a:lnTo>
                    <a:close/>
                  </a:path>
                  <a:path w="473710" h="562609">
                    <a:moveTo>
                      <a:pt x="194297" y="186690"/>
                    </a:moveTo>
                    <a:lnTo>
                      <a:pt x="193890" y="186949"/>
                    </a:lnTo>
                    <a:lnTo>
                      <a:pt x="193560" y="187253"/>
                    </a:lnTo>
                    <a:lnTo>
                      <a:pt x="194073" y="186894"/>
                    </a:lnTo>
                    <a:lnTo>
                      <a:pt x="194297" y="186690"/>
                    </a:lnTo>
                    <a:close/>
                  </a:path>
                  <a:path w="473710" h="562609">
                    <a:moveTo>
                      <a:pt x="195410" y="186690"/>
                    </a:moveTo>
                    <a:lnTo>
                      <a:pt x="194729" y="187214"/>
                    </a:lnTo>
                    <a:lnTo>
                      <a:pt x="195410" y="186690"/>
                    </a:lnTo>
                    <a:close/>
                  </a:path>
                  <a:path w="473710" h="562609">
                    <a:moveTo>
                      <a:pt x="193128" y="186690"/>
                    </a:moveTo>
                    <a:lnTo>
                      <a:pt x="192670" y="187171"/>
                    </a:lnTo>
                    <a:lnTo>
                      <a:pt x="193043" y="186835"/>
                    </a:lnTo>
                    <a:lnTo>
                      <a:pt x="193128" y="186690"/>
                    </a:lnTo>
                    <a:close/>
                  </a:path>
                  <a:path w="473710" h="562609">
                    <a:moveTo>
                      <a:pt x="195608" y="186528"/>
                    </a:moveTo>
                    <a:lnTo>
                      <a:pt x="194860" y="187138"/>
                    </a:lnTo>
                    <a:lnTo>
                      <a:pt x="195322" y="186835"/>
                    </a:lnTo>
                    <a:lnTo>
                      <a:pt x="195608" y="186528"/>
                    </a:lnTo>
                    <a:close/>
                  </a:path>
                  <a:path w="473710" h="562609">
                    <a:moveTo>
                      <a:pt x="194890" y="186325"/>
                    </a:moveTo>
                    <a:lnTo>
                      <a:pt x="194215" y="186820"/>
                    </a:lnTo>
                    <a:lnTo>
                      <a:pt x="193988" y="187067"/>
                    </a:lnTo>
                    <a:lnTo>
                      <a:pt x="194890" y="186325"/>
                    </a:lnTo>
                    <a:close/>
                  </a:path>
                  <a:path w="473710" h="562609">
                    <a:moveTo>
                      <a:pt x="195695" y="186374"/>
                    </a:moveTo>
                    <a:lnTo>
                      <a:pt x="195247" y="186644"/>
                    </a:lnTo>
                    <a:lnTo>
                      <a:pt x="194800" y="187061"/>
                    </a:lnTo>
                    <a:lnTo>
                      <a:pt x="195633" y="186438"/>
                    </a:lnTo>
                    <a:close/>
                  </a:path>
                  <a:path w="473710" h="562609">
                    <a:moveTo>
                      <a:pt x="195342" y="186820"/>
                    </a:moveTo>
                    <a:lnTo>
                      <a:pt x="195123" y="186987"/>
                    </a:lnTo>
                    <a:lnTo>
                      <a:pt x="195342" y="186820"/>
                    </a:lnTo>
                    <a:close/>
                  </a:path>
                  <a:path w="473710" h="562609">
                    <a:moveTo>
                      <a:pt x="194335" y="186690"/>
                    </a:moveTo>
                    <a:lnTo>
                      <a:pt x="194062" y="186914"/>
                    </a:lnTo>
                    <a:lnTo>
                      <a:pt x="194335" y="186690"/>
                    </a:lnTo>
                    <a:close/>
                  </a:path>
                  <a:path w="473710" h="562609">
                    <a:moveTo>
                      <a:pt x="193192" y="186690"/>
                    </a:moveTo>
                    <a:lnTo>
                      <a:pt x="193043" y="186835"/>
                    </a:lnTo>
                    <a:lnTo>
                      <a:pt x="193192" y="186690"/>
                    </a:lnTo>
                    <a:close/>
                  </a:path>
                  <a:path w="473710" h="562609">
                    <a:moveTo>
                      <a:pt x="195919" y="186362"/>
                    </a:moveTo>
                    <a:lnTo>
                      <a:pt x="195642" y="186508"/>
                    </a:lnTo>
                    <a:lnTo>
                      <a:pt x="195342" y="186820"/>
                    </a:lnTo>
                    <a:lnTo>
                      <a:pt x="195919" y="186362"/>
                    </a:lnTo>
                    <a:close/>
                  </a:path>
                  <a:path w="473710" h="562609">
                    <a:moveTo>
                      <a:pt x="195313" y="186302"/>
                    </a:moveTo>
                    <a:lnTo>
                      <a:pt x="194694" y="186758"/>
                    </a:lnTo>
                    <a:lnTo>
                      <a:pt x="194851" y="186690"/>
                    </a:lnTo>
                    <a:lnTo>
                      <a:pt x="195313" y="186302"/>
                    </a:lnTo>
                    <a:close/>
                  </a:path>
                  <a:path w="473710" h="562609">
                    <a:moveTo>
                      <a:pt x="195299" y="186591"/>
                    </a:moveTo>
                    <a:lnTo>
                      <a:pt x="195058" y="186747"/>
                    </a:lnTo>
                    <a:lnTo>
                      <a:pt x="195243" y="186644"/>
                    </a:lnTo>
                    <a:close/>
                  </a:path>
                  <a:path w="473710" h="562609">
                    <a:moveTo>
                      <a:pt x="194576" y="185420"/>
                    </a:moveTo>
                    <a:lnTo>
                      <a:pt x="193075" y="186690"/>
                    </a:lnTo>
                    <a:lnTo>
                      <a:pt x="194463" y="185556"/>
                    </a:lnTo>
                    <a:lnTo>
                      <a:pt x="194576" y="185420"/>
                    </a:lnTo>
                    <a:close/>
                  </a:path>
                  <a:path w="473710" h="562609">
                    <a:moveTo>
                      <a:pt x="196557" y="184275"/>
                    </a:moveTo>
                    <a:lnTo>
                      <a:pt x="194319" y="185880"/>
                    </a:lnTo>
                    <a:lnTo>
                      <a:pt x="193840" y="186690"/>
                    </a:lnTo>
                    <a:lnTo>
                      <a:pt x="196129" y="184740"/>
                    </a:lnTo>
                    <a:lnTo>
                      <a:pt x="196557" y="184275"/>
                    </a:lnTo>
                    <a:close/>
                  </a:path>
                  <a:path w="473710" h="562609">
                    <a:moveTo>
                      <a:pt x="194502" y="186508"/>
                    </a:moveTo>
                    <a:lnTo>
                      <a:pt x="194238" y="186690"/>
                    </a:lnTo>
                    <a:lnTo>
                      <a:pt x="194502" y="186508"/>
                    </a:lnTo>
                    <a:close/>
                  </a:path>
                  <a:path w="473710" h="562609">
                    <a:moveTo>
                      <a:pt x="195486" y="186590"/>
                    </a:moveTo>
                    <a:lnTo>
                      <a:pt x="195319" y="186690"/>
                    </a:lnTo>
                    <a:lnTo>
                      <a:pt x="195486" y="186590"/>
                    </a:lnTo>
                    <a:close/>
                  </a:path>
                  <a:path w="473710" h="562609">
                    <a:moveTo>
                      <a:pt x="195613" y="186523"/>
                    </a:moveTo>
                    <a:lnTo>
                      <a:pt x="195486" y="186590"/>
                    </a:lnTo>
                    <a:lnTo>
                      <a:pt x="195613" y="186523"/>
                    </a:lnTo>
                    <a:close/>
                  </a:path>
                  <a:path w="473710" h="562609">
                    <a:moveTo>
                      <a:pt x="196143" y="186540"/>
                    </a:moveTo>
                    <a:lnTo>
                      <a:pt x="195906" y="186690"/>
                    </a:lnTo>
                    <a:lnTo>
                      <a:pt x="196143" y="186540"/>
                    </a:lnTo>
                    <a:close/>
                  </a:path>
                  <a:path w="473710" h="562609">
                    <a:moveTo>
                      <a:pt x="196669" y="186210"/>
                    </a:moveTo>
                    <a:lnTo>
                      <a:pt x="196024" y="186690"/>
                    </a:lnTo>
                    <a:lnTo>
                      <a:pt x="196669" y="186210"/>
                    </a:lnTo>
                    <a:close/>
                  </a:path>
                  <a:path w="473710" h="562609">
                    <a:moveTo>
                      <a:pt x="195621" y="186451"/>
                    </a:moveTo>
                    <a:lnTo>
                      <a:pt x="195365" y="186653"/>
                    </a:lnTo>
                    <a:lnTo>
                      <a:pt x="195621" y="186451"/>
                    </a:lnTo>
                    <a:close/>
                  </a:path>
                  <a:path w="473710" h="562609">
                    <a:moveTo>
                      <a:pt x="198930" y="183675"/>
                    </a:moveTo>
                    <a:lnTo>
                      <a:pt x="196664" y="185307"/>
                    </a:lnTo>
                    <a:lnTo>
                      <a:pt x="195299" y="186591"/>
                    </a:lnTo>
                    <a:lnTo>
                      <a:pt x="195660" y="186376"/>
                    </a:lnTo>
                    <a:lnTo>
                      <a:pt x="196608" y="185432"/>
                    </a:lnTo>
                    <a:lnTo>
                      <a:pt x="198348" y="184150"/>
                    </a:lnTo>
                    <a:lnTo>
                      <a:pt x="198930" y="183675"/>
                    </a:lnTo>
                    <a:close/>
                  </a:path>
                  <a:path w="473710" h="562609">
                    <a:moveTo>
                      <a:pt x="195815" y="186301"/>
                    </a:moveTo>
                    <a:lnTo>
                      <a:pt x="195486" y="186590"/>
                    </a:lnTo>
                    <a:lnTo>
                      <a:pt x="195815" y="186301"/>
                    </a:lnTo>
                    <a:close/>
                  </a:path>
                  <a:path w="473710" h="562609">
                    <a:moveTo>
                      <a:pt x="196827" y="186016"/>
                    </a:moveTo>
                    <a:lnTo>
                      <a:pt x="196361" y="186280"/>
                    </a:lnTo>
                    <a:lnTo>
                      <a:pt x="196143" y="186540"/>
                    </a:lnTo>
                    <a:lnTo>
                      <a:pt x="196827" y="186016"/>
                    </a:lnTo>
                    <a:close/>
                  </a:path>
                  <a:path w="473710" h="562609">
                    <a:moveTo>
                      <a:pt x="196086" y="186138"/>
                    </a:moveTo>
                    <a:lnTo>
                      <a:pt x="195851" y="186280"/>
                    </a:lnTo>
                    <a:lnTo>
                      <a:pt x="195613" y="186523"/>
                    </a:lnTo>
                    <a:lnTo>
                      <a:pt x="196086" y="186138"/>
                    </a:lnTo>
                    <a:close/>
                  </a:path>
                  <a:path w="473710" h="562609">
                    <a:moveTo>
                      <a:pt x="195447" y="185837"/>
                    </a:moveTo>
                    <a:lnTo>
                      <a:pt x="194626" y="186374"/>
                    </a:lnTo>
                    <a:lnTo>
                      <a:pt x="194502" y="186508"/>
                    </a:lnTo>
                    <a:lnTo>
                      <a:pt x="195447" y="185837"/>
                    </a:lnTo>
                    <a:close/>
                  </a:path>
                  <a:path w="473710" h="562609">
                    <a:moveTo>
                      <a:pt x="196539" y="186046"/>
                    </a:moveTo>
                    <a:lnTo>
                      <a:pt x="196082" y="186438"/>
                    </a:lnTo>
                    <a:lnTo>
                      <a:pt x="196295" y="186317"/>
                    </a:lnTo>
                    <a:lnTo>
                      <a:pt x="196539" y="186046"/>
                    </a:lnTo>
                    <a:close/>
                  </a:path>
                  <a:path w="473710" h="562609">
                    <a:moveTo>
                      <a:pt x="196621" y="185420"/>
                    </a:moveTo>
                    <a:lnTo>
                      <a:pt x="195739" y="186328"/>
                    </a:lnTo>
                    <a:lnTo>
                      <a:pt x="196621" y="185420"/>
                    </a:lnTo>
                    <a:close/>
                  </a:path>
                  <a:path w="473710" h="562609">
                    <a:moveTo>
                      <a:pt x="196163" y="185420"/>
                    </a:moveTo>
                    <a:lnTo>
                      <a:pt x="195343" y="185928"/>
                    </a:lnTo>
                    <a:lnTo>
                      <a:pt x="194890" y="186325"/>
                    </a:lnTo>
                    <a:lnTo>
                      <a:pt x="196163" y="185420"/>
                    </a:lnTo>
                    <a:close/>
                  </a:path>
                  <a:path w="473710" h="562609">
                    <a:moveTo>
                      <a:pt x="196512" y="185420"/>
                    </a:moveTo>
                    <a:lnTo>
                      <a:pt x="196366" y="185420"/>
                    </a:lnTo>
                    <a:lnTo>
                      <a:pt x="195313" y="186302"/>
                    </a:lnTo>
                    <a:lnTo>
                      <a:pt x="196512" y="185420"/>
                    </a:lnTo>
                    <a:close/>
                  </a:path>
                  <a:path w="473710" h="562609">
                    <a:moveTo>
                      <a:pt x="196817" y="185699"/>
                    </a:moveTo>
                    <a:lnTo>
                      <a:pt x="196471" y="185928"/>
                    </a:lnTo>
                    <a:lnTo>
                      <a:pt x="196075" y="186280"/>
                    </a:lnTo>
                    <a:lnTo>
                      <a:pt x="196562" y="186016"/>
                    </a:lnTo>
                    <a:lnTo>
                      <a:pt x="196817" y="185699"/>
                    </a:lnTo>
                    <a:close/>
                  </a:path>
                  <a:path w="473710" h="562609">
                    <a:moveTo>
                      <a:pt x="198361" y="184150"/>
                    </a:moveTo>
                    <a:lnTo>
                      <a:pt x="196735" y="185420"/>
                    </a:lnTo>
                    <a:lnTo>
                      <a:pt x="195852" y="186261"/>
                    </a:lnTo>
                    <a:lnTo>
                      <a:pt x="197745" y="184753"/>
                    </a:lnTo>
                    <a:lnTo>
                      <a:pt x="198361" y="184150"/>
                    </a:lnTo>
                    <a:close/>
                  </a:path>
                  <a:path w="473710" h="562609">
                    <a:moveTo>
                      <a:pt x="197666" y="184830"/>
                    </a:moveTo>
                    <a:lnTo>
                      <a:pt x="195884" y="186242"/>
                    </a:lnTo>
                    <a:lnTo>
                      <a:pt x="197546" y="184948"/>
                    </a:lnTo>
                    <a:close/>
                  </a:path>
                  <a:path w="473710" h="562609">
                    <a:moveTo>
                      <a:pt x="197929" y="185420"/>
                    </a:moveTo>
                    <a:lnTo>
                      <a:pt x="197094" y="185868"/>
                    </a:lnTo>
                    <a:lnTo>
                      <a:pt x="196669" y="186210"/>
                    </a:lnTo>
                    <a:lnTo>
                      <a:pt x="197929" y="185420"/>
                    </a:lnTo>
                    <a:close/>
                  </a:path>
                  <a:path w="473710" h="562609">
                    <a:moveTo>
                      <a:pt x="197040" y="185420"/>
                    </a:moveTo>
                    <a:lnTo>
                      <a:pt x="196164" y="186075"/>
                    </a:lnTo>
                    <a:lnTo>
                      <a:pt x="196767" y="185662"/>
                    </a:lnTo>
                    <a:lnTo>
                      <a:pt x="197040" y="185420"/>
                    </a:lnTo>
                    <a:close/>
                  </a:path>
                  <a:path w="473710" h="562609">
                    <a:moveTo>
                      <a:pt x="197241" y="185443"/>
                    </a:moveTo>
                    <a:lnTo>
                      <a:pt x="196793" y="185728"/>
                    </a:lnTo>
                    <a:lnTo>
                      <a:pt x="196553" y="186029"/>
                    </a:lnTo>
                    <a:lnTo>
                      <a:pt x="197241" y="185443"/>
                    </a:lnTo>
                    <a:close/>
                  </a:path>
                  <a:path w="473710" h="562609">
                    <a:moveTo>
                      <a:pt x="197574" y="185243"/>
                    </a:moveTo>
                    <a:lnTo>
                      <a:pt x="197212" y="185468"/>
                    </a:lnTo>
                    <a:lnTo>
                      <a:pt x="196569" y="186020"/>
                    </a:lnTo>
                    <a:lnTo>
                      <a:pt x="197250" y="185662"/>
                    </a:lnTo>
                    <a:lnTo>
                      <a:pt x="197481" y="185468"/>
                    </a:lnTo>
                    <a:lnTo>
                      <a:pt x="197574" y="185243"/>
                    </a:lnTo>
                    <a:close/>
                  </a:path>
                  <a:path w="473710" h="562609">
                    <a:moveTo>
                      <a:pt x="197534" y="185512"/>
                    </a:moveTo>
                    <a:lnTo>
                      <a:pt x="197250" y="185662"/>
                    </a:lnTo>
                    <a:lnTo>
                      <a:pt x="196827" y="186016"/>
                    </a:lnTo>
                    <a:lnTo>
                      <a:pt x="197157" y="185816"/>
                    </a:lnTo>
                    <a:lnTo>
                      <a:pt x="197534" y="185512"/>
                    </a:lnTo>
                    <a:close/>
                  </a:path>
                  <a:path w="473710" h="562609">
                    <a:moveTo>
                      <a:pt x="196672" y="184150"/>
                    </a:moveTo>
                    <a:lnTo>
                      <a:pt x="196024" y="184150"/>
                    </a:lnTo>
                    <a:lnTo>
                      <a:pt x="194535" y="185491"/>
                    </a:lnTo>
                    <a:lnTo>
                      <a:pt x="194302" y="185893"/>
                    </a:lnTo>
                    <a:lnTo>
                      <a:pt x="196557" y="184275"/>
                    </a:lnTo>
                    <a:close/>
                  </a:path>
                  <a:path w="473710" h="562609">
                    <a:moveTo>
                      <a:pt x="196080" y="185420"/>
                    </a:moveTo>
                    <a:lnTo>
                      <a:pt x="195922" y="185420"/>
                    </a:lnTo>
                    <a:lnTo>
                      <a:pt x="195447" y="185837"/>
                    </a:lnTo>
                    <a:lnTo>
                      <a:pt x="196080" y="185420"/>
                    </a:lnTo>
                    <a:close/>
                  </a:path>
                  <a:path w="473710" h="562609">
                    <a:moveTo>
                      <a:pt x="196931" y="185556"/>
                    </a:moveTo>
                    <a:lnTo>
                      <a:pt x="196597" y="185816"/>
                    </a:lnTo>
                    <a:lnTo>
                      <a:pt x="196837" y="185673"/>
                    </a:lnTo>
                    <a:close/>
                  </a:path>
                  <a:path w="473710" h="562609">
                    <a:moveTo>
                      <a:pt x="197030" y="185432"/>
                    </a:moveTo>
                    <a:lnTo>
                      <a:pt x="196697" y="185728"/>
                    </a:lnTo>
                    <a:lnTo>
                      <a:pt x="196917" y="185556"/>
                    </a:lnTo>
                    <a:close/>
                  </a:path>
                  <a:path w="473710" h="562609">
                    <a:moveTo>
                      <a:pt x="197954" y="184804"/>
                    </a:moveTo>
                    <a:lnTo>
                      <a:pt x="196931" y="185556"/>
                    </a:lnTo>
                    <a:lnTo>
                      <a:pt x="197558" y="185243"/>
                    </a:lnTo>
                    <a:lnTo>
                      <a:pt x="197954" y="184804"/>
                    </a:lnTo>
                    <a:close/>
                  </a:path>
                  <a:path w="473710" h="562609">
                    <a:moveTo>
                      <a:pt x="198202" y="184517"/>
                    </a:moveTo>
                    <a:lnTo>
                      <a:pt x="196931" y="185556"/>
                    </a:lnTo>
                    <a:lnTo>
                      <a:pt x="197871" y="184865"/>
                    </a:lnTo>
                    <a:lnTo>
                      <a:pt x="198202" y="184517"/>
                    </a:lnTo>
                    <a:close/>
                  </a:path>
                  <a:path w="473710" h="562609">
                    <a:moveTo>
                      <a:pt x="197711" y="185420"/>
                    </a:moveTo>
                    <a:lnTo>
                      <a:pt x="197534" y="185512"/>
                    </a:lnTo>
                    <a:lnTo>
                      <a:pt x="197711" y="185420"/>
                    </a:lnTo>
                    <a:close/>
                  </a:path>
                  <a:path w="473710" h="562609">
                    <a:moveTo>
                      <a:pt x="198595" y="183469"/>
                    </a:moveTo>
                    <a:lnTo>
                      <a:pt x="196009" y="185468"/>
                    </a:lnTo>
                    <a:lnTo>
                      <a:pt x="196575" y="185089"/>
                    </a:lnTo>
                    <a:lnTo>
                      <a:pt x="198595" y="183469"/>
                    </a:lnTo>
                    <a:close/>
                  </a:path>
                  <a:path w="473710" h="562609">
                    <a:moveTo>
                      <a:pt x="197675" y="184150"/>
                    </a:moveTo>
                    <a:lnTo>
                      <a:pt x="197370" y="184150"/>
                    </a:lnTo>
                    <a:lnTo>
                      <a:pt x="195922" y="185420"/>
                    </a:lnTo>
                    <a:lnTo>
                      <a:pt x="197675" y="184150"/>
                    </a:lnTo>
                    <a:close/>
                  </a:path>
                  <a:path w="473710" h="562609">
                    <a:moveTo>
                      <a:pt x="197136" y="184775"/>
                    </a:moveTo>
                    <a:lnTo>
                      <a:pt x="196419" y="185214"/>
                    </a:lnTo>
                    <a:lnTo>
                      <a:pt x="196163" y="185420"/>
                    </a:lnTo>
                    <a:lnTo>
                      <a:pt x="196366" y="185420"/>
                    </a:lnTo>
                    <a:lnTo>
                      <a:pt x="197136" y="184775"/>
                    </a:lnTo>
                    <a:close/>
                  </a:path>
                  <a:path w="473710" h="562609">
                    <a:moveTo>
                      <a:pt x="196664" y="185307"/>
                    </a:moveTo>
                    <a:lnTo>
                      <a:pt x="196512" y="185420"/>
                    </a:lnTo>
                    <a:lnTo>
                      <a:pt x="196664" y="185307"/>
                    </a:lnTo>
                    <a:close/>
                  </a:path>
                  <a:path w="473710" h="562609">
                    <a:moveTo>
                      <a:pt x="197546" y="184948"/>
                    </a:moveTo>
                    <a:lnTo>
                      <a:pt x="196968" y="185420"/>
                    </a:lnTo>
                    <a:lnTo>
                      <a:pt x="197546" y="184948"/>
                    </a:lnTo>
                    <a:close/>
                  </a:path>
                  <a:path w="473710" h="562609">
                    <a:moveTo>
                      <a:pt x="198504" y="184167"/>
                    </a:moveTo>
                    <a:lnTo>
                      <a:pt x="197065" y="185420"/>
                    </a:lnTo>
                    <a:lnTo>
                      <a:pt x="198202" y="184517"/>
                    </a:lnTo>
                    <a:lnTo>
                      <a:pt x="198504" y="184167"/>
                    </a:lnTo>
                    <a:close/>
                  </a:path>
                  <a:path w="473710" h="562609">
                    <a:moveTo>
                      <a:pt x="197793" y="185111"/>
                    </a:moveTo>
                    <a:lnTo>
                      <a:pt x="197621" y="185214"/>
                    </a:lnTo>
                    <a:lnTo>
                      <a:pt x="197421" y="185420"/>
                    </a:lnTo>
                    <a:lnTo>
                      <a:pt x="197793" y="185111"/>
                    </a:lnTo>
                    <a:close/>
                  </a:path>
                  <a:path w="473710" h="562609">
                    <a:moveTo>
                      <a:pt x="198168" y="184885"/>
                    </a:moveTo>
                    <a:lnTo>
                      <a:pt x="197793" y="185111"/>
                    </a:lnTo>
                    <a:lnTo>
                      <a:pt x="197472" y="185420"/>
                    </a:lnTo>
                    <a:lnTo>
                      <a:pt x="198168" y="184885"/>
                    </a:lnTo>
                    <a:close/>
                  </a:path>
                  <a:path w="473710" h="562609">
                    <a:moveTo>
                      <a:pt x="198386" y="184753"/>
                    </a:moveTo>
                    <a:lnTo>
                      <a:pt x="198201" y="184865"/>
                    </a:lnTo>
                    <a:lnTo>
                      <a:pt x="197650" y="185420"/>
                    </a:lnTo>
                    <a:lnTo>
                      <a:pt x="198386" y="184753"/>
                    </a:lnTo>
                    <a:close/>
                  </a:path>
                  <a:path w="473710" h="562609">
                    <a:moveTo>
                      <a:pt x="200072" y="183298"/>
                    </a:moveTo>
                    <a:lnTo>
                      <a:pt x="199216" y="184015"/>
                    </a:lnTo>
                    <a:lnTo>
                      <a:pt x="199097" y="184150"/>
                    </a:lnTo>
                    <a:lnTo>
                      <a:pt x="199390" y="184150"/>
                    </a:lnTo>
                    <a:lnTo>
                      <a:pt x="198410" y="184740"/>
                    </a:lnTo>
                    <a:lnTo>
                      <a:pt x="197700" y="185420"/>
                    </a:lnTo>
                    <a:lnTo>
                      <a:pt x="198607" y="184948"/>
                    </a:lnTo>
                    <a:lnTo>
                      <a:pt x="199608" y="184167"/>
                    </a:lnTo>
                    <a:lnTo>
                      <a:pt x="199947" y="183792"/>
                    </a:lnTo>
                    <a:lnTo>
                      <a:pt x="200072" y="183298"/>
                    </a:lnTo>
                    <a:close/>
                  </a:path>
                  <a:path w="473710" h="562609">
                    <a:moveTo>
                      <a:pt x="198611" y="184946"/>
                    </a:moveTo>
                    <a:lnTo>
                      <a:pt x="197711" y="185420"/>
                    </a:lnTo>
                    <a:lnTo>
                      <a:pt x="197882" y="185420"/>
                    </a:lnTo>
                    <a:lnTo>
                      <a:pt x="198329" y="185166"/>
                    </a:lnTo>
                    <a:lnTo>
                      <a:pt x="198611" y="184946"/>
                    </a:lnTo>
                    <a:close/>
                  </a:path>
                  <a:path w="473710" h="562609">
                    <a:moveTo>
                      <a:pt x="198329" y="185166"/>
                    </a:moveTo>
                    <a:lnTo>
                      <a:pt x="197882" y="185420"/>
                    </a:lnTo>
                    <a:lnTo>
                      <a:pt x="198329" y="185166"/>
                    </a:lnTo>
                    <a:close/>
                  </a:path>
                  <a:path w="473710" h="562609">
                    <a:moveTo>
                      <a:pt x="198636" y="183855"/>
                    </a:moveTo>
                    <a:lnTo>
                      <a:pt x="197407" y="184608"/>
                    </a:lnTo>
                    <a:lnTo>
                      <a:pt x="196664" y="185307"/>
                    </a:lnTo>
                    <a:lnTo>
                      <a:pt x="198636" y="183855"/>
                    </a:lnTo>
                    <a:close/>
                  </a:path>
                  <a:path w="473710" h="562609">
                    <a:moveTo>
                      <a:pt x="198627" y="184308"/>
                    </a:moveTo>
                    <a:lnTo>
                      <a:pt x="197954" y="184804"/>
                    </a:lnTo>
                    <a:lnTo>
                      <a:pt x="197591" y="185223"/>
                    </a:lnTo>
                    <a:lnTo>
                      <a:pt x="197815" y="185089"/>
                    </a:lnTo>
                    <a:lnTo>
                      <a:pt x="198627" y="184308"/>
                    </a:lnTo>
                    <a:close/>
                  </a:path>
                  <a:path w="473710" h="562609">
                    <a:moveTo>
                      <a:pt x="198882" y="184150"/>
                    </a:moveTo>
                    <a:lnTo>
                      <a:pt x="198627" y="184308"/>
                    </a:lnTo>
                    <a:lnTo>
                      <a:pt x="197815" y="185089"/>
                    </a:lnTo>
                    <a:lnTo>
                      <a:pt x="198158" y="184885"/>
                    </a:lnTo>
                    <a:lnTo>
                      <a:pt x="198882" y="184150"/>
                    </a:lnTo>
                    <a:close/>
                  </a:path>
                  <a:path w="473710" h="562609">
                    <a:moveTo>
                      <a:pt x="198054" y="184523"/>
                    </a:moveTo>
                    <a:lnTo>
                      <a:pt x="197666" y="184830"/>
                    </a:lnTo>
                    <a:lnTo>
                      <a:pt x="198054" y="184523"/>
                    </a:lnTo>
                    <a:close/>
                  </a:path>
                  <a:path w="473710" h="562609">
                    <a:moveTo>
                      <a:pt x="200032" y="183696"/>
                    </a:moveTo>
                    <a:lnTo>
                      <a:pt x="199608" y="184167"/>
                    </a:lnTo>
                    <a:lnTo>
                      <a:pt x="198611" y="184946"/>
                    </a:lnTo>
                    <a:lnTo>
                      <a:pt x="200126" y="184150"/>
                    </a:lnTo>
                    <a:lnTo>
                      <a:pt x="199986" y="184150"/>
                    </a:lnTo>
                    <a:lnTo>
                      <a:pt x="200032" y="183696"/>
                    </a:lnTo>
                    <a:close/>
                  </a:path>
                  <a:path w="473710" h="562609">
                    <a:moveTo>
                      <a:pt x="199009" y="184150"/>
                    </a:moveTo>
                    <a:lnTo>
                      <a:pt x="198882" y="184150"/>
                    </a:lnTo>
                    <a:lnTo>
                      <a:pt x="198183" y="184870"/>
                    </a:lnTo>
                    <a:lnTo>
                      <a:pt x="199009" y="184150"/>
                    </a:lnTo>
                    <a:close/>
                  </a:path>
                  <a:path w="473710" h="562609">
                    <a:moveTo>
                      <a:pt x="198715" y="184435"/>
                    </a:moveTo>
                    <a:lnTo>
                      <a:pt x="198227" y="184843"/>
                    </a:lnTo>
                    <a:lnTo>
                      <a:pt x="198401" y="184740"/>
                    </a:lnTo>
                    <a:lnTo>
                      <a:pt x="198715" y="184435"/>
                    </a:lnTo>
                    <a:close/>
                  </a:path>
                  <a:path w="473710" h="562609">
                    <a:moveTo>
                      <a:pt x="198793" y="184150"/>
                    </a:moveTo>
                    <a:lnTo>
                      <a:pt x="198656" y="184150"/>
                    </a:lnTo>
                    <a:lnTo>
                      <a:pt x="198202" y="184517"/>
                    </a:lnTo>
                    <a:lnTo>
                      <a:pt x="197954" y="184804"/>
                    </a:lnTo>
                    <a:lnTo>
                      <a:pt x="198663" y="184275"/>
                    </a:lnTo>
                    <a:lnTo>
                      <a:pt x="198793" y="184150"/>
                    </a:lnTo>
                    <a:close/>
                  </a:path>
                  <a:path w="473710" h="562609">
                    <a:moveTo>
                      <a:pt x="199340" y="183055"/>
                    </a:moveTo>
                    <a:lnTo>
                      <a:pt x="198903" y="183298"/>
                    </a:lnTo>
                    <a:lnTo>
                      <a:pt x="197136" y="184775"/>
                    </a:lnTo>
                    <a:lnTo>
                      <a:pt x="197407" y="184608"/>
                    </a:lnTo>
                    <a:lnTo>
                      <a:pt x="197895" y="184150"/>
                    </a:lnTo>
                    <a:lnTo>
                      <a:pt x="199092" y="183398"/>
                    </a:lnTo>
                    <a:lnTo>
                      <a:pt x="199340" y="183055"/>
                    </a:lnTo>
                    <a:close/>
                  </a:path>
                  <a:path w="473710" h="562609">
                    <a:moveTo>
                      <a:pt x="199390" y="184150"/>
                    </a:moveTo>
                    <a:lnTo>
                      <a:pt x="199055" y="184150"/>
                    </a:lnTo>
                    <a:lnTo>
                      <a:pt x="198400" y="184740"/>
                    </a:lnTo>
                    <a:lnTo>
                      <a:pt x="199390" y="184150"/>
                    </a:lnTo>
                    <a:close/>
                  </a:path>
                  <a:path w="473710" h="562609">
                    <a:moveTo>
                      <a:pt x="197307" y="183736"/>
                    </a:moveTo>
                    <a:lnTo>
                      <a:pt x="196526" y="184308"/>
                    </a:lnTo>
                    <a:lnTo>
                      <a:pt x="196129" y="184740"/>
                    </a:lnTo>
                    <a:lnTo>
                      <a:pt x="197307" y="183736"/>
                    </a:lnTo>
                    <a:close/>
                  </a:path>
                  <a:path w="473710" h="562609">
                    <a:moveTo>
                      <a:pt x="198628" y="184024"/>
                    </a:moveTo>
                    <a:lnTo>
                      <a:pt x="198054" y="184523"/>
                    </a:lnTo>
                    <a:lnTo>
                      <a:pt x="198504" y="184167"/>
                    </a:lnTo>
                    <a:lnTo>
                      <a:pt x="198628" y="184024"/>
                    </a:lnTo>
                    <a:close/>
                  </a:path>
                  <a:path w="473710" h="562609">
                    <a:moveTo>
                      <a:pt x="199217" y="183966"/>
                    </a:moveTo>
                    <a:lnTo>
                      <a:pt x="198715" y="184435"/>
                    </a:lnTo>
                    <a:lnTo>
                      <a:pt x="199157" y="184057"/>
                    </a:lnTo>
                    <a:close/>
                  </a:path>
                  <a:path w="473710" h="562609">
                    <a:moveTo>
                      <a:pt x="202018" y="179070"/>
                    </a:moveTo>
                    <a:lnTo>
                      <a:pt x="196494" y="184150"/>
                    </a:lnTo>
                    <a:lnTo>
                      <a:pt x="196731" y="184150"/>
                    </a:lnTo>
                    <a:lnTo>
                      <a:pt x="198901" y="182377"/>
                    </a:lnTo>
                    <a:lnTo>
                      <a:pt x="202018" y="179070"/>
                    </a:lnTo>
                    <a:close/>
                  </a:path>
                  <a:path w="473710" h="562609">
                    <a:moveTo>
                      <a:pt x="198275" y="183041"/>
                    </a:moveTo>
                    <a:lnTo>
                      <a:pt x="196822" y="184150"/>
                    </a:lnTo>
                    <a:lnTo>
                      <a:pt x="197231" y="184150"/>
                    </a:lnTo>
                    <a:lnTo>
                      <a:pt x="198275" y="183041"/>
                    </a:lnTo>
                    <a:close/>
                  </a:path>
                  <a:path w="473710" h="562609">
                    <a:moveTo>
                      <a:pt x="197664" y="183986"/>
                    </a:moveTo>
                    <a:lnTo>
                      <a:pt x="197370" y="184150"/>
                    </a:lnTo>
                    <a:lnTo>
                      <a:pt x="197664" y="183986"/>
                    </a:lnTo>
                    <a:close/>
                  </a:path>
                  <a:path w="473710" h="562609">
                    <a:moveTo>
                      <a:pt x="199013" y="183709"/>
                    </a:moveTo>
                    <a:lnTo>
                      <a:pt x="198639" y="184015"/>
                    </a:lnTo>
                    <a:lnTo>
                      <a:pt x="198520" y="184150"/>
                    </a:lnTo>
                    <a:lnTo>
                      <a:pt x="198767" y="184015"/>
                    </a:lnTo>
                    <a:lnTo>
                      <a:pt x="199013" y="183709"/>
                    </a:lnTo>
                    <a:close/>
                  </a:path>
                  <a:path w="473710" h="562609">
                    <a:moveTo>
                      <a:pt x="198767" y="184015"/>
                    </a:moveTo>
                    <a:lnTo>
                      <a:pt x="198526" y="184150"/>
                    </a:lnTo>
                    <a:lnTo>
                      <a:pt x="198767" y="184015"/>
                    </a:lnTo>
                    <a:close/>
                  </a:path>
                  <a:path w="473710" h="562609">
                    <a:moveTo>
                      <a:pt x="198896" y="183943"/>
                    </a:moveTo>
                    <a:lnTo>
                      <a:pt x="198767" y="184015"/>
                    </a:lnTo>
                    <a:lnTo>
                      <a:pt x="198640" y="184150"/>
                    </a:lnTo>
                    <a:lnTo>
                      <a:pt x="198896" y="183943"/>
                    </a:lnTo>
                    <a:close/>
                  </a:path>
                  <a:path w="473710" h="562609">
                    <a:moveTo>
                      <a:pt x="199409" y="183656"/>
                    </a:moveTo>
                    <a:lnTo>
                      <a:pt x="198912" y="183943"/>
                    </a:lnTo>
                    <a:lnTo>
                      <a:pt x="198793" y="184150"/>
                    </a:lnTo>
                    <a:lnTo>
                      <a:pt x="199215" y="183855"/>
                    </a:lnTo>
                    <a:lnTo>
                      <a:pt x="199409" y="183656"/>
                    </a:lnTo>
                    <a:close/>
                  </a:path>
                  <a:path w="473710" h="562609">
                    <a:moveTo>
                      <a:pt x="199193" y="183893"/>
                    </a:moveTo>
                    <a:lnTo>
                      <a:pt x="198882" y="184150"/>
                    </a:lnTo>
                    <a:lnTo>
                      <a:pt x="199193" y="183893"/>
                    </a:lnTo>
                    <a:close/>
                  </a:path>
                  <a:path w="473710" h="562609">
                    <a:moveTo>
                      <a:pt x="199330" y="183792"/>
                    </a:moveTo>
                    <a:lnTo>
                      <a:pt x="199193" y="183893"/>
                    </a:lnTo>
                    <a:lnTo>
                      <a:pt x="198958" y="184150"/>
                    </a:lnTo>
                    <a:lnTo>
                      <a:pt x="199232" y="183943"/>
                    </a:lnTo>
                    <a:lnTo>
                      <a:pt x="199330" y="183792"/>
                    </a:lnTo>
                    <a:close/>
                  </a:path>
                  <a:path w="473710" h="562609">
                    <a:moveTo>
                      <a:pt x="199148" y="184072"/>
                    </a:moveTo>
                    <a:close/>
                  </a:path>
                  <a:path w="473710" h="562609">
                    <a:moveTo>
                      <a:pt x="200438" y="183236"/>
                    </a:moveTo>
                    <a:lnTo>
                      <a:pt x="199986" y="184150"/>
                    </a:lnTo>
                    <a:lnTo>
                      <a:pt x="200456" y="184150"/>
                    </a:lnTo>
                    <a:lnTo>
                      <a:pt x="200438" y="183236"/>
                    </a:lnTo>
                    <a:close/>
                  </a:path>
                  <a:path w="473710" h="562609">
                    <a:moveTo>
                      <a:pt x="200073" y="183285"/>
                    </a:moveTo>
                    <a:lnTo>
                      <a:pt x="199870" y="183398"/>
                    </a:lnTo>
                    <a:lnTo>
                      <a:pt x="199276" y="183913"/>
                    </a:lnTo>
                    <a:lnTo>
                      <a:pt x="199165" y="184057"/>
                    </a:lnTo>
                    <a:lnTo>
                      <a:pt x="200073" y="183285"/>
                    </a:lnTo>
                    <a:close/>
                  </a:path>
                  <a:path w="473710" h="562609">
                    <a:moveTo>
                      <a:pt x="199074" y="183587"/>
                    </a:moveTo>
                    <a:lnTo>
                      <a:pt x="198930" y="183675"/>
                    </a:lnTo>
                    <a:lnTo>
                      <a:pt x="198628" y="184024"/>
                    </a:lnTo>
                    <a:lnTo>
                      <a:pt x="199030" y="183675"/>
                    </a:lnTo>
                    <a:close/>
                  </a:path>
                  <a:path w="473710" h="562609">
                    <a:moveTo>
                      <a:pt x="198966" y="183803"/>
                    </a:moveTo>
                    <a:lnTo>
                      <a:pt x="198767" y="184015"/>
                    </a:lnTo>
                    <a:lnTo>
                      <a:pt x="198966" y="183803"/>
                    </a:lnTo>
                    <a:close/>
                  </a:path>
                  <a:path w="473710" h="562609">
                    <a:moveTo>
                      <a:pt x="200938" y="181354"/>
                    </a:moveTo>
                    <a:lnTo>
                      <a:pt x="200279" y="181610"/>
                    </a:lnTo>
                    <a:lnTo>
                      <a:pt x="197664" y="183986"/>
                    </a:lnTo>
                    <a:lnTo>
                      <a:pt x="198458" y="183545"/>
                    </a:lnTo>
                    <a:lnTo>
                      <a:pt x="200300" y="182091"/>
                    </a:lnTo>
                    <a:lnTo>
                      <a:pt x="200938" y="181354"/>
                    </a:lnTo>
                    <a:close/>
                  </a:path>
                  <a:path w="473710" h="562609">
                    <a:moveTo>
                      <a:pt x="199396" y="183743"/>
                    </a:moveTo>
                    <a:lnTo>
                      <a:pt x="199217" y="183966"/>
                    </a:lnTo>
                    <a:lnTo>
                      <a:pt x="199396" y="183743"/>
                    </a:lnTo>
                    <a:close/>
                  </a:path>
                  <a:path w="473710" h="562609">
                    <a:moveTo>
                      <a:pt x="199721" y="183190"/>
                    </a:moveTo>
                    <a:lnTo>
                      <a:pt x="199212" y="183545"/>
                    </a:lnTo>
                    <a:lnTo>
                      <a:pt x="199022" y="183743"/>
                    </a:lnTo>
                    <a:lnTo>
                      <a:pt x="198896" y="183943"/>
                    </a:lnTo>
                    <a:lnTo>
                      <a:pt x="199523" y="183449"/>
                    </a:lnTo>
                    <a:lnTo>
                      <a:pt x="199721" y="183190"/>
                    </a:lnTo>
                    <a:close/>
                  </a:path>
                  <a:path w="473710" h="562609">
                    <a:moveTo>
                      <a:pt x="199841" y="183416"/>
                    </a:moveTo>
                    <a:lnTo>
                      <a:pt x="199461" y="183696"/>
                    </a:lnTo>
                    <a:lnTo>
                      <a:pt x="199261" y="183927"/>
                    </a:lnTo>
                    <a:lnTo>
                      <a:pt x="199841" y="183416"/>
                    </a:lnTo>
                    <a:close/>
                  </a:path>
                  <a:path w="473710" h="562609">
                    <a:moveTo>
                      <a:pt x="199586" y="183398"/>
                    </a:moveTo>
                    <a:lnTo>
                      <a:pt x="198948" y="183913"/>
                    </a:lnTo>
                    <a:lnTo>
                      <a:pt x="199375" y="183675"/>
                    </a:lnTo>
                    <a:lnTo>
                      <a:pt x="199490" y="183545"/>
                    </a:lnTo>
                    <a:lnTo>
                      <a:pt x="199586" y="183398"/>
                    </a:lnTo>
                    <a:close/>
                  </a:path>
                  <a:path w="473710" h="562609">
                    <a:moveTo>
                      <a:pt x="199388" y="183703"/>
                    </a:moveTo>
                    <a:lnTo>
                      <a:pt x="199193" y="183893"/>
                    </a:lnTo>
                    <a:lnTo>
                      <a:pt x="199388" y="183703"/>
                    </a:lnTo>
                    <a:close/>
                  </a:path>
                  <a:path w="473710" h="562609">
                    <a:moveTo>
                      <a:pt x="199016" y="183575"/>
                    </a:moveTo>
                    <a:lnTo>
                      <a:pt x="198636" y="183855"/>
                    </a:lnTo>
                    <a:lnTo>
                      <a:pt x="198953" y="183648"/>
                    </a:lnTo>
                    <a:close/>
                  </a:path>
                  <a:path w="473710" h="562609">
                    <a:moveTo>
                      <a:pt x="199194" y="183560"/>
                    </a:moveTo>
                    <a:lnTo>
                      <a:pt x="198966" y="183803"/>
                    </a:lnTo>
                    <a:lnTo>
                      <a:pt x="199194" y="183560"/>
                    </a:lnTo>
                    <a:close/>
                  </a:path>
                  <a:path w="473710" h="562609">
                    <a:moveTo>
                      <a:pt x="199845" y="183413"/>
                    </a:moveTo>
                    <a:lnTo>
                      <a:pt x="199496" y="183607"/>
                    </a:lnTo>
                    <a:lnTo>
                      <a:pt x="199396" y="183743"/>
                    </a:lnTo>
                    <a:lnTo>
                      <a:pt x="199845" y="183413"/>
                    </a:lnTo>
                    <a:close/>
                  </a:path>
                  <a:path w="473710" h="562609">
                    <a:moveTo>
                      <a:pt x="199299" y="183449"/>
                    </a:moveTo>
                    <a:lnTo>
                      <a:pt x="199118" y="183560"/>
                    </a:lnTo>
                    <a:lnTo>
                      <a:pt x="199013" y="183709"/>
                    </a:lnTo>
                    <a:lnTo>
                      <a:pt x="199299" y="183449"/>
                    </a:lnTo>
                    <a:close/>
                  </a:path>
                  <a:path w="473710" h="562609">
                    <a:moveTo>
                      <a:pt x="200435" y="183083"/>
                    </a:moveTo>
                    <a:lnTo>
                      <a:pt x="200150" y="183242"/>
                    </a:lnTo>
                    <a:lnTo>
                      <a:pt x="200032" y="183696"/>
                    </a:lnTo>
                    <a:lnTo>
                      <a:pt x="200376" y="183306"/>
                    </a:lnTo>
                    <a:lnTo>
                      <a:pt x="200435" y="183083"/>
                    </a:lnTo>
                    <a:close/>
                  </a:path>
                  <a:path w="473710" h="562609">
                    <a:moveTo>
                      <a:pt x="199117" y="183501"/>
                    </a:moveTo>
                    <a:lnTo>
                      <a:pt x="198930" y="183675"/>
                    </a:lnTo>
                    <a:lnTo>
                      <a:pt x="199117" y="183501"/>
                    </a:lnTo>
                    <a:close/>
                  </a:path>
                  <a:path w="473710" h="562609">
                    <a:moveTo>
                      <a:pt x="199668" y="183373"/>
                    </a:moveTo>
                    <a:lnTo>
                      <a:pt x="199423" y="183648"/>
                    </a:lnTo>
                    <a:lnTo>
                      <a:pt x="199668" y="183373"/>
                    </a:lnTo>
                    <a:close/>
                  </a:path>
                  <a:path w="473710" h="562609">
                    <a:moveTo>
                      <a:pt x="199743" y="183271"/>
                    </a:moveTo>
                    <a:lnTo>
                      <a:pt x="199553" y="183449"/>
                    </a:lnTo>
                    <a:lnTo>
                      <a:pt x="199440" y="183622"/>
                    </a:lnTo>
                    <a:lnTo>
                      <a:pt x="199743" y="183271"/>
                    </a:lnTo>
                    <a:close/>
                  </a:path>
                  <a:path w="473710" h="562609">
                    <a:moveTo>
                      <a:pt x="200093" y="183080"/>
                    </a:moveTo>
                    <a:lnTo>
                      <a:pt x="199496" y="183608"/>
                    </a:lnTo>
                    <a:lnTo>
                      <a:pt x="199889" y="183373"/>
                    </a:lnTo>
                    <a:lnTo>
                      <a:pt x="200093" y="183080"/>
                    </a:lnTo>
                    <a:close/>
                  </a:path>
                  <a:path w="473710" h="562609">
                    <a:moveTo>
                      <a:pt x="199548" y="183183"/>
                    </a:moveTo>
                    <a:lnTo>
                      <a:pt x="199188" y="183449"/>
                    </a:lnTo>
                    <a:lnTo>
                      <a:pt x="199074" y="183587"/>
                    </a:lnTo>
                    <a:lnTo>
                      <a:pt x="199266" y="183469"/>
                    </a:lnTo>
                    <a:lnTo>
                      <a:pt x="199548" y="183183"/>
                    </a:lnTo>
                    <a:close/>
                  </a:path>
                  <a:path w="473710" h="562609">
                    <a:moveTo>
                      <a:pt x="199167" y="183401"/>
                    </a:moveTo>
                    <a:lnTo>
                      <a:pt x="199016" y="183575"/>
                    </a:lnTo>
                    <a:lnTo>
                      <a:pt x="199167" y="183401"/>
                    </a:lnTo>
                    <a:close/>
                  </a:path>
                  <a:path w="473710" h="562609">
                    <a:moveTo>
                      <a:pt x="199422" y="183373"/>
                    </a:moveTo>
                    <a:lnTo>
                      <a:pt x="199194" y="183560"/>
                    </a:lnTo>
                    <a:lnTo>
                      <a:pt x="199422" y="183373"/>
                    </a:lnTo>
                    <a:close/>
                  </a:path>
                  <a:path w="473710" h="562609">
                    <a:moveTo>
                      <a:pt x="199712" y="183009"/>
                    </a:moveTo>
                    <a:lnTo>
                      <a:pt x="199230" y="183329"/>
                    </a:lnTo>
                    <a:lnTo>
                      <a:pt x="199117" y="183501"/>
                    </a:lnTo>
                    <a:lnTo>
                      <a:pt x="199548" y="183183"/>
                    </a:lnTo>
                    <a:lnTo>
                      <a:pt x="199712" y="183009"/>
                    </a:lnTo>
                    <a:close/>
                  </a:path>
                  <a:path w="473710" h="562609">
                    <a:moveTo>
                      <a:pt x="200271" y="182125"/>
                    </a:moveTo>
                    <a:lnTo>
                      <a:pt x="198595" y="183469"/>
                    </a:lnTo>
                    <a:lnTo>
                      <a:pt x="198889" y="183306"/>
                    </a:lnTo>
                    <a:lnTo>
                      <a:pt x="199378" y="182896"/>
                    </a:lnTo>
                    <a:lnTo>
                      <a:pt x="199810" y="182628"/>
                    </a:lnTo>
                    <a:lnTo>
                      <a:pt x="200271" y="182125"/>
                    </a:lnTo>
                    <a:close/>
                  </a:path>
                  <a:path w="473710" h="562609">
                    <a:moveTo>
                      <a:pt x="199888" y="182933"/>
                    </a:moveTo>
                    <a:lnTo>
                      <a:pt x="199528" y="183205"/>
                    </a:lnTo>
                    <a:lnTo>
                      <a:pt x="199299" y="183449"/>
                    </a:lnTo>
                    <a:lnTo>
                      <a:pt x="199780" y="183080"/>
                    </a:lnTo>
                    <a:lnTo>
                      <a:pt x="199888" y="182933"/>
                    </a:lnTo>
                    <a:close/>
                  </a:path>
                  <a:path w="473710" h="562609">
                    <a:moveTo>
                      <a:pt x="200081" y="183205"/>
                    </a:moveTo>
                    <a:lnTo>
                      <a:pt x="199845" y="183413"/>
                    </a:lnTo>
                    <a:lnTo>
                      <a:pt x="200081" y="183205"/>
                    </a:lnTo>
                    <a:close/>
                  </a:path>
                  <a:path w="473710" h="562609">
                    <a:moveTo>
                      <a:pt x="200077" y="183242"/>
                    </a:moveTo>
                    <a:lnTo>
                      <a:pt x="199848" y="183411"/>
                    </a:lnTo>
                    <a:lnTo>
                      <a:pt x="200036" y="183306"/>
                    </a:lnTo>
                    <a:close/>
                  </a:path>
                  <a:path w="473710" h="562609">
                    <a:moveTo>
                      <a:pt x="199869" y="183099"/>
                    </a:moveTo>
                    <a:lnTo>
                      <a:pt x="199712" y="183205"/>
                    </a:lnTo>
                    <a:lnTo>
                      <a:pt x="199586" y="183398"/>
                    </a:lnTo>
                    <a:lnTo>
                      <a:pt x="199869" y="183099"/>
                    </a:lnTo>
                    <a:close/>
                  </a:path>
                  <a:path w="473710" h="562609">
                    <a:moveTo>
                      <a:pt x="199807" y="183058"/>
                    </a:moveTo>
                    <a:lnTo>
                      <a:pt x="199422" y="183373"/>
                    </a:lnTo>
                    <a:lnTo>
                      <a:pt x="199725" y="183183"/>
                    </a:lnTo>
                    <a:close/>
                  </a:path>
                  <a:path w="473710" h="562609">
                    <a:moveTo>
                      <a:pt x="200028" y="182673"/>
                    </a:moveTo>
                    <a:lnTo>
                      <a:pt x="199583" y="182920"/>
                    </a:lnTo>
                    <a:lnTo>
                      <a:pt x="199261" y="183292"/>
                    </a:lnTo>
                    <a:lnTo>
                      <a:pt x="199679" y="183030"/>
                    </a:lnTo>
                    <a:lnTo>
                      <a:pt x="200028" y="182673"/>
                    </a:lnTo>
                    <a:close/>
                  </a:path>
                  <a:path w="473710" h="562609">
                    <a:moveTo>
                      <a:pt x="200433" y="182981"/>
                    </a:moveTo>
                    <a:lnTo>
                      <a:pt x="200157" y="183183"/>
                    </a:lnTo>
                    <a:lnTo>
                      <a:pt x="200433" y="182981"/>
                    </a:lnTo>
                    <a:close/>
                  </a:path>
                  <a:path w="473710" h="562609">
                    <a:moveTo>
                      <a:pt x="199982" y="183030"/>
                    </a:moveTo>
                    <a:lnTo>
                      <a:pt x="199743" y="183271"/>
                    </a:lnTo>
                    <a:lnTo>
                      <a:pt x="199982" y="183030"/>
                    </a:lnTo>
                    <a:close/>
                  </a:path>
                  <a:path w="473710" h="562609">
                    <a:moveTo>
                      <a:pt x="200433" y="182995"/>
                    </a:moveTo>
                    <a:lnTo>
                      <a:pt x="200113" y="183263"/>
                    </a:lnTo>
                    <a:lnTo>
                      <a:pt x="200406" y="183099"/>
                    </a:lnTo>
                    <a:close/>
                  </a:path>
                  <a:path w="473710" h="562609">
                    <a:moveTo>
                      <a:pt x="200431" y="182896"/>
                    </a:moveTo>
                    <a:lnTo>
                      <a:pt x="200201" y="183099"/>
                    </a:lnTo>
                    <a:lnTo>
                      <a:pt x="200077" y="183242"/>
                    </a:lnTo>
                    <a:lnTo>
                      <a:pt x="200394" y="183009"/>
                    </a:lnTo>
                    <a:close/>
                  </a:path>
                  <a:path w="473710" h="562609">
                    <a:moveTo>
                      <a:pt x="200707" y="182931"/>
                    </a:moveTo>
                    <a:lnTo>
                      <a:pt x="200529" y="183030"/>
                    </a:lnTo>
                    <a:lnTo>
                      <a:pt x="200438" y="183236"/>
                    </a:lnTo>
                    <a:lnTo>
                      <a:pt x="200707" y="182931"/>
                    </a:lnTo>
                    <a:close/>
                  </a:path>
                  <a:path w="473710" h="562609">
                    <a:moveTo>
                      <a:pt x="200106" y="182954"/>
                    </a:moveTo>
                    <a:lnTo>
                      <a:pt x="199936" y="183080"/>
                    </a:lnTo>
                    <a:lnTo>
                      <a:pt x="199813" y="183214"/>
                    </a:lnTo>
                    <a:lnTo>
                      <a:pt x="200102" y="182981"/>
                    </a:lnTo>
                    <a:close/>
                  </a:path>
                  <a:path w="473710" h="562609">
                    <a:moveTo>
                      <a:pt x="200038" y="182869"/>
                    </a:moveTo>
                    <a:lnTo>
                      <a:pt x="199841" y="183030"/>
                    </a:lnTo>
                    <a:lnTo>
                      <a:pt x="199721" y="183190"/>
                    </a:lnTo>
                    <a:lnTo>
                      <a:pt x="199869" y="183099"/>
                    </a:lnTo>
                    <a:lnTo>
                      <a:pt x="200038" y="182869"/>
                    </a:lnTo>
                    <a:close/>
                  </a:path>
                  <a:path w="473710" h="562609">
                    <a:moveTo>
                      <a:pt x="199928" y="182874"/>
                    </a:moveTo>
                    <a:lnTo>
                      <a:pt x="199669" y="183055"/>
                    </a:lnTo>
                    <a:lnTo>
                      <a:pt x="199548" y="183183"/>
                    </a:lnTo>
                    <a:lnTo>
                      <a:pt x="199896" y="182920"/>
                    </a:lnTo>
                    <a:close/>
                  </a:path>
                  <a:path w="473710" h="562609">
                    <a:moveTo>
                      <a:pt x="200251" y="182712"/>
                    </a:moveTo>
                    <a:lnTo>
                      <a:pt x="200097" y="182826"/>
                    </a:lnTo>
                    <a:lnTo>
                      <a:pt x="199869" y="183099"/>
                    </a:lnTo>
                    <a:lnTo>
                      <a:pt x="200251" y="182712"/>
                    </a:lnTo>
                    <a:close/>
                  </a:path>
                  <a:path w="473710" h="562609">
                    <a:moveTo>
                      <a:pt x="200321" y="182880"/>
                    </a:moveTo>
                    <a:lnTo>
                      <a:pt x="200093" y="183080"/>
                    </a:lnTo>
                    <a:lnTo>
                      <a:pt x="200321" y="182880"/>
                    </a:lnTo>
                    <a:close/>
                  </a:path>
                  <a:path w="473710" h="562609">
                    <a:moveTo>
                      <a:pt x="200127" y="182749"/>
                    </a:moveTo>
                    <a:lnTo>
                      <a:pt x="199906" y="182920"/>
                    </a:lnTo>
                    <a:lnTo>
                      <a:pt x="199807" y="183058"/>
                    </a:lnTo>
                    <a:lnTo>
                      <a:pt x="200045" y="182861"/>
                    </a:lnTo>
                    <a:close/>
                  </a:path>
                  <a:path w="473710" h="562609">
                    <a:moveTo>
                      <a:pt x="199831" y="182634"/>
                    </a:moveTo>
                    <a:lnTo>
                      <a:pt x="199458" y="182861"/>
                    </a:lnTo>
                    <a:lnTo>
                      <a:pt x="199340" y="183055"/>
                    </a:lnTo>
                    <a:lnTo>
                      <a:pt x="199564" y="182931"/>
                    </a:lnTo>
                    <a:lnTo>
                      <a:pt x="199831" y="182634"/>
                    </a:lnTo>
                    <a:close/>
                  </a:path>
                  <a:path w="473710" h="562609">
                    <a:moveTo>
                      <a:pt x="201221" y="182349"/>
                    </a:moveTo>
                    <a:lnTo>
                      <a:pt x="200632" y="182826"/>
                    </a:lnTo>
                    <a:lnTo>
                      <a:pt x="200506" y="183043"/>
                    </a:lnTo>
                    <a:lnTo>
                      <a:pt x="200746" y="182887"/>
                    </a:lnTo>
                    <a:lnTo>
                      <a:pt x="201221" y="182349"/>
                    </a:lnTo>
                    <a:close/>
                  </a:path>
                  <a:path w="473710" h="562609">
                    <a:moveTo>
                      <a:pt x="199557" y="181820"/>
                    </a:moveTo>
                    <a:lnTo>
                      <a:pt x="198867" y="182413"/>
                    </a:lnTo>
                    <a:lnTo>
                      <a:pt x="198275" y="183041"/>
                    </a:lnTo>
                    <a:lnTo>
                      <a:pt x="198519" y="182861"/>
                    </a:lnTo>
                    <a:lnTo>
                      <a:pt x="199557" y="181820"/>
                    </a:lnTo>
                    <a:close/>
                  </a:path>
                  <a:path w="473710" h="562609">
                    <a:moveTo>
                      <a:pt x="200861" y="182288"/>
                    </a:moveTo>
                    <a:lnTo>
                      <a:pt x="200320" y="182661"/>
                    </a:lnTo>
                    <a:lnTo>
                      <a:pt x="200202" y="182789"/>
                    </a:lnTo>
                    <a:lnTo>
                      <a:pt x="200106" y="182954"/>
                    </a:lnTo>
                    <a:lnTo>
                      <a:pt x="200321" y="182880"/>
                    </a:lnTo>
                    <a:lnTo>
                      <a:pt x="200779" y="182463"/>
                    </a:lnTo>
                    <a:lnTo>
                      <a:pt x="200861" y="182288"/>
                    </a:lnTo>
                    <a:close/>
                  </a:path>
                  <a:path w="473710" h="562609">
                    <a:moveTo>
                      <a:pt x="200380" y="182299"/>
                    </a:moveTo>
                    <a:lnTo>
                      <a:pt x="199808" y="182661"/>
                    </a:lnTo>
                    <a:lnTo>
                      <a:pt x="199583" y="182920"/>
                    </a:lnTo>
                    <a:lnTo>
                      <a:pt x="200040" y="182661"/>
                    </a:lnTo>
                    <a:lnTo>
                      <a:pt x="200380" y="182299"/>
                    </a:lnTo>
                    <a:close/>
                  </a:path>
                  <a:path w="473710" h="562609">
                    <a:moveTo>
                      <a:pt x="200320" y="182661"/>
                    </a:moveTo>
                    <a:lnTo>
                      <a:pt x="200113" y="182887"/>
                    </a:lnTo>
                    <a:lnTo>
                      <a:pt x="200320" y="182661"/>
                    </a:lnTo>
                    <a:close/>
                  </a:path>
                  <a:path w="473710" h="562609">
                    <a:moveTo>
                      <a:pt x="201479" y="182500"/>
                    </a:moveTo>
                    <a:lnTo>
                      <a:pt x="201067" y="182730"/>
                    </a:lnTo>
                    <a:lnTo>
                      <a:pt x="200952" y="182880"/>
                    </a:lnTo>
                    <a:lnTo>
                      <a:pt x="201091" y="182880"/>
                    </a:lnTo>
                    <a:lnTo>
                      <a:pt x="201331" y="182700"/>
                    </a:lnTo>
                    <a:lnTo>
                      <a:pt x="201479" y="182500"/>
                    </a:lnTo>
                    <a:close/>
                  </a:path>
                  <a:path w="473710" h="562609">
                    <a:moveTo>
                      <a:pt x="201377" y="182665"/>
                    </a:moveTo>
                    <a:lnTo>
                      <a:pt x="201180" y="182880"/>
                    </a:lnTo>
                    <a:lnTo>
                      <a:pt x="201377" y="182665"/>
                    </a:lnTo>
                    <a:close/>
                  </a:path>
                  <a:path w="473710" h="562609">
                    <a:moveTo>
                      <a:pt x="203402" y="181610"/>
                    </a:moveTo>
                    <a:lnTo>
                      <a:pt x="203073" y="181610"/>
                    </a:lnTo>
                    <a:lnTo>
                      <a:pt x="201992" y="182213"/>
                    </a:lnTo>
                    <a:lnTo>
                      <a:pt x="201871" y="182377"/>
                    </a:lnTo>
                    <a:lnTo>
                      <a:pt x="201625" y="182880"/>
                    </a:lnTo>
                    <a:lnTo>
                      <a:pt x="202696" y="182880"/>
                    </a:lnTo>
                    <a:lnTo>
                      <a:pt x="203402" y="181610"/>
                    </a:lnTo>
                    <a:close/>
                  </a:path>
                  <a:path w="473710" h="562609">
                    <a:moveTo>
                      <a:pt x="206675" y="178773"/>
                    </a:moveTo>
                    <a:lnTo>
                      <a:pt x="202696" y="182880"/>
                    </a:lnTo>
                    <a:lnTo>
                      <a:pt x="330075" y="182880"/>
                    </a:lnTo>
                    <a:lnTo>
                      <a:pt x="333333" y="180340"/>
                    </a:lnTo>
                    <a:lnTo>
                      <a:pt x="205435" y="180340"/>
                    </a:lnTo>
                    <a:lnTo>
                      <a:pt x="205958" y="179766"/>
                    </a:lnTo>
                    <a:lnTo>
                      <a:pt x="206675" y="178773"/>
                    </a:lnTo>
                    <a:close/>
                  </a:path>
                  <a:path w="473710" h="562609">
                    <a:moveTo>
                      <a:pt x="200289" y="182528"/>
                    </a:moveTo>
                    <a:lnTo>
                      <a:pt x="199928" y="182874"/>
                    </a:lnTo>
                    <a:lnTo>
                      <a:pt x="200129" y="182730"/>
                    </a:lnTo>
                    <a:lnTo>
                      <a:pt x="200289" y="182528"/>
                    </a:lnTo>
                    <a:close/>
                  </a:path>
                  <a:path w="473710" h="562609">
                    <a:moveTo>
                      <a:pt x="200320" y="182628"/>
                    </a:moveTo>
                    <a:lnTo>
                      <a:pt x="200157" y="182730"/>
                    </a:lnTo>
                    <a:lnTo>
                      <a:pt x="200038" y="182869"/>
                    </a:lnTo>
                    <a:lnTo>
                      <a:pt x="200261" y="182700"/>
                    </a:lnTo>
                    <a:close/>
                  </a:path>
                  <a:path w="473710" h="562609">
                    <a:moveTo>
                      <a:pt x="201049" y="182465"/>
                    </a:moveTo>
                    <a:lnTo>
                      <a:pt x="200699" y="182700"/>
                    </a:lnTo>
                    <a:lnTo>
                      <a:pt x="200592" y="182861"/>
                    </a:lnTo>
                    <a:lnTo>
                      <a:pt x="201049" y="182465"/>
                    </a:lnTo>
                    <a:close/>
                  </a:path>
                  <a:path w="473710" h="562609">
                    <a:moveTo>
                      <a:pt x="200678" y="182679"/>
                    </a:moveTo>
                    <a:lnTo>
                      <a:pt x="200511" y="182826"/>
                    </a:lnTo>
                    <a:lnTo>
                      <a:pt x="200678" y="182679"/>
                    </a:lnTo>
                    <a:close/>
                  </a:path>
                  <a:path w="473710" h="562609">
                    <a:moveTo>
                      <a:pt x="200496" y="182413"/>
                    </a:moveTo>
                    <a:lnTo>
                      <a:pt x="200127" y="182749"/>
                    </a:lnTo>
                    <a:lnTo>
                      <a:pt x="200357" y="182583"/>
                    </a:lnTo>
                    <a:lnTo>
                      <a:pt x="200496" y="182413"/>
                    </a:lnTo>
                    <a:close/>
                  </a:path>
                  <a:path w="473710" h="562609">
                    <a:moveTo>
                      <a:pt x="201823" y="181945"/>
                    </a:moveTo>
                    <a:lnTo>
                      <a:pt x="201377" y="182245"/>
                    </a:lnTo>
                    <a:lnTo>
                      <a:pt x="201043" y="182743"/>
                    </a:lnTo>
                    <a:lnTo>
                      <a:pt x="201429" y="182528"/>
                    </a:lnTo>
                    <a:lnTo>
                      <a:pt x="201555" y="182377"/>
                    </a:lnTo>
                    <a:lnTo>
                      <a:pt x="201823" y="181945"/>
                    </a:lnTo>
                    <a:close/>
                  </a:path>
                  <a:path w="473710" h="562609">
                    <a:moveTo>
                      <a:pt x="201674" y="181801"/>
                    </a:moveTo>
                    <a:lnTo>
                      <a:pt x="200779" y="182590"/>
                    </a:lnTo>
                    <a:lnTo>
                      <a:pt x="200654" y="182730"/>
                    </a:lnTo>
                    <a:lnTo>
                      <a:pt x="201303" y="182245"/>
                    </a:lnTo>
                    <a:lnTo>
                      <a:pt x="201527" y="182003"/>
                    </a:lnTo>
                    <a:lnTo>
                      <a:pt x="201674" y="181801"/>
                    </a:lnTo>
                    <a:close/>
                  </a:path>
                  <a:path w="473710" h="562609">
                    <a:moveTo>
                      <a:pt x="201701" y="181761"/>
                    </a:moveTo>
                    <a:lnTo>
                      <a:pt x="201269" y="182043"/>
                    </a:lnTo>
                    <a:lnTo>
                      <a:pt x="200793" y="182463"/>
                    </a:lnTo>
                    <a:lnTo>
                      <a:pt x="200678" y="182679"/>
                    </a:lnTo>
                    <a:lnTo>
                      <a:pt x="201701" y="181761"/>
                    </a:lnTo>
                    <a:close/>
                  </a:path>
                  <a:path w="473710" h="562609">
                    <a:moveTo>
                      <a:pt x="200496" y="182228"/>
                    </a:moveTo>
                    <a:lnTo>
                      <a:pt x="200333" y="182349"/>
                    </a:lnTo>
                    <a:lnTo>
                      <a:pt x="200028" y="182673"/>
                    </a:lnTo>
                    <a:lnTo>
                      <a:pt x="200232" y="182528"/>
                    </a:lnTo>
                    <a:lnTo>
                      <a:pt x="200496" y="182228"/>
                    </a:lnTo>
                    <a:close/>
                  </a:path>
                  <a:path w="473710" h="562609">
                    <a:moveTo>
                      <a:pt x="201936" y="182245"/>
                    </a:moveTo>
                    <a:lnTo>
                      <a:pt x="201605" y="182429"/>
                    </a:lnTo>
                    <a:lnTo>
                      <a:pt x="201377" y="182665"/>
                    </a:lnTo>
                    <a:lnTo>
                      <a:pt x="201936" y="182245"/>
                    </a:lnTo>
                    <a:close/>
                  </a:path>
                  <a:path w="473710" h="562609">
                    <a:moveTo>
                      <a:pt x="200612" y="182444"/>
                    </a:moveTo>
                    <a:lnTo>
                      <a:pt x="200391" y="182583"/>
                    </a:lnTo>
                    <a:lnTo>
                      <a:pt x="200612" y="182444"/>
                    </a:lnTo>
                    <a:close/>
                  </a:path>
                  <a:path w="473710" h="562609">
                    <a:moveTo>
                      <a:pt x="200423" y="182253"/>
                    </a:moveTo>
                    <a:lnTo>
                      <a:pt x="199883" y="182583"/>
                    </a:lnTo>
                    <a:lnTo>
                      <a:pt x="200297" y="182349"/>
                    </a:lnTo>
                    <a:close/>
                  </a:path>
                  <a:path w="473710" h="562609">
                    <a:moveTo>
                      <a:pt x="200599" y="182356"/>
                    </a:moveTo>
                    <a:lnTo>
                      <a:pt x="200438" y="182484"/>
                    </a:lnTo>
                    <a:lnTo>
                      <a:pt x="200320" y="182628"/>
                    </a:lnTo>
                    <a:lnTo>
                      <a:pt x="200599" y="182356"/>
                    </a:lnTo>
                    <a:close/>
                  </a:path>
                  <a:path w="473710" h="562609">
                    <a:moveTo>
                      <a:pt x="200964" y="181610"/>
                    </a:moveTo>
                    <a:lnTo>
                      <a:pt x="200313" y="182091"/>
                    </a:lnTo>
                    <a:lnTo>
                      <a:pt x="199865" y="182594"/>
                    </a:lnTo>
                    <a:lnTo>
                      <a:pt x="200366" y="182288"/>
                    </a:lnTo>
                    <a:lnTo>
                      <a:pt x="200729" y="181927"/>
                    </a:lnTo>
                    <a:lnTo>
                      <a:pt x="200964" y="181610"/>
                    </a:lnTo>
                    <a:close/>
                  </a:path>
                  <a:path w="473710" h="562609">
                    <a:moveTo>
                      <a:pt x="200521" y="182213"/>
                    </a:moveTo>
                    <a:lnTo>
                      <a:pt x="200178" y="182590"/>
                    </a:lnTo>
                    <a:lnTo>
                      <a:pt x="200521" y="182213"/>
                    </a:lnTo>
                    <a:close/>
                  </a:path>
                  <a:path w="473710" h="562609">
                    <a:moveTo>
                      <a:pt x="200911" y="182182"/>
                    </a:moveTo>
                    <a:lnTo>
                      <a:pt x="200611" y="182349"/>
                    </a:lnTo>
                    <a:lnTo>
                      <a:pt x="200391" y="182583"/>
                    </a:lnTo>
                    <a:lnTo>
                      <a:pt x="200823" y="182288"/>
                    </a:lnTo>
                    <a:close/>
                  </a:path>
                  <a:path w="473710" h="562609">
                    <a:moveTo>
                      <a:pt x="200799" y="182043"/>
                    </a:moveTo>
                    <a:lnTo>
                      <a:pt x="200533" y="182205"/>
                    </a:lnTo>
                    <a:lnTo>
                      <a:pt x="200289" y="182528"/>
                    </a:lnTo>
                    <a:lnTo>
                      <a:pt x="200525" y="182377"/>
                    </a:lnTo>
                    <a:lnTo>
                      <a:pt x="200799" y="182043"/>
                    </a:lnTo>
                    <a:close/>
                  </a:path>
                  <a:path w="473710" h="562609">
                    <a:moveTo>
                      <a:pt x="201348" y="182205"/>
                    </a:moveTo>
                    <a:lnTo>
                      <a:pt x="201049" y="182465"/>
                    </a:lnTo>
                    <a:lnTo>
                      <a:pt x="201275" y="182288"/>
                    </a:lnTo>
                    <a:close/>
                  </a:path>
                  <a:path w="473710" h="562609">
                    <a:moveTo>
                      <a:pt x="202190" y="181725"/>
                    </a:moveTo>
                    <a:lnTo>
                      <a:pt x="201545" y="182463"/>
                    </a:lnTo>
                    <a:lnTo>
                      <a:pt x="201858" y="182288"/>
                    </a:lnTo>
                    <a:lnTo>
                      <a:pt x="202190" y="181725"/>
                    </a:lnTo>
                    <a:close/>
                  </a:path>
                  <a:path w="473710" h="562609">
                    <a:moveTo>
                      <a:pt x="200817" y="182118"/>
                    </a:moveTo>
                    <a:lnTo>
                      <a:pt x="200496" y="182413"/>
                    </a:lnTo>
                    <a:lnTo>
                      <a:pt x="200817" y="182118"/>
                    </a:lnTo>
                    <a:close/>
                  </a:path>
                  <a:path w="473710" h="562609">
                    <a:moveTo>
                      <a:pt x="200993" y="181925"/>
                    </a:moveTo>
                    <a:lnTo>
                      <a:pt x="200760" y="182091"/>
                    </a:lnTo>
                    <a:lnTo>
                      <a:pt x="200525" y="182377"/>
                    </a:lnTo>
                    <a:lnTo>
                      <a:pt x="200993" y="181925"/>
                    </a:lnTo>
                    <a:close/>
                  </a:path>
                  <a:path w="473710" h="562609">
                    <a:moveTo>
                      <a:pt x="201031" y="181927"/>
                    </a:moveTo>
                    <a:lnTo>
                      <a:pt x="200599" y="182356"/>
                    </a:lnTo>
                    <a:lnTo>
                      <a:pt x="200829" y="182228"/>
                    </a:lnTo>
                    <a:lnTo>
                      <a:pt x="200954" y="182091"/>
                    </a:lnTo>
                    <a:lnTo>
                      <a:pt x="201031" y="181927"/>
                    </a:lnTo>
                    <a:close/>
                  </a:path>
                  <a:path w="473710" h="562609">
                    <a:moveTo>
                      <a:pt x="201480" y="182091"/>
                    </a:moveTo>
                    <a:lnTo>
                      <a:pt x="201221" y="182349"/>
                    </a:lnTo>
                    <a:lnTo>
                      <a:pt x="201480" y="182091"/>
                    </a:lnTo>
                    <a:close/>
                  </a:path>
                  <a:path w="473710" h="562609">
                    <a:moveTo>
                      <a:pt x="201451" y="181883"/>
                    </a:moveTo>
                    <a:lnTo>
                      <a:pt x="200972" y="182177"/>
                    </a:lnTo>
                    <a:lnTo>
                      <a:pt x="201314" y="182003"/>
                    </a:lnTo>
                    <a:lnTo>
                      <a:pt x="201451" y="181883"/>
                    </a:lnTo>
                    <a:close/>
                  </a:path>
                  <a:path w="473710" h="562609">
                    <a:moveTo>
                      <a:pt x="200737" y="181919"/>
                    </a:moveTo>
                    <a:lnTo>
                      <a:pt x="200423" y="182253"/>
                    </a:lnTo>
                    <a:lnTo>
                      <a:pt x="200737" y="181919"/>
                    </a:lnTo>
                    <a:close/>
                  </a:path>
                  <a:path w="473710" h="562609">
                    <a:moveTo>
                      <a:pt x="204880" y="179416"/>
                    </a:moveTo>
                    <a:lnTo>
                      <a:pt x="204066" y="179925"/>
                    </a:lnTo>
                    <a:lnTo>
                      <a:pt x="203529" y="180422"/>
                    </a:lnTo>
                    <a:lnTo>
                      <a:pt x="202807" y="181566"/>
                    </a:lnTo>
                    <a:lnTo>
                      <a:pt x="201936" y="182245"/>
                    </a:lnTo>
                    <a:lnTo>
                      <a:pt x="203073" y="181610"/>
                    </a:lnTo>
                    <a:lnTo>
                      <a:pt x="203402" y="181610"/>
                    </a:lnTo>
                    <a:lnTo>
                      <a:pt x="204108" y="180340"/>
                    </a:lnTo>
                    <a:lnTo>
                      <a:pt x="204762" y="179593"/>
                    </a:lnTo>
                    <a:lnTo>
                      <a:pt x="204880" y="179416"/>
                    </a:lnTo>
                    <a:close/>
                  </a:path>
                  <a:path w="473710" h="562609">
                    <a:moveTo>
                      <a:pt x="201576" y="181947"/>
                    </a:moveTo>
                    <a:lnTo>
                      <a:pt x="201348" y="182205"/>
                    </a:lnTo>
                    <a:lnTo>
                      <a:pt x="201576" y="181947"/>
                    </a:lnTo>
                    <a:close/>
                  </a:path>
                  <a:path w="473710" h="562609">
                    <a:moveTo>
                      <a:pt x="201739" y="181610"/>
                    </a:moveTo>
                    <a:lnTo>
                      <a:pt x="201510" y="181610"/>
                    </a:lnTo>
                    <a:lnTo>
                      <a:pt x="201136" y="181838"/>
                    </a:lnTo>
                    <a:lnTo>
                      <a:pt x="200911" y="182182"/>
                    </a:lnTo>
                    <a:lnTo>
                      <a:pt x="201739" y="181610"/>
                    </a:lnTo>
                    <a:close/>
                  </a:path>
                  <a:path w="473710" h="562609">
                    <a:moveTo>
                      <a:pt x="201679" y="181130"/>
                    </a:moveTo>
                    <a:lnTo>
                      <a:pt x="201083" y="181566"/>
                    </a:lnTo>
                    <a:lnTo>
                      <a:pt x="200547" y="182177"/>
                    </a:lnTo>
                    <a:lnTo>
                      <a:pt x="200767" y="182043"/>
                    </a:lnTo>
                    <a:lnTo>
                      <a:pt x="201112" y="181661"/>
                    </a:lnTo>
                    <a:lnTo>
                      <a:pt x="201679" y="181130"/>
                    </a:lnTo>
                    <a:close/>
                  </a:path>
                  <a:path w="473710" h="562609">
                    <a:moveTo>
                      <a:pt x="201435" y="181161"/>
                    </a:moveTo>
                    <a:lnTo>
                      <a:pt x="200938" y="181354"/>
                    </a:lnTo>
                    <a:lnTo>
                      <a:pt x="200295" y="182097"/>
                    </a:lnTo>
                    <a:lnTo>
                      <a:pt x="200848" y="181661"/>
                    </a:lnTo>
                    <a:lnTo>
                      <a:pt x="201150" y="181485"/>
                    </a:lnTo>
                    <a:lnTo>
                      <a:pt x="201435" y="181161"/>
                    </a:lnTo>
                    <a:close/>
                  </a:path>
                  <a:path w="473710" h="562609">
                    <a:moveTo>
                      <a:pt x="201035" y="181879"/>
                    </a:moveTo>
                    <a:lnTo>
                      <a:pt x="200799" y="182043"/>
                    </a:lnTo>
                    <a:lnTo>
                      <a:pt x="200990" y="181927"/>
                    </a:lnTo>
                    <a:close/>
                  </a:path>
                  <a:path w="473710" h="562609">
                    <a:moveTo>
                      <a:pt x="201720" y="181733"/>
                    </a:moveTo>
                    <a:lnTo>
                      <a:pt x="201409" y="181919"/>
                    </a:lnTo>
                    <a:lnTo>
                      <a:pt x="201720" y="181733"/>
                    </a:lnTo>
                    <a:close/>
                  </a:path>
                  <a:path w="473710" h="562609">
                    <a:moveTo>
                      <a:pt x="201180" y="181610"/>
                    </a:moveTo>
                    <a:lnTo>
                      <a:pt x="200832" y="182003"/>
                    </a:lnTo>
                    <a:lnTo>
                      <a:pt x="201081" y="181820"/>
                    </a:lnTo>
                    <a:lnTo>
                      <a:pt x="201180" y="181610"/>
                    </a:lnTo>
                    <a:close/>
                  </a:path>
                  <a:path w="473710" h="562609">
                    <a:moveTo>
                      <a:pt x="201790" y="181705"/>
                    </a:moveTo>
                    <a:lnTo>
                      <a:pt x="201576" y="181947"/>
                    </a:lnTo>
                    <a:lnTo>
                      <a:pt x="201790" y="181705"/>
                    </a:lnTo>
                    <a:close/>
                  </a:path>
                  <a:path w="473710" h="562609">
                    <a:moveTo>
                      <a:pt x="202427" y="181277"/>
                    </a:moveTo>
                    <a:lnTo>
                      <a:pt x="202035" y="181610"/>
                    </a:lnTo>
                    <a:lnTo>
                      <a:pt x="201823" y="181945"/>
                    </a:lnTo>
                    <a:lnTo>
                      <a:pt x="202181" y="181705"/>
                    </a:lnTo>
                    <a:lnTo>
                      <a:pt x="202427" y="181277"/>
                    </a:lnTo>
                    <a:close/>
                  </a:path>
                  <a:path w="473710" h="562609">
                    <a:moveTo>
                      <a:pt x="201150" y="181485"/>
                    </a:moveTo>
                    <a:lnTo>
                      <a:pt x="200964" y="181610"/>
                    </a:lnTo>
                    <a:lnTo>
                      <a:pt x="200737" y="181919"/>
                    </a:lnTo>
                    <a:lnTo>
                      <a:pt x="201150" y="181485"/>
                    </a:lnTo>
                    <a:close/>
                  </a:path>
                  <a:path w="473710" h="562609">
                    <a:moveTo>
                      <a:pt x="201864" y="181518"/>
                    </a:moveTo>
                    <a:lnTo>
                      <a:pt x="201451" y="181883"/>
                    </a:lnTo>
                    <a:lnTo>
                      <a:pt x="201670" y="181761"/>
                    </a:lnTo>
                    <a:lnTo>
                      <a:pt x="201864" y="181518"/>
                    </a:lnTo>
                    <a:close/>
                  </a:path>
                  <a:path w="473710" h="562609">
                    <a:moveTo>
                      <a:pt x="201282" y="181610"/>
                    </a:moveTo>
                    <a:lnTo>
                      <a:pt x="201073" y="181838"/>
                    </a:lnTo>
                    <a:lnTo>
                      <a:pt x="201282" y="181610"/>
                    </a:lnTo>
                    <a:close/>
                  </a:path>
                  <a:path w="473710" h="562609">
                    <a:moveTo>
                      <a:pt x="204701" y="177016"/>
                    </a:moveTo>
                    <a:lnTo>
                      <a:pt x="201928" y="179440"/>
                    </a:lnTo>
                    <a:lnTo>
                      <a:pt x="199557" y="181820"/>
                    </a:lnTo>
                    <a:lnTo>
                      <a:pt x="204532" y="177237"/>
                    </a:lnTo>
                    <a:lnTo>
                      <a:pt x="204701" y="177016"/>
                    </a:lnTo>
                    <a:close/>
                  </a:path>
                  <a:path w="473710" h="562609">
                    <a:moveTo>
                      <a:pt x="201476" y="181610"/>
                    </a:moveTo>
                    <a:lnTo>
                      <a:pt x="201194" y="181782"/>
                    </a:lnTo>
                    <a:lnTo>
                      <a:pt x="201476" y="181610"/>
                    </a:lnTo>
                    <a:close/>
                  </a:path>
                  <a:path w="473710" h="562609">
                    <a:moveTo>
                      <a:pt x="202118" y="180896"/>
                    </a:moveTo>
                    <a:lnTo>
                      <a:pt x="201902" y="180980"/>
                    </a:lnTo>
                    <a:lnTo>
                      <a:pt x="201708" y="181130"/>
                    </a:lnTo>
                    <a:lnTo>
                      <a:pt x="201282" y="181610"/>
                    </a:lnTo>
                    <a:lnTo>
                      <a:pt x="201900" y="181152"/>
                    </a:lnTo>
                    <a:lnTo>
                      <a:pt x="202118" y="180896"/>
                    </a:lnTo>
                    <a:close/>
                  </a:path>
                  <a:path w="473710" h="562609">
                    <a:moveTo>
                      <a:pt x="201547" y="181566"/>
                    </a:moveTo>
                    <a:close/>
                  </a:path>
                  <a:path w="473710" h="562609">
                    <a:moveTo>
                      <a:pt x="202131" y="181319"/>
                    </a:moveTo>
                    <a:lnTo>
                      <a:pt x="201908" y="181485"/>
                    </a:lnTo>
                    <a:lnTo>
                      <a:pt x="202131" y="181319"/>
                    </a:lnTo>
                    <a:close/>
                  </a:path>
                  <a:path w="473710" h="562609">
                    <a:moveTo>
                      <a:pt x="202744" y="180865"/>
                    </a:moveTo>
                    <a:lnTo>
                      <a:pt x="202122" y="181333"/>
                    </a:lnTo>
                    <a:lnTo>
                      <a:pt x="201891" y="181610"/>
                    </a:lnTo>
                    <a:lnTo>
                      <a:pt x="202031" y="181610"/>
                    </a:lnTo>
                    <a:lnTo>
                      <a:pt x="202443" y="181256"/>
                    </a:lnTo>
                    <a:lnTo>
                      <a:pt x="202744" y="180865"/>
                    </a:lnTo>
                    <a:close/>
                  </a:path>
                  <a:path w="473710" h="562609">
                    <a:moveTo>
                      <a:pt x="202839" y="180930"/>
                    </a:moveTo>
                    <a:lnTo>
                      <a:pt x="202388" y="181327"/>
                    </a:lnTo>
                    <a:lnTo>
                      <a:pt x="202171" y="181610"/>
                    </a:lnTo>
                    <a:lnTo>
                      <a:pt x="202481" y="181393"/>
                    </a:lnTo>
                    <a:lnTo>
                      <a:pt x="202839" y="180930"/>
                    </a:lnTo>
                    <a:close/>
                  </a:path>
                  <a:path w="473710" h="562609">
                    <a:moveTo>
                      <a:pt x="209444" y="174405"/>
                    </a:moveTo>
                    <a:lnTo>
                      <a:pt x="205427" y="179075"/>
                    </a:lnTo>
                    <a:lnTo>
                      <a:pt x="205021" y="179328"/>
                    </a:lnTo>
                    <a:lnTo>
                      <a:pt x="204716" y="179663"/>
                    </a:lnTo>
                    <a:lnTo>
                      <a:pt x="203425" y="181610"/>
                    </a:lnTo>
                    <a:lnTo>
                      <a:pt x="209335" y="174613"/>
                    </a:lnTo>
                    <a:lnTo>
                      <a:pt x="209444" y="174405"/>
                    </a:lnTo>
                    <a:close/>
                  </a:path>
                  <a:path w="473710" h="562609">
                    <a:moveTo>
                      <a:pt x="201385" y="181327"/>
                    </a:moveTo>
                    <a:lnTo>
                      <a:pt x="201150" y="181485"/>
                    </a:lnTo>
                    <a:lnTo>
                      <a:pt x="201385" y="181327"/>
                    </a:lnTo>
                    <a:close/>
                  </a:path>
                  <a:path w="473710" h="562609">
                    <a:moveTo>
                      <a:pt x="202337" y="180812"/>
                    </a:moveTo>
                    <a:lnTo>
                      <a:pt x="201927" y="181130"/>
                    </a:lnTo>
                    <a:lnTo>
                      <a:pt x="201547" y="181566"/>
                    </a:lnTo>
                    <a:lnTo>
                      <a:pt x="202039" y="181256"/>
                    </a:lnTo>
                    <a:lnTo>
                      <a:pt x="202337" y="180812"/>
                    </a:lnTo>
                    <a:close/>
                  </a:path>
                  <a:path w="473710" h="562609">
                    <a:moveTo>
                      <a:pt x="202323" y="181093"/>
                    </a:moveTo>
                    <a:lnTo>
                      <a:pt x="202055" y="181256"/>
                    </a:lnTo>
                    <a:lnTo>
                      <a:pt x="201865" y="181516"/>
                    </a:lnTo>
                    <a:lnTo>
                      <a:pt x="202323" y="181093"/>
                    </a:lnTo>
                    <a:close/>
                  </a:path>
                  <a:path w="473710" h="562609">
                    <a:moveTo>
                      <a:pt x="201749" y="181040"/>
                    </a:moveTo>
                    <a:lnTo>
                      <a:pt x="201458" y="181152"/>
                    </a:lnTo>
                    <a:lnTo>
                      <a:pt x="201150" y="181485"/>
                    </a:lnTo>
                    <a:lnTo>
                      <a:pt x="201749" y="181040"/>
                    </a:lnTo>
                    <a:close/>
                  </a:path>
                  <a:path w="473710" h="562609">
                    <a:moveTo>
                      <a:pt x="203561" y="180340"/>
                    </a:moveTo>
                    <a:lnTo>
                      <a:pt x="203050" y="180753"/>
                    </a:lnTo>
                    <a:lnTo>
                      <a:pt x="202504" y="181371"/>
                    </a:lnTo>
                    <a:lnTo>
                      <a:pt x="203511" y="180422"/>
                    </a:lnTo>
                    <a:close/>
                  </a:path>
                  <a:path w="473710" h="562609">
                    <a:moveTo>
                      <a:pt x="202974" y="179273"/>
                    </a:moveTo>
                    <a:lnTo>
                      <a:pt x="201815" y="180340"/>
                    </a:lnTo>
                    <a:lnTo>
                      <a:pt x="200938" y="181354"/>
                    </a:lnTo>
                    <a:lnTo>
                      <a:pt x="201410" y="181171"/>
                    </a:lnTo>
                    <a:lnTo>
                      <a:pt x="202974" y="179273"/>
                    </a:lnTo>
                    <a:close/>
                  </a:path>
                  <a:path w="473710" h="562609">
                    <a:moveTo>
                      <a:pt x="202662" y="180686"/>
                    </a:moveTo>
                    <a:lnTo>
                      <a:pt x="202345" y="180808"/>
                    </a:lnTo>
                    <a:lnTo>
                      <a:pt x="202029" y="181272"/>
                    </a:lnTo>
                    <a:lnTo>
                      <a:pt x="202262" y="181130"/>
                    </a:lnTo>
                    <a:lnTo>
                      <a:pt x="202662" y="180686"/>
                    </a:lnTo>
                    <a:close/>
                  </a:path>
                  <a:path w="473710" h="562609">
                    <a:moveTo>
                      <a:pt x="203807" y="178507"/>
                    </a:moveTo>
                    <a:lnTo>
                      <a:pt x="202953" y="179300"/>
                    </a:lnTo>
                    <a:lnTo>
                      <a:pt x="201435" y="181161"/>
                    </a:lnTo>
                    <a:lnTo>
                      <a:pt x="201768" y="181024"/>
                    </a:lnTo>
                    <a:lnTo>
                      <a:pt x="202846" y="179847"/>
                    </a:lnTo>
                    <a:lnTo>
                      <a:pt x="203807" y="178507"/>
                    </a:lnTo>
                    <a:close/>
                  </a:path>
                  <a:path w="473710" h="562609">
                    <a:moveTo>
                      <a:pt x="202705" y="180669"/>
                    </a:moveTo>
                    <a:lnTo>
                      <a:pt x="202323" y="181093"/>
                    </a:lnTo>
                    <a:lnTo>
                      <a:pt x="202705" y="180669"/>
                    </a:lnTo>
                    <a:close/>
                  </a:path>
                  <a:path w="473710" h="562609">
                    <a:moveTo>
                      <a:pt x="202921" y="180585"/>
                    </a:moveTo>
                    <a:lnTo>
                      <a:pt x="202705" y="180669"/>
                    </a:lnTo>
                    <a:lnTo>
                      <a:pt x="202341" y="181081"/>
                    </a:lnTo>
                    <a:lnTo>
                      <a:pt x="202921" y="180585"/>
                    </a:lnTo>
                    <a:close/>
                  </a:path>
                  <a:path w="473710" h="562609">
                    <a:moveTo>
                      <a:pt x="202976" y="180564"/>
                    </a:moveTo>
                    <a:lnTo>
                      <a:pt x="202399" y="181046"/>
                    </a:lnTo>
                    <a:lnTo>
                      <a:pt x="202807" y="180783"/>
                    </a:lnTo>
                    <a:lnTo>
                      <a:pt x="202976" y="180564"/>
                    </a:lnTo>
                    <a:close/>
                  </a:path>
                  <a:path w="473710" h="562609">
                    <a:moveTo>
                      <a:pt x="202508" y="180440"/>
                    </a:moveTo>
                    <a:lnTo>
                      <a:pt x="201930" y="180896"/>
                    </a:lnTo>
                    <a:lnTo>
                      <a:pt x="202241" y="180753"/>
                    </a:lnTo>
                    <a:lnTo>
                      <a:pt x="202508" y="180440"/>
                    </a:lnTo>
                    <a:close/>
                  </a:path>
                  <a:path w="473710" h="562609">
                    <a:moveTo>
                      <a:pt x="202241" y="180753"/>
                    </a:moveTo>
                    <a:lnTo>
                      <a:pt x="201902" y="180980"/>
                    </a:lnTo>
                    <a:lnTo>
                      <a:pt x="202145" y="180865"/>
                    </a:lnTo>
                    <a:close/>
                  </a:path>
                  <a:path w="473710" h="562609">
                    <a:moveTo>
                      <a:pt x="202876" y="179813"/>
                    </a:moveTo>
                    <a:lnTo>
                      <a:pt x="201879" y="180937"/>
                    </a:lnTo>
                    <a:lnTo>
                      <a:pt x="202501" y="180340"/>
                    </a:lnTo>
                    <a:lnTo>
                      <a:pt x="202876" y="179813"/>
                    </a:lnTo>
                    <a:close/>
                  </a:path>
                  <a:path w="473710" h="562609">
                    <a:moveTo>
                      <a:pt x="202487" y="180587"/>
                    </a:moveTo>
                    <a:lnTo>
                      <a:pt x="202241" y="180753"/>
                    </a:lnTo>
                    <a:lnTo>
                      <a:pt x="202118" y="180896"/>
                    </a:lnTo>
                    <a:lnTo>
                      <a:pt x="202487" y="180587"/>
                    </a:lnTo>
                    <a:close/>
                  </a:path>
                  <a:path w="473710" h="562609">
                    <a:moveTo>
                      <a:pt x="203228" y="180540"/>
                    </a:moveTo>
                    <a:lnTo>
                      <a:pt x="203097" y="180619"/>
                    </a:lnTo>
                    <a:lnTo>
                      <a:pt x="202879" y="180878"/>
                    </a:lnTo>
                    <a:lnTo>
                      <a:pt x="203115" y="180669"/>
                    </a:lnTo>
                    <a:lnTo>
                      <a:pt x="203228" y="180540"/>
                    </a:lnTo>
                    <a:close/>
                  </a:path>
                  <a:path w="473710" h="562609">
                    <a:moveTo>
                      <a:pt x="202975" y="180694"/>
                    </a:moveTo>
                    <a:lnTo>
                      <a:pt x="202829" y="180783"/>
                    </a:lnTo>
                    <a:lnTo>
                      <a:pt x="202975" y="180694"/>
                    </a:lnTo>
                    <a:close/>
                  </a:path>
                  <a:path w="473710" h="562609">
                    <a:moveTo>
                      <a:pt x="203344" y="179868"/>
                    </a:moveTo>
                    <a:lnTo>
                      <a:pt x="202799" y="180378"/>
                    </a:lnTo>
                    <a:lnTo>
                      <a:pt x="202444" y="180669"/>
                    </a:lnTo>
                    <a:lnTo>
                      <a:pt x="202337" y="180812"/>
                    </a:lnTo>
                    <a:lnTo>
                      <a:pt x="202640" y="180694"/>
                    </a:lnTo>
                    <a:lnTo>
                      <a:pt x="203344" y="179868"/>
                    </a:lnTo>
                    <a:close/>
                  </a:path>
                  <a:path w="473710" h="562609">
                    <a:moveTo>
                      <a:pt x="203177" y="180486"/>
                    </a:moveTo>
                    <a:lnTo>
                      <a:pt x="203039" y="180540"/>
                    </a:lnTo>
                    <a:lnTo>
                      <a:pt x="202788" y="180808"/>
                    </a:lnTo>
                    <a:lnTo>
                      <a:pt x="202986" y="180686"/>
                    </a:lnTo>
                    <a:lnTo>
                      <a:pt x="203177" y="180486"/>
                    </a:lnTo>
                    <a:close/>
                  </a:path>
                  <a:path w="473710" h="562609">
                    <a:moveTo>
                      <a:pt x="203251" y="180207"/>
                    </a:moveTo>
                    <a:lnTo>
                      <a:pt x="202996" y="180340"/>
                    </a:lnTo>
                    <a:lnTo>
                      <a:pt x="202705" y="180669"/>
                    </a:lnTo>
                    <a:lnTo>
                      <a:pt x="202945" y="180564"/>
                    </a:lnTo>
                    <a:lnTo>
                      <a:pt x="203251" y="180207"/>
                    </a:lnTo>
                    <a:close/>
                  </a:path>
                  <a:path w="473710" h="562609">
                    <a:moveTo>
                      <a:pt x="203324" y="180429"/>
                    </a:moveTo>
                    <a:lnTo>
                      <a:pt x="203194" y="180479"/>
                    </a:lnTo>
                    <a:lnTo>
                      <a:pt x="203076" y="180619"/>
                    </a:lnTo>
                    <a:lnTo>
                      <a:pt x="203324" y="180429"/>
                    </a:lnTo>
                    <a:close/>
                  </a:path>
                  <a:path w="473710" h="562609">
                    <a:moveTo>
                      <a:pt x="203116" y="180020"/>
                    </a:moveTo>
                    <a:lnTo>
                      <a:pt x="202653" y="180340"/>
                    </a:lnTo>
                    <a:lnTo>
                      <a:pt x="202487" y="180587"/>
                    </a:lnTo>
                    <a:lnTo>
                      <a:pt x="202685" y="180455"/>
                    </a:lnTo>
                    <a:lnTo>
                      <a:pt x="203034" y="180122"/>
                    </a:lnTo>
                    <a:close/>
                  </a:path>
                  <a:path w="473710" h="562609">
                    <a:moveTo>
                      <a:pt x="203480" y="180088"/>
                    </a:moveTo>
                    <a:lnTo>
                      <a:pt x="203098" y="180429"/>
                    </a:lnTo>
                    <a:lnTo>
                      <a:pt x="202976" y="180564"/>
                    </a:lnTo>
                    <a:lnTo>
                      <a:pt x="203177" y="180486"/>
                    </a:lnTo>
                    <a:lnTo>
                      <a:pt x="203480" y="180088"/>
                    </a:lnTo>
                    <a:close/>
                  </a:path>
                  <a:path w="473710" h="562609">
                    <a:moveTo>
                      <a:pt x="203456" y="180378"/>
                    </a:moveTo>
                    <a:lnTo>
                      <a:pt x="203228" y="180540"/>
                    </a:lnTo>
                    <a:lnTo>
                      <a:pt x="203456" y="180378"/>
                    </a:lnTo>
                    <a:close/>
                  </a:path>
                  <a:path w="473710" h="562609">
                    <a:moveTo>
                      <a:pt x="203793" y="179925"/>
                    </a:moveTo>
                    <a:lnTo>
                      <a:pt x="203498" y="180078"/>
                    </a:lnTo>
                    <a:lnTo>
                      <a:pt x="203177" y="180486"/>
                    </a:lnTo>
                    <a:lnTo>
                      <a:pt x="203403" y="180340"/>
                    </a:lnTo>
                    <a:lnTo>
                      <a:pt x="203793" y="179925"/>
                    </a:lnTo>
                    <a:close/>
                  </a:path>
                  <a:path w="473710" h="562609">
                    <a:moveTo>
                      <a:pt x="203472" y="180092"/>
                    </a:moveTo>
                    <a:lnTo>
                      <a:pt x="203258" y="180203"/>
                    </a:lnTo>
                    <a:lnTo>
                      <a:pt x="203041" y="180479"/>
                    </a:lnTo>
                    <a:lnTo>
                      <a:pt x="203472" y="180092"/>
                    </a:lnTo>
                    <a:close/>
                  </a:path>
                  <a:path w="473710" h="562609">
                    <a:moveTo>
                      <a:pt x="204002" y="179965"/>
                    </a:moveTo>
                    <a:lnTo>
                      <a:pt x="203702" y="180164"/>
                    </a:lnTo>
                    <a:lnTo>
                      <a:pt x="203486" y="180462"/>
                    </a:lnTo>
                    <a:lnTo>
                      <a:pt x="204002" y="179965"/>
                    </a:lnTo>
                    <a:close/>
                  </a:path>
                  <a:path w="473710" h="562609">
                    <a:moveTo>
                      <a:pt x="202968" y="180203"/>
                    </a:moveTo>
                    <a:lnTo>
                      <a:pt x="202685" y="180455"/>
                    </a:lnTo>
                    <a:lnTo>
                      <a:pt x="202909" y="180275"/>
                    </a:lnTo>
                    <a:close/>
                  </a:path>
                  <a:path w="473710" h="562609">
                    <a:moveTo>
                      <a:pt x="205955" y="176530"/>
                    </a:moveTo>
                    <a:lnTo>
                      <a:pt x="205383" y="177067"/>
                    </a:lnTo>
                    <a:lnTo>
                      <a:pt x="202508" y="180440"/>
                    </a:lnTo>
                    <a:lnTo>
                      <a:pt x="203285" y="179813"/>
                    </a:lnTo>
                    <a:lnTo>
                      <a:pt x="205955" y="176530"/>
                    </a:lnTo>
                    <a:close/>
                  </a:path>
                  <a:path w="473710" h="562609">
                    <a:moveTo>
                      <a:pt x="203507" y="180275"/>
                    </a:moveTo>
                    <a:lnTo>
                      <a:pt x="203324" y="180429"/>
                    </a:lnTo>
                    <a:lnTo>
                      <a:pt x="203507" y="180275"/>
                    </a:lnTo>
                    <a:close/>
                  </a:path>
                  <a:path w="473710" h="562609">
                    <a:moveTo>
                      <a:pt x="203624" y="180238"/>
                    </a:moveTo>
                    <a:close/>
                  </a:path>
                  <a:path w="473710" h="562609">
                    <a:moveTo>
                      <a:pt x="205958" y="179766"/>
                    </a:moveTo>
                    <a:lnTo>
                      <a:pt x="205435" y="180340"/>
                    </a:lnTo>
                    <a:lnTo>
                      <a:pt x="205760" y="180020"/>
                    </a:lnTo>
                    <a:lnTo>
                      <a:pt x="205958" y="179766"/>
                    </a:lnTo>
                    <a:close/>
                  </a:path>
                  <a:path w="473710" h="562609">
                    <a:moveTo>
                      <a:pt x="205809" y="179973"/>
                    </a:moveTo>
                    <a:lnTo>
                      <a:pt x="205435" y="180340"/>
                    </a:lnTo>
                    <a:lnTo>
                      <a:pt x="205809" y="179973"/>
                    </a:lnTo>
                    <a:close/>
                  </a:path>
                  <a:path w="473710" h="562609">
                    <a:moveTo>
                      <a:pt x="207221" y="178527"/>
                    </a:moveTo>
                    <a:lnTo>
                      <a:pt x="205775" y="180020"/>
                    </a:lnTo>
                    <a:lnTo>
                      <a:pt x="205544" y="180340"/>
                    </a:lnTo>
                    <a:lnTo>
                      <a:pt x="207180" y="179075"/>
                    </a:lnTo>
                    <a:lnTo>
                      <a:pt x="207221" y="178527"/>
                    </a:lnTo>
                    <a:close/>
                  </a:path>
                  <a:path w="473710" h="562609">
                    <a:moveTo>
                      <a:pt x="207848" y="178558"/>
                    </a:moveTo>
                    <a:lnTo>
                      <a:pt x="205544" y="180340"/>
                    </a:lnTo>
                    <a:lnTo>
                      <a:pt x="208048" y="180340"/>
                    </a:lnTo>
                    <a:lnTo>
                      <a:pt x="208071" y="179070"/>
                    </a:lnTo>
                    <a:lnTo>
                      <a:pt x="207632" y="179070"/>
                    </a:lnTo>
                    <a:lnTo>
                      <a:pt x="207848" y="178558"/>
                    </a:lnTo>
                    <a:close/>
                  </a:path>
                  <a:path w="473710" h="562609">
                    <a:moveTo>
                      <a:pt x="210054" y="178160"/>
                    </a:moveTo>
                    <a:lnTo>
                      <a:pt x="208048" y="180340"/>
                    </a:lnTo>
                    <a:lnTo>
                      <a:pt x="333333" y="180340"/>
                    </a:lnTo>
                    <a:lnTo>
                      <a:pt x="334962" y="179070"/>
                    </a:lnTo>
                    <a:lnTo>
                      <a:pt x="209707" y="179070"/>
                    </a:lnTo>
                    <a:lnTo>
                      <a:pt x="210054" y="178160"/>
                    </a:lnTo>
                    <a:close/>
                  </a:path>
                  <a:path w="473710" h="562609">
                    <a:moveTo>
                      <a:pt x="203828" y="179906"/>
                    </a:moveTo>
                    <a:lnTo>
                      <a:pt x="203507" y="180275"/>
                    </a:lnTo>
                    <a:lnTo>
                      <a:pt x="203828" y="179906"/>
                    </a:lnTo>
                    <a:close/>
                  </a:path>
                  <a:path w="473710" h="562609">
                    <a:moveTo>
                      <a:pt x="203988" y="179419"/>
                    </a:moveTo>
                    <a:lnTo>
                      <a:pt x="203710" y="179611"/>
                    </a:lnTo>
                    <a:lnTo>
                      <a:pt x="203251" y="180207"/>
                    </a:lnTo>
                    <a:lnTo>
                      <a:pt x="203415" y="180122"/>
                    </a:lnTo>
                    <a:lnTo>
                      <a:pt x="203988" y="179419"/>
                    </a:lnTo>
                    <a:close/>
                  </a:path>
                  <a:path w="473710" h="562609">
                    <a:moveTo>
                      <a:pt x="204258" y="179682"/>
                    </a:moveTo>
                    <a:lnTo>
                      <a:pt x="203920" y="179868"/>
                    </a:lnTo>
                    <a:lnTo>
                      <a:pt x="203683" y="180164"/>
                    </a:lnTo>
                    <a:lnTo>
                      <a:pt x="204258" y="179682"/>
                    </a:lnTo>
                    <a:close/>
                  </a:path>
                  <a:path w="473710" h="562609">
                    <a:moveTo>
                      <a:pt x="204329" y="179645"/>
                    </a:moveTo>
                    <a:lnTo>
                      <a:pt x="203751" y="180122"/>
                    </a:lnTo>
                    <a:lnTo>
                      <a:pt x="204002" y="179965"/>
                    </a:lnTo>
                    <a:lnTo>
                      <a:pt x="204329" y="179645"/>
                    </a:lnTo>
                    <a:close/>
                  </a:path>
                  <a:path w="473710" h="562609">
                    <a:moveTo>
                      <a:pt x="204020" y="179593"/>
                    </a:moveTo>
                    <a:lnTo>
                      <a:pt x="203480" y="180088"/>
                    </a:lnTo>
                    <a:lnTo>
                      <a:pt x="203715" y="179965"/>
                    </a:lnTo>
                    <a:lnTo>
                      <a:pt x="204020" y="179593"/>
                    </a:lnTo>
                    <a:close/>
                  </a:path>
                  <a:path w="473710" h="562609">
                    <a:moveTo>
                      <a:pt x="204230" y="179252"/>
                    </a:moveTo>
                    <a:lnTo>
                      <a:pt x="203972" y="179440"/>
                    </a:lnTo>
                    <a:lnTo>
                      <a:pt x="203487" y="180078"/>
                    </a:lnTo>
                    <a:lnTo>
                      <a:pt x="204020" y="179593"/>
                    </a:lnTo>
                    <a:lnTo>
                      <a:pt x="204230" y="179252"/>
                    </a:lnTo>
                    <a:close/>
                  </a:path>
                  <a:path w="473710" h="562609">
                    <a:moveTo>
                      <a:pt x="203562" y="179606"/>
                    </a:moveTo>
                    <a:lnTo>
                      <a:pt x="203240" y="179868"/>
                    </a:lnTo>
                    <a:lnTo>
                      <a:pt x="203116" y="180020"/>
                    </a:lnTo>
                    <a:lnTo>
                      <a:pt x="203395" y="179806"/>
                    </a:lnTo>
                    <a:lnTo>
                      <a:pt x="203562" y="179606"/>
                    </a:lnTo>
                    <a:close/>
                  </a:path>
                  <a:path w="473710" h="562609">
                    <a:moveTo>
                      <a:pt x="207253" y="178347"/>
                    </a:moveTo>
                    <a:lnTo>
                      <a:pt x="205929" y="179806"/>
                    </a:lnTo>
                    <a:lnTo>
                      <a:pt x="205809" y="179973"/>
                    </a:lnTo>
                    <a:lnTo>
                      <a:pt x="206730" y="179070"/>
                    </a:lnTo>
                    <a:lnTo>
                      <a:pt x="207193" y="178558"/>
                    </a:lnTo>
                    <a:lnTo>
                      <a:pt x="207253" y="178347"/>
                    </a:lnTo>
                    <a:close/>
                  </a:path>
                  <a:path w="473710" h="562609">
                    <a:moveTo>
                      <a:pt x="204467" y="179187"/>
                    </a:moveTo>
                    <a:lnTo>
                      <a:pt x="204189" y="179440"/>
                    </a:lnTo>
                    <a:lnTo>
                      <a:pt x="203828" y="179906"/>
                    </a:lnTo>
                    <a:lnTo>
                      <a:pt x="204467" y="179187"/>
                    </a:lnTo>
                    <a:close/>
                  </a:path>
                  <a:path w="473710" h="562609">
                    <a:moveTo>
                      <a:pt x="203949" y="179300"/>
                    </a:moveTo>
                    <a:lnTo>
                      <a:pt x="203529" y="179645"/>
                    </a:lnTo>
                    <a:lnTo>
                      <a:pt x="203353" y="179857"/>
                    </a:lnTo>
                    <a:lnTo>
                      <a:pt x="203824" y="179440"/>
                    </a:lnTo>
                    <a:lnTo>
                      <a:pt x="203949" y="179300"/>
                    </a:lnTo>
                    <a:close/>
                  </a:path>
                  <a:path w="473710" h="562609">
                    <a:moveTo>
                      <a:pt x="205889" y="177894"/>
                    </a:moveTo>
                    <a:lnTo>
                      <a:pt x="204467" y="179187"/>
                    </a:lnTo>
                    <a:lnTo>
                      <a:pt x="203935" y="179851"/>
                    </a:lnTo>
                    <a:lnTo>
                      <a:pt x="204258" y="179682"/>
                    </a:lnTo>
                    <a:lnTo>
                      <a:pt x="205492" y="178493"/>
                    </a:lnTo>
                    <a:lnTo>
                      <a:pt x="205889" y="177894"/>
                    </a:lnTo>
                    <a:close/>
                  </a:path>
                  <a:path w="473710" h="562609">
                    <a:moveTo>
                      <a:pt x="203878" y="179393"/>
                    </a:moveTo>
                    <a:lnTo>
                      <a:pt x="203367" y="179847"/>
                    </a:lnTo>
                    <a:lnTo>
                      <a:pt x="203723" y="179593"/>
                    </a:lnTo>
                    <a:lnTo>
                      <a:pt x="203878" y="179393"/>
                    </a:lnTo>
                    <a:close/>
                  </a:path>
                  <a:path w="473710" h="562609">
                    <a:moveTo>
                      <a:pt x="205055" y="177358"/>
                    </a:moveTo>
                    <a:lnTo>
                      <a:pt x="203770" y="178558"/>
                    </a:lnTo>
                    <a:lnTo>
                      <a:pt x="202876" y="179813"/>
                    </a:lnTo>
                    <a:lnTo>
                      <a:pt x="205055" y="177358"/>
                    </a:lnTo>
                    <a:close/>
                  </a:path>
                  <a:path w="473710" h="562609">
                    <a:moveTo>
                      <a:pt x="207275" y="178225"/>
                    </a:moveTo>
                    <a:lnTo>
                      <a:pt x="206675" y="178773"/>
                    </a:lnTo>
                    <a:lnTo>
                      <a:pt x="205958" y="179766"/>
                    </a:lnTo>
                    <a:lnTo>
                      <a:pt x="207243" y="178357"/>
                    </a:lnTo>
                    <a:lnTo>
                      <a:pt x="207275" y="178225"/>
                    </a:lnTo>
                    <a:close/>
                  </a:path>
                  <a:path w="473710" h="562609">
                    <a:moveTo>
                      <a:pt x="204552" y="179428"/>
                    </a:moveTo>
                    <a:lnTo>
                      <a:pt x="204258" y="179682"/>
                    </a:lnTo>
                    <a:lnTo>
                      <a:pt x="204552" y="179428"/>
                    </a:lnTo>
                    <a:close/>
                  </a:path>
                  <a:path w="473710" h="562609">
                    <a:moveTo>
                      <a:pt x="205110" y="179070"/>
                    </a:moveTo>
                    <a:lnTo>
                      <a:pt x="204959" y="179075"/>
                    </a:lnTo>
                    <a:lnTo>
                      <a:pt x="204329" y="179645"/>
                    </a:lnTo>
                    <a:lnTo>
                      <a:pt x="204938" y="179328"/>
                    </a:lnTo>
                    <a:lnTo>
                      <a:pt x="205110" y="179070"/>
                    </a:lnTo>
                    <a:close/>
                  </a:path>
                  <a:path w="473710" h="562609">
                    <a:moveTo>
                      <a:pt x="207187" y="175260"/>
                    </a:moveTo>
                    <a:lnTo>
                      <a:pt x="203562" y="179606"/>
                    </a:lnTo>
                    <a:lnTo>
                      <a:pt x="203949" y="179300"/>
                    </a:lnTo>
                    <a:lnTo>
                      <a:pt x="207187" y="175260"/>
                    </a:lnTo>
                    <a:close/>
                  </a:path>
                  <a:path w="473710" h="562609">
                    <a:moveTo>
                      <a:pt x="204488" y="179075"/>
                    </a:moveTo>
                    <a:lnTo>
                      <a:pt x="204232" y="179251"/>
                    </a:lnTo>
                    <a:lnTo>
                      <a:pt x="204020" y="179593"/>
                    </a:lnTo>
                    <a:lnTo>
                      <a:pt x="204189" y="179440"/>
                    </a:lnTo>
                    <a:lnTo>
                      <a:pt x="204488" y="179075"/>
                    </a:lnTo>
                    <a:close/>
                  </a:path>
                  <a:path w="473710" h="562609">
                    <a:moveTo>
                      <a:pt x="205462" y="178538"/>
                    </a:moveTo>
                    <a:lnTo>
                      <a:pt x="204552" y="179428"/>
                    </a:lnTo>
                    <a:lnTo>
                      <a:pt x="204965" y="179070"/>
                    </a:lnTo>
                    <a:lnTo>
                      <a:pt x="205110" y="179070"/>
                    </a:lnTo>
                    <a:lnTo>
                      <a:pt x="205462" y="178538"/>
                    </a:lnTo>
                    <a:close/>
                  </a:path>
                  <a:path w="473710" h="562609">
                    <a:moveTo>
                      <a:pt x="204498" y="178872"/>
                    </a:moveTo>
                    <a:lnTo>
                      <a:pt x="204254" y="179070"/>
                    </a:lnTo>
                    <a:lnTo>
                      <a:pt x="203988" y="179419"/>
                    </a:lnTo>
                    <a:lnTo>
                      <a:pt x="204231" y="179251"/>
                    </a:lnTo>
                    <a:lnTo>
                      <a:pt x="204343" y="179070"/>
                    </a:lnTo>
                    <a:lnTo>
                      <a:pt x="204498" y="178872"/>
                    </a:lnTo>
                    <a:close/>
                  </a:path>
                  <a:path w="473710" h="562609">
                    <a:moveTo>
                      <a:pt x="205087" y="179251"/>
                    </a:moveTo>
                    <a:lnTo>
                      <a:pt x="204880" y="179416"/>
                    </a:lnTo>
                    <a:lnTo>
                      <a:pt x="205087" y="179251"/>
                    </a:lnTo>
                    <a:close/>
                  </a:path>
                  <a:path w="473710" h="562609">
                    <a:moveTo>
                      <a:pt x="204241" y="179070"/>
                    </a:moveTo>
                    <a:lnTo>
                      <a:pt x="203983" y="179273"/>
                    </a:lnTo>
                    <a:lnTo>
                      <a:pt x="204241" y="179070"/>
                    </a:lnTo>
                    <a:close/>
                  </a:path>
                  <a:path w="473710" h="562609">
                    <a:moveTo>
                      <a:pt x="205435" y="179070"/>
                    </a:moveTo>
                    <a:lnTo>
                      <a:pt x="205087" y="179251"/>
                    </a:lnTo>
                    <a:lnTo>
                      <a:pt x="205435" y="179070"/>
                    </a:lnTo>
                    <a:close/>
                  </a:path>
                  <a:path w="473710" h="562609">
                    <a:moveTo>
                      <a:pt x="205099" y="176693"/>
                    </a:moveTo>
                    <a:lnTo>
                      <a:pt x="204532" y="177237"/>
                    </a:lnTo>
                    <a:lnTo>
                      <a:pt x="202974" y="179273"/>
                    </a:lnTo>
                    <a:lnTo>
                      <a:pt x="203817" y="178493"/>
                    </a:lnTo>
                    <a:lnTo>
                      <a:pt x="205099" y="176693"/>
                    </a:lnTo>
                    <a:close/>
                  </a:path>
                  <a:path w="473710" h="562609">
                    <a:moveTo>
                      <a:pt x="207778" y="176258"/>
                    </a:moveTo>
                    <a:lnTo>
                      <a:pt x="205087" y="179251"/>
                    </a:lnTo>
                    <a:lnTo>
                      <a:pt x="205435" y="179070"/>
                    </a:lnTo>
                    <a:lnTo>
                      <a:pt x="207778" y="176258"/>
                    </a:lnTo>
                    <a:close/>
                  </a:path>
                  <a:path w="473710" h="562609">
                    <a:moveTo>
                      <a:pt x="206103" y="177572"/>
                    </a:moveTo>
                    <a:lnTo>
                      <a:pt x="205146" y="178347"/>
                    </a:lnTo>
                    <a:lnTo>
                      <a:pt x="204467" y="179187"/>
                    </a:lnTo>
                    <a:lnTo>
                      <a:pt x="205889" y="177894"/>
                    </a:lnTo>
                    <a:lnTo>
                      <a:pt x="206103" y="177572"/>
                    </a:lnTo>
                    <a:close/>
                  </a:path>
                  <a:path w="473710" h="562609">
                    <a:moveTo>
                      <a:pt x="208796" y="176835"/>
                    </a:moveTo>
                    <a:lnTo>
                      <a:pt x="208543" y="177067"/>
                    </a:lnTo>
                    <a:lnTo>
                      <a:pt x="207246" y="178499"/>
                    </a:lnTo>
                    <a:lnTo>
                      <a:pt x="207124" y="179070"/>
                    </a:lnTo>
                    <a:lnTo>
                      <a:pt x="208796" y="176835"/>
                    </a:lnTo>
                    <a:close/>
                  </a:path>
                  <a:path w="473710" h="562609">
                    <a:moveTo>
                      <a:pt x="209423" y="176263"/>
                    </a:moveTo>
                    <a:lnTo>
                      <a:pt x="208796" y="176835"/>
                    </a:lnTo>
                    <a:lnTo>
                      <a:pt x="207124" y="179070"/>
                    </a:lnTo>
                    <a:lnTo>
                      <a:pt x="207848" y="178558"/>
                    </a:lnTo>
                    <a:lnTo>
                      <a:pt x="208129" y="177894"/>
                    </a:lnTo>
                    <a:lnTo>
                      <a:pt x="208225" y="177733"/>
                    </a:lnTo>
                    <a:lnTo>
                      <a:pt x="209309" y="176433"/>
                    </a:lnTo>
                    <a:lnTo>
                      <a:pt x="209423" y="176263"/>
                    </a:lnTo>
                    <a:close/>
                  </a:path>
                  <a:path w="473710" h="562609">
                    <a:moveTo>
                      <a:pt x="210625" y="176131"/>
                    </a:moveTo>
                    <a:lnTo>
                      <a:pt x="208829" y="177800"/>
                    </a:lnTo>
                    <a:lnTo>
                      <a:pt x="208128" y="178341"/>
                    </a:lnTo>
                    <a:lnTo>
                      <a:pt x="207632" y="179070"/>
                    </a:lnTo>
                    <a:lnTo>
                      <a:pt x="208071" y="179070"/>
                    </a:lnTo>
                    <a:lnTo>
                      <a:pt x="210625" y="176131"/>
                    </a:lnTo>
                    <a:close/>
                  </a:path>
                  <a:path w="473710" h="562609">
                    <a:moveTo>
                      <a:pt x="217006" y="170206"/>
                    </a:moveTo>
                    <a:lnTo>
                      <a:pt x="213883" y="173686"/>
                    </a:lnTo>
                    <a:lnTo>
                      <a:pt x="212701" y="175286"/>
                    </a:lnTo>
                    <a:lnTo>
                      <a:pt x="210054" y="178160"/>
                    </a:lnTo>
                    <a:lnTo>
                      <a:pt x="209707" y="179070"/>
                    </a:lnTo>
                    <a:lnTo>
                      <a:pt x="213838" y="175286"/>
                    </a:lnTo>
                    <a:lnTo>
                      <a:pt x="217006" y="170206"/>
                    </a:lnTo>
                    <a:close/>
                  </a:path>
                  <a:path w="473710" h="562609">
                    <a:moveTo>
                      <a:pt x="217258" y="170180"/>
                    </a:moveTo>
                    <a:lnTo>
                      <a:pt x="217030" y="170180"/>
                    </a:lnTo>
                    <a:lnTo>
                      <a:pt x="213838" y="175286"/>
                    </a:lnTo>
                    <a:lnTo>
                      <a:pt x="209707" y="179070"/>
                    </a:lnTo>
                    <a:lnTo>
                      <a:pt x="334962" y="179070"/>
                    </a:lnTo>
                    <a:lnTo>
                      <a:pt x="341478" y="173990"/>
                    </a:lnTo>
                    <a:lnTo>
                      <a:pt x="216854" y="173990"/>
                    </a:lnTo>
                    <a:lnTo>
                      <a:pt x="215784" y="172720"/>
                    </a:lnTo>
                    <a:lnTo>
                      <a:pt x="217258" y="170180"/>
                    </a:lnTo>
                    <a:close/>
                  </a:path>
                  <a:path w="473710" h="562609">
                    <a:moveTo>
                      <a:pt x="213360" y="166370"/>
                    </a:moveTo>
                    <a:lnTo>
                      <a:pt x="210752" y="170206"/>
                    </a:lnTo>
                    <a:lnTo>
                      <a:pt x="208277" y="174057"/>
                    </a:lnTo>
                    <a:lnTo>
                      <a:pt x="204498" y="178872"/>
                    </a:lnTo>
                    <a:lnTo>
                      <a:pt x="204963" y="178493"/>
                    </a:lnTo>
                    <a:lnTo>
                      <a:pt x="207645" y="175213"/>
                    </a:lnTo>
                    <a:lnTo>
                      <a:pt x="213360" y="166370"/>
                    </a:lnTo>
                    <a:close/>
                  </a:path>
                  <a:path w="473710" h="562609">
                    <a:moveTo>
                      <a:pt x="207342" y="177847"/>
                    </a:moveTo>
                    <a:lnTo>
                      <a:pt x="206675" y="178773"/>
                    </a:lnTo>
                    <a:lnTo>
                      <a:pt x="207275" y="178225"/>
                    </a:lnTo>
                    <a:lnTo>
                      <a:pt x="207342" y="177847"/>
                    </a:lnTo>
                    <a:close/>
                  </a:path>
                  <a:path w="473710" h="562609">
                    <a:moveTo>
                      <a:pt x="209364" y="176530"/>
                    </a:moveTo>
                    <a:lnTo>
                      <a:pt x="209229" y="176530"/>
                    </a:lnTo>
                    <a:lnTo>
                      <a:pt x="208225" y="177733"/>
                    </a:lnTo>
                    <a:lnTo>
                      <a:pt x="208129" y="177894"/>
                    </a:lnTo>
                    <a:lnTo>
                      <a:pt x="207848" y="178558"/>
                    </a:lnTo>
                    <a:lnTo>
                      <a:pt x="208107" y="178357"/>
                    </a:lnTo>
                    <a:lnTo>
                      <a:pt x="209364" y="176530"/>
                    </a:lnTo>
                    <a:close/>
                  </a:path>
                  <a:path w="473710" h="562609">
                    <a:moveTo>
                      <a:pt x="207518" y="176530"/>
                    </a:moveTo>
                    <a:lnTo>
                      <a:pt x="207391" y="176530"/>
                    </a:lnTo>
                    <a:lnTo>
                      <a:pt x="205889" y="177894"/>
                    </a:lnTo>
                    <a:lnTo>
                      <a:pt x="205462" y="178538"/>
                    </a:lnTo>
                    <a:lnTo>
                      <a:pt x="207518" y="176530"/>
                    </a:lnTo>
                    <a:close/>
                  </a:path>
                  <a:path w="473710" h="562609">
                    <a:moveTo>
                      <a:pt x="208543" y="177067"/>
                    </a:moveTo>
                    <a:lnTo>
                      <a:pt x="207666" y="177894"/>
                    </a:lnTo>
                    <a:lnTo>
                      <a:pt x="207258" y="178341"/>
                    </a:lnTo>
                    <a:lnTo>
                      <a:pt x="207221" y="178527"/>
                    </a:lnTo>
                    <a:lnTo>
                      <a:pt x="208543" y="177067"/>
                    </a:lnTo>
                    <a:close/>
                  </a:path>
                  <a:path w="473710" h="562609">
                    <a:moveTo>
                      <a:pt x="207615" y="175260"/>
                    </a:moveTo>
                    <a:lnTo>
                      <a:pt x="204966" y="178493"/>
                    </a:lnTo>
                    <a:lnTo>
                      <a:pt x="205133" y="178357"/>
                    </a:lnTo>
                    <a:lnTo>
                      <a:pt x="207615" y="175260"/>
                    </a:lnTo>
                    <a:close/>
                  </a:path>
                  <a:path w="473710" h="562609">
                    <a:moveTo>
                      <a:pt x="207598" y="175286"/>
                    </a:moveTo>
                    <a:lnTo>
                      <a:pt x="205133" y="178357"/>
                    </a:lnTo>
                    <a:lnTo>
                      <a:pt x="206103" y="177572"/>
                    </a:lnTo>
                    <a:lnTo>
                      <a:pt x="207598" y="175286"/>
                    </a:lnTo>
                    <a:close/>
                  </a:path>
                  <a:path w="473710" h="562609">
                    <a:moveTo>
                      <a:pt x="207813" y="177733"/>
                    </a:moveTo>
                    <a:lnTo>
                      <a:pt x="207346" y="178160"/>
                    </a:lnTo>
                    <a:lnTo>
                      <a:pt x="207253" y="178347"/>
                    </a:lnTo>
                    <a:lnTo>
                      <a:pt x="207813" y="177733"/>
                    </a:lnTo>
                    <a:close/>
                  </a:path>
                  <a:path w="473710" h="562609">
                    <a:moveTo>
                      <a:pt x="212602" y="173360"/>
                    </a:moveTo>
                    <a:lnTo>
                      <a:pt x="209867" y="175857"/>
                    </a:lnTo>
                    <a:lnTo>
                      <a:pt x="209429" y="176530"/>
                    </a:lnTo>
                    <a:lnTo>
                      <a:pt x="208128" y="178341"/>
                    </a:lnTo>
                    <a:lnTo>
                      <a:pt x="208901" y="177733"/>
                    </a:lnTo>
                    <a:lnTo>
                      <a:pt x="210625" y="176131"/>
                    </a:lnTo>
                    <a:lnTo>
                      <a:pt x="211359" y="175286"/>
                    </a:lnTo>
                    <a:lnTo>
                      <a:pt x="212602" y="173360"/>
                    </a:lnTo>
                    <a:close/>
                  </a:path>
                  <a:path w="473710" h="562609">
                    <a:moveTo>
                      <a:pt x="210332" y="174783"/>
                    </a:moveTo>
                    <a:lnTo>
                      <a:pt x="207377" y="177800"/>
                    </a:lnTo>
                    <a:lnTo>
                      <a:pt x="207275" y="178225"/>
                    </a:lnTo>
                    <a:lnTo>
                      <a:pt x="207813" y="177733"/>
                    </a:lnTo>
                    <a:lnTo>
                      <a:pt x="210010" y="175213"/>
                    </a:lnTo>
                    <a:lnTo>
                      <a:pt x="210332" y="174783"/>
                    </a:lnTo>
                    <a:close/>
                  </a:path>
                  <a:path w="473710" h="562609">
                    <a:moveTo>
                      <a:pt x="213883" y="173686"/>
                    </a:moveTo>
                    <a:lnTo>
                      <a:pt x="210252" y="177733"/>
                    </a:lnTo>
                    <a:lnTo>
                      <a:pt x="210054" y="178160"/>
                    </a:lnTo>
                    <a:lnTo>
                      <a:pt x="212759" y="175213"/>
                    </a:lnTo>
                    <a:lnTo>
                      <a:pt x="213883" y="173686"/>
                    </a:lnTo>
                    <a:close/>
                  </a:path>
                  <a:path w="473710" h="562609">
                    <a:moveTo>
                      <a:pt x="207867" y="177277"/>
                    </a:moveTo>
                    <a:lnTo>
                      <a:pt x="207417" y="177733"/>
                    </a:lnTo>
                    <a:lnTo>
                      <a:pt x="207867" y="177277"/>
                    </a:lnTo>
                    <a:close/>
                  </a:path>
                  <a:path w="473710" h="562609">
                    <a:moveTo>
                      <a:pt x="210010" y="175213"/>
                    </a:moveTo>
                    <a:lnTo>
                      <a:pt x="208762" y="176693"/>
                    </a:lnTo>
                    <a:lnTo>
                      <a:pt x="207813" y="177733"/>
                    </a:lnTo>
                    <a:lnTo>
                      <a:pt x="208589" y="177016"/>
                    </a:lnTo>
                    <a:lnTo>
                      <a:pt x="210010" y="175213"/>
                    </a:lnTo>
                    <a:close/>
                  </a:path>
                  <a:path w="473710" h="562609">
                    <a:moveTo>
                      <a:pt x="209890" y="172989"/>
                    </a:moveTo>
                    <a:lnTo>
                      <a:pt x="207619" y="175260"/>
                    </a:lnTo>
                    <a:lnTo>
                      <a:pt x="206103" y="177572"/>
                    </a:lnTo>
                    <a:lnTo>
                      <a:pt x="207391" y="176530"/>
                    </a:lnTo>
                    <a:lnTo>
                      <a:pt x="207518" y="176530"/>
                    </a:lnTo>
                    <a:lnTo>
                      <a:pt x="209890" y="172989"/>
                    </a:lnTo>
                    <a:close/>
                  </a:path>
                  <a:path w="473710" h="562609">
                    <a:moveTo>
                      <a:pt x="208457" y="172720"/>
                    </a:moveTo>
                    <a:lnTo>
                      <a:pt x="205768" y="176555"/>
                    </a:lnTo>
                    <a:lnTo>
                      <a:pt x="205055" y="177358"/>
                    </a:lnTo>
                    <a:lnTo>
                      <a:pt x="205427" y="177016"/>
                    </a:lnTo>
                    <a:lnTo>
                      <a:pt x="205907" y="176433"/>
                    </a:lnTo>
                    <a:lnTo>
                      <a:pt x="208457" y="172720"/>
                    </a:lnTo>
                    <a:close/>
                  </a:path>
                  <a:path w="473710" h="562609">
                    <a:moveTo>
                      <a:pt x="210822" y="174129"/>
                    </a:moveTo>
                    <a:lnTo>
                      <a:pt x="207867" y="177277"/>
                    </a:lnTo>
                    <a:lnTo>
                      <a:pt x="210332" y="174783"/>
                    </a:lnTo>
                    <a:lnTo>
                      <a:pt x="210822" y="174129"/>
                    </a:lnTo>
                    <a:close/>
                  </a:path>
                  <a:path w="473710" h="562609">
                    <a:moveTo>
                      <a:pt x="209006" y="176555"/>
                    </a:moveTo>
                    <a:lnTo>
                      <a:pt x="208543" y="177067"/>
                    </a:lnTo>
                    <a:lnTo>
                      <a:pt x="208796" y="176835"/>
                    </a:lnTo>
                    <a:lnTo>
                      <a:pt x="209006" y="176555"/>
                    </a:lnTo>
                    <a:close/>
                  </a:path>
                  <a:path w="473710" h="562609">
                    <a:moveTo>
                      <a:pt x="208445" y="172720"/>
                    </a:moveTo>
                    <a:lnTo>
                      <a:pt x="206024" y="175286"/>
                    </a:lnTo>
                    <a:lnTo>
                      <a:pt x="204701" y="177016"/>
                    </a:lnTo>
                    <a:lnTo>
                      <a:pt x="205079" y="176693"/>
                    </a:lnTo>
                    <a:lnTo>
                      <a:pt x="206163" y="175213"/>
                    </a:lnTo>
                    <a:lnTo>
                      <a:pt x="208445" y="172720"/>
                    </a:lnTo>
                    <a:close/>
                  </a:path>
                  <a:path w="473710" h="562609">
                    <a:moveTo>
                      <a:pt x="209853" y="175619"/>
                    </a:moveTo>
                    <a:lnTo>
                      <a:pt x="209029" y="176530"/>
                    </a:lnTo>
                    <a:lnTo>
                      <a:pt x="208796" y="176835"/>
                    </a:lnTo>
                    <a:lnTo>
                      <a:pt x="209423" y="176263"/>
                    </a:lnTo>
                    <a:lnTo>
                      <a:pt x="209853" y="175619"/>
                    </a:lnTo>
                    <a:close/>
                  </a:path>
                  <a:path w="473710" h="562609">
                    <a:moveTo>
                      <a:pt x="210577" y="174535"/>
                    </a:moveTo>
                    <a:lnTo>
                      <a:pt x="209006" y="176555"/>
                    </a:lnTo>
                    <a:lnTo>
                      <a:pt x="209853" y="175619"/>
                    </a:lnTo>
                    <a:lnTo>
                      <a:pt x="210577" y="174535"/>
                    </a:lnTo>
                    <a:close/>
                  </a:path>
                  <a:path w="473710" h="562609">
                    <a:moveTo>
                      <a:pt x="209214" y="174843"/>
                    </a:moveTo>
                    <a:lnTo>
                      <a:pt x="208137" y="176530"/>
                    </a:lnTo>
                    <a:lnTo>
                      <a:pt x="208330" y="176530"/>
                    </a:lnTo>
                    <a:lnTo>
                      <a:pt x="209214" y="174843"/>
                    </a:lnTo>
                    <a:close/>
                  </a:path>
                  <a:path w="473710" h="562609">
                    <a:moveTo>
                      <a:pt x="209867" y="175857"/>
                    </a:moveTo>
                    <a:lnTo>
                      <a:pt x="209364" y="176530"/>
                    </a:lnTo>
                    <a:lnTo>
                      <a:pt x="209867" y="175857"/>
                    </a:lnTo>
                    <a:close/>
                  </a:path>
                  <a:path w="473710" h="562609">
                    <a:moveTo>
                      <a:pt x="209542" y="176154"/>
                    </a:moveTo>
                    <a:lnTo>
                      <a:pt x="209309" y="176433"/>
                    </a:lnTo>
                    <a:lnTo>
                      <a:pt x="209542" y="176154"/>
                    </a:lnTo>
                    <a:close/>
                  </a:path>
                  <a:path w="473710" h="562609">
                    <a:moveTo>
                      <a:pt x="209966" y="175646"/>
                    </a:moveTo>
                    <a:lnTo>
                      <a:pt x="209542" y="176154"/>
                    </a:lnTo>
                    <a:lnTo>
                      <a:pt x="209748" y="175966"/>
                    </a:lnTo>
                    <a:lnTo>
                      <a:pt x="209966" y="175646"/>
                    </a:lnTo>
                    <a:close/>
                  </a:path>
                  <a:path w="473710" h="562609">
                    <a:moveTo>
                      <a:pt x="211563" y="175260"/>
                    </a:moveTo>
                    <a:lnTo>
                      <a:pt x="211382" y="175260"/>
                    </a:lnTo>
                    <a:lnTo>
                      <a:pt x="210625" y="176131"/>
                    </a:lnTo>
                    <a:lnTo>
                      <a:pt x="211563" y="175260"/>
                    </a:lnTo>
                    <a:close/>
                  </a:path>
                  <a:path w="473710" h="562609">
                    <a:moveTo>
                      <a:pt x="213847" y="171450"/>
                    </a:moveTo>
                    <a:lnTo>
                      <a:pt x="213626" y="171450"/>
                    </a:lnTo>
                    <a:lnTo>
                      <a:pt x="210142" y="175435"/>
                    </a:lnTo>
                    <a:lnTo>
                      <a:pt x="209867" y="175857"/>
                    </a:lnTo>
                    <a:lnTo>
                      <a:pt x="212602" y="173360"/>
                    </a:lnTo>
                    <a:lnTo>
                      <a:pt x="213847" y="171450"/>
                    </a:lnTo>
                    <a:close/>
                  </a:path>
                  <a:path w="473710" h="562609">
                    <a:moveTo>
                      <a:pt x="210457" y="174951"/>
                    </a:moveTo>
                    <a:lnTo>
                      <a:pt x="209966" y="175646"/>
                    </a:lnTo>
                    <a:lnTo>
                      <a:pt x="210142" y="175435"/>
                    </a:lnTo>
                    <a:lnTo>
                      <a:pt x="210457" y="174951"/>
                    </a:lnTo>
                    <a:close/>
                  </a:path>
                  <a:path w="473710" h="562609">
                    <a:moveTo>
                      <a:pt x="211021" y="174085"/>
                    </a:moveTo>
                    <a:lnTo>
                      <a:pt x="210618" y="174494"/>
                    </a:lnTo>
                    <a:lnTo>
                      <a:pt x="209853" y="175619"/>
                    </a:lnTo>
                    <a:lnTo>
                      <a:pt x="210440" y="174951"/>
                    </a:lnTo>
                    <a:lnTo>
                      <a:pt x="211021" y="174085"/>
                    </a:lnTo>
                    <a:close/>
                  </a:path>
                  <a:path w="473710" h="562609">
                    <a:moveTo>
                      <a:pt x="211595" y="173694"/>
                    </a:moveTo>
                    <a:lnTo>
                      <a:pt x="210457" y="174951"/>
                    </a:lnTo>
                    <a:lnTo>
                      <a:pt x="210142" y="175435"/>
                    </a:lnTo>
                    <a:lnTo>
                      <a:pt x="211595" y="173694"/>
                    </a:lnTo>
                    <a:close/>
                  </a:path>
                  <a:path w="473710" h="562609">
                    <a:moveTo>
                      <a:pt x="214279" y="171828"/>
                    </a:moveTo>
                    <a:lnTo>
                      <a:pt x="212602" y="173360"/>
                    </a:lnTo>
                    <a:lnTo>
                      <a:pt x="211363" y="175260"/>
                    </a:lnTo>
                    <a:lnTo>
                      <a:pt x="214150" y="172075"/>
                    </a:lnTo>
                    <a:lnTo>
                      <a:pt x="214279" y="171828"/>
                    </a:lnTo>
                    <a:close/>
                  </a:path>
                  <a:path w="473710" h="562609">
                    <a:moveTo>
                      <a:pt x="213354" y="173595"/>
                    </a:moveTo>
                    <a:lnTo>
                      <a:pt x="211563" y="175260"/>
                    </a:lnTo>
                    <a:lnTo>
                      <a:pt x="212471" y="175260"/>
                    </a:lnTo>
                    <a:lnTo>
                      <a:pt x="213354" y="173595"/>
                    </a:lnTo>
                    <a:close/>
                  </a:path>
                  <a:path w="473710" h="562609">
                    <a:moveTo>
                      <a:pt x="210571" y="174541"/>
                    </a:moveTo>
                    <a:lnTo>
                      <a:pt x="210332" y="174783"/>
                    </a:lnTo>
                    <a:lnTo>
                      <a:pt x="210010" y="175213"/>
                    </a:lnTo>
                    <a:lnTo>
                      <a:pt x="210571" y="174541"/>
                    </a:lnTo>
                    <a:close/>
                  </a:path>
                  <a:path w="473710" h="562609">
                    <a:moveTo>
                      <a:pt x="212609" y="172478"/>
                    </a:moveTo>
                    <a:lnTo>
                      <a:pt x="211049" y="174057"/>
                    </a:lnTo>
                    <a:lnTo>
                      <a:pt x="210457" y="174951"/>
                    </a:lnTo>
                    <a:lnTo>
                      <a:pt x="211983" y="173229"/>
                    </a:lnTo>
                    <a:lnTo>
                      <a:pt x="212609" y="172478"/>
                    </a:lnTo>
                    <a:close/>
                  </a:path>
                  <a:path w="473710" h="562609">
                    <a:moveTo>
                      <a:pt x="209437" y="174494"/>
                    </a:moveTo>
                    <a:lnTo>
                      <a:pt x="209214" y="174843"/>
                    </a:lnTo>
                    <a:lnTo>
                      <a:pt x="209437" y="174494"/>
                    </a:lnTo>
                    <a:close/>
                  </a:path>
                  <a:path w="473710" h="562609">
                    <a:moveTo>
                      <a:pt x="209617" y="174212"/>
                    </a:moveTo>
                    <a:lnTo>
                      <a:pt x="209444" y="174405"/>
                    </a:lnTo>
                    <a:lnTo>
                      <a:pt x="209335" y="174613"/>
                    </a:lnTo>
                    <a:lnTo>
                      <a:pt x="209617" y="174212"/>
                    </a:lnTo>
                    <a:close/>
                  </a:path>
                  <a:path w="473710" h="562609">
                    <a:moveTo>
                      <a:pt x="211224" y="173700"/>
                    </a:moveTo>
                    <a:lnTo>
                      <a:pt x="210914" y="174031"/>
                    </a:lnTo>
                    <a:lnTo>
                      <a:pt x="210580" y="174530"/>
                    </a:lnTo>
                    <a:lnTo>
                      <a:pt x="211168" y="173826"/>
                    </a:lnTo>
                    <a:close/>
                  </a:path>
                  <a:path w="473710" h="562609">
                    <a:moveTo>
                      <a:pt x="210959" y="172720"/>
                    </a:moveTo>
                    <a:lnTo>
                      <a:pt x="209617" y="174212"/>
                    </a:lnTo>
                    <a:lnTo>
                      <a:pt x="209437" y="174494"/>
                    </a:lnTo>
                    <a:lnTo>
                      <a:pt x="210959" y="172720"/>
                    </a:lnTo>
                    <a:close/>
                  </a:path>
                  <a:path w="473710" h="562609">
                    <a:moveTo>
                      <a:pt x="213004" y="168910"/>
                    </a:moveTo>
                    <a:lnTo>
                      <a:pt x="210877" y="171672"/>
                    </a:lnTo>
                    <a:lnTo>
                      <a:pt x="209444" y="174405"/>
                    </a:lnTo>
                    <a:lnTo>
                      <a:pt x="209617" y="174212"/>
                    </a:lnTo>
                    <a:lnTo>
                      <a:pt x="213004" y="168910"/>
                    </a:lnTo>
                    <a:close/>
                  </a:path>
                  <a:path w="473710" h="562609">
                    <a:moveTo>
                      <a:pt x="216385" y="162061"/>
                    </a:moveTo>
                    <a:lnTo>
                      <a:pt x="210926" y="173990"/>
                    </a:lnTo>
                    <a:lnTo>
                      <a:pt x="210822" y="174129"/>
                    </a:lnTo>
                    <a:lnTo>
                      <a:pt x="211362" y="173360"/>
                    </a:lnTo>
                    <a:lnTo>
                      <a:pt x="216385" y="162061"/>
                    </a:lnTo>
                    <a:close/>
                  </a:path>
                  <a:path w="473710" h="562609">
                    <a:moveTo>
                      <a:pt x="214528" y="170180"/>
                    </a:moveTo>
                    <a:lnTo>
                      <a:pt x="211284" y="173686"/>
                    </a:lnTo>
                    <a:lnTo>
                      <a:pt x="211049" y="174057"/>
                    </a:lnTo>
                    <a:lnTo>
                      <a:pt x="212609" y="172478"/>
                    </a:lnTo>
                    <a:lnTo>
                      <a:pt x="214528" y="170180"/>
                    </a:lnTo>
                    <a:close/>
                  </a:path>
                  <a:path w="473710" h="562609">
                    <a:moveTo>
                      <a:pt x="211401" y="173301"/>
                    </a:moveTo>
                    <a:lnTo>
                      <a:pt x="210914" y="174031"/>
                    </a:lnTo>
                    <a:lnTo>
                      <a:pt x="211230" y="173686"/>
                    </a:lnTo>
                    <a:lnTo>
                      <a:pt x="211401" y="173301"/>
                    </a:lnTo>
                    <a:close/>
                  </a:path>
                  <a:path w="473710" h="562609">
                    <a:moveTo>
                      <a:pt x="217087" y="173563"/>
                    </a:moveTo>
                    <a:lnTo>
                      <a:pt x="216854" y="173990"/>
                    </a:lnTo>
                    <a:lnTo>
                      <a:pt x="217354" y="173990"/>
                    </a:lnTo>
                    <a:lnTo>
                      <a:pt x="217087" y="173563"/>
                    </a:lnTo>
                    <a:close/>
                  </a:path>
                  <a:path w="473710" h="562609">
                    <a:moveTo>
                      <a:pt x="221013" y="165178"/>
                    </a:moveTo>
                    <a:lnTo>
                      <a:pt x="220824" y="165436"/>
                    </a:lnTo>
                    <a:lnTo>
                      <a:pt x="220335" y="167640"/>
                    </a:lnTo>
                    <a:lnTo>
                      <a:pt x="217271" y="173229"/>
                    </a:lnTo>
                    <a:lnTo>
                      <a:pt x="217164" y="173686"/>
                    </a:lnTo>
                    <a:lnTo>
                      <a:pt x="217354" y="173990"/>
                    </a:lnTo>
                    <a:lnTo>
                      <a:pt x="220499" y="167640"/>
                    </a:lnTo>
                    <a:lnTo>
                      <a:pt x="221013" y="165178"/>
                    </a:lnTo>
                    <a:close/>
                  </a:path>
                  <a:path w="473710" h="562609">
                    <a:moveTo>
                      <a:pt x="223693" y="154475"/>
                    </a:moveTo>
                    <a:lnTo>
                      <a:pt x="223133" y="157480"/>
                    </a:lnTo>
                    <a:lnTo>
                      <a:pt x="221078" y="165100"/>
                    </a:lnTo>
                    <a:lnTo>
                      <a:pt x="220967" y="165396"/>
                    </a:lnTo>
                    <a:lnTo>
                      <a:pt x="220499" y="167640"/>
                    </a:lnTo>
                    <a:lnTo>
                      <a:pt x="217354" y="173990"/>
                    </a:lnTo>
                    <a:lnTo>
                      <a:pt x="341478" y="173990"/>
                    </a:lnTo>
                    <a:lnTo>
                      <a:pt x="347994" y="168910"/>
                    </a:lnTo>
                    <a:lnTo>
                      <a:pt x="223207" y="168910"/>
                    </a:lnTo>
                    <a:lnTo>
                      <a:pt x="223328" y="163830"/>
                    </a:lnTo>
                    <a:lnTo>
                      <a:pt x="223693" y="154475"/>
                    </a:lnTo>
                    <a:close/>
                  </a:path>
                  <a:path w="473710" h="562609">
                    <a:moveTo>
                      <a:pt x="211271" y="173703"/>
                    </a:moveTo>
                    <a:lnTo>
                      <a:pt x="211120" y="173934"/>
                    </a:lnTo>
                    <a:lnTo>
                      <a:pt x="211271" y="173703"/>
                    </a:lnTo>
                    <a:close/>
                  </a:path>
                  <a:path w="473710" h="562609">
                    <a:moveTo>
                      <a:pt x="211666" y="173229"/>
                    </a:moveTo>
                    <a:lnTo>
                      <a:pt x="211382" y="173531"/>
                    </a:lnTo>
                    <a:lnTo>
                      <a:pt x="211271" y="173703"/>
                    </a:lnTo>
                    <a:lnTo>
                      <a:pt x="211666" y="173229"/>
                    </a:lnTo>
                    <a:close/>
                  </a:path>
                  <a:path w="473710" h="562609">
                    <a:moveTo>
                      <a:pt x="216483" y="161862"/>
                    </a:moveTo>
                    <a:lnTo>
                      <a:pt x="216343" y="162179"/>
                    </a:lnTo>
                    <a:lnTo>
                      <a:pt x="213468" y="170206"/>
                    </a:lnTo>
                    <a:lnTo>
                      <a:pt x="211401" y="173301"/>
                    </a:lnTo>
                    <a:lnTo>
                      <a:pt x="211224" y="173700"/>
                    </a:lnTo>
                    <a:lnTo>
                      <a:pt x="211382" y="173531"/>
                    </a:lnTo>
                    <a:lnTo>
                      <a:pt x="213566" y="170180"/>
                    </a:lnTo>
                    <a:lnTo>
                      <a:pt x="216483" y="161862"/>
                    </a:lnTo>
                    <a:close/>
                  </a:path>
                  <a:path w="473710" h="562609">
                    <a:moveTo>
                      <a:pt x="213626" y="171450"/>
                    </a:moveTo>
                    <a:lnTo>
                      <a:pt x="212609" y="172478"/>
                    </a:lnTo>
                    <a:lnTo>
                      <a:pt x="211595" y="173694"/>
                    </a:lnTo>
                    <a:lnTo>
                      <a:pt x="213626" y="171450"/>
                    </a:lnTo>
                    <a:close/>
                  </a:path>
                  <a:path w="473710" h="562609">
                    <a:moveTo>
                      <a:pt x="217012" y="170196"/>
                    </a:moveTo>
                    <a:lnTo>
                      <a:pt x="215242" y="171841"/>
                    </a:lnTo>
                    <a:lnTo>
                      <a:pt x="213883" y="173686"/>
                    </a:lnTo>
                    <a:lnTo>
                      <a:pt x="217012" y="170196"/>
                    </a:lnTo>
                    <a:close/>
                  </a:path>
                  <a:path w="473710" h="562609">
                    <a:moveTo>
                      <a:pt x="215530" y="171450"/>
                    </a:moveTo>
                    <a:lnTo>
                      <a:pt x="214693" y="171450"/>
                    </a:lnTo>
                    <a:lnTo>
                      <a:pt x="214150" y="172075"/>
                    </a:lnTo>
                    <a:lnTo>
                      <a:pt x="213354" y="173595"/>
                    </a:lnTo>
                    <a:lnTo>
                      <a:pt x="215242" y="171841"/>
                    </a:lnTo>
                    <a:lnTo>
                      <a:pt x="215530" y="171450"/>
                    </a:lnTo>
                    <a:close/>
                  </a:path>
                  <a:path w="473710" h="562609">
                    <a:moveTo>
                      <a:pt x="218239" y="169333"/>
                    </a:moveTo>
                    <a:lnTo>
                      <a:pt x="216561" y="172720"/>
                    </a:lnTo>
                    <a:lnTo>
                      <a:pt x="217087" y="173563"/>
                    </a:lnTo>
                    <a:lnTo>
                      <a:pt x="218246" y="171450"/>
                    </a:lnTo>
                    <a:lnTo>
                      <a:pt x="217997" y="171450"/>
                    </a:lnTo>
                    <a:lnTo>
                      <a:pt x="218239" y="169333"/>
                    </a:lnTo>
                    <a:close/>
                  </a:path>
                  <a:path w="473710" h="562609">
                    <a:moveTo>
                      <a:pt x="216331" y="167640"/>
                    </a:moveTo>
                    <a:lnTo>
                      <a:pt x="211666" y="173229"/>
                    </a:lnTo>
                    <a:lnTo>
                      <a:pt x="214528" y="170180"/>
                    </a:lnTo>
                    <a:lnTo>
                      <a:pt x="214675" y="170180"/>
                    </a:lnTo>
                    <a:lnTo>
                      <a:pt x="216331" y="167640"/>
                    </a:lnTo>
                    <a:close/>
                  </a:path>
                  <a:path w="473710" h="562609">
                    <a:moveTo>
                      <a:pt x="210392" y="172301"/>
                    </a:moveTo>
                    <a:lnTo>
                      <a:pt x="210070" y="172720"/>
                    </a:lnTo>
                    <a:lnTo>
                      <a:pt x="209890" y="172989"/>
                    </a:lnTo>
                    <a:lnTo>
                      <a:pt x="210159" y="172720"/>
                    </a:lnTo>
                    <a:lnTo>
                      <a:pt x="210392" y="172301"/>
                    </a:lnTo>
                    <a:close/>
                  </a:path>
                  <a:path w="473710" h="562609">
                    <a:moveTo>
                      <a:pt x="214675" y="170180"/>
                    </a:moveTo>
                    <a:lnTo>
                      <a:pt x="214528" y="170180"/>
                    </a:lnTo>
                    <a:lnTo>
                      <a:pt x="212609" y="172478"/>
                    </a:lnTo>
                    <a:lnTo>
                      <a:pt x="213626" y="171450"/>
                    </a:lnTo>
                    <a:lnTo>
                      <a:pt x="213847" y="171450"/>
                    </a:lnTo>
                    <a:lnTo>
                      <a:pt x="214675" y="170180"/>
                    </a:lnTo>
                    <a:close/>
                  </a:path>
                  <a:path w="473710" h="562609">
                    <a:moveTo>
                      <a:pt x="212991" y="167640"/>
                    </a:moveTo>
                    <a:lnTo>
                      <a:pt x="210392" y="172301"/>
                    </a:lnTo>
                    <a:lnTo>
                      <a:pt x="210877" y="171672"/>
                    </a:lnTo>
                    <a:lnTo>
                      <a:pt x="212991" y="167640"/>
                    </a:lnTo>
                    <a:close/>
                  </a:path>
                  <a:path w="473710" h="562609">
                    <a:moveTo>
                      <a:pt x="214693" y="171450"/>
                    </a:moveTo>
                    <a:lnTo>
                      <a:pt x="214272" y="171841"/>
                    </a:lnTo>
                    <a:lnTo>
                      <a:pt x="214150" y="172075"/>
                    </a:lnTo>
                    <a:lnTo>
                      <a:pt x="214693" y="171450"/>
                    </a:lnTo>
                    <a:close/>
                  </a:path>
                  <a:path w="473710" h="562609">
                    <a:moveTo>
                      <a:pt x="218455" y="167476"/>
                    </a:moveTo>
                    <a:lnTo>
                      <a:pt x="215242" y="171841"/>
                    </a:lnTo>
                    <a:lnTo>
                      <a:pt x="217022" y="170180"/>
                    </a:lnTo>
                    <a:lnTo>
                      <a:pt x="218396" y="167968"/>
                    </a:lnTo>
                    <a:lnTo>
                      <a:pt x="218455" y="167476"/>
                    </a:lnTo>
                    <a:close/>
                  </a:path>
                  <a:path w="473710" h="562609">
                    <a:moveTo>
                      <a:pt x="220103" y="154940"/>
                    </a:moveTo>
                    <a:lnTo>
                      <a:pt x="216471" y="167640"/>
                    </a:lnTo>
                    <a:lnTo>
                      <a:pt x="214279" y="171828"/>
                    </a:lnTo>
                    <a:lnTo>
                      <a:pt x="214693" y="171450"/>
                    </a:lnTo>
                    <a:lnTo>
                      <a:pt x="215530" y="171450"/>
                    </a:lnTo>
                    <a:lnTo>
                      <a:pt x="218455" y="167476"/>
                    </a:lnTo>
                    <a:lnTo>
                      <a:pt x="220103" y="154940"/>
                    </a:lnTo>
                    <a:close/>
                  </a:path>
                  <a:path w="473710" h="562609">
                    <a:moveTo>
                      <a:pt x="220171" y="165436"/>
                    </a:moveTo>
                    <a:lnTo>
                      <a:pt x="219303" y="167187"/>
                    </a:lnTo>
                    <a:lnTo>
                      <a:pt x="218933" y="168910"/>
                    </a:lnTo>
                    <a:lnTo>
                      <a:pt x="217997" y="171450"/>
                    </a:lnTo>
                    <a:lnTo>
                      <a:pt x="218246" y="171450"/>
                    </a:lnTo>
                    <a:lnTo>
                      <a:pt x="220335" y="167640"/>
                    </a:lnTo>
                    <a:lnTo>
                      <a:pt x="220617" y="166370"/>
                    </a:lnTo>
                    <a:lnTo>
                      <a:pt x="220028" y="166370"/>
                    </a:lnTo>
                    <a:lnTo>
                      <a:pt x="220171" y="165436"/>
                    </a:lnTo>
                    <a:close/>
                  </a:path>
                  <a:path w="473710" h="562609">
                    <a:moveTo>
                      <a:pt x="218396" y="167968"/>
                    </a:moveTo>
                    <a:lnTo>
                      <a:pt x="217012" y="170196"/>
                    </a:lnTo>
                    <a:lnTo>
                      <a:pt x="217258" y="170180"/>
                    </a:lnTo>
                    <a:lnTo>
                      <a:pt x="218360" y="168279"/>
                    </a:lnTo>
                    <a:lnTo>
                      <a:pt x="218396" y="167968"/>
                    </a:lnTo>
                    <a:close/>
                  </a:path>
                  <a:path w="473710" h="562609">
                    <a:moveTo>
                      <a:pt x="219484" y="166341"/>
                    </a:moveTo>
                    <a:lnTo>
                      <a:pt x="218360" y="168279"/>
                    </a:lnTo>
                    <a:lnTo>
                      <a:pt x="218239" y="169333"/>
                    </a:lnTo>
                    <a:lnTo>
                      <a:pt x="219303" y="167187"/>
                    </a:lnTo>
                    <a:lnTo>
                      <a:pt x="219484" y="166341"/>
                    </a:lnTo>
                    <a:close/>
                  </a:path>
                  <a:path w="473710" h="562609">
                    <a:moveTo>
                      <a:pt x="223785" y="153979"/>
                    </a:moveTo>
                    <a:lnTo>
                      <a:pt x="223693" y="154475"/>
                    </a:lnTo>
                    <a:lnTo>
                      <a:pt x="223328" y="163830"/>
                    </a:lnTo>
                    <a:lnTo>
                      <a:pt x="223207" y="168910"/>
                    </a:lnTo>
                    <a:lnTo>
                      <a:pt x="223665" y="166370"/>
                    </a:lnTo>
                    <a:lnTo>
                      <a:pt x="223822" y="164974"/>
                    </a:lnTo>
                    <a:lnTo>
                      <a:pt x="223785" y="153979"/>
                    </a:lnTo>
                    <a:close/>
                  </a:path>
                  <a:path w="473710" h="562609">
                    <a:moveTo>
                      <a:pt x="223912" y="164179"/>
                    </a:moveTo>
                    <a:lnTo>
                      <a:pt x="223665" y="166370"/>
                    </a:lnTo>
                    <a:lnTo>
                      <a:pt x="223207" y="168910"/>
                    </a:lnTo>
                    <a:lnTo>
                      <a:pt x="224664" y="168910"/>
                    </a:lnTo>
                    <a:lnTo>
                      <a:pt x="224071" y="165178"/>
                    </a:lnTo>
                    <a:lnTo>
                      <a:pt x="223912" y="164179"/>
                    </a:lnTo>
                    <a:close/>
                  </a:path>
                  <a:path w="473710" h="562609">
                    <a:moveTo>
                      <a:pt x="227698" y="154940"/>
                    </a:moveTo>
                    <a:lnTo>
                      <a:pt x="226008" y="166370"/>
                    </a:lnTo>
                    <a:lnTo>
                      <a:pt x="224664" y="168910"/>
                    </a:lnTo>
                    <a:lnTo>
                      <a:pt x="347994" y="168910"/>
                    </a:lnTo>
                    <a:lnTo>
                      <a:pt x="351252" y="166370"/>
                    </a:lnTo>
                    <a:lnTo>
                      <a:pt x="228777" y="166370"/>
                    </a:lnTo>
                    <a:lnTo>
                      <a:pt x="227553" y="165178"/>
                    </a:lnTo>
                    <a:lnTo>
                      <a:pt x="227641" y="157480"/>
                    </a:lnTo>
                    <a:lnTo>
                      <a:pt x="227698" y="154940"/>
                    </a:lnTo>
                    <a:close/>
                  </a:path>
                  <a:path w="473710" h="562609">
                    <a:moveTo>
                      <a:pt x="219564" y="165970"/>
                    </a:moveTo>
                    <a:lnTo>
                      <a:pt x="218455" y="167476"/>
                    </a:lnTo>
                    <a:lnTo>
                      <a:pt x="218396" y="167968"/>
                    </a:lnTo>
                    <a:lnTo>
                      <a:pt x="219526" y="166150"/>
                    </a:lnTo>
                    <a:lnTo>
                      <a:pt x="219564" y="165970"/>
                    </a:lnTo>
                    <a:close/>
                  </a:path>
                  <a:path w="473710" h="562609">
                    <a:moveTo>
                      <a:pt x="220833" y="165396"/>
                    </a:moveTo>
                    <a:lnTo>
                      <a:pt x="220028" y="166370"/>
                    </a:lnTo>
                    <a:lnTo>
                      <a:pt x="220617" y="166370"/>
                    </a:lnTo>
                    <a:lnTo>
                      <a:pt x="220833" y="165396"/>
                    </a:lnTo>
                    <a:close/>
                  </a:path>
                  <a:path w="473710" h="562609">
                    <a:moveTo>
                      <a:pt x="231016" y="155603"/>
                    </a:moveTo>
                    <a:lnTo>
                      <a:pt x="230530" y="160020"/>
                    </a:lnTo>
                    <a:lnTo>
                      <a:pt x="228777" y="166370"/>
                    </a:lnTo>
                    <a:lnTo>
                      <a:pt x="351252" y="166370"/>
                    </a:lnTo>
                    <a:lnTo>
                      <a:pt x="359397" y="160020"/>
                    </a:lnTo>
                    <a:lnTo>
                      <a:pt x="361067" y="158750"/>
                    </a:lnTo>
                    <a:lnTo>
                      <a:pt x="231759" y="158750"/>
                    </a:lnTo>
                    <a:lnTo>
                      <a:pt x="231151" y="157480"/>
                    </a:lnTo>
                    <a:lnTo>
                      <a:pt x="231016" y="155603"/>
                    </a:lnTo>
                    <a:close/>
                  </a:path>
                  <a:path w="473710" h="562609">
                    <a:moveTo>
                      <a:pt x="220205" y="165100"/>
                    </a:moveTo>
                    <a:lnTo>
                      <a:pt x="219969" y="165436"/>
                    </a:lnTo>
                    <a:lnTo>
                      <a:pt x="219526" y="166150"/>
                    </a:lnTo>
                    <a:lnTo>
                      <a:pt x="219484" y="166341"/>
                    </a:lnTo>
                    <a:lnTo>
                      <a:pt x="220205" y="165100"/>
                    </a:lnTo>
                    <a:close/>
                  </a:path>
                  <a:path w="473710" h="562609">
                    <a:moveTo>
                      <a:pt x="220033" y="165333"/>
                    </a:moveTo>
                    <a:lnTo>
                      <a:pt x="219564" y="165970"/>
                    </a:lnTo>
                    <a:lnTo>
                      <a:pt x="219526" y="166150"/>
                    </a:lnTo>
                    <a:lnTo>
                      <a:pt x="220033" y="165333"/>
                    </a:lnTo>
                    <a:close/>
                  </a:path>
                  <a:path w="473710" h="562609">
                    <a:moveTo>
                      <a:pt x="221386" y="157480"/>
                    </a:moveTo>
                    <a:lnTo>
                      <a:pt x="219564" y="165970"/>
                    </a:lnTo>
                    <a:lnTo>
                      <a:pt x="220129" y="165178"/>
                    </a:lnTo>
                    <a:lnTo>
                      <a:pt x="220241" y="164974"/>
                    </a:lnTo>
                    <a:lnTo>
                      <a:pt x="221386" y="157480"/>
                    </a:lnTo>
                    <a:close/>
                  </a:path>
                  <a:path w="473710" h="562609">
                    <a:moveTo>
                      <a:pt x="220967" y="163830"/>
                    </a:moveTo>
                    <a:lnTo>
                      <a:pt x="220256" y="164974"/>
                    </a:lnTo>
                    <a:lnTo>
                      <a:pt x="220171" y="165436"/>
                    </a:lnTo>
                    <a:lnTo>
                      <a:pt x="220967" y="163830"/>
                    </a:lnTo>
                    <a:close/>
                  </a:path>
                  <a:path w="473710" h="562609">
                    <a:moveTo>
                      <a:pt x="223151" y="154940"/>
                    </a:moveTo>
                    <a:lnTo>
                      <a:pt x="220833" y="165396"/>
                    </a:lnTo>
                    <a:lnTo>
                      <a:pt x="221013" y="165178"/>
                    </a:lnTo>
                    <a:lnTo>
                      <a:pt x="223151" y="154940"/>
                    </a:lnTo>
                    <a:close/>
                  </a:path>
                  <a:path w="473710" h="562609">
                    <a:moveTo>
                      <a:pt x="224038" y="164974"/>
                    </a:moveTo>
                    <a:close/>
                  </a:path>
                  <a:path w="473710" h="562609">
                    <a:moveTo>
                      <a:pt x="225280" y="154940"/>
                    </a:moveTo>
                    <a:lnTo>
                      <a:pt x="224955" y="154940"/>
                    </a:lnTo>
                    <a:lnTo>
                      <a:pt x="224143" y="163830"/>
                    </a:lnTo>
                    <a:lnTo>
                      <a:pt x="224058" y="165100"/>
                    </a:lnTo>
                    <a:lnTo>
                      <a:pt x="224266" y="165100"/>
                    </a:lnTo>
                    <a:lnTo>
                      <a:pt x="225033" y="158750"/>
                    </a:lnTo>
                    <a:lnTo>
                      <a:pt x="225280" y="154940"/>
                    </a:lnTo>
                    <a:close/>
                  </a:path>
                  <a:path w="473710" h="562609">
                    <a:moveTo>
                      <a:pt x="224790" y="148590"/>
                    </a:moveTo>
                    <a:lnTo>
                      <a:pt x="223909" y="153312"/>
                    </a:lnTo>
                    <a:lnTo>
                      <a:pt x="223912" y="164179"/>
                    </a:lnTo>
                    <a:lnTo>
                      <a:pt x="224955" y="154940"/>
                    </a:lnTo>
                    <a:lnTo>
                      <a:pt x="225280" y="154940"/>
                    </a:lnTo>
                    <a:lnTo>
                      <a:pt x="224790" y="148590"/>
                    </a:lnTo>
                    <a:close/>
                  </a:path>
                  <a:path w="473710" h="562609">
                    <a:moveTo>
                      <a:pt x="218020" y="157480"/>
                    </a:moveTo>
                    <a:lnTo>
                      <a:pt x="216385" y="162061"/>
                    </a:lnTo>
                    <a:lnTo>
                      <a:pt x="216509" y="161790"/>
                    </a:lnTo>
                    <a:lnTo>
                      <a:pt x="218020" y="157480"/>
                    </a:lnTo>
                    <a:close/>
                  </a:path>
                  <a:path w="473710" h="562609">
                    <a:moveTo>
                      <a:pt x="231648" y="149860"/>
                    </a:moveTo>
                    <a:lnTo>
                      <a:pt x="231016" y="155603"/>
                    </a:lnTo>
                    <a:lnTo>
                      <a:pt x="231151" y="157480"/>
                    </a:lnTo>
                    <a:lnTo>
                      <a:pt x="231759" y="158750"/>
                    </a:lnTo>
                    <a:lnTo>
                      <a:pt x="232225" y="155603"/>
                    </a:lnTo>
                    <a:lnTo>
                      <a:pt x="232344" y="154475"/>
                    </a:lnTo>
                    <a:lnTo>
                      <a:pt x="232394" y="153312"/>
                    </a:lnTo>
                    <a:lnTo>
                      <a:pt x="231648" y="149860"/>
                    </a:lnTo>
                    <a:close/>
                  </a:path>
                  <a:path w="473710" h="562609">
                    <a:moveTo>
                      <a:pt x="233084" y="151145"/>
                    </a:moveTo>
                    <a:lnTo>
                      <a:pt x="232471" y="153670"/>
                    </a:lnTo>
                    <a:lnTo>
                      <a:pt x="232344" y="154475"/>
                    </a:lnTo>
                    <a:lnTo>
                      <a:pt x="232225" y="155603"/>
                    </a:lnTo>
                    <a:lnTo>
                      <a:pt x="231759" y="158750"/>
                    </a:lnTo>
                    <a:lnTo>
                      <a:pt x="361067" y="158750"/>
                    </a:lnTo>
                    <a:lnTo>
                      <a:pt x="366079" y="154940"/>
                    </a:lnTo>
                    <a:lnTo>
                      <a:pt x="233514" y="154940"/>
                    </a:lnTo>
                    <a:lnTo>
                      <a:pt x="233084" y="151145"/>
                    </a:lnTo>
                    <a:close/>
                  </a:path>
                  <a:path w="473710" h="562609">
                    <a:moveTo>
                      <a:pt x="228307" y="147320"/>
                    </a:moveTo>
                    <a:lnTo>
                      <a:pt x="229673" y="157480"/>
                    </a:lnTo>
                    <a:lnTo>
                      <a:pt x="230304" y="157480"/>
                    </a:lnTo>
                    <a:lnTo>
                      <a:pt x="230539" y="153670"/>
                    </a:lnTo>
                    <a:lnTo>
                      <a:pt x="229425" y="153670"/>
                    </a:lnTo>
                    <a:lnTo>
                      <a:pt x="228307" y="147320"/>
                    </a:lnTo>
                    <a:close/>
                  </a:path>
                  <a:path w="473710" h="562609">
                    <a:moveTo>
                      <a:pt x="231432" y="146050"/>
                    </a:moveTo>
                    <a:lnTo>
                      <a:pt x="230939" y="151145"/>
                    </a:lnTo>
                    <a:lnTo>
                      <a:pt x="230722" y="151508"/>
                    </a:lnTo>
                    <a:lnTo>
                      <a:pt x="231016" y="155603"/>
                    </a:lnTo>
                    <a:lnTo>
                      <a:pt x="231648" y="149860"/>
                    </a:lnTo>
                    <a:lnTo>
                      <a:pt x="232542" y="149860"/>
                    </a:lnTo>
                    <a:lnTo>
                      <a:pt x="232596" y="148590"/>
                    </a:lnTo>
                    <a:lnTo>
                      <a:pt x="232283" y="148590"/>
                    </a:lnTo>
                    <a:lnTo>
                      <a:pt x="231432" y="146050"/>
                    </a:lnTo>
                    <a:close/>
                  </a:path>
                  <a:path w="473710" h="562609">
                    <a:moveTo>
                      <a:pt x="225691" y="148590"/>
                    </a:moveTo>
                    <a:lnTo>
                      <a:pt x="225385" y="153312"/>
                    </a:lnTo>
                    <a:lnTo>
                      <a:pt x="225298" y="154940"/>
                    </a:lnTo>
                    <a:lnTo>
                      <a:pt x="225784" y="151508"/>
                    </a:lnTo>
                    <a:lnTo>
                      <a:pt x="225691" y="148590"/>
                    </a:lnTo>
                    <a:close/>
                  </a:path>
                  <a:path w="473710" h="562609">
                    <a:moveTo>
                      <a:pt x="233955" y="146843"/>
                    </a:moveTo>
                    <a:lnTo>
                      <a:pt x="233397" y="149860"/>
                    </a:lnTo>
                    <a:lnTo>
                      <a:pt x="233166" y="150809"/>
                    </a:lnTo>
                    <a:lnTo>
                      <a:pt x="233125" y="151508"/>
                    </a:lnTo>
                    <a:lnTo>
                      <a:pt x="233514" y="154940"/>
                    </a:lnTo>
                    <a:lnTo>
                      <a:pt x="233955" y="146843"/>
                    </a:lnTo>
                    <a:close/>
                  </a:path>
                  <a:path w="473710" h="562609">
                    <a:moveTo>
                      <a:pt x="235432" y="138430"/>
                    </a:moveTo>
                    <a:lnTo>
                      <a:pt x="234924" y="143510"/>
                    </a:lnTo>
                    <a:lnTo>
                      <a:pt x="234554" y="143510"/>
                    </a:lnTo>
                    <a:lnTo>
                      <a:pt x="233955" y="146843"/>
                    </a:lnTo>
                    <a:lnTo>
                      <a:pt x="233514" y="154940"/>
                    </a:lnTo>
                    <a:lnTo>
                      <a:pt x="366079" y="154940"/>
                    </a:lnTo>
                    <a:lnTo>
                      <a:pt x="376102" y="147320"/>
                    </a:lnTo>
                    <a:lnTo>
                      <a:pt x="382665" y="143510"/>
                    </a:lnTo>
                    <a:lnTo>
                      <a:pt x="234924" y="143510"/>
                    </a:lnTo>
                    <a:lnTo>
                      <a:pt x="234651" y="142938"/>
                    </a:lnTo>
                    <a:lnTo>
                      <a:pt x="383650" y="142938"/>
                    </a:lnTo>
                    <a:lnTo>
                      <a:pt x="387041" y="140970"/>
                    </a:lnTo>
                    <a:lnTo>
                      <a:pt x="239433" y="140970"/>
                    </a:lnTo>
                    <a:lnTo>
                      <a:pt x="235432" y="138430"/>
                    </a:lnTo>
                    <a:close/>
                  </a:path>
                  <a:path w="473710" h="562609">
                    <a:moveTo>
                      <a:pt x="230666" y="151601"/>
                    </a:moveTo>
                    <a:lnTo>
                      <a:pt x="229425" y="153670"/>
                    </a:lnTo>
                    <a:lnTo>
                      <a:pt x="230539" y="153670"/>
                    </a:lnTo>
                    <a:lnTo>
                      <a:pt x="230666" y="151601"/>
                    </a:lnTo>
                    <a:close/>
                  </a:path>
                  <a:path w="473710" h="562609">
                    <a:moveTo>
                      <a:pt x="232394" y="153312"/>
                    </a:moveTo>
                    <a:lnTo>
                      <a:pt x="232378" y="153670"/>
                    </a:lnTo>
                    <a:lnTo>
                      <a:pt x="232394" y="153312"/>
                    </a:lnTo>
                    <a:close/>
                  </a:path>
                  <a:path w="473710" h="562609">
                    <a:moveTo>
                      <a:pt x="232542" y="149860"/>
                    </a:moveTo>
                    <a:lnTo>
                      <a:pt x="231648" y="149860"/>
                    </a:lnTo>
                    <a:lnTo>
                      <a:pt x="232394" y="153312"/>
                    </a:lnTo>
                    <a:lnTo>
                      <a:pt x="232542" y="149860"/>
                    </a:lnTo>
                    <a:close/>
                  </a:path>
                  <a:path w="473710" h="562609">
                    <a:moveTo>
                      <a:pt x="233867" y="147320"/>
                    </a:moveTo>
                    <a:lnTo>
                      <a:pt x="232651" y="147320"/>
                    </a:lnTo>
                    <a:lnTo>
                      <a:pt x="233084" y="151145"/>
                    </a:lnTo>
                    <a:lnTo>
                      <a:pt x="233397" y="149860"/>
                    </a:lnTo>
                    <a:lnTo>
                      <a:pt x="233867" y="147320"/>
                    </a:lnTo>
                    <a:close/>
                  </a:path>
                  <a:path w="473710" h="562609">
                    <a:moveTo>
                      <a:pt x="228104" y="138430"/>
                    </a:moveTo>
                    <a:lnTo>
                      <a:pt x="227279" y="140970"/>
                    </a:lnTo>
                    <a:lnTo>
                      <a:pt x="226018" y="149860"/>
                    </a:lnTo>
                    <a:lnTo>
                      <a:pt x="225911" y="151130"/>
                    </a:lnTo>
                    <a:lnTo>
                      <a:pt x="226431" y="148590"/>
                    </a:lnTo>
                    <a:lnTo>
                      <a:pt x="227184" y="143510"/>
                    </a:lnTo>
                    <a:lnTo>
                      <a:pt x="228104" y="138430"/>
                    </a:lnTo>
                    <a:close/>
                  </a:path>
                  <a:path w="473710" h="562609">
                    <a:moveTo>
                      <a:pt x="233145" y="139783"/>
                    </a:moveTo>
                    <a:lnTo>
                      <a:pt x="232727" y="142240"/>
                    </a:lnTo>
                    <a:lnTo>
                      <a:pt x="232283" y="148590"/>
                    </a:lnTo>
                    <a:lnTo>
                      <a:pt x="232596" y="148590"/>
                    </a:lnTo>
                    <a:lnTo>
                      <a:pt x="232651" y="147320"/>
                    </a:lnTo>
                    <a:lnTo>
                      <a:pt x="233867" y="147320"/>
                    </a:lnTo>
                    <a:lnTo>
                      <a:pt x="233955" y="146843"/>
                    </a:lnTo>
                    <a:lnTo>
                      <a:pt x="234137" y="143510"/>
                    </a:lnTo>
                    <a:lnTo>
                      <a:pt x="234428" y="142470"/>
                    </a:lnTo>
                    <a:lnTo>
                      <a:pt x="233145" y="139783"/>
                    </a:lnTo>
                    <a:close/>
                  </a:path>
                  <a:path w="473710" h="562609">
                    <a:moveTo>
                      <a:pt x="235204" y="139700"/>
                    </a:moveTo>
                    <a:lnTo>
                      <a:pt x="234428" y="142470"/>
                    </a:lnTo>
                    <a:lnTo>
                      <a:pt x="234651" y="142938"/>
                    </a:lnTo>
                    <a:lnTo>
                      <a:pt x="235204" y="139700"/>
                    </a:lnTo>
                    <a:close/>
                  </a:path>
                  <a:path w="473710" h="562609">
                    <a:moveTo>
                      <a:pt x="244045" y="130039"/>
                    </a:moveTo>
                    <a:lnTo>
                      <a:pt x="242506" y="132080"/>
                    </a:lnTo>
                    <a:lnTo>
                      <a:pt x="241287" y="135890"/>
                    </a:lnTo>
                    <a:lnTo>
                      <a:pt x="239433" y="140970"/>
                    </a:lnTo>
                    <a:lnTo>
                      <a:pt x="387041" y="140970"/>
                    </a:lnTo>
                    <a:lnTo>
                      <a:pt x="393604" y="137160"/>
                    </a:lnTo>
                    <a:lnTo>
                      <a:pt x="404811" y="130810"/>
                    </a:lnTo>
                    <a:lnTo>
                      <a:pt x="245732" y="130810"/>
                    </a:lnTo>
                    <a:lnTo>
                      <a:pt x="244045" y="130039"/>
                    </a:lnTo>
                    <a:close/>
                  </a:path>
                  <a:path w="473710" h="562609">
                    <a:moveTo>
                      <a:pt x="234557" y="133151"/>
                    </a:moveTo>
                    <a:lnTo>
                      <a:pt x="232498" y="138430"/>
                    </a:lnTo>
                    <a:lnTo>
                      <a:pt x="233145" y="139783"/>
                    </a:lnTo>
                    <a:lnTo>
                      <a:pt x="233375" y="138430"/>
                    </a:lnTo>
                    <a:lnTo>
                      <a:pt x="234557" y="133151"/>
                    </a:lnTo>
                    <a:close/>
                  </a:path>
                  <a:path w="473710" h="562609">
                    <a:moveTo>
                      <a:pt x="241244" y="135729"/>
                    </a:moveTo>
                    <a:lnTo>
                      <a:pt x="241189" y="135890"/>
                    </a:lnTo>
                    <a:lnTo>
                      <a:pt x="241244" y="135729"/>
                    </a:lnTo>
                    <a:close/>
                  </a:path>
                  <a:path w="473710" h="562609">
                    <a:moveTo>
                      <a:pt x="242506" y="132080"/>
                    </a:moveTo>
                    <a:lnTo>
                      <a:pt x="241244" y="135729"/>
                    </a:lnTo>
                    <a:lnTo>
                      <a:pt x="241287" y="135890"/>
                    </a:lnTo>
                    <a:lnTo>
                      <a:pt x="242506" y="132080"/>
                    </a:lnTo>
                    <a:close/>
                  </a:path>
                  <a:path w="473710" h="562609">
                    <a:moveTo>
                      <a:pt x="240614" y="133350"/>
                    </a:moveTo>
                    <a:lnTo>
                      <a:pt x="241244" y="135729"/>
                    </a:lnTo>
                    <a:lnTo>
                      <a:pt x="241628" y="134620"/>
                    </a:lnTo>
                    <a:lnTo>
                      <a:pt x="241465" y="134620"/>
                    </a:lnTo>
                    <a:lnTo>
                      <a:pt x="240614" y="133350"/>
                    </a:lnTo>
                    <a:close/>
                  </a:path>
                  <a:path w="473710" h="562609">
                    <a:moveTo>
                      <a:pt x="246468" y="121920"/>
                    </a:moveTo>
                    <a:lnTo>
                      <a:pt x="242900" y="129540"/>
                    </a:lnTo>
                    <a:lnTo>
                      <a:pt x="241465" y="134620"/>
                    </a:lnTo>
                    <a:lnTo>
                      <a:pt x="241628" y="134620"/>
                    </a:lnTo>
                    <a:lnTo>
                      <a:pt x="242506" y="132080"/>
                    </a:lnTo>
                    <a:lnTo>
                      <a:pt x="244045" y="130039"/>
                    </a:lnTo>
                    <a:lnTo>
                      <a:pt x="242951" y="129540"/>
                    </a:lnTo>
                    <a:lnTo>
                      <a:pt x="246468" y="121920"/>
                    </a:lnTo>
                    <a:close/>
                  </a:path>
                  <a:path w="473710" h="562609">
                    <a:moveTo>
                      <a:pt x="235966" y="129540"/>
                    </a:moveTo>
                    <a:lnTo>
                      <a:pt x="234797" y="132080"/>
                    </a:lnTo>
                    <a:lnTo>
                      <a:pt x="234557" y="133151"/>
                    </a:lnTo>
                    <a:lnTo>
                      <a:pt x="235966" y="129540"/>
                    </a:lnTo>
                    <a:close/>
                  </a:path>
                  <a:path w="473710" h="562609">
                    <a:moveTo>
                      <a:pt x="254996" y="122538"/>
                    </a:moveTo>
                    <a:lnTo>
                      <a:pt x="252717" y="125730"/>
                    </a:lnTo>
                    <a:lnTo>
                      <a:pt x="248691" y="128270"/>
                    </a:lnTo>
                    <a:lnTo>
                      <a:pt x="245732" y="130810"/>
                    </a:lnTo>
                    <a:lnTo>
                      <a:pt x="404811" y="130810"/>
                    </a:lnTo>
                    <a:lnTo>
                      <a:pt x="416033" y="124460"/>
                    </a:lnTo>
                    <a:lnTo>
                      <a:pt x="255092" y="124460"/>
                    </a:lnTo>
                    <a:lnTo>
                      <a:pt x="254889" y="123190"/>
                    </a:lnTo>
                    <a:lnTo>
                      <a:pt x="255028" y="123190"/>
                    </a:lnTo>
                    <a:lnTo>
                      <a:pt x="254996" y="122538"/>
                    </a:lnTo>
                    <a:close/>
                  </a:path>
                  <a:path w="473710" h="562609">
                    <a:moveTo>
                      <a:pt x="255035" y="123328"/>
                    </a:moveTo>
                    <a:lnTo>
                      <a:pt x="255092" y="124460"/>
                    </a:lnTo>
                    <a:lnTo>
                      <a:pt x="256235" y="124460"/>
                    </a:lnTo>
                    <a:lnTo>
                      <a:pt x="255035" y="123328"/>
                    </a:lnTo>
                    <a:close/>
                  </a:path>
                  <a:path w="473710" h="562609">
                    <a:moveTo>
                      <a:pt x="257251" y="119380"/>
                    </a:moveTo>
                    <a:lnTo>
                      <a:pt x="254996" y="122538"/>
                    </a:lnTo>
                    <a:lnTo>
                      <a:pt x="255035" y="123328"/>
                    </a:lnTo>
                    <a:lnTo>
                      <a:pt x="256235" y="124460"/>
                    </a:lnTo>
                    <a:lnTo>
                      <a:pt x="257251" y="119380"/>
                    </a:lnTo>
                    <a:close/>
                  </a:path>
                  <a:path w="473710" h="562609">
                    <a:moveTo>
                      <a:pt x="267017" y="110394"/>
                    </a:moveTo>
                    <a:lnTo>
                      <a:pt x="266077" y="111760"/>
                    </a:lnTo>
                    <a:lnTo>
                      <a:pt x="263537" y="115570"/>
                    </a:lnTo>
                    <a:lnTo>
                      <a:pt x="260769" y="119380"/>
                    </a:lnTo>
                    <a:lnTo>
                      <a:pt x="257251" y="119380"/>
                    </a:lnTo>
                    <a:lnTo>
                      <a:pt x="256235" y="124460"/>
                    </a:lnTo>
                    <a:lnTo>
                      <a:pt x="416033" y="124460"/>
                    </a:lnTo>
                    <a:lnTo>
                      <a:pt x="429526" y="116840"/>
                    </a:lnTo>
                    <a:lnTo>
                      <a:pt x="436618" y="113030"/>
                    </a:lnTo>
                    <a:lnTo>
                      <a:pt x="267449" y="113030"/>
                    </a:lnTo>
                    <a:lnTo>
                      <a:pt x="267017" y="110394"/>
                    </a:lnTo>
                    <a:close/>
                  </a:path>
                  <a:path w="473710" h="562609">
                    <a:moveTo>
                      <a:pt x="255028" y="123190"/>
                    </a:moveTo>
                    <a:lnTo>
                      <a:pt x="254889" y="123190"/>
                    </a:lnTo>
                    <a:lnTo>
                      <a:pt x="255035" y="123328"/>
                    </a:lnTo>
                    <a:lnTo>
                      <a:pt x="255028" y="123190"/>
                    </a:lnTo>
                    <a:close/>
                  </a:path>
                  <a:path w="473710" h="562609">
                    <a:moveTo>
                      <a:pt x="257517" y="113030"/>
                    </a:moveTo>
                    <a:lnTo>
                      <a:pt x="254901" y="120650"/>
                    </a:lnTo>
                    <a:lnTo>
                      <a:pt x="254996" y="122538"/>
                    </a:lnTo>
                    <a:lnTo>
                      <a:pt x="257251" y="119380"/>
                    </a:lnTo>
                    <a:lnTo>
                      <a:pt x="257035" y="119380"/>
                    </a:lnTo>
                    <a:lnTo>
                      <a:pt x="255841" y="118110"/>
                    </a:lnTo>
                    <a:lnTo>
                      <a:pt x="257517" y="113030"/>
                    </a:lnTo>
                    <a:close/>
                  </a:path>
                  <a:path w="473710" h="562609">
                    <a:moveTo>
                      <a:pt x="267265" y="110018"/>
                    </a:moveTo>
                    <a:lnTo>
                      <a:pt x="267017" y="110394"/>
                    </a:lnTo>
                    <a:lnTo>
                      <a:pt x="267449" y="113030"/>
                    </a:lnTo>
                    <a:lnTo>
                      <a:pt x="267931" y="113030"/>
                    </a:lnTo>
                    <a:lnTo>
                      <a:pt x="268212" y="112271"/>
                    </a:lnTo>
                    <a:lnTo>
                      <a:pt x="267381" y="110394"/>
                    </a:lnTo>
                    <a:lnTo>
                      <a:pt x="267265" y="110018"/>
                    </a:lnTo>
                    <a:close/>
                  </a:path>
                  <a:path w="473710" h="562609">
                    <a:moveTo>
                      <a:pt x="268212" y="112271"/>
                    </a:moveTo>
                    <a:lnTo>
                      <a:pt x="267931" y="113030"/>
                    </a:lnTo>
                    <a:lnTo>
                      <a:pt x="268554" y="113030"/>
                    </a:lnTo>
                    <a:lnTo>
                      <a:pt x="268212" y="112271"/>
                    </a:lnTo>
                    <a:close/>
                  </a:path>
                  <a:path w="473710" h="562609">
                    <a:moveTo>
                      <a:pt x="270281" y="90170"/>
                    </a:moveTo>
                    <a:lnTo>
                      <a:pt x="274167" y="101600"/>
                    </a:lnTo>
                    <a:lnTo>
                      <a:pt x="273888" y="104140"/>
                    </a:lnTo>
                    <a:lnTo>
                      <a:pt x="272973" y="107950"/>
                    </a:lnTo>
                    <a:lnTo>
                      <a:pt x="271741" y="110490"/>
                    </a:lnTo>
                    <a:lnTo>
                      <a:pt x="271018" y="111760"/>
                    </a:lnTo>
                    <a:lnTo>
                      <a:pt x="270281" y="111760"/>
                    </a:lnTo>
                    <a:lnTo>
                      <a:pt x="269455" y="113030"/>
                    </a:lnTo>
                    <a:lnTo>
                      <a:pt x="436618" y="113030"/>
                    </a:lnTo>
                    <a:lnTo>
                      <a:pt x="441346" y="110490"/>
                    </a:lnTo>
                    <a:lnTo>
                      <a:pt x="452701" y="104140"/>
                    </a:lnTo>
                    <a:lnTo>
                      <a:pt x="458085" y="101600"/>
                    </a:lnTo>
                    <a:lnTo>
                      <a:pt x="276567" y="101600"/>
                    </a:lnTo>
                    <a:lnTo>
                      <a:pt x="275412" y="100330"/>
                    </a:lnTo>
                    <a:lnTo>
                      <a:pt x="271330" y="91759"/>
                    </a:lnTo>
                    <a:lnTo>
                      <a:pt x="270281" y="90170"/>
                    </a:lnTo>
                    <a:close/>
                  </a:path>
                  <a:path w="473710" h="562609">
                    <a:moveTo>
                      <a:pt x="268503" y="100330"/>
                    </a:moveTo>
                    <a:lnTo>
                      <a:pt x="269240" y="105410"/>
                    </a:lnTo>
                    <a:lnTo>
                      <a:pt x="268528" y="106680"/>
                    </a:lnTo>
                    <a:lnTo>
                      <a:pt x="267792" y="109220"/>
                    </a:lnTo>
                    <a:lnTo>
                      <a:pt x="267265" y="110018"/>
                    </a:lnTo>
                    <a:lnTo>
                      <a:pt x="267411" y="110490"/>
                    </a:lnTo>
                    <a:lnTo>
                      <a:pt x="268212" y="112271"/>
                    </a:lnTo>
                    <a:lnTo>
                      <a:pt x="268401" y="111760"/>
                    </a:lnTo>
                    <a:lnTo>
                      <a:pt x="268846" y="111760"/>
                    </a:lnTo>
                    <a:lnTo>
                      <a:pt x="269456" y="110018"/>
                    </a:lnTo>
                    <a:lnTo>
                      <a:pt x="270129" y="107950"/>
                    </a:lnTo>
                    <a:lnTo>
                      <a:pt x="270179" y="105410"/>
                    </a:lnTo>
                    <a:lnTo>
                      <a:pt x="270814" y="104140"/>
                    </a:lnTo>
                    <a:lnTo>
                      <a:pt x="270110" y="101387"/>
                    </a:lnTo>
                    <a:lnTo>
                      <a:pt x="268503" y="100330"/>
                    </a:lnTo>
                    <a:close/>
                  </a:path>
                  <a:path w="473710" h="562609">
                    <a:moveTo>
                      <a:pt x="265049" y="102870"/>
                    </a:moveTo>
                    <a:lnTo>
                      <a:pt x="267017" y="110394"/>
                    </a:lnTo>
                    <a:lnTo>
                      <a:pt x="267265" y="110018"/>
                    </a:lnTo>
                    <a:lnTo>
                      <a:pt x="265049" y="102870"/>
                    </a:lnTo>
                    <a:close/>
                  </a:path>
                  <a:path w="473710" h="562609">
                    <a:moveTo>
                      <a:pt x="268277" y="94664"/>
                    </a:moveTo>
                    <a:lnTo>
                      <a:pt x="268306" y="95250"/>
                    </a:lnTo>
                    <a:lnTo>
                      <a:pt x="269840" y="100330"/>
                    </a:lnTo>
                    <a:lnTo>
                      <a:pt x="270110" y="101387"/>
                    </a:lnTo>
                    <a:lnTo>
                      <a:pt x="270433" y="101600"/>
                    </a:lnTo>
                    <a:lnTo>
                      <a:pt x="269115" y="97790"/>
                    </a:lnTo>
                    <a:lnTo>
                      <a:pt x="268277" y="94664"/>
                    </a:lnTo>
                    <a:close/>
                  </a:path>
                  <a:path w="473710" h="562609">
                    <a:moveTo>
                      <a:pt x="277634" y="97790"/>
                    </a:moveTo>
                    <a:lnTo>
                      <a:pt x="277164" y="101600"/>
                    </a:lnTo>
                    <a:lnTo>
                      <a:pt x="458085" y="101600"/>
                    </a:lnTo>
                    <a:lnTo>
                      <a:pt x="460777" y="100330"/>
                    </a:lnTo>
                    <a:lnTo>
                      <a:pt x="287388" y="100330"/>
                    </a:lnTo>
                    <a:lnTo>
                      <a:pt x="286774" y="99060"/>
                    </a:lnTo>
                    <a:lnTo>
                      <a:pt x="279450" y="99060"/>
                    </a:lnTo>
                    <a:lnTo>
                      <a:pt x="277634" y="97790"/>
                    </a:lnTo>
                    <a:close/>
                  </a:path>
                  <a:path w="473710" h="562609">
                    <a:moveTo>
                      <a:pt x="288302" y="78740"/>
                    </a:moveTo>
                    <a:lnTo>
                      <a:pt x="288659" y="83820"/>
                    </a:lnTo>
                    <a:lnTo>
                      <a:pt x="290039" y="91440"/>
                    </a:lnTo>
                    <a:lnTo>
                      <a:pt x="290664" y="97790"/>
                    </a:lnTo>
                    <a:lnTo>
                      <a:pt x="289775" y="99060"/>
                    </a:lnTo>
                    <a:lnTo>
                      <a:pt x="288683" y="100330"/>
                    </a:lnTo>
                    <a:lnTo>
                      <a:pt x="460777" y="100330"/>
                    </a:lnTo>
                    <a:lnTo>
                      <a:pt x="463470" y="99060"/>
                    </a:lnTo>
                    <a:lnTo>
                      <a:pt x="473532" y="92710"/>
                    </a:lnTo>
                    <a:lnTo>
                      <a:pt x="457884" y="88900"/>
                    </a:lnTo>
                    <a:lnTo>
                      <a:pt x="455819" y="87630"/>
                    </a:lnTo>
                    <a:lnTo>
                      <a:pt x="294144" y="87630"/>
                    </a:lnTo>
                    <a:lnTo>
                      <a:pt x="293727" y="86360"/>
                    </a:lnTo>
                    <a:lnTo>
                      <a:pt x="290741" y="86360"/>
                    </a:lnTo>
                    <a:lnTo>
                      <a:pt x="288302" y="78740"/>
                    </a:lnTo>
                    <a:close/>
                  </a:path>
                  <a:path w="473710" h="562609">
                    <a:moveTo>
                      <a:pt x="279031" y="85090"/>
                    </a:moveTo>
                    <a:lnTo>
                      <a:pt x="278414" y="87630"/>
                    </a:lnTo>
                    <a:lnTo>
                      <a:pt x="279450" y="99060"/>
                    </a:lnTo>
                    <a:lnTo>
                      <a:pt x="286774" y="99060"/>
                    </a:lnTo>
                    <a:lnTo>
                      <a:pt x="286160" y="97790"/>
                    </a:lnTo>
                    <a:lnTo>
                      <a:pt x="284289" y="97790"/>
                    </a:lnTo>
                    <a:lnTo>
                      <a:pt x="283206" y="95250"/>
                    </a:lnTo>
                    <a:lnTo>
                      <a:pt x="282178" y="91440"/>
                    </a:lnTo>
                    <a:lnTo>
                      <a:pt x="279031" y="85090"/>
                    </a:lnTo>
                    <a:close/>
                  </a:path>
                  <a:path w="473710" h="562609">
                    <a:moveTo>
                      <a:pt x="282107" y="91177"/>
                    </a:moveTo>
                    <a:lnTo>
                      <a:pt x="283206" y="95250"/>
                    </a:lnTo>
                    <a:lnTo>
                      <a:pt x="284289" y="97790"/>
                    </a:lnTo>
                    <a:lnTo>
                      <a:pt x="283552" y="95250"/>
                    </a:lnTo>
                    <a:lnTo>
                      <a:pt x="282107" y="91177"/>
                    </a:lnTo>
                    <a:close/>
                  </a:path>
                  <a:path w="473710" h="562609">
                    <a:moveTo>
                      <a:pt x="281558" y="88347"/>
                    </a:moveTo>
                    <a:lnTo>
                      <a:pt x="281835" y="90170"/>
                    </a:lnTo>
                    <a:lnTo>
                      <a:pt x="282107" y="91177"/>
                    </a:lnTo>
                    <a:lnTo>
                      <a:pt x="283552" y="95250"/>
                    </a:lnTo>
                    <a:lnTo>
                      <a:pt x="284289" y="97790"/>
                    </a:lnTo>
                    <a:lnTo>
                      <a:pt x="286160" y="97790"/>
                    </a:lnTo>
                    <a:lnTo>
                      <a:pt x="285546" y="96520"/>
                    </a:lnTo>
                    <a:lnTo>
                      <a:pt x="283789" y="92710"/>
                    </a:lnTo>
                    <a:lnTo>
                      <a:pt x="281558" y="88347"/>
                    </a:lnTo>
                    <a:close/>
                  </a:path>
                  <a:path w="473710" h="562609">
                    <a:moveTo>
                      <a:pt x="268846" y="92710"/>
                    </a:moveTo>
                    <a:lnTo>
                      <a:pt x="268182" y="92710"/>
                    </a:lnTo>
                    <a:lnTo>
                      <a:pt x="271437" y="96520"/>
                    </a:lnTo>
                    <a:lnTo>
                      <a:pt x="268846" y="92710"/>
                    </a:lnTo>
                    <a:close/>
                  </a:path>
                  <a:path w="473710" h="562609">
                    <a:moveTo>
                      <a:pt x="270573" y="90170"/>
                    </a:moveTo>
                    <a:lnTo>
                      <a:pt x="271330" y="91759"/>
                    </a:lnTo>
                    <a:lnTo>
                      <a:pt x="274472" y="96520"/>
                    </a:lnTo>
                    <a:lnTo>
                      <a:pt x="270573" y="90170"/>
                    </a:lnTo>
                    <a:close/>
                  </a:path>
                  <a:path w="473710" h="562609">
                    <a:moveTo>
                      <a:pt x="267983" y="91440"/>
                    </a:moveTo>
                    <a:lnTo>
                      <a:pt x="267754" y="92710"/>
                    </a:lnTo>
                    <a:lnTo>
                      <a:pt x="268277" y="94664"/>
                    </a:lnTo>
                    <a:lnTo>
                      <a:pt x="268182" y="92710"/>
                    </a:lnTo>
                    <a:lnTo>
                      <a:pt x="268846" y="92710"/>
                    </a:lnTo>
                    <a:lnTo>
                      <a:pt x="267983" y="91440"/>
                    </a:lnTo>
                    <a:close/>
                  </a:path>
                  <a:path w="473710" h="562609">
                    <a:moveTo>
                      <a:pt x="281449" y="87630"/>
                    </a:moveTo>
                    <a:lnTo>
                      <a:pt x="281558" y="88347"/>
                    </a:lnTo>
                    <a:lnTo>
                      <a:pt x="283718" y="92710"/>
                    </a:lnTo>
                    <a:lnTo>
                      <a:pt x="283634" y="92374"/>
                    </a:lnTo>
                    <a:lnTo>
                      <a:pt x="283203" y="91440"/>
                    </a:lnTo>
                    <a:lnTo>
                      <a:pt x="281937" y="88900"/>
                    </a:lnTo>
                    <a:lnTo>
                      <a:pt x="282074" y="88900"/>
                    </a:lnTo>
                    <a:lnTo>
                      <a:pt x="281449" y="87630"/>
                    </a:lnTo>
                    <a:close/>
                  </a:path>
                  <a:path w="473710" h="562609">
                    <a:moveTo>
                      <a:pt x="283634" y="92374"/>
                    </a:moveTo>
                    <a:lnTo>
                      <a:pt x="283718" y="92710"/>
                    </a:lnTo>
                    <a:lnTo>
                      <a:pt x="283634" y="92374"/>
                    </a:lnTo>
                    <a:close/>
                  </a:path>
                  <a:path w="473710" h="562609">
                    <a:moveTo>
                      <a:pt x="283401" y="91440"/>
                    </a:moveTo>
                    <a:lnTo>
                      <a:pt x="283203" y="91440"/>
                    </a:lnTo>
                    <a:lnTo>
                      <a:pt x="283634" y="92374"/>
                    </a:lnTo>
                    <a:lnTo>
                      <a:pt x="283401" y="91440"/>
                    </a:lnTo>
                    <a:close/>
                  </a:path>
                  <a:path w="473710" h="562609">
                    <a:moveTo>
                      <a:pt x="281897" y="90586"/>
                    </a:moveTo>
                    <a:lnTo>
                      <a:pt x="282092" y="91440"/>
                    </a:lnTo>
                    <a:lnTo>
                      <a:pt x="282107" y="91177"/>
                    </a:lnTo>
                    <a:lnTo>
                      <a:pt x="281897" y="90586"/>
                    </a:lnTo>
                    <a:close/>
                  </a:path>
                  <a:path w="473710" h="562609">
                    <a:moveTo>
                      <a:pt x="281937" y="88900"/>
                    </a:moveTo>
                    <a:lnTo>
                      <a:pt x="283203" y="91440"/>
                    </a:lnTo>
                    <a:lnTo>
                      <a:pt x="281937" y="88900"/>
                    </a:lnTo>
                    <a:close/>
                  </a:path>
                  <a:path w="473710" h="562609">
                    <a:moveTo>
                      <a:pt x="282074" y="88900"/>
                    </a:moveTo>
                    <a:lnTo>
                      <a:pt x="281937" y="88900"/>
                    </a:lnTo>
                    <a:lnTo>
                      <a:pt x="283324" y="91440"/>
                    </a:lnTo>
                    <a:lnTo>
                      <a:pt x="282074" y="88900"/>
                    </a:lnTo>
                    <a:close/>
                  </a:path>
                  <a:path w="473710" h="562609">
                    <a:moveTo>
                      <a:pt x="282453" y="87630"/>
                    </a:moveTo>
                    <a:lnTo>
                      <a:pt x="281449" y="87630"/>
                    </a:lnTo>
                    <a:lnTo>
                      <a:pt x="283324" y="91440"/>
                    </a:lnTo>
                    <a:lnTo>
                      <a:pt x="282453" y="87630"/>
                    </a:lnTo>
                    <a:close/>
                  </a:path>
                  <a:path w="473710" h="562609">
                    <a:moveTo>
                      <a:pt x="279946" y="85090"/>
                    </a:moveTo>
                    <a:lnTo>
                      <a:pt x="281897" y="90586"/>
                    </a:lnTo>
                    <a:lnTo>
                      <a:pt x="281237" y="87699"/>
                    </a:lnTo>
                    <a:lnTo>
                      <a:pt x="279946" y="85090"/>
                    </a:lnTo>
                    <a:close/>
                  </a:path>
                  <a:path w="473710" h="562609">
                    <a:moveTo>
                      <a:pt x="280136" y="71120"/>
                    </a:moveTo>
                    <a:lnTo>
                      <a:pt x="278636" y="71120"/>
                    </a:lnTo>
                    <a:lnTo>
                      <a:pt x="279191" y="78740"/>
                    </a:lnTo>
                    <a:lnTo>
                      <a:pt x="281237" y="87699"/>
                    </a:lnTo>
                    <a:lnTo>
                      <a:pt x="281558" y="88347"/>
                    </a:lnTo>
                    <a:lnTo>
                      <a:pt x="281449" y="87630"/>
                    </a:lnTo>
                    <a:lnTo>
                      <a:pt x="282453" y="87630"/>
                    </a:lnTo>
                    <a:lnTo>
                      <a:pt x="281189" y="82550"/>
                    </a:lnTo>
                    <a:lnTo>
                      <a:pt x="280006" y="73660"/>
                    </a:lnTo>
                    <a:lnTo>
                      <a:pt x="280391" y="72011"/>
                    </a:lnTo>
                    <a:lnTo>
                      <a:pt x="280136" y="71120"/>
                    </a:lnTo>
                    <a:close/>
                  </a:path>
                  <a:path w="473710" h="562609">
                    <a:moveTo>
                      <a:pt x="291653" y="67310"/>
                    </a:moveTo>
                    <a:lnTo>
                      <a:pt x="290885" y="67310"/>
                    </a:lnTo>
                    <a:lnTo>
                      <a:pt x="292020" y="76200"/>
                    </a:lnTo>
                    <a:lnTo>
                      <a:pt x="294144" y="87630"/>
                    </a:lnTo>
                    <a:lnTo>
                      <a:pt x="455819" y="87630"/>
                    </a:lnTo>
                    <a:lnTo>
                      <a:pt x="441367" y="78740"/>
                    </a:lnTo>
                    <a:lnTo>
                      <a:pt x="295236" y="78740"/>
                    </a:lnTo>
                    <a:lnTo>
                      <a:pt x="291653" y="67310"/>
                    </a:lnTo>
                    <a:close/>
                  </a:path>
                  <a:path w="473710" h="562609">
                    <a:moveTo>
                      <a:pt x="288904" y="73660"/>
                    </a:moveTo>
                    <a:lnTo>
                      <a:pt x="288356" y="76200"/>
                    </a:lnTo>
                    <a:lnTo>
                      <a:pt x="290741" y="86360"/>
                    </a:lnTo>
                    <a:lnTo>
                      <a:pt x="293727" y="86360"/>
                    </a:lnTo>
                    <a:lnTo>
                      <a:pt x="291221" y="78740"/>
                    </a:lnTo>
                    <a:lnTo>
                      <a:pt x="288904" y="73660"/>
                    </a:lnTo>
                    <a:close/>
                  </a:path>
                  <a:path w="473710" h="562609">
                    <a:moveTo>
                      <a:pt x="280599" y="71120"/>
                    </a:moveTo>
                    <a:lnTo>
                      <a:pt x="280391" y="72011"/>
                    </a:lnTo>
                    <a:lnTo>
                      <a:pt x="283400" y="82550"/>
                    </a:lnTo>
                    <a:lnTo>
                      <a:pt x="280599" y="71120"/>
                    </a:lnTo>
                    <a:close/>
                  </a:path>
                  <a:path w="473710" h="562609">
                    <a:moveTo>
                      <a:pt x="293891" y="70717"/>
                    </a:moveTo>
                    <a:lnTo>
                      <a:pt x="295236" y="78740"/>
                    </a:lnTo>
                    <a:lnTo>
                      <a:pt x="441367" y="78740"/>
                    </a:lnTo>
                    <a:lnTo>
                      <a:pt x="439912" y="77470"/>
                    </a:lnTo>
                    <a:lnTo>
                      <a:pt x="295808" y="77470"/>
                    </a:lnTo>
                    <a:lnTo>
                      <a:pt x="293891" y="70717"/>
                    </a:lnTo>
                    <a:close/>
                  </a:path>
                  <a:path w="473710" h="562609">
                    <a:moveTo>
                      <a:pt x="293784" y="70078"/>
                    </a:moveTo>
                    <a:lnTo>
                      <a:pt x="293891" y="70717"/>
                    </a:lnTo>
                    <a:lnTo>
                      <a:pt x="295808" y="77470"/>
                    </a:lnTo>
                    <a:lnTo>
                      <a:pt x="295637" y="76559"/>
                    </a:lnTo>
                    <a:lnTo>
                      <a:pt x="293784" y="70078"/>
                    </a:lnTo>
                    <a:close/>
                  </a:path>
                  <a:path w="473710" h="562609">
                    <a:moveTo>
                      <a:pt x="295637" y="76559"/>
                    </a:moveTo>
                    <a:lnTo>
                      <a:pt x="295808" y="77470"/>
                    </a:lnTo>
                    <a:lnTo>
                      <a:pt x="295637" y="76559"/>
                    </a:lnTo>
                    <a:close/>
                  </a:path>
                  <a:path w="473710" h="562609">
                    <a:moveTo>
                      <a:pt x="292940" y="62217"/>
                    </a:moveTo>
                    <a:lnTo>
                      <a:pt x="295649" y="76559"/>
                    </a:lnTo>
                    <a:lnTo>
                      <a:pt x="295897" y="77470"/>
                    </a:lnTo>
                    <a:lnTo>
                      <a:pt x="297256" y="77470"/>
                    </a:lnTo>
                    <a:lnTo>
                      <a:pt x="292940" y="62217"/>
                    </a:lnTo>
                    <a:close/>
                  </a:path>
                  <a:path w="473710" h="562609">
                    <a:moveTo>
                      <a:pt x="294511" y="54610"/>
                    </a:moveTo>
                    <a:lnTo>
                      <a:pt x="294589" y="55582"/>
                    </a:lnTo>
                    <a:lnTo>
                      <a:pt x="294947" y="55880"/>
                    </a:lnTo>
                    <a:lnTo>
                      <a:pt x="295236" y="67310"/>
                    </a:lnTo>
                    <a:lnTo>
                      <a:pt x="297256" y="77470"/>
                    </a:lnTo>
                    <a:lnTo>
                      <a:pt x="439912" y="77470"/>
                    </a:lnTo>
                    <a:lnTo>
                      <a:pt x="429726" y="68580"/>
                    </a:lnTo>
                    <a:lnTo>
                      <a:pt x="299034" y="68580"/>
                    </a:lnTo>
                    <a:lnTo>
                      <a:pt x="296736" y="57150"/>
                    </a:lnTo>
                    <a:lnTo>
                      <a:pt x="294511" y="54610"/>
                    </a:lnTo>
                    <a:close/>
                  </a:path>
                  <a:path w="473710" h="562609">
                    <a:moveTo>
                      <a:pt x="293626" y="69134"/>
                    </a:moveTo>
                    <a:lnTo>
                      <a:pt x="293784" y="70078"/>
                    </a:lnTo>
                    <a:lnTo>
                      <a:pt x="295637" y="76559"/>
                    </a:lnTo>
                    <a:lnTo>
                      <a:pt x="293626" y="69134"/>
                    </a:lnTo>
                    <a:close/>
                  </a:path>
                  <a:path w="473710" h="562609">
                    <a:moveTo>
                      <a:pt x="292544" y="61369"/>
                    </a:moveTo>
                    <a:lnTo>
                      <a:pt x="292468" y="62230"/>
                    </a:lnTo>
                    <a:lnTo>
                      <a:pt x="293626" y="69134"/>
                    </a:lnTo>
                    <a:lnTo>
                      <a:pt x="295609" y="76414"/>
                    </a:lnTo>
                    <a:lnTo>
                      <a:pt x="292940" y="62217"/>
                    </a:lnTo>
                    <a:lnTo>
                      <a:pt x="292544" y="61369"/>
                    </a:lnTo>
                    <a:close/>
                  </a:path>
                  <a:path w="473710" h="562609">
                    <a:moveTo>
                      <a:pt x="290547" y="58420"/>
                    </a:moveTo>
                    <a:lnTo>
                      <a:pt x="291843" y="63500"/>
                    </a:lnTo>
                    <a:lnTo>
                      <a:pt x="293891" y="70717"/>
                    </a:lnTo>
                    <a:lnTo>
                      <a:pt x="293784" y="70078"/>
                    </a:lnTo>
                    <a:lnTo>
                      <a:pt x="291904" y="63500"/>
                    </a:lnTo>
                    <a:lnTo>
                      <a:pt x="290547" y="58420"/>
                    </a:lnTo>
                    <a:close/>
                  </a:path>
                  <a:path w="473710" h="562609">
                    <a:moveTo>
                      <a:pt x="291166" y="58420"/>
                    </a:moveTo>
                    <a:lnTo>
                      <a:pt x="292091" y="63500"/>
                    </a:lnTo>
                    <a:lnTo>
                      <a:pt x="293626" y="69134"/>
                    </a:lnTo>
                    <a:lnTo>
                      <a:pt x="292468" y="62230"/>
                    </a:lnTo>
                    <a:lnTo>
                      <a:pt x="292544" y="61369"/>
                    </a:lnTo>
                    <a:lnTo>
                      <a:pt x="291166" y="58420"/>
                    </a:lnTo>
                    <a:close/>
                  </a:path>
                  <a:path w="473710" h="562609">
                    <a:moveTo>
                      <a:pt x="299118" y="49530"/>
                    </a:moveTo>
                    <a:lnTo>
                      <a:pt x="298473" y="54804"/>
                    </a:lnTo>
                    <a:lnTo>
                      <a:pt x="298357" y="56167"/>
                    </a:lnTo>
                    <a:lnTo>
                      <a:pt x="299034" y="68580"/>
                    </a:lnTo>
                    <a:lnTo>
                      <a:pt x="429726" y="68580"/>
                    </a:lnTo>
                    <a:lnTo>
                      <a:pt x="423906" y="63500"/>
                    </a:lnTo>
                    <a:lnTo>
                      <a:pt x="301155" y="63500"/>
                    </a:lnTo>
                    <a:lnTo>
                      <a:pt x="300382" y="52070"/>
                    </a:lnTo>
                    <a:lnTo>
                      <a:pt x="299118" y="49530"/>
                    </a:lnTo>
                    <a:close/>
                  </a:path>
                  <a:path w="473710" h="562609">
                    <a:moveTo>
                      <a:pt x="294459" y="55582"/>
                    </a:moveTo>
                    <a:lnTo>
                      <a:pt x="294103" y="62230"/>
                    </a:lnTo>
                    <a:lnTo>
                      <a:pt x="295154" y="67310"/>
                    </a:lnTo>
                    <a:lnTo>
                      <a:pt x="294861" y="55880"/>
                    </a:lnTo>
                    <a:lnTo>
                      <a:pt x="294459" y="55582"/>
                    </a:lnTo>
                    <a:close/>
                  </a:path>
                  <a:path w="473710" h="562609">
                    <a:moveTo>
                      <a:pt x="301837" y="45720"/>
                    </a:moveTo>
                    <a:lnTo>
                      <a:pt x="301247" y="50800"/>
                    </a:lnTo>
                    <a:lnTo>
                      <a:pt x="301155" y="63500"/>
                    </a:lnTo>
                    <a:lnTo>
                      <a:pt x="423906" y="63500"/>
                    </a:lnTo>
                    <a:lnTo>
                      <a:pt x="420644" y="59690"/>
                    </a:lnTo>
                    <a:lnTo>
                      <a:pt x="302310" y="59690"/>
                    </a:lnTo>
                    <a:lnTo>
                      <a:pt x="302098" y="49138"/>
                    </a:lnTo>
                    <a:lnTo>
                      <a:pt x="302150" y="46134"/>
                    </a:lnTo>
                    <a:lnTo>
                      <a:pt x="301837" y="45720"/>
                    </a:lnTo>
                    <a:close/>
                  </a:path>
                  <a:path w="473710" h="562609">
                    <a:moveTo>
                      <a:pt x="293141" y="54610"/>
                    </a:moveTo>
                    <a:lnTo>
                      <a:pt x="292544" y="61369"/>
                    </a:lnTo>
                    <a:lnTo>
                      <a:pt x="292940" y="62217"/>
                    </a:lnTo>
                    <a:lnTo>
                      <a:pt x="293405" y="54804"/>
                    </a:lnTo>
                    <a:lnTo>
                      <a:pt x="293141" y="54610"/>
                    </a:lnTo>
                    <a:close/>
                  </a:path>
                  <a:path w="473710" h="562609">
                    <a:moveTo>
                      <a:pt x="302150" y="46134"/>
                    </a:moveTo>
                    <a:lnTo>
                      <a:pt x="302098" y="49138"/>
                    </a:lnTo>
                    <a:lnTo>
                      <a:pt x="302310" y="59690"/>
                    </a:lnTo>
                    <a:lnTo>
                      <a:pt x="302261" y="46282"/>
                    </a:lnTo>
                    <a:lnTo>
                      <a:pt x="302150" y="46134"/>
                    </a:lnTo>
                    <a:close/>
                  </a:path>
                  <a:path w="473710" h="562609">
                    <a:moveTo>
                      <a:pt x="302261" y="46282"/>
                    </a:moveTo>
                    <a:lnTo>
                      <a:pt x="302310" y="59690"/>
                    </a:lnTo>
                    <a:lnTo>
                      <a:pt x="420644" y="59690"/>
                    </a:lnTo>
                    <a:lnTo>
                      <a:pt x="419557" y="58420"/>
                    </a:lnTo>
                    <a:lnTo>
                      <a:pt x="303847" y="58420"/>
                    </a:lnTo>
                    <a:lnTo>
                      <a:pt x="302927" y="48260"/>
                    </a:lnTo>
                    <a:lnTo>
                      <a:pt x="302794" y="46990"/>
                    </a:lnTo>
                    <a:lnTo>
                      <a:pt x="302261" y="46282"/>
                    </a:lnTo>
                    <a:close/>
                  </a:path>
                  <a:path w="473710" h="562609">
                    <a:moveTo>
                      <a:pt x="303752" y="56167"/>
                    </a:moveTo>
                    <a:lnTo>
                      <a:pt x="303847" y="58420"/>
                    </a:lnTo>
                    <a:lnTo>
                      <a:pt x="303987" y="58420"/>
                    </a:lnTo>
                    <a:lnTo>
                      <a:pt x="303752" y="56167"/>
                    </a:lnTo>
                    <a:close/>
                  </a:path>
                  <a:path w="473710" h="562609">
                    <a:moveTo>
                      <a:pt x="303933" y="41433"/>
                    </a:moveTo>
                    <a:lnTo>
                      <a:pt x="303487" y="44499"/>
                    </a:lnTo>
                    <a:lnTo>
                      <a:pt x="303417" y="48260"/>
                    </a:lnTo>
                    <a:lnTo>
                      <a:pt x="303616" y="52951"/>
                    </a:lnTo>
                    <a:lnTo>
                      <a:pt x="303987" y="58420"/>
                    </a:lnTo>
                    <a:lnTo>
                      <a:pt x="419557" y="58420"/>
                    </a:lnTo>
                    <a:lnTo>
                      <a:pt x="416295" y="54610"/>
                    </a:lnTo>
                    <a:lnTo>
                      <a:pt x="307682" y="54610"/>
                    </a:lnTo>
                    <a:lnTo>
                      <a:pt x="304584" y="41910"/>
                    </a:lnTo>
                    <a:lnTo>
                      <a:pt x="303933" y="41433"/>
                    </a:lnTo>
                    <a:close/>
                  </a:path>
                  <a:path w="473710" h="562609">
                    <a:moveTo>
                      <a:pt x="302848" y="40640"/>
                    </a:moveTo>
                    <a:lnTo>
                      <a:pt x="302446" y="44499"/>
                    </a:lnTo>
                    <a:lnTo>
                      <a:pt x="302826" y="46990"/>
                    </a:lnTo>
                    <a:lnTo>
                      <a:pt x="303059" y="49530"/>
                    </a:lnTo>
                    <a:lnTo>
                      <a:pt x="303752" y="56167"/>
                    </a:lnTo>
                    <a:lnTo>
                      <a:pt x="303616" y="52951"/>
                    </a:lnTo>
                    <a:lnTo>
                      <a:pt x="303211" y="46990"/>
                    </a:lnTo>
                    <a:lnTo>
                      <a:pt x="303229" y="40918"/>
                    </a:lnTo>
                    <a:lnTo>
                      <a:pt x="302848" y="40640"/>
                    </a:lnTo>
                    <a:close/>
                  </a:path>
                  <a:path w="473710" h="562609">
                    <a:moveTo>
                      <a:pt x="293417" y="54610"/>
                    </a:moveTo>
                    <a:lnTo>
                      <a:pt x="293405" y="54804"/>
                    </a:lnTo>
                    <a:lnTo>
                      <a:pt x="294459" y="55582"/>
                    </a:lnTo>
                    <a:lnTo>
                      <a:pt x="293417" y="54610"/>
                    </a:lnTo>
                    <a:close/>
                  </a:path>
                  <a:path w="473710" h="562609">
                    <a:moveTo>
                      <a:pt x="304033" y="40743"/>
                    </a:moveTo>
                    <a:lnTo>
                      <a:pt x="303933" y="41433"/>
                    </a:lnTo>
                    <a:lnTo>
                      <a:pt x="304584" y="41910"/>
                    </a:lnTo>
                    <a:lnTo>
                      <a:pt x="307682" y="54610"/>
                    </a:lnTo>
                    <a:lnTo>
                      <a:pt x="304687" y="41910"/>
                    </a:lnTo>
                    <a:lnTo>
                      <a:pt x="304033" y="40743"/>
                    </a:lnTo>
                    <a:close/>
                  </a:path>
                  <a:path w="473710" h="562609">
                    <a:moveTo>
                      <a:pt x="304233" y="39370"/>
                    </a:moveTo>
                    <a:lnTo>
                      <a:pt x="304131" y="40918"/>
                    </a:lnTo>
                    <a:lnTo>
                      <a:pt x="304687" y="41910"/>
                    </a:lnTo>
                    <a:lnTo>
                      <a:pt x="307682" y="54610"/>
                    </a:lnTo>
                    <a:lnTo>
                      <a:pt x="416295" y="54610"/>
                    </a:lnTo>
                    <a:lnTo>
                      <a:pt x="414120" y="52070"/>
                    </a:lnTo>
                    <a:lnTo>
                      <a:pt x="310705" y="52070"/>
                    </a:lnTo>
                    <a:lnTo>
                      <a:pt x="306678" y="40640"/>
                    </a:lnTo>
                    <a:lnTo>
                      <a:pt x="304233" y="39370"/>
                    </a:lnTo>
                    <a:close/>
                  </a:path>
                  <a:path w="473710" h="562609">
                    <a:moveTo>
                      <a:pt x="312568" y="31750"/>
                    </a:moveTo>
                    <a:lnTo>
                      <a:pt x="308081" y="31750"/>
                    </a:lnTo>
                    <a:lnTo>
                      <a:pt x="307573" y="38100"/>
                    </a:lnTo>
                    <a:lnTo>
                      <a:pt x="310705" y="52070"/>
                    </a:lnTo>
                    <a:lnTo>
                      <a:pt x="414120" y="52070"/>
                    </a:lnTo>
                    <a:lnTo>
                      <a:pt x="405422" y="41910"/>
                    </a:lnTo>
                    <a:lnTo>
                      <a:pt x="321373" y="41910"/>
                    </a:lnTo>
                    <a:lnTo>
                      <a:pt x="312568" y="31750"/>
                    </a:lnTo>
                    <a:close/>
                  </a:path>
                  <a:path w="473710" h="562609">
                    <a:moveTo>
                      <a:pt x="302245" y="43180"/>
                    </a:moveTo>
                    <a:lnTo>
                      <a:pt x="302261" y="46282"/>
                    </a:lnTo>
                    <a:lnTo>
                      <a:pt x="302446" y="44499"/>
                    </a:lnTo>
                    <a:lnTo>
                      <a:pt x="302245" y="43180"/>
                    </a:lnTo>
                    <a:close/>
                  </a:path>
                  <a:path w="473710" h="562609">
                    <a:moveTo>
                      <a:pt x="312086" y="26670"/>
                    </a:moveTo>
                    <a:lnTo>
                      <a:pt x="313586" y="30480"/>
                    </a:lnTo>
                    <a:lnTo>
                      <a:pt x="321373" y="41910"/>
                    </a:lnTo>
                    <a:lnTo>
                      <a:pt x="405422" y="41910"/>
                    </a:lnTo>
                    <a:lnTo>
                      <a:pt x="403529" y="39370"/>
                    </a:lnTo>
                    <a:lnTo>
                      <a:pt x="402772" y="38100"/>
                    </a:lnTo>
                    <a:lnTo>
                      <a:pt x="326174" y="38100"/>
                    </a:lnTo>
                    <a:lnTo>
                      <a:pt x="316430" y="27940"/>
                    </a:lnTo>
                    <a:lnTo>
                      <a:pt x="312086" y="26670"/>
                    </a:lnTo>
                    <a:close/>
                  </a:path>
                  <a:path w="473710" h="562609">
                    <a:moveTo>
                      <a:pt x="303263" y="39370"/>
                    </a:moveTo>
                    <a:lnTo>
                      <a:pt x="303229" y="40918"/>
                    </a:lnTo>
                    <a:lnTo>
                      <a:pt x="303933" y="41433"/>
                    </a:lnTo>
                    <a:lnTo>
                      <a:pt x="303975" y="40640"/>
                    </a:lnTo>
                    <a:lnTo>
                      <a:pt x="303263" y="39370"/>
                    </a:lnTo>
                    <a:close/>
                  </a:path>
                  <a:path w="473710" h="562609">
                    <a:moveTo>
                      <a:pt x="316133" y="24130"/>
                    </a:moveTo>
                    <a:lnTo>
                      <a:pt x="317644" y="27940"/>
                    </a:lnTo>
                    <a:lnTo>
                      <a:pt x="326174" y="38100"/>
                    </a:lnTo>
                    <a:lnTo>
                      <a:pt x="402772" y="38100"/>
                    </a:lnTo>
                    <a:lnTo>
                      <a:pt x="401256" y="35560"/>
                    </a:lnTo>
                    <a:lnTo>
                      <a:pt x="400075" y="34290"/>
                    </a:lnTo>
                    <a:lnTo>
                      <a:pt x="331076" y="34290"/>
                    </a:lnTo>
                    <a:lnTo>
                      <a:pt x="320868" y="25400"/>
                    </a:lnTo>
                    <a:lnTo>
                      <a:pt x="316133" y="24130"/>
                    </a:lnTo>
                    <a:close/>
                  </a:path>
                  <a:path w="473710" h="562609">
                    <a:moveTo>
                      <a:pt x="321105" y="20320"/>
                    </a:moveTo>
                    <a:lnTo>
                      <a:pt x="322423" y="25400"/>
                    </a:lnTo>
                    <a:lnTo>
                      <a:pt x="331076" y="34290"/>
                    </a:lnTo>
                    <a:lnTo>
                      <a:pt x="400075" y="34290"/>
                    </a:lnTo>
                    <a:lnTo>
                      <a:pt x="396602" y="30480"/>
                    </a:lnTo>
                    <a:lnTo>
                      <a:pt x="336080" y="30480"/>
                    </a:lnTo>
                    <a:lnTo>
                      <a:pt x="326023" y="22860"/>
                    </a:lnTo>
                    <a:lnTo>
                      <a:pt x="321105" y="20320"/>
                    </a:lnTo>
                    <a:close/>
                  </a:path>
                  <a:path w="473710" h="562609">
                    <a:moveTo>
                      <a:pt x="328055" y="16510"/>
                    </a:moveTo>
                    <a:lnTo>
                      <a:pt x="328234" y="21590"/>
                    </a:lnTo>
                    <a:lnTo>
                      <a:pt x="336080" y="30480"/>
                    </a:lnTo>
                    <a:lnTo>
                      <a:pt x="396602" y="30480"/>
                    </a:lnTo>
                    <a:lnTo>
                      <a:pt x="395445" y="29210"/>
                    </a:lnTo>
                    <a:lnTo>
                      <a:pt x="391388" y="25400"/>
                    </a:lnTo>
                    <a:lnTo>
                      <a:pt x="343738" y="25400"/>
                    </a:lnTo>
                    <a:lnTo>
                      <a:pt x="333803" y="17780"/>
                    </a:lnTo>
                    <a:lnTo>
                      <a:pt x="328055" y="16510"/>
                    </a:lnTo>
                    <a:close/>
                  </a:path>
                  <a:path w="473710" h="562609">
                    <a:moveTo>
                      <a:pt x="336135" y="12700"/>
                    </a:moveTo>
                    <a:lnTo>
                      <a:pt x="336348" y="16510"/>
                    </a:lnTo>
                    <a:lnTo>
                      <a:pt x="343738" y="25400"/>
                    </a:lnTo>
                    <a:lnTo>
                      <a:pt x="391388" y="25400"/>
                    </a:lnTo>
                    <a:lnTo>
                      <a:pt x="390036" y="24130"/>
                    </a:lnTo>
                    <a:lnTo>
                      <a:pt x="388456" y="21590"/>
                    </a:lnTo>
                    <a:lnTo>
                      <a:pt x="389715" y="21590"/>
                    </a:lnTo>
                    <a:lnTo>
                      <a:pt x="387849" y="20320"/>
                    </a:lnTo>
                    <a:lnTo>
                      <a:pt x="351574" y="20320"/>
                    </a:lnTo>
                    <a:lnTo>
                      <a:pt x="341682" y="13970"/>
                    </a:lnTo>
                    <a:lnTo>
                      <a:pt x="336135" y="12700"/>
                    </a:lnTo>
                    <a:close/>
                  </a:path>
                  <a:path w="473710" h="562609">
                    <a:moveTo>
                      <a:pt x="389715" y="21590"/>
                    </a:moveTo>
                    <a:lnTo>
                      <a:pt x="388456" y="21590"/>
                    </a:lnTo>
                    <a:lnTo>
                      <a:pt x="395312" y="25400"/>
                    </a:lnTo>
                    <a:lnTo>
                      <a:pt x="389715" y="21590"/>
                    </a:lnTo>
                    <a:close/>
                  </a:path>
                  <a:path w="473710" h="562609">
                    <a:moveTo>
                      <a:pt x="349218" y="8890"/>
                    </a:moveTo>
                    <a:lnTo>
                      <a:pt x="343625" y="8890"/>
                    </a:lnTo>
                    <a:lnTo>
                      <a:pt x="343997" y="12700"/>
                    </a:lnTo>
                    <a:lnTo>
                      <a:pt x="351574" y="20320"/>
                    </a:lnTo>
                    <a:lnTo>
                      <a:pt x="387849" y="20320"/>
                    </a:lnTo>
                    <a:lnTo>
                      <a:pt x="384118" y="17780"/>
                    </a:lnTo>
                    <a:lnTo>
                      <a:pt x="381279" y="15240"/>
                    </a:lnTo>
                    <a:lnTo>
                      <a:pt x="359537" y="15240"/>
                    </a:lnTo>
                    <a:lnTo>
                      <a:pt x="349218" y="8890"/>
                    </a:lnTo>
                    <a:close/>
                  </a:path>
                  <a:path w="473710" h="562609">
                    <a:moveTo>
                      <a:pt x="380411" y="11430"/>
                    </a:moveTo>
                    <a:lnTo>
                      <a:pt x="380136" y="11430"/>
                    </a:lnTo>
                    <a:lnTo>
                      <a:pt x="391058" y="17780"/>
                    </a:lnTo>
                    <a:lnTo>
                      <a:pt x="380411" y="11430"/>
                    </a:lnTo>
                    <a:close/>
                  </a:path>
                  <a:path w="473710" h="562609">
                    <a:moveTo>
                      <a:pt x="356850" y="5080"/>
                    </a:moveTo>
                    <a:lnTo>
                      <a:pt x="351034" y="5080"/>
                    </a:lnTo>
                    <a:lnTo>
                      <a:pt x="351494" y="8890"/>
                    </a:lnTo>
                    <a:lnTo>
                      <a:pt x="359537" y="15240"/>
                    </a:lnTo>
                    <a:lnTo>
                      <a:pt x="381279" y="15240"/>
                    </a:lnTo>
                    <a:lnTo>
                      <a:pt x="378440" y="12700"/>
                    </a:lnTo>
                    <a:lnTo>
                      <a:pt x="380136" y="11430"/>
                    </a:lnTo>
                    <a:lnTo>
                      <a:pt x="380411" y="11430"/>
                    </a:lnTo>
                    <a:lnTo>
                      <a:pt x="378282" y="10160"/>
                    </a:lnTo>
                    <a:lnTo>
                      <a:pt x="367639" y="10160"/>
                    </a:lnTo>
                    <a:lnTo>
                      <a:pt x="356850" y="5080"/>
                    </a:lnTo>
                    <a:close/>
                  </a:path>
                  <a:path w="473710" h="562609">
                    <a:moveTo>
                      <a:pt x="364283" y="2540"/>
                    </a:moveTo>
                    <a:lnTo>
                      <a:pt x="358335" y="2540"/>
                    </a:lnTo>
                    <a:lnTo>
                      <a:pt x="359080" y="5080"/>
                    </a:lnTo>
                    <a:lnTo>
                      <a:pt x="367639" y="10160"/>
                    </a:lnTo>
                    <a:lnTo>
                      <a:pt x="378282" y="10160"/>
                    </a:lnTo>
                    <a:lnTo>
                      <a:pt x="372897" y="5080"/>
                    </a:lnTo>
                    <a:lnTo>
                      <a:pt x="375805" y="5080"/>
                    </a:lnTo>
                    <a:lnTo>
                      <a:pt x="364283" y="2540"/>
                    </a:lnTo>
                    <a:close/>
                  </a:path>
                  <a:path w="473710" h="562609">
                    <a:moveTo>
                      <a:pt x="369465" y="0"/>
                    </a:moveTo>
                    <a:lnTo>
                      <a:pt x="364921" y="0"/>
                    </a:lnTo>
                    <a:lnTo>
                      <a:pt x="366241" y="1270"/>
                    </a:lnTo>
                    <a:lnTo>
                      <a:pt x="375805" y="5080"/>
                    </a:lnTo>
                    <a:lnTo>
                      <a:pt x="375656" y="5080"/>
                    </a:lnTo>
                    <a:lnTo>
                      <a:pt x="387311" y="8890"/>
                    </a:lnTo>
                    <a:lnTo>
                      <a:pt x="374589" y="3810"/>
                    </a:lnTo>
                    <a:lnTo>
                      <a:pt x="369465" y="0"/>
                    </a:lnTo>
                    <a:close/>
                  </a:path>
                </a:pathLst>
              </a:custGeom>
              <a:solidFill>
                <a:srgbClr val="7F7569">
                  <a:alpha val="50000"/>
                </a:srgbClr>
              </a:solidFill>
            </p:spPr>
            <p:txBody>
              <a:bodyPr wrap="square" lIns="0" tIns="0" rIns="0" bIns="0" rtlCol="0"/>
              <a:lstStyle/>
              <a:p>
                <a:endParaRPr/>
              </a:p>
            </p:txBody>
          </p:sp>
          <p:sp>
            <p:nvSpPr>
              <p:cNvPr id="120" name="object 191">
                <a:extLst>
                  <a:ext uri="{FF2B5EF4-FFF2-40B4-BE49-F238E27FC236}">
                    <a16:creationId xmlns:a16="http://schemas.microsoft.com/office/drawing/2014/main" id="{C47CD7AA-265E-4267-0863-9576903BB8C3}"/>
                  </a:ext>
                </a:extLst>
              </p:cNvPr>
              <p:cNvSpPr/>
              <p:nvPr/>
            </p:nvSpPr>
            <p:spPr>
              <a:xfrm>
                <a:off x="4841240" y="7940510"/>
                <a:ext cx="702310" cy="579120"/>
              </a:xfrm>
              <a:custGeom>
                <a:avLst/>
                <a:gdLst/>
                <a:ahLst/>
                <a:cxnLst/>
                <a:rect l="l" t="t" r="r" b="b"/>
                <a:pathLst>
                  <a:path w="702310" h="579120">
                    <a:moveTo>
                      <a:pt x="14478" y="28143"/>
                    </a:moveTo>
                    <a:lnTo>
                      <a:pt x="12458" y="24523"/>
                    </a:lnTo>
                    <a:lnTo>
                      <a:pt x="10490" y="21704"/>
                    </a:lnTo>
                    <a:lnTo>
                      <a:pt x="7747" y="18478"/>
                    </a:lnTo>
                    <a:lnTo>
                      <a:pt x="5384" y="18313"/>
                    </a:lnTo>
                    <a:lnTo>
                      <a:pt x="2806" y="19672"/>
                    </a:lnTo>
                    <a:lnTo>
                      <a:pt x="787" y="21196"/>
                    </a:lnTo>
                    <a:lnTo>
                      <a:pt x="0" y="24003"/>
                    </a:lnTo>
                    <a:lnTo>
                      <a:pt x="876" y="25692"/>
                    </a:lnTo>
                    <a:lnTo>
                      <a:pt x="2374" y="27165"/>
                    </a:lnTo>
                    <a:lnTo>
                      <a:pt x="5867" y="28219"/>
                    </a:lnTo>
                    <a:lnTo>
                      <a:pt x="9296" y="29400"/>
                    </a:lnTo>
                    <a:lnTo>
                      <a:pt x="12700" y="30657"/>
                    </a:lnTo>
                    <a:lnTo>
                      <a:pt x="13258" y="29552"/>
                    </a:lnTo>
                    <a:lnTo>
                      <a:pt x="14478" y="28143"/>
                    </a:lnTo>
                    <a:close/>
                  </a:path>
                  <a:path w="702310" h="579120">
                    <a:moveTo>
                      <a:pt x="66217" y="281838"/>
                    </a:moveTo>
                    <a:lnTo>
                      <a:pt x="65493" y="278015"/>
                    </a:lnTo>
                    <a:lnTo>
                      <a:pt x="65011" y="266001"/>
                    </a:lnTo>
                    <a:lnTo>
                      <a:pt x="64731" y="262013"/>
                    </a:lnTo>
                    <a:lnTo>
                      <a:pt x="63931" y="257594"/>
                    </a:lnTo>
                    <a:lnTo>
                      <a:pt x="61353" y="257136"/>
                    </a:lnTo>
                    <a:lnTo>
                      <a:pt x="58623" y="258318"/>
                    </a:lnTo>
                    <a:lnTo>
                      <a:pt x="56134" y="259803"/>
                    </a:lnTo>
                    <a:lnTo>
                      <a:pt x="55930" y="260908"/>
                    </a:lnTo>
                    <a:lnTo>
                      <a:pt x="55676" y="262293"/>
                    </a:lnTo>
                    <a:lnTo>
                      <a:pt x="58394" y="263613"/>
                    </a:lnTo>
                    <a:lnTo>
                      <a:pt x="56807" y="269582"/>
                    </a:lnTo>
                    <a:lnTo>
                      <a:pt x="60071" y="272707"/>
                    </a:lnTo>
                    <a:lnTo>
                      <a:pt x="61150" y="278333"/>
                    </a:lnTo>
                    <a:lnTo>
                      <a:pt x="51701" y="281711"/>
                    </a:lnTo>
                    <a:lnTo>
                      <a:pt x="66217" y="281838"/>
                    </a:lnTo>
                    <a:close/>
                  </a:path>
                  <a:path w="702310" h="579120">
                    <a:moveTo>
                      <a:pt x="66382" y="290868"/>
                    </a:moveTo>
                    <a:lnTo>
                      <a:pt x="65697" y="289877"/>
                    </a:lnTo>
                    <a:lnTo>
                      <a:pt x="64503" y="288124"/>
                    </a:lnTo>
                    <a:lnTo>
                      <a:pt x="61607" y="287261"/>
                    </a:lnTo>
                    <a:lnTo>
                      <a:pt x="59423" y="286029"/>
                    </a:lnTo>
                    <a:lnTo>
                      <a:pt x="58559" y="287388"/>
                    </a:lnTo>
                    <a:lnTo>
                      <a:pt x="57137" y="288785"/>
                    </a:lnTo>
                    <a:lnTo>
                      <a:pt x="56591" y="292430"/>
                    </a:lnTo>
                    <a:lnTo>
                      <a:pt x="57010" y="294716"/>
                    </a:lnTo>
                    <a:lnTo>
                      <a:pt x="57213" y="299872"/>
                    </a:lnTo>
                    <a:lnTo>
                      <a:pt x="56972" y="302856"/>
                    </a:lnTo>
                    <a:lnTo>
                      <a:pt x="57924" y="306984"/>
                    </a:lnTo>
                    <a:lnTo>
                      <a:pt x="59829" y="307898"/>
                    </a:lnTo>
                    <a:lnTo>
                      <a:pt x="61036" y="309041"/>
                    </a:lnTo>
                    <a:lnTo>
                      <a:pt x="62636" y="307111"/>
                    </a:lnTo>
                    <a:lnTo>
                      <a:pt x="65201" y="305130"/>
                    </a:lnTo>
                    <a:lnTo>
                      <a:pt x="65722" y="301980"/>
                    </a:lnTo>
                    <a:lnTo>
                      <a:pt x="60413" y="301840"/>
                    </a:lnTo>
                    <a:lnTo>
                      <a:pt x="64795" y="297980"/>
                    </a:lnTo>
                    <a:lnTo>
                      <a:pt x="63258" y="296291"/>
                    </a:lnTo>
                    <a:lnTo>
                      <a:pt x="63995" y="293306"/>
                    </a:lnTo>
                    <a:lnTo>
                      <a:pt x="66382" y="290868"/>
                    </a:lnTo>
                    <a:close/>
                  </a:path>
                  <a:path w="702310" h="579120">
                    <a:moveTo>
                      <a:pt x="66573" y="360565"/>
                    </a:moveTo>
                    <a:lnTo>
                      <a:pt x="63665" y="357098"/>
                    </a:lnTo>
                    <a:lnTo>
                      <a:pt x="63969" y="352044"/>
                    </a:lnTo>
                    <a:lnTo>
                      <a:pt x="65506" y="347916"/>
                    </a:lnTo>
                    <a:lnTo>
                      <a:pt x="59893" y="348869"/>
                    </a:lnTo>
                    <a:lnTo>
                      <a:pt x="58597" y="349097"/>
                    </a:lnTo>
                    <a:lnTo>
                      <a:pt x="56972" y="349084"/>
                    </a:lnTo>
                    <a:lnTo>
                      <a:pt x="55422" y="349262"/>
                    </a:lnTo>
                    <a:lnTo>
                      <a:pt x="58724" y="360883"/>
                    </a:lnTo>
                    <a:lnTo>
                      <a:pt x="59029" y="361022"/>
                    </a:lnTo>
                    <a:lnTo>
                      <a:pt x="59347" y="361099"/>
                    </a:lnTo>
                    <a:lnTo>
                      <a:pt x="59664" y="361238"/>
                    </a:lnTo>
                    <a:lnTo>
                      <a:pt x="59004" y="361886"/>
                    </a:lnTo>
                    <a:lnTo>
                      <a:pt x="66573" y="360565"/>
                    </a:lnTo>
                    <a:close/>
                  </a:path>
                  <a:path w="702310" h="579120">
                    <a:moveTo>
                      <a:pt x="68300" y="206870"/>
                    </a:moveTo>
                    <a:lnTo>
                      <a:pt x="68122" y="206895"/>
                    </a:lnTo>
                    <a:lnTo>
                      <a:pt x="67716" y="206971"/>
                    </a:lnTo>
                    <a:lnTo>
                      <a:pt x="67271" y="207060"/>
                    </a:lnTo>
                    <a:lnTo>
                      <a:pt x="67373" y="207225"/>
                    </a:lnTo>
                    <a:lnTo>
                      <a:pt x="67525" y="207581"/>
                    </a:lnTo>
                    <a:lnTo>
                      <a:pt x="67792" y="207340"/>
                    </a:lnTo>
                    <a:lnTo>
                      <a:pt x="68021" y="207111"/>
                    </a:lnTo>
                    <a:lnTo>
                      <a:pt x="68300" y="206870"/>
                    </a:lnTo>
                    <a:close/>
                  </a:path>
                  <a:path w="702310" h="579120">
                    <a:moveTo>
                      <a:pt x="75692" y="187972"/>
                    </a:moveTo>
                    <a:lnTo>
                      <a:pt x="73152" y="184543"/>
                    </a:lnTo>
                    <a:lnTo>
                      <a:pt x="68859" y="181800"/>
                    </a:lnTo>
                    <a:lnTo>
                      <a:pt x="72428" y="171424"/>
                    </a:lnTo>
                    <a:lnTo>
                      <a:pt x="68148" y="168694"/>
                    </a:lnTo>
                    <a:lnTo>
                      <a:pt x="65608" y="165265"/>
                    </a:lnTo>
                    <a:lnTo>
                      <a:pt x="62839" y="164439"/>
                    </a:lnTo>
                    <a:lnTo>
                      <a:pt x="60566" y="169672"/>
                    </a:lnTo>
                    <a:lnTo>
                      <a:pt x="59258" y="172237"/>
                    </a:lnTo>
                    <a:lnTo>
                      <a:pt x="62611" y="177088"/>
                    </a:lnTo>
                    <a:lnTo>
                      <a:pt x="61531" y="182473"/>
                    </a:lnTo>
                    <a:lnTo>
                      <a:pt x="56591" y="191122"/>
                    </a:lnTo>
                    <a:lnTo>
                      <a:pt x="53543" y="197942"/>
                    </a:lnTo>
                    <a:lnTo>
                      <a:pt x="62306" y="197446"/>
                    </a:lnTo>
                    <a:lnTo>
                      <a:pt x="63868" y="191617"/>
                    </a:lnTo>
                    <a:lnTo>
                      <a:pt x="68592" y="188709"/>
                    </a:lnTo>
                    <a:lnTo>
                      <a:pt x="75692" y="187972"/>
                    </a:lnTo>
                    <a:close/>
                  </a:path>
                  <a:path w="702310" h="579120">
                    <a:moveTo>
                      <a:pt x="124688" y="393433"/>
                    </a:moveTo>
                    <a:lnTo>
                      <a:pt x="117297" y="387858"/>
                    </a:lnTo>
                    <a:lnTo>
                      <a:pt x="116039" y="409575"/>
                    </a:lnTo>
                    <a:lnTo>
                      <a:pt x="117094" y="416242"/>
                    </a:lnTo>
                    <a:lnTo>
                      <a:pt x="116954" y="423011"/>
                    </a:lnTo>
                    <a:lnTo>
                      <a:pt x="117538" y="429450"/>
                    </a:lnTo>
                    <a:lnTo>
                      <a:pt x="120738" y="435152"/>
                    </a:lnTo>
                    <a:lnTo>
                      <a:pt x="121297" y="422198"/>
                    </a:lnTo>
                    <a:lnTo>
                      <a:pt x="121386" y="415759"/>
                    </a:lnTo>
                    <a:lnTo>
                      <a:pt x="120942" y="409460"/>
                    </a:lnTo>
                    <a:lnTo>
                      <a:pt x="120002" y="402221"/>
                    </a:lnTo>
                    <a:lnTo>
                      <a:pt x="124688" y="393433"/>
                    </a:lnTo>
                    <a:close/>
                  </a:path>
                  <a:path w="702310" h="579120">
                    <a:moveTo>
                      <a:pt x="126530" y="242227"/>
                    </a:moveTo>
                    <a:lnTo>
                      <a:pt x="122491" y="236969"/>
                    </a:lnTo>
                    <a:lnTo>
                      <a:pt x="123177" y="231394"/>
                    </a:lnTo>
                    <a:lnTo>
                      <a:pt x="123291" y="230505"/>
                    </a:lnTo>
                    <a:lnTo>
                      <a:pt x="121881" y="229743"/>
                    </a:lnTo>
                    <a:lnTo>
                      <a:pt x="121183" y="228917"/>
                    </a:lnTo>
                    <a:lnTo>
                      <a:pt x="119468" y="230708"/>
                    </a:lnTo>
                    <a:lnTo>
                      <a:pt x="112610" y="239255"/>
                    </a:lnTo>
                    <a:lnTo>
                      <a:pt x="115138" y="246380"/>
                    </a:lnTo>
                    <a:lnTo>
                      <a:pt x="114960" y="252628"/>
                    </a:lnTo>
                    <a:lnTo>
                      <a:pt x="115176" y="257721"/>
                    </a:lnTo>
                    <a:lnTo>
                      <a:pt x="115201" y="261810"/>
                    </a:lnTo>
                    <a:lnTo>
                      <a:pt x="115684" y="266585"/>
                    </a:lnTo>
                    <a:lnTo>
                      <a:pt x="117246" y="267042"/>
                    </a:lnTo>
                    <a:lnTo>
                      <a:pt x="118122" y="267639"/>
                    </a:lnTo>
                    <a:lnTo>
                      <a:pt x="118757" y="266585"/>
                    </a:lnTo>
                    <a:lnTo>
                      <a:pt x="119608" y="265518"/>
                    </a:lnTo>
                    <a:lnTo>
                      <a:pt x="120942" y="261670"/>
                    </a:lnTo>
                    <a:lnTo>
                      <a:pt x="122428" y="258749"/>
                    </a:lnTo>
                    <a:lnTo>
                      <a:pt x="122212" y="253352"/>
                    </a:lnTo>
                    <a:lnTo>
                      <a:pt x="118529" y="249631"/>
                    </a:lnTo>
                    <a:lnTo>
                      <a:pt x="126530" y="242227"/>
                    </a:lnTo>
                    <a:close/>
                  </a:path>
                  <a:path w="702310" h="579120">
                    <a:moveTo>
                      <a:pt x="126669" y="544995"/>
                    </a:moveTo>
                    <a:lnTo>
                      <a:pt x="126479" y="544258"/>
                    </a:lnTo>
                    <a:lnTo>
                      <a:pt x="125882" y="536790"/>
                    </a:lnTo>
                    <a:lnTo>
                      <a:pt x="126212" y="529094"/>
                    </a:lnTo>
                    <a:lnTo>
                      <a:pt x="125501" y="521601"/>
                    </a:lnTo>
                    <a:lnTo>
                      <a:pt x="121780" y="514718"/>
                    </a:lnTo>
                    <a:lnTo>
                      <a:pt x="119011" y="511695"/>
                    </a:lnTo>
                    <a:lnTo>
                      <a:pt x="118833" y="505612"/>
                    </a:lnTo>
                    <a:lnTo>
                      <a:pt x="123012" y="496620"/>
                    </a:lnTo>
                    <a:lnTo>
                      <a:pt x="126390" y="493712"/>
                    </a:lnTo>
                    <a:lnTo>
                      <a:pt x="117309" y="487819"/>
                    </a:lnTo>
                    <a:lnTo>
                      <a:pt x="119608" y="481025"/>
                    </a:lnTo>
                    <a:lnTo>
                      <a:pt x="119151" y="476008"/>
                    </a:lnTo>
                    <a:lnTo>
                      <a:pt x="117246" y="475945"/>
                    </a:lnTo>
                    <a:lnTo>
                      <a:pt x="115303" y="475488"/>
                    </a:lnTo>
                    <a:lnTo>
                      <a:pt x="114300" y="478053"/>
                    </a:lnTo>
                    <a:lnTo>
                      <a:pt x="111810" y="481177"/>
                    </a:lnTo>
                    <a:lnTo>
                      <a:pt x="117386" y="489521"/>
                    </a:lnTo>
                    <a:lnTo>
                      <a:pt x="115912" y="497763"/>
                    </a:lnTo>
                    <a:lnTo>
                      <a:pt x="114071" y="513283"/>
                    </a:lnTo>
                    <a:lnTo>
                      <a:pt x="114147" y="516547"/>
                    </a:lnTo>
                    <a:lnTo>
                      <a:pt x="120383" y="521436"/>
                    </a:lnTo>
                    <a:lnTo>
                      <a:pt x="121488" y="522795"/>
                    </a:lnTo>
                    <a:lnTo>
                      <a:pt x="121069" y="523417"/>
                    </a:lnTo>
                    <a:lnTo>
                      <a:pt x="119227" y="529221"/>
                    </a:lnTo>
                    <a:lnTo>
                      <a:pt x="120421" y="534403"/>
                    </a:lnTo>
                    <a:lnTo>
                      <a:pt x="122224" y="539483"/>
                    </a:lnTo>
                    <a:lnTo>
                      <a:pt x="122186" y="544893"/>
                    </a:lnTo>
                    <a:lnTo>
                      <a:pt x="121945" y="545655"/>
                    </a:lnTo>
                    <a:lnTo>
                      <a:pt x="123596" y="546481"/>
                    </a:lnTo>
                    <a:lnTo>
                      <a:pt x="124358" y="547268"/>
                    </a:lnTo>
                    <a:lnTo>
                      <a:pt x="125107" y="546239"/>
                    </a:lnTo>
                    <a:lnTo>
                      <a:pt x="126669" y="544995"/>
                    </a:lnTo>
                    <a:close/>
                  </a:path>
                  <a:path w="702310" h="579120">
                    <a:moveTo>
                      <a:pt x="127965" y="223062"/>
                    </a:moveTo>
                    <a:lnTo>
                      <a:pt x="120281" y="216344"/>
                    </a:lnTo>
                    <a:lnTo>
                      <a:pt x="122516" y="211899"/>
                    </a:lnTo>
                    <a:lnTo>
                      <a:pt x="122351" y="207683"/>
                    </a:lnTo>
                    <a:lnTo>
                      <a:pt x="122326" y="203657"/>
                    </a:lnTo>
                    <a:lnTo>
                      <a:pt x="121920" y="199707"/>
                    </a:lnTo>
                    <a:lnTo>
                      <a:pt x="121818" y="198805"/>
                    </a:lnTo>
                    <a:lnTo>
                      <a:pt x="120408" y="198170"/>
                    </a:lnTo>
                    <a:lnTo>
                      <a:pt x="119608" y="197421"/>
                    </a:lnTo>
                    <a:lnTo>
                      <a:pt x="118376" y="198628"/>
                    </a:lnTo>
                    <a:lnTo>
                      <a:pt x="117373" y="200126"/>
                    </a:lnTo>
                    <a:lnTo>
                      <a:pt x="115887" y="201015"/>
                    </a:lnTo>
                    <a:lnTo>
                      <a:pt x="112966" y="204647"/>
                    </a:lnTo>
                    <a:lnTo>
                      <a:pt x="114566" y="207911"/>
                    </a:lnTo>
                    <a:lnTo>
                      <a:pt x="116344" y="211124"/>
                    </a:lnTo>
                    <a:lnTo>
                      <a:pt x="113995" y="214655"/>
                    </a:lnTo>
                    <a:lnTo>
                      <a:pt x="116967" y="216890"/>
                    </a:lnTo>
                    <a:lnTo>
                      <a:pt x="114998" y="221183"/>
                    </a:lnTo>
                    <a:lnTo>
                      <a:pt x="113690" y="224840"/>
                    </a:lnTo>
                    <a:lnTo>
                      <a:pt x="118681" y="225171"/>
                    </a:lnTo>
                    <a:lnTo>
                      <a:pt x="127965" y="223062"/>
                    </a:lnTo>
                    <a:close/>
                  </a:path>
                  <a:path w="702310" h="579120">
                    <a:moveTo>
                      <a:pt x="136740" y="491134"/>
                    </a:moveTo>
                    <a:lnTo>
                      <a:pt x="130479" y="487146"/>
                    </a:lnTo>
                    <a:lnTo>
                      <a:pt x="130175" y="492836"/>
                    </a:lnTo>
                    <a:lnTo>
                      <a:pt x="129082" y="498703"/>
                    </a:lnTo>
                    <a:lnTo>
                      <a:pt x="130479" y="508520"/>
                    </a:lnTo>
                    <a:lnTo>
                      <a:pt x="126530" y="514502"/>
                    </a:lnTo>
                    <a:lnTo>
                      <a:pt x="133146" y="517080"/>
                    </a:lnTo>
                    <a:lnTo>
                      <a:pt x="134708" y="503466"/>
                    </a:lnTo>
                    <a:lnTo>
                      <a:pt x="132092" y="498284"/>
                    </a:lnTo>
                    <a:lnTo>
                      <a:pt x="136740" y="491134"/>
                    </a:lnTo>
                    <a:close/>
                  </a:path>
                  <a:path w="702310" h="579120">
                    <a:moveTo>
                      <a:pt x="181571" y="189738"/>
                    </a:moveTo>
                    <a:lnTo>
                      <a:pt x="181165" y="187439"/>
                    </a:lnTo>
                    <a:lnTo>
                      <a:pt x="180898" y="180492"/>
                    </a:lnTo>
                    <a:lnTo>
                      <a:pt x="180835" y="175831"/>
                    </a:lnTo>
                    <a:lnTo>
                      <a:pt x="180352" y="170446"/>
                    </a:lnTo>
                    <a:lnTo>
                      <a:pt x="178816" y="169951"/>
                    </a:lnTo>
                    <a:lnTo>
                      <a:pt x="177965" y="169291"/>
                    </a:lnTo>
                    <a:lnTo>
                      <a:pt x="176923" y="170319"/>
                    </a:lnTo>
                    <a:lnTo>
                      <a:pt x="175717" y="171272"/>
                    </a:lnTo>
                    <a:lnTo>
                      <a:pt x="168744" y="180213"/>
                    </a:lnTo>
                    <a:lnTo>
                      <a:pt x="171640" y="187020"/>
                    </a:lnTo>
                    <a:lnTo>
                      <a:pt x="174637" y="196316"/>
                    </a:lnTo>
                    <a:lnTo>
                      <a:pt x="177469" y="198234"/>
                    </a:lnTo>
                    <a:lnTo>
                      <a:pt x="179400" y="200456"/>
                    </a:lnTo>
                    <a:lnTo>
                      <a:pt x="180047" y="197662"/>
                    </a:lnTo>
                    <a:lnTo>
                      <a:pt x="180962" y="194843"/>
                    </a:lnTo>
                    <a:lnTo>
                      <a:pt x="181571" y="189738"/>
                    </a:lnTo>
                    <a:close/>
                  </a:path>
                  <a:path w="702310" h="579120">
                    <a:moveTo>
                      <a:pt x="181902" y="225691"/>
                    </a:moveTo>
                    <a:lnTo>
                      <a:pt x="177609" y="213067"/>
                    </a:lnTo>
                    <a:lnTo>
                      <a:pt x="177063" y="212750"/>
                    </a:lnTo>
                    <a:lnTo>
                      <a:pt x="176276" y="212051"/>
                    </a:lnTo>
                    <a:lnTo>
                      <a:pt x="173266" y="213588"/>
                    </a:lnTo>
                    <a:lnTo>
                      <a:pt x="172961" y="216535"/>
                    </a:lnTo>
                    <a:lnTo>
                      <a:pt x="173253" y="218833"/>
                    </a:lnTo>
                    <a:lnTo>
                      <a:pt x="173443" y="223469"/>
                    </a:lnTo>
                    <a:lnTo>
                      <a:pt x="173113" y="225933"/>
                    </a:lnTo>
                    <a:lnTo>
                      <a:pt x="173774" y="228053"/>
                    </a:lnTo>
                    <a:lnTo>
                      <a:pt x="174205" y="229450"/>
                    </a:lnTo>
                    <a:lnTo>
                      <a:pt x="176047" y="230365"/>
                    </a:lnTo>
                    <a:lnTo>
                      <a:pt x="177253" y="231495"/>
                    </a:lnTo>
                    <a:lnTo>
                      <a:pt x="181902" y="225691"/>
                    </a:lnTo>
                    <a:close/>
                  </a:path>
                  <a:path w="702310" h="579120">
                    <a:moveTo>
                      <a:pt x="188887" y="257594"/>
                    </a:moveTo>
                    <a:lnTo>
                      <a:pt x="186778" y="251752"/>
                    </a:lnTo>
                    <a:lnTo>
                      <a:pt x="184670" y="247472"/>
                    </a:lnTo>
                    <a:lnTo>
                      <a:pt x="182460" y="242722"/>
                    </a:lnTo>
                    <a:lnTo>
                      <a:pt x="181216" y="242201"/>
                    </a:lnTo>
                    <a:lnTo>
                      <a:pt x="180276" y="242925"/>
                    </a:lnTo>
                    <a:lnTo>
                      <a:pt x="179057" y="243725"/>
                    </a:lnTo>
                    <a:lnTo>
                      <a:pt x="178714" y="246126"/>
                    </a:lnTo>
                    <a:lnTo>
                      <a:pt x="179006" y="247853"/>
                    </a:lnTo>
                    <a:lnTo>
                      <a:pt x="179171" y="252476"/>
                    </a:lnTo>
                    <a:lnTo>
                      <a:pt x="179298" y="252920"/>
                    </a:lnTo>
                    <a:lnTo>
                      <a:pt x="179603" y="256336"/>
                    </a:lnTo>
                    <a:lnTo>
                      <a:pt x="182041" y="260438"/>
                    </a:lnTo>
                    <a:lnTo>
                      <a:pt x="185369" y="260540"/>
                    </a:lnTo>
                    <a:lnTo>
                      <a:pt x="187553" y="261200"/>
                    </a:lnTo>
                    <a:lnTo>
                      <a:pt x="187883" y="259524"/>
                    </a:lnTo>
                    <a:lnTo>
                      <a:pt x="188887" y="257594"/>
                    </a:lnTo>
                    <a:close/>
                  </a:path>
                  <a:path w="702310" h="579120">
                    <a:moveTo>
                      <a:pt x="192151" y="351002"/>
                    </a:moveTo>
                    <a:lnTo>
                      <a:pt x="191998" y="342430"/>
                    </a:lnTo>
                    <a:lnTo>
                      <a:pt x="191668" y="334378"/>
                    </a:lnTo>
                    <a:lnTo>
                      <a:pt x="191147" y="325970"/>
                    </a:lnTo>
                    <a:lnTo>
                      <a:pt x="188899" y="325526"/>
                    </a:lnTo>
                    <a:lnTo>
                      <a:pt x="188137" y="325882"/>
                    </a:lnTo>
                    <a:lnTo>
                      <a:pt x="183108" y="328282"/>
                    </a:lnTo>
                    <a:lnTo>
                      <a:pt x="177507" y="337210"/>
                    </a:lnTo>
                    <a:lnTo>
                      <a:pt x="178396" y="342607"/>
                    </a:lnTo>
                    <a:lnTo>
                      <a:pt x="179717" y="343255"/>
                    </a:lnTo>
                    <a:lnTo>
                      <a:pt x="180505" y="344030"/>
                    </a:lnTo>
                    <a:lnTo>
                      <a:pt x="181241" y="342988"/>
                    </a:lnTo>
                    <a:lnTo>
                      <a:pt x="182092" y="341998"/>
                    </a:lnTo>
                    <a:lnTo>
                      <a:pt x="183553" y="339432"/>
                    </a:lnTo>
                    <a:lnTo>
                      <a:pt x="184238" y="337883"/>
                    </a:lnTo>
                    <a:lnTo>
                      <a:pt x="184988" y="336346"/>
                    </a:lnTo>
                    <a:lnTo>
                      <a:pt x="185750" y="337718"/>
                    </a:lnTo>
                    <a:lnTo>
                      <a:pt x="187210" y="339013"/>
                    </a:lnTo>
                    <a:lnTo>
                      <a:pt x="186969" y="342595"/>
                    </a:lnTo>
                    <a:lnTo>
                      <a:pt x="184886" y="345033"/>
                    </a:lnTo>
                    <a:lnTo>
                      <a:pt x="185343" y="349123"/>
                    </a:lnTo>
                    <a:lnTo>
                      <a:pt x="187274" y="350888"/>
                    </a:lnTo>
                    <a:lnTo>
                      <a:pt x="188569" y="352983"/>
                    </a:lnTo>
                    <a:lnTo>
                      <a:pt x="190334" y="351802"/>
                    </a:lnTo>
                    <a:lnTo>
                      <a:pt x="192151" y="351002"/>
                    </a:lnTo>
                    <a:close/>
                  </a:path>
                  <a:path w="702310" h="579120">
                    <a:moveTo>
                      <a:pt x="193624" y="37414"/>
                    </a:moveTo>
                    <a:lnTo>
                      <a:pt x="193294" y="36550"/>
                    </a:lnTo>
                    <a:lnTo>
                      <a:pt x="192773" y="32067"/>
                    </a:lnTo>
                    <a:lnTo>
                      <a:pt x="184162" y="36677"/>
                    </a:lnTo>
                    <a:lnTo>
                      <a:pt x="185089" y="39484"/>
                    </a:lnTo>
                    <a:lnTo>
                      <a:pt x="186537" y="41173"/>
                    </a:lnTo>
                    <a:lnTo>
                      <a:pt x="189179" y="41109"/>
                    </a:lnTo>
                    <a:lnTo>
                      <a:pt x="190017" y="40538"/>
                    </a:lnTo>
                    <a:lnTo>
                      <a:pt x="191490" y="39484"/>
                    </a:lnTo>
                    <a:lnTo>
                      <a:pt x="193624" y="37414"/>
                    </a:lnTo>
                    <a:close/>
                  </a:path>
                  <a:path w="702310" h="579120">
                    <a:moveTo>
                      <a:pt x="194119" y="31343"/>
                    </a:moveTo>
                    <a:lnTo>
                      <a:pt x="192633" y="30848"/>
                    </a:lnTo>
                    <a:lnTo>
                      <a:pt x="192773" y="32067"/>
                    </a:lnTo>
                    <a:lnTo>
                      <a:pt x="194119" y="31343"/>
                    </a:lnTo>
                    <a:close/>
                  </a:path>
                  <a:path w="702310" h="579120">
                    <a:moveTo>
                      <a:pt x="195249" y="9232"/>
                    </a:moveTo>
                    <a:lnTo>
                      <a:pt x="194513" y="368"/>
                    </a:lnTo>
                    <a:lnTo>
                      <a:pt x="192176" y="1168"/>
                    </a:lnTo>
                    <a:lnTo>
                      <a:pt x="187528" y="2857"/>
                    </a:lnTo>
                    <a:lnTo>
                      <a:pt x="187617" y="5384"/>
                    </a:lnTo>
                    <a:lnTo>
                      <a:pt x="187756" y="7899"/>
                    </a:lnTo>
                    <a:lnTo>
                      <a:pt x="187782" y="14820"/>
                    </a:lnTo>
                    <a:lnTo>
                      <a:pt x="187210" y="19431"/>
                    </a:lnTo>
                    <a:lnTo>
                      <a:pt x="184556" y="28181"/>
                    </a:lnTo>
                    <a:lnTo>
                      <a:pt x="192633" y="30848"/>
                    </a:lnTo>
                    <a:lnTo>
                      <a:pt x="192278" y="27686"/>
                    </a:lnTo>
                    <a:lnTo>
                      <a:pt x="193713" y="18465"/>
                    </a:lnTo>
                    <a:lnTo>
                      <a:pt x="195249" y="9232"/>
                    </a:lnTo>
                    <a:close/>
                  </a:path>
                  <a:path w="702310" h="579120">
                    <a:moveTo>
                      <a:pt x="196469" y="572363"/>
                    </a:moveTo>
                    <a:lnTo>
                      <a:pt x="193586" y="497332"/>
                    </a:lnTo>
                    <a:lnTo>
                      <a:pt x="192836" y="484771"/>
                    </a:lnTo>
                    <a:lnTo>
                      <a:pt x="192493" y="480034"/>
                    </a:lnTo>
                    <a:lnTo>
                      <a:pt x="189712" y="475767"/>
                    </a:lnTo>
                    <a:lnTo>
                      <a:pt x="187515" y="470623"/>
                    </a:lnTo>
                    <a:lnTo>
                      <a:pt x="186093" y="470306"/>
                    </a:lnTo>
                    <a:lnTo>
                      <a:pt x="185178" y="469785"/>
                    </a:lnTo>
                    <a:lnTo>
                      <a:pt x="184594" y="470852"/>
                    </a:lnTo>
                    <a:lnTo>
                      <a:pt x="183451" y="472033"/>
                    </a:lnTo>
                    <a:lnTo>
                      <a:pt x="185585" y="528637"/>
                    </a:lnTo>
                    <a:lnTo>
                      <a:pt x="190220" y="529920"/>
                    </a:lnTo>
                    <a:lnTo>
                      <a:pt x="187350" y="534060"/>
                    </a:lnTo>
                    <a:lnTo>
                      <a:pt x="188861" y="537375"/>
                    </a:lnTo>
                    <a:lnTo>
                      <a:pt x="191287" y="540600"/>
                    </a:lnTo>
                    <a:lnTo>
                      <a:pt x="191198" y="544499"/>
                    </a:lnTo>
                    <a:lnTo>
                      <a:pt x="189369" y="547763"/>
                    </a:lnTo>
                    <a:lnTo>
                      <a:pt x="184023" y="553085"/>
                    </a:lnTo>
                    <a:lnTo>
                      <a:pt x="191274" y="555459"/>
                    </a:lnTo>
                    <a:lnTo>
                      <a:pt x="188188" y="559727"/>
                    </a:lnTo>
                    <a:lnTo>
                      <a:pt x="188252" y="563016"/>
                    </a:lnTo>
                    <a:lnTo>
                      <a:pt x="192379" y="568020"/>
                    </a:lnTo>
                    <a:lnTo>
                      <a:pt x="192468" y="570306"/>
                    </a:lnTo>
                    <a:lnTo>
                      <a:pt x="191947" y="572554"/>
                    </a:lnTo>
                    <a:lnTo>
                      <a:pt x="196469" y="572363"/>
                    </a:lnTo>
                    <a:close/>
                  </a:path>
                  <a:path w="702310" h="579120">
                    <a:moveTo>
                      <a:pt x="222542" y="272186"/>
                    </a:moveTo>
                    <a:lnTo>
                      <a:pt x="222402" y="272224"/>
                    </a:lnTo>
                    <a:lnTo>
                      <a:pt x="222250" y="272199"/>
                    </a:lnTo>
                    <a:lnTo>
                      <a:pt x="222364" y="272326"/>
                    </a:lnTo>
                    <a:lnTo>
                      <a:pt x="222491" y="272478"/>
                    </a:lnTo>
                    <a:lnTo>
                      <a:pt x="222516" y="272288"/>
                    </a:lnTo>
                    <a:close/>
                  </a:path>
                  <a:path w="702310" h="579120">
                    <a:moveTo>
                      <a:pt x="234340" y="262039"/>
                    </a:moveTo>
                    <a:lnTo>
                      <a:pt x="225882" y="258762"/>
                    </a:lnTo>
                    <a:lnTo>
                      <a:pt x="231775" y="250494"/>
                    </a:lnTo>
                    <a:lnTo>
                      <a:pt x="228777" y="245338"/>
                    </a:lnTo>
                    <a:lnTo>
                      <a:pt x="228523" y="244894"/>
                    </a:lnTo>
                    <a:lnTo>
                      <a:pt x="227761" y="244462"/>
                    </a:lnTo>
                    <a:lnTo>
                      <a:pt x="226733" y="244462"/>
                    </a:lnTo>
                    <a:lnTo>
                      <a:pt x="225704" y="245300"/>
                    </a:lnTo>
                    <a:lnTo>
                      <a:pt x="222542" y="272186"/>
                    </a:lnTo>
                    <a:lnTo>
                      <a:pt x="224840" y="271665"/>
                    </a:lnTo>
                    <a:lnTo>
                      <a:pt x="228549" y="268122"/>
                    </a:lnTo>
                    <a:lnTo>
                      <a:pt x="231406" y="265061"/>
                    </a:lnTo>
                    <a:lnTo>
                      <a:pt x="234340" y="262039"/>
                    </a:lnTo>
                    <a:close/>
                  </a:path>
                  <a:path w="702310" h="579120">
                    <a:moveTo>
                      <a:pt x="236245" y="417995"/>
                    </a:moveTo>
                    <a:lnTo>
                      <a:pt x="229857" y="399872"/>
                    </a:lnTo>
                    <a:lnTo>
                      <a:pt x="228295" y="390347"/>
                    </a:lnTo>
                    <a:lnTo>
                      <a:pt x="229806" y="379920"/>
                    </a:lnTo>
                    <a:lnTo>
                      <a:pt x="231635" y="374243"/>
                    </a:lnTo>
                    <a:lnTo>
                      <a:pt x="229997" y="368338"/>
                    </a:lnTo>
                    <a:lnTo>
                      <a:pt x="228841" y="358165"/>
                    </a:lnTo>
                    <a:lnTo>
                      <a:pt x="223812" y="360641"/>
                    </a:lnTo>
                    <a:lnTo>
                      <a:pt x="212940" y="363004"/>
                    </a:lnTo>
                    <a:lnTo>
                      <a:pt x="218960" y="364147"/>
                    </a:lnTo>
                    <a:lnTo>
                      <a:pt x="220726" y="373354"/>
                    </a:lnTo>
                    <a:lnTo>
                      <a:pt x="221729" y="380758"/>
                    </a:lnTo>
                    <a:lnTo>
                      <a:pt x="220370" y="394487"/>
                    </a:lnTo>
                    <a:lnTo>
                      <a:pt x="225145" y="398818"/>
                    </a:lnTo>
                    <a:lnTo>
                      <a:pt x="222999" y="410095"/>
                    </a:lnTo>
                    <a:lnTo>
                      <a:pt x="228841" y="414388"/>
                    </a:lnTo>
                    <a:lnTo>
                      <a:pt x="231698" y="418820"/>
                    </a:lnTo>
                    <a:lnTo>
                      <a:pt x="236245" y="417995"/>
                    </a:lnTo>
                    <a:close/>
                  </a:path>
                  <a:path w="702310" h="579120">
                    <a:moveTo>
                      <a:pt x="240042" y="425234"/>
                    </a:moveTo>
                    <a:lnTo>
                      <a:pt x="237159" y="425462"/>
                    </a:lnTo>
                    <a:lnTo>
                      <a:pt x="234188" y="425297"/>
                    </a:lnTo>
                    <a:lnTo>
                      <a:pt x="229958" y="426478"/>
                    </a:lnTo>
                    <a:lnTo>
                      <a:pt x="228028" y="428561"/>
                    </a:lnTo>
                    <a:lnTo>
                      <a:pt x="227190" y="432168"/>
                    </a:lnTo>
                    <a:lnTo>
                      <a:pt x="227736" y="434479"/>
                    </a:lnTo>
                    <a:lnTo>
                      <a:pt x="227825" y="436803"/>
                    </a:lnTo>
                    <a:lnTo>
                      <a:pt x="227926" y="439115"/>
                    </a:lnTo>
                    <a:lnTo>
                      <a:pt x="227330" y="441744"/>
                    </a:lnTo>
                    <a:lnTo>
                      <a:pt x="229069" y="445084"/>
                    </a:lnTo>
                    <a:lnTo>
                      <a:pt x="232105" y="446773"/>
                    </a:lnTo>
                    <a:lnTo>
                      <a:pt x="239674" y="444652"/>
                    </a:lnTo>
                    <a:lnTo>
                      <a:pt x="235546" y="443699"/>
                    </a:lnTo>
                    <a:lnTo>
                      <a:pt x="232854" y="440791"/>
                    </a:lnTo>
                    <a:lnTo>
                      <a:pt x="236994" y="430504"/>
                    </a:lnTo>
                    <a:lnTo>
                      <a:pt x="239649" y="427101"/>
                    </a:lnTo>
                    <a:lnTo>
                      <a:pt x="239725" y="426123"/>
                    </a:lnTo>
                    <a:lnTo>
                      <a:pt x="240042" y="425234"/>
                    </a:lnTo>
                    <a:close/>
                  </a:path>
                  <a:path w="702310" h="579120">
                    <a:moveTo>
                      <a:pt x="240182" y="519518"/>
                    </a:moveTo>
                    <a:lnTo>
                      <a:pt x="238150" y="461683"/>
                    </a:lnTo>
                    <a:lnTo>
                      <a:pt x="239255" y="457073"/>
                    </a:lnTo>
                    <a:lnTo>
                      <a:pt x="239725" y="452564"/>
                    </a:lnTo>
                    <a:lnTo>
                      <a:pt x="239852" y="451332"/>
                    </a:lnTo>
                    <a:lnTo>
                      <a:pt x="239687" y="450138"/>
                    </a:lnTo>
                    <a:lnTo>
                      <a:pt x="239674" y="448932"/>
                    </a:lnTo>
                    <a:lnTo>
                      <a:pt x="237655" y="449732"/>
                    </a:lnTo>
                    <a:lnTo>
                      <a:pt x="234556" y="450227"/>
                    </a:lnTo>
                    <a:lnTo>
                      <a:pt x="226758" y="461975"/>
                    </a:lnTo>
                    <a:lnTo>
                      <a:pt x="224040" y="470230"/>
                    </a:lnTo>
                    <a:lnTo>
                      <a:pt x="230162" y="479729"/>
                    </a:lnTo>
                    <a:lnTo>
                      <a:pt x="230606" y="482790"/>
                    </a:lnTo>
                    <a:lnTo>
                      <a:pt x="226212" y="488505"/>
                    </a:lnTo>
                    <a:lnTo>
                      <a:pt x="231889" y="491782"/>
                    </a:lnTo>
                    <a:lnTo>
                      <a:pt x="234188" y="495198"/>
                    </a:lnTo>
                    <a:lnTo>
                      <a:pt x="230085" y="498462"/>
                    </a:lnTo>
                    <a:lnTo>
                      <a:pt x="235153" y="503656"/>
                    </a:lnTo>
                    <a:lnTo>
                      <a:pt x="235521" y="508939"/>
                    </a:lnTo>
                    <a:lnTo>
                      <a:pt x="230251" y="514845"/>
                    </a:lnTo>
                    <a:lnTo>
                      <a:pt x="231165" y="516813"/>
                    </a:lnTo>
                    <a:lnTo>
                      <a:pt x="231444" y="518553"/>
                    </a:lnTo>
                    <a:lnTo>
                      <a:pt x="234061" y="520992"/>
                    </a:lnTo>
                    <a:lnTo>
                      <a:pt x="236258" y="521817"/>
                    </a:lnTo>
                    <a:lnTo>
                      <a:pt x="238125" y="522884"/>
                    </a:lnTo>
                    <a:lnTo>
                      <a:pt x="238823" y="521258"/>
                    </a:lnTo>
                    <a:lnTo>
                      <a:pt x="240182" y="519518"/>
                    </a:lnTo>
                    <a:close/>
                  </a:path>
                  <a:path w="702310" h="579120">
                    <a:moveTo>
                      <a:pt x="306349" y="330047"/>
                    </a:moveTo>
                    <a:lnTo>
                      <a:pt x="306222" y="326034"/>
                    </a:lnTo>
                    <a:lnTo>
                      <a:pt x="305181" y="317258"/>
                    </a:lnTo>
                    <a:lnTo>
                      <a:pt x="304152" y="312508"/>
                    </a:lnTo>
                    <a:lnTo>
                      <a:pt x="303301" y="307708"/>
                    </a:lnTo>
                    <a:lnTo>
                      <a:pt x="300113" y="323951"/>
                    </a:lnTo>
                    <a:lnTo>
                      <a:pt x="301307" y="323900"/>
                    </a:lnTo>
                    <a:lnTo>
                      <a:pt x="301472" y="327875"/>
                    </a:lnTo>
                    <a:lnTo>
                      <a:pt x="301459" y="331901"/>
                    </a:lnTo>
                    <a:lnTo>
                      <a:pt x="302018" y="336981"/>
                    </a:lnTo>
                    <a:lnTo>
                      <a:pt x="303364" y="337858"/>
                    </a:lnTo>
                    <a:lnTo>
                      <a:pt x="304152" y="338848"/>
                    </a:lnTo>
                    <a:lnTo>
                      <a:pt x="304863" y="337248"/>
                    </a:lnTo>
                    <a:lnTo>
                      <a:pt x="306133" y="335584"/>
                    </a:lnTo>
                    <a:lnTo>
                      <a:pt x="306349" y="330047"/>
                    </a:lnTo>
                    <a:close/>
                  </a:path>
                  <a:path w="702310" h="579120">
                    <a:moveTo>
                      <a:pt x="314325" y="422681"/>
                    </a:moveTo>
                    <a:lnTo>
                      <a:pt x="313347" y="395503"/>
                    </a:lnTo>
                    <a:lnTo>
                      <a:pt x="313169" y="391350"/>
                    </a:lnTo>
                    <a:lnTo>
                      <a:pt x="313004" y="387210"/>
                    </a:lnTo>
                    <a:lnTo>
                      <a:pt x="312178" y="369303"/>
                    </a:lnTo>
                    <a:lnTo>
                      <a:pt x="312115" y="368274"/>
                    </a:lnTo>
                    <a:lnTo>
                      <a:pt x="310426" y="367322"/>
                    </a:lnTo>
                    <a:lnTo>
                      <a:pt x="309486" y="366229"/>
                    </a:lnTo>
                    <a:lnTo>
                      <a:pt x="308876" y="367322"/>
                    </a:lnTo>
                    <a:lnTo>
                      <a:pt x="307860" y="368439"/>
                    </a:lnTo>
                    <a:lnTo>
                      <a:pt x="307619" y="371792"/>
                    </a:lnTo>
                    <a:lnTo>
                      <a:pt x="308381" y="374091"/>
                    </a:lnTo>
                    <a:lnTo>
                      <a:pt x="307860" y="376428"/>
                    </a:lnTo>
                    <a:lnTo>
                      <a:pt x="307098" y="380022"/>
                    </a:lnTo>
                    <a:lnTo>
                      <a:pt x="311454" y="383527"/>
                    </a:lnTo>
                    <a:lnTo>
                      <a:pt x="305460" y="387210"/>
                    </a:lnTo>
                    <a:lnTo>
                      <a:pt x="303720" y="383959"/>
                    </a:lnTo>
                    <a:lnTo>
                      <a:pt x="299402" y="380377"/>
                    </a:lnTo>
                    <a:lnTo>
                      <a:pt x="300710" y="377507"/>
                    </a:lnTo>
                    <a:lnTo>
                      <a:pt x="304342" y="369303"/>
                    </a:lnTo>
                    <a:lnTo>
                      <a:pt x="301637" y="362140"/>
                    </a:lnTo>
                    <a:lnTo>
                      <a:pt x="303199" y="353949"/>
                    </a:lnTo>
                    <a:lnTo>
                      <a:pt x="304088" y="353415"/>
                    </a:lnTo>
                    <a:lnTo>
                      <a:pt x="304609" y="352894"/>
                    </a:lnTo>
                    <a:lnTo>
                      <a:pt x="305447" y="353580"/>
                    </a:lnTo>
                    <a:lnTo>
                      <a:pt x="306451" y="354177"/>
                    </a:lnTo>
                    <a:lnTo>
                      <a:pt x="308089" y="356171"/>
                    </a:lnTo>
                    <a:lnTo>
                      <a:pt x="308851" y="357505"/>
                    </a:lnTo>
                    <a:lnTo>
                      <a:pt x="309702" y="358775"/>
                    </a:lnTo>
                    <a:lnTo>
                      <a:pt x="310388" y="357695"/>
                    </a:lnTo>
                    <a:lnTo>
                      <a:pt x="311785" y="356438"/>
                    </a:lnTo>
                    <a:lnTo>
                      <a:pt x="311048" y="352894"/>
                    </a:lnTo>
                    <a:lnTo>
                      <a:pt x="310883" y="352120"/>
                    </a:lnTo>
                    <a:lnTo>
                      <a:pt x="311124" y="347446"/>
                    </a:lnTo>
                    <a:lnTo>
                      <a:pt x="303961" y="342773"/>
                    </a:lnTo>
                    <a:lnTo>
                      <a:pt x="302920" y="342099"/>
                    </a:lnTo>
                    <a:lnTo>
                      <a:pt x="302145" y="342773"/>
                    </a:lnTo>
                    <a:lnTo>
                      <a:pt x="301993" y="340969"/>
                    </a:lnTo>
                    <a:lnTo>
                      <a:pt x="301917" y="339255"/>
                    </a:lnTo>
                    <a:lnTo>
                      <a:pt x="300647" y="339890"/>
                    </a:lnTo>
                    <a:lnTo>
                      <a:pt x="298246" y="340969"/>
                    </a:lnTo>
                    <a:lnTo>
                      <a:pt x="298373" y="347637"/>
                    </a:lnTo>
                    <a:lnTo>
                      <a:pt x="295998" y="354571"/>
                    </a:lnTo>
                    <a:lnTo>
                      <a:pt x="294817" y="361315"/>
                    </a:lnTo>
                    <a:lnTo>
                      <a:pt x="298450" y="367233"/>
                    </a:lnTo>
                    <a:lnTo>
                      <a:pt x="295376" y="373659"/>
                    </a:lnTo>
                    <a:lnTo>
                      <a:pt x="294335" y="379933"/>
                    </a:lnTo>
                    <a:lnTo>
                      <a:pt x="294513" y="386105"/>
                    </a:lnTo>
                    <a:lnTo>
                      <a:pt x="295186" y="393700"/>
                    </a:lnTo>
                    <a:lnTo>
                      <a:pt x="298018" y="394639"/>
                    </a:lnTo>
                    <a:lnTo>
                      <a:pt x="298627" y="394741"/>
                    </a:lnTo>
                    <a:lnTo>
                      <a:pt x="301790" y="392582"/>
                    </a:lnTo>
                    <a:lnTo>
                      <a:pt x="304241" y="391871"/>
                    </a:lnTo>
                    <a:lnTo>
                      <a:pt x="306933" y="391350"/>
                    </a:lnTo>
                    <a:lnTo>
                      <a:pt x="307251" y="392722"/>
                    </a:lnTo>
                    <a:lnTo>
                      <a:pt x="307543" y="393446"/>
                    </a:lnTo>
                    <a:lnTo>
                      <a:pt x="305600" y="394106"/>
                    </a:lnTo>
                    <a:lnTo>
                      <a:pt x="303669" y="394919"/>
                    </a:lnTo>
                    <a:lnTo>
                      <a:pt x="300951" y="395503"/>
                    </a:lnTo>
                    <a:lnTo>
                      <a:pt x="300126" y="394728"/>
                    </a:lnTo>
                    <a:lnTo>
                      <a:pt x="298627" y="394741"/>
                    </a:lnTo>
                    <a:lnTo>
                      <a:pt x="302806" y="397281"/>
                    </a:lnTo>
                    <a:lnTo>
                      <a:pt x="307022" y="399326"/>
                    </a:lnTo>
                    <a:lnTo>
                      <a:pt x="308686" y="402399"/>
                    </a:lnTo>
                    <a:lnTo>
                      <a:pt x="305155" y="408000"/>
                    </a:lnTo>
                    <a:lnTo>
                      <a:pt x="300647" y="412762"/>
                    </a:lnTo>
                    <a:lnTo>
                      <a:pt x="306920" y="418261"/>
                    </a:lnTo>
                    <a:lnTo>
                      <a:pt x="310426" y="423684"/>
                    </a:lnTo>
                    <a:lnTo>
                      <a:pt x="311518" y="424230"/>
                    </a:lnTo>
                    <a:lnTo>
                      <a:pt x="312356" y="424916"/>
                    </a:lnTo>
                    <a:lnTo>
                      <a:pt x="313042" y="423849"/>
                    </a:lnTo>
                    <a:lnTo>
                      <a:pt x="314325" y="422681"/>
                    </a:lnTo>
                    <a:close/>
                  </a:path>
                  <a:path w="702310" h="579120">
                    <a:moveTo>
                      <a:pt x="314655" y="235038"/>
                    </a:moveTo>
                    <a:lnTo>
                      <a:pt x="305003" y="235635"/>
                    </a:lnTo>
                    <a:lnTo>
                      <a:pt x="307213" y="226656"/>
                    </a:lnTo>
                    <a:lnTo>
                      <a:pt x="310413" y="219811"/>
                    </a:lnTo>
                    <a:lnTo>
                      <a:pt x="303161" y="216839"/>
                    </a:lnTo>
                    <a:lnTo>
                      <a:pt x="299478" y="227672"/>
                    </a:lnTo>
                    <a:lnTo>
                      <a:pt x="297522" y="233654"/>
                    </a:lnTo>
                    <a:lnTo>
                      <a:pt x="297713" y="234226"/>
                    </a:lnTo>
                    <a:lnTo>
                      <a:pt x="297738" y="234797"/>
                    </a:lnTo>
                    <a:lnTo>
                      <a:pt x="301612" y="236435"/>
                    </a:lnTo>
                    <a:lnTo>
                      <a:pt x="297891" y="238277"/>
                    </a:lnTo>
                    <a:lnTo>
                      <a:pt x="298450" y="252209"/>
                    </a:lnTo>
                    <a:lnTo>
                      <a:pt x="307543" y="250532"/>
                    </a:lnTo>
                    <a:lnTo>
                      <a:pt x="307886" y="247180"/>
                    </a:lnTo>
                    <a:lnTo>
                      <a:pt x="306590" y="242912"/>
                    </a:lnTo>
                    <a:lnTo>
                      <a:pt x="308889" y="240665"/>
                    </a:lnTo>
                    <a:lnTo>
                      <a:pt x="314655" y="235038"/>
                    </a:lnTo>
                    <a:close/>
                  </a:path>
                  <a:path w="702310" h="579120">
                    <a:moveTo>
                      <a:pt x="353568" y="516610"/>
                    </a:moveTo>
                    <a:lnTo>
                      <a:pt x="348869" y="511276"/>
                    </a:lnTo>
                    <a:lnTo>
                      <a:pt x="349846" y="505828"/>
                    </a:lnTo>
                    <a:lnTo>
                      <a:pt x="344233" y="515150"/>
                    </a:lnTo>
                    <a:lnTo>
                      <a:pt x="341630" y="522008"/>
                    </a:lnTo>
                    <a:lnTo>
                      <a:pt x="341744" y="528040"/>
                    </a:lnTo>
                    <a:lnTo>
                      <a:pt x="344322" y="535038"/>
                    </a:lnTo>
                    <a:lnTo>
                      <a:pt x="345668" y="534657"/>
                    </a:lnTo>
                    <a:lnTo>
                      <a:pt x="346405" y="534517"/>
                    </a:lnTo>
                    <a:lnTo>
                      <a:pt x="346125" y="531469"/>
                    </a:lnTo>
                    <a:lnTo>
                      <a:pt x="348157" y="528015"/>
                    </a:lnTo>
                    <a:lnTo>
                      <a:pt x="349224" y="524725"/>
                    </a:lnTo>
                    <a:lnTo>
                      <a:pt x="346087" y="522185"/>
                    </a:lnTo>
                    <a:lnTo>
                      <a:pt x="353568" y="516610"/>
                    </a:lnTo>
                    <a:close/>
                  </a:path>
                  <a:path w="702310" h="579120">
                    <a:moveTo>
                      <a:pt x="353618" y="563562"/>
                    </a:moveTo>
                    <a:lnTo>
                      <a:pt x="345846" y="556158"/>
                    </a:lnTo>
                    <a:lnTo>
                      <a:pt x="347256" y="548601"/>
                    </a:lnTo>
                    <a:lnTo>
                      <a:pt x="346494" y="540321"/>
                    </a:lnTo>
                    <a:lnTo>
                      <a:pt x="345097" y="539432"/>
                    </a:lnTo>
                    <a:lnTo>
                      <a:pt x="344297" y="538429"/>
                    </a:lnTo>
                    <a:lnTo>
                      <a:pt x="343585" y="540042"/>
                    </a:lnTo>
                    <a:lnTo>
                      <a:pt x="342417" y="541718"/>
                    </a:lnTo>
                    <a:lnTo>
                      <a:pt x="342036" y="546214"/>
                    </a:lnTo>
                    <a:lnTo>
                      <a:pt x="342417" y="549071"/>
                    </a:lnTo>
                    <a:lnTo>
                      <a:pt x="342569" y="553275"/>
                    </a:lnTo>
                    <a:lnTo>
                      <a:pt x="341528" y="557682"/>
                    </a:lnTo>
                    <a:lnTo>
                      <a:pt x="343585" y="561860"/>
                    </a:lnTo>
                    <a:lnTo>
                      <a:pt x="345440" y="566343"/>
                    </a:lnTo>
                    <a:lnTo>
                      <a:pt x="343725" y="571703"/>
                    </a:lnTo>
                    <a:lnTo>
                      <a:pt x="344474" y="572236"/>
                    </a:lnTo>
                    <a:lnTo>
                      <a:pt x="348195" y="572427"/>
                    </a:lnTo>
                    <a:lnTo>
                      <a:pt x="349999" y="571830"/>
                    </a:lnTo>
                    <a:lnTo>
                      <a:pt x="351929" y="570992"/>
                    </a:lnTo>
                    <a:lnTo>
                      <a:pt x="352069" y="570331"/>
                    </a:lnTo>
                    <a:lnTo>
                      <a:pt x="353618" y="563562"/>
                    </a:lnTo>
                    <a:close/>
                  </a:path>
                  <a:path w="702310" h="579120">
                    <a:moveTo>
                      <a:pt x="430453" y="226656"/>
                    </a:moveTo>
                    <a:lnTo>
                      <a:pt x="430390" y="223926"/>
                    </a:lnTo>
                    <a:lnTo>
                      <a:pt x="428040" y="221640"/>
                    </a:lnTo>
                    <a:lnTo>
                      <a:pt x="426758" y="219151"/>
                    </a:lnTo>
                    <a:lnTo>
                      <a:pt x="429907" y="215823"/>
                    </a:lnTo>
                    <a:lnTo>
                      <a:pt x="428345" y="214312"/>
                    </a:lnTo>
                    <a:lnTo>
                      <a:pt x="426732" y="212826"/>
                    </a:lnTo>
                    <a:lnTo>
                      <a:pt x="424954" y="210858"/>
                    </a:lnTo>
                    <a:lnTo>
                      <a:pt x="425462" y="209956"/>
                    </a:lnTo>
                    <a:lnTo>
                      <a:pt x="424586" y="209016"/>
                    </a:lnTo>
                    <a:lnTo>
                      <a:pt x="423697" y="208622"/>
                    </a:lnTo>
                    <a:lnTo>
                      <a:pt x="422706" y="208292"/>
                    </a:lnTo>
                    <a:lnTo>
                      <a:pt x="421462" y="209270"/>
                    </a:lnTo>
                    <a:lnTo>
                      <a:pt x="421017" y="212001"/>
                    </a:lnTo>
                    <a:lnTo>
                      <a:pt x="420852" y="214261"/>
                    </a:lnTo>
                    <a:lnTo>
                      <a:pt x="420395" y="218694"/>
                    </a:lnTo>
                    <a:lnTo>
                      <a:pt x="421398" y="220649"/>
                    </a:lnTo>
                    <a:lnTo>
                      <a:pt x="424484" y="224002"/>
                    </a:lnTo>
                    <a:lnTo>
                      <a:pt x="424561" y="227888"/>
                    </a:lnTo>
                    <a:lnTo>
                      <a:pt x="424599" y="229997"/>
                    </a:lnTo>
                    <a:lnTo>
                      <a:pt x="419328" y="233324"/>
                    </a:lnTo>
                    <a:lnTo>
                      <a:pt x="427926" y="231648"/>
                    </a:lnTo>
                    <a:lnTo>
                      <a:pt x="429171" y="228485"/>
                    </a:lnTo>
                    <a:lnTo>
                      <a:pt x="430453" y="226656"/>
                    </a:lnTo>
                    <a:close/>
                  </a:path>
                  <a:path w="702310" h="579120">
                    <a:moveTo>
                      <a:pt x="436511" y="258381"/>
                    </a:moveTo>
                    <a:lnTo>
                      <a:pt x="435051" y="256032"/>
                    </a:lnTo>
                    <a:lnTo>
                      <a:pt x="429006" y="253593"/>
                    </a:lnTo>
                    <a:lnTo>
                      <a:pt x="432511" y="248018"/>
                    </a:lnTo>
                    <a:lnTo>
                      <a:pt x="430949" y="244132"/>
                    </a:lnTo>
                    <a:lnTo>
                      <a:pt x="430568" y="243179"/>
                    </a:lnTo>
                    <a:lnTo>
                      <a:pt x="427558" y="242570"/>
                    </a:lnTo>
                    <a:lnTo>
                      <a:pt x="424510" y="243344"/>
                    </a:lnTo>
                    <a:lnTo>
                      <a:pt x="421982" y="246138"/>
                    </a:lnTo>
                    <a:lnTo>
                      <a:pt x="425754" y="250761"/>
                    </a:lnTo>
                    <a:lnTo>
                      <a:pt x="429031" y="254901"/>
                    </a:lnTo>
                    <a:lnTo>
                      <a:pt x="422681" y="260235"/>
                    </a:lnTo>
                    <a:lnTo>
                      <a:pt x="424510" y="264007"/>
                    </a:lnTo>
                    <a:lnTo>
                      <a:pt x="425932" y="267335"/>
                    </a:lnTo>
                    <a:lnTo>
                      <a:pt x="428002" y="270789"/>
                    </a:lnTo>
                    <a:lnTo>
                      <a:pt x="430771" y="270243"/>
                    </a:lnTo>
                    <a:lnTo>
                      <a:pt x="433489" y="268922"/>
                    </a:lnTo>
                    <a:lnTo>
                      <a:pt x="434581" y="267665"/>
                    </a:lnTo>
                    <a:lnTo>
                      <a:pt x="435838" y="266636"/>
                    </a:lnTo>
                    <a:lnTo>
                      <a:pt x="433311" y="264439"/>
                    </a:lnTo>
                    <a:lnTo>
                      <a:pt x="434733" y="261429"/>
                    </a:lnTo>
                    <a:lnTo>
                      <a:pt x="436511" y="258381"/>
                    </a:lnTo>
                    <a:close/>
                  </a:path>
                  <a:path w="702310" h="579120">
                    <a:moveTo>
                      <a:pt x="445643" y="1828"/>
                    </a:moveTo>
                    <a:lnTo>
                      <a:pt x="443712" y="1739"/>
                    </a:lnTo>
                    <a:lnTo>
                      <a:pt x="441794" y="1625"/>
                    </a:lnTo>
                    <a:lnTo>
                      <a:pt x="439864" y="1524"/>
                    </a:lnTo>
                    <a:lnTo>
                      <a:pt x="439928" y="2730"/>
                    </a:lnTo>
                    <a:lnTo>
                      <a:pt x="439940" y="3949"/>
                    </a:lnTo>
                    <a:lnTo>
                      <a:pt x="440131" y="6134"/>
                    </a:lnTo>
                    <a:lnTo>
                      <a:pt x="441121" y="6946"/>
                    </a:lnTo>
                    <a:lnTo>
                      <a:pt x="441693" y="7835"/>
                    </a:lnTo>
                    <a:lnTo>
                      <a:pt x="442633" y="6578"/>
                    </a:lnTo>
                    <a:lnTo>
                      <a:pt x="443687" y="5334"/>
                    </a:lnTo>
                    <a:lnTo>
                      <a:pt x="444969" y="3251"/>
                    </a:lnTo>
                    <a:lnTo>
                      <a:pt x="445338" y="2540"/>
                    </a:lnTo>
                    <a:lnTo>
                      <a:pt x="445643" y="1828"/>
                    </a:lnTo>
                    <a:close/>
                  </a:path>
                  <a:path w="702310" h="579120">
                    <a:moveTo>
                      <a:pt x="451408" y="288531"/>
                    </a:moveTo>
                    <a:lnTo>
                      <a:pt x="451078" y="283159"/>
                    </a:lnTo>
                    <a:lnTo>
                      <a:pt x="450684" y="273786"/>
                    </a:lnTo>
                    <a:lnTo>
                      <a:pt x="450659" y="269760"/>
                    </a:lnTo>
                    <a:lnTo>
                      <a:pt x="450176" y="264871"/>
                    </a:lnTo>
                    <a:lnTo>
                      <a:pt x="448919" y="264198"/>
                    </a:lnTo>
                    <a:lnTo>
                      <a:pt x="448195" y="263398"/>
                    </a:lnTo>
                    <a:lnTo>
                      <a:pt x="447408" y="264325"/>
                    </a:lnTo>
                    <a:lnTo>
                      <a:pt x="446341" y="265201"/>
                    </a:lnTo>
                    <a:lnTo>
                      <a:pt x="442099" y="273304"/>
                    </a:lnTo>
                    <a:lnTo>
                      <a:pt x="442074" y="281139"/>
                    </a:lnTo>
                    <a:lnTo>
                      <a:pt x="434301" y="287502"/>
                    </a:lnTo>
                    <a:lnTo>
                      <a:pt x="435864" y="288163"/>
                    </a:lnTo>
                    <a:lnTo>
                      <a:pt x="437311" y="289064"/>
                    </a:lnTo>
                    <a:lnTo>
                      <a:pt x="441401" y="289864"/>
                    </a:lnTo>
                    <a:lnTo>
                      <a:pt x="443992" y="289864"/>
                    </a:lnTo>
                    <a:lnTo>
                      <a:pt x="446481" y="290068"/>
                    </a:lnTo>
                    <a:lnTo>
                      <a:pt x="444538" y="290931"/>
                    </a:lnTo>
                    <a:lnTo>
                      <a:pt x="442252" y="291541"/>
                    </a:lnTo>
                    <a:lnTo>
                      <a:pt x="439356" y="293890"/>
                    </a:lnTo>
                    <a:lnTo>
                      <a:pt x="438315" y="295668"/>
                    </a:lnTo>
                    <a:lnTo>
                      <a:pt x="437603" y="298805"/>
                    </a:lnTo>
                    <a:lnTo>
                      <a:pt x="438188" y="300456"/>
                    </a:lnTo>
                    <a:lnTo>
                      <a:pt x="438365" y="302107"/>
                    </a:lnTo>
                    <a:lnTo>
                      <a:pt x="440448" y="301104"/>
                    </a:lnTo>
                    <a:lnTo>
                      <a:pt x="442734" y="300304"/>
                    </a:lnTo>
                    <a:lnTo>
                      <a:pt x="444601" y="299072"/>
                    </a:lnTo>
                    <a:lnTo>
                      <a:pt x="449897" y="293852"/>
                    </a:lnTo>
                    <a:lnTo>
                      <a:pt x="451408" y="288531"/>
                    </a:lnTo>
                    <a:close/>
                  </a:path>
                  <a:path w="702310" h="579120">
                    <a:moveTo>
                      <a:pt x="455917" y="52895"/>
                    </a:moveTo>
                    <a:lnTo>
                      <a:pt x="449072" y="46786"/>
                    </a:lnTo>
                    <a:lnTo>
                      <a:pt x="445414" y="44665"/>
                    </a:lnTo>
                    <a:lnTo>
                      <a:pt x="454063" y="34772"/>
                    </a:lnTo>
                    <a:lnTo>
                      <a:pt x="448310" y="31178"/>
                    </a:lnTo>
                    <a:lnTo>
                      <a:pt x="442188" y="28854"/>
                    </a:lnTo>
                    <a:lnTo>
                      <a:pt x="440258" y="29692"/>
                    </a:lnTo>
                    <a:lnTo>
                      <a:pt x="438746" y="29946"/>
                    </a:lnTo>
                    <a:lnTo>
                      <a:pt x="438823" y="32385"/>
                    </a:lnTo>
                    <a:lnTo>
                      <a:pt x="439356" y="35496"/>
                    </a:lnTo>
                    <a:lnTo>
                      <a:pt x="440055" y="37325"/>
                    </a:lnTo>
                    <a:lnTo>
                      <a:pt x="440232" y="40982"/>
                    </a:lnTo>
                    <a:lnTo>
                      <a:pt x="442798" y="56565"/>
                    </a:lnTo>
                    <a:lnTo>
                      <a:pt x="455764" y="54483"/>
                    </a:lnTo>
                    <a:lnTo>
                      <a:pt x="455917" y="52895"/>
                    </a:lnTo>
                    <a:close/>
                  </a:path>
                  <a:path w="702310" h="579120">
                    <a:moveTo>
                      <a:pt x="456082" y="54432"/>
                    </a:moveTo>
                    <a:lnTo>
                      <a:pt x="455764" y="54483"/>
                    </a:lnTo>
                    <a:lnTo>
                      <a:pt x="455752" y="54711"/>
                    </a:lnTo>
                    <a:lnTo>
                      <a:pt x="456082" y="54432"/>
                    </a:lnTo>
                    <a:close/>
                  </a:path>
                  <a:path w="702310" h="579120">
                    <a:moveTo>
                      <a:pt x="458317" y="164947"/>
                    </a:moveTo>
                    <a:lnTo>
                      <a:pt x="457377" y="158521"/>
                    </a:lnTo>
                    <a:lnTo>
                      <a:pt x="454964" y="152374"/>
                    </a:lnTo>
                    <a:lnTo>
                      <a:pt x="454507" y="151511"/>
                    </a:lnTo>
                    <a:lnTo>
                      <a:pt x="453364" y="150939"/>
                    </a:lnTo>
                    <a:lnTo>
                      <a:pt x="452551" y="150241"/>
                    </a:lnTo>
                    <a:lnTo>
                      <a:pt x="451853" y="151282"/>
                    </a:lnTo>
                    <a:lnTo>
                      <a:pt x="450583" y="152412"/>
                    </a:lnTo>
                    <a:lnTo>
                      <a:pt x="450494" y="157391"/>
                    </a:lnTo>
                    <a:lnTo>
                      <a:pt x="450786" y="161353"/>
                    </a:lnTo>
                    <a:lnTo>
                      <a:pt x="451116" y="169913"/>
                    </a:lnTo>
                    <a:lnTo>
                      <a:pt x="451180" y="174498"/>
                    </a:lnTo>
                    <a:lnTo>
                      <a:pt x="451662" y="179946"/>
                    </a:lnTo>
                    <a:lnTo>
                      <a:pt x="452970" y="180619"/>
                    </a:lnTo>
                    <a:lnTo>
                      <a:pt x="453707" y="181406"/>
                    </a:lnTo>
                    <a:lnTo>
                      <a:pt x="454494" y="180467"/>
                    </a:lnTo>
                    <a:lnTo>
                      <a:pt x="455650" y="179539"/>
                    </a:lnTo>
                    <a:lnTo>
                      <a:pt x="455993" y="178549"/>
                    </a:lnTo>
                    <a:lnTo>
                      <a:pt x="457835" y="171627"/>
                    </a:lnTo>
                    <a:lnTo>
                      <a:pt x="458317" y="164947"/>
                    </a:lnTo>
                    <a:close/>
                  </a:path>
                  <a:path w="702310" h="579120">
                    <a:moveTo>
                      <a:pt x="459028" y="509447"/>
                    </a:moveTo>
                    <a:lnTo>
                      <a:pt x="454469" y="505015"/>
                    </a:lnTo>
                    <a:lnTo>
                      <a:pt x="455345" y="495985"/>
                    </a:lnTo>
                    <a:lnTo>
                      <a:pt x="453771" y="491744"/>
                    </a:lnTo>
                    <a:lnTo>
                      <a:pt x="453097" y="487400"/>
                    </a:lnTo>
                    <a:lnTo>
                      <a:pt x="446684" y="492353"/>
                    </a:lnTo>
                    <a:lnTo>
                      <a:pt x="452234" y="496671"/>
                    </a:lnTo>
                    <a:lnTo>
                      <a:pt x="450202" y="502246"/>
                    </a:lnTo>
                    <a:lnTo>
                      <a:pt x="452666" y="514388"/>
                    </a:lnTo>
                    <a:lnTo>
                      <a:pt x="459028" y="509447"/>
                    </a:lnTo>
                    <a:close/>
                  </a:path>
                  <a:path w="702310" h="579120">
                    <a:moveTo>
                      <a:pt x="459994" y="545592"/>
                    </a:moveTo>
                    <a:lnTo>
                      <a:pt x="453872" y="547446"/>
                    </a:lnTo>
                    <a:lnTo>
                      <a:pt x="451586" y="548132"/>
                    </a:lnTo>
                    <a:lnTo>
                      <a:pt x="448297" y="555675"/>
                    </a:lnTo>
                    <a:lnTo>
                      <a:pt x="454228" y="558482"/>
                    </a:lnTo>
                    <a:lnTo>
                      <a:pt x="452958" y="562775"/>
                    </a:lnTo>
                    <a:lnTo>
                      <a:pt x="453339" y="570014"/>
                    </a:lnTo>
                    <a:lnTo>
                      <a:pt x="453796" y="576808"/>
                    </a:lnTo>
                    <a:lnTo>
                      <a:pt x="458152" y="576935"/>
                    </a:lnTo>
                    <a:lnTo>
                      <a:pt x="457479" y="560793"/>
                    </a:lnTo>
                    <a:lnTo>
                      <a:pt x="456958" y="550748"/>
                    </a:lnTo>
                    <a:lnTo>
                      <a:pt x="459994" y="545592"/>
                    </a:lnTo>
                    <a:close/>
                  </a:path>
                  <a:path w="702310" h="579120">
                    <a:moveTo>
                      <a:pt x="463169" y="129120"/>
                    </a:moveTo>
                    <a:lnTo>
                      <a:pt x="461835" y="112064"/>
                    </a:lnTo>
                    <a:lnTo>
                      <a:pt x="461035" y="104521"/>
                    </a:lnTo>
                    <a:lnTo>
                      <a:pt x="459816" y="96647"/>
                    </a:lnTo>
                    <a:lnTo>
                      <a:pt x="459206" y="93472"/>
                    </a:lnTo>
                    <a:lnTo>
                      <a:pt x="460971" y="89712"/>
                    </a:lnTo>
                    <a:lnTo>
                      <a:pt x="457479" y="86614"/>
                    </a:lnTo>
                    <a:lnTo>
                      <a:pt x="454888" y="84353"/>
                    </a:lnTo>
                    <a:lnTo>
                      <a:pt x="458800" y="76631"/>
                    </a:lnTo>
                    <a:lnTo>
                      <a:pt x="449110" y="71805"/>
                    </a:lnTo>
                    <a:lnTo>
                      <a:pt x="456857" y="67475"/>
                    </a:lnTo>
                    <a:lnTo>
                      <a:pt x="455409" y="58432"/>
                    </a:lnTo>
                    <a:lnTo>
                      <a:pt x="455752" y="54711"/>
                    </a:lnTo>
                    <a:lnTo>
                      <a:pt x="447814" y="61290"/>
                    </a:lnTo>
                    <a:lnTo>
                      <a:pt x="444969" y="67691"/>
                    </a:lnTo>
                    <a:lnTo>
                      <a:pt x="443623" y="70383"/>
                    </a:lnTo>
                    <a:lnTo>
                      <a:pt x="448779" y="75107"/>
                    </a:lnTo>
                    <a:lnTo>
                      <a:pt x="447306" y="79044"/>
                    </a:lnTo>
                    <a:lnTo>
                      <a:pt x="447649" y="81864"/>
                    </a:lnTo>
                    <a:lnTo>
                      <a:pt x="448652" y="89585"/>
                    </a:lnTo>
                    <a:lnTo>
                      <a:pt x="450634" y="97116"/>
                    </a:lnTo>
                    <a:lnTo>
                      <a:pt x="450710" y="112064"/>
                    </a:lnTo>
                    <a:lnTo>
                      <a:pt x="455053" y="117830"/>
                    </a:lnTo>
                    <a:lnTo>
                      <a:pt x="454050" y="127330"/>
                    </a:lnTo>
                    <a:lnTo>
                      <a:pt x="457987" y="129082"/>
                    </a:lnTo>
                    <a:lnTo>
                      <a:pt x="460121" y="131114"/>
                    </a:lnTo>
                    <a:lnTo>
                      <a:pt x="461429" y="130048"/>
                    </a:lnTo>
                    <a:lnTo>
                      <a:pt x="463169" y="129120"/>
                    </a:lnTo>
                    <a:close/>
                  </a:path>
                  <a:path w="702310" h="579120">
                    <a:moveTo>
                      <a:pt x="482790" y="153543"/>
                    </a:moveTo>
                    <a:lnTo>
                      <a:pt x="482422" y="149529"/>
                    </a:lnTo>
                    <a:lnTo>
                      <a:pt x="482053" y="140271"/>
                    </a:lnTo>
                    <a:lnTo>
                      <a:pt x="481965" y="135026"/>
                    </a:lnTo>
                    <a:lnTo>
                      <a:pt x="481469" y="129057"/>
                    </a:lnTo>
                    <a:lnTo>
                      <a:pt x="479920" y="128549"/>
                    </a:lnTo>
                    <a:lnTo>
                      <a:pt x="479069" y="127901"/>
                    </a:lnTo>
                    <a:lnTo>
                      <a:pt x="478409" y="128981"/>
                    </a:lnTo>
                    <a:lnTo>
                      <a:pt x="477393" y="130048"/>
                    </a:lnTo>
                    <a:lnTo>
                      <a:pt x="476148" y="135877"/>
                    </a:lnTo>
                    <a:lnTo>
                      <a:pt x="472605" y="142468"/>
                    </a:lnTo>
                    <a:lnTo>
                      <a:pt x="479399" y="149517"/>
                    </a:lnTo>
                    <a:lnTo>
                      <a:pt x="476580" y="154940"/>
                    </a:lnTo>
                    <a:lnTo>
                      <a:pt x="478726" y="160616"/>
                    </a:lnTo>
                    <a:lnTo>
                      <a:pt x="479831" y="161518"/>
                    </a:lnTo>
                    <a:lnTo>
                      <a:pt x="480631" y="162534"/>
                    </a:lnTo>
                    <a:lnTo>
                      <a:pt x="481355" y="160909"/>
                    </a:lnTo>
                    <a:lnTo>
                      <a:pt x="482587" y="159207"/>
                    </a:lnTo>
                    <a:lnTo>
                      <a:pt x="482790" y="153543"/>
                    </a:lnTo>
                    <a:close/>
                  </a:path>
                  <a:path w="702310" h="579120">
                    <a:moveTo>
                      <a:pt x="484073" y="213156"/>
                    </a:moveTo>
                    <a:lnTo>
                      <a:pt x="477393" y="209156"/>
                    </a:lnTo>
                    <a:lnTo>
                      <a:pt x="477024" y="214795"/>
                    </a:lnTo>
                    <a:lnTo>
                      <a:pt x="476999" y="220421"/>
                    </a:lnTo>
                    <a:lnTo>
                      <a:pt x="475830" y="228104"/>
                    </a:lnTo>
                    <a:lnTo>
                      <a:pt x="472008" y="230759"/>
                    </a:lnTo>
                    <a:lnTo>
                      <a:pt x="473837" y="237223"/>
                    </a:lnTo>
                    <a:lnTo>
                      <a:pt x="476440" y="241782"/>
                    </a:lnTo>
                    <a:lnTo>
                      <a:pt x="478663" y="246456"/>
                    </a:lnTo>
                    <a:lnTo>
                      <a:pt x="480123" y="246253"/>
                    </a:lnTo>
                    <a:lnTo>
                      <a:pt x="480949" y="238315"/>
                    </a:lnTo>
                    <a:lnTo>
                      <a:pt x="481304" y="232664"/>
                    </a:lnTo>
                    <a:lnTo>
                      <a:pt x="481101" y="230962"/>
                    </a:lnTo>
                    <a:lnTo>
                      <a:pt x="480974" y="228092"/>
                    </a:lnTo>
                    <a:lnTo>
                      <a:pt x="481203" y="226860"/>
                    </a:lnTo>
                    <a:lnTo>
                      <a:pt x="478891" y="220484"/>
                    </a:lnTo>
                    <a:lnTo>
                      <a:pt x="484073" y="213156"/>
                    </a:lnTo>
                    <a:close/>
                  </a:path>
                  <a:path w="702310" h="579120">
                    <a:moveTo>
                      <a:pt x="484568" y="116230"/>
                    </a:moveTo>
                    <a:lnTo>
                      <a:pt x="479425" y="110896"/>
                    </a:lnTo>
                    <a:lnTo>
                      <a:pt x="480682" y="105854"/>
                    </a:lnTo>
                    <a:lnTo>
                      <a:pt x="480568" y="102920"/>
                    </a:lnTo>
                    <a:lnTo>
                      <a:pt x="480822" y="100495"/>
                    </a:lnTo>
                    <a:lnTo>
                      <a:pt x="479818" y="96494"/>
                    </a:lnTo>
                    <a:lnTo>
                      <a:pt x="478447" y="94957"/>
                    </a:lnTo>
                    <a:lnTo>
                      <a:pt x="477481" y="93294"/>
                    </a:lnTo>
                    <a:lnTo>
                      <a:pt x="476923" y="94945"/>
                    </a:lnTo>
                    <a:lnTo>
                      <a:pt x="476059" y="96634"/>
                    </a:lnTo>
                    <a:lnTo>
                      <a:pt x="475856" y="98259"/>
                    </a:lnTo>
                    <a:lnTo>
                      <a:pt x="475386" y="102273"/>
                    </a:lnTo>
                    <a:lnTo>
                      <a:pt x="477113" y="107149"/>
                    </a:lnTo>
                    <a:lnTo>
                      <a:pt x="470573" y="114376"/>
                    </a:lnTo>
                    <a:lnTo>
                      <a:pt x="479298" y="117335"/>
                    </a:lnTo>
                    <a:lnTo>
                      <a:pt x="472097" y="121094"/>
                    </a:lnTo>
                    <a:lnTo>
                      <a:pt x="473671" y="123634"/>
                    </a:lnTo>
                    <a:lnTo>
                      <a:pt x="474446" y="125018"/>
                    </a:lnTo>
                    <a:lnTo>
                      <a:pt x="476491" y="123075"/>
                    </a:lnTo>
                    <a:lnTo>
                      <a:pt x="484568" y="116230"/>
                    </a:lnTo>
                    <a:close/>
                  </a:path>
                  <a:path w="702310" h="579120">
                    <a:moveTo>
                      <a:pt x="510171" y="194716"/>
                    </a:moveTo>
                    <a:lnTo>
                      <a:pt x="508038" y="191160"/>
                    </a:lnTo>
                    <a:lnTo>
                      <a:pt x="506603" y="187058"/>
                    </a:lnTo>
                    <a:lnTo>
                      <a:pt x="505485" y="186512"/>
                    </a:lnTo>
                    <a:lnTo>
                      <a:pt x="502602" y="187960"/>
                    </a:lnTo>
                    <a:lnTo>
                      <a:pt x="502450" y="188620"/>
                    </a:lnTo>
                    <a:lnTo>
                      <a:pt x="502386" y="193941"/>
                    </a:lnTo>
                    <a:lnTo>
                      <a:pt x="503199" y="199212"/>
                    </a:lnTo>
                    <a:lnTo>
                      <a:pt x="502678" y="204571"/>
                    </a:lnTo>
                    <a:lnTo>
                      <a:pt x="498627" y="210121"/>
                    </a:lnTo>
                    <a:lnTo>
                      <a:pt x="499795" y="210464"/>
                    </a:lnTo>
                    <a:lnTo>
                      <a:pt x="500913" y="211150"/>
                    </a:lnTo>
                    <a:lnTo>
                      <a:pt x="503478" y="211061"/>
                    </a:lnTo>
                    <a:lnTo>
                      <a:pt x="505841" y="210413"/>
                    </a:lnTo>
                    <a:lnTo>
                      <a:pt x="507796" y="206108"/>
                    </a:lnTo>
                    <a:lnTo>
                      <a:pt x="510082" y="202158"/>
                    </a:lnTo>
                    <a:lnTo>
                      <a:pt x="510171" y="194716"/>
                    </a:lnTo>
                    <a:close/>
                  </a:path>
                  <a:path w="702310" h="579120">
                    <a:moveTo>
                      <a:pt x="524662" y="61671"/>
                    </a:moveTo>
                    <a:lnTo>
                      <a:pt x="524014" y="42113"/>
                    </a:lnTo>
                    <a:lnTo>
                      <a:pt x="523163" y="22809"/>
                    </a:lnTo>
                    <a:lnTo>
                      <a:pt x="522008" y="22212"/>
                    </a:lnTo>
                    <a:lnTo>
                      <a:pt x="519239" y="23444"/>
                    </a:lnTo>
                    <a:lnTo>
                      <a:pt x="517258" y="26771"/>
                    </a:lnTo>
                    <a:lnTo>
                      <a:pt x="514057" y="30848"/>
                    </a:lnTo>
                    <a:lnTo>
                      <a:pt x="515099" y="31775"/>
                    </a:lnTo>
                    <a:lnTo>
                      <a:pt x="519277" y="38341"/>
                    </a:lnTo>
                    <a:lnTo>
                      <a:pt x="520014" y="45758"/>
                    </a:lnTo>
                    <a:lnTo>
                      <a:pt x="519557" y="53428"/>
                    </a:lnTo>
                    <a:lnTo>
                      <a:pt x="520217" y="60807"/>
                    </a:lnTo>
                    <a:lnTo>
                      <a:pt x="520484" y="61772"/>
                    </a:lnTo>
                    <a:lnTo>
                      <a:pt x="521449" y="62509"/>
                    </a:lnTo>
                    <a:lnTo>
                      <a:pt x="522122" y="63423"/>
                    </a:lnTo>
                    <a:lnTo>
                      <a:pt x="523024" y="62598"/>
                    </a:lnTo>
                    <a:lnTo>
                      <a:pt x="524662" y="61671"/>
                    </a:lnTo>
                    <a:close/>
                  </a:path>
                  <a:path w="702310" h="579120">
                    <a:moveTo>
                      <a:pt x="534339" y="534339"/>
                    </a:moveTo>
                    <a:lnTo>
                      <a:pt x="532218" y="477888"/>
                    </a:lnTo>
                    <a:lnTo>
                      <a:pt x="531710" y="468249"/>
                    </a:lnTo>
                    <a:lnTo>
                      <a:pt x="530161" y="467156"/>
                    </a:lnTo>
                    <a:lnTo>
                      <a:pt x="529272" y="465937"/>
                    </a:lnTo>
                    <a:lnTo>
                      <a:pt x="527710" y="467461"/>
                    </a:lnTo>
                    <a:lnTo>
                      <a:pt x="525399" y="468922"/>
                    </a:lnTo>
                    <a:lnTo>
                      <a:pt x="521919" y="477951"/>
                    </a:lnTo>
                    <a:lnTo>
                      <a:pt x="523392" y="478663"/>
                    </a:lnTo>
                    <a:lnTo>
                      <a:pt x="530593" y="482219"/>
                    </a:lnTo>
                    <a:lnTo>
                      <a:pt x="527761" y="488721"/>
                    </a:lnTo>
                    <a:lnTo>
                      <a:pt x="528739" y="504063"/>
                    </a:lnTo>
                    <a:lnTo>
                      <a:pt x="530098" y="535787"/>
                    </a:lnTo>
                    <a:lnTo>
                      <a:pt x="531558" y="537273"/>
                    </a:lnTo>
                    <a:lnTo>
                      <a:pt x="532371" y="538886"/>
                    </a:lnTo>
                    <a:lnTo>
                      <a:pt x="533044" y="536663"/>
                    </a:lnTo>
                    <a:lnTo>
                      <a:pt x="534339" y="534339"/>
                    </a:lnTo>
                    <a:close/>
                  </a:path>
                  <a:path w="702310" h="579120">
                    <a:moveTo>
                      <a:pt x="534504" y="569582"/>
                    </a:moveTo>
                    <a:lnTo>
                      <a:pt x="528269" y="568223"/>
                    </a:lnTo>
                    <a:lnTo>
                      <a:pt x="527875" y="571588"/>
                    </a:lnTo>
                    <a:lnTo>
                      <a:pt x="527177" y="575005"/>
                    </a:lnTo>
                    <a:lnTo>
                      <a:pt x="527151" y="578319"/>
                    </a:lnTo>
                    <a:lnTo>
                      <a:pt x="531482" y="578370"/>
                    </a:lnTo>
                    <a:lnTo>
                      <a:pt x="531456" y="578180"/>
                    </a:lnTo>
                    <a:lnTo>
                      <a:pt x="531393" y="577989"/>
                    </a:lnTo>
                    <a:lnTo>
                      <a:pt x="531304" y="574509"/>
                    </a:lnTo>
                    <a:lnTo>
                      <a:pt x="534504" y="569582"/>
                    </a:lnTo>
                    <a:close/>
                  </a:path>
                  <a:path w="702310" h="579120">
                    <a:moveTo>
                      <a:pt x="538454" y="42037"/>
                    </a:moveTo>
                    <a:lnTo>
                      <a:pt x="537362" y="36334"/>
                    </a:lnTo>
                    <a:lnTo>
                      <a:pt x="537616" y="30416"/>
                    </a:lnTo>
                    <a:lnTo>
                      <a:pt x="537159" y="24803"/>
                    </a:lnTo>
                    <a:lnTo>
                      <a:pt x="533908" y="19964"/>
                    </a:lnTo>
                    <a:lnTo>
                      <a:pt x="533679" y="27393"/>
                    </a:lnTo>
                    <a:lnTo>
                      <a:pt x="532447" y="35064"/>
                    </a:lnTo>
                    <a:lnTo>
                      <a:pt x="534504" y="49466"/>
                    </a:lnTo>
                    <a:lnTo>
                      <a:pt x="529932" y="58242"/>
                    </a:lnTo>
                    <a:lnTo>
                      <a:pt x="537032" y="63944"/>
                    </a:lnTo>
                    <a:lnTo>
                      <a:pt x="538454" y="42037"/>
                    </a:lnTo>
                    <a:close/>
                  </a:path>
                  <a:path w="702310" h="579120">
                    <a:moveTo>
                      <a:pt x="554570" y="578497"/>
                    </a:moveTo>
                    <a:lnTo>
                      <a:pt x="551688" y="507288"/>
                    </a:lnTo>
                    <a:lnTo>
                      <a:pt x="551649" y="506285"/>
                    </a:lnTo>
                    <a:lnTo>
                      <a:pt x="550608" y="505485"/>
                    </a:lnTo>
                    <a:lnTo>
                      <a:pt x="550049" y="504583"/>
                    </a:lnTo>
                    <a:lnTo>
                      <a:pt x="549109" y="505853"/>
                    </a:lnTo>
                    <a:lnTo>
                      <a:pt x="547306" y="507263"/>
                    </a:lnTo>
                    <a:lnTo>
                      <a:pt x="550011" y="578485"/>
                    </a:lnTo>
                    <a:lnTo>
                      <a:pt x="554570" y="578497"/>
                    </a:lnTo>
                    <a:close/>
                  </a:path>
                  <a:path w="702310" h="579120">
                    <a:moveTo>
                      <a:pt x="556285" y="357365"/>
                    </a:moveTo>
                    <a:lnTo>
                      <a:pt x="555193" y="351764"/>
                    </a:lnTo>
                    <a:lnTo>
                      <a:pt x="551980" y="345617"/>
                    </a:lnTo>
                    <a:lnTo>
                      <a:pt x="548106" y="346468"/>
                    </a:lnTo>
                    <a:lnTo>
                      <a:pt x="547281" y="352894"/>
                    </a:lnTo>
                    <a:lnTo>
                      <a:pt x="546646" y="359219"/>
                    </a:lnTo>
                    <a:lnTo>
                      <a:pt x="545985" y="367233"/>
                    </a:lnTo>
                    <a:lnTo>
                      <a:pt x="546227" y="368935"/>
                    </a:lnTo>
                    <a:lnTo>
                      <a:pt x="546455" y="374624"/>
                    </a:lnTo>
                    <a:lnTo>
                      <a:pt x="546481" y="378663"/>
                    </a:lnTo>
                    <a:lnTo>
                      <a:pt x="546976" y="383514"/>
                    </a:lnTo>
                    <a:lnTo>
                      <a:pt x="548322" y="384149"/>
                    </a:lnTo>
                    <a:lnTo>
                      <a:pt x="549122" y="384924"/>
                    </a:lnTo>
                    <a:lnTo>
                      <a:pt x="549859" y="383908"/>
                    </a:lnTo>
                    <a:lnTo>
                      <a:pt x="551205" y="382816"/>
                    </a:lnTo>
                    <a:lnTo>
                      <a:pt x="551395" y="376174"/>
                    </a:lnTo>
                    <a:lnTo>
                      <a:pt x="548843" y="369963"/>
                    </a:lnTo>
                    <a:lnTo>
                      <a:pt x="556285" y="357365"/>
                    </a:lnTo>
                    <a:close/>
                  </a:path>
                  <a:path w="702310" h="579120">
                    <a:moveTo>
                      <a:pt x="564527" y="9398"/>
                    </a:moveTo>
                    <a:lnTo>
                      <a:pt x="563930" y="7645"/>
                    </a:lnTo>
                    <a:lnTo>
                      <a:pt x="563778" y="3949"/>
                    </a:lnTo>
                    <a:lnTo>
                      <a:pt x="563841" y="1917"/>
                    </a:lnTo>
                    <a:lnTo>
                      <a:pt x="563511" y="0"/>
                    </a:lnTo>
                    <a:lnTo>
                      <a:pt x="559549" y="342"/>
                    </a:lnTo>
                    <a:lnTo>
                      <a:pt x="558622" y="3683"/>
                    </a:lnTo>
                    <a:lnTo>
                      <a:pt x="553593" y="4762"/>
                    </a:lnTo>
                    <a:lnTo>
                      <a:pt x="551294" y="7239"/>
                    </a:lnTo>
                    <a:lnTo>
                      <a:pt x="550252" y="8356"/>
                    </a:lnTo>
                    <a:lnTo>
                      <a:pt x="554088" y="12026"/>
                    </a:lnTo>
                    <a:lnTo>
                      <a:pt x="556590" y="14884"/>
                    </a:lnTo>
                    <a:lnTo>
                      <a:pt x="558888" y="15036"/>
                    </a:lnTo>
                    <a:lnTo>
                      <a:pt x="561454" y="13728"/>
                    </a:lnTo>
                    <a:lnTo>
                      <a:pt x="563359" y="12319"/>
                    </a:lnTo>
                    <a:lnTo>
                      <a:pt x="564527" y="9398"/>
                    </a:lnTo>
                    <a:close/>
                  </a:path>
                  <a:path w="702310" h="579120">
                    <a:moveTo>
                      <a:pt x="571563" y="202780"/>
                    </a:moveTo>
                    <a:lnTo>
                      <a:pt x="568312" y="118148"/>
                    </a:lnTo>
                    <a:lnTo>
                      <a:pt x="567639" y="104800"/>
                    </a:lnTo>
                    <a:lnTo>
                      <a:pt x="565785" y="103454"/>
                    </a:lnTo>
                    <a:lnTo>
                      <a:pt x="564743" y="101968"/>
                    </a:lnTo>
                    <a:lnTo>
                      <a:pt x="562762" y="104000"/>
                    </a:lnTo>
                    <a:lnTo>
                      <a:pt x="559498" y="106070"/>
                    </a:lnTo>
                    <a:lnTo>
                      <a:pt x="559066" y="108064"/>
                    </a:lnTo>
                    <a:lnTo>
                      <a:pt x="558495" y="110693"/>
                    </a:lnTo>
                    <a:lnTo>
                      <a:pt x="559409" y="113652"/>
                    </a:lnTo>
                    <a:lnTo>
                      <a:pt x="565683" y="121996"/>
                    </a:lnTo>
                    <a:lnTo>
                      <a:pt x="564832" y="129108"/>
                    </a:lnTo>
                    <a:lnTo>
                      <a:pt x="560171" y="144754"/>
                    </a:lnTo>
                    <a:lnTo>
                      <a:pt x="561073" y="151968"/>
                    </a:lnTo>
                    <a:lnTo>
                      <a:pt x="563016" y="155448"/>
                    </a:lnTo>
                    <a:lnTo>
                      <a:pt x="568731" y="161747"/>
                    </a:lnTo>
                    <a:lnTo>
                      <a:pt x="561835" y="164541"/>
                    </a:lnTo>
                    <a:lnTo>
                      <a:pt x="564184" y="173570"/>
                    </a:lnTo>
                    <a:lnTo>
                      <a:pt x="566940" y="178168"/>
                    </a:lnTo>
                    <a:lnTo>
                      <a:pt x="566051" y="190106"/>
                    </a:lnTo>
                    <a:lnTo>
                      <a:pt x="566801" y="196418"/>
                    </a:lnTo>
                    <a:lnTo>
                      <a:pt x="567258" y="203720"/>
                    </a:lnTo>
                    <a:lnTo>
                      <a:pt x="568248" y="204533"/>
                    </a:lnTo>
                    <a:lnTo>
                      <a:pt x="568820" y="205422"/>
                    </a:lnTo>
                    <a:lnTo>
                      <a:pt x="569772" y="204177"/>
                    </a:lnTo>
                    <a:lnTo>
                      <a:pt x="571563" y="202780"/>
                    </a:lnTo>
                    <a:close/>
                  </a:path>
                  <a:path w="702310" h="579120">
                    <a:moveTo>
                      <a:pt x="576580" y="235267"/>
                    </a:moveTo>
                    <a:lnTo>
                      <a:pt x="571017" y="230962"/>
                    </a:lnTo>
                    <a:lnTo>
                      <a:pt x="572655" y="226491"/>
                    </a:lnTo>
                    <a:lnTo>
                      <a:pt x="572452" y="221132"/>
                    </a:lnTo>
                    <a:lnTo>
                      <a:pt x="572452" y="215925"/>
                    </a:lnTo>
                    <a:lnTo>
                      <a:pt x="571690" y="210146"/>
                    </a:lnTo>
                    <a:lnTo>
                      <a:pt x="568109" y="209588"/>
                    </a:lnTo>
                    <a:lnTo>
                      <a:pt x="566458" y="210096"/>
                    </a:lnTo>
                    <a:lnTo>
                      <a:pt x="565073" y="210527"/>
                    </a:lnTo>
                    <a:lnTo>
                      <a:pt x="562851" y="213601"/>
                    </a:lnTo>
                    <a:lnTo>
                      <a:pt x="567410" y="217424"/>
                    </a:lnTo>
                    <a:lnTo>
                      <a:pt x="568045" y="222123"/>
                    </a:lnTo>
                    <a:lnTo>
                      <a:pt x="568363" y="231622"/>
                    </a:lnTo>
                    <a:lnTo>
                      <a:pt x="569468" y="235864"/>
                    </a:lnTo>
                    <a:lnTo>
                      <a:pt x="570153" y="240195"/>
                    </a:lnTo>
                    <a:lnTo>
                      <a:pt x="576580" y="235267"/>
                    </a:lnTo>
                    <a:close/>
                  </a:path>
                  <a:path w="702310" h="579120">
                    <a:moveTo>
                      <a:pt x="582028" y="578319"/>
                    </a:moveTo>
                    <a:lnTo>
                      <a:pt x="581799" y="572731"/>
                    </a:lnTo>
                    <a:lnTo>
                      <a:pt x="581621" y="567143"/>
                    </a:lnTo>
                    <a:lnTo>
                      <a:pt x="581253" y="560565"/>
                    </a:lnTo>
                    <a:lnTo>
                      <a:pt x="579323" y="559917"/>
                    </a:lnTo>
                    <a:lnTo>
                      <a:pt x="578256" y="559104"/>
                    </a:lnTo>
                    <a:lnTo>
                      <a:pt x="577799" y="560197"/>
                    </a:lnTo>
                    <a:lnTo>
                      <a:pt x="576922" y="561352"/>
                    </a:lnTo>
                    <a:lnTo>
                      <a:pt x="577113" y="567639"/>
                    </a:lnTo>
                    <a:lnTo>
                      <a:pt x="576859" y="573062"/>
                    </a:lnTo>
                    <a:lnTo>
                      <a:pt x="576922" y="578383"/>
                    </a:lnTo>
                    <a:lnTo>
                      <a:pt x="582028" y="578319"/>
                    </a:lnTo>
                    <a:close/>
                  </a:path>
                  <a:path w="702310" h="579120">
                    <a:moveTo>
                      <a:pt x="597839" y="35864"/>
                    </a:moveTo>
                    <a:lnTo>
                      <a:pt x="591896" y="30327"/>
                    </a:lnTo>
                    <a:lnTo>
                      <a:pt x="591159" y="23507"/>
                    </a:lnTo>
                    <a:lnTo>
                      <a:pt x="582891" y="23075"/>
                    </a:lnTo>
                    <a:lnTo>
                      <a:pt x="578243" y="21818"/>
                    </a:lnTo>
                    <a:lnTo>
                      <a:pt x="574548" y="27762"/>
                    </a:lnTo>
                    <a:lnTo>
                      <a:pt x="578662" y="32258"/>
                    </a:lnTo>
                    <a:lnTo>
                      <a:pt x="581139" y="30975"/>
                    </a:lnTo>
                    <a:lnTo>
                      <a:pt x="583946" y="29730"/>
                    </a:lnTo>
                    <a:lnTo>
                      <a:pt x="587057" y="28486"/>
                    </a:lnTo>
                    <a:lnTo>
                      <a:pt x="587311" y="29502"/>
                    </a:lnTo>
                    <a:lnTo>
                      <a:pt x="588098" y="31229"/>
                    </a:lnTo>
                    <a:lnTo>
                      <a:pt x="584885" y="33032"/>
                    </a:lnTo>
                    <a:lnTo>
                      <a:pt x="581812" y="34340"/>
                    </a:lnTo>
                    <a:lnTo>
                      <a:pt x="578802" y="35737"/>
                    </a:lnTo>
                    <a:lnTo>
                      <a:pt x="579081" y="42697"/>
                    </a:lnTo>
                    <a:lnTo>
                      <a:pt x="583628" y="41859"/>
                    </a:lnTo>
                    <a:lnTo>
                      <a:pt x="586562" y="38417"/>
                    </a:lnTo>
                    <a:lnTo>
                      <a:pt x="588187" y="41021"/>
                    </a:lnTo>
                    <a:lnTo>
                      <a:pt x="597839" y="35864"/>
                    </a:lnTo>
                    <a:close/>
                  </a:path>
                  <a:path w="702310" h="579120">
                    <a:moveTo>
                      <a:pt x="602094" y="425399"/>
                    </a:moveTo>
                    <a:lnTo>
                      <a:pt x="601472" y="424637"/>
                    </a:lnTo>
                    <a:lnTo>
                      <a:pt x="599643" y="425640"/>
                    </a:lnTo>
                    <a:lnTo>
                      <a:pt x="601472" y="425869"/>
                    </a:lnTo>
                    <a:lnTo>
                      <a:pt x="602094" y="425399"/>
                    </a:lnTo>
                    <a:close/>
                  </a:path>
                  <a:path w="702310" h="579120">
                    <a:moveTo>
                      <a:pt x="607656" y="571284"/>
                    </a:moveTo>
                    <a:lnTo>
                      <a:pt x="603885" y="566064"/>
                    </a:lnTo>
                    <a:lnTo>
                      <a:pt x="604202" y="559904"/>
                    </a:lnTo>
                    <a:lnTo>
                      <a:pt x="604240" y="559054"/>
                    </a:lnTo>
                    <a:lnTo>
                      <a:pt x="602703" y="558393"/>
                    </a:lnTo>
                    <a:lnTo>
                      <a:pt x="601726" y="557479"/>
                    </a:lnTo>
                    <a:lnTo>
                      <a:pt x="601014" y="558292"/>
                    </a:lnTo>
                    <a:lnTo>
                      <a:pt x="600405" y="559054"/>
                    </a:lnTo>
                    <a:lnTo>
                      <a:pt x="596988" y="562673"/>
                    </a:lnTo>
                    <a:lnTo>
                      <a:pt x="592505" y="565480"/>
                    </a:lnTo>
                    <a:lnTo>
                      <a:pt x="600837" y="571055"/>
                    </a:lnTo>
                    <a:lnTo>
                      <a:pt x="601103" y="574332"/>
                    </a:lnTo>
                    <a:lnTo>
                      <a:pt x="600316" y="577862"/>
                    </a:lnTo>
                    <a:lnTo>
                      <a:pt x="607009" y="577557"/>
                    </a:lnTo>
                    <a:lnTo>
                      <a:pt x="607656" y="571284"/>
                    </a:lnTo>
                    <a:close/>
                  </a:path>
                  <a:path w="702310" h="579120">
                    <a:moveTo>
                      <a:pt x="609688" y="150202"/>
                    </a:moveTo>
                    <a:lnTo>
                      <a:pt x="603224" y="147535"/>
                    </a:lnTo>
                    <a:lnTo>
                      <a:pt x="602869" y="152057"/>
                    </a:lnTo>
                    <a:lnTo>
                      <a:pt x="601662" y="156806"/>
                    </a:lnTo>
                    <a:lnTo>
                      <a:pt x="603173" y="165442"/>
                    </a:lnTo>
                    <a:lnTo>
                      <a:pt x="599160" y="171437"/>
                    </a:lnTo>
                    <a:lnTo>
                      <a:pt x="605663" y="174091"/>
                    </a:lnTo>
                    <a:lnTo>
                      <a:pt x="607212" y="161328"/>
                    </a:lnTo>
                    <a:lnTo>
                      <a:pt x="604888" y="156400"/>
                    </a:lnTo>
                    <a:lnTo>
                      <a:pt x="609688" y="150202"/>
                    </a:lnTo>
                    <a:close/>
                  </a:path>
                  <a:path w="702310" h="579120">
                    <a:moveTo>
                      <a:pt x="611746" y="200685"/>
                    </a:moveTo>
                    <a:lnTo>
                      <a:pt x="607314" y="196240"/>
                    </a:lnTo>
                    <a:lnTo>
                      <a:pt x="608114" y="187185"/>
                    </a:lnTo>
                    <a:lnTo>
                      <a:pt x="606552" y="182943"/>
                    </a:lnTo>
                    <a:lnTo>
                      <a:pt x="605840" y="178625"/>
                    </a:lnTo>
                    <a:lnTo>
                      <a:pt x="599706" y="183616"/>
                    </a:lnTo>
                    <a:lnTo>
                      <a:pt x="604913" y="187972"/>
                    </a:lnTo>
                    <a:lnTo>
                      <a:pt x="603021" y="193662"/>
                    </a:lnTo>
                    <a:lnTo>
                      <a:pt x="605548" y="205676"/>
                    </a:lnTo>
                    <a:lnTo>
                      <a:pt x="611746" y="200685"/>
                    </a:lnTo>
                    <a:close/>
                  </a:path>
                  <a:path w="702310" h="579120">
                    <a:moveTo>
                      <a:pt x="619112" y="240538"/>
                    </a:moveTo>
                    <a:lnTo>
                      <a:pt x="611098" y="239915"/>
                    </a:lnTo>
                    <a:lnTo>
                      <a:pt x="615696" y="229514"/>
                    </a:lnTo>
                    <a:lnTo>
                      <a:pt x="606323" y="232841"/>
                    </a:lnTo>
                    <a:lnTo>
                      <a:pt x="611124" y="238163"/>
                    </a:lnTo>
                    <a:lnTo>
                      <a:pt x="610019" y="242277"/>
                    </a:lnTo>
                    <a:lnTo>
                      <a:pt x="609854" y="242849"/>
                    </a:lnTo>
                    <a:lnTo>
                      <a:pt x="610044" y="243420"/>
                    </a:lnTo>
                    <a:lnTo>
                      <a:pt x="610209" y="247535"/>
                    </a:lnTo>
                    <a:lnTo>
                      <a:pt x="611162" y="252691"/>
                    </a:lnTo>
                    <a:lnTo>
                      <a:pt x="612063" y="257035"/>
                    </a:lnTo>
                    <a:lnTo>
                      <a:pt x="613473" y="256882"/>
                    </a:lnTo>
                    <a:lnTo>
                      <a:pt x="615416" y="251383"/>
                    </a:lnTo>
                    <a:lnTo>
                      <a:pt x="619112" y="240538"/>
                    </a:lnTo>
                    <a:close/>
                  </a:path>
                  <a:path w="702310" h="579120">
                    <a:moveTo>
                      <a:pt x="625767" y="530098"/>
                    </a:moveTo>
                    <a:lnTo>
                      <a:pt x="622122" y="524294"/>
                    </a:lnTo>
                    <a:lnTo>
                      <a:pt x="617461" y="517004"/>
                    </a:lnTo>
                    <a:lnTo>
                      <a:pt x="613676" y="514286"/>
                    </a:lnTo>
                    <a:lnTo>
                      <a:pt x="612622" y="513537"/>
                    </a:lnTo>
                    <a:lnTo>
                      <a:pt x="620953" y="506387"/>
                    </a:lnTo>
                    <a:lnTo>
                      <a:pt x="620991" y="504050"/>
                    </a:lnTo>
                    <a:lnTo>
                      <a:pt x="613410" y="501167"/>
                    </a:lnTo>
                    <a:lnTo>
                      <a:pt x="613130" y="493306"/>
                    </a:lnTo>
                    <a:lnTo>
                      <a:pt x="614730" y="491845"/>
                    </a:lnTo>
                    <a:lnTo>
                      <a:pt x="621449" y="485711"/>
                    </a:lnTo>
                    <a:lnTo>
                      <a:pt x="612546" y="482003"/>
                    </a:lnTo>
                    <a:lnTo>
                      <a:pt x="619417" y="478256"/>
                    </a:lnTo>
                    <a:lnTo>
                      <a:pt x="619086" y="478002"/>
                    </a:lnTo>
                    <a:lnTo>
                      <a:pt x="618413" y="477481"/>
                    </a:lnTo>
                    <a:lnTo>
                      <a:pt x="618058" y="477215"/>
                    </a:lnTo>
                    <a:lnTo>
                      <a:pt x="616648" y="476250"/>
                    </a:lnTo>
                    <a:lnTo>
                      <a:pt x="614489" y="476377"/>
                    </a:lnTo>
                    <a:lnTo>
                      <a:pt x="614730" y="476173"/>
                    </a:lnTo>
                    <a:lnTo>
                      <a:pt x="614235" y="475881"/>
                    </a:lnTo>
                    <a:lnTo>
                      <a:pt x="613714" y="475602"/>
                    </a:lnTo>
                    <a:lnTo>
                      <a:pt x="613206" y="475310"/>
                    </a:lnTo>
                    <a:lnTo>
                      <a:pt x="613270" y="475716"/>
                    </a:lnTo>
                    <a:lnTo>
                      <a:pt x="613384" y="476046"/>
                    </a:lnTo>
                    <a:lnTo>
                      <a:pt x="613410" y="476478"/>
                    </a:lnTo>
                    <a:lnTo>
                      <a:pt x="613829" y="476377"/>
                    </a:lnTo>
                    <a:lnTo>
                      <a:pt x="614146" y="476402"/>
                    </a:lnTo>
                    <a:lnTo>
                      <a:pt x="614464" y="476389"/>
                    </a:lnTo>
                    <a:lnTo>
                      <a:pt x="613714" y="476999"/>
                    </a:lnTo>
                    <a:lnTo>
                      <a:pt x="613054" y="477481"/>
                    </a:lnTo>
                    <a:lnTo>
                      <a:pt x="613410" y="476478"/>
                    </a:lnTo>
                    <a:lnTo>
                      <a:pt x="611606" y="478002"/>
                    </a:lnTo>
                    <a:lnTo>
                      <a:pt x="610603" y="477608"/>
                    </a:lnTo>
                    <a:lnTo>
                      <a:pt x="610704" y="477469"/>
                    </a:lnTo>
                    <a:lnTo>
                      <a:pt x="611212" y="476618"/>
                    </a:lnTo>
                    <a:lnTo>
                      <a:pt x="611962" y="475818"/>
                    </a:lnTo>
                    <a:lnTo>
                      <a:pt x="612648" y="475005"/>
                    </a:lnTo>
                    <a:lnTo>
                      <a:pt x="613206" y="475310"/>
                    </a:lnTo>
                    <a:lnTo>
                      <a:pt x="613168" y="475005"/>
                    </a:lnTo>
                    <a:lnTo>
                      <a:pt x="612508" y="470890"/>
                    </a:lnTo>
                    <a:lnTo>
                      <a:pt x="610273" y="467982"/>
                    </a:lnTo>
                    <a:lnTo>
                      <a:pt x="609130" y="458152"/>
                    </a:lnTo>
                    <a:lnTo>
                      <a:pt x="608558" y="451777"/>
                    </a:lnTo>
                    <a:lnTo>
                      <a:pt x="608431" y="445147"/>
                    </a:lnTo>
                    <a:lnTo>
                      <a:pt x="609015" y="438594"/>
                    </a:lnTo>
                    <a:lnTo>
                      <a:pt x="610781" y="427418"/>
                    </a:lnTo>
                    <a:lnTo>
                      <a:pt x="612305" y="435444"/>
                    </a:lnTo>
                    <a:lnTo>
                      <a:pt x="613943" y="438594"/>
                    </a:lnTo>
                    <a:lnTo>
                      <a:pt x="615810" y="438162"/>
                    </a:lnTo>
                    <a:lnTo>
                      <a:pt x="616877" y="438086"/>
                    </a:lnTo>
                    <a:lnTo>
                      <a:pt x="617105" y="435813"/>
                    </a:lnTo>
                    <a:lnTo>
                      <a:pt x="617537" y="433489"/>
                    </a:lnTo>
                    <a:lnTo>
                      <a:pt x="617486" y="431012"/>
                    </a:lnTo>
                    <a:lnTo>
                      <a:pt x="617347" y="427418"/>
                    </a:lnTo>
                    <a:lnTo>
                      <a:pt x="617334" y="427050"/>
                    </a:lnTo>
                    <a:lnTo>
                      <a:pt x="617054" y="420395"/>
                    </a:lnTo>
                    <a:lnTo>
                      <a:pt x="616750" y="414464"/>
                    </a:lnTo>
                    <a:lnTo>
                      <a:pt x="616661" y="411899"/>
                    </a:lnTo>
                    <a:lnTo>
                      <a:pt x="616534" y="405676"/>
                    </a:lnTo>
                    <a:lnTo>
                      <a:pt x="616559" y="402894"/>
                    </a:lnTo>
                    <a:lnTo>
                      <a:pt x="617016" y="394830"/>
                    </a:lnTo>
                    <a:lnTo>
                      <a:pt x="618032" y="386092"/>
                    </a:lnTo>
                    <a:lnTo>
                      <a:pt x="618363" y="380492"/>
                    </a:lnTo>
                    <a:lnTo>
                      <a:pt x="617524" y="375691"/>
                    </a:lnTo>
                    <a:lnTo>
                      <a:pt x="615022" y="369316"/>
                    </a:lnTo>
                    <a:lnTo>
                      <a:pt x="614603" y="368350"/>
                    </a:lnTo>
                    <a:lnTo>
                      <a:pt x="613892" y="367538"/>
                    </a:lnTo>
                    <a:lnTo>
                      <a:pt x="613308" y="366636"/>
                    </a:lnTo>
                    <a:lnTo>
                      <a:pt x="612381" y="367919"/>
                    </a:lnTo>
                    <a:lnTo>
                      <a:pt x="610603" y="369328"/>
                    </a:lnTo>
                    <a:lnTo>
                      <a:pt x="610946" y="380492"/>
                    </a:lnTo>
                    <a:lnTo>
                      <a:pt x="611987" y="409651"/>
                    </a:lnTo>
                    <a:lnTo>
                      <a:pt x="610933" y="410806"/>
                    </a:lnTo>
                    <a:lnTo>
                      <a:pt x="610362" y="411899"/>
                    </a:lnTo>
                    <a:lnTo>
                      <a:pt x="609333" y="410806"/>
                    </a:lnTo>
                    <a:lnTo>
                      <a:pt x="608330" y="409892"/>
                    </a:lnTo>
                    <a:lnTo>
                      <a:pt x="607187" y="408381"/>
                    </a:lnTo>
                    <a:lnTo>
                      <a:pt x="607580" y="407606"/>
                    </a:lnTo>
                    <a:lnTo>
                      <a:pt x="606704" y="405676"/>
                    </a:lnTo>
                    <a:lnTo>
                      <a:pt x="605917" y="404291"/>
                    </a:lnTo>
                    <a:lnTo>
                      <a:pt x="605180" y="402894"/>
                    </a:lnTo>
                    <a:lnTo>
                      <a:pt x="604380" y="404406"/>
                    </a:lnTo>
                    <a:lnTo>
                      <a:pt x="603275" y="405892"/>
                    </a:lnTo>
                    <a:lnTo>
                      <a:pt x="602208" y="410006"/>
                    </a:lnTo>
                    <a:lnTo>
                      <a:pt x="604748" y="413270"/>
                    </a:lnTo>
                    <a:lnTo>
                      <a:pt x="598512" y="414464"/>
                    </a:lnTo>
                    <a:lnTo>
                      <a:pt x="597611" y="419976"/>
                    </a:lnTo>
                    <a:lnTo>
                      <a:pt x="601472" y="424637"/>
                    </a:lnTo>
                    <a:lnTo>
                      <a:pt x="603923" y="423303"/>
                    </a:lnTo>
                    <a:lnTo>
                      <a:pt x="606285" y="421754"/>
                    </a:lnTo>
                    <a:lnTo>
                      <a:pt x="609828" y="420395"/>
                    </a:lnTo>
                    <a:lnTo>
                      <a:pt x="611327" y="421360"/>
                    </a:lnTo>
                    <a:lnTo>
                      <a:pt x="612559" y="421716"/>
                    </a:lnTo>
                    <a:lnTo>
                      <a:pt x="611073" y="423392"/>
                    </a:lnTo>
                    <a:lnTo>
                      <a:pt x="609752" y="425196"/>
                    </a:lnTo>
                    <a:lnTo>
                      <a:pt x="607466" y="427050"/>
                    </a:lnTo>
                    <a:lnTo>
                      <a:pt x="605561" y="426402"/>
                    </a:lnTo>
                    <a:lnTo>
                      <a:pt x="601472" y="425869"/>
                    </a:lnTo>
                    <a:lnTo>
                      <a:pt x="594652" y="431012"/>
                    </a:lnTo>
                    <a:lnTo>
                      <a:pt x="602348" y="434263"/>
                    </a:lnTo>
                    <a:lnTo>
                      <a:pt x="600608" y="439369"/>
                    </a:lnTo>
                    <a:lnTo>
                      <a:pt x="595566" y="445147"/>
                    </a:lnTo>
                    <a:lnTo>
                      <a:pt x="600011" y="446976"/>
                    </a:lnTo>
                    <a:lnTo>
                      <a:pt x="599376" y="450519"/>
                    </a:lnTo>
                    <a:lnTo>
                      <a:pt x="597712" y="454621"/>
                    </a:lnTo>
                    <a:lnTo>
                      <a:pt x="599084" y="458152"/>
                    </a:lnTo>
                    <a:lnTo>
                      <a:pt x="602576" y="460527"/>
                    </a:lnTo>
                    <a:lnTo>
                      <a:pt x="600075" y="467880"/>
                    </a:lnTo>
                    <a:lnTo>
                      <a:pt x="601687" y="476999"/>
                    </a:lnTo>
                    <a:lnTo>
                      <a:pt x="601776" y="478256"/>
                    </a:lnTo>
                    <a:lnTo>
                      <a:pt x="598144" y="484886"/>
                    </a:lnTo>
                    <a:lnTo>
                      <a:pt x="605383" y="488251"/>
                    </a:lnTo>
                    <a:lnTo>
                      <a:pt x="604354" y="490181"/>
                    </a:lnTo>
                    <a:lnTo>
                      <a:pt x="601167" y="491845"/>
                    </a:lnTo>
                    <a:lnTo>
                      <a:pt x="595363" y="490448"/>
                    </a:lnTo>
                    <a:lnTo>
                      <a:pt x="605929" y="502602"/>
                    </a:lnTo>
                    <a:lnTo>
                      <a:pt x="605447" y="504240"/>
                    </a:lnTo>
                    <a:lnTo>
                      <a:pt x="602538" y="515442"/>
                    </a:lnTo>
                    <a:lnTo>
                      <a:pt x="605269" y="515277"/>
                    </a:lnTo>
                    <a:lnTo>
                      <a:pt x="610057" y="514286"/>
                    </a:lnTo>
                    <a:lnTo>
                      <a:pt x="613105" y="521131"/>
                    </a:lnTo>
                    <a:lnTo>
                      <a:pt x="614946" y="527532"/>
                    </a:lnTo>
                    <a:lnTo>
                      <a:pt x="617029" y="533819"/>
                    </a:lnTo>
                    <a:lnTo>
                      <a:pt x="625767" y="530098"/>
                    </a:lnTo>
                    <a:close/>
                  </a:path>
                  <a:path w="702310" h="579120">
                    <a:moveTo>
                      <a:pt x="627354" y="544118"/>
                    </a:moveTo>
                    <a:lnTo>
                      <a:pt x="626960" y="541820"/>
                    </a:lnTo>
                    <a:lnTo>
                      <a:pt x="624332" y="539051"/>
                    </a:lnTo>
                    <a:lnTo>
                      <a:pt x="621652" y="538111"/>
                    </a:lnTo>
                    <a:lnTo>
                      <a:pt x="619455" y="536879"/>
                    </a:lnTo>
                    <a:lnTo>
                      <a:pt x="618769" y="538759"/>
                    </a:lnTo>
                    <a:lnTo>
                      <a:pt x="617639" y="540677"/>
                    </a:lnTo>
                    <a:lnTo>
                      <a:pt x="617232" y="545439"/>
                    </a:lnTo>
                    <a:lnTo>
                      <a:pt x="617613" y="548297"/>
                    </a:lnTo>
                    <a:lnTo>
                      <a:pt x="618020" y="559308"/>
                    </a:lnTo>
                    <a:lnTo>
                      <a:pt x="618324" y="563753"/>
                    </a:lnTo>
                    <a:lnTo>
                      <a:pt x="619480" y="564375"/>
                    </a:lnTo>
                    <a:lnTo>
                      <a:pt x="620852" y="563778"/>
                    </a:lnTo>
                    <a:lnTo>
                      <a:pt x="622706" y="562737"/>
                    </a:lnTo>
                    <a:lnTo>
                      <a:pt x="621284" y="556806"/>
                    </a:lnTo>
                    <a:lnTo>
                      <a:pt x="623341" y="551281"/>
                    </a:lnTo>
                    <a:lnTo>
                      <a:pt x="627354" y="544118"/>
                    </a:lnTo>
                    <a:close/>
                  </a:path>
                  <a:path w="702310" h="579120">
                    <a:moveTo>
                      <a:pt x="635165" y="336257"/>
                    </a:moveTo>
                    <a:lnTo>
                      <a:pt x="628904" y="332270"/>
                    </a:lnTo>
                    <a:lnTo>
                      <a:pt x="628599" y="337959"/>
                    </a:lnTo>
                    <a:lnTo>
                      <a:pt x="627507" y="343827"/>
                    </a:lnTo>
                    <a:lnTo>
                      <a:pt x="628916" y="353631"/>
                    </a:lnTo>
                    <a:lnTo>
                      <a:pt x="624967" y="359625"/>
                    </a:lnTo>
                    <a:lnTo>
                      <a:pt x="631583" y="362204"/>
                    </a:lnTo>
                    <a:lnTo>
                      <a:pt x="633145" y="348589"/>
                    </a:lnTo>
                    <a:lnTo>
                      <a:pt x="630529" y="343408"/>
                    </a:lnTo>
                    <a:lnTo>
                      <a:pt x="635165" y="336257"/>
                    </a:lnTo>
                    <a:close/>
                  </a:path>
                  <a:path w="702310" h="579120">
                    <a:moveTo>
                      <a:pt x="637692" y="150190"/>
                    </a:moveTo>
                    <a:lnTo>
                      <a:pt x="637247" y="150279"/>
                    </a:lnTo>
                    <a:lnTo>
                      <a:pt x="636803" y="150355"/>
                    </a:lnTo>
                    <a:lnTo>
                      <a:pt x="636333" y="150418"/>
                    </a:lnTo>
                    <a:lnTo>
                      <a:pt x="636562" y="150596"/>
                    </a:lnTo>
                    <a:lnTo>
                      <a:pt x="636701" y="150761"/>
                    </a:lnTo>
                    <a:lnTo>
                      <a:pt x="636905" y="150952"/>
                    </a:lnTo>
                    <a:lnTo>
                      <a:pt x="637159" y="150698"/>
                    </a:lnTo>
                    <a:lnTo>
                      <a:pt x="637692" y="150190"/>
                    </a:lnTo>
                    <a:close/>
                  </a:path>
                  <a:path w="702310" h="579120">
                    <a:moveTo>
                      <a:pt x="640308" y="303085"/>
                    </a:moveTo>
                    <a:lnTo>
                      <a:pt x="639800" y="301371"/>
                    </a:lnTo>
                    <a:lnTo>
                      <a:pt x="639800" y="299643"/>
                    </a:lnTo>
                    <a:lnTo>
                      <a:pt x="638632" y="291515"/>
                    </a:lnTo>
                    <a:lnTo>
                      <a:pt x="636130" y="283768"/>
                    </a:lnTo>
                    <a:lnTo>
                      <a:pt x="633907" y="275894"/>
                    </a:lnTo>
                    <a:lnTo>
                      <a:pt x="633564" y="267423"/>
                    </a:lnTo>
                    <a:lnTo>
                      <a:pt x="634580" y="259486"/>
                    </a:lnTo>
                    <a:lnTo>
                      <a:pt x="632193" y="251828"/>
                    </a:lnTo>
                    <a:lnTo>
                      <a:pt x="631342" y="244055"/>
                    </a:lnTo>
                    <a:lnTo>
                      <a:pt x="628459" y="250431"/>
                    </a:lnTo>
                    <a:lnTo>
                      <a:pt x="628586" y="256336"/>
                    </a:lnTo>
                    <a:lnTo>
                      <a:pt x="629589" y="261899"/>
                    </a:lnTo>
                    <a:lnTo>
                      <a:pt x="629335" y="267220"/>
                    </a:lnTo>
                    <a:lnTo>
                      <a:pt x="629640" y="274904"/>
                    </a:lnTo>
                    <a:lnTo>
                      <a:pt x="629297" y="281393"/>
                    </a:lnTo>
                    <a:lnTo>
                      <a:pt x="631342" y="293865"/>
                    </a:lnTo>
                    <a:lnTo>
                      <a:pt x="633653" y="299859"/>
                    </a:lnTo>
                    <a:lnTo>
                      <a:pt x="635800" y="306946"/>
                    </a:lnTo>
                    <a:lnTo>
                      <a:pt x="636638" y="307746"/>
                    </a:lnTo>
                    <a:lnTo>
                      <a:pt x="637222" y="308622"/>
                    </a:lnTo>
                    <a:lnTo>
                      <a:pt x="638149" y="307352"/>
                    </a:lnTo>
                    <a:lnTo>
                      <a:pt x="639572" y="306070"/>
                    </a:lnTo>
                    <a:lnTo>
                      <a:pt x="640308" y="303085"/>
                    </a:lnTo>
                    <a:close/>
                  </a:path>
                  <a:path w="702310" h="579120">
                    <a:moveTo>
                      <a:pt x="642848" y="148234"/>
                    </a:moveTo>
                    <a:lnTo>
                      <a:pt x="641705" y="145745"/>
                    </a:lnTo>
                    <a:lnTo>
                      <a:pt x="638721" y="144106"/>
                    </a:lnTo>
                    <a:lnTo>
                      <a:pt x="638835" y="139065"/>
                    </a:lnTo>
                    <a:lnTo>
                      <a:pt x="641032" y="135851"/>
                    </a:lnTo>
                    <a:lnTo>
                      <a:pt x="642315" y="132791"/>
                    </a:lnTo>
                    <a:lnTo>
                      <a:pt x="633209" y="134467"/>
                    </a:lnTo>
                    <a:lnTo>
                      <a:pt x="627684" y="140589"/>
                    </a:lnTo>
                    <a:lnTo>
                      <a:pt x="628840" y="146596"/>
                    </a:lnTo>
                    <a:lnTo>
                      <a:pt x="629780" y="154241"/>
                    </a:lnTo>
                    <a:lnTo>
                      <a:pt x="631990" y="156044"/>
                    </a:lnTo>
                    <a:lnTo>
                      <a:pt x="636041" y="157607"/>
                    </a:lnTo>
                    <a:lnTo>
                      <a:pt x="639076" y="156997"/>
                    </a:lnTo>
                    <a:lnTo>
                      <a:pt x="641616" y="156984"/>
                    </a:lnTo>
                    <a:lnTo>
                      <a:pt x="639597" y="153301"/>
                    </a:lnTo>
                    <a:lnTo>
                      <a:pt x="636905" y="150952"/>
                    </a:lnTo>
                    <a:lnTo>
                      <a:pt x="636435" y="151422"/>
                    </a:lnTo>
                    <a:lnTo>
                      <a:pt x="634936" y="150317"/>
                    </a:lnTo>
                    <a:lnTo>
                      <a:pt x="636333" y="150418"/>
                    </a:lnTo>
                    <a:lnTo>
                      <a:pt x="634707" y="149288"/>
                    </a:lnTo>
                    <a:lnTo>
                      <a:pt x="635431" y="148412"/>
                    </a:lnTo>
                    <a:lnTo>
                      <a:pt x="636600" y="148678"/>
                    </a:lnTo>
                    <a:lnTo>
                      <a:pt x="637476" y="149110"/>
                    </a:lnTo>
                    <a:lnTo>
                      <a:pt x="638390" y="149491"/>
                    </a:lnTo>
                    <a:lnTo>
                      <a:pt x="637705" y="150177"/>
                    </a:lnTo>
                    <a:lnTo>
                      <a:pt x="640638" y="149542"/>
                    </a:lnTo>
                    <a:lnTo>
                      <a:pt x="642848" y="148234"/>
                    </a:lnTo>
                    <a:close/>
                  </a:path>
                  <a:path w="702310" h="579120">
                    <a:moveTo>
                      <a:pt x="644321" y="519049"/>
                    </a:moveTo>
                    <a:lnTo>
                      <a:pt x="643839" y="515620"/>
                    </a:lnTo>
                    <a:lnTo>
                      <a:pt x="643534" y="508101"/>
                    </a:lnTo>
                    <a:lnTo>
                      <a:pt x="643509" y="504012"/>
                    </a:lnTo>
                    <a:lnTo>
                      <a:pt x="643102" y="500011"/>
                    </a:lnTo>
                    <a:lnTo>
                      <a:pt x="643013" y="499198"/>
                    </a:lnTo>
                    <a:lnTo>
                      <a:pt x="641502" y="498703"/>
                    </a:lnTo>
                    <a:lnTo>
                      <a:pt x="640651" y="498043"/>
                    </a:lnTo>
                    <a:lnTo>
                      <a:pt x="639991" y="499110"/>
                    </a:lnTo>
                    <a:lnTo>
                      <a:pt x="638987" y="500189"/>
                    </a:lnTo>
                    <a:lnTo>
                      <a:pt x="638733" y="501243"/>
                    </a:lnTo>
                    <a:lnTo>
                      <a:pt x="638619" y="506260"/>
                    </a:lnTo>
                    <a:lnTo>
                      <a:pt x="639406" y="511251"/>
                    </a:lnTo>
                    <a:lnTo>
                      <a:pt x="639025" y="516331"/>
                    </a:lnTo>
                    <a:lnTo>
                      <a:pt x="635406" y="521665"/>
                    </a:lnTo>
                    <a:lnTo>
                      <a:pt x="635000" y="522046"/>
                    </a:lnTo>
                    <a:lnTo>
                      <a:pt x="638162" y="524598"/>
                    </a:lnTo>
                    <a:lnTo>
                      <a:pt x="639673" y="526148"/>
                    </a:lnTo>
                    <a:lnTo>
                      <a:pt x="641146" y="524954"/>
                    </a:lnTo>
                    <a:lnTo>
                      <a:pt x="643775" y="523659"/>
                    </a:lnTo>
                    <a:lnTo>
                      <a:pt x="644321" y="519049"/>
                    </a:lnTo>
                    <a:close/>
                  </a:path>
                  <a:path w="702310" h="579120">
                    <a:moveTo>
                      <a:pt x="646074" y="567016"/>
                    </a:moveTo>
                    <a:lnTo>
                      <a:pt x="645756" y="565975"/>
                    </a:lnTo>
                    <a:lnTo>
                      <a:pt x="645185" y="564159"/>
                    </a:lnTo>
                    <a:lnTo>
                      <a:pt x="643940" y="562584"/>
                    </a:lnTo>
                    <a:lnTo>
                      <a:pt x="642988" y="560882"/>
                    </a:lnTo>
                    <a:lnTo>
                      <a:pt x="640613" y="562406"/>
                    </a:lnTo>
                    <a:lnTo>
                      <a:pt x="638390" y="564337"/>
                    </a:lnTo>
                    <a:lnTo>
                      <a:pt x="635787" y="565353"/>
                    </a:lnTo>
                    <a:lnTo>
                      <a:pt x="630339" y="567537"/>
                    </a:lnTo>
                    <a:lnTo>
                      <a:pt x="634250" y="567969"/>
                    </a:lnTo>
                    <a:lnTo>
                      <a:pt x="635508" y="570738"/>
                    </a:lnTo>
                    <a:lnTo>
                      <a:pt x="635800" y="571741"/>
                    </a:lnTo>
                    <a:lnTo>
                      <a:pt x="636054" y="572795"/>
                    </a:lnTo>
                    <a:lnTo>
                      <a:pt x="639572" y="571690"/>
                    </a:lnTo>
                    <a:lnTo>
                      <a:pt x="642874" y="570534"/>
                    </a:lnTo>
                    <a:lnTo>
                      <a:pt x="646049" y="569315"/>
                    </a:lnTo>
                    <a:lnTo>
                      <a:pt x="646074" y="567016"/>
                    </a:lnTo>
                    <a:close/>
                  </a:path>
                  <a:path w="702310" h="579120">
                    <a:moveTo>
                      <a:pt x="649541" y="182384"/>
                    </a:moveTo>
                    <a:lnTo>
                      <a:pt x="645007" y="175336"/>
                    </a:lnTo>
                    <a:lnTo>
                      <a:pt x="644931" y="172453"/>
                    </a:lnTo>
                    <a:lnTo>
                      <a:pt x="642251" y="167132"/>
                    </a:lnTo>
                    <a:lnTo>
                      <a:pt x="647712" y="160705"/>
                    </a:lnTo>
                    <a:lnTo>
                      <a:pt x="638530" y="161569"/>
                    </a:lnTo>
                    <a:lnTo>
                      <a:pt x="637832" y="161645"/>
                    </a:lnTo>
                    <a:lnTo>
                      <a:pt x="637095" y="161937"/>
                    </a:lnTo>
                    <a:lnTo>
                      <a:pt x="636371" y="162140"/>
                    </a:lnTo>
                    <a:lnTo>
                      <a:pt x="638213" y="165531"/>
                    </a:lnTo>
                    <a:lnTo>
                      <a:pt x="636231" y="169125"/>
                    </a:lnTo>
                    <a:lnTo>
                      <a:pt x="633984" y="175666"/>
                    </a:lnTo>
                    <a:lnTo>
                      <a:pt x="634974" y="178612"/>
                    </a:lnTo>
                    <a:lnTo>
                      <a:pt x="635165" y="183388"/>
                    </a:lnTo>
                    <a:lnTo>
                      <a:pt x="636993" y="189357"/>
                    </a:lnTo>
                    <a:lnTo>
                      <a:pt x="638048" y="188709"/>
                    </a:lnTo>
                    <a:lnTo>
                      <a:pt x="639648" y="188137"/>
                    </a:lnTo>
                    <a:lnTo>
                      <a:pt x="641807" y="184010"/>
                    </a:lnTo>
                    <a:lnTo>
                      <a:pt x="649541" y="182384"/>
                    </a:lnTo>
                    <a:close/>
                  </a:path>
                  <a:path w="702310" h="579120">
                    <a:moveTo>
                      <a:pt x="655637" y="163195"/>
                    </a:moveTo>
                    <a:lnTo>
                      <a:pt x="651764" y="157683"/>
                    </a:lnTo>
                    <a:lnTo>
                      <a:pt x="652297" y="146316"/>
                    </a:lnTo>
                    <a:lnTo>
                      <a:pt x="650760" y="140919"/>
                    </a:lnTo>
                    <a:lnTo>
                      <a:pt x="650011" y="135420"/>
                    </a:lnTo>
                    <a:lnTo>
                      <a:pt x="644017" y="141681"/>
                    </a:lnTo>
                    <a:lnTo>
                      <a:pt x="649465" y="147015"/>
                    </a:lnTo>
                    <a:lnTo>
                      <a:pt x="647052" y="153314"/>
                    </a:lnTo>
                    <a:lnTo>
                      <a:pt x="649947" y="169430"/>
                    </a:lnTo>
                    <a:lnTo>
                      <a:pt x="655637" y="163195"/>
                    </a:lnTo>
                    <a:close/>
                  </a:path>
                  <a:path w="702310" h="579120">
                    <a:moveTo>
                      <a:pt x="661428" y="232359"/>
                    </a:moveTo>
                    <a:lnTo>
                      <a:pt x="654304" y="227507"/>
                    </a:lnTo>
                    <a:lnTo>
                      <a:pt x="659434" y="219341"/>
                    </a:lnTo>
                    <a:lnTo>
                      <a:pt x="657098" y="216242"/>
                    </a:lnTo>
                    <a:lnTo>
                      <a:pt x="651078" y="211251"/>
                    </a:lnTo>
                    <a:lnTo>
                      <a:pt x="653643" y="208013"/>
                    </a:lnTo>
                    <a:lnTo>
                      <a:pt x="652830" y="205346"/>
                    </a:lnTo>
                    <a:lnTo>
                      <a:pt x="651662" y="201447"/>
                    </a:lnTo>
                    <a:lnTo>
                      <a:pt x="648754" y="198107"/>
                    </a:lnTo>
                    <a:lnTo>
                      <a:pt x="645515" y="193649"/>
                    </a:lnTo>
                    <a:lnTo>
                      <a:pt x="643737" y="193154"/>
                    </a:lnTo>
                    <a:lnTo>
                      <a:pt x="642429" y="192405"/>
                    </a:lnTo>
                    <a:lnTo>
                      <a:pt x="636041" y="205232"/>
                    </a:lnTo>
                    <a:lnTo>
                      <a:pt x="642493" y="206057"/>
                    </a:lnTo>
                    <a:lnTo>
                      <a:pt x="635114" y="212318"/>
                    </a:lnTo>
                    <a:lnTo>
                      <a:pt x="630821" y="208686"/>
                    </a:lnTo>
                    <a:lnTo>
                      <a:pt x="631291" y="203466"/>
                    </a:lnTo>
                    <a:lnTo>
                      <a:pt x="625830" y="200266"/>
                    </a:lnTo>
                    <a:lnTo>
                      <a:pt x="622376" y="201295"/>
                    </a:lnTo>
                    <a:lnTo>
                      <a:pt x="622325" y="201561"/>
                    </a:lnTo>
                    <a:lnTo>
                      <a:pt x="621995" y="203276"/>
                    </a:lnTo>
                    <a:lnTo>
                      <a:pt x="622261" y="204978"/>
                    </a:lnTo>
                    <a:lnTo>
                      <a:pt x="622350" y="207251"/>
                    </a:lnTo>
                    <a:lnTo>
                      <a:pt x="622223" y="207886"/>
                    </a:lnTo>
                    <a:lnTo>
                      <a:pt x="623544" y="211124"/>
                    </a:lnTo>
                    <a:lnTo>
                      <a:pt x="619925" y="215823"/>
                    </a:lnTo>
                    <a:lnTo>
                      <a:pt x="626770" y="216484"/>
                    </a:lnTo>
                    <a:lnTo>
                      <a:pt x="627684" y="216331"/>
                    </a:lnTo>
                    <a:lnTo>
                      <a:pt x="634911" y="212750"/>
                    </a:lnTo>
                    <a:lnTo>
                      <a:pt x="646315" y="215468"/>
                    </a:lnTo>
                    <a:lnTo>
                      <a:pt x="649744" y="219062"/>
                    </a:lnTo>
                    <a:lnTo>
                      <a:pt x="650963" y="227774"/>
                    </a:lnTo>
                    <a:lnTo>
                      <a:pt x="649986" y="231597"/>
                    </a:lnTo>
                    <a:lnTo>
                      <a:pt x="652399" y="237363"/>
                    </a:lnTo>
                    <a:lnTo>
                      <a:pt x="655688" y="239280"/>
                    </a:lnTo>
                    <a:lnTo>
                      <a:pt x="658444" y="241985"/>
                    </a:lnTo>
                    <a:lnTo>
                      <a:pt x="659066" y="240563"/>
                    </a:lnTo>
                    <a:lnTo>
                      <a:pt x="659930" y="239179"/>
                    </a:lnTo>
                    <a:lnTo>
                      <a:pt x="661428" y="232359"/>
                    </a:lnTo>
                    <a:close/>
                  </a:path>
                  <a:path w="702310" h="579120">
                    <a:moveTo>
                      <a:pt x="665480" y="287172"/>
                    </a:moveTo>
                    <a:lnTo>
                      <a:pt x="660069" y="280441"/>
                    </a:lnTo>
                    <a:lnTo>
                      <a:pt x="661733" y="274332"/>
                    </a:lnTo>
                    <a:lnTo>
                      <a:pt x="661416" y="266700"/>
                    </a:lnTo>
                    <a:lnTo>
                      <a:pt x="661339" y="260324"/>
                    </a:lnTo>
                    <a:lnTo>
                      <a:pt x="660590" y="253415"/>
                    </a:lnTo>
                    <a:lnTo>
                      <a:pt x="657161" y="253149"/>
                    </a:lnTo>
                    <a:lnTo>
                      <a:pt x="654164" y="253403"/>
                    </a:lnTo>
                    <a:lnTo>
                      <a:pt x="652183" y="254812"/>
                    </a:lnTo>
                    <a:lnTo>
                      <a:pt x="651510" y="257352"/>
                    </a:lnTo>
                    <a:lnTo>
                      <a:pt x="651256" y="259435"/>
                    </a:lnTo>
                    <a:lnTo>
                      <a:pt x="654812" y="264604"/>
                    </a:lnTo>
                    <a:lnTo>
                      <a:pt x="660844" y="267436"/>
                    </a:lnTo>
                    <a:lnTo>
                      <a:pt x="651421" y="274586"/>
                    </a:lnTo>
                    <a:lnTo>
                      <a:pt x="651738" y="279107"/>
                    </a:lnTo>
                    <a:lnTo>
                      <a:pt x="660844" y="283895"/>
                    </a:lnTo>
                    <a:lnTo>
                      <a:pt x="657745" y="288975"/>
                    </a:lnTo>
                    <a:lnTo>
                      <a:pt x="652945" y="295592"/>
                    </a:lnTo>
                    <a:lnTo>
                      <a:pt x="655015" y="297345"/>
                    </a:lnTo>
                    <a:lnTo>
                      <a:pt x="655840" y="298678"/>
                    </a:lnTo>
                    <a:lnTo>
                      <a:pt x="657072" y="297459"/>
                    </a:lnTo>
                    <a:lnTo>
                      <a:pt x="658533" y="296316"/>
                    </a:lnTo>
                    <a:lnTo>
                      <a:pt x="665480" y="287172"/>
                    </a:lnTo>
                    <a:close/>
                  </a:path>
                  <a:path w="702310" h="579120">
                    <a:moveTo>
                      <a:pt x="677862" y="96964"/>
                    </a:moveTo>
                    <a:lnTo>
                      <a:pt x="676071" y="91516"/>
                    </a:lnTo>
                    <a:lnTo>
                      <a:pt x="674903" y="85940"/>
                    </a:lnTo>
                    <a:lnTo>
                      <a:pt x="676910" y="79781"/>
                    </a:lnTo>
                    <a:lnTo>
                      <a:pt x="669721" y="78854"/>
                    </a:lnTo>
                    <a:lnTo>
                      <a:pt x="676465" y="73253"/>
                    </a:lnTo>
                    <a:lnTo>
                      <a:pt x="671144" y="66408"/>
                    </a:lnTo>
                    <a:lnTo>
                      <a:pt x="671893" y="60591"/>
                    </a:lnTo>
                    <a:lnTo>
                      <a:pt x="670966" y="51079"/>
                    </a:lnTo>
                    <a:lnTo>
                      <a:pt x="671106" y="46418"/>
                    </a:lnTo>
                    <a:lnTo>
                      <a:pt x="670623" y="40284"/>
                    </a:lnTo>
                    <a:lnTo>
                      <a:pt x="670128" y="38633"/>
                    </a:lnTo>
                    <a:lnTo>
                      <a:pt x="668642" y="36906"/>
                    </a:lnTo>
                    <a:lnTo>
                      <a:pt x="666419" y="37084"/>
                    </a:lnTo>
                    <a:lnTo>
                      <a:pt x="665137" y="37477"/>
                    </a:lnTo>
                    <a:lnTo>
                      <a:pt x="663854" y="37884"/>
                    </a:lnTo>
                    <a:lnTo>
                      <a:pt x="662762" y="38976"/>
                    </a:lnTo>
                    <a:lnTo>
                      <a:pt x="661593" y="39763"/>
                    </a:lnTo>
                    <a:lnTo>
                      <a:pt x="666216" y="45593"/>
                    </a:lnTo>
                    <a:lnTo>
                      <a:pt x="666965" y="52387"/>
                    </a:lnTo>
                    <a:lnTo>
                      <a:pt x="666419" y="59270"/>
                    </a:lnTo>
                    <a:lnTo>
                      <a:pt x="667156" y="65405"/>
                    </a:lnTo>
                    <a:lnTo>
                      <a:pt x="667461" y="73113"/>
                    </a:lnTo>
                    <a:lnTo>
                      <a:pt x="667905" y="79400"/>
                    </a:lnTo>
                    <a:lnTo>
                      <a:pt x="667905" y="89369"/>
                    </a:lnTo>
                    <a:lnTo>
                      <a:pt x="668286" y="92570"/>
                    </a:lnTo>
                    <a:lnTo>
                      <a:pt x="672846" y="93827"/>
                    </a:lnTo>
                    <a:lnTo>
                      <a:pt x="664629" y="98437"/>
                    </a:lnTo>
                    <a:lnTo>
                      <a:pt x="673963" y="99758"/>
                    </a:lnTo>
                    <a:lnTo>
                      <a:pt x="673214" y="103847"/>
                    </a:lnTo>
                    <a:lnTo>
                      <a:pt x="674649" y="104635"/>
                    </a:lnTo>
                    <a:lnTo>
                      <a:pt x="675347" y="105448"/>
                    </a:lnTo>
                    <a:lnTo>
                      <a:pt x="676173" y="104559"/>
                    </a:lnTo>
                    <a:lnTo>
                      <a:pt x="677456" y="103682"/>
                    </a:lnTo>
                    <a:lnTo>
                      <a:pt x="677748" y="102768"/>
                    </a:lnTo>
                    <a:lnTo>
                      <a:pt x="677862" y="96964"/>
                    </a:lnTo>
                    <a:close/>
                  </a:path>
                  <a:path w="702310" h="579120">
                    <a:moveTo>
                      <a:pt x="685228" y="173278"/>
                    </a:moveTo>
                    <a:lnTo>
                      <a:pt x="684339" y="155587"/>
                    </a:lnTo>
                    <a:lnTo>
                      <a:pt x="683247" y="149567"/>
                    </a:lnTo>
                    <a:lnTo>
                      <a:pt x="682485" y="143510"/>
                    </a:lnTo>
                    <a:lnTo>
                      <a:pt x="676643" y="149720"/>
                    </a:lnTo>
                    <a:lnTo>
                      <a:pt x="682015" y="155143"/>
                    </a:lnTo>
                    <a:lnTo>
                      <a:pt x="678637" y="164680"/>
                    </a:lnTo>
                    <a:lnTo>
                      <a:pt x="677316" y="168084"/>
                    </a:lnTo>
                    <a:lnTo>
                      <a:pt x="679386" y="175069"/>
                    </a:lnTo>
                    <a:lnTo>
                      <a:pt x="678230" y="178955"/>
                    </a:lnTo>
                    <a:lnTo>
                      <a:pt x="679564" y="185750"/>
                    </a:lnTo>
                    <a:lnTo>
                      <a:pt x="676643" y="189826"/>
                    </a:lnTo>
                    <a:lnTo>
                      <a:pt x="677545" y="196176"/>
                    </a:lnTo>
                    <a:lnTo>
                      <a:pt x="679538" y="198932"/>
                    </a:lnTo>
                    <a:lnTo>
                      <a:pt x="681189" y="201764"/>
                    </a:lnTo>
                    <a:lnTo>
                      <a:pt x="685228" y="173278"/>
                    </a:lnTo>
                    <a:close/>
                  </a:path>
                  <a:path w="702310" h="579120">
                    <a:moveTo>
                      <a:pt x="701840" y="505129"/>
                    </a:moveTo>
                    <a:lnTo>
                      <a:pt x="701243" y="504761"/>
                    </a:lnTo>
                    <a:lnTo>
                      <a:pt x="699452" y="504685"/>
                    </a:lnTo>
                    <a:lnTo>
                      <a:pt x="698347" y="504913"/>
                    </a:lnTo>
                    <a:lnTo>
                      <a:pt x="697077" y="505167"/>
                    </a:lnTo>
                    <a:lnTo>
                      <a:pt x="695109" y="506018"/>
                    </a:lnTo>
                    <a:lnTo>
                      <a:pt x="694042" y="508393"/>
                    </a:lnTo>
                    <a:lnTo>
                      <a:pt x="694143" y="510120"/>
                    </a:lnTo>
                    <a:lnTo>
                      <a:pt x="693648" y="513816"/>
                    </a:lnTo>
                    <a:lnTo>
                      <a:pt x="698411" y="520865"/>
                    </a:lnTo>
                    <a:lnTo>
                      <a:pt x="700049" y="515823"/>
                    </a:lnTo>
                    <a:lnTo>
                      <a:pt x="701179" y="510578"/>
                    </a:lnTo>
                    <a:lnTo>
                      <a:pt x="701840" y="505129"/>
                    </a:lnTo>
                    <a:close/>
                  </a:path>
                </a:pathLst>
              </a:custGeom>
              <a:solidFill>
                <a:srgbClr val="4F5252">
                  <a:alpha val="29998"/>
                </a:srgbClr>
              </a:solidFill>
            </p:spPr>
            <p:txBody>
              <a:bodyPr wrap="square" lIns="0" tIns="0" rIns="0" bIns="0" rtlCol="0"/>
              <a:lstStyle/>
              <a:p>
                <a:endParaRPr/>
              </a:p>
            </p:txBody>
          </p:sp>
          <p:sp>
            <p:nvSpPr>
              <p:cNvPr id="121" name="object 192">
                <a:extLst>
                  <a:ext uri="{FF2B5EF4-FFF2-40B4-BE49-F238E27FC236}">
                    <a16:creationId xmlns:a16="http://schemas.microsoft.com/office/drawing/2014/main" id="{E68A7AD7-049F-F032-D431-C311D9444EDB}"/>
                  </a:ext>
                </a:extLst>
              </p:cNvPr>
              <p:cNvSpPr/>
              <p:nvPr/>
            </p:nvSpPr>
            <p:spPr>
              <a:xfrm>
                <a:off x="4900142" y="7931937"/>
                <a:ext cx="612775" cy="582295"/>
              </a:xfrm>
              <a:custGeom>
                <a:avLst/>
                <a:gdLst/>
                <a:ahLst/>
                <a:cxnLst/>
                <a:rect l="l" t="t" r="r" b="b"/>
                <a:pathLst>
                  <a:path w="612775" h="582295">
                    <a:moveTo>
                      <a:pt x="8356" y="251231"/>
                    </a:moveTo>
                    <a:lnTo>
                      <a:pt x="4152" y="247764"/>
                    </a:lnTo>
                    <a:lnTo>
                      <a:pt x="5321" y="241414"/>
                    </a:lnTo>
                    <a:lnTo>
                      <a:pt x="4749" y="238556"/>
                    </a:lnTo>
                    <a:lnTo>
                      <a:pt x="4508" y="235724"/>
                    </a:lnTo>
                    <a:lnTo>
                      <a:pt x="4470" y="235292"/>
                    </a:lnTo>
                    <a:lnTo>
                      <a:pt x="3378" y="234683"/>
                    </a:lnTo>
                    <a:lnTo>
                      <a:pt x="1981" y="235242"/>
                    </a:lnTo>
                    <a:lnTo>
                      <a:pt x="203" y="236080"/>
                    </a:lnTo>
                    <a:lnTo>
                      <a:pt x="0" y="239483"/>
                    </a:lnTo>
                    <a:lnTo>
                      <a:pt x="266" y="242316"/>
                    </a:lnTo>
                    <a:lnTo>
                      <a:pt x="482" y="248043"/>
                    </a:lnTo>
                    <a:lnTo>
                      <a:pt x="2273" y="254736"/>
                    </a:lnTo>
                    <a:lnTo>
                      <a:pt x="8356" y="251231"/>
                    </a:lnTo>
                    <a:close/>
                  </a:path>
                  <a:path w="612775" h="582295">
                    <a:moveTo>
                      <a:pt x="19481" y="152133"/>
                    </a:moveTo>
                    <a:lnTo>
                      <a:pt x="19342" y="143713"/>
                    </a:lnTo>
                    <a:lnTo>
                      <a:pt x="19050" y="136232"/>
                    </a:lnTo>
                    <a:lnTo>
                      <a:pt x="18503" y="127889"/>
                    </a:lnTo>
                    <a:lnTo>
                      <a:pt x="17081" y="127254"/>
                    </a:lnTo>
                    <a:lnTo>
                      <a:pt x="16281" y="126466"/>
                    </a:lnTo>
                    <a:lnTo>
                      <a:pt x="15633" y="127431"/>
                    </a:lnTo>
                    <a:lnTo>
                      <a:pt x="14605" y="128435"/>
                    </a:lnTo>
                    <a:lnTo>
                      <a:pt x="14363" y="129324"/>
                    </a:lnTo>
                    <a:lnTo>
                      <a:pt x="14249" y="132067"/>
                    </a:lnTo>
                    <a:lnTo>
                      <a:pt x="14287" y="134708"/>
                    </a:lnTo>
                    <a:lnTo>
                      <a:pt x="14528" y="139966"/>
                    </a:lnTo>
                    <a:lnTo>
                      <a:pt x="14693" y="143992"/>
                    </a:lnTo>
                    <a:lnTo>
                      <a:pt x="14706" y="148043"/>
                    </a:lnTo>
                    <a:lnTo>
                      <a:pt x="15201" y="152933"/>
                    </a:lnTo>
                    <a:lnTo>
                      <a:pt x="16598" y="153568"/>
                    </a:lnTo>
                    <a:lnTo>
                      <a:pt x="17399" y="154330"/>
                    </a:lnTo>
                    <a:lnTo>
                      <a:pt x="18122" y="153289"/>
                    </a:lnTo>
                    <a:lnTo>
                      <a:pt x="19481" y="152133"/>
                    </a:lnTo>
                    <a:close/>
                  </a:path>
                  <a:path w="612775" h="582295">
                    <a:moveTo>
                      <a:pt x="59740" y="391490"/>
                    </a:moveTo>
                    <a:lnTo>
                      <a:pt x="59296" y="378764"/>
                    </a:lnTo>
                    <a:lnTo>
                      <a:pt x="58280" y="379361"/>
                    </a:lnTo>
                    <a:lnTo>
                      <a:pt x="56654" y="379869"/>
                    </a:lnTo>
                    <a:lnTo>
                      <a:pt x="55918" y="381622"/>
                    </a:lnTo>
                    <a:lnTo>
                      <a:pt x="56337" y="382803"/>
                    </a:lnTo>
                    <a:lnTo>
                      <a:pt x="56476" y="386219"/>
                    </a:lnTo>
                    <a:lnTo>
                      <a:pt x="56375" y="388543"/>
                    </a:lnTo>
                    <a:lnTo>
                      <a:pt x="56794" y="390728"/>
                    </a:lnTo>
                    <a:lnTo>
                      <a:pt x="56883" y="391223"/>
                    </a:lnTo>
                    <a:lnTo>
                      <a:pt x="58712" y="391261"/>
                    </a:lnTo>
                    <a:lnTo>
                      <a:pt x="59740" y="391490"/>
                    </a:lnTo>
                    <a:close/>
                  </a:path>
                  <a:path w="612775" h="582295">
                    <a:moveTo>
                      <a:pt x="60413" y="364020"/>
                    </a:moveTo>
                    <a:lnTo>
                      <a:pt x="58889" y="362572"/>
                    </a:lnTo>
                    <a:lnTo>
                      <a:pt x="58229" y="361149"/>
                    </a:lnTo>
                    <a:lnTo>
                      <a:pt x="57162" y="361924"/>
                    </a:lnTo>
                    <a:lnTo>
                      <a:pt x="55930" y="362597"/>
                    </a:lnTo>
                    <a:lnTo>
                      <a:pt x="53378" y="365429"/>
                    </a:lnTo>
                    <a:lnTo>
                      <a:pt x="51841" y="367449"/>
                    </a:lnTo>
                    <a:lnTo>
                      <a:pt x="50482" y="369150"/>
                    </a:lnTo>
                    <a:lnTo>
                      <a:pt x="53619" y="372160"/>
                    </a:lnTo>
                    <a:lnTo>
                      <a:pt x="55092" y="370738"/>
                    </a:lnTo>
                    <a:lnTo>
                      <a:pt x="57289" y="368490"/>
                    </a:lnTo>
                    <a:lnTo>
                      <a:pt x="59524" y="366979"/>
                    </a:lnTo>
                    <a:lnTo>
                      <a:pt x="59994" y="365417"/>
                    </a:lnTo>
                    <a:lnTo>
                      <a:pt x="60413" y="364020"/>
                    </a:lnTo>
                    <a:close/>
                  </a:path>
                  <a:path w="612775" h="582295">
                    <a:moveTo>
                      <a:pt x="63449" y="328777"/>
                    </a:moveTo>
                    <a:lnTo>
                      <a:pt x="61696" y="327279"/>
                    </a:lnTo>
                    <a:lnTo>
                      <a:pt x="59664" y="326250"/>
                    </a:lnTo>
                    <a:lnTo>
                      <a:pt x="56705" y="325970"/>
                    </a:lnTo>
                    <a:lnTo>
                      <a:pt x="54914" y="328295"/>
                    </a:lnTo>
                    <a:lnTo>
                      <a:pt x="51828" y="331139"/>
                    </a:lnTo>
                    <a:lnTo>
                      <a:pt x="55651" y="331736"/>
                    </a:lnTo>
                    <a:lnTo>
                      <a:pt x="57823" y="332574"/>
                    </a:lnTo>
                    <a:lnTo>
                      <a:pt x="59956" y="332206"/>
                    </a:lnTo>
                    <a:lnTo>
                      <a:pt x="61112" y="331990"/>
                    </a:lnTo>
                    <a:lnTo>
                      <a:pt x="63449" y="328777"/>
                    </a:lnTo>
                    <a:close/>
                  </a:path>
                  <a:path w="612775" h="582295">
                    <a:moveTo>
                      <a:pt x="64223" y="134670"/>
                    </a:moveTo>
                    <a:lnTo>
                      <a:pt x="56248" y="131826"/>
                    </a:lnTo>
                    <a:lnTo>
                      <a:pt x="58356" y="128143"/>
                    </a:lnTo>
                    <a:lnTo>
                      <a:pt x="57543" y="123825"/>
                    </a:lnTo>
                    <a:lnTo>
                      <a:pt x="56045" y="121653"/>
                    </a:lnTo>
                    <a:lnTo>
                      <a:pt x="54978" y="119354"/>
                    </a:lnTo>
                    <a:lnTo>
                      <a:pt x="48806" y="127063"/>
                    </a:lnTo>
                    <a:lnTo>
                      <a:pt x="49110" y="134912"/>
                    </a:lnTo>
                    <a:lnTo>
                      <a:pt x="55816" y="140246"/>
                    </a:lnTo>
                    <a:lnTo>
                      <a:pt x="53428" y="137820"/>
                    </a:lnTo>
                    <a:lnTo>
                      <a:pt x="64223" y="134670"/>
                    </a:lnTo>
                    <a:close/>
                  </a:path>
                  <a:path w="612775" h="582295">
                    <a:moveTo>
                      <a:pt x="65265" y="190601"/>
                    </a:moveTo>
                    <a:lnTo>
                      <a:pt x="61163" y="186804"/>
                    </a:lnTo>
                    <a:lnTo>
                      <a:pt x="62153" y="183857"/>
                    </a:lnTo>
                    <a:lnTo>
                      <a:pt x="62115" y="182714"/>
                    </a:lnTo>
                    <a:lnTo>
                      <a:pt x="62598" y="181178"/>
                    </a:lnTo>
                    <a:lnTo>
                      <a:pt x="61887" y="180505"/>
                    </a:lnTo>
                    <a:lnTo>
                      <a:pt x="60833" y="179527"/>
                    </a:lnTo>
                    <a:lnTo>
                      <a:pt x="58915" y="179171"/>
                    </a:lnTo>
                    <a:lnTo>
                      <a:pt x="57353" y="178549"/>
                    </a:lnTo>
                    <a:lnTo>
                      <a:pt x="56349" y="180136"/>
                    </a:lnTo>
                    <a:lnTo>
                      <a:pt x="54038" y="182486"/>
                    </a:lnTo>
                    <a:lnTo>
                      <a:pt x="56946" y="186067"/>
                    </a:lnTo>
                    <a:lnTo>
                      <a:pt x="55092" y="189699"/>
                    </a:lnTo>
                    <a:lnTo>
                      <a:pt x="55689" y="192925"/>
                    </a:lnTo>
                    <a:lnTo>
                      <a:pt x="57073" y="192684"/>
                    </a:lnTo>
                    <a:lnTo>
                      <a:pt x="65265" y="190601"/>
                    </a:lnTo>
                    <a:close/>
                  </a:path>
                  <a:path w="612775" h="582295">
                    <a:moveTo>
                      <a:pt x="76466" y="469950"/>
                    </a:moveTo>
                    <a:lnTo>
                      <a:pt x="70497" y="467804"/>
                    </a:lnTo>
                    <a:lnTo>
                      <a:pt x="68859" y="478624"/>
                    </a:lnTo>
                    <a:lnTo>
                      <a:pt x="70967" y="483235"/>
                    </a:lnTo>
                    <a:lnTo>
                      <a:pt x="66802" y="488759"/>
                    </a:lnTo>
                    <a:lnTo>
                      <a:pt x="72796" y="490880"/>
                    </a:lnTo>
                    <a:lnTo>
                      <a:pt x="73164" y="486943"/>
                    </a:lnTo>
                    <a:lnTo>
                      <a:pt x="74282" y="482815"/>
                    </a:lnTo>
                    <a:lnTo>
                      <a:pt x="73152" y="475246"/>
                    </a:lnTo>
                    <a:lnTo>
                      <a:pt x="76466" y="469950"/>
                    </a:lnTo>
                    <a:close/>
                  </a:path>
                  <a:path w="612775" h="582295">
                    <a:moveTo>
                      <a:pt x="82892" y="582193"/>
                    </a:moveTo>
                    <a:lnTo>
                      <a:pt x="82842" y="581660"/>
                    </a:lnTo>
                    <a:lnTo>
                      <a:pt x="82715" y="581152"/>
                    </a:lnTo>
                    <a:lnTo>
                      <a:pt x="81178" y="579501"/>
                    </a:lnTo>
                    <a:lnTo>
                      <a:pt x="77863" y="578040"/>
                    </a:lnTo>
                    <a:lnTo>
                      <a:pt x="76479" y="578650"/>
                    </a:lnTo>
                    <a:lnTo>
                      <a:pt x="72250" y="580491"/>
                    </a:lnTo>
                    <a:lnTo>
                      <a:pt x="74752" y="581164"/>
                    </a:lnTo>
                    <a:lnTo>
                      <a:pt x="76161" y="582028"/>
                    </a:lnTo>
                    <a:lnTo>
                      <a:pt x="78409" y="582066"/>
                    </a:lnTo>
                    <a:lnTo>
                      <a:pt x="80632" y="582180"/>
                    </a:lnTo>
                    <a:lnTo>
                      <a:pt x="82892" y="582193"/>
                    </a:lnTo>
                    <a:close/>
                  </a:path>
                  <a:path w="612775" h="582295">
                    <a:moveTo>
                      <a:pt x="121246" y="152882"/>
                    </a:moveTo>
                    <a:lnTo>
                      <a:pt x="120116" y="148513"/>
                    </a:lnTo>
                    <a:lnTo>
                      <a:pt x="119367" y="147701"/>
                    </a:lnTo>
                    <a:lnTo>
                      <a:pt x="118846" y="146837"/>
                    </a:lnTo>
                    <a:lnTo>
                      <a:pt x="117830" y="147383"/>
                    </a:lnTo>
                    <a:lnTo>
                      <a:pt x="116344" y="147815"/>
                    </a:lnTo>
                    <a:lnTo>
                      <a:pt x="113855" y="151549"/>
                    </a:lnTo>
                    <a:lnTo>
                      <a:pt x="112153" y="154647"/>
                    </a:lnTo>
                    <a:lnTo>
                      <a:pt x="110883" y="156832"/>
                    </a:lnTo>
                    <a:lnTo>
                      <a:pt x="113144" y="160629"/>
                    </a:lnTo>
                    <a:lnTo>
                      <a:pt x="114160" y="160070"/>
                    </a:lnTo>
                    <a:lnTo>
                      <a:pt x="115239" y="159575"/>
                    </a:lnTo>
                    <a:lnTo>
                      <a:pt x="116192" y="158940"/>
                    </a:lnTo>
                    <a:lnTo>
                      <a:pt x="120434" y="156146"/>
                    </a:lnTo>
                    <a:lnTo>
                      <a:pt x="121246" y="152882"/>
                    </a:lnTo>
                    <a:close/>
                  </a:path>
                  <a:path w="612775" h="582295">
                    <a:moveTo>
                      <a:pt x="121716" y="407136"/>
                    </a:moveTo>
                    <a:lnTo>
                      <a:pt x="121691" y="405371"/>
                    </a:lnTo>
                    <a:lnTo>
                      <a:pt x="121094" y="403212"/>
                    </a:lnTo>
                    <a:lnTo>
                      <a:pt x="118325" y="402958"/>
                    </a:lnTo>
                    <a:lnTo>
                      <a:pt x="118008" y="402932"/>
                    </a:lnTo>
                    <a:lnTo>
                      <a:pt x="116916" y="403923"/>
                    </a:lnTo>
                    <a:lnTo>
                      <a:pt x="116776" y="406107"/>
                    </a:lnTo>
                    <a:lnTo>
                      <a:pt x="116954" y="407797"/>
                    </a:lnTo>
                    <a:lnTo>
                      <a:pt x="117094" y="411213"/>
                    </a:lnTo>
                    <a:lnTo>
                      <a:pt x="120269" y="415493"/>
                    </a:lnTo>
                    <a:lnTo>
                      <a:pt x="120700" y="413283"/>
                    </a:lnTo>
                    <a:lnTo>
                      <a:pt x="121297" y="411060"/>
                    </a:lnTo>
                    <a:lnTo>
                      <a:pt x="121716" y="407136"/>
                    </a:lnTo>
                    <a:close/>
                  </a:path>
                  <a:path w="612775" h="582295">
                    <a:moveTo>
                      <a:pt x="128104" y="442353"/>
                    </a:moveTo>
                    <a:lnTo>
                      <a:pt x="126593" y="438772"/>
                    </a:lnTo>
                    <a:lnTo>
                      <a:pt x="124282" y="437845"/>
                    </a:lnTo>
                    <a:lnTo>
                      <a:pt x="122707" y="436613"/>
                    </a:lnTo>
                    <a:lnTo>
                      <a:pt x="121259" y="438734"/>
                    </a:lnTo>
                    <a:lnTo>
                      <a:pt x="118300" y="441286"/>
                    </a:lnTo>
                    <a:lnTo>
                      <a:pt x="119710" y="447471"/>
                    </a:lnTo>
                    <a:lnTo>
                      <a:pt x="122059" y="451713"/>
                    </a:lnTo>
                    <a:lnTo>
                      <a:pt x="124206" y="456488"/>
                    </a:lnTo>
                    <a:lnTo>
                      <a:pt x="125056" y="456666"/>
                    </a:lnTo>
                    <a:lnTo>
                      <a:pt x="125615" y="456984"/>
                    </a:lnTo>
                    <a:lnTo>
                      <a:pt x="126403" y="456044"/>
                    </a:lnTo>
                    <a:lnTo>
                      <a:pt x="127787" y="455028"/>
                    </a:lnTo>
                    <a:lnTo>
                      <a:pt x="127876" y="454152"/>
                    </a:lnTo>
                    <a:lnTo>
                      <a:pt x="128104" y="451802"/>
                    </a:lnTo>
                    <a:lnTo>
                      <a:pt x="127800" y="449516"/>
                    </a:lnTo>
                    <a:lnTo>
                      <a:pt x="127635" y="444893"/>
                    </a:lnTo>
                    <a:lnTo>
                      <a:pt x="128104" y="442353"/>
                    </a:lnTo>
                    <a:close/>
                  </a:path>
                  <a:path w="612775" h="582295">
                    <a:moveTo>
                      <a:pt x="130454" y="168643"/>
                    </a:moveTo>
                    <a:lnTo>
                      <a:pt x="130289" y="166954"/>
                    </a:lnTo>
                    <a:lnTo>
                      <a:pt x="130149" y="163512"/>
                    </a:lnTo>
                    <a:lnTo>
                      <a:pt x="126987" y="159258"/>
                    </a:lnTo>
                    <a:lnTo>
                      <a:pt x="126542" y="161467"/>
                    </a:lnTo>
                    <a:lnTo>
                      <a:pt x="125933" y="163690"/>
                    </a:lnTo>
                    <a:lnTo>
                      <a:pt x="125526" y="167601"/>
                    </a:lnTo>
                    <a:lnTo>
                      <a:pt x="125539" y="169367"/>
                    </a:lnTo>
                    <a:lnTo>
                      <a:pt x="126161" y="171513"/>
                    </a:lnTo>
                    <a:lnTo>
                      <a:pt x="127825" y="171704"/>
                    </a:lnTo>
                    <a:lnTo>
                      <a:pt x="129235" y="171805"/>
                    </a:lnTo>
                    <a:lnTo>
                      <a:pt x="130314" y="170815"/>
                    </a:lnTo>
                    <a:lnTo>
                      <a:pt x="130454" y="168643"/>
                    </a:lnTo>
                    <a:close/>
                  </a:path>
                  <a:path w="612775" h="582295">
                    <a:moveTo>
                      <a:pt x="130467" y="398018"/>
                    </a:moveTo>
                    <a:lnTo>
                      <a:pt x="130302" y="394665"/>
                    </a:lnTo>
                    <a:lnTo>
                      <a:pt x="129908" y="390791"/>
                    </a:lnTo>
                    <a:lnTo>
                      <a:pt x="128562" y="390499"/>
                    </a:lnTo>
                    <a:lnTo>
                      <a:pt x="127812" y="390080"/>
                    </a:lnTo>
                    <a:lnTo>
                      <a:pt x="127050" y="391083"/>
                    </a:lnTo>
                    <a:lnTo>
                      <a:pt x="125958" y="392061"/>
                    </a:lnTo>
                    <a:lnTo>
                      <a:pt x="125285" y="394182"/>
                    </a:lnTo>
                    <a:lnTo>
                      <a:pt x="125641" y="395300"/>
                    </a:lnTo>
                    <a:lnTo>
                      <a:pt x="125742" y="398081"/>
                    </a:lnTo>
                    <a:lnTo>
                      <a:pt x="125590" y="399821"/>
                    </a:lnTo>
                    <a:lnTo>
                      <a:pt x="126174" y="402323"/>
                    </a:lnTo>
                    <a:lnTo>
                      <a:pt x="127215" y="403021"/>
                    </a:lnTo>
                    <a:lnTo>
                      <a:pt x="127901" y="403809"/>
                    </a:lnTo>
                    <a:lnTo>
                      <a:pt x="128752" y="402996"/>
                    </a:lnTo>
                    <a:lnTo>
                      <a:pt x="130314" y="402094"/>
                    </a:lnTo>
                    <a:lnTo>
                      <a:pt x="130467" y="398018"/>
                    </a:lnTo>
                    <a:close/>
                  </a:path>
                  <a:path w="612775" h="582295">
                    <a:moveTo>
                      <a:pt x="131699" y="286397"/>
                    </a:moveTo>
                    <a:lnTo>
                      <a:pt x="128193" y="284365"/>
                    </a:lnTo>
                    <a:lnTo>
                      <a:pt x="124028" y="282562"/>
                    </a:lnTo>
                    <a:lnTo>
                      <a:pt x="123774" y="282435"/>
                    </a:lnTo>
                    <a:lnTo>
                      <a:pt x="122796" y="282778"/>
                    </a:lnTo>
                    <a:lnTo>
                      <a:pt x="118465" y="287769"/>
                    </a:lnTo>
                    <a:lnTo>
                      <a:pt x="124561" y="288315"/>
                    </a:lnTo>
                    <a:lnTo>
                      <a:pt x="127000" y="293255"/>
                    </a:lnTo>
                    <a:lnTo>
                      <a:pt x="126136" y="296468"/>
                    </a:lnTo>
                    <a:lnTo>
                      <a:pt x="126580" y="300215"/>
                    </a:lnTo>
                    <a:lnTo>
                      <a:pt x="127571" y="301002"/>
                    </a:lnTo>
                    <a:lnTo>
                      <a:pt x="128206" y="301917"/>
                    </a:lnTo>
                    <a:lnTo>
                      <a:pt x="129146" y="301193"/>
                    </a:lnTo>
                    <a:lnTo>
                      <a:pt x="130835" y="300393"/>
                    </a:lnTo>
                    <a:lnTo>
                      <a:pt x="131051" y="296938"/>
                    </a:lnTo>
                    <a:lnTo>
                      <a:pt x="130251" y="294157"/>
                    </a:lnTo>
                    <a:lnTo>
                      <a:pt x="131699" y="286397"/>
                    </a:lnTo>
                    <a:close/>
                  </a:path>
                  <a:path w="612775" h="582295">
                    <a:moveTo>
                      <a:pt x="132295" y="325348"/>
                    </a:moveTo>
                    <a:lnTo>
                      <a:pt x="131953" y="323621"/>
                    </a:lnTo>
                    <a:lnTo>
                      <a:pt x="131851" y="320751"/>
                    </a:lnTo>
                    <a:lnTo>
                      <a:pt x="132041" y="319506"/>
                    </a:lnTo>
                    <a:lnTo>
                      <a:pt x="131699" y="318452"/>
                    </a:lnTo>
                    <a:lnTo>
                      <a:pt x="131038" y="316458"/>
                    </a:lnTo>
                    <a:lnTo>
                      <a:pt x="130060" y="314579"/>
                    </a:lnTo>
                    <a:lnTo>
                      <a:pt x="129222" y="312648"/>
                    </a:lnTo>
                    <a:lnTo>
                      <a:pt x="127025" y="314794"/>
                    </a:lnTo>
                    <a:lnTo>
                      <a:pt x="124777" y="317068"/>
                    </a:lnTo>
                    <a:lnTo>
                      <a:pt x="120942" y="319100"/>
                    </a:lnTo>
                    <a:lnTo>
                      <a:pt x="127647" y="322097"/>
                    </a:lnTo>
                    <a:lnTo>
                      <a:pt x="126911" y="325437"/>
                    </a:lnTo>
                    <a:lnTo>
                      <a:pt x="127927" y="328447"/>
                    </a:lnTo>
                    <a:lnTo>
                      <a:pt x="128993" y="329133"/>
                    </a:lnTo>
                    <a:lnTo>
                      <a:pt x="129717" y="329946"/>
                    </a:lnTo>
                    <a:lnTo>
                      <a:pt x="130517" y="328993"/>
                    </a:lnTo>
                    <a:lnTo>
                      <a:pt x="131826" y="328015"/>
                    </a:lnTo>
                    <a:lnTo>
                      <a:pt x="132295" y="325348"/>
                    </a:lnTo>
                    <a:close/>
                  </a:path>
                  <a:path w="612775" h="582295">
                    <a:moveTo>
                      <a:pt x="171246" y="93078"/>
                    </a:moveTo>
                    <a:lnTo>
                      <a:pt x="164096" y="90893"/>
                    </a:lnTo>
                    <a:lnTo>
                      <a:pt x="163156" y="90093"/>
                    </a:lnTo>
                    <a:lnTo>
                      <a:pt x="162090" y="89496"/>
                    </a:lnTo>
                    <a:lnTo>
                      <a:pt x="159448" y="93472"/>
                    </a:lnTo>
                    <a:lnTo>
                      <a:pt x="159562" y="96215"/>
                    </a:lnTo>
                    <a:lnTo>
                      <a:pt x="159423" y="97396"/>
                    </a:lnTo>
                    <a:lnTo>
                      <a:pt x="160096" y="99910"/>
                    </a:lnTo>
                    <a:lnTo>
                      <a:pt x="160820" y="101282"/>
                    </a:lnTo>
                    <a:lnTo>
                      <a:pt x="161391" y="102717"/>
                    </a:lnTo>
                    <a:lnTo>
                      <a:pt x="162331" y="100977"/>
                    </a:lnTo>
                    <a:lnTo>
                      <a:pt x="163131" y="99199"/>
                    </a:lnTo>
                    <a:lnTo>
                      <a:pt x="165671" y="95338"/>
                    </a:lnTo>
                    <a:lnTo>
                      <a:pt x="171246" y="93078"/>
                    </a:lnTo>
                    <a:close/>
                  </a:path>
                  <a:path w="612775" h="582295">
                    <a:moveTo>
                      <a:pt x="180632" y="548944"/>
                    </a:moveTo>
                    <a:lnTo>
                      <a:pt x="174485" y="546950"/>
                    </a:lnTo>
                    <a:lnTo>
                      <a:pt x="172910" y="558380"/>
                    </a:lnTo>
                    <a:lnTo>
                      <a:pt x="175691" y="563346"/>
                    </a:lnTo>
                    <a:lnTo>
                      <a:pt x="169672" y="570382"/>
                    </a:lnTo>
                    <a:lnTo>
                      <a:pt x="177114" y="573328"/>
                    </a:lnTo>
                    <a:lnTo>
                      <a:pt x="177406" y="568223"/>
                    </a:lnTo>
                    <a:lnTo>
                      <a:pt x="178358" y="562978"/>
                    </a:lnTo>
                    <a:lnTo>
                      <a:pt x="177380" y="554253"/>
                    </a:lnTo>
                    <a:lnTo>
                      <a:pt x="180632" y="548944"/>
                    </a:lnTo>
                    <a:close/>
                  </a:path>
                  <a:path w="612775" h="582295">
                    <a:moveTo>
                      <a:pt x="184213" y="175615"/>
                    </a:moveTo>
                    <a:lnTo>
                      <a:pt x="183654" y="162902"/>
                    </a:lnTo>
                    <a:lnTo>
                      <a:pt x="182651" y="163525"/>
                    </a:lnTo>
                    <a:lnTo>
                      <a:pt x="180911" y="164172"/>
                    </a:lnTo>
                    <a:lnTo>
                      <a:pt x="180492" y="166471"/>
                    </a:lnTo>
                    <a:lnTo>
                      <a:pt x="180797" y="168173"/>
                    </a:lnTo>
                    <a:lnTo>
                      <a:pt x="180936" y="171589"/>
                    </a:lnTo>
                    <a:lnTo>
                      <a:pt x="180771" y="173380"/>
                    </a:lnTo>
                    <a:lnTo>
                      <a:pt x="181216" y="174955"/>
                    </a:lnTo>
                    <a:lnTo>
                      <a:pt x="181356" y="175450"/>
                    </a:lnTo>
                    <a:lnTo>
                      <a:pt x="183184" y="175412"/>
                    </a:lnTo>
                    <a:lnTo>
                      <a:pt x="184213" y="175615"/>
                    </a:lnTo>
                    <a:close/>
                  </a:path>
                  <a:path w="612775" h="582295">
                    <a:moveTo>
                      <a:pt x="185077" y="383362"/>
                    </a:moveTo>
                    <a:lnTo>
                      <a:pt x="184937" y="381038"/>
                    </a:lnTo>
                    <a:lnTo>
                      <a:pt x="184340" y="377926"/>
                    </a:lnTo>
                    <a:lnTo>
                      <a:pt x="183032" y="377317"/>
                    </a:lnTo>
                    <a:lnTo>
                      <a:pt x="182245" y="376555"/>
                    </a:lnTo>
                    <a:lnTo>
                      <a:pt x="181508" y="377596"/>
                    </a:lnTo>
                    <a:lnTo>
                      <a:pt x="180479" y="378625"/>
                    </a:lnTo>
                    <a:lnTo>
                      <a:pt x="179819" y="380796"/>
                    </a:lnTo>
                    <a:lnTo>
                      <a:pt x="180174" y="381939"/>
                    </a:lnTo>
                    <a:lnTo>
                      <a:pt x="180238" y="384225"/>
                    </a:lnTo>
                    <a:lnTo>
                      <a:pt x="180022" y="385457"/>
                    </a:lnTo>
                    <a:lnTo>
                      <a:pt x="180403" y="386473"/>
                    </a:lnTo>
                    <a:lnTo>
                      <a:pt x="180975" y="387908"/>
                    </a:lnTo>
                    <a:lnTo>
                      <a:pt x="181965" y="389153"/>
                    </a:lnTo>
                    <a:lnTo>
                      <a:pt x="182791" y="390486"/>
                    </a:lnTo>
                    <a:lnTo>
                      <a:pt x="183502" y="388886"/>
                    </a:lnTo>
                    <a:lnTo>
                      <a:pt x="184607" y="387235"/>
                    </a:lnTo>
                    <a:lnTo>
                      <a:pt x="185077" y="383362"/>
                    </a:lnTo>
                    <a:close/>
                  </a:path>
                  <a:path w="612775" h="582295">
                    <a:moveTo>
                      <a:pt x="192913" y="2006"/>
                    </a:moveTo>
                    <a:lnTo>
                      <a:pt x="192544" y="25"/>
                    </a:lnTo>
                    <a:lnTo>
                      <a:pt x="188937" y="0"/>
                    </a:lnTo>
                    <a:lnTo>
                      <a:pt x="188341" y="4724"/>
                    </a:lnTo>
                    <a:lnTo>
                      <a:pt x="188023" y="8801"/>
                    </a:lnTo>
                    <a:lnTo>
                      <a:pt x="188010" y="10591"/>
                    </a:lnTo>
                    <a:lnTo>
                      <a:pt x="188468" y="12166"/>
                    </a:lnTo>
                    <a:lnTo>
                      <a:pt x="188633" y="12712"/>
                    </a:lnTo>
                    <a:lnTo>
                      <a:pt x="190334" y="12865"/>
                    </a:lnTo>
                    <a:lnTo>
                      <a:pt x="191757" y="12928"/>
                    </a:lnTo>
                    <a:lnTo>
                      <a:pt x="192786" y="11938"/>
                    </a:lnTo>
                    <a:lnTo>
                      <a:pt x="192913" y="9753"/>
                    </a:lnTo>
                    <a:lnTo>
                      <a:pt x="192747" y="8051"/>
                    </a:lnTo>
                    <a:lnTo>
                      <a:pt x="192684" y="6337"/>
                    </a:lnTo>
                    <a:lnTo>
                      <a:pt x="192024" y="4457"/>
                    </a:lnTo>
                    <a:lnTo>
                      <a:pt x="192913" y="2006"/>
                    </a:lnTo>
                    <a:close/>
                  </a:path>
                  <a:path w="612775" h="582295">
                    <a:moveTo>
                      <a:pt x="194945" y="554456"/>
                    </a:moveTo>
                    <a:lnTo>
                      <a:pt x="190461" y="551357"/>
                    </a:lnTo>
                    <a:lnTo>
                      <a:pt x="191249" y="548462"/>
                    </a:lnTo>
                    <a:lnTo>
                      <a:pt x="191884" y="546176"/>
                    </a:lnTo>
                    <a:lnTo>
                      <a:pt x="191287" y="543864"/>
                    </a:lnTo>
                    <a:lnTo>
                      <a:pt x="191046" y="541616"/>
                    </a:lnTo>
                    <a:lnTo>
                      <a:pt x="191020" y="541185"/>
                    </a:lnTo>
                    <a:lnTo>
                      <a:pt x="189877" y="540600"/>
                    </a:lnTo>
                    <a:lnTo>
                      <a:pt x="188493" y="541172"/>
                    </a:lnTo>
                    <a:lnTo>
                      <a:pt x="186753" y="542010"/>
                    </a:lnTo>
                    <a:lnTo>
                      <a:pt x="186474" y="544855"/>
                    </a:lnTo>
                    <a:lnTo>
                      <a:pt x="186740" y="547116"/>
                    </a:lnTo>
                    <a:lnTo>
                      <a:pt x="186918" y="551281"/>
                    </a:lnTo>
                    <a:lnTo>
                      <a:pt x="188696" y="557199"/>
                    </a:lnTo>
                    <a:lnTo>
                      <a:pt x="194945" y="554456"/>
                    </a:lnTo>
                    <a:close/>
                  </a:path>
                  <a:path w="612775" h="582295">
                    <a:moveTo>
                      <a:pt x="196049" y="512978"/>
                    </a:moveTo>
                    <a:lnTo>
                      <a:pt x="192125" y="511098"/>
                    </a:lnTo>
                    <a:lnTo>
                      <a:pt x="187833" y="509155"/>
                    </a:lnTo>
                    <a:lnTo>
                      <a:pt x="186842" y="509524"/>
                    </a:lnTo>
                    <a:lnTo>
                      <a:pt x="182626" y="514515"/>
                    </a:lnTo>
                    <a:lnTo>
                      <a:pt x="188252" y="515188"/>
                    </a:lnTo>
                    <a:lnTo>
                      <a:pt x="190004" y="517601"/>
                    </a:lnTo>
                    <a:lnTo>
                      <a:pt x="190906" y="518833"/>
                    </a:lnTo>
                    <a:lnTo>
                      <a:pt x="190093" y="520954"/>
                    </a:lnTo>
                    <a:lnTo>
                      <a:pt x="190639" y="523532"/>
                    </a:lnTo>
                    <a:lnTo>
                      <a:pt x="191566" y="524281"/>
                    </a:lnTo>
                    <a:lnTo>
                      <a:pt x="193370" y="526834"/>
                    </a:lnTo>
                    <a:lnTo>
                      <a:pt x="194030" y="522681"/>
                    </a:lnTo>
                    <a:lnTo>
                      <a:pt x="194195" y="520306"/>
                    </a:lnTo>
                    <a:lnTo>
                      <a:pt x="196049" y="512978"/>
                    </a:lnTo>
                    <a:close/>
                  </a:path>
                  <a:path w="612775" h="582295">
                    <a:moveTo>
                      <a:pt x="246900" y="443788"/>
                    </a:moveTo>
                    <a:lnTo>
                      <a:pt x="245275" y="443039"/>
                    </a:lnTo>
                    <a:lnTo>
                      <a:pt x="244475" y="442277"/>
                    </a:lnTo>
                    <a:lnTo>
                      <a:pt x="243751" y="442976"/>
                    </a:lnTo>
                    <a:lnTo>
                      <a:pt x="242633" y="443674"/>
                    </a:lnTo>
                    <a:lnTo>
                      <a:pt x="240639" y="448830"/>
                    </a:lnTo>
                    <a:lnTo>
                      <a:pt x="238340" y="455409"/>
                    </a:lnTo>
                    <a:lnTo>
                      <a:pt x="238493" y="459384"/>
                    </a:lnTo>
                    <a:lnTo>
                      <a:pt x="238467" y="461111"/>
                    </a:lnTo>
                    <a:lnTo>
                      <a:pt x="238772" y="463219"/>
                    </a:lnTo>
                    <a:lnTo>
                      <a:pt x="240106" y="463765"/>
                    </a:lnTo>
                    <a:lnTo>
                      <a:pt x="241223" y="462978"/>
                    </a:lnTo>
                    <a:lnTo>
                      <a:pt x="242646" y="462127"/>
                    </a:lnTo>
                    <a:lnTo>
                      <a:pt x="244335" y="455764"/>
                    </a:lnTo>
                    <a:lnTo>
                      <a:pt x="245681" y="450176"/>
                    </a:lnTo>
                    <a:lnTo>
                      <a:pt x="246900" y="443788"/>
                    </a:lnTo>
                    <a:close/>
                  </a:path>
                  <a:path w="612775" h="582295">
                    <a:moveTo>
                      <a:pt x="249364" y="110947"/>
                    </a:moveTo>
                    <a:lnTo>
                      <a:pt x="246875" y="107772"/>
                    </a:lnTo>
                    <a:lnTo>
                      <a:pt x="247002" y="104127"/>
                    </a:lnTo>
                    <a:lnTo>
                      <a:pt x="245656" y="103162"/>
                    </a:lnTo>
                    <a:lnTo>
                      <a:pt x="243916" y="100609"/>
                    </a:lnTo>
                    <a:lnTo>
                      <a:pt x="238188" y="111848"/>
                    </a:lnTo>
                    <a:lnTo>
                      <a:pt x="240055" y="112115"/>
                    </a:lnTo>
                    <a:lnTo>
                      <a:pt x="242074" y="113042"/>
                    </a:lnTo>
                    <a:lnTo>
                      <a:pt x="249364" y="110947"/>
                    </a:lnTo>
                    <a:close/>
                  </a:path>
                  <a:path w="612775" h="582295">
                    <a:moveTo>
                      <a:pt x="301269" y="466305"/>
                    </a:moveTo>
                    <a:lnTo>
                      <a:pt x="300812" y="453580"/>
                    </a:lnTo>
                    <a:lnTo>
                      <a:pt x="299808" y="454164"/>
                    </a:lnTo>
                    <a:lnTo>
                      <a:pt x="298183" y="454685"/>
                    </a:lnTo>
                    <a:lnTo>
                      <a:pt x="297903" y="455345"/>
                    </a:lnTo>
                    <a:lnTo>
                      <a:pt x="297446" y="456438"/>
                    </a:lnTo>
                    <a:lnTo>
                      <a:pt x="297865" y="457606"/>
                    </a:lnTo>
                    <a:lnTo>
                      <a:pt x="298005" y="461022"/>
                    </a:lnTo>
                    <a:lnTo>
                      <a:pt x="297903" y="463346"/>
                    </a:lnTo>
                    <a:lnTo>
                      <a:pt x="298323" y="465531"/>
                    </a:lnTo>
                    <a:lnTo>
                      <a:pt x="298399" y="466039"/>
                    </a:lnTo>
                    <a:lnTo>
                      <a:pt x="300240" y="466064"/>
                    </a:lnTo>
                    <a:lnTo>
                      <a:pt x="301269" y="466305"/>
                    </a:lnTo>
                    <a:close/>
                  </a:path>
                  <a:path w="612775" h="582295">
                    <a:moveTo>
                      <a:pt x="301942" y="97917"/>
                    </a:moveTo>
                    <a:lnTo>
                      <a:pt x="301752" y="95631"/>
                    </a:lnTo>
                    <a:lnTo>
                      <a:pt x="301586" y="91135"/>
                    </a:lnTo>
                    <a:lnTo>
                      <a:pt x="298373" y="85610"/>
                    </a:lnTo>
                    <a:lnTo>
                      <a:pt x="297942" y="88404"/>
                    </a:lnTo>
                    <a:lnTo>
                      <a:pt x="297345" y="91198"/>
                    </a:lnTo>
                    <a:lnTo>
                      <a:pt x="297002" y="96278"/>
                    </a:lnTo>
                    <a:lnTo>
                      <a:pt x="297103" y="98590"/>
                    </a:lnTo>
                    <a:lnTo>
                      <a:pt x="297611" y="101333"/>
                    </a:lnTo>
                    <a:lnTo>
                      <a:pt x="300431" y="101638"/>
                    </a:lnTo>
                    <a:lnTo>
                      <a:pt x="300748" y="101650"/>
                    </a:lnTo>
                    <a:lnTo>
                      <a:pt x="301866" y="100647"/>
                    </a:lnTo>
                    <a:lnTo>
                      <a:pt x="301942" y="97917"/>
                    </a:lnTo>
                    <a:close/>
                  </a:path>
                  <a:path w="612775" h="582295">
                    <a:moveTo>
                      <a:pt x="333768" y="458533"/>
                    </a:moveTo>
                    <a:lnTo>
                      <a:pt x="331216" y="458241"/>
                    </a:lnTo>
                    <a:lnTo>
                      <a:pt x="327863" y="457885"/>
                    </a:lnTo>
                    <a:lnTo>
                      <a:pt x="327113" y="460984"/>
                    </a:lnTo>
                    <a:lnTo>
                      <a:pt x="326212" y="463829"/>
                    </a:lnTo>
                    <a:lnTo>
                      <a:pt x="325780" y="467487"/>
                    </a:lnTo>
                    <a:lnTo>
                      <a:pt x="327291" y="468172"/>
                    </a:lnTo>
                    <a:lnTo>
                      <a:pt x="328066" y="468934"/>
                    </a:lnTo>
                    <a:lnTo>
                      <a:pt x="333768" y="458533"/>
                    </a:lnTo>
                    <a:close/>
                  </a:path>
                  <a:path w="612775" h="582295">
                    <a:moveTo>
                      <a:pt x="333959" y="327583"/>
                    </a:moveTo>
                    <a:lnTo>
                      <a:pt x="333222" y="327710"/>
                    </a:lnTo>
                    <a:lnTo>
                      <a:pt x="332409" y="327710"/>
                    </a:lnTo>
                    <a:lnTo>
                      <a:pt x="331152" y="328333"/>
                    </a:lnTo>
                    <a:lnTo>
                      <a:pt x="330365" y="328968"/>
                    </a:lnTo>
                    <a:lnTo>
                      <a:pt x="329882" y="331647"/>
                    </a:lnTo>
                    <a:lnTo>
                      <a:pt x="329692" y="333857"/>
                    </a:lnTo>
                    <a:lnTo>
                      <a:pt x="329895" y="332066"/>
                    </a:lnTo>
                    <a:lnTo>
                      <a:pt x="330174" y="338772"/>
                    </a:lnTo>
                    <a:lnTo>
                      <a:pt x="332384" y="345186"/>
                    </a:lnTo>
                    <a:lnTo>
                      <a:pt x="333451" y="344525"/>
                    </a:lnTo>
                    <a:lnTo>
                      <a:pt x="333692" y="338721"/>
                    </a:lnTo>
                    <a:lnTo>
                      <a:pt x="333806" y="333146"/>
                    </a:lnTo>
                    <a:lnTo>
                      <a:pt x="333959" y="327583"/>
                    </a:lnTo>
                    <a:close/>
                  </a:path>
                  <a:path w="612775" h="582295">
                    <a:moveTo>
                      <a:pt x="344576" y="252374"/>
                    </a:moveTo>
                    <a:lnTo>
                      <a:pt x="341515" y="250837"/>
                    </a:lnTo>
                    <a:lnTo>
                      <a:pt x="340004" y="249301"/>
                    </a:lnTo>
                    <a:lnTo>
                      <a:pt x="334124" y="254101"/>
                    </a:lnTo>
                    <a:lnTo>
                      <a:pt x="338340" y="259981"/>
                    </a:lnTo>
                    <a:lnTo>
                      <a:pt x="340398" y="257962"/>
                    </a:lnTo>
                    <a:lnTo>
                      <a:pt x="343636" y="255943"/>
                    </a:lnTo>
                    <a:lnTo>
                      <a:pt x="344576" y="252374"/>
                    </a:lnTo>
                    <a:close/>
                  </a:path>
                  <a:path w="612775" h="582295">
                    <a:moveTo>
                      <a:pt x="373761" y="371017"/>
                    </a:moveTo>
                    <a:lnTo>
                      <a:pt x="372008" y="367588"/>
                    </a:lnTo>
                    <a:lnTo>
                      <a:pt x="371271" y="367360"/>
                    </a:lnTo>
                    <a:lnTo>
                      <a:pt x="370776" y="367042"/>
                    </a:lnTo>
                    <a:lnTo>
                      <a:pt x="370255" y="367118"/>
                    </a:lnTo>
                    <a:lnTo>
                      <a:pt x="369341" y="367131"/>
                    </a:lnTo>
                    <a:lnTo>
                      <a:pt x="367322" y="371462"/>
                    </a:lnTo>
                    <a:lnTo>
                      <a:pt x="365417" y="375678"/>
                    </a:lnTo>
                    <a:lnTo>
                      <a:pt x="363639" y="380060"/>
                    </a:lnTo>
                    <a:lnTo>
                      <a:pt x="365874" y="380885"/>
                    </a:lnTo>
                    <a:lnTo>
                      <a:pt x="370357" y="378777"/>
                    </a:lnTo>
                    <a:lnTo>
                      <a:pt x="373761" y="371017"/>
                    </a:lnTo>
                    <a:close/>
                  </a:path>
                  <a:path w="612775" h="582295">
                    <a:moveTo>
                      <a:pt x="375158" y="24155"/>
                    </a:moveTo>
                    <a:lnTo>
                      <a:pt x="370928" y="21196"/>
                    </a:lnTo>
                    <a:lnTo>
                      <a:pt x="372122" y="18935"/>
                    </a:lnTo>
                    <a:lnTo>
                      <a:pt x="372960" y="17360"/>
                    </a:lnTo>
                    <a:lnTo>
                      <a:pt x="374446" y="15811"/>
                    </a:lnTo>
                    <a:lnTo>
                      <a:pt x="375018" y="13398"/>
                    </a:lnTo>
                    <a:lnTo>
                      <a:pt x="373761" y="12103"/>
                    </a:lnTo>
                    <a:lnTo>
                      <a:pt x="371690" y="11696"/>
                    </a:lnTo>
                    <a:lnTo>
                      <a:pt x="369150" y="12573"/>
                    </a:lnTo>
                    <a:lnTo>
                      <a:pt x="367893" y="15341"/>
                    </a:lnTo>
                    <a:lnTo>
                      <a:pt x="367601" y="17576"/>
                    </a:lnTo>
                    <a:lnTo>
                      <a:pt x="367017" y="19926"/>
                    </a:lnTo>
                    <a:lnTo>
                      <a:pt x="367779" y="21907"/>
                    </a:lnTo>
                    <a:lnTo>
                      <a:pt x="368769" y="25666"/>
                    </a:lnTo>
                    <a:lnTo>
                      <a:pt x="375158" y="24155"/>
                    </a:lnTo>
                    <a:close/>
                  </a:path>
                  <a:path w="612775" h="582295">
                    <a:moveTo>
                      <a:pt x="390855" y="24371"/>
                    </a:moveTo>
                    <a:lnTo>
                      <a:pt x="386422" y="22415"/>
                    </a:lnTo>
                    <a:lnTo>
                      <a:pt x="384263" y="20662"/>
                    </a:lnTo>
                    <a:lnTo>
                      <a:pt x="383362" y="22453"/>
                    </a:lnTo>
                    <a:lnTo>
                      <a:pt x="382422" y="24218"/>
                    </a:lnTo>
                    <a:lnTo>
                      <a:pt x="380568" y="28105"/>
                    </a:lnTo>
                    <a:lnTo>
                      <a:pt x="379425" y="30200"/>
                    </a:lnTo>
                    <a:lnTo>
                      <a:pt x="378561" y="33274"/>
                    </a:lnTo>
                    <a:lnTo>
                      <a:pt x="379437" y="34264"/>
                    </a:lnTo>
                    <a:lnTo>
                      <a:pt x="380606" y="37376"/>
                    </a:lnTo>
                    <a:lnTo>
                      <a:pt x="385089" y="32296"/>
                    </a:lnTo>
                    <a:lnTo>
                      <a:pt x="388950" y="29210"/>
                    </a:lnTo>
                    <a:lnTo>
                      <a:pt x="390258" y="25895"/>
                    </a:lnTo>
                    <a:lnTo>
                      <a:pt x="390855" y="24371"/>
                    </a:lnTo>
                    <a:close/>
                  </a:path>
                  <a:path w="612775" h="582295">
                    <a:moveTo>
                      <a:pt x="397713" y="549059"/>
                    </a:moveTo>
                    <a:lnTo>
                      <a:pt x="397637" y="541782"/>
                    </a:lnTo>
                    <a:lnTo>
                      <a:pt x="397395" y="535482"/>
                    </a:lnTo>
                    <a:lnTo>
                      <a:pt x="396887" y="528294"/>
                    </a:lnTo>
                    <a:lnTo>
                      <a:pt x="395452" y="527646"/>
                    </a:lnTo>
                    <a:lnTo>
                      <a:pt x="394665" y="526884"/>
                    </a:lnTo>
                    <a:lnTo>
                      <a:pt x="393954" y="527926"/>
                    </a:lnTo>
                    <a:lnTo>
                      <a:pt x="392671" y="529056"/>
                    </a:lnTo>
                    <a:lnTo>
                      <a:pt x="392430" y="532917"/>
                    </a:lnTo>
                    <a:lnTo>
                      <a:pt x="392722" y="535762"/>
                    </a:lnTo>
                    <a:lnTo>
                      <a:pt x="392976" y="542074"/>
                    </a:lnTo>
                    <a:lnTo>
                      <a:pt x="392963" y="545553"/>
                    </a:lnTo>
                    <a:lnTo>
                      <a:pt x="393471" y="549859"/>
                    </a:lnTo>
                    <a:lnTo>
                      <a:pt x="394843" y="550494"/>
                    </a:lnTo>
                    <a:lnTo>
                      <a:pt x="395630" y="551256"/>
                    </a:lnTo>
                    <a:lnTo>
                      <a:pt x="396367" y="550214"/>
                    </a:lnTo>
                    <a:lnTo>
                      <a:pt x="397713" y="549059"/>
                    </a:lnTo>
                    <a:close/>
                  </a:path>
                  <a:path w="612775" h="582295">
                    <a:moveTo>
                      <a:pt x="399694" y="325081"/>
                    </a:moveTo>
                    <a:lnTo>
                      <a:pt x="399478" y="319963"/>
                    </a:lnTo>
                    <a:lnTo>
                      <a:pt x="393141" y="316687"/>
                    </a:lnTo>
                    <a:lnTo>
                      <a:pt x="384352" y="323494"/>
                    </a:lnTo>
                    <a:lnTo>
                      <a:pt x="387451" y="325323"/>
                    </a:lnTo>
                    <a:lnTo>
                      <a:pt x="390588" y="327101"/>
                    </a:lnTo>
                    <a:lnTo>
                      <a:pt x="393966" y="329234"/>
                    </a:lnTo>
                    <a:lnTo>
                      <a:pt x="393674" y="330060"/>
                    </a:lnTo>
                    <a:lnTo>
                      <a:pt x="393712" y="330619"/>
                    </a:lnTo>
                    <a:lnTo>
                      <a:pt x="399694" y="325081"/>
                    </a:lnTo>
                    <a:close/>
                  </a:path>
                  <a:path w="612775" h="582295">
                    <a:moveTo>
                      <a:pt x="417563" y="468642"/>
                    </a:moveTo>
                    <a:lnTo>
                      <a:pt x="417042" y="462013"/>
                    </a:lnTo>
                    <a:lnTo>
                      <a:pt x="416128" y="457771"/>
                    </a:lnTo>
                    <a:lnTo>
                      <a:pt x="415467" y="453491"/>
                    </a:lnTo>
                    <a:lnTo>
                      <a:pt x="409549" y="457631"/>
                    </a:lnTo>
                    <a:lnTo>
                      <a:pt x="414286" y="461505"/>
                    </a:lnTo>
                    <a:lnTo>
                      <a:pt x="412089" y="467042"/>
                    </a:lnTo>
                    <a:lnTo>
                      <a:pt x="408406" y="469519"/>
                    </a:lnTo>
                    <a:lnTo>
                      <a:pt x="410324" y="471373"/>
                    </a:lnTo>
                    <a:lnTo>
                      <a:pt x="412762" y="472401"/>
                    </a:lnTo>
                    <a:lnTo>
                      <a:pt x="416280" y="474383"/>
                    </a:lnTo>
                    <a:lnTo>
                      <a:pt x="416775" y="471131"/>
                    </a:lnTo>
                    <a:lnTo>
                      <a:pt x="417563" y="468642"/>
                    </a:lnTo>
                    <a:close/>
                  </a:path>
                  <a:path w="612775" h="582295">
                    <a:moveTo>
                      <a:pt x="418604" y="493229"/>
                    </a:moveTo>
                    <a:lnTo>
                      <a:pt x="418426" y="490410"/>
                    </a:lnTo>
                    <a:lnTo>
                      <a:pt x="418198" y="484327"/>
                    </a:lnTo>
                    <a:lnTo>
                      <a:pt x="415086" y="477939"/>
                    </a:lnTo>
                    <a:lnTo>
                      <a:pt x="414223" y="481215"/>
                    </a:lnTo>
                    <a:lnTo>
                      <a:pt x="414718" y="485419"/>
                    </a:lnTo>
                    <a:lnTo>
                      <a:pt x="412203" y="487553"/>
                    </a:lnTo>
                    <a:lnTo>
                      <a:pt x="410286" y="490804"/>
                    </a:lnTo>
                    <a:lnTo>
                      <a:pt x="412242" y="492747"/>
                    </a:lnTo>
                    <a:lnTo>
                      <a:pt x="414667" y="494423"/>
                    </a:lnTo>
                    <a:lnTo>
                      <a:pt x="414108" y="496912"/>
                    </a:lnTo>
                    <a:lnTo>
                      <a:pt x="415137" y="497141"/>
                    </a:lnTo>
                    <a:lnTo>
                      <a:pt x="416140" y="497484"/>
                    </a:lnTo>
                    <a:lnTo>
                      <a:pt x="417576" y="497497"/>
                    </a:lnTo>
                    <a:lnTo>
                      <a:pt x="418592" y="496506"/>
                    </a:lnTo>
                    <a:lnTo>
                      <a:pt x="418604" y="493229"/>
                    </a:lnTo>
                    <a:close/>
                  </a:path>
                  <a:path w="612775" h="582295">
                    <a:moveTo>
                      <a:pt x="419608" y="369557"/>
                    </a:moveTo>
                    <a:lnTo>
                      <a:pt x="415429" y="363118"/>
                    </a:lnTo>
                    <a:lnTo>
                      <a:pt x="410921" y="362940"/>
                    </a:lnTo>
                    <a:lnTo>
                      <a:pt x="408876" y="364655"/>
                    </a:lnTo>
                    <a:lnTo>
                      <a:pt x="408978" y="364845"/>
                    </a:lnTo>
                    <a:lnTo>
                      <a:pt x="410972" y="368414"/>
                    </a:lnTo>
                    <a:lnTo>
                      <a:pt x="413207" y="371856"/>
                    </a:lnTo>
                    <a:lnTo>
                      <a:pt x="415429" y="375412"/>
                    </a:lnTo>
                    <a:lnTo>
                      <a:pt x="416509" y="374611"/>
                    </a:lnTo>
                    <a:lnTo>
                      <a:pt x="417982" y="373951"/>
                    </a:lnTo>
                    <a:lnTo>
                      <a:pt x="419608" y="369557"/>
                    </a:lnTo>
                    <a:close/>
                  </a:path>
                  <a:path w="612775" h="582295">
                    <a:moveTo>
                      <a:pt x="420077" y="516267"/>
                    </a:moveTo>
                    <a:lnTo>
                      <a:pt x="419404" y="514502"/>
                    </a:lnTo>
                    <a:lnTo>
                      <a:pt x="419214" y="509930"/>
                    </a:lnTo>
                    <a:lnTo>
                      <a:pt x="419277" y="507034"/>
                    </a:lnTo>
                    <a:lnTo>
                      <a:pt x="418757" y="503326"/>
                    </a:lnTo>
                    <a:lnTo>
                      <a:pt x="417499" y="502653"/>
                    </a:lnTo>
                    <a:lnTo>
                      <a:pt x="416763" y="501878"/>
                    </a:lnTo>
                    <a:lnTo>
                      <a:pt x="415988" y="502831"/>
                    </a:lnTo>
                    <a:lnTo>
                      <a:pt x="414578" y="503872"/>
                    </a:lnTo>
                    <a:lnTo>
                      <a:pt x="414312" y="509295"/>
                    </a:lnTo>
                    <a:lnTo>
                      <a:pt x="414782" y="513791"/>
                    </a:lnTo>
                    <a:lnTo>
                      <a:pt x="414108" y="520192"/>
                    </a:lnTo>
                    <a:lnTo>
                      <a:pt x="406806" y="523684"/>
                    </a:lnTo>
                    <a:lnTo>
                      <a:pt x="416445" y="522757"/>
                    </a:lnTo>
                    <a:lnTo>
                      <a:pt x="418604" y="519709"/>
                    </a:lnTo>
                    <a:lnTo>
                      <a:pt x="419379" y="517893"/>
                    </a:lnTo>
                    <a:lnTo>
                      <a:pt x="420077" y="516267"/>
                    </a:lnTo>
                    <a:close/>
                  </a:path>
                  <a:path w="612775" h="582295">
                    <a:moveTo>
                      <a:pt x="420598" y="305257"/>
                    </a:moveTo>
                    <a:lnTo>
                      <a:pt x="420179" y="304088"/>
                    </a:lnTo>
                    <a:lnTo>
                      <a:pt x="420039" y="300672"/>
                    </a:lnTo>
                    <a:lnTo>
                      <a:pt x="420128" y="298348"/>
                    </a:lnTo>
                    <a:lnTo>
                      <a:pt x="419633" y="295656"/>
                    </a:lnTo>
                    <a:lnTo>
                      <a:pt x="417804" y="295630"/>
                    </a:lnTo>
                    <a:lnTo>
                      <a:pt x="416775" y="295389"/>
                    </a:lnTo>
                    <a:lnTo>
                      <a:pt x="417233" y="308114"/>
                    </a:lnTo>
                    <a:lnTo>
                      <a:pt x="418236" y="307530"/>
                    </a:lnTo>
                    <a:lnTo>
                      <a:pt x="419862" y="307009"/>
                    </a:lnTo>
                    <a:lnTo>
                      <a:pt x="420141" y="306349"/>
                    </a:lnTo>
                    <a:lnTo>
                      <a:pt x="420598" y="305257"/>
                    </a:lnTo>
                    <a:close/>
                  </a:path>
                  <a:path w="612775" h="582295">
                    <a:moveTo>
                      <a:pt x="447763" y="414502"/>
                    </a:moveTo>
                    <a:lnTo>
                      <a:pt x="447548" y="411060"/>
                    </a:lnTo>
                    <a:lnTo>
                      <a:pt x="447141" y="407695"/>
                    </a:lnTo>
                    <a:lnTo>
                      <a:pt x="447040" y="406781"/>
                    </a:lnTo>
                    <a:lnTo>
                      <a:pt x="445655" y="406146"/>
                    </a:lnTo>
                    <a:lnTo>
                      <a:pt x="444855" y="405396"/>
                    </a:lnTo>
                    <a:lnTo>
                      <a:pt x="444144" y="406438"/>
                    </a:lnTo>
                    <a:lnTo>
                      <a:pt x="442963" y="407492"/>
                    </a:lnTo>
                    <a:lnTo>
                      <a:pt x="442506" y="410235"/>
                    </a:lnTo>
                    <a:lnTo>
                      <a:pt x="442836" y="411937"/>
                    </a:lnTo>
                    <a:lnTo>
                      <a:pt x="442976" y="415378"/>
                    </a:lnTo>
                    <a:lnTo>
                      <a:pt x="442747" y="417182"/>
                    </a:lnTo>
                    <a:lnTo>
                      <a:pt x="443611" y="420243"/>
                    </a:lnTo>
                    <a:lnTo>
                      <a:pt x="444741" y="421462"/>
                    </a:lnTo>
                    <a:lnTo>
                      <a:pt x="445566" y="422795"/>
                    </a:lnTo>
                    <a:lnTo>
                      <a:pt x="446252" y="421195"/>
                    </a:lnTo>
                    <a:lnTo>
                      <a:pt x="447471" y="419506"/>
                    </a:lnTo>
                    <a:lnTo>
                      <a:pt x="447763" y="414502"/>
                    </a:lnTo>
                    <a:close/>
                  </a:path>
                  <a:path w="612775" h="582295">
                    <a:moveTo>
                      <a:pt x="448437" y="319481"/>
                    </a:moveTo>
                    <a:lnTo>
                      <a:pt x="448221" y="314375"/>
                    </a:lnTo>
                    <a:lnTo>
                      <a:pt x="447725" y="308419"/>
                    </a:lnTo>
                    <a:lnTo>
                      <a:pt x="446316" y="307797"/>
                    </a:lnTo>
                    <a:lnTo>
                      <a:pt x="445516" y="307047"/>
                    </a:lnTo>
                    <a:lnTo>
                      <a:pt x="444804" y="308076"/>
                    </a:lnTo>
                    <a:lnTo>
                      <a:pt x="443623" y="309130"/>
                    </a:lnTo>
                    <a:lnTo>
                      <a:pt x="442595" y="314502"/>
                    </a:lnTo>
                    <a:lnTo>
                      <a:pt x="446189" y="318820"/>
                    </a:lnTo>
                    <a:lnTo>
                      <a:pt x="440283" y="323392"/>
                    </a:lnTo>
                    <a:lnTo>
                      <a:pt x="443115" y="326021"/>
                    </a:lnTo>
                    <a:lnTo>
                      <a:pt x="445655" y="328358"/>
                    </a:lnTo>
                    <a:lnTo>
                      <a:pt x="446963" y="326631"/>
                    </a:lnTo>
                    <a:lnTo>
                      <a:pt x="448411" y="325501"/>
                    </a:lnTo>
                    <a:lnTo>
                      <a:pt x="448437" y="319481"/>
                    </a:lnTo>
                    <a:close/>
                  </a:path>
                  <a:path w="612775" h="582295">
                    <a:moveTo>
                      <a:pt x="449376" y="140665"/>
                    </a:moveTo>
                    <a:lnTo>
                      <a:pt x="444677" y="136258"/>
                    </a:lnTo>
                    <a:lnTo>
                      <a:pt x="445630" y="127241"/>
                    </a:lnTo>
                    <a:lnTo>
                      <a:pt x="444055" y="122974"/>
                    </a:lnTo>
                    <a:lnTo>
                      <a:pt x="443382" y="118630"/>
                    </a:lnTo>
                    <a:lnTo>
                      <a:pt x="436841" y="123545"/>
                    </a:lnTo>
                    <a:lnTo>
                      <a:pt x="442544" y="127863"/>
                    </a:lnTo>
                    <a:lnTo>
                      <a:pt x="440461" y="133388"/>
                    </a:lnTo>
                    <a:lnTo>
                      <a:pt x="442887" y="145580"/>
                    </a:lnTo>
                    <a:lnTo>
                      <a:pt x="449376" y="140665"/>
                    </a:lnTo>
                    <a:close/>
                  </a:path>
                  <a:path w="612775" h="582295">
                    <a:moveTo>
                      <a:pt x="461886" y="309460"/>
                    </a:moveTo>
                    <a:lnTo>
                      <a:pt x="461860" y="307682"/>
                    </a:lnTo>
                    <a:lnTo>
                      <a:pt x="461251" y="305549"/>
                    </a:lnTo>
                    <a:lnTo>
                      <a:pt x="459574" y="305358"/>
                    </a:lnTo>
                    <a:lnTo>
                      <a:pt x="458165" y="305257"/>
                    </a:lnTo>
                    <a:lnTo>
                      <a:pt x="457073" y="306247"/>
                    </a:lnTo>
                    <a:lnTo>
                      <a:pt x="457060" y="306692"/>
                    </a:lnTo>
                    <a:lnTo>
                      <a:pt x="456946" y="308419"/>
                    </a:lnTo>
                    <a:lnTo>
                      <a:pt x="457123" y="310108"/>
                    </a:lnTo>
                    <a:lnTo>
                      <a:pt x="457263" y="313550"/>
                    </a:lnTo>
                    <a:lnTo>
                      <a:pt x="460425" y="317804"/>
                    </a:lnTo>
                    <a:lnTo>
                      <a:pt x="460857" y="315595"/>
                    </a:lnTo>
                    <a:lnTo>
                      <a:pt x="461467" y="313372"/>
                    </a:lnTo>
                    <a:lnTo>
                      <a:pt x="461695" y="311188"/>
                    </a:lnTo>
                    <a:lnTo>
                      <a:pt x="461886" y="309460"/>
                    </a:lnTo>
                    <a:close/>
                  </a:path>
                  <a:path w="612775" h="582295">
                    <a:moveTo>
                      <a:pt x="464019" y="21818"/>
                    </a:moveTo>
                    <a:lnTo>
                      <a:pt x="463842" y="18961"/>
                    </a:lnTo>
                    <a:lnTo>
                      <a:pt x="463727" y="15875"/>
                    </a:lnTo>
                    <a:lnTo>
                      <a:pt x="462991" y="14490"/>
                    </a:lnTo>
                    <a:lnTo>
                      <a:pt x="463219" y="12763"/>
                    </a:lnTo>
                    <a:lnTo>
                      <a:pt x="463486" y="10998"/>
                    </a:lnTo>
                    <a:lnTo>
                      <a:pt x="459613" y="11125"/>
                    </a:lnTo>
                    <a:lnTo>
                      <a:pt x="459473" y="13030"/>
                    </a:lnTo>
                    <a:lnTo>
                      <a:pt x="459282" y="14947"/>
                    </a:lnTo>
                    <a:lnTo>
                      <a:pt x="459092" y="19735"/>
                    </a:lnTo>
                    <a:lnTo>
                      <a:pt x="459257" y="22618"/>
                    </a:lnTo>
                    <a:lnTo>
                      <a:pt x="459651" y="25425"/>
                    </a:lnTo>
                    <a:lnTo>
                      <a:pt x="459714" y="25908"/>
                    </a:lnTo>
                    <a:lnTo>
                      <a:pt x="461543" y="26085"/>
                    </a:lnTo>
                    <a:lnTo>
                      <a:pt x="462953" y="26136"/>
                    </a:lnTo>
                    <a:lnTo>
                      <a:pt x="464007" y="25133"/>
                    </a:lnTo>
                    <a:lnTo>
                      <a:pt x="464019" y="21818"/>
                    </a:lnTo>
                    <a:close/>
                  </a:path>
                  <a:path w="612775" h="582295">
                    <a:moveTo>
                      <a:pt x="471614" y="331990"/>
                    </a:moveTo>
                    <a:lnTo>
                      <a:pt x="471563" y="324726"/>
                    </a:lnTo>
                    <a:lnTo>
                      <a:pt x="471297" y="318414"/>
                    </a:lnTo>
                    <a:lnTo>
                      <a:pt x="470789" y="311238"/>
                    </a:lnTo>
                    <a:lnTo>
                      <a:pt x="469379" y="310591"/>
                    </a:lnTo>
                    <a:lnTo>
                      <a:pt x="468566" y="309816"/>
                    </a:lnTo>
                    <a:lnTo>
                      <a:pt x="467855" y="310870"/>
                    </a:lnTo>
                    <a:lnTo>
                      <a:pt x="466572" y="311988"/>
                    </a:lnTo>
                    <a:lnTo>
                      <a:pt x="466509" y="312953"/>
                    </a:lnTo>
                    <a:lnTo>
                      <a:pt x="466331" y="315849"/>
                    </a:lnTo>
                    <a:lnTo>
                      <a:pt x="466636" y="318706"/>
                    </a:lnTo>
                    <a:lnTo>
                      <a:pt x="466877" y="325005"/>
                    </a:lnTo>
                    <a:lnTo>
                      <a:pt x="466864" y="328485"/>
                    </a:lnTo>
                    <a:lnTo>
                      <a:pt x="467372" y="332790"/>
                    </a:lnTo>
                    <a:lnTo>
                      <a:pt x="468744" y="333425"/>
                    </a:lnTo>
                    <a:lnTo>
                      <a:pt x="469544" y="334187"/>
                    </a:lnTo>
                    <a:lnTo>
                      <a:pt x="470281" y="333159"/>
                    </a:lnTo>
                    <a:lnTo>
                      <a:pt x="471614" y="331990"/>
                    </a:lnTo>
                    <a:close/>
                  </a:path>
                  <a:path w="612775" h="582295">
                    <a:moveTo>
                      <a:pt x="471627" y="442023"/>
                    </a:moveTo>
                    <a:lnTo>
                      <a:pt x="471462" y="439737"/>
                    </a:lnTo>
                    <a:lnTo>
                      <a:pt x="471284" y="435229"/>
                    </a:lnTo>
                    <a:lnTo>
                      <a:pt x="468071" y="429717"/>
                    </a:lnTo>
                    <a:lnTo>
                      <a:pt x="467652" y="432511"/>
                    </a:lnTo>
                    <a:lnTo>
                      <a:pt x="467055" y="435305"/>
                    </a:lnTo>
                    <a:lnTo>
                      <a:pt x="466686" y="440385"/>
                    </a:lnTo>
                    <a:lnTo>
                      <a:pt x="466801" y="442696"/>
                    </a:lnTo>
                    <a:lnTo>
                      <a:pt x="467321" y="445427"/>
                    </a:lnTo>
                    <a:lnTo>
                      <a:pt x="469061" y="445655"/>
                    </a:lnTo>
                    <a:lnTo>
                      <a:pt x="470458" y="445757"/>
                    </a:lnTo>
                    <a:lnTo>
                      <a:pt x="471563" y="444754"/>
                    </a:lnTo>
                    <a:lnTo>
                      <a:pt x="471576" y="444322"/>
                    </a:lnTo>
                    <a:lnTo>
                      <a:pt x="471627" y="442023"/>
                    </a:lnTo>
                    <a:close/>
                  </a:path>
                  <a:path w="612775" h="582295">
                    <a:moveTo>
                      <a:pt x="474865" y="287934"/>
                    </a:moveTo>
                    <a:lnTo>
                      <a:pt x="474713" y="285623"/>
                    </a:lnTo>
                    <a:lnTo>
                      <a:pt x="474116" y="282498"/>
                    </a:lnTo>
                    <a:lnTo>
                      <a:pt x="472808" y="281889"/>
                    </a:lnTo>
                    <a:lnTo>
                      <a:pt x="472020" y="281127"/>
                    </a:lnTo>
                    <a:lnTo>
                      <a:pt x="471297" y="282168"/>
                    </a:lnTo>
                    <a:lnTo>
                      <a:pt x="470255" y="283184"/>
                    </a:lnTo>
                    <a:lnTo>
                      <a:pt x="469582" y="285356"/>
                    </a:lnTo>
                    <a:lnTo>
                      <a:pt x="469938" y="286512"/>
                    </a:lnTo>
                    <a:lnTo>
                      <a:pt x="470027" y="288798"/>
                    </a:lnTo>
                    <a:lnTo>
                      <a:pt x="469798" y="290029"/>
                    </a:lnTo>
                    <a:lnTo>
                      <a:pt x="470738" y="292468"/>
                    </a:lnTo>
                    <a:lnTo>
                      <a:pt x="471766" y="293725"/>
                    </a:lnTo>
                    <a:lnTo>
                      <a:pt x="472579" y="295059"/>
                    </a:lnTo>
                    <a:lnTo>
                      <a:pt x="473265" y="293446"/>
                    </a:lnTo>
                    <a:lnTo>
                      <a:pt x="474383" y="291807"/>
                    </a:lnTo>
                    <a:lnTo>
                      <a:pt x="474865" y="287934"/>
                    </a:lnTo>
                    <a:close/>
                  </a:path>
                  <a:path w="612775" h="582295">
                    <a:moveTo>
                      <a:pt x="477850" y="557149"/>
                    </a:moveTo>
                    <a:lnTo>
                      <a:pt x="477723" y="553720"/>
                    </a:lnTo>
                    <a:lnTo>
                      <a:pt x="471335" y="551357"/>
                    </a:lnTo>
                    <a:lnTo>
                      <a:pt x="467639" y="557314"/>
                    </a:lnTo>
                    <a:lnTo>
                      <a:pt x="471754" y="561797"/>
                    </a:lnTo>
                    <a:lnTo>
                      <a:pt x="477850" y="557149"/>
                    </a:lnTo>
                    <a:close/>
                  </a:path>
                  <a:path w="612775" h="582295">
                    <a:moveTo>
                      <a:pt x="492696" y="318782"/>
                    </a:moveTo>
                    <a:lnTo>
                      <a:pt x="492125" y="306070"/>
                    </a:lnTo>
                    <a:lnTo>
                      <a:pt x="491134" y="306692"/>
                    </a:lnTo>
                    <a:lnTo>
                      <a:pt x="489381" y="307340"/>
                    </a:lnTo>
                    <a:lnTo>
                      <a:pt x="488962" y="309638"/>
                    </a:lnTo>
                    <a:lnTo>
                      <a:pt x="489280" y="311340"/>
                    </a:lnTo>
                    <a:lnTo>
                      <a:pt x="489419" y="314756"/>
                    </a:lnTo>
                    <a:lnTo>
                      <a:pt x="489242" y="316547"/>
                    </a:lnTo>
                    <a:lnTo>
                      <a:pt x="489686" y="318122"/>
                    </a:lnTo>
                    <a:lnTo>
                      <a:pt x="489839" y="318617"/>
                    </a:lnTo>
                    <a:lnTo>
                      <a:pt x="491655" y="318579"/>
                    </a:lnTo>
                    <a:lnTo>
                      <a:pt x="492696" y="318782"/>
                    </a:lnTo>
                    <a:close/>
                  </a:path>
                  <a:path w="612775" h="582295">
                    <a:moveTo>
                      <a:pt x="507720" y="66052"/>
                    </a:moveTo>
                    <a:lnTo>
                      <a:pt x="506945" y="64211"/>
                    </a:lnTo>
                    <a:lnTo>
                      <a:pt x="506831" y="61366"/>
                    </a:lnTo>
                    <a:lnTo>
                      <a:pt x="507136" y="60071"/>
                    </a:lnTo>
                    <a:lnTo>
                      <a:pt x="505777" y="57442"/>
                    </a:lnTo>
                    <a:lnTo>
                      <a:pt x="504634" y="55803"/>
                    </a:lnTo>
                    <a:lnTo>
                      <a:pt x="502704" y="54178"/>
                    </a:lnTo>
                    <a:lnTo>
                      <a:pt x="499351" y="55270"/>
                    </a:lnTo>
                    <a:lnTo>
                      <a:pt x="499275" y="55638"/>
                    </a:lnTo>
                    <a:lnTo>
                      <a:pt x="498868" y="57607"/>
                    </a:lnTo>
                    <a:lnTo>
                      <a:pt x="498068" y="60337"/>
                    </a:lnTo>
                    <a:lnTo>
                      <a:pt x="501726" y="63334"/>
                    </a:lnTo>
                    <a:lnTo>
                      <a:pt x="504304" y="64782"/>
                    </a:lnTo>
                    <a:lnTo>
                      <a:pt x="499033" y="70256"/>
                    </a:lnTo>
                    <a:lnTo>
                      <a:pt x="496176" y="72618"/>
                    </a:lnTo>
                    <a:lnTo>
                      <a:pt x="503415" y="71831"/>
                    </a:lnTo>
                    <a:lnTo>
                      <a:pt x="505929" y="69265"/>
                    </a:lnTo>
                    <a:lnTo>
                      <a:pt x="507720" y="66052"/>
                    </a:lnTo>
                    <a:close/>
                  </a:path>
                  <a:path w="612775" h="582295">
                    <a:moveTo>
                      <a:pt x="509206" y="85140"/>
                    </a:moveTo>
                    <a:lnTo>
                      <a:pt x="507873" y="81495"/>
                    </a:lnTo>
                    <a:lnTo>
                      <a:pt x="506933" y="77609"/>
                    </a:lnTo>
                    <a:lnTo>
                      <a:pt x="504405" y="76708"/>
                    </a:lnTo>
                    <a:lnTo>
                      <a:pt x="502843" y="75514"/>
                    </a:lnTo>
                    <a:lnTo>
                      <a:pt x="496328" y="83121"/>
                    </a:lnTo>
                    <a:lnTo>
                      <a:pt x="499376" y="84404"/>
                    </a:lnTo>
                    <a:lnTo>
                      <a:pt x="501205" y="86042"/>
                    </a:lnTo>
                    <a:lnTo>
                      <a:pt x="509206" y="85140"/>
                    </a:lnTo>
                    <a:close/>
                  </a:path>
                  <a:path w="612775" h="582295">
                    <a:moveTo>
                      <a:pt x="517423" y="345236"/>
                    </a:moveTo>
                    <a:lnTo>
                      <a:pt x="516813" y="342252"/>
                    </a:lnTo>
                    <a:lnTo>
                      <a:pt x="516293" y="339255"/>
                    </a:lnTo>
                    <a:lnTo>
                      <a:pt x="515315" y="336143"/>
                    </a:lnTo>
                    <a:lnTo>
                      <a:pt x="512622" y="336715"/>
                    </a:lnTo>
                    <a:lnTo>
                      <a:pt x="511187" y="337108"/>
                    </a:lnTo>
                    <a:lnTo>
                      <a:pt x="510590" y="337273"/>
                    </a:lnTo>
                    <a:lnTo>
                      <a:pt x="510108" y="337972"/>
                    </a:lnTo>
                    <a:lnTo>
                      <a:pt x="509651" y="338366"/>
                    </a:lnTo>
                    <a:lnTo>
                      <a:pt x="511225" y="340880"/>
                    </a:lnTo>
                    <a:lnTo>
                      <a:pt x="512686" y="343395"/>
                    </a:lnTo>
                    <a:lnTo>
                      <a:pt x="514616" y="346011"/>
                    </a:lnTo>
                    <a:lnTo>
                      <a:pt x="516382" y="345414"/>
                    </a:lnTo>
                    <a:lnTo>
                      <a:pt x="517423" y="345236"/>
                    </a:lnTo>
                    <a:close/>
                  </a:path>
                  <a:path w="612775" h="582295">
                    <a:moveTo>
                      <a:pt x="523062" y="329603"/>
                    </a:moveTo>
                    <a:lnTo>
                      <a:pt x="510959" y="329438"/>
                    </a:lnTo>
                    <a:lnTo>
                      <a:pt x="513118" y="326466"/>
                    </a:lnTo>
                    <a:lnTo>
                      <a:pt x="512457" y="325628"/>
                    </a:lnTo>
                    <a:lnTo>
                      <a:pt x="512826" y="325285"/>
                    </a:lnTo>
                    <a:lnTo>
                      <a:pt x="517004" y="321208"/>
                    </a:lnTo>
                    <a:lnTo>
                      <a:pt x="516750" y="316915"/>
                    </a:lnTo>
                    <a:lnTo>
                      <a:pt x="504317" y="317728"/>
                    </a:lnTo>
                    <a:lnTo>
                      <a:pt x="510057" y="322224"/>
                    </a:lnTo>
                    <a:lnTo>
                      <a:pt x="508152" y="324446"/>
                    </a:lnTo>
                    <a:lnTo>
                      <a:pt x="508203" y="325894"/>
                    </a:lnTo>
                    <a:lnTo>
                      <a:pt x="508165" y="327037"/>
                    </a:lnTo>
                    <a:lnTo>
                      <a:pt x="508660" y="330631"/>
                    </a:lnTo>
                    <a:lnTo>
                      <a:pt x="507466" y="334987"/>
                    </a:lnTo>
                    <a:lnTo>
                      <a:pt x="523062" y="329603"/>
                    </a:lnTo>
                    <a:close/>
                  </a:path>
                  <a:path w="612775" h="582295">
                    <a:moveTo>
                      <a:pt x="530606" y="6184"/>
                    </a:moveTo>
                    <a:lnTo>
                      <a:pt x="526999" y="6565"/>
                    </a:lnTo>
                    <a:lnTo>
                      <a:pt x="525208" y="6743"/>
                    </a:lnTo>
                    <a:lnTo>
                      <a:pt x="525678" y="7378"/>
                    </a:lnTo>
                    <a:lnTo>
                      <a:pt x="526300" y="7950"/>
                    </a:lnTo>
                    <a:lnTo>
                      <a:pt x="526503" y="7874"/>
                    </a:lnTo>
                    <a:lnTo>
                      <a:pt x="527773" y="7442"/>
                    </a:lnTo>
                    <a:lnTo>
                      <a:pt x="529463" y="6845"/>
                    </a:lnTo>
                    <a:lnTo>
                      <a:pt x="530606" y="6184"/>
                    </a:lnTo>
                    <a:close/>
                  </a:path>
                  <a:path w="612775" h="582295">
                    <a:moveTo>
                      <a:pt x="532257" y="121805"/>
                    </a:moveTo>
                    <a:lnTo>
                      <a:pt x="529945" y="120015"/>
                    </a:lnTo>
                    <a:lnTo>
                      <a:pt x="528561" y="120091"/>
                    </a:lnTo>
                    <a:lnTo>
                      <a:pt x="526859" y="120180"/>
                    </a:lnTo>
                    <a:lnTo>
                      <a:pt x="523481" y="121856"/>
                    </a:lnTo>
                    <a:lnTo>
                      <a:pt x="522719" y="125641"/>
                    </a:lnTo>
                    <a:lnTo>
                      <a:pt x="523265" y="128460"/>
                    </a:lnTo>
                    <a:lnTo>
                      <a:pt x="523506" y="134531"/>
                    </a:lnTo>
                    <a:lnTo>
                      <a:pt x="526745" y="140741"/>
                    </a:lnTo>
                    <a:lnTo>
                      <a:pt x="527151" y="137388"/>
                    </a:lnTo>
                    <a:lnTo>
                      <a:pt x="527126" y="134035"/>
                    </a:lnTo>
                    <a:lnTo>
                      <a:pt x="528828" y="128028"/>
                    </a:lnTo>
                    <a:lnTo>
                      <a:pt x="531215" y="125387"/>
                    </a:lnTo>
                    <a:lnTo>
                      <a:pt x="532257" y="121805"/>
                    </a:lnTo>
                    <a:close/>
                  </a:path>
                  <a:path w="612775" h="582295">
                    <a:moveTo>
                      <a:pt x="533793" y="156451"/>
                    </a:moveTo>
                    <a:lnTo>
                      <a:pt x="533755" y="154724"/>
                    </a:lnTo>
                    <a:lnTo>
                      <a:pt x="533069" y="152285"/>
                    </a:lnTo>
                    <a:lnTo>
                      <a:pt x="531774" y="151726"/>
                    </a:lnTo>
                    <a:lnTo>
                      <a:pt x="530948" y="151028"/>
                    </a:lnTo>
                    <a:lnTo>
                      <a:pt x="530237" y="151714"/>
                    </a:lnTo>
                    <a:lnTo>
                      <a:pt x="529031" y="152450"/>
                    </a:lnTo>
                    <a:lnTo>
                      <a:pt x="528929" y="153085"/>
                    </a:lnTo>
                    <a:lnTo>
                      <a:pt x="528701" y="154787"/>
                    </a:lnTo>
                    <a:lnTo>
                      <a:pt x="528967" y="156438"/>
                    </a:lnTo>
                    <a:lnTo>
                      <a:pt x="529056" y="158661"/>
                    </a:lnTo>
                    <a:lnTo>
                      <a:pt x="528891" y="159308"/>
                    </a:lnTo>
                    <a:lnTo>
                      <a:pt x="530009" y="161404"/>
                    </a:lnTo>
                    <a:lnTo>
                      <a:pt x="530999" y="162991"/>
                    </a:lnTo>
                    <a:lnTo>
                      <a:pt x="531952" y="164592"/>
                    </a:lnTo>
                    <a:lnTo>
                      <a:pt x="532511" y="162445"/>
                    </a:lnTo>
                    <a:lnTo>
                      <a:pt x="533260" y="160286"/>
                    </a:lnTo>
                    <a:lnTo>
                      <a:pt x="533793" y="156451"/>
                    </a:lnTo>
                    <a:close/>
                  </a:path>
                  <a:path w="612775" h="582295">
                    <a:moveTo>
                      <a:pt x="536829" y="202285"/>
                    </a:moveTo>
                    <a:lnTo>
                      <a:pt x="528866" y="204330"/>
                    </a:lnTo>
                    <a:lnTo>
                      <a:pt x="527189" y="206616"/>
                    </a:lnTo>
                    <a:lnTo>
                      <a:pt x="524281" y="208991"/>
                    </a:lnTo>
                    <a:lnTo>
                      <a:pt x="527354" y="211201"/>
                    </a:lnTo>
                    <a:lnTo>
                      <a:pt x="529323" y="212661"/>
                    </a:lnTo>
                    <a:lnTo>
                      <a:pt x="531317" y="214096"/>
                    </a:lnTo>
                    <a:lnTo>
                      <a:pt x="532752" y="212356"/>
                    </a:lnTo>
                    <a:lnTo>
                      <a:pt x="535165" y="210540"/>
                    </a:lnTo>
                    <a:lnTo>
                      <a:pt x="535800" y="206362"/>
                    </a:lnTo>
                    <a:lnTo>
                      <a:pt x="536829" y="202285"/>
                    </a:lnTo>
                    <a:close/>
                  </a:path>
                  <a:path w="612775" h="582295">
                    <a:moveTo>
                      <a:pt x="542340" y="74726"/>
                    </a:moveTo>
                    <a:lnTo>
                      <a:pt x="538187" y="70929"/>
                    </a:lnTo>
                    <a:lnTo>
                      <a:pt x="539203" y="67970"/>
                    </a:lnTo>
                    <a:lnTo>
                      <a:pt x="539102" y="65684"/>
                    </a:lnTo>
                    <a:lnTo>
                      <a:pt x="539229" y="63322"/>
                    </a:lnTo>
                    <a:lnTo>
                      <a:pt x="538632" y="60185"/>
                    </a:lnTo>
                    <a:lnTo>
                      <a:pt x="537311" y="59550"/>
                    </a:lnTo>
                    <a:lnTo>
                      <a:pt x="536511" y="58788"/>
                    </a:lnTo>
                    <a:lnTo>
                      <a:pt x="535139" y="61379"/>
                    </a:lnTo>
                    <a:lnTo>
                      <a:pt x="533438" y="64249"/>
                    </a:lnTo>
                    <a:lnTo>
                      <a:pt x="531101" y="66573"/>
                    </a:lnTo>
                    <a:lnTo>
                      <a:pt x="531647" y="67284"/>
                    </a:lnTo>
                    <a:lnTo>
                      <a:pt x="533908" y="70231"/>
                    </a:lnTo>
                    <a:lnTo>
                      <a:pt x="532206" y="73812"/>
                    </a:lnTo>
                    <a:lnTo>
                      <a:pt x="532739" y="77050"/>
                    </a:lnTo>
                    <a:lnTo>
                      <a:pt x="534123" y="76822"/>
                    </a:lnTo>
                    <a:lnTo>
                      <a:pt x="542340" y="74726"/>
                    </a:lnTo>
                    <a:close/>
                  </a:path>
                  <a:path w="612775" h="582295">
                    <a:moveTo>
                      <a:pt x="550786" y="158775"/>
                    </a:moveTo>
                    <a:lnTo>
                      <a:pt x="544322" y="156108"/>
                    </a:lnTo>
                    <a:lnTo>
                      <a:pt x="543966" y="160629"/>
                    </a:lnTo>
                    <a:lnTo>
                      <a:pt x="542759" y="165379"/>
                    </a:lnTo>
                    <a:lnTo>
                      <a:pt x="544271" y="174015"/>
                    </a:lnTo>
                    <a:lnTo>
                      <a:pt x="540258" y="180009"/>
                    </a:lnTo>
                    <a:lnTo>
                      <a:pt x="546760" y="182664"/>
                    </a:lnTo>
                    <a:lnTo>
                      <a:pt x="548309" y="169900"/>
                    </a:lnTo>
                    <a:lnTo>
                      <a:pt x="545985" y="164973"/>
                    </a:lnTo>
                    <a:lnTo>
                      <a:pt x="550786" y="158775"/>
                    </a:lnTo>
                    <a:close/>
                  </a:path>
                  <a:path w="612775" h="582295">
                    <a:moveTo>
                      <a:pt x="553694" y="224053"/>
                    </a:moveTo>
                    <a:lnTo>
                      <a:pt x="552627" y="220967"/>
                    </a:lnTo>
                    <a:lnTo>
                      <a:pt x="549516" y="219760"/>
                    </a:lnTo>
                    <a:lnTo>
                      <a:pt x="547420" y="218198"/>
                    </a:lnTo>
                    <a:lnTo>
                      <a:pt x="544652" y="223202"/>
                    </a:lnTo>
                    <a:lnTo>
                      <a:pt x="547751" y="228498"/>
                    </a:lnTo>
                    <a:lnTo>
                      <a:pt x="549757" y="226631"/>
                    </a:lnTo>
                    <a:lnTo>
                      <a:pt x="553694" y="224053"/>
                    </a:lnTo>
                    <a:close/>
                  </a:path>
                  <a:path w="612775" h="582295">
                    <a:moveTo>
                      <a:pt x="559511" y="457504"/>
                    </a:moveTo>
                    <a:lnTo>
                      <a:pt x="559435" y="455180"/>
                    </a:lnTo>
                    <a:lnTo>
                      <a:pt x="558914" y="452462"/>
                    </a:lnTo>
                    <a:lnTo>
                      <a:pt x="557161" y="452272"/>
                    </a:lnTo>
                    <a:lnTo>
                      <a:pt x="555752" y="452196"/>
                    </a:lnTo>
                    <a:lnTo>
                      <a:pt x="554672" y="453186"/>
                    </a:lnTo>
                    <a:lnTo>
                      <a:pt x="554609" y="455930"/>
                    </a:lnTo>
                    <a:lnTo>
                      <a:pt x="554774" y="458216"/>
                    </a:lnTo>
                    <a:lnTo>
                      <a:pt x="554875" y="460514"/>
                    </a:lnTo>
                    <a:lnTo>
                      <a:pt x="556577" y="464032"/>
                    </a:lnTo>
                    <a:lnTo>
                      <a:pt x="552170" y="469607"/>
                    </a:lnTo>
                    <a:lnTo>
                      <a:pt x="558342" y="471627"/>
                    </a:lnTo>
                    <a:lnTo>
                      <a:pt x="558711" y="467690"/>
                    </a:lnTo>
                    <a:lnTo>
                      <a:pt x="559168" y="463740"/>
                    </a:lnTo>
                    <a:lnTo>
                      <a:pt x="559511" y="457504"/>
                    </a:lnTo>
                    <a:close/>
                  </a:path>
                  <a:path w="612775" h="582295">
                    <a:moveTo>
                      <a:pt x="562190" y="298640"/>
                    </a:moveTo>
                    <a:lnTo>
                      <a:pt x="559777" y="297713"/>
                    </a:lnTo>
                    <a:lnTo>
                      <a:pt x="558571" y="296773"/>
                    </a:lnTo>
                    <a:lnTo>
                      <a:pt x="556742" y="298297"/>
                    </a:lnTo>
                    <a:lnTo>
                      <a:pt x="554418" y="299681"/>
                    </a:lnTo>
                    <a:lnTo>
                      <a:pt x="553339" y="301409"/>
                    </a:lnTo>
                    <a:lnTo>
                      <a:pt x="552881" y="302107"/>
                    </a:lnTo>
                    <a:lnTo>
                      <a:pt x="555028" y="303504"/>
                    </a:lnTo>
                    <a:lnTo>
                      <a:pt x="557149" y="305879"/>
                    </a:lnTo>
                    <a:lnTo>
                      <a:pt x="559485" y="302971"/>
                    </a:lnTo>
                    <a:lnTo>
                      <a:pt x="561492" y="301269"/>
                    </a:lnTo>
                    <a:lnTo>
                      <a:pt x="562190" y="298640"/>
                    </a:lnTo>
                    <a:close/>
                  </a:path>
                  <a:path w="612775" h="582295">
                    <a:moveTo>
                      <a:pt x="577303" y="8407"/>
                    </a:moveTo>
                    <a:lnTo>
                      <a:pt x="577253" y="5511"/>
                    </a:lnTo>
                    <a:lnTo>
                      <a:pt x="577151" y="3022"/>
                    </a:lnTo>
                    <a:lnTo>
                      <a:pt x="577100" y="533"/>
                    </a:lnTo>
                    <a:lnTo>
                      <a:pt x="573278" y="1054"/>
                    </a:lnTo>
                    <a:lnTo>
                      <a:pt x="573366" y="3429"/>
                    </a:lnTo>
                    <a:lnTo>
                      <a:pt x="573417" y="5803"/>
                    </a:lnTo>
                    <a:lnTo>
                      <a:pt x="573671" y="8737"/>
                    </a:lnTo>
                    <a:lnTo>
                      <a:pt x="574992" y="9093"/>
                    </a:lnTo>
                    <a:lnTo>
                      <a:pt x="575868" y="9398"/>
                    </a:lnTo>
                    <a:lnTo>
                      <a:pt x="577303" y="8407"/>
                    </a:lnTo>
                    <a:close/>
                  </a:path>
                  <a:path w="612775" h="582295">
                    <a:moveTo>
                      <a:pt x="577354" y="128308"/>
                    </a:moveTo>
                    <a:lnTo>
                      <a:pt x="575678" y="124447"/>
                    </a:lnTo>
                    <a:lnTo>
                      <a:pt x="573290" y="121780"/>
                    </a:lnTo>
                    <a:lnTo>
                      <a:pt x="571068" y="118656"/>
                    </a:lnTo>
                    <a:lnTo>
                      <a:pt x="570128" y="119722"/>
                    </a:lnTo>
                    <a:lnTo>
                      <a:pt x="569518" y="120484"/>
                    </a:lnTo>
                    <a:lnTo>
                      <a:pt x="567448" y="122694"/>
                    </a:lnTo>
                    <a:lnTo>
                      <a:pt x="564603" y="124637"/>
                    </a:lnTo>
                    <a:lnTo>
                      <a:pt x="564883" y="125552"/>
                    </a:lnTo>
                    <a:lnTo>
                      <a:pt x="565442" y="127419"/>
                    </a:lnTo>
                    <a:lnTo>
                      <a:pt x="567550" y="128816"/>
                    </a:lnTo>
                    <a:lnTo>
                      <a:pt x="570166" y="130987"/>
                    </a:lnTo>
                    <a:lnTo>
                      <a:pt x="572274" y="132054"/>
                    </a:lnTo>
                    <a:lnTo>
                      <a:pt x="574382" y="130556"/>
                    </a:lnTo>
                    <a:lnTo>
                      <a:pt x="577354" y="128308"/>
                    </a:lnTo>
                    <a:close/>
                  </a:path>
                  <a:path w="612775" h="582295">
                    <a:moveTo>
                      <a:pt x="586435" y="98272"/>
                    </a:moveTo>
                    <a:lnTo>
                      <a:pt x="586193" y="96050"/>
                    </a:lnTo>
                    <a:lnTo>
                      <a:pt x="586066" y="92671"/>
                    </a:lnTo>
                    <a:lnTo>
                      <a:pt x="586308" y="91440"/>
                    </a:lnTo>
                    <a:lnTo>
                      <a:pt x="585190" y="88747"/>
                    </a:lnTo>
                    <a:lnTo>
                      <a:pt x="584073" y="87198"/>
                    </a:lnTo>
                    <a:lnTo>
                      <a:pt x="583120" y="85572"/>
                    </a:lnTo>
                    <a:lnTo>
                      <a:pt x="582536" y="87172"/>
                    </a:lnTo>
                    <a:lnTo>
                      <a:pt x="581533" y="88823"/>
                    </a:lnTo>
                    <a:lnTo>
                      <a:pt x="581329" y="93764"/>
                    </a:lnTo>
                    <a:lnTo>
                      <a:pt x="581482" y="97129"/>
                    </a:lnTo>
                    <a:lnTo>
                      <a:pt x="582002" y="101333"/>
                    </a:lnTo>
                    <a:lnTo>
                      <a:pt x="583412" y="101917"/>
                    </a:lnTo>
                    <a:lnTo>
                      <a:pt x="584238" y="102628"/>
                    </a:lnTo>
                    <a:lnTo>
                      <a:pt x="584936" y="101930"/>
                    </a:lnTo>
                    <a:lnTo>
                      <a:pt x="586232" y="101168"/>
                    </a:lnTo>
                    <a:lnTo>
                      <a:pt x="586435" y="98272"/>
                    </a:lnTo>
                    <a:close/>
                  </a:path>
                  <a:path w="612775" h="582295">
                    <a:moveTo>
                      <a:pt x="592721" y="137210"/>
                    </a:moveTo>
                    <a:lnTo>
                      <a:pt x="592264" y="135178"/>
                    </a:lnTo>
                    <a:lnTo>
                      <a:pt x="592315" y="134747"/>
                    </a:lnTo>
                    <a:lnTo>
                      <a:pt x="592239" y="132346"/>
                    </a:lnTo>
                    <a:lnTo>
                      <a:pt x="592709" y="130848"/>
                    </a:lnTo>
                    <a:lnTo>
                      <a:pt x="590765" y="128714"/>
                    </a:lnTo>
                    <a:lnTo>
                      <a:pt x="588391" y="126453"/>
                    </a:lnTo>
                    <a:lnTo>
                      <a:pt x="587209" y="126847"/>
                    </a:lnTo>
                    <a:lnTo>
                      <a:pt x="578612" y="129743"/>
                    </a:lnTo>
                    <a:lnTo>
                      <a:pt x="587362" y="130035"/>
                    </a:lnTo>
                    <a:lnTo>
                      <a:pt x="587044" y="133756"/>
                    </a:lnTo>
                    <a:lnTo>
                      <a:pt x="585533" y="135953"/>
                    </a:lnTo>
                    <a:lnTo>
                      <a:pt x="584733" y="139052"/>
                    </a:lnTo>
                    <a:lnTo>
                      <a:pt x="585419" y="139992"/>
                    </a:lnTo>
                    <a:lnTo>
                      <a:pt x="585673" y="140944"/>
                    </a:lnTo>
                    <a:lnTo>
                      <a:pt x="587717" y="140157"/>
                    </a:lnTo>
                    <a:lnTo>
                      <a:pt x="590511" y="139725"/>
                    </a:lnTo>
                    <a:lnTo>
                      <a:pt x="592721" y="137210"/>
                    </a:lnTo>
                    <a:close/>
                  </a:path>
                  <a:path w="612775" h="582295">
                    <a:moveTo>
                      <a:pt x="592975" y="110604"/>
                    </a:moveTo>
                    <a:lnTo>
                      <a:pt x="592759" y="105486"/>
                    </a:lnTo>
                    <a:lnTo>
                      <a:pt x="586435" y="102209"/>
                    </a:lnTo>
                    <a:lnTo>
                      <a:pt x="586651" y="105156"/>
                    </a:lnTo>
                    <a:lnTo>
                      <a:pt x="579120" y="109385"/>
                    </a:lnTo>
                    <a:lnTo>
                      <a:pt x="586663" y="111302"/>
                    </a:lnTo>
                    <a:lnTo>
                      <a:pt x="587629" y="111531"/>
                    </a:lnTo>
                    <a:lnTo>
                      <a:pt x="586917" y="114465"/>
                    </a:lnTo>
                    <a:lnTo>
                      <a:pt x="586994" y="116141"/>
                    </a:lnTo>
                    <a:lnTo>
                      <a:pt x="592975" y="110604"/>
                    </a:lnTo>
                    <a:close/>
                  </a:path>
                  <a:path w="612775" h="582295">
                    <a:moveTo>
                      <a:pt x="607021" y="385165"/>
                    </a:moveTo>
                    <a:lnTo>
                      <a:pt x="606818" y="379996"/>
                    </a:lnTo>
                    <a:lnTo>
                      <a:pt x="606323" y="373976"/>
                    </a:lnTo>
                    <a:lnTo>
                      <a:pt x="604913" y="373341"/>
                    </a:lnTo>
                    <a:lnTo>
                      <a:pt x="604113" y="372579"/>
                    </a:lnTo>
                    <a:lnTo>
                      <a:pt x="603389" y="373634"/>
                    </a:lnTo>
                    <a:lnTo>
                      <a:pt x="602145" y="374713"/>
                    </a:lnTo>
                    <a:lnTo>
                      <a:pt x="601814" y="378028"/>
                    </a:lnTo>
                    <a:lnTo>
                      <a:pt x="602119" y="380301"/>
                    </a:lnTo>
                    <a:lnTo>
                      <a:pt x="602335" y="385445"/>
                    </a:lnTo>
                    <a:lnTo>
                      <a:pt x="602259" y="388366"/>
                    </a:lnTo>
                    <a:lnTo>
                      <a:pt x="602792" y="392074"/>
                    </a:lnTo>
                    <a:lnTo>
                      <a:pt x="604151" y="392709"/>
                    </a:lnTo>
                    <a:lnTo>
                      <a:pt x="604951" y="393471"/>
                    </a:lnTo>
                    <a:lnTo>
                      <a:pt x="605663" y="392430"/>
                    </a:lnTo>
                    <a:lnTo>
                      <a:pt x="607009" y="391287"/>
                    </a:lnTo>
                    <a:lnTo>
                      <a:pt x="607021" y="385165"/>
                    </a:lnTo>
                    <a:close/>
                  </a:path>
                  <a:path w="612775" h="582295">
                    <a:moveTo>
                      <a:pt x="611238" y="411187"/>
                    </a:moveTo>
                    <a:lnTo>
                      <a:pt x="606755" y="408089"/>
                    </a:lnTo>
                    <a:lnTo>
                      <a:pt x="608190" y="402920"/>
                    </a:lnTo>
                    <a:lnTo>
                      <a:pt x="607593" y="400596"/>
                    </a:lnTo>
                    <a:lnTo>
                      <a:pt x="607364" y="398348"/>
                    </a:lnTo>
                    <a:lnTo>
                      <a:pt x="607314" y="397916"/>
                    </a:lnTo>
                    <a:lnTo>
                      <a:pt x="606196" y="397319"/>
                    </a:lnTo>
                    <a:lnTo>
                      <a:pt x="604799" y="397903"/>
                    </a:lnTo>
                    <a:lnTo>
                      <a:pt x="603072" y="398716"/>
                    </a:lnTo>
                    <a:lnTo>
                      <a:pt x="602792" y="401586"/>
                    </a:lnTo>
                    <a:lnTo>
                      <a:pt x="603059" y="403847"/>
                    </a:lnTo>
                    <a:lnTo>
                      <a:pt x="603224" y="407987"/>
                    </a:lnTo>
                    <a:lnTo>
                      <a:pt x="605002" y="413931"/>
                    </a:lnTo>
                    <a:lnTo>
                      <a:pt x="611238" y="411187"/>
                    </a:lnTo>
                    <a:close/>
                  </a:path>
                  <a:path w="612775" h="582295">
                    <a:moveTo>
                      <a:pt x="612279" y="521004"/>
                    </a:moveTo>
                    <a:lnTo>
                      <a:pt x="611327" y="518452"/>
                    </a:lnTo>
                    <a:lnTo>
                      <a:pt x="610666" y="515772"/>
                    </a:lnTo>
                    <a:lnTo>
                      <a:pt x="609307" y="515848"/>
                    </a:lnTo>
                    <a:lnTo>
                      <a:pt x="609244" y="515975"/>
                    </a:lnTo>
                    <a:lnTo>
                      <a:pt x="607453" y="519112"/>
                    </a:lnTo>
                    <a:lnTo>
                      <a:pt x="603986" y="525487"/>
                    </a:lnTo>
                    <a:lnTo>
                      <a:pt x="604520" y="525665"/>
                    </a:lnTo>
                    <a:lnTo>
                      <a:pt x="605777" y="526580"/>
                    </a:lnTo>
                    <a:lnTo>
                      <a:pt x="608749" y="525780"/>
                    </a:lnTo>
                    <a:lnTo>
                      <a:pt x="612140" y="524344"/>
                    </a:lnTo>
                    <a:lnTo>
                      <a:pt x="612152" y="523671"/>
                    </a:lnTo>
                    <a:lnTo>
                      <a:pt x="612279" y="521004"/>
                    </a:lnTo>
                    <a:close/>
                  </a:path>
                </a:pathLst>
              </a:custGeom>
              <a:solidFill>
                <a:srgbClr val="4F5252">
                  <a:alpha val="29998"/>
                </a:srgbClr>
              </a:solidFill>
            </p:spPr>
            <p:txBody>
              <a:bodyPr wrap="square" lIns="0" tIns="0" rIns="0" bIns="0" rtlCol="0"/>
              <a:lstStyle/>
              <a:p>
                <a:endParaRPr/>
              </a:p>
            </p:txBody>
          </p:sp>
          <p:sp>
            <p:nvSpPr>
              <p:cNvPr id="122" name="object 193">
                <a:extLst>
                  <a:ext uri="{FF2B5EF4-FFF2-40B4-BE49-F238E27FC236}">
                    <a16:creationId xmlns:a16="http://schemas.microsoft.com/office/drawing/2014/main" id="{17B02786-7592-0602-CB49-7C77A3AD7238}"/>
                  </a:ext>
                </a:extLst>
              </p:cNvPr>
              <p:cNvSpPr/>
              <p:nvPr/>
            </p:nvSpPr>
            <p:spPr>
              <a:xfrm>
                <a:off x="4900942" y="7928572"/>
                <a:ext cx="615950" cy="579120"/>
              </a:xfrm>
              <a:custGeom>
                <a:avLst/>
                <a:gdLst/>
                <a:ahLst/>
                <a:cxnLst/>
                <a:rect l="l" t="t" r="r" b="b"/>
                <a:pathLst>
                  <a:path w="615950" h="579120">
                    <a:moveTo>
                      <a:pt x="16217" y="95554"/>
                    </a:moveTo>
                    <a:lnTo>
                      <a:pt x="16154" y="92417"/>
                    </a:lnTo>
                    <a:lnTo>
                      <a:pt x="15151" y="90474"/>
                    </a:lnTo>
                    <a:lnTo>
                      <a:pt x="14541" y="88468"/>
                    </a:lnTo>
                    <a:lnTo>
                      <a:pt x="10388" y="90462"/>
                    </a:lnTo>
                    <a:lnTo>
                      <a:pt x="13500" y="98094"/>
                    </a:lnTo>
                    <a:lnTo>
                      <a:pt x="14452" y="96901"/>
                    </a:lnTo>
                    <a:lnTo>
                      <a:pt x="16217" y="95554"/>
                    </a:lnTo>
                    <a:close/>
                  </a:path>
                  <a:path w="615950" h="579120">
                    <a:moveTo>
                      <a:pt x="17462" y="119227"/>
                    </a:moveTo>
                    <a:lnTo>
                      <a:pt x="16294" y="117817"/>
                    </a:lnTo>
                    <a:lnTo>
                      <a:pt x="15735" y="116370"/>
                    </a:lnTo>
                    <a:lnTo>
                      <a:pt x="13347" y="119278"/>
                    </a:lnTo>
                    <a:lnTo>
                      <a:pt x="13614" y="122580"/>
                    </a:lnTo>
                    <a:lnTo>
                      <a:pt x="13665" y="124269"/>
                    </a:lnTo>
                    <a:lnTo>
                      <a:pt x="14528" y="125907"/>
                    </a:lnTo>
                    <a:lnTo>
                      <a:pt x="15494" y="124180"/>
                    </a:lnTo>
                    <a:lnTo>
                      <a:pt x="17005" y="122415"/>
                    </a:lnTo>
                    <a:lnTo>
                      <a:pt x="17462" y="119227"/>
                    </a:lnTo>
                    <a:close/>
                  </a:path>
                  <a:path w="615950" h="579120">
                    <a:moveTo>
                      <a:pt x="20612" y="202145"/>
                    </a:moveTo>
                    <a:lnTo>
                      <a:pt x="17551" y="201091"/>
                    </a:lnTo>
                    <a:lnTo>
                      <a:pt x="15989" y="199910"/>
                    </a:lnTo>
                    <a:lnTo>
                      <a:pt x="11709" y="207695"/>
                    </a:lnTo>
                    <a:lnTo>
                      <a:pt x="14909" y="206641"/>
                    </a:lnTo>
                    <a:lnTo>
                      <a:pt x="19875" y="207797"/>
                    </a:lnTo>
                    <a:lnTo>
                      <a:pt x="20447" y="203466"/>
                    </a:lnTo>
                    <a:lnTo>
                      <a:pt x="20612" y="202145"/>
                    </a:lnTo>
                    <a:close/>
                  </a:path>
                  <a:path w="615950" h="579120">
                    <a:moveTo>
                      <a:pt x="22453" y="245757"/>
                    </a:moveTo>
                    <a:lnTo>
                      <a:pt x="22212" y="245059"/>
                    </a:lnTo>
                    <a:lnTo>
                      <a:pt x="21640" y="243484"/>
                    </a:lnTo>
                    <a:lnTo>
                      <a:pt x="20256" y="242176"/>
                    </a:lnTo>
                    <a:lnTo>
                      <a:pt x="19265" y="240830"/>
                    </a:lnTo>
                    <a:lnTo>
                      <a:pt x="16319" y="242328"/>
                    </a:lnTo>
                    <a:lnTo>
                      <a:pt x="15100" y="242963"/>
                    </a:lnTo>
                    <a:lnTo>
                      <a:pt x="13868" y="243573"/>
                    </a:lnTo>
                    <a:lnTo>
                      <a:pt x="20370" y="248069"/>
                    </a:lnTo>
                    <a:lnTo>
                      <a:pt x="21043" y="247053"/>
                    </a:lnTo>
                    <a:lnTo>
                      <a:pt x="22453" y="245757"/>
                    </a:lnTo>
                    <a:close/>
                  </a:path>
                  <a:path w="615950" h="579120">
                    <a:moveTo>
                      <a:pt x="22974" y="217500"/>
                    </a:moveTo>
                    <a:lnTo>
                      <a:pt x="19812" y="208394"/>
                    </a:lnTo>
                    <a:lnTo>
                      <a:pt x="15722" y="210832"/>
                    </a:lnTo>
                    <a:lnTo>
                      <a:pt x="11849" y="211201"/>
                    </a:lnTo>
                    <a:lnTo>
                      <a:pt x="11709" y="207708"/>
                    </a:lnTo>
                    <a:lnTo>
                      <a:pt x="2590" y="209384"/>
                    </a:lnTo>
                    <a:lnTo>
                      <a:pt x="3390" y="211899"/>
                    </a:lnTo>
                    <a:lnTo>
                      <a:pt x="609" y="216471"/>
                    </a:lnTo>
                    <a:lnTo>
                      <a:pt x="7442" y="215506"/>
                    </a:lnTo>
                    <a:lnTo>
                      <a:pt x="7518" y="217830"/>
                    </a:lnTo>
                    <a:lnTo>
                      <a:pt x="8585" y="218821"/>
                    </a:lnTo>
                    <a:lnTo>
                      <a:pt x="10325" y="219176"/>
                    </a:lnTo>
                    <a:lnTo>
                      <a:pt x="11785" y="220294"/>
                    </a:lnTo>
                    <a:lnTo>
                      <a:pt x="10845" y="220700"/>
                    </a:lnTo>
                    <a:lnTo>
                      <a:pt x="9271" y="221564"/>
                    </a:lnTo>
                    <a:lnTo>
                      <a:pt x="8445" y="220903"/>
                    </a:lnTo>
                    <a:lnTo>
                      <a:pt x="7835" y="219519"/>
                    </a:lnTo>
                    <a:lnTo>
                      <a:pt x="5537" y="221678"/>
                    </a:lnTo>
                    <a:lnTo>
                      <a:pt x="3797" y="223659"/>
                    </a:lnTo>
                    <a:lnTo>
                      <a:pt x="0" y="230225"/>
                    </a:lnTo>
                    <a:lnTo>
                      <a:pt x="152" y="230263"/>
                    </a:lnTo>
                    <a:lnTo>
                      <a:pt x="7975" y="229438"/>
                    </a:lnTo>
                    <a:lnTo>
                      <a:pt x="10922" y="225996"/>
                    </a:lnTo>
                    <a:lnTo>
                      <a:pt x="12534" y="228612"/>
                    </a:lnTo>
                    <a:lnTo>
                      <a:pt x="19583" y="230759"/>
                    </a:lnTo>
                    <a:lnTo>
                      <a:pt x="19964" y="228739"/>
                    </a:lnTo>
                    <a:lnTo>
                      <a:pt x="21551" y="225374"/>
                    </a:lnTo>
                    <a:lnTo>
                      <a:pt x="20548" y="224929"/>
                    </a:lnTo>
                    <a:lnTo>
                      <a:pt x="13703" y="221869"/>
                    </a:lnTo>
                    <a:lnTo>
                      <a:pt x="22974" y="217500"/>
                    </a:lnTo>
                    <a:close/>
                  </a:path>
                  <a:path w="615950" h="579120">
                    <a:moveTo>
                      <a:pt x="23291" y="385025"/>
                    </a:moveTo>
                    <a:lnTo>
                      <a:pt x="23152" y="383603"/>
                    </a:lnTo>
                    <a:lnTo>
                      <a:pt x="22936" y="381584"/>
                    </a:lnTo>
                    <a:lnTo>
                      <a:pt x="21628" y="379806"/>
                    </a:lnTo>
                    <a:lnTo>
                      <a:pt x="20789" y="377913"/>
                    </a:lnTo>
                    <a:lnTo>
                      <a:pt x="17919" y="383044"/>
                    </a:lnTo>
                    <a:lnTo>
                      <a:pt x="21209" y="388366"/>
                    </a:lnTo>
                    <a:lnTo>
                      <a:pt x="21920" y="386765"/>
                    </a:lnTo>
                    <a:lnTo>
                      <a:pt x="23291" y="385025"/>
                    </a:lnTo>
                    <a:close/>
                  </a:path>
                  <a:path w="615950" h="579120">
                    <a:moveTo>
                      <a:pt x="56794" y="165493"/>
                    </a:moveTo>
                    <a:lnTo>
                      <a:pt x="52755" y="162115"/>
                    </a:lnTo>
                    <a:lnTo>
                      <a:pt x="52285" y="163741"/>
                    </a:lnTo>
                    <a:lnTo>
                      <a:pt x="51219" y="165557"/>
                    </a:lnTo>
                    <a:lnTo>
                      <a:pt x="51523" y="166954"/>
                    </a:lnTo>
                    <a:lnTo>
                      <a:pt x="51879" y="168567"/>
                    </a:lnTo>
                    <a:lnTo>
                      <a:pt x="53479" y="169824"/>
                    </a:lnTo>
                    <a:lnTo>
                      <a:pt x="54533" y="171221"/>
                    </a:lnTo>
                    <a:lnTo>
                      <a:pt x="56794" y="165493"/>
                    </a:lnTo>
                    <a:close/>
                  </a:path>
                  <a:path w="615950" h="579120">
                    <a:moveTo>
                      <a:pt x="58039" y="99364"/>
                    </a:moveTo>
                    <a:lnTo>
                      <a:pt x="58026" y="97586"/>
                    </a:lnTo>
                    <a:lnTo>
                      <a:pt x="57404" y="95453"/>
                    </a:lnTo>
                    <a:lnTo>
                      <a:pt x="55714" y="95262"/>
                    </a:lnTo>
                    <a:lnTo>
                      <a:pt x="54317" y="95161"/>
                    </a:lnTo>
                    <a:lnTo>
                      <a:pt x="53251" y="96164"/>
                    </a:lnTo>
                    <a:lnTo>
                      <a:pt x="53213" y="96596"/>
                    </a:lnTo>
                    <a:lnTo>
                      <a:pt x="53098" y="98323"/>
                    </a:lnTo>
                    <a:lnTo>
                      <a:pt x="53276" y="100025"/>
                    </a:lnTo>
                    <a:lnTo>
                      <a:pt x="53416" y="103441"/>
                    </a:lnTo>
                    <a:lnTo>
                      <a:pt x="56578" y="107708"/>
                    </a:lnTo>
                    <a:lnTo>
                      <a:pt x="57023" y="105498"/>
                    </a:lnTo>
                    <a:lnTo>
                      <a:pt x="57619" y="103289"/>
                    </a:lnTo>
                    <a:lnTo>
                      <a:pt x="58039" y="99364"/>
                    </a:lnTo>
                    <a:close/>
                  </a:path>
                  <a:path w="615950" h="579120">
                    <a:moveTo>
                      <a:pt x="60960" y="148132"/>
                    </a:moveTo>
                    <a:lnTo>
                      <a:pt x="58940" y="146608"/>
                    </a:lnTo>
                    <a:lnTo>
                      <a:pt x="56984" y="145097"/>
                    </a:lnTo>
                    <a:lnTo>
                      <a:pt x="55016" y="143611"/>
                    </a:lnTo>
                    <a:lnTo>
                      <a:pt x="53657" y="145681"/>
                    </a:lnTo>
                    <a:lnTo>
                      <a:pt x="50774" y="148297"/>
                    </a:lnTo>
                    <a:lnTo>
                      <a:pt x="51955" y="151485"/>
                    </a:lnTo>
                    <a:lnTo>
                      <a:pt x="55308" y="152298"/>
                    </a:lnTo>
                    <a:lnTo>
                      <a:pt x="57505" y="153530"/>
                    </a:lnTo>
                    <a:lnTo>
                      <a:pt x="60960" y="148132"/>
                    </a:lnTo>
                    <a:close/>
                  </a:path>
                  <a:path w="615950" h="579120">
                    <a:moveTo>
                      <a:pt x="71577" y="330530"/>
                    </a:moveTo>
                    <a:lnTo>
                      <a:pt x="71450" y="329120"/>
                    </a:lnTo>
                    <a:lnTo>
                      <a:pt x="71234" y="327101"/>
                    </a:lnTo>
                    <a:lnTo>
                      <a:pt x="69913" y="325323"/>
                    </a:lnTo>
                    <a:lnTo>
                      <a:pt x="69088" y="323430"/>
                    </a:lnTo>
                    <a:lnTo>
                      <a:pt x="66205" y="328561"/>
                    </a:lnTo>
                    <a:lnTo>
                      <a:pt x="69507" y="333870"/>
                    </a:lnTo>
                    <a:lnTo>
                      <a:pt x="70192" y="332282"/>
                    </a:lnTo>
                    <a:lnTo>
                      <a:pt x="71577" y="330530"/>
                    </a:lnTo>
                    <a:close/>
                  </a:path>
                  <a:path w="615950" h="579120">
                    <a:moveTo>
                      <a:pt x="126149" y="435292"/>
                    </a:moveTo>
                    <a:lnTo>
                      <a:pt x="124955" y="432117"/>
                    </a:lnTo>
                    <a:lnTo>
                      <a:pt x="121602" y="431304"/>
                    </a:lnTo>
                    <a:lnTo>
                      <a:pt x="119405" y="430072"/>
                    </a:lnTo>
                    <a:lnTo>
                      <a:pt x="115963" y="435457"/>
                    </a:lnTo>
                    <a:lnTo>
                      <a:pt x="121907" y="439978"/>
                    </a:lnTo>
                    <a:lnTo>
                      <a:pt x="123266" y="437908"/>
                    </a:lnTo>
                    <a:lnTo>
                      <a:pt x="126149" y="435292"/>
                    </a:lnTo>
                    <a:close/>
                  </a:path>
                  <a:path w="615950" h="579120">
                    <a:moveTo>
                      <a:pt x="127342" y="97269"/>
                    </a:moveTo>
                    <a:lnTo>
                      <a:pt x="123977" y="92341"/>
                    </a:lnTo>
                    <a:lnTo>
                      <a:pt x="123291" y="93573"/>
                    </a:lnTo>
                    <a:lnTo>
                      <a:pt x="121856" y="95034"/>
                    </a:lnTo>
                    <a:lnTo>
                      <a:pt x="122593" y="98259"/>
                    </a:lnTo>
                    <a:lnTo>
                      <a:pt x="123888" y="100291"/>
                    </a:lnTo>
                    <a:lnTo>
                      <a:pt x="124866" y="102412"/>
                    </a:lnTo>
                    <a:lnTo>
                      <a:pt x="127342" y="97269"/>
                    </a:lnTo>
                    <a:close/>
                  </a:path>
                  <a:path w="615950" h="579120">
                    <a:moveTo>
                      <a:pt x="130213" y="68541"/>
                    </a:moveTo>
                    <a:lnTo>
                      <a:pt x="130200" y="66776"/>
                    </a:lnTo>
                    <a:lnTo>
                      <a:pt x="129578" y="64630"/>
                    </a:lnTo>
                    <a:lnTo>
                      <a:pt x="127914" y="64439"/>
                    </a:lnTo>
                    <a:lnTo>
                      <a:pt x="126504" y="64338"/>
                    </a:lnTo>
                    <a:lnTo>
                      <a:pt x="125425" y="65328"/>
                    </a:lnTo>
                    <a:lnTo>
                      <a:pt x="125285" y="67500"/>
                    </a:lnTo>
                    <a:lnTo>
                      <a:pt x="125450" y="69189"/>
                    </a:lnTo>
                    <a:lnTo>
                      <a:pt x="125577" y="72631"/>
                    </a:lnTo>
                    <a:lnTo>
                      <a:pt x="126022" y="73202"/>
                    </a:lnTo>
                    <a:lnTo>
                      <a:pt x="127381" y="75057"/>
                    </a:lnTo>
                    <a:lnTo>
                      <a:pt x="128752" y="76885"/>
                    </a:lnTo>
                    <a:lnTo>
                      <a:pt x="129197" y="74676"/>
                    </a:lnTo>
                    <a:lnTo>
                      <a:pt x="129806" y="72453"/>
                    </a:lnTo>
                    <a:lnTo>
                      <a:pt x="130213" y="68541"/>
                    </a:lnTo>
                    <a:close/>
                  </a:path>
                  <a:path w="615950" h="579120">
                    <a:moveTo>
                      <a:pt x="170129" y="246354"/>
                    </a:moveTo>
                    <a:lnTo>
                      <a:pt x="168884" y="245325"/>
                    </a:lnTo>
                    <a:lnTo>
                      <a:pt x="167487" y="244144"/>
                    </a:lnTo>
                    <a:lnTo>
                      <a:pt x="166077" y="242989"/>
                    </a:lnTo>
                    <a:lnTo>
                      <a:pt x="165620" y="244602"/>
                    </a:lnTo>
                    <a:lnTo>
                      <a:pt x="164553" y="246418"/>
                    </a:lnTo>
                    <a:lnTo>
                      <a:pt x="164858" y="247827"/>
                    </a:lnTo>
                    <a:lnTo>
                      <a:pt x="165214" y="249428"/>
                    </a:lnTo>
                    <a:lnTo>
                      <a:pt x="166814" y="250685"/>
                    </a:lnTo>
                    <a:lnTo>
                      <a:pt x="167868" y="252082"/>
                    </a:lnTo>
                    <a:lnTo>
                      <a:pt x="170129" y="246354"/>
                    </a:lnTo>
                    <a:close/>
                  </a:path>
                  <a:path w="615950" h="579120">
                    <a:moveTo>
                      <a:pt x="177190" y="328358"/>
                    </a:moveTo>
                    <a:lnTo>
                      <a:pt x="176022" y="326948"/>
                    </a:lnTo>
                    <a:lnTo>
                      <a:pt x="175450" y="325501"/>
                    </a:lnTo>
                    <a:lnTo>
                      <a:pt x="171665" y="330098"/>
                    </a:lnTo>
                    <a:lnTo>
                      <a:pt x="174256" y="335038"/>
                    </a:lnTo>
                    <a:lnTo>
                      <a:pt x="175221" y="333311"/>
                    </a:lnTo>
                    <a:lnTo>
                      <a:pt x="176733" y="331546"/>
                    </a:lnTo>
                    <a:lnTo>
                      <a:pt x="176961" y="329869"/>
                    </a:lnTo>
                    <a:lnTo>
                      <a:pt x="177190" y="328358"/>
                    </a:lnTo>
                    <a:close/>
                  </a:path>
                  <a:path w="615950" h="579120">
                    <a:moveTo>
                      <a:pt x="243611" y="498297"/>
                    </a:moveTo>
                    <a:lnTo>
                      <a:pt x="243433" y="496608"/>
                    </a:lnTo>
                    <a:lnTo>
                      <a:pt x="243293" y="493179"/>
                    </a:lnTo>
                    <a:lnTo>
                      <a:pt x="240131" y="488911"/>
                    </a:lnTo>
                    <a:lnTo>
                      <a:pt x="239699" y="491121"/>
                    </a:lnTo>
                    <a:lnTo>
                      <a:pt x="239090" y="493344"/>
                    </a:lnTo>
                    <a:lnTo>
                      <a:pt x="238671" y="497268"/>
                    </a:lnTo>
                    <a:lnTo>
                      <a:pt x="238696" y="499033"/>
                    </a:lnTo>
                    <a:lnTo>
                      <a:pt x="239306" y="501180"/>
                    </a:lnTo>
                    <a:lnTo>
                      <a:pt x="240982" y="501357"/>
                    </a:lnTo>
                    <a:lnTo>
                      <a:pt x="242392" y="501472"/>
                    </a:lnTo>
                    <a:lnTo>
                      <a:pt x="243471" y="500481"/>
                    </a:lnTo>
                    <a:lnTo>
                      <a:pt x="243611" y="498297"/>
                    </a:lnTo>
                    <a:close/>
                  </a:path>
                  <a:path w="615950" h="579120">
                    <a:moveTo>
                      <a:pt x="244563" y="521335"/>
                    </a:moveTo>
                    <a:lnTo>
                      <a:pt x="242900" y="520395"/>
                    </a:lnTo>
                    <a:lnTo>
                      <a:pt x="241858" y="519379"/>
                    </a:lnTo>
                    <a:lnTo>
                      <a:pt x="239903" y="521423"/>
                    </a:lnTo>
                    <a:lnTo>
                      <a:pt x="238023" y="523417"/>
                    </a:lnTo>
                    <a:lnTo>
                      <a:pt x="236131" y="525386"/>
                    </a:lnTo>
                    <a:lnTo>
                      <a:pt x="237451" y="525907"/>
                    </a:lnTo>
                    <a:lnTo>
                      <a:pt x="239712" y="527062"/>
                    </a:lnTo>
                    <a:lnTo>
                      <a:pt x="239941" y="526884"/>
                    </a:lnTo>
                    <a:lnTo>
                      <a:pt x="241655" y="525360"/>
                    </a:lnTo>
                    <a:lnTo>
                      <a:pt x="243243" y="523633"/>
                    </a:lnTo>
                    <a:lnTo>
                      <a:pt x="244271" y="521855"/>
                    </a:lnTo>
                    <a:lnTo>
                      <a:pt x="244563" y="521335"/>
                    </a:lnTo>
                    <a:close/>
                  </a:path>
                  <a:path w="615950" h="579120">
                    <a:moveTo>
                      <a:pt x="245618" y="440143"/>
                    </a:moveTo>
                    <a:lnTo>
                      <a:pt x="243903" y="439839"/>
                    </a:lnTo>
                    <a:lnTo>
                      <a:pt x="241744" y="438797"/>
                    </a:lnTo>
                    <a:lnTo>
                      <a:pt x="238620" y="440347"/>
                    </a:lnTo>
                    <a:lnTo>
                      <a:pt x="237299" y="442328"/>
                    </a:lnTo>
                    <a:lnTo>
                      <a:pt x="234835" y="444741"/>
                    </a:lnTo>
                    <a:lnTo>
                      <a:pt x="238099" y="445389"/>
                    </a:lnTo>
                    <a:lnTo>
                      <a:pt x="240804" y="446354"/>
                    </a:lnTo>
                    <a:lnTo>
                      <a:pt x="241236" y="445947"/>
                    </a:lnTo>
                    <a:lnTo>
                      <a:pt x="243065" y="444233"/>
                    </a:lnTo>
                    <a:lnTo>
                      <a:pt x="244208" y="442112"/>
                    </a:lnTo>
                    <a:lnTo>
                      <a:pt x="245618" y="440143"/>
                    </a:lnTo>
                    <a:close/>
                  </a:path>
                  <a:path w="615950" h="579120">
                    <a:moveTo>
                      <a:pt x="246367" y="73126"/>
                    </a:moveTo>
                    <a:lnTo>
                      <a:pt x="242138" y="67233"/>
                    </a:lnTo>
                    <a:lnTo>
                      <a:pt x="240080" y="69253"/>
                    </a:lnTo>
                    <a:lnTo>
                      <a:pt x="236842" y="71285"/>
                    </a:lnTo>
                    <a:lnTo>
                      <a:pt x="235915" y="74841"/>
                    </a:lnTo>
                    <a:lnTo>
                      <a:pt x="238963" y="76377"/>
                    </a:lnTo>
                    <a:lnTo>
                      <a:pt x="240474" y="77914"/>
                    </a:lnTo>
                    <a:lnTo>
                      <a:pt x="246367" y="73126"/>
                    </a:lnTo>
                    <a:close/>
                  </a:path>
                  <a:path w="615950" h="579120">
                    <a:moveTo>
                      <a:pt x="246989" y="218186"/>
                    </a:moveTo>
                    <a:lnTo>
                      <a:pt x="242938" y="214807"/>
                    </a:lnTo>
                    <a:lnTo>
                      <a:pt x="242481" y="216433"/>
                    </a:lnTo>
                    <a:lnTo>
                      <a:pt x="241401" y="218236"/>
                    </a:lnTo>
                    <a:lnTo>
                      <a:pt x="241706" y="219646"/>
                    </a:lnTo>
                    <a:lnTo>
                      <a:pt x="242074" y="221246"/>
                    </a:lnTo>
                    <a:lnTo>
                      <a:pt x="243662" y="222504"/>
                    </a:lnTo>
                    <a:lnTo>
                      <a:pt x="244729" y="223913"/>
                    </a:lnTo>
                    <a:lnTo>
                      <a:pt x="246989" y="218186"/>
                    </a:lnTo>
                    <a:close/>
                  </a:path>
                  <a:path w="615950" h="579120">
                    <a:moveTo>
                      <a:pt x="247192" y="51447"/>
                    </a:moveTo>
                    <a:lnTo>
                      <a:pt x="246507" y="38747"/>
                    </a:lnTo>
                    <a:lnTo>
                      <a:pt x="245541" y="39408"/>
                    </a:lnTo>
                    <a:lnTo>
                      <a:pt x="244005" y="40017"/>
                    </a:lnTo>
                    <a:lnTo>
                      <a:pt x="243713" y="40716"/>
                    </a:lnTo>
                    <a:lnTo>
                      <a:pt x="243268" y="41821"/>
                    </a:lnTo>
                    <a:lnTo>
                      <a:pt x="243674" y="42989"/>
                    </a:lnTo>
                    <a:lnTo>
                      <a:pt x="243814" y="46405"/>
                    </a:lnTo>
                    <a:lnTo>
                      <a:pt x="243751" y="48717"/>
                    </a:lnTo>
                    <a:lnTo>
                      <a:pt x="244208" y="51346"/>
                    </a:lnTo>
                    <a:lnTo>
                      <a:pt x="246138" y="51282"/>
                    </a:lnTo>
                    <a:lnTo>
                      <a:pt x="247192" y="51447"/>
                    </a:lnTo>
                    <a:close/>
                  </a:path>
                  <a:path w="615950" h="579120">
                    <a:moveTo>
                      <a:pt x="248386" y="141630"/>
                    </a:moveTo>
                    <a:lnTo>
                      <a:pt x="245008" y="136702"/>
                    </a:lnTo>
                    <a:lnTo>
                      <a:pt x="244335" y="137934"/>
                    </a:lnTo>
                    <a:lnTo>
                      <a:pt x="242912" y="139395"/>
                    </a:lnTo>
                    <a:lnTo>
                      <a:pt x="243636" y="142621"/>
                    </a:lnTo>
                    <a:lnTo>
                      <a:pt x="244932" y="144653"/>
                    </a:lnTo>
                    <a:lnTo>
                      <a:pt x="245910" y="146773"/>
                    </a:lnTo>
                    <a:lnTo>
                      <a:pt x="248386" y="141630"/>
                    </a:lnTo>
                    <a:close/>
                  </a:path>
                  <a:path w="615950" h="579120">
                    <a:moveTo>
                      <a:pt x="251599" y="14173"/>
                    </a:moveTo>
                    <a:lnTo>
                      <a:pt x="249732" y="14008"/>
                    </a:lnTo>
                    <a:lnTo>
                      <a:pt x="249199" y="13843"/>
                    </a:lnTo>
                    <a:lnTo>
                      <a:pt x="247065" y="17005"/>
                    </a:lnTo>
                    <a:lnTo>
                      <a:pt x="244957" y="20053"/>
                    </a:lnTo>
                    <a:lnTo>
                      <a:pt x="243065" y="23139"/>
                    </a:lnTo>
                    <a:lnTo>
                      <a:pt x="245224" y="24142"/>
                    </a:lnTo>
                    <a:lnTo>
                      <a:pt x="251472" y="17322"/>
                    </a:lnTo>
                    <a:lnTo>
                      <a:pt x="251599" y="14173"/>
                    </a:lnTo>
                    <a:close/>
                  </a:path>
                  <a:path w="615950" h="579120">
                    <a:moveTo>
                      <a:pt x="294576" y="491401"/>
                    </a:moveTo>
                    <a:lnTo>
                      <a:pt x="291985" y="486460"/>
                    </a:lnTo>
                    <a:lnTo>
                      <a:pt x="291020" y="488188"/>
                    </a:lnTo>
                    <a:lnTo>
                      <a:pt x="289509" y="489966"/>
                    </a:lnTo>
                    <a:lnTo>
                      <a:pt x="289039" y="493141"/>
                    </a:lnTo>
                    <a:lnTo>
                      <a:pt x="290220" y="494550"/>
                    </a:lnTo>
                    <a:lnTo>
                      <a:pt x="290791" y="495998"/>
                    </a:lnTo>
                    <a:lnTo>
                      <a:pt x="294576" y="491401"/>
                    </a:lnTo>
                    <a:close/>
                  </a:path>
                  <a:path w="615950" h="579120">
                    <a:moveTo>
                      <a:pt x="300469" y="469671"/>
                    </a:moveTo>
                    <a:lnTo>
                      <a:pt x="300012" y="456946"/>
                    </a:lnTo>
                    <a:lnTo>
                      <a:pt x="299008" y="457530"/>
                    </a:lnTo>
                    <a:lnTo>
                      <a:pt x="297383" y="458050"/>
                    </a:lnTo>
                    <a:lnTo>
                      <a:pt x="297103" y="458711"/>
                    </a:lnTo>
                    <a:lnTo>
                      <a:pt x="296646" y="459803"/>
                    </a:lnTo>
                    <a:lnTo>
                      <a:pt x="297065" y="460971"/>
                    </a:lnTo>
                    <a:lnTo>
                      <a:pt x="297205" y="464388"/>
                    </a:lnTo>
                    <a:lnTo>
                      <a:pt x="297103" y="466712"/>
                    </a:lnTo>
                    <a:lnTo>
                      <a:pt x="297522" y="468896"/>
                    </a:lnTo>
                    <a:lnTo>
                      <a:pt x="297599" y="469404"/>
                    </a:lnTo>
                    <a:lnTo>
                      <a:pt x="299440" y="469430"/>
                    </a:lnTo>
                    <a:lnTo>
                      <a:pt x="300469" y="469671"/>
                    </a:lnTo>
                    <a:close/>
                  </a:path>
                  <a:path w="615950" h="579120">
                    <a:moveTo>
                      <a:pt x="301155" y="445846"/>
                    </a:moveTo>
                    <a:lnTo>
                      <a:pt x="299986" y="444436"/>
                    </a:lnTo>
                    <a:lnTo>
                      <a:pt x="299415" y="442988"/>
                    </a:lnTo>
                    <a:lnTo>
                      <a:pt x="295630" y="447586"/>
                    </a:lnTo>
                    <a:lnTo>
                      <a:pt x="298221" y="452526"/>
                    </a:lnTo>
                    <a:lnTo>
                      <a:pt x="299186" y="450799"/>
                    </a:lnTo>
                    <a:lnTo>
                      <a:pt x="300697" y="449033"/>
                    </a:lnTo>
                    <a:lnTo>
                      <a:pt x="300926" y="447357"/>
                    </a:lnTo>
                    <a:lnTo>
                      <a:pt x="301155" y="445846"/>
                    </a:lnTo>
                    <a:close/>
                  </a:path>
                  <a:path w="615950" h="579120">
                    <a:moveTo>
                      <a:pt x="301637" y="347827"/>
                    </a:moveTo>
                    <a:lnTo>
                      <a:pt x="301294" y="344385"/>
                    </a:lnTo>
                    <a:lnTo>
                      <a:pt x="299974" y="342607"/>
                    </a:lnTo>
                    <a:lnTo>
                      <a:pt x="299148" y="340728"/>
                    </a:lnTo>
                    <a:lnTo>
                      <a:pt x="298259" y="342277"/>
                    </a:lnTo>
                    <a:lnTo>
                      <a:pt x="296265" y="345846"/>
                    </a:lnTo>
                    <a:lnTo>
                      <a:pt x="299554" y="351167"/>
                    </a:lnTo>
                    <a:lnTo>
                      <a:pt x="300253" y="349567"/>
                    </a:lnTo>
                    <a:lnTo>
                      <a:pt x="301637" y="347827"/>
                    </a:lnTo>
                    <a:close/>
                  </a:path>
                  <a:path w="615950" h="579120">
                    <a:moveTo>
                      <a:pt x="304152" y="82550"/>
                    </a:moveTo>
                    <a:lnTo>
                      <a:pt x="297649" y="78054"/>
                    </a:lnTo>
                    <a:lnTo>
                      <a:pt x="294805" y="82384"/>
                    </a:lnTo>
                    <a:lnTo>
                      <a:pt x="296621" y="83045"/>
                    </a:lnTo>
                    <a:lnTo>
                      <a:pt x="298424" y="83985"/>
                    </a:lnTo>
                    <a:lnTo>
                      <a:pt x="301383" y="84416"/>
                    </a:lnTo>
                    <a:lnTo>
                      <a:pt x="302920" y="83172"/>
                    </a:lnTo>
                    <a:lnTo>
                      <a:pt x="304152" y="82550"/>
                    </a:lnTo>
                    <a:close/>
                  </a:path>
                  <a:path w="615950" h="579120">
                    <a:moveTo>
                      <a:pt x="331685" y="519036"/>
                    </a:moveTo>
                    <a:lnTo>
                      <a:pt x="331660" y="517271"/>
                    </a:lnTo>
                    <a:lnTo>
                      <a:pt x="331050" y="515137"/>
                    </a:lnTo>
                    <a:lnTo>
                      <a:pt x="329374" y="514946"/>
                    </a:lnTo>
                    <a:lnTo>
                      <a:pt x="327964" y="514832"/>
                    </a:lnTo>
                    <a:lnTo>
                      <a:pt x="326885" y="515823"/>
                    </a:lnTo>
                    <a:lnTo>
                      <a:pt x="326745" y="518007"/>
                    </a:lnTo>
                    <a:lnTo>
                      <a:pt x="326923" y="519696"/>
                    </a:lnTo>
                    <a:lnTo>
                      <a:pt x="327050" y="523125"/>
                    </a:lnTo>
                    <a:lnTo>
                      <a:pt x="327494" y="523697"/>
                    </a:lnTo>
                    <a:lnTo>
                      <a:pt x="330225" y="527392"/>
                    </a:lnTo>
                    <a:lnTo>
                      <a:pt x="330657" y="525183"/>
                    </a:lnTo>
                    <a:lnTo>
                      <a:pt x="331266" y="522960"/>
                    </a:lnTo>
                    <a:lnTo>
                      <a:pt x="331685" y="519036"/>
                    </a:lnTo>
                    <a:close/>
                  </a:path>
                  <a:path w="615950" h="579120">
                    <a:moveTo>
                      <a:pt x="335407" y="47320"/>
                    </a:moveTo>
                    <a:lnTo>
                      <a:pt x="335381" y="46278"/>
                    </a:lnTo>
                    <a:lnTo>
                      <a:pt x="335343" y="44183"/>
                    </a:lnTo>
                    <a:lnTo>
                      <a:pt x="334340" y="42240"/>
                    </a:lnTo>
                    <a:lnTo>
                      <a:pt x="333743" y="40246"/>
                    </a:lnTo>
                    <a:lnTo>
                      <a:pt x="329590" y="42240"/>
                    </a:lnTo>
                    <a:lnTo>
                      <a:pt x="331914" y="47929"/>
                    </a:lnTo>
                    <a:lnTo>
                      <a:pt x="332689" y="49872"/>
                    </a:lnTo>
                    <a:lnTo>
                      <a:pt x="333654" y="48666"/>
                    </a:lnTo>
                    <a:lnTo>
                      <a:pt x="335407" y="47320"/>
                    </a:lnTo>
                    <a:close/>
                  </a:path>
                  <a:path w="615950" h="579120">
                    <a:moveTo>
                      <a:pt x="364515" y="73266"/>
                    </a:moveTo>
                    <a:lnTo>
                      <a:pt x="364109" y="72085"/>
                    </a:lnTo>
                    <a:lnTo>
                      <a:pt x="363969" y="68681"/>
                    </a:lnTo>
                    <a:lnTo>
                      <a:pt x="364058" y="66344"/>
                    </a:lnTo>
                    <a:lnTo>
                      <a:pt x="363651" y="64160"/>
                    </a:lnTo>
                    <a:lnTo>
                      <a:pt x="363550" y="63665"/>
                    </a:lnTo>
                    <a:lnTo>
                      <a:pt x="361734" y="63627"/>
                    </a:lnTo>
                    <a:lnTo>
                      <a:pt x="360705" y="63398"/>
                    </a:lnTo>
                    <a:lnTo>
                      <a:pt x="361149" y="76123"/>
                    </a:lnTo>
                    <a:lnTo>
                      <a:pt x="362153" y="75526"/>
                    </a:lnTo>
                    <a:lnTo>
                      <a:pt x="363778" y="75018"/>
                    </a:lnTo>
                    <a:lnTo>
                      <a:pt x="364515" y="73266"/>
                    </a:lnTo>
                    <a:close/>
                  </a:path>
                  <a:path w="615950" h="579120">
                    <a:moveTo>
                      <a:pt x="367030" y="52209"/>
                    </a:moveTo>
                    <a:lnTo>
                      <a:pt x="361416" y="51625"/>
                    </a:lnTo>
                    <a:lnTo>
                      <a:pt x="360591" y="53340"/>
                    </a:lnTo>
                    <a:lnTo>
                      <a:pt x="359410" y="55156"/>
                    </a:lnTo>
                    <a:lnTo>
                      <a:pt x="358914" y="57708"/>
                    </a:lnTo>
                    <a:lnTo>
                      <a:pt x="360476" y="58420"/>
                    </a:lnTo>
                    <a:lnTo>
                      <a:pt x="361251" y="59156"/>
                    </a:lnTo>
                    <a:lnTo>
                      <a:pt x="363181" y="56845"/>
                    </a:lnTo>
                    <a:lnTo>
                      <a:pt x="365099" y="54521"/>
                    </a:lnTo>
                    <a:lnTo>
                      <a:pt x="367030" y="52209"/>
                    </a:lnTo>
                    <a:close/>
                  </a:path>
                  <a:path w="615950" h="579120">
                    <a:moveTo>
                      <a:pt x="367804" y="399148"/>
                    </a:moveTo>
                    <a:lnTo>
                      <a:pt x="367741" y="396011"/>
                    </a:lnTo>
                    <a:lnTo>
                      <a:pt x="366725" y="394081"/>
                    </a:lnTo>
                    <a:lnTo>
                      <a:pt x="366128" y="392074"/>
                    </a:lnTo>
                    <a:lnTo>
                      <a:pt x="361975" y="394068"/>
                    </a:lnTo>
                    <a:lnTo>
                      <a:pt x="365086" y="401701"/>
                    </a:lnTo>
                    <a:lnTo>
                      <a:pt x="366039" y="400507"/>
                    </a:lnTo>
                    <a:lnTo>
                      <a:pt x="367804" y="399148"/>
                    </a:lnTo>
                    <a:close/>
                  </a:path>
                  <a:path w="615950" h="579120">
                    <a:moveTo>
                      <a:pt x="368642" y="410514"/>
                    </a:moveTo>
                    <a:lnTo>
                      <a:pt x="368630" y="408749"/>
                    </a:lnTo>
                    <a:lnTo>
                      <a:pt x="368007" y="406603"/>
                    </a:lnTo>
                    <a:lnTo>
                      <a:pt x="366318" y="406425"/>
                    </a:lnTo>
                    <a:lnTo>
                      <a:pt x="364921" y="406311"/>
                    </a:lnTo>
                    <a:lnTo>
                      <a:pt x="363842" y="407314"/>
                    </a:lnTo>
                    <a:lnTo>
                      <a:pt x="363816" y="407746"/>
                    </a:lnTo>
                    <a:lnTo>
                      <a:pt x="363702" y="409473"/>
                    </a:lnTo>
                    <a:lnTo>
                      <a:pt x="363880" y="411175"/>
                    </a:lnTo>
                    <a:lnTo>
                      <a:pt x="364020" y="414604"/>
                    </a:lnTo>
                    <a:lnTo>
                      <a:pt x="367182" y="418858"/>
                    </a:lnTo>
                    <a:lnTo>
                      <a:pt x="367614" y="416661"/>
                    </a:lnTo>
                    <a:lnTo>
                      <a:pt x="368223" y="414439"/>
                    </a:lnTo>
                    <a:lnTo>
                      <a:pt x="368642" y="410514"/>
                    </a:lnTo>
                    <a:close/>
                  </a:path>
                  <a:path w="615950" h="579120">
                    <a:moveTo>
                      <a:pt x="371043" y="120218"/>
                    </a:moveTo>
                    <a:lnTo>
                      <a:pt x="369290" y="118592"/>
                    </a:lnTo>
                    <a:lnTo>
                      <a:pt x="368477" y="117068"/>
                    </a:lnTo>
                    <a:lnTo>
                      <a:pt x="366407" y="119176"/>
                    </a:lnTo>
                    <a:lnTo>
                      <a:pt x="364502" y="120726"/>
                    </a:lnTo>
                    <a:lnTo>
                      <a:pt x="363347" y="122491"/>
                    </a:lnTo>
                    <a:lnTo>
                      <a:pt x="362915" y="123139"/>
                    </a:lnTo>
                    <a:lnTo>
                      <a:pt x="364236" y="124269"/>
                    </a:lnTo>
                    <a:lnTo>
                      <a:pt x="364756" y="125196"/>
                    </a:lnTo>
                    <a:lnTo>
                      <a:pt x="366712" y="123850"/>
                    </a:lnTo>
                    <a:lnTo>
                      <a:pt x="369252" y="122694"/>
                    </a:lnTo>
                    <a:lnTo>
                      <a:pt x="371043" y="120218"/>
                    </a:lnTo>
                    <a:close/>
                  </a:path>
                  <a:path w="615950" h="579120">
                    <a:moveTo>
                      <a:pt x="371157" y="343916"/>
                    </a:moveTo>
                    <a:lnTo>
                      <a:pt x="367855" y="338607"/>
                    </a:lnTo>
                    <a:lnTo>
                      <a:pt x="367169" y="340194"/>
                    </a:lnTo>
                    <a:lnTo>
                      <a:pt x="365785" y="341947"/>
                    </a:lnTo>
                    <a:lnTo>
                      <a:pt x="365912" y="343357"/>
                    </a:lnTo>
                    <a:lnTo>
                      <a:pt x="366128" y="345376"/>
                    </a:lnTo>
                    <a:lnTo>
                      <a:pt x="367436" y="347154"/>
                    </a:lnTo>
                    <a:lnTo>
                      <a:pt x="368274" y="349046"/>
                    </a:lnTo>
                    <a:lnTo>
                      <a:pt x="371157" y="343916"/>
                    </a:lnTo>
                    <a:close/>
                  </a:path>
                  <a:path w="615950" h="579120">
                    <a:moveTo>
                      <a:pt x="372414" y="185801"/>
                    </a:moveTo>
                    <a:lnTo>
                      <a:pt x="370306" y="184238"/>
                    </a:lnTo>
                    <a:lnTo>
                      <a:pt x="368185" y="182702"/>
                    </a:lnTo>
                    <a:lnTo>
                      <a:pt x="366077" y="181140"/>
                    </a:lnTo>
                    <a:lnTo>
                      <a:pt x="365379" y="182168"/>
                    </a:lnTo>
                    <a:lnTo>
                      <a:pt x="363918" y="183438"/>
                    </a:lnTo>
                    <a:lnTo>
                      <a:pt x="364147" y="184137"/>
                    </a:lnTo>
                    <a:lnTo>
                      <a:pt x="364642" y="185750"/>
                    </a:lnTo>
                    <a:lnTo>
                      <a:pt x="365975" y="187083"/>
                    </a:lnTo>
                    <a:lnTo>
                      <a:pt x="366941" y="188468"/>
                    </a:lnTo>
                    <a:lnTo>
                      <a:pt x="372414" y="185801"/>
                    </a:lnTo>
                    <a:close/>
                  </a:path>
                  <a:path w="615950" h="579120">
                    <a:moveTo>
                      <a:pt x="377520" y="292417"/>
                    </a:moveTo>
                    <a:lnTo>
                      <a:pt x="376796" y="289191"/>
                    </a:lnTo>
                    <a:lnTo>
                      <a:pt x="375488" y="287159"/>
                    </a:lnTo>
                    <a:lnTo>
                      <a:pt x="374523" y="285038"/>
                    </a:lnTo>
                    <a:lnTo>
                      <a:pt x="373037" y="288137"/>
                    </a:lnTo>
                    <a:lnTo>
                      <a:pt x="372033" y="290182"/>
                    </a:lnTo>
                    <a:lnTo>
                      <a:pt x="375412" y="295109"/>
                    </a:lnTo>
                    <a:lnTo>
                      <a:pt x="376085" y="293878"/>
                    </a:lnTo>
                    <a:lnTo>
                      <a:pt x="377520" y="292417"/>
                    </a:lnTo>
                    <a:close/>
                  </a:path>
                  <a:path w="615950" h="579120">
                    <a:moveTo>
                      <a:pt x="392963" y="427685"/>
                    </a:moveTo>
                    <a:lnTo>
                      <a:pt x="390372" y="422744"/>
                    </a:lnTo>
                    <a:lnTo>
                      <a:pt x="389407" y="424472"/>
                    </a:lnTo>
                    <a:lnTo>
                      <a:pt x="387896" y="426250"/>
                    </a:lnTo>
                    <a:lnTo>
                      <a:pt x="387667" y="427913"/>
                    </a:lnTo>
                    <a:lnTo>
                      <a:pt x="387438" y="429425"/>
                    </a:lnTo>
                    <a:lnTo>
                      <a:pt x="388607" y="430834"/>
                    </a:lnTo>
                    <a:lnTo>
                      <a:pt x="389178" y="432282"/>
                    </a:lnTo>
                    <a:lnTo>
                      <a:pt x="392963" y="427685"/>
                    </a:lnTo>
                    <a:close/>
                  </a:path>
                  <a:path w="615950" h="579120">
                    <a:moveTo>
                      <a:pt x="394284" y="365569"/>
                    </a:moveTo>
                    <a:lnTo>
                      <a:pt x="393115" y="364159"/>
                    </a:lnTo>
                    <a:lnTo>
                      <a:pt x="392544" y="362712"/>
                    </a:lnTo>
                    <a:lnTo>
                      <a:pt x="388759" y="367309"/>
                    </a:lnTo>
                    <a:lnTo>
                      <a:pt x="390639" y="370878"/>
                    </a:lnTo>
                    <a:lnTo>
                      <a:pt x="391350" y="372262"/>
                    </a:lnTo>
                    <a:lnTo>
                      <a:pt x="392315" y="370535"/>
                    </a:lnTo>
                    <a:lnTo>
                      <a:pt x="393814" y="368757"/>
                    </a:lnTo>
                    <a:lnTo>
                      <a:pt x="394284" y="365569"/>
                    </a:lnTo>
                    <a:close/>
                  </a:path>
                  <a:path w="615950" h="579120">
                    <a:moveTo>
                      <a:pt x="413537" y="427774"/>
                    </a:moveTo>
                    <a:lnTo>
                      <a:pt x="413169" y="419303"/>
                    </a:lnTo>
                    <a:lnTo>
                      <a:pt x="412965" y="415074"/>
                    </a:lnTo>
                    <a:lnTo>
                      <a:pt x="411975" y="415671"/>
                    </a:lnTo>
                    <a:lnTo>
                      <a:pt x="410235" y="416344"/>
                    </a:lnTo>
                    <a:lnTo>
                      <a:pt x="409803" y="418642"/>
                    </a:lnTo>
                    <a:lnTo>
                      <a:pt x="410121" y="420344"/>
                    </a:lnTo>
                    <a:lnTo>
                      <a:pt x="410260" y="423748"/>
                    </a:lnTo>
                    <a:lnTo>
                      <a:pt x="410095" y="425538"/>
                    </a:lnTo>
                    <a:lnTo>
                      <a:pt x="410679" y="427609"/>
                    </a:lnTo>
                    <a:lnTo>
                      <a:pt x="412496" y="427558"/>
                    </a:lnTo>
                    <a:lnTo>
                      <a:pt x="413537" y="427774"/>
                    </a:lnTo>
                    <a:close/>
                  </a:path>
                  <a:path w="615950" h="579120">
                    <a:moveTo>
                      <a:pt x="414477" y="66979"/>
                    </a:moveTo>
                    <a:lnTo>
                      <a:pt x="414299" y="65278"/>
                    </a:lnTo>
                    <a:lnTo>
                      <a:pt x="414159" y="61849"/>
                    </a:lnTo>
                    <a:lnTo>
                      <a:pt x="410997" y="57594"/>
                    </a:lnTo>
                    <a:lnTo>
                      <a:pt x="410565" y="59804"/>
                    </a:lnTo>
                    <a:lnTo>
                      <a:pt x="409956" y="62014"/>
                    </a:lnTo>
                    <a:lnTo>
                      <a:pt x="409536" y="65938"/>
                    </a:lnTo>
                    <a:lnTo>
                      <a:pt x="409562" y="67703"/>
                    </a:lnTo>
                    <a:lnTo>
                      <a:pt x="410171" y="69850"/>
                    </a:lnTo>
                    <a:lnTo>
                      <a:pt x="411861" y="70027"/>
                    </a:lnTo>
                    <a:lnTo>
                      <a:pt x="413258" y="70142"/>
                    </a:lnTo>
                    <a:lnTo>
                      <a:pt x="414337" y="69138"/>
                    </a:lnTo>
                    <a:lnTo>
                      <a:pt x="414362" y="68707"/>
                    </a:lnTo>
                    <a:lnTo>
                      <a:pt x="414477" y="66979"/>
                    </a:lnTo>
                    <a:close/>
                  </a:path>
                  <a:path w="615950" h="579120">
                    <a:moveTo>
                      <a:pt x="415417" y="435343"/>
                    </a:moveTo>
                    <a:lnTo>
                      <a:pt x="414261" y="433933"/>
                    </a:lnTo>
                    <a:lnTo>
                      <a:pt x="413689" y="432485"/>
                    </a:lnTo>
                    <a:lnTo>
                      <a:pt x="409905" y="437070"/>
                    </a:lnTo>
                    <a:lnTo>
                      <a:pt x="412496" y="442023"/>
                    </a:lnTo>
                    <a:lnTo>
                      <a:pt x="413461" y="440296"/>
                    </a:lnTo>
                    <a:lnTo>
                      <a:pt x="414959" y="438518"/>
                    </a:lnTo>
                    <a:lnTo>
                      <a:pt x="415417" y="435343"/>
                    </a:lnTo>
                    <a:close/>
                  </a:path>
                  <a:path w="615950" h="579120">
                    <a:moveTo>
                      <a:pt x="418172" y="542632"/>
                    </a:moveTo>
                    <a:lnTo>
                      <a:pt x="417487" y="529945"/>
                    </a:lnTo>
                    <a:lnTo>
                      <a:pt x="416521" y="530593"/>
                    </a:lnTo>
                    <a:lnTo>
                      <a:pt x="414985" y="531190"/>
                    </a:lnTo>
                    <a:lnTo>
                      <a:pt x="414248" y="532993"/>
                    </a:lnTo>
                    <a:lnTo>
                      <a:pt x="414655" y="534174"/>
                    </a:lnTo>
                    <a:lnTo>
                      <a:pt x="414794" y="537591"/>
                    </a:lnTo>
                    <a:lnTo>
                      <a:pt x="414718" y="539915"/>
                    </a:lnTo>
                    <a:lnTo>
                      <a:pt x="415188" y="542531"/>
                    </a:lnTo>
                    <a:lnTo>
                      <a:pt x="417118" y="542467"/>
                    </a:lnTo>
                    <a:lnTo>
                      <a:pt x="418172" y="542632"/>
                    </a:lnTo>
                    <a:close/>
                  </a:path>
                  <a:path w="615950" h="579120">
                    <a:moveTo>
                      <a:pt x="420547" y="98031"/>
                    </a:moveTo>
                    <a:lnTo>
                      <a:pt x="420141" y="96850"/>
                    </a:lnTo>
                    <a:lnTo>
                      <a:pt x="420014" y="93446"/>
                    </a:lnTo>
                    <a:lnTo>
                      <a:pt x="420090" y="91109"/>
                    </a:lnTo>
                    <a:lnTo>
                      <a:pt x="419608" y="88417"/>
                    </a:lnTo>
                    <a:lnTo>
                      <a:pt x="417779" y="88392"/>
                    </a:lnTo>
                    <a:lnTo>
                      <a:pt x="416750" y="88150"/>
                    </a:lnTo>
                    <a:lnTo>
                      <a:pt x="417182" y="100876"/>
                    </a:lnTo>
                    <a:lnTo>
                      <a:pt x="418211" y="100291"/>
                    </a:lnTo>
                    <a:lnTo>
                      <a:pt x="419811" y="99771"/>
                    </a:lnTo>
                    <a:lnTo>
                      <a:pt x="420547" y="98031"/>
                    </a:lnTo>
                    <a:close/>
                  </a:path>
                  <a:path w="615950" h="579120">
                    <a:moveTo>
                      <a:pt x="421779" y="574395"/>
                    </a:moveTo>
                    <a:lnTo>
                      <a:pt x="419239" y="572046"/>
                    </a:lnTo>
                    <a:lnTo>
                      <a:pt x="418439" y="571322"/>
                    </a:lnTo>
                    <a:lnTo>
                      <a:pt x="412750" y="578319"/>
                    </a:lnTo>
                    <a:lnTo>
                      <a:pt x="414032" y="578434"/>
                    </a:lnTo>
                    <a:lnTo>
                      <a:pt x="415696" y="579043"/>
                    </a:lnTo>
                    <a:lnTo>
                      <a:pt x="418515" y="577418"/>
                    </a:lnTo>
                    <a:lnTo>
                      <a:pt x="420116" y="575754"/>
                    </a:lnTo>
                    <a:lnTo>
                      <a:pt x="421779" y="574395"/>
                    </a:lnTo>
                    <a:close/>
                  </a:path>
                  <a:path w="615950" h="579120">
                    <a:moveTo>
                      <a:pt x="439559" y="44107"/>
                    </a:moveTo>
                    <a:lnTo>
                      <a:pt x="438873" y="31407"/>
                    </a:lnTo>
                    <a:lnTo>
                      <a:pt x="437896" y="32067"/>
                    </a:lnTo>
                    <a:lnTo>
                      <a:pt x="436372" y="32677"/>
                    </a:lnTo>
                    <a:lnTo>
                      <a:pt x="435635" y="34467"/>
                    </a:lnTo>
                    <a:lnTo>
                      <a:pt x="436041" y="35648"/>
                    </a:lnTo>
                    <a:lnTo>
                      <a:pt x="436181" y="39065"/>
                    </a:lnTo>
                    <a:lnTo>
                      <a:pt x="436105" y="41389"/>
                    </a:lnTo>
                    <a:lnTo>
                      <a:pt x="436511" y="43573"/>
                    </a:lnTo>
                    <a:lnTo>
                      <a:pt x="436587" y="44005"/>
                    </a:lnTo>
                    <a:lnTo>
                      <a:pt x="438505" y="43942"/>
                    </a:lnTo>
                    <a:lnTo>
                      <a:pt x="439559" y="44107"/>
                    </a:lnTo>
                    <a:close/>
                  </a:path>
                  <a:path w="615950" h="579120">
                    <a:moveTo>
                      <a:pt x="444792" y="366801"/>
                    </a:moveTo>
                    <a:lnTo>
                      <a:pt x="443623" y="365391"/>
                    </a:lnTo>
                    <a:lnTo>
                      <a:pt x="443064" y="363943"/>
                    </a:lnTo>
                    <a:lnTo>
                      <a:pt x="441756" y="365544"/>
                    </a:lnTo>
                    <a:lnTo>
                      <a:pt x="440436" y="367118"/>
                    </a:lnTo>
                    <a:lnTo>
                      <a:pt x="439280" y="368541"/>
                    </a:lnTo>
                    <a:lnTo>
                      <a:pt x="441858" y="373481"/>
                    </a:lnTo>
                    <a:lnTo>
                      <a:pt x="442823" y="371754"/>
                    </a:lnTo>
                    <a:lnTo>
                      <a:pt x="444322" y="369989"/>
                    </a:lnTo>
                    <a:lnTo>
                      <a:pt x="444792" y="366801"/>
                    </a:lnTo>
                    <a:close/>
                  </a:path>
                  <a:path w="615950" h="579120">
                    <a:moveTo>
                      <a:pt x="445528" y="53924"/>
                    </a:moveTo>
                    <a:lnTo>
                      <a:pt x="445376" y="52438"/>
                    </a:lnTo>
                    <a:lnTo>
                      <a:pt x="445211" y="50825"/>
                    </a:lnTo>
                    <a:lnTo>
                      <a:pt x="441591" y="49961"/>
                    </a:lnTo>
                    <a:lnTo>
                      <a:pt x="439470" y="48755"/>
                    </a:lnTo>
                    <a:lnTo>
                      <a:pt x="435267" y="54508"/>
                    </a:lnTo>
                    <a:lnTo>
                      <a:pt x="439978" y="58166"/>
                    </a:lnTo>
                    <a:lnTo>
                      <a:pt x="441934" y="56222"/>
                    </a:lnTo>
                    <a:lnTo>
                      <a:pt x="445528" y="53924"/>
                    </a:lnTo>
                    <a:close/>
                  </a:path>
                  <a:path w="615950" h="579120">
                    <a:moveTo>
                      <a:pt x="451294" y="534263"/>
                    </a:moveTo>
                    <a:lnTo>
                      <a:pt x="451142" y="532853"/>
                    </a:lnTo>
                    <a:lnTo>
                      <a:pt x="450951" y="530821"/>
                    </a:lnTo>
                    <a:lnTo>
                      <a:pt x="449630" y="529043"/>
                    </a:lnTo>
                    <a:lnTo>
                      <a:pt x="448792" y="527164"/>
                    </a:lnTo>
                    <a:lnTo>
                      <a:pt x="445922" y="532282"/>
                    </a:lnTo>
                    <a:lnTo>
                      <a:pt x="449211" y="537603"/>
                    </a:lnTo>
                    <a:lnTo>
                      <a:pt x="449910" y="536003"/>
                    </a:lnTo>
                    <a:lnTo>
                      <a:pt x="451294" y="534263"/>
                    </a:lnTo>
                    <a:close/>
                  </a:path>
                  <a:path w="615950" h="579120">
                    <a:moveTo>
                      <a:pt x="469811" y="414858"/>
                    </a:moveTo>
                    <a:lnTo>
                      <a:pt x="469658" y="412546"/>
                    </a:lnTo>
                    <a:lnTo>
                      <a:pt x="469239" y="410349"/>
                    </a:lnTo>
                    <a:lnTo>
                      <a:pt x="469087" y="409435"/>
                    </a:lnTo>
                    <a:lnTo>
                      <a:pt x="467766" y="408813"/>
                    </a:lnTo>
                    <a:lnTo>
                      <a:pt x="466966" y="408051"/>
                    </a:lnTo>
                    <a:lnTo>
                      <a:pt x="466242" y="409079"/>
                    </a:lnTo>
                    <a:lnTo>
                      <a:pt x="465201" y="410121"/>
                    </a:lnTo>
                    <a:lnTo>
                      <a:pt x="464553" y="412292"/>
                    </a:lnTo>
                    <a:lnTo>
                      <a:pt x="464896" y="413448"/>
                    </a:lnTo>
                    <a:lnTo>
                      <a:pt x="464934" y="414578"/>
                    </a:lnTo>
                    <a:lnTo>
                      <a:pt x="464985" y="415721"/>
                    </a:lnTo>
                    <a:lnTo>
                      <a:pt x="464743" y="416966"/>
                    </a:lnTo>
                    <a:lnTo>
                      <a:pt x="465696" y="419404"/>
                    </a:lnTo>
                    <a:lnTo>
                      <a:pt x="466699" y="420649"/>
                    </a:lnTo>
                    <a:lnTo>
                      <a:pt x="467525" y="421982"/>
                    </a:lnTo>
                    <a:lnTo>
                      <a:pt x="468236" y="420370"/>
                    </a:lnTo>
                    <a:lnTo>
                      <a:pt x="469341" y="418744"/>
                    </a:lnTo>
                    <a:lnTo>
                      <a:pt x="469811" y="414858"/>
                    </a:lnTo>
                    <a:close/>
                  </a:path>
                  <a:path w="615950" h="579120">
                    <a:moveTo>
                      <a:pt x="471157" y="572947"/>
                    </a:moveTo>
                    <a:lnTo>
                      <a:pt x="471030" y="571817"/>
                    </a:lnTo>
                    <a:lnTo>
                      <a:pt x="470814" y="569620"/>
                    </a:lnTo>
                    <a:lnTo>
                      <a:pt x="469607" y="567626"/>
                    </a:lnTo>
                    <a:lnTo>
                      <a:pt x="468782" y="565556"/>
                    </a:lnTo>
                    <a:lnTo>
                      <a:pt x="466966" y="568540"/>
                    </a:lnTo>
                    <a:lnTo>
                      <a:pt x="465861" y="570318"/>
                    </a:lnTo>
                    <a:lnTo>
                      <a:pt x="468706" y="575818"/>
                    </a:lnTo>
                    <a:lnTo>
                      <a:pt x="469544" y="574471"/>
                    </a:lnTo>
                    <a:lnTo>
                      <a:pt x="471157" y="572947"/>
                    </a:lnTo>
                    <a:close/>
                  </a:path>
                  <a:path w="615950" h="579120">
                    <a:moveTo>
                      <a:pt x="471563" y="347840"/>
                    </a:moveTo>
                    <a:lnTo>
                      <a:pt x="470395" y="346443"/>
                    </a:lnTo>
                    <a:lnTo>
                      <a:pt x="469836" y="344982"/>
                    </a:lnTo>
                    <a:lnTo>
                      <a:pt x="467207" y="348157"/>
                    </a:lnTo>
                    <a:lnTo>
                      <a:pt x="466051" y="349580"/>
                    </a:lnTo>
                    <a:lnTo>
                      <a:pt x="468642" y="354533"/>
                    </a:lnTo>
                    <a:lnTo>
                      <a:pt x="469607" y="352793"/>
                    </a:lnTo>
                    <a:lnTo>
                      <a:pt x="471106" y="351015"/>
                    </a:lnTo>
                    <a:lnTo>
                      <a:pt x="471563" y="347840"/>
                    </a:lnTo>
                    <a:close/>
                  </a:path>
                  <a:path w="615950" h="579120">
                    <a:moveTo>
                      <a:pt x="500799" y="38430"/>
                    </a:moveTo>
                    <a:lnTo>
                      <a:pt x="499795" y="34988"/>
                    </a:lnTo>
                    <a:lnTo>
                      <a:pt x="497001" y="34645"/>
                    </a:lnTo>
                    <a:lnTo>
                      <a:pt x="494195" y="34645"/>
                    </a:lnTo>
                    <a:lnTo>
                      <a:pt x="492874" y="35852"/>
                    </a:lnTo>
                    <a:lnTo>
                      <a:pt x="491744" y="36474"/>
                    </a:lnTo>
                    <a:lnTo>
                      <a:pt x="493979" y="39141"/>
                    </a:lnTo>
                    <a:lnTo>
                      <a:pt x="496176" y="41833"/>
                    </a:lnTo>
                    <a:lnTo>
                      <a:pt x="498525" y="44411"/>
                    </a:lnTo>
                    <a:lnTo>
                      <a:pt x="498703" y="44627"/>
                    </a:lnTo>
                    <a:lnTo>
                      <a:pt x="500519" y="44094"/>
                    </a:lnTo>
                    <a:lnTo>
                      <a:pt x="500494" y="41313"/>
                    </a:lnTo>
                    <a:lnTo>
                      <a:pt x="500799" y="38430"/>
                    </a:lnTo>
                    <a:close/>
                  </a:path>
                  <a:path w="615950" h="579120">
                    <a:moveTo>
                      <a:pt x="514629" y="313042"/>
                    </a:moveTo>
                    <a:lnTo>
                      <a:pt x="513600" y="310489"/>
                    </a:lnTo>
                    <a:lnTo>
                      <a:pt x="512064" y="308902"/>
                    </a:lnTo>
                    <a:lnTo>
                      <a:pt x="509930" y="305955"/>
                    </a:lnTo>
                    <a:lnTo>
                      <a:pt x="507707" y="310870"/>
                    </a:lnTo>
                    <a:lnTo>
                      <a:pt x="506463" y="312534"/>
                    </a:lnTo>
                    <a:lnTo>
                      <a:pt x="506895" y="312851"/>
                    </a:lnTo>
                    <a:lnTo>
                      <a:pt x="508393" y="313982"/>
                    </a:lnTo>
                    <a:lnTo>
                      <a:pt x="510463" y="314667"/>
                    </a:lnTo>
                    <a:lnTo>
                      <a:pt x="512330" y="315506"/>
                    </a:lnTo>
                    <a:lnTo>
                      <a:pt x="513067" y="314426"/>
                    </a:lnTo>
                    <a:lnTo>
                      <a:pt x="514629" y="313042"/>
                    </a:lnTo>
                    <a:close/>
                  </a:path>
                  <a:path w="615950" h="579120">
                    <a:moveTo>
                      <a:pt x="518604" y="30378"/>
                    </a:moveTo>
                    <a:lnTo>
                      <a:pt x="518350" y="28727"/>
                    </a:lnTo>
                    <a:lnTo>
                      <a:pt x="518261" y="26504"/>
                    </a:lnTo>
                    <a:lnTo>
                      <a:pt x="518414" y="25857"/>
                    </a:lnTo>
                    <a:lnTo>
                      <a:pt x="517321" y="23761"/>
                    </a:lnTo>
                    <a:lnTo>
                      <a:pt x="516305" y="22186"/>
                    </a:lnTo>
                    <a:lnTo>
                      <a:pt x="515353" y="20586"/>
                    </a:lnTo>
                    <a:lnTo>
                      <a:pt x="514794" y="22733"/>
                    </a:lnTo>
                    <a:lnTo>
                      <a:pt x="514057" y="24892"/>
                    </a:lnTo>
                    <a:lnTo>
                      <a:pt x="513511" y="28702"/>
                    </a:lnTo>
                    <a:lnTo>
                      <a:pt x="513549" y="30441"/>
                    </a:lnTo>
                    <a:lnTo>
                      <a:pt x="514248" y="32893"/>
                    </a:lnTo>
                    <a:lnTo>
                      <a:pt x="515531" y="33451"/>
                    </a:lnTo>
                    <a:lnTo>
                      <a:pt x="516356" y="34150"/>
                    </a:lnTo>
                    <a:lnTo>
                      <a:pt x="517055" y="33451"/>
                    </a:lnTo>
                    <a:lnTo>
                      <a:pt x="518299" y="32715"/>
                    </a:lnTo>
                    <a:lnTo>
                      <a:pt x="518604" y="30378"/>
                    </a:lnTo>
                    <a:close/>
                  </a:path>
                  <a:path w="615950" h="579120">
                    <a:moveTo>
                      <a:pt x="519798" y="65087"/>
                    </a:moveTo>
                    <a:lnTo>
                      <a:pt x="519531" y="58115"/>
                    </a:lnTo>
                    <a:lnTo>
                      <a:pt x="519379" y="54648"/>
                    </a:lnTo>
                    <a:lnTo>
                      <a:pt x="513295" y="59283"/>
                    </a:lnTo>
                    <a:lnTo>
                      <a:pt x="513422" y="62725"/>
                    </a:lnTo>
                    <a:lnTo>
                      <a:pt x="519798" y="65087"/>
                    </a:lnTo>
                    <a:close/>
                  </a:path>
                  <a:path w="615950" h="579120">
                    <a:moveTo>
                      <a:pt x="535457" y="55486"/>
                    </a:moveTo>
                    <a:lnTo>
                      <a:pt x="528624" y="56451"/>
                    </a:lnTo>
                    <a:lnTo>
                      <a:pt x="525767" y="61645"/>
                    </a:lnTo>
                    <a:lnTo>
                      <a:pt x="524357" y="64249"/>
                    </a:lnTo>
                    <a:lnTo>
                      <a:pt x="527392" y="63677"/>
                    </a:lnTo>
                    <a:lnTo>
                      <a:pt x="530428" y="63144"/>
                    </a:lnTo>
                    <a:lnTo>
                      <a:pt x="533463" y="62572"/>
                    </a:lnTo>
                    <a:lnTo>
                      <a:pt x="532676" y="60071"/>
                    </a:lnTo>
                    <a:lnTo>
                      <a:pt x="535457" y="55486"/>
                    </a:lnTo>
                    <a:close/>
                  </a:path>
                  <a:path w="615950" h="579120">
                    <a:moveTo>
                      <a:pt x="538175" y="185394"/>
                    </a:moveTo>
                    <a:lnTo>
                      <a:pt x="538111" y="182257"/>
                    </a:lnTo>
                    <a:lnTo>
                      <a:pt x="537108" y="180314"/>
                    </a:lnTo>
                    <a:lnTo>
                      <a:pt x="536498" y="178320"/>
                    </a:lnTo>
                    <a:lnTo>
                      <a:pt x="532345" y="180314"/>
                    </a:lnTo>
                    <a:lnTo>
                      <a:pt x="535457" y="187947"/>
                    </a:lnTo>
                    <a:lnTo>
                      <a:pt x="536409" y="186740"/>
                    </a:lnTo>
                    <a:lnTo>
                      <a:pt x="538175" y="185394"/>
                    </a:lnTo>
                    <a:close/>
                  </a:path>
                  <a:path w="615950" h="579120">
                    <a:moveTo>
                      <a:pt x="538353" y="416521"/>
                    </a:moveTo>
                    <a:lnTo>
                      <a:pt x="538200" y="415099"/>
                    </a:lnTo>
                    <a:lnTo>
                      <a:pt x="537997" y="413080"/>
                    </a:lnTo>
                    <a:lnTo>
                      <a:pt x="536676" y="411302"/>
                    </a:lnTo>
                    <a:lnTo>
                      <a:pt x="535838" y="409409"/>
                    </a:lnTo>
                    <a:lnTo>
                      <a:pt x="534098" y="412534"/>
                    </a:lnTo>
                    <a:lnTo>
                      <a:pt x="532968" y="414528"/>
                    </a:lnTo>
                    <a:lnTo>
                      <a:pt x="536257" y="419849"/>
                    </a:lnTo>
                    <a:lnTo>
                      <a:pt x="536968" y="418261"/>
                    </a:lnTo>
                    <a:lnTo>
                      <a:pt x="538353" y="416521"/>
                    </a:lnTo>
                    <a:close/>
                  </a:path>
                  <a:path w="615950" h="579120">
                    <a:moveTo>
                      <a:pt x="550735" y="36614"/>
                    </a:moveTo>
                    <a:lnTo>
                      <a:pt x="542912" y="33426"/>
                    </a:lnTo>
                    <a:lnTo>
                      <a:pt x="540981" y="38074"/>
                    </a:lnTo>
                    <a:lnTo>
                      <a:pt x="543052" y="38366"/>
                    </a:lnTo>
                    <a:lnTo>
                      <a:pt x="545147" y="38925"/>
                    </a:lnTo>
                    <a:lnTo>
                      <a:pt x="548360" y="38785"/>
                    </a:lnTo>
                    <a:lnTo>
                      <a:pt x="549617" y="37414"/>
                    </a:lnTo>
                    <a:lnTo>
                      <a:pt x="550735" y="36614"/>
                    </a:lnTo>
                    <a:close/>
                  </a:path>
                  <a:path w="615950" h="579120">
                    <a:moveTo>
                      <a:pt x="555739" y="280390"/>
                    </a:moveTo>
                    <a:lnTo>
                      <a:pt x="555675" y="277241"/>
                    </a:lnTo>
                    <a:lnTo>
                      <a:pt x="554659" y="275310"/>
                    </a:lnTo>
                    <a:lnTo>
                      <a:pt x="554062" y="273304"/>
                    </a:lnTo>
                    <a:lnTo>
                      <a:pt x="549910" y="275297"/>
                    </a:lnTo>
                    <a:lnTo>
                      <a:pt x="553008" y="282930"/>
                    </a:lnTo>
                    <a:lnTo>
                      <a:pt x="553974" y="281736"/>
                    </a:lnTo>
                    <a:lnTo>
                      <a:pt x="555739" y="280390"/>
                    </a:lnTo>
                    <a:close/>
                  </a:path>
                  <a:path w="615950" h="579120">
                    <a:moveTo>
                      <a:pt x="567931" y="120573"/>
                    </a:moveTo>
                    <a:lnTo>
                      <a:pt x="567702" y="119595"/>
                    </a:lnTo>
                    <a:lnTo>
                      <a:pt x="567207" y="117348"/>
                    </a:lnTo>
                    <a:lnTo>
                      <a:pt x="565899" y="115316"/>
                    </a:lnTo>
                    <a:lnTo>
                      <a:pt x="564934" y="113182"/>
                    </a:lnTo>
                    <a:lnTo>
                      <a:pt x="562444" y="118338"/>
                    </a:lnTo>
                    <a:lnTo>
                      <a:pt x="563549" y="119964"/>
                    </a:lnTo>
                    <a:lnTo>
                      <a:pt x="564692" y="121602"/>
                    </a:lnTo>
                    <a:lnTo>
                      <a:pt x="565810" y="123266"/>
                    </a:lnTo>
                    <a:lnTo>
                      <a:pt x="566496" y="122034"/>
                    </a:lnTo>
                    <a:lnTo>
                      <a:pt x="567931" y="120573"/>
                    </a:lnTo>
                    <a:close/>
                  </a:path>
                  <a:path w="615950" h="579120">
                    <a:moveTo>
                      <a:pt x="578129" y="29616"/>
                    </a:moveTo>
                    <a:lnTo>
                      <a:pt x="577443" y="26606"/>
                    </a:lnTo>
                    <a:lnTo>
                      <a:pt x="575856" y="25349"/>
                    </a:lnTo>
                    <a:lnTo>
                      <a:pt x="574789" y="23939"/>
                    </a:lnTo>
                    <a:lnTo>
                      <a:pt x="574141" y="25552"/>
                    </a:lnTo>
                    <a:lnTo>
                      <a:pt x="572528" y="29679"/>
                    </a:lnTo>
                    <a:lnTo>
                      <a:pt x="576580" y="33045"/>
                    </a:lnTo>
                    <a:lnTo>
                      <a:pt x="577037" y="31419"/>
                    </a:lnTo>
                    <a:lnTo>
                      <a:pt x="578129" y="29616"/>
                    </a:lnTo>
                    <a:close/>
                  </a:path>
                  <a:path w="615950" h="579120">
                    <a:moveTo>
                      <a:pt x="581126" y="565696"/>
                    </a:moveTo>
                    <a:lnTo>
                      <a:pt x="579018" y="564362"/>
                    </a:lnTo>
                    <a:lnTo>
                      <a:pt x="577989" y="563524"/>
                    </a:lnTo>
                    <a:lnTo>
                      <a:pt x="571868" y="569315"/>
                    </a:lnTo>
                    <a:lnTo>
                      <a:pt x="573252" y="569734"/>
                    </a:lnTo>
                    <a:lnTo>
                      <a:pt x="574903" y="570687"/>
                    </a:lnTo>
                    <a:lnTo>
                      <a:pt x="575513" y="570357"/>
                    </a:lnTo>
                    <a:lnTo>
                      <a:pt x="577570" y="569150"/>
                    </a:lnTo>
                    <a:lnTo>
                      <a:pt x="579412" y="567563"/>
                    </a:lnTo>
                    <a:lnTo>
                      <a:pt x="580898" y="565924"/>
                    </a:lnTo>
                    <a:lnTo>
                      <a:pt x="581126" y="565696"/>
                    </a:lnTo>
                    <a:close/>
                  </a:path>
                  <a:path w="615950" h="579120">
                    <a:moveTo>
                      <a:pt x="581444" y="437235"/>
                    </a:moveTo>
                    <a:lnTo>
                      <a:pt x="580174" y="436194"/>
                    </a:lnTo>
                    <a:lnTo>
                      <a:pt x="578789" y="435013"/>
                    </a:lnTo>
                    <a:lnTo>
                      <a:pt x="577392" y="433870"/>
                    </a:lnTo>
                    <a:lnTo>
                      <a:pt x="576935" y="435495"/>
                    </a:lnTo>
                    <a:lnTo>
                      <a:pt x="575856" y="437299"/>
                    </a:lnTo>
                    <a:lnTo>
                      <a:pt x="576173" y="438708"/>
                    </a:lnTo>
                    <a:lnTo>
                      <a:pt x="576529" y="440309"/>
                    </a:lnTo>
                    <a:lnTo>
                      <a:pt x="578129" y="441566"/>
                    </a:lnTo>
                    <a:lnTo>
                      <a:pt x="579183" y="442963"/>
                    </a:lnTo>
                    <a:lnTo>
                      <a:pt x="581444" y="437235"/>
                    </a:lnTo>
                    <a:close/>
                  </a:path>
                  <a:path w="615950" h="579120">
                    <a:moveTo>
                      <a:pt x="590804" y="123812"/>
                    </a:moveTo>
                    <a:lnTo>
                      <a:pt x="588543" y="122516"/>
                    </a:lnTo>
                    <a:lnTo>
                      <a:pt x="584060" y="119913"/>
                    </a:lnTo>
                    <a:lnTo>
                      <a:pt x="583311" y="121399"/>
                    </a:lnTo>
                    <a:lnTo>
                      <a:pt x="581520" y="123405"/>
                    </a:lnTo>
                    <a:lnTo>
                      <a:pt x="582041" y="124282"/>
                    </a:lnTo>
                    <a:lnTo>
                      <a:pt x="582853" y="125653"/>
                    </a:lnTo>
                    <a:lnTo>
                      <a:pt x="585241" y="126263"/>
                    </a:lnTo>
                    <a:lnTo>
                      <a:pt x="586841" y="127127"/>
                    </a:lnTo>
                    <a:lnTo>
                      <a:pt x="590804" y="123812"/>
                    </a:lnTo>
                    <a:close/>
                  </a:path>
                  <a:path w="615950" h="579120">
                    <a:moveTo>
                      <a:pt x="602843" y="0"/>
                    </a:moveTo>
                    <a:lnTo>
                      <a:pt x="602703" y="25"/>
                    </a:lnTo>
                    <a:lnTo>
                      <a:pt x="602792" y="165"/>
                    </a:lnTo>
                    <a:lnTo>
                      <a:pt x="602843" y="0"/>
                    </a:lnTo>
                    <a:close/>
                  </a:path>
                  <a:path w="615950" h="579120">
                    <a:moveTo>
                      <a:pt x="604875" y="10668"/>
                    </a:moveTo>
                    <a:lnTo>
                      <a:pt x="604570" y="9258"/>
                    </a:lnTo>
                    <a:lnTo>
                      <a:pt x="604202" y="7645"/>
                    </a:lnTo>
                    <a:lnTo>
                      <a:pt x="602602" y="6388"/>
                    </a:lnTo>
                    <a:lnTo>
                      <a:pt x="601560" y="4991"/>
                    </a:lnTo>
                    <a:lnTo>
                      <a:pt x="599287" y="10718"/>
                    </a:lnTo>
                    <a:lnTo>
                      <a:pt x="600570" y="11772"/>
                    </a:lnTo>
                    <a:lnTo>
                      <a:pt x="603338" y="14097"/>
                    </a:lnTo>
                    <a:lnTo>
                      <a:pt x="603808" y="12471"/>
                    </a:lnTo>
                    <a:lnTo>
                      <a:pt x="604875" y="10668"/>
                    </a:lnTo>
                    <a:close/>
                  </a:path>
                  <a:path w="615950" h="579120">
                    <a:moveTo>
                      <a:pt x="611847" y="568096"/>
                    </a:moveTo>
                    <a:lnTo>
                      <a:pt x="611784" y="567969"/>
                    </a:lnTo>
                    <a:lnTo>
                      <a:pt x="611581" y="568121"/>
                    </a:lnTo>
                    <a:lnTo>
                      <a:pt x="611441" y="568299"/>
                    </a:lnTo>
                    <a:lnTo>
                      <a:pt x="611263" y="568515"/>
                    </a:lnTo>
                    <a:lnTo>
                      <a:pt x="611466" y="568375"/>
                    </a:lnTo>
                    <a:lnTo>
                      <a:pt x="611644" y="568236"/>
                    </a:lnTo>
                    <a:lnTo>
                      <a:pt x="611847" y="568096"/>
                    </a:lnTo>
                    <a:close/>
                  </a:path>
                  <a:path w="615950" h="579120">
                    <a:moveTo>
                      <a:pt x="615924" y="401942"/>
                    </a:moveTo>
                    <a:lnTo>
                      <a:pt x="614756" y="400532"/>
                    </a:lnTo>
                    <a:lnTo>
                      <a:pt x="614197" y="399084"/>
                    </a:lnTo>
                    <a:lnTo>
                      <a:pt x="612889" y="400685"/>
                    </a:lnTo>
                    <a:lnTo>
                      <a:pt x="611568" y="402259"/>
                    </a:lnTo>
                    <a:lnTo>
                      <a:pt x="610412" y="403682"/>
                    </a:lnTo>
                    <a:lnTo>
                      <a:pt x="612990" y="408622"/>
                    </a:lnTo>
                    <a:lnTo>
                      <a:pt x="613956" y="406895"/>
                    </a:lnTo>
                    <a:lnTo>
                      <a:pt x="615467" y="405130"/>
                    </a:lnTo>
                    <a:lnTo>
                      <a:pt x="615924" y="401942"/>
                    </a:lnTo>
                    <a:close/>
                  </a:path>
                </a:pathLst>
              </a:custGeom>
              <a:solidFill>
                <a:srgbClr val="4F5252">
                  <a:alpha val="29998"/>
                </a:srgbClr>
              </a:solidFill>
            </p:spPr>
            <p:txBody>
              <a:bodyPr wrap="square" lIns="0" tIns="0" rIns="0" bIns="0" rtlCol="0"/>
              <a:lstStyle/>
              <a:p>
                <a:endParaRPr/>
              </a:p>
            </p:txBody>
          </p:sp>
          <p:sp>
            <p:nvSpPr>
              <p:cNvPr id="123" name="object 194">
                <a:extLst>
                  <a:ext uri="{FF2B5EF4-FFF2-40B4-BE49-F238E27FC236}">
                    <a16:creationId xmlns:a16="http://schemas.microsoft.com/office/drawing/2014/main" id="{F0CB9F42-03AA-0858-30E8-3B0044AAD15B}"/>
                  </a:ext>
                </a:extLst>
              </p:cNvPr>
              <p:cNvSpPr/>
              <p:nvPr/>
            </p:nvSpPr>
            <p:spPr>
              <a:xfrm>
                <a:off x="4915624" y="7949857"/>
                <a:ext cx="623570" cy="564515"/>
              </a:xfrm>
              <a:custGeom>
                <a:avLst/>
                <a:gdLst/>
                <a:ahLst/>
                <a:cxnLst/>
                <a:rect l="l" t="t" r="r" b="b"/>
                <a:pathLst>
                  <a:path w="623570" h="564515">
                    <a:moveTo>
                      <a:pt x="5537" y="51828"/>
                    </a:moveTo>
                    <a:lnTo>
                      <a:pt x="4343" y="50444"/>
                    </a:lnTo>
                    <a:lnTo>
                      <a:pt x="3784" y="48971"/>
                    </a:lnTo>
                    <a:lnTo>
                      <a:pt x="0" y="53568"/>
                    </a:lnTo>
                    <a:lnTo>
                      <a:pt x="2590" y="58508"/>
                    </a:lnTo>
                    <a:lnTo>
                      <a:pt x="3543" y="56781"/>
                    </a:lnTo>
                    <a:lnTo>
                      <a:pt x="5067" y="55016"/>
                    </a:lnTo>
                    <a:lnTo>
                      <a:pt x="5308" y="53340"/>
                    </a:lnTo>
                    <a:lnTo>
                      <a:pt x="5537" y="51828"/>
                    </a:lnTo>
                    <a:close/>
                  </a:path>
                  <a:path w="623570" h="564515">
                    <a:moveTo>
                      <a:pt x="5702" y="292125"/>
                    </a:moveTo>
                    <a:lnTo>
                      <a:pt x="5651" y="291719"/>
                    </a:lnTo>
                    <a:lnTo>
                      <a:pt x="5448" y="290195"/>
                    </a:lnTo>
                    <a:lnTo>
                      <a:pt x="4648" y="288823"/>
                    </a:lnTo>
                    <a:lnTo>
                      <a:pt x="4076" y="287413"/>
                    </a:lnTo>
                    <a:lnTo>
                      <a:pt x="3086" y="288023"/>
                    </a:lnTo>
                    <a:lnTo>
                      <a:pt x="1282" y="288772"/>
                    </a:lnTo>
                    <a:lnTo>
                      <a:pt x="1282" y="289255"/>
                    </a:lnTo>
                    <a:lnTo>
                      <a:pt x="1219" y="290791"/>
                    </a:lnTo>
                    <a:lnTo>
                      <a:pt x="1828" y="292252"/>
                    </a:lnTo>
                    <a:lnTo>
                      <a:pt x="2260" y="294081"/>
                    </a:lnTo>
                    <a:lnTo>
                      <a:pt x="3886" y="292963"/>
                    </a:lnTo>
                    <a:lnTo>
                      <a:pt x="5702" y="292125"/>
                    </a:lnTo>
                    <a:close/>
                  </a:path>
                  <a:path w="623570" h="564515">
                    <a:moveTo>
                      <a:pt x="8890" y="371602"/>
                    </a:moveTo>
                    <a:lnTo>
                      <a:pt x="7035" y="371424"/>
                    </a:lnTo>
                    <a:lnTo>
                      <a:pt x="5321" y="370941"/>
                    </a:lnTo>
                    <a:lnTo>
                      <a:pt x="5041" y="372884"/>
                    </a:lnTo>
                    <a:lnTo>
                      <a:pt x="4559" y="374548"/>
                    </a:lnTo>
                    <a:lnTo>
                      <a:pt x="4737" y="376047"/>
                    </a:lnTo>
                    <a:lnTo>
                      <a:pt x="4800" y="376529"/>
                    </a:lnTo>
                    <a:lnTo>
                      <a:pt x="6629" y="376593"/>
                    </a:lnTo>
                    <a:lnTo>
                      <a:pt x="7632" y="376834"/>
                    </a:lnTo>
                    <a:lnTo>
                      <a:pt x="8102" y="375221"/>
                    </a:lnTo>
                    <a:lnTo>
                      <a:pt x="8788" y="373595"/>
                    </a:lnTo>
                    <a:lnTo>
                      <a:pt x="8890" y="371602"/>
                    </a:lnTo>
                    <a:close/>
                  </a:path>
                  <a:path w="623570" h="564515">
                    <a:moveTo>
                      <a:pt x="9207" y="258737"/>
                    </a:moveTo>
                    <a:lnTo>
                      <a:pt x="8902" y="257987"/>
                    </a:lnTo>
                    <a:lnTo>
                      <a:pt x="8470" y="256946"/>
                    </a:lnTo>
                    <a:lnTo>
                      <a:pt x="6972" y="256298"/>
                    </a:lnTo>
                    <a:lnTo>
                      <a:pt x="5943" y="255498"/>
                    </a:lnTo>
                    <a:lnTo>
                      <a:pt x="3632" y="260515"/>
                    </a:lnTo>
                    <a:lnTo>
                      <a:pt x="7620" y="261086"/>
                    </a:lnTo>
                    <a:lnTo>
                      <a:pt x="8102" y="260019"/>
                    </a:lnTo>
                    <a:lnTo>
                      <a:pt x="9207" y="258737"/>
                    </a:lnTo>
                    <a:close/>
                  </a:path>
                  <a:path w="623570" h="564515">
                    <a:moveTo>
                      <a:pt x="12344" y="343522"/>
                    </a:moveTo>
                    <a:lnTo>
                      <a:pt x="12280" y="343103"/>
                    </a:lnTo>
                    <a:lnTo>
                      <a:pt x="12103" y="341604"/>
                    </a:lnTo>
                    <a:lnTo>
                      <a:pt x="11277" y="340220"/>
                    </a:lnTo>
                    <a:lnTo>
                      <a:pt x="10706" y="338810"/>
                    </a:lnTo>
                    <a:lnTo>
                      <a:pt x="9728" y="339420"/>
                    </a:lnTo>
                    <a:lnTo>
                      <a:pt x="7937" y="340156"/>
                    </a:lnTo>
                    <a:lnTo>
                      <a:pt x="7912" y="340652"/>
                    </a:lnTo>
                    <a:lnTo>
                      <a:pt x="7861" y="342201"/>
                    </a:lnTo>
                    <a:lnTo>
                      <a:pt x="8470" y="343636"/>
                    </a:lnTo>
                    <a:lnTo>
                      <a:pt x="8890" y="345465"/>
                    </a:lnTo>
                    <a:lnTo>
                      <a:pt x="10528" y="344360"/>
                    </a:lnTo>
                    <a:lnTo>
                      <a:pt x="12344" y="343522"/>
                    </a:lnTo>
                    <a:close/>
                  </a:path>
                  <a:path w="623570" h="564515">
                    <a:moveTo>
                      <a:pt x="31724" y="483565"/>
                    </a:moveTo>
                    <a:lnTo>
                      <a:pt x="31483" y="481393"/>
                    </a:lnTo>
                    <a:lnTo>
                      <a:pt x="30416" y="480161"/>
                    </a:lnTo>
                    <a:lnTo>
                      <a:pt x="29730" y="478853"/>
                    </a:lnTo>
                    <a:lnTo>
                      <a:pt x="27711" y="481342"/>
                    </a:lnTo>
                    <a:lnTo>
                      <a:pt x="26314" y="483044"/>
                    </a:lnTo>
                    <a:lnTo>
                      <a:pt x="29451" y="485622"/>
                    </a:lnTo>
                    <a:lnTo>
                      <a:pt x="30226" y="484682"/>
                    </a:lnTo>
                    <a:lnTo>
                      <a:pt x="31724" y="483565"/>
                    </a:lnTo>
                    <a:close/>
                  </a:path>
                  <a:path w="623570" h="564515">
                    <a:moveTo>
                      <a:pt x="37579" y="530936"/>
                    </a:moveTo>
                    <a:lnTo>
                      <a:pt x="36791" y="530923"/>
                    </a:lnTo>
                    <a:lnTo>
                      <a:pt x="36017" y="530898"/>
                    </a:lnTo>
                    <a:lnTo>
                      <a:pt x="35242" y="530860"/>
                    </a:lnTo>
                    <a:lnTo>
                      <a:pt x="35966" y="533412"/>
                    </a:lnTo>
                    <a:lnTo>
                      <a:pt x="36588" y="533247"/>
                    </a:lnTo>
                    <a:lnTo>
                      <a:pt x="37045" y="531799"/>
                    </a:lnTo>
                    <a:lnTo>
                      <a:pt x="37579" y="530936"/>
                    </a:lnTo>
                    <a:close/>
                  </a:path>
                  <a:path w="623570" h="564515">
                    <a:moveTo>
                      <a:pt x="42951" y="187261"/>
                    </a:moveTo>
                    <a:lnTo>
                      <a:pt x="42799" y="186918"/>
                    </a:lnTo>
                    <a:lnTo>
                      <a:pt x="42113" y="185293"/>
                    </a:lnTo>
                    <a:lnTo>
                      <a:pt x="41008" y="183832"/>
                    </a:lnTo>
                    <a:lnTo>
                      <a:pt x="40043" y="182308"/>
                    </a:lnTo>
                    <a:lnTo>
                      <a:pt x="39458" y="183311"/>
                    </a:lnTo>
                    <a:lnTo>
                      <a:pt x="37960" y="185813"/>
                    </a:lnTo>
                    <a:lnTo>
                      <a:pt x="40855" y="188887"/>
                    </a:lnTo>
                    <a:lnTo>
                      <a:pt x="41554" y="188214"/>
                    </a:lnTo>
                    <a:lnTo>
                      <a:pt x="42951" y="187261"/>
                    </a:lnTo>
                    <a:close/>
                  </a:path>
                  <a:path w="623570" h="564515">
                    <a:moveTo>
                      <a:pt x="46672" y="298856"/>
                    </a:moveTo>
                    <a:lnTo>
                      <a:pt x="44856" y="296164"/>
                    </a:lnTo>
                    <a:lnTo>
                      <a:pt x="41427" y="297916"/>
                    </a:lnTo>
                    <a:lnTo>
                      <a:pt x="40182" y="298538"/>
                    </a:lnTo>
                    <a:lnTo>
                      <a:pt x="38950" y="299173"/>
                    </a:lnTo>
                    <a:lnTo>
                      <a:pt x="40284" y="299694"/>
                    </a:lnTo>
                    <a:lnTo>
                      <a:pt x="41516" y="300583"/>
                    </a:lnTo>
                    <a:lnTo>
                      <a:pt x="42989" y="300621"/>
                    </a:lnTo>
                    <a:lnTo>
                      <a:pt x="44043" y="300647"/>
                    </a:lnTo>
                    <a:lnTo>
                      <a:pt x="45427" y="299491"/>
                    </a:lnTo>
                    <a:lnTo>
                      <a:pt x="46672" y="298856"/>
                    </a:lnTo>
                    <a:close/>
                  </a:path>
                  <a:path w="623570" h="564515">
                    <a:moveTo>
                      <a:pt x="66014" y="553758"/>
                    </a:moveTo>
                    <a:lnTo>
                      <a:pt x="64731" y="553605"/>
                    </a:lnTo>
                    <a:lnTo>
                      <a:pt x="63284" y="552970"/>
                    </a:lnTo>
                    <a:lnTo>
                      <a:pt x="62255" y="553377"/>
                    </a:lnTo>
                    <a:lnTo>
                      <a:pt x="60794" y="553948"/>
                    </a:lnTo>
                    <a:lnTo>
                      <a:pt x="59664" y="555282"/>
                    </a:lnTo>
                    <a:lnTo>
                      <a:pt x="58394" y="556272"/>
                    </a:lnTo>
                    <a:lnTo>
                      <a:pt x="60921" y="556615"/>
                    </a:lnTo>
                    <a:lnTo>
                      <a:pt x="64439" y="557072"/>
                    </a:lnTo>
                    <a:lnTo>
                      <a:pt x="66014" y="553758"/>
                    </a:lnTo>
                    <a:close/>
                  </a:path>
                  <a:path w="623570" h="564515">
                    <a:moveTo>
                      <a:pt x="103073" y="193675"/>
                    </a:moveTo>
                    <a:lnTo>
                      <a:pt x="102781" y="192608"/>
                    </a:lnTo>
                    <a:lnTo>
                      <a:pt x="102743" y="191528"/>
                    </a:lnTo>
                    <a:lnTo>
                      <a:pt x="101244" y="192595"/>
                    </a:lnTo>
                    <a:lnTo>
                      <a:pt x="98920" y="193636"/>
                    </a:lnTo>
                    <a:lnTo>
                      <a:pt x="98501" y="194779"/>
                    </a:lnTo>
                    <a:lnTo>
                      <a:pt x="98044" y="196088"/>
                    </a:lnTo>
                    <a:lnTo>
                      <a:pt x="99275" y="197523"/>
                    </a:lnTo>
                    <a:lnTo>
                      <a:pt x="100317" y="200406"/>
                    </a:lnTo>
                    <a:lnTo>
                      <a:pt x="101663" y="197434"/>
                    </a:lnTo>
                    <a:lnTo>
                      <a:pt x="102476" y="196100"/>
                    </a:lnTo>
                    <a:lnTo>
                      <a:pt x="102806" y="194767"/>
                    </a:lnTo>
                    <a:lnTo>
                      <a:pt x="103073" y="193675"/>
                    </a:lnTo>
                    <a:close/>
                  </a:path>
                  <a:path w="623570" h="564515">
                    <a:moveTo>
                      <a:pt x="112839" y="447179"/>
                    </a:moveTo>
                    <a:lnTo>
                      <a:pt x="110985" y="447001"/>
                    </a:lnTo>
                    <a:lnTo>
                      <a:pt x="109270" y="446519"/>
                    </a:lnTo>
                    <a:lnTo>
                      <a:pt x="108991" y="448462"/>
                    </a:lnTo>
                    <a:lnTo>
                      <a:pt x="108508" y="450126"/>
                    </a:lnTo>
                    <a:lnTo>
                      <a:pt x="108686" y="451624"/>
                    </a:lnTo>
                    <a:lnTo>
                      <a:pt x="108750" y="452094"/>
                    </a:lnTo>
                    <a:lnTo>
                      <a:pt x="110578" y="452170"/>
                    </a:lnTo>
                    <a:lnTo>
                      <a:pt x="111582" y="452412"/>
                    </a:lnTo>
                    <a:lnTo>
                      <a:pt x="112052" y="450799"/>
                    </a:lnTo>
                    <a:lnTo>
                      <a:pt x="112737" y="449160"/>
                    </a:lnTo>
                    <a:lnTo>
                      <a:pt x="112839" y="447179"/>
                    </a:lnTo>
                    <a:close/>
                  </a:path>
                  <a:path w="623570" h="564515">
                    <a:moveTo>
                      <a:pt x="113855" y="258445"/>
                    </a:moveTo>
                    <a:lnTo>
                      <a:pt x="112052" y="255739"/>
                    </a:lnTo>
                    <a:lnTo>
                      <a:pt x="108623" y="257479"/>
                    </a:lnTo>
                    <a:lnTo>
                      <a:pt x="107378" y="258127"/>
                    </a:lnTo>
                    <a:lnTo>
                      <a:pt x="106146" y="258749"/>
                    </a:lnTo>
                    <a:lnTo>
                      <a:pt x="107480" y="259270"/>
                    </a:lnTo>
                    <a:lnTo>
                      <a:pt x="108712" y="260159"/>
                    </a:lnTo>
                    <a:lnTo>
                      <a:pt x="110172" y="260197"/>
                    </a:lnTo>
                    <a:lnTo>
                      <a:pt x="111226" y="260210"/>
                    </a:lnTo>
                    <a:lnTo>
                      <a:pt x="112623" y="259080"/>
                    </a:lnTo>
                    <a:lnTo>
                      <a:pt x="113855" y="258445"/>
                    </a:lnTo>
                    <a:close/>
                  </a:path>
                  <a:path w="623570" h="564515">
                    <a:moveTo>
                      <a:pt x="118732" y="359575"/>
                    </a:moveTo>
                    <a:lnTo>
                      <a:pt x="117538" y="358698"/>
                    </a:lnTo>
                    <a:lnTo>
                      <a:pt x="116979" y="357835"/>
                    </a:lnTo>
                    <a:lnTo>
                      <a:pt x="113093" y="359841"/>
                    </a:lnTo>
                    <a:lnTo>
                      <a:pt x="114655" y="362242"/>
                    </a:lnTo>
                    <a:lnTo>
                      <a:pt x="115201" y="363105"/>
                    </a:lnTo>
                    <a:lnTo>
                      <a:pt x="115773" y="363956"/>
                    </a:lnTo>
                    <a:lnTo>
                      <a:pt x="116725" y="362775"/>
                    </a:lnTo>
                    <a:lnTo>
                      <a:pt x="118148" y="361607"/>
                    </a:lnTo>
                    <a:lnTo>
                      <a:pt x="118732" y="359575"/>
                    </a:lnTo>
                    <a:close/>
                  </a:path>
                  <a:path w="623570" h="564515">
                    <a:moveTo>
                      <a:pt x="152247" y="285584"/>
                    </a:moveTo>
                    <a:lnTo>
                      <a:pt x="150380" y="285407"/>
                    </a:lnTo>
                    <a:lnTo>
                      <a:pt x="148678" y="284911"/>
                    </a:lnTo>
                    <a:lnTo>
                      <a:pt x="148412" y="286880"/>
                    </a:lnTo>
                    <a:lnTo>
                      <a:pt x="147916" y="288518"/>
                    </a:lnTo>
                    <a:lnTo>
                      <a:pt x="148094" y="290042"/>
                    </a:lnTo>
                    <a:lnTo>
                      <a:pt x="148158" y="290499"/>
                    </a:lnTo>
                    <a:lnTo>
                      <a:pt x="149987" y="290576"/>
                    </a:lnTo>
                    <a:lnTo>
                      <a:pt x="151003" y="290817"/>
                    </a:lnTo>
                    <a:lnTo>
                      <a:pt x="151460" y="289217"/>
                    </a:lnTo>
                    <a:lnTo>
                      <a:pt x="152146" y="287566"/>
                    </a:lnTo>
                    <a:lnTo>
                      <a:pt x="152222" y="286004"/>
                    </a:lnTo>
                    <a:lnTo>
                      <a:pt x="152247" y="285584"/>
                    </a:lnTo>
                    <a:close/>
                  </a:path>
                  <a:path w="623570" h="564515">
                    <a:moveTo>
                      <a:pt x="153873" y="324091"/>
                    </a:moveTo>
                    <a:lnTo>
                      <a:pt x="153720" y="323316"/>
                    </a:lnTo>
                    <a:lnTo>
                      <a:pt x="153454" y="321868"/>
                    </a:lnTo>
                    <a:lnTo>
                      <a:pt x="152234" y="320675"/>
                    </a:lnTo>
                    <a:lnTo>
                      <a:pt x="151422" y="319366"/>
                    </a:lnTo>
                    <a:lnTo>
                      <a:pt x="150698" y="320395"/>
                    </a:lnTo>
                    <a:lnTo>
                      <a:pt x="149326" y="321551"/>
                    </a:lnTo>
                    <a:lnTo>
                      <a:pt x="149402" y="322402"/>
                    </a:lnTo>
                    <a:lnTo>
                      <a:pt x="149504" y="323888"/>
                    </a:lnTo>
                    <a:lnTo>
                      <a:pt x="150520" y="325183"/>
                    </a:lnTo>
                    <a:lnTo>
                      <a:pt x="151295" y="326885"/>
                    </a:lnTo>
                    <a:lnTo>
                      <a:pt x="152425" y="325310"/>
                    </a:lnTo>
                    <a:lnTo>
                      <a:pt x="153873" y="324091"/>
                    </a:lnTo>
                    <a:close/>
                  </a:path>
                  <a:path w="623570" h="564515">
                    <a:moveTo>
                      <a:pt x="154089" y="211023"/>
                    </a:moveTo>
                    <a:lnTo>
                      <a:pt x="153784" y="210273"/>
                    </a:lnTo>
                    <a:lnTo>
                      <a:pt x="153339" y="209232"/>
                    </a:lnTo>
                    <a:lnTo>
                      <a:pt x="151853" y="208584"/>
                    </a:lnTo>
                    <a:lnTo>
                      <a:pt x="150812" y="207784"/>
                    </a:lnTo>
                    <a:lnTo>
                      <a:pt x="150342" y="208838"/>
                    </a:lnTo>
                    <a:lnTo>
                      <a:pt x="148513" y="212813"/>
                    </a:lnTo>
                    <a:lnTo>
                      <a:pt x="149225" y="212915"/>
                    </a:lnTo>
                    <a:lnTo>
                      <a:pt x="150876" y="213131"/>
                    </a:lnTo>
                    <a:lnTo>
                      <a:pt x="152501" y="213385"/>
                    </a:lnTo>
                    <a:lnTo>
                      <a:pt x="152984" y="212318"/>
                    </a:lnTo>
                    <a:lnTo>
                      <a:pt x="154089" y="211023"/>
                    </a:lnTo>
                    <a:close/>
                  </a:path>
                  <a:path w="623570" h="564515">
                    <a:moveTo>
                      <a:pt x="159499" y="269455"/>
                    </a:moveTo>
                    <a:lnTo>
                      <a:pt x="159296" y="269455"/>
                    </a:lnTo>
                    <a:lnTo>
                      <a:pt x="157340" y="269532"/>
                    </a:lnTo>
                    <a:lnTo>
                      <a:pt x="155333" y="269836"/>
                    </a:lnTo>
                    <a:lnTo>
                      <a:pt x="152958" y="270129"/>
                    </a:lnTo>
                    <a:lnTo>
                      <a:pt x="153162" y="271297"/>
                    </a:lnTo>
                    <a:lnTo>
                      <a:pt x="153212" y="272757"/>
                    </a:lnTo>
                    <a:lnTo>
                      <a:pt x="155409" y="272542"/>
                    </a:lnTo>
                    <a:lnTo>
                      <a:pt x="157416" y="272135"/>
                    </a:lnTo>
                    <a:lnTo>
                      <a:pt x="159397" y="271627"/>
                    </a:lnTo>
                    <a:lnTo>
                      <a:pt x="159499" y="269455"/>
                    </a:lnTo>
                    <a:close/>
                  </a:path>
                  <a:path w="623570" h="564515">
                    <a:moveTo>
                      <a:pt x="162026" y="288925"/>
                    </a:moveTo>
                    <a:lnTo>
                      <a:pt x="159283" y="286359"/>
                    </a:lnTo>
                    <a:lnTo>
                      <a:pt x="158559" y="287934"/>
                    </a:lnTo>
                    <a:lnTo>
                      <a:pt x="157480" y="289547"/>
                    </a:lnTo>
                    <a:lnTo>
                      <a:pt x="157327" y="291084"/>
                    </a:lnTo>
                    <a:lnTo>
                      <a:pt x="157238" y="291909"/>
                    </a:lnTo>
                    <a:lnTo>
                      <a:pt x="158762" y="292582"/>
                    </a:lnTo>
                    <a:lnTo>
                      <a:pt x="159550" y="293319"/>
                    </a:lnTo>
                    <a:lnTo>
                      <a:pt x="162026" y="288925"/>
                    </a:lnTo>
                    <a:close/>
                  </a:path>
                  <a:path w="623570" h="564515">
                    <a:moveTo>
                      <a:pt x="162674" y="561174"/>
                    </a:moveTo>
                    <a:lnTo>
                      <a:pt x="162369" y="560806"/>
                    </a:lnTo>
                    <a:lnTo>
                      <a:pt x="162001" y="560425"/>
                    </a:lnTo>
                    <a:lnTo>
                      <a:pt x="161759" y="560057"/>
                    </a:lnTo>
                    <a:lnTo>
                      <a:pt x="160858" y="560514"/>
                    </a:lnTo>
                    <a:lnTo>
                      <a:pt x="160020" y="560959"/>
                    </a:lnTo>
                    <a:lnTo>
                      <a:pt x="159296" y="561327"/>
                    </a:lnTo>
                    <a:lnTo>
                      <a:pt x="162674" y="561174"/>
                    </a:lnTo>
                    <a:close/>
                  </a:path>
                  <a:path w="623570" h="564515">
                    <a:moveTo>
                      <a:pt x="163245" y="325094"/>
                    </a:moveTo>
                    <a:lnTo>
                      <a:pt x="162928" y="324358"/>
                    </a:lnTo>
                    <a:lnTo>
                      <a:pt x="162496" y="323303"/>
                    </a:lnTo>
                    <a:lnTo>
                      <a:pt x="161010" y="322668"/>
                    </a:lnTo>
                    <a:lnTo>
                      <a:pt x="159969" y="321856"/>
                    </a:lnTo>
                    <a:lnTo>
                      <a:pt x="157657" y="326885"/>
                    </a:lnTo>
                    <a:lnTo>
                      <a:pt x="160007" y="327228"/>
                    </a:lnTo>
                    <a:lnTo>
                      <a:pt x="161645" y="327444"/>
                    </a:lnTo>
                    <a:lnTo>
                      <a:pt x="162128" y="326402"/>
                    </a:lnTo>
                    <a:lnTo>
                      <a:pt x="163245" y="325094"/>
                    </a:lnTo>
                    <a:close/>
                  </a:path>
                  <a:path w="623570" h="564515">
                    <a:moveTo>
                      <a:pt x="240157" y="292074"/>
                    </a:moveTo>
                    <a:lnTo>
                      <a:pt x="237388" y="289509"/>
                    </a:lnTo>
                    <a:lnTo>
                      <a:pt x="236689" y="291084"/>
                    </a:lnTo>
                    <a:lnTo>
                      <a:pt x="235597" y="292696"/>
                    </a:lnTo>
                    <a:lnTo>
                      <a:pt x="235369" y="295059"/>
                    </a:lnTo>
                    <a:lnTo>
                      <a:pt x="236880" y="295732"/>
                    </a:lnTo>
                    <a:lnTo>
                      <a:pt x="237667" y="296468"/>
                    </a:lnTo>
                    <a:lnTo>
                      <a:pt x="240157" y="292074"/>
                    </a:lnTo>
                    <a:close/>
                  </a:path>
                  <a:path w="623570" h="564515">
                    <a:moveTo>
                      <a:pt x="240588" y="543140"/>
                    </a:moveTo>
                    <a:lnTo>
                      <a:pt x="240169" y="540918"/>
                    </a:lnTo>
                    <a:lnTo>
                      <a:pt x="238963" y="539711"/>
                    </a:lnTo>
                    <a:lnTo>
                      <a:pt x="238150" y="538416"/>
                    </a:lnTo>
                    <a:lnTo>
                      <a:pt x="237426" y="539445"/>
                    </a:lnTo>
                    <a:lnTo>
                      <a:pt x="236689" y="540448"/>
                    </a:lnTo>
                    <a:lnTo>
                      <a:pt x="235635" y="541959"/>
                    </a:lnTo>
                    <a:lnTo>
                      <a:pt x="236461" y="542988"/>
                    </a:lnTo>
                    <a:lnTo>
                      <a:pt x="237451" y="544182"/>
                    </a:lnTo>
                    <a:lnTo>
                      <a:pt x="238417" y="545388"/>
                    </a:lnTo>
                    <a:lnTo>
                      <a:pt x="239153" y="544372"/>
                    </a:lnTo>
                    <a:lnTo>
                      <a:pt x="240588" y="543140"/>
                    </a:lnTo>
                    <a:close/>
                  </a:path>
                  <a:path w="623570" h="564515">
                    <a:moveTo>
                      <a:pt x="243243" y="149796"/>
                    </a:moveTo>
                    <a:lnTo>
                      <a:pt x="243090" y="149009"/>
                    </a:lnTo>
                    <a:lnTo>
                      <a:pt x="242824" y="147561"/>
                    </a:lnTo>
                    <a:lnTo>
                      <a:pt x="241604" y="146367"/>
                    </a:lnTo>
                    <a:lnTo>
                      <a:pt x="240792" y="145072"/>
                    </a:lnTo>
                    <a:lnTo>
                      <a:pt x="240068" y="146100"/>
                    </a:lnTo>
                    <a:lnTo>
                      <a:pt x="238709" y="147243"/>
                    </a:lnTo>
                    <a:lnTo>
                      <a:pt x="238874" y="149580"/>
                    </a:lnTo>
                    <a:lnTo>
                      <a:pt x="239890" y="150888"/>
                    </a:lnTo>
                    <a:lnTo>
                      <a:pt x="240677" y="152590"/>
                    </a:lnTo>
                    <a:lnTo>
                      <a:pt x="241795" y="151003"/>
                    </a:lnTo>
                    <a:lnTo>
                      <a:pt x="243243" y="149796"/>
                    </a:lnTo>
                    <a:close/>
                  </a:path>
                  <a:path w="623570" h="564515">
                    <a:moveTo>
                      <a:pt x="247116" y="18427"/>
                    </a:moveTo>
                    <a:lnTo>
                      <a:pt x="247002" y="17297"/>
                    </a:lnTo>
                    <a:lnTo>
                      <a:pt x="246773" y="15100"/>
                    </a:lnTo>
                    <a:lnTo>
                      <a:pt x="245554" y="13119"/>
                    </a:lnTo>
                    <a:lnTo>
                      <a:pt x="244741" y="11049"/>
                    </a:lnTo>
                    <a:lnTo>
                      <a:pt x="241820" y="15798"/>
                    </a:lnTo>
                    <a:lnTo>
                      <a:pt x="244652" y="21297"/>
                    </a:lnTo>
                    <a:lnTo>
                      <a:pt x="245491" y="19951"/>
                    </a:lnTo>
                    <a:lnTo>
                      <a:pt x="247116" y="18427"/>
                    </a:lnTo>
                    <a:close/>
                  </a:path>
                  <a:path w="623570" h="564515">
                    <a:moveTo>
                      <a:pt x="251206" y="7061"/>
                    </a:moveTo>
                    <a:lnTo>
                      <a:pt x="251129" y="5689"/>
                    </a:lnTo>
                    <a:lnTo>
                      <a:pt x="251028" y="3695"/>
                    </a:lnTo>
                    <a:lnTo>
                      <a:pt x="249859" y="1892"/>
                    </a:lnTo>
                    <a:lnTo>
                      <a:pt x="249135" y="0"/>
                    </a:lnTo>
                    <a:lnTo>
                      <a:pt x="246900" y="3657"/>
                    </a:lnTo>
                    <a:lnTo>
                      <a:pt x="245567" y="5791"/>
                    </a:lnTo>
                    <a:lnTo>
                      <a:pt x="246862" y="7416"/>
                    </a:lnTo>
                    <a:lnTo>
                      <a:pt x="249059" y="10261"/>
                    </a:lnTo>
                    <a:lnTo>
                      <a:pt x="249796" y="8724"/>
                    </a:lnTo>
                    <a:lnTo>
                      <a:pt x="251206" y="7061"/>
                    </a:lnTo>
                    <a:close/>
                  </a:path>
                  <a:path w="623570" h="564515">
                    <a:moveTo>
                      <a:pt x="279869" y="494030"/>
                    </a:moveTo>
                    <a:lnTo>
                      <a:pt x="279781" y="493268"/>
                    </a:lnTo>
                    <a:lnTo>
                      <a:pt x="279615" y="491832"/>
                    </a:lnTo>
                    <a:lnTo>
                      <a:pt x="278561" y="490626"/>
                    </a:lnTo>
                    <a:lnTo>
                      <a:pt x="277876" y="489318"/>
                    </a:lnTo>
                    <a:lnTo>
                      <a:pt x="274459" y="493496"/>
                    </a:lnTo>
                    <a:lnTo>
                      <a:pt x="277596" y="496087"/>
                    </a:lnTo>
                    <a:lnTo>
                      <a:pt x="278371" y="495134"/>
                    </a:lnTo>
                    <a:lnTo>
                      <a:pt x="279869" y="494030"/>
                    </a:lnTo>
                    <a:close/>
                  </a:path>
                  <a:path w="623570" h="564515">
                    <a:moveTo>
                      <a:pt x="281495" y="188518"/>
                    </a:moveTo>
                    <a:lnTo>
                      <a:pt x="279971" y="187845"/>
                    </a:lnTo>
                    <a:lnTo>
                      <a:pt x="279184" y="187109"/>
                    </a:lnTo>
                    <a:lnTo>
                      <a:pt x="276707" y="191503"/>
                    </a:lnTo>
                    <a:lnTo>
                      <a:pt x="277863" y="192595"/>
                    </a:lnTo>
                    <a:lnTo>
                      <a:pt x="279450" y="194068"/>
                    </a:lnTo>
                    <a:lnTo>
                      <a:pt x="280174" y="192493"/>
                    </a:lnTo>
                    <a:lnTo>
                      <a:pt x="281241" y="190881"/>
                    </a:lnTo>
                    <a:lnTo>
                      <a:pt x="281406" y="189344"/>
                    </a:lnTo>
                    <a:lnTo>
                      <a:pt x="281495" y="188518"/>
                    </a:lnTo>
                    <a:close/>
                  </a:path>
                  <a:path w="623570" h="564515">
                    <a:moveTo>
                      <a:pt x="287578" y="337299"/>
                    </a:moveTo>
                    <a:lnTo>
                      <a:pt x="286842" y="335508"/>
                    </a:lnTo>
                    <a:lnTo>
                      <a:pt x="285343" y="334860"/>
                    </a:lnTo>
                    <a:lnTo>
                      <a:pt x="284314" y="334048"/>
                    </a:lnTo>
                    <a:lnTo>
                      <a:pt x="283349" y="336169"/>
                    </a:lnTo>
                    <a:lnTo>
                      <a:pt x="282003" y="339077"/>
                    </a:lnTo>
                    <a:lnTo>
                      <a:pt x="284365" y="339407"/>
                    </a:lnTo>
                    <a:lnTo>
                      <a:pt x="285991" y="339648"/>
                    </a:lnTo>
                    <a:lnTo>
                      <a:pt x="286473" y="338594"/>
                    </a:lnTo>
                    <a:lnTo>
                      <a:pt x="287578" y="337299"/>
                    </a:lnTo>
                    <a:close/>
                  </a:path>
                  <a:path w="623570" h="564515">
                    <a:moveTo>
                      <a:pt x="315518" y="466394"/>
                    </a:moveTo>
                    <a:lnTo>
                      <a:pt x="313994" y="465721"/>
                    </a:lnTo>
                    <a:lnTo>
                      <a:pt x="313207" y="464985"/>
                    </a:lnTo>
                    <a:lnTo>
                      <a:pt x="312331" y="466521"/>
                    </a:lnTo>
                    <a:lnTo>
                      <a:pt x="310730" y="469379"/>
                    </a:lnTo>
                    <a:lnTo>
                      <a:pt x="313486" y="471944"/>
                    </a:lnTo>
                    <a:lnTo>
                      <a:pt x="314198" y="470369"/>
                    </a:lnTo>
                    <a:lnTo>
                      <a:pt x="315277" y="468757"/>
                    </a:lnTo>
                    <a:lnTo>
                      <a:pt x="315429" y="467220"/>
                    </a:lnTo>
                    <a:lnTo>
                      <a:pt x="315518" y="466394"/>
                    </a:lnTo>
                    <a:close/>
                  </a:path>
                  <a:path w="623570" h="564515">
                    <a:moveTo>
                      <a:pt x="316217" y="483628"/>
                    </a:moveTo>
                    <a:lnTo>
                      <a:pt x="316052" y="482854"/>
                    </a:lnTo>
                    <a:lnTo>
                      <a:pt x="315785" y="481406"/>
                    </a:lnTo>
                    <a:lnTo>
                      <a:pt x="314579" y="480212"/>
                    </a:lnTo>
                    <a:lnTo>
                      <a:pt x="313753" y="478904"/>
                    </a:lnTo>
                    <a:lnTo>
                      <a:pt x="313042" y="479933"/>
                    </a:lnTo>
                    <a:lnTo>
                      <a:pt x="312305" y="480949"/>
                    </a:lnTo>
                    <a:lnTo>
                      <a:pt x="311251" y="482447"/>
                    </a:lnTo>
                    <a:lnTo>
                      <a:pt x="314045" y="485876"/>
                    </a:lnTo>
                    <a:lnTo>
                      <a:pt x="314756" y="484847"/>
                    </a:lnTo>
                    <a:lnTo>
                      <a:pt x="316217" y="483628"/>
                    </a:lnTo>
                    <a:close/>
                  </a:path>
                  <a:path w="623570" h="564515">
                    <a:moveTo>
                      <a:pt x="322872" y="307213"/>
                    </a:moveTo>
                    <a:lnTo>
                      <a:pt x="322630" y="305041"/>
                    </a:lnTo>
                    <a:lnTo>
                      <a:pt x="321564" y="303809"/>
                    </a:lnTo>
                    <a:lnTo>
                      <a:pt x="320878" y="302501"/>
                    </a:lnTo>
                    <a:lnTo>
                      <a:pt x="318858" y="304990"/>
                    </a:lnTo>
                    <a:lnTo>
                      <a:pt x="317461" y="306692"/>
                    </a:lnTo>
                    <a:lnTo>
                      <a:pt x="319620" y="308483"/>
                    </a:lnTo>
                    <a:lnTo>
                      <a:pt x="320598" y="309270"/>
                    </a:lnTo>
                    <a:lnTo>
                      <a:pt x="321373" y="308330"/>
                    </a:lnTo>
                    <a:lnTo>
                      <a:pt x="322872" y="307213"/>
                    </a:lnTo>
                    <a:close/>
                  </a:path>
                  <a:path w="623570" h="564515">
                    <a:moveTo>
                      <a:pt x="326263" y="293001"/>
                    </a:moveTo>
                    <a:lnTo>
                      <a:pt x="324446" y="290309"/>
                    </a:lnTo>
                    <a:lnTo>
                      <a:pt x="321017" y="292061"/>
                    </a:lnTo>
                    <a:lnTo>
                      <a:pt x="319786" y="292671"/>
                    </a:lnTo>
                    <a:lnTo>
                      <a:pt x="318554" y="293306"/>
                    </a:lnTo>
                    <a:lnTo>
                      <a:pt x="319887" y="293839"/>
                    </a:lnTo>
                    <a:lnTo>
                      <a:pt x="321106" y="294741"/>
                    </a:lnTo>
                    <a:lnTo>
                      <a:pt x="322592" y="294754"/>
                    </a:lnTo>
                    <a:lnTo>
                      <a:pt x="323646" y="294779"/>
                    </a:lnTo>
                    <a:lnTo>
                      <a:pt x="325018" y="293624"/>
                    </a:lnTo>
                    <a:lnTo>
                      <a:pt x="326263" y="293001"/>
                    </a:lnTo>
                    <a:close/>
                  </a:path>
                  <a:path w="623570" h="564515">
                    <a:moveTo>
                      <a:pt x="326948" y="283121"/>
                    </a:moveTo>
                    <a:lnTo>
                      <a:pt x="324205" y="280568"/>
                    </a:lnTo>
                    <a:lnTo>
                      <a:pt x="323481" y="282130"/>
                    </a:lnTo>
                    <a:lnTo>
                      <a:pt x="322402" y="283756"/>
                    </a:lnTo>
                    <a:lnTo>
                      <a:pt x="322249" y="285280"/>
                    </a:lnTo>
                    <a:lnTo>
                      <a:pt x="322160" y="286118"/>
                    </a:lnTo>
                    <a:lnTo>
                      <a:pt x="323684" y="286778"/>
                    </a:lnTo>
                    <a:lnTo>
                      <a:pt x="324472" y="287515"/>
                    </a:lnTo>
                    <a:lnTo>
                      <a:pt x="326948" y="283121"/>
                    </a:lnTo>
                    <a:close/>
                  </a:path>
                  <a:path w="623570" h="564515">
                    <a:moveTo>
                      <a:pt x="353123" y="377863"/>
                    </a:moveTo>
                    <a:lnTo>
                      <a:pt x="353060" y="374726"/>
                    </a:lnTo>
                    <a:lnTo>
                      <a:pt x="352044" y="372795"/>
                    </a:lnTo>
                    <a:lnTo>
                      <a:pt x="351447" y="370789"/>
                    </a:lnTo>
                    <a:lnTo>
                      <a:pt x="347294" y="372783"/>
                    </a:lnTo>
                    <a:lnTo>
                      <a:pt x="350405" y="380415"/>
                    </a:lnTo>
                    <a:lnTo>
                      <a:pt x="351358" y="379222"/>
                    </a:lnTo>
                    <a:lnTo>
                      <a:pt x="353123" y="377863"/>
                    </a:lnTo>
                    <a:close/>
                  </a:path>
                  <a:path w="623570" h="564515">
                    <a:moveTo>
                      <a:pt x="354495" y="519633"/>
                    </a:moveTo>
                    <a:lnTo>
                      <a:pt x="353288" y="518756"/>
                    </a:lnTo>
                    <a:lnTo>
                      <a:pt x="352742" y="517893"/>
                    </a:lnTo>
                    <a:lnTo>
                      <a:pt x="351155" y="518718"/>
                    </a:lnTo>
                    <a:lnTo>
                      <a:pt x="349554" y="519531"/>
                    </a:lnTo>
                    <a:lnTo>
                      <a:pt x="348856" y="519899"/>
                    </a:lnTo>
                    <a:lnTo>
                      <a:pt x="350418" y="522300"/>
                    </a:lnTo>
                    <a:lnTo>
                      <a:pt x="350964" y="523163"/>
                    </a:lnTo>
                    <a:lnTo>
                      <a:pt x="351536" y="524014"/>
                    </a:lnTo>
                    <a:lnTo>
                      <a:pt x="352488" y="522833"/>
                    </a:lnTo>
                    <a:lnTo>
                      <a:pt x="353910" y="521665"/>
                    </a:lnTo>
                    <a:lnTo>
                      <a:pt x="354495" y="519633"/>
                    </a:lnTo>
                    <a:close/>
                  </a:path>
                  <a:path w="623570" h="564515">
                    <a:moveTo>
                      <a:pt x="365785" y="348627"/>
                    </a:moveTo>
                    <a:lnTo>
                      <a:pt x="365544" y="346710"/>
                    </a:lnTo>
                    <a:lnTo>
                      <a:pt x="364718" y="345338"/>
                    </a:lnTo>
                    <a:lnTo>
                      <a:pt x="364159" y="343916"/>
                    </a:lnTo>
                    <a:lnTo>
                      <a:pt x="363169" y="344538"/>
                    </a:lnTo>
                    <a:lnTo>
                      <a:pt x="361378" y="345262"/>
                    </a:lnTo>
                    <a:lnTo>
                      <a:pt x="361353" y="345757"/>
                    </a:lnTo>
                    <a:lnTo>
                      <a:pt x="361302" y="347306"/>
                    </a:lnTo>
                    <a:lnTo>
                      <a:pt x="361911" y="348742"/>
                    </a:lnTo>
                    <a:lnTo>
                      <a:pt x="362331" y="350570"/>
                    </a:lnTo>
                    <a:lnTo>
                      <a:pt x="363982" y="349465"/>
                    </a:lnTo>
                    <a:lnTo>
                      <a:pt x="365785" y="348627"/>
                    </a:lnTo>
                    <a:close/>
                  </a:path>
                  <a:path w="623570" h="564515">
                    <a:moveTo>
                      <a:pt x="375272" y="241630"/>
                    </a:moveTo>
                    <a:lnTo>
                      <a:pt x="375221" y="241223"/>
                    </a:lnTo>
                    <a:lnTo>
                      <a:pt x="375018" y="239712"/>
                    </a:lnTo>
                    <a:lnTo>
                      <a:pt x="374205" y="238340"/>
                    </a:lnTo>
                    <a:lnTo>
                      <a:pt x="373646" y="236918"/>
                    </a:lnTo>
                    <a:lnTo>
                      <a:pt x="372656" y="237540"/>
                    </a:lnTo>
                    <a:lnTo>
                      <a:pt x="370852" y="238277"/>
                    </a:lnTo>
                    <a:lnTo>
                      <a:pt x="370789" y="240309"/>
                    </a:lnTo>
                    <a:lnTo>
                      <a:pt x="371386" y="241769"/>
                    </a:lnTo>
                    <a:lnTo>
                      <a:pt x="371817" y="243586"/>
                    </a:lnTo>
                    <a:lnTo>
                      <a:pt x="373456" y="242481"/>
                    </a:lnTo>
                    <a:lnTo>
                      <a:pt x="375272" y="241630"/>
                    </a:lnTo>
                    <a:close/>
                  </a:path>
                  <a:path w="623570" h="564515">
                    <a:moveTo>
                      <a:pt x="379196" y="451599"/>
                    </a:moveTo>
                    <a:lnTo>
                      <a:pt x="379044" y="451256"/>
                    </a:lnTo>
                    <a:lnTo>
                      <a:pt x="378358" y="449630"/>
                    </a:lnTo>
                    <a:lnTo>
                      <a:pt x="377253" y="448170"/>
                    </a:lnTo>
                    <a:lnTo>
                      <a:pt x="376301" y="446646"/>
                    </a:lnTo>
                    <a:lnTo>
                      <a:pt x="374205" y="450151"/>
                    </a:lnTo>
                    <a:lnTo>
                      <a:pt x="375069" y="451053"/>
                    </a:lnTo>
                    <a:lnTo>
                      <a:pt x="376085" y="452145"/>
                    </a:lnTo>
                    <a:lnTo>
                      <a:pt x="377113" y="453224"/>
                    </a:lnTo>
                    <a:lnTo>
                      <a:pt x="377799" y="452551"/>
                    </a:lnTo>
                    <a:lnTo>
                      <a:pt x="379196" y="451599"/>
                    </a:lnTo>
                    <a:close/>
                  </a:path>
                  <a:path w="623570" h="564515">
                    <a:moveTo>
                      <a:pt x="379958" y="471893"/>
                    </a:moveTo>
                    <a:lnTo>
                      <a:pt x="379806" y="471119"/>
                    </a:lnTo>
                    <a:lnTo>
                      <a:pt x="379539" y="469671"/>
                    </a:lnTo>
                    <a:lnTo>
                      <a:pt x="378320" y="468477"/>
                    </a:lnTo>
                    <a:lnTo>
                      <a:pt x="377507" y="467169"/>
                    </a:lnTo>
                    <a:lnTo>
                      <a:pt x="376783" y="468198"/>
                    </a:lnTo>
                    <a:lnTo>
                      <a:pt x="375424" y="469353"/>
                    </a:lnTo>
                    <a:lnTo>
                      <a:pt x="375589" y="471690"/>
                    </a:lnTo>
                    <a:lnTo>
                      <a:pt x="376605" y="472986"/>
                    </a:lnTo>
                    <a:lnTo>
                      <a:pt x="377393" y="474687"/>
                    </a:lnTo>
                    <a:lnTo>
                      <a:pt x="378510" y="473113"/>
                    </a:lnTo>
                    <a:lnTo>
                      <a:pt x="379958" y="471893"/>
                    </a:lnTo>
                    <a:close/>
                  </a:path>
                  <a:path w="623570" h="564515">
                    <a:moveTo>
                      <a:pt x="383501" y="457784"/>
                    </a:moveTo>
                    <a:lnTo>
                      <a:pt x="383374" y="455726"/>
                    </a:lnTo>
                    <a:lnTo>
                      <a:pt x="382981" y="453923"/>
                    </a:lnTo>
                    <a:lnTo>
                      <a:pt x="382422" y="450850"/>
                    </a:lnTo>
                    <a:lnTo>
                      <a:pt x="380517" y="453034"/>
                    </a:lnTo>
                    <a:lnTo>
                      <a:pt x="379361" y="453847"/>
                    </a:lnTo>
                    <a:lnTo>
                      <a:pt x="379412" y="454418"/>
                    </a:lnTo>
                    <a:lnTo>
                      <a:pt x="379539" y="455917"/>
                    </a:lnTo>
                    <a:lnTo>
                      <a:pt x="380187" y="457301"/>
                    </a:lnTo>
                    <a:lnTo>
                      <a:pt x="380644" y="458724"/>
                    </a:lnTo>
                    <a:lnTo>
                      <a:pt x="381647" y="458330"/>
                    </a:lnTo>
                    <a:lnTo>
                      <a:pt x="383501" y="457784"/>
                    </a:lnTo>
                    <a:close/>
                  </a:path>
                  <a:path w="623570" h="564515">
                    <a:moveTo>
                      <a:pt x="393065" y="339661"/>
                    </a:moveTo>
                    <a:lnTo>
                      <a:pt x="392328" y="339255"/>
                    </a:lnTo>
                    <a:lnTo>
                      <a:pt x="391375" y="338328"/>
                    </a:lnTo>
                    <a:lnTo>
                      <a:pt x="390918" y="338518"/>
                    </a:lnTo>
                    <a:lnTo>
                      <a:pt x="388658" y="339394"/>
                    </a:lnTo>
                    <a:lnTo>
                      <a:pt x="386524" y="340601"/>
                    </a:lnTo>
                    <a:lnTo>
                      <a:pt x="384352" y="341680"/>
                    </a:lnTo>
                    <a:lnTo>
                      <a:pt x="388480" y="342633"/>
                    </a:lnTo>
                    <a:lnTo>
                      <a:pt x="393065" y="339661"/>
                    </a:lnTo>
                    <a:close/>
                  </a:path>
                  <a:path w="623570" h="564515">
                    <a:moveTo>
                      <a:pt x="412051" y="360006"/>
                    </a:moveTo>
                    <a:lnTo>
                      <a:pt x="412026" y="358965"/>
                    </a:lnTo>
                    <a:lnTo>
                      <a:pt x="411988" y="356870"/>
                    </a:lnTo>
                    <a:lnTo>
                      <a:pt x="410984" y="354926"/>
                    </a:lnTo>
                    <a:lnTo>
                      <a:pt x="410375" y="352933"/>
                    </a:lnTo>
                    <a:lnTo>
                      <a:pt x="406222" y="354926"/>
                    </a:lnTo>
                    <a:lnTo>
                      <a:pt x="408546" y="360616"/>
                    </a:lnTo>
                    <a:lnTo>
                      <a:pt x="409321" y="362559"/>
                    </a:lnTo>
                    <a:lnTo>
                      <a:pt x="410286" y="361353"/>
                    </a:lnTo>
                    <a:lnTo>
                      <a:pt x="412051" y="360006"/>
                    </a:lnTo>
                    <a:close/>
                  </a:path>
                  <a:path w="623570" h="564515">
                    <a:moveTo>
                      <a:pt x="432066" y="283413"/>
                    </a:moveTo>
                    <a:lnTo>
                      <a:pt x="431647" y="281178"/>
                    </a:lnTo>
                    <a:lnTo>
                      <a:pt x="430428" y="279984"/>
                    </a:lnTo>
                    <a:lnTo>
                      <a:pt x="429615" y="278676"/>
                    </a:lnTo>
                    <a:lnTo>
                      <a:pt x="428180" y="280720"/>
                    </a:lnTo>
                    <a:lnTo>
                      <a:pt x="427101" y="282219"/>
                    </a:lnTo>
                    <a:lnTo>
                      <a:pt x="429907" y="285648"/>
                    </a:lnTo>
                    <a:lnTo>
                      <a:pt x="430618" y="284632"/>
                    </a:lnTo>
                    <a:lnTo>
                      <a:pt x="432066" y="283413"/>
                    </a:lnTo>
                    <a:close/>
                  </a:path>
                  <a:path w="623570" h="564515">
                    <a:moveTo>
                      <a:pt x="476770" y="485444"/>
                    </a:moveTo>
                    <a:lnTo>
                      <a:pt x="474916" y="485254"/>
                    </a:lnTo>
                    <a:lnTo>
                      <a:pt x="473202" y="484784"/>
                    </a:lnTo>
                    <a:lnTo>
                      <a:pt x="472922" y="486727"/>
                    </a:lnTo>
                    <a:lnTo>
                      <a:pt x="472440" y="488391"/>
                    </a:lnTo>
                    <a:lnTo>
                      <a:pt x="472617" y="489889"/>
                    </a:lnTo>
                    <a:lnTo>
                      <a:pt x="472681" y="490359"/>
                    </a:lnTo>
                    <a:lnTo>
                      <a:pt x="474510" y="490423"/>
                    </a:lnTo>
                    <a:lnTo>
                      <a:pt x="475513" y="490677"/>
                    </a:lnTo>
                    <a:lnTo>
                      <a:pt x="475983" y="489064"/>
                    </a:lnTo>
                    <a:lnTo>
                      <a:pt x="476669" y="487426"/>
                    </a:lnTo>
                    <a:lnTo>
                      <a:pt x="476770" y="485444"/>
                    </a:lnTo>
                    <a:close/>
                  </a:path>
                  <a:path w="623570" h="564515">
                    <a:moveTo>
                      <a:pt x="479818" y="446697"/>
                    </a:moveTo>
                    <a:lnTo>
                      <a:pt x="479577" y="444525"/>
                    </a:lnTo>
                    <a:lnTo>
                      <a:pt x="478510" y="443280"/>
                    </a:lnTo>
                    <a:lnTo>
                      <a:pt x="477824" y="441985"/>
                    </a:lnTo>
                    <a:lnTo>
                      <a:pt x="475805" y="444474"/>
                    </a:lnTo>
                    <a:lnTo>
                      <a:pt x="474408" y="446176"/>
                    </a:lnTo>
                    <a:lnTo>
                      <a:pt x="476580" y="447967"/>
                    </a:lnTo>
                    <a:lnTo>
                      <a:pt x="477558" y="448754"/>
                    </a:lnTo>
                    <a:lnTo>
                      <a:pt x="478320" y="447814"/>
                    </a:lnTo>
                    <a:lnTo>
                      <a:pt x="479818" y="446697"/>
                    </a:lnTo>
                    <a:close/>
                  </a:path>
                  <a:path w="623570" h="564515">
                    <a:moveTo>
                      <a:pt x="498386" y="561568"/>
                    </a:moveTo>
                    <a:lnTo>
                      <a:pt x="498068" y="560832"/>
                    </a:lnTo>
                    <a:lnTo>
                      <a:pt x="497636" y="559777"/>
                    </a:lnTo>
                    <a:lnTo>
                      <a:pt x="496138" y="559142"/>
                    </a:lnTo>
                    <a:lnTo>
                      <a:pt x="495109" y="558330"/>
                    </a:lnTo>
                    <a:lnTo>
                      <a:pt x="494614" y="559384"/>
                    </a:lnTo>
                    <a:lnTo>
                      <a:pt x="492798" y="563359"/>
                    </a:lnTo>
                    <a:lnTo>
                      <a:pt x="495147" y="563702"/>
                    </a:lnTo>
                    <a:lnTo>
                      <a:pt x="496785" y="563918"/>
                    </a:lnTo>
                    <a:lnTo>
                      <a:pt x="497268" y="562876"/>
                    </a:lnTo>
                    <a:lnTo>
                      <a:pt x="498386" y="561568"/>
                    </a:lnTo>
                    <a:close/>
                  </a:path>
                  <a:path w="623570" h="564515">
                    <a:moveTo>
                      <a:pt x="501992" y="428167"/>
                    </a:moveTo>
                    <a:lnTo>
                      <a:pt x="500126" y="428002"/>
                    </a:lnTo>
                    <a:lnTo>
                      <a:pt x="498436" y="427507"/>
                    </a:lnTo>
                    <a:lnTo>
                      <a:pt x="498157" y="429463"/>
                    </a:lnTo>
                    <a:lnTo>
                      <a:pt x="497674" y="431114"/>
                    </a:lnTo>
                    <a:lnTo>
                      <a:pt x="497903" y="433095"/>
                    </a:lnTo>
                    <a:lnTo>
                      <a:pt x="499732" y="433171"/>
                    </a:lnTo>
                    <a:lnTo>
                      <a:pt x="500748" y="433412"/>
                    </a:lnTo>
                    <a:lnTo>
                      <a:pt x="501205" y="431800"/>
                    </a:lnTo>
                    <a:lnTo>
                      <a:pt x="501904" y="430161"/>
                    </a:lnTo>
                    <a:lnTo>
                      <a:pt x="501967" y="428599"/>
                    </a:lnTo>
                    <a:lnTo>
                      <a:pt x="501992" y="428167"/>
                    </a:lnTo>
                    <a:close/>
                  </a:path>
                  <a:path w="623570" h="564515">
                    <a:moveTo>
                      <a:pt x="510336" y="401510"/>
                    </a:moveTo>
                    <a:lnTo>
                      <a:pt x="510044" y="400773"/>
                    </a:lnTo>
                    <a:lnTo>
                      <a:pt x="509612" y="399719"/>
                    </a:lnTo>
                    <a:lnTo>
                      <a:pt x="508114" y="399084"/>
                    </a:lnTo>
                    <a:lnTo>
                      <a:pt x="507072" y="398272"/>
                    </a:lnTo>
                    <a:lnTo>
                      <a:pt x="506603" y="399326"/>
                    </a:lnTo>
                    <a:lnTo>
                      <a:pt x="506107" y="400380"/>
                    </a:lnTo>
                    <a:lnTo>
                      <a:pt x="504761" y="403301"/>
                    </a:lnTo>
                    <a:lnTo>
                      <a:pt x="508749" y="403872"/>
                    </a:lnTo>
                    <a:lnTo>
                      <a:pt x="509231" y="402805"/>
                    </a:lnTo>
                    <a:lnTo>
                      <a:pt x="510336" y="401510"/>
                    </a:lnTo>
                    <a:close/>
                  </a:path>
                  <a:path w="623570" h="564515">
                    <a:moveTo>
                      <a:pt x="510705" y="416661"/>
                    </a:moveTo>
                    <a:lnTo>
                      <a:pt x="510654" y="416255"/>
                    </a:lnTo>
                    <a:lnTo>
                      <a:pt x="510451" y="414743"/>
                    </a:lnTo>
                    <a:lnTo>
                      <a:pt x="509638" y="413359"/>
                    </a:lnTo>
                    <a:lnTo>
                      <a:pt x="509079" y="411949"/>
                    </a:lnTo>
                    <a:lnTo>
                      <a:pt x="508088" y="412559"/>
                    </a:lnTo>
                    <a:lnTo>
                      <a:pt x="506285" y="413308"/>
                    </a:lnTo>
                    <a:lnTo>
                      <a:pt x="506222" y="415340"/>
                    </a:lnTo>
                    <a:lnTo>
                      <a:pt x="506818" y="416788"/>
                    </a:lnTo>
                    <a:lnTo>
                      <a:pt x="507250" y="418617"/>
                    </a:lnTo>
                    <a:lnTo>
                      <a:pt x="508889" y="417499"/>
                    </a:lnTo>
                    <a:lnTo>
                      <a:pt x="510705" y="416661"/>
                    </a:lnTo>
                    <a:close/>
                  </a:path>
                  <a:path w="623570" h="564515">
                    <a:moveTo>
                      <a:pt x="511124" y="427113"/>
                    </a:moveTo>
                    <a:lnTo>
                      <a:pt x="510882" y="425183"/>
                    </a:lnTo>
                    <a:lnTo>
                      <a:pt x="510057" y="423811"/>
                    </a:lnTo>
                    <a:lnTo>
                      <a:pt x="509498" y="422402"/>
                    </a:lnTo>
                    <a:lnTo>
                      <a:pt x="508508" y="423011"/>
                    </a:lnTo>
                    <a:lnTo>
                      <a:pt x="506717" y="423735"/>
                    </a:lnTo>
                    <a:lnTo>
                      <a:pt x="506691" y="424230"/>
                    </a:lnTo>
                    <a:lnTo>
                      <a:pt x="506641" y="425780"/>
                    </a:lnTo>
                    <a:lnTo>
                      <a:pt x="507250" y="427228"/>
                    </a:lnTo>
                    <a:lnTo>
                      <a:pt x="507669" y="429056"/>
                    </a:lnTo>
                    <a:lnTo>
                      <a:pt x="509320" y="427951"/>
                    </a:lnTo>
                    <a:lnTo>
                      <a:pt x="511124" y="427113"/>
                    </a:lnTo>
                    <a:close/>
                  </a:path>
                  <a:path w="623570" h="564515">
                    <a:moveTo>
                      <a:pt x="511581" y="93789"/>
                    </a:moveTo>
                    <a:lnTo>
                      <a:pt x="511340" y="91859"/>
                    </a:lnTo>
                    <a:lnTo>
                      <a:pt x="510514" y="90487"/>
                    </a:lnTo>
                    <a:lnTo>
                      <a:pt x="509955" y="89077"/>
                    </a:lnTo>
                    <a:lnTo>
                      <a:pt x="508965" y="89687"/>
                    </a:lnTo>
                    <a:lnTo>
                      <a:pt x="507174" y="90424"/>
                    </a:lnTo>
                    <a:lnTo>
                      <a:pt x="507149" y="90906"/>
                    </a:lnTo>
                    <a:lnTo>
                      <a:pt x="507098" y="92468"/>
                    </a:lnTo>
                    <a:lnTo>
                      <a:pt x="507707" y="93903"/>
                    </a:lnTo>
                    <a:lnTo>
                      <a:pt x="508127" y="95732"/>
                    </a:lnTo>
                    <a:lnTo>
                      <a:pt x="509765" y="94627"/>
                    </a:lnTo>
                    <a:lnTo>
                      <a:pt x="511581" y="93789"/>
                    </a:lnTo>
                    <a:close/>
                  </a:path>
                  <a:path w="623570" h="564515">
                    <a:moveTo>
                      <a:pt x="518502" y="261429"/>
                    </a:moveTo>
                    <a:lnTo>
                      <a:pt x="517309" y="260553"/>
                    </a:lnTo>
                    <a:lnTo>
                      <a:pt x="516750" y="259702"/>
                    </a:lnTo>
                    <a:lnTo>
                      <a:pt x="512876" y="261708"/>
                    </a:lnTo>
                    <a:lnTo>
                      <a:pt x="515543" y="265823"/>
                    </a:lnTo>
                    <a:lnTo>
                      <a:pt x="516509" y="264642"/>
                    </a:lnTo>
                    <a:lnTo>
                      <a:pt x="517931" y="263461"/>
                    </a:lnTo>
                    <a:lnTo>
                      <a:pt x="518274" y="262280"/>
                    </a:lnTo>
                    <a:lnTo>
                      <a:pt x="518502" y="261429"/>
                    </a:lnTo>
                    <a:close/>
                  </a:path>
                  <a:path w="623570" h="564515">
                    <a:moveTo>
                      <a:pt x="519912" y="296265"/>
                    </a:moveTo>
                    <a:lnTo>
                      <a:pt x="518706" y="295389"/>
                    </a:lnTo>
                    <a:lnTo>
                      <a:pt x="518147" y="294525"/>
                    </a:lnTo>
                    <a:lnTo>
                      <a:pt x="514261" y="296532"/>
                    </a:lnTo>
                    <a:lnTo>
                      <a:pt x="515823" y="298932"/>
                    </a:lnTo>
                    <a:lnTo>
                      <a:pt x="516369" y="299796"/>
                    </a:lnTo>
                    <a:lnTo>
                      <a:pt x="516940" y="300647"/>
                    </a:lnTo>
                    <a:lnTo>
                      <a:pt x="517906" y="299478"/>
                    </a:lnTo>
                    <a:lnTo>
                      <a:pt x="519315" y="298297"/>
                    </a:lnTo>
                    <a:lnTo>
                      <a:pt x="519658" y="297103"/>
                    </a:lnTo>
                    <a:lnTo>
                      <a:pt x="519912" y="296265"/>
                    </a:lnTo>
                    <a:close/>
                  </a:path>
                  <a:path w="623570" h="564515">
                    <a:moveTo>
                      <a:pt x="524725" y="88049"/>
                    </a:moveTo>
                    <a:lnTo>
                      <a:pt x="524598" y="85979"/>
                    </a:lnTo>
                    <a:lnTo>
                      <a:pt x="524192" y="84188"/>
                    </a:lnTo>
                    <a:lnTo>
                      <a:pt x="523646" y="81102"/>
                    </a:lnTo>
                    <a:lnTo>
                      <a:pt x="521728" y="83299"/>
                    </a:lnTo>
                    <a:lnTo>
                      <a:pt x="520573" y="84112"/>
                    </a:lnTo>
                    <a:lnTo>
                      <a:pt x="520623" y="84683"/>
                    </a:lnTo>
                    <a:lnTo>
                      <a:pt x="520763" y="86182"/>
                    </a:lnTo>
                    <a:lnTo>
                      <a:pt x="521411" y="87566"/>
                    </a:lnTo>
                    <a:lnTo>
                      <a:pt x="521855" y="88976"/>
                    </a:lnTo>
                    <a:lnTo>
                      <a:pt x="522859" y="88595"/>
                    </a:lnTo>
                    <a:lnTo>
                      <a:pt x="524725" y="88049"/>
                    </a:lnTo>
                    <a:close/>
                  </a:path>
                  <a:path w="623570" h="564515">
                    <a:moveTo>
                      <a:pt x="524751" y="536460"/>
                    </a:moveTo>
                    <a:lnTo>
                      <a:pt x="524598" y="535673"/>
                    </a:lnTo>
                    <a:lnTo>
                      <a:pt x="524332" y="534225"/>
                    </a:lnTo>
                    <a:lnTo>
                      <a:pt x="523113" y="533031"/>
                    </a:lnTo>
                    <a:lnTo>
                      <a:pt x="522300" y="531723"/>
                    </a:lnTo>
                    <a:lnTo>
                      <a:pt x="521576" y="532752"/>
                    </a:lnTo>
                    <a:lnTo>
                      <a:pt x="520839" y="533768"/>
                    </a:lnTo>
                    <a:lnTo>
                      <a:pt x="519785" y="535266"/>
                    </a:lnTo>
                    <a:lnTo>
                      <a:pt x="522579" y="538695"/>
                    </a:lnTo>
                    <a:lnTo>
                      <a:pt x="523303" y="537667"/>
                    </a:lnTo>
                    <a:lnTo>
                      <a:pt x="524751" y="536460"/>
                    </a:lnTo>
                    <a:close/>
                  </a:path>
                  <a:path w="623570" h="564515">
                    <a:moveTo>
                      <a:pt x="558787" y="123888"/>
                    </a:moveTo>
                    <a:lnTo>
                      <a:pt x="558634" y="123545"/>
                    </a:lnTo>
                    <a:lnTo>
                      <a:pt x="557961" y="121920"/>
                    </a:lnTo>
                    <a:lnTo>
                      <a:pt x="556844" y="120459"/>
                    </a:lnTo>
                    <a:lnTo>
                      <a:pt x="555891" y="118935"/>
                    </a:lnTo>
                    <a:lnTo>
                      <a:pt x="553796" y="122440"/>
                    </a:lnTo>
                    <a:lnTo>
                      <a:pt x="556691" y="125501"/>
                    </a:lnTo>
                    <a:lnTo>
                      <a:pt x="557390" y="124841"/>
                    </a:lnTo>
                    <a:lnTo>
                      <a:pt x="558787" y="123888"/>
                    </a:lnTo>
                    <a:close/>
                  </a:path>
                  <a:path w="623570" h="564515">
                    <a:moveTo>
                      <a:pt x="566013" y="535876"/>
                    </a:moveTo>
                    <a:lnTo>
                      <a:pt x="565873" y="535089"/>
                    </a:lnTo>
                    <a:lnTo>
                      <a:pt x="565581" y="533641"/>
                    </a:lnTo>
                    <a:lnTo>
                      <a:pt x="564388" y="532447"/>
                    </a:lnTo>
                    <a:lnTo>
                      <a:pt x="563562" y="531152"/>
                    </a:lnTo>
                    <a:lnTo>
                      <a:pt x="562838" y="532168"/>
                    </a:lnTo>
                    <a:lnTo>
                      <a:pt x="561467" y="533311"/>
                    </a:lnTo>
                    <a:lnTo>
                      <a:pt x="561657" y="535660"/>
                    </a:lnTo>
                    <a:lnTo>
                      <a:pt x="562673" y="536968"/>
                    </a:lnTo>
                    <a:lnTo>
                      <a:pt x="563448" y="538670"/>
                    </a:lnTo>
                    <a:lnTo>
                      <a:pt x="564565" y="537095"/>
                    </a:lnTo>
                    <a:lnTo>
                      <a:pt x="566013" y="535876"/>
                    </a:lnTo>
                    <a:close/>
                  </a:path>
                  <a:path w="623570" h="564515">
                    <a:moveTo>
                      <a:pt x="576745" y="455955"/>
                    </a:moveTo>
                    <a:lnTo>
                      <a:pt x="576440" y="455206"/>
                    </a:lnTo>
                    <a:lnTo>
                      <a:pt x="575995" y="454164"/>
                    </a:lnTo>
                    <a:lnTo>
                      <a:pt x="574509" y="453529"/>
                    </a:lnTo>
                    <a:lnTo>
                      <a:pt x="573468" y="452716"/>
                    </a:lnTo>
                    <a:lnTo>
                      <a:pt x="571157" y="457746"/>
                    </a:lnTo>
                    <a:lnTo>
                      <a:pt x="571893" y="457835"/>
                    </a:lnTo>
                    <a:lnTo>
                      <a:pt x="573506" y="458089"/>
                    </a:lnTo>
                    <a:lnTo>
                      <a:pt x="575144" y="458304"/>
                    </a:lnTo>
                    <a:lnTo>
                      <a:pt x="575627" y="457263"/>
                    </a:lnTo>
                    <a:lnTo>
                      <a:pt x="576745" y="455955"/>
                    </a:lnTo>
                    <a:close/>
                  </a:path>
                  <a:path w="623570" h="564515">
                    <a:moveTo>
                      <a:pt x="588251" y="300837"/>
                    </a:moveTo>
                    <a:lnTo>
                      <a:pt x="588124" y="298780"/>
                    </a:lnTo>
                    <a:lnTo>
                      <a:pt x="587730" y="296976"/>
                    </a:lnTo>
                    <a:lnTo>
                      <a:pt x="587171" y="293903"/>
                    </a:lnTo>
                    <a:lnTo>
                      <a:pt x="585266" y="296087"/>
                    </a:lnTo>
                    <a:lnTo>
                      <a:pt x="584111" y="296900"/>
                    </a:lnTo>
                    <a:lnTo>
                      <a:pt x="584161" y="297472"/>
                    </a:lnTo>
                    <a:lnTo>
                      <a:pt x="584288" y="298970"/>
                    </a:lnTo>
                    <a:lnTo>
                      <a:pt x="584936" y="300355"/>
                    </a:lnTo>
                    <a:lnTo>
                      <a:pt x="585393" y="301777"/>
                    </a:lnTo>
                    <a:lnTo>
                      <a:pt x="586397" y="301383"/>
                    </a:lnTo>
                    <a:lnTo>
                      <a:pt x="588251" y="300837"/>
                    </a:lnTo>
                    <a:close/>
                  </a:path>
                  <a:path w="623570" h="564515">
                    <a:moveTo>
                      <a:pt x="589127" y="310629"/>
                    </a:moveTo>
                    <a:lnTo>
                      <a:pt x="588708" y="308406"/>
                    </a:lnTo>
                    <a:lnTo>
                      <a:pt x="587489" y="307213"/>
                    </a:lnTo>
                    <a:lnTo>
                      <a:pt x="586676" y="305904"/>
                    </a:lnTo>
                    <a:lnTo>
                      <a:pt x="584161" y="309448"/>
                    </a:lnTo>
                    <a:lnTo>
                      <a:pt x="584987" y="310476"/>
                    </a:lnTo>
                    <a:lnTo>
                      <a:pt x="585978" y="311670"/>
                    </a:lnTo>
                    <a:lnTo>
                      <a:pt x="586955" y="312877"/>
                    </a:lnTo>
                    <a:lnTo>
                      <a:pt x="587679" y="311861"/>
                    </a:lnTo>
                    <a:lnTo>
                      <a:pt x="589127" y="310629"/>
                    </a:lnTo>
                    <a:close/>
                  </a:path>
                  <a:path w="623570" h="564515">
                    <a:moveTo>
                      <a:pt x="590435" y="339407"/>
                    </a:moveTo>
                    <a:lnTo>
                      <a:pt x="589229" y="338531"/>
                    </a:lnTo>
                    <a:lnTo>
                      <a:pt x="588670" y="337680"/>
                    </a:lnTo>
                    <a:lnTo>
                      <a:pt x="584784" y="339686"/>
                    </a:lnTo>
                    <a:lnTo>
                      <a:pt x="586359" y="342074"/>
                    </a:lnTo>
                    <a:lnTo>
                      <a:pt x="586892" y="342938"/>
                    </a:lnTo>
                    <a:lnTo>
                      <a:pt x="587463" y="343789"/>
                    </a:lnTo>
                    <a:lnTo>
                      <a:pt x="588429" y="342620"/>
                    </a:lnTo>
                    <a:lnTo>
                      <a:pt x="589838" y="341439"/>
                    </a:lnTo>
                    <a:lnTo>
                      <a:pt x="590435" y="339407"/>
                    </a:lnTo>
                    <a:close/>
                  </a:path>
                  <a:path w="623570" h="564515">
                    <a:moveTo>
                      <a:pt x="592924" y="402094"/>
                    </a:moveTo>
                    <a:lnTo>
                      <a:pt x="591731" y="401218"/>
                    </a:lnTo>
                    <a:lnTo>
                      <a:pt x="591172" y="400354"/>
                    </a:lnTo>
                    <a:lnTo>
                      <a:pt x="587298" y="402361"/>
                    </a:lnTo>
                    <a:lnTo>
                      <a:pt x="589965" y="406476"/>
                    </a:lnTo>
                    <a:lnTo>
                      <a:pt x="590931" y="405295"/>
                    </a:lnTo>
                    <a:lnTo>
                      <a:pt x="592340" y="404114"/>
                    </a:lnTo>
                    <a:lnTo>
                      <a:pt x="592696" y="402932"/>
                    </a:lnTo>
                    <a:lnTo>
                      <a:pt x="592924" y="402094"/>
                    </a:lnTo>
                    <a:close/>
                  </a:path>
                  <a:path w="623570" h="564515">
                    <a:moveTo>
                      <a:pt x="594042" y="435787"/>
                    </a:moveTo>
                    <a:lnTo>
                      <a:pt x="592188" y="435610"/>
                    </a:lnTo>
                    <a:lnTo>
                      <a:pt x="590486" y="435127"/>
                    </a:lnTo>
                    <a:lnTo>
                      <a:pt x="590194" y="437070"/>
                    </a:lnTo>
                    <a:lnTo>
                      <a:pt x="589724" y="438734"/>
                    </a:lnTo>
                    <a:lnTo>
                      <a:pt x="589902" y="440232"/>
                    </a:lnTo>
                    <a:lnTo>
                      <a:pt x="589953" y="440702"/>
                    </a:lnTo>
                    <a:lnTo>
                      <a:pt x="591794" y="440778"/>
                    </a:lnTo>
                    <a:lnTo>
                      <a:pt x="592797" y="441020"/>
                    </a:lnTo>
                    <a:lnTo>
                      <a:pt x="593255" y="439407"/>
                    </a:lnTo>
                    <a:lnTo>
                      <a:pt x="593940" y="437769"/>
                    </a:lnTo>
                    <a:lnTo>
                      <a:pt x="594042" y="435787"/>
                    </a:lnTo>
                    <a:close/>
                  </a:path>
                  <a:path w="623570" h="564515">
                    <a:moveTo>
                      <a:pt x="596277" y="490588"/>
                    </a:moveTo>
                    <a:lnTo>
                      <a:pt x="596125" y="489191"/>
                    </a:lnTo>
                    <a:lnTo>
                      <a:pt x="595934" y="487146"/>
                    </a:lnTo>
                    <a:lnTo>
                      <a:pt x="594614" y="485381"/>
                    </a:lnTo>
                    <a:lnTo>
                      <a:pt x="593775" y="483501"/>
                    </a:lnTo>
                    <a:lnTo>
                      <a:pt x="590905" y="488619"/>
                    </a:lnTo>
                    <a:lnTo>
                      <a:pt x="593102" y="492188"/>
                    </a:lnTo>
                    <a:lnTo>
                      <a:pt x="594194" y="493928"/>
                    </a:lnTo>
                    <a:lnTo>
                      <a:pt x="594893" y="492340"/>
                    </a:lnTo>
                    <a:lnTo>
                      <a:pt x="596277" y="490588"/>
                    </a:lnTo>
                    <a:close/>
                  </a:path>
                  <a:path w="623570" h="564515">
                    <a:moveTo>
                      <a:pt x="597789" y="273545"/>
                    </a:moveTo>
                    <a:lnTo>
                      <a:pt x="597001" y="273951"/>
                    </a:lnTo>
                    <a:lnTo>
                      <a:pt x="596341" y="274281"/>
                    </a:lnTo>
                    <a:lnTo>
                      <a:pt x="595972" y="274485"/>
                    </a:lnTo>
                    <a:lnTo>
                      <a:pt x="597230" y="276428"/>
                    </a:lnTo>
                    <a:lnTo>
                      <a:pt x="597623" y="277050"/>
                    </a:lnTo>
                    <a:lnTo>
                      <a:pt x="597687" y="275869"/>
                    </a:lnTo>
                    <a:lnTo>
                      <a:pt x="597712" y="274739"/>
                    </a:lnTo>
                    <a:lnTo>
                      <a:pt x="597789" y="273545"/>
                    </a:lnTo>
                    <a:close/>
                  </a:path>
                  <a:path w="623570" h="564515">
                    <a:moveTo>
                      <a:pt x="604113" y="111429"/>
                    </a:moveTo>
                    <a:lnTo>
                      <a:pt x="603694" y="109207"/>
                    </a:lnTo>
                    <a:lnTo>
                      <a:pt x="602475" y="108013"/>
                    </a:lnTo>
                    <a:lnTo>
                      <a:pt x="601662" y="106705"/>
                    </a:lnTo>
                    <a:lnTo>
                      <a:pt x="600951" y="107734"/>
                    </a:lnTo>
                    <a:lnTo>
                      <a:pt x="599147" y="110248"/>
                    </a:lnTo>
                    <a:lnTo>
                      <a:pt x="601954" y="113665"/>
                    </a:lnTo>
                    <a:lnTo>
                      <a:pt x="602665" y="112661"/>
                    </a:lnTo>
                    <a:lnTo>
                      <a:pt x="604113" y="111429"/>
                    </a:lnTo>
                    <a:close/>
                  </a:path>
                  <a:path w="623570" h="564515">
                    <a:moveTo>
                      <a:pt x="604596" y="119303"/>
                    </a:moveTo>
                    <a:lnTo>
                      <a:pt x="603389" y="118440"/>
                    </a:lnTo>
                    <a:lnTo>
                      <a:pt x="602843" y="117576"/>
                    </a:lnTo>
                    <a:lnTo>
                      <a:pt x="601256" y="118402"/>
                    </a:lnTo>
                    <a:lnTo>
                      <a:pt x="599655" y="119214"/>
                    </a:lnTo>
                    <a:lnTo>
                      <a:pt x="598957" y="119583"/>
                    </a:lnTo>
                    <a:lnTo>
                      <a:pt x="601624" y="123698"/>
                    </a:lnTo>
                    <a:lnTo>
                      <a:pt x="602589" y="122516"/>
                    </a:lnTo>
                    <a:lnTo>
                      <a:pt x="604012" y="121348"/>
                    </a:lnTo>
                    <a:lnTo>
                      <a:pt x="604596" y="119303"/>
                    </a:lnTo>
                    <a:close/>
                  </a:path>
                  <a:path w="623570" h="564515">
                    <a:moveTo>
                      <a:pt x="621068" y="430695"/>
                    </a:moveTo>
                    <a:lnTo>
                      <a:pt x="620852" y="429806"/>
                    </a:lnTo>
                    <a:lnTo>
                      <a:pt x="620661" y="428891"/>
                    </a:lnTo>
                    <a:lnTo>
                      <a:pt x="620445" y="427990"/>
                    </a:lnTo>
                    <a:lnTo>
                      <a:pt x="619506" y="426847"/>
                    </a:lnTo>
                    <a:lnTo>
                      <a:pt x="619010" y="426224"/>
                    </a:lnTo>
                    <a:lnTo>
                      <a:pt x="618286" y="427253"/>
                    </a:lnTo>
                    <a:lnTo>
                      <a:pt x="616839" y="428472"/>
                    </a:lnTo>
                    <a:lnTo>
                      <a:pt x="616991" y="429247"/>
                    </a:lnTo>
                    <a:lnTo>
                      <a:pt x="617258" y="430695"/>
                    </a:lnTo>
                    <a:lnTo>
                      <a:pt x="618477" y="431888"/>
                    </a:lnTo>
                    <a:lnTo>
                      <a:pt x="619290" y="433197"/>
                    </a:lnTo>
                    <a:lnTo>
                      <a:pt x="621068" y="430695"/>
                    </a:lnTo>
                    <a:close/>
                  </a:path>
                  <a:path w="623570" h="564515">
                    <a:moveTo>
                      <a:pt x="622363" y="455739"/>
                    </a:moveTo>
                    <a:lnTo>
                      <a:pt x="622122" y="453821"/>
                    </a:lnTo>
                    <a:lnTo>
                      <a:pt x="621296" y="452450"/>
                    </a:lnTo>
                    <a:lnTo>
                      <a:pt x="620737" y="451027"/>
                    </a:lnTo>
                    <a:lnTo>
                      <a:pt x="619747" y="451650"/>
                    </a:lnTo>
                    <a:lnTo>
                      <a:pt x="617956" y="452374"/>
                    </a:lnTo>
                    <a:lnTo>
                      <a:pt x="617931" y="452869"/>
                    </a:lnTo>
                    <a:lnTo>
                      <a:pt x="617880" y="454418"/>
                    </a:lnTo>
                    <a:lnTo>
                      <a:pt x="618490" y="455866"/>
                    </a:lnTo>
                    <a:lnTo>
                      <a:pt x="618909" y="457682"/>
                    </a:lnTo>
                    <a:lnTo>
                      <a:pt x="620547" y="456577"/>
                    </a:lnTo>
                    <a:lnTo>
                      <a:pt x="622363" y="455739"/>
                    </a:lnTo>
                    <a:close/>
                  </a:path>
                  <a:path w="623570" h="564515">
                    <a:moveTo>
                      <a:pt x="623493" y="485965"/>
                    </a:moveTo>
                    <a:lnTo>
                      <a:pt x="623443" y="482815"/>
                    </a:lnTo>
                    <a:lnTo>
                      <a:pt x="622427" y="480885"/>
                    </a:lnTo>
                    <a:lnTo>
                      <a:pt x="621830" y="478878"/>
                    </a:lnTo>
                    <a:lnTo>
                      <a:pt x="617677" y="480872"/>
                    </a:lnTo>
                    <a:lnTo>
                      <a:pt x="620776" y="488505"/>
                    </a:lnTo>
                    <a:lnTo>
                      <a:pt x="621741" y="487311"/>
                    </a:lnTo>
                    <a:lnTo>
                      <a:pt x="623493" y="485965"/>
                    </a:lnTo>
                    <a:close/>
                  </a:path>
                </a:pathLst>
              </a:custGeom>
              <a:solidFill>
                <a:srgbClr val="4F5252">
                  <a:alpha val="29998"/>
                </a:srgbClr>
              </a:solidFill>
            </p:spPr>
            <p:txBody>
              <a:bodyPr wrap="square" lIns="0" tIns="0" rIns="0" bIns="0" rtlCol="0"/>
              <a:lstStyle/>
              <a:p>
                <a:endParaRPr/>
              </a:p>
            </p:txBody>
          </p:sp>
          <p:sp>
            <p:nvSpPr>
              <p:cNvPr id="124" name="object 195">
                <a:extLst>
                  <a:ext uri="{FF2B5EF4-FFF2-40B4-BE49-F238E27FC236}">
                    <a16:creationId xmlns:a16="http://schemas.microsoft.com/office/drawing/2014/main" id="{7D2D1ED9-FB35-533E-73F0-6208B3D5BEE6}"/>
                  </a:ext>
                </a:extLst>
              </p:cNvPr>
              <p:cNvSpPr/>
              <p:nvPr/>
            </p:nvSpPr>
            <p:spPr>
              <a:xfrm>
                <a:off x="4929962" y="7942935"/>
                <a:ext cx="607695" cy="575945"/>
              </a:xfrm>
              <a:custGeom>
                <a:avLst/>
                <a:gdLst/>
                <a:ahLst/>
                <a:cxnLst/>
                <a:rect l="l" t="t" r="r" b="b"/>
                <a:pathLst>
                  <a:path w="607695" h="575945">
                    <a:moveTo>
                      <a:pt x="5575" y="74256"/>
                    </a:moveTo>
                    <a:lnTo>
                      <a:pt x="5270" y="73520"/>
                    </a:lnTo>
                    <a:lnTo>
                      <a:pt x="4838" y="72466"/>
                    </a:lnTo>
                    <a:lnTo>
                      <a:pt x="3340" y="71831"/>
                    </a:lnTo>
                    <a:lnTo>
                      <a:pt x="2311" y="71018"/>
                    </a:lnTo>
                    <a:lnTo>
                      <a:pt x="0" y="76047"/>
                    </a:lnTo>
                    <a:lnTo>
                      <a:pt x="3987" y="76619"/>
                    </a:lnTo>
                    <a:lnTo>
                      <a:pt x="4470" y="75552"/>
                    </a:lnTo>
                    <a:lnTo>
                      <a:pt x="5575" y="74256"/>
                    </a:lnTo>
                    <a:close/>
                  </a:path>
                  <a:path w="607695" h="575945">
                    <a:moveTo>
                      <a:pt x="9042" y="50012"/>
                    </a:moveTo>
                    <a:lnTo>
                      <a:pt x="7518" y="49339"/>
                    </a:lnTo>
                    <a:lnTo>
                      <a:pt x="6718" y="48602"/>
                    </a:lnTo>
                    <a:lnTo>
                      <a:pt x="5854" y="50152"/>
                    </a:lnTo>
                    <a:lnTo>
                      <a:pt x="4978" y="51689"/>
                    </a:lnTo>
                    <a:lnTo>
                      <a:pt x="4254" y="53009"/>
                    </a:lnTo>
                    <a:lnTo>
                      <a:pt x="6997" y="55562"/>
                    </a:lnTo>
                    <a:lnTo>
                      <a:pt x="7708" y="53987"/>
                    </a:lnTo>
                    <a:lnTo>
                      <a:pt x="8788" y="52374"/>
                    </a:lnTo>
                    <a:lnTo>
                      <a:pt x="8953" y="50838"/>
                    </a:lnTo>
                    <a:lnTo>
                      <a:pt x="9042" y="50012"/>
                    </a:lnTo>
                    <a:close/>
                  </a:path>
                  <a:path w="607695" h="575945">
                    <a:moveTo>
                      <a:pt x="32207" y="73177"/>
                    </a:moveTo>
                    <a:lnTo>
                      <a:pt x="30213" y="73139"/>
                    </a:lnTo>
                    <a:lnTo>
                      <a:pt x="28219" y="72948"/>
                    </a:lnTo>
                    <a:lnTo>
                      <a:pt x="25666" y="73279"/>
                    </a:lnTo>
                    <a:lnTo>
                      <a:pt x="25044" y="74803"/>
                    </a:lnTo>
                    <a:lnTo>
                      <a:pt x="24053" y="76276"/>
                    </a:lnTo>
                    <a:lnTo>
                      <a:pt x="26543" y="76073"/>
                    </a:lnTo>
                    <a:lnTo>
                      <a:pt x="28575" y="76123"/>
                    </a:lnTo>
                    <a:lnTo>
                      <a:pt x="31191" y="75539"/>
                    </a:lnTo>
                    <a:lnTo>
                      <a:pt x="31661" y="74053"/>
                    </a:lnTo>
                    <a:lnTo>
                      <a:pt x="32207" y="73177"/>
                    </a:lnTo>
                    <a:close/>
                  </a:path>
                  <a:path w="607695" h="575945">
                    <a:moveTo>
                      <a:pt x="35839" y="49072"/>
                    </a:moveTo>
                    <a:lnTo>
                      <a:pt x="35229" y="48412"/>
                    </a:lnTo>
                    <a:lnTo>
                      <a:pt x="34658" y="47129"/>
                    </a:lnTo>
                    <a:lnTo>
                      <a:pt x="32029" y="47485"/>
                    </a:lnTo>
                    <a:lnTo>
                      <a:pt x="30022" y="48285"/>
                    </a:lnTo>
                    <a:lnTo>
                      <a:pt x="27559" y="49009"/>
                    </a:lnTo>
                    <a:lnTo>
                      <a:pt x="28663" y="50088"/>
                    </a:lnTo>
                    <a:lnTo>
                      <a:pt x="29375" y="51371"/>
                    </a:lnTo>
                    <a:lnTo>
                      <a:pt x="29921" y="51244"/>
                    </a:lnTo>
                    <a:lnTo>
                      <a:pt x="31915" y="50774"/>
                    </a:lnTo>
                    <a:lnTo>
                      <a:pt x="33870" y="49834"/>
                    </a:lnTo>
                    <a:lnTo>
                      <a:pt x="35839" y="49072"/>
                    </a:lnTo>
                    <a:close/>
                  </a:path>
                  <a:path w="607695" h="575945">
                    <a:moveTo>
                      <a:pt x="42138" y="71043"/>
                    </a:moveTo>
                    <a:lnTo>
                      <a:pt x="41846" y="70307"/>
                    </a:lnTo>
                    <a:lnTo>
                      <a:pt x="41414" y="69253"/>
                    </a:lnTo>
                    <a:lnTo>
                      <a:pt x="39916" y="68618"/>
                    </a:lnTo>
                    <a:lnTo>
                      <a:pt x="38874" y="67805"/>
                    </a:lnTo>
                    <a:lnTo>
                      <a:pt x="38404" y="68859"/>
                    </a:lnTo>
                    <a:lnTo>
                      <a:pt x="37909" y="69913"/>
                    </a:lnTo>
                    <a:lnTo>
                      <a:pt x="36563" y="72834"/>
                    </a:lnTo>
                    <a:lnTo>
                      <a:pt x="40551" y="73406"/>
                    </a:lnTo>
                    <a:lnTo>
                      <a:pt x="41033" y="72339"/>
                    </a:lnTo>
                    <a:lnTo>
                      <a:pt x="42138" y="71043"/>
                    </a:lnTo>
                    <a:close/>
                  </a:path>
                  <a:path w="607695" h="575945">
                    <a:moveTo>
                      <a:pt x="50977" y="544715"/>
                    </a:moveTo>
                    <a:lnTo>
                      <a:pt x="50888" y="544436"/>
                    </a:lnTo>
                    <a:lnTo>
                      <a:pt x="50622" y="543674"/>
                    </a:lnTo>
                    <a:lnTo>
                      <a:pt x="49911" y="543052"/>
                    </a:lnTo>
                    <a:lnTo>
                      <a:pt x="49377" y="542366"/>
                    </a:lnTo>
                    <a:lnTo>
                      <a:pt x="48882" y="542848"/>
                    </a:lnTo>
                    <a:lnTo>
                      <a:pt x="47891" y="543509"/>
                    </a:lnTo>
                    <a:lnTo>
                      <a:pt x="47993" y="543775"/>
                    </a:lnTo>
                    <a:lnTo>
                      <a:pt x="48260" y="544537"/>
                    </a:lnTo>
                    <a:lnTo>
                      <a:pt x="48971" y="545172"/>
                    </a:lnTo>
                    <a:lnTo>
                      <a:pt x="49517" y="545846"/>
                    </a:lnTo>
                    <a:lnTo>
                      <a:pt x="49999" y="545363"/>
                    </a:lnTo>
                    <a:lnTo>
                      <a:pt x="50977" y="544715"/>
                    </a:lnTo>
                    <a:close/>
                  </a:path>
                  <a:path w="607695" h="575945">
                    <a:moveTo>
                      <a:pt x="61798" y="566394"/>
                    </a:moveTo>
                    <a:lnTo>
                      <a:pt x="60769" y="566191"/>
                    </a:lnTo>
                    <a:lnTo>
                      <a:pt x="59766" y="565861"/>
                    </a:lnTo>
                    <a:lnTo>
                      <a:pt x="58699" y="565861"/>
                    </a:lnTo>
                    <a:lnTo>
                      <a:pt x="58331" y="565873"/>
                    </a:lnTo>
                    <a:lnTo>
                      <a:pt x="57734" y="566750"/>
                    </a:lnTo>
                    <a:lnTo>
                      <a:pt x="57238" y="567232"/>
                    </a:lnTo>
                    <a:lnTo>
                      <a:pt x="58254" y="567461"/>
                    </a:lnTo>
                    <a:lnTo>
                      <a:pt x="59245" y="567702"/>
                    </a:lnTo>
                    <a:lnTo>
                      <a:pt x="60223" y="567931"/>
                    </a:lnTo>
                    <a:lnTo>
                      <a:pt x="61798" y="566394"/>
                    </a:lnTo>
                    <a:close/>
                  </a:path>
                  <a:path w="607695" h="575945">
                    <a:moveTo>
                      <a:pt x="89408" y="106172"/>
                    </a:moveTo>
                    <a:lnTo>
                      <a:pt x="88214" y="105295"/>
                    </a:lnTo>
                    <a:lnTo>
                      <a:pt x="87655" y="104432"/>
                    </a:lnTo>
                    <a:lnTo>
                      <a:pt x="83781" y="106438"/>
                    </a:lnTo>
                    <a:lnTo>
                      <a:pt x="85344" y="108839"/>
                    </a:lnTo>
                    <a:lnTo>
                      <a:pt x="85877" y="109702"/>
                    </a:lnTo>
                    <a:lnTo>
                      <a:pt x="86448" y="110553"/>
                    </a:lnTo>
                    <a:lnTo>
                      <a:pt x="87414" y="109372"/>
                    </a:lnTo>
                    <a:lnTo>
                      <a:pt x="88823" y="108191"/>
                    </a:lnTo>
                    <a:lnTo>
                      <a:pt x="89179" y="107010"/>
                    </a:lnTo>
                    <a:lnTo>
                      <a:pt x="89408" y="106172"/>
                    </a:lnTo>
                    <a:close/>
                  </a:path>
                  <a:path w="607695" h="575945">
                    <a:moveTo>
                      <a:pt x="89573" y="115506"/>
                    </a:moveTo>
                    <a:lnTo>
                      <a:pt x="87718" y="115316"/>
                    </a:lnTo>
                    <a:lnTo>
                      <a:pt x="86004" y="114846"/>
                    </a:lnTo>
                    <a:lnTo>
                      <a:pt x="85712" y="116789"/>
                    </a:lnTo>
                    <a:lnTo>
                      <a:pt x="85242" y="118440"/>
                    </a:lnTo>
                    <a:lnTo>
                      <a:pt x="85420" y="119951"/>
                    </a:lnTo>
                    <a:lnTo>
                      <a:pt x="85483" y="120421"/>
                    </a:lnTo>
                    <a:lnTo>
                      <a:pt x="87312" y="120484"/>
                    </a:lnTo>
                    <a:lnTo>
                      <a:pt x="88315" y="120726"/>
                    </a:lnTo>
                    <a:lnTo>
                      <a:pt x="88785" y="119126"/>
                    </a:lnTo>
                    <a:lnTo>
                      <a:pt x="89471" y="117487"/>
                    </a:lnTo>
                    <a:lnTo>
                      <a:pt x="89573" y="115506"/>
                    </a:lnTo>
                    <a:close/>
                  </a:path>
                  <a:path w="607695" h="575945">
                    <a:moveTo>
                      <a:pt x="91313" y="157492"/>
                    </a:moveTo>
                    <a:lnTo>
                      <a:pt x="90893" y="155257"/>
                    </a:lnTo>
                    <a:lnTo>
                      <a:pt x="89674" y="154063"/>
                    </a:lnTo>
                    <a:lnTo>
                      <a:pt x="88861" y="152755"/>
                    </a:lnTo>
                    <a:lnTo>
                      <a:pt x="86347" y="156298"/>
                    </a:lnTo>
                    <a:lnTo>
                      <a:pt x="87172" y="157327"/>
                    </a:lnTo>
                    <a:lnTo>
                      <a:pt x="89141" y="159727"/>
                    </a:lnTo>
                    <a:lnTo>
                      <a:pt x="89865" y="158711"/>
                    </a:lnTo>
                    <a:lnTo>
                      <a:pt x="91313" y="157492"/>
                    </a:lnTo>
                    <a:close/>
                  </a:path>
                  <a:path w="607695" h="575945">
                    <a:moveTo>
                      <a:pt x="134899" y="100355"/>
                    </a:moveTo>
                    <a:lnTo>
                      <a:pt x="134759" y="99568"/>
                    </a:lnTo>
                    <a:lnTo>
                      <a:pt x="134480" y="98120"/>
                    </a:lnTo>
                    <a:lnTo>
                      <a:pt x="133273" y="96913"/>
                    </a:lnTo>
                    <a:lnTo>
                      <a:pt x="132461" y="95618"/>
                    </a:lnTo>
                    <a:lnTo>
                      <a:pt x="131737" y="96647"/>
                    </a:lnTo>
                    <a:lnTo>
                      <a:pt x="131013" y="97650"/>
                    </a:lnTo>
                    <a:lnTo>
                      <a:pt x="129946" y="99161"/>
                    </a:lnTo>
                    <a:lnTo>
                      <a:pt x="132740" y="102590"/>
                    </a:lnTo>
                    <a:lnTo>
                      <a:pt x="133464" y="101574"/>
                    </a:lnTo>
                    <a:lnTo>
                      <a:pt x="134899" y="100355"/>
                    </a:lnTo>
                    <a:close/>
                  </a:path>
                  <a:path w="607695" h="575945">
                    <a:moveTo>
                      <a:pt x="137795" y="57721"/>
                    </a:moveTo>
                    <a:lnTo>
                      <a:pt x="137642" y="56946"/>
                    </a:lnTo>
                    <a:lnTo>
                      <a:pt x="137375" y="55499"/>
                    </a:lnTo>
                    <a:lnTo>
                      <a:pt x="136156" y="54305"/>
                    </a:lnTo>
                    <a:lnTo>
                      <a:pt x="135343" y="52997"/>
                    </a:lnTo>
                    <a:lnTo>
                      <a:pt x="132829" y="56540"/>
                    </a:lnTo>
                    <a:lnTo>
                      <a:pt x="135636" y="59956"/>
                    </a:lnTo>
                    <a:lnTo>
                      <a:pt x="136347" y="58940"/>
                    </a:lnTo>
                    <a:lnTo>
                      <a:pt x="137795" y="57721"/>
                    </a:lnTo>
                    <a:close/>
                  </a:path>
                  <a:path w="607695" h="575945">
                    <a:moveTo>
                      <a:pt x="147281" y="524357"/>
                    </a:moveTo>
                    <a:lnTo>
                      <a:pt x="147180" y="522033"/>
                    </a:lnTo>
                    <a:lnTo>
                      <a:pt x="147142" y="520877"/>
                    </a:lnTo>
                    <a:lnTo>
                      <a:pt x="144653" y="522097"/>
                    </a:lnTo>
                    <a:lnTo>
                      <a:pt x="143408" y="522719"/>
                    </a:lnTo>
                    <a:lnTo>
                      <a:pt x="144703" y="523265"/>
                    </a:lnTo>
                    <a:lnTo>
                      <a:pt x="145986" y="523824"/>
                    </a:lnTo>
                    <a:lnTo>
                      <a:pt x="147281" y="524357"/>
                    </a:lnTo>
                    <a:close/>
                  </a:path>
                  <a:path w="607695" h="575945">
                    <a:moveTo>
                      <a:pt x="147485" y="529386"/>
                    </a:moveTo>
                    <a:lnTo>
                      <a:pt x="146786" y="529005"/>
                    </a:lnTo>
                    <a:lnTo>
                      <a:pt x="145389" y="528218"/>
                    </a:lnTo>
                    <a:lnTo>
                      <a:pt x="144716" y="529031"/>
                    </a:lnTo>
                    <a:lnTo>
                      <a:pt x="143967" y="529818"/>
                    </a:lnTo>
                    <a:lnTo>
                      <a:pt x="143446" y="530682"/>
                    </a:lnTo>
                    <a:lnTo>
                      <a:pt x="143370" y="530821"/>
                    </a:lnTo>
                    <a:lnTo>
                      <a:pt x="144360" y="531228"/>
                    </a:lnTo>
                    <a:lnTo>
                      <a:pt x="144907" y="531520"/>
                    </a:lnTo>
                    <a:lnTo>
                      <a:pt x="145757" y="530821"/>
                    </a:lnTo>
                    <a:lnTo>
                      <a:pt x="146621" y="530098"/>
                    </a:lnTo>
                    <a:lnTo>
                      <a:pt x="147485" y="529386"/>
                    </a:lnTo>
                    <a:close/>
                  </a:path>
                  <a:path w="607695" h="575945">
                    <a:moveTo>
                      <a:pt x="151155" y="525995"/>
                    </a:moveTo>
                    <a:lnTo>
                      <a:pt x="149860" y="525437"/>
                    </a:lnTo>
                    <a:lnTo>
                      <a:pt x="148564" y="524903"/>
                    </a:lnTo>
                    <a:lnTo>
                      <a:pt x="147281" y="524357"/>
                    </a:lnTo>
                    <a:lnTo>
                      <a:pt x="147320" y="525513"/>
                    </a:lnTo>
                    <a:lnTo>
                      <a:pt x="147421" y="527824"/>
                    </a:lnTo>
                    <a:lnTo>
                      <a:pt x="148653" y="527202"/>
                    </a:lnTo>
                    <a:lnTo>
                      <a:pt x="149910" y="526605"/>
                    </a:lnTo>
                    <a:lnTo>
                      <a:pt x="151155" y="525995"/>
                    </a:lnTo>
                    <a:close/>
                  </a:path>
                  <a:path w="607695" h="575945">
                    <a:moveTo>
                      <a:pt x="155740" y="47574"/>
                    </a:moveTo>
                    <a:lnTo>
                      <a:pt x="154216" y="46913"/>
                    </a:lnTo>
                    <a:lnTo>
                      <a:pt x="153416" y="46177"/>
                    </a:lnTo>
                    <a:lnTo>
                      <a:pt x="150952" y="50571"/>
                    </a:lnTo>
                    <a:lnTo>
                      <a:pt x="153695" y="53124"/>
                    </a:lnTo>
                    <a:lnTo>
                      <a:pt x="154406" y="51562"/>
                    </a:lnTo>
                    <a:lnTo>
                      <a:pt x="155486" y="49936"/>
                    </a:lnTo>
                    <a:lnTo>
                      <a:pt x="155651" y="48412"/>
                    </a:lnTo>
                    <a:lnTo>
                      <a:pt x="155740" y="47574"/>
                    </a:lnTo>
                    <a:close/>
                  </a:path>
                  <a:path w="607695" h="575945">
                    <a:moveTo>
                      <a:pt x="160655" y="567601"/>
                    </a:moveTo>
                    <a:lnTo>
                      <a:pt x="160528" y="567550"/>
                    </a:lnTo>
                    <a:lnTo>
                      <a:pt x="160655" y="567601"/>
                    </a:lnTo>
                    <a:close/>
                  </a:path>
                  <a:path w="607695" h="575945">
                    <a:moveTo>
                      <a:pt x="165582" y="522732"/>
                    </a:moveTo>
                    <a:lnTo>
                      <a:pt x="165061" y="522439"/>
                    </a:lnTo>
                    <a:lnTo>
                      <a:pt x="164401" y="521792"/>
                    </a:lnTo>
                    <a:lnTo>
                      <a:pt x="164033" y="521919"/>
                    </a:lnTo>
                    <a:lnTo>
                      <a:pt x="162966" y="522300"/>
                    </a:lnTo>
                    <a:lnTo>
                      <a:pt x="162013" y="523011"/>
                    </a:lnTo>
                    <a:lnTo>
                      <a:pt x="161023" y="523570"/>
                    </a:lnTo>
                    <a:lnTo>
                      <a:pt x="161544" y="523875"/>
                    </a:lnTo>
                    <a:lnTo>
                      <a:pt x="162064" y="524154"/>
                    </a:lnTo>
                    <a:lnTo>
                      <a:pt x="162687" y="524510"/>
                    </a:lnTo>
                    <a:lnTo>
                      <a:pt x="165582" y="522732"/>
                    </a:lnTo>
                    <a:close/>
                  </a:path>
                  <a:path w="607695" h="575945">
                    <a:moveTo>
                      <a:pt x="166281" y="557187"/>
                    </a:moveTo>
                    <a:lnTo>
                      <a:pt x="164617" y="556247"/>
                    </a:lnTo>
                    <a:lnTo>
                      <a:pt x="164134" y="557110"/>
                    </a:lnTo>
                    <a:lnTo>
                      <a:pt x="163499" y="557987"/>
                    </a:lnTo>
                    <a:lnTo>
                      <a:pt x="163283" y="558850"/>
                    </a:lnTo>
                    <a:lnTo>
                      <a:pt x="163207" y="559155"/>
                    </a:lnTo>
                    <a:lnTo>
                      <a:pt x="164236" y="559435"/>
                    </a:lnTo>
                    <a:lnTo>
                      <a:pt x="164757" y="559727"/>
                    </a:lnTo>
                    <a:lnTo>
                      <a:pt x="165277" y="558876"/>
                    </a:lnTo>
                    <a:lnTo>
                      <a:pt x="165785" y="558012"/>
                    </a:lnTo>
                    <a:lnTo>
                      <a:pt x="166281" y="557187"/>
                    </a:lnTo>
                    <a:close/>
                  </a:path>
                  <a:path w="607695" h="575945">
                    <a:moveTo>
                      <a:pt x="209905" y="136613"/>
                    </a:moveTo>
                    <a:lnTo>
                      <a:pt x="208699" y="135737"/>
                    </a:lnTo>
                    <a:lnTo>
                      <a:pt x="208153" y="134874"/>
                    </a:lnTo>
                    <a:lnTo>
                      <a:pt x="206565" y="135699"/>
                    </a:lnTo>
                    <a:lnTo>
                      <a:pt x="204965" y="136512"/>
                    </a:lnTo>
                    <a:lnTo>
                      <a:pt x="204266" y="136880"/>
                    </a:lnTo>
                    <a:lnTo>
                      <a:pt x="205828" y="139280"/>
                    </a:lnTo>
                    <a:lnTo>
                      <a:pt x="206375" y="140144"/>
                    </a:lnTo>
                    <a:lnTo>
                      <a:pt x="206933" y="140995"/>
                    </a:lnTo>
                    <a:lnTo>
                      <a:pt x="207899" y="139827"/>
                    </a:lnTo>
                    <a:lnTo>
                      <a:pt x="209321" y="138633"/>
                    </a:lnTo>
                    <a:lnTo>
                      <a:pt x="209905" y="136613"/>
                    </a:lnTo>
                    <a:close/>
                  </a:path>
                  <a:path w="607695" h="575945">
                    <a:moveTo>
                      <a:pt x="213791" y="121513"/>
                    </a:moveTo>
                    <a:lnTo>
                      <a:pt x="213639" y="121170"/>
                    </a:lnTo>
                    <a:lnTo>
                      <a:pt x="212953" y="119545"/>
                    </a:lnTo>
                    <a:lnTo>
                      <a:pt x="211848" y="118084"/>
                    </a:lnTo>
                    <a:lnTo>
                      <a:pt x="210883" y="116573"/>
                    </a:lnTo>
                    <a:lnTo>
                      <a:pt x="209702" y="118567"/>
                    </a:lnTo>
                    <a:lnTo>
                      <a:pt x="208800" y="120065"/>
                    </a:lnTo>
                    <a:lnTo>
                      <a:pt x="211696" y="123139"/>
                    </a:lnTo>
                    <a:lnTo>
                      <a:pt x="212394" y="122466"/>
                    </a:lnTo>
                    <a:lnTo>
                      <a:pt x="213791" y="121513"/>
                    </a:lnTo>
                    <a:close/>
                  </a:path>
                  <a:path w="607695" h="575945">
                    <a:moveTo>
                      <a:pt x="216027" y="542404"/>
                    </a:moveTo>
                    <a:lnTo>
                      <a:pt x="215671" y="541362"/>
                    </a:lnTo>
                    <a:lnTo>
                      <a:pt x="214947" y="540740"/>
                    </a:lnTo>
                    <a:lnTo>
                      <a:pt x="214414" y="540042"/>
                    </a:lnTo>
                    <a:lnTo>
                      <a:pt x="213944" y="540537"/>
                    </a:lnTo>
                    <a:lnTo>
                      <a:pt x="212852" y="541591"/>
                    </a:lnTo>
                    <a:lnTo>
                      <a:pt x="213410" y="542226"/>
                    </a:lnTo>
                    <a:lnTo>
                      <a:pt x="214553" y="543547"/>
                    </a:lnTo>
                    <a:lnTo>
                      <a:pt x="215049" y="543064"/>
                    </a:lnTo>
                    <a:lnTo>
                      <a:pt x="216027" y="542404"/>
                    </a:lnTo>
                    <a:close/>
                  </a:path>
                  <a:path w="607695" h="575945">
                    <a:moveTo>
                      <a:pt x="216916" y="85344"/>
                    </a:moveTo>
                    <a:lnTo>
                      <a:pt x="215011" y="85115"/>
                    </a:lnTo>
                    <a:lnTo>
                      <a:pt x="213131" y="84582"/>
                    </a:lnTo>
                    <a:lnTo>
                      <a:pt x="210121" y="84874"/>
                    </a:lnTo>
                    <a:lnTo>
                      <a:pt x="208927" y="86233"/>
                    </a:lnTo>
                    <a:lnTo>
                      <a:pt x="207810" y="87020"/>
                    </a:lnTo>
                    <a:lnTo>
                      <a:pt x="212991" y="88112"/>
                    </a:lnTo>
                    <a:lnTo>
                      <a:pt x="216916" y="85344"/>
                    </a:lnTo>
                    <a:close/>
                  </a:path>
                  <a:path w="607695" h="575945">
                    <a:moveTo>
                      <a:pt x="261556" y="533742"/>
                    </a:moveTo>
                    <a:lnTo>
                      <a:pt x="258978" y="532638"/>
                    </a:lnTo>
                    <a:lnTo>
                      <a:pt x="257683" y="532104"/>
                    </a:lnTo>
                    <a:lnTo>
                      <a:pt x="257784" y="534416"/>
                    </a:lnTo>
                    <a:lnTo>
                      <a:pt x="257822" y="535571"/>
                    </a:lnTo>
                    <a:lnTo>
                      <a:pt x="259067" y="534974"/>
                    </a:lnTo>
                    <a:lnTo>
                      <a:pt x="260311" y="534365"/>
                    </a:lnTo>
                    <a:lnTo>
                      <a:pt x="261556" y="533742"/>
                    </a:lnTo>
                    <a:close/>
                  </a:path>
                  <a:path w="607695" h="575945">
                    <a:moveTo>
                      <a:pt x="274764" y="43434"/>
                    </a:moveTo>
                    <a:lnTo>
                      <a:pt x="274701" y="43014"/>
                    </a:lnTo>
                    <a:lnTo>
                      <a:pt x="274510" y="41516"/>
                    </a:lnTo>
                    <a:lnTo>
                      <a:pt x="273697" y="40144"/>
                    </a:lnTo>
                    <a:lnTo>
                      <a:pt x="273126" y="38722"/>
                    </a:lnTo>
                    <a:lnTo>
                      <a:pt x="272148" y="39344"/>
                    </a:lnTo>
                    <a:lnTo>
                      <a:pt x="270357" y="40068"/>
                    </a:lnTo>
                    <a:lnTo>
                      <a:pt x="270332" y="40563"/>
                    </a:lnTo>
                    <a:lnTo>
                      <a:pt x="270268" y="42113"/>
                    </a:lnTo>
                    <a:lnTo>
                      <a:pt x="270891" y="43561"/>
                    </a:lnTo>
                    <a:lnTo>
                      <a:pt x="271310" y="45389"/>
                    </a:lnTo>
                    <a:lnTo>
                      <a:pt x="272948" y="44284"/>
                    </a:lnTo>
                    <a:lnTo>
                      <a:pt x="274764" y="43434"/>
                    </a:lnTo>
                    <a:close/>
                  </a:path>
                  <a:path w="607695" h="575945">
                    <a:moveTo>
                      <a:pt x="298665" y="540842"/>
                    </a:moveTo>
                    <a:lnTo>
                      <a:pt x="298107" y="540207"/>
                    </a:lnTo>
                    <a:lnTo>
                      <a:pt x="297548" y="539546"/>
                    </a:lnTo>
                    <a:lnTo>
                      <a:pt x="296964" y="538886"/>
                    </a:lnTo>
                    <a:lnTo>
                      <a:pt x="296468" y="539381"/>
                    </a:lnTo>
                    <a:lnTo>
                      <a:pt x="295490" y="540029"/>
                    </a:lnTo>
                    <a:lnTo>
                      <a:pt x="295846" y="541070"/>
                    </a:lnTo>
                    <a:lnTo>
                      <a:pt x="296570" y="541693"/>
                    </a:lnTo>
                    <a:lnTo>
                      <a:pt x="297103" y="542391"/>
                    </a:lnTo>
                    <a:lnTo>
                      <a:pt x="298081" y="541413"/>
                    </a:lnTo>
                    <a:lnTo>
                      <a:pt x="298665" y="540842"/>
                    </a:lnTo>
                    <a:close/>
                  </a:path>
                  <a:path w="607695" h="575945">
                    <a:moveTo>
                      <a:pt x="299478" y="563841"/>
                    </a:moveTo>
                    <a:lnTo>
                      <a:pt x="298450" y="563562"/>
                    </a:lnTo>
                    <a:lnTo>
                      <a:pt x="297942" y="563270"/>
                    </a:lnTo>
                    <a:lnTo>
                      <a:pt x="296900" y="564984"/>
                    </a:lnTo>
                    <a:lnTo>
                      <a:pt x="296405" y="565810"/>
                    </a:lnTo>
                    <a:lnTo>
                      <a:pt x="297040" y="566166"/>
                    </a:lnTo>
                    <a:lnTo>
                      <a:pt x="298069" y="566750"/>
                    </a:lnTo>
                    <a:lnTo>
                      <a:pt x="298551" y="565886"/>
                    </a:lnTo>
                    <a:lnTo>
                      <a:pt x="299199" y="565023"/>
                    </a:lnTo>
                    <a:lnTo>
                      <a:pt x="299478" y="563841"/>
                    </a:lnTo>
                    <a:close/>
                  </a:path>
                  <a:path w="607695" h="575945">
                    <a:moveTo>
                      <a:pt x="299859" y="554151"/>
                    </a:moveTo>
                    <a:lnTo>
                      <a:pt x="298843" y="553923"/>
                    </a:lnTo>
                    <a:lnTo>
                      <a:pt x="296887" y="553453"/>
                    </a:lnTo>
                    <a:lnTo>
                      <a:pt x="295795" y="554520"/>
                    </a:lnTo>
                    <a:lnTo>
                      <a:pt x="295300" y="554990"/>
                    </a:lnTo>
                    <a:lnTo>
                      <a:pt x="296329" y="555193"/>
                    </a:lnTo>
                    <a:lnTo>
                      <a:pt x="297332" y="555536"/>
                    </a:lnTo>
                    <a:lnTo>
                      <a:pt x="298780" y="555523"/>
                    </a:lnTo>
                    <a:lnTo>
                      <a:pt x="299364" y="554634"/>
                    </a:lnTo>
                    <a:lnTo>
                      <a:pt x="299859" y="554151"/>
                    </a:lnTo>
                    <a:close/>
                  </a:path>
                  <a:path w="607695" h="575945">
                    <a:moveTo>
                      <a:pt x="302285" y="519518"/>
                    </a:moveTo>
                    <a:lnTo>
                      <a:pt x="301929" y="518477"/>
                    </a:lnTo>
                    <a:lnTo>
                      <a:pt x="301205" y="517855"/>
                    </a:lnTo>
                    <a:lnTo>
                      <a:pt x="300659" y="517156"/>
                    </a:lnTo>
                    <a:lnTo>
                      <a:pt x="300189" y="517639"/>
                    </a:lnTo>
                    <a:lnTo>
                      <a:pt x="299694" y="518134"/>
                    </a:lnTo>
                    <a:lnTo>
                      <a:pt x="299097" y="518706"/>
                    </a:lnTo>
                    <a:lnTo>
                      <a:pt x="299656" y="519341"/>
                    </a:lnTo>
                    <a:lnTo>
                      <a:pt x="300228" y="520001"/>
                    </a:lnTo>
                    <a:lnTo>
                      <a:pt x="300812" y="520661"/>
                    </a:lnTo>
                    <a:lnTo>
                      <a:pt x="301307" y="520179"/>
                    </a:lnTo>
                    <a:lnTo>
                      <a:pt x="302285" y="519518"/>
                    </a:lnTo>
                    <a:close/>
                  </a:path>
                  <a:path w="607695" h="575945">
                    <a:moveTo>
                      <a:pt x="303301" y="525449"/>
                    </a:moveTo>
                    <a:lnTo>
                      <a:pt x="302780" y="525170"/>
                    </a:lnTo>
                    <a:lnTo>
                      <a:pt x="302120" y="524510"/>
                    </a:lnTo>
                    <a:lnTo>
                      <a:pt x="301752" y="524649"/>
                    </a:lnTo>
                    <a:lnTo>
                      <a:pt x="300697" y="525018"/>
                    </a:lnTo>
                    <a:lnTo>
                      <a:pt x="299745" y="525716"/>
                    </a:lnTo>
                    <a:lnTo>
                      <a:pt x="298742" y="526288"/>
                    </a:lnTo>
                    <a:lnTo>
                      <a:pt x="299262" y="526580"/>
                    </a:lnTo>
                    <a:lnTo>
                      <a:pt x="300405" y="527240"/>
                    </a:lnTo>
                    <a:lnTo>
                      <a:pt x="301345" y="526656"/>
                    </a:lnTo>
                    <a:lnTo>
                      <a:pt x="302323" y="526059"/>
                    </a:lnTo>
                    <a:lnTo>
                      <a:pt x="303301" y="525449"/>
                    </a:lnTo>
                    <a:close/>
                  </a:path>
                  <a:path w="607695" h="575945">
                    <a:moveTo>
                      <a:pt x="336880" y="102362"/>
                    </a:moveTo>
                    <a:lnTo>
                      <a:pt x="336727" y="102031"/>
                    </a:lnTo>
                    <a:lnTo>
                      <a:pt x="336054" y="100393"/>
                    </a:lnTo>
                    <a:lnTo>
                      <a:pt x="334937" y="98933"/>
                    </a:lnTo>
                    <a:lnTo>
                      <a:pt x="333984" y="97421"/>
                    </a:lnTo>
                    <a:lnTo>
                      <a:pt x="331889" y="100926"/>
                    </a:lnTo>
                    <a:lnTo>
                      <a:pt x="332740" y="101828"/>
                    </a:lnTo>
                    <a:lnTo>
                      <a:pt x="333781" y="102908"/>
                    </a:lnTo>
                    <a:lnTo>
                      <a:pt x="334784" y="103987"/>
                    </a:lnTo>
                    <a:lnTo>
                      <a:pt x="335483" y="103327"/>
                    </a:lnTo>
                    <a:lnTo>
                      <a:pt x="336880" y="102362"/>
                    </a:lnTo>
                    <a:close/>
                  </a:path>
                  <a:path w="607695" h="575945">
                    <a:moveTo>
                      <a:pt x="338302" y="502348"/>
                    </a:moveTo>
                    <a:lnTo>
                      <a:pt x="338201" y="502081"/>
                    </a:lnTo>
                    <a:lnTo>
                      <a:pt x="337934" y="501319"/>
                    </a:lnTo>
                    <a:lnTo>
                      <a:pt x="337223" y="500684"/>
                    </a:lnTo>
                    <a:lnTo>
                      <a:pt x="336677" y="500011"/>
                    </a:lnTo>
                    <a:lnTo>
                      <a:pt x="336194" y="500494"/>
                    </a:lnTo>
                    <a:lnTo>
                      <a:pt x="335102" y="501548"/>
                    </a:lnTo>
                    <a:lnTo>
                      <a:pt x="335673" y="502183"/>
                    </a:lnTo>
                    <a:lnTo>
                      <a:pt x="336232" y="502831"/>
                    </a:lnTo>
                    <a:lnTo>
                      <a:pt x="336829" y="503491"/>
                    </a:lnTo>
                    <a:lnTo>
                      <a:pt x="337312" y="503008"/>
                    </a:lnTo>
                    <a:lnTo>
                      <a:pt x="338302" y="502348"/>
                    </a:lnTo>
                    <a:close/>
                  </a:path>
                  <a:path w="607695" h="575945">
                    <a:moveTo>
                      <a:pt x="338785" y="511403"/>
                    </a:moveTo>
                    <a:lnTo>
                      <a:pt x="337108" y="510463"/>
                    </a:lnTo>
                    <a:lnTo>
                      <a:pt x="336638" y="511327"/>
                    </a:lnTo>
                    <a:lnTo>
                      <a:pt x="335978" y="512191"/>
                    </a:lnTo>
                    <a:lnTo>
                      <a:pt x="335788" y="513054"/>
                    </a:lnTo>
                    <a:lnTo>
                      <a:pt x="335711" y="513372"/>
                    </a:lnTo>
                    <a:lnTo>
                      <a:pt x="336740" y="513651"/>
                    </a:lnTo>
                    <a:lnTo>
                      <a:pt x="337248" y="513943"/>
                    </a:lnTo>
                    <a:lnTo>
                      <a:pt x="337756" y="513092"/>
                    </a:lnTo>
                    <a:lnTo>
                      <a:pt x="338785" y="511403"/>
                    </a:lnTo>
                    <a:close/>
                  </a:path>
                  <a:path w="607695" h="575945">
                    <a:moveTo>
                      <a:pt x="342861" y="23495"/>
                    </a:moveTo>
                    <a:lnTo>
                      <a:pt x="342709" y="22720"/>
                    </a:lnTo>
                    <a:lnTo>
                      <a:pt x="342442" y="21272"/>
                    </a:lnTo>
                    <a:lnTo>
                      <a:pt x="341223" y="20078"/>
                    </a:lnTo>
                    <a:lnTo>
                      <a:pt x="340410" y="18770"/>
                    </a:lnTo>
                    <a:lnTo>
                      <a:pt x="339686" y="19799"/>
                    </a:lnTo>
                    <a:lnTo>
                      <a:pt x="338328" y="20955"/>
                    </a:lnTo>
                    <a:lnTo>
                      <a:pt x="338493" y="23291"/>
                    </a:lnTo>
                    <a:lnTo>
                      <a:pt x="339509" y="24587"/>
                    </a:lnTo>
                    <a:lnTo>
                      <a:pt x="340296" y="26289"/>
                    </a:lnTo>
                    <a:lnTo>
                      <a:pt x="341414" y="24714"/>
                    </a:lnTo>
                    <a:lnTo>
                      <a:pt x="342861" y="23495"/>
                    </a:lnTo>
                    <a:close/>
                  </a:path>
                  <a:path w="607695" h="575945">
                    <a:moveTo>
                      <a:pt x="369912" y="11671"/>
                    </a:moveTo>
                    <a:lnTo>
                      <a:pt x="368401" y="10998"/>
                    </a:lnTo>
                    <a:lnTo>
                      <a:pt x="367601" y="10261"/>
                    </a:lnTo>
                    <a:lnTo>
                      <a:pt x="365125" y="14655"/>
                    </a:lnTo>
                    <a:lnTo>
                      <a:pt x="366293" y="15760"/>
                    </a:lnTo>
                    <a:lnTo>
                      <a:pt x="367093" y="16484"/>
                    </a:lnTo>
                    <a:lnTo>
                      <a:pt x="367880" y="17221"/>
                    </a:lnTo>
                    <a:lnTo>
                      <a:pt x="368579" y="15646"/>
                    </a:lnTo>
                    <a:lnTo>
                      <a:pt x="369671" y="14033"/>
                    </a:lnTo>
                    <a:lnTo>
                      <a:pt x="369836" y="12496"/>
                    </a:lnTo>
                    <a:lnTo>
                      <a:pt x="369912" y="11671"/>
                    </a:lnTo>
                    <a:close/>
                  </a:path>
                  <a:path w="607695" h="575945">
                    <a:moveTo>
                      <a:pt x="385787" y="64693"/>
                    </a:moveTo>
                    <a:lnTo>
                      <a:pt x="385635" y="63919"/>
                    </a:lnTo>
                    <a:lnTo>
                      <a:pt x="385368" y="62471"/>
                    </a:lnTo>
                    <a:lnTo>
                      <a:pt x="384149" y="61277"/>
                    </a:lnTo>
                    <a:lnTo>
                      <a:pt x="383336" y="59969"/>
                    </a:lnTo>
                    <a:lnTo>
                      <a:pt x="382612" y="60998"/>
                    </a:lnTo>
                    <a:lnTo>
                      <a:pt x="381254" y="62153"/>
                    </a:lnTo>
                    <a:lnTo>
                      <a:pt x="381419" y="64490"/>
                    </a:lnTo>
                    <a:lnTo>
                      <a:pt x="382435" y="65786"/>
                    </a:lnTo>
                    <a:lnTo>
                      <a:pt x="383222" y="67500"/>
                    </a:lnTo>
                    <a:lnTo>
                      <a:pt x="384340" y="65913"/>
                    </a:lnTo>
                    <a:lnTo>
                      <a:pt x="385787" y="64693"/>
                    </a:lnTo>
                    <a:close/>
                  </a:path>
                  <a:path w="607695" h="575945">
                    <a:moveTo>
                      <a:pt x="388378" y="10820"/>
                    </a:moveTo>
                    <a:lnTo>
                      <a:pt x="388073" y="10083"/>
                    </a:lnTo>
                    <a:lnTo>
                      <a:pt x="387642" y="9029"/>
                    </a:lnTo>
                    <a:lnTo>
                      <a:pt x="386143" y="8394"/>
                    </a:lnTo>
                    <a:lnTo>
                      <a:pt x="385114" y="7581"/>
                    </a:lnTo>
                    <a:lnTo>
                      <a:pt x="382803" y="12611"/>
                    </a:lnTo>
                    <a:lnTo>
                      <a:pt x="386791" y="13182"/>
                    </a:lnTo>
                    <a:lnTo>
                      <a:pt x="387273" y="12115"/>
                    </a:lnTo>
                    <a:lnTo>
                      <a:pt x="388378" y="10820"/>
                    </a:lnTo>
                    <a:close/>
                  </a:path>
                  <a:path w="607695" h="575945">
                    <a:moveTo>
                      <a:pt x="390753" y="552348"/>
                    </a:moveTo>
                    <a:lnTo>
                      <a:pt x="390664" y="552056"/>
                    </a:lnTo>
                    <a:lnTo>
                      <a:pt x="390398" y="551294"/>
                    </a:lnTo>
                    <a:lnTo>
                      <a:pt x="389686" y="550684"/>
                    </a:lnTo>
                    <a:lnTo>
                      <a:pt x="389140" y="549986"/>
                    </a:lnTo>
                    <a:lnTo>
                      <a:pt x="388658" y="550468"/>
                    </a:lnTo>
                    <a:lnTo>
                      <a:pt x="387667" y="551129"/>
                    </a:lnTo>
                    <a:lnTo>
                      <a:pt x="387769" y="551395"/>
                    </a:lnTo>
                    <a:lnTo>
                      <a:pt x="388035" y="552170"/>
                    </a:lnTo>
                    <a:lnTo>
                      <a:pt x="388747" y="552792"/>
                    </a:lnTo>
                    <a:lnTo>
                      <a:pt x="389293" y="553478"/>
                    </a:lnTo>
                    <a:lnTo>
                      <a:pt x="389775" y="552983"/>
                    </a:lnTo>
                    <a:lnTo>
                      <a:pt x="390753" y="552348"/>
                    </a:lnTo>
                    <a:close/>
                  </a:path>
                  <a:path w="607695" h="575945">
                    <a:moveTo>
                      <a:pt x="390791" y="533908"/>
                    </a:moveTo>
                    <a:lnTo>
                      <a:pt x="389128" y="532968"/>
                    </a:lnTo>
                    <a:lnTo>
                      <a:pt x="386232" y="534733"/>
                    </a:lnTo>
                    <a:lnTo>
                      <a:pt x="386765" y="535038"/>
                    </a:lnTo>
                    <a:lnTo>
                      <a:pt x="387413" y="535686"/>
                    </a:lnTo>
                    <a:lnTo>
                      <a:pt x="388848" y="535178"/>
                    </a:lnTo>
                    <a:lnTo>
                      <a:pt x="389788" y="534479"/>
                    </a:lnTo>
                    <a:lnTo>
                      <a:pt x="390791" y="533908"/>
                    </a:lnTo>
                    <a:close/>
                  </a:path>
                  <a:path w="607695" h="575945">
                    <a:moveTo>
                      <a:pt x="397840" y="497027"/>
                    </a:moveTo>
                    <a:lnTo>
                      <a:pt x="396697" y="496379"/>
                    </a:lnTo>
                    <a:lnTo>
                      <a:pt x="396163" y="496087"/>
                    </a:lnTo>
                    <a:lnTo>
                      <a:pt x="395693" y="496951"/>
                    </a:lnTo>
                    <a:lnTo>
                      <a:pt x="395058" y="497814"/>
                    </a:lnTo>
                    <a:lnTo>
                      <a:pt x="394843" y="498678"/>
                    </a:lnTo>
                    <a:lnTo>
                      <a:pt x="394766" y="498983"/>
                    </a:lnTo>
                    <a:lnTo>
                      <a:pt x="395795" y="499275"/>
                    </a:lnTo>
                    <a:lnTo>
                      <a:pt x="396316" y="499567"/>
                    </a:lnTo>
                    <a:lnTo>
                      <a:pt x="397344" y="497840"/>
                    </a:lnTo>
                    <a:lnTo>
                      <a:pt x="397840" y="497027"/>
                    </a:lnTo>
                    <a:close/>
                  </a:path>
                  <a:path w="607695" h="575945">
                    <a:moveTo>
                      <a:pt x="415582" y="484632"/>
                    </a:moveTo>
                    <a:lnTo>
                      <a:pt x="415493" y="484352"/>
                    </a:lnTo>
                    <a:lnTo>
                      <a:pt x="415213" y="483577"/>
                    </a:lnTo>
                    <a:lnTo>
                      <a:pt x="414515" y="482968"/>
                    </a:lnTo>
                    <a:lnTo>
                      <a:pt x="413969" y="482282"/>
                    </a:lnTo>
                    <a:lnTo>
                      <a:pt x="413473" y="482765"/>
                    </a:lnTo>
                    <a:lnTo>
                      <a:pt x="412496" y="483412"/>
                    </a:lnTo>
                    <a:lnTo>
                      <a:pt x="412597" y="483692"/>
                    </a:lnTo>
                    <a:lnTo>
                      <a:pt x="412864" y="484466"/>
                    </a:lnTo>
                    <a:lnTo>
                      <a:pt x="413575" y="485089"/>
                    </a:lnTo>
                    <a:lnTo>
                      <a:pt x="414108" y="485762"/>
                    </a:lnTo>
                    <a:lnTo>
                      <a:pt x="414604" y="485279"/>
                    </a:lnTo>
                    <a:lnTo>
                      <a:pt x="415582" y="484632"/>
                    </a:lnTo>
                    <a:close/>
                  </a:path>
                  <a:path w="607695" h="575945">
                    <a:moveTo>
                      <a:pt x="418084" y="547306"/>
                    </a:moveTo>
                    <a:lnTo>
                      <a:pt x="417982" y="547039"/>
                    </a:lnTo>
                    <a:lnTo>
                      <a:pt x="417715" y="546265"/>
                    </a:lnTo>
                    <a:lnTo>
                      <a:pt x="417004" y="545642"/>
                    </a:lnTo>
                    <a:lnTo>
                      <a:pt x="416458" y="544969"/>
                    </a:lnTo>
                    <a:lnTo>
                      <a:pt x="415975" y="545452"/>
                    </a:lnTo>
                    <a:lnTo>
                      <a:pt x="414997" y="546100"/>
                    </a:lnTo>
                    <a:lnTo>
                      <a:pt x="415086" y="546379"/>
                    </a:lnTo>
                    <a:lnTo>
                      <a:pt x="415353" y="547141"/>
                    </a:lnTo>
                    <a:lnTo>
                      <a:pt x="416064" y="547763"/>
                    </a:lnTo>
                    <a:lnTo>
                      <a:pt x="416598" y="548449"/>
                    </a:lnTo>
                    <a:lnTo>
                      <a:pt x="417093" y="547966"/>
                    </a:lnTo>
                    <a:lnTo>
                      <a:pt x="418084" y="547306"/>
                    </a:lnTo>
                    <a:close/>
                  </a:path>
                  <a:path w="607695" h="575945">
                    <a:moveTo>
                      <a:pt x="419646" y="567169"/>
                    </a:moveTo>
                    <a:lnTo>
                      <a:pt x="419125" y="566889"/>
                    </a:lnTo>
                    <a:lnTo>
                      <a:pt x="417982" y="566242"/>
                    </a:lnTo>
                    <a:lnTo>
                      <a:pt x="415086" y="568007"/>
                    </a:lnTo>
                    <a:lnTo>
                      <a:pt x="415607" y="568312"/>
                    </a:lnTo>
                    <a:lnTo>
                      <a:pt x="416255" y="568960"/>
                    </a:lnTo>
                    <a:lnTo>
                      <a:pt x="416636" y="568833"/>
                    </a:lnTo>
                    <a:lnTo>
                      <a:pt x="417690" y="568439"/>
                    </a:lnTo>
                    <a:lnTo>
                      <a:pt x="418655" y="567753"/>
                    </a:lnTo>
                    <a:lnTo>
                      <a:pt x="419646" y="567169"/>
                    </a:lnTo>
                    <a:close/>
                  </a:path>
                  <a:path w="607695" h="575945">
                    <a:moveTo>
                      <a:pt x="428383" y="575767"/>
                    </a:moveTo>
                    <a:lnTo>
                      <a:pt x="427647" y="575602"/>
                    </a:lnTo>
                    <a:lnTo>
                      <a:pt x="426186" y="575259"/>
                    </a:lnTo>
                    <a:lnTo>
                      <a:pt x="425996" y="575437"/>
                    </a:lnTo>
                    <a:lnTo>
                      <a:pt x="425704" y="575729"/>
                    </a:lnTo>
                    <a:lnTo>
                      <a:pt x="426605" y="575754"/>
                    </a:lnTo>
                    <a:lnTo>
                      <a:pt x="427494" y="575767"/>
                    </a:lnTo>
                    <a:lnTo>
                      <a:pt x="428383" y="575767"/>
                    </a:lnTo>
                    <a:close/>
                  </a:path>
                  <a:path w="607695" h="575945">
                    <a:moveTo>
                      <a:pt x="436333" y="525526"/>
                    </a:moveTo>
                    <a:lnTo>
                      <a:pt x="435813" y="525233"/>
                    </a:lnTo>
                    <a:lnTo>
                      <a:pt x="435152" y="524586"/>
                    </a:lnTo>
                    <a:lnTo>
                      <a:pt x="433730" y="525094"/>
                    </a:lnTo>
                    <a:lnTo>
                      <a:pt x="432777" y="525792"/>
                    </a:lnTo>
                    <a:lnTo>
                      <a:pt x="431774" y="526364"/>
                    </a:lnTo>
                    <a:lnTo>
                      <a:pt x="433438" y="527304"/>
                    </a:lnTo>
                    <a:lnTo>
                      <a:pt x="435356" y="526135"/>
                    </a:lnTo>
                    <a:lnTo>
                      <a:pt x="436333" y="525526"/>
                    </a:lnTo>
                    <a:close/>
                  </a:path>
                  <a:path w="607695" h="575945">
                    <a:moveTo>
                      <a:pt x="441502" y="540359"/>
                    </a:moveTo>
                    <a:lnTo>
                      <a:pt x="441464" y="539203"/>
                    </a:lnTo>
                    <a:lnTo>
                      <a:pt x="441413" y="538035"/>
                    </a:lnTo>
                    <a:lnTo>
                      <a:pt x="441375" y="536879"/>
                    </a:lnTo>
                    <a:lnTo>
                      <a:pt x="438873" y="538099"/>
                    </a:lnTo>
                    <a:lnTo>
                      <a:pt x="437642" y="538721"/>
                    </a:lnTo>
                    <a:lnTo>
                      <a:pt x="438937" y="539267"/>
                    </a:lnTo>
                    <a:lnTo>
                      <a:pt x="440220" y="539826"/>
                    </a:lnTo>
                    <a:lnTo>
                      <a:pt x="441502" y="540359"/>
                    </a:lnTo>
                    <a:close/>
                  </a:path>
                  <a:path w="607695" h="575945">
                    <a:moveTo>
                      <a:pt x="447878" y="11176"/>
                    </a:moveTo>
                    <a:lnTo>
                      <a:pt x="447725" y="10401"/>
                    </a:lnTo>
                    <a:lnTo>
                      <a:pt x="447446" y="8953"/>
                    </a:lnTo>
                    <a:lnTo>
                      <a:pt x="446239" y="7759"/>
                    </a:lnTo>
                    <a:lnTo>
                      <a:pt x="445427" y="6451"/>
                    </a:lnTo>
                    <a:lnTo>
                      <a:pt x="444703" y="7480"/>
                    </a:lnTo>
                    <a:lnTo>
                      <a:pt x="443966" y="8496"/>
                    </a:lnTo>
                    <a:lnTo>
                      <a:pt x="442912" y="9994"/>
                    </a:lnTo>
                    <a:lnTo>
                      <a:pt x="445706" y="13423"/>
                    </a:lnTo>
                    <a:lnTo>
                      <a:pt x="446430" y="12395"/>
                    </a:lnTo>
                    <a:lnTo>
                      <a:pt x="447878" y="11176"/>
                    </a:lnTo>
                    <a:close/>
                  </a:path>
                  <a:path w="607695" h="575945">
                    <a:moveTo>
                      <a:pt x="455079" y="76504"/>
                    </a:moveTo>
                    <a:lnTo>
                      <a:pt x="454914" y="75717"/>
                    </a:lnTo>
                    <a:lnTo>
                      <a:pt x="454647" y="74269"/>
                    </a:lnTo>
                    <a:lnTo>
                      <a:pt x="453428" y="73075"/>
                    </a:lnTo>
                    <a:lnTo>
                      <a:pt x="452615" y="71767"/>
                    </a:lnTo>
                    <a:lnTo>
                      <a:pt x="451904" y="72796"/>
                    </a:lnTo>
                    <a:lnTo>
                      <a:pt x="450532" y="73952"/>
                    </a:lnTo>
                    <a:lnTo>
                      <a:pt x="450710" y="76288"/>
                    </a:lnTo>
                    <a:lnTo>
                      <a:pt x="451713" y="77584"/>
                    </a:lnTo>
                    <a:lnTo>
                      <a:pt x="452501" y="79298"/>
                    </a:lnTo>
                    <a:lnTo>
                      <a:pt x="453618" y="77711"/>
                    </a:lnTo>
                    <a:lnTo>
                      <a:pt x="455079" y="76504"/>
                    </a:lnTo>
                    <a:close/>
                  </a:path>
                  <a:path w="607695" h="575945">
                    <a:moveTo>
                      <a:pt x="461429" y="464769"/>
                    </a:moveTo>
                    <a:lnTo>
                      <a:pt x="459409" y="464312"/>
                    </a:lnTo>
                    <a:lnTo>
                      <a:pt x="458444" y="464083"/>
                    </a:lnTo>
                    <a:lnTo>
                      <a:pt x="457365" y="465124"/>
                    </a:lnTo>
                    <a:lnTo>
                      <a:pt x="456882" y="465607"/>
                    </a:lnTo>
                    <a:lnTo>
                      <a:pt x="457911" y="465823"/>
                    </a:lnTo>
                    <a:lnTo>
                      <a:pt x="458889" y="466153"/>
                    </a:lnTo>
                    <a:lnTo>
                      <a:pt x="459981" y="466140"/>
                    </a:lnTo>
                    <a:lnTo>
                      <a:pt x="460349" y="466128"/>
                    </a:lnTo>
                    <a:lnTo>
                      <a:pt x="460946" y="465251"/>
                    </a:lnTo>
                    <a:lnTo>
                      <a:pt x="461429" y="464769"/>
                    </a:lnTo>
                    <a:close/>
                  </a:path>
                  <a:path w="607695" h="575945">
                    <a:moveTo>
                      <a:pt x="462267" y="485673"/>
                    </a:moveTo>
                    <a:lnTo>
                      <a:pt x="461238" y="485470"/>
                    </a:lnTo>
                    <a:lnTo>
                      <a:pt x="460248" y="485127"/>
                    </a:lnTo>
                    <a:lnTo>
                      <a:pt x="459168" y="485152"/>
                    </a:lnTo>
                    <a:lnTo>
                      <a:pt x="458800" y="485152"/>
                    </a:lnTo>
                    <a:lnTo>
                      <a:pt x="458203" y="486041"/>
                    </a:lnTo>
                    <a:lnTo>
                      <a:pt x="457708" y="486511"/>
                    </a:lnTo>
                    <a:lnTo>
                      <a:pt x="458724" y="486752"/>
                    </a:lnTo>
                    <a:lnTo>
                      <a:pt x="459740" y="486981"/>
                    </a:lnTo>
                    <a:lnTo>
                      <a:pt x="460705" y="487222"/>
                    </a:lnTo>
                    <a:lnTo>
                      <a:pt x="461772" y="486156"/>
                    </a:lnTo>
                    <a:lnTo>
                      <a:pt x="462267" y="485673"/>
                    </a:lnTo>
                    <a:close/>
                  </a:path>
                  <a:path w="607695" h="575945">
                    <a:moveTo>
                      <a:pt x="477405" y="78930"/>
                    </a:moveTo>
                    <a:lnTo>
                      <a:pt x="475411" y="78892"/>
                    </a:lnTo>
                    <a:lnTo>
                      <a:pt x="473417" y="78701"/>
                    </a:lnTo>
                    <a:lnTo>
                      <a:pt x="470865" y="79032"/>
                    </a:lnTo>
                    <a:lnTo>
                      <a:pt x="470242" y="80556"/>
                    </a:lnTo>
                    <a:lnTo>
                      <a:pt x="469252" y="82029"/>
                    </a:lnTo>
                    <a:lnTo>
                      <a:pt x="471741" y="81838"/>
                    </a:lnTo>
                    <a:lnTo>
                      <a:pt x="473786" y="81889"/>
                    </a:lnTo>
                    <a:lnTo>
                      <a:pt x="476402" y="81292"/>
                    </a:lnTo>
                    <a:lnTo>
                      <a:pt x="476872" y="79806"/>
                    </a:lnTo>
                    <a:lnTo>
                      <a:pt x="477405" y="78930"/>
                    </a:lnTo>
                    <a:close/>
                  </a:path>
                  <a:path w="607695" h="575945">
                    <a:moveTo>
                      <a:pt x="485178" y="484962"/>
                    </a:moveTo>
                    <a:lnTo>
                      <a:pt x="484657" y="484670"/>
                    </a:lnTo>
                    <a:lnTo>
                      <a:pt x="483997" y="484009"/>
                    </a:lnTo>
                    <a:lnTo>
                      <a:pt x="483641" y="484149"/>
                    </a:lnTo>
                    <a:lnTo>
                      <a:pt x="482561" y="484530"/>
                    </a:lnTo>
                    <a:lnTo>
                      <a:pt x="481622" y="485228"/>
                    </a:lnTo>
                    <a:lnTo>
                      <a:pt x="480618" y="485800"/>
                    </a:lnTo>
                    <a:lnTo>
                      <a:pt x="482295" y="486740"/>
                    </a:lnTo>
                    <a:lnTo>
                      <a:pt x="484200" y="485571"/>
                    </a:lnTo>
                    <a:lnTo>
                      <a:pt x="485178" y="484962"/>
                    </a:lnTo>
                    <a:close/>
                  </a:path>
                  <a:path w="607695" h="575945">
                    <a:moveTo>
                      <a:pt x="487413" y="540677"/>
                    </a:moveTo>
                    <a:lnTo>
                      <a:pt x="486397" y="540435"/>
                    </a:lnTo>
                    <a:lnTo>
                      <a:pt x="485394" y="540207"/>
                    </a:lnTo>
                    <a:lnTo>
                      <a:pt x="484416" y="539965"/>
                    </a:lnTo>
                    <a:lnTo>
                      <a:pt x="483349" y="541032"/>
                    </a:lnTo>
                    <a:lnTo>
                      <a:pt x="482854" y="541515"/>
                    </a:lnTo>
                    <a:lnTo>
                      <a:pt x="483882" y="541718"/>
                    </a:lnTo>
                    <a:lnTo>
                      <a:pt x="484873" y="542061"/>
                    </a:lnTo>
                    <a:lnTo>
                      <a:pt x="485952" y="542036"/>
                    </a:lnTo>
                    <a:lnTo>
                      <a:pt x="486333" y="542036"/>
                    </a:lnTo>
                    <a:lnTo>
                      <a:pt x="486918" y="541147"/>
                    </a:lnTo>
                    <a:lnTo>
                      <a:pt x="487413" y="540677"/>
                    </a:lnTo>
                    <a:close/>
                  </a:path>
                  <a:path w="607695" h="575945">
                    <a:moveTo>
                      <a:pt x="491959" y="71120"/>
                    </a:moveTo>
                    <a:lnTo>
                      <a:pt x="490778" y="70040"/>
                    </a:lnTo>
                    <a:lnTo>
                      <a:pt x="489991" y="69291"/>
                    </a:lnTo>
                    <a:lnTo>
                      <a:pt x="489191" y="68554"/>
                    </a:lnTo>
                    <a:lnTo>
                      <a:pt x="488492" y="70129"/>
                    </a:lnTo>
                    <a:lnTo>
                      <a:pt x="487400" y="71755"/>
                    </a:lnTo>
                    <a:lnTo>
                      <a:pt x="487235" y="73279"/>
                    </a:lnTo>
                    <a:lnTo>
                      <a:pt x="487159" y="74117"/>
                    </a:lnTo>
                    <a:lnTo>
                      <a:pt x="488683" y="74777"/>
                    </a:lnTo>
                    <a:lnTo>
                      <a:pt x="489470" y="75514"/>
                    </a:lnTo>
                    <a:lnTo>
                      <a:pt x="491959" y="71120"/>
                    </a:lnTo>
                    <a:close/>
                  </a:path>
                  <a:path w="607695" h="575945">
                    <a:moveTo>
                      <a:pt x="501815" y="787"/>
                    </a:moveTo>
                    <a:lnTo>
                      <a:pt x="500545" y="622"/>
                    </a:lnTo>
                    <a:lnTo>
                      <a:pt x="499084" y="0"/>
                    </a:lnTo>
                    <a:lnTo>
                      <a:pt x="496608" y="965"/>
                    </a:lnTo>
                    <a:lnTo>
                      <a:pt x="495465" y="2286"/>
                    </a:lnTo>
                    <a:lnTo>
                      <a:pt x="494195" y="3289"/>
                    </a:lnTo>
                    <a:lnTo>
                      <a:pt x="500253" y="4102"/>
                    </a:lnTo>
                    <a:lnTo>
                      <a:pt x="501815" y="787"/>
                    </a:lnTo>
                    <a:close/>
                  </a:path>
                  <a:path w="607695" h="575945">
                    <a:moveTo>
                      <a:pt x="502437" y="474268"/>
                    </a:moveTo>
                    <a:lnTo>
                      <a:pt x="500773" y="473329"/>
                    </a:lnTo>
                    <a:lnTo>
                      <a:pt x="500291" y="474192"/>
                    </a:lnTo>
                    <a:lnTo>
                      <a:pt x="499656" y="475068"/>
                    </a:lnTo>
                    <a:lnTo>
                      <a:pt x="499440" y="475932"/>
                    </a:lnTo>
                    <a:lnTo>
                      <a:pt x="499364" y="476237"/>
                    </a:lnTo>
                    <a:lnTo>
                      <a:pt x="500392" y="476516"/>
                    </a:lnTo>
                    <a:lnTo>
                      <a:pt x="500913" y="476808"/>
                    </a:lnTo>
                    <a:lnTo>
                      <a:pt x="501434" y="475957"/>
                    </a:lnTo>
                    <a:lnTo>
                      <a:pt x="501942" y="475094"/>
                    </a:lnTo>
                    <a:lnTo>
                      <a:pt x="502437" y="474268"/>
                    </a:lnTo>
                    <a:close/>
                  </a:path>
                  <a:path w="607695" h="575945">
                    <a:moveTo>
                      <a:pt x="510374" y="84074"/>
                    </a:moveTo>
                    <a:lnTo>
                      <a:pt x="510120" y="81889"/>
                    </a:lnTo>
                    <a:lnTo>
                      <a:pt x="509066" y="80657"/>
                    </a:lnTo>
                    <a:lnTo>
                      <a:pt x="508381" y="79362"/>
                    </a:lnTo>
                    <a:lnTo>
                      <a:pt x="507377" y="80606"/>
                    </a:lnTo>
                    <a:lnTo>
                      <a:pt x="504952" y="83553"/>
                    </a:lnTo>
                    <a:lnTo>
                      <a:pt x="507123" y="85331"/>
                    </a:lnTo>
                    <a:lnTo>
                      <a:pt x="508101" y="86118"/>
                    </a:lnTo>
                    <a:lnTo>
                      <a:pt x="508876" y="85178"/>
                    </a:lnTo>
                    <a:lnTo>
                      <a:pt x="510374" y="84074"/>
                    </a:lnTo>
                    <a:close/>
                  </a:path>
                  <a:path w="607695" h="575945">
                    <a:moveTo>
                      <a:pt x="510387" y="94970"/>
                    </a:moveTo>
                    <a:lnTo>
                      <a:pt x="510260" y="92900"/>
                    </a:lnTo>
                    <a:lnTo>
                      <a:pt x="509854" y="91109"/>
                    </a:lnTo>
                    <a:lnTo>
                      <a:pt x="509308" y="88023"/>
                    </a:lnTo>
                    <a:lnTo>
                      <a:pt x="507390" y="90220"/>
                    </a:lnTo>
                    <a:lnTo>
                      <a:pt x="506234" y="91033"/>
                    </a:lnTo>
                    <a:lnTo>
                      <a:pt x="506285" y="91605"/>
                    </a:lnTo>
                    <a:lnTo>
                      <a:pt x="506425" y="93103"/>
                    </a:lnTo>
                    <a:lnTo>
                      <a:pt x="507072" y="94488"/>
                    </a:lnTo>
                    <a:lnTo>
                      <a:pt x="507517" y="95897"/>
                    </a:lnTo>
                    <a:lnTo>
                      <a:pt x="508520" y="95516"/>
                    </a:lnTo>
                    <a:lnTo>
                      <a:pt x="510387" y="94970"/>
                    </a:lnTo>
                    <a:close/>
                  </a:path>
                  <a:path w="607695" h="575945">
                    <a:moveTo>
                      <a:pt x="510882" y="554088"/>
                    </a:moveTo>
                    <a:lnTo>
                      <a:pt x="509968" y="553732"/>
                    </a:lnTo>
                    <a:lnTo>
                      <a:pt x="509079" y="553288"/>
                    </a:lnTo>
                    <a:lnTo>
                      <a:pt x="508076" y="553046"/>
                    </a:lnTo>
                    <a:lnTo>
                      <a:pt x="507898" y="553021"/>
                    </a:lnTo>
                    <a:lnTo>
                      <a:pt x="507187" y="553897"/>
                    </a:lnTo>
                    <a:lnTo>
                      <a:pt x="506679" y="554393"/>
                    </a:lnTo>
                    <a:lnTo>
                      <a:pt x="508165" y="555485"/>
                    </a:lnTo>
                    <a:lnTo>
                      <a:pt x="508914" y="556018"/>
                    </a:lnTo>
                    <a:lnTo>
                      <a:pt x="509574" y="555383"/>
                    </a:lnTo>
                    <a:lnTo>
                      <a:pt x="510222" y="554736"/>
                    </a:lnTo>
                    <a:lnTo>
                      <a:pt x="510882" y="554088"/>
                    </a:lnTo>
                    <a:close/>
                  </a:path>
                  <a:path w="607695" h="575945">
                    <a:moveTo>
                      <a:pt x="513892" y="514565"/>
                    </a:moveTo>
                    <a:lnTo>
                      <a:pt x="512483" y="513791"/>
                    </a:lnTo>
                    <a:lnTo>
                      <a:pt x="511797" y="513397"/>
                    </a:lnTo>
                    <a:lnTo>
                      <a:pt x="511111" y="514210"/>
                    </a:lnTo>
                    <a:lnTo>
                      <a:pt x="510362" y="515010"/>
                    </a:lnTo>
                    <a:lnTo>
                      <a:pt x="509854" y="515861"/>
                    </a:lnTo>
                    <a:lnTo>
                      <a:pt x="509765" y="516013"/>
                    </a:lnTo>
                    <a:lnTo>
                      <a:pt x="510755" y="516394"/>
                    </a:lnTo>
                    <a:lnTo>
                      <a:pt x="511302" y="516699"/>
                    </a:lnTo>
                    <a:lnTo>
                      <a:pt x="512152" y="516001"/>
                    </a:lnTo>
                    <a:lnTo>
                      <a:pt x="513016" y="515277"/>
                    </a:lnTo>
                    <a:lnTo>
                      <a:pt x="513892" y="514565"/>
                    </a:lnTo>
                    <a:close/>
                  </a:path>
                  <a:path w="607695" h="575945">
                    <a:moveTo>
                      <a:pt x="523379" y="59651"/>
                    </a:moveTo>
                    <a:lnTo>
                      <a:pt x="522617" y="57861"/>
                    </a:lnTo>
                    <a:lnTo>
                      <a:pt x="521131" y="57226"/>
                    </a:lnTo>
                    <a:lnTo>
                      <a:pt x="520090" y="56413"/>
                    </a:lnTo>
                    <a:lnTo>
                      <a:pt x="519125" y="58508"/>
                    </a:lnTo>
                    <a:lnTo>
                      <a:pt x="517791" y="61442"/>
                    </a:lnTo>
                    <a:lnTo>
                      <a:pt x="520141" y="61785"/>
                    </a:lnTo>
                    <a:lnTo>
                      <a:pt x="521766" y="62001"/>
                    </a:lnTo>
                    <a:lnTo>
                      <a:pt x="522262" y="60960"/>
                    </a:lnTo>
                    <a:lnTo>
                      <a:pt x="523379" y="59651"/>
                    </a:lnTo>
                    <a:close/>
                  </a:path>
                  <a:path w="607695" h="575945">
                    <a:moveTo>
                      <a:pt x="528459" y="534873"/>
                    </a:moveTo>
                    <a:lnTo>
                      <a:pt x="528358" y="532549"/>
                    </a:lnTo>
                    <a:lnTo>
                      <a:pt x="528320" y="531393"/>
                    </a:lnTo>
                    <a:lnTo>
                      <a:pt x="525830" y="532612"/>
                    </a:lnTo>
                    <a:lnTo>
                      <a:pt x="524586" y="533234"/>
                    </a:lnTo>
                    <a:lnTo>
                      <a:pt x="525881" y="533781"/>
                    </a:lnTo>
                    <a:lnTo>
                      <a:pt x="527164" y="534339"/>
                    </a:lnTo>
                    <a:lnTo>
                      <a:pt x="528459" y="534873"/>
                    </a:lnTo>
                    <a:close/>
                  </a:path>
                  <a:path w="607695" h="575945">
                    <a:moveTo>
                      <a:pt x="551014" y="525272"/>
                    </a:moveTo>
                    <a:lnTo>
                      <a:pt x="548919" y="524090"/>
                    </a:lnTo>
                    <a:lnTo>
                      <a:pt x="548233" y="524916"/>
                    </a:lnTo>
                    <a:lnTo>
                      <a:pt x="547471" y="525703"/>
                    </a:lnTo>
                    <a:lnTo>
                      <a:pt x="546976" y="526554"/>
                    </a:lnTo>
                    <a:lnTo>
                      <a:pt x="546874" y="526707"/>
                    </a:lnTo>
                    <a:lnTo>
                      <a:pt x="547878" y="527100"/>
                    </a:lnTo>
                    <a:lnTo>
                      <a:pt x="548424" y="527392"/>
                    </a:lnTo>
                    <a:lnTo>
                      <a:pt x="550138" y="525983"/>
                    </a:lnTo>
                    <a:lnTo>
                      <a:pt x="551014" y="525272"/>
                    </a:lnTo>
                    <a:close/>
                  </a:path>
                  <a:path w="607695" h="575945">
                    <a:moveTo>
                      <a:pt x="553212" y="465416"/>
                    </a:moveTo>
                    <a:lnTo>
                      <a:pt x="552691" y="465137"/>
                    </a:lnTo>
                    <a:lnTo>
                      <a:pt x="551548" y="464489"/>
                    </a:lnTo>
                    <a:lnTo>
                      <a:pt x="548652" y="466255"/>
                    </a:lnTo>
                    <a:lnTo>
                      <a:pt x="549173" y="466559"/>
                    </a:lnTo>
                    <a:lnTo>
                      <a:pt x="549821" y="467207"/>
                    </a:lnTo>
                    <a:lnTo>
                      <a:pt x="551268" y="466686"/>
                    </a:lnTo>
                    <a:lnTo>
                      <a:pt x="552221" y="466001"/>
                    </a:lnTo>
                    <a:lnTo>
                      <a:pt x="553212" y="465416"/>
                    </a:lnTo>
                    <a:close/>
                  </a:path>
                  <a:path w="607695" h="575945">
                    <a:moveTo>
                      <a:pt x="553300" y="487349"/>
                    </a:moveTo>
                    <a:lnTo>
                      <a:pt x="553212" y="487070"/>
                    </a:lnTo>
                    <a:lnTo>
                      <a:pt x="552945" y="486295"/>
                    </a:lnTo>
                    <a:lnTo>
                      <a:pt x="552234" y="485686"/>
                    </a:lnTo>
                    <a:lnTo>
                      <a:pt x="551688" y="485000"/>
                    </a:lnTo>
                    <a:lnTo>
                      <a:pt x="551205" y="485482"/>
                    </a:lnTo>
                    <a:lnTo>
                      <a:pt x="550214" y="486143"/>
                    </a:lnTo>
                    <a:lnTo>
                      <a:pt x="550316" y="486410"/>
                    </a:lnTo>
                    <a:lnTo>
                      <a:pt x="550583" y="487172"/>
                    </a:lnTo>
                    <a:lnTo>
                      <a:pt x="551294" y="487807"/>
                    </a:lnTo>
                    <a:lnTo>
                      <a:pt x="551840" y="488480"/>
                    </a:lnTo>
                    <a:lnTo>
                      <a:pt x="552323" y="487997"/>
                    </a:lnTo>
                    <a:lnTo>
                      <a:pt x="553300" y="487349"/>
                    </a:lnTo>
                    <a:close/>
                  </a:path>
                  <a:path w="607695" h="575945">
                    <a:moveTo>
                      <a:pt x="572681" y="493420"/>
                    </a:moveTo>
                    <a:lnTo>
                      <a:pt x="571677" y="493179"/>
                    </a:lnTo>
                    <a:lnTo>
                      <a:pt x="570661" y="492950"/>
                    </a:lnTo>
                    <a:lnTo>
                      <a:pt x="569683" y="492709"/>
                    </a:lnTo>
                    <a:lnTo>
                      <a:pt x="568617" y="493776"/>
                    </a:lnTo>
                    <a:lnTo>
                      <a:pt x="568121" y="494258"/>
                    </a:lnTo>
                    <a:lnTo>
                      <a:pt x="569150" y="494461"/>
                    </a:lnTo>
                    <a:lnTo>
                      <a:pt x="570141" y="494804"/>
                    </a:lnTo>
                    <a:lnTo>
                      <a:pt x="571220" y="494779"/>
                    </a:lnTo>
                    <a:lnTo>
                      <a:pt x="571601" y="494779"/>
                    </a:lnTo>
                    <a:lnTo>
                      <a:pt x="572185" y="493903"/>
                    </a:lnTo>
                    <a:lnTo>
                      <a:pt x="572681" y="493420"/>
                    </a:lnTo>
                    <a:close/>
                  </a:path>
                  <a:path w="607695" h="575945">
                    <a:moveTo>
                      <a:pt x="578358" y="520623"/>
                    </a:moveTo>
                    <a:lnTo>
                      <a:pt x="577430" y="520268"/>
                    </a:lnTo>
                    <a:lnTo>
                      <a:pt x="576554" y="519823"/>
                    </a:lnTo>
                    <a:lnTo>
                      <a:pt x="575373" y="519544"/>
                    </a:lnTo>
                    <a:lnTo>
                      <a:pt x="574662" y="520420"/>
                    </a:lnTo>
                    <a:lnTo>
                      <a:pt x="574141" y="520928"/>
                    </a:lnTo>
                    <a:lnTo>
                      <a:pt x="576376" y="522554"/>
                    </a:lnTo>
                    <a:lnTo>
                      <a:pt x="577037" y="521906"/>
                    </a:lnTo>
                    <a:lnTo>
                      <a:pt x="577697" y="521271"/>
                    </a:lnTo>
                    <a:lnTo>
                      <a:pt x="578358" y="520623"/>
                    </a:lnTo>
                    <a:close/>
                  </a:path>
                  <a:path w="607695" h="575945">
                    <a:moveTo>
                      <a:pt x="582625" y="523468"/>
                    </a:moveTo>
                    <a:lnTo>
                      <a:pt x="580440" y="521804"/>
                    </a:lnTo>
                    <a:lnTo>
                      <a:pt x="578408" y="522173"/>
                    </a:lnTo>
                    <a:lnTo>
                      <a:pt x="578866" y="522998"/>
                    </a:lnTo>
                    <a:lnTo>
                      <a:pt x="579132" y="523963"/>
                    </a:lnTo>
                    <a:lnTo>
                      <a:pt x="579894" y="524560"/>
                    </a:lnTo>
                    <a:lnTo>
                      <a:pt x="580110" y="524738"/>
                    </a:lnTo>
                    <a:lnTo>
                      <a:pt x="581672" y="523875"/>
                    </a:lnTo>
                    <a:lnTo>
                      <a:pt x="582625" y="523468"/>
                    </a:lnTo>
                    <a:close/>
                  </a:path>
                  <a:path w="607695" h="575945">
                    <a:moveTo>
                      <a:pt x="590727" y="505015"/>
                    </a:moveTo>
                    <a:lnTo>
                      <a:pt x="590613" y="504736"/>
                    </a:lnTo>
                    <a:lnTo>
                      <a:pt x="590346" y="503961"/>
                    </a:lnTo>
                    <a:lnTo>
                      <a:pt x="589635" y="503339"/>
                    </a:lnTo>
                    <a:lnTo>
                      <a:pt x="589102" y="502666"/>
                    </a:lnTo>
                    <a:lnTo>
                      <a:pt x="588606" y="503148"/>
                    </a:lnTo>
                    <a:lnTo>
                      <a:pt x="588137" y="503631"/>
                    </a:lnTo>
                    <a:lnTo>
                      <a:pt x="587540" y="504190"/>
                    </a:lnTo>
                    <a:lnTo>
                      <a:pt x="588086" y="504837"/>
                    </a:lnTo>
                    <a:lnTo>
                      <a:pt x="588670" y="505485"/>
                    </a:lnTo>
                    <a:lnTo>
                      <a:pt x="589241" y="506145"/>
                    </a:lnTo>
                    <a:lnTo>
                      <a:pt x="589737" y="505663"/>
                    </a:lnTo>
                    <a:lnTo>
                      <a:pt x="590727" y="505015"/>
                    </a:lnTo>
                    <a:close/>
                  </a:path>
                  <a:path w="607695" h="575945">
                    <a:moveTo>
                      <a:pt x="596277" y="510120"/>
                    </a:moveTo>
                    <a:lnTo>
                      <a:pt x="595757" y="509816"/>
                    </a:lnTo>
                    <a:lnTo>
                      <a:pt x="595109" y="509168"/>
                    </a:lnTo>
                    <a:lnTo>
                      <a:pt x="593674" y="509689"/>
                    </a:lnTo>
                    <a:lnTo>
                      <a:pt x="592709" y="510374"/>
                    </a:lnTo>
                    <a:lnTo>
                      <a:pt x="591718" y="510959"/>
                    </a:lnTo>
                    <a:lnTo>
                      <a:pt x="592239" y="511238"/>
                    </a:lnTo>
                    <a:lnTo>
                      <a:pt x="592772" y="511556"/>
                    </a:lnTo>
                    <a:lnTo>
                      <a:pt x="593382" y="511886"/>
                    </a:lnTo>
                    <a:lnTo>
                      <a:pt x="596277" y="510120"/>
                    </a:lnTo>
                    <a:close/>
                  </a:path>
                  <a:path w="607695" h="575945">
                    <a:moveTo>
                      <a:pt x="607568" y="448398"/>
                    </a:moveTo>
                    <a:lnTo>
                      <a:pt x="607047" y="448106"/>
                    </a:lnTo>
                    <a:lnTo>
                      <a:pt x="606399" y="447446"/>
                    </a:lnTo>
                    <a:lnTo>
                      <a:pt x="606031" y="447586"/>
                    </a:lnTo>
                    <a:lnTo>
                      <a:pt x="604964" y="447967"/>
                    </a:lnTo>
                    <a:lnTo>
                      <a:pt x="604012" y="448665"/>
                    </a:lnTo>
                    <a:lnTo>
                      <a:pt x="603008" y="449237"/>
                    </a:lnTo>
                    <a:lnTo>
                      <a:pt x="604062" y="449834"/>
                    </a:lnTo>
                    <a:lnTo>
                      <a:pt x="604685" y="450176"/>
                    </a:lnTo>
                    <a:lnTo>
                      <a:pt x="605624" y="449592"/>
                    </a:lnTo>
                    <a:lnTo>
                      <a:pt x="606602" y="449008"/>
                    </a:lnTo>
                    <a:lnTo>
                      <a:pt x="607568" y="448398"/>
                    </a:lnTo>
                    <a:close/>
                  </a:path>
                </a:pathLst>
              </a:custGeom>
              <a:solidFill>
                <a:srgbClr val="4F5252">
                  <a:alpha val="29998"/>
                </a:srgbClr>
              </a:solidFill>
            </p:spPr>
            <p:txBody>
              <a:bodyPr wrap="square" lIns="0" tIns="0" rIns="0" bIns="0" rtlCol="0"/>
              <a:lstStyle/>
              <a:p>
                <a:endParaRPr/>
              </a:p>
            </p:txBody>
          </p:sp>
          <p:sp>
            <p:nvSpPr>
              <p:cNvPr id="125" name="object 196">
                <a:extLst>
                  <a:ext uri="{FF2B5EF4-FFF2-40B4-BE49-F238E27FC236}">
                    <a16:creationId xmlns:a16="http://schemas.microsoft.com/office/drawing/2014/main" id="{4635B4B1-66C9-3696-F160-59C4D64E9D68}"/>
                  </a:ext>
                </a:extLst>
              </p:cNvPr>
              <p:cNvSpPr/>
              <p:nvPr/>
            </p:nvSpPr>
            <p:spPr>
              <a:xfrm>
                <a:off x="4928019" y="8252993"/>
                <a:ext cx="607060" cy="214629"/>
              </a:xfrm>
              <a:custGeom>
                <a:avLst/>
                <a:gdLst/>
                <a:ahLst/>
                <a:cxnLst/>
                <a:rect l="l" t="t" r="r" b="b"/>
                <a:pathLst>
                  <a:path w="607060" h="214629">
                    <a:moveTo>
                      <a:pt x="3086" y="135089"/>
                    </a:moveTo>
                    <a:lnTo>
                      <a:pt x="2984" y="134823"/>
                    </a:lnTo>
                    <a:lnTo>
                      <a:pt x="2717" y="134048"/>
                    </a:lnTo>
                    <a:lnTo>
                      <a:pt x="2006" y="133426"/>
                    </a:lnTo>
                    <a:lnTo>
                      <a:pt x="1473" y="132753"/>
                    </a:lnTo>
                    <a:lnTo>
                      <a:pt x="990" y="133235"/>
                    </a:lnTo>
                    <a:lnTo>
                      <a:pt x="0" y="133883"/>
                    </a:lnTo>
                    <a:lnTo>
                      <a:pt x="88" y="134162"/>
                    </a:lnTo>
                    <a:lnTo>
                      <a:pt x="355" y="134924"/>
                    </a:lnTo>
                    <a:lnTo>
                      <a:pt x="1066" y="135547"/>
                    </a:lnTo>
                    <a:lnTo>
                      <a:pt x="1612" y="136232"/>
                    </a:lnTo>
                    <a:lnTo>
                      <a:pt x="2095" y="135750"/>
                    </a:lnTo>
                    <a:lnTo>
                      <a:pt x="3086" y="135089"/>
                    </a:lnTo>
                    <a:close/>
                  </a:path>
                  <a:path w="607060" h="214629">
                    <a:moveTo>
                      <a:pt x="3632" y="149021"/>
                    </a:moveTo>
                    <a:lnTo>
                      <a:pt x="3276" y="147980"/>
                    </a:lnTo>
                    <a:lnTo>
                      <a:pt x="2552" y="147358"/>
                    </a:lnTo>
                    <a:lnTo>
                      <a:pt x="2006" y="146672"/>
                    </a:lnTo>
                    <a:lnTo>
                      <a:pt x="1536" y="147154"/>
                    </a:lnTo>
                    <a:lnTo>
                      <a:pt x="444" y="148209"/>
                    </a:lnTo>
                    <a:lnTo>
                      <a:pt x="1016" y="148844"/>
                    </a:lnTo>
                    <a:lnTo>
                      <a:pt x="1574" y="149504"/>
                    </a:lnTo>
                    <a:lnTo>
                      <a:pt x="2146" y="150164"/>
                    </a:lnTo>
                    <a:lnTo>
                      <a:pt x="2654" y="149682"/>
                    </a:lnTo>
                    <a:lnTo>
                      <a:pt x="3632" y="149021"/>
                    </a:lnTo>
                    <a:close/>
                  </a:path>
                  <a:path w="607060" h="214629">
                    <a:moveTo>
                      <a:pt x="8089" y="126263"/>
                    </a:moveTo>
                    <a:lnTo>
                      <a:pt x="7061" y="126060"/>
                    </a:lnTo>
                    <a:lnTo>
                      <a:pt x="6057" y="125730"/>
                    </a:lnTo>
                    <a:lnTo>
                      <a:pt x="4991" y="125730"/>
                    </a:lnTo>
                    <a:lnTo>
                      <a:pt x="4622" y="125742"/>
                    </a:lnTo>
                    <a:lnTo>
                      <a:pt x="4025" y="126619"/>
                    </a:lnTo>
                    <a:lnTo>
                      <a:pt x="3530" y="127101"/>
                    </a:lnTo>
                    <a:lnTo>
                      <a:pt x="4546" y="127330"/>
                    </a:lnTo>
                    <a:lnTo>
                      <a:pt x="5537" y="127571"/>
                    </a:lnTo>
                    <a:lnTo>
                      <a:pt x="6515" y="127800"/>
                    </a:lnTo>
                    <a:lnTo>
                      <a:pt x="8089" y="126263"/>
                    </a:lnTo>
                    <a:close/>
                  </a:path>
                  <a:path w="607060" h="214629">
                    <a:moveTo>
                      <a:pt x="10325" y="182181"/>
                    </a:moveTo>
                    <a:lnTo>
                      <a:pt x="9867" y="181991"/>
                    </a:lnTo>
                    <a:lnTo>
                      <a:pt x="10007" y="182486"/>
                    </a:lnTo>
                    <a:lnTo>
                      <a:pt x="10223" y="182270"/>
                    </a:lnTo>
                    <a:close/>
                  </a:path>
                  <a:path w="607060" h="214629">
                    <a:moveTo>
                      <a:pt x="12573" y="139979"/>
                    </a:moveTo>
                    <a:lnTo>
                      <a:pt x="12001" y="139344"/>
                    </a:lnTo>
                    <a:lnTo>
                      <a:pt x="11442" y="138684"/>
                    </a:lnTo>
                    <a:lnTo>
                      <a:pt x="10871" y="138023"/>
                    </a:lnTo>
                    <a:lnTo>
                      <a:pt x="10375" y="138506"/>
                    </a:lnTo>
                    <a:lnTo>
                      <a:pt x="9385" y="139166"/>
                    </a:lnTo>
                    <a:lnTo>
                      <a:pt x="9740" y="140208"/>
                    </a:lnTo>
                    <a:lnTo>
                      <a:pt x="10464" y="140830"/>
                    </a:lnTo>
                    <a:lnTo>
                      <a:pt x="11010" y="141528"/>
                    </a:lnTo>
                    <a:lnTo>
                      <a:pt x="11480" y="141033"/>
                    </a:lnTo>
                    <a:lnTo>
                      <a:pt x="12573" y="139979"/>
                    </a:lnTo>
                    <a:close/>
                  </a:path>
                  <a:path w="607060" h="214629">
                    <a:moveTo>
                      <a:pt x="14655" y="192214"/>
                    </a:moveTo>
                    <a:lnTo>
                      <a:pt x="14084" y="191579"/>
                    </a:lnTo>
                    <a:lnTo>
                      <a:pt x="13512" y="190931"/>
                    </a:lnTo>
                    <a:lnTo>
                      <a:pt x="12941" y="190271"/>
                    </a:lnTo>
                    <a:lnTo>
                      <a:pt x="12573" y="190601"/>
                    </a:lnTo>
                    <a:lnTo>
                      <a:pt x="12357" y="190779"/>
                    </a:lnTo>
                    <a:lnTo>
                      <a:pt x="13169" y="193662"/>
                    </a:lnTo>
                    <a:lnTo>
                      <a:pt x="14655" y="192214"/>
                    </a:lnTo>
                    <a:close/>
                  </a:path>
                  <a:path w="607060" h="214629">
                    <a:moveTo>
                      <a:pt x="14935" y="182892"/>
                    </a:moveTo>
                    <a:lnTo>
                      <a:pt x="13423" y="183172"/>
                    </a:lnTo>
                    <a:lnTo>
                      <a:pt x="11887" y="183438"/>
                    </a:lnTo>
                    <a:lnTo>
                      <a:pt x="10388" y="183730"/>
                    </a:lnTo>
                    <a:lnTo>
                      <a:pt x="10909" y="184594"/>
                    </a:lnTo>
                    <a:lnTo>
                      <a:pt x="11988" y="186334"/>
                    </a:lnTo>
                    <a:lnTo>
                      <a:pt x="12979" y="185191"/>
                    </a:lnTo>
                    <a:lnTo>
                      <a:pt x="14935" y="182892"/>
                    </a:lnTo>
                    <a:close/>
                  </a:path>
                  <a:path w="607060" h="214629">
                    <a:moveTo>
                      <a:pt x="20307" y="107365"/>
                    </a:moveTo>
                    <a:lnTo>
                      <a:pt x="20231" y="107086"/>
                    </a:lnTo>
                    <a:lnTo>
                      <a:pt x="19951" y="106324"/>
                    </a:lnTo>
                    <a:lnTo>
                      <a:pt x="19240" y="105702"/>
                    </a:lnTo>
                    <a:lnTo>
                      <a:pt x="18707" y="105016"/>
                    </a:lnTo>
                    <a:lnTo>
                      <a:pt x="18224" y="105498"/>
                    </a:lnTo>
                    <a:lnTo>
                      <a:pt x="17233" y="106159"/>
                    </a:lnTo>
                    <a:lnTo>
                      <a:pt x="17335" y="106426"/>
                    </a:lnTo>
                    <a:lnTo>
                      <a:pt x="17589" y="107200"/>
                    </a:lnTo>
                    <a:lnTo>
                      <a:pt x="18300" y="107823"/>
                    </a:lnTo>
                    <a:lnTo>
                      <a:pt x="18846" y="108496"/>
                    </a:lnTo>
                    <a:lnTo>
                      <a:pt x="19329" y="108013"/>
                    </a:lnTo>
                    <a:lnTo>
                      <a:pt x="20307" y="107365"/>
                    </a:lnTo>
                    <a:close/>
                  </a:path>
                  <a:path w="607060" h="214629">
                    <a:moveTo>
                      <a:pt x="35941" y="153593"/>
                    </a:moveTo>
                    <a:lnTo>
                      <a:pt x="35839" y="153327"/>
                    </a:lnTo>
                    <a:lnTo>
                      <a:pt x="35560" y="152565"/>
                    </a:lnTo>
                    <a:lnTo>
                      <a:pt x="34848" y="151942"/>
                    </a:lnTo>
                    <a:lnTo>
                      <a:pt x="34315" y="151257"/>
                    </a:lnTo>
                    <a:lnTo>
                      <a:pt x="33832" y="151739"/>
                    </a:lnTo>
                    <a:lnTo>
                      <a:pt x="32740" y="152793"/>
                    </a:lnTo>
                    <a:lnTo>
                      <a:pt x="34455" y="154736"/>
                    </a:lnTo>
                    <a:lnTo>
                      <a:pt x="34937" y="154254"/>
                    </a:lnTo>
                    <a:lnTo>
                      <a:pt x="35941" y="153593"/>
                    </a:lnTo>
                    <a:close/>
                  </a:path>
                  <a:path w="607060" h="214629">
                    <a:moveTo>
                      <a:pt x="43649" y="117094"/>
                    </a:moveTo>
                    <a:lnTo>
                      <a:pt x="43548" y="116827"/>
                    </a:lnTo>
                    <a:lnTo>
                      <a:pt x="43281" y="116065"/>
                    </a:lnTo>
                    <a:lnTo>
                      <a:pt x="42570" y="115430"/>
                    </a:lnTo>
                    <a:lnTo>
                      <a:pt x="42037" y="114757"/>
                    </a:lnTo>
                    <a:lnTo>
                      <a:pt x="41554" y="115239"/>
                    </a:lnTo>
                    <a:lnTo>
                      <a:pt x="40563" y="115887"/>
                    </a:lnTo>
                    <a:lnTo>
                      <a:pt x="40652" y="116166"/>
                    </a:lnTo>
                    <a:lnTo>
                      <a:pt x="40919" y="116928"/>
                    </a:lnTo>
                    <a:lnTo>
                      <a:pt x="41630" y="117551"/>
                    </a:lnTo>
                    <a:lnTo>
                      <a:pt x="42176" y="118237"/>
                    </a:lnTo>
                    <a:lnTo>
                      <a:pt x="42659" y="117754"/>
                    </a:lnTo>
                    <a:lnTo>
                      <a:pt x="43649" y="117094"/>
                    </a:lnTo>
                    <a:close/>
                  </a:path>
                  <a:path w="607060" h="214629">
                    <a:moveTo>
                      <a:pt x="52933" y="100482"/>
                    </a:moveTo>
                    <a:lnTo>
                      <a:pt x="51917" y="100253"/>
                    </a:lnTo>
                    <a:lnTo>
                      <a:pt x="49961" y="99783"/>
                    </a:lnTo>
                    <a:lnTo>
                      <a:pt x="48374" y="101320"/>
                    </a:lnTo>
                    <a:lnTo>
                      <a:pt x="49403" y="101523"/>
                    </a:lnTo>
                    <a:lnTo>
                      <a:pt x="50406" y="101854"/>
                    </a:lnTo>
                    <a:lnTo>
                      <a:pt x="51473" y="101854"/>
                    </a:lnTo>
                    <a:lnTo>
                      <a:pt x="51854" y="101841"/>
                    </a:lnTo>
                    <a:lnTo>
                      <a:pt x="52438" y="100965"/>
                    </a:lnTo>
                    <a:lnTo>
                      <a:pt x="52933" y="100482"/>
                    </a:lnTo>
                    <a:close/>
                  </a:path>
                  <a:path w="607060" h="214629">
                    <a:moveTo>
                      <a:pt x="60579" y="196392"/>
                    </a:moveTo>
                    <a:lnTo>
                      <a:pt x="59550" y="196113"/>
                    </a:lnTo>
                    <a:lnTo>
                      <a:pt x="59029" y="195808"/>
                    </a:lnTo>
                    <a:lnTo>
                      <a:pt x="58521" y="196672"/>
                    </a:lnTo>
                    <a:lnTo>
                      <a:pt x="57505" y="198348"/>
                    </a:lnTo>
                    <a:lnTo>
                      <a:pt x="58661" y="198996"/>
                    </a:lnTo>
                    <a:lnTo>
                      <a:pt x="59182" y="199301"/>
                    </a:lnTo>
                    <a:lnTo>
                      <a:pt x="59651" y="198424"/>
                    </a:lnTo>
                    <a:lnTo>
                      <a:pt x="60299" y="197561"/>
                    </a:lnTo>
                    <a:lnTo>
                      <a:pt x="60502" y="196697"/>
                    </a:lnTo>
                    <a:lnTo>
                      <a:pt x="60579" y="196392"/>
                    </a:lnTo>
                    <a:close/>
                  </a:path>
                  <a:path w="607060" h="214629">
                    <a:moveTo>
                      <a:pt x="61137" y="210324"/>
                    </a:moveTo>
                    <a:lnTo>
                      <a:pt x="60109" y="210045"/>
                    </a:lnTo>
                    <a:lnTo>
                      <a:pt x="59588" y="209740"/>
                    </a:lnTo>
                    <a:lnTo>
                      <a:pt x="59067" y="210604"/>
                    </a:lnTo>
                    <a:lnTo>
                      <a:pt x="58559" y="211467"/>
                    </a:lnTo>
                    <a:lnTo>
                      <a:pt x="58064" y="212280"/>
                    </a:lnTo>
                    <a:lnTo>
                      <a:pt x="59207" y="212928"/>
                    </a:lnTo>
                    <a:lnTo>
                      <a:pt x="59728" y="213233"/>
                    </a:lnTo>
                    <a:lnTo>
                      <a:pt x="60210" y="212356"/>
                    </a:lnTo>
                    <a:lnTo>
                      <a:pt x="60845" y="211493"/>
                    </a:lnTo>
                    <a:lnTo>
                      <a:pt x="61061" y="210629"/>
                    </a:lnTo>
                    <a:lnTo>
                      <a:pt x="61137" y="210324"/>
                    </a:lnTo>
                    <a:close/>
                  </a:path>
                  <a:path w="607060" h="214629">
                    <a:moveTo>
                      <a:pt x="107746" y="114046"/>
                    </a:moveTo>
                    <a:lnTo>
                      <a:pt x="106730" y="113766"/>
                    </a:lnTo>
                    <a:lnTo>
                      <a:pt x="106210" y="113474"/>
                    </a:lnTo>
                    <a:lnTo>
                      <a:pt x="105702" y="114338"/>
                    </a:lnTo>
                    <a:lnTo>
                      <a:pt x="105181" y="115189"/>
                    </a:lnTo>
                    <a:lnTo>
                      <a:pt x="104686" y="116014"/>
                    </a:lnTo>
                    <a:lnTo>
                      <a:pt x="105321" y="116370"/>
                    </a:lnTo>
                    <a:lnTo>
                      <a:pt x="106349" y="116954"/>
                    </a:lnTo>
                    <a:lnTo>
                      <a:pt x="106819" y="116090"/>
                    </a:lnTo>
                    <a:lnTo>
                      <a:pt x="107480" y="115227"/>
                    </a:lnTo>
                    <a:lnTo>
                      <a:pt x="107670" y="114363"/>
                    </a:lnTo>
                    <a:lnTo>
                      <a:pt x="107746" y="114046"/>
                    </a:lnTo>
                    <a:close/>
                  </a:path>
                  <a:path w="607060" h="214629">
                    <a:moveTo>
                      <a:pt x="144983" y="107899"/>
                    </a:moveTo>
                    <a:lnTo>
                      <a:pt x="144284" y="107518"/>
                    </a:lnTo>
                    <a:lnTo>
                      <a:pt x="142887" y="106730"/>
                    </a:lnTo>
                    <a:lnTo>
                      <a:pt x="142214" y="107543"/>
                    </a:lnTo>
                    <a:lnTo>
                      <a:pt x="141465" y="108331"/>
                    </a:lnTo>
                    <a:lnTo>
                      <a:pt x="140944" y="109194"/>
                    </a:lnTo>
                    <a:lnTo>
                      <a:pt x="140868" y="109334"/>
                    </a:lnTo>
                    <a:lnTo>
                      <a:pt x="141859" y="109728"/>
                    </a:lnTo>
                    <a:lnTo>
                      <a:pt x="142405" y="110032"/>
                    </a:lnTo>
                    <a:lnTo>
                      <a:pt x="143256" y="109334"/>
                    </a:lnTo>
                    <a:lnTo>
                      <a:pt x="144119" y="108610"/>
                    </a:lnTo>
                    <a:lnTo>
                      <a:pt x="144983" y="107899"/>
                    </a:lnTo>
                    <a:close/>
                  </a:path>
                  <a:path w="607060" h="214629">
                    <a:moveTo>
                      <a:pt x="149225" y="214299"/>
                    </a:moveTo>
                    <a:lnTo>
                      <a:pt x="149123" y="211975"/>
                    </a:lnTo>
                    <a:lnTo>
                      <a:pt x="149085" y="210820"/>
                    </a:lnTo>
                    <a:lnTo>
                      <a:pt x="146596" y="212039"/>
                    </a:lnTo>
                    <a:lnTo>
                      <a:pt x="145351" y="212661"/>
                    </a:lnTo>
                    <a:lnTo>
                      <a:pt x="146646" y="213207"/>
                    </a:lnTo>
                    <a:lnTo>
                      <a:pt x="147929" y="213766"/>
                    </a:lnTo>
                    <a:lnTo>
                      <a:pt x="149225" y="214299"/>
                    </a:lnTo>
                    <a:close/>
                  </a:path>
                  <a:path w="607060" h="214629">
                    <a:moveTo>
                      <a:pt x="154012" y="104686"/>
                    </a:moveTo>
                    <a:lnTo>
                      <a:pt x="150977" y="105232"/>
                    </a:lnTo>
                    <a:lnTo>
                      <a:pt x="149466" y="105511"/>
                    </a:lnTo>
                    <a:lnTo>
                      <a:pt x="150533" y="107251"/>
                    </a:lnTo>
                    <a:lnTo>
                      <a:pt x="151079" y="108127"/>
                    </a:lnTo>
                    <a:lnTo>
                      <a:pt x="152057" y="106972"/>
                    </a:lnTo>
                    <a:lnTo>
                      <a:pt x="153047" y="105829"/>
                    </a:lnTo>
                    <a:lnTo>
                      <a:pt x="154012" y="104686"/>
                    </a:lnTo>
                    <a:close/>
                  </a:path>
                  <a:path w="607060" h="214629">
                    <a:moveTo>
                      <a:pt x="157695" y="102768"/>
                    </a:moveTo>
                    <a:lnTo>
                      <a:pt x="156895" y="101688"/>
                    </a:lnTo>
                    <a:lnTo>
                      <a:pt x="156591" y="101003"/>
                    </a:lnTo>
                    <a:lnTo>
                      <a:pt x="154825" y="102412"/>
                    </a:lnTo>
                    <a:lnTo>
                      <a:pt x="153962" y="103111"/>
                    </a:lnTo>
                    <a:lnTo>
                      <a:pt x="153974" y="103632"/>
                    </a:lnTo>
                    <a:lnTo>
                      <a:pt x="154025" y="104673"/>
                    </a:lnTo>
                    <a:lnTo>
                      <a:pt x="155181" y="104127"/>
                    </a:lnTo>
                    <a:lnTo>
                      <a:pt x="156489" y="103708"/>
                    </a:lnTo>
                    <a:lnTo>
                      <a:pt x="157695" y="102768"/>
                    </a:lnTo>
                    <a:close/>
                  </a:path>
                  <a:path w="607060" h="214629">
                    <a:moveTo>
                      <a:pt x="161709" y="182181"/>
                    </a:moveTo>
                    <a:lnTo>
                      <a:pt x="160693" y="181952"/>
                    </a:lnTo>
                    <a:lnTo>
                      <a:pt x="159689" y="181698"/>
                    </a:lnTo>
                    <a:lnTo>
                      <a:pt x="158724" y="181483"/>
                    </a:lnTo>
                    <a:lnTo>
                      <a:pt x="157149" y="183019"/>
                    </a:lnTo>
                    <a:lnTo>
                      <a:pt x="158178" y="183210"/>
                    </a:lnTo>
                    <a:lnTo>
                      <a:pt x="159181" y="183553"/>
                    </a:lnTo>
                    <a:lnTo>
                      <a:pt x="160248" y="183553"/>
                    </a:lnTo>
                    <a:lnTo>
                      <a:pt x="160616" y="183540"/>
                    </a:lnTo>
                    <a:lnTo>
                      <a:pt x="161213" y="182664"/>
                    </a:lnTo>
                    <a:lnTo>
                      <a:pt x="161709" y="182181"/>
                    </a:lnTo>
                    <a:close/>
                  </a:path>
                  <a:path w="607060" h="214629">
                    <a:moveTo>
                      <a:pt x="167233" y="110121"/>
                    </a:moveTo>
                    <a:lnTo>
                      <a:pt x="166204" y="109829"/>
                    </a:lnTo>
                    <a:lnTo>
                      <a:pt x="165684" y="109537"/>
                    </a:lnTo>
                    <a:lnTo>
                      <a:pt x="165163" y="110388"/>
                    </a:lnTo>
                    <a:lnTo>
                      <a:pt x="164655" y="111264"/>
                    </a:lnTo>
                    <a:lnTo>
                      <a:pt x="164160" y="112077"/>
                    </a:lnTo>
                    <a:lnTo>
                      <a:pt x="165823" y="113017"/>
                    </a:lnTo>
                    <a:lnTo>
                      <a:pt x="166306" y="112153"/>
                    </a:lnTo>
                    <a:lnTo>
                      <a:pt x="166941" y="111277"/>
                    </a:lnTo>
                    <a:lnTo>
                      <a:pt x="167157" y="110426"/>
                    </a:lnTo>
                    <a:lnTo>
                      <a:pt x="167233" y="110121"/>
                    </a:lnTo>
                    <a:close/>
                  </a:path>
                  <a:path w="607060" h="214629">
                    <a:moveTo>
                      <a:pt x="214642" y="148780"/>
                    </a:moveTo>
                    <a:lnTo>
                      <a:pt x="214287" y="147739"/>
                    </a:lnTo>
                    <a:lnTo>
                      <a:pt x="213563" y="147116"/>
                    </a:lnTo>
                    <a:lnTo>
                      <a:pt x="213029" y="146431"/>
                    </a:lnTo>
                    <a:lnTo>
                      <a:pt x="212547" y="146913"/>
                    </a:lnTo>
                    <a:lnTo>
                      <a:pt x="211467" y="147967"/>
                    </a:lnTo>
                    <a:lnTo>
                      <a:pt x="212026" y="148602"/>
                    </a:lnTo>
                    <a:lnTo>
                      <a:pt x="212585" y="149263"/>
                    </a:lnTo>
                    <a:lnTo>
                      <a:pt x="213169" y="149923"/>
                    </a:lnTo>
                    <a:lnTo>
                      <a:pt x="213664" y="149440"/>
                    </a:lnTo>
                    <a:lnTo>
                      <a:pt x="214642" y="148780"/>
                    </a:lnTo>
                    <a:close/>
                  </a:path>
                  <a:path w="607060" h="214629">
                    <a:moveTo>
                      <a:pt x="217055" y="189534"/>
                    </a:moveTo>
                    <a:lnTo>
                      <a:pt x="216039" y="189293"/>
                    </a:lnTo>
                    <a:lnTo>
                      <a:pt x="215036" y="189064"/>
                    </a:lnTo>
                    <a:lnTo>
                      <a:pt x="214058" y="188823"/>
                    </a:lnTo>
                    <a:lnTo>
                      <a:pt x="212991" y="189890"/>
                    </a:lnTo>
                    <a:lnTo>
                      <a:pt x="212496" y="190373"/>
                    </a:lnTo>
                    <a:lnTo>
                      <a:pt x="213525" y="190576"/>
                    </a:lnTo>
                    <a:lnTo>
                      <a:pt x="214515" y="190919"/>
                    </a:lnTo>
                    <a:lnTo>
                      <a:pt x="215595" y="190893"/>
                    </a:lnTo>
                    <a:lnTo>
                      <a:pt x="215963" y="190893"/>
                    </a:lnTo>
                    <a:lnTo>
                      <a:pt x="216560" y="190017"/>
                    </a:lnTo>
                    <a:lnTo>
                      <a:pt x="217055" y="189534"/>
                    </a:lnTo>
                    <a:close/>
                  </a:path>
                  <a:path w="607060" h="214629">
                    <a:moveTo>
                      <a:pt x="227330" y="121894"/>
                    </a:moveTo>
                    <a:lnTo>
                      <a:pt x="227241" y="121615"/>
                    </a:lnTo>
                    <a:lnTo>
                      <a:pt x="226974" y="120840"/>
                    </a:lnTo>
                    <a:lnTo>
                      <a:pt x="226263" y="120230"/>
                    </a:lnTo>
                    <a:lnTo>
                      <a:pt x="225717" y="119532"/>
                    </a:lnTo>
                    <a:lnTo>
                      <a:pt x="225234" y="120027"/>
                    </a:lnTo>
                    <a:lnTo>
                      <a:pt x="224243" y="120688"/>
                    </a:lnTo>
                    <a:lnTo>
                      <a:pt x="224345" y="120954"/>
                    </a:lnTo>
                    <a:lnTo>
                      <a:pt x="224612" y="121716"/>
                    </a:lnTo>
                    <a:lnTo>
                      <a:pt x="225323" y="122339"/>
                    </a:lnTo>
                    <a:lnTo>
                      <a:pt x="225869" y="123024"/>
                    </a:lnTo>
                    <a:lnTo>
                      <a:pt x="226352" y="122542"/>
                    </a:lnTo>
                    <a:lnTo>
                      <a:pt x="227330" y="121894"/>
                    </a:lnTo>
                    <a:close/>
                  </a:path>
                  <a:path w="607060" h="214629">
                    <a:moveTo>
                      <a:pt x="234569" y="168770"/>
                    </a:moveTo>
                    <a:lnTo>
                      <a:pt x="233565" y="168529"/>
                    </a:lnTo>
                    <a:lnTo>
                      <a:pt x="232549" y="168300"/>
                    </a:lnTo>
                    <a:lnTo>
                      <a:pt x="231571" y="168059"/>
                    </a:lnTo>
                    <a:lnTo>
                      <a:pt x="231000" y="168643"/>
                    </a:lnTo>
                    <a:lnTo>
                      <a:pt x="230009" y="169608"/>
                    </a:lnTo>
                    <a:lnTo>
                      <a:pt x="231038" y="169811"/>
                    </a:lnTo>
                    <a:lnTo>
                      <a:pt x="232029" y="170154"/>
                    </a:lnTo>
                    <a:lnTo>
                      <a:pt x="233108" y="170129"/>
                    </a:lnTo>
                    <a:lnTo>
                      <a:pt x="233489" y="170129"/>
                    </a:lnTo>
                    <a:lnTo>
                      <a:pt x="234073" y="169252"/>
                    </a:lnTo>
                    <a:lnTo>
                      <a:pt x="234569" y="168770"/>
                    </a:lnTo>
                    <a:close/>
                  </a:path>
                  <a:path w="607060" h="214629">
                    <a:moveTo>
                      <a:pt x="236474" y="101765"/>
                    </a:moveTo>
                    <a:lnTo>
                      <a:pt x="235470" y="101549"/>
                    </a:lnTo>
                    <a:lnTo>
                      <a:pt x="233489" y="101079"/>
                    </a:lnTo>
                    <a:lnTo>
                      <a:pt x="232410" y="102133"/>
                    </a:lnTo>
                    <a:lnTo>
                      <a:pt x="231927" y="102616"/>
                    </a:lnTo>
                    <a:lnTo>
                      <a:pt x="232956" y="102819"/>
                    </a:lnTo>
                    <a:lnTo>
                      <a:pt x="233934" y="103162"/>
                    </a:lnTo>
                    <a:lnTo>
                      <a:pt x="235026" y="103136"/>
                    </a:lnTo>
                    <a:lnTo>
                      <a:pt x="235394" y="103136"/>
                    </a:lnTo>
                    <a:lnTo>
                      <a:pt x="235991" y="102247"/>
                    </a:lnTo>
                    <a:lnTo>
                      <a:pt x="236474" y="101765"/>
                    </a:lnTo>
                    <a:close/>
                  </a:path>
                  <a:path w="607060" h="214629">
                    <a:moveTo>
                      <a:pt x="237744" y="133108"/>
                    </a:moveTo>
                    <a:lnTo>
                      <a:pt x="237223" y="132816"/>
                    </a:lnTo>
                    <a:lnTo>
                      <a:pt x="236562" y="132168"/>
                    </a:lnTo>
                    <a:lnTo>
                      <a:pt x="235140" y="132676"/>
                    </a:lnTo>
                    <a:lnTo>
                      <a:pt x="234188" y="133375"/>
                    </a:lnTo>
                    <a:lnTo>
                      <a:pt x="233184" y="133946"/>
                    </a:lnTo>
                    <a:lnTo>
                      <a:pt x="234848" y="134886"/>
                    </a:lnTo>
                    <a:lnTo>
                      <a:pt x="235800" y="134315"/>
                    </a:lnTo>
                    <a:lnTo>
                      <a:pt x="237744" y="133108"/>
                    </a:lnTo>
                    <a:close/>
                  </a:path>
                  <a:path w="607060" h="214629">
                    <a:moveTo>
                      <a:pt x="271665" y="63728"/>
                    </a:moveTo>
                    <a:lnTo>
                      <a:pt x="270002" y="62788"/>
                    </a:lnTo>
                    <a:lnTo>
                      <a:pt x="269062" y="63373"/>
                    </a:lnTo>
                    <a:lnTo>
                      <a:pt x="268084" y="63957"/>
                    </a:lnTo>
                    <a:lnTo>
                      <a:pt x="267106" y="64566"/>
                    </a:lnTo>
                    <a:lnTo>
                      <a:pt x="267627" y="64858"/>
                    </a:lnTo>
                    <a:lnTo>
                      <a:pt x="268287" y="65519"/>
                    </a:lnTo>
                    <a:lnTo>
                      <a:pt x="268655" y="65379"/>
                    </a:lnTo>
                    <a:lnTo>
                      <a:pt x="269709" y="64998"/>
                    </a:lnTo>
                    <a:lnTo>
                      <a:pt x="270662" y="64300"/>
                    </a:lnTo>
                    <a:lnTo>
                      <a:pt x="271665" y="63728"/>
                    </a:lnTo>
                    <a:close/>
                  </a:path>
                  <a:path w="607060" h="214629">
                    <a:moveTo>
                      <a:pt x="273621" y="112471"/>
                    </a:moveTo>
                    <a:lnTo>
                      <a:pt x="272580" y="112280"/>
                    </a:lnTo>
                    <a:lnTo>
                      <a:pt x="271589" y="111937"/>
                    </a:lnTo>
                    <a:lnTo>
                      <a:pt x="270510" y="111937"/>
                    </a:lnTo>
                    <a:lnTo>
                      <a:pt x="270141" y="111950"/>
                    </a:lnTo>
                    <a:lnTo>
                      <a:pt x="269557" y="112826"/>
                    </a:lnTo>
                    <a:lnTo>
                      <a:pt x="269062" y="113309"/>
                    </a:lnTo>
                    <a:lnTo>
                      <a:pt x="270065" y="113538"/>
                    </a:lnTo>
                    <a:lnTo>
                      <a:pt x="271068" y="113792"/>
                    </a:lnTo>
                    <a:lnTo>
                      <a:pt x="272034" y="114007"/>
                    </a:lnTo>
                    <a:lnTo>
                      <a:pt x="273621" y="112471"/>
                    </a:lnTo>
                    <a:close/>
                  </a:path>
                  <a:path w="607060" h="214629">
                    <a:moveTo>
                      <a:pt x="302869" y="156197"/>
                    </a:moveTo>
                    <a:lnTo>
                      <a:pt x="301866" y="155968"/>
                    </a:lnTo>
                    <a:lnTo>
                      <a:pt x="300863" y="155714"/>
                    </a:lnTo>
                    <a:lnTo>
                      <a:pt x="299897" y="155498"/>
                    </a:lnTo>
                    <a:lnTo>
                      <a:pt x="298310" y="157035"/>
                    </a:lnTo>
                    <a:lnTo>
                      <a:pt x="299351" y="157226"/>
                    </a:lnTo>
                    <a:lnTo>
                      <a:pt x="300342" y="157568"/>
                    </a:lnTo>
                    <a:lnTo>
                      <a:pt x="301421" y="157568"/>
                    </a:lnTo>
                    <a:lnTo>
                      <a:pt x="301790" y="157556"/>
                    </a:lnTo>
                    <a:lnTo>
                      <a:pt x="302374" y="156679"/>
                    </a:lnTo>
                    <a:lnTo>
                      <a:pt x="302869" y="156197"/>
                    </a:lnTo>
                    <a:close/>
                  </a:path>
                  <a:path w="607060" h="214629">
                    <a:moveTo>
                      <a:pt x="304368" y="78752"/>
                    </a:moveTo>
                    <a:lnTo>
                      <a:pt x="303847" y="78460"/>
                    </a:lnTo>
                    <a:lnTo>
                      <a:pt x="303199" y="77800"/>
                    </a:lnTo>
                    <a:lnTo>
                      <a:pt x="301764" y="78320"/>
                    </a:lnTo>
                    <a:lnTo>
                      <a:pt x="300812" y="79006"/>
                    </a:lnTo>
                    <a:lnTo>
                      <a:pt x="299808" y="79590"/>
                    </a:lnTo>
                    <a:lnTo>
                      <a:pt x="300329" y="79870"/>
                    </a:lnTo>
                    <a:lnTo>
                      <a:pt x="300990" y="80530"/>
                    </a:lnTo>
                    <a:lnTo>
                      <a:pt x="301358" y="80391"/>
                    </a:lnTo>
                    <a:lnTo>
                      <a:pt x="302412" y="80022"/>
                    </a:lnTo>
                    <a:lnTo>
                      <a:pt x="303364" y="79324"/>
                    </a:lnTo>
                    <a:lnTo>
                      <a:pt x="304368" y="78752"/>
                    </a:lnTo>
                    <a:close/>
                  </a:path>
                  <a:path w="607060" h="214629">
                    <a:moveTo>
                      <a:pt x="340283" y="173875"/>
                    </a:moveTo>
                    <a:lnTo>
                      <a:pt x="339763" y="173583"/>
                    </a:lnTo>
                    <a:lnTo>
                      <a:pt x="339242" y="173278"/>
                    </a:lnTo>
                    <a:lnTo>
                      <a:pt x="338607" y="172923"/>
                    </a:lnTo>
                    <a:lnTo>
                      <a:pt x="335724" y="174713"/>
                    </a:lnTo>
                    <a:lnTo>
                      <a:pt x="336245" y="174993"/>
                    </a:lnTo>
                    <a:lnTo>
                      <a:pt x="336905" y="175653"/>
                    </a:lnTo>
                    <a:lnTo>
                      <a:pt x="337273" y="175514"/>
                    </a:lnTo>
                    <a:lnTo>
                      <a:pt x="338328" y="175145"/>
                    </a:lnTo>
                    <a:lnTo>
                      <a:pt x="339280" y="174447"/>
                    </a:lnTo>
                    <a:lnTo>
                      <a:pt x="340283" y="173875"/>
                    </a:lnTo>
                    <a:close/>
                  </a:path>
                  <a:path w="607060" h="214629">
                    <a:moveTo>
                      <a:pt x="343052" y="147916"/>
                    </a:moveTo>
                    <a:lnTo>
                      <a:pt x="342023" y="147637"/>
                    </a:lnTo>
                    <a:lnTo>
                      <a:pt x="341515" y="147345"/>
                    </a:lnTo>
                    <a:lnTo>
                      <a:pt x="341007" y="148196"/>
                    </a:lnTo>
                    <a:lnTo>
                      <a:pt x="340474" y="149047"/>
                    </a:lnTo>
                    <a:lnTo>
                      <a:pt x="339979" y="149885"/>
                    </a:lnTo>
                    <a:lnTo>
                      <a:pt x="341655" y="150825"/>
                    </a:lnTo>
                    <a:lnTo>
                      <a:pt x="342125" y="149961"/>
                    </a:lnTo>
                    <a:lnTo>
                      <a:pt x="342785" y="149085"/>
                    </a:lnTo>
                    <a:lnTo>
                      <a:pt x="342976" y="148221"/>
                    </a:lnTo>
                    <a:lnTo>
                      <a:pt x="343052" y="147916"/>
                    </a:lnTo>
                    <a:close/>
                  </a:path>
                  <a:path w="607060" h="214629">
                    <a:moveTo>
                      <a:pt x="350621" y="87782"/>
                    </a:moveTo>
                    <a:lnTo>
                      <a:pt x="349580" y="87579"/>
                    </a:lnTo>
                    <a:lnTo>
                      <a:pt x="348589" y="87249"/>
                    </a:lnTo>
                    <a:lnTo>
                      <a:pt x="347141" y="87249"/>
                    </a:lnTo>
                    <a:lnTo>
                      <a:pt x="346557" y="88138"/>
                    </a:lnTo>
                    <a:lnTo>
                      <a:pt x="346062" y="88620"/>
                    </a:lnTo>
                    <a:lnTo>
                      <a:pt x="347065" y="88849"/>
                    </a:lnTo>
                    <a:lnTo>
                      <a:pt x="349034" y="89319"/>
                    </a:lnTo>
                    <a:lnTo>
                      <a:pt x="350621" y="87782"/>
                    </a:lnTo>
                    <a:close/>
                  </a:path>
                  <a:path w="607060" h="214629">
                    <a:moveTo>
                      <a:pt x="353275" y="56235"/>
                    </a:moveTo>
                    <a:lnTo>
                      <a:pt x="352704" y="55587"/>
                    </a:lnTo>
                    <a:lnTo>
                      <a:pt x="352145" y="54940"/>
                    </a:lnTo>
                    <a:lnTo>
                      <a:pt x="351561" y="54279"/>
                    </a:lnTo>
                    <a:lnTo>
                      <a:pt x="351078" y="54762"/>
                    </a:lnTo>
                    <a:lnTo>
                      <a:pt x="350075" y="55422"/>
                    </a:lnTo>
                    <a:lnTo>
                      <a:pt x="350177" y="55689"/>
                    </a:lnTo>
                    <a:lnTo>
                      <a:pt x="350443" y="56451"/>
                    </a:lnTo>
                    <a:lnTo>
                      <a:pt x="351167" y="57086"/>
                    </a:lnTo>
                    <a:lnTo>
                      <a:pt x="351701" y="57759"/>
                    </a:lnTo>
                    <a:lnTo>
                      <a:pt x="352183" y="57277"/>
                    </a:lnTo>
                    <a:lnTo>
                      <a:pt x="352679" y="56794"/>
                    </a:lnTo>
                    <a:lnTo>
                      <a:pt x="353275" y="56235"/>
                    </a:lnTo>
                    <a:close/>
                  </a:path>
                  <a:path w="607060" h="214629">
                    <a:moveTo>
                      <a:pt x="366217" y="134023"/>
                    </a:moveTo>
                    <a:lnTo>
                      <a:pt x="365696" y="133718"/>
                    </a:lnTo>
                    <a:lnTo>
                      <a:pt x="364553" y="133070"/>
                    </a:lnTo>
                    <a:lnTo>
                      <a:pt x="363613" y="133654"/>
                    </a:lnTo>
                    <a:lnTo>
                      <a:pt x="362635" y="134251"/>
                    </a:lnTo>
                    <a:lnTo>
                      <a:pt x="361657" y="134861"/>
                    </a:lnTo>
                    <a:lnTo>
                      <a:pt x="362178" y="135140"/>
                    </a:lnTo>
                    <a:lnTo>
                      <a:pt x="362839" y="135801"/>
                    </a:lnTo>
                    <a:lnTo>
                      <a:pt x="363207" y="135661"/>
                    </a:lnTo>
                    <a:lnTo>
                      <a:pt x="364261" y="135293"/>
                    </a:lnTo>
                    <a:lnTo>
                      <a:pt x="365213" y="134594"/>
                    </a:lnTo>
                    <a:lnTo>
                      <a:pt x="366217" y="134023"/>
                    </a:lnTo>
                    <a:close/>
                  </a:path>
                  <a:path w="607060" h="214629">
                    <a:moveTo>
                      <a:pt x="367982" y="63538"/>
                    </a:moveTo>
                    <a:lnTo>
                      <a:pt x="367461" y="63246"/>
                    </a:lnTo>
                    <a:lnTo>
                      <a:pt x="366814" y="62585"/>
                    </a:lnTo>
                    <a:lnTo>
                      <a:pt x="366445" y="62725"/>
                    </a:lnTo>
                    <a:lnTo>
                      <a:pt x="365379" y="63106"/>
                    </a:lnTo>
                    <a:lnTo>
                      <a:pt x="364426" y="63804"/>
                    </a:lnTo>
                    <a:lnTo>
                      <a:pt x="363423" y="64376"/>
                    </a:lnTo>
                    <a:lnTo>
                      <a:pt x="363943" y="64668"/>
                    </a:lnTo>
                    <a:lnTo>
                      <a:pt x="364604" y="65316"/>
                    </a:lnTo>
                    <a:lnTo>
                      <a:pt x="366026" y="64808"/>
                    </a:lnTo>
                    <a:lnTo>
                      <a:pt x="366991" y="64109"/>
                    </a:lnTo>
                    <a:lnTo>
                      <a:pt x="367982" y="63538"/>
                    </a:lnTo>
                    <a:close/>
                  </a:path>
                  <a:path w="607060" h="214629">
                    <a:moveTo>
                      <a:pt x="368261" y="70510"/>
                    </a:moveTo>
                    <a:lnTo>
                      <a:pt x="367741" y="70205"/>
                    </a:lnTo>
                    <a:lnTo>
                      <a:pt x="366598" y="69557"/>
                    </a:lnTo>
                    <a:lnTo>
                      <a:pt x="365658" y="70142"/>
                    </a:lnTo>
                    <a:lnTo>
                      <a:pt x="364680" y="70739"/>
                    </a:lnTo>
                    <a:lnTo>
                      <a:pt x="363702" y="71348"/>
                    </a:lnTo>
                    <a:lnTo>
                      <a:pt x="364223" y="71628"/>
                    </a:lnTo>
                    <a:lnTo>
                      <a:pt x="364883" y="72288"/>
                    </a:lnTo>
                    <a:lnTo>
                      <a:pt x="365252" y="72148"/>
                    </a:lnTo>
                    <a:lnTo>
                      <a:pt x="366306" y="71780"/>
                    </a:lnTo>
                    <a:lnTo>
                      <a:pt x="367258" y="71081"/>
                    </a:lnTo>
                    <a:lnTo>
                      <a:pt x="368261" y="70510"/>
                    </a:lnTo>
                    <a:close/>
                  </a:path>
                  <a:path w="607060" h="214629">
                    <a:moveTo>
                      <a:pt x="397560" y="134366"/>
                    </a:moveTo>
                    <a:lnTo>
                      <a:pt x="396532" y="134086"/>
                    </a:lnTo>
                    <a:lnTo>
                      <a:pt x="396024" y="133794"/>
                    </a:lnTo>
                    <a:lnTo>
                      <a:pt x="395516" y="134645"/>
                    </a:lnTo>
                    <a:lnTo>
                      <a:pt x="394982" y="135509"/>
                    </a:lnTo>
                    <a:lnTo>
                      <a:pt x="394487" y="136334"/>
                    </a:lnTo>
                    <a:lnTo>
                      <a:pt x="396163" y="137274"/>
                    </a:lnTo>
                    <a:lnTo>
                      <a:pt x="396633" y="136410"/>
                    </a:lnTo>
                    <a:lnTo>
                      <a:pt x="397294" y="135547"/>
                    </a:lnTo>
                    <a:lnTo>
                      <a:pt x="397484" y="134683"/>
                    </a:lnTo>
                    <a:lnTo>
                      <a:pt x="397560" y="134366"/>
                    </a:lnTo>
                    <a:close/>
                  </a:path>
                  <a:path w="607060" h="214629">
                    <a:moveTo>
                      <a:pt x="398792" y="145567"/>
                    </a:moveTo>
                    <a:lnTo>
                      <a:pt x="397751" y="145364"/>
                    </a:lnTo>
                    <a:lnTo>
                      <a:pt x="396760" y="145034"/>
                    </a:lnTo>
                    <a:lnTo>
                      <a:pt x="395681" y="145034"/>
                    </a:lnTo>
                    <a:lnTo>
                      <a:pt x="395312" y="145046"/>
                    </a:lnTo>
                    <a:lnTo>
                      <a:pt x="394728" y="145923"/>
                    </a:lnTo>
                    <a:lnTo>
                      <a:pt x="394233" y="146405"/>
                    </a:lnTo>
                    <a:lnTo>
                      <a:pt x="395236" y="146634"/>
                    </a:lnTo>
                    <a:lnTo>
                      <a:pt x="397205" y="147104"/>
                    </a:lnTo>
                    <a:lnTo>
                      <a:pt x="398792" y="145567"/>
                    </a:lnTo>
                    <a:close/>
                  </a:path>
                  <a:path w="607060" h="214629">
                    <a:moveTo>
                      <a:pt x="399313" y="43751"/>
                    </a:moveTo>
                    <a:lnTo>
                      <a:pt x="397649" y="42811"/>
                    </a:lnTo>
                    <a:lnTo>
                      <a:pt x="395719" y="43980"/>
                    </a:lnTo>
                    <a:lnTo>
                      <a:pt x="394754" y="44589"/>
                    </a:lnTo>
                    <a:lnTo>
                      <a:pt x="395274" y="44881"/>
                    </a:lnTo>
                    <a:lnTo>
                      <a:pt x="395922" y="45529"/>
                    </a:lnTo>
                    <a:lnTo>
                      <a:pt x="396303" y="45402"/>
                    </a:lnTo>
                    <a:lnTo>
                      <a:pt x="397357" y="45021"/>
                    </a:lnTo>
                    <a:lnTo>
                      <a:pt x="398310" y="44323"/>
                    </a:lnTo>
                    <a:lnTo>
                      <a:pt x="399313" y="43751"/>
                    </a:lnTo>
                    <a:close/>
                  </a:path>
                  <a:path w="607060" h="214629">
                    <a:moveTo>
                      <a:pt x="400570" y="75082"/>
                    </a:moveTo>
                    <a:lnTo>
                      <a:pt x="399554" y="74841"/>
                    </a:lnTo>
                    <a:lnTo>
                      <a:pt x="398551" y="74612"/>
                    </a:lnTo>
                    <a:lnTo>
                      <a:pt x="397573" y="74371"/>
                    </a:lnTo>
                    <a:lnTo>
                      <a:pt x="396506" y="75438"/>
                    </a:lnTo>
                    <a:lnTo>
                      <a:pt x="396011" y="75920"/>
                    </a:lnTo>
                    <a:lnTo>
                      <a:pt x="397040" y="76123"/>
                    </a:lnTo>
                    <a:lnTo>
                      <a:pt x="398030" y="76466"/>
                    </a:lnTo>
                    <a:lnTo>
                      <a:pt x="399110" y="76441"/>
                    </a:lnTo>
                    <a:lnTo>
                      <a:pt x="399491" y="76441"/>
                    </a:lnTo>
                    <a:lnTo>
                      <a:pt x="400075" y="75552"/>
                    </a:lnTo>
                    <a:lnTo>
                      <a:pt x="400570" y="75082"/>
                    </a:lnTo>
                    <a:close/>
                  </a:path>
                  <a:path w="607060" h="214629">
                    <a:moveTo>
                      <a:pt x="417449" y="54940"/>
                    </a:moveTo>
                    <a:lnTo>
                      <a:pt x="416877" y="54305"/>
                    </a:lnTo>
                    <a:lnTo>
                      <a:pt x="416318" y="53644"/>
                    </a:lnTo>
                    <a:lnTo>
                      <a:pt x="415747" y="52984"/>
                    </a:lnTo>
                    <a:lnTo>
                      <a:pt x="415239" y="53467"/>
                    </a:lnTo>
                    <a:lnTo>
                      <a:pt x="414261" y="54127"/>
                    </a:lnTo>
                    <a:lnTo>
                      <a:pt x="414616" y="55168"/>
                    </a:lnTo>
                    <a:lnTo>
                      <a:pt x="415340" y="55791"/>
                    </a:lnTo>
                    <a:lnTo>
                      <a:pt x="415886" y="56489"/>
                    </a:lnTo>
                    <a:lnTo>
                      <a:pt x="416356" y="56007"/>
                    </a:lnTo>
                    <a:lnTo>
                      <a:pt x="416852" y="55511"/>
                    </a:lnTo>
                    <a:lnTo>
                      <a:pt x="417449" y="54940"/>
                    </a:lnTo>
                    <a:close/>
                  </a:path>
                  <a:path w="607060" h="214629">
                    <a:moveTo>
                      <a:pt x="419049" y="78689"/>
                    </a:moveTo>
                    <a:lnTo>
                      <a:pt x="418528" y="78397"/>
                    </a:lnTo>
                    <a:lnTo>
                      <a:pt x="417880" y="77736"/>
                    </a:lnTo>
                    <a:lnTo>
                      <a:pt x="416445" y="78257"/>
                    </a:lnTo>
                    <a:lnTo>
                      <a:pt x="415493" y="78943"/>
                    </a:lnTo>
                    <a:lnTo>
                      <a:pt x="414489" y="79527"/>
                    </a:lnTo>
                    <a:lnTo>
                      <a:pt x="415010" y="79819"/>
                    </a:lnTo>
                    <a:lnTo>
                      <a:pt x="415671" y="80467"/>
                    </a:lnTo>
                    <a:lnTo>
                      <a:pt x="416039" y="80327"/>
                    </a:lnTo>
                    <a:lnTo>
                      <a:pt x="417093" y="79959"/>
                    </a:lnTo>
                    <a:lnTo>
                      <a:pt x="418045" y="79260"/>
                    </a:lnTo>
                    <a:lnTo>
                      <a:pt x="419049" y="78689"/>
                    </a:lnTo>
                    <a:close/>
                  </a:path>
                  <a:path w="607060" h="214629">
                    <a:moveTo>
                      <a:pt x="420166" y="106553"/>
                    </a:moveTo>
                    <a:lnTo>
                      <a:pt x="419646" y="106260"/>
                    </a:lnTo>
                    <a:lnTo>
                      <a:pt x="418998" y="105600"/>
                    </a:lnTo>
                    <a:lnTo>
                      <a:pt x="417563" y="106121"/>
                    </a:lnTo>
                    <a:lnTo>
                      <a:pt x="416598" y="106807"/>
                    </a:lnTo>
                    <a:lnTo>
                      <a:pt x="415607" y="107391"/>
                    </a:lnTo>
                    <a:lnTo>
                      <a:pt x="417271" y="108331"/>
                    </a:lnTo>
                    <a:lnTo>
                      <a:pt x="418211" y="107746"/>
                    </a:lnTo>
                    <a:lnTo>
                      <a:pt x="420166" y="106553"/>
                    </a:lnTo>
                    <a:close/>
                  </a:path>
                  <a:path w="607060" h="214629">
                    <a:moveTo>
                      <a:pt x="422465" y="68427"/>
                    </a:moveTo>
                    <a:lnTo>
                      <a:pt x="422363" y="68160"/>
                    </a:lnTo>
                    <a:lnTo>
                      <a:pt x="422097" y="67398"/>
                    </a:lnTo>
                    <a:lnTo>
                      <a:pt x="421373" y="66763"/>
                    </a:lnTo>
                    <a:lnTo>
                      <a:pt x="420839" y="66090"/>
                    </a:lnTo>
                    <a:lnTo>
                      <a:pt x="420357" y="66573"/>
                    </a:lnTo>
                    <a:lnTo>
                      <a:pt x="419862" y="67056"/>
                    </a:lnTo>
                    <a:lnTo>
                      <a:pt x="419265" y="67614"/>
                    </a:lnTo>
                    <a:lnTo>
                      <a:pt x="419836" y="68262"/>
                    </a:lnTo>
                    <a:lnTo>
                      <a:pt x="420395" y="68910"/>
                    </a:lnTo>
                    <a:lnTo>
                      <a:pt x="420979" y="69570"/>
                    </a:lnTo>
                    <a:lnTo>
                      <a:pt x="421462" y="69088"/>
                    </a:lnTo>
                    <a:lnTo>
                      <a:pt x="422465" y="68427"/>
                    </a:lnTo>
                    <a:close/>
                  </a:path>
                  <a:path w="607060" h="214629">
                    <a:moveTo>
                      <a:pt x="422910" y="60439"/>
                    </a:moveTo>
                    <a:lnTo>
                      <a:pt x="421246" y="59499"/>
                    </a:lnTo>
                    <a:lnTo>
                      <a:pt x="420306" y="60083"/>
                    </a:lnTo>
                    <a:lnTo>
                      <a:pt x="418350" y="61277"/>
                    </a:lnTo>
                    <a:lnTo>
                      <a:pt x="418884" y="61569"/>
                    </a:lnTo>
                    <a:lnTo>
                      <a:pt x="419531" y="62230"/>
                    </a:lnTo>
                    <a:lnTo>
                      <a:pt x="419900" y="62090"/>
                    </a:lnTo>
                    <a:lnTo>
                      <a:pt x="420966" y="61709"/>
                    </a:lnTo>
                    <a:lnTo>
                      <a:pt x="421919" y="61010"/>
                    </a:lnTo>
                    <a:lnTo>
                      <a:pt x="422910" y="60439"/>
                    </a:lnTo>
                    <a:close/>
                  </a:path>
                  <a:path w="607060" h="214629">
                    <a:moveTo>
                      <a:pt x="435216" y="43256"/>
                    </a:moveTo>
                    <a:lnTo>
                      <a:pt x="434187" y="42964"/>
                    </a:lnTo>
                    <a:lnTo>
                      <a:pt x="433666" y="42672"/>
                    </a:lnTo>
                    <a:lnTo>
                      <a:pt x="432638" y="44399"/>
                    </a:lnTo>
                    <a:lnTo>
                      <a:pt x="432142" y="45212"/>
                    </a:lnTo>
                    <a:lnTo>
                      <a:pt x="432765" y="45567"/>
                    </a:lnTo>
                    <a:lnTo>
                      <a:pt x="433819" y="46151"/>
                    </a:lnTo>
                    <a:lnTo>
                      <a:pt x="434289" y="45288"/>
                    </a:lnTo>
                    <a:lnTo>
                      <a:pt x="434936" y="44424"/>
                    </a:lnTo>
                    <a:lnTo>
                      <a:pt x="435140" y="43561"/>
                    </a:lnTo>
                    <a:lnTo>
                      <a:pt x="435216" y="43256"/>
                    </a:lnTo>
                    <a:close/>
                  </a:path>
                  <a:path w="607060" h="214629">
                    <a:moveTo>
                      <a:pt x="444042" y="130225"/>
                    </a:moveTo>
                    <a:lnTo>
                      <a:pt x="443522" y="129921"/>
                    </a:lnTo>
                    <a:lnTo>
                      <a:pt x="442379" y="129273"/>
                    </a:lnTo>
                    <a:lnTo>
                      <a:pt x="441439" y="129857"/>
                    </a:lnTo>
                    <a:lnTo>
                      <a:pt x="440461" y="130454"/>
                    </a:lnTo>
                    <a:lnTo>
                      <a:pt x="439483" y="131064"/>
                    </a:lnTo>
                    <a:lnTo>
                      <a:pt x="440004" y="131343"/>
                    </a:lnTo>
                    <a:lnTo>
                      <a:pt x="440664" y="132003"/>
                    </a:lnTo>
                    <a:lnTo>
                      <a:pt x="441032" y="131864"/>
                    </a:lnTo>
                    <a:lnTo>
                      <a:pt x="442087" y="131495"/>
                    </a:lnTo>
                    <a:lnTo>
                      <a:pt x="443039" y="130797"/>
                    </a:lnTo>
                    <a:lnTo>
                      <a:pt x="444042" y="130225"/>
                    </a:lnTo>
                    <a:close/>
                  </a:path>
                  <a:path w="607060" h="214629">
                    <a:moveTo>
                      <a:pt x="463080" y="147574"/>
                    </a:moveTo>
                    <a:lnTo>
                      <a:pt x="461683" y="146799"/>
                    </a:lnTo>
                    <a:lnTo>
                      <a:pt x="460997" y="146392"/>
                    </a:lnTo>
                    <a:lnTo>
                      <a:pt x="460324" y="147205"/>
                    </a:lnTo>
                    <a:lnTo>
                      <a:pt x="459562" y="148005"/>
                    </a:lnTo>
                    <a:lnTo>
                      <a:pt x="459054" y="148869"/>
                    </a:lnTo>
                    <a:lnTo>
                      <a:pt x="458965" y="149009"/>
                    </a:lnTo>
                    <a:lnTo>
                      <a:pt x="459955" y="149402"/>
                    </a:lnTo>
                    <a:lnTo>
                      <a:pt x="460502" y="149707"/>
                    </a:lnTo>
                    <a:lnTo>
                      <a:pt x="461352" y="149009"/>
                    </a:lnTo>
                    <a:lnTo>
                      <a:pt x="462216" y="148285"/>
                    </a:lnTo>
                    <a:lnTo>
                      <a:pt x="463080" y="147574"/>
                    </a:lnTo>
                    <a:close/>
                  </a:path>
                  <a:path w="607060" h="214629">
                    <a:moveTo>
                      <a:pt x="465150" y="84239"/>
                    </a:moveTo>
                    <a:lnTo>
                      <a:pt x="464134" y="84010"/>
                    </a:lnTo>
                    <a:lnTo>
                      <a:pt x="462178" y="83540"/>
                    </a:lnTo>
                    <a:lnTo>
                      <a:pt x="461086" y="84607"/>
                    </a:lnTo>
                    <a:lnTo>
                      <a:pt x="460590" y="85077"/>
                    </a:lnTo>
                    <a:lnTo>
                      <a:pt x="461619" y="85280"/>
                    </a:lnTo>
                    <a:lnTo>
                      <a:pt x="462622" y="85623"/>
                    </a:lnTo>
                    <a:lnTo>
                      <a:pt x="464058" y="85610"/>
                    </a:lnTo>
                    <a:lnTo>
                      <a:pt x="464654" y="84734"/>
                    </a:lnTo>
                    <a:lnTo>
                      <a:pt x="465150" y="84239"/>
                    </a:lnTo>
                    <a:close/>
                  </a:path>
                  <a:path w="607060" h="214629">
                    <a:moveTo>
                      <a:pt x="475945" y="26644"/>
                    </a:moveTo>
                    <a:lnTo>
                      <a:pt x="474827" y="25349"/>
                    </a:lnTo>
                    <a:lnTo>
                      <a:pt x="474230" y="24688"/>
                    </a:lnTo>
                    <a:lnTo>
                      <a:pt x="473748" y="25171"/>
                    </a:lnTo>
                    <a:lnTo>
                      <a:pt x="472757" y="25831"/>
                    </a:lnTo>
                    <a:lnTo>
                      <a:pt x="472859" y="26098"/>
                    </a:lnTo>
                    <a:lnTo>
                      <a:pt x="473125" y="26873"/>
                    </a:lnTo>
                    <a:lnTo>
                      <a:pt x="473837" y="27495"/>
                    </a:lnTo>
                    <a:lnTo>
                      <a:pt x="474383" y="28168"/>
                    </a:lnTo>
                    <a:lnTo>
                      <a:pt x="474865" y="27686"/>
                    </a:lnTo>
                    <a:lnTo>
                      <a:pt x="475945" y="26644"/>
                    </a:lnTo>
                    <a:close/>
                  </a:path>
                  <a:path w="607060" h="214629">
                    <a:moveTo>
                      <a:pt x="482904" y="88874"/>
                    </a:moveTo>
                    <a:lnTo>
                      <a:pt x="482536" y="87833"/>
                    </a:lnTo>
                    <a:lnTo>
                      <a:pt x="481825" y="87210"/>
                    </a:lnTo>
                    <a:lnTo>
                      <a:pt x="481291" y="86525"/>
                    </a:lnTo>
                    <a:lnTo>
                      <a:pt x="480796" y="87007"/>
                    </a:lnTo>
                    <a:lnTo>
                      <a:pt x="480314" y="87490"/>
                    </a:lnTo>
                    <a:lnTo>
                      <a:pt x="479729" y="88061"/>
                    </a:lnTo>
                    <a:lnTo>
                      <a:pt x="480275" y="88696"/>
                    </a:lnTo>
                    <a:lnTo>
                      <a:pt x="480860" y="89344"/>
                    </a:lnTo>
                    <a:lnTo>
                      <a:pt x="481431" y="90004"/>
                    </a:lnTo>
                    <a:lnTo>
                      <a:pt x="481926" y="89522"/>
                    </a:lnTo>
                    <a:lnTo>
                      <a:pt x="482904" y="88874"/>
                    </a:lnTo>
                    <a:close/>
                  </a:path>
                  <a:path w="607060" h="214629">
                    <a:moveTo>
                      <a:pt x="487045" y="77584"/>
                    </a:moveTo>
                    <a:lnTo>
                      <a:pt x="486689" y="76542"/>
                    </a:lnTo>
                    <a:lnTo>
                      <a:pt x="485965" y="75920"/>
                    </a:lnTo>
                    <a:lnTo>
                      <a:pt x="485432" y="75234"/>
                    </a:lnTo>
                    <a:lnTo>
                      <a:pt x="484962" y="75717"/>
                    </a:lnTo>
                    <a:lnTo>
                      <a:pt x="484454" y="76200"/>
                    </a:lnTo>
                    <a:lnTo>
                      <a:pt x="483870" y="76771"/>
                    </a:lnTo>
                    <a:lnTo>
                      <a:pt x="484428" y="77406"/>
                    </a:lnTo>
                    <a:lnTo>
                      <a:pt x="485571" y="78727"/>
                    </a:lnTo>
                    <a:lnTo>
                      <a:pt x="486067" y="78244"/>
                    </a:lnTo>
                    <a:lnTo>
                      <a:pt x="487045" y="77584"/>
                    </a:lnTo>
                    <a:close/>
                  </a:path>
                  <a:path w="607060" h="214629">
                    <a:moveTo>
                      <a:pt x="488899" y="104432"/>
                    </a:moveTo>
                    <a:lnTo>
                      <a:pt x="488378" y="104127"/>
                    </a:lnTo>
                    <a:lnTo>
                      <a:pt x="487857" y="103835"/>
                    </a:lnTo>
                    <a:lnTo>
                      <a:pt x="487222" y="103492"/>
                    </a:lnTo>
                    <a:lnTo>
                      <a:pt x="485305" y="104660"/>
                    </a:lnTo>
                    <a:lnTo>
                      <a:pt x="484339" y="105257"/>
                    </a:lnTo>
                    <a:lnTo>
                      <a:pt x="484860" y="105562"/>
                    </a:lnTo>
                    <a:lnTo>
                      <a:pt x="485508" y="106210"/>
                    </a:lnTo>
                    <a:lnTo>
                      <a:pt x="485876" y="106070"/>
                    </a:lnTo>
                    <a:lnTo>
                      <a:pt x="486956" y="105702"/>
                    </a:lnTo>
                    <a:lnTo>
                      <a:pt x="487895" y="104990"/>
                    </a:lnTo>
                    <a:lnTo>
                      <a:pt x="488899" y="104432"/>
                    </a:lnTo>
                    <a:close/>
                  </a:path>
                  <a:path w="607060" h="214629">
                    <a:moveTo>
                      <a:pt x="489927" y="146837"/>
                    </a:moveTo>
                    <a:lnTo>
                      <a:pt x="489356" y="146189"/>
                    </a:lnTo>
                    <a:lnTo>
                      <a:pt x="488797" y="145542"/>
                    </a:lnTo>
                    <a:lnTo>
                      <a:pt x="488213" y="144881"/>
                    </a:lnTo>
                    <a:lnTo>
                      <a:pt x="487718" y="145364"/>
                    </a:lnTo>
                    <a:lnTo>
                      <a:pt x="486727" y="146024"/>
                    </a:lnTo>
                    <a:lnTo>
                      <a:pt x="486829" y="146291"/>
                    </a:lnTo>
                    <a:lnTo>
                      <a:pt x="487095" y="147053"/>
                    </a:lnTo>
                    <a:lnTo>
                      <a:pt x="487807" y="147688"/>
                    </a:lnTo>
                    <a:lnTo>
                      <a:pt x="488353" y="148361"/>
                    </a:lnTo>
                    <a:lnTo>
                      <a:pt x="488835" y="147878"/>
                    </a:lnTo>
                    <a:lnTo>
                      <a:pt x="489331" y="147396"/>
                    </a:lnTo>
                    <a:lnTo>
                      <a:pt x="489927" y="146837"/>
                    </a:lnTo>
                    <a:close/>
                  </a:path>
                  <a:path w="607060" h="214629">
                    <a:moveTo>
                      <a:pt x="490156" y="135763"/>
                    </a:moveTo>
                    <a:lnTo>
                      <a:pt x="489115" y="135559"/>
                    </a:lnTo>
                    <a:lnTo>
                      <a:pt x="488124" y="135216"/>
                    </a:lnTo>
                    <a:lnTo>
                      <a:pt x="486676" y="135229"/>
                    </a:lnTo>
                    <a:lnTo>
                      <a:pt x="486092" y="136105"/>
                    </a:lnTo>
                    <a:lnTo>
                      <a:pt x="485597" y="136601"/>
                    </a:lnTo>
                    <a:lnTo>
                      <a:pt x="486600" y="136829"/>
                    </a:lnTo>
                    <a:lnTo>
                      <a:pt x="488569" y="137299"/>
                    </a:lnTo>
                    <a:lnTo>
                      <a:pt x="489661" y="136232"/>
                    </a:lnTo>
                    <a:lnTo>
                      <a:pt x="490156" y="135763"/>
                    </a:lnTo>
                    <a:close/>
                  </a:path>
                  <a:path w="607060" h="214629">
                    <a:moveTo>
                      <a:pt x="507530" y="15925"/>
                    </a:moveTo>
                    <a:lnTo>
                      <a:pt x="506501" y="15633"/>
                    </a:lnTo>
                    <a:lnTo>
                      <a:pt x="505980" y="15341"/>
                    </a:lnTo>
                    <a:lnTo>
                      <a:pt x="505460" y="16192"/>
                    </a:lnTo>
                    <a:lnTo>
                      <a:pt x="504952" y="17056"/>
                    </a:lnTo>
                    <a:lnTo>
                      <a:pt x="504456" y="17881"/>
                    </a:lnTo>
                    <a:lnTo>
                      <a:pt x="506120" y="18821"/>
                    </a:lnTo>
                    <a:lnTo>
                      <a:pt x="506603" y="17957"/>
                    </a:lnTo>
                    <a:lnTo>
                      <a:pt x="507238" y="17081"/>
                    </a:lnTo>
                    <a:lnTo>
                      <a:pt x="507453" y="16230"/>
                    </a:lnTo>
                    <a:lnTo>
                      <a:pt x="507530" y="15925"/>
                    </a:lnTo>
                    <a:close/>
                  </a:path>
                  <a:path w="607060" h="214629">
                    <a:moveTo>
                      <a:pt x="510552" y="72390"/>
                    </a:moveTo>
                    <a:lnTo>
                      <a:pt x="510019" y="72085"/>
                    </a:lnTo>
                    <a:lnTo>
                      <a:pt x="509384" y="71437"/>
                    </a:lnTo>
                    <a:lnTo>
                      <a:pt x="509016" y="71577"/>
                    </a:lnTo>
                    <a:lnTo>
                      <a:pt x="507936" y="71945"/>
                    </a:lnTo>
                    <a:lnTo>
                      <a:pt x="506984" y="72644"/>
                    </a:lnTo>
                    <a:lnTo>
                      <a:pt x="505980" y="73215"/>
                    </a:lnTo>
                    <a:lnTo>
                      <a:pt x="506501" y="73507"/>
                    </a:lnTo>
                    <a:lnTo>
                      <a:pt x="507161" y="74168"/>
                    </a:lnTo>
                    <a:lnTo>
                      <a:pt x="507530" y="74028"/>
                    </a:lnTo>
                    <a:lnTo>
                      <a:pt x="508596" y="73660"/>
                    </a:lnTo>
                    <a:lnTo>
                      <a:pt x="509549" y="72948"/>
                    </a:lnTo>
                    <a:lnTo>
                      <a:pt x="510552" y="72390"/>
                    </a:lnTo>
                    <a:close/>
                  </a:path>
                  <a:path w="607060" h="214629">
                    <a:moveTo>
                      <a:pt x="510832" y="79336"/>
                    </a:moveTo>
                    <a:lnTo>
                      <a:pt x="509168" y="78397"/>
                    </a:lnTo>
                    <a:lnTo>
                      <a:pt x="506272" y="80175"/>
                    </a:lnTo>
                    <a:lnTo>
                      <a:pt x="506793" y="80467"/>
                    </a:lnTo>
                    <a:lnTo>
                      <a:pt x="507453" y="81114"/>
                    </a:lnTo>
                    <a:lnTo>
                      <a:pt x="508876" y="80606"/>
                    </a:lnTo>
                    <a:lnTo>
                      <a:pt x="509841" y="79908"/>
                    </a:lnTo>
                    <a:lnTo>
                      <a:pt x="510832" y="79336"/>
                    </a:lnTo>
                    <a:close/>
                  </a:path>
                  <a:path w="607060" h="214629">
                    <a:moveTo>
                      <a:pt x="511670" y="100418"/>
                    </a:moveTo>
                    <a:lnTo>
                      <a:pt x="510755" y="100050"/>
                    </a:lnTo>
                    <a:lnTo>
                      <a:pt x="509879" y="99606"/>
                    </a:lnTo>
                    <a:lnTo>
                      <a:pt x="508685" y="99339"/>
                    </a:lnTo>
                    <a:lnTo>
                      <a:pt x="507974" y="100215"/>
                    </a:lnTo>
                    <a:lnTo>
                      <a:pt x="507466" y="100711"/>
                    </a:lnTo>
                    <a:lnTo>
                      <a:pt x="509701" y="102349"/>
                    </a:lnTo>
                    <a:lnTo>
                      <a:pt x="510362" y="101701"/>
                    </a:lnTo>
                    <a:lnTo>
                      <a:pt x="511009" y="101053"/>
                    </a:lnTo>
                    <a:lnTo>
                      <a:pt x="511670" y="100418"/>
                    </a:lnTo>
                    <a:close/>
                  </a:path>
                  <a:path w="607060" h="214629">
                    <a:moveTo>
                      <a:pt x="548995" y="132461"/>
                    </a:moveTo>
                    <a:lnTo>
                      <a:pt x="548436" y="131813"/>
                    </a:lnTo>
                    <a:lnTo>
                      <a:pt x="547281" y="130505"/>
                    </a:lnTo>
                    <a:lnTo>
                      <a:pt x="546798" y="130987"/>
                    </a:lnTo>
                    <a:lnTo>
                      <a:pt x="545807" y="131648"/>
                    </a:lnTo>
                    <a:lnTo>
                      <a:pt x="545909" y="131914"/>
                    </a:lnTo>
                    <a:lnTo>
                      <a:pt x="546176" y="132676"/>
                    </a:lnTo>
                    <a:lnTo>
                      <a:pt x="546887" y="133311"/>
                    </a:lnTo>
                    <a:lnTo>
                      <a:pt x="547420" y="133985"/>
                    </a:lnTo>
                    <a:lnTo>
                      <a:pt x="547903" y="133502"/>
                    </a:lnTo>
                    <a:lnTo>
                      <a:pt x="548398" y="133019"/>
                    </a:lnTo>
                    <a:lnTo>
                      <a:pt x="548995" y="132461"/>
                    </a:lnTo>
                    <a:close/>
                  </a:path>
                  <a:path w="607060" h="214629">
                    <a:moveTo>
                      <a:pt x="550951" y="69342"/>
                    </a:moveTo>
                    <a:lnTo>
                      <a:pt x="550849" y="69075"/>
                    </a:lnTo>
                    <a:lnTo>
                      <a:pt x="550583" y="68313"/>
                    </a:lnTo>
                    <a:lnTo>
                      <a:pt x="549859" y="67678"/>
                    </a:lnTo>
                    <a:lnTo>
                      <a:pt x="549325" y="66992"/>
                    </a:lnTo>
                    <a:lnTo>
                      <a:pt x="548855" y="67475"/>
                    </a:lnTo>
                    <a:lnTo>
                      <a:pt x="547763" y="68541"/>
                    </a:lnTo>
                    <a:lnTo>
                      <a:pt x="548894" y="69824"/>
                    </a:lnTo>
                    <a:lnTo>
                      <a:pt x="549465" y="70485"/>
                    </a:lnTo>
                    <a:lnTo>
                      <a:pt x="549960" y="70002"/>
                    </a:lnTo>
                    <a:lnTo>
                      <a:pt x="550951" y="69342"/>
                    </a:lnTo>
                    <a:close/>
                  </a:path>
                  <a:path w="607060" h="214629">
                    <a:moveTo>
                      <a:pt x="552056" y="97193"/>
                    </a:moveTo>
                    <a:lnTo>
                      <a:pt x="551954" y="96926"/>
                    </a:lnTo>
                    <a:lnTo>
                      <a:pt x="551688" y="96164"/>
                    </a:lnTo>
                    <a:lnTo>
                      <a:pt x="550976" y="95529"/>
                    </a:lnTo>
                    <a:lnTo>
                      <a:pt x="550443" y="94856"/>
                    </a:lnTo>
                    <a:lnTo>
                      <a:pt x="549948" y="95338"/>
                    </a:lnTo>
                    <a:lnTo>
                      <a:pt x="548970" y="95986"/>
                    </a:lnTo>
                    <a:lnTo>
                      <a:pt x="549059" y="96266"/>
                    </a:lnTo>
                    <a:lnTo>
                      <a:pt x="549325" y="97028"/>
                    </a:lnTo>
                    <a:lnTo>
                      <a:pt x="550037" y="97650"/>
                    </a:lnTo>
                    <a:lnTo>
                      <a:pt x="550583" y="98336"/>
                    </a:lnTo>
                    <a:lnTo>
                      <a:pt x="551065" y="97853"/>
                    </a:lnTo>
                    <a:lnTo>
                      <a:pt x="552056" y="97193"/>
                    </a:lnTo>
                    <a:close/>
                  </a:path>
                  <a:path w="607060" h="214629">
                    <a:moveTo>
                      <a:pt x="552513" y="89204"/>
                    </a:moveTo>
                    <a:lnTo>
                      <a:pt x="550849" y="88265"/>
                    </a:lnTo>
                    <a:lnTo>
                      <a:pt x="549910" y="88849"/>
                    </a:lnTo>
                    <a:lnTo>
                      <a:pt x="548932" y="89433"/>
                    </a:lnTo>
                    <a:lnTo>
                      <a:pt x="547954" y="90043"/>
                    </a:lnTo>
                    <a:lnTo>
                      <a:pt x="548474" y="90335"/>
                    </a:lnTo>
                    <a:lnTo>
                      <a:pt x="549135" y="90995"/>
                    </a:lnTo>
                    <a:lnTo>
                      <a:pt x="549503" y="90855"/>
                    </a:lnTo>
                    <a:lnTo>
                      <a:pt x="550557" y="90474"/>
                    </a:lnTo>
                    <a:lnTo>
                      <a:pt x="551510" y="89776"/>
                    </a:lnTo>
                    <a:lnTo>
                      <a:pt x="552513" y="89204"/>
                    </a:lnTo>
                    <a:close/>
                  </a:path>
                  <a:path w="607060" h="214629">
                    <a:moveTo>
                      <a:pt x="552856" y="2336"/>
                    </a:moveTo>
                    <a:lnTo>
                      <a:pt x="552754" y="2070"/>
                    </a:lnTo>
                    <a:lnTo>
                      <a:pt x="552488" y="1308"/>
                    </a:lnTo>
                    <a:lnTo>
                      <a:pt x="551776" y="673"/>
                    </a:lnTo>
                    <a:lnTo>
                      <a:pt x="551230" y="0"/>
                    </a:lnTo>
                    <a:lnTo>
                      <a:pt x="550748" y="482"/>
                    </a:lnTo>
                    <a:lnTo>
                      <a:pt x="549668" y="1524"/>
                    </a:lnTo>
                    <a:lnTo>
                      <a:pt x="550786" y="2819"/>
                    </a:lnTo>
                    <a:lnTo>
                      <a:pt x="551383" y="3479"/>
                    </a:lnTo>
                    <a:lnTo>
                      <a:pt x="551865" y="2997"/>
                    </a:lnTo>
                    <a:lnTo>
                      <a:pt x="552856" y="2336"/>
                    </a:lnTo>
                    <a:close/>
                  </a:path>
                  <a:path w="607060" h="214629">
                    <a:moveTo>
                      <a:pt x="566369" y="108204"/>
                    </a:moveTo>
                    <a:lnTo>
                      <a:pt x="565810" y="107569"/>
                    </a:lnTo>
                    <a:lnTo>
                      <a:pt x="565251" y="106921"/>
                    </a:lnTo>
                    <a:lnTo>
                      <a:pt x="564654" y="106260"/>
                    </a:lnTo>
                    <a:lnTo>
                      <a:pt x="564172" y="106743"/>
                    </a:lnTo>
                    <a:lnTo>
                      <a:pt x="563181" y="107403"/>
                    </a:lnTo>
                    <a:lnTo>
                      <a:pt x="563283" y="107670"/>
                    </a:lnTo>
                    <a:lnTo>
                      <a:pt x="563549" y="108432"/>
                    </a:lnTo>
                    <a:lnTo>
                      <a:pt x="564261" y="109067"/>
                    </a:lnTo>
                    <a:lnTo>
                      <a:pt x="564807" y="109740"/>
                    </a:lnTo>
                    <a:lnTo>
                      <a:pt x="565289" y="109258"/>
                    </a:lnTo>
                    <a:lnTo>
                      <a:pt x="566369" y="108204"/>
                    </a:lnTo>
                    <a:close/>
                  </a:path>
                  <a:path w="607060" h="214629">
                    <a:moveTo>
                      <a:pt x="580161" y="109181"/>
                    </a:moveTo>
                    <a:lnTo>
                      <a:pt x="579615" y="108534"/>
                    </a:lnTo>
                    <a:lnTo>
                      <a:pt x="579031" y="107886"/>
                    </a:lnTo>
                    <a:lnTo>
                      <a:pt x="578459" y="107226"/>
                    </a:lnTo>
                    <a:lnTo>
                      <a:pt x="577964" y="107721"/>
                    </a:lnTo>
                    <a:lnTo>
                      <a:pt x="576986" y="108369"/>
                    </a:lnTo>
                    <a:lnTo>
                      <a:pt x="577088" y="108635"/>
                    </a:lnTo>
                    <a:lnTo>
                      <a:pt x="577354" y="109410"/>
                    </a:lnTo>
                    <a:lnTo>
                      <a:pt x="578065" y="110032"/>
                    </a:lnTo>
                    <a:lnTo>
                      <a:pt x="578599" y="110718"/>
                    </a:lnTo>
                    <a:lnTo>
                      <a:pt x="579094" y="110236"/>
                    </a:lnTo>
                    <a:lnTo>
                      <a:pt x="579564" y="109753"/>
                    </a:lnTo>
                    <a:lnTo>
                      <a:pt x="580161" y="109181"/>
                    </a:lnTo>
                    <a:close/>
                  </a:path>
                  <a:path w="607060" h="214629">
                    <a:moveTo>
                      <a:pt x="580872" y="126580"/>
                    </a:moveTo>
                    <a:lnTo>
                      <a:pt x="580301" y="125945"/>
                    </a:lnTo>
                    <a:lnTo>
                      <a:pt x="579170" y="124637"/>
                    </a:lnTo>
                    <a:lnTo>
                      <a:pt x="578675" y="125120"/>
                    </a:lnTo>
                    <a:lnTo>
                      <a:pt x="577684" y="125780"/>
                    </a:lnTo>
                    <a:lnTo>
                      <a:pt x="578040" y="126809"/>
                    </a:lnTo>
                    <a:lnTo>
                      <a:pt x="578764" y="127444"/>
                    </a:lnTo>
                    <a:lnTo>
                      <a:pt x="579310" y="128130"/>
                    </a:lnTo>
                    <a:lnTo>
                      <a:pt x="579780" y="127647"/>
                    </a:lnTo>
                    <a:lnTo>
                      <a:pt x="580872" y="126580"/>
                    </a:lnTo>
                    <a:close/>
                  </a:path>
                  <a:path w="607060" h="214629">
                    <a:moveTo>
                      <a:pt x="581228" y="119011"/>
                    </a:moveTo>
                    <a:lnTo>
                      <a:pt x="580707" y="118719"/>
                    </a:lnTo>
                    <a:lnTo>
                      <a:pt x="580047" y="118059"/>
                    </a:lnTo>
                    <a:lnTo>
                      <a:pt x="579678" y="118198"/>
                    </a:lnTo>
                    <a:lnTo>
                      <a:pt x="578624" y="118567"/>
                    </a:lnTo>
                    <a:lnTo>
                      <a:pt x="577672" y="119265"/>
                    </a:lnTo>
                    <a:lnTo>
                      <a:pt x="576668" y="119849"/>
                    </a:lnTo>
                    <a:lnTo>
                      <a:pt x="577189" y="120142"/>
                    </a:lnTo>
                    <a:lnTo>
                      <a:pt x="577837" y="120789"/>
                    </a:lnTo>
                    <a:lnTo>
                      <a:pt x="578218" y="120662"/>
                    </a:lnTo>
                    <a:lnTo>
                      <a:pt x="579272" y="120281"/>
                    </a:lnTo>
                    <a:lnTo>
                      <a:pt x="580237" y="119583"/>
                    </a:lnTo>
                    <a:lnTo>
                      <a:pt x="581228" y="119011"/>
                    </a:lnTo>
                    <a:close/>
                  </a:path>
                  <a:path w="607060" h="214629">
                    <a:moveTo>
                      <a:pt x="590486" y="120802"/>
                    </a:moveTo>
                    <a:lnTo>
                      <a:pt x="589953" y="120510"/>
                    </a:lnTo>
                    <a:lnTo>
                      <a:pt x="589305" y="119862"/>
                    </a:lnTo>
                    <a:lnTo>
                      <a:pt x="587870" y="120370"/>
                    </a:lnTo>
                    <a:lnTo>
                      <a:pt x="586917" y="121069"/>
                    </a:lnTo>
                    <a:lnTo>
                      <a:pt x="585927" y="121640"/>
                    </a:lnTo>
                    <a:lnTo>
                      <a:pt x="587590" y="122580"/>
                    </a:lnTo>
                    <a:lnTo>
                      <a:pt x="590486" y="120802"/>
                    </a:lnTo>
                    <a:close/>
                  </a:path>
                  <a:path w="607060" h="214629">
                    <a:moveTo>
                      <a:pt x="606729" y="119189"/>
                    </a:moveTo>
                    <a:lnTo>
                      <a:pt x="606513" y="118325"/>
                    </a:lnTo>
                    <a:lnTo>
                      <a:pt x="606310" y="117436"/>
                    </a:lnTo>
                    <a:lnTo>
                      <a:pt x="606094" y="116547"/>
                    </a:lnTo>
                    <a:lnTo>
                      <a:pt x="605663" y="117259"/>
                    </a:lnTo>
                    <a:lnTo>
                      <a:pt x="604812" y="118681"/>
                    </a:lnTo>
                    <a:lnTo>
                      <a:pt x="606475" y="119621"/>
                    </a:lnTo>
                    <a:lnTo>
                      <a:pt x="606729" y="119189"/>
                    </a:lnTo>
                    <a:close/>
                  </a:path>
                </a:pathLst>
              </a:custGeom>
              <a:solidFill>
                <a:srgbClr val="4F5252">
                  <a:alpha val="29998"/>
                </a:srgbClr>
              </a:solidFill>
            </p:spPr>
            <p:txBody>
              <a:bodyPr wrap="square" lIns="0" tIns="0" rIns="0" bIns="0" rtlCol="0"/>
              <a:lstStyle/>
              <a:p>
                <a:endParaRPr/>
              </a:p>
            </p:txBody>
          </p:sp>
          <p:sp>
            <p:nvSpPr>
              <p:cNvPr id="126" name="object 197">
                <a:extLst>
                  <a:ext uri="{FF2B5EF4-FFF2-40B4-BE49-F238E27FC236}">
                    <a16:creationId xmlns:a16="http://schemas.microsoft.com/office/drawing/2014/main" id="{2A6A8A05-8169-746F-4E65-F442FF52C57B}"/>
                  </a:ext>
                </a:extLst>
              </p:cNvPr>
              <p:cNvSpPr/>
              <p:nvPr/>
            </p:nvSpPr>
            <p:spPr>
              <a:xfrm>
                <a:off x="4889284" y="8128838"/>
                <a:ext cx="614045" cy="231140"/>
              </a:xfrm>
              <a:custGeom>
                <a:avLst/>
                <a:gdLst/>
                <a:ahLst/>
                <a:cxnLst/>
                <a:rect l="l" t="t" r="r" b="b"/>
                <a:pathLst>
                  <a:path w="614045" h="231140">
                    <a:moveTo>
                      <a:pt x="4559" y="110871"/>
                    </a:moveTo>
                    <a:lnTo>
                      <a:pt x="4038" y="110591"/>
                    </a:lnTo>
                    <a:lnTo>
                      <a:pt x="3505" y="110274"/>
                    </a:lnTo>
                    <a:lnTo>
                      <a:pt x="2895" y="109943"/>
                    </a:lnTo>
                    <a:lnTo>
                      <a:pt x="965" y="111112"/>
                    </a:lnTo>
                    <a:lnTo>
                      <a:pt x="0" y="111709"/>
                    </a:lnTo>
                    <a:lnTo>
                      <a:pt x="520" y="112001"/>
                    </a:lnTo>
                    <a:lnTo>
                      <a:pt x="1168" y="112661"/>
                    </a:lnTo>
                    <a:lnTo>
                      <a:pt x="2603" y="112141"/>
                    </a:lnTo>
                    <a:lnTo>
                      <a:pt x="3556" y="111455"/>
                    </a:lnTo>
                    <a:lnTo>
                      <a:pt x="4559" y="110871"/>
                    </a:lnTo>
                    <a:close/>
                  </a:path>
                  <a:path w="614045" h="231140">
                    <a:moveTo>
                      <a:pt x="15697" y="179590"/>
                    </a:moveTo>
                    <a:lnTo>
                      <a:pt x="14554" y="179095"/>
                    </a:lnTo>
                    <a:lnTo>
                      <a:pt x="13398" y="178625"/>
                    </a:lnTo>
                    <a:lnTo>
                      <a:pt x="12268" y="178130"/>
                    </a:lnTo>
                    <a:lnTo>
                      <a:pt x="13042" y="180898"/>
                    </a:lnTo>
                    <a:lnTo>
                      <a:pt x="13919" y="180454"/>
                    </a:lnTo>
                    <a:lnTo>
                      <a:pt x="15697" y="179590"/>
                    </a:lnTo>
                    <a:close/>
                  </a:path>
                  <a:path w="614045" h="231140">
                    <a:moveTo>
                      <a:pt x="16116" y="190017"/>
                    </a:moveTo>
                    <a:lnTo>
                      <a:pt x="15582" y="189801"/>
                    </a:lnTo>
                    <a:lnTo>
                      <a:pt x="15697" y="190233"/>
                    </a:lnTo>
                    <a:lnTo>
                      <a:pt x="15976" y="190093"/>
                    </a:lnTo>
                    <a:lnTo>
                      <a:pt x="16116" y="190017"/>
                    </a:lnTo>
                    <a:close/>
                  </a:path>
                  <a:path w="614045" h="231140">
                    <a:moveTo>
                      <a:pt x="31457" y="229590"/>
                    </a:moveTo>
                    <a:lnTo>
                      <a:pt x="31102" y="228549"/>
                    </a:lnTo>
                    <a:lnTo>
                      <a:pt x="30378" y="227926"/>
                    </a:lnTo>
                    <a:lnTo>
                      <a:pt x="29845" y="227228"/>
                    </a:lnTo>
                    <a:lnTo>
                      <a:pt x="28867" y="228206"/>
                    </a:lnTo>
                    <a:lnTo>
                      <a:pt x="28282" y="228777"/>
                    </a:lnTo>
                    <a:lnTo>
                      <a:pt x="28841" y="229412"/>
                    </a:lnTo>
                    <a:lnTo>
                      <a:pt x="29400" y="230073"/>
                    </a:lnTo>
                    <a:lnTo>
                      <a:pt x="29984" y="230733"/>
                    </a:lnTo>
                    <a:lnTo>
                      <a:pt x="30480" y="230251"/>
                    </a:lnTo>
                    <a:lnTo>
                      <a:pt x="31457" y="229590"/>
                    </a:lnTo>
                    <a:close/>
                  </a:path>
                  <a:path w="614045" h="231140">
                    <a:moveTo>
                      <a:pt x="31470" y="95402"/>
                    </a:moveTo>
                    <a:lnTo>
                      <a:pt x="29794" y="94462"/>
                    </a:lnTo>
                    <a:lnTo>
                      <a:pt x="28854" y="95046"/>
                    </a:lnTo>
                    <a:lnTo>
                      <a:pt x="27889" y="95631"/>
                    </a:lnTo>
                    <a:lnTo>
                      <a:pt x="26911" y="96240"/>
                    </a:lnTo>
                    <a:lnTo>
                      <a:pt x="27432" y="96532"/>
                    </a:lnTo>
                    <a:lnTo>
                      <a:pt x="28092" y="97193"/>
                    </a:lnTo>
                    <a:lnTo>
                      <a:pt x="28448" y="97053"/>
                    </a:lnTo>
                    <a:lnTo>
                      <a:pt x="29514" y="96672"/>
                    </a:lnTo>
                    <a:lnTo>
                      <a:pt x="30467" y="95973"/>
                    </a:lnTo>
                    <a:lnTo>
                      <a:pt x="31470" y="95402"/>
                    </a:lnTo>
                    <a:close/>
                  </a:path>
                  <a:path w="614045" h="231140">
                    <a:moveTo>
                      <a:pt x="31775" y="218122"/>
                    </a:moveTo>
                    <a:lnTo>
                      <a:pt x="30772" y="217881"/>
                    </a:lnTo>
                    <a:lnTo>
                      <a:pt x="29756" y="217652"/>
                    </a:lnTo>
                    <a:lnTo>
                      <a:pt x="28778" y="217411"/>
                    </a:lnTo>
                    <a:lnTo>
                      <a:pt x="28206" y="217995"/>
                    </a:lnTo>
                    <a:lnTo>
                      <a:pt x="27216" y="218960"/>
                    </a:lnTo>
                    <a:lnTo>
                      <a:pt x="28244" y="219163"/>
                    </a:lnTo>
                    <a:lnTo>
                      <a:pt x="29235" y="219506"/>
                    </a:lnTo>
                    <a:lnTo>
                      <a:pt x="30314" y="219481"/>
                    </a:lnTo>
                    <a:lnTo>
                      <a:pt x="30695" y="219481"/>
                    </a:lnTo>
                    <a:lnTo>
                      <a:pt x="31280" y="218605"/>
                    </a:lnTo>
                    <a:lnTo>
                      <a:pt x="31775" y="218122"/>
                    </a:lnTo>
                    <a:close/>
                  </a:path>
                  <a:path w="614045" h="231140">
                    <a:moveTo>
                      <a:pt x="32715" y="126746"/>
                    </a:moveTo>
                    <a:lnTo>
                      <a:pt x="31686" y="126530"/>
                    </a:lnTo>
                    <a:lnTo>
                      <a:pt x="30695" y="126199"/>
                    </a:lnTo>
                    <a:lnTo>
                      <a:pt x="29616" y="126212"/>
                    </a:lnTo>
                    <a:lnTo>
                      <a:pt x="29235" y="126225"/>
                    </a:lnTo>
                    <a:lnTo>
                      <a:pt x="28651" y="127101"/>
                    </a:lnTo>
                    <a:lnTo>
                      <a:pt x="28155" y="127584"/>
                    </a:lnTo>
                    <a:lnTo>
                      <a:pt x="29159" y="127825"/>
                    </a:lnTo>
                    <a:lnTo>
                      <a:pt x="30175" y="128041"/>
                    </a:lnTo>
                    <a:lnTo>
                      <a:pt x="31153" y="128282"/>
                    </a:lnTo>
                    <a:lnTo>
                      <a:pt x="31724" y="127711"/>
                    </a:lnTo>
                    <a:lnTo>
                      <a:pt x="32715" y="126746"/>
                    </a:lnTo>
                    <a:close/>
                  </a:path>
                  <a:path w="614045" h="231140">
                    <a:moveTo>
                      <a:pt x="39077" y="171170"/>
                    </a:moveTo>
                    <a:lnTo>
                      <a:pt x="38557" y="170878"/>
                    </a:lnTo>
                    <a:lnTo>
                      <a:pt x="37896" y="170218"/>
                    </a:lnTo>
                    <a:lnTo>
                      <a:pt x="37528" y="170357"/>
                    </a:lnTo>
                    <a:lnTo>
                      <a:pt x="36461" y="170738"/>
                    </a:lnTo>
                    <a:lnTo>
                      <a:pt x="35521" y="171450"/>
                    </a:lnTo>
                    <a:lnTo>
                      <a:pt x="34518" y="172008"/>
                    </a:lnTo>
                    <a:lnTo>
                      <a:pt x="35039" y="172313"/>
                    </a:lnTo>
                    <a:lnTo>
                      <a:pt x="35560" y="172593"/>
                    </a:lnTo>
                    <a:lnTo>
                      <a:pt x="36195" y="172948"/>
                    </a:lnTo>
                    <a:lnTo>
                      <a:pt x="38100" y="171780"/>
                    </a:lnTo>
                    <a:lnTo>
                      <a:pt x="39077" y="171170"/>
                    </a:lnTo>
                    <a:close/>
                  </a:path>
                  <a:path w="614045" h="231140">
                    <a:moveTo>
                      <a:pt x="44615" y="194716"/>
                    </a:moveTo>
                    <a:lnTo>
                      <a:pt x="44081" y="194411"/>
                    </a:lnTo>
                    <a:lnTo>
                      <a:pt x="43434" y="193763"/>
                    </a:lnTo>
                    <a:lnTo>
                      <a:pt x="43065" y="193903"/>
                    </a:lnTo>
                    <a:lnTo>
                      <a:pt x="41998" y="194271"/>
                    </a:lnTo>
                    <a:lnTo>
                      <a:pt x="41046" y="194970"/>
                    </a:lnTo>
                    <a:lnTo>
                      <a:pt x="40055" y="195541"/>
                    </a:lnTo>
                    <a:lnTo>
                      <a:pt x="41719" y="196481"/>
                    </a:lnTo>
                    <a:lnTo>
                      <a:pt x="43624" y="195313"/>
                    </a:lnTo>
                    <a:lnTo>
                      <a:pt x="44615" y="194716"/>
                    </a:lnTo>
                    <a:close/>
                  </a:path>
                  <a:path w="614045" h="231140">
                    <a:moveTo>
                      <a:pt x="45123" y="227063"/>
                    </a:moveTo>
                    <a:lnTo>
                      <a:pt x="45021" y="226796"/>
                    </a:lnTo>
                    <a:lnTo>
                      <a:pt x="44754" y="226034"/>
                    </a:lnTo>
                    <a:lnTo>
                      <a:pt x="44043" y="225399"/>
                    </a:lnTo>
                    <a:lnTo>
                      <a:pt x="43510" y="224726"/>
                    </a:lnTo>
                    <a:lnTo>
                      <a:pt x="43027" y="225209"/>
                    </a:lnTo>
                    <a:lnTo>
                      <a:pt x="42037" y="225856"/>
                    </a:lnTo>
                    <a:lnTo>
                      <a:pt x="42125" y="226136"/>
                    </a:lnTo>
                    <a:lnTo>
                      <a:pt x="42392" y="226910"/>
                    </a:lnTo>
                    <a:lnTo>
                      <a:pt x="43103" y="227520"/>
                    </a:lnTo>
                    <a:lnTo>
                      <a:pt x="43649" y="228206"/>
                    </a:lnTo>
                    <a:lnTo>
                      <a:pt x="44132" y="227723"/>
                    </a:lnTo>
                    <a:lnTo>
                      <a:pt x="45123" y="227063"/>
                    </a:lnTo>
                    <a:close/>
                  </a:path>
                  <a:path w="614045" h="231140">
                    <a:moveTo>
                      <a:pt x="51244" y="150507"/>
                    </a:moveTo>
                    <a:lnTo>
                      <a:pt x="50215" y="150215"/>
                    </a:lnTo>
                    <a:lnTo>
                      <a:pt x="49695" y="149923"/>
                    </a:lnTo>
                    <a:lnTo>
                      <a:pt x="49174" y="150774"/>
                    </a:lnTo>
                    <a:lnTo>
                      <a:pt x="48666" y="151638"/>
                    </a:lnTo>
                    <a:lnTo>
                      <a:pt x="48171" y="152463"/>
                    </a:lnTo>
                    <a:lnTo>
                      <a:pt x="49834" y="153403"/>
                    </a:lnTo>
                    <a:lnTo>
                      <a:pt x="50317" y="152539"/>
                    </a:lnTo>
                    <a:lnTo>
                      <a:pt x="50952" y="151663"/>
                    </a:lnTo>
                    <a:lnTo>
                      <a:pt x="51168" y="150812"/>
                    </a:lnTo>
                    <a:lnTo>
                      <a:pt x="51244" y="150507"/>
                    </a:lnTo>
                    <a:close/>
                  </a:path>
                  <a:path w="614045" h="231140">
                    <a:moveTo>
                      <a:pt x="67157" y="89725"/>
                    </a:moveTo>
                    <a:lnTo>
                      <a:pt x="66802" y="88684"/>
                    </a:lnTo>
                    <a:lnTo>
                      <a:pt x="66078" y="88061"/>
                    </a:lnTo>
                    <a:lnTo>
                      <a:pt x="65544" y="87376"/>
                    </a:lnTo>
                    <a:lnTo>
                      <a:pt x="65062" y="87858"/>
                    </a:lnTo>
                    <a:lnTo>
                      <a:pt x="63982" y="88912"/>
                    </a:lnTo>
                    <a:lnTo>
                      <a:pt x="64541" y="89547"/>
                    </a:lnTo>
                    <a:lnTo>
                      <a:pt x="65100" y="90208"/>
                    </a:lnTo>
                    <a:lnTo>
                      <a:pt x="65684" y="90868"/>
                    </a:lnTo>
                    <a:lnTo>
                      <a:pt x="66179" y="90385"/>
                    </a:lnTo>
                    <a:lnTo>
                      <a:pt x="67157" y="89725"/>
                    </a:lnTo>
                    <a:close/>
                  </a:path>
                  <a:path w="614045" h="231140">
                    <a:moveTo>
                      <a:pt x="70954" y="176149"/>
                    </a:moveTo>
                    <a:lnTo>
                      <a:pt x="70231" y="175590"/>
                    </a:lnTo>
                    <a:lnTo>
                      <a:pt x="69494" y="175044"/>
                    </a:lnTo>
                    <a:lnTo>
                      <a:pt x="68770" y="174472"/>
                    </a:lnTo>
                    <a:lnTo>
                      <a:pt x="66725" y="174853"/>
                    </a:lnTo>
                    <a:lnTo>
                      <a:pt x="67183" y="175666"/>
                    </a:lnTo>
                    <a:lnTo>
                      <a:pt x="67475" y="176644"/>
                    </a:lnTo>
                    <a:lnTo>
                      <a:pt x="68224" y="177241"/>
                    </a:lnTo>
                    <a:lnTo>
                      <a:pt x="68453" y="177406"/>
                    </a:lnTo>
                    <a:lnTo>
                      <a:pt x="70002" y="176542"/>
                    </a:lnTo>
                    <a:lnTo>
                      <a:pt x="70954" y="176149"/>
                    </a:lnTo>
                    <a:close/>
                  </a:path>
                  <a:path w="614045" h="231140">
                    <a:moveTo>
                      <a:pt x="73139" y="105270"/>
                    </a:moveTo>
                    <a:lnTo>
                      <a:pt x="72618" y="104978"/>
                    </a:lnTo>
                    <a:lnTo>
                      <a:pt x="71958" y="104330"/>
                    </a:lnTo>
                    <a:lnTo>
                      <a:pt x="70548" y="104838"/>
                    </a:lnTo>
                    <a:lnTo>
                      <a:pt x="69583" y="105537"/>
                    </a:lnTo>
                    <a:lnTo>
                      <a:pt x="68580" y="106108"/>
                    </a:lnTo>
                    <a:lnTo>
                      <a:pt x="70256" y="107048"/>
                    </a:lnTo>
                    <a:lnTo>
                      <a:pt x="72161" y="105879"/>
                    </a:lnTo>
                    <a:lnTo>
                      <a:pt x="73139" y="105270"/>
                    </a:lnTo>
                    <a:close/>
                  </a:path>
                  <a:path w="614045" h="231140">
                    <a:moveTo>
                      <a:pt x="73418" y="112229"/>
                    </a:moveTo>
                    <a:lnTo>
                      <a:pt x="71399" y="111772"/>
                    </a:lnTo>
                    <a:lnTo>
                      <a:pt x="70434" y="111544"/>
                    </a:lnTo>
                    <a:lnTo>
                      <a:pt x="69354" y="112585"/>
                    </a:lnTo>
                    <a:lnTo>
                      <a:pt x="68872" y="113080"/>
                    </a:lnTo>
                    <a:lnTo>
                      <a:pt x="69900" y="113284"/>
                    </a:lnTo>
                    <a:lnTo>
                      <a:pt x="70878" y="113614"/>
                    </a:lnTo>
                    <a:lnTo>
                      <a:pt x="71970" y="113601"/>
                    </a:lnTo>
                    <a:lnTo>
                      <a:pt x="72339" y="113601"/>
                    </a:lnTo>
                    <a:lnTo>
                      <a:pt x="72936" y="112712"/>
                    </a:lnTo>
                    <a:lnTo>
                      <a:pt x="73418" y="112229"/>
                    </a:lnTo>
                    <a:close/>
                  </a:path>
                  <a:path w="614045" h="231140">
                    <a:moveTo>
                      <a:pt x="82905" y="139446"/>
                    </a:moveTo>
                    <a:lnTo>
                      <a:pt x="82816" y="139153"/>
                    </a:lnTo>
                    <a:lnTo>
                      <a:pt x="82550" y="138391"/>
                    </a:lnTo>
                    <a:lnTo>
                      <a:pt x="81826" y="137782"/>
                    </a:lnTo>
                    <a:lnTo>
                      <a:pt x="81292" y="137083"/>
                    </a:lnTo>
                    <a:lnTo>
                      <a:pt x="80810" y="137566"/>
                    </a:lnTo>
                    <a:lnTo>
                      <a:pt x="79819" y="138226"/>
                    </a:lnTo>
                    <a:lnTo>
                      <a:pt x="79921" y="138493"/>
                    </a:lnTo>
                    <a:lnTo>
                      <a:pt x="80187" y="139268"/>
                    </a:lnTo>
                    <a:lnTo>
                      <a:pt x="80899" y="139890"/>
                    </a:lnTo>
                    <a:lnTo>
                      <a:pt x="81432" y="140563"/>
                    </a:lnTo>
                    <a:lnTo>
                      <a:pt x="81915" y="140081"/>
                    </a:lnTo>
                    <a:lnTo>
                      <a:pt x="82905" y="139446"/>
                    </a:lnTo>
                    <a:close/>
                  </a:path>
                  <a:path w="614045" h="231140">
                    <a:moveTo>
                      <a:pt x="97993" y="153314"/>
                    </a:moveTo>
                    <a:lnTo>
                      <a:pt x="97472" y="153022"/>
                    </a:lnTo>
                    <a:lnTo>
                      <a:pt x="96824" y="152361"/>
                    </a:lnTo>
                    <a:lnTo>
                      <a:pt x="95389" y="152882"/>
                    </a:lnTo>
                    <a:lnTo>
                      <a:pt x="94437" y="153568"/>
                    </a:lnTo>
                    <a:lnTo>
                      <a:pt x="93433" y="154152"/>
                    </a:lnTo>
                    <a:lnTo>
                      <a:pt x="95097" y="155092"/>
                    </a:lnTo>
                    <a:lnTo>
                      <a:pt x="96037" y="154508"/>
                    </a:lnTo>
                    <a:lnTo>
                      <a:pt x="97028" y="153924"/>
                    </a:lnTo>
                    <a:lnTo>
                      <a:pt x="97993" y="153314"/>
                    </a:lnTo>
                    <a:close/>
                  </a:path>
                  <a:path w="614045" h="231140">
                    <a:moveTo>
                      <a:pt x="99110" y="181165"/>
                    </a:moveTo>
                    <a:lnTo>
                      <a:pt x="98094" y="180936"/>
                    </a:lnTo>
                    <a:lnTo>
                      <a:pt x="96139" y="180467"/>
                    </a:lnTo>
                    <a:lnTo>
                      <a:pt x="94551" y="182003"/>
                    </a:lnTo>
                    <a:lnTo>
                      <a:pt x="95580" y="182206"/>
                    </a:lnTo>
                    <a:lnTo>
                      <a:pt x="96583" y="182537"/>
                    </a:lnTo>
                    <a:lnTo>
                      <a:pt x="97650" y="182537"/>
                    </a:lnTo>
                    <a:lnTo>
                      <a:pt x="98031" y="182524"/>
                    </a:lnTo>
                    <a:lnTo>
                      <a:pt x="98615" y="181648"/>
                    </a:lnTo>
                    <a:lnTo>
                      <a:pt x="99110" y="181165"/>
                    </a:lnTo>
                    <a:close/>
                  </a:path>
                  <a:path w="614045" h="231140">
                    <a:moveTo>
                      <a:pt x="126453" y="78435"/>
                    </a:moveTo>
                    <a:lnTo>
                      <a:pt x="125907" y="77787"/>
                    </a:lnTo>
                    <a:lnTo>
                      <a:pt x="125323" y="77139"/>
                    </a:lnTo>
                    <a:lnTo>
                      <a:pt x="124752" y="76479"/>
                    </a:lnTo>
                    <a:lnTo>
                      <a:pt x="124256" y="76962"/>
                    </a:lnTo>
                    <a:lnTo>
                      <a:pt x="123278" y="77609"/>
                    </a:lnTo>
                    <a:lnTo>
                      <a:pt x="123647" y="78651"/>
                    </a:lnTo>
                    <a:lnTo>
                      <a:pt x="124358" y="79286"/>
                    </a:lnTo>
                    <a:lnTo>
                      <a:pt x="124891" y="79959"/>
                    </a:lnTo>
                    <a:lnTo>
                      <a:pt x="125387" y="79476"/>
                    </a:lnTo>
                    <a:lnTo>
                      <a:pt x="125869" y="78994"/>
                    </a:lnTo>
                    <a:lnTo>
                      <a:pt x="126453" y="78435"/>
                    </a:lnTo>
                    <a:close/>
                  </a:path>
                  <a:path w="614045" h="231140">
                    <a:moveTo>
                      <a:pt x="129451" y="136994"/>
                    </a:moveTo>
                    <a:lnTo>
                      <a:pt x="128422" y="136791"/>
                    </a:lnTo>
                    <a:lnTo>
                      <a:pt x="127431" y="136448"/>
                    </a:lnTo>
                    <a:lnTo>
                      <a:pt x="126352" y="136474"/>
                    </a:lnTo>
                    <a:lnTo>
                      <a:pt x="125971" y="136474"/>
                    </a:lnTo>
                    <a:lnTo>
                      <a:pt x="125387" y="137350"/>
                    </a:lnTo>
                    <a:lnTo>
                      <a:pt x="124891" y="137833"/>
                    </a:lnTo>
                    <a:lnTo>
                      <a:pt x="125907" y="138074"/>
                    </a:lnTo>
                    <a:lnTo>
                      <a:pt x="126911" y="138303"/>
                    </a:lnTo>
                    <a:lnTo>
                      <a:pt x="127889" y="138544"/>
                    </a:lnTo>
                    <a:lnTo>
                      <a:pt x="128955" y="137477"/>
                    </a:lnTo>
                    <a:lnTo>
                      <a:pt x="129451" y="136994"/>
                    </a:lnTo>
                    <a:close/>
                  </a:path>
                  <a:path w="614045" h="231140">
                    <a:moveTo>
                      <a:pt x="137807" y="116166"/>
                    </a:moveTo>
                    <a:lnTo>
                      <a:pt x="137706" y="113842"/>
                    </a:lnTo>
                    <a:lnTo>
                      <a:pt x="137668" y="112687"/>
                    </a:lnTo>
                    <a:lnTo>
                      <a:pt x="135178" y="113906"/>
                    </a:lnTo>
                    <a:lnTo>
                      <a:pt x="133946" y="114528"/>
                    </a:lnTo>
                    <a:lnTo>
                      <a:pt x="135229" y="115062"/>
                    </a:lnTo>
                    <a:lnTo>
                      <a:pt x="137807" y="116166"/>
                    </a:lnTo>
                    <a:close/>
                  </a:path>
                  <a:path w="614045" h="231140">
                    <a:moveTo>
                      <a:pt x="141338" y="110782"/>
                    </a:moveTo>
                    <a:lnTo>
                      <a:pt x="140538" y="109702"/>
                    </a:lnTo>
                    <a:lnTo>
                      <a:pt x="140233" y="109029"/>
                    </a:lnTo>
                    <a:lnTo>
                      <a:pt x="137604" y="111125"/>
                    </a:lnTo>
                    <a:lnTo>
                      <a:pt x="137655" y="112166"/>
                    </a:lnTo>
                    <a:lnTo>
                      <a:pt x="137668" y="112687"/>
                    </a:lnTo>
                    <a:lnTo>
                      <a:pt x="138836" y="112141"/>
                    </a:lnTo>
                    <a:lnTo>
                      <a:pt x="140144" y="111721"/>
                    </a:lnTo>
                    <a:lnTo>
                      <a:pt x="141071" y="110998"/>
                    </a:lnTo>
                    <a:lnTo>
                      <a:pt x="141338" y="110782"/>
                    </a:lnTo>
                    <a:close/>
                  </a:path>
                  <a:path w="614045" h="231140">
                    <a:moveTo>
                      <a:pt x="144551" y="190868"/>
                    </a:moveTo>
                    <a:lnTo>
                      <a:pt x="143751" y="189801"/>
                    </a:lnTo>
                    <a:lnTo>
                      <a:pt x="143421" y="189115"/>
                    </a:lnTo>
                    <a:lnTo>
                      <a:pt x="142557" y="189826"/>
                    </a:lnTo>
                    <a:lnTo>
                      <a:pt x="141681" y="190525"/>
                    </a:lnTo>
                    <a:lnTo>
                      <a:pt x="140792" y="191211"/>
                    </a:lnTo>
                    <a:lnTo>
                      <a:pt x="140817" y="191744"/>
                    </a:lnTo>
                    <a:lnTo>
                      <a:pt x="140830" y="192265"/>
                    </a:lnTo>
                    <a:lnTo>
                      <a:pt x="140855" y="192773"/>
                    </a:lnTo>
                    <a:lnTo>
                      <a:pt x="142024" y="192239"/>
                    </a:lnTo>
                    <a:lnTo>
                      <a:pt x="143344" y="191808"/>
                    </a:lnTo>
                    <a:lnTo>
                      <a:pt x="144551" y="190868"/>
                    </a:lnTo>
                    <a:close/>
                  </a:path>
                  <a:path w="614045" h="231140">
                    <a:moveTo>
                      <a:pt x="170357" y="144005"/>
                    </a:moveTo>
                    <a:lnTo>
                      <a:pt x="169799" y="143370"/>
                    </a:lnTo>
                    <a:lnTo>
                      <a:pt x="169240" y="142709"/>
                    </a:lnTo>
                    <a:lnTo>
                      <a:pt x="168656" y="142049"/>
                    </a:lnTo>
                    <a:lnTo>
                      <a:pt x="168160" y="142532"/>
                    </a:lnTo>
                    <a:lnTo>
                      <a:pt x="167182" y="143192"/>
                    </a:lnTo>
                    <a:lnTo>
                      <a:pt x="167538" y="144233"/>
                    </a:lnTo>
                    <a:lnTo>
                      <a:pt x="168262" y="144856"/>
                    </a:lnTo>
                    <a:lnTo>
                      <a:pt x="168795" y="145542"/>
                    </a:lnTo>
                    <a:lnTo>
                      <a:pt x="169278" y="145059"/>
                    </a:lnTo>
                    <a:lnTo>
                      <a:pt x="170357" y="144005"/>
                    </a:lnTo>
                    <a:close/>
                  </a:path>
                  <a:path w="614045" h="231140">
                    <a:moveTo>
                      <a:pt x="172745" y="91325"/>
                    </a:moveTo>
                    <a:lnTo>
                      <a:pt x="172643" y="91059"/>
                    </a:lnTo>
                    <a:lnTo>
                      <a:pt x="172377" y="90297"/>
                    </a:lnTo>
                    <a:lnTo>
                      <a:pt x="171665" y="89662"/>
                    </a:lnTo>
                    <a:lnTo>
                      <a:pt x="171119" y="88988"/>
                    </a:lnTo>
                    <a:lnTo>
                      <a:pt x="170637" y="89471"/>
                    </a:lnTo>
                    <a:lnTo>
                      <a:pt x="170141" y="89954"/>
                    </a:lnTo>
                    <a:lnTo>
                      <a:pt x="169545" y="90512"/>
                    </a:lnTo>
                    <a:lnTo>
                      <a:pt x="170116" y="91160"/>
                    </a:lnTo>
                    <a:lnTo>
                      <a:pt x="170675" y="91808"/>
                    </a:lnTo>
                    <a:lnTo>
                      <a:pt x="171272" y="92468"/>
                    </a:lnTo>
                    <a:lnTo>
                      <a:pt x="171754" y="91986"/>
                    </a:lnTo>
                    <a:lnTo>
                      <a:pt x="172745" y="91325"/>
                    </a:lnTo>
                    <a:close/>
                  </a:path>
                  <a:path w="614045" h="231140">
                    <a:moveTo>
                      <a:pt x="173774" y="117424"/>
                    </a:moveTo>
                    <a:lnTo>
                      <a:pt x="172745" y="117144"/>
                    </a:lnTo>
                    <a:lnTo>
                      <a:pt x="172237" y="116852"/>
                    </a:lnTo>
                    <a:lnTo>
                      <a:pt x="171729" y="117703"/>
                    </a:lnTo>
                    <a:lnTo>
                      <a:pt x="171196" y="118554"/>
                    </a:lnTo>
                    <a:lnTo>
                      <a:pt x="170700" y="119392"/>
                    </a:lnTo>
                    <a:lnTo>
                      <a:pt x="171335" y="119748"/>
                    </a:lnTo>
                    <a:lnTo>
                      <a:pt x="172364" y="120332"/>
                    </a:lnTo>
                    <a:lnTo>
                      <a:pt x="172847" y="119468"/>
                    </a:lnTo>
                    <a:lnTo>
                      <a:pt x="173494" y="118605"/>
                    </a:lnTo>
                    <a:lnTo>
                      <a:pt x="173774" y="117424"/>
                    </a:lnTo>
                    <a:close/>
                  </a:path>
                  <a:path w="614045" h="231140">
                    <a:moveTo>
                      <a:pt x="178447" y="99923"/>
                    </a:moveTo>
                    <a:lnTo>
                      <a:pt x="177419" y="99720"/>
                    </a:lnTo>
                    <a:lnTo>
                      <a:pt x="176428" y="99377"/>
                    </a:lnTo>
                    <a:lnTo>
                      <a:pt x="175348" y="99402"/>
                    </a:lnTo>
                    <a:lnTo>
                      <a:pt x="174967" y="99402"/>
                    </a:lnTo>
                    <a:lnTo>
                      <a:pt x="174383" y="100291"/>
                    </a:lnTo>
                    <a:lnTo>
                      <a:pt x="173888" y="100761"/>
                    </a:lnTo>
                    <a:lnTo>
                      <a:pt x="174891" y="101003"/>
                    </a:lnTo>
                    <a:lnTo>
                      <a:pt x="175907" y="101231"/>
                    </a:lnTo>
                    <a:lnTo>
                      <a:pt x="176885" y="101473"/>
                    </a:lnTo>
                    <a:lnTo>
                      <a:pt x="177457" y="100888"/>
                    </a:lnTo>
                    <a:lnTo>
                      <a:pt x="178447" y="99923"/>
                    </a:lnTo>
                    <a:close/>
                  </a:path>
                  <a:path w="614045" h="231140">
                    <a:moveTo>
                      <a:pt x="179031" y="134010"/>
                    </a:moveTo>
                    <a:lnTo>
                      <a:pt x="178003" y="133718"/>
                    </a:lnTo>
                    <a:lnTo>
                      <a:pt x="177482" y="133426"/>
                    </a:lnTo>
                    <a:lnTo>
                      <a:pt x="176961" y="134277"/>
                    </a:lnTo>
                    <a:lnTo>
                      <a:pt x="176453" y="135140"/>
                    </a:lnTo>
                    <a:lnTo>
                      <a:pt x="175958" y="135966"/>
                    </a:lnTo>
                    <a:lnTo>
                      <a:pt x="177622" y="136906"/>
                    </a:lnTo>
                    <a:lnTo>
                      <a:pt x="178104" y="136042"/>
                    </a:lnTo>
                    <a:lnTo>
                      <a:pt x="178739" y="135166"/>
                    </a:lnTo>
                    <a:lnTo>
                      <a:pt x="179031" y="134010"/>
                    </a:lnTo>
                    <a:close/>
                  </a:path>
                  <a:path w="614045" h="231140">
                    <a:moveTo>
                      <a:pt x="181076" y="166077"/>
                    </a:moveTo>
                    <a:lnTo>
                      <a:pt x="180073" y="165849"/>
                    </a:lnTo>
                    <a:lnTo>
                      <a:pt x="178104" y="165379"/>
                    </a:lnTo>
                    <a:lnTo>
                      <a:pt x="176517" y="166916"/>
                    </a:lnTo>
                    <a:lnTo>
                      <a:pt x="177558" y="167119"/>
                    </a:lnTo>
                    <a:lnTo>
                      <a:pt x="178549" y="167449"/>
                    </a:lnTo>
                    <a:lnTo>
                      <a:pt x="179628" y="167449"/>
                    </a:lnTo>
                    <a:lnTo>
                      <a:pt x="179997" y="167436"/>
                    </a:lnTo>
                    <a:lnTo>
                      <a:pt x="180581" y="166560"/>
                    </a:lnTo>
                    <a:lnTo>
                      <a:pt x="181076" y="166077"/>
                    </a:lnTo>
                    <a:close/>
                  </a:path>
                  <a:path w="614045" h="231140">
                    <a:moveTo>
                      <a:pt x="194881" y="167055"/>
                    </a:moveTo>
                    <a:lnTo>
                      <a:pt x="193865" y="166827"/>
                    </a:lnTo>
                    <a:lnTo>
                      <a:pt x="192874" y="166573"/>
                    </a:lnTo>
                    <a:lnTo>
                      <a:pt x="191909" y="166357"/>
                    </a:lnTo>
                    <a:lnTo>
                      <a:pt x="190322" y="167894"/>
                    </a:lnTo>
                    <a:lnTo>
                      <a:pt x="191350" y="168084"/>
                    </a:lnTo>
                    <a:lnTo>
                      <a:pt x="192354" y="168427"/>
                    </a:lnTo>
                    <a:lnTo>
                      <a:pt x="193421" y="168427"/>
                    </a:lnTo>
                    <a:lnTo>
                      <a:pt x="193802" y="168414"/>
                    </a:lnTo>
                    <a:lnTo>
                      <a:pt x="194386" y="167538"/>
                    </a:lnTo>
                    <a:lnTo>
                      <a:pt x="194881" y="167055"/>
                    </a:lnTo>
                    <a:close/>
                  </a:path>
                  <a:path w="614045" h="231140">
                    <a:moveTo>
                      <a:pt x="250469" y="65417"/>
                    </a:moveTo>
                    <a:lnTo>
                      <a:pt x="249758" y="65036"/>
                    </a:lnTo>
                    <a:lnTo>
                      <a:pt x="248373" y="64249"/>
                    </a:lnTo>
                    <a:lnTo>
                      <a:pt x="247688" y="65074"/>
                    </a:lnTo>
                    <a:lnTo>
                      <a:pt x="246938" y="65862"/>
                    </a:lnTo>
                    <a:lnTo>
                      <a:pt x="246430" y="66713"/>
                    </a:lnTo>
                    <a:lnTo>
                      <a:pt x="246341" y="66865"/>
                    </a:lnTo>
                    <a:lnTo>
                      <a:pt x="247332" y="67259"/>
                    </a:lnTo>
                    <a:lnTo>
                      <a:pt x="247878" y="67551"/>
                    </a:lnTo>
                    <a:lnTo>
                      <a:pt x="250469" y="65417"/>
                    </a:lnTo>
                    <a:close/>
                  </a:path>
                  <a:path w="614045" h="231140">
                    <a:moveTo>
                      <a:pt x="260692" y="91808"/>
                    </a:moveTo>
                    <a:lnTo>
                      <a:pt x="259676" y="91579"/>
                    </a:lnTo>
                    <a:lnTo>
                      <a:pt x="258673" y="91325"/>
                    </a:lnTo>
                    <a:lnTo>
                      <a:pt x="257708" y="91109"/>
                    </a:lnTo>
                    <a:lnTo>
                      <a:pt x="257124" y="91681"/>
                    </a:lnTo>
                    <a:lnTo>
                      <a:pt x="256120" y="92646"/>
                    </a:lnTo>
                    <a:lnTo>
                      <a:pt x="257162" y="92837"/>
                    </a:lnTo>
                    <a:lnTo>
                      <a:pt x="258165" y="93179"/>
                    </a:lnTo>
                    <a:lnTo>
                      <a:pt x="259600" y="93167"/>
                    </a:lnTo>
                    <a:lnTo>
                      <a:pt x="260184" y="92290"/>
                    </a:lnTo>
                    <a:lnTo>
                      <a:pt x="260692" y="91808"/>
                    </a:lnTo>
                    <a:close/>
                  </a:path>
                  <a:path w="614045" h="231140">
                    <a:moveTo>
                      <a:pt x="263728" y="63487"/>
                    </a:moveTo>
                    <a:lnTo>
                      <a:pt x="262991" y="62941"/>
                    </a:lnTo>
                    <a:lnTo>
                      <a:pt x="261531" y="61823"/>
                    </a:lnTo>
                    <a:lnTo>
                      <a:pt x="259499" y="62191"/>
                    </a:lnTo>
                    <a:lnTo>
                      <a:pt x="259956" y="63030"/>
                    </a:lnTo>
                    <a:lnTo>
                      <a:pt x="260223" y="63982"/>
                    </a:lnTo>
                    <a:lnTo>
                      <a:pt x="260985" y="64579"/>
                    </a:lnTo>
                    <a:lnTo>
                      <a:pt x="261200" y="64757"/>
                    </a:lnTo>
                    <a:lnTo>
                      <a:pt x="262775" y="63893"/>
                    </a:lnTo>
                    <a:lnTo>
                      <a:pt x="263728" y="63487"/>
                    </a:lnTo>
                    <a:close/>
                  </a:path>
                  <a:path w="614045" h="231140">
                    <a:moveTo>
                      <a:pt x="276301" y="138036"/>
                    </a:moveTo>
                    <a:lnTo>
                      <a:pt x="275780" y="137731"/>
                    </a:lnTo>
                    <a:lnTo>
                      <a:pt x="274624" y="137083"/>
                    </a:lnTo>
                    <a:lnTo>
                      <a:pt x="271741" y="138874"/>
                    </a:lnTo>
                    <a:lnTo>
                      <a:pt x="272262" y="139153"/>
                    </a:lnTo>
                    <a:lnTo>
                      <a:pt x="272923" y="139814"/>
                    </a:lnTo>
                    <a:lnTo>
                      <a:pt x="273278" y="139674"/>
                    </a:lnTo>
                    <a:lnTo>
                      <a:pt x="274345" y="139306"/>
                    </a:lnTo>
                    <a:lnTo>
                      <a:pt x="275297" y="138607"/>
                    </a:lnTo>
                    <a:lnTo>
                      <a:pt x="276301" y="138036"/>
                    </a:lnTo>
                    <a:close/>
                  </a:path>
                  <a:path w="614045" h="231140">
                    <a:moveTo>
                      <a:pt x="279323" y="98894"/>
                    </a:moveTo>
                    <a:lnTo>
                      <a:pt x="278282" y="98691"/>
                    </a:lnTo>
                    <a:lnTo>
                      <a:pt x="277291" y="98361"/>
                    </a:lnTo>
                    <a:lnTo>
                      <a:pt x="275844" y="98361"/>
                    </a:lnTo>
                    <a:lnTo>
                      <a:pt x="275259" y="99250"/>
                    </a:lnTo>
                    <a:lnTo>
                      <a:pt x="274764" y="99733"/>
                    </a:lnTo>
                    <a:lnTo>
                      <a:pt x="275780" y="99961"/>
                    </a:lnTo>
                    <a:lnTo>
                      <a:pt x="277736" y="100431"/>
                    </a:lnTo>
                    <a:lnTo>
                      <a:pt x="278333" y="99860"/>
                    </a:lnTo>
                    <a:lnTo>
                      <a:pt x="278828" y="99364"/>
                    </a:lnTo>
                    <a:lnTo>
                      <a:pt x="279323" y="98894"/>
                    </a:lnTo>
                    <a:close/>
                  </a:path>
                  <a:path w="614045" h="231140">
                    <a:moveTo>
                      <a:pt x="311848" y="128879"/>
                    </a:moveTo>
                    <a:lnTo>
                      <a:pt x="311759" y="128600"/>
                    </a:lnTo>
                    <a:lnTo>
                      <a:pt x="311492" y="127838"/>
                    </a:lnTo>
                    <a:lnTo>
                      <a:pt x="310781" y="127215"/>
                    </a:lnTo>
                    <a:lnTo>
                      <a:pt x="310235" y="126530"/>
                    </a:lnTo>
                    <a:lnTo>
                      <a:pt x="309753" y="127012"/>
                    </a:lnTo>
                    <a:lnTo>
                      <a:pt x="308762" y="127673"/>
                    </a:lnTo>
                    <a:lnTo>
                      <a:pt x="308864" y="127939"/>
                    </a:lnTo>
                    <a:lnTo>
                      <a:pt x="309130" y="128701"/>
                    </a:lnTo>
                    <a:lnTo>
                      <a:pt x="309841" y="129336"/>
                    </a:lnTo>
                    <a:lnTo>
                      <a:pt x="310375" y="130009"/>
                    </a:lnTo>
                    <a:lnTo>
                      <a:pt x="310857" y="129527"/>
                    </a:lnTo>
                    <a:lnTo>
                      <a:pt x="311848" y="128879"/>
                    </a:lnTo>
                    <a:close/>
                  </a:path>
                  <a:path w="614045" h="231140">
                    <a:moveTo>
                      <a:pt x="312140" y="135839"/>
                    </a:moveTo>
                    <a:lnTo>
                      <a:pt x="312051" y="135572"/>
                    </a:lnTo>
                    <a:lnTo>
                      <a:pt x="311772" y="134797"/>
                    </a:lnTo>
                    <a:lnTo>
                      <a:pt x="311048" y="134175"/>
                    </a:lnTo>
                    <a:lnTo>
                      <a:pt x="310515" y="133477"/>
                    </a:lnTo>
                    <a:lnTo>
                      <a:pt x="310045" y="133959"/>
                    </a:lnTo>
                    <a:lnTo>
                      <a:pt x="308952" y="135026"/>
                    </a:lnTo>
                    <a:lnTo>
                      <a:pt x="309511" y="135661"/>
                    </a:lnTo>
                    <a:lnTo>
                      <a:pt x="310654" y="136982"/>
                    </a:lnTo>
                    <a:lnTo>
                      <a:pt x="311150" y="136499"/>
                    </a:lnTo>
                    <a:lnTo>
                      <a:pt x="312140" y="135839"/>
                    </a:lnTo>
                    <a:close/>
                  </a:path>
                  <a:path w="614045" h="231140">
                    <a:moveTo>
                      <a:pt x="314121" y="166154"/>
                    </a:moveTo>
                    <a:lnTo>
                      <a:pt x="313601" y="165862"/>
                    </a:lnTo>
                    <a:lnTo>
                      <a:pt x="312940" y="165214"/>
                    </a:lnTo>
                    <a:lnTo>
                      <a:pt x="311518" y="165722"/>
                    </a:lnTo>
                    <a:lnTo>
                      <a:pt x="310565" y="166420"/>
                    </a:lnTo>
                    <a:lnTo>
                      <a:pt x="309562" y="166992"/>
                    </a:lnTo>
                    <a:lnTo>
                      <a:pt x="310083" y="167284"/>
                    </a:lnTo>
                    <a:lnTo>
                      <a:pt x="310730" y="167944"/>
                    </a:lnTo>
                    <a:lnTo>
                      <a:pt x="312166" y="167424"/>
                    </a:lnTo>
                    <a:lnTo>
                      <a:pt x="313131" y="166738"/>
                    </a:lnTo>
                    <a:lnTo>
                      <a:pt x="314121" y="166154"/>
                    </a:lnTo>
                    <a:close/>
                  </a:path>
                  <a:path w="614045" h="231140">
                    <a:moveTo>
                      <a:pt x="321551" y="122682"/>
                    </a:moveTo>
                    <a:lnTo>
                      <a:pt x="320548" y="122453"/>
                    </a:lnTo>
                    <a:lnTo>
                      <a:pt x="318566" y="121983"/>
                    </a:lnTo>
                    <a:lnTo>
                      <a:pt x="317487" y="123037"/>
                    </a:lnTo>
                    <a:lnTo>
                      <a:pt x="317004" y="123520"/>
                    </a:lnTo>
                    <a:lnTo>
                      <a:pt x="318033" y="123723"/>
                    </a:lnTo>
                    <a:lnTo>
                      <a:pt x="319011" y="124066"/>
                    </a:lnTo>
                    <a:lnTo>
                      <a:pt x="320103" y="124053"/>
                    </a:lnTo>
                    <a:lnTo>
                      <a:pt x="320471" y="124040"/>
                    </a:lnTo>
                    <a:lnTo>
                      <a:pt x="321068" y="123164"/>
                    </a:lnTo>
                    <a:lnTo>
                      <a:pt x="321551" y="122682"/>
                    </a:lnTo>
                    <a:close/>
                  </a:path>
                  <a:path w="614045" h="231140">
                    <a:moveTo>
                      <a:pt x="351726" y="93472"/>
                    </a:moveTo>
                    <a:lnTo>
                      <a:pt x="351624" y="93205"/>
                    </a:lnTo>
                    <a:lnTo>
                      <a:pt x="351358" y="92443"/>
                    </a:lnTo>
                    <a:lnTo>
                      <a:pt x="350647" y="91808"/>
                    </a:lnTo>
                    <a:lnTo>
                      <a:pt x="350100" y="91135"/>
                    </a:lnTo>
                    <a:lnTo>
                      <a:pt x="349618" y="91617"/>
                    </a:lnTo>
                    <a:lnTo>
                      <a:pt x="348640" y="92265"/>
                    </a:lnTo>
                    <a:lnTo>
                      <a:pt x="348729" y="92544"/>
                    </a:lnTo>
                    <a:lnTo>
                      <a:pt x="348996" y="93306"/>
                    </a:lnTo>
                    <a:lnTo>
                      <a:pt x="349707" y="93929"/>
                    </a:lnTo>
                    <a:lnTo>
                      <a:pt x="350253" y="94615"/>
                    </a:lnTo>
                    <a:lnTo>
                      <a:pt x="350735" y="94132"/>
                    </a:lnTo>
                    <a:lnTo>
                      <a:pt x="351726" y="93472"/>
                    </a:lnTo>
                    <a:close/>
                  </a:path>
                  <a:path w="614045" h="231140">
                    <a:moveTo>
                      <a:pt x="354545" y="50482"/>
                    </a:moveTo>
                    <a:lnTo>
                      <a:pt x="353745" y="49415"/>
                    </a:lnTo>
                    <a:lnTo>
                      <a:pt x="353441" y="48742"/>
                    </a:lnTo>
                    <a:lnTo>
                      <a:pt x="352564" y="49441"/>
                    </a:lnTo>
                    <a:lnTo>
                      <a:pt x="351675" y="50139"/>
                    </a:lnTo>
                    <a:lnTo>
                      <a:pt x="350799" y="50850"/>
                    </a:lnTo>
                    <a:lnTo>
                      <a:pt x="350824" y="51371"/>
                    </a:lnTo>
                    <a:lnTo>
                      <a:pt x="350837" y="51879"/>
                    </a:lnTo>
                    <a:lnTo>
                      <a:pt x="350862" y="52400"/>
                    </a:lnTo>
                    <a:lnTo>
                      <a:pt x="352031" y="51854"/>
                    </a:lnTo>
                    <a:lnTo>
                      <a:pt x="353339" y="51435"/>
                    </a:lnTo>
                    <a:lnTo>
                      <a:pt x="354279" y="50711"/>
                    </a:lnTo>
                    <a:lnTo>
                      <a:pt x="354545" y="50482"/>
                    </a:lnTo>
                    <a:close/>
                  </a:path>
                  <a:path w="614045" h="231140">
                    <a:moveTo>
                      <a:pt x="379641" y="83743"/>
                    </a:moveTo>
                    <a:lnTo>
                      <a:pt x="377545" y="82562"/>
                    </a:lnTo>
                    <a:lnTo>
                      <a:pt x="376872" y="83388"/>
                    </a:lnTo>
                    <a:lnTo>
                      <a:pt x="376110" y="84175"/>
                    </a:lnTo>
                    <a:lnTo>
                      <a:pt x="375615" y="85026"/>
                    </a:lnTo>
                    <a:lnTo>
                      <a:pt x="375513" y="85178"/>
                    </a:lnTo>
                    <a:lnTo>
                      <a:pt x="376516" y="85572"/>
                    </a:lnTo>
                    <a:lnTo>
                      <a:pt x="377050" y="85864"/>
                    </a:lnTo>
                    <a:lnTo>
                      <a:pt x="377913" y="85178"/>
                    </a:lnTo>
                    <a:lnTo>
                      <a:pt x="378777" y="84455"/>
                    </a:lnTo>
                    <a:lnTo>
                      <a:pt x="379641" y="83743"/>
                    </a:lnTo>
                    <a:close/>
                  </a:path>
                  <a:path w="614045" h="231140">
                    <a:moveTo>
                      <a:pt x="403961" y="118237"/>
                    </a:moveTo>
                    <a:lnTo>
                      <a:pt x="403047" y="117881"/>
                    </a:lnTo>
                    <a:lnTo>
                      <a:pt x="402170" y="117436"/>
                    </a:lnTo>
                    <a:lnTo>
                      <a:pt x="401154" y="117195"/>
                    </a:lnTo>
                    <a:lnTo>
                      <a:pt x="400989" y="117170"/>
                    </a:lnTo>
                    <a:lnTo>
                      <a:pt x="400265" y="118046"/>
                    </a:lnTo>
                    <a:lnTo>
                      <a:pt x="399757" y="118541"/>
                    </a:lnTo>
                    <a:lnTo>
                      <a:pt x="400494" y="119087"/>
                    </a:lnTo>
                    <a:lnTo>
                      <a:pt x="401993" y="120167"/>
                    </a:lnTo>
                    <a:lnTo>
                      <a:pt x="402653" y="119532"/>
                    </a:lnTo>
                    <a:lnTo>
                      <a:pt x="403301" y="118884"/>
                    </a:lnTo>
                    <a:lnTo>
                      <a:pt x="403961" y="118237"/>
                    </a:lnTo>
                    <a:close/>
                  </a:path>
                  <a:path w="614045" h="231140">
                    <a:moveTo>
                      <a:pt x="404634" y="135255"/>
                    </a:moveTo>
                    <a:lnTo>
                      <a:pt x="403936" y="134874"/>
                    </a:lnTo>
                    <a:lnTo>
                      <a:pt x="402539" y="134086"/>
                    </a:lnTo>
                    <a:lnTo>
                      <a:pt x="401866" y="134912"/>
                    </a:lnTo>
                    <a:lnTo>
                      <a:pt x="401104" y="135699"/>
                    </a:lnTo>
                    <a:lnTo>
                      <a:pt x="400507" y="136702"/>
                    </a:lnTo>
                    <a:lnTo>
                      <a:pt x="401497" y="137096"/>
                    </a:lnTo>
                    <a:lnTo>
                      <a:pt x="402043" y="137401"/>
                    </a:lnTo>
                    <a:lnTo>
                      <a:pt x="402907" y="136690"/>
                    </a:lnTo>
                    <a:lnTo>
                      <a:pt x="403771" y="135991"/>
                    </a:lnTo>
                    <a:lnTo>
                      <a:pt x="404634" y="135255"/>
                    </a:lnTo>
                    <a:close/>
                  </a:path>
                  <a:path w="614045" h="231140">
                    <a:moveTo>
                      <a:pt x="409054" y="32423"/>
                    </a:moveTo>
                    <a:lnTo>
                      <a:pt x="407365" y="31483"/>
                    </a:lnTo>
                    <a:lnTo>
                      <a:pt x="406895" y="32346"/>
                    </a:lnTo>
                    <a:lnTo>
                      <a:pt x="406247" y="33210"/>
                    </a:lnTo>
                    <a:lnTo>
                      <a:pt x="405968" y="34378"/>
                    </a:lnTo>
                    <a:lnTo>
                      <a:pt x="406996" y="34671"/>
                    </a:lnTo>
                    <a:lnTo>
                      <a:pt x="407517" y="34963"/>
                    </a:lnTo>
                    <a:lnTo>
                      <a:pt x="408025" y="34099"/>
                    </a:lnTo>
                    <a:lnTo>
                      <a:pt x="409054" y="32423"/>
                    </a:lnTo>
                    <a:close/>
                  </a:path>
                  <a:path w="614045" h="231140">
                    <a:moveTo>
                      <a:pt x="413918" y="154292"/>
                    </a:moveTo>
                    <a:lnTo>
                      <a:pt x="412229" y="153352"/>
                    </a:lnTo>
                    <a:lnTo>
                      <a:pt x="411759" y="154216"/>
                    </a:lnTo>
                    <a:lnTo>
                      <a:pt x="411111" y="155092"/>
                    </a:lnTo>
                    <a:lnTo>
                      <a:pt x="410832" y="156260"/>
                    </a:lnTo>
                    <a:lnTo>
                      <a:pt x="411861" y="156540"/>
                    </a:lnTo>
                    <a:lnTo>
                      <a:pt x="412381" y="156832"/>
                    </a:lnTo>
                    <a:lnTo>
                      <a:pt x="412889" y="155981"/>
                    </a:lnTo>
                    <a:lnTo>
                      <a:pt x="413918" y="154292"/>
                    </a:lnTo>
                    <a:close/>
                  </a:path>
                  <a:path w="614045" h="231140">
                    <a:moveTo>
                      <a:pt x="414312" y="147713"/>
                    </a:moveTo>
                    <a:lnTo>
                      <a:pt x="413791" y="147408"/>
                    </a:lnTo>
                    <a:lnTo>
                      <a:pt x="413131" y="146761"/>
                    </a:lnTo>
                    <a:lnTo>
                      <a:pt x="412762" y="146900"/>
                    </a:lnTo>
                    <a:lnTo>
                      <a:pt x="411695" y="147269"/>
                    </a:lnTo>
                    <a:lnTo>
                      <a:pt x="410743" y="147980"/>
                    </a:lnTo>
                    <a:lnTo>
                      <a:pt x="409752" y="148539"/>
                    </a:lnTo>
                    <a:lnTo>
                      <a:pt x="410273" y="148844"/>
                    </a:lnTo>
                    <a:lnTo>
                      <a:pt x="410921" y="149491"/>
                    </a:lnTo>
                    <a:lnTo>
                      <a:pt x="411289" y="149352"/>
                    </a:lnTo>
                    <a:lnTo>
                      <a:pt x="412356" y="148983"/>
                    </a:lnTo>
                    <a:lnTo>
                      <a:pt x="413308" y="148285"/>
                    </a:lnTo>
                    <a:lnTo>
                      <a:pt x="414312" y="147713"/>
                    </a:lnTo>
                    <a:close/>
                  </a:path>
                  <a:path w="614045" h="231140">
                    <a:moveTo>
                      <a:pt x="415112" y="52857"/>
                    </a:moveTo>
                    <a:lnTo>
                      <a:pt x="414591" y="52565"/>
                    </a:lnTo>
                    <a:lnTo>
                      <a:pt x="413931" y="51917"/>
                    </a:lnTo>
                    <a:lnTo>
                      <a:pt x="412508" y="52425"/>
                    </a:lnTo>
                    <a:lnTo>
                      <a:pt x="411543" y="53124"/>
                    </a:lnTo>
                    <a:lnTo>
                      <a:pt x="410552" y="53695"/>
                    </a:lnTo>
                    <a:lnTo>
                      <a:pt x="411073" y="53987"/>
                    </a:lnTo>
                    <a:lnTo>
                      <a:pt x="411721" y="54648"/>
                    </a:lnTo>
                    <a:lnTo>
                      <a:pt x="412089" y="54508"/>
                    </a:lnTo>
                    <a:lnTo>
                      <a:pt x="413156" y="54127"/>
                    </a:lnTo>
                    <a:lnTo>
                      <a:pt x="414108" y="53428"/>
                    </a:lnTo>
                    <a:lnTo>
                      <a:pt x="415112" y="52857"/>
                    </a:lnTo>
                    <a:close/>
                  </a:path>
                  <a:path w="614045" h="231140">
                    <a:moveTo>
                      <a:pt x="423037" y="157149"/>
                    </a:moveTo>
                    <a:lnTo>
                      <a:pt x="422224" y="156083"/>
                    </a:lnTo>
                    <a:lnTo>
                      <a:pt x="421919" y="155409"/>
                    </a:lnTo>
                    <a:lnTo>
                      <a:pt x="420166" y="156806"/>
                    </a:lnTo>
                    <a:lnTo>
                      <a:pt x="419290" y="157518"/>
                    </a:lnTo>
                    <a:lnTo>
                      <a:pt x="419315" y="158038"/>
                    </a:lnTo>
                    <a:lnTo>
                      <a:pt x="419328" y="158546"/>
                    </a:lnTo>
                    <a:lnTo>
                      <a:pt x="419354" y="159067"/>
                    </a:lnTo>
                    <a:lnTo>
                      <a:pt x="420522" y="158521"/>
                    </a:lnTo>
                    <a:lnTo>
                      <a:pt x="421830" y="158102"/>
                    </a:lnTo>
                    <a:lnTo>
                      <a:pt x="422757" y="157378"/>
                    </a:lnTo>
                    <a:lnTo>
                      <a:pt x="423037" y="157149"/>
                    </a:lnTo>
                    <a:close/>
                  </a:path>
                  <a:path w="614045" h="231140">
                    <a:moveTo>
                      <a:pt x="429628" y="91389"/>
                    </a:moveTo>
                    <a:lnTo>
                      <a:pt x="428599" y="91097"/>
                    </a:lnTo>
                    <a:lnTo>
                      <a:pt x="428078" y="90805"/>
                    </a:lnTo>
                    <a:lnTo>
                      <a:pt x="427558" y="91655"/>
                    </a:lnTo>
                    <a:lnTo>
                      <a:pt x="427050" y="92532"/>
                    </a:lnTo>
                    <a:lnTo>
                      <a:pt x="426554" y="93345"/>
                    </a:lnTo>
                    <a:lnTo>
                      <a:pt x="428218" y="94284"/>
                    </a:lnTo>
                    <a:lnTo>
                      <a:pt x="428701" y="93421"/>
                    </a:lnTo>
                    <a:lnTo>
                      <a:pt x="429336" y="92557"/>
                    </a:lnTo>
                    <a:lnTo>
                      <a:pt x="429552" y="91694"/>
                    </a:lnTo>
                    <a:lnTo>
                      <a:pt x="429628" y="91389"/>
                    </a:lnTo>
                    <a:close/>
                  </a:path>
                  <a:path w="614045" h="231140">
                    <a:moveTo>
                      <a:pt x="430022" y="81673"/>
                    </a:moveTo>
                    <a:lnTo>
                      <a:pt x="429018" y="81445"/>
                    </a:lnTo>
                    <a:lnTo>
                      <a:pt x="427050" y="80975"/>
                    </a:lnTo>
                    <a:lnTo>
                      <a:pt x="425958" y="82042"/>
                    </a:lnTo>
                    <a:lnTo>
                      <a:pt x="425462" y="82511"/>
                    </a:lnTo>
                    <a:lnTo>
                      <a:pt x="426504" y="82715"/>
                    </a:lnTo>
                    <a:lnTo>
                      <a:pt x="427494" y="83058"/>
                    </a:lnTo>
                    <a:lnTo>
                      <a:pt x="428942" y="83045"/>
                    </a:lnTo>
                    <a:lnTo>
                      <a:pt x="429526" y="82156"/>
                    </a:lnTo>
                    <a:lnTo>
                      <a:pt x="430022" y="81673"/>
                    </a:lnTo>
                    <a:close/>
                  </a:path>
                  <a:path w="614045" h="231140">
                    <a:moveTo>
                      <a:pt x="434022" y="66929"/>
                    </a:moveTo>
                    <a:lnTo>
                      <a:pt x="433006" y="66675"/>
                    </a:lnTo>
                    <a:lnTo>
                      <a:pt x="432003" y="66459"/>
                    </a:lnTo>
                    <a:lnTo>
                      <a:pt x="431025" y="66217"/>
                    </a:lnTo>
                    <a:lnTo>
                      <a:pt x="429463" y="67754"/>
                    </a:lnTo>
                    <a:lnTo>
                      <a:pt x="430491" y="67970"/>
                    </a:lnTo>
                    <a:lnTo>
                      <a:pt x="431482" y="68300"/>
                    </a:lnTo>
                    <a:lnTo>
                      <a:pt x="432562" y="68287"/>
                    </a:lnTo>
                    <a:lnTo>
                      <a:pt x="432943" y="68275"/>
                    </a:lnTo>
                    <a:lnTo>
                      <a:pt x="433527" y="67398"/>
                    </a:lnTo>
                    <a:lnTo>
                      <a:pt x="434022" y="66929"/>
                    </a:lnTo>
                    <a:close/>
                  </a:path>
                  <a:path w="614045" h="231140">
                    <a:moveTo>
                      <a:pt x="457619" y="83616"/>
                    </a:moveTo>
                    <a:lnTo>
                      <a:pt x="455955" y="82677"/>
                    </a:lnTo>
                    <a:lnTo>
                      <a:pt x="454037" y="83845"/>
                    </a:lnTo>
                    <a:lnTo>
                      <a:pt x="453059" y="84455"/>
                    </a:lnTo>
                    <a:lnTo>
                      <a:pt x="453593" y="84747"/>
                    </a:lnTo>
                    <a:lnTo>
                      <a:pt x="454228" y="85394"/>
                    </a:lnTo>
                    <a:lnTo>
                      <a:pt x="454609" y="85267"/>
                    </a:lnTo>
                    <a:lnTo>
                      <a:pt x="455663" y="84886"/>
                    </a:lnTo>
                    <a:lnTo>
                      <a:pt x="456628" y="84188"/>
                    </a:lnTo>
                    <a:lnTo>
                      <a:pt x="457619" y="83616"/>
                    </a:lnTo>
                    <a:close/>
                  </a:path>
                  <a:path w="614045" h="231140">
                    <a:moveTo>
                      <a:pt x="459498" y="35039"/>
                    </a:moveTo>
                    <a:lnTo>
                      <a:pt x="459397" y="34772"/>
                    </a:lnTo>
                    <a:lnTo>
                      <a:pt x="459130" y="34010"/>
                    </a:lnTo>
                    <a:lnTo>
                      <a:pt x="458419" y="33388"/>
                    </a:lnTo>
                    <a:lnTo>
                      <a:pt x="457885" y="32702"/>
                    </a:lnTo>
                    <a:lnTo>
                      <a:pt x="457403" y="33185"/>
                    </a:lnTo>
                    <a:lnTo>
                      <a:pt x="456412" y="33832"/>
                    </a:lnTo>
                    <a:lnTo>
                      <a:pt x="456501" y="34112"/>
                    </a:lnTo>
                    <a:lnTo>
                      <a:pt x="456768" y="34886"/>
                    </a:lnTo>
                    <a:lnTo>
                      <a:pt x="457479" y="35496"/>
                    </a:lnTo>
                    <a:lnTo>
                      <a:pt x="458025" y="36195"/>
                    </a:lnTo>
                    <a:lnTo>
                      <a:pt x="458508" y="35699"/>
                    </a:lnTo>
                    <a:lnTo>
                      <a:pt x="459498" y="35039"/>
                    </a:lnTo>
                    <a:close/>
                  </a:path>
                  <a:path w="614045" h="231140">
                    <a:moveTo>
                      <a:pt x="482269" y="30861"/>
                    </a:moveTo>
                    <a:lnTo>
                      <a:pt x="481901" y="29819"/>
                    </a:lnTo>
                    <a:lnTo>
                      <a:pt x="481190" y="29184"/>
                    </a:lnTo>
                    <a:lnTo>
                      <a:pt x="480644" y="28511"/>
                    </a:lnTo>
                    <a:lnTo>
                      <a:pt x="479679" y="29476"/>
                    </a:lnTo>
                    <a:lnTo>
                      <a:pt x="479082" y="30035"/>
                    </a:lnTo>
                    <a:lnTo>
                      <a:pt x="479640" y="30683"/>
                    </a:lnTo>
                    <a:lnTo>
                      <a:pt x="480796" y="31991"/>
                    </a:lnTo>
                    <a:lnTo>
                      <a:pt x="481291" y="31508"/>
                    </a:lnTo>
                    <a:lnTo>
                      <a:pt x="482269" y="30861"/>
                    </a:lnTo>
                    <a:close/>
                  </a:path>
                  <a:path w="614045" h="231140">
                    <a:moveTo>
                      <a:pt x="482879" y="43383"/>
                    </a:moveTo>
                    <a:lnTo>
                      <a:pt x="481215" y="42443"/>
                    </a:lnTo>
                    <a:lnTo>
                      <a:pt x="480733" y="43307"/>
                    </a:lnTo>
                    <a:lnTo>
                      <a:pt x="480098" y="44183"/>
                    </a:lnTo>
                    <a:lnTo>
                      <a:pt x="479882" y="45034"/>
                    </a:lnTo>
                    <a:lnTo>
                      <a:pt x="479806" y="45339"/>
                    </a:lnTo>
                    <a:lnTo>
                      <a:pt x="480834" y="45631"/>
                    </a:lnTo>
                    <a:lnTo>
                      <a:pt x="481355" y="45923"/>
                    </a:lnTo>
                    <a:lnTo>
                      <a:pt x="481876" y="45072"/>
                    </a:lnTo>
                    <a:lnTo>
                      <a:pt x="482384" y="44208"/>
                    </a:lnTo>
                    <a:lnTo>
                      <a:pt x="482879" y="43383"/>
                    </a:lnTo>
                    <a:close/>
                  </a:path>
                  <a:path w="614045" h="231140">
                    <a:moveTo>
                      <a:pt x="483171" y="53467"/>
                    </a:moveTo>
                    <a:lnTo>
                      <a:pt x="482142" y="53187"/>
                    </a:lnTo>
                    <a:lnTo>
                      <a:pt x="481634" y="52895"/>
                    </a:lnTo>
                    <a:lnTo>
                      <a:pt x="480593" y="54597"/>
                    </a:lnTo>
                    <a:lnTo>
                      <a:pt x="480098" y="55435"/>
                    </a:lnTo>
                    <a:lnTo>
                      <a:pt x="480733" y="55791"/>
                    </a:lnTo>
                    <a:lnTo>
                      <a:pt x="481761" y="56375"/>
                    </a:lnTo>
                    <a:lnTo>
                      <a:pt x="482244" y="55511"/>
                    </a:lnTo>
                    <a:lnTo>
                      <a:pt x="482892" y="54635"/>
                    </a:lnTo>
                    <a:lnTo>
                      <a:pt x="483171" y="53467"/>
                    </a:lnTo>
                    <a:close/>
                  </a:path>
                  <a:path w="614045" h="231140">
                    <a:moveTo>
                      <a:pt x="484009" y="74371"/>
                    </a:moveTo>
                    <a:lnTo>
                      <a:pt x="482981" y="74079"/>
                    </a:lnTo>
                    <a:lnTo>
                      <a:pt x="482460" y="73787"/>
                    </a:lnTo>
                    <a:lnTo>
                      <a:pt x="481431" y="75501"/>
                    </a:lnTo>
                    <a:lnTo>
                      <a:pt x="480923" y="76327"/>
                    </a:lnTo>
                    <a:lnTo>
                      <a:pt x="482600" y="77266"/>
                    </a:lnTo>
                    <a:lnTo>
                      <a:pt x="483082" y="76403"/>
                    </a:lnTo>
                    <a:lnTo>
                      <a:pt x="483717" y="75539"/>
                    </a:lnTo>
                    <a:lnTo>
                      <a:pt x="484009" y="74371"/>
                    </a:lnTo>
                    <a:close/>
                  </a:path>
                  <a:path w="614045" h="231140">
                    <a:moveTo>
                      <a:pt x="484251" y="61175"/>
                    </a:moveTo>
                    <a:lnTo>
                      <a:pt x="483730" y="60883"/>
                    </a:lnTo>
                    <a:lnTo>
                      <a:pt x="483069" y="60223"/>
                    </a:lnTo>
                    <a:lnTo>
                      <a:pt x="482714" y="60363"/>
                    </a:lnTo>
                    <a:lnTo>
                      <a:pt x="481660" y="60744"/>
                    </a:lnTo>
                    <a:lnTo>
                      <a:pt x="480695" y="61442"/>
                    </a:lnTo>
                    <a:lnTo>
                      <a:pt x="479691" y="62014"/>
                    </a:lnTo>
                    <a:lnTo>
                      <a:pt x="480745" y="62598"/>
                    </a:lnTo>
                    <a:lnTo>
                      <a:pt x="481368" y="62953"/>
                    </a:lnTo>
                    <a:lnTo>
                      <a:pt x="482307" y="62369"/>
                    </a:lnTo>
                    <a:lnTo>
                      <a:pt x="483273" y="61785"/>
                    </a:lnTo>
                    <a:lnTo>
                      <a:pt x="484251" y="61175"/>
                    </a:lnTo>
                    <a:close/>
                  </a:path>
                  <a:path w="614045" h="231140">
                    <a:moveTo>
                      <a:pt x="485927" y="102971"/>
                    </a:moveTo>
                    <a:lnTo>
                      <a:pt x="485406" y="102679"/>
                    </a:lnTo>
                    <a:lnTo>
                      <a:pt x="484746" y="102019"/>
                    </a:lnTo>
                    <a:lnTo>
                      <a:pt x="484378" y="102158"/>
                    </a:lnTo>
                    <a:lnTo>
                      <a:pt x="483323" y="102527"/>
                    </a:lnTo>
                    <a:lnTo>
                      <a:pt x="482358" y="103238"/>
                    </a:lnTo>
                    <a:lnTo>
                      <a:pt x="481368" y="103809"/>
                    </a:lnTo>
                    <a:lnTo>
                      <a:pt x="483031" y="104749"/>
                    </a:lnTo>
                    <a:lnTo>
                      <a:pt x="483971" y="104165"/>
                    </a:lnTo>
                    <a:lnTo>
                      <a:pt x="485927" y="102971"/>
                    </a:lnTo>
                    <a:close/>
                  </a:path>
                  <a:path w="614045" h="231140">
                    <a:moveTo>
                      <a:pt x="505587" y="40601"/>
                    </a:moveTo>
                    <a:lnTo>
                      <a:pt x="505218" y="39560"/>
                    </a:lnTo>
                    <a:lnTo>
                      <a:pt x="504507" y="38925"/>
                    </a:lnTo>
                    <a:lnTo>
                      <a:pt x="503961" y="38252"/>
                    </a:lnTo>
                    <a:lnTo>
                      <a:pt x="502996" y="39217"/>
                    </a:lnTo>
                    <a:lnTo>
                      <a:pt x="502399" y="39776"/>
                    </a:lnTo>
                    <a:lnTo>
                      <a:pt x="502958" y="40424"/>
                    </a:lnTo>
                    <a:lnTo>
                      <a:pt x="504113" y="41732"/>
                    </a:lnTo>
                    <a:lnTo>
                      <a:pt x="504609" y="41249"/>
                    </a:lnTo>
                    <a:lnTo>
                      <a:pt x="505587" y="40601"/>
                    </a:lnTo>
                    <a:close/>
                  </a:path>
                  <a:path w="614045" h="231140">
                    <a:moveTo>
                      <a:pt x="539038" y="54597"/>
                    </a:moveTo>
                    <a:lnTo>
                      <a:pt x="538518" y="54317"/>
                    </a:lnTo>
                    <a:lnTo>
                      <a:pt x="537857" y="53657"/>
                    </a:lnTo>
                    <a:lnTo>
                      <a:pt x="537502" y="53797"/>
                    </a:lnTo>
                    <a:lnTo>
                      <a:pt x="536435" y="54165"/>
                    </a:lnTo>
                    <a:lnTo>
                      <a:pt x="535482" y="54864"/>
                    </a:lnTo>
                    <a:lnTo>
                      <a:pt x="534479" y="55435"/>
                    </a:lnTo>
                    <a:lnTo>
                      <a:pt x="535000" y="55740"/>
                    </a:lnTo>
                    <a:lnTo>
                      <a:pt x="536143" y="56388"/>
                    </a:lnTo>
                    <a:lnTo>
                      <a:pt x="539038" y="54597"/>
                    </a:lnTo>
                    <a:close/>
                  </a:path>
                  <a:path w="614045" h="231140">
                    <a:moveTo>
                      <a:pt x="544525" y="96570"/>
                    </a:moveTo>
                    <a:lnTo>
                      <a:pt x="544423" y="96304"/>
                    </a:lnTo>
                    <a:lnTo>
                      <a:pt x="544156" y="95529"/>
                    </a:lnTo>
                    <a:lnTo>
                      <a:pt x="543445" y="94907"/>
                    </a:lnTo>
                    <a:lnTo>
                      <a:pt x="542899" y="94234"/>
                    </a:lnTo>
                    <a:lnTo>
                      <a:pt x="542417" y="94716"/>
                    </a:lnTo>
                    <a:lnTo>
                      <a:pt x="541337" y="95758"/>
                    </a:lnTo>
                    <a:lnTo>
                      <a:pt x="542455" y="97053"/>
                    </a:lnTo>
                    <a:lnTo>
                      <a:pt x="543052" y="97713"/>
                    </a:lnTo>
                    <a:lnTo>
                      <a:pt x="543534" y="97231"/>
                    </a:lnTo>
                    <a:lnTo>
                      <a:pt x="544525" y="96570"/>
                    </a:lnTo>
                    <a:close/>
                  </a:path>
                  <a:path w="614045" h="231140">
                    <a:moveTo>
                      <a:pt x="546646" y="130365"/>
                    </a:moveTo>
                    <a:lnTo>
                      <a:pt x="545604" y="130162"/>
                    </a:lnTo>
                    <a:lnTo>
                      <a:pt x="544626" y="129819"/>
                    </a:lnTo>
                    <a:lnTo>
                      <a:pt x="543547" y="129832"/>
                    </a:lnTo>
                    <a:lnTo>
                      <a:pt x="543166" y="129844"/>
                    </a:lnTo>
                    <a:lnTo>
                      <a:pt x="542582" y="130721"/>
                    </a:lnTo>
                    <a:lnTo>
                      <a:pt x="542086" y="131203"/>
                    </a:lnTo>
                    <a:lnTo>
                      <a:pt x="543102" y="131445"/>
                    </a:lnTo>
                    <a:lnTo>
                      <a:pt x="545071" y="131902"/>
                    </a:lnTo>
                    <a:lnTo>
                      <a:pt x="545668" y="131330"/>
                    </a:lnTo>
                    <a:lnTo>
                      <a:pt x="546646" y="130365"/>
                    </a:lnTo>
                    <a:close/>
                  </a:path>
                  <a:path w="614045" h="231140">
                    <a:moveTo>
                      <a:pt x="547230" y="46583"/>
                    </a:moveTo>
                    <a:lnTo>
                      <a:pt x="546658" y="45948"/>
                    </a:lnTo>
                    <a:lnTo>
                      <a:pt x="545528" y="44640"/>
                    </a:lnTo>
                    <a:lnTo>
                      <a:pt x="545033" y="45123"/>
                    </a:lnTo>
                    <a:lnTo>
                      <a:pt x="544042" y="45783"/>
                    </a:lnTo>
                    <a:lnTo>
                      <a:pt x="544398" y="46812"/>
                    </a:lnTo>
                    <a:lnTo>
                      <a:pt x="545134" y="47447"/>
                    </a:lnTo>
                    <a:lnTo>
                      <a:pt x="545668" y="48133"/>
                    </a:lnTo>
                    <a:lnTo>
                      <a:pt x="546138" y="47650"/>
                    </a:lnTo>
                    <a:lnTo>
                      <a:pt x="547230" y="46583"/>
                    </a:lnTo>
                    <a:close/>
                  </a:path>
                  <a:path w="614045" h="231140">
                    <a:moveTo>
                      <a:pt x="565124" y="35267"/>
                    </a:moveTo>
                    <a:lnTo>
                      <a:pt x="563448" y="34315"/>
                    </a:lnTo>
                    <a:lnTo>
                      <a:pt x="562978" y="35191"/>
                    </a:lnTo>
                    <a:lnTo>
                      <a:pt x="562343" y="36055"/>
                    </a:lnTo>
                    <a:lnTo>
                      <a:pt x="562127" y="36918"/>
                    </a:lnTo>
                    <a:lnTo>
                      <a:pt x="562051" y="37223"/>
                    </a:lnTo>
                    <a:lnTo>
                      <a:pt x="563079" y="37503"/>
                    </a:lnTo>
                    <a:lnTo>
                      <a:pt x="563600" y="37807"/>
                    </a:lnTo>
                    <a:lnTo>
                      <a:pt x="564108" y="36944"/>
                    </a:lnTo>
                    <a:lnTo>
                      <a:pt x="565124" y="35267"/>
                    </a:lnTo>
                    <a:close/>
                  </a:path>
                  <a:path w="614045" h="231140">
                    <a:moveTo>
                      <a:pt x="568121" y="113271"/>
                    </a:moveTo>
                    <a:lnTo>
                      <a:pt x="567766" y="112229"/>
                    </a:lnTo>
                    <a:lnTo>
                      <a:pt x="567042" y="111607"/>
                    </a:lnTo>
                    <a:lnTo>
                      <a:pt x="566496" y="110921"/>
                    </a:lnTo>
                    <a:lnTo>
                      <a:pt x="566026" y="111404"/>
                    </a:lnTo>
                    <a:lnTo>
                      <a:pt x="564934" y="112458"/>
                    </a:lnTo>
                    <a:lnTo>
                      <a:pt x="565505" y="113093"/>
                    </a:lnTo>
                    <a:lnTo>
                      <a:pt x="566064" y="113753"/>
                    </a:lnTo>
                    <a:lnTo>
                      <a:pt x="566635" y="114414"/>
                    </a:lnTo>
                    <a:lnTo>
                      <a:pt x="567143" y="113931"/>
                    </a:lnTo>
                    <a:lnTo>
                      <a:pt x="568121" y="113271"/>
                    </a:lnTo>
                    <a:close/>
                  </a:path>
                  <a:path w="614045" h="231140">
                    <a:moveTo>
                      <a:pt x="591591" y="126492"/>
                    </a:moveTo>
                    <a:lnTo>
                      <a:pt x="591489" y="126225"/>
                    </a:lnTo>
                    <a:lnTo>
                      <a:pt x="591223" y="125463"/>
                    </a:lnTo>
                    <a:lnTo>
                      <a:pt x="590511" y="124828"/>
                    </a:lnTo>
                    <a:lnTo>
                      <a:pt x="589965" y="124155"/>
                    </a:lnTo>
                    <a:lnTo>
                      <a:pt x="589483" y="124637"/>
                    </a:lnTo>
                    <a:lnTo>
                      <a:pt x="588403" y="125679"/>
                    </a:lnTo>
                    <a:lnTo>
                      <a:pt x="589521" y="126974"/>
                    </a:lnTo>
                    <a:lnTo>
                      <a:pt x="590118" y="127635"/>
                    </a:lnTo>
                    <a:lnTo>
                      <a:pt x="590600" y="127152"/>
                    </a:lnTo>
                    <a:lnTo>
                      <a:pt x="591591" y="126492"/>
                    </a:lnTo>
                    <a:close/>
                  </a:path>
                  <a:path w="614045" h="231140">
                    <a:moveTo>
                      <a:pt x="600329" y="1752"/>
                    </a:moveTo>
                    <a:lnTo>
                      <a:pt x="599528" y="685"/>
                    </a:lnTo>
                    <a:lnTo>
                      <a:pt x="599198" y="0"/>
                    </a:lnTo>
                    <a:lnTo>
                      <a:pt x="598335" y="711"/>
                    </a:lnTo>
                    <a:lnTo>
                      <a:pt x="597458" y="1409"/>
                    </a:lnTo>
                    <a:lnTo>
                      <a:pt x="596582" y="2095"/>
                    </a:lnTo>
                    <a:lnTo>
                      <a:pt x="596595" y="2628"/>
                    </a:lnTo>
                    <a:lnTo>
                      <a:pt x="596620" y="3149"/>
                    </a:lnTo>
                    <a:lnTo>
                      <a:pt x="596633" y="3657"/>
                    </a:lnTo>
                    <a:lnTo>
                      <a:pt x="597801" y="3124"/>
                    </a:lnTo>
                    <a:lnTo>
                      <a:pt x="599122" y="2692"/>
                    </a:lnTo>
                    <a:lnTo>
                      <a:pt x="600329" y="1752"/>
                    </a:lnTo>
                    <a:close/>
                  </a:path>
                  <a:path w="614045" h="231140">
                    <a:moveTo>
                      <a:pt x="610336" y="116903"/>
                    </a:moveTo>
                    <a:lnTo>
                      <a:pt x="610298" y="115735"/>
                    </a:lnTo>
                    <a:lnTo>
                      <a:pt x="610235" y="114579"/>
                    </a:lnTo>
                    <a:lnTo>
                      <a:pt x="610196" y="113411"/>
                    </a:lnTo>
                    <a:lnTo>
                      <a:pt x="608952" y="114033"/>
                    </a:lnTo>
                    <a:lnTo>
                      <a:pt x="606463" y="115252"/>
                    </a:lnTo>
                    <a:lnTo>
                      <a:pt x="609041" y="116344"/>
                    </a:lnTo>
                    <a:lnTo>
                      <a:pt x="610336" y="116903"/>
                    </a:lnTo>
                    <a:close/>
                  </a:path>
                  <a:path w="614045" h="231140">
                    <a:moveTo>
                      <a:pt x="613918" y="111569"/>
                    </a:moveTo>
                    <a:lnTo>
                      <a:pt x="612622" y="111036"/>
                    </a:lnTo>
                    <a:lnTo>
                      <a:pt x="611339" y="110477"/>
                    </a:lnTo>
                    <a:lnTo>
                      <a:pt x="610044" y="109931"/>
                    </a:lnTo>
                    <a:lnTo>
                      <a:pt x="610196" y="113411"/>
                    </a:lnTo>
                    <a:lnTo>
                      <a:pt x="612673" y="112179"/>
                    </a:lnTo>
                    <a:lnTo>
                      <a:pt x="613918" y="111569"/>
                    </a:lnTo>
                    <a:close/>
                  </a:path>
                </a:pathLst>
              </a:custGeom>
              <a:solidFill>
                <a:srgbClr val="4F5252">
                  <a:alpha val="29998"/>
                </a:srgbClr>
              </a:solidFill>
            </p:spPr>
            <p:txBody>
              <a:bodyPr wrap="square" lIns="0" tIns="0" rIns="0" bIns="0" rtlCol="0"/>
              <a:lstStyle/>
              <a:p>
                <a:endParaRPr/>
              </a:p>
            </p:txBody>
          </p:sp>
          <p:sp>
            <p:nvSpPr>
              <p:cNvPr id="127" name="object 198">
                <a:extLst>
                  <a:ext uri="{FF2B5EF4-FFF2-40B4-BE49-F238E27FC236}">
                    <a16:creationId xmlns:a16="http://schemas.microsoft.com/office/drawing/2014/main" id="{36E32C60-8115-3833-8857-627B855EEEEB}"/>
                  </a:ext>
                </a:extLst>
              </p:cNvPr>
              <p:cNvSpPr/>
              <p:nvPr/>
            </p:nvSpPr>
            <p:spPr>
              <a:xfrm>
                <a:off x="4889220" y="7973110"/>
                <a:ext cx="635635" cy="253365"/>
              </a:xfrm>
              <a:custGeom>
                <a:avLst/>
                <a:gdLst/>
                <a:ahLst/>
                <a:cxnLst/>
                <a:rect l="l" t="t" r="r" b="b"/>
                <a:pathLst>
                  <a:path w="635635" h="253365">
                    <a:moveTo>
                      <a:pt x="3200" y="250215"/>
                    </a:moveTo>
                    <a:lnTo>
                      <a:pt x="3098" y="249948"/>
                    </a:lnTo>
                    <a:lnTo>
                      <a:pt x="2832" y="249174"/>
                    </a:lnTo>
                    <a:lnTo>
                      <a:pt x="2120" y="248551"/>
                    </a:lnTo>
                    <a:lnTo>
                      <a:pt x="1574" y="247878"/>
                    </a:lnTo>
                    <a:lnTo>
                      <a:pt x="1092" y="248361"/>
                    </a:lnTo>
                    <a:lnTo>
                      <a:pt x="596" y="248843"/>
                    </a:lnTo>
                    <a:lnTo>
                      <a:pt x="0" y="249402"/>
                    </a:lnTo>
                    <a:lnTo>
                      <a:pt x="571" y="250050"/>
                    </a:lnTo>
                    <a:lnTo>
                      <a:pt x="1130" y="250698"/>
                    </a:lnTo>
                    <a:lnTo>
                      <a:pt x="1714" y="251358"/>
                    </a:lnTo>
                    <a:lnTo>
                      <a:pt x="2197" y="250875"/>
                    </a:lnTo>
                    <a:lnTo>
                      <a:pt x="3200" y="250215"/>
                    </a:lnTo>
                    <a:close/>
                  </a:path>
                  <a:path w="635635" h="253365">
                    <a:moveTo>
                      <a:pt x="21297" y="130771"/>
                    </a:moveTo>
                    <a:lnTo>
                      <a:pt x="20497" y="129692"/>
                    </a:lnTo>
                    <a:lnTo>
                      <a:pt x="20193" y="129019"/>
                    </a:lnTo>
                    <a:lnTo>
                      <a:pt x="19316" y="129717"/>
                    </a:lnTo>
                    <a:lnTo>
                      <a:pt x="18427" y="130416"/>
                    </a:lnTo>
                    <a:lnTo>
                      <a:pt x="17564" y="131114"/>
                    </a:lnTo>
                    <a:lnTo>
                      <a:pt x="17576" y="131635"/>
                    </a:lnTo>
                    <a:lnTo>
                      <a:pt x="17627" y="132676"/>
                    </a:lnTo>
                    <a:lnTo>
                      <a:pt x="18783" y="132130"/>
                    </a:lnTo>
                    <a:lnTo>
                      <a:pt x="20091" y="131711"/>
                    </a:lnTo>
                    <a:lnTo>
                      <a:pt x="21297" y="130771"/>
                    </a:lnTo>
                    <a:close/>
                  </a:path>
                  <a:path w="635635" h="253365">
                    <a:moveTo>
                      <a:pt x="24257" y="184073"/>
                    </a:moveTo>
                    <a:lnTo>
                      <a:pt x="22758" y="184353"/>
                    </a:lnTo>
                    <a:lnTo>
                      <a:pt x="21221" y="184619"/>
                    </a:lnTo>
                    <a:lnTo>
                      <a:pt x="19710" y="184899"/>
                    </a:lnTo>
                    <a:lnTo>
                      <a:pt x="20243" y="185775"/>
                    </a:lnTo>
                    <a:lnTo>
                      <a:pt x="21323" y="187515"/>
                    </a:lnTo>
                    <a:lnTo>
                      <a:pt x="23291" y="185216"/>
                    </a:lnTo>
                    <a:lnTo>
                      <a:pt x="24257" y="184073"/>
                    </a:lnTo>
                    <a:close/>
                  </a:path>
                  <a:path w="635635" h="253365">
                    <a:moveTo>
                      <a:pt x="30175" y="118592"/>
                    </a:moveTo>
                    <a:lnTo>
                      <a:pt x="29603" y="117957"/>
                    </a:lnTo>
                    <a:lnTo>
                      <a:pt x="29044" y="117309"/>
                    </a:lnTo>
                    <a:lnTo>
                      <a:pt x="28460" y="116649"/>
                    </a:lnTo>
                    <a:lnTo>
                      <a:pt x="27965" y="117132"/>
                    </a:lnTo>
                    <a:lnTo>
                      <a:pt x="26974" y="117792"/>
                    </a:lnTo>
                    <a:lnTo>
                      <a:pt x="27076" y="118059"/>
                    </a:lnTo>
                    <a:lnTo>
                      <a:pt x="27343" y="118821"/>
                    </a:lnTo>
                    <a:lnTo>
                      <a:pt x="28054" y="119456"/>
                    </a:lnTo>
                    <a:lnTo>
                      <a:pt x="28600" y="120129"/>
                    </a:lnTo>
                    <a:lnTo>
                      <a:pt x="29083" y="119646"/>
                    </a:lnTo>
                    <a:lnTo>
                      <a:pt x="30175" y="118592"/>
                    </a:lnTo>
                    <a:close/>
                  </a:path>
                  <a:path w="635635" h="253365">
                    <a:moveTo>
                      <a:pt x="30619" y="244792"/>
                    </a:moveTo>
                    <a:lnTo>
                      <a:pt x="30048" y="244144"/>
                    </a:lnTo>
                    <a:lnTo>
                      <a:pt x="29489" y="243497"/>
                    </a:lnTo>
                    <a:lnTo>
                      <a:pt x="28905" y="242836"/>
                    </a:lnTo>
                    <a:lnTo>
                      <a:pt x="28422" y="243319"/>
                    </a:lnTo>
                    <a:lnTo>
                      <a:pt x="27419" y="243979"/>
                    </a:lnTo>
                    <a:lnTo>
                      <a:pt x="27520" y="244246"/>
                    </a:lnTo>
                    <a:lnTo>
                      <a:pt x="27787" y="245008"/>
                    </a:lnTo>
                    <a:lnTo>
                      <a:pt x="28511" y="245643"/>
                    </a:lnTo>
                    <a:lnTo>
                      <a:pt x="29044" y="246316"/>
                    </a:lnTo>
                    <a:lnTo>
                      <a:pt x="29527" y="245833"/>
                    </a:lnTo>
                    <a:lnTo>
                      <a:pt x="30022" y="245351"/>
                    </a:lnTo>
                    <a:lnTo>
                      <a:pt x="30619" y="244792"/>
                    </a:lnTo>
                    <a:close/>
                  </a:path>
                  <a:path w="635635" h="253365">
                    <a:moveTo>
                      <a:pt x="31534" y="251129"/>
                    </a:moveTo>
                    <a:lnTo>
                      <a:pt x="29857" y="250190"/>
                    </a:lnTo>
                    <a:lnTo>
                      <a:pt x="28917" y="250774"/>
                    </a:lnTo>
                    <a:lnTo>
                      <a:pt x="27952" y="251358"/>
                    </a:lnTo>
                    <a:lnTo>
                      <a:pt x="26974" y="251968"/>
                    </a:lnTo>
                    <a:lnTo>
                      <a:pt x="27495" y="252260"/>
                    </a:lnTo>
                    <a:lnTo>
                      <a:pt x="28155" y="252920"/>
                    </a:lnTo>
                    <a:lnTo>
                      <a:pt x="28511" y="252780"/>
                    </a:lnTo>
                    <a:lnTo>
                      <a:pt x="29578" y="252399"/>
                    </a:lnTo>
                    <a:lnTo>
                      <a:pt x="30530" y="251701"/>
                    </a:lnTo>
                    <a:lnTo>
                      <a:pt x="31534" y="251129"/>
                    </a:lnTo>
                    <a:close/>
                  </a:path>
                  <a:path w="635635" h="253365">
                    <a:moveTo>
                      <a:pt x="34099" y="219976"/>
                    </a:moveTo>
                    <a:lnTo>
                      <a:pt x="33997" y="219710"/>
                    </a:lnTo>
                    <a:lnTo>
                      <a:pt x="33731" y="218948"/>
                    </a:lnTo>
                    <a:lnTo>
                      <a:pt x="33020" y="218313"/>
                    </a:lnTo>
                    <a:lnTo>
                      <a:pt x="32486" y="217639"/>
                    </a:lnTo>
                    <a:lnTo>
                      <a:pt x="31496" y="218605"/>
                    </a:lnTo>
                    <a:lnTo>
                      <a:pt x="30911" y="219163"/>
                    </a:lnTo>
                    <a:lnTo>
                      <a:pt x="32029" y="220459"/>
                    </a:lnTo>
                    <a:lnTo>
                      <a:pt x="32626" y="221119"/>
                    </a:lnTo>
                    <a:lnTo>
                      <a:pt x="33108" y="220637"/>
                    </a:lnTo>
                    <a:lnTo>
                      <a:pt x="34099" y="219976"/>
                    </a:lnTo>
                    <a:close/>
                  </a:path>
                  <a:path w="635635" h="253365">
                    <a:moveTo>
                      <a:pt x="44323" y="111975"/>
                    </a:moveTo>
                    <a:lnTo>
                      <a:pt x="43802" y="111683"/>
                    </a:lnTo>
                    <a:lnTo>
                      <a:pt x="43281" y="111379"/>
                    </a:lnTo>
                    <a:lnTo>
                      <a:pt x="42659" y="111036"/>
                    </a:lnTo>
                    <a:lnTo>
                      <a:pt x="41706" y="111607"/>
                    </a:lnTo>
                    <a:lnTo>
                      <a:pt x="39763" y="112814"/>
                    </a:lnTo>
                    <a:lnTo>
                      <a:pt x="40284" y="113106"/>
                    </a:lnTo>
                    <a:lnTo>
                      <a:pt x="40944" y="113753"/>
                    </a:lnTo>
                    <a:lnTo>
                      <a:pt x="41300" y="113614"/>
                    </a:lnTo>
                    <a:lnTo>
                      <a:pt x="42367" y="113245"/>
                    </a:lnTo>
                    <a:lnTo>
                      <a:pt x="43319" y="112547"/>
                    </a:lnTo>
                    <a:lnTo>
                      <a:pt x="44323" y="111975"/>
                    </a:lnTo>
                    <a:close/>
                  </a:path>
                  <a:path w="635635" h="253365">
                    <a:moveTo>
                      <a:pt x="45148" y="132867"/>
                    </a:moveTo>
                    <a:lnTo>
                      <a:pt x="43484" y="131927"/>
                    </a:lnTo>
                    <a:lnTo>
                      <a:pt x="41567" y="133096"/>
                    </a:lnTo>
                    <a:lnTo>
                      <a:pt x="40589" y="133705"/>
                    </a:lnTo>
                    <a:lnTo>
                      <a:pt x="41122" y="133997"/>
                    </a:lnTo>
                    <a:lnTo>
                      <a:pt x="41770" y="134658"/>
                    </a:lnTo>
                    <a:lnTo>
                      <a:pt x="42138" y="134518"/>
                    </a:lnTo>
                    <a:lnTo>
                      <a:pt x="43205" y="134137"/>
                    </a:lnTo>
                    <a:lnTo>
                      <a:pt x="44145" y="133438"/>
                    </a:lnTo>
                    <a:lnTo>
                      <a:pt x="45148" y="132867"/>
                    </a:lnTo>
                    <a:close/>
                  </a:path>
                  <a:path w="635635" h="253365">
                    <a:moveTo>
                      <a:pt x="49326" y="237337"/>
                    </a:moveTo>
                    <a:lnTo>
                      <a:pt x="48806" y="237045"/>
                    </a:lnTo>
                    <a:lnTo>
                      <a:pt x="47663" y="236385"/>
                    </a:lnTo>
                    <a:lnTo>
                      <a:pt x="46723" y="236969"/>
                    </a:lnTo>
                    <a:lnTo>
                      <a:pt x="45745" y="237566"/>
                    </a:lnTo>
                    <a:lnTo>
                      <a:pt x="44767" y="238175"/>
                    </a:lnTo>
                    <a:lnTo>
                      <a:pt x="45288" y="238455"/>
                    </a:lnTo>
                    <a:lnTo>
                      <a:pt x="45948" y="239115"/>
                    </a:lnTo>
                    <a:lnTo>
                      <a:pt x="46316" y="238975"/>
                    </a:lnTo>
                    <a:lnTo>
                      <a:pt x="47371" y="238607"/>
                    </a:lnTo>
                    <a:lnTo>
                      <a:pt x="48323" y="237909"/>
                    </a:lnTo>
                    <a:lnTo>
                      <a:pt x="49326" y="237337"/>
                    </a:lnTo>
                    <a:close/>
                  </a:path>
                  <a:path w="635635" h="253365">
                    <a:moveTo>
                      <a:pt x="68211" y="135826"/>
                    </a:moveTo>
                    <a:lnTo>
                      <a:pt x="67284" y="135458"/>
                    </a:lnTo>
                    <a:lnTo>
                      <a:pt x="66408" y="135013"/>
                    </a:lnTo>
                    <a:lnTo>
                      <a:pt x="65405" y="134785"/>
                    </a:lnTo>
                    <a:lnTo>
                      <a:pt x="65239" y="134734"/>
                    </a:lnTo>
                    <a:lnTo>
                      <a:pt x="64516" y="135610"/>
                    </a:lnTo>
                    <a:lnTo>
                      <a:pt x="64008" y="136118"/>
                    </a:lnTo>
                    <a:lnTo>
                      <a:pt x="65493" y="137198"/>
                    </a:lnTo>
                    <a:lnTo>
                      <a:pt x="66243" y="137756"/>
                    </a:lnTo>
                    <a:lnTo>
                      <a:pt x="66903" y="137109"/>
                    </a:lnTo>
                    <a:lnTo>
                      <a:pt x="67551" y="136461"/>
                    </a:lnTo>
                    <a:lnTo>
                      <a:pt x="68211" y="135826"/>
                    </a:lnTo>
                    <a:close/>
                  </a:path>
                  <a:path w="635635" h="253365">
                    <a:moveTo>
                      <a:pt x="100977" y="168694"/>
                    </a:moveTo>
                    <a:lnTo>
                      <a:pt x="100406" y="168059"/>
                    </a:lnTo>
                    <a:lnTo>
                      <a:pt x="99847" y="167398"/>
                    </a:lnTo>
                    <a:lnTo>
                      <a:pt x="99275" y="166738"/>
                    </a:lnTo>
                    <a:lnTo>
                      <a:pt x="98767" y="167220"/>
                    </a:lnTo>
                    <a:lnTo>
                      <a:pt x="97790" y="167881"/>
                    </a:lnTo>
                    <a:lnTo>
                      <a:pt x="98145" y="168922"/>
                    </a:lnTo>
                    <a:lnTo>
                      <a:pt x="98869" y="169545"/>
                    </a:lnTo>
                    <a:lnTo>
                      <a:pt x="99415" y="170243"/>
                    </a:lnTo>
                    <a:lnTo>
                      <a:pt x="99885" y="169748"/>
                    </a:lnTo>
                    <a:lnTo>
                      <a:pt x="100977" y="168694"/>
                    </a:lnTo>
                    <a:close/>
                  </a:path>
                  <a:path w="635635" h="253365">
                    <a:moveTo>
                      <a:pt x="102031" y="178523"/>
                    </a:moveTo>
                    <a:lnTo>
                      <a:pt x="101015" y="178295"/>
                    </a:lnTo>
                    <a:lnTo>
                      <a:pt x="100025" y="178054"/>
                    </a:lnTo>
                    <a:lnTo>
                      <a:pt x="99047" y="177825"/>
                    </a:lnTo>
                    <a:lnTo>
                      <a:pt x="97472" y="179362"/>
                    </a:lnTo>
                    <a:lnTo>
                      <a:pt x="98501" y="179565"/>
                    </a:lnTo>
                    <a:lnTo>
                      <a:pt x="99504" y="179895"/>
                    </a:lnTo>
                    <a:lnTo>
                      <a:pt x="100571" y="179895"/>
                    </a:lnTo>
                    <a:lnTo>
                      <a:pt x="100939" y="179882"/>
                    </a:lnTo>
                    <a:lnTo>
                      <a:pt x="101536" y="179006"/>
                    </a:lnTo>
                    <a:lnTo>
                      <a:pt x="102031" y="178523"/>
                    </a:lnTo>
                    <a:close/>
                  </a:path>
                  <a:path w="635635" h="253365">
                    <a:moveTo>
                      <a:pt x="102501" y="207010"/>
                    </a:moveTo>
                    <a:lnTo>
                      <a:pt x="101384" y="205714"/>
                    </a:lnTo>
                    <a:lnTo>
                      <a:pt x="100787" y="205054"/>
                    </a:lnTo>
                    <a:lnTo>
                      <a:pt x="100304" y="205536"/>
                    </a:lnTo>
                    <a:lnTo>
                      <a:pt x="99314" y="206197"/>
                    </a:lnTo>
                    <a:lnTo>
                      <a:pt x="99415" y="206463"/>
                    </a:lnTo>
                    <a:lnTo>
                      <a:pt x="99682" y="207225"/>
                    </a:lnTo>
                    <a:lnTo>
                      <a:pt x="100393" y="207860"/>
                    </a:lnTo>
                    <a:lnTo>
                      <a:pt x="100939" y="208534"/>
                    </a:lnTo>
                    <a:lnTo>
                      <a:pt x="101422" y="208051"/>
                    </a:lnTo>
                    <a:lnTo>
                      <a:pt x="102501" y="207010"/>
                    </a:lnTo>
                    <a:close/>
                  </a:path>
                  <a:path w="635635" h="253365">
                    <a:moveTo>
                      <a:pt x="102870" y="199415"/>
                    </a:moveTo>
                    <a:lnTo>
                      <a:pt x="102349" y="199123"/>
                    </a:lnTo>
                    <a:lnTo>
                      <a:pt x="101688" y="198475"/>
                    </a:lnTo>
                    <a:lnTo>
                      <a:pt x="101320" y="198602"/>
                    </a:lnTo>
                    <a:lnTo>
                      <a:pt x="100253" y="198983"/>
                    </a:lnTo>
                    <a:lnTo>
                      <a:pt x="99301" y="199694"/>
                    </a:lnTo>
                    <a:lnTo>
                      <a:pt x="98310" y="200253"/>
                    </a:lnTo>
                    <a:lnTo>
                      <a:pt x="98831" y="200558"/>
                    </a:lnTo>
                    <a:lnTo>
                      <a:pt x="99479" y="201206"/>
                    </a:lnTo>
                    <a:lnTo>
                      <a:pt x="99847" y="201066"/>
                    </a:lnTo>
                    <a:lnTo>
                      <a:pt x="100914" y="200685"/>
                    </a:lnTo>
                    <a:lnTo>
                      <a:pt x="101866" y="199986"/>
                    </a:lnTo>
                    <a:lnTo>
                      <a:pt x="102870" y="199415"/>
                    </a:lnTo>
                    <a:close/>
                  </a:path>
                  <a:path w="635635" h="253365">
                    <a:moveTo>
                      <a:pt x="102920" y="217449"/>
                    </a:moveTo>
                    <a:lnTo>
                      <a:pt x="102362" y="216814"/>
                    </a:lnTo>
                    <a:lnTo>
                      <a:pt x="101803" y="216166"/>
                    </a:lnTo>
                    <a:lnTo>
                      <a:pt x="101206" y="215506"/>
                    </a:lnTo>
                    <a:lnTo>
                      <a:pt x="100723" y="215988"/>
                    </a:lnTo>
                    <a:lnTo>
                      <a:pt x="99733" y="216649"/>
                    </a:lnTo>
                    <a:lnTo>
                      <a:pt x="99834" y="216916"/>
                    </a:lnTo>
                    <a:lnTo>
                      <a:pt x="100101" y="217678"/>
                    </a:lnTo>
                    <a:lnTo>
                      <a:pt x="100812" y="218313"/>
                    </a:lnTo>
                    <a:lnTo>
                      <a:pt x="101358" y="218986"/>
                    </a:lnTo>
                    <a:lnTo>
                      <a:pt x="101841" y="218503"/>
                    </a:lnTo>
                    <a:lnTo>
                      <a:pt x="102920" y="217449"/>
                    </a:lnTo>
                    <a:close/>
                  </a:path>
                  <a:path w="635635" h="253365">
                    <a:moveTo>
                      <a:pt x="130746" y="208508"/>
                    </a:moveTo>
                    <a:lnTo>
                      <a:pt x="129819" y="208140"/>
                    </a:lnTo>
                    <a:lnTo>
                      <a:pt x="128943" y="207695"/>
                    </a:lnTo>
                    <a:lnTo>
                      <a:pt x="127939" y="207467"/>
                    </a:lnTo>
                    <a:lnTo>
                      <a:pt x="127774" y="207416"/>
                    </a:lnTo>
                    <a:lnTo>
                      <a:pt x="127050" y="208292"/>
                    </a:lnTo>
                    <a:lnTo>
                      <a:pt x="126530" y="208800"/>
                    </a:lnTo>
                    <a:lnTo>
                      <a:pt x="128028" y="209880"/>
                    </a:lnTo>
                    <a:lnTo>
                      <a:pt x="128778" y="210439"/>
                    </a:lnTo>
                    <a:lnTo>
                      <a:pt x="129438" y="209791"/>
                    </a:lnTo>
                    <a:lnTo>
                      <a:pt x="130086" y="209143"/>
                    </a:lnTo>
                    <a:lnTo>
                      <a:pt x="130746" y="208508"/>
                    </a:lnTo>
                    <a:close/>
                  </a:path>
                  <a:path w="635635" h="253365">
                    <a:moveTo>
                      <a:pt x="139077" y="91922"/>
                    </a:moveTo>
                    <a:lnTo>
                      <a:pt x="138988" y="91643"/>
                    </a:lnTo>
                    <a:lnTo>
                      <a:pt x="138722" y="90881"/>
                    </a:lnTo>
                    <a:lnTo>
                      <a:pt x="137998" y="90258"/>
                    </a:lnTo>
                    <a:lnTo>
                      <a:pt x="137464" y="89560"/>
                    </a:lnTo>
                    <a:lnTo>
                      <a:pt x="136994" y="90043"/>
                    </a:lnTo>
                    <a:lnTo>
                      <a:pt x="135902" y="91109"/>
                    </a:lnTo>
                    <a:lnTo>
                      <a:pt x="136461" y="91744"/>
                    </a:lnTo>
                    <a:lnTo>
                      <a:pt x="137604" y="93065"/>
                    </a:lnTo>
                    <a:lnTo>
                      <a:pt x="138099" y="92570"/>
                    </a:lnTo>
                    <a:lnTo>
                      <a:pt x="139077" y="91922"/>
                    </a:lnTo>
                    <a:close/>
                  </a:path>
                  <a:path w="635635" h="253365">
                    <a:moveTo>
                      <a:pt x="139357" y="98882"/>
                    </a:moveTo>
                    <a:lnTo>
                      <a:pt x="139001" y="97840"/>
                    </a:lnTo>
                    <a:lnTo>
                      <a:pt x="138277" y="97218"/>
                    </a:lnTo>
                    <a:lnTo>
                      <a:pt x="137744" y="96532"/>
                    </a:lnTo>
                    <a:lnTo>
                      <a:pt x="137261" y="97015"/>
                    </a:lnTo>
                    <a:lnTo>
                      <a:pt x="136182" y="98069"/>
                    </a:lnTo>
                    <a:lnTo>
                      <a:pt x="136740" y="98704"/>
                    </a:lnTo>
                    <a:lnTo>
                      <a:pt x="137299" y="99364"/>
                    </a:lnTo>
                    <a:lnTo>
                      <a:pt x="137883" y="100025"/>
                    </a:lnTo>
                    <a:lnTo>
                      <a:pt x="138379" y="99542"/>
                    </a:lnTo>
                    <a:lnTo>
                      <a:pt x="139357" y="98882"/>
                    </a:lnTo>
                    <a:close/>
                  </a:path>
                  <a:path w="635635" h="253365">
                    <a:moveTo>
                      <a:pt x="141617" y="136156"/>
                    </a:moveTo>
                    <a:lnTo>
                      <a:pt x="141097" y="135864"/>
                    </a:lnTo>
                    <a:lnTo>
                      <a:pt x="140436" y="135216"/>
                    </a:lnTo>
                    <a:lnTo>
                      <a:pt x="139014" y="135724"/>
                    </a:lnTo>
                    <a:lnTo>
                      <a:pt x="138061" y="136423"/>
                    </a:lnTo>
                    <a:lnTo>
                      <a:pt x="137058" y="136994"/>
                    </a:lnTo>
                    <a:lnTo>
                      <a:pt x="137579" y="137287"/>
                    </a:lnTo>
                    <a:lnTo>
                      <a:pt x="138226" y="137947"/>
                    </a:lnTo>
                    <a:lnTo>
                      <a:pt x="139661" y="137426"/>
                    </a:lnTo>
                    <a:lnTo>
                      <a:pt x="140627" y="136728"/>
                    </a:lnTo>
                    <a:lnTo>
                      <a:pt x="141617" y="136156"/>
                    </a:lnTo>
                    <a:close/>
                  </a:path>
                  <a:path w="635635" h="253365">
                    <a:moveTo>
                      <a:pt x="143852" y="191871"/>
                    </a:moveTo>
                    <a:lnTo>
                      <a:pt x="142836" y="191630"/>
                    </a:lnTo>
                    <a:lnTo>
                      <a:pt x="141833" y="191401"/>
                    </a:lnTo>
                    <a:lnTo>
                      <a:pt x="140855" y="191160"/>
                    </a:lnTo>
                    <a:lnTo>
                      <a:pt x="139788" y="192227"/>
                    </a:lnTo>
                    <a:lnTo>
                      <a:pt x="139293" y="192709"/>
                    </a:lnTo>
                    <a:lnTo>
                      <a:pt x="140322" y="192913"/>
                    </a:lnTo>
                    <a:lnTo>
                      <a:pt x="141312" y="193255"/>
                    </a:lnTo>
                    <a:lnTo>
                      <a:pt x="142392" y="193230"/>
                    </a:lnTo>
                    <a:lnTo>
                      <a:pt x="142773" y="193230"/>
                    </a:lnTo>
                    <a:lnTo>
                      <a:pt x="143357" y="192341"/>
                    </a:lnTo>
                    <a:lnTo>
                      <a:pt x="143852" y="191871"/>
                    </a:lnTo>
                    <a:close/>
                  </a:path>
                  <a:path w="635635" h="253365">
                    <a:moveTo>
                      <a:pt x="144132" y="198843"/>
                    </a:moveTo>
                    <a:lnTo>
                      <a:pt x="143611" y="198551"/>
                    </a:lnTo>
                    <a:lnTo>
                      <a:pt x="142951" y="197891"/>
                    </a:lnTo>
                    <a:lnTo>
                      <a:pt x="142582" y="198031"/>
                    </a:lnTo>
                    <a:lnTo>
                      <a:pt x="141528" y="198399"/>
                    </a:lnTo>
                    <a:lnTo>
                      <a:pt x="140563" y="199097"/>
                    </a:lnTo>
                    <a:lnTo>
                      <a:pt x="139573" y="199669"/>
                    </a:lnTo>
                    <a:lnTo>
                      <a:pt x="140093" y="199961"/>
                    </a:lnTo>
                    <a:lnTo>
                      <a:pt x="141236" y="200621"/>
                    </a:lnTo>
                    <a:lnTo>
                      <a:pt x="143141" y="199440"/>
                    </a:lnTo>
                    <a:lnTo>
                      <a:pt x="144132" y="198843"/>
                    </a:lnTo>
                    <a:close/>
                  </a:path>
                  <a:path w="635635" h="253365">
                    <a:moveTo>
                      <a:pt x="177736" y="140919"/>
                    </a:moveTo>
                    <a:lnTo>
                      <a:pt x="177380" y="139877"/>
                    </a:lnTo>
                    <a:lnTo>
                      <a:pt x="176657" y="139255"/>
                    </a:lnTo>
                    <a:lnTo>
                      <a:pt x="176110" y="138569"/>
                    </a:lnTo>
                    <a:lnTo>
                      <a:pt x="175641" y="139052"/>
                    </a:lnTo>
                    <a:lnTo>
                      <a:pt x="174548" y="140106"/>
                    </a:lnTo>
                    <a:lnTo>
                      <a:pt x="175107" y="140741"/>
                    </a:lnTo>
                    <a:lnTo>
                      <a:pt x="175679" y="141401"/>
                    </a:lnTo>
                    <a:lnTo>
                      <a:pt x="176263" y="142062"/>
                    </a:lnTo>
                    <a:lnTo>
                      <a:pt x="176758" y="141579"/>
                    </a:lnTo>
                    <a:lnTo>
                      <a:pt x="177736" y="140919"/>
                    </a:lnTo>
                    <a:close/>
                  </a:path>
                  <a:path w="635635" h="253365">
                    <a:moveTo>
                      <a:pt x="179451" y="164274"/>
                    </a:moveTo>
                    <a:lnTo>
                      <a:pt x="178435" y="164033"/>
                    </a:lnTo>
                    <a:lnTo>
                      <a:pt x="177431" y="163804"/>
                    </a:lnTo>
                    <a:lnTo>
                      <a:pt x="176453" y="163563"/>
                    </a:lnTo>
                    <a:lnTo>
                      <a:pt x="175387" y="164630"/>
                    </a:lnTo>
                    <a:lnTo>
                      <a:pt x="174891" y="165112"/>
                    </a:lnTo>
                    <a:lnTo>
                      <a:pt x="175920" y="165315"/>
                    </a:lnTo>
                    <a:lnTo>
                      <a:pt x="176911" y="165658"/>
                    </a:lnTo>
                    <a:lnTo>
                      <a:pt x="177990" y="165633"/>
                    </a:lnTo>
                    <a:lnTo>
                      <a:pt x="178371" y="165633"/>
                    </a:lnTo>
                    <a:lnTo>
                      <a:pt x="178955" y="164744"/>
                    </a:lnTo>
                    <a:lnTo>
                      <a:pt x="179451" y="164274"/>
                    </a:lnTo>
                    <a:close/>
                  </a:path>
                  <a:path w="635635" h="253365">
                    <a:moveTo>
                      <a:pt x="194703" y="106222"/>
                    </a:moveTo>
                    <a:lnTo>
                      <a:pt x="194602" y="105956"/>
                    </a:lnTo>
                    <a:lnTo>
                      <a:pt x="194335" y="105181"/>
                    </a:lnTo>
                    <a:lnTo>
                      <a:pt x="193624" y="104559"/>
                    </a:lnTo>
                    <a:lnTo>
                      <a:pt x="193090" y="103886"/>
                    </a:lnTo>
                    <a:lnTo>
                      <a:pt x="192608" y="104368"/>
                    </a:lnTo>
                    <a:lnTo>
                      <a:pt x="191617" y="105016"/>
                    </a:lnTo>
                    <a:lnTo>
                      <a:pt x="191706" y="105295"/>
                    </a:lnTo>
                    <a:lnTo>
                      <a:pt x="191973" y="106057"/>
                    </a:lnTo>
                    <a:lnTo>
                      <a:pt x="192684" y="106680"/>
                    </a:lnTo>
                    <a:lnTo>
                      <a:pt x="193230" y="107365"/>
                    </a:lnTo>
                    <a:lnTo>
                      <a:pt x="193713" y="106883"/>
                    </a:lnTo>
                    <a:lnTo>
                      <a:pt x="194703" y="106222"/>
                    </a:lnTo>
                    <a:close/>
                  </a:path>
                  <a:path w="635635" h="253365">
                    <a:moveTo>
                      <a:pt x="194983" y="113182"/>
                    </a:moveTo>
                    <a:lnTo>
                      <a:pt x="194881" y="112915"/>
                    </a:lnTo>
                    <a:lnTo>
                      <a:pt x="194614" y="112153"/>
                    </a:lnTo>
                    <a:lnTo>
                      <a:pt x="193903" y="111518"/>
                    </a:lnTo>
                    <a:lnTo>
                      <a:pt x="193357" y="110845"/>
                    </a:lnTo>
                    <a:lnTo>
                      <a:pt x="192874" y="111328"/>
                    </a:lnTo>
                    <a:lnTo>
                      <a:pt x="191897" y="111975"/>
                    </a:lnTo>
                    <a:lnTo>
                      <a:pt x="191985" y="112255"/>
                    </a:lnTo>
                    <a:lnTo>
                      <a:pt x="192252" y="113030"/>
                    </a:lnTo>
                    <a:lnTo>
                      <a:pt x="192963" y="113639"/>
                    </a:lnTo>
                    <a:lnTo>
                      <a:pt x="193509" y="114325"/>
                    </a:lnTo>
                    <a:lnTo>
                      <a:pt x="193992" y="113842"/>
                    </a:lnTo>
                    <a:lnTo>
                      <a:pt x="194983" y="113182"/>
                    </a:lnTo>
                    <a:close/>
                  </a:path>
                  <a:path w="635635" h="253365">
                    <a:moveTo>
                      <a:pt x="245414" y="208064"/>
                    </a:moveTo>
                    <a:lnTo>
                      <a:pt x="243319" y="206895"/>
                    </a:lnTo>
                    <a:lnTo>
                      <a:pt x="242646" y="207708"/>
                    </a:lnTo>
                    <a:lnTo>
                      <a:pt x="241884" y="208508"/>
                    </a:lnTo>
                    <a:lnTo>
                      <a:pt x="241376" y="209359"/>
                    </a:lnTo>
                    <a:lnTo>
                      <a:pt x="241287" y="209511"/>
                    </a:lnTo>
                    <a:lnTo>
                      <a:pt x="242277" y="209892"/>
                    </a:lnTo>
                    <a:lnTo>
                      <a:pt x="242824" y="210197"/>
                    </a:lnTo>
                    <a:lnTo>
                      <a:pt x="243687" y="209499"/>
                    </a:lnTo>
                    <a:lnTo>
                      <a:pt x="244551" y="208775"/>
                    </a:lnTo>
                    <a:lnTo>
                      <a:pt x="245414" y="208064"/>
                    </a:lnTo>
                    <a:close/>
                  </a:path>
                  <a:path w="635635" h="253365">
                    <a:moveTo>
                      <a:pt x="249910" y="205676"/>
                    </a:moveTo>
                    <a:lnTo>
                      <a:pt x="249859" y="204520"/>
                    </a:lnTo>
                    <a:lnTo>
                      <a:pt x="249821" y="203352"/>
                    </a:lnTo>
                    <a:lnTo>
                      <a:pt x="249770" y="202196"/>
                    </a:lnTo>
                    <a:lnTo>
                      <a:pt x="248297" y="203619"/>
                    </a:lnTo>
                    <a:lnTo>
                      <a:pt x="246837" y="205079"/>
                    </a:lnTo>
                    <a:lnTo>
                      <a:pt x="245351" y="206514"/>
                    </a:lnTo>
                    <a:lnTo>
                      <a:pt x="249910" y="205676"/>
                    </a:lnTo>
                    <a:close/>
                  </a:path>
                  <a:path w="635635" h="253365">
                    <a:moveTo>
                      <a:pt x="256082" y="147167"/>
                    </a:moveTo>
                    <a:lnTo>
                      <a:pt x="255524" y="146532"/>
                    </a:lnTo>
                    <a:lnTo>
                      <a:pt x="254965" y="145872"/>
                    </a:lnTo>
                    <a:lnTo>
                      <a:pt x="254381" y="145211"/>
                    </a:lnTo>
                    <a:lnTo>
                      <a:pt x="253885" y="145694"/>
                    </a:lnTo>
                    <a:lnTo>
                      <a:pt x="252907" y="146354"/>
                    </a:lnTo>
                    <a:lnTo>
                      <a:pt x="253263" y="147396"/>
                    </a:lnTo>
                    <a:lnTo>
                      <a:pt x="253987" y="148018"/>
                    </a:lnTo>
                    <a:lnTo>
                      <a:pt x="254520" y="148717"/>
                    </a:lnTo>
                    <a:lnTo>
                      <a:pt x="255003" y="148234"/>
                    </a:lnTo>
                    <a:lnTo>
                      <a:pt x="255498" y="147751"/>
                    </a:lnTo>
                    <a:lnTo>
                      <a:pt x="256082" y="147167"/>
                    </a:lnTo>
                    <a:close/>
                  </a:path>
                  <a:path w="635635" h="253365">
                    <a:moveTo>
                      <a:pt x="268503" y="113309"/>
                    </a:moveTo>
                    <a:lnTo>
                      <a:pt x="267931" y="112674"/>
                    </a:lnTo>
                    <a:lnTo>
                      <a:pt x="267373" y="112026"/>
                    </a:lnTo>
                    <a:lnTo>
                      <a:pt x="266788" y="111366"/>
                    </a:lnTo>
                    <a:lnTo>
                      <a:pt x="266306" y="111848"/>
                    </a:lnTo>
                    <a:lnTo>
                      <a:pt x="265303" y="112509"/>
                    </a:lnTo>
                    <a:lnTo>
                      <a:pt x="265404" y="112776"/>
                    </a:lnTo>
                    <a:lnTo>
                      <a:pt x="265671" y="113538"/>
                    </a:lnTo>
                    <a:lnTo>
                      <a:pt x="266395" y="114173"/>
                    </a:lnTo>
                    <a:lnTo>
                      <a:pt x="266928" y="114846"/>
                    </a:lnTo>
                    <a:lnTo>
                      <a:pt x="267411" y="114363"/>
                    </a:lnTo>
                    <a:lnTo>
                      <a:pt x="268503" y="113309"/>
                    </a:lnTo>
                    <a:close/>
                  </a:path>
                  <a:path w="635635" h="253365">
                    <a:moveTo>
                      <a:pt x="307644" y="158216"/>
                    </a:moveTo>
                    <a:lnTo>
                      <a:pt x="307124" y="157924"/>
                    </a:lnTo>
                    <a:lnTo>
                      <a:pt x="306476" y="157264"/>
                    </a:lnTo>
                    <a:lnTo>
                      <a:pt x="305041" y="157784"/>
                    </a:lnTo>
                    <a:lnTo>
                      <a:pt x="304076" y="158470"/>
                    </a:lnTo>
                    <a:lnTo>
                      <a:pt x="303085" y="159054"/>
                    </a:lnTo>
                    <a:lnTo>
                      <a:pt x="303606" y="159334"/>
                    </a:lnTo>
                    <a:lnTo>
                      <a:pt x="304266" y="159994"/>
                    </a:lnTo>
                    <a:lnTo>
                      <a:pt x="304634" y="159854"/>
                    </a:lnTo>
                    <a:lnTo>
                      <a:pt x="305689" y="159486"/>
                    </a:lnTo>
                    <a:lnTo>
                      <a:pt x="306641" y="158788"/>
                    </a:lnTo>
                    <a:lnTo>
                      <a:pt x="307644" y="158216"/>
                    </a:lnTo>
                    <a:close/>
                  </a:path>
                  <a:path w="635635" h="253365">
                    <a:moveTo>
                      <a:pt x="308381" y="195770"/>
                    </a:moveTo>
                    <a:lnTo>
                      <a:pt x="307352" y="195491"/>
                    </a:lnTo>
                    <a:lnTo>
                      <a:pt x="306832" y="195199"/>
                    </a:lnTo>
                    <a:lnTo>
                      <a:pt x="306311" y="196049"/>
                    </a:lnTo>
                    <a:lnTo>
                      <a:pt x="305803" y="196913"/>
                    </a:lnTo>
                    <a:lnTo>
                      <a:pt x="305308" y="197739"/>
                    </a:lnTo>
                    <a:lnTo>
                      <a:pt x="306971" y="198678"/>
                    </a:lnTo>
                    <a:lnTo>
                      <a:pt x="307454" y="197815"/>
                    </a:lnTo>
                    <a:lnTo>
                      <a:pt x="308089" y="196938"/>
                    </a:lnTo>
                    <a:lnTo>
                      <a:pt x="308305" y="196075"/>
                    </a:lnTo>
                    <a:lnTo>
                      <a:pt x="308381" y="195770"/>
                    </a:lnTo>
                    <a:close/>
                  </a:path>
                  <a:path w="635635" h="253365">
                    <a:moveTo>
                      <a:pt x="308483" y="179108"/>
                    </a:moveTo>
                    <a:lnTo>
                      <a:pt x="307479" y="178879"/>
                    </a:lnTo>
                    <a:lnTo>
                      <a:pt x="305511" y="178409"/>
                    </a:lnTo>
                    <a:lnTo>
                      <a:pt x="304419" y="179476"/>
                    </a:lnTo>
                    <a:lnTo>
                      <a:pt x="303923" y="179946"/>
                    </a:lnTo>
                    <a:lnTo>
                      <a:pt x="304965" y="180149"/>
                    </a:lnTo>
                    <a:lnTo>
                      <a:pt x="305955" y="180492"/>
                    </a:lnTo>
                    <a:lnTo>
                      <a:pt x="307403" y="180479"/>
                    </a:lnTo>
                    <a:lnTo>
                      <a:pt x="307987" y="179590"/>
                    </a:lnTo>
                    <a:lnTo>
                      <a:pt x="308483" y="179108"/>
                    </a:lnTo>
                    <a:close/>
                  </a:path>
                  <a:path w="635635" h="253365">
                    <a:moveTo>
                      <a:pt x="346189" y="106032"/>
                    </a:moveTo>
                    <a:lnTo>
                      <a:pt x="344474" y="104089"/>
                    </a:lnTo>
                    <a:lnTo>
                      <a:pt x="343979" y="104571"/>
                    </a:lnTo>
                    <a:lnTo>
                      <a:pt x="343001" y="105219"/>
                    </a:lnTo>
                    <a:lnTo>
                      <a:pt x="343369" y="106260"/>
                    </a:lnTo>
                    <a:lnTo>
                      <a:pt x="344081" y="106895"/>
                    </a:lnTo>
                    <a:lnTo>
                      <a:pt x="344627" y="107569"/>
                    </a:lnTo>
                    <a:lnTo>
                      <a:pt x="345592" y="106603"/>
                    </a:lnTo>
                    <a:lnTo>
                      <a:pt x="346189" y="106032"/>
                    </a:lnTo>
                    <a:close/>
                  </a:path>
                  <a:path w="635635" h="253365">
                    <a:moveTo>
                      <a:pt x="350024" y="185496"/>
                    </a:moveTo>
                    <a:lnTo>
                      <a:pt x="349504" y="185191"/>
                    </a:lnTo>
                    <a:lnTo>
                      <a:pt x="348970" y="184912"/>
                    </a:lnTo>
                    <a:lnTo>
                      <a:pt x="348348" y="184556"/>
                    </a:lnTo>
                    <a:lnTo>
                      <a:pt x="347408" y="185140"/>
                    </a:lnTo>
                    <a:lnTo>
                      <a:pt x="346430" y="185724"/>
                    </a:lnTo>
                    <a:lnTo>
                      <a:pt x="345452" y="186334"/>
                    </a:lnTo>
                    <a:lnTo>
                      <a:pt x="345973" y="186626"/>
                    </a:lnTo>
                    <a:lnTo>
                      <a:pt x="346633" y="187286"/>
                    </a:lnTo>
                    <a:lnTo>
                      <a:pt x="347002" y="187147"/>
                    </a:lnTo>
                    <a:lnTo>
                      <a:pt x="348068" y="186766"/>
                    </a:lnTo>
                    <a:lnTo>
                      <a:pt x="349021" y="186055"/>
                    </a:lnTo>
                    <a:lnTo>
                      <a:pt x="350024" y="185496"/>
                    </a:lnTo>
                    <a:close/>
                  </a:path>
                  <a:path w="635635" h="253365">
                    <a:moveTo>
                      <a:pt x="375983" y="47942"/>
                    </a:moveTo>
                    <a:lnTo>
                      <a:pt x="375424" y="47294"/>
                    </a:lnTo>
                    <a:lnTo>
                      <a:pt x="374269" y="45986"/>
                    </a:lnTo>
                    <a:lnTo>
                      <a:pt x="373786" y="46469"/>
                    </a:lnTo>
                    <a:lnTo>
                      <a:pt x="372795" y="47129"/>
                    </a:lnTo>
                    <a:lnTo>
                      <a:pt x="372897" y="47396"/>
                    </a:lnTo>
                    <a:lnTo>
                      <a:pt x="373164" y="48158"/>
                    </a:lnTo>
                    <a:lnTo>
                      <a:pt x="373875" y="48793"/>
                    </a:lnTo>
                    <a:lnTo>
                      <a:pt x="374421" y="49466"/>
                    </a:lnTo>
                    <a:lnTo>
                      <a:pt x="374904" y="48983"/>
                    </a:lnTo>
                    <a:lnTo>
                      <a:pt x="375983" y="47942"/>
                    </a:lnTo>
                    <a:close/>
                  </a:path>
                  <a:path w="635635" h="253365">
                    <a:moveTo>
                      <a:pt x="380834" y="173342"/>
                    </a:moveTo>
                    <a:lnTo>
                      <a:pt x="380034" y="172275"/>
                    </a:lnTo>
                    <a:lnTo>
                      <a:pt x="379704" y="171589"/>
                    </a:lnTo>
                    <a:lnTo>
                      <a:pt x="377964" y="172999"/>
                    </a:lnTo>
                    <a:lnTo>
                      <a:pt x="377075" y="173685"/>
                    </a:lnTo>
                    <a:lnTo>
                      <a:pt x="377101" y="174218"/>
                    </a:lnTo>
                    <a:lnTo>
                      <a:pt x="377113" y="174726"/>
                    </a:lnTo>
                    <a:lnTo>
                      <a:pt x="377139" y="175247"/>
                    </a:lnTo>
                    <a:lnTo>
                      <a:pt x="378307" y="174701"/>
                    </a:lnTo>
                    <a:lnTo>
                      <a:pt x="379615" y="174282"/>
                    </a:lnTo>
                    <a:lnTo>
                      <a:pt x="380834" y="173342"/>
                    </a:lnTo>
                    <a:close/>
                  </a:path>
                  <a:path w="635635" h="253365">
                    <a:moveTo>
                      <a:pt x="382244" y="92760"/>
                    </a:moveTo>
                    <a:lnTo>
                      <a:pt x="382143" y="92494"/>
                    </a:lnTo>
                    <a:lnTo>
                      <a:pt x="381876" y="91719"/>
                    </a:lnTo>
                    <a:lnTo>
                      <a:pt x="381165" y="91097"/>
                    </a:lnTo>
                    <a:lnTo>
                      <a:pt x="380631" y="90411"/>
                    </a:lnTo>
                    <a:lnTo>
                      <a:pt x="380149" y="90906"/>
                    </a:lnTo>
                    <a:lnTo>
                      <a:pt x="379653" y="91389"/>
                    </a:lnTo>
                    <a:lnTo>
                      <a:pt x="379056" y="91948"/>
                    </a:lnTo>
                    <a:lnTo>
                      <a:pt x="379615" y="92595"/>
                    </a:lnTo>
                    <a:lnTo>
                      <a:pt x="380771" y="93903"/>
                    </a:lnTo>
                    <a:lnTo>
                      <a:pt x="381254" y="93421"/>
                    </a:lnTo>
                    <a:lnTo>
                      <a:pt x="382244" y="92760"/>
                    </a:lnTo>
                    <a:close/>
                  </a:path>
                  <a:path w="635635" h="253365">
                    <a:moveTo>
                      <a:pt x="409219" y="174396"/>
                    </a:moveTo>
                    <a:lnTo>
                      <a:pt x="408520" y="174015"/>
                    </a:lnTo>
                    <a:lnTo>
                      <a:pt x="407123" y="173228"/>
                    </a:lnTo>
                    <a:lnTo>
                      <a:pt x="406463" y="174053"/>
                    </a:lnTo>
                    <a:lnTo>
                      <a:pt x="405688" y="174840"/>
                    </a:lnTo>
                    <a:lnTo>
                      <a:pt x="405104" y="175844"/>
                    </a:lnTo>
                    <a:lnTo>
                      <a:pt x="406095" y="176237"/>
                    </a:lnTo>
                    <a:lnTo>
                      <a:pt x="406641" y="176542"/>
                    </a:lnTo>
                    <a:lnTo>
                      <a:pt x="407492" y="175831"/>
                    </a:lnTo>
                    <a:lnTo>
                      <a:pt x="408355" y="175133"/>
                    </a:lnTo>
                    <a:lnTo>
                      <a:pt x="409219" y="174396"/>
                    </a:lnTo>
                    <a:close/>
                  </a:path>
                  <a:path w="635635" h="253365">
                    <a:moveTo>
                      <a:pt x="412724" y="163944"/>
                    </a:moveTo>
                    <a:lnTo>
                      <a:pt x="412165" y="163296"/>
                    </a:lnTo>
                    <a:lnTo>
                      <a:pt x="411010" y="161988"/>
                    </a:lnTo>
                    <a:lnTo>
                      <a:pt x="410527" y="162471"/>
                    </a:lnTo>
                    <a:lnTo>
                      <a:pt x="409536" y="163131"/>
                    </a:lnTo>
                    <a:lnTo>
                      <a:pt x="409638" y="163398"/>
                    </a:lnTo>
                    <a:lnTo>
                      <a:pt x="409905" y="164172"/>
                    </a:lnTo>
                    <a:lnTo>
                      <a:pt x="410616" y="164795"/>
                    </a:lnTo>
                    <a:lnTo>
                      <a:pt x="411149" y="165481"/>
                    </a:lnTo>
                    <a:lnTo>
                      <a:pt x="411632" y="164985"/>
                    </a:lnTo>
                    <a:lnTo>
                      <a:pt x="412127" y="164503"/>
                    </a:lnTo>
                    <a:lnTo>
                      <a:pt x="412724" y="163944"/>
                    </a:lnTo>
                    <a:close/>
                  </a:path>
                  <a:path w="635635" h="253365">
                    <a:moveTo>
                      <a:pt x="412826" y="170954"/>
                    </a:moveTo>
                    <a:lnTo>
                      <a:pt x="412026" y="169875"/>
                    </a:lnTo>
                    <a:lnTo>
                      <a:pt x="411721" y="169202"/>
                    </a:lnTo>
                    <a:lnTo>
                      <a:pt x="410845" y="169900"/>
                    </a:lnTo>
                    <a:lnTo>
                      <a:pt x="409968" y="170611"/>
                    </a:lnTo>
                    <a:lnTo>
                      <a:pt x="409092" y="171297"/>
                    </a:lnTo>
                    <a:lnTo>
                      <a:pt x="409143" y="172351"/>
                    </a:lnTo>
                    <a:lnTo>
                      <a:pt x="409155" y="172859"/>
                    </a:lnTo>
                    <a:lnTo>
                      <a:pt x="410311" y="172326"/>
                    </a:lnTo>
                    <a:lnTo>
                      <a:pt x="411632" y="171907"/>
                    </a:lnTo>
                    <a:lnTo>
                      <a:pt x="412826" y="170954"/>
                    </a:lnTo>
                    <a:close/>
                  </a:path>
                  <a:path w="635635" h="253365">
                    <a:moveTo>
                      <a:pt x="414820" y="104305"/>
                    </a:moveTo>
                    <a:lnTo>
                      <a:pt x="414718" y="104038"/>
                    </a:lnTo>
                    <a:lnTo>
                      <a:pt x="414451" y="103263"/>
                    </a:lnTo>
                    <a:lnTo>
                      <a:pt x="413740" y="102641"/>
                    </a:lnTo>
                    <a:lnTo>
                      <a:pt x="413194" y="101968"/>
                    </a:lnTo>
                    <a:lnTo>
                      <a:pt x="412711" y="102450"/>
                    </a:lnTo>
                    <a:lnTo>
                      <a:pt x="411632" y="103492"/>
                    </a:lnTo>
                    <a:lnTo>
                      <a:pt x="412750" y="104787"/>
                    </a:lnTo>
                    <a:lnTo>
                      <a:pt x="413346" y="105448"/>
                    </a:lnTo>
                    <a:lnTo>
                      <a:pt x="413829" y="104965"/>
                    </a:lnTo>
                    <a:lnTo>
                      <a:pt x="414820" y="104305"/>
                    </a:lnTo>
                    <a:close/>
                  </a:path>
                  <a:path w="635635" h="253365">
                    <a:moveTo>
                      <a:pt x="430466" y="131902"/>
                    </a:moveTo>
                    <a:lnTo>
                      <a:pt x="429755" y="131521"/>
                    </a:lnTo>
                    <a:lnTo>
                      <a:pt x="428371" y="130733"/>
                    </a:lnTo>
                    <a:lnTo>
                      <a:pt x="427697" y="131559"/>
                    </a:lnTo>
                    <a:lnTo>
                      <a:pt x="426935" y="132346"/>
                    </a:lnTo>
                    <a:lnTo>
                      <a:pt x="426427" y="133197"/>
                    </a:lnTo>
                    <a:lnTo>
                      <a:pt x="426339" y="133350"/>
                    </a:lnTo>
                    <a:lnTo>
                      <a:pt x="427329" y="133743"/>
                    </a:lnTo>
                    <a:lnTo>
                      <a:pt x="427875" y="134035"/>
                    </a:lnTo>
                    <a:lnTo>
                      <a:pt x="428739" y="133337"/>
                    </a:lnTo>
                    <a:lnTo>
                      <a:pt x="430466" y="131902"/>
                    </a:lnTo>
                    <a:close/>
                  </a:path>
                  <a:path w="635635" h="253365">
                    <a:moveTo>
                      <a:pt x="431368" y="171030"/>
                    </a:moveTo>
                    <a:lnTo>
                      <a:pt x="430796" y="170383"/>
                    </a:lnTo>
                    <a:lnTo>
                      <a:pt x="430237" y="169735"/>
                    </a:lnTo>
                    <a:lnTo>
                      <a:pt x="429641" y="169075"/>
                    </a:lnTo>
                    <a:lnTo>
                      <a:pt x="429158" y="169557"/>
                    </a:lnTo>
                    <a:lnTo>
                      <a:pt x="428167" y="170218"/>
                    </a:lnTo>
                    <a:lnTo>
                      <a:pt x="428269" y="170484"/>
                    </a:lnTo>
                    <a:lnTo>
                      <a:pt x="428536" y="171259"/>
                    </a:lnTo>
                    <a:lnTo>
                      <a:pt x="429247" y="171881"/>
                    </a:lnTo>
                    <a:lnTo>
                      <a:pt x="429793" y="172554"/>
                    </a:lnTo>
                    <a:lnTo>
                      <a:pt x="430276" y="172072"/>
                    </a:lnTo>
                    <a:lnTo>
                      <a:pt x="430771" y="171589"/>
                    </a:lnTo>
                    <a:lnTo>
                      <a:pt x="431368" y="171030"/>
                    </a:lnTo>
                    <a:close/>
                  </a:path>
                  <a:path w="635635" h="253365">
                    <a:moveTo>
                      <a:pt x="435724" y="148678"/>
                    </a:moveTo>
                    <a:lnTo>
                      <a:pt x="435203" y="148386"/>
                    </a:lnTo>
                    <a:lnTo>
                      <a:pt x="434543" y="147726"/>
                    </a:lnTo>
                    <a:lnTo>
                      <a:pt x="434174" y="147866"/>
                    </a:lnTo>
                    <a:lnTo>
                      <a:pt x="433120" y="148247"/>
                    </a:lnTo>
                    <a:lnTo>
                      <a:pt x="432155" y="148945"/>
                    </a:lnTo>
                    <a:lnTo>
                      <a:pt x="431165" y="149517"/>
                    </a:lnTo>
                    <a:lnTo>
                      <a:pt x="431685" y="149809"/>
                    </a:lnTo>
                    <a:lnTo>
                      <a:pt x="432333" y="150456"/>
                    </a:lnTo>
                    <a:lnTo>
                      <a:pt x="432714" y="150329"/>
                    </a:lnTo>
                    <a:lnTo>
                      <a:pt x="433768" y="149948"/>
                    </a:lnTo>
                    <a:lnTo>
                      <a:pt x="434721" y="149250"/>
                    </a:lnTo>
                    <a:lnTo>
                      <a:pt x="435724" y="148678"/>
                    </a:lnTo>
                    <a:close/>
                  </a:path>
                  <a:path w="635635" h="253365">
                    <a:moveTo>
                      <a:pt x="440918" y="49491"/>
                    </a:moveTo>
                    <a:lnTo>
                      <a:pt x="440397" y="49199"/>
                    </a:lnTo>
                    <a:lnTo>
                      <a:pt x="439750" y="48552"/>
                    </a:lnTo>
                    <a:lnTo>
                      <a:pt x="438315" y="49060"/>
                    </a:lnTo>
                    <a:lnTo>
                      <a:pt x="437362" y="49758"/>
                    </a:lnTo>
                    <a:lnTo>
                      <a:pt x="436359" y="50330"/>
                    </a:lnTo>
                    <a:lnTo>
                      <a:pt x="437413" y="50927"/>
                    </a:lnTo>
                    <a:lnTo>
                      <a:pt x="438035" y="51269"/>
                    </a:lnTo>
                    <a:lnTo>
                      <a:pt x="439953" y="50101"/>
                    </a:lnTo>
                    <a:lnTo>
                      <a:pt x="440918" y="49491"/>
                    </a:lnTo>
                    <a:close/>
                  </a:path>
                  <a:path w="635635" h="253365">
                    <a:moveTo>
                      <a:pt x="441858" y="92316"/>
                    </a:moveTo>
                    <a:lnTo>
                      <a:pt x="441502" y="91274"/>
                    </a:lnTo>
                    <a:lnTo>
                      <a:pt x="440778" y="90652"/>
                    </a:lnTo>
                    <a:lnTo>
                      <a:pt x="440245" y="89954"/>
                    </a:lnTo>
                    <a:lnTo>
                      <a:pt x="439762" y="90449"/>
                    </a:lnTo>
                    <a:lnTo>
                      <a:pt x="438683" y="91503"/>
                    </a:lnTo>
                    <a:lnTo>
                      <a:pt x="439242" y="92138"/>
                    </a:lnTo>
                    <a:lnTo>
                      <a:pt x="439801" y="92798"/>
                    </a:lnTo>
                    <a:lnTo>
                      <a:pt x="440385" y="93459"/>
                    </a:lnTo>
                    <a:lnTo>
                      <a:pt x="440880" y="92976"/>
                    </a:lnTo>
                    <a:lnTo>
                      <a:pt x="441858" y="92316"/>
                    </a:lnTo>
                    <a:close/>
                  </a:path>
                  <a:path w="635635" h="253365">
                    <a:moveTo>
                      <a:pt x="457200" y="131572"/>
                    </a:moveTo>
                    <a:lnTo>
                      <a:pt x="457098" y="131305"/>
                    </a:lnTo>
                    <a:lnTo>
                      <a:pt x="456819" y="130543"/>
                    </a:lnTo>
                    <a:lnTo>
                      <a:pt x="456107" y="129908"/>
                    </a:lnTo>
                    <a:lnTo>
                      <a:pt x="455574" y="129235"/>
                    </a:lnTo>
                    <a:lnTo>
                      <a:pt x="455091" y="129717"/>
                    </a:lnTo>
                    <a:lnTo>
                      <a:pt x="453999" y="130771"/>
                    </a:lnTo>
                    <a:lnTo>
                      <a:pt x="455714" y="132715"/>
                    </a:lnTo>
                    <a:lnTo>
                      <a:pt x="456196" y="132232"/>
                    </a:lnTo>
                    <a:lnTo>
                      <a:pt x="457200" y="131572"/>
                    </a:lnTo>
                    <a:close/>
                  </a:path>
                  <a:path w="635635" h="253365">
                    <a:moveTo>
                      <a:pt x="457708" y="141643"/>
                    </a:moveTo>
                    <a:lnTo>
                      <a:pt x="457149" y="140995"/>
                    </a:lnTo>
                    <a:lnTo>
                      <a:pt x="455993" y="139687"/>
                    </a:lnTo>
                    <a:lnTo>
                      <a:pt x="455510" y="140169"/>
                    </a:lnTo>
                    <a:lnTo>
                      <a:pt x="454520" y="140830"/>
                    </a:lnTo>
                    <a:lnTo>
                      <a:pt x="454621" y="141097"/>
                    </a:lnTo>
                    <a:lnTo>
                      <a:pt x="454888" y="141859"/>
                    </a:lnTo>
                    <a:lnTo>
                      <a:pt x="455599" y="142494"/>
                    </a:lnTo>
                    <a:lnTo>
                      <a:pt x="456133" y="143167"/>
                    </a:lnTo>
                    <a:lnTo>
                      <a:pt x="456615" y="142684"/>
                    </a:lnTo>
                    <a:lnTo>
                      <a:pt x="457111" y="142201"/>
                    </a:lnTo>
                    <a:lnTo>
                      <a:pt x="457708" y="141643"/>
                    </a:lnTo>
                    <a:close/>
                  </a:path>
                  <a:path w="635635" h="253365">
                    <a:moveTo>
                      <a:pt x="472173" y="44259"/>
                    </a:moveTo>
                    <a:lnTo>
                      <a:pt x="471614" y="43624"/>
                    </a:lnTo>
                    <a:lnTo>
                      <a:pt x="470471" y="42303"/>
                    </a:lnTo>
                    <a:lnTo>
                      <a:pt x="469976" y="42786"/>
                    </a:lnTo>
                    <a:lnTo>
                      <a:pt x="468998" y="43446"/>
                    </a:lnTo>
                    <a:lnTo>
                      <a:pt x="469353" y="44488"/>
                    </a:lnTo>
                    <a:lnTo>
                      <a:pt x="470077" y="45110"/>
                    </a:lnTo>
                    <a:lnTo>
                      <a:pt x="470611" y="45796"/>
                    </a:lnTo>
                    <a:lnTo>
                      <a:pt x="471081" y="45326"/>
                    </a:lnTo>
                    <a:lnTo>
                      <a:pt x="472173" y="44259"/>
                    </a:lnTo>
                    <a:close/>
                  </a:path>
                  <a:path w="635635" h="253365">
                    <a:moveTo>
                      <a:pt x="477088" y="35839"/>
                    </a:moveTo>
                    <a:lnTo>
                      <a:pt x="476046" y="35636"/>
                    </a:lnTo>
                    <a:lnTo>
                      <a:pt x="475056" y="35293"/>
                    </a:lnTo>
                    <a:lnTo>
                      <a:pt x="473608" y="35306"/>
                    </a:lnTo>
                    <a:lnTo>
                      <a:pt x="473024" y="36195"/>
                    </a:lnTo>
                    <a:lnTo>
                      <a:pt x="472528" y="36677"/>
                    </a:lnTo>
                    <a:lnTo>
                      <a:pt x="473532" y="36906"/>
                    </a:lnTo>
                    <a:lnTo>
                      <a:pt x="475500" y="37376"/>
                    </a:lnTo>
                    <a:lnTo>
                      <a:pt x="476592" y="36309"/>
                    </a:lnTo>
                    <a:lnTo>
                      <a:pt x="477088" y="35839"/>
                    </a:lnTo>
                    <a:close/>
                  </a:path>
                  <a:path w="635635" h="253365">
                    <a:moveTo>
                      <a:pt x="477875" y="75158"/>
                    </a:moveTo>
                    <a:lnTo>
                      <a:pt x="477520" y="74129"/>
                    </a:lnTo>
                    <a:lnTo>
                      <a:pt x="476796" y="73494"/>
                    </a:lnTo>
                    <a:lnTo>
                      <a:pt x="476250" y="72809"/>
                    </a:lnTo>
                    <a:lnTo>
                      <a:pt x="475780" y="73291"/>
                    </a:lnTo>
                    <a:lnTo>
                      <a:pt x="474687" y="74358"/>
                    </a:lnTo>
                    <a:lnTo>
                      <a:pt x="475259" y="74993"/>
                    </a:lnTo>
                    <a:lnTo>
                      <a:pt x="475818" y="75641"/>
                    </a:lnTo>
                    <a:lnTo>
                      <a:pt x="476402" y="76301"/>
                    </a:lnTo>
                    <a:lnTo>
                      <a:pt x="476897" y="75819"/>
                    </a:lnTo>
                    <a:lnTo>
                      <a:pt x="477875" y="75158"/>
                    </a:lnTo>
                    <a:close/>
                  </a:path>
                  <a:path w="635635" h="253365">
                    <a:moveTo>
                      <a:pt x="479450" y="95021"/>
                    </a:moveTo>
                    <a:lnTo>
                      <a:pt x="478421" y="94818"/>
                    </a:lnTo>
                    <a:lnTo>
                      <a:pt x="477431" y="94488"/>
                    </a:lnTo>
                    <a:lnTo>
                      <a:pt x="475983" y="94488"/>
                    </a:lnTo>
                    <a:lnTo>
                      <a:pt x="475386" y="95377"/>
                    </a:lnTo>
                    <a:lnTo>
                      <a:pt x="474891" y="95859"/>
                    </a:lnTo>
                    <a:lnTo>
                      <a:pt x="475907" y="96088"/>
                    </a:lnTo>
                    <a:lnTo>
                      <a:pt x="477875" y="96558"/>
                    </a:lnTo>
                    <a:lnTo>
                      <a:pt x="478459" y="95986"/>
                    </a:lnTo>
                    <a:lnTo>
                      <a:pt x="478967" y="95504"/>
                    </a:lnTo>
                    <a:lnTo>
                      <a:pt x="479450" y="95021"/>
                    </a:lnTo>
                    <a:close/>
                  </a:path>
                  <a:path w="635635" h="253365">
                    <a:moveTo>
                      <a:pt x="488226" y="104825"/>
                    </a:moveTo>
                    <a:lnTo>
                      <a:pt x="487870" y="103784"/>
                    </a:lnTo>
                    <a:lnTo>
                      <a:pt x="487146" y="103162"/>
                    </a:lnTo>
                    <a:lnTo>
                      <a:pt x="486613" y="102463"/>
                    </a:lnTo>
                    <a:lnTo>
                      <a:pt x="486143" y="102946"/>
                    </a:lnTo>
                    <a:lnTo>
                      <a:pt x="485635" y="103428"/>
                    </a:lnTo>
                    <a:lnTo>
                      <a:pt x="485051" y="104013"/>
                    </a:lnTo>
                    <a:lnTo>
                      <a:pt x="485609" y="104648"/>
                    </a:lnTo>
                    <a:lnTo>
                      <a:pt x="486752" y="105968"/>
                    </a:lnTo>
                    <a:lnTo>
                      <a:pt x="487248" y="105486"/>
                    </a:lnTo>
                    <a:lnTo>
                      <a:pt x="488226" y="104825"/>
                    </a:lnTo>
                    <a:close/>
                  </a:path>
                  <a:path w="635635" h="253365">
                    <a:moveTo>
                      <a:pt x="498678" y="134073"/>
                    </a:moveTo>
                    <a:lnTo>
                      <a:pt x="498144" y="133451"/>
                    </a:lnTo>
                    <a:lnTo>
                      <a:pt x="497547" y="132791"/>
                    </a:lnTo>
                    <a:lnTo>
                      <a:pt x="496976" y="132143"/>
                    </a:lnTo>
                    <a:lnTo>
                      <a:pt x="496481" y="132626"/>
                    </a:lnTo>
                    <a:lnTo>
                      <a:pt x="495515" y="133273"/>
                    </a:lnTo>
                    <a:lnTo>
                      <a:pt x="495604" y="133553"/>
                    </a:lnTo>
                    <a:lnTo>
                      <a:pt x="495884" y="134327"/>
                    </a:lnTo>
                    <a:lnTo>
                      <a:pt x="496582" y="134950"/>
                    </a:lnTo>
                    <a:lnTo>
                      <a:pt x="497116" y="135623"/>
                    </a:lnTo>
                    <a:lnTo>
                      <a:pt x="497611" y="135140"/>
                    </a:lnTo>
                    <a:lnTo>
                      <a:pt x="498678" y="134073"/>
                    </a:lnTo>
                    <a:close/>
                  </a:path>
                  <a:path w="635635" h="253365">
                    <a:moveTo>
                      <a:pt x="502881" y="126682"/>
                    </a:moveTo>
                    <a:lnTo>
                      <a:pt x="502780" y="126415"/>
                    </a:lnTo>
                    <a:lnTo>
                      <a:pt x="502513" y="125653"/>
                    </a:lnTo>
                    <a:lnTo>
                      <a:pt x="501802" y="125018"/>
                    </a:lnTo>
                    <a:lnTo>
                      <a:pt x="501256" y="124345"/>
                    </a:lnTo>
                    <a:lnTo>
                      <a:pt x="500773" y="124828"/>
                    </a:lnTo>
                    <a:lnTo>
                      <a:pt x="499694" y="125869"/>
                    </a:lnTo>
                    <a:lnTo>
                      <a:pt x="500811" y="127165"/>
                    </a:lnTo>
                    <a:lnTo>
                      <a:pt x="501408" y="127825"/>
                    </a:lnTo>
                    <a:lnTo>
                      <a:pt x="501891" y="127342"/>
                    </a:lnTo>
                    <a:lnTo>
                      <a:pt x="502881" y="126682"/>
                    </a:lnTo>
                    <a:close/>
                  </a:path>
                  <a:path w="635635" h="253365">
                    <a:moveTo>
                      <a:pt x="513981" y="57594"/>
                    </a:moveTo>
                    <a:lnTo>
                      <a:pt x="513422" y="56959"/>
                    </a:lnTo>
                    <a:lnTo>
                      <a:pt x="512864" y="56311"/>
                    </a:lnTo>
                    <a:lnTo>
                      <a:pt x="512279" y="55651"/>
                    </a:lnTo>
                    <a:lnTo>
                      <a:pt x="511784" y="56134"/>
                    </a:lnTo>
                    <a:lnTo>
                      <a:pt x="510806" y="56794"/>
                    </a:lnTo>
                    <a:lnTo>
                      <a:pt x="511162" y="57823"/>
                    </a:lnTo>
                    <a:lnTo>
                      <a:pt x="511886" y="58458"/>
                    </a:lnTo>
                    <a:lnTo>
                      <a:pt x="512419" y="59143"/>
                    </a:lnTo>
                    <a:lnTo>
                      <a:pt x="512902" y="58661"/>
                    </a:lnTo>
                    <a:lnTo>
                      <a:pt x="513397" y="58178"/>
                    </a:lnTo>
                    <a:lnTo>
                      <a:pt x="513981" y="57594"/>
                    </a:lnTo>
                    <a:close/>
                  </a:path>
                  <a:path w="635635" h="253365">
                    <a:moveTo>
                      <a:pt x="531710" y="25590"/>
                    </a:moveTo>
                    <a:lnTo>
                      <a:pt x="530326" y="24803"/>
                    </a:lnTo>
                    <a:lnTo>
                      <a:pt x="529628" y="24422"/>
                    </a:lnTo>
                    <a:lnTo>
                      <a:pt x="528942" y="25222"/>
                    </a:lnTo>
                    <a:lnTo>
                      <a:pt x="528193" y="26022"/>
                    </a:lnTo>
                    <a:lnTo>
                      <a:pt x="527685" y="26885"/>
                    </a:lnTo>
                    <a:lnTo>
                      <a:pt x="527596" y="27025"/>
                    </a:lnTo>
                    <a:lnTo>
                      <a:pt x="528586" y="27419"/>
                    </a:lnTo>
                    <a:lnTo>
                      <a:pt x="529145" y="27724"/>
                    </a:lnTo>
                    <a:lnTo>
                      <a:pt x="529996" y="27025"/>
                    </a:lnTo>
                    <a:lnTo>
                      <a:pt x="530860" y="26289"/>
                    </a:lnTo>
                    <a:lnTo>
                      <a:pt x="531710" y="25590"/>
                    </a:lnTo>
                    <a:close/>
                  </a:path>
                  <a:path w="635635" h="253365">
                    <a:moveTo>
                      <a:pt x="536067" y="19723"/>
                    </a:moveTo>
                    <a:lnTo>
                      <a:pt x="534555" y="20002"/>
                    </a:lnTo>
                    <a:lnTo>
                      <a:pt x="533031" y="20269"/>
                    </a:lnTo>
                    <a:lnTo>
                      <a:pt x="531507" y="20561"/>
                    </a:lnTo>
                    <a:lnTo>
                      <a:pt x="531660" y="24041"/>
                    </a:lnTo>
                    <a:lnTo>
                      <a:pt x="533133" y="22606"/>
                    </a:lnTo>
                    <a:lnTo>
                      <a:pt x="534593" y="21145"/>
                    </a:lnTo>
                    <a:lnTo>
                      <a:pt x="536067" y="19723"/>
                    </a:lnTo>
                    <a:close/>
                  </a:path>
                  <a:path w="635635" h="253365">
                    <a:moveTo>
                      <a:pt x="539686" y="110248"/>
                    </a:moveTo>
                    <a:lnTo>
                      <a:pt x="539648" y="109093"/>
                    </a:lnTo>
                    <a:lnTo>
                      <a:pt x="539584" y="107937"/>
                    </a:lnTo>
                    <a:lnTo>
                      <a:pt x="539546" y="106768"/>
                    </a:lnTo>
                    <a:lnTo>
                      <a:pt x="535825" y="108610"/>
                    </a:lnTo>
                    <a:lnTo>
                      <a:pt x="537121" y="109143"/>
                    </a:lnTo>
                    <a:lnTo>
                      <a:pt x="538391" y="109702"/>
                    </a:lnTo>
                    <a:lnTo>
                      <a:pt x="539686" y="110248"/>
                    </a:lnTo>
                    <a:close/>
                  </a:path>
                  <a:path w="635635" h="253365">
                    <a:moveTo>
                      <a:pt x="543242" y="104851"/>
                    </a:moveTo>
                    <a:lnTo>
                      <a:pt x="542417" y="103771"/>
                    </a:lnTo>
                    <a:lnTo>
                      <a:pt x="542112" y="103111"/>
                    </a:lnTo>
                    <a:lnTo>
                      <a:pt x="541235" y="103797"/>
                    </a:lnTo>
                    <a:lnTo>
                      <a:pt x="540359" y="104508"/>
                    </a:lnTo>
                    <a:lnTo>
                      <a:pt x="539483" y="105206"/>
                    </a:lnTo>
                    <a:lnTo>
                      <a:pt x="539508" y="105727"/>
                    </a:lnTo>
                    <a:lnTo>
                      <a:pt x="539521" y="106248"/>
                    </a:lnTo>
                    <a:lnTo>
                      <a:pt x="539546" y="106768"/>
                    </a:lnTo>
                    <a:lnTo>
                      <a:pt x="540715" y="106222"/>
                    </a:lnTo>
                    <a:lnTo>
                      <a:pt x="542023" y="105803"/>
                    </a:lnTo>
                    <a:lnTo>
                      <a:pt x="542950" y="105067"/>
                    </a:lnTo>
                    <a:lnTo>
                      <a:pt x="543242" y="104851"/>
                    </a:lnTo>
                    <a:close/>
                  </a:path>
                  <a:path w="635635" h="253365">
                    <a:moveTo>
                      <a:pt x="544283" y="129590"/>
                    </a:moveTo>
                    <a:lnTo>
                      <a:pt x="544182" y="129324"/>
                    </a:lnTo>
                    <a:lnTo>
                      <a:pt x="543915" y="128549"/>
                    </a:lnTo>
                    <a:lnTo>
                      <a:pt x="543204" y="127927"/>
                    </a:lnTo>
                    <a:lnTo>
                      <a:pt x="542671" y="127241"/>
                    </a:lnTo>
                    <a:lnTo>
                      <a:pt x="542175" y="127736"/>
                    </a:lnTo>
                    <a:lnTo>
                      <a:pt x="541096" y="128778"/>
                    </a:lnTo>
                    <a:lnTo>
                      <a:pt x="542213" y="130073"/>
                    </a:lnTo>
                    <a:lnTo>
                      <a:pt x="542810" y="130733"/>
                    </a:lnTo>
                    <a:lnTo>
                      <a:pt x="543293" y="130251"/>
                    </a:lnTo>
                    <a:lnTo>
                      <a:pt x="544283" y="129590"/>
                    </a:lnTo>
                    <a:close/>
                  </a:path>
                  <a:path w="635635" h="253365">
                    <a:moveTo>
                      <a:pt x="546862" y="59817"/>
                    </a:moveTo>
                    <a:lnTo>
                      <a:pt x="546709" y="56337"/>
                    </a:lnTo>
                    <a:lnTo>
                      <a:pt x="545477" y="56959"/>
                    </a:lnTo>
                    <a:lnTo>
                      <a:pt x="542975" y="58178"/>
                    </a:lnTo>
                    <a:lnTo>
                      <a:pt x="546862" y="59817"/>
                    </a:lnTo>
                    <a:close/>
                  </a:path>
                  <a:path w="635635" h="253365">
                    <a:moveTo>
                      <a:pt x="549592" y="147866"/>
                    </a:moveTo>
                    <a:lnTo>
                      <a:pt x="548563" y="147586"/>
                    </a:lnTo>
                    <a:lnTo>
                      <a:pt x="548043" y="147294"/>
                    </a:lnTo>
                    <a:lnTo>
                      <a:pt x="547522" y="148145"/>
                    </a:lnTo>
                    <a:lnTo>
                      <a:pt x="547014" y="149009"/>
                    </a:lnTo>
                    <a:lnTo>
                      <a:pt x="546519" y="149821"/>
                    </a:lnTo>
                    <a:lnTo>
                      <a:pt x="547662" y="150482"/>
                    </a:lnTo>
                    <a:lnTo>
                      <a:pt x="548182" y="150774"/>
                    </a:lnTo>
                    <a:lnTo>
                      <a:pt x="548665" y="149910"/>
                    </a:lnTo>
                    <a:lnTo>
                      <a:pt x="549300" y="149034"/>
                    </a:lnTo>
                    <a:lnTo>
                      <a:pt x="549516" y="148170"/>
                    </a:lnTo>
                    <a:lnTo>
                      <a:pt x="549592" y="147866"/>
                    </a:lnTo>
                    <a:close/>
                  </a:path>
                  <a:path w="635635" h="253365">
                    <a:moveTo>
                      <a:pt x="551497" y="80860"/>
                    </a:moveTo>
                    <a:lnTo>
                      <a:pt x="550468" y="80581"/>
                    </a:lnTo>
                    <a:lnTo>
                      <a:pt x="549960" y="80289"/>
                    </a:lnTo>
                    <a:lnTo>
                      <a:pt x="549452" y="81153"/>
                    </a:lnTo>
                    <a:lnTo>
                      <a:pt x="548919" y="82003"/>
                    </a:lnTo>
                    <a:lnTo>
                      <a:pt x="548424" y="82829"/>
                    </a:lnTo>
                    <a:lnTo>
                      <a:pt x="549579" y="83477"/>
                    </a:lnTo>
                    <a:lnTo>
                      <a:pt x="550100" y="83781"/>
                    </a:lnTo>
                    <a:lnTo>
                      <a:pt x="550570" y="82905"/>
                    </a:lnTo>
                    <a:lnTo>
                      <a:pt x="551230" y="82042"/>
                    </a:lnTo>
                    <a:lnTo>
                      <a:pt x="551421" y="81178"/>
                    </a:lnTo>
                    <a:lnTo>
                      <a:pt x="551497" y="80860"/>
                    </a:lnTo>
                    <a:close/>
                  </a:path>
                  <a:path w="635635" h="253365">
                    <a:moveTo>
                      <a:pt x="557250" y="109651"/>
                    </a:moveTo>
                    <a:lnTo>
                      <a:pt x="557149" y="109385"/>
                    </a:lnTo>
                    <a:lnTo>
                      <a:pt x="556882" y="108623"/>
                    </a:lnTo>
                    <a:lnTo>
                      <a:pt x="556171" y="107988"/>
                    </a:lnTo>
                    <a:lnTo>
                      <a:pt x="555625" y="107315"/>
                    </a:lnTo>
                    <a:lnTo>
                      <a:pt x="555142" y="107797"/>
                    </a:lnTo>
                    <a:lnTo>
                      <a:pt x="554647" y="108280"/>
                    </a:lnTo>
                    <a:lnTo>
                      <a:pt x="554050" y="108839"/>
                    </a:lnTo>
                    <a:lnTo>
                      <a:pt x="554621" y="109486"/>
                    </a:lnTo>
                    <a:lnTo>
                      <a:pt x="555180" y="110134"/>
                    </a:lnTo>
                    <a:lnTo>
                      <a:pt x="555764" y="110794"/>
                    </a:lnTo>
                    <a:lnTo>
                      <a:pt x="556260" y="110312"/>
                    </a:lnTo>
                    <a:lnTo>
                      <a:pt x="557250" y="109651"/>
                    </a:lnTo>
                    <a:close/>
                  </a:path>
                  <a:path w="635635" h="253365">
                    <a:moveTo>
                      <a:pt x="563194" y="9461"/>
                    </a:moveTo>
                    <a:lnTo>
                      <a:pt x="562673" y="9182"/>
                    </a:lnTo>
                    <a:lnTo>
                      <a:pt x="562013" y="8521"/>
                    </a:lnTo>
                    <a:lnTo>
                      <a:pt x="561644" y="8661"/>
                    </a:lnTo>
                    <a:lnTo>
                      <a:pt x="560590" y="9029"/>
                    </a:lnTo>
                    <a:lnTo>
                      <a:pt x="559638" y="9728"/>
                    </a:lnTo>
                    <a:lnTo>
                      <a:pt x="558634" y="10299"/>
                    </a:lnTo>
                    <a:lnTo>
                      <a:pt x="559155" y="10604"/>
                    </a:lnTo>
                    <a:lnTo>
                      <a:pt x="559803" y="11252"/>
                    </a:lnTo>
                    <a:lnTo>
                      <a:pt x="561238" y="10731"/>
                    </a:lnTo>
                    <a:lnTo>
                      <a:pt x="562190" y="10045"/>
                    </a:lnTo>
                    <a:lnTo>
                      <a:pt x="563194" y="9461"/>
                    </a:lnTo>
                    <a:close/>
                  </a:path>
                  <a:path w="635635" h="253365">
                    <a:moveTo>
                      <a:pt x="573024" y="140944"/>
                    </a:moveTo>
                    <a:lnTo>
                      <a:pt x="572020" y="140716"/>
                    </a:lnTo>
                    <a:lnTo>
                      <a:pt x="570052" y="140246"/>
                    </a:lnTo>
                    <a:lnTo>
                      <a:pt x="568464" y="141782"/>
                    </a:lnTo>
                    <a:lnTo>
                      <a:pt x="569506" y="141986"/>
                    </a:lnTo>
                    <a:lnTo>
                      <a:pt x="570496" y="142316"/>
                    </a:lnTo>
                    <a:lnTo>
                      <a:pt x="571576" y="142316"/>
                    </a:lnTo>
                    <a:lnTo>
                      <a:pt x="571944" y="142303"/>
                    </a:lnTo>
                    <a:lnTo>
                      <a:pt x="572528" y="141427"/>
                    </a:lnTo>
                    <a:lnTo>
                      <a:pt x="573024" y="140944"/>
                    </a:lnTo>
                    <a:close/>
                  </a:path>
                  <a:path w="635635" h="253365">
                    <a:moveTo>
                      <a:pt x="590372" y="939"/>
                    </a:moveTo>
                    <a:lnTo>
                      <a:pt x="589851" y="660"/>
                    </a:lnTo>
                    <a:lnTo>
                      <a:pt x="589191" y="0"/>
                    </a:lnTo>
                    <a:lnTo>
                      <a:pt x="588835" y="139"/>
                    </a:lnTo>
                    <a:lnTo>
                      <a:pt x="587768" y="508"/>
                    </a:lnTo>
                    <a:lnTo>
                      <a:pt x="586816" y="1206"/>
                    </a:lnTo>
                    <a:lnTo>
                      <a:pt x="585812" y="1778"/>
                    </a:lnTo>
                    <a:lnTo>
                      <a:pt x="586333" y="2082"/>
                    </a:lnTo>
                    <a:lnTo>
                      <a:pt x="587489" y="2730"/>
                    </a:lnTo>
                    <a:lnTo>
                      <a:pt x="590372" y="939"/>
                    </a:lnTo>
                    <a:close/>
                  </a:path>
                  <a:path w="635635" h="253365">
                    <a:moveTo>
                      <a:pt x="630148" y="77812"/>
                    </a:moveTo>
                    <a:lnTo>
                      <a:pt x="629627" y="77520"/>
                    </a:lnTo>
                    <a:lnTo>
                      <a:pt x="628967" y="76873"/>
                    </a:lnTo>
                    <a:lnTo>
                      <a:pt x="628599" y="77000"/>
                    </a:lnTo>
                    <a:lnTo>
                      <a:pt x="627532" y="77381"/>
                    </a:lnTo>
                    <a:lnTo>
                      <a:pt x="626579" y="78092"/>
                    </a:lnTo>
                    <a:lnTo>
                      <a:pt x="625576" y="78651"/>
                    </a:lnTo>
                    <a:lnTo>
                      <a:pt x="626110" y="78955"/>
                    </a:lnTo>
                    <a:lnTo>
                      <a:pt x="626630" y="79235"/>
                    </a:lnTo>
                    <a:lnTo>
                      <a:pt x="627253" y="79590"/>
                    </a:lnTo>
                    <a:lnTo>
                      <a:pt x="630148" y="77812"/>
                    </a:lnTo>
                    <a:close/>
                  </a:path>
                  <a:path w="635635" h="253365">
                    <a:moveTo>
                      <a:pt x="635139" y="104444"/>
                    </a:moveTo>
                    <a:lnTo>
                      <a:pt x="633463" y="103505"/>
                    </a:lnTo>
                    <a:lnTo>
                      <a:pt x="632993" y="104368"/>
                    </a:lnTo>
                    <a:lnTo>
                      <a:pt x="632333" y="105244"/>
                    </a:lnTo>
                    <a:lnTo>
                      <a:pt x="632142" y="106108"/>
                    </a:lnTo>
                    <a:lnTo>
                      <a:pt x="632066" y="106413"/>
                    </a:lnTo>
                    <a:lnTo>
                      <a:pt x="633095" y="106692"/>
                    </a:lnTo>
                    <a:lnTo>
                      <a:pt x="633603" y="106984"/>
                    </a:lnTo>
                    <a:lnTo>
                      <a:pt x="634111" y="106133"/>
                    </a:lnTo>
                    <a:lnTo>
                      <a:pt x="634644" y="105283"/>
                    </a:lnTo>
                    <a:lnTo>
                      <a:pt x="635139" y="104444"/>
                    </a:lnTo>
                    <a:close/>
                  </a:path>
                </a:pathLst>
              </a:custGeom>
              <a:solidFill>
                <a:srgbClr val="4F5252">
                  <a:alpha val="29998"/>
                </a:srgbClr>
              </a:solidFill>
            </p:spPr>
            <p:txBody>
              <a:bodyPr wrap="square" lIns="0" tIns="0" rIns="0" bIns="0" rtlCol="0"/>
              <a:lstStyle/>
              <a:p>
                <a:endParaRPr/>
              </a:p>
            </p:txBody>
          </p:sp>
          <p:sp>
            <p:nvSpPr>
              <p:cNvPr id="128" name="object 199">
                <a:extLst>
                  <a:ext uri="{FF2B5EF4-FFF2-40B4-BE49-F238E27FC236}">
                    <a16:creationId xmlns:a16="http://schemas.microsoft.com/office/drawing/2014/main" id="{A8FED407-65B3-F726-081B-EAD257C36ABB}"/>
                  </a:ext>
                </a:extLst>
              </p:cNvPr>
              <p:cNvSpPr/>
              <p:nvPr/>
            </p:nvSpPr>
            <p:spPr>
              <a:xfrm>
                <a:off x="4061155" y="7784515"/>
                <a:ext cx="1449705" cy="700405"/>
              </a:xfrm>
              <a:custGeom>
                <a:avLst/>
                <a:gdLst/>
                <a:ahLst/>
                <a:cxnLst/>
                <a:rect l="l" t="t" r="r" b="b"/>
                <a:pathLst>
                  <a:path w="1449704" h="700404">
                    <a:moveTo>
                      <a:pt x="14846" y="352615"/>
                    </a:moveTo>
                    <a:lnTo>
                      <a:pt x="14668" y="351866"/>
                    </a:lnTo>
                    <a:lnTo>
                      <a:pt x="14084" y="344385"/>
                    </a:lnTo>
                    <a:lnTo>
                      <a:pt x="14401" y="336689"/>
                    </a:lnTo>
                    <a:lnTo>
                      <a:pt x="13690" y="329196"/>
                    </a:lnTo>
                    <a:lnTo>
                      <a:pt x="9969" y="322326"/>
                    </a:lnTo>
                    <a:lnTo>
                      <a:pt x="7200" y="319316"/>
                    </a:lnTo>
                    <a:lnTo>
                      <a:pt x="7023" y="313232"/>
                    </a:lnTo>
                    <a:lnTo>
                      <a:pt x="11201" y="304241"/>
                    </a:lnTo>
                    <a:lnTo>
                      <a:pt x="14579" y="301332"/>
                    </a:lnTo>
                    <a:lnTo>
                      <a:pt x="5499" y="295427"/>
                    </a:lnTo>
                    <a:lnTo>
                      <a:pt x="7785" y="288645"/>
                    </a:lnTo>
                    <a:lnTo>
                      <a:pt x="7327" y="283616"/>
                    </a:lnTo>
                    <a:lnTo>
                      <a:pt x="5422" y="283552"/>
                    </a:lnTo>
                    <a:lnTo>
                      <a:pt x="3492" y="283108"/>
                    </a:lnTo>
                    <a:lnTo>
                      <a:pt x="2476" y="285661"/>
                    </a:lnTo>
                    <a:lnTo>
                      <a:pt x="0" y="288798"/>
                    </a:lnTo>
                    <a:lnTo>
                      <a:pt x="5575" y="297141"/>
                    </a:lnTo>
                    <a:lnTo>
                      <a:pt x="4089" y="305371"/>
                    </a:lnTo>
                    <a:lnTo>
                      <a:pt x="2260" y="320890"/>
                    </a:lnTo>
                    <a:lnTo>
                      <a:pt x="2324" y="324167"/>
                    </a:lnTo>
                    <a:lnTo>
                      <a:pt x="8559" y="329057"/>
                    </a:lnTo>
                    <a:lnTo>
                      <a:pt x="9677" y="330415"/>
                    </a:lnTo>
                    <a:lnTo>
                      <a:pt x="9258" y="331038"/>
                    </a:lnTo>
                    <a:lnTo>
                      <a:pt x="7416" y="336816"/>
                    </a:lnTo>
                    <a:lnTo>
                      <a:pt x="8623" y="342011"/>
                    </a:lnTo>
                    <a:lnTo>
                      <a:pt x="10414" y="347078"/>
                    </a:lnTo>
                    <a:lnTo>
                      <a:pt x="10363" y="352513"/>
                    </a:lnTo>
                    <a:lnTo>
                      <a:pt x="10134" y="353263"/>
                    </a:lnTo>
                    <a:lnTo>
                      <a:pt x="11785" y="354101"/>
                    </a:lnTo>
                    <a:lnTo>
                      <a:pt x="12547" y="354888"/>
                    </a:lnTo>
                    <a:lnTo>
                      <a:pt x="13296" y="353860"/>
                    </a:lnTo>
                    <a:lnTo>
                      <a:pt x="14846" y="352615"/>
                    </a:lnTo>
                    <a:close/>
                  </a:path>
                  <a:path w="1449704" h="700404">
                    <a:moveTo>
                      <a:pt x="85331" y="397852"/>
                    </a:moveTo>
                    <a:lnTo>
                      <a:pt x="83248" y="342798"/>
                    </a:lnTo>
                    <a:lnTo>
                      <a:pt x="81483" y="301231"/>
                    </a:lnTo>
                    <a:lnTo>
                      <a:pt x="80276" y="295821"/>
                    </a:lnTo>
                    <a:lnTo>
                      <a:pt x="79641" y="290753"/>
                    </a:lnTo>
                    <a:lnTo>
                      <a:pt x="79349" y="286219"/>
                    </a:lnTo>
                    <a:lnTo>
                      <a:pt x="75704" y="278218"/>
                    </a:lnTo>
                    <a:lnTo>
                      <a:pt x="74282" y="277901"/>
                    </a:lnTo>
                    <a:lnTo>
                      <a:pt x="73367" y="277380"/>
                    </a:lnTo>
                    <a:lnTo>
                      <a:pt x="72783" y="278460"/>
                    </a:lnTo>
                    <a:lnTo>
                      <a:pt x="71628" y="279628"/>
                    </a:lnTo>
                    <a:lnTo>
                      <a:pt x="73774" y="336245"/>
                    </a:lnTo>
                    <a:lnTo>
                      <a:pt x="78409" y="337515"/>
                    </a:lnTo>
                    <a:lnTo>
                      <a:pt x="75539" y="341655"/>
                    </a:lnTo>
                    <a:lnTo>
                      <a:pt x="77050" y="344970"/>
                    </a:lnTo>
                    <a:lnTo>
                      <a:pt x="79476" y="348195"/>
                    </a:lnTo>
                    <a:lnTo>
                      <a:pt x="79387" y="352094"/>
                    </a:lnTo>
                    <a:lnTo>
                      <a:pt x="77546" y="355371"/>
                    </a:lnTo>
                    <a:lnTo>
                      <a:pt x="72212" y="360692"/>
                    </a:lnTo>
                    <a:lnTo>
                      <a:pt x="79476" y="363054"/>
                    </a:lnTo>
                    <a:lnTo>
                      <a:pt x="76377" y="367334"/>
                    </a:lnTo>
                    <a:lnTo>
                      <a:pt x="76441" y="370611"/>
                    </a:lnTo>
                    <a:lnTo>
                      <a:pt x="81280" y="376453"/>
                    </a:lnTo>
                    <a:lnTo>
                      <a:pt x="80543" y="381444"/>
                    </a:lnTo>
                    <a:lnTo>
                      <a:pt x="73494" y="390575"/>
                    </a:lnTo>
                    <a:lnTo>
                      <a:pt x="76073" y="393954"/>
                    </a:lnTo>
                    <a:lnTo>
                      <a:pt x="81661" y="398043"/>
                    </a:lnTo>
                    <a:lnTo>
                      <a:pt x="82550" y="400100"/>
                    </a:lnTo>
                    <a:lnTo>
                      <a:pt x="83807" y="400304"/>
                    </a:lnTo>
                    <a:lnTo>
                      <a:pt x="85331" y="397852"/>
                    </a:lnTo>
                    <a:close/>
                  </a:path>
                  <a:path w="1449704" h="700404">
                    <a:moveTo>
                      <a:pt x="118910" y="178422"/>
                    </a:moveTo>
                    <a:lnTo>
                      <a:pt x="117995" y="174282"/>
                    </a:lnTo>
                    <a:lnTo>
                      <a:pt x="117538" y="170256"/>
                    </a:lnTo>
                    <a:lnTo>
                      <a:pt x="117030" y="165760"/>
                    </a:lnTo>
                    <a:lnTo>
                      <a:pt x="111988" y="168249"/>
                    </a:lnTo>
                    <a:lnTo>
                      <a:pt x="101130" y="170599"/>
                    </a:lnTo>
                    <a:lnTo>
                      <a:pt x="107149" y="171742"/>
                    </a:lnTo>
                    <a:lnTo>
                      <a:pt x="108800" y="180263"/>
                    </a:lnTo>
                    <a:lnTo>
                      <a:pt x="109664" y="186956"/>
                    </a:lnTo>
                    <a:lnTo>
                      <a:pt x="109283" y="193738"/>
                    </a:lnTo>
                    <a:lnTo>
                      <a:pt x="112318" y="189687"/>
                    </a:lnTo>
                    <a:lnTo>
                      <a:pt x="115506" y="185991"/>
                    </a:lnTo>
                    <a:lnTo>
                      <a:pt x="118770" y="182486"/>
                    </a:lnTo>
                    <a:lnTo>
                      <a:pt x="118910" y="178422"/>
                    </a:lnTo>
                    <a:close/>
                  </a:path>
                  <a:path w="1449704" h="700404">
                    <a:moveTo>
                      <a:pt x="199428" y="160858"/>
                    </a:moveTo>
                    <a:lnTo>
                      <a:pt x="199047" y="157861"/>
                    </a:lnTo>
                    <a:lnTo>
                      <a:pt x="198729" y="154660"/>
                    </a:lnTo>
                    <a:lnTo>
                      <a:pt x="196507" y="153225"/>
                    </a:lnTo>
                    <a:lnTo>
                      <a:pt x="191109" y="149707"/>
                    </a:lnTo>
                    <a:lnTo>
                      <a:pt x="190334" y="150380"/>
                    </a:lnTo>
                    <a:lnTo>
                      <a:pt x="190119" y="148031"/>
                    </a:lnTo>
                    <a:lnTo>
                      <a:pt x="190093" y="146862"/>
                    </a:lnTo>
                    <a:lnTo>
                      <a:pt x="188836" y="147497"/>
                    </a:lnTo>
                    <a:lnTo>
                      <a:pt x="186436" y="148564"/>
                    </a:lnTo>
                    <a:lnTo>
                      <a:pt x="187401" y="150901"/>
                    </a:lnTo>
                    <a:lnTo>
                      <a:pt x="187083" y="153327"/>
                    </a:lnTo>
                    <a:lnTo>
                      <a:pt x="186397" y="155790"/>
                    </a:lnTo>
                    <a:lnTo>
                      <a:pt x="190766" y="157022"/>
                    </a:lnTo>
                    <a:lnTo>
                      <a:pt x="195135" y="158686"/>
                    </a:lnTo>
                    <a:lnTo>
                      <a:pt x="199428" y="160858"/>
                    </a:lnTo>
                    <a:close/>
                  </a:path>
                  <a:path w="1449704" h="700404">
                    <a:moveTo>
                      <a:pt x="348259" y="433362"/>
                    </a:moveTo>
                    <a:lnTo>
                      <a:pt x="346100" y="378167"/>
                    </a:lnTo>
                    <a:lnTo>
                      <a:pt x="345135" y="358355"/>
                    </a:lnTo>
                    <a:lnTo>
                      <a:pt x="348170" y="353199"/>
                    </a:lnTo>
                    <a:lnTo>
                      <a:pt x="342049" y="355053"/>
                    </a:lnTo>
                    <a:lnTo>
                      <a:pt x="339775" y="355739"/>
                    </a:lnTo>
                    <a:lnTo>
                      <a:pt x="336473" y="363283"/>
                    </a:lnTo>
                    <a:lnTo>
                      <a:pt x="342417" y="366077"/>
                    </a:lnTo>
                    <a:lnTo>
                      <a:pt x="341147" y="370382"/>
                    </a:lnTo>
                    <a:lnTo>
                      <a:pt x="342277" y="388975"/>
                    </a:lnTo>
                    <a:lnTo>
                      <a:pt x="342519" y="396379"/>
                    </a:lnTo>
                    <a:lnTo>
                      <a:pt x="342341" y="403834"/>
                    </a:lnTo>
                    <a:lnTo>
                      <a:pt x="342785" y="410972"/>
                    </a:lnTo>
                    <a:lnTo>
                      <a:pt x="343763" y="418071"/>
                    </a:lnTo>
                    <a:lnTo>
                      <a:pt x="343433" y="425335"/>
                    </a:lnTo>
                    <a:lnTo>
                      <a:pt x="339966" y="432968"/>
                    </a:lnTo>
                    <a:lnTo>
                      <a:pt x="339509" y="433616"/>
                    </a:lnTo>
                    <a:lnTo>
                      <a:pt x="343255" y="435610"/>
                    </a:lnTo>
                    <a:lnTo>
                      <a:pt x="346481" y="438073"/>
                    </a:lnTo>
                    <a:lnTo>
                      <a:pt x="347281" y="435229"/>
                    </a:lnTo>
                    <a:lnTo>
                      <a:pt x="348259" y="433362"/>
                    </a:lnTo>
                    <a:close/>
                  </a:path>
                  <a:path w="1449704" h="700404">
                    <a:moveTo>
                      <a:pt x="364794" y="658660"/>
                    </a:moveTo>
                    <a:lnTo>
                      <a:pt x="364553" y="655370"/>
                    </a:lnTo>
                    <a:lnTo>
                      <a:pt x="364439" y="653707"/>
                    </a:lnTo>
                    <a:lnTo>
                      <a:pt x="363474" y="655561"/>
                    </a:lnTo>
                    <a:lnTo>
                      <a:pt x="362699" y="657275"/>
                    </a:lnTo>
                    <a:lnTo>
                      <a:pt x="363232" y="657542"/>
                    </a:lnTo>
                    <a:lnTo>
                      <a:pt x="363969" y="657910"/>
                    </a:lnTo>
                    <a:lnTo>
                      <a:pt x="364401" y="658279"/>
                    </a:lnTo>
                    <a:lnTo>
                      <a:pt x="364794" y="658660"/>
                    </a:lnTo>
                    <a:close/>
                  </a:path>
                  <a:path w="1449704" h="700404">
                    <a:moveTo>
                      <a:pt x="368477" y="697509"/>
                    </a:moveTo>
                    <a:lnTo>
                      <a:pt x="366560" y="679450"/>
                    </a:lnTo>
                    <a:lnTo>
                      <a:pt x="365747" y="670674"/>
                    </a:lnTo>
                    <a:lnTo>
                      <a:pt x="365023" y="662089"/>
                    </a:lnTo>
                    <a:lnTo>
                      <a:pt x="363702" y="664514"/>
                    </a:lnTo>
                    <a:lnTo>
                      <a:pt x="360553" y="667131"/>
                    </a:lnTo>
                    <a:lnTo>
                      <a:pt x="361937" y="669582"/>
                    </a:lnTo>
                    <a:lnTo>
                      <a:pt x="364045" y="673341"/>
                    </a:lnTo>
                    <a:lnTo>
                      <a:pt x="362712" y="678688"/>
                    </a:lnTo>
                    <a:lnTo>
                      <a:pt x="363093" y="687959"/>
                    </a:lnTo>
                    <a:lnTo>
                      <a:pt x="363169" y="692619"/>
                    </a:lnTo>
                    <a:lnTo>
                      <a:pt x="363601" y="698220"/>
                    </a:lnTo>
                    <a:lnTo>
                      <a:pt x="364604" y="699020"/>
                    </a:lnTo>
                    <a:lnTo>
                      <a:pt x="365188" y="699922"/>
                    </a:lnTo>
                    <a:lnTo>
                      <a:pt x="366255" y="699109"/>
                    </a:lnTo>
                    <a:lnTo>
                      <a:pt x="367461" y="698334"/>
                    </a:lnTo>
                    <a:lnTo>
                      <a:pt x="368477" y="697509"/>
                    </a:lnTo>
                    <a:close/>
                  </a:path>
                  <a:path w="1449704" h="700404">
                    <a:moveTo>
                      <a:pt x="422516" y="341947"/>
                    </a:moveTo>
                    <a:lnTo>
                      <a:pt x="422046" y="325043"/>
                    </a:lnTo>
                    <a:lnTo>
                      <a:pt x="420420" y="285483"/>
                    </a:lnTo>
                    <a:lnTo>
                      <a:pt x="419912" y="275869"/>
                    </a:lnTo>
                    <a:lnTo>
                      <a:pt x="418338" y="274777"/>
                    </a:lnTo>
                    <a:lnTo>
                      <a:pt x="417449" y="273545"/>
                    </a:lnTo>
                    <a:lnTo>
                      <a:pt x="415899" y="275069"/>
                    </a:lnTo>
                    <a:lnTo>
                      <a:pt x="413588" y="276529"/>
                    </a:lnTo>
                    <a:lnTo>
                      <a:pt x="410108" y="285546"/>
                    </a:lnTo>
                    <a:lnTo>
                      <a:pt x="418782" y="289826"/>
                    </a:lnTo>
                    <a:lnTo>
                      <a:pt x="415963" y="296329"/>
                    </a:lnTo>
                    <a:lnTo>
                      <a:pt x="416344" y="301713"/>
                    </a:lnTo>
                    <a:lnTo>
                      <a:pt x="416928" y="311670"/>
                    </a:lnTo>
                    <a:lnTo>
                      <a:pt x="418274" y="343408"/>
                    </a:lnTo>
                    <a:lnTo>
                      <a:pt x="419735" y="344881"/>
                    </a:lnTo>
                    <a:lnTo>
                      <a:pt x="420573" y="346481"/>
                    </a:lnTo>
                    <a:lnTo>
                      <a:pt x="421246" y="344258"/>
                    </a:lnTo>
                    <a:lnTo>
                      <a:pt x="422516" y="341947"/>
                    </a:lnTo>
                    <a:close/>
                  </a:path>
                  <a:path w="1449704" h="700404">
                    <a:moveTo>
                      <a:pt x="443128" y="396265"/>
                    </a:moveTo>
                    <a:lnTo>
                      <a:pt x="439877" y="314883"/>
                    </a:lnTo>
                    <a:lnTo>
                      <a:pt x="439839" y="313893"/>
                    </a:lnTo>
                    <a:lnTo>
                      <a:pt x="438797" y="313080"/>
                    </a:lnTo>
                    <a:lnTo>
                      <a:pt x="438238" y="312191"/>
                    </a:lnTo>
                    <a:lnTo>
                      <a:pt x="437299" y="313448"/>
                    </a:lnTo>
                    <a:lnTo>
                      <a:pt x="435495" y="314858"/>
                    </a:lnTo>
                    <a:lnTo>
                      <a:pt x="438429" y="392036"/>
                    </a:lnTo>
                    <a:lnTo>
                      <a:pt x="439521" y="395325"/>
                    </a:lnTo>
                    <a:lnTo>
                      <a:pt x="439216" y="398183"/>
                    </a:lnTo>
                    <a:lnTo>
                      <a:pt x="443128" y="396265"/>
                    </a:lnTo>
                    <a:close/>
                  </a:path>
                  <a:path w="1449704" h="700404">
                    <a:moveTo>
                      <a:pt x="470319" y="388073"/>
                    </a:moveTo>
                    <a:lnTo>
                      <a:pt x="469849" y="375462"/>
                    </a:lnTo>
                    <a:lnTo>
                      <a:pt x="469455" y="368173"/>
                    </a:lnTo>
                    <a:lnTo>
                      <a:pt x="467525" y="367525"/>
                    </a:lnTo>
                    <a:lnTo>
                      <a:pt x="466458" y="366699"/>
                    </a:lnTo>
                    <a:lnTo>
                      <a:pt x="466001" y="367804"/>
                    </a:lnTo>
                    <a:lnTo>
                      <a:pt x="465124" y="368947"/>
                    </a:lnTo>
                    <a:lnTo>
                      <a:pt x="465353" y="376212"/>
                    </a:lnTo>
                    <a:lnTo>
                      <a:pt x="465023" y="382638"/>
                    </a:lnTo>
                    <a:lnTo>
                      <a:pt x="465264" y="388886"/>
                    </a:lnTo>
                    <a:lnTo>
                      <a:pt x="466928" y="388531"/>
                    </a:lnTo>
                    <a:lnTo>
                      <a:pt x="468630" y="388327"/>
                    </a:lnTo>
                    <a:lnTo>
                      <a:pt x="470319" y="388073"/>
                    </a:lnTo>
                    <a:close/>
                  </a:path>
                  <a:path w="1449704" h="700404">
                    <a:moveTo>
                      <a:pt x="490296" y="232981"/>
                    </a:moveTo>
                    <a:lnTo>
                      <a:pt x="489673" y="232244"/>
                    </a:lnTo>
                    <a:lnTo>
                      <a:pt x="487845" y="233235"/>
                    </a:lnTo>
                    <a:lnTo>
                      <a:pt x="489648" y="233476"/>
                    </a:lnTo>
                    <a:lnTo>
                      <a:pt x="490296" y="232981"/>
                    </a:lnTo>
                    <a:close/>
                  </a:path>
                  <a:path w="1449704" h="700404">
                    <a:moveTo>
                      <a:pt x="513969" y="337705"/>
                    </a:moveTo>
                    <a:lnTo>
                      <a:pt x="508762" y="329463"/>
                    </a:lnTo>
                    <a:lnTo>
                      <a:pt x="505650" y="324586"/>
                    </a:lnTo>
                    <a:lnTo>
                      <a:pt x="501891" y="321881"/>
                    </a:lnTo>
                    <a:lnTo>
                      <a:pt x="500824" y="321119"/>
                    </a:lnTo>
                    <a:lnTo>
                      <a:pt x="509155" y="313994"/>
                    </a:lnTo>
                    <a:lnTo>
                      <a:pt x="509181" y="311658"/>
                    </a:lnTo>
                    <a:lnTo>
                      <a:pt x="501599" y="308775"/>
                    </a:lnTo>
                    <a:lnTo>
                      <a:pt x="501307" y="300913"/>
                    </a:lnTo>
                    <a:lnTo>
                      <a:pt x="502920" y="299453"/>
                    </a:lnTo>
                    <a:lnTo>
                      <a:pt x="509651" y="293319"/>
                    </a:lnTo>
                    <a:lnTo>
                      <a:pt x="500735" y="289598"/>
                    </a:lnTo>
                    <a:lnTo>
                      <a:pt x="507593" y="285851"/>
                    </a:lnTo>
                    <a:lnTo>
                      <a:pt x="507263" y="285597"/>
                    </a:lnTo>
                    <a:lnTo>
                      <a:pt x="506590" y="285076"/>
                    </a:lnTo>
                    <a:lnTo>
                      <a:pt x="506234" y="284810"/>
                    </a:lnTo>
                    <a:lnTo>
                      <a:pt x="504837" y="283845"/>
                    </a:lnTo>
                    <a:lnTo>
                      <a:pt x="502678" y="283984"/>
                    </a:lnTo>
                    <a:lnTo>
                      <a:pt x="502920" y="283781"/>
                    </a:lnTo>
                    <a:lnTo>
                      <a:pt x="502424" y="283489"/>
                    </a:lnTo>
                    <a:lnTo>
                      <a:pt x="501916" y="283210"/>
                    </a:lnTo>
                    <a:lnTo>
                      <a:pt x="501383" y="282905"/>
                    </a:lnTo>
                    <a:lnTo>
                      <a:pt x="501446" y="283311"/>
                    </a:lnTo>
                    <a:lnTo>
                      <a:pt x="501573" y="283654"/>
                    </a:lnTo>
                    <a:lnTo>
                      <a:pt x="501586" y="284073"/>
                    </a:lnTo>
                    <a:lnTo>
                      <a:pt x="502005" y="283984"/>
                    </a:lnTo>
                    <a:lnTo>
                      <a:pt x="502323" y="284010"/>
                    </a:lnTo>
                    <a:lnTo>
                      <a:pt x="502653" y="283997"/>
                    </a:lnTo>
                    <a:lnTo>
                      <a:pt x="501904" y="284594"/>
                    </a:lnTo>
                    <a:lnTo>
                      <a:pt x="501243" y="285076"/>
                    </a:lnTo>
                    <a:lnTo>
                      <a:pt x="501586" y="284073"/>
                    </a:lnTo>
                    <a:lnTo>
                      <a:pt x="499795" y="285597"/>
                    </a:lnTo>
                    <a:lnTo>
                      <a:pt x="498805" y="285203"/>
                    </a:lnTo>
                    <a:lnTo>
                      <a:pt x="499402" y="284200"/>
                    </a:lnTo>
                    <a:lnTo>
                      <a:pt x="500164" y="283413"/>
                    </a:lnTo>
                    <a:lnTo>
                      <a:pt x="500837" y="282587"/>
                    </a:lnTo>
                    <a:lnTo>
                      <a:pt x="501015" y="282702"/>
                    </a:lnTo>
                    <a:lnTo>
                      <a:pt x="501205" y="282790"/>
                    </a:lnTo>
                    <a:lnTo>
                      <a:pt x="501383" y="282905"/>
                    </a:lnTo>
                    <a:lnTo>
                      <a:pt x="501332" y="282587"/>
                    </a:lnTo>
                    <a:lnTo>
                      <a:pt x="500697" y="278498"/>
                    </a:lnTo>
                    <a:lnTo>
                      <a:pt x="498462" y="275590"/>
                    </a:lnTo>
                    <a:lnTo>
                      <a:pt x="497332" y="265760"/>
                    </a:lnTo>
                    <a:lnTo>
                      <a:pt x="496747" y="259384"/>
                    </a:lnTo>
                    <a:lnTo>
                      <a:pt x="496620" y="252730"/>
                    </a:lnTo>
                    <a:lnTo>
                      <a:pt x="497205" y="246176"/>
                    </a:lnTo>
                    <a:lnTo>
                      <a:pt x="498983" y="235026"/>
                    </a:lnTo>
                    <a:lnTo>
                      <a:pt x="500507" y="243052"/>
                    </a:lnTo>
                    <a:lnTo>
                      <a:pt x="502145" y="246176"/>
                    </a:lnTo>
                    <a:lnTo>
                      <a:pt x="503986" y="245770"/>
                    </a:lnTo>
                    <a:lnTo>
                      <a:pt x="505079" y="245681"/>
                    </a:lnTo>
                    <a:lnTo>
                      <a:pt x="505294" y="243408"/>
                    </a:lnTo>
                    <a:lnTo>
                      <a:pt x="505726" y="241096"/>
                    </a:lnTo>
                    <a:lnTo>
                      <a:pt x="505675" y="238607"/>
                    </a:lnTo>
                    <a:lnTo>
                      <a:pt x="505536" y="235026"/>
                    </a:lnTo>
                    <a:lnTo>
                      <a:pt x="505523" y="234645"/>
                    </a:lnTo>
                    <a:lnTo>
                      <a:pt x="505244" y="227977"/>
                    </a:lnTo>
                    <a:lnTo>
                      <a:pt x="504939" y="222046"/>
                    </a:lnTo>
                    <a:lnTo>
                      <a:pt x="504850" y="219506"/>
                    </a:lnTo>
                    <a:lnTo>
                      <a:pt x="504723" y="213258"/>
                    </a:lnTo>
                    <a:lnTo>
                      <a:pt x="504748" y="210502"/>
                    </a:lnTo>
                    <a:lnTo>
                      <a:pt x="505193" y="202438"/>
                    </a:lnTo>
                    <a:lnTo>
                      <a:pt x="506209" y="193687"/>
                    </a:lnTo>
                    <a:lnTo>
                      <a:pt x="506539" y="188099"/>
                    </a:lnTo>
                    <a:lnTo>
                      <a:pt x="505714" y="183286"/>
                    </a:lnTo>
                    <a:lnTo>
                      <a:pt x="503224" y="176911"/>
                    </a:lnTo>
                    <a:lnTo>
                      <a:pt x="502805" y="175958"/>
                    </a:lnTo>
                    <a:lnTo>
                      <a:pt x="502094" y="175120"/>
                    </a:lnTo>
                    <a:lnTo>
                      <a:pt x="501510" y="174244"/>
                    </a:lnTo>
                    <a:lnTo>
                      <a:pt x="500570" y="175501"/>
                    </a:lnTo>
                    <a:lnTo>
                      <a:pt x="498805" y="176936"/>
                    </a:lnTo>
                    <a:lnTo>
                      <a:pt x="499135" y="188099"/>
                    </a:lnTo>
                    <a:lnTo>
                      <a:pt x="500176" y="217246"/>
                    </a:lnTo>
                    <a:lnTo>
                      <a:pt x="499110" y="218414"/>
                    </a:lnTo>
                    <a:lnTo>
                      <a:pt x="498563" y="219506"/>
                    </a:lnTo>
                    <a:lnTo>
                      <a:pt x="497535" y="218414"/>
                    </a:lnTo>
                    <a:lnTo>
                      <a:pt x="496519" y="217500"/>
                    </a:lnTo>
                    <a:lnTo>
                      <a:pt x="495376" y="215976"/>
                    </a:lnTo>
                    <a:lnTo>
                      <a:pt x="495782" y="215201"/>
                    </a:lnTo>
                    <a:lnTo>
                      <a:pt x="495541" y="214706"/>
                    </a:lnTo>
                    <a:lnTo>
                      <a:pt x="494906" y="213258"/>
                    </a:lnTo>
                    <a:lnTo>
                      <a:pt x="494106" y="211899"/>
                    </a:lnTo>
                    <a:lnTo>
                      <a:pt x="493356" y="210502"/>
                    </a:lnTo>
                    <a:lnTo>
                      <a:pt x="492582" y="212001"/>
                    </a:lnTo>
                    <a:lnTo>
                      <a:pt x="491464" y="213499"/>
                    </a:lnTo>
                    <a:lnTo>
                      <a:pt x="490410" y="217601"/>
                    </a:lnTo>
                    <a:lnTo>
                      <a:pt x="492950" y="220853"/>
                    </a:lnTo>
                    <a:lnTo>
                      <a:pt x="486702" y="222046"/>
                    </a:lnTo>
                    <a:lnTo>
                      <a:pt x="485787" y="227571"/>
                    </a:lnTo>
                    <a:lnTo>
                      <a:pt x="489673" y="232244"/>
                    </a:lnTo>
                    <a:lnTo>
                      <a:pt x="492112" y="230911"/>
                    </a:lnTo>
                    <a:lnTo>
                      <a:pt x="494487" y="229349"/>
                    </a:lnTo>
                    <a:lnTo>
                      <a:pt x="498030" y="227977"/>
                    </a:lnTo>
                    <a:lnTo>
                      <a:pt x="499516" y="228955"/>
                    </a:lnTo>
                    <a:lnTo>
                      <a:pt x="500761" y="229311"/>
                    </a:lnTo>
                    <a:lnTo>
                      <a:pt x="499249" y="230974"/>
                    </a:lnTo>
                    <a:lnTo>
                      <a:pt x="497941" y="232791"/>
                    </a:lnTo>
                    <a:lnTo>
                      <a:pt x="495642" y="234645"/>
                    </a:lnTo>
                    <a:lnTo>
                      <a:pt x="493750" y="233997"/>
                    </a:lnTo>
                    <a:lnTo>
                      <a:pt x="489648" y="233476"/>
                    </a:lnTo>
                    <a:lnTo>
                      <a:pt x="482841" y="238607"/>
                    </a:lnTo>
                    <a:lnTo>
                      <a:pt x="490537" y="241858"/>
                    </a:lnTo>
                    <a:lnTo>
                      <a:pt x="488797" y="246976"/>
                    </a:lnTo>
                    <a:lnTo>
                      <a:pt x="483768" y="252730"/>
                    </a:lnTo>
                    <a:lnTo>
                      <a:pt x="488213" y="254584"/>
                    </a:lnTo>
                    <a:lnTo>
                      <a:pt x="487565" y="258127"/>
                    </a:lnTo>
                    <a:lnTo>
                      <a:pt x="485914" y="262229"/>
                    </a:lnTo>
                    <a:lnTo>
                      <a:pt x="487273" y="265760"/>
                    </a:lnTo>
                    <a:lnTo>
                      <a:pt x="490778" y="268122"/>
                    </a:lnTo>
                    <a:lnTo>
                      <a:pt x="488251" y="275488"/>
                    </a:lnTo>
                    <a:lnTo>
                      <a:pt x="489877" y="284594"/>
                    </a:lnTo>
                    <a:lnTo>
                      <a:pt x="489953" y="285851"/>
                    </a:lnTo>
                    <a:lnTo>
                      <a:pt x="486333" y="292468"/>
                    </a:lnTo>
                    <a:lnTo>
                      <a:pt x="493445" y="295783"/>
                    </a:lnTo>
                    <a:lnTo>
                      <a:pt x="493572" y="295859"/>
                    </a:lnTo>
                    <a:lnTo>
                      <a:pt x="492556" y="297776"/>
                    </a:lnTo>
                    <a:lnTo>
                      <a:pt x="489356" y="299453"/>
                    </a:lnTo>
                    <a:lnTo>
                      <a:pt x="483552" y="298056"/>
                    </a:lnTo>
                    <a:lnTo>
                      <a:pt x="494118" y="310197"/>
                    </a:lnTo>
                    <a:lnTo>
                      <a:pt x="493636" y="311835"/>
                    </a:lnTo>
                    <a:lnTo>
                      <a:pt x="490728" y="323049"/>
                    </a:lnTo>
                    <a:lnTo>
                      <a:pt x="493458" y="322872"/>
                    </a:lnTo>
                    <a:lnTo>
                      <a:pt x="498233" y="321881"/>
                    </a:lnTo>
                    <a:lnTo>
                      <a:pt x="501307" y="328726"/>
                    </a:lnTo>
                    <a:lnTo>
                      <a:pt x="503110" y="335127"/>
                    </a:lnTo>
                    <a:lnTo>
                      <a:pt x="505231" y="341426"/>
                    </a:lnTo>
                    <a:lnTo>
                      <a:pt x="513969" y="337705"/>
                    </a:lnTo>
                    <a:close/>
                  </a:path>
                  <a:path w="1449704" h="700404">
                    <a:moveTo>
                      <a:pt x="528497" y="110667"/>
                    </a:moveTo>
                    <a:lnTo>
                      <a:pt x="528002" y="108966"/>
                    </a:lnTo>
                    <a:lnTo>
                      <a:pt x="528002" y="107226"/>
                    </a:lnTo>
                    <a:lnTo>
                      <a:pt x="526821" y="99110"/>
                    </a:lnTo>
                    <a:lnTo>
                      <a:pt x="524319" y="91363"/>
                    </a:lnTo>
                    <a:lnTo>
                      <a:pt x="522097" y="83489"/>
                    </a:lnTo>
                    <a:lnTo>
                      <a:pt x="521754" y="75018"/>
                    </a:lnTo>
                    <a:lnTo>
                      <a:pt x="522770" y="67068"/>
                    </a:lnTo>
                    <a:lnTo>
                      <a:pt x="520407" y="59436"/>
                    </a:lnTo>
                    <a:lnTo>
                      <a:pt x="519531" y="51650"/>
                    </a:lnTo>
                    <a:lnTo>
                      <a:pt x="516648" y="58039"/>
                    </a:lnTo>
                    <a:lnTo>
                      <a:pt x="516775" y="63944"/>
                    </a:lnTo>
                    <a:lnTo>
                      <a:pt x="517779" y="69507"/>
                    </a:lnTo>
                    <a:lnTo>
                      <a:pt x="517525" y="74828"/>
                    </a:lnTo>
                    <a:lnTo>
                      <a:pt x="517829" y="82511"/>
                    </a:lnTo>
                    <a:lnTo>
                      <a:pt x="517486" y="88976"/>
                    </a:lnTo>
                    <a:lnTo>
                      <a:pt x="519544" y="101447"/>
                    </a:lnTo>
                    <a:lnTo>
                      <a:pt x="521843" y="107467"/>
                    </a:lnTo>
                    <a:lnTo>
                      <a:pt x="523989" y="114554"/>
                    </a:lnTo>
                    <a:lnTo>
                      <a:pt x="524827" y="115341"/>
                    </a:lnTo>
                    <a:lnTo>
                      <a:pt x="525411" y="116230"/>
                    </a:lnTo>
                    <a:lnTo>
                      <a:pt x="526351" y="114960"/>
                    </a:lnTo>
                    <a:lnTo>
                      <a:pt x="527773" y="113677"/>
                    </a:lnTo>
                    <a:lnTo>
                      <a:pt x="528497" y="110667"/>
                    </a:lnTo>
                    <a:close/>
                  </a:path>
                  <a:path w="1449704" h="700404">
                    <a:moveTo>
                      <a:pt x="535660" y="378764"/>
                    </a:moveTo>
                    <a:lnTo>
                      <a:pt x="534238" y="378726"/>
                    </a:lnTo>
                    <a:lnTo>
                      <a:pt x="534162" y="376999"/>
                    </a:lnTo>
                    <a:lnTo>
                      <a:pt x="534441" y="375158"/>
                    </a:lnTo>
                    <a:lnTo>
                      <a:pt x="533374" y="371767"/>
                    </a:lnTo>
                    <a:lnTo>
                      <a:pt x="532142" y="370166"/>
                    </a:lnTo>
                    <a:lnTo>
                      <a:pt x="531190" y="368490"/>
                    </a:lnTo>
                    <a:lnTo>
                      <a:pt x="528789" y="370014"/>
                    </a:lnTo>
                    <a:lnTo>
                      <a:pt x="526567" y="371932"/>
                    </a:lnTo>
                    <a:lnTo>
                      <a:pt x="518528" y="375132"/>
                    </a:lnTo>
                    <a:lnTo>
                      <a:pt x="522452" y="375577"/>
                    </a:lnTo>
                    <a:lnTo>
                      <a:pt x="524802" y="380784"/>
                    </a:lnTo>
                    <a:lnTo>
                      <a:pt x="524865" y="384822"/>
                    </a:lnTo>
                    <a:lnTo>
                      <a:pt x="525602" y="389623"/>
                    </a:lnTo>
                    <a:lnTo>
                      <a:pt x="525767" y="391680"/>
                    </a:lnTo>
                    <a:lnTo>
                      <a:pt x="527672" y="392176"/>
                    </a:lnTo>
                    <a:lnTo>
                      <a:pt x="529564" y="392798"/>
                    </a:lnTo>
                    <a:lnTo>
                      <a:pt x="531469" y="393357"/>
                    </a:lnTo>
                    <a:lnTo>
                      <a:pt x="532523" y="388505"/>
                    </a:lnTo>
                    <a:lnTo>
                      <a:pt x="534212" y="383628"/>
                    </a:lnTo>
                    <a:lnTo>
                      <a:pt x="535660" y="378764"/>
                    </a:lnTo>
                    <a:close/>
                  </a:path>
                  <a:path w="1449704" h="700404">
                    <a:moveTo>
                      <a:pt x="549617" y="39941"/>
                    </a:moveTo>
                    <a:lnTo>
                      <a:pt x="542480" y="35102"/>
                    </a:lnTo>
                    <a:lnTo>
                      <a:pt x="547636" y="26949"/>
                    </a:lnTo>
                    <a:lnTo>
                      <a:pt x="545299" y="23850"/>
                    </a:lnTo>
                    <a:lnTo>
                      <a:pt x="539267" y="18859"/>
                    </a:lnTo>
                    <a:lnTo>
                      <a:pt x="541832" y="15608"/>
                    </a:lnTo>
                    <a:lnTo>
                      <a:pt x="539851" y="9055"/>
                    </a:lnTo>
                    <a:lnTo>
                      <a:pt x="536956" y="5702"/>
                    </a:lnTo>
                    <a:lnTo>
                      <a:pt x="533717" y="1244"/>
                    </a:lnTo>
                    <a:lnTo>
                      <a:pt x="531926" y="749"/>
                    </a:lnTo>
                    <a:lnTo>
                      <a:pt x="530631" y="0"/>
                    </a:lnTo>
                    <a:lnTo>
                      <a:pt x="524217" y="12839"/>
                    </a:lnTo>
                    <a:lnTo>
                      <a:pt x="530682" y="13665"/>
                    </a:lnTo>
                    <a:lnTo>
                      <a:pt x="522871" y="20281"/>
                    </a:lnTo>
                    <a:lnTo>
                      <a:pt x="527964" y="21501"/>
                    </a:lnTo>
                    <a:lnTo>
                      <a:pt x="534504" y="23063"/>
                    </a:lnTo>
                    <a:lnTo>
                      <a:pt x="537946" y="26670"/>
                    </a:lnTo>
                    <a:lnTo>
                      <a:pt x="539165" y="35369"/>
                    </a:lnTo>
                    <a:lnTo>
                      <a:pt x="538187" y="39204"/>
                    </a:lnTo>
                    <a:lnTo>
                      <a:pt x="540600" y="44945"/>
                    </a:lnTo>
                    <a:lnTo>
                      <a:pt x="543877" y="46875"/>
                    </a:lnTo>
                    <a:lnTo>
                      <a:pt x="546646" y="49580"/>
                    </a:lnTo>
                    <a:lnTo>
                      <a:pt x="547268" y="48158"/>
                    </a:lnTo>
                    <a:lnTo>
                      <a:pt x="548132" y="46774"/>
                    </a:lnTo>
                    <a:lnTo>
                      <a:pt x="549617" y="39941"/>
                    </a:lnTo>
                    <a:close/>
                  </a:path>
                  <a:path w="1449704" h="700404">
                    <a:moveTo>
                      <a:pt x="553669" y="94767"/>
                    </a:moveTo>
                    <a:lnTo>
                      <a:pt x="548271" y="88036"/>
                    </a:lnTo>
                    <a:lnTo>
                      <a:pt x="549910" y="81927"/>
                    </a:lnTo>
                    <a:lnTo>
                      <a:pt x="549605" y="74295"/>
                    </a:lnTo>
                    <a:lnTo>
                      <a:pt x="549529" y="67932"/>
                    </a:lnTo>
                    <a:lnTo>
                      <a:pt x="548779" y="61023"/>
                    </a:lnTo>
                    <a:lnTo>
                      <a:pt x="545363" y="60756"/>
                    </a:lnTo>
                    <a:lnTo>
                      <a:pt x="543394" y="60921"/>
                    </a:lnTo>
                    <a:lnTo>
                      <a:pt x="542353" y="61010"/>
                    </a:lnTo>
                    <a:lnTo>
                      <a:pt x="540359" y="62420"/>
                    </a:lnTo>
                    <a:lnTo>
                      <a:pt x="539699" y="64960"/>
                    </a:lnTo>
                    <a:lnTo>
                      <a:pt x="539432" y="67030"/>
                    </a:lnTo>
                    <a:lnTo>
                      <a:pt x="543001" y="72212"/>
                    </a:lnTo>
                    <a:lnTo>
                      <a:pt x="549033" y="75031"/>
                    </a:lnTo>
                    <a:lnTo>
                      <a:pt x="539623" y="82181"/>
                    </a:lnTo>
                    <a:lnTo>
                      <a:pt x="539940" y="86702"/>
                    </a:lnTo>
                    <a:lnTo>
                      <a:pt x="549021" y="91490"/>
                    </a:lnTo>
                    <a:lnTo>
                      <a:pt x="545934" y="96570"/>
                    </a:lnTo>
                    <a:lnTo>
                      <a:pt x="541121" y="103200"/>
                    </a:lnTo>
                    <a:lnTo>
                      <a:pt x="543204" y="104940"/>
                    </a:lnTo>
                    <a:lnTo>
                      <a:pt x="544029" y="106286"/>
                    </a:lnTo>
                    <a:lnTo>
                      <a:pt x="545274" y="105067"/>
                    </a:lnTo>
                    <a:lnTo>
                      <a:pt x="546722" y="103911"/>
                    </a:lnTo>
                    <a:lnTo>
                      <a:pt x="553669" y="94767"/>
                    </a:lnTo>
                    <a:close/>
                  </a:path>
                  <a:path w="1449704" h="700404">
                    <a:moveTo>
                      <a:pt x="607301" y="261912"/>
                    </a:moveTo>
                    <a:lnTo>
                      <a:pt x="606920" y="261213"/>
                    </a:lnTo>
                    <a:lnTo>
                      <a:pt x="605929" y="260629"/>
                    </a:lnTo>
                    <a:lnTo>
                      <a:pt x="605320" y="259969"/>
                    </a:lnTo>
                    <a:lnTo>
                      <a:pt x="604558" y="260946"/>
                    </a:lnTo>
                    <a:lnTo>
                      <a:pt x="603123" y="262051"/>
                    </a:lnTo>
                    <a:lnTo>
                      <a:pt x="603135" y="268732"/>
                    </a:lnTo>
                    <a:lnTo>
                      <a:pt x="603478" y="274497"/>
                    </a:lnTo>
                    <a:lnTo>
                      <a:pt x="603973" y="286639"/>
                    </a:lnTo>
                    <a:lnTo>
                      <a:pt x="604126" y="293027"/>
                    </a:lnTo>
                    <a:lnTo>
                      <a:pt x="604596" y="299732"/>
                    </a:lnTo>
                    <a:lnTo>
                      <a:pt x="605218" y="300355"/>
                    </a:lnTo>
                    <a:lnTo>
                      <a:pt x="605066" y="298881"/>
                    </a:lnTo>
                    <a:lnTo>
                      <a:pt x="604799" y="297484"/>
                    </a:lnTo>
                    <a:lnTo>
                      <a:pt x="604697" y="295973"/>
                    </a:lnTo>
                    <a:lnTo>
                      <a:pt x="604431" y="287096"/>
                    </a:lnTo>
                    <a:lnTo>
                      <a:pt x="604774" y="278447"/>
                    </a:lnTo>
                    <a:lnTo>
                      <a:pt x="605739" y="270052"/>
                    </a:lnTo>
                    <a:lnTo>
                      <a:pt x="607301" y="261912"/>
                    </a:lnTo>
                    <a:close/>
                  </a:path>
                  <a:path w="1449704" h="700404">
                    <a:moveTo>
                      <a:pt x="643547" y="205536"/>
                    </a:moveTo>
                    <a:lnTo>
                      <a:pt x="641718" y="201269"/>
                    </a:lnTo>
                    <a:lnTo>
                      <a:pt x="641362" y="184137"/>
                    </a:lnTo>
                    <a:lnTo>
                      <a:pt x="640435" y="172859"/>
                    </a:lnTo>
                    <a:lnTo>
                      <a:pt x="639483" y="167982"/>
                    </a:lnTo>
                    <a:lnTo>
                      <a:pt x="638759" y="163068"/>
                    </a:lnTo>
                    <a:lnTo>
                      <a:pt x="631939" y="168732"/>
                    </a:lnTo>
                    <a:lnTo>
                      <a:pt x="637781" y="173520"/>
                    </a:lnTo>
                    <a:lnTo>
                      <a:pt x="635342" y="182981"/>
                    </a:lnTo>
                    <a:lnTo>
                      <a:pt x="632815" y="187299"/>
                    </a:lnTo>
                    <a:lnTo>
                      <a:pt x="634682" y="191223"/>
                    </a:lnTo>
                    <a:lnTo>
                      <a:pt x="629158" y="192227"/>
                    </a:lnTo>
                    <a:lnTo>
                      <a:pt x="625284" y="193560"/>
                    </a:lnTo>
                    <a:lnTo>
                      <a:pt x="635520" y="198297"/>
                    </a:lnTo>
                    <a:lnTo>
                      <a:pt x="638670" y="199644"/>
                    </a:lnTo>
                    <a:lnTo>
                      <a:pt x="631698" y="205130"/>
                    </a:lnTo>
                    <a:lnTo>
                      <a:pt x="633069" y="208432"/>
                    </a:lnTo>
                    <a:lnTo>
                      <a:pt x="633285" y="213245"/>
                    </a:lnTo>
                    <a:lnTo>
                      <a:pt x="633717" y="214795"/>
                    </a:lnTo>
                    <a:lnTo>
                      <a:pt x="637171" y="211531"/>
                    </a:lnTo>
                    <a:lnTo>
                      <a:pt x="637184" y="211048"/>
                    </a:lnTo>
                    <a:lnTo>
                      <a:pt x="637298" y="210591"/>
                    </a:lnTo>
                    <a:lnTo>
                      <a:pt x="637781" y="210197"/>
                    </a:lnTo>
                    <a:lnTo>
                      <a:pt x="643547" y="205536"/>
                    </a:lnTo>
                    <a:close/>
                  </a:path>
                  <a:path w="1449704" h="700404">
                    <a:moveTo>
                      <a:pt x="646480" y="420471"/>
                    </a:moveTo>
                    <a:lnTo>
                      <a:pt x="645071" y="417639"/>
                    </a:lnTo>
                    <a:lnTo>
                      <a:pt x="644804" y="414959"/>
                    </a:lnTo>
                    <a:lnTo>
                      <a:pt x="643293" y="416941"/>
                    </a:lnTo>
                    <a:lnTo>
                      <a:pt x="642251" y="419557"/>
                    </a:lnTo>
                    <a:lnTo>
                      <a:pt x="638213" y="421855"/>
                    </a:lnTo>
                    <a:lnTo>
                      <a:pt x="635127" y="421386"/>
                    </a:lnTo>
                    <a:lnTo>
                      <a:pt x="630948" y="421843"/>
                    </a:lnTo>
                    <a:lnTo>
                      <a:pt x="627761" y="422325"/>
                    </a:lnTo>
                    <a:lnTo>
                      <a:pt x="627888" y="425767"/>
                    </a:lnTo>
                    <a:lnTo>
                      <a:pt x="628396" y="429171"/>
                    </a:lnTo>
                    <a:lnTo>
                      <a:pt x="627735" y="435571"/>
                    </a:lnTo>
                    <a:lnTo>
                      <a:pt x="624547" y="440524"/>
                    </a:lnTo>
                    <a:lnTo>
                      <a:pt x="630085" y="443369"/>
                    </a:lnTo>
                    <a:lnTo>
                      <a:pt x="626618" y="445325"/>
                    </a:lnTo>
                    <a:lnTo>
                      <a:pt x="624789" y="447319"/>
                    </a:lnTo>
                    <a:lnTo>
                      <a:pt x="628535" y="450583"/>
                    </a:lnTo>
                    <a:lnTo>
                      <a:pt x="630326" y="452259"/>
                    </a:lnTo>
                    <a:lnTo>
                      <a:pt x="632650" y="453986"/>
                    </a:lnTo>
                    <a:lnTo>
                      <a:pt x="634936" y="455930"/>
                    </a:lnTo>
                    <a:lnTo>
                      <a:pt x="637171" y="458038"/>
                    </a:lnTo>
                    <a:lnTo>
                      <a:pt x="641934" y="450773"/>
                    </a:lnTo>
                    <a:lnTo>
                      <a:pt x="635812" y="450684"/>
                    </a:lnTo>
                    <a:lnTo>
                      <a:pt x="630948" y="449516"/>
                    </a:lnTo>
                    <a:lnTo>
                      <a:pt x="633310" y="443357"/>
                    </a:lnTo>
                    <a:lnTo>
                      <a:pt x="633780" y="442112"/>
                    </a:lnTo>
                    <a:lnTo>
                      <a:pt x="636130" y="440994"/>
                    </a:lnTo>
                    <a:lnTo>
                      <a:pt x="637603" y="439839"/>
                    </a:lnTo>
                    <a:lnTo>
                      <a:pt x="637527" y="437705"/>
                    </a:lnTo>
                    <a:lnTo>
                      <a:pt x="637362" y="435546"/>
                    </a:lnTo>
                    <a:lnTo>
                      <a:pt x="635622" y="432930"/>
                    </a:lnTo>
                    <a:lnTo>
                      <a:pt x="636168" y="432384"/>
                    </a:lnTo>
                    <a:lnTo>
                      <a:pt x="636727" y="431850"/>
                    </a:lnTo>
                    <a:lnTo>
                      <a:pt x="637260" y="431317"/>
                    </a:lnTo>
                    <a:lnTo>
                      <a:pt x="636930" y="431177"/>
                    </a:lnTo>
                    <a:lnTo>
                      <a:pt x="636346" y="431533"/>
                    </a:lnTo>
                    <a:lnTo>
                      <a:pt x="635825" y="431901"/>
                    </a:lnTo>
                    <a:lnTo>
                      <a:pt x="635203" y="432244"/>
                    </a:lnTo>
                    <a:lnTo>
                      <a:pt x="635393" y="432485"/>
                    </a:lnTo>
                    <a:lnTo>
                      <a:pt x="635457" y="432701"/>
                    </a:lnTo>
                    <a:lnTo>
                      <a:pt x="635609" y="432930"/>
                    </a:lnTo>
                    <a:lnTo>
                      <a:pt x="635304" y="433247"/>
                    </a:lnTo>
                    <a:lnTo>
                      <a:pt x="633806" y="432155"/>
                    </a:lnTo>
                    <a:lnTo>
                      <a:pt x="635190" y="432244"/>
                    </a:lnTo>
                    <a:lnTo>
                      <a:pt x="633577" y="431126"/>
                    </a:lnTo>
                    <a:lnTo>
                      <a:pt x="634288" y="430250"/>
                    </a:lnTo>
                    <a:lnTo>
                      <a:pt x="635342" y="430479"/>
                    </a:lnTo>
                    <a:lnTo>
                      <a:pt x="636930" y="431177"/>
                    </a:lnTo>
                    <a:lnTo>
                      <a:pt x="640892" y="428739"/>
                    </a:lnTo>
                    <a:lnTo>
                      <a:pt x="643864" y="425958"/>
                    </a:lnTo>
                    <a:lnTo>
                      <a:pt x="646480" y="420471"/>
                    </a:lnTo>
                    <a:close/>
                  </a:path>
                  <a:path w="1449704" h="700404">
                    <a:moveTo>
                      <a:pt x="658533" y="125564"/>
                    </a:moveTo>
                    <a:lnTo>
                      <a:pt x="657821" y="120472"/>
                    </a:lnTo>
                    <a:lnTo>
                      <a:pt x="658304" y="113004"/>
                    </a:lnTo>
                    <a:lnTo>
                      <a:pt x="652729" y="110604"/>
                    </a:lnTo>
                    <a:lnTo>
                      <a:pt x="653580" y="114528"/>
                    </a:lnTo>
                    <a:lnTo>
                      <a:pt x="654773" y="118389"/>
                    </a:lnTo>
                    <a:lnTo>
                      <a:pt x="658533" y="125564"/>
                    </a:lnTo>
                    <a:close/>
                  </a:path>
                  <a:path w="1449704" h="700404">
                    <a:moveTo>
                      <a:pt x="658964" y="126377"/>
                    </a:moveTo>
                    <a:lnTo>
                      <a:pt x="658533" y="125564"/>
                    </a:lnTo>
                    <a:lnTo>
                      <a:pt x="658749" y="127038"/>
                    </a:lnTo>
                    <a:lnTo>
                      <a:pt x="658964" y="126377"/>
                    </a:lnTo>
                    <a:close/>
                  </a:path>
                  <a:path w="1449704" h="700404">
                    <a:moveTo>
                      <a:pt x="667550" y="148005"/>
                    </a:moveTo>
                    <a:lnTo>
                      <a:pt x="665721" y="143738"/>
                    </a:lnTo>
                    <a:lnTo>
                      <a:pt x="663956" y="139407"/>
                    </a:lnTo>
                    <a:lnTo>
                      <a:pt x="658876" y="128003"/>
                    </a:lnTo>
                    <a:lnTo>
                      <a:pt x="658749" y="127038"/>
                    </a:lnTo>
                    <a:lnTo>
                      <a:pt x="656844" y="132511"/>
                    </a:lnTo>
                    <a:lnTo>
                      <a:pt x="658723" y="142163"/>
                    </a:lnTo>
                    <a:lnTo>
                      <a:pt x="660946" y="146494"/>
                    </a:lnTo>
                    <a:lnTo>
                      <a:pt x="662838" y="150850"/>
                    </a:lnTo>
                    <a:lnTo>
                      <a:pt x="663321" y="151917"/>
                    </a:lnTo>
                    <a:lnTo>
                      <a:pt x="664870" y="152577"/>
                    </a:lnTo>
                    <a:lnTo>
                      <a:pt x="665911" y="153416"/>
                    </a:lnTo>
                    <a:lnTo>
                      <a:pt x="666381" y="152323"/>
                    </a:lnTo>
                    <a:lnTo>
                      <a:pt x="667105" y="151218"/>
                    </a:lnTo>
                    <a:lnTo>
                      <a:pt x="667385" y="149428"/>
                    </a:lnTo>
                    <a:lnTo>
                      <a:pt x="667448" y="148729"/>
                    </a:lnTo>
                    <a:lnTo>
                      <a:pt x="667550" y="148005"/>
                    </a:lnTo>
                    <a:close/>
                  </a:path>
                  <a:path w="1449704" h="700404">
                    <a:moveTo>
                      <a:pt x="678789" y="175539"/>
                    </a:moveTo>
                    <a:lnTo>
                      <a:pt x="676160" y="168732"/>
                    </a:lnTo>
                    <a:lnTo>
                      <a:pt x="674801" y="165366"/>
                    </a:lnTo>
                    <a:lnTo>
                      <a:pt x="673620" y="164477"/>
                    </a:lnTo>
                    <a:lnTo>
                      <a:pt x="673950" y="164122"/>
                    </a:lnTo>
                    <a:lnTo>
                      <a:pt x="674179" y="163779"/>
                    </a:lnTo>
                    <a:lnTo>
                      <a:pt x="671842" y="158038"/>
                    </a:lnTo>
                    <a:lnTo>
                      <a:pt x="669353" y="157607"/>
                    </a:lnTo>
                    <a:lnTo>
                      <a:pt x="668083" y="156832"/>
                    </a:lnTo>
                    <a:lnTo>
                      <a:pt x="665073" y="158877"/>
                    </a:lnTo>
                    <a:lnTo>
                      <a:pt x="663194" y="159816"/>
                    </a:lnTo>
                    <a:lnTo>
                      <a:pt x="665822" y="161175"/>
                    </a:lnTo>
                    <a:lnTo>
                      <a:pt x="669137" y="161950"/>
                    </a:lnTo>
                    <a:lnTo>
                      <a:pt x="664502" y="165849"/>
                    </a:lnTo>
                    <a:lnTo>
                      <a:pt x="663562" y="168910"/>
                    </a:lnTo>
                    <a:lnTo>
                      <a:pt x="665911" y="171704"/>
                    </a:lnTo>
                    <a:lnTo>
                      <a:pt x="667410" y="174726"/>
                    </a:lnTo>
                    <a:lnTo>
                      <a:pt x="663943" y="178435"/>
                    </a:lnTo>
                    <a:lnTo>
                      <a:pt x="663689" y="178587"/>
                    </a:lnTo>
                    <a:lnTo>
                      <a:pt x="664222" y="180708"/>
                    </a:lnTo>
                    <a:lnTo>
                      <a:pt x="669658" y="183743"/>
                    </a:lnTo>
                    <a:lnTo>
                      <a:pt x="669645" y="187604"/>
                    </a:lnTo>
                    <a:lnTo>
                      <a:pt x="669251" y="191566"/>
                    </a:lnTo>
                    <a:lnTo>
                      <a:pt x="674408" y="189445"/>
                    </a:lnTo>
                    <a:lnTo>
                      <a:pt x="677075" y="188506"/>
                    </a:lnTo>
                    <a:lnTo>
                      <a:pt x="674027" y="184442"/>
                    </a:lnTo>
                    <a:lnTo>
                      <a:pt x="667321" y="180530"/>
                    </a:lnTo>
                    <a:lnTo>
                      <a:pt x="678789" y="175539"/>
                    </a:lnTo>
                    <a:close/>
                  </a:path>
                  <a:path w="1449704" h="700404">
                    <a:moveTo>
                      <a:pt x="700595" y="403923"/>
                    </a:moveTo>
                    <a:lnTo>
                      <a:pt x="699173" y="399681"/>
                    </a:lnTo>
                    <a:lnTo>
                      <a:pt x="698157" y="396455"/>
                    </a:lnTo>
                    <a:lnTo>
                      <a:pt x="696137" y="394055"/>
                    </a:lnTo>
                    <a:lnTo>
                      <a:pt x="694309" y="393649"/>
                    </a:lnTo>
                    <a:lnTo>
                      <a:pt x="692505" y="393141"/>
                    </a:lnTo>
                    <a:lnTo>
                      <a:pt x="690702" y="392684"/>
                    </a:lnTo>
                    <a:lnTo>
                      <a:pt x="690829" y="395058"/>
                    </a:lnTo>
                    <a:lnTo>
                      <a:pt x="690994" y="397065"/>
                    </a:lnTo>
                    <a:lnTo>
                      <a:pt x="691235" y="399021"/>
                    </a:lnTo>
                    <a:lnTo>
                      <a:pt x="691464" y="400888"/>
                    </a:lnTo>
                    <a:lnTo>
                      <a:pt x="694309" y="402094"/>
                    </a:lnTo>
                    <a:lnTo>
                      <a:pt x="696798" y="404888"/>
                    </a:lnTo>
                    <a:lnTo>
                      <a:pt x="697522" y="406247"/>
                    </a:lnTo>
                    <a:lnTo>
                      <a:pt x="698373" y="407517"/>
                    </a:lnTo>
                    <a:lnTo>
                      <a:pt x="699020" y="405879"/>
                    </a:lnTo>
                    <a:lnTo>
                      <a:pt x="700595" y="403923"/>
                    </a:lnTo>
                    <a:close/>
                  </a:path>
                  <a:path w="1449704" h="700404">
                    <a:moveTo>
                      <a:pt x="754468" y="497217"/>
                    </a:moveTo>
                    <a:lnTo>
                      <a:pt x="753694" y="474662"/>
                    </a:lnTo>
                    <a:lnTo>
                      <a:pt x="753198" y="463829"/>
                    </a:lnTo>
                    <a:lnTo>
                      <a:pt x="752576" y="452081"/>
                    </a:lnTo>
                    <a:lnTo>
                      <a:pt x="749693" y="450977"/>
                    </a:lnTo>
                    <a:lnTo>
                      <a:pt x="746645" y="451535"/>
                    </a:lnTo>
                    <a:lnTo>
                      <a:pt x="743712" y="454177"/>
                    </a:lnTo>
                    <a:lnTo>
                      <a:pt x="743940" y="454520"/>
                    </a:lnTo>
                    <a:lnTo>
                      <a:pt x="746125" y="457923"/>
                    </a:lnTo>
                    <a:lnTo>
                      <a:pt x="749033" y="461035"/>
                    </a:lnTo>
                    <a:lnTo>
                      <a:pt x="744156" y="465620"/>
                    </a:lnTo>
                    <a:lnTo>
                      <a:pt x="751713" y="468515"/>
                    </a:lnTo>
                    <a:lnTo>
                      <a:pt x="743305" y="474332"/>
                    </a:lnTo>
                    <a:lnTo>
                      <a:pt x="743978" y="476338"/>
                    </a:lnTo>
                    <a:lnTo>
                      <a:pt x="748576" y="491718"/>
                    </a:lnTo>
                    <a:lnTo>
                      <a:pt x="750785" y="498805"/>
                    </a:lnTo>
                    <a:lnTo>
                      <a:pt x="751700" y="498995"/>
                    </a:lnTo>
                    <a:lnTo>
                      <a:pt x="752246" y="499300"/>
                    </a:lnTo>
                    <a:lnTo>
                      <a:pt x="753021" y="498322"/>
                    </a:lnTo>
                    <a:lnTo>
                      <a:pt x="754468" y="497217"/>
                    </a:lnTo>
                    <a:close/>
                  </a:path>
                  <a:path w="1449704" h="700404">
                    <a:moveTo>
                      <a:pt x="797852" y="178003"/>
                    </a:moveTo>
                    <a:lnTo>
                      <a:pt x="797052" y="176936"/>
                    </a:lnTo>
                    <a:lnTo>
                      <a:pt x="796734" y="176263"/>
                    </a:lnTo>
                    <a:lnTo>
                      <a:pt x="795870" y="176961"/>
                    </a:lnTo>
                    <a:lnTo>
                      <a:pt x="794981" y="177660"/>
                    </a:lnTo>
                    <a:lnTo>
                      <a:pt x="794105" y="178371"/>
                    </a:lnTo>
                    <a:lnTo>
                      <a:pt x="794131" y="178879"/>
                    </a:lnTo>
                    <a:lnTo>
                      <a:pt x="794143" y="179400"/>
                    </a:lnTo>
                    <a:lnTo>
                      <a:pt x="794169" y="179920"/>
                    </a:lnTo>
                    <a:lnTo>
                      <a:pt x="795337" y="179374"/>
                    </a:lnTo>
                    <a:lnTo>
                      <a:pt x="796645" y="178943"/>
                    </a:lnTo>
                    <a:lnTo>
                      <a:pt x="797572" y="178231"/>
                    </a:lnTo>
                    <a:lnTo>
                      <a:pt x="797852" y="178003"/>
                    </a:lnTo>
                    <a:close/>
                  </a:path>
                  <a:path w="1449704" h="700404">
                    <a:moveTo>
                      <a:pt x="850963" y="223824"/>
                    </a:moveTo>
                    <a:lnTo>
                      <a:pt x="850442" y="223532"/>
                    </a:lnTo>
                    <a:lnTo>
                      <a:pt x="849795" y="222872"/>
                    </a:lnTo>
                    <a:lnTo>
                      <a:pt x="849426" y="223012"/>
                    </a:lnTo>
                    <a:lnTo>
                      <a:pt x="848360" y="223393"/>
                    </a:lnTo>
                    <a:lnTo>
                      <a:pt x="847407" y="224078"/>
                    </a:lnTo>
                    <a:lnTo>
                      <a:pt x="846404" y="224663"/>
                    </a:lnTo>
                    <a:lnTo>
                      <a:pt x="846924" y="224955"/>
                    </a:lnTo>
                    <a:lnTo>
                      <a:pt x="847585" y="225602"/>
                    </a:lnTo>
                    <a:lnTo>
                      <a:pt x="847953" y="225463"/>
                    </a:lnTo>
                    <a:lnTo>
                      <a:pt x="849007" y="225094"/>
                    </a:lnTo>
                    <a:lnTo>
                      <a:pt x="849972" y="224396"/>
                    </a:lnTo>
                    <a:lnTo>
                      <a:pt x="850963" y="223824"/>
                    </a:lnTo>
                    <a:close/>
                  </a:path>
                  <a:path w="1449704" h="700404">
                    <a:moveTo>
                      <a:pt x="854265" y="191643"/>
                    </a:moveTo>
                    <a:lnTo>
                      <a:pt x="853236" y="191439"/>
                    </a:lnTo>
                    <a:lnTo>
                      <a:pt x="852246" y="191096"/>
                    </a:lnTo>
                    <a:lnTo>
                      <a:pt x="851166" y="191122"/>
                    </a:lnTo>
                    <a:lnTo>
                      <a:pt x="850798" y="191122"/>
                    </a:lnTo>
                    <a:lnTo>
                      <a:pt x="850201" y="192011"/>
                    </a:lnTo>
                    <a:lnTo>
                      <a:pt x="849706" y="192481"/>
                    </a:lnTo>
                    <a:lnTo>
                      <a:pt x="850722" y="192722"/>
                    </a:lnTo>
                    <a:lnTo>
                      <a:pt x="851738" y="192951"/>
                    </a:lnTo>
                    <a:lnTo>
                      <a:pt x="852703" y="193192"/>
                    </a:lnTo>
                    <a:lnTo>
                      <a:pt x="853770" y="192125"/>
                    </a:lnTo>
                    <a:lnTo>
                      <a:pt x="854265" y="191643"/>
                    </a:lnTo>
                    <a:close/>
                  </a:path>
                  <a:path w="1449704" h="700404">
                    <a:moveTo>
                      <a:pt x="858558" y="183845"/>
                    </a:moveTo>
                    <a:lnTo>
                      <a:pt x="857542" y="183616"/>
                    </a:lnTo>
                    <a:lnTo>
                      <a:pt x="855586" y="183146"/>
                    </a:lnTo>
                    <a:lnTo>
                      <a:pt x="854494" y="184213"/>
                    </a:lnTo>
                    <a:lnTo>
                      <a:pt x="853998" y="184683"/>
                    </a:lnTo>
                    <a:lnTo>
                      <a:pt x="855027" y="184886"/>
                    </a:lnTo>
                    <a:lnTo>
                      <a:pt x="856030" y="185229"/>
                    </a:lnTo>
                    <a:lnTo>
                      <a:pt x="857478" y="185216"/>
                    </a:lnTo>
                    <a:lnTo>
                      <a:pt x="858062" y="184327"/>
                    </a:lnTo>
                    <a:lnTo>
                      <a:pt x="858558" y="183845"/>
                    </a:lnTo>
                    <a:close/>
                  </a:path>
                  <a:path w="1449704" h="700404">
                    <a:moveTo>
                      <a:pt x="863028" y="197561"/>
                    </a:moveTo>
                    <a:lnTo>
                      <a:pt x="862469" y="196926"/>
                    </a:lnTo>
                    <a:lnTo>
                      <a:pt x="861326" y="195605"/>
                    </a:lnTo>
                    <a:lnTo>
                      <a:pt x="860831" y="196088"/>
                    </a:lnTo>
                    <a:lnTo>
                      <a:pt x="859853" y="196748"/>
                    </a:lnTo>
                    <a:lnTo>
                      <a:pt x="860209" y="197789"/>
                    </a:lnTo>
                    <a:lnTo>
                      <a:pt x="860933" y="198412"/>
                    </a:lnTo>
                    <a:lnTo>
                      <a:pt x="861466" y="199097"/>
                    </a:lnTo>
                    <a:lnTo>
                      <a:pt x="861949" y="198615"/>
                    </a:lnTo>
                    <a:lnTo>
                      <a:pt x="863028" y="197561"/>
                    </a:lnTo>
                    <a:close/>
                  </a:path>
                  <a:path w="1449704" h="700404">
                    <a:moveTo>
                      <a:pt x="863447" y="208000"/>
                    </a:moveTo>
                    <a:lnTo>
                      <a:pt x="862888" y="207365"/>
                    </a:lnTo>
                    <a:lnTo>
                      <a:pt x="862330" y="206717"/>
                    </a:lnTo>
                    <a:lnTo>
                      <a:pt x="861733" y="206057"/>
                    </a:lnTo>
                    <a:lnTo>
                      <a:pt x="861250" y="206540"/>
                    </a:lnTo>
                    <a:lnTo>
                      <a:pt x="860259" y="207200"/>
                    </a:lnTo>
                    <a:lnTo>
                      <a:pt x="860361" y="207467"/>
                    </a:lnTo>
                    <a:lnTo>
                      <a:pt x="860628" y="208229"/>
                    </a:lnTo>
                    <a:lnTo>
                      <a:pt x="861339" y="208864"/>
                    </a:lnTo>
                    <a:lnTo>
                      <a:pt x="861885" y="209537"/>
                    </a:lnTo>
                    <a:lnTo>
                      <a:pt x="862368" y="209054"/>
                    </a:lnTo>
                    <a:lnTo>
                      <a:pt x="863447" y="208000"/>
                    </a:lnTo>
                    <a:close/>
                  </a:path>
                  <a:path w="1449704" h="700404">
                    <a:moveTo>
                      <a:pt x="873848" y="241566"/>
                    </a:moveTo>
                    <a:lnTo>
                      <a:pt x="873760" y="241287"/>
                    </a:lnTo>
                    <a:lnTo>
                      <a:pt x="873467" y="240499"/>
                    </a:lnTo>
                    <a:lnTo>
                      <a:pt x="872769" y="239890"/>
                    </a:lnTo>
                    <a:lnTo>
                      <a:pt x="872236" y="239204"/>
                    </a:lnTo>
                    <a:lnTo>
                      <a:pt x="871740" y="239687"/>
                    </a:lnTo>
                    <a:lnTo>
                      <a:pt x="870673" y="240753"/>
                    </a:lnTo>
                    <a:lnTo>
                      <a:pt x="871207" y="241376"/>
                    </a:lnTo>
                    <a:lnTo>
                      <a:pt x="871804" y="242036"/>
                    </a:lnTo>
                    <a:lnTo>
                      <a:pt x="872375" y="242697"/>
                    </a:lnTo>
                    <a:lnTo>
                      <a:pt x="872871" y="242214"/>
                    </a:lnTo>
                    <a:lnTo>
                      <a:pt x="873848" y="241566"/>
                    </a:lnTo>
                    <a:close/>
                  </a:path>
                  <a:path w="1449704" h="700404">
                    <a:moveTo>
                      <a:pt x="878827" y="251167"/>
                    </a:moveTo>
                    <a:lnTo>
                      <a:pt x="878725" y="250901"/>
                    </a:lnTo>
                    <a:lnTo>
                      <a:pt x="878459" y="250126"/>
                    </a:lnTo>
                    <a:lnTo>
                      <a:pt x="877747" y="249504"/>
                    </a:lnTo>
                    <a:lnTo>
                      <a:pt x="877201" y="248831"/>
                    </a:lnTo>
                    <a:lnTo>
                      <a:pt x="876719" y="249313"/>
                    </a:lnTo>
                    <a:lnTo>
                      <a:pt x="876223" y="249796"/>
                    </a:lnTo>
                    <a:lnTo>
                      <a:pt x="875626" y="250355"/>
                    </a:lnTo>
                    <a:lnTo>
                      <a:pt x="876198" y="251002"/>
                    </a:lnTo>
                    <a:lnTo>
                      <a:pt x="876757" y="251650"/>
                    </a:lnTo>
                    <a:lnTo>
                      <a:pt x="877341" y="252310"/>
                    </a:lnTo>
                    <a:lnTo>
                      <a:pt x="877824" y="251828"/>
                    </a:lnTo>
                    <a:lnTo>
                      <a:pt x="878827" y="251167"/>
                    </a:lnTo>
                    <a:close/>
                  </a:path>
                  <a:path w="1449704" h="700404">
                    <a:moveTo>
                      <a:pt x="888390" y="241503"/>
                    </a:moveTo>
                    <a:lnTo>
                      <a:pt x="887869" y="241211"/>
                    </a:lnTo>
                    <a:lnTo>
                      <a:pt x="887209" y="240550"/>
                    </a:lnTo>
                    <a:lnTo>
                      <a:pt x="886841" y="240690"/>
                    </a:lnTo>
                    <a:lnTo>
                      <a:pt x="885786" y="241071"/>
                    </a:lnTo>
                    <a:lnTo>
                      <a:pt x="884821" y="241757"/>
                    </a:lnTo>
                    <a:lnTo>
                      <a:pt x="883831" y="242341"/>
                    </a:lnTo>
                    <a:lnTo>
                      <a:pt x="884351" y="242633"/>
                    </a:lnTo>
                    <a:lnTo>
                      <a:pt x="884999" y="243281"/>
                    </a:lnTo>
                    <a:lnTo>
                      <a:pt x="886434" y="242773"/>
                    </a:lnTo>
                    <a:lnTo>
                      <a:pt x="887387" y="242074"/>
                    </a:lnTo>
                    <a:lnTo>
                      <a:pt x="888390" y="241503"/>
                    </a:lnTo>
                    <a:close/>
                  </a:path>
                  <a:path w="1449704" h="700404">
                    <a:moveTo>
                      <a:pt x="893775" y="261734"/>
                    </a:moveTo>
                    <a:lnTo>
                      <a:pt x="892848" y="261366"/>
                    </a:lnTo>
                    <a:lnTo>
                      <a:pt x="891971" y="260921"/>
                    </a:lnTo>
                    <a:lnTo>
                      <a:pt x="890968" y="260692"/>
                    </a:lnTo>
                    <a:lnTo>
                      <a:pt x="890803" y="260642"/>
                    </a:lnTo>
                    <a:lnTo>
                      <a:pt x="890079" y="261531"/>
                    </a:lnTo>
                    <a:lnTo>
                      <a:pt x="889558" y="262039"/>
                    </a:lnTo>
                    <a:lnTo>
                      <a:pt x="890320" y="262572"/>
                    </a:lnTo>
                    <a:lnTo>
                      <a:pt x="891806" y="263664"/>
                    </a:lnTo>
                    <a:lnTo>
                      <a:pt x="892467" y="263029"/>
                    </a:lnTo>
                    <a:lnTo>
                      <a:pt x="893114" y="262382"/>
                    </a:lnTo>
                    <a:lnTo>
                      <a:pt x="893775" y="261734"/>
                    </a:lnTo>
                    <a:close/>
                  </a:path>
                  <a:path w="1449704" h="700404">
                    <a:moveTo>
                      <a:pt x="897699" y="264934"/>
                    </a:moveTo>
                    <a:lnTo>
                      <a:pt x="896404" y="264401"/>
                    </a:lnTo>
                    <a:lnTo>
                      <a:pt x="893838" y="263296"/>
                    </a:lnTo>
                    <a:lnTo>
                      <a:pt x="893876" y="264464"/>
                    </a:lnTo>
                    <a:lnTo>
                      <a:pt x="893940" y="265620"/>
                    </a:lnTo>
                    <a:lnTo>
                      <a:pt x="893978" y="266788"/>
                    </a:lnTo>
                    <a:lnTo>
                      <a:pt x="896467" y="265557"/>
                    </a:lnTo>
                    <a:lnTo>
                      <a:pt x="897699" y="264934"/>
                    </a:lnTo>
                    <a:close/>
                  </a:path>
                  <a:path w="1449704" h="700404">
                    <a:moveTo>
                      <a:pt x="900569" y="218719"/>
                    </a:moveTo>
                    <a:lnTo>
                      <a:pt x="900010" y="218071"/>
                    </a:lnTo>
                    <a:lnTo>
                      <a:pt x="898855" y="216763"/>
                    </a:lnTo>
                    <a:lnTo>
                      <a:pt x="898372" y="217246"/>
                    </a:lnTo>
                    <a:lnTo>
                      <a:pt x="897382" y="217906"/>
                    </a:lnTo>
                    <a:lnTo>
                      <a:pt x="897483" y="218173"/>
                    </a:lnTo>
                    <a:lnTo>
                      <a:pt x="897750" y="218948"/>
                    </a:lnTo>
                    <a:lnTo>
                      <a:pt x="898461" y="219570"/>
                    </a:lnTo>
                    <a:lnTo>
                      <a:pt x="898994" y="220256"/>
                    </a:lnTo>
                    <a:lnTo>
                      <a:pt x="899477" y="219773"/>
                    </a:lnTo>
                    <a:lnTo>
                      <a:pt x="900569" y="218719"/>
                    </a:lnTo>
                    <a:close/>
                  </a:path>
                  <a:path w="1449704" h="700404">
                    <a:moveTo>
                      <a:pt x="906653" y="256184"/>
                    </a:moveTo>
                    <a:lnTo>
                      <a:pt x="904938" y="254241"/>
                    </a:lnTo>
                    <a:lnTo>
                      <a:pt x="904455" y="254723"/>
                    </a:lnTo>
                    <a:lnTo>
                      <a:pt x="903465" y="255384"/>
                    </a:lnTo>
                    <a:lnTo>
                      <a:pt x="903566" y="255651"/>
                    </a:lnTo>
                    <a:lnTo>
                      <a:pt x="903833" y="256413"/>
                    </a:lnTo>
                    <a:lnTo>
                      <a:pt x="904544" y="257048"/>
                    </a:lnTo>
                    <a:lnTo>
                      <a:pt x="905078" y="257721"/>
                    </a:lnTo>
                    <a:lnTo>
                      <a:pt x="905560" y="257238"/>
                    </a:lnTo>
                    <a:lnTo>
                      <a:pt x="906653" y="256184"/>
                    </a:lnTo>
                    <a:close/>
                  </a:path>
                  <a:path w="1449704" h="700404">
                    <a:moveTo>
                      <a:pt x="907491" y="277075"/>
                    </a:moveTo>
                    <a:lnTo>
                      <a:pt x="906919" y="276428"/>
                    </a:lnTo>
                    <a:lnTo>
                      <a:pt x="906360" y="275780"/>
                    </a:lnTo>
                    <a:lnTo>
                      <a:pt x="905776" y="275120"/>
                    </a:lnTo>
                    <a:lnTo>
                      <a:pt x="905294" y="275602"/>
                    </a:lnTo>
                    <a:lnTo>
                      <a:pt x="904303" y="276263"/>
                    </a:lnTo>
                    <a:lnTo>
                      <a:pt x="904405" y="276529"/>
                    </a:lnTo>
                    <a:lnTo>
                      <a:pt x="904671" y="277304"/>
                    </a:lnTo>
                    <a:lnTo>
                      <a:pt x="905383" y="277926"/>
                    </a:lnTo>
                    <a:lnTo>
                      <a:pt x="905916" y="278599"/>
                    </a:lnTo>
                    <a:lnTo>
                      <a:pt x="906399" y="278117"/>
                    </a:lnTo>
                    <a:lnTo>
                      <a:pt x="906894" y="277634"/>
                    </a:lnTo>
                    <a:lnTo>
                      <a:pt x="907491" y="277075"/>
                    </a:lnTo>
                    <a:close/>
                  </a:path>
                  <a:path w="1449704" h="700404">
                    <a:moveTo>
                      <a:pt x="908748" y="196545"/>
                    </a:moveTo>
                    <a:lnTo>
                      <a:pt x="908646" y="196278"/>
                    </a:lnTo>
                    <a:lnTo>
                      <a:pt x="908380" y="195516"/>
                    </a:lnTo>
                    <a:lnTo>
                      <a:pt x="907669" y="194881"/>
                    </a:lnTo>
                    <a:lnTo>
                      <a:pt x="907122" y="194208"/>
                    </a:lnTo>
                    <a:lnTo>
                      <a:pt x="906640" y="194691"/>
                    </a:lnTo>
                    <a:lnTo>
                      <a:pt x="905548" y="195745"/>
                    </a:lnTo>
                    <a:lnTo>
                      <a:pt x="906119" y="196380"/>
                    </a:lnTo>
                    <a:lnTo>
                      <a:pt x="906678" y="197027"/>
                    </a:lnTo>
                    <a:lnTo>
                      <a:pt x="907262" y="197688"/>
                    </a:lnTo>
                    <a:lnTo>
                      <a:pt x="907745" y="197205"/>
                    </a:lnTo>
                    <a:lnTo>
                      <a:pt x="908748" y="196545"/>
                    </a:lnTo>
                    <a:close/>
                  </a:path>
                  <a:path w="1449704" h="700404">
                    <a:moveTo>
                      <a:pt x="910183" y="212940"/>
                    </a:moveTo>
                    <a:lnTo>
                      <a:pt x="909662" y="212648"/>
                    </a:lnTo>
                    <a:lnTo>
                      <a:pt x="909002" y="211988"/>
                    </a:lnTo>
                    <a:lnTo>
                      <a:pt x="908634" y="212128"/>
                    </a:lnTo>
                    <a:lnTo>
                      <a:pt x="907580" y="212496"/>
                    </a:lnTo>
                    <a:lnTo>
                      <a:pt x="906614" y="213207"/>
                    </a:lnTo>
                    <a:lnTo>
                      <a:pt x="905624" y="213779"/>
                    </a:lnTo>
                    <a:lnTo>
                      <a:pt x="906145" y="214071"/>
                    </a:lnTo>
                    <a:lnTo>
                      <a:pt x="906792" y="214718"/>
                    </a:lnTo>
                    <a:lnTo>
                      <a:pt x="907173" y="214591"/>
                    </a:lnTo>
                    <a:lnTo>
                      <a:pt x="908227" y="214210"/>
                    </a:lnTo>
                    <a:lnTo>
                      <a:pt x="909180" y="213512"/>
                    </a:lnTo>
                    <a:lnTo>
                      <a:pt x="910183" y="212940"/>
                    </a:lnTo>
                    <a:close/>
                  </a:path>
                  <a:path w="1449704" h="700404">
                    <a:moveTo>
                      <a:pt x="910463" y="219900"/>
                    </a:moveTo>
                    <a:lnTo>
                      <a:pt x="909942" y="219608"/>
                    </a:lnTo>
                    <a:lnTo>
                      <a:pt x="909281" y="218960"/>
                    </a:lnTo>
                    <a:lnTo>
                      <a:pt x="908913" y="219100"/>
                    </a:lnTo>
                    <a:lnTo>
                      <a:pt x="907859" y="219468"/>
                    </a:lnTo>
                    <a:lnTo>
                      <a:pt x="906894" y="220167"/>
                    </a:lnTo>
                    <a:lnTo>
                      <a:pt x="905903" y="220738"/>
                    </a:lnTo>
                    <a:lnTo>
                      <a:pt x="906424" y="221030"/>
                    </a:lnTo>
                    <a:lnTo>
                      <a:pt x="907072" y="221691"/>
                    </a:lnTo>
                    <a:lnTo>
                      <a:pt x="907440" y="221551"/>
                    </a:lnTo>
                    <a:lnTo>
                      <a:pt x="908507" y="221170"/>
                    </a:lnTo>
                    <a:lnTo>
                      <a:pt x="909459" y="220484"/>
                    </a:lnTo>
                    <a:lnTo>
                      <a:pt x="910463" y="219900"/>
                    </a:lnTo>
                    <a:close/>
                  </a:path>
                  <a:path w="1449704" h="700404">
                    <a:moveTo>
                      <a:pt x="911148" y="237299"/>
                    </a:moveTo>
                    <a:lnTo>
                      <a:pt x="910628" y="237020"/>
                    </a:lnTo>
                    <a:lnTo>
                      <a:pt x="909967" y="236359"/>
                    </a:lnTo>
                    <a:lnTo>
                      <a:pt x="909612" y="236499"/>
                    </a:lnTo>
                    <a:lnTo>
                      <a:pt x="908545" y="236867"/>
                    </a:lnTo>
                    <a:lnTo>
                      <a:pt x="907592" y="237566"/>
                    </a:lnTo>
                    <a:lnTo>
                      <a:pt x="906589" y="238137"/>
                    </a:lnTo>
                    <a:lnTo>
                      <a:pt x="907110" y="238442"/>
                    </a:lnTo>
                    <a:lnTo>
                      <a:pt x="908253" y="239090"/>
                    </a:lnTo>
                    <a:lnTo>
                      <a:pt x="911148" y="237299"/>
                    </a:lnTo>
                    <a:close/>
                  </a:path>
                  <a:path w="1449704" h="700404">
                    <a:moveTo>
                      <a:pt x="921639" y="270446"/>
                    </a:moveTo>
                    <a:lnTo>
                      <a:pt x="920610" y="270243"/>
                    </a:lnTo>
                    <a:lnTo>
                      <a:pt x="919632" y="269913"/>
                    </a:lnTo>
                    <a:lnTo>
                      <a:pt x="918540" y="269925"/>
                    </a:lnTo>
                    <a:lnTo>
                      <a:pt x="918171" y="269925"/>
                    </a:lnTo>
                    <a:lnTo>
                      <a:pt x="917575" y="270814"/>
                    </a:lnTo>
                    <a:lnTo>
                      <a:pt x="917092" y="271297"/>
                    </a:lnTo>
                    <a:lnTo>
                      <a:pt x="920076" y="271983"/>
                    </a:lnTo>
                    <a:lnTo>
                      <a:pt x="921156" y="270941"/>
                    </a:lnTo>
                    <a:lnTo>
                      <a:pt x="921639" y="270446"/>
                    </a:lnTo>
                    <a:close/>
                  </a:path>
                  <a:path w="1449704" h="700404">
                    <a:moveTo>
                      <a:pt x="961529" y="235242"/>
                    </a:moveTo>
                    <a:lnTo>
                      <a:pt x="960615" y="234873"/>
                    </a:lnTo>
                    <a:lnTo>
                      <a:pt x="959739" y="234416"/>
                    </a:lnTo>
                    <a:lnTo>
                      <a:pt x="958557" y="234149"/>
                    </a:lnTo>
                    <a:lnTo>
                      <a:pt x="957834" y="235026"/>
                    </a:lnTo>
                    <a:lnTo>
                      <a:pt x="957326" y="235534"/>
                    </a:lnTo>
                    <a:lnTo>
                      <a:pt x="958075" y="236080"/>
                    </a:lnTo>
                    <a:lnTo>
                      <a:pt x="958824" y="236613"/>
                    </a:lnTo>
                    <a:lnTo>
                      <a:pt x="959561" y="237159"/>
                    </a:lnTo>
                    <a:lnTo>
                      <a:pt x="960221" y="236524"/>
                    </a:lnTo>
                    <a:lnTo>
                      <a:pt x="960869" y="235877"/>
                    </a:lnTo>
                    <a:lnTo>
                      <a:pt x="961529" y="235242"/>
                    </a:lnTo>
                    <a:close/>
                  </a:path>
                  <a:path w="1449704" h="700404">
                    <a:moveTo>
                      <a:pt x="962342" y="255943"/>
                    </a:moveTo>
                    <a:lnTo>
                      <a:pt x="961351" y="255701"/>
                    </a:lnTo>
                    <a:lnTo>
                      <a:pt x="960335" y="255473"/>
                    </a:lnTo>
                    <a:lnTo>
                      <a:pt x="959370" y="255244"/>
                    </a:lnTo>
                    <a:lnTo>
                      <a:pt x="958786" y="255816"/>
                    </a:lnTo>
                    <a:lnTo>
                      <a:pt x="958278" y="256298"/>
                    </a:lnTo>
                    <a:lnTo>
                      <a:pt x="957808" y="256781"/>
                    </a:lnTo>
                    <a:lnTo>
                      <a:pt x="958824" y="256984"/>
                    </a:lnTo>
                    <a:lnTo>
                      <a:pt x="959815" y="257314"/>
                    </a:lnTo>
                    <a:lnTo>
                      <a:pt x="960907" y="257302"/>
                    </a:lnTo>
                    <a:lnTo>
                      <a:pt x="961275" y="257289"/>
                    </a:lnTo>
                    <a:lnTo>
                      <a:pt x="961859" y="256413"/>
                    </a:lnTo>
                    <a:lnTo>
                      <a:pt x="962342" y="255943"/>
                    </a:lnTo>
                    <a:close/>
                  </a:path>
                  <a:path w="1449704" h="700404">
                    <a:moveTo>
                      <a:pt x="1006919" y="223189"/>
                    </a:moveTo>
                    <a:lnTo>
                      <a:pt x="1005255" y="222250"/>
                    </a:lnTo>
                    <a:lnTo>
                      <a:pt x="1004316" y="222834"/>
                    </a:lnTo>
                    <a:lnTo>
                      <a:pt x="1002360" y="224028"/>
                    </a:lnTo>
                    <a:lnTo>
                      <a:pt x="1002880" y="224320"/>
                    </a:lnTo>
                    <a:lnTo>
                      <a:pt x="1003528" y="224980"/>
                    </a:lnTo>
                    <a:lnTo>
                      <a:pt x="1004963" y="224459"/>
                    </a:lnTo>
                    <a:lnTo>
                      <a:pt x="1005928" y="223774"/>
                    </a:lnTo>
                    <a:lnTo>
                      <a:pt x="1006919" y="223189"/>
                    </a:lnTo>
                    <a:close/>
                  </a:path>
                  <a:path w="1449704" h="700404">
                    <a:moveTo>
                      <a:pt x="1009700" y="197231"/>
                    </a:moveTo>
                    <a:lnTo>
                      <a:pt x="1008672" y="196951"/>
                    </a:lnTo>
                    <a:lnTo>
                      <a:pt x="1008151" y="196659"/>
                    </a:lnTo>
                    <a:lnTo>
                      <a:pt x="1007630" y="197510"/>
                    </a:lnTo>
                    <a:lnTo>
                      <a:pt x="1007122" y="198374"/>
                    </a:lnTo>
                    <a:lnTo>
                      <a:pt x="1006627" y="199199"/>
                    </a:lnTo>
                    <a:lnTo>
                      <a:pt x="1007249" y="199542"/>
                    </a:lnTo>
                    <a:lnTo>
                      <a:pt x="1007770" y="199847"/>
                    </a:lnTo>
                    <a:lnTo>
                      <a:pt x="1008291" y="200139"/>
                    </a:lnTo>
                    <a:lnTo>
                      <a:pt x="1008773" y="199275"/>
                    </a:lnTo>
                    <a:lnTo>
                      <a:pt x="1009408" y="198399"/>
                    </a:lnTo>
                    <a:lnTo>
                      <a:pt x="1009624" y="197535"/>
                    </a:lnTo>
                    <a:lnTo>
                      <a:pt x="1009700" y="197231"/>
                    </a:lnTo>
                    <a:close/>
                  </a:path>
                  <a:path w="1449704" h="700404">
                    <a:moveTo>
                      <a:pt x="1028153" y="180695"/>
                    </a:moveTo>
                    <a:lnTo>
                      <a:pt x="1027633" y="180390"/>
                    </a:lnTo>
                    <a:lnTo>
                      <a:pt x="1026985" y="179743"/>
                    </a:lnTo>
                    <a:lnTo>
                      <a:pt x="1025550" y="180263"/>
                    </a:lnTo>
                    <a:lnTo>
                      <a:pt x="1024597" y="180949"/>
                    </a:lnTo>
                    <a:lnTo>
                      <a:pt x="1023594" y="181533"/>
                    </a:lnTo>
                    <a:lnTo>
                      <a:pt x="1024115" y="181813"/>
                    </a:lnTo>
                    <a:lnTo>
                      <a:pt x="1024648" y="182130"/>
                    </a:lnTo>
                    <a:lnTo>
                      <a:pt x="1025258" y="182460"/>
                    </a:lnTo>
                    <a:lnTo>
                      <a:pt x="1027188" y="181292"/>
                    </a:lnTo>
                    <a:lnTo>
                      <a:pt x="1028153" y="180695"/>
                    </a:lnTo>
                    <a:close/>
                  </a:path>
                  <a:path w="1449704" h="700404">
                    <a:moveTo>
                      <a:pt x="1074356" y="208153"/>
                    </a:moveTo>
                    <a:lnTo>
                      <a:pt x="1074254" y="207886"/>
                    </a:lnTo>
                    <a:lnTo>
                      <a:pt x="1073988" y="207124"/>
                    </a:lnTo>
                    <a:lnTo>
                      <a:pt x="1073277" y="206489"/>
                    </a:lnTo>
                    <a:lnTo>
                      <a:pt x="1072743" y="205816"/>
                    </a:lnTo>
                    <a:lnTo>
                      <a:pt x="1072261" y="206298"/>
                    </a:lnTo>
                    <a:lnTo>
                      <a:pt x="1071168" y="207340"/>
                    </a:lnTo>
                    <a:lnTo>
                      <a:pt x="1071727" y="207987"/>
                    </a:lnTo>
                    <a:lnTo>
                      <a:pt x="1072883" y="209296"/>
                    </a:lnTo>
                    <a:lnTo>
                      <a:pt x="1073365" y="208813"/>
                    </a:lnTo>
                    <a:lnTo>
                      <a:pt x="1074356" y="208153"/>
                    </a:lnTo>
                    <a:close/>
                  </a:path>
                  <a:path w="1449704" h="700404">
                    <a:moveTo>
                      <a:pt x="1080338" y="223507"/>
                    </a:moveTo>
                    <a:lnTo>
                      <a:pt x="1079627" y="223126"/>
                    </a:lnTo>
                    <a:lnTo>
                      <a:pt x="1078242" y="222338"/>
                    </a:lnTo>
                    <a:lnTo>
                      <a:pt x="1077556" y="223164"/>
                    </a:lnTo>
                    <a:lnTo>
                      <a:pt x="1076807" y="223951"/>
                    </a:lnTo>
                    <a:lnTo>
                      <a:pt x="1076299" y="224802"/>
                    </a:lnTo>
                    <a:lnTo>
                      <a:pt x="1076210" y="224955"/>
                    </a:lnTo>
                    <a:lnTo>
                      <a:pt x="1077201" y="225348"/>
                    </a:lnTo>
                    <a:lnTo>
                      <a:pt x="1077747" y="225640"/>
                    </a:lnTo>
                    <a:lnTo>
                      <a:pt x="1080338" y="223507"/>
                    </a:lnTo>
                    <a:close/>
                  </a:path>
                  <a:path w="1449704" h="700404">
                    <a:moveTo>
                      <a:pt x="1084199" y="205460"/>
                    </a:moveTo>
                    <a:lnTo>
                      <a:pt x="1083678" y="205168"/>
                    </a:lnTo>
                    <a:lnTo>
                      <a:pt x="1082535" y="204508"/>
                    </a:lnTo>
                    <a:lnTo>
                      <a:pt x="1081595" y="205092"/>
                    </a:lnTo>
                    <a:lnTo>
                      <a:pt x="1080617" y="205689"/>
                    </a:lnTo>
                    <a:lnTo>
                      <a:pt x="1079639" y="206298"/>
                    </a:lnTo>
                    <a:lnTo>
                      <a:pt x="1080160" y="206578"/>
                    </a:lnTo>
                    <a:lnTo>
                      <a:pt x="1080820" y="207238"/>
                    </a:lnTo>
                    <a:lnTo>
                      <a:pt x="1081189" y="207098"/>
                    </a:lnTo>
                    <a:lnTo>
                      <a:pt x="1082243" y="206730"/>
                    </a:lnTo>
                    <a:lnTo>
                      <a:pt x="1083195" y="206032"/>
                    </a:lnTo>
                    <a:lnTo>
                      <a:pt x="1084199" y="205460"/>
                    </a:lnTo>
                    <a:close/>
                  </a:path>
                  <a:path w="1449704" h="700404">
                    <a:moveTo>
                      <a:pt x="1085443" y="236804"/>
                    </a:moveTo>
                    <a:lnTo>
                      <a:pt x="1083779" y="235864"/>
                    </a:lnTo>
                    <a:lnTo>
                      <a:pt x="1080884" y="237629"/>
                    </a:lnTo>
                    <a:lnTo>
                      <a:pt x="1081417" y="237934"/>
                    </a:lnTo>
                    <a:lnTo>
                      <a:pt x="1082065" y="238582"/>
                    </a:lnTo>
                    <a:lnTo>
                      <a:pt x="1082433" y="238442"/>
                    </a:lnTo>
                    <a:lnTo>
                      <a:pt x="1083500" y="238074"/>
                    </a:lnTo>
                    <a:lnTo>
                      <a:pt x="1084440" y="237375"/>
                    </a:lnTo>
                    <a:lnTo>
                      <a:pt x="1085443" y="236804"/>
                    </a:lnTo>
                    <a:close/>
                  </a:path>
                  <a:path w="1449704" h="700404">
                    <a:moveTo>
                      <a:pt x="1097851" y="202946"/>
                    </a:moveTo>
                    <a:lnTo>
                      <a:pt x="1096187" y="202006"/>
                    </a:lnTo>
                    <a:lnTo>
                      <a:pt x="1095248" y="202590"/>
                    </a:lnTo>
                    <a:lnTo>
                      <a:pt x="1093292" y="203784"/>
                    </a:lnTo>
                    <a:lnTo>
                      <a:pt x="1093812" y="204076"/>
                    </a:lnTo>
                    <a:lnTo>
                      <a:pt x="1094486" y="204736"/>
                    </a:lnTo>
                    <a:lnTo>
                      <a:pt x="1094841" y="204597"/>
                    </a:lnTo>
                    <a:lnTo>
                      <a:pt x="1095895" y="204216"/>
                    </a:lnTo>
                    <a:lnTo>
                      <a:pt x="1096860" y="203517"/>
                    </a:lnTo>
                    <a:lnTo>
                      <a:pt x="1097851" y="202946"/>
                    </a:lnTo>
                    <a:close/>
                  </a:path>
                  <a:path w="1449704" h="700404">
                    <a:moveTo>
                      <a:pt x="1103845" y="149593"/>
                    </a:moveTo>
                    <a:lnTo>
                      <a:pt x="1102918" y="149555"/>
                    </a:lnTo>
                    <a:lnTo>
                      <a:pt x="1101102" y="149453"/>
                    </a:lnTo>
                    <a:lnTo>
                      <a:pt x="1100848" y="149593"/>
                    </a:lnTo>
                    <a:lnTo>
                      <a:pt x="1100582" y="149720"/>
                    </a:lnTo>
                    <a:lnTo>
                      <a:pt x="1100315" y="149872"/>
                    </a:lnTo>
                    <a:lnTo>
                      <a:pt x="1100836" y="150164"/>
                    </a:lnTo>
                    <a:lnTo>
                      <a:pt x="1101496" y="150825"/>
                    </a:lnTo>
                    <a:lnTo>
                      <a:pt x="1101864" y="150685"/>
                    </a:lnTo>
                    <a:lnTo>
                      <a:pt x="1102563" y="150444"/>
                    </a:lnTo>
                    <a:lnTo>
                      <a:pt x="1103198" y="149999"/>
                    </a:lnTo>
                    <a:lnTo>
                      <a:pt x="1103845" y="149593"/>
                    </a:lnTo>
                    <a:close/>
                  </a:path>
                  <a:path w="1449704" h="700404">
                    <a:moveTo>
                      <a:pt x="1141831" y="174688"/>
                    </a:moveTo>
                    <a:lnTo>
                      <a:pt x="1141730" y="174421"/>
                    </a:lnTo>
                    <a:lnTo>
                      <a:pt x="1141463" y="173647"/>
                    </a:lnTo>
                    <a:lnTo>
                      <a:pt x="1140752" y="173024"/>
                    </a:lnTo>
                    <a:lnTo>
                      <a:pt x="1140206" y="172339"/>
                    </a:lnTo>
                    <a:lnTo>
                      <a:pt x="1139723" y="172834"/>
                    </a:lnTo>
                    <a:lnTo>
                      <a:pt x="1138643" y="173875"/>
                    </a:lnTo>
                    <a:lnTo>
                      <a:pt x="1139761" y="175171"/>
                    </a:lnTo>
                    <a:lnTo>
                      <a:pt x="1140358" y="175831"/>
                    </a:lnTo>
                    <a:lnTo>
                      <a:pt x="1140841" y="175348"/>
                    </a:lnTo>
                    <a:lnTo>
                      <a:pt x="1141831" y="174688"/>
                    </a:lnTo>
                    <a:close/>
                  </a:path>
                  <a:path w="1449704" h="700404">
                    <a:moveTo>
                      <a:pt x="1146556" y="158902"/>
                    </a:moveTo>
                    <a:lnTo>
                      <a:pt x="1145527" y="158699"/>
                    </a:lnTo>
                    <a:lnTo>
                      <a:pt x="1144536" y="158356"/>
                    </a:lnTo>
                    <a:lnTo>
                      <a:pt x="1143457" y="158369"/>
                    </a:lnTo>
                    <a:lnTo>
                      <a:pt x="1143088" y="158381"/>
                    </a:lnTo>
                    <a:lnTo>
                      <a:pt x="1142492" y="159258"/>
                    </a:lnTo>
                    <a:lnTo>
                      <a:pt x="1141996" y="159740"/>
                    </a:lnTo>
                    <a:lnTo>
                      <a:pt x="1143012" y="159981"/>
                    </a:lnTo>
                    <a:lnTo>
                      <a:pt x="1144993" y="160439"/>
                    </a:lnTo>
                    <a:lnTo>
                      <a:pt x="1146556" y="158902"/>
                    </a:lnTo>
                    <a:close/>
                  </a:path>
                  <a:path w="1449704" h="700404">
                    <a:moveTo>
                      <a:pt x="1238478" y="163029"/>
                    </a:moveTo>
                    <a:lnTo>
                      <a:pt x="1236814" y="162090"/>
                    </a:lnTo>
                    <a:lnTo>
                      <a:pt x="1235875" y="162674"/>
                    </a:lnTo>
                    <a:lnTo>
                      <a:pt x="1234897" y="163258"/>
                    </a:lnTo>
                    <a:lnTo>
                      <a:pt x="1233919" y="163868"/>
                    </a:lnTo>
                    <a:lnTo>
                      <a:pt x="1234440" y="164160"/>
                    </a:lnTo>
                    <a:lnTo>
                      <a:pt x="1235100" y="164820"/>
                    </a:lnTo>
                    <a:lnTo>
                      <a:pt x="1235468" y="164680"/>
                    </a:lnTo>
                    <a:lnTo>
                      <a:pt x="1236522" y="164299"/>
                    </a:lnTo>
                    <a:lnTo>
                      <a:pt x="1237475" y="163601"/>
                    </a:lnTo>
                    <a:lnTo>
                      <a:pt x="1238478" y="163029"/>
                    </a:lnTo>
                    <a:close/>
                  </a:path>
                  <a:path w="1449704" h="700404">
                    <a:moveTo>
                      <a:pt x="1239100" y="194995"/>
                    </a:moveTo>
                    <a:lnTo>
                      <a:pt x="1238529" y="194360"/>
                    </a:lnTo>
                    <a:lnTo>
                      <a:pt x="1237970" y="193713"/>
                    </a:lnTo>
                    <a:lnTo>
                      <a:pt x="1237386" y="193052"/>
                    </a:lnTo>
                    <a:lnTo>
                      <a:pt x="1236903" y="193535"/>
                    </a:lnTo>
                    <a:lnTo>
                      <a:pt x="1235900" y="194195"/>
                    </a:lnTo>
                    <a:lnTo>
                      <a:pt x="1236002" y="194462"/>
                    </a:lnTo>
                    <a:lnTo>
                      <a:pt x="1236281" y="195224"/>
                    </a:lnTo>
                    <a:lnTo>
                      <a:pt x="1236992" y="195859"/>
                    </a:lnTo>
                    <a:lnTo>
                      <a:pt x="1237526" y="196532"/>
                    </a:lnTo>
                    <a:lnTo>
                      <a:pt x="1238008" y="196049"/>
                    </a:lnTo>
                    <a:lnTo>
                      <a:pt x="1239100" y="194995"/>
                    </a:lnTo>
                    <a:close/>
                  </a:path>
                  <a:path w="1449704" h="700404">
                    <a:moveTo>
                      <a:pt x="1239177" y="180454"/>
                    </a:moveTo>
                    <a:lnTo>
                      <a:pt x="1238656" y="180149"/>
                    </a:lnTo>
                    <a:lnTo>
                      <a:pt x="1237996" y="179501"/>
                    </a:lnTo>
                    <a:lnTo>
                      <a:pt x="1237627" y="179641"/>
                    </a:lnTo>
                    <a:lnTo>
                      <a:pt x="1236548" y="180009"/>
                    </a:lnTo>
                    <a:lnTo>
                      <a:pt x="1235608" y="180721"/>
                    </a:lnTo>
                    <a:lnTo>
                      <a:pt x="1234605" y="181279"/>
                    </a:lnTo>
                    <a:lnTo>
                      <a:pt x="1235138" y="181584"/>
                    </a:lnTo>
                    <a:lnTo>
                      <a:pt x="1235786" y="182232"/>
                    </a:lnTo>
                    <a:lnTo>
                      <a:pt x="1236141" y="182092"/>
                    </a:lnTo>
                    <a:lnTo>
                      <a:pt x="1237208" y="181724"/>
                    </a:lnTo>
                    <a:lnTo>
                      <a:pt x="1238173" y="181025"/>
                    </a:lnTo>
                    <a:lnTo>
                      <a:pt x="1239177" y="180454"/>
                    </a:lnTo>
                    <a:close/>
                  </a:path>
                  <a:path w="1449704" h="700404">
                    <a:moveTo>
                      <a:pt x="1253109" y="184899"/>
                    </a:moveTo>
                    <a:lnTo>
                      <a:pt x="1252588" y="184607"/>
                    </a:lnTo>
                    <a:lnTo>
                      <a:pt x="1251940" y="183946"/>
                    </a:lnTo>
                    <a:lnTo>
                      <a:pt x="1250505" y="184467"/>
                    </a:lnTo>
                    <a:lnTo>
                      <a:pt x="1249540" y="185153"/>
                    </a:lnTo>
                    <a:lnTo>
                      <a:pt x="1248549" y="185737"/>
                    </a:lnTo>
                    <a:lnTo>
                      <a:pt x="1249070" y="186016"/>
                    </a:lnTo>
                    <a:lnTo>
                      <a:pt x="1249603" y="186334"/>
                    </a:lnTo>
                    <a:lnTo>
                      <a:pt x="1250213" y="186677"/>
                    </a:lnTo>
                    <a:lnTo>
                      <a:pt x="1251153" y="186093"/>
                    </a:lnTo>
                    <a:lnTo>
                      <a:pt x="1253109" y="184899"/>
                    </a:lnTo>
                    <a:close/>
                  </a:path>
                  <a:path w="1449704" h="700404">
                    <a:moveTo>
                      <a:pt x="1279296" y="170446"/>
                    </a:moveTo>
                    <a:lnTo>
                      <a:pt x="1279194" y="170180"/>
                    </a:lnTo>
                    <a:lnTo>
                      <a:pt x="1278928" y="169405"/>
                    </a:lnTo>
                    <a:lnTo>
                      <a:pt x="1278216" y="168783"/>
                    </a:lnTo>
                    <a:lnTo>
                      <a:pt x="1277670" y="168097"/>
                    </a:lnTo>
                    <a:lnTo>
                      <a:pt x="1276692" y="169075"/>
                    </a:lnTo>
                    <a:lnTo>
                      <a:pt x="1276096" y="169633"/>
                    </a:lnTo>
                    <a:lnTo>
                      <a:pt x="1276667" y="170281"/>
                    </a:lnTo>
                    <a:lnTo>
                      <a:pt x="1277226" y="170929"/>
                    </a:lnTo>
                    <a:lnTo>
                      <a:pt x="1277810" y="171589"/>
                    </a:lnTo>
                    <a:lnTo>
                      <a:pt x="1278305" y="171107"/>
                    </a:lnTo>
                    <a:lnTo>
                      <a:pt x="1279296" y="170446"/>
                    </a:lnTo>
                    <a:close/>
                  </a:path>
                  <a:path w="1449704" h="700404">
                    <a:moveTo>
                      <a:pt x="1320863" y="158381"/>
                    </a:moveTo>
                    <a:lnTo>
                      <a:pt x="1319911" y="158165"/>
                    </a:lnTo>
                    <a:lnTo>
                      <a:pt x="1318018" y="157721"/>
                    </a:lnTo>
                    <a:lnTo>
                      <a:pt x="1317840" y="157734"/>
                    </a:lnTo>
                    <a:lnTo>
                      <a:pt x="1317269" y="158280"/>
                    </a:lnTo>
                    <a:lnTo>
                      <a:pt x="1316786" y="158762"/>
                    </a:lnTo>
                    <a:lnTo>
                      <a:pt x="1316316" y="159219"/>
                    </a:lnTo>
                    <a:lnTo>
                      <a:pt x="1317345" y="159435"/>
                    </a:lnTo>
                    <a:lnTo>
                      <a:pt x="1318323" y="159766"/>
                    </a:lnTo>
                    <a:lnTo>
                      <a:pt x="1319415" y="159753"/>
                    </a:lnTo>
                    <a:lnTo>
                      <a:pt x="1319784" y="159740"/>
                    </a:lnTo>
                    <a:lnTo>
                      <a:pt x="1320380" y="158864"/>
                    </a:lnTo>
                    <a:lnTo>
                      <a:pt x="1320863" y="158381"/>
                    </a:lnTo>
                    <a:close/>
                  </a:path>
                  <a:path w="1449704" h="700404">
                    <a:moveTo>
                      <a:pt x="1344612" y="189420"/>
                    </a:moveTo>
                    <a:lnTo>
                      <a:pt x="1343888" y="188861"/>
                    </a:lnTo>
                    <a:lnTo>
                      <a:pt x="1343152" y="188315"/>
                    </a:lnTo>
                    <a:lnTo>
                      <a:pt x="1342428" y="187756"/>
                    </a:lnTo>
                    <a:lnTo>
                      <a:pt x="1340383" y="188125"/>
                    </a:lnTo>
                    <a:lnTo>
                      <a:pt x="1340840" y="188950"/>
                    </a:lnTo>
                    <a:lnTo>
                      <a:pt x="1341120" y="189915"/>
                    </a:lnTo>
                    <a:lnTo>
                      <a:pt x="1341882" y="190525"/>
                    </a:lnTo>
                    <a:lnTo>
                      <a:pt x="1342110" y="190690"/>
                    </a:lnTo>
                    <a:lnTo>
                      <a:pt x="1343660" y="189814"/>
                    </a:lnTo>
                    <a:lnTo>
                      <a:pt x="1344612" y="189420"/>
                    </a:lnTo>
                    <a:close/>
                  </a:path>
                  <a:path w="1449704" h="700404">
                    <a:moveTo>
                      <a:pt x="1345311" y="195986"/>
                    </a:moveTo>
                    <a:lnTo>
                      <a:pt x="1344790" y="195694"/>
                    </a:lnTo>
                    <a:lnTo>
                      <a:pt x="1344129" y="195046"/>
                    </a:lnTo>
                    <a:lnTo>
                      <a:pt x="1343761" y="195186"/>
                    </a:lnTo>
                    <a:lnTo>
                      <a:pt x="1342707" y="195554"/>
                    </a:lnTo>
                    <a:lnTo>
                      <a:pt x="1341742" y="196253"/>
                    </a:lnTo>
                    <a:lnTo>
                      <a:pt x="1340751" y="196824"/>
                    </a:lnTo>
                    <a:lnTo>
                      <a:pt x="1341272" y="197116"/>
                    </a:lnTo>
                    <a:lnTo>
                      <a:pt x="1341793" y="197421"/>
                    </a:lnTo>
                    <a:lnTo>
                      <a:pt x="1342415" y="197764"/>
                    </a:lnTo>
                    <a:lnTo>
                      <a:pt x="1345311" y="195986"/>
                    </a:lnTo>
                    <a:close/>
                  </a:path>
                  <a:path w="1449704" h="700404">
                    <a:moveTo>
                      <a:pt x="1358887" y="191731"/>
                    </a:moveTo>
                    <a:lnTo>
                      <a:pt x="1358849" y="190576"/>
                    </a:lnTo>
                    <a:lnTo>
                      <a:pt x="1358798" y="189407"/>
                    </a:lnTo>
                    <a:lnTo>
                      <a:pt x="1358760" y="188252"/>
                    </a:lnTo>
                    <a:lnTo>
                      <a:pt x="1356258" y="189471"/>
                    </a:lnTo>
                    <a:lnTo>
                      <a:pt x="1355026" y="190093"/>
                    </a:lnTo>
                    <a:lnTo>
                      <a:pt x="1356321" y="190639"/>
                    </a:lnTo>
                    <a:lnTo>
                      <a:pt x="1357604" y="191198"/>
                    </a:lnTo>
                    <a:lnTo>
                      <a:pt x="1358887" y="191731"/>
                    </a:lnTo>
                    <a:close/>
                  </a:path>
                  <a:path w="1449704" h="700404">
                    <a:moveTo>
                      <a:pt x="1368425" y="200507"/>
                    </a:moveTo>
                    <a:lnTo>
                      <a:pt x="1368272" y="197027"/>
                    </a:lnTo>
                    <a:lnTo>
                      <a:pt x="1363726" y="197866"/>
                    </a:lnTo>
                    <a:lnTo>
                      <a:pt x="1366862" y="199618"/>
                    </a:lnTo>
                    <a:lnTo>
                      <a:pt x="1368425" y="200507"/>
                    </a:lnTo>
                    <a:close/>
                  </a:path>
                  <a:path w="1449704" h="700404">
                    <a:moveTo>
                      <a:pt x="1385316" y="164071"/>
                    </a:moveTo>
                    <a:lnTo>
                      <a:pt x="1384782" y="163779"/>
                    </a:lnTo>
                    <a:lnTo>
                      <a:pt x="1384147" y="163118"/>
                    </a:lnTo>
                    <a:lnTo>
                      <a:pt x="1382699" y="163639"/>
                    </a:lnTo>
                    <a:lnTo>
                      <a:pt x="1381747" y="164325"/>
                    </a:lnTo>
                    <a:lnTo>
                      <a:pt x="1380744" y="164909"/>
                    </a:lnTo>
                    <a:lnTo>
                      <a:pt x="1381277" y="165201"/>
                    </a:lnTo>
                    <a:lnTo>
                      <a:pt x="1381937" y="165849"/>
                    </a:lnTo>
                    <a:lnTo>
                      <a:pt x="1382293" y="165709"/>
                    </a:lnTo>
                    <a:lnTo>
                      <a:pt x="1383347" y="165341"/>
                    </a:lnTo>
                    <a:lnTo>
                      <a:pt x="1384312" y="164642"/>
                    </a:lnTo>
                    <a:lnTo>
                      <a:pt x="1385316" y="164071"/>
                    </a:lnTo>
                    <a:close/>
                  </a:path>
                  <a:path w="1449704" h="700404">
                    <a:moveTo>
                      <a:pt x="1390180" y="190347"/>
                    </a:moveTo>
                    <a:lnTo>
                      <a:pt x="1389151" y="190068"/>
                    </a:lnTo>
                    <a:lnTo>
                      <a:pt x="1388630" y="189776"/>
                    </a:lnTo>
                    <a:lnTo>
                      <a:pt x="1388122" y="190627"/>
                    </a:lnTo>
                    <a:lnTo>
                      <a:pt x="1387094" y="192303"/>
                    </a:lnTo>
                    <a:lnTo>
                      <a:pt x="1387729" y="192671"/>
                    </a:lnTo>
                    <a:lnTo>
                      <a:pt x="1388770" y="193255"/>
                    </a:lnTo>
                    <a:lnTo>
                      <a:pt x="1389253" y="192379"/>
                    </a:lnTo>
                    <a:lnTo>
                      <a:pt x="1389900" y="191516"/>
                    </a:lnTo>
                    <a:lnTo>
                      <a:pt x="1390180" y="190347"/>
                    </a:lnTo>
                    <a:close/>
                  </a:path>
                  <a:path w="1449704" h="700404">
                    <a:moveTo>
                      <a:pt x="1412621" y="158851"/>
                    </a:moveTo>
                    <a:lnTo>
                      <a:pt x="1410538" y="157683"/>
                    </a:lnTo>
                    <a:lnTo>
                      <a:pt x="1409852" y="158483"/>
                    </a:lnTo>
                    <a:lnTo>
                      <a:pt x="1409103" y="159283"/>
                    </a:lnTo>
                    <a:lnTo>
                      <a:pt x="1408595" y="160147"/>
                    </a:lnTo>
                    <a:lnTo>
                      <a:pt x="1408506" y="160286"/>
                    </a:lnTo>
                    <a:lnTo>
                      <a:pt x="1409509" y="160680"/>
                    </a:lnTo>
                    <a:lnTo>
                      <a:pt x="1410055" y="160985"/>
                    </a:lnTo>
                    <a:lnTo>
                      <a:pt x="1410906" y="160286"/>
                    </a:lnTo>
                    <a:lnTo>
                      <a:pt x="1411770" y="159550"/>
                    </a:lnTo>
                    <a:lnTo>
                      <a:pt x="1412621" y="158851"/>
                    </a:lnTo>
                    <a:close/>
                  </a:path>
                  <a:path w="1449704" h="700404">
                    <a:moveTo>
                      <a:pt x="1418437" y="189534"/>
                    </a:moveTo>
                    <a:lnTo>
                      <a:pt x="1417916" y="189255"/>
                    </a:lnTo>
                    <a:lnTo>
                      <a:pt x="1417256" y="188595"/>
                    </a:lnTo>
                    <a:lnTo>
                      <a:pt x="1416900" y="188734"/>
                    </a:lnTo>
                    <a:lnTo>
                      <a:pt x="1415834" y="189103"/>
                    </a:lnTo>
                    <a:lnTo>
                      <a:pt x="1414881" y="189801"/>
                    </a:lnTo>
                    <a:lnTo>
                      <a:pt x="1413878" y="190373"/>
                    </a:lnTo>
                    <a:lnTo>
                      <a:pt x="1414399" y="190677"/>
                    </a:lnTo>
                    <a:lnTo>
                      <a:pt x="1415554" y="191325"/>
                    </a:lnTo>
                    <a:lnTo>
                      <a:pt x="1418437" y="189534"/>
                    </a:lnTo>
                    <a:close/>
                  </a:path>
                  <a:path w="1449704" h="700404">
                    <a:moveTo>
                      <a:pt x="1449476" y="162775"/>
                    </a:moveTo>
                    <a:lnTo>
                      <a:pt x="1448447" y="162572"/>
                    </a:lnTo>
                    <a:lnTo>
                      <a:pt x="1447457" y="162229"/>
                    </a:lnTo>
                    <a:lnTo>
                      <a:pt x="1446377" y="162255"/>
                    </a:lnTo>
                    <a:lnTo>
                      <a:pt x="1445996" y="162255"/>
                    </a:lnTo>
                    <a:lnTo>
                      <a:pt x="1445412" y="163144"/>
                    </a:lnTo>
                    <a:lnTo>
                      <a:pt x="1444917" y="163614"/>
                    </a:lnTo>
                    <a:lnTo>
                      <a:pt x="1445933" y="163855"/>
                    </a:lnTo>
                    <a:lnTo>
                      <a:pt x="1446936" y="164084"/>
                    </a:lnTo>
                    <a:lnTo>
                      <a:pt x="1447914" y="164325"/>
                    </a:lnTo>
                    <a:lnTo>
                      <a:pt x="1448981" y="163258"/>
                    </a:lnTo>
                    <a:lnTo>
                      <a:pt x="1449476" y="162775"/>
                    </a:lnTo>
                    <a:close/>
                  </a:path>
                </a:pathLst>
              </a:custGeom>
              <a:solidFill>
                <a:srgbClr val="4F5252">
                  <a:alpha val="29998"/>
                </a:srgbClr>
              </a:solidFill>
            </p:spPr>
            <p:txBody>
              <a:bodyPr wrap="square" lIns="0" tIns="0" rIns="0" bIns="0" rtlCol="0"/>
              <a:lstStyle/>
              <a:p>
                <a:endParaRPr/>
              </a:p>
            </p:txBody>
          </p:sp>
          <p:sp>
            <p:nvSpPr>
              <p:cNvPr id="129" name="object 200">
                <a:extLst>
                  <a:ext uri="{FF2B5EF4-FFF2-40B4-BE49-F238E27FC236}">
                    <a16:creationId xmlns:a16="http://schemas.microsoft.com/office/drawing/2014/main" id="{2DF5983F-7D64-955E-158D-CA90D725D56C}"/>
                  </a:ext>
                </a:extLst>
              </p:cNvPr>
              <p:cNvSpPr/>
              <p:nvPr/>
            </p:nvSpPr>
            <p:spPr>
              <a:xfrm>
                <a:off x="4075061" y="7766545"/>
                <a:ext cx="871219" cy="768985"/>
              </a:xfrm>
              <a:custGeom>
                <a:avLst/>
                <a:gdLst/>
                <a:ahLst/>
                <a:cxnLst/>
                <a:rect l="l" t="t" r="r" b="b"/>
                <a:pathLst>
                  <a:path w="871220" h="768984">
                    <a:moveTo>
                      <a:pt x="9664" y="286956"/>
                    </a:moveTo>
                    <a:lnTo>
                      <a:pt x="3695" y="284810"/>
                    </a:lnTo>
                    <a:lnTo>
                      <a:pt x="2057" y="295630"/>
                    </a:lnTo>
                    <a:lnTo>
                      <a:pt x="4165" y="300240"/>
                    </a:lnTo>
                    <a:lnTo>
                      <a:pt x="0" y="305765"/>
                    </a:lnTo>
                    <a:lnTo>
                      <a:pt x="5994" y="307886"/>
                    </a:lnTo>
                    <a:lnTo>
                      <a:pt x="6362" y="303936"/>
                    </a:lnTo>
                    <a:lnTo>
                      <a:pt x="7480" y="299808"/>
                    </a:lnTo>
                    <a:lnTo>
                      <a:pt x="6350" y="292239"/>
                    </a:lnTo>
                    <a:lnTo>
                      <a:pt x="9664" y="286956"/>
                    </a:lnTo>
                    <a:close/>
                  </a:path>
                  <a:path w="871220" h="768984">
                    <a:moveTo>
                      <a:pt x="11010" y="316712"/>
                    </a:moveTo>
                    <a:lnTo>
                      <a:pt x="4749" y="312724"/>
                    </a:lnTo>
                    <a:lnTo>
                      <a:pt x="4457" y="318414"/>
                    </a:lnTo>
                    <a:lnTo>
                      <a:pt x="3352" y="324281"/>
                    </a:lnTo>
                    <a:lnTo>
                      <a:pt x="4762" y="334086"/>
                    </a:lnTo>
                    <a:lnTo>
                      <a:pt x="812" y="340080"/>
                    </a:lnTo>
                    <a:lnTo>
                      <a:pt x="7429" y="342658"/>
                    </a:lnTo>
                    <a:lnTo>
                      <a:pt x="8991" y="329044"/>
                    </a:lnTo>
                    <a:lnTo>
                      <a:pt x="6375" y="323862"/>
                    </a:lnTo>
                    <a:lnTo>
                      <a:pt x="11010" y="316712"/>
                    </a:lnTo>
                    <a:close/>
                  </a:path>
                  <a:path w="871220" h="768984">
                    <a:moveTo>
                      <a:pt x="16141" y="399161"/>
                    </a:moveTo>
                    <a:lnTo>
                      <a:pt x="16065" y="398348"/>
                    </a:lnTo>
                    <a:lnTo>
                      <a:pt x="15570" y="397802"/>
                    </a:lnTo>
                    <a:lnTo>
                      <a:pt x="14363" y="396506"/>
                    </a:lnTo>
                    <a:lnTo>
                      <a:pt x="11049" y="395033"/>
                    </a:lnTo>
                    <a:lnTo>
                      <a:pt x="9664" y="395655"/>
                    </a:lnTo>
                    <a:lnTo>
                      <a:pt x="11658" y="397205"/>
                    </a:lnTo>
                    <a:lnTo>
                      <a:pt x="13817" y="398665"/>
                    </a:lnTo>
                    <a:lnTo>
                      <a:pt x="16116" y="400037"/>
                    </a:lnTo>
                    <a:lnTo>
                      <a:pt x="16141" y="399161"/>
                    </a:lnTo>
                    <a:close/>
                  </a:path>
                  <a:path w="871220" h="768984">
                    <a:moveTo>
                      <a:pt x="54914" y="224142"/>
                    </a:moveTo>
                    <a:lnTo>
                      <a:pt x="54889" y="222377"/>
                    </a:lnTo>
                    <a:lnTo>
                      <a:pt x="54279" y="220230"/>
                    </a:lnTo>
                    <a:lnTo>
                      <a:pt x="52603" y="220040"/>
                    </a:lnTo>
                    <a:lnTo>
                      <a:pt x="51193" y="219938"/>
                    </a:lnTo>
                    <a:lnTo>
                      <a:pt x="50114" y="220929"/>
                    </a:lnTo>
                    <a:lnTo>
                      <a:pt x="49974" y="223100"/>
                    </a:lnTo>
                    <a:lnTo>
                      <a:pt x="50152" y="224790"/>
                    </a:lnTo>
                    <a:lnTo>
                      <a:pt x="50279" y="228231"/>
                    </a:lnTo>
                    <a:lnTo>
                      <a:pt x="50723" y="228803"/>
                    </a:lnTo>
                    <a:lnTo>
                      <a:pt x="52082" y="230657"/>
                    </a:lnTo>
                    <a:lnTo>
                      <a:pt x="53454" y="232486"/>
                    </a:lnTo>
                    <a:lnTo>
                      <a:pt x="53886" y="230276"/>
                    </a:lnTo>
                    <a:lnTo>
                      <a:pt x="54495" y="228053"/>
                    </a:lnTo>
                    <a:lnTo>
                      <a:pt x="54914" y="224142"/>
                    </a:lnTo>
                    <a:close/>
                  </a:path>
                  <a:path w="871220" h="768984">
                    <a:moveTo>
                      <a:pt x="61290" y="259359"/>
                    </a:moveTo>
                    <a:lnTo>
                      <a:pt x="59778" y="255765"/>
                    </a:lnTo>
                    <a:lnTo>
                      <a:pt x="57467" y="254838"/>
                    </a:lnTo>
                    <a:lnTo>
                      <a:pt x="55892" y="253619"/>
                    </a:lnTo>
                    <a:lnTo>
                      <a:pt x="54444" y="255739"/>
                    </a:lnTo>
                    <a:lnTo>
                      <a:pt x="51485" y="258292"/>
                    </a:lnTo>
                    <a:lnTo>
                      <a:pt x="52895" y="264477"/>
                    </a:lnTo>
                    <a:lnTo>
                      <a:pt x="55245" y="268706"/>
                    </a:lnTo>
                    <a:lnTo>
                      <a:pt x="57391" y="273494"/>
                    </a:lnTo>
                    <a:lnTo>
                      <a:pt x="58242" y="273672"/>
                    </a:lnTo>
                    <a:lnTo>
                      <a:pt x="58801" y="273989"/>
                    </a:lnTo>
                    <a:lnTo>
                      <a:pt x="59588" y="273050"/>
                    </a:lnTo>
                    <a:lnTo>
                      <a:pt x="60960" y="272034"/>
                    </a:lnTo>
                    <a:lnTo>
                      <a:pt x="61061" y="271157"/>
                    </a:lnTo>
                    <a:lnTo>
                      <a:pt x="61290" y="268808"/>
                    </a:lnTo>
                    <a:lnTo>
                      <a:pt x="60985" y="266509"/>
                    </a:lnTo>
                    <a:lnTo>
                      <a:pt x="60807" y="261886"/>
                    </a:lnTo>
                    <a:lnTo>
                      <a:pt x="61290" y="259359"/>
                    </a:lnTo>
                    <a:close/>
                  </a:path>
                  <a:path w="871220" h="768984">
                    <a:moveTo>
                      <a:pt x="66433" y="176593"/>
                    </a:moveTo>
                    <a:lnTo>
                      <a:pt x="66344" y="171348"/>
                    </a:lnTo>
                    <a:lnTo>
                      <a:pt x="66065" y="166611"/>
                    </a:lnTo>
                    <a:lnTo>
                      <a:pt x="65849" y="161886"/>
                    </a:lnTo>
                    <a:lnTo>
                      <a:pt x="64300" y="163055"/>
                    </a:lnTo>
                    <a:lnTo>
                      <a:pt x="61328" y="165608"/>
                    </a:lnTo>
                    <a:lnTo>
                      <a:pt x="61417" y="165925"/>
                    </a:lnTo>
                    <a:lnTo>
                      <a:pt x="61264" y="168198"/>
                    </a:lnTo>
                    <a:lnTo>
                      <a:pt x="59169" y="170611"/>
                    </a:lnTo>
                    <a:lnTo>
                      <a:pt x="59397" y="172567"/>
                    </a:lnTo>
                    <a:lnTo>
                      <a:pt x="59626" y="174713"/>
                    </a:lnTo>
                    <a:lnTo>
                      <a:pt x="61569" y="176466"/>
                    </a:lnTo>
                    <a:lnTo>
                      <a:pt x="62865" y="178562"/>
                    </a:lnTo>
                    <a:lnTo>
                      <a:pt x="64617" y="177393"/>
                    </a:lnTo>
                    <a:lnTo>
                      <a:pt x="66433" y="176593"/>
                    </a:lnTo>
                    <a:close/>
                  </a:path>
                  <a:path w="871220" h="768984">
                    <a:moveTo>
                      <a:pt x="111531" y="379984"/>
                    </a:moveTo>
                    <a:lnTo>
                      <a:pt x="110909" y="374434"/>
                    </a:lnTo>
                    <a:lnTo>
                      <a:pt x="111036" y="373037"/>
                    </a:lnTo>
                    <a:lnTo>
                      <a:pt x="109537" y="372364"/>
                    </a:lnTo>
                    <a:lnTo>
                      <a:pt x="108089" y="371640"/>
                    </a:lnTo>
                    <a:lnTo>
                      <a:pt x="106705" y="370903"/>
                    </a:lnTo>
                    <a:lnTo>
                      <a:pt x="106083" y="375399"/>
                    </a:lnTo>
                    <a:lnTo>
                      <a:pt x="108877" y="380352"/>
                    </a:lnTo>
                    <a:lnTo>
                      <a:pt x="102844" y="387388"/>
                    </a:lnTo>
                    <a:lnTo>
                      <a:pt x="110299" y="390334"/>
                    </a:lnTo>
                    <a:lnTo>
                      <a:pt x="110591" y="385241"/>
                    </a:lnTo>
                    <a:lnTo>
                      <a:pt x="111531" y="379984"/>
                    </a:lnTo>
                    <a:close/>
                  </a:path>
                  <a:path w="871220" h="768984">
                    <a:moveTo>
                      <a:pt x="180619" y="155613"/>
                    </a:moveTo>
                    <a:lnTo>
                      <a:pt x="180505" y="151599"/>
                    </a:lnTo>
                    <a:lnTo>
                      <a:pt x="179768" y="145440"/>
                    </a:lnTo>
                    <a:lnTo>
                      <a:pt x="178993" y="141020"/>
                    </a:lnTo>
                    <a:lnTo>
                      <a:pt x="176136" y="140639"/>
                    </a:lnTo>
                    <a:lnTo>
                      <a:pt x="174396" y="149529"/>
                    </a:lnTo>
                    <a:lnTo>
                      <a:pt x="175577" y="149466"/>
                    </a:lnTo>
                    <a:lnTo>
                      <a:pt x="175742" y="153454"/>
                    </a:lnTo>
                    <a:lnTo>
                      <a:pt x="175742" y="157480"/>
                    </a:lnTo>
                    <a:lnTo>
                      <a:pt x="176276" y="162560"/>
                    </a:lnTo>
                    <a:lnTo>
                      <a:pt x="177634" y="163436"/>
                    </a:lnTo>
                    <a:lnTo>
                      <a:pt x="178422" y="164426"/>
                    </a:lnTo>
                    <a:lnTo>
                      <a:pt x="179146" y="162826"/>
                    </a:lnTo>
                    <a:lnTo>
                      <a:pt x="180403" y="161163"/>
                    </a:lnTo>
                    <a:lnTo>
                      <a:pt x="180619" y="155613"/>
                    </a:lnTo>
                    <a:close/>
                  </a:path>
                  <a:path w="871220" h="768984">
                    <a:moveTo>
                      <a:pt x="227888" y="389153"/>
                    </a:moveTo>
                    <a:lnTo>
                      <a:pt x="220129" y="381749"/>
                    </a:lnTo>
                    <a:lnTo>
                      <a:pt x="221538" y="374167"/>
                    </a:lnTo>
                    <a:lnTo>
                      <a:pt x="220827" y="366598"/>
                    </a:lnTo>
                    <a:lnTo>
                      <a:pt x="220560" y="366179"/>
                    </a:lnTo>
                    <a:lnTo>
                      <a:pt x="220218" y="365772"/>
                    </a:lnTo>
                    <a:lnTo>
                      <a:pt x="216852" y="367944"/>
                    </a:lnTo>
                    <a:lnTo>
                      <a:pt x="216789" y="368236"/>
                    </a:lnTo>
                    <a:lnTo>
                      <a:pt x="216585" y="368566"/>
                    </a:lnTo>
                    <a:lnTo>
                      <a:pt x="216560" y="368871"/>
                    </a:lnTo>
                    <a:lnTo>
                      <a:pt x="216331" y="371792"/>
                    </a:lnTo>
                    <a:lnTo>
                      <a:pt x="216687" y="374650"/>
                    </a:lnTo>
                    <a:lnTo>
                      <a:pt x="216852" y="378866"/>
                    </a:lnTo>
                    <a:lnTo>
                      <a:pt x="215811" y="383260"/>
                    </a:lnTo>
                    <a:lnTo>
                      <a:pt x="217881" y="387438"/>
                    </a:lnTo>
                    <a:lnTo>
                      <a:pt x="219722" y="391922"/>
                    </a:lnTo>
                    <a:lnTo>
                      <a:pt x="218046" y="397243"/>
                    </a:lnTo>
                    <a:lnTo>
                      <a:pt x="219951" y="398780"/>
                    </a:lnTo>
                    <a:lnTo>
                      <a:pt x="222796" y="397979"/>
                    </a:lnTo>
                    <a:lnTo>
                      <a:pt x="226161" y="396786"/>
                    </a:lnTo>
                    <a:lnTo>
                      <a:pt x="227888" y="389153"/>
                    </a:lnTo>
                    <a:close/>
                  </a:path>
                  <a:path w="871220" h="768984">
                    <a:moveTo>
                      <a:pt x="228295" y="425259"/>
                    </a:moveTo>
                    <a:lnTo>
                      <a:pt x="225069" y="419595"/>
                    </a:lnTo>
                    <a:lnTo>
                      <a:pt x="227380" y="411022"/>
                    </a:lnTo>
                    <a:lnTo>
                      <a:pt x="226923" y="403821"/>
                    </a:lnTo>
                    <a:lnTo>
                      <a:pt x="226872" y="402894"/>
                    </a:lnTo>
                    <a:lnTo>
                      <a:pt x="225425" y="402259"/>
                    </a:lnTo>
                    <a:lnTo>
                      <a:pt x="224637" y="401459"/>
                    </a:lnTo>
                    <a:lnTo>
                      <a:pt x="223913" y="402526"/>
                    </a:lnTo>
                    <a:lnTo>
                      <a:pt x="222580" y="403669"/>
                    </a:lnTo>
                    <a:lnTo>
                      <a:pt x="222542" y="409308"/>
                    </a:lnTo>
                    <a:lnTo>
                      <a:pt x="222834" y="413918"/>
                    </a:lnTo>
                    <a:lnTo>
                      <a:pt x="223240" y="424103"/>
                    </a:lnTo>
                    <a:lnTo>
                      <a:pt x="224942" y="424484"/>
                    </a:lnTo>
                    <a:lnTo>
                      <a:pt x="226682" y="424815"/>
                    </a:lnTo>
                    <a:lnTo>
                      <a:pt x="228295" y="425259"/>
                    </a:lnTo>
                    <a:close/>
                  </a:path>
                  <a:path w="871220" h="768984">
                    <a:moveTo>
                      <a:pt x="300659" y="678027"/>
                    </a:moveTo>
                    <a:lnTo>
                      <a:pt x="300228" y="665302"/>
                    </a:lnTo>
                    <a:lnTo>
                      <a:pt x="299732" y="665581"/>
                    </a:lnTo>
                    <a:lnTo>
                      <a:pt x="299085" y="665861"/>
                    </a:lnTo>
                    <a:lnTo>
                      <a:pt x="298526" y="666140"/>
                    </a:lnTo>
                    <a:lnTo>
                      <a:pt x="299034" y="670115"/>
                    </a:lnTo>
                    <a:lnTo>
                      <a:pt x="299593" y="674052"/>
                    </a:lnTo>
                    <a:lnTo>
                      <a:pt x="300240" y="677964"/>
                    </a:lnTo>
                    <a:lnTo>
                      <a:pt x="300659" y="678027"/>
                    </a:lnTo>
                    <a:close/>
                  </a:path>
                  <a:path w="871220" h="768984">
                    <a:moveTo>
                      <a:pt x="303314" y="596036"/>
                    </a:moveTo>
                    <a:lnTo>
                      <a:pt x="302615" y="592607"/>
                    </a:lnTo>
                    <a:lnTo>
                      <a:pt x="301574" y="589661"/>
                    </a:lnTo>
                    <a:lnTo>
                      <a:pt x="299974" y="587044"/>
                    </a:lnTo>
                    <a:lnTo>
                      <a:pt x="299402" y="586066"/>
                    </a:lnTo>
                    <a:lnTo>
                      <a:pt x="296976" y="585978"/>
                    </a:lnTo>
                    <a:lnTo>
                      <a:pt x="295402" y="585482"/>
                    </a:lnTo>
                    <a:lnTo>
                      <a:pt x="295109" y="586549"/>
                    </a:lnTo>
                    <a:lnTo>
                      <a:pt x="294525" y="587730"/>
                    </a:lnTo>
                    <a:lnTo>
                      <a:pt x="294297" y="588772"/>
                    </a:lnTo>
                    <a:lnTo>
                      <a:pt x="294309" y="590232"/>
                    </a:lnTo>
                    <a:lnTo>
                      <a:pt x="294995" y="591578"/>
                    </a:lnTo>
                    <a:lnTo>
                      <a:pt x="297294" y="592201"/>
                    </a:lnTo>
                    <a:lnTo>
                      <a:pt x="298869" y="593140"/>
                    </a:lnTo>
                    <a:lnTo>
                      <a:pt x="295554" y="595795"/>
                    </a:lnTo>
                    <a:lnTo>
                      <a:pt x="296405" y="596671"/>
                    </a:lnTo>
                    <a:lnTo>
                      <a:pt x="297383" y="598411"/>
                    </a:lnTo>
                    <a:lnTo>
                      <a:pt x="299961" y="597763"/>
                    </a:lnTo>
                    <a:lnTo>
                      <a:pt x="303314" y="596036"/>
                    </a:lnTo>
                    <a:close/>
                  </a:path>
                  <a:path w="871220" h="768984">
                    <a:moveTo>
                      <a:pt x="306946" y="188023"/>
                    </a:moveTo>
                    <a:lnTo>
                      <a:pt x="305193" y="184594"/>
                    </a:lnTo>
                    <a:lnTo>
                      <a:pt x="304457" y="184378"/>
                    </a:lnTo>
                    <a:lnTo>
                      <a:pt x="303974" y="184048"/>
                    </a:lnTo>
                    <a:lnTo>
                      <a:pt x="303453" y="184124"/>
                    </a:lnTo>
                    <a:lnTo>
                      <a:pt x="302526" y="184137"/>
                    </a:lnTo>
                    <a:lnTo>
                      <a:pt x="300507" y="188468"/>
                    </a:lnTo>
                    <a:lnTo>
                      <a:pt x="298602" y="192671"/>
                    </a:lnTo>
                    <a:lnTo>
                      <a:pt x="296837" y="197053"/>
                    </a:lnTo>
                    <a:lnTo>
                      <a:pt x="299072" y="197891"/>
                    </a:lnTo>
                    <a:lnTo>
                      <a:pt x="299758" y="197573"/>
                    </a:lnTo>
                    <a:lnTo>
                      <a:pt x="303542" y="195783"/>
                    </a:lnTo>
                    <a:lnTo>
                      <a:pt x="306946" y="188023"/>
                    </a:lnTo>
                    <a:close/>
                  </a:path>
                  <a:path w="871220" h="768984">
                    <a:moveTo>
                      <a:pt x="329222" y="543267"/>
                    </a:moveTo>
                    <a:lnTo>
                      <a:pt x="328498" y="536168"/>
                    </a:lnTo>
                    <a:lnTo>
                      <a:pt x="328968" y="528675"/>
                    </a:lnTo>
                    <a:lnTo>
                      <a:pt x="325805" y="502729"/>
                    </a:lnTo>
                    <a:lnTo>
                      <a:pt x="322910" y="509968"/>
                    </a:lnTo>
                    <a:lnTo>
                      <a:pt x="322681" y="516890"/>
                    </a:lnTo>
                    <a:lnTo>
                      <a:pt x="323583" y="523684"/>
                    </a:lnTo>
                    <a:lnTo>
                      <a:pt x="324078" y="530504"/>
                    </a:lnTo>
                    <a:lnTo>
                      <a:pt x="324205" y="537324"/>
                    </a:lnTo>
                    <a:lnTo>
                      <a:pt x="324815" y="544068"/>
                    </a:lnTo>
                    <a:lnTo>
                      <a:pt x="326402" y="557504"/>
                    </a:lnTo>
                    <a:lnTo>
                      <a:pt x="329184" y="550265"/>
                    </a:lnTo>
                    <a:lnTo>
                      <a:pt x="329222" y="543267"/>
                    </a:lnTo>
                    <a:close/>
                  </a:path>
                  <a:path w="871220" h="768984">
                    <a:moveTo>
                      <a:pt x="329501" y="586994"/>
                    </a:moveTo>
                    <a:lnTo>
                      <a:pt x="324866" y="583907"/>
                    </a:lnTo>
                    <a:lnTo>
                      <a:pt x="326351" y="578751"/>
                    </a:lnTo>
                    <a:lnTo>
                      <a:pt x="325729" y="576440"/>
                    </a:lnTo>
                    <a:lnTo>
                      <a:pt x="325462" y="573760"/>
                    </a:lnTo>
                    <a:lnTo>
                      <a:pt x="324396" y="573138"/>
                    </a:lnTo>
                    <a:lnTo>
                      <a:pt x="322986" y="573684"/>
                    </a:lnTo>
                    <a:lnTo>
                      <a:pt x="321195" y="574484"/>
                    </a:lnTo>
                    <a:lnTo>
                      <a:pt x="320929" y="577316"/>
                    </a:lnTo>
                    <a:lnTo>
                      <a:pt x="321195" y="579589"/>
                    </a:lnTo>
                    <a:lnTo>
                      <a:pt x="321373" y="583717"/>
                    </a:lnTo>
                    <a:lnTo>
                      <a:pt x="323100" y="589686"/>
                    </a:lnTo>
                    <a:lnTo>
                      <a:pt x="329501" y="586994"/>
                    </a:lnTo>
                    <a:close/>
                  </a:path>
                  <a:path w="871220" h="768984">
                    <a:moveTo>
                      <a:pt x="330885" y="366064"/>
                    </a:moveTo>
                    <a:lnTo>
                      <a:pt x="330822" y="358787"/>
                    </a:lnTo>
                    <a:lnTo>
                      <a:pt x="330581" y="352488"/>
                    </a:lnTo>
                    <a:lnTo>
                      <a:pt x="330073" y="345300"/>
                    </a:lnTo>
                    <a:lnTo>
                      <a:pt x="328637" y="344652"/>
                    </a:lnTo>
                    <a:lnTo>
                      <a:pt x="327850" y="343890"/>
                    </a:lnTo>
                    <a:lnTo>
                      <a:pt x="327126" y="344932"/>
                    </a:lnTo>
                    <a:lnTo>
                      <a:pt x="325843" y="346049"/>
                    </a:lnTo>
                    <a:lnTo>
                      <a:pt x="325615" y="349923"/>
                    </a:lnTo>
                    <a:lnTo>
                      <a:pt x="325907" y="352767"/>
                    </a:lnTo>
                    <a:lnTo>
                      <a:pt x="326161" y="359067"/>
                    </a:lnTo>
                    <a:lnTo>
                      <a:pt x="326148" y="362546"/>
                    </a:lnTo>
                    <a:lnTo>
                      <a:pt x="326656" y="366864"/>
                    </a:lnTo>
                    <a:lnTo>
                      <a:pt x="328028" y="367499"/>
                    </a:lnTo>
                    <a:lnTo>
                      <a:pt x="328815" y="368261"/>
                    </a:lnTo>
                    <a:lnTo>
                      <a:pt x="329552" y="367220"/>
                    </a:lnTo>
                    <a:lnTo>
                      <a:pt x="330885" y="366064"/>
                    </a:lnTo>
                    <a:close/>
                  </a:path>
                  <a:path w="871220" h="768984">
                    <a:moveTo>
                      <a:pt x="330987" y="705319"/>
                    </a:moveTo>
                    <a:lnTo>
                      <a:pt x="329806" y="702729"/>
                    </a:lnTo>
                    <a:lnTo>
                      <a:pt x="327736" y="698576"/>
                    </a:lnTo>
                    <a:lnTo>
                      <a:pt x="326821" y="700671"/>
                    </a:lnTo>
                    <a:lnTo>
                      <a:pt x="326440" y="703033"/>
                    </a:lnTo>
                    <a:lnTo>
                      <a:pt x="322897" y="707021"/>
                    </a:lnTo>
                    <a:lnTo>
                      <a:pt x="320992" y="708596"/>
                    </a:lnTo>
                    <a:lnTo>
                      <a:pt x="326339" y="710234"/>
                    </a:lnTo>
                    <a:lnTo>
                      <a:pt x="327901" y="710806"/>
                    </a:lnTo>
                    <a:lnTo>
                      <a:pt x="329476" y="711339"/>
                    </a:lnTo>
                    <a:lnTo>
                      <a:pt x="329946" y="709726"/>
                    </a:lnTo>
                    <a:lnTo>
                      <a:pt x="330454" y="708113"/>
                    </a:lnTo>
                    <a:lnTo>
                      <a:pt x="330835" y="706501"/>
                    </a:lnTo>
                    <a:lnTo>
                      <a:pt x="330974" y="705929"/>
                    </a:lnTo>
                    <a:lnTo>
                      <a:pt x="330987" y="705319"/>
                    </a:lnTo>
                    <a:close/>
                  </a:path>
                  <a:path w="871220" h="768984">
                    <a:moveTo>
                      <a:pt x="331266" y="730567"/>
                    </a:moveTo>
                    <a:lnTo>
                      <a:pt x="324065" y="727481"/>
                    </a:lnTo>
                    <a:lnTo>
                      <a:pt x="322491" y="742594"/>
                    </a:lnTo>
                    <a:lnTo>
                      <a:pt x="322795" y="743280"/>
                    </a:lnTo>
                    <a:lnTo>
                      <a:pt x="322999" y="743978"/>
                    </a:lnTo>
                    <a:lnTo>
                      <a:pt x="323138" y="744689"/>
                    </a:lnTo>
                    <a:lnTo>
                      <a:pt x="324535" y="746975"/>
                    </a:lnTo>
                    <a:lnTo>
                      <a:pt x="326021" y="749198"/>
                    </a:lnTo>
                    <a:lnTo>
                      <a:pt x="327571" y="751395"/>
                    </a:lnTo>
                    <a:lnTo>
                      <a:pt x="327774" y="748271"/>
                    </a:lnTo>
                    <a:lnTo>
                      <a:pt x="327837" y="745172"/>
                    </a:lnTo>
                    <a:lnTo>
                      <a:pt x="327431" y="742188"/>
                    </a:lnTo>
                    <a:lnTo>
                      <a:pt x="326745" y="737222"/>
                    </a:lnTo>
                    <a:lnTo>
                      <a:pt x="331266" y="730567"/>
                    </a:lnTo>
                    <a:close/>
                  </a:path>
                  <a:path w="871220" h="768984">
                    <a:moveTo>
                      <a:pt x="333298" y="335013"/>
                    </a:moveTo>
                    <a:lnTo>
                      <a:pt x="328752" y="330606"/>
                    </a:lnTo>
                    <a:lnTo>
                      <a:pt x="329628" y="321576"/>
                    </a:lnTo>
                    <a:lnTo>
                      <a:pt x="328066" y="317322"/>
                    </a:lnTo>
                    <a:lnTo>
                      <a:pt x="327380" y="312978"/>
                    </a:lnTo>
                    <a:lnTo>
                      <a:pt x="320967" y="317931"/>
                    </a:lnTo>
                    <a:lnTo>
                      <a:pt x="326504" y="322249"/>
                    </a:lnTo>
                    <a:lnTo>
                      <a:pt x="324485" y="327825"/>
                    </a:lnTo>
                    <a:lnTo>
                      <a:pt x="326948" y="339966"/>
                    </a:lnTo>
                    <a:lnTo>
                      <a:pt x="333298" y="335013"/>
                    </a:lnTo>
                    <a:close/>
                  </a:path>
                  <a:path w="871220" h="768984">
                    <a:moveTo>
                      <a:pt x="333400" y="690626"/>
                    </a:moveTo>
                    <a:lnTo>
                      <a:pt x="329158" y="687146"/>
                    </a:lnTo>
                    <a:lnTo>
                      <a:pt x="330339" y="680732"/>
                    </a:lnTo>
                    <a:lnTo>
                      <a:pt x="329768" y="677887"/>
                    </a:lnTo>
                    <a:lnTo>
                      <a:pt x="329526" y="675055"/>
                    </a:lnTo>
                    <a:lnTo>
                      <a:pt x="329488" y="674636"/>
                    </a:lnTo>
                    <a:lnTo>
                      <a:pt x="328295" y="674039"/>
                    </a:lnTo>
                    <a:lnTo>
                      <a:pt x="326936" y="674674"/>
                    </a:lnTo>
                    <a:lnTo>
                      <a:pt x="325221" y="675551"/>
                    </a:lnTo>
                    <a:lnTo>
                      <a:pt x="325018" y="678980"/>
                    </a:lnTo>
                    <a:lnTo>
                      <a:pt x="325297" y="681824"/>
                    </a:lnTo>
                    <a:lnTo>
                      <a:pt x="325501" y="687552"/>
                    </a:lnTo>
                    <a:lnTo>
                      <a:pt x="327380" y="694207"/>
                    </a:lnTo>
                    <a:lnTo>
                      <a:pt x="333400" y="690626"/>
                    </a:lnTo>
                    <a:close/>
                  </a:path>
                  <a:path w="871220" h="768984">
                    <a:moveTo>
                      <a:pt x="349440" y="585952"/>
                    </a:moveTo>
                    <a:lnTo>
                      <a:pt x="349275" y="585812"/>
                    </a:lnTo>
                    <a:lnTo>
                      <a:pt x="349084" y="585685"/>
                    </a:lnTo>
                    <a:lnTo>
                      <a:pt x="348970" y="585546"/>
                    </a:lnTo>
                    <a:lnTo>
                      <a:pt x="345300" y="588518"/>
                    </a:lnTo>
                    <a:lnTo>
                      <a:pt x="343077" y="590346"/>
                    </a:lnTo>
                    <a:lnTo>
                      <a:pt x="347294" y="596226"/>
                    </a:lnTo>
                    <a:lnTo>
                      <a:pt x="347802" y="595718"/>
                    </a:lnTo>
                    <a:lnTo>
                      <a:pt x="348983" y="594715"/>
                    </a:lnTo>
                    <a:lnTo>
                      <a:pt x="349097" y="591718"/>
                    </a:lnTo>
                    <a:lnTo>
                      <a:pt x="349440" y="585952"/>
                    </a:lnTo>
                    <a:close/>
                  </a:path>
                  <a:path w="871220" h="768984">
                    <a:moveTo>
                      <a:pt x="350748" y="285648"/>
                    </a:moveTo>
                    <a:lnTo>
                      <a:pt x="350570" y="283362"/>
                    </a:lnTo>
                    <a:lnTo>
                      <a:pt x="350215" y="279006"/>
                    </a:lnTo>
                    <a:lnTo>
                      <a:pt x="349326" y="274777"/>
                    </a:lnTo>
                    <a:lnTo>
                      <a:pt x="348640" y="270497"/>
                    </a:lnTo>
                    <a:lnTo>
                      <a:pt x="342734" y="274637"/>
                    </a:lnTo>
                    <a:lnTo>
                      <a:pt x="347472" y="278498"/>
                    </a:lnTo>
                    <a:lnTo>
                      <a:pt x="345274" y="284035"/>
                    </a:lnTo>
                    <a:lnTo>
                      <a:pt x="341591" y="286512"/>
                    </a:lnTo>
                    <a:lnTo>
                      <a:pt x="343522" y="288378"/>
                    </a:lnTo>
                    <a:lnTo>
                      <a:pt x="345935" y="289394"/>
                    </a:lnTo>
                    <a:lnTo>
                      <a:pt x="349465" y="291388"/>
                    </a:lnTo>
                    <a:lnTo>
                      <a:pt x="349935" y="288124"/>
                    </a:lnTo>
                    <a:lnTo>
                      <a:pt x="350748" y="285648"/>
                    </a:lnTo>
                    <a:close/>
                  </a:path>
                  <a:path w="871220" h="768984">
                    <a:moveTo>
                      <a:pt x="351536" y="757224"/>
                    </a:moveTo>
                    <a:lnTo>
                      <a:pt x="350697" y="755319"/>
                    </a:lnTo>
                    <a:lnTo>
                      <a:pt x="349567" y="754722"/>
                    </a:lnTo>
                    <a:lnTo>
                      <a:pt x="348754" y="753986"/>
                    </a:lnTo>
                    <a:lnTo>
                      <a:pt x="347218" y="755510"/>
                    </a:lnTo>
                    <a:lnTo>
                      <a:pt x="345592" y="756970"/>
                    </a:lnTo>
                    <a:lnTo>
                      <a:pt x="341350" y="761568"/>
                    </a:lnTo>
                    <a:lnTo>
                      <a:pt x="349897" y="764120"/>
                    </a:lnTo>
                    <a:lnTo>
                      <a:pt x="342455" y="767410"/>
                    </a:lnTo>
                    <a:lnTo>
                      <a:pt x="343230" y="767842"/>
                    </a:lnTo>
                    <a:lnTo>
                      <a:pt x="343903" y="768629"/>
                    </a:lnTo>
                    <a:lnTo>
                      <a:pt x="346227" y="768654"/>
                    </a:lnTo>
                    <a:lnTo>
                      <a:pt x="348894" y="768311"/>
                    </a:lnTo>
                    <a:lnTo>
                      <a:pt x="350354" y="765175"/>
                    </a:lnTo>
                    <a:lnTo>
                      <a:pt x="351091" y="762393"/>
                    </a:lnTo>
                    <a:lnTo>
                      <a:pt x="351396" y="761428"/>
                    </a:lnTo>
                    <a:lnTo>
                      <a:pt x="351282" y="758482"/>
                    </a:lnTo>
                    <a:lnTo>
                      <a:pt x="351536" y="757224"/>
                    </a:lnTo>
                    <a:close/>
                  </a:path>
                  <a:path w="871220" h="768984">
                    <a:moveTo>
                      <a:pt x="351815" y="310222"/>
                    </a:moveTo>
                    <a:lnTo>
                      <a:pt x="351637" y="307416"/>
                    </a:lnTo>
                    <a:lnTo>
                      <a:pt x="351383" y="301320"/>
                    </a:lnTo>
                    <a:lnTo>
                      <a:pt x="348297" y="294944"/>
                    </a:lnTo>
                    <a:lnTo>
                      <a:pt x="347408" y="298196"/>
                    </a:lnTo>
                    <a:lnTo>
                      <a:pt x="347903" y="302425"/>
                    </a:lnTo>
                    <a:lnTo>
                      <a:pt x="345401" y="304558"/>
                    </a:lnTo>
                    <a:lnTo>
                      <a:pt x="343471" y="307822"/>
                    </a:lnTo>
                    <a:lnTo>
                      <a:pt x="345440" y="309753"/>
                    </a:lnTo>
                    <a:lnTo>
                      <a:pt x="347865" y="311429"/>
                    </a:lnTo>
                    <a:lnTo>
                      <a:pt x="347306" y="313918"/>
                    </a:lnTo>
                    <a:lnTo>
                      <a:pt x="348335" y="314121"/>
                    </a:lnTo>
                    <a:lnTo>
                      <a:pt x="349338" y="314490"/>
                    </a:lnTo>
                    <a:lnTo>
                      <a:pt x="350774" y="314502"/>
                    </a:lnTo>
                    <a:lnTo>
                      <a:pt x="351790" y="313512"/>
                    </a:lnTo>
                    <a:lnTo>
                      <a:pt x="351815" y="310222"/>
                    </a:lnTo>
                    <a:close/>
                  </a:path>
                  <a:path w="871220" h="768984">
                    <a:moveTo>
                      <a:pt x="353250" y="333286"/>
                    </a:moveTo>
                    <a:lnTo>
                      <a:pt x="352577" y="331508"/>
                    </a:lnTo>
                    <a:lnTo>
                      <a:pt x="352399" y="326948"/>
                    </a:lnTo>
                    <a:lnTo>
                      <a:pt x="352450" y="324053"/>
                    </a:lnTo>
                    <a:lnTo>
                      <a:pt x="351942" y="320332"/>
                    </a:lnTo>
                    <a:lnTo>
                      <a:pt x="350685" y="319671"/>
                    </a:lnTo>
                    <a:lnTo>
                      <a:pt x="349935" y="318884"/>
                    </a:lnTo>
                    <a:lnTo>
                      <a:pt x="349173" y="319849"/>
                    </a:lnTo>
                    <a:lnTo>
                      <a:pt x="347751" y="320878"/>
                    </a:lnTo>
                    <a:lnTo>
                      <a:pt x="347497" y="326301"/>
                    </a:lnTo>
                    <a:lnTo>
                      <a:pt x="347967" y="330784"/>
                    </a:lnTo>
                    <a:lnTo>
                      <a:pt x="347281" y="337210"/>
                    </a:lnTo>
                    <a:lnTo>
                      <a:pt x="339991" y="340690"/>
                    </a:lnTo>
                    <a:lnTo>
                      <a:pt x="349631" y="339775"/>
                    </a:lnTo>
                    <a:lnTo>
                      <a:pt x="351790" y="336715"/>
                    </a:lnTo>
                    <a:lnTo>
                      <a:pt x="353250" y="333286"/>
                    </a:lnTo>
                    <a:close/>
                  </a:path>
                  <a:path w="871220" h="768984">
                    <a:moveTo>
                      <a:pt x="353263" y="461429"/>
                    </a:moveTo>
                    <a:lnTo>
                      <a:pt x="353085" y="459168"/>
                    </a:lnTo>
                    <a:lnTo>
                      <a:pt x="352920" y="454660"/>
                    </a:lnTo>
                    <a:lnTo>
                      <a:pt x="349694" y="449135"/>
                    </a:lnTo>
                    <a:lnTo>
                      <a:pt x="349275" y="451929"/>
                    </a:lnTo>
                    <a:lnTo>
                      <a:pt x="348678" y="454736"/>
                    </a:lnTo>
                    <a:lnTo>
                      <a:pt x="348322" y="459803"/>
                    </a:lnTo>
                    <a:lnTo>
                      <a:pt x="352082" y="465175"/>
                    </a:lnTo>
                    <a:lnTo>
                      <a:pt x="353199" y="464172"/>
                    </a:lnTo>
                    <a:lnTo>
                      <a:pt x="353263" y="461429"/>
                    </a:lnTo>
                    <a:close/>
                  </a:path>
                  <a:path w="871220" h="768984">
                    <a:moveTo>
                      <a:pt x="355447" y="514096"/>
                    </a:moveTo>
                    <a:lnTo>
                      <a:pt x="354990" y="506590"/>
                    </a:lnTo>
                    <a:lnTo>
                      <a:pt x="354380" y="491553"/>
                    </a:lnTo>
                    <a:lnTo>
                      <a:pt x="354215" y="484009"/>
                    </a:lnTo>
                    <a:lnTo>
                      <a:pt x="353669" y="476529"/>
                    </a:lnTo>
                    <a:lnTo>
                      <a:pt x="353568" y="475272"/>
                    </a:lnTo>
                    <a:lnTo>
                      <a:pt x="351917" y="474306"/>
                    </a:lnTo>
                    <a:lnTo>
                      <a:pt x="350977" y="473214"/>
                    </a:lnTo>
                    <a:lnTo>
                      <a:pt x="350380" y="474294"/>
                    </a:lnTo>
                    <a:lnTo>
                      <a:pt x="349275" y="475437"/>
                    </a:lnTo>
                    <a:lnTo>
                      <a:pt x="349351" y="482231"/>
                    </a:lnTo>
                    <a:lnTo>
                      <a:pt x="352132" y="488505"/>
                    </a:lnTo>
                    <a:lnTo>
                      <a:pt x="345630" y="500189"/>
                    </a:lnTo>
                    <a:lnTo>
                      <a:pt x="353352" y="503974"/>
                    </a:lnTo>
                    <a:lnTo>
                      <a:pt x="345211" y="514032"/>
                    </a:lnTo>
                    <a:lnTo>
                      <a:pt x="350520" y="517867"/>
                    </a:lnTo>
                    <a:lnTo>
                      <a:pt x="346519" y="526440"/>
                    </a:lnTo>
                    <a:lnTo>
                      <a:pt x="348564" y="526148"/>
                    </a:lnTo>
                    <a:lnTo>
                      <a:pt x="353034" y="524840"/>
                    </a:lnTo>
                    <a:lnTo>
                      <a:pt x="355396" y="522719"/>
                    </a:lnTo>
                    <a:lnTo>
                      <a:pt x="355447" y="514096"/>
                    </a:lnTo>
                    <a:close/>
                  </a:path>
                  <a:path w="871220" h="768984">
                    <a:moveTo>
                      <a:pt x="380936" y="231495"/>
                    </a:moveTo>
                    <a:lnTo>
                      <a:pt x="380733" y="228066"/>
                    </a:lnTo>
                    <a:lnTo>
                      <a:pt x="380212" y="223786"/>
                    </a:lnTo>
                    <a:lnTo>
                      <a:pt x="378841" y="223151"/>
                    </a:lnTo>
                    <a:lnTo>
                      <a:pt x="378040" y="222389"/>
                    </a:lnTo>
                    <a:lnTo>
                      <a:pt x="377329" y="223431"/>
                    </a:lnTo>
                    <a:lnTo>
                      <a:pt x="376135" y="224497"/>
                    </a:lnTo>
                    <a:lnTo>
                      <a:pt x="375678" y="227241"/>
                    </a:lnTo>
                    <a:lnTo>
                      <a:pt x="376008" y="228942"/>
                    </a:lnTo>
                    <a:lnTo>
                      <a:pt x="376135" y="232371"/>
                    </a:lnTo>
                    <a:lnTo>
                      <a:pt x="375932" y="234175"/>
                    </a:lnTo>
                    <a:lnTo>
                      <a:pt x="376783" y="237236"/>
                    </a:lnTo>
                    <a:lnTo>
                      <a:pt x="377913" y="238467"/>
                    </a:lnTo>
                    <a:lnTo>
                      <a:pt x="378739" y="239801"/>
                    </a:lnTo>
                    <a:lnTo>
                      <a:pt x="379437" y="238188"/>
                    </a:lnTo>
                    <a:lnTo>
                      <a:pt x="380657" y="236512"/>
                    </a:lnTo>
                    <a:lnTo>
                      <a:pt x="380936" y="231495"/>
                    </a:lnTo>
                    <a:close/>
                  </a:path>
                  <a:path w="871220" h="768984">
                    <a:moveTo>
                      <a:pt x="404812" y="259003"/>
                    </a:moveTo>
                    <a:lnTo>
                      <a:pt x="404660" y="256730"/>
                    </a:lnTo>
                    <a:lnTo>
                      <a:pt x="404469" y="252234"/>
                    </a:lnTo>
                    <a:lnTo>
                      <a:pt x="401256" y="246710"/>
                    </a:lnTo>
                    <a:lnTo>
                      <a:pt x="400837" y="249504"/>
                    </a:lnTo>
                    <a:lnTo>
                      <a:pt x="400253" y="252298"/>
                    </a:lnTo>
                    <a:lnTo>
                      <a:pt x="400050" y="255066"/>
                    </a:lnTo>
                    <a:lnTo>
                      <a:pt x="399884" y="257378"/>
                    </a:lnTo>
                    <a:lnTo>
                      <a:pt x="399986" y="259702"/>
                    </a:lnTo>
                    <a:lnTo>
                      <a:pt x="400507" y="262432"/>
                    </a:lnTo>
                    <a:lnTo>
                      <a:pt x="402234" y="262636"/>
                    </a:lnTo>
                    <a:lnTo>
                      <a:pt x="403644" y="262763"/>
                    </a:lnTo>
                    <a:lnTo>
                      <a:pt x="404749" y="261747"/>
                    </a:lnTo>
                    <a:lnTo>
                      <a:pt x="404812" y="259003"/>
                    </a:lnTo>
                    <a:close/>
                  </a:path>
                  <a:path w="871220" h="768984">
                    <a:moveTo>
                      <a:pt x="412686" y="413016"/>
                    </a:moveTo>
                    <a:lnTo>
                      <a:pt x="405815" y="409321"/>
                    </a:lnTo>
                    <a:lnTo>
                      <a:pt x="405574" y="400075"/>
                    </a:lnTo>
                    <a:lnTo>
                      <a:pt x="408762" y="395147"/>
                    </a:lnTo>
                    <a:lnTo>
                      <a:pt x="402551" y="393801"/>
                    </a:lnTo>
                    <a:lnTo>
                      <a:pt x="402158" y="397167"/>
                    </a:lnTo>
                    <a:lnTo>
                      <a:pt x="401447" y="400596"/>
                    </a:lnTo>
                    <a:lnTo>
                      <a:pt x="401370" y="409117"/>
                    </a:lnTo>
                    <a:lnTo>
                      <a:pt x="401764" y="414261"/>
                    </a:lnTo>
                    <a:lnTo>
                      <a:pt x="402488" y="432587"/>
                    </a:lnTo>
                    <a:lnTo>
                      <a:pt x="405815" y="429590"/>
                    </a:lnTo>
                    <a:lnTo>
                      <a:pt x="405574" y="426631"/>
                    </a:lnTo>
                    <a:lnTo>
                      <a:pt x="405815" y="423799"/>
                    </a:lnTo>
                    <a:lnTo>
                      <a:pt x="407390" y="421309"/>
                    </a:lnTo>
                    <a:lnTo>
                      <a:pt x="412686" y="413016"/>
                    </a:lnTo>
                    <a:close/>
                  </a:path>
                  <a:path w="871220" h="768984">
                    <a:moveTo>
                      <a:pt x="429399" y="182308"/>
                    </a:moveTo>
                    <a:lnTo>
                      <a:pt x="428917" y="178777"/>
                    </a:lnTo>
                    <a:lnTo>
                      <a:pt x="426339" y="181000"/>
                    </a:lnTo>
                    <a:lnTo>
                      <a:pt x="423697" y="183108"/>
                    </a:lnTo>
                    <a:lnTo>
                      <a:pt x="421030" y="185140"/>
                    </a:lnTo>
                    <a:lnTo>
                      <a:pt x="420839" y="187109"/>
                    </a:lnTo>
                    <a:lnTo>
                      <a:pt x="420573" y="189103"/>
                    </a:lnTo>
                    <a:lnTo>
                      <a:pt x="420281" y="192811"/>
                    </a:lnTo>
                    <a:lnTo>
                      <a:pt x="420522" y="194500"/>
                    </a:lnTo>
                    <a:lnTo>
                      <a:pt x="420585" y="196215"/>
                    </a:lnTo>
                    <a:lnTo>
                      <a:pt x="420751" y="200202"/>
                    </a:lnTo>
                    <a:lnTo>
                      <a:pt x="420776" y="204228"/>
                    </a:lnTo>
                    <a:lnTo>
                      <a:pt x="421259" y="209092"/>
                    </a:lnTo>
                    <a:lnTo>
                      <a:pt x="422617" y="209727"/>
                    </a:lnTo>
                    <a:lnTo>
                      <a:pt x="423418" y="210502"/>
                    </a:lnTo>
                    <a:lnTo>
                      <a:pt x="424154" y="209486"/>
                    </a:lnTo>
                    <a:lnTo>
                      <a:pt x="425488" y="208381"/>
                    </a:lnTo>
                    <a:lnTo>
                      <a:pt x="425691" y="201764"/>
                    </a:lnTo>
                    <a:lnTo>
                      <a:pt x="423125" y="195541"/>
                    </a:lnTo>
                    <a:lnTo>
                      <a:pt x="428726" y="186067"/>
                    </a:lnTo>
                    <a:lnTo>
                      <a:pt x="429399" y="182308"/>
                    </a:lnTo>
                    <a:close/>
                  </a:path>
                  <a:path w="871220" h="768984">
                    <a:moveTo>
                      <a:pt x="450621" y="162242"/>
                    </a:moveTo>
                    <a:lnTo>
                      <a:pt x="450291" y="160667"/>
                    </a:lnTo>
                    <a:lnTo>
                      <a:pt x="449973" y="159067"/>
                    </a:lnTo>
                    <a:lnTo>
                      <a:pt x="449630" y="157492"/>
                    </a:lnTo>
                    <a:lnTo>
                      <a:pt x="448614" y="158724"/>
                    </a:lnTo>
                    <a:lnTo>
                      <a:pt x="446544" y="161099"/>
                    </a:lnTo>
                    <a:lnTo>
                      <a:pt x="446913" y="161632"/>
                    </a:lnTo>
                    <a:lnTo>
                      <a:pt x="447230" y="162217"/>
                    </a:lnTo>
                    <a:lnTo>
                      <a:pt x="447802" y="163017"/>
                    </a:lnTo>
                    <a:lnTo>
                      <a:pt x="449580" y="162433"/>
                    </a:lnTo>
                    <a:lnTo>
                      <a:pt x="450621" y="162242"/>
                    </a:lnTo>
                    <a:close/>
                  </a:path>
                  <a:path w="871220" h="768984">
                    <a:moveTo>
                      <a:pt x="482561" y="397776"/>
                    </a:moveTo>
                    <a:lnTo>
                      <a:pt x="478142" y="392176"/>
                    </a:lnTo>
                    <a:lnTo>
                      <a:pt x="478485" y="385483"/>
                    </a:lnTo>
                    <a:lnTo>
                      <a:pt x="478523" y="384632"/>
                    </a:lnTo>
                    <a:lnTo>
                      <a:pt x="476986" y="383971"/>
                    </a:lnTo>
                    <a:lnTo>
                      <a:pt x="475996" y="383044"/>
                    </a:lnTo>
                    <a:lnTo>
                      <a:pt x="474687" y="384619"/>
                    </a:lnTo>
                    <a:lnTo>
                      <a:pt x="471271" y="388251"/>
                    </a:lnTo>
                    <a:lnTo>
                      <a:pt x="466775" y="391045"/>
                    </a:lnTo>
                    <a:lnTo>
                      <a:pt x="475475" y="396862"/>
                    </a:lnTo>
                    <a:lnTo>
                      <a:pt x="475437" y="400570"/>
                    </a:lnTo>
                    <a:lnTo>
                      <a:pt x="474319" y="404520"/>
                    </a:lnTo>
                    <a:lnTo>
                      <a:pt x="476516" y="404520"/>
                    </a:lnTo>
                    <a:lnTo>
                      <a:pt x="478726" y="404698"/>
                    </a:lnTo>
                    <a:lnTo>
                      <a:pt x="480936" y="404812"/>
                    </a:lnTo>
                    <a:lnTo>
                      <a:pt x="482561" y="397776"/>
                    </a:lnTo>
                    <a:close/>
                  </a:path>
                  <a:path w="871220" h="768984">
                    <a:moveTo>
                      <a:pt x="492696" y="274497"/>
                    </a:moveTo>
                    <a:lnTo>
                      <a:pt x="492620" y="272186"/>
                    </a:lnTo>
                    <a:lnTo>
                      <a:pt x="492099" y="269455"/>
                    </a:lnTo>
                    <a:lnTo>
                      <a:pt x="490347" y="269265"/>
                    </a:lnTo>
                    <a:lnTo>
                      <a:pt x="488924" y="269201"/>
                    </a:lnTo>
                    <a:lnTo>
                      <a:pt x="487857" y="270192"/>
                    </a:lnTo>
                    <a:lnTo>
                      <a:pt x="487781" y="272935"/>
                    </a:lnTo>
                    <a:lnTo>
                      <a:pt x="487959" y="275221"/>
                    </a:lnTo>
                    <a:lnTo>
                      <a:pt x="488048" y="277520"/>
                    </a:lnTo>
                    <a:lnTo>
                      <a:pt x="489762" y="281038"/>
                    </a:lnTo>
                    <a:lnTo>
                      <a:pt x="485355" y="286613"/>
                    </a:lnTo>
                    <a:lnTo>
                      <a:pt x="491528" y="288632"/>
                    </a:lnTo>
                    <a:lnTo>
                      <a:pt x="491883" y="284695"/>
                    </a:lnTo>
                    <a:lnTo>
                      <a:pt x="492353" y="280733"/>
                    </a:lnTo>
                    <a:lnTo>
                      <a:pt x="492696" y="274497"/>
                    </a:lnTo>
                    <a:close/>
                  </a:path>
                  <a:path w="871220" h="768984">
                    <a:moveTo>
                      <a:pt x="501637" y="369697"/>
                    </a:moveTo>
                    <a:lnTo>
                      <a:pt x="501256" y="367398"/>
                    </a:lnTo>
                    <a:lnTo>
                      <a:pt x="498614" y="364642"/>
                    </a:lnTo>
                    <a:lnTo>
                      <a:pt x="495935" y="363702"/>
                    </a:lnTo>
                    <a:lnTo>
                      <a:pt x="493737" y="362458"/>
                    </a:lnTo>
                    <a:lnTo>
                      <a:pt x="493039" y="364324"/>
                    </a:lnTo>
                    <a:lnTo>
                      <a:pt x="491934" y="366242"/>
                    </a:lnTo>
                    <a:lnTo>
                      <a:pt x="491769" y="368071"/>
                    </a:lnTo>
                    <a:lnTo>
                      <a:pt x="491528" y="371005"/>
                    </a:lnTo>
                    <a:lnTo>
                      <a:pt x="491909" y="373862"/>
                    </a:lnTo>
                    <a:lnTo>
                      <a:pt x="492290" y="384873"/>
                    </a:lnTo>
                    <a:lnTo>
                      <a:pt x="492594" y="389318"/>
                    </a:lnTo>
                    <a:lnTo>
                      <a:pt x="493763" y="389953"/>
                    </a:lnTo>
                    <a:lnTo>
                      <a:pt x="495134" y="389343"/>
                    </a:lnTo>
                    <a:lnTo>
                      <a:pt x="496989" y="388302"/>
                    </a:lnTo>
                    <a:lnTo>
                      <a:pt x="495554" y="382384"/>
                    </a:lnTo>
                    <a:lnTo>
                      <a:pt x="497611" y="376847"/>
                    </a:lnTo>
                    <a:lnTo>
                      <a:pt x="501637" y="369697"/>
                    </a:lnTo>
                    <a:close/>
                  </a:path>
                  <a:path w="871220" h="768984">
                    <a:moveTo>
                      <a:pt x="509447" y="161823"/>
                    </a:moveTo>
                    <a:lnTo>
                      <a:pt x="503174" y="157835"/>
                    </a:lnTo>
                    <a:lnTo>
                      <a:pt x="502881" y="163537"/>
                    </a:lnTo>
                    <a:lnTo>
                      <a:pt x="501789" y="169405"/>
                    </a:lnTo>
                    <a:lnTo>
                      <a:pt x="503186" y="179209"/>
                    </a:lnTo>
                    <a:lnTo>
                      <a:pt x="499237" y="185216"/>
                    </a:lnTo>
                    <a:lnTo>
                      <a:pt x="505853" y="187782"/>
                    </a:lnTo>
                    <a:lnTo>
                      <a:pt x="507415" y="174167"/>
                    </a:lnTo>
                    <a:lnTo>
                      <a:pt x="504799" y="168973"/>
                    </a:lnTo>
                    <a:lnTo>
                      <a:pt x="509447" y="161823"/>
                    </a:lnTo>
                    <a:close/>
                  </a:path>
                  <a:path w="871220" h="768984">
                    <a:moveTo>
                      <a:pt x="509651" y="38087"/>
                    </a:moveTo>
                    <a:lnTo>
                      <a:pt x="505091" y="34251"/>
                    </a:lnTo>
                    <a:lnTo>
                      <a:pt x="505574" y="29032"/>
                    </a:lnTo>
                    <a:lnTo>
                      <a:pt x="500405" y="26009"/>
                    </a:lnTo>
                    <a:lnTo>
                      <a:pt x="498944" y="26301"/>
                    </a:lnTo>
                    <a:lnTo>
                      <a:pt x="497852" y="26631"/>
                    </a:lnTo>
                    <a:lnTo>
                      <a:pt x="497840" y="31267"/>
                    </a:lnTo>
                    <a:lnTo>
                      <a:pt x="497662" y="35966"/>
                    </a:lnTo>
                    <a:lnTo>
                      <a:pt x="501053" y="42062"/>
                    </a:lnTo>
                    <a:lnTo>
                      <a:pt x="501954" y="41897"/>
                    </a:lnTo>
                    <a:lnTo>
                      <a:pt x="509651" y="38087"/>
                    </a:lnTo>
                    <a:close/>
                  </a:path>
                  <a:path w="871220" h="768984">
                    <a:moveTo>
                      <a:pt x="516293" y="10845"/>
                    </a:moveTo>
                    <a:lnTo>
                      <a:pt x="513524" y="6718"/>
                    </a:lnTo>
                    <a:lnTo>
                      <a:pt x="511213" y="3365"/>
                    </a:lnTo>
                    <a:lnTo>
                      <a:pt x="508952" y="0"/>
                    </a:lnTo>
                    <a:lnTo>
                      <a:pt x="508673" y="2387"/>
                    </a:lnTo>
                    <a:lnTo>
                      <a:pt x="509282" y="5054"/>
                    </a:lnTo>
                    <a:lnTo>
                      <a:pt x="509447" y="8953"/>
                    </a:lnTo>
                    <a:lnTo>
                      <a:pt x="511276" y="14935"/>
                    </a:lnTo>
                    <a:lnTo>
                      <a:pt x="512343" y="14262"/>
                    </a:lnTo>
                    <a:lnTo>
                      <a:pt x="513930" y="13703"/>
                    </a:lnTo>
                    <a:lnTo>
                      <a:pt x="514731" y="12166"/>
                    </a:lnTo>
                    <a:lnTo>
                      <a:pt x="515467" y="11493"/>
                    </a:lnTo>
                    <a:lnTo>
                      <a:pt x="516293" y="10845"/>
                    </a:lnTo>
                    <a:close/>
                  </a:path>
                  <a:path w="871220" h="768984">
                    <a:moveTo>
                      <a:pt x="518604" y="344627"/>
                    </a:moveTo>
                    <a:lnTo>
                      <a:pt x="518109" y="341198"/>
                    </a:lnTo>
                    <a:lnTo>
                      <a:pt x="517817" y="333667"/>
                    </a:lnTo>
                    <a:lnTo>
                      <a:pt x="517791" y="329590"/>
                    </a:lnTo>
                    <a:lnTo>
                      <a:pt x="517385" y="325589"/>
                    </a:lnTo>
                    <a:lnTo>
                      <a:pt x="517296" y="324777"/>
                    </a:lnTo>
                    <a:lnTo>
                      <a:pt x="515785" y="324281"/>
                    </a:lnTo>
                    <a:lnTo>
                      <a:pt x="514934" y="323621"/>
                    </a:lnTo>
                    <a:lnTo>
                      <a:pt x="514273" y="324688"/>
                    </a:lnTo>
                    <a:lnTo>
                      <a:pt x="513270" y="325767"/>
                    </a:lnTo>
                    <a:lnTo>
                      <a:pt x="513016" y="326821"/>
                    </a:lnTo>
                    <a:lnTo>
                      <a:pt x="512914" y="331838"/>
                    </a:lnTo>
                    <a:lnTo>
                      <a:pt x="513702" y="336816"/>
                    </a:lnTo>
                    <a:lnTo>
                      <a:pt x="513308" y="341896"/>
                    </a:lnTo>
                    <a:lnTo>
                      <a:pt x="509689" y="347230"/>
                    </a:lnTo>
                    <a:lnTo>
                      <a:pt x="509282" y="347624"/>
                    </a:lnTo>
                    <a:lnTo>
                      <a:pt x="512445" y="350177"/>
                    </a:lnTo>
                    <a:lnTo>
                      <a:pt x="513956" y="351713"/>
                    </a:lnTo>
                    <a:lnTo>
                      <a:pt x="515429" y="350532"/>
                    </a:lnTo>
                    <a:lnTo>
                      <a:pt x="518045" y="349224"/>
                    </a:lnTo>
                    <a:lnTo>
                      <a:pt x="518604" y="344627"/>
                    </a:lnTo>
                    <a:close/>
                  </a:path>
                  <a:path w="871220" h="768984">
                    <a:moveTo>
                      <a:pt x="539762" y="112737"/>
                    </a:moveTo>
                    <a:lnTo>
                      <a:pt x="534365" y="106006"/>
                    </a:lnTo>
                    <a:lnTo>
                      <a:pt x="536003" y="99898"/>
                    </a:lnTo>
                    <a:lnTo>
                      <a:pt x="535698" y="92265"/>
                    </a:lnTo>
                    <a:lnTo>
                      <a:pt x="535622" y="85902"/>
                    </a:lnTo>
                    <a:lnTo>
                      <a:pt x="534873" y="78994"/>
                    </a:lnTo>
                    <a:lnTo>
                      <a:pt x="531456" y="78727"/>
                    </a:lnTo>
                    <a:lnTo>
                      <a:pt x="529488" y="78892"/>
                    </a:lnTo>
                    <a:lnTo>
                      <a:pt x="528447" y="78981"/>
                    </a:lnTo>
                    <a:lnTo>
                      <a:pt x="526453" y="80391"/>
                    </a:lnTo>
                    <a:lnTo>
                      <a:pt x="525792" y="82931"/>
                    </a:lnTo>
                    <a:lnTo>
                      <a:pt x="525526" y="85001"/>
                    </a:lnTo>
                    <a:lnTo>
                      <a:pt x="529094" y="90182"/>
                    </a:lnTo>
                    <a:lnTo>
                      <a:pt x="535127" y="93002"/>
                    </a:lnTo>
                    <a:lnTo>
                      <a:pt x="525716" y="100152"/>
                    </a:lnTo>
                    <a:lnTo>
                      <a:pt x="526034" y="104673"/>
                    </a:lnTo>
                    <a:lnTo>
                      <a:pt x="535114" y="109461"/>
                    </a:lnTo>
                    <a:lnTo>
                      <a:pt x="532028" y="114541"/>
                    </a:lnTo>
                    <a:lnTo>
                      <a:pt x="527215" y="121170"/>
                    </a:lnTo>
                    <a:lnTo>
                      <a:pt x="529297" y="122910"/>
                    </a:lnTo>
                    <a:lnTo>
                      <a:pt x="530123" y="124256"/>
                    </a:lnTo>
                    <a:lnTo>
                      <a:pt x="531368" y="123037"/>
                    </a:lnTo>
                    <a:lnTo>
                      <a:pt x="532815" y="121881"/>
                    </a:lnTo>
                    <a:lnTo>
                      <a:pt x="539762" y="112737"/>
                    </a:lnTo>
                    <a:close/>
                  </a:path>
                  <a:path w="871220" h="768984">
                    <a:moveTo>
                      <a:pt x="540194" y="202158"/>
                    </a:moveTo>
                    <a:lnTo>
                      <a:pt x="539991" y="197002"/>
                    </a:lnTo>
                    <a:lnTo>
                      <a:pt x="539496" y="190982"/>
                    </a:lnTo>
                    <a:lnTo>
                      <a:pt x="538086" y="190334"/>
                    </a:lnTo>
                    <a:lnTo>
                      <a:pt x="537286" y="189572"/>
                    </a:lnTo>
                    <a:lnTo>
                      <a:pt x="536575" y="190627"/>
                    </a:lnTo>
                    <a:lnTo>
                      <a:pt x="535330" y="191719"/>
                    </a:lnTo>
                    <a:lnTo>
                      <a:pt x="535228" y="192697"/>
                    </a:lnTo>
                    <a:lnTo>
                      <a:pt x="535000" y="195021"/>
                    </a:lnTo>
                    <a:lnTo>
                      <a:pt x="535317" y="197294"/>
                    </a:lnTo>
                    <a:lnTo>
                      <a:pt x="535508" y="202450"/>
                    </a:lnTo>
                    <a:lnTo>
                      <a:pt x="535457" y="205359"/>
                    </a:lnTo>
                    <a:lnTo>
                      <a:pt x="535978" y="209067"/>
                    </a:lnTo>
                    <a:lnTo>
                      <a:pt x="537324" y="209702"/>
                    </a:lnTo>
                    <a:lnTo>
                      <a:pt x="538124" y="210464"/>
                    </a:lnTo>
                    <a:lnTo>
                      <a:pt x="538861" y="209410"/>
                    </a:lnTo>
                    <a:lnTo>
                      <a:pt x="540194" y="208280"/>
                    </a:lnTo>
                    <a:lnTo>
                      <a:pt x="540194" y="202158"/>
                    </a:lnTo>
                    <a:close/>
                  </a:path>
                  <a:path w="871220" h="768984">
                    <a:moveTo>
                      <a:pt x="544436" y="228180"/>
                    </a:moveTo>
                    <a:lnTo>
                      <a:pt x="539953" y="225082"/>
                    </a:lnTo>
                    <a:lnTo>
                      <a:pt x="541362" y="219900"/>
                    </a:lnTo>
                    <a:lnTo>
                      <a:pt x="540778" y="217601"/>
                    </a:lnTo>
                    <a:lnTo>
                      <a:pt x="540499" y="214922"/>
                    </a:lnTo>
                    <a:lnTo>
                      <a:pt x="539381" y="214312"/>
                    </a:lnTo>
                    <a:lnTo>
                      <a:pt x="539064" y="214452"/>
                    </a:lnTo>
                    <a:lnTo>
                      <a:pt x="537984" y="214896"/>
                    </a:lnTo>
                    <a:lnTo>
                      <a:pt x="536257" y="215722"/>
                    </a:lnTo>
                    <a:lnTo>
                      <a:pt x="535965" y="218579"/>
                    </a:lnTo>
                    <a:lnTo>
                      <a:pt x="536244" y="220853"/>
                    </a:lnTo>
                    <a:lnTo>
                      <a:pt x="536422" y="224993"/>
                    </a:lnTo>
                    <a:lnTo>
                      <a:pt x="538200" y="230936"/>
                    </a:lnTo>
                    <a:lnTo>
                      <a:pt x="544436" y="228180"/>
                    </a:lnTo>
                    <a:close/>
                  </a:path>
                  <a:path w="871220" h="768984">
                    <a:moveTo>
                      <a:pt x="545452" y="337997"/>
                    </a:moveTo>
                    <a:lnTo>
                      <a:pt x="544512" y="335470"/>
                    </a:lnTo>
                    <a:lnTo>
                      <a:pt x="543826" y="332778"/>
                    </a:lnTo>
                    <a:lnTo>
                      <a:pt x="542480" y="332867"/>
                    </a:lnTo>
                    <a:lnTo>
                      <a:pt x="540626" y="336105"/>
                    </a:lnTo>
                    <a:lnTo>
                      <a:pt x="538924" y="339267"/>
                    </a:lnTo>
                    <a:lnTo>
                      <a:pt x="537159" y="342493"/>
                    </a:lnTo>
                    <a:lnTo>
                      <a:pt x="537692" y="342658"/>
                    </a:lnTo>
                    <a:lnTo>
                      <a:pt x="538937" y="343585"/>
                    </a:lnTo>
                    <a:lnTo>
                      <a:pt x="539978" y="343306"/>
                    </a:lnTo>
                    <a:lnTo>
                      <a:pt x="541934" y="342785"/>
                    </a:lnTo>
                    <a:lnTo>
                      <a:pt x="545312" y="341350"/>
                    </a:lnTo>
                    <a:lnTo>
                      <a:pt x="545452" y="337997"/>
                    </a:lnTo>
                    <a:close/>
                  </a:path>
                  <a:path w="871220" h="768984">
                    <a:moveTo>
                      <a:pt x="568363" y="96367"/>
                    </a:moveTo>
                    <a:lnTo>
                      <a:pt x="567588" y="94551"/>
                    </a:lnTo>
                    <a:lnTo>
                      <a:pt x="566940" y="91998"/>
                    </a:lnTo>
                    <a:lnTo>
                      <a:pt x="564565" y="88569"/>
                    </a:lnTo>
                    <a:lnTo>
                      <a:pt x="562381" y="87985"/>
                    </a:lnTo>
                    <a:lnTo>
                      <a:pt x="560768" y="87083"/>
                    </a:lnTo>
                    <a:lnTo>
                      <a:pt x="560057" y="88633"/>
                    </a:lnTo>
                    <a:lnTo>
                      <a:pt x="559638" y="90297"/>
                    </a:lnTo>
                    <a:lnTo>
                      <a:pt x="555218" y="96215"/>
                    </a:lnTo>
                    <a:lnTo>
                      <a:pt x="566889" y="97218"/>
                    </a:lnTo>
                    <a:lnTo>
                      <a:pt x="559777" y="102450"/>
                    </a:lnTo>
                    <a:lnTo>
                      <a:pt x="561124" y="102984"/>
                    </a:lnTo>
                    <a:lnTo>
                      <a:pt x="562343" y="103873"/>
                    </a:lnTo>
                    <a:lnTo>
                      <a:pt x="564883" y="103911"/>
                    </a:lnTo>
                    <a:lnTo>
                      <a:pt x="567016" y="102857"/>
                    </a:lnTo>
                    <a:lnTo>
                      <a:pt x="568096" y="100507"/>
                    </a:lnTo>
                    <a:lnTo>
                      <a:pt x="568007" y="98806"/>
                    </a:lnTo>
                    <a:lnTo>
                      <a:pt x="568363" y="96367"/>
                    </a:lnTo>
                    <a:close/>
                  </a:path>
                  <a:path w="871220" h="768984">
                    <a:moveTo>
                      <a:pt x="571703" y="124079"/>
                    </a:moveTo>
                    <a:lnTo>
                      <a:pt x="567766" y="119253"/>
                    </a:lnTo>
                    <a:lnTo>
                      <a:pt x="568794" y="116344"/>
                    </a:lnTo>
                    <a:lnTo>
                      <a:pt x="568693" y="114096"/>
                    </a:lnTo>
                    <a:lnTo>
                      <a:pt x="568807" y="111798"/>
                    </a:lnTo>
                    <a:lnTo>
                      <a:pt x="568401" y="109626"/>
                    </a:lnTo>
                    <a:lnTo>
                      <a:pt x="568261" y="108686"/>
                    </a:lnTo>
                    <a:lnTo>
                      <a:pt x="567067" y="108026"/>
                    </a:lnTo>
                    <a:lnTo>
                      <a:pt x="566369" y="107238"/>
                    </a:lnTo>
                    <a:lnTo>
                      <a:pt x="564845" y="108597"/>
                    </a:lnTo>
                    <a:lnTo>
                      <a:pt x="562330" y="109982"/>
                    </a:lnTo>
                    <a:lnTo>
                      <a:pt x="561657" y="113233"/>
                    </a:lnTo>
                    <a:lnTo>
                      <a:pt x="564172" y="115608"/>
                    </a:lnTo>
                    <a:lnTo>
                      <a:pt x="559981" y="120891"/>
                    </a:lnTo>
                    <a:lnTo>
                      <a:pt x="555967" y="125272"/>
                    </a:lnTo>
                    <a:lnTo>
                      <a:pt x="571703" y="124079"/>
                    </a:lnTo>
                    <a:close/>
                  </a:path>
                  <a:path w="871220" h="768984">
                    <a:moveTo>
                      <a:pt x="580402" y="425157"/>
                    </a:moveTo>
                    <a:lnTo>
                      <a:pt x="573417" y="421982"/>
                    </a:lnTo>
                    <a:lnTo>
                      <a:pt x="571868" y="436118"/>
                    </a:lnTo>
                    <a:lnTo>
                      <a:pt x="573582" y="437172"/>
                    </a:lnTo>
                    <a:lnTo>
                      <a:pt x="575246" y="438315"/>
                    </a:lnTo>
                    <a:lnTo>
                      <a:pt x="576922" y="439420"/>
                    </a:lnTo>
                    <a:lnTo>
                      <a:pt x="576884" y="437642"/>
                    </a:lnTo>
                    <a:lnTo>
                      <a:pt x="575945" y="431800"/>
                    </a:lnTo>
                    <a:lnTo>
                      <a:pt x="580402" y="425157"/>
                    </a:lnTo>
                    <a:close/>
                  </a:path>
                  <a:path w="871220" h="768984">
                    <a:moveTo>
                      <a:pt x="582930" y="354469"/>
                    </a:moveTo>
                    <a:lnTo>
                      <a:pt x="580821" y="346011"/>
                    </a:lnTo>
                    <a:lnTo>
                      <a:pt x="578688" y="338391"/>
                    </a:lnTo>
                    <a:lnTo>
                      <a:pt x="576211" y="330339"/>
                    </a:lnTo>
                    <a:lnTo>
                      <a:pt x="573900" y="330225"/>
                    </a:lnTo>
                    <a:lnTo>
                      <a:pt x="571360" y="330733"/>
                    </a:lnTo>
                    <a:lnTo>
                      <a:pt x="569391" y="331584"/>
                    </a:lnTo>
                    <a:lnTo>
                      <a:pt x="569048" y="332346"/>
                    </a:lnTo>
                    <a:lnTo>
                      <a:pt x="568312" y="333959"/>
                    </a:lnTo>
                    <a:lnTo>
                      <a:pt x="568426" y="335673"/>
                    </a:lnTo>
                    <a:lnTo>
                      <a:pt x="567944" y="339382"/>
                    </a:lnTo>
                    <a:lnTo>
                      <a:pt x="575170" y="350151"/>
                    </a:lnTo>
                    <a:lnTo>
                      <a:pt x="579539" y="356514"/>
                    </a:lnTo>
                    <a:lnTo>
                      <a:pt x="580339" y="356577"/>
                    </a:lnTo>
                    <a:lnTo>
                      <a:pt x="580872" y="356781"/>
                    </a:lnTo>
                    <a:lnTo>
                      <a:pt x="581533" y="355739"/>
                    </a:lnTo>
                    <a:lnTo>
                      <a:pt x="582930" y="354469"/>
                    </a:lnTo>
                    <a:close/>
                  </a:path>
                  <a:path w="871220" h="768984">
                    <a:moveTo>
                      <a:pt x="585889" y="203619"/>
                    </a:moveTo>
                    <a:lnTo>
                      <a:pt x="585825" y="196646"/>
                    </a:lnTo>
                    <a:lnTo>
                      <a:pt x="585660" y="190347"/>
                    </a:lnTo>
                    <a:lnTo>
                      <a:pt x="584923" y="180886"/>
                    </a:lnTo>
                    <a:lnTo>
                      <a:pt x="583933" y="177787"/>
                    </a:lnTo>
                    <a:lnTo>
                      <a:pt x="583260" y="174637"/>
                    </a:lnTo>
                    <a:lnTo>
                      <a:pt x="579018" y="184937"/>
                    </a:lnTo>
                    <a:lnTo>
                      <a:pt x="581710" y="204381"/>
                    </a:lnTo>
                    <a:lnTo>
                      <a:pt x="583412" y="205346"/>
                    </a:lnTo>
                    <a:lnTo>
                      <a:pt x="584263" y="204546"/>
                    </a:lnTo>
                    <a:lnTo>
                      <a:pt x="585889" y="203619"/>
                    </a:lnTo>
                    <a:close/>
                  </a:path>
                  <a:path w="871220" h="768984">
                    <a:moveTo>
                      <a:pt x="587717" y="166801"/>
                    </a:moveTo>
                    <a:lnTo>
                      <a:pt x="583526" y="163322"/>
                    </a:lnTo>
                    <a:lnTo>
                      <a:pt x="584682" y="156972"/>
                    </a:lnTo>
                    <a:lnTo>
                      <a:pt x="584123" y="154127"/>
                    </a:lnTo>
                    <a:lnTo>
                      <a:pt x="583844" y="150863"/>
                    </a:lnTo>
                    <a:lnTo>
                      <a:pt x="582739" y="150241"/>
                    </a:lnTo>
                    <a:lnTo>
                      <a:pt x="582422" y="150368"/>
                    </a:lnTo>
                    <a:lnTo>
                      <a:pt x="581329" y="150799"/>
                    </a:lnTo>
                    <a:lnTo>
                      <a:pt x="579551" y="151638"/>
                    </a:lnTo>
                    <a:lnTo>
                      <a:pt x="579361" y="155028"/>
                    </a:lnTo>
                    <a:lnTo>
                      <a:pt x="579615" y="157873"/>
                    </a:lnTo>
                    <a:lnTo>
                      <a:pt x="579856" y="163601"/>
                    </a:lnTo>
                    <a:lnTo>
                      <a:pt x="581634" y="170294"/>
                    </a:lnTo>
                    <a:lnTo>
                      <a:pt x="587717" y="166801"/>
                    </a:lnTo>
                    <a:close/>
                  </a:path>
                  <a:path w="871220" h="768984">
                    <a:moveTo>
                      <a:pt x="594931" y="354101"/>
                    </a:moveTo>
                    <a:lnTo>
                      <a:pt x="591248" y="350100"/>
                    </a:lnTo>
                    <a:lnTo>
                      <a:pt x="591769" y="342226"/>
                    </a:lnTo>
                    <a:lnTo>
                      <a:pt x="590346" y="338569"/>
                    </a:lnTo>
                    <a:lnTo>
                      <a:pt x="589648" y="334810"/>
                    </a:lnTo>
                    <a:lnTo>
                      <a:pt x="583920" y="339102"/>
                    </a:lnTo>
                    <a:lnTo>
                      <a:pt x="588467" y="343014"/>
                    </a:lnTo>
                    <a:lnTo>
                      <a:pt x="586752" y="348335"/>
                    </a:lnTo>
                    <a:lnTo>
                      <a:pt x="589216" y="358381"/>
                    </a:lnTo>
                    <a:lnTo>
                      <a:pt x="594931" y="354101"/>
                    </a:lnTo>
                    <a:close/>
                  </a:path>
                  <a:path w="871220" h="768984">
                    <a:moveTo>
                      <a:pt x="596912" y="128587"/>
                    </a:moveTo>
                    <a:lnTo>
                      <a:pt x="596709" y="123431"/>
                    </a:lnTo>
                    <a:lnTo>
                      <a:pt x="596214" y="117411"/>
                    </a:lnTo>
                    <a:lnTo>
                      <a:pt x="594791" y="116763"/>
                    </a:lnTo>
                    <a:lnTo>
                      <a:pt x="594004" y="116014"/>
                    </a:lnTo>
                    <a:lnTo>
                      <a:pt x="593267" y="117043"/>
                    </a:lnTo>
                    <a:lnTo>
                      <a:pt x="592035" y="118148"/>
                    </a:lnTo>
                    <a:lnTo>
                      <a:pt x="591705" y="121462"/>
                    </a:lnTo>
                    <a:lnTo>
                      <a:pt x="592010" y="123710"/>
                    </a:lnTo>
                    <a:lnTo>
                      <a:pt x="592226" y="128879"/>
                    </a:lnTo>
                    <a:lnTo>
                      <a:pt x="592150" y="131775"/>
                    </a:lnTo>
                    <a:lnTo>
                      <a:pt x="592556" y="134581"/>
                    </a:lnTo>
                    <a:lnTo>
                      <a:pt x="592696" y="135509"/>
                    </a:lnTo>
                    <a:lnTo>
                      <a:pt x="594042" y="136144"/>
                    </a:lnTo>
                    <a:lnTo>
                      <a:pt x="594842" y="136893"/>
                    </a:lnTo>
                    <a:lnTo>
                      <a:pt x="595553" y="135851"/>
                    </a:lnTo>
                    <a:lnTo>
                      <a:pt x="596900" y="134708"/>
                    </a:lnTo>
                    <a:lnTo>
                      <a:pt x="596912" y="128587"/>
                    </a:lnTo>
                    <a:close/>
                  </a:path>
                  <a:path w="871220" h="768984">
                    <a:moveTo>
                      <a:pt x="597877" y="152971"/>
                    </a:moveTo>
                    <a:lnTo>
                      <a:pt x="597674" y="147802"/>
                    </a:lnTo>
                    <a:lnTo>
                      <a:pt x="597179" y="141782"/>
                    </a:lnTo>
                    <a:lnTo>
                      <a:pt x="595769" y="141135"/>
                    </a:lnTo>
                    <a:lnTo>
                      <a:pt x="594969" y="140385"/>
                    </a:lnTo>
                    <a:lnTo>
                      <a:pt x="594258" y="141427"/>
                    </a:lnTo>
                    <a:lnTo>
                      <a:pt x="593013" y="142519"/>
                    </a:lnTo>
                    <a:lnTo>
                      <a:pt x="592912" y="143497"/>
                    </a:lnTo>
                    <a:lnTo>
                      <a:pt x="592683" y="145821"/>
                    </a:lnTo>
                    <a:lnTo>
                      <a:pt x="592988" y="148094"/>
                    </a:lnTo>
                    <a:lnTo>
                      <a:pt x="593191" y="153250"/>
                    </a:lnTo>
                    <a:lnTo>
                      <a:pt x="593128" y="156159"/>
                    </a:lnTo>
                    <a:lnTo>
                      <a:pt x="593661" y="159867"/>
                    </a:lnTo>
                    <a:lnTo>
                      <a:pt x="595007" y="160515"/>
                    </a:lnTo>
                    <a:lnTo>
                      <a:pt x="595807" y="161264"/>
                    </a:lnTo>
                    <a:lnTo>
                      <a:pt x="596531" y="160223"/>
                    </a:lnTo>
                    <a:lnTo>
                      <a:pt x="597877" y="159080"/>
                    </a:lnTo>
                    <a:lnTo>
                      <a:pt x="597877" y="152971"/>
                    </a:lnTo>
                    <a:close/>
                  </a:path>
                  <a:path w="871220" h="768984">
                    <a:moveTo>
                      <a:pt x="601040" y="385343"/>
                    </a:moveTo>
                    <a:lnTo>
                      <a:pt x="596836" y="381863"/>
                    </a:lnTo>
                    <a:lnTo>
                      <a:pt x="597992" y="375513"/>
                    </a:lnTo>
                    <a:lnTo>
                      <a:pt x="597420" y="372656"/>
                    </a:lnTo>
                    <a:lnTo>
                      <a:pt x="597154" y="369404"/>
                    </a:lnTo>
                    <a:lnTo>
                      <a:pt x="596049" y="368782"/>
                    </a:lnTo>
                    <a:lnTo>
                      <a:pt x="594652" y="369341"/>
                    </a:lnTo>
                    <a:lnTo>
                      <a:pt x="592874" y="370179"/>
                    </a:lnTo>
                    <a:lnTo>
                      <a:pt x="592670" y="373570"/>
                    </a:lnTo>
                    <a:lnTo>
                      <a:pt x="592937" y="376415"/>
                    </a:lnTo>
                    <a:lnTo>
                      <a:pt x="593166" y="382143"/>
                    </a:lnTo>
                    <a:lnTo>
                      <a:pt x="594944" y="388835"/>
                    </a:lnTo>
                    <a:lnTo>
                      <a:pt x="601040" y="385343"/>
                    </a:lnTo>
                    <a:close/>
                  </a:path>
                  <a:path w="871220" h="768984">
                    <a:moveTo>
                      <a:pt x="614908" y="383133"/>
                    </a:moveTo>
                    <a:lnTo>
                      <a:pt x="608444" y="380453"/>
                    </a:lnTo>
                    <a:lnTo>
                      <a:pt x="608088" y="384987"/>
                    </a:lnTo>
                    <a:lnTo>
                      <a:pt x="606882" y="389737"/>
                    </a:lnTo>
                    <a:lnTo>
                      <a:pt x="608393" y="398373"/>
                    </a:lnTo>
                    <a:lnTo>
                      <a:pt x="604380" y="404368"/>
                    </a:lnTo>
                    <a:lnTo>
                      <a:pt x="610882" y="407022"/>
                    </a:lnTo>
                    <a:lnTo>
                      <a:pt x="612432" y="394258"/>
                    </a:lnTo>
                    <a:lnTo>
                      <a:pt x="610095" y="389331"/>
                    </a:lnTo>
                    <a:lnTo>
                      <a:pt x="614908" y="383133"/>
                    </a:lnTo>
                    <a:close/>
                  </a:path>
                  <a:path w="871220" h="768984">
                    <a:moveTo>
                      <a:pt x="619823" y="127749"/>
                    </a:moveTo>
                    <a:lnTo>
                      <a:pt x="619582" y="124942"/>
                    </a:lnTo>
                    <a:lnTo>
                      <a:pt x="619429" y="121119"/>
                    </a:lnTo>
                    <a:lnTo>
                      <a:pt x="619467" y="120091"/>
                    </a:lnTo>
                    <a:lnTo>
                      <a:pt x="619429" y="119100"/>
                    </a:lnTo>
                    <a:lnTo>
                      <a:pt x="617880" y="118249"/>
                    </a:lnTo>
                    <a:lnTo>
                      <a:pt x="614883" y="116509"/>
                    </a:lnTo>
                    <a:lnTo>
                      <a:pt x="614870" y="116649"/>
                    </a:lnTo>
                    <a:lnTo>
                      <a:pt x="614756" y="116814"/>
                    </a:lnTo>
                    <a:lnTo>
                      <a:pt x="614692" y="121500"/>
                    </a:lnTo>
                    <a:lnTo>
                      <a:pt x="614908" y="126022"/>
                    </a:lnTo>
                    <a:lnTo>
                      <a:pt x="615327" y="130479"/>
                    </a:lnTo>
                    <a:lnTo>
                      <a:pt x="615416" y="131368"/>
                    </a:lnTo>
                    <a:lnTo>
                      <a:pt x="616851" y="131965"/>
                    </a:lnTo>
                    <a:lnTo>
                      <a:pt x="617664" y="132689"/>
                    </a:lnTo>
                    <a:lnTo>
                      <a:pt x="618375" y="131991"/>
                    </a:lnTo>
                    <a:lnTo>
                      <a:pt x="619683" y="131203"/>
                    </a:lnTo>
                    <a:lnTo>
                      <a:pt x="619823" y="127749"/>
                    </a:lnTo>
                    <a:close/>
                  </a:path>
                  <a:path w="871220" h="768984">
                    <a:moveTo>
                      <a:pt x="625792" y="160794"/>
                    </a:moveTo>
                    <a:lnTo>
                      <a:pt x="625500" y="158013"/>
                    </a:lnTo>
                    <a:lnTo>
                      <a:pt x="625373" y="155181"/>
                    </a:lnTo>
                    <a:lnTo>
                      <a:pt x="625094" y="155232"/>
                    </a:lnTo>
                    <a:lnTo>
                      <a:pt x="624941" y="151307"/>
                    </a:lnTo>
                    <a:lnTo>
                      <a:pt x="625043" y="147320"/>
                    </a:lnTo>
                    <a:lnTo>
                      <a:pt x="624243" y="142900"/>
                    </a:lnTo>
                    <a:lnTo>
                      <a:pt x="620712" y="142913"/>
                    </a:lnTo>
                    <a:lnTo>
                      <a:pt x="617931" y="143217"/>
                    </a:lnTo>
                    <a:lnTo>
                      <a:pt x="617029" y="144678"/>
                    </a:lnTo>
                    <a:lnTo>
                      <a:pt x="616165" y="145503"/>
                    </a:lnTo>
                    <a:lnTo>
                      <a:pt x="620356" y="149593"/>
                    </a:lnTo>
                    <a:lnTo>
                      <a:pt x="621207" y="154698"/>
                    </a:lnTo>
                    <a:lnTo>
                      <a:pt x="620814" y="160172"/>
                    </a:lnTo>
                    <a:lnTo>
                      <a:pt x="621271" y="165379"/>
                    </a:lnTo>
                    <a:lnTo>
                      <a:pt x="621474" y="166014"/>
                    </a:lnTo>
                    <a:lnTo>
                      <a:pt x="622719" y="166268"/>
                    </a:lnTo>
                    <a:lnTo>
                      <a:pt x="623481" y="166687"/>
                    </a:lnTo>
                    <a:lnTo>
                      <a:pt x="624217" y="165684"/>
                    </a:lnTo>
                    <a:lnTo>
                      <a:pt x="625538" y="164592"/>
                    </a:lnTo>
                    <a:lnTo>
                      <a:pt x="625792" y="160794"/>
                    </a:lnTo>
                    <a:close/>
                  </a:path>
                  <a:path w="871220" h="768984">
                    <a:moveTo>
                      <a:pt x="634492" y="391782"/>
                    </a:moveTo>
                    <a:lnTo>
                      <a:pt x="632841" y="390639"/>
                    </a:lnTo>
                    <a:lnTo>
                      <a:pt x="629704" y="388188"/>
                    </a:lnTo>
                    <a:lnTo>
                      <a:pt x="629272" y="389305"/>
                    </a:lnTo>
                    <a:lnTo>
                      <a:pt x="628345" y="390525"/>
                    </a:lnTo>
                    <a:lnTo>
                      <a:pt x="626668" y="391960"/>
                    </a:lnTo>
                    <a:lnTo>
                      <a:pt x="626541" y="392061"/>
                    </a:lnTo>
                    <a:lnTo>
                      <a:pt x="629742" y="394449"/>
                    </a:lnTo>
                    <a:lnTo>
                      <a:pt x="631393" y="395770"/>
                    </a:lnTo>
                    <a:lnTo>
                      <a:pt x="632421" y="394436"/>
                    </a:lnTo>
                    <a:lnTo>
                      <a:pt x="634098" y="393039"/>
                    </a:lnTo>
                    <a:lnTo>
                      <a:pt x="634492" y="391782"/>
                    </a:lnTo>
                    <a:close/>
                  </a:path>
                  <a:path w="871220" h="768984">
                    <a:moveTo>
                      <a:pt x="637197" y="216598"/>
                    </a:moveTo>
                    <a:lnTo>
                      <a:pt x="636866" y="215557"/>
                    </a:lnTo>
                    <a:lnTo>
                      <a:pt x="636295" y="213791"/>
                    </a:lnTo>
                    <a:lnTo>
                      <a:pt x="635050" y="212255"/>
                    </a:lnTo>
                    <a:lnTo>
                      <a:pt x="634098" y="210616"/>
                    </a:lnTo>
                    <a:lnTo>
                      <a:pt x="633539" y="212229"/>
                    </a:lnTo>
                    <a:lnTo>
                      <a:pt x="632485" y="213906"/>
                    </a:lnTo>
                    <a:lnTo>
                      <a:pt x="632434" y="217639"/>
                    </a:lnTo>
                    <a:lnTo>
                      <a:pt x="632637" y="219811"/>
                    </a:lnTo>
                    <a:lnTo>
                      <a:pt x="632726" y="222008"/>
                    </a:lnTo>
                    <a:lnTo>
                      <a:pt x="634199" y="220980"/>
                    </a:lnTo>
                    <a:lnTo>
                      <a:pt x="635635" y="219900"/>
                    </a:lnTo>
                    <a:lnTo>
                      <a:pt x="637159" y="218922"/>
                    </a:lnTo>
                    <a:lnTo>
                      <a:pt x="637197" y="216598"/>
                    </a:lnTo>
                    <a:close/>
                  </a:path>
                  <a:path w="871220" h="768984">
                    <a:moveTo>
                      <a:pt x="637628" y="492823"/>
                    </a:moveTo>
                    <a:lnTo>
                      <a:pt x="637324" y="491578"/>
                    </a:lnTo>
                    <a:lnTo>
                      <a:pt x="637222" y="490943"/>
                    </a:lnTo>
                    <a:lnTo>
                      <a:pt x="636981" y="491121"/>
                    </a:lnTo>
                    <a:lnTo>
                      <a:pt x="636879" y="491286"/>
                    </a:lnTo>
                    <a:lnTo>
                      <a:pt x="636663" y="491451"/>
                    </a:lnTo>
                    <a:lnTo>
                      <a:pt x="636981" y="491883"/>
                    </a:lnTo>
                    <a:lnTo>
                      <a:pt x="637298" y="492366"/>
                    </a:lnTo>
                    <a:lnTo>
                      <a:pt x="637628" y="492823"/>
                    </a:lnTo>
                    <a:close/>
                  </a:path>
                  <a:path w="871220" h="768984">
                    <a:moveTo>
                      <a:pt x="658342" y="523265"/>
                    </a:moveTo>
                    <a:lnTo>
                      <a:pt x="656120" y="522287"/>
                    </a:lnTo>
                    <a:lnTo>
                      <a:pt x="655764" y="522516"/>
                    </a:lnTo>
                    <a:lnTo>
                      <a:pt x="655485" y="522681"/>
                    </a:lnTo>
                    <a:lnTo>
                      <a:pt x="655256" y="522897"/>
                    </a:lnTo>
                    <a:lnTo>
                      <a:pt x="655002" y="523100"/>
                    </a:lnTo>
                    <a:lnTo>
                      <a:pt x="656983" y="527265"/>
                    </a:lnTo>
                    <a:lnTo>
                      <a:pt x="657923" y="529412"/>
                    </a:lnTo>
                    <a:lnTo>
                      <a:pt x="658075" y="527583"/>
                    </a:lnTo>
                    <a:lnTo>
                      <a:pt x="658253" y="525729"/>
                    </a:lnTo>
                    <a:lnTo>
                      <a:pt x="658329" y="523887"/>
                    </a:lnTo>
                    <a:lnTo>
                      <a:pt x="658342" y="523265"/>
                    </a:lnTo>
                    <a:close/>
                  </a:path>
                  <a:path w="871220" h="768984">
                    <a:moveTo>
                      <a:pt x="679996" y="595630"/>
                    </a:moveTo>
                    <a:lnTo>
                      <a:pt x="679196" y="594106"/>
                    </a:lnTo>
                    <a:lnTo>
                      <a:pt x="678713" y="592797"/>
                    </a:lnTo>
                    <a:lnTo>
                      <a:pt x="679043" y="594156"/>
                    </a:lnTo>
                    <a:lnTo>
                      <a:pt x="679348" y="595528"/>
                    </a:lnTo>
                    <a:lnTo>
                      <a:pt x="679678" y="596900"/>
                    </a:lnTo>
                    <a:lnTo>
                      <a:pt x="679996" y="595630"/>
                    </a:lnTo>
                    <a:close/>
                  </a:path>
                  <a:path w="871220" h="768984">
                    <a:moveTo>
                      <a:pt x="685368" y="601954"/>
                    </a:moveTo>
                    <a:lnTo>
                      <a:pt x="682244" y="601230"/>
                    </a:lnTo>
                    <a:lnTo>
                      <a:pt x="680402" y="599986"/>
                    </a:lnTo>
                    <a:lnTo>
                      <a:pt x="680770" y="601675"/>
                    </a:lnTo>
                    <a:lnTo>
                      <a:pt x="681164" y="603351"/>
                    </a:lnTo>
                    <a:lnTo>
                      <a:pt x="681520" y="605053"/>
                    </a:lnTo>
                    <a:lnTo>
                      <a:pt x="681710" y="605002"/>
                    </a:lnTo>
                    <a:lnTo>
                      <a:pt x="681951" y="604964"/>
                    </a:lnTo>
                    <a:lnTo>
                      <a:pt x="685368" y="601954"/>
                    </a:lnTo>
                    <a:close/>
                  </a:path>
                  <a:path w="871220" h="768984">
                    <a:moveTo>
                      <a:pt x="694309" y="427799"/>
                    </a:moveTo>
                    <a:lnTo>
                      <a:pt x="690753" y="428498"/>
                    </a:lnTo>
                    <a:lnTo>
                      <a:pt x="685914" y="428371"/>
                    </a:lnTo>
                    <a:lnTo>
                      <a:pt x="682066" y="431888"/>
                    </a:lnTo>
                    <a:lnTo>
                      <a:pt x="681342" y="437045"/>
                    </a:lnTo>
                    <a:lnTo>
                      <a:pt x="691438" y="443064"/>
                    </a:lnTo>
                    <a:lnTo>
                      <a:pt x="689965" y="452589"/>
                    </a:lnTo>
                    <a:lnTo>
                      <a:pt x="686638" y="458241"/>
                    </a:lnTo>
                    <a:lnTo>
                      <a:pt x="683209" y="464070"/>
                    </a:lnTo>
                    <a:lnTo>
                      <a:pt x="689775" y="464261"/>
                    </a:lnTo>
                    <a:lnTo>
                      <a:pt x="688200" y="468414"/>
                    </a:lnTo>
                    <a:lnTo>
                      <a:pt x="689927" y="469252"/>
                    </a:lnTo>
                    <a:lnTo>
                      <a:pt x="690727" y="470014"/>
                    </a:lnTo>
                    <a:lnTo>
                      <a:pt x="691426" y="468731"/>
                    </a:lnTo>
                    <a:lnTo>
                      <a:pt x="692772" y="467334"/>
                    </a:lnTo>
                    <a:lnTo>
                      <a:pt x="691603" y="435013"/>
                    </a:lnTo>
                    <a:lnTo>
                      <a:pt x="694309" y="427799"/>
                    </a:lnTo>
                    <a:close/>
                  </a:path>
                  <a:path w="871220" h="768984">
                    <a:moveTo>
                      <a:pt x="710742" y="569569"/>
                    </a:moveTo>
                    <a:lnTo>
                      <a:pt x="709510" y="568845"/>
                    </a:lnTo>
                    <a:lnTo>
                      <a:pt x="708063" y="569417"/>
                    </a:lnTo>
                    <a:lnTo>
                      <a:pt x="706081" y="570763"/>
                    </a:lnTo>
                    <a:lnTo>
                      <a:pt x="701802" y="573595"/>
                    </a:lnTo>
                    <a:lnTo>
                      <a:pt x="701230" y="576884"/>
                    </a:lnTo>
                    <a:lnTo>
                      <a:pt x="702030" y="580250"/>
                    </a:lnTo>
                    <a:lnTo>
                      <a:pt x="702259" y="581215"/>
                    </a:lnTo>
                    <a:lnTo>
                      <a:pt x="703084" y="581990"/>
                    </a:lnTo>
                    <a:lnTo>
                      <a:pt x="703643" y="582841"/>
                    </a:lnTo>
                    <a:lnTo>
                      <a:pt x="704164" y="582714"/>
                    </a:lnTo>
                    <a:lnTo>
                      <a:pt x="705065" y="582650"/>
                    </a:lnTo>
                    <a:lnTo>
                      <a:pt x="707059" y="578256"/>
                    </a:lnTo>
                    <a:lnTo>
                      <a:pt x="708926" y="574040"/>
                    </a:lnTo>
                    <a:lnTo>
                      <a:pt x="710666" y="569810"/>
                    </a:lnTo>
                    <a:lnTo>
                      <a:pt x="710742" y="569569"/>
                    </a:lnTo>
                    <a:close/>
                  </a:path>
                  <a:path w="871220" h="768984">
                    <a:moveTo>
                      <a:pt x="720318" y="609257"/>
                    </a:moveTo>
                    <a:lnTo>
                      <a:pt x="713816" y="606602"/>
                    </a:lnTo>
                    <a:lnTo>
                      <a:pt x="712266" y="619366"/>
                    </a:lnTo>
                    <a:lnTo>
                      <a:pt x="712673" y="620217"/>
                    </a:lnTo>
                    <a:lnTo>
                      <a:pt x="712825" y="621106"/>
                    </a:lnTo>
                    <a:lnTo>
                      <a:pt x="712901" y="622007"/>
                    </a:lnTo>
                    <a:lnTo>
                      <a:pt x="714273" y="621576"/>
                    </a:lnTo>
                    <a:lnTo>
                      <a:pt x="717169" y="620915"/>
                    </a:lnTo>
                    <a:lnTo>
                      <a:pt x="717130" y="620509"/>
                    </a:lnTo>
                    <a:lnTo>
                      <a:pt x="717143" y="620064"/>
                    </a:lnTo>
                    <a:lnTo>
                      <a:pt x="716305" y="615264"/>
                    </a:lnTo>
                    <a:lnTo>
                      <a:pt x="720318" y="609257"/>
                    </a:lnTo>
                    <a:close/>
                  </a:path>
                  <a:path w="871220" h="768984">
                    <a:moveTo>
                      <a:pt x="833462" y="651408"/>
                    </a:moveTo>
                    <a:lnTo>
                      <a:pt x="833297" y="648525"/>
                    </a:lnTo>
                    <a:lnTo>
                      <a:pt x="832827" y="645236"/>
                    </a:lnTo>
                    <a:lnTo>
                      <a:pt x="831024" y="645045"/>
                    </a:lnTo>
                    <a:lnTo>
                      <a:pt x="829602" y="644994"/>
                    </a:lnTo>
                    <a:lnTo>
                      <a:pt x="828560" y="646010"/>
                    </a:lnTo>
                    <a:lnTo>
                      <a:pt x="828548" y="649325"/>
                    </a:lnTo>
                    <a:lnTo>
                      <a:pt x="828713" y="652183"/>
                    </a:lnTo>
                    <a:lnTo>
                      <a:pt x="828827" y="655243"/>
                    </a:lnTo>
                    <a:lnTo>
                      <a:pt x="830834" y="659066"/>
                    </a:lnTo>
                    <a:lnTo>
                      <a:pt x="825652" y="665365"/>
                    </a:lnTo>
                    <a:lnTo>
                      <a:pt x="832396" y="667867"/>
                    </a:lnTo>
                    <a:lnTo>
                      <a:pt x="832726" y="663333"/>
                    </a:lnTo>
                    <a:lnTo>
                      <a:pt x="833170" y="658799"/>
                    </a:lnTo>
                    <a:lnTo>
                      <a:pt x="833462" y="651408"/>
                    </a:lnTo>
                    <a:close/>
                  </a:path>
                  <a:path w="871220" h="768984">
                    <a:moveTo>
                      <a:pt x="834136" y="551459"/>
                    </a:moveTo>
                    <a:lnTo>
                      <a:pt x="833793" y="549757"/>
                    </a:lnTo>
                    <a:lnTo>
                      <a:pt x="833666" y="546328"/>
                    </a:lnTo>
                    <a:lnTo>
                      <a:pt x="833882" y="544525"/>
                    </a:lnTo>
                    <a:lnTo>
                      <a:pt x="833031" y="541464"/>
                    </a:lnTo>
                    <a:lnTo>
                      <a:pt x="831900" y="540232"/>
                    </a:lnTo>
                    <a:lnTo>
                      <a:pt x="831062" y="538899"/>
                    </a:lnTo>
                    <a:lnTo>
                      <a:pt x="830364" y="540512"/>
                    </a:lnTo>
                    <a:lnTo>
                      <a:pt x="829170" y="542188"/>
                    </a:lnTo>
                    <a:lnTo>
                      <a:pt x="829068" y="543725"/>
                    </a:lnTo>
                    <a:lnTo>
                      <a:pt x="828878" y="547204"/>
                    </a:lnTo>
                    <a:lnTo>
                      <a:pt x="829081" y="550621"/>
                    </a:lnTo>
                    <a:lnTo>
                      <a:pt x="829589" y="554926"/>
                    </a:lnTo>
                    <a:lnTo>
                      <a:pt x="830973" y="555548"/>
                    </a:lnTo>
                    <a:lnTo>
                      <a:pt x="831773" y="556310"/>
                    </a:lnTo>
                    <a:lnTo>
                      <a:pt x="832485" y="555269"/>
                    </a:lnTo>
                    <a:lnTo>
                      <a:pt x="833666" y="554202"/>
                    </a:lnTo>
                    <a:lnTo>
                      <a:pt x="834136" y="551459"/>
                    </a:lnTo>
                    <a:close/>
                  </a:path>
                  <a:path w="871220" h="768984">
                    <a:moveTo>
                      <a:pt x="839787" y="588060"/>
                    </a:moveTo>
                    <a:lnTo>
                      <a:pt x="838593" y="587730"/>
                    </a:lnTo>
                    <a:lnTo>
                      <a:pt x="836790" y="586816"/>
                    </a:lnTo>
                    <a:lnTo>
                      <a:pt x="836295" y="587159"/>
                    </a:lnTo>
                    <a:lnTo>
                      <a:pt x="833932" y="588772"/>
                    </a:lnTo>
                    <a:lnTo>
                      <a:pt x="831951" y="590727"/>
                    </a:lnTo>
                    <a:lnTo>
                      <a:pt x="829868" y="592531"/>
                    </a:lnTo>
                    <a:lnTo>
                      <a:pt x="832662" y="597662"/>
                    </a:lnTo>
                    <a:lnTo>
                      <a:pt x="835050" y="594461"/>
                    </a:lnTo>
                    <a:lnTo>
                      <a:pt x="837399" y="591261"/>
                    </a:lnTo>
                    <a:lnTo>
                      <a:pt x="839787" y="588060"/>
                    </a:lnTo>
                    <a:close/>
                  </a:path>
                  <a:path w="871220" h="768984">
                    <a:moveTo>
                      <a:pt x="840092" y="721093"/>
                    </a:moveTo>
                    <a:lnTo>
                      <a:pt x="832916" y="718007"/>
                    </a:lnTo>
                    <a:lnTo>
                      <a:pt x="832764" y="720382"/>
                    </a:lnTo>
                    <a:lnTo>
                      <a:pt x="832485" y="722769"/>
                    </a:lnTo>
                    <a:lnTo>
                      <a:pt x="832269" y="725170"/>
                    </a:lnTo>
                    <a:lnTo>
                      <a:pt x="833729" y="728865"/>
                    </a:lnTo>
                    <a:lnTo>
                      <a:pt x="835177" y="732637"/>
                    </a:lnTo>
                    <a:lnTo>
                      <a:pt x="836587" y="736574"/>
                    </a:lnTo>
                    <a:lnTo>
                      <a:pt x="837082" y="733132"/>
                    </a:lnTo>
                    <a:lnTo>
                      <a:pt x="834377" y="728040"/>
                    </a:lnTo>
                    <a:lnTo>
                      <a:pt x="840092" y="721093"/>
                    </a:lnTo>
                    <a:close/>
                  </a:path>
                  <a:path w="871220" h="768984">
                    <a:moveTo>
                      <a:pt x="866165" y="704049"/>
                    </a:moveTo>
                    <a:lnTo>
                      <a:pt x="865733" y="701687"/>
                    </a:lnTo>
                    <a:lnTo>
                      <a:pt x="864412" y="701205"/>
                    </a:lnTo>
                    <a:lnTo>
                      <a:pt x="861923" y="701929"/>
                    </a:lnTo>
                    <a:lnTo>
                      <a:pt x="858608" y="703389"/>
                    </a:lnTo>
                    <a:lnTo>
                      <a:pt x="858240" y="708787"/>
                    </a:lnTo>
                    <a:lnTo>
                      <a:pt x="858672" y="713346"/>
                    </a:lnTo>
                    <a:lnTo>
                      <a:pt x="859015" y="721956"/>
                    </a:lnTo>
                    <a:lnTo>
                      <a:pt x="858964" y="726020"/>
                    </a:lnTo>
                    <a:lnTo>
                      <a:pt x="859612" y="730986"/>
                    </a:lnTo>
                    <a:lnTo>
                      <a:pt x="861428" y="731659"/>
                    </a:lnTo>
                    <a:lnTo>
                      <a:pt x="862457" y="732510"/>
                    </a:lnTo>
                    <a:lnTo>
                      <a:pt x="862939" y="731418"/>
                    </a:lnTo>
                    <a:lnTo>
                      <a:pt x="863676" y="730338"/>
                    </a:lnTo>
                    <a:lnTo>
                      <a:pt x="863854" y="729284"/>
                    </a:lnTo>
                    <a:lnTo>
                      <a:pt x="863917" y="723011"/>
                    </a:lnTo>
                    <a:lnTo>
                      <a:pt x="863104" y="716813"/>
                    </a:lnTo>
                    <a:lnTo>
                      <a:pt x="863257" y="710552"/>
                    </a:lnTo>
                    <a:lnTo>
                      <a:pt x="866165" y="704049"/>
                    </a:lnTo>
                    <a:close/>
                  </a:path>
                  <a:path w="871220" h="768984">
                    <a:moveTo>
                      <a:pt x="871143" y="746620"/>
                    </a:moveTo>
                    <a:lnTo>
                      <a:pt x="864374" y="747039"/>
                    </a:lnTo>
                    <a:lnTo>
                      <a:pt x="860767" y="747268"/>
                    </a:lnTo>
                    <a:lnTo>
                      <a:pt x="860107" y="748677"/>
                    </a:lnTo>
                    <a:lnTo>
                      <a:pt x="860145" y="750404"/>
                    </a:lnTo>
                    <a:lnTo>
                      <a:pt x="865911" y="750798"/>
                    </a:lnTo>
                    <a:lnTo>
                      <a:pt x="868375" y="748626"/>
                    </a:lnTo>
                    <a:lnTo>
                      <a:pt x="871143" y="746620"/>
                    </a:lnTo>
                    <a:close/>
                  </a:path>
                </a:pathLst>
              </a:custGeom>
              <a:solidFill>
                <a:srgbClr val="4F5252">
                  <a:alpha val="29998"/>
                </a:srgbClr>
              </a:solidFill>
            </p:spPr>
            <p:txBody>
              <a:bodyPr wrap="square" lIns="0" tIns="0" rIns="0" bIns="0" rtlCol="0"/>
              <a:lstStyle/>
              <a:p>
                <a:endParaRPr/>
              </a:p>
            </p:txBody>
          </p:sp>
          <p:sp>
            <p:nvSpPr>
              <p:cNvPr id="130" name="object 201">
                <a:extLst>
                  <a:ext uri="{FF2B5EF4-FFF2-40B4-BE49-F238E27FC236}">
                    <a16:creationId xmlns:a16="http://schemas.microsoft.com/office/drawing/2014/main" id="{3B7ECD24-15DA-6D3F-C33C-C5024491D861}"/>
                  </a:ext>
                </a:extLst>
              </p:cNvPr>
              <p:cNvSpPr/>
              <p:nvPr/>
            </p:nvSpPr>
            <p:spPr>
              <a:xfrm>
                <a:off x="4124998" y="7839557"/>
                <a:ext cx="800735" cy="666750"/>
              </a:xfrm>
              <a:custGeom>
                <a:avLst/>
                <a:gdLst/>
                <a:ahLst/>
                <a:cxnLst/>
                <a:rect l="l" t="t" r="r" b="b"/>
                <a:pathLst>
                  <a:path w="800735" h="666750">
                    <a:moveTo>
                      <a:pt x="10198" y="175920"/>
                    </a:moveTo>
                    <a:lnTo>
                      <a:pt x="9004" y="172732"/>
                    </a:lnTo>
                    <a:lnTo>
                      <a:pt x="5651" y="171919"/>
                    </a:lnTo>
                    <a:lnTo>
                      <a:pt x="3454" y="170688"/>
                    </a:lnTo>
                    <a:lnTo>
                      <a:pt x="0" y="176085"/>
                    </a:lnTo>
                    <a:lnTo>
                      <a:pt x="5943" y="180606"/>
                    </a:lnTo>
                    <a:lnTo>
                      <a:pt x="7315" y="178536"/>
                    </a:lnTo>
                    <a:lnTo>
                      <a:pt x="10198" y="175920"/>
                    </a:lnTo>
                    <a:close/>
                  </a:path>
                  <a:path w="800735" h="666750">
                    <a:moveTo>
                      <a:pt x="13728" y="141998"/>
                    </a:moveTo>
                    <a:lnTo>
                      <a:pt x="13550" y="138658"/>
                    </a:lnTo>
                    <a:lnTo>
                      <a:pt x="13157" y="134772"/>
                    </a:lnTo>
                    <a:lnTo>
                      <a:pt x="11811" y="134493"/>
                    </a:lnTo>
                    <a:lnTo>
                      <a:pt x="11061" y="134073"/>
                    </a:lnTo>
                    <a:lnTo>
                      <a:pt x="10312" y="135064"/>
                    </a:lnTo>
                    <a:lnTo>
                      <a:pt x="9220" y="136042"/>
                    </a:lnTo>
                    <a:lnTo>
                      <a:pt x="8534" y="138163"/>
                    </a:lnTo>
                    <a:lnTo>
                      <a:pt x="8890" y="139280"/>
                    </a:lnTo>
                    <a:lnTo>
                      <a:pt x="9004" y="142074"/>
                    </a:lnTo>
                    <a:lnTo>
                      <a:pt x="8839" y="143814"/>
                    </a:lnTo>
                    <a:lnTo>
                      <a:pt x="9436" y="146316"/>
                    </a:lnTo>
                    <a:lnTo>
                      <a:pt x="10477" y="147002"/>
                    </a:lnTo>
                    <a:lnTo>
                      <a:pt x="11163" y="147802"/>
                    </a:lnTo>
                    <a:lnTo>
                      <a:pt x="12014" y="146989"/>
                    </a:lnTo>
                    <a:lnTo>
                      <a:pt x="13563" y="146088"/>
                    </a:lnTo>
                    <a:lnTo>
                      <a:pt x="13728" y="141998"/>
                    </a:lnTo>
                    <a:close/>
                  </a:path>
                  <a:path w="800735" h="666750">
                    <a:moveTo>
                      <a:pt x="61112" y="69951"/>
                    </a:moveTo>
                    <a:lnTo>
                      <a:pt x="60972" y="69430"/>
                    </a:lnTo>
                    <a:lnTo>
                      <a:pt x="60782" y="68897"/>
                    </a:lnTo>
                    <a:lnTo>
                      <a:pt x="59296" y="69227"/>
                    </a:lnTo>
                    <a:lnTo>
                      <a:pt x="57823" y="69570"/>
                    </a:lnTo>
                    <a:lnTo>
                      <a:pt x="56349" y="69951"/>
                    </a:lnTo>
                    <a:lnTo>
                      <a:pt x="55727" y="70726"/>
                    </a:lnTo>
                    <a:lnTo>
                      <a:pt x="58305" y="75666"/>
                    </a:lnTo>
                    <a:lnTo>
                      <a:pt x="59270" y="73939"/>
                    </a:lnTo>
                    <a:lnTo>
                      <a:pt x="60782" y="72161"/>
                    </a:lnTo>
                    <a:lnTo>
                      <a:pt x="61023" y="70497"/>
                    </a:lnTo>
                    <a:lnTo>
                      <a:pt x="61112" y="69951"/>
                    </a:lnTo>
                    <a:close/>
                  </a:path>
                  <a:path w="800735" h="666750">
                    <a:moveTo>
                      <a:pt x="63030" y="349135"/>
                    </a:moveTo>
                    <a:lnTo>
                      <a:pt x="61353" y="348030"/>
                    </a:lnTo>
                    <a:lnTo>
                      <a:pt x="59448" y="347103"/>
                    </a:lnTo>
                    <a:lnTo>
                      <a:pt x="57353" y="346659"/>
                    </a:lnTo>
                    <a:lnTo>
                      <a:pt x="56730" y="346519"/>
                    </a:lnTo>
                    <a:lnTo>
                      <a:pt x="55168" y="348068"/>
                    </a:lnTo>
                    <a:lnTo>
                      <a:pt x="53632" y="349097"/>
                    </a:lnTo>
                    <a:lnTo>
                      <a:pt x="53873" y="349224"/>
                    </a:lnTo>
                    <a:lnTo>
                      <a:pt x="59588" y="349618"/>
                    </a:lnTo>
                    <a:lnTo>
                      <a:pt x="62560" y="349758"/>
                    </a:lnTo>
                    <a:lnTo>
                      <a:pt x="62839" y="349427"/>
                    </a:lnTo>
                    <a:lnTo>
                      <a:pt x="63030" y="349135"/>
                    </a:lnTo>
                    <a:close/>
                  </a:path>
                  <a:path w="800735" h="666750">
                    <a:moveTo>
                      <a:pt x="185686" y="88442"/>
                    </a:moveTo>
                    <a:lnTo>
                      <a:pt x="185534" y="87033"/>
                    </a:lnTo>
                    <a:lnTo>
                      <a:pt x="185331" y="85001"/>
                    </a:lnTo>
                    <a:lnTo>
                      <a:pt x="184023" y="83223"/>
                    </a:lnTo>
                    <a:lnTo>
                      <a:pt x="183172" y="81343"/>
                    </a:lnTo>
                    <a:lnTo>
                      <a:pt x="180314" y="86461"/>
                    </a:lnTo>
                    <a:lnTo>
                      <a:pt x="183591" y="91782"/>
                    </a:lnTo>
                    <a:lnTo>
                      <a:pt x="184302" y="90195"/>
                    </a:lnTo>
                    <a:lnTo>
                      <a:pt x="185686" y="88442"/>
                    </a:lnTo>
                    <a:close/>
                  </a:path>
                  <a:path w="800735" h="666750">
                    <a:moveTo>
                      <a:pt x="215747" y="259664"/>
                    </a:moveTo>
                    <a:lnTo>
                      <a:pt x="215722" y="257898"/>
                    </a:lnTo>
                    <a:lnTo>
                      <a:pt x="215112" y="255752"/>
                    </a:lnTo>
                    <a:lnTo>
                      <a:pt x="213436" y="255562"/>
                    </a:lnTo>
                    <a:lnTo>
                      <a:pt x="212026" y="255460"/>
                    </a:lnTo>
                    <a:lnTo>
                      <a:pt x="210947" y="256451"/>
                    </a:lnTo>
                    <a:lnTo>
                      <a:pt x="210807" y="258622"/>
                    </a:lnTo>
                    <a:lnTo>
                      <a:pt x="210985" y="260311"/>
                    </a:lnTo>
                    <a:lnTo>
                      <a:pt x="211112" y="263753"/>
                    </a:lnTo>
                    <a:lnTo>
                      <a:pt x="214287" y="268008"/>
                    </a:lnTo>
                    <a:lnTo>
                      <a:pt x="214718" y="265811"/>
                    </a:lnTo>
                    <a:lnTo>
                      <a:pt x="215328" y="263575"/>
                    </a:lnTo>
                    <a:lnTo>
                      <a:pt x="215747" y="259664"/>
                    </a:lnTo>
                    <a:close/>
                  </a:path>
                  <a:path w="800735" h="666750">
                    <a:moveTo>
                      <a:pt x="217017" y="202514"/>
                    </a:moveTo>
                    <a:lnTo>
                      <a:pt x="215747" y="202387"/>
                    </a:lnTo>
                    <a:lnTo>
                      <a:pt x="214464" y="202234"/>
                    </a:lnTo>
                    <a:lnTo>
                      <a:pt x="211112" y="201879"/>
                    </a:lnTo>
                    <a:lnTo>
                      <a:pt x="210362" y="204965"/>
                    </a:lnTo>
                    <a:lnTo>
                      <a:pt x="209461" y="207822"/>
                    </a:lnTo>
                    <a:lnTo>
                      <a:pt x="209029" y="211467"/>
                    </a:lnTo>
                    <a:lnTo>
                      <a:pt x="210553" y="212166"/>
                    </a:lnTo>
                    <a:lnTo>
                      <a:pt x="211315" y="212915"/>
                    </a:lnTo>
                    <a:lnTo>
                      <a:pt x="217017" y="202514"/>
                    </a:lnTo>
                    <a:close/>
                  </a:path>
                  <a:path w="800735" h="666750">
                    <a:moveTo>
                      <a:pt x="250723" y="605015"/>
                    </a:moveTo>
                    <a:lnTo>
                      <a:pt x="250291" y="592289"/>
                    </a:lnTo>
                    <a:lnTo>
                      <a:pt x="249796" y="592569"/>
                    </a:lnTo>
                    <a:lnTo>
                      <a:pt x="249148" y="592848"/>
                    </a:lnTo>
                    <a:lnTo>
                      <a:pt x="248589" y="593128"/>
                    </a:lnTo>
                    <a:lnTo>
                      <a:pt x="249097" y="597103"/>
                    </a:lnTo>
                    <a:lnTo>
                      <a:pt x="249656" y="601040"/>
                    </a:lnTo>
                    <a:lnTo>
                      <a:pt x="250304" y="604951"/>
                    </a:lnTo>
                    <a:lnTo>
                      <a:pt x="250723" y="605015"/>
                    </a:lnTo>
                    <a:close/>
                  </a:path>
                  <a:path w="800735" h="666750">
                    <a:moveTo>
                      <a:pt x="251104" y="578916"/>
                    </a:moveTo>
                    <a:lnTo>
                      <a:pt x="249237" y="578751"/>
                    </a:lnTo>
                    <a:lnTo>
                      <a:pt x="247535" y="578256"/>
                    </a:lnTo>
                    <a:lnTo>
                      <a:pt x="247446" y="578967"/>
                    </a:lnTo>
                    <a:lnTo>
                      <a:pt x="247307" y="579577"/>
                    </a:lnTo>
                    <a:lnTo>
                      <a:pt x="247205" y="580224"/>
                    </a:lnTo>
                    <a:lnTo>
                      <a:pt x="247548" y="583717"/>
                    </a:lnTo>
                    <a:lnTo>
                      <a:pt x="248183" y="583907"/>
                    </a:lnTo>
                    <a:lnTo>
                      <a:pt x="249174" y="583996"/>
                    </a:lnTo>
                    <a:lnTo>
                      <a:pt x="249859" y="584161"/>
                    </a:lnTo>
                    <a:lnTo>
                      <a:pt x="250317" y="582549"/>
                    </a:lnTo>
                    <a:lnTo>
                      <a:pt x="251002" y="580898"/>
                    </a:lnTo>
                    <a:lnTo>
                      <a:pt x="251079" y="579335"/>
                    </a:lnTo>
                    <a:lnTo>
                      <a:pt x="251104" y="578916"/>
                    </a:lnTo>
                    <a:close/>
                  </a:path>
                  <a:path w="800735" h="666750">
                    <a:moveTo>
                      <a:pt x="251853" y="139776"/>
                    </a:moveTo>
                    <a:lnTo>
                      <a:pt x="251828" y="138734"/>
                    </a:lnTo>
                    <a:lnTo>
                      <a:pt x="251790" y="136639"/>
                    </a:lnTo>
                    <a:lnTo>
                      <a:pt x="250774" y="134696"/>
                    </a:lnTo>
                    <a:lnTo>
                      <a:pt x="250177" y="132702"/>
                    </a:lnTo>
                    <a:lnTo>
                      <a:pt x="246024" y="134696"/>
                    </a:lnTo>
                    <a:lnTo>
                      <a:pt x="248348" y="140385"/>
                    </a:lnTo>
                    <a:lnTo>
                      <a:pt x="249123" y="142328"/>
                    </a:lnTo>
                    <a:lnTo>
                      <a:pt x="250088" y="141122"/>
                    </a:lnTo>
                    <a:lnTo>
                      <a:pt x="251853" y="139776"/>
                    </a:lnTo>
                    <a:close/>
                  </a:path>
                  <a:path w="800735" h="666750">
                    <a:moveTo>
                      <a:pt x="252615" y="489927"/>
                    </a:moveTo>
                    <a:lnTo>
                      <a:pt x="249809" y="486498"/>
                    </a:lnTo>
                    <a:lnTo>
                      <a:pt x="249097" y="487514"/>
                    </a:lnTo>
                    <a:lnTo>
                      <a:pt x="247650" y="488734"/>
                    </a:lnTo>
                    <a:lnTo>
                      <a:pt x="248069" y="490969"/>
                    </a:lnTo>
                    <a:lnTo>
                      <a:pt x="249288" y="492163"/>
                    </a:lnTo>
                    <a:lnTo>
                      <a:pt x="250101" y="493458"/>
                    </a:lnTo>
                    <a:lnTo>
                      <a:pt x="251536" y="491426"/>
                    </a:lnTo>
                    <a:lnTo>
                      <a:pt x="252615" y="489927"/>
                    </a:lnTo>
                    <a:close/>
                  </a:path>
                  <a:path w="800735" h="666750">
                    <a:moveTo>
                      <a:pt x="252691" y="151142"/>
                    </a:moveTo>
                    <a:lnTo>
                      <a:pt x="252666" y="149377"/>
                    </a:lnTo>
                    <a:lnTo>
                      <a:pt x="252209" y="147789"/>
                    </a:lnTo>
                    <a:lnTo>
                      <a:pt x="252069" y="147218"/>
                    </a:lnTo>
                    <a:lnTo>
                      <a:pt x="250393" y="147040"/>
                    </a:lnTo>
                    <a:lnTo>
                      <a:pt x="249301" y="146964"/>
                    </a:lnTo>
                    <a:lnTo>
                      <a:pt x="248983" y="146939"/>
                    </a:lnTo>
                    <a:lnTo>
                      <a:pt x="247891" y="147929"/>
                    </a:lnTo>
                    <a:lnTo>
                      <a:pt x="247751" y="150101"/>
                    </a:lnTo>
                    <a:lnTo>
                      <a:pt x="247929" y="151803"/>
                    </a:lnTo>
                    <a:lnTo>
                      <a:pt x="248069" y="155219"/>
                    </a:lnTo>
                    <a:lnTo>
                      <a:pt x="251244" y="159486"/>
                    </a:lnTo>
                    <a:lnTo>
                      <a:pt x="251675" y="157276"/>
                    </a:lnTo>
                    <a:lnTo>
                      <a:pt x="252272" y="155067"/>
                    </a:lnTo>
                    <a:lnTo>
                      <a:pt x="252691" y="151142"/>
                    </a:lnTo>
                    <a:close/>
                  </a:path>
                  <a:path w="800735" h="666750">
                    <a:moveTo>
                      <a:pt x="277012" y="168313"/>
                    </a:moveTo>
                    <a:lnTo>
                      <a:pt x="274421" y="163372"/>
                    </a:lnTo>
                    <a:lnTo>
                      <a:pt x="273456" y="165100"/>
                    </a:lnTo>
                    <a:lnTo>
                      <a:pt x="271945" y="166865"/>
                    </a:lnTo>
                    <a:lnTo>
                      <a:pt x="271475" y="170053"/>
                    </a:lnTo>
                    <a:lnTo>
                      <a:pt x="272656" y="171462"/>
                    </a:lnTo>
                    <a:lnTo>
                      <a:pt x="273227" y="172910"/>
                    </a:lnTo>
                    <a:lnTo>
                      <a:pt x="274523" y="171310"/>
                    </a:lnTo>
                    <a:lnTo>
                      <a:pt x="275844" y="169735"/>
                    </a:lnTo>
                    <a:lnTo>
                      <a:pt x="277012" y="168313"/>
                    </a:lnTo>
                    <a:close/>
                  </a:path>
                  <a:path w="800735" h="666750">
                    <a:moveTo>
                      <a:pt x="279171" y="594271"/>
                    </a:moveTo>
                    <a:lnTo>
                      <a:pt x="279107" y="591121"/>
                    </a:lnTo>
                    <a:lnTo>
                      <a:pt x="278091" y="589191"/>
                    </a:lnTo>
                    <a:lnTo>
                      <a:pt x="277495" y="587197"/>
                    </a:lnTo>
                    <a:lnTo>
                      <a:pt x="273354" y="589191"/>
                    </a:lnTo>
                    <a:lnTo>
                      <a:pt x="274878" y="592950"/>
                    </a:lnTo>
                    <a:lnTo>
                      <a:pt x="275678" y="594880"/>
                    </a:lnTo>
                    <a:lnTo>
                      <a:pt x="276453" y="596823"/>
                    </a:lnTo>
                    <a:lnTo>
                      <a:pt x="277418" y="595617"/>
                    </a:lnTo>
                    <a:lnTo>
                      <a:pt x="279171" y="594271"/>
                    </a:lnTo>
                    <a:close/>
                  </a:path>
                  <a:path w="800735" h="666750">
                    <a:moveTo>
                      <a:pt x="294678" y="634250"/>
                    </a:moveTo>
                    <a:lnTo>
                      <a:pt x="294259" y="632028"/>
                    </a:lnTo>
                    <a:lnTo>
                      <a:pt x="293039" y="630834"/>
                    </a:lnTo>
                    <a:lnTo>
                      <a:pt x="292227" y="629526"/>
                    </a:lnTo>
                    <a:lnTo>
                      <a:pt x="290791" y="631571"/>
                    </a:lnTo>
                    <a:lnTo>
                      <a:pt x="289712" y="633069"/>
                    </a:lnTo>
                    <a:lnTo>
                      <a:pt x="291541" y="635292"/>
                    </a:lnTo>
                    <a:lnTo>
                      <a:pt x="292519" y="636498"/>
                    </a:lnTo>
                    <a:lnTo>
                      <a:pt x="293230" y="635482"/>
                    </a:lnTo>
                    <a:lnTo>
                      <a:pt x="294678" y="634250"/>
                    </a:lnTo>
                    <a:close/>
                  </a:path>
                  <a:path w="800735" h="666750">
                    <a:moveTo>
                      <a:pt x="297586" y="168402"/>
                    </a:moveTo>
                    <a:lnTo>
                      <a:pt x="297218" y="159918"/>
                    </a:lnTo>
                    <a:lnTo>
                      <a:pt x="297014" y="155689"/>
                    </a:lnTo>
                    <a:lnTo>
                      <a:pt x="296024" y="156311"/>
                    </a:lnTo>
                    <a:lnTo>
                      <a:pt x="294284" y="156959"/>
                    </a:lnTo>
                    <a:lnTo>
                      <a:pt x="293865" y="159258"/>
                    </a:lnTo>
                    <a:lnTo>
                      <a:pt x="294170" y="160947"/>
                    </a:lnTo>
                    <a:lnTo>
                      <a:pt x="294309" y="164376"/>
                    </a:lnTo>
                    <a:lnTo>
                      <a:pt x="294144" y="166166"/>
                    </a:lnTo>
                    <a:lnTo>
                      <a:pt x="294589" y="167741"/>
                    </a:lnTo>
                    <a:lnTo>
                      <a:pt x="294728" y="168236"/>
                    </a:lnTo>
                    <a:lnTo>
                      <a:pt x="296557" y="168186"/>
                    </a:lnTo>
                    <a:lnTo>
                      <a:pt x="297586" y="168402"/>
                    </a:lnTo>
                    <a:close/>
                  </a:path>
                  <a:path w="800735" h="666750">
                    <a:moveTo>
                      <a:pt x="298704" y="534174"/>
                    </a:moveTo>
                    <a:lnTo>
                      <a:pt x="297383" y="534987"/>
                    </a:lnTo>
                    <a:lnTo>
                      <a:pt x="295948" y="535787"/>
                    </a:lnTo>
                    <a:lnTo>
                      <a:pt x="295630" y="536676"/>
                    </a:lnTo>
                    <a:lnTo>
                      <a:pt x="295160" y="537972"/>
                    </a:lnTo>
                    <a:lnTo>
                      <a:pt x="296392" y="539407"/>
                    </a:lnTo>
                    <a:lnTo>
                      <a:pt x="297446" y="542302"/>
                    </a:lnTo>
                    <a:lnTo>
                      <a:pt x="298653" y="539711"/>
                    </a:lnTo>
                    <a:lnTo>
                      <a:pt x="298665" y="536003"/>
                    </a:lnTo>
                    <a:lnTo>
                      <a:pt x="298704" y="534174"/>
                    </a:lnTo>
                    <a:close/>
                  </a:path>
                  <a:path w="800735" h="666750">
                    <a:moveTo>
                      <a:pt x="298907" y="564375"/>
                    </a:moveTo>
                    <a:lnTo>
                      <a:pt x="298805" y="560768"/>
                    </a:lnTo>
                    <a:lnTo>
                      <a:pt x="298780" y="558977"/>
                    </a:lnTo>
                    <a:lnTo>
                      <a:pt x="297738" y="558749"/>
                    </a:lnTo>
                    <a:lnTo>
                      <a:pt x="297218" y="558596"/>
                    </a:lnTo>
                    <a:lnTo>
                      <a:pt x="296926" y="560539"/>
                    </a:lnTo>
                    <a:lnTo>
                      <a:pt x="296456" y="562203"/>
                    </a:lnTo>
                    <a:lnTo>
                      <a:pt x="296633" y="563702"/>
                    </a:lnTo>
                    <a:lnTo>
                      <a:pt x="296672" y="564083"/>
                    </a:lnTo>
                    <a:lnTo>
                      <a:pt x="297891" y="564210"/>
                    </a:lnTo>
                    <a:lnTo>
                      <a:pt x="298907" y="564375"/>
                    </a:lnTo>
                    <a:close/>
                  </a:path>
                  <a:path w="800735" h="666750">
                    <a:moveTo>
                      <a:pt x="299478" y="175958"/>
                    </a:moveTo>
                    <a:lnTo>
                      <a:pt x="298284" y="174574"/>
                    </a:lnTo>
                    <a:lnTo>
                      <a:pt x="297738" y="173101"/>
                    </a:lnTo>
                    <a:lnTo>
                      <a:pt x="293954" y="177698"/>
                    </a:lnTo>
                    <a:lnTo>
                      <a:pt x="295084" y="179895"/>
                    </a:lnTo>
                    <a:lnTo>
                      <a:pt x="296545" y="182638"/>
                    </a:lnTo>
                    <a:lnTo>
                      <a:pt x="297497" y="180911"/>
                    </a:lnTo>
                    <a:lnTo>
                      <a:pt x="299008" y="179146"/>
                    </a:lnTo>
                    <a:lnTo>
                      <a:pt x="299250" y="177469"/>
                    </a:lnTo>
                    <a:lnTo>
                      <a:pt x="299478" y="175958"/>
                    </a:lnTo>
                    <a:close/>
                  </a:path>
                  <a:path w="800735" h="666750">
                    <a:moveTo>
                      <a:pt x="301371" y="489064"/>
                    </a:moveTo>
                    <a:lnTo>
                      <a:pt x="301269" y="488759"/>
                    </a:lnTo>
                    <a:lnTo>
                      <a:pt x="301142" y="488454"/>
                    </a:lnTo>
                    <a:lnTo>
                      <a:pt x="301066" y="488149"/>
                    </a:lnTo>
                    <a:lnTo>
                      <a:pt x="296913" y="490143"/>
                    </a:lnTo>
                    <a:lnTo>
                      <a:pt x="300012" y="497776"/>
                    </a:lnTo>
                    <a:lnTo>
                      <a:pt x="300634" y="497078"/>
                    </a:lnTo>
                    <a:lnTo>
                      <a:pt x="301104" y="491680"/>
                    </a:lnTo>
                    <a:lnTo>
                      <a:pt x="301371" y="489064"/>
                    </a:lnTo>
                    <a:close/>
                  </a:path>
                  <a:path w="800735" h="666750">
                    <a:moveTo>
                      <a:pt x="302234" y="283248"/>
                    </a:moveTo>
                    <a:lnTo>
                      <a:pt x="301548" y="270560"/>
                    </a:lnTo>
                    <a:lnTo>
                      <a:pt x="300570" y="271208"/>
                    </a:lnTo>
                    <a:lnTo>
                      <a:pt x="299046" y="271818"/>
                    </a:lnTo>
                    <a:lnTo>
                      <a:pt x="298310" y="273621"/>
                    </a:lnTo>
                    <a:lnTo>
                      <a:pt x="298716" y="274802"/>
                    </a:lnTo>
                    <a:lnTo>
                      <a:pt x="298856" y="278218"/>
                    </a:lnTo>
                    <a:lnTo>
                      <a:pt x="298780" y="280530"/>
                    </a:lnTo>
                    <a:lnTo>
                      <a:pt x="299262" y="283146"/>
                    </a:lnTo>
                    <a:lnTo>
                      <a:pt x="301167" y="283083"/>
                    </a:lnTo>
                    <a:lnTo>
                      <a:pt x="302234" y="283248"/>
                    </a:lnTo>
                    <a:close/>
                  </a:path>
                  <a:path w="800735" h="666750">
                    <a:moveTo>
                      <a:pt x="302285" y="369023"/>
                    </a:moveTo>
                    <a:lnTo>
                      <a:pt x="302260" y="367982"/>
                    </a:lnTo>
                    <a:lnTo>
                      <a:pt x="302221" y="365887"/>
                    </a:lnTo>
                    <a:lnTo>
                      <a:pt x="301218" y="363943"/>
                    </a:lnTo>
                    <a:lnTo>
                      <a:pt x="300609" y="361950"/>
                    </a:lnTo>
                    <a:lnTo>
                      <a:pt x="296468" y="363943"/>
                    </a:lnTo>
                    <a:lnTo>
                      <a:pt x="299567" y="371576"/>
                    </a:lnTo>
                    <a:lnTo>
                      <a:pt x="300520" y="370370"/>
                    </a:lnTo>
                    <a:lnTo>
                      <a:pt x="302285" y="369023"/>
                    </a:lnTo>
                    <a:close/>
                  </a:path>
                  <a:path w="800735" h="666750">
                    <a:moveTo>
                      <a:pt x="305828" y="315023"/>
                    </a:moveTo>
                    <a:lnTo>
                      <a:pt x="304088" y="313397"/>
                    </a:lnTo>
                    <a:lnTo>
                      <a:pt x="302501" y="311950"/>
                    </a:lnTo>
                    <a:lnTo>
                      <a:pt x="296799" y="318947"/>
                    </a:lnTo>
                    <a:lnTo>
                      <a:pt x="298081" y="319062"/>
                    </a:lnTo>
                    <a:lnTo>
                      <a:pt x="299758" y="319671"/>
                    </a:lnTo>
                    <a:lnTo>
                      <a:pt x="300570" y="319189"/>
                    </a:lnTo>
                    <a:lnTo>
                      <a:pt x="302564" y="318046"/>
                    </a:lnTo>
                    <a:lnTo>
                      <a:pt x="304177" y="316382"/>
                    </a:lnTo>
                    <a:lnTo>
                      <a:pt x="305828" y="315023"/>
                    </a:lnTo>
                    <a:close/>
                  </a:path>
                  <a:path w="800735" h="666750">
                    <a:moveTo>
                      <a:pt x="329476" y="352856"/>
                    </a:moveTo>
                    <a:lnTo>
                      <a:pt x="328295" y="351459"/>
                    </a:lnTo>
                    <a:lnTo>
                      <a:pt x="327736" y="349999"/>
                    </a:lnTo>
                    <a:lnTo>
                      <a:pt x="323938" y="354596"/>
                    </a:lnTo>
                    <a:lnTo>
                      <a:pt x="326542" y="359537"/>
                    </a:lnTo>
                    <a:lnTo>
                      <a:pt x="327494" y="357797"/>
                    </a:lnTo>
                    <a:lnTo>
                      <a:pt x="329018" y="356031"/>
                    </a:lnTo>
                    <a:lnTo>
                      <a:pt x="329247" y="354368"/>
                    </a:lnTo>
                    <a:lnTo>
                      <a:pt x="329476" y="352856"/>
                    </a:lnTo>
                    <a:close/>
                  </a:path>
                  <a:path w="800735" h="666750">
                    <a:moveTo>
                      <a:pt x="330847" y="367512"/>
                    </a:moveTo>
                    <a:lnTo>
                      <a:pt x="326796" y="364134"/>
                    </a:lnTo>
                    <a:lnTo>
                      <a:pt x="326339" y="365760"/>
                    </a:lnTo>
                    <a:lnTo>
                      <a:pt x="325259" y="367563"/>
                    </a:lnTo>
                    <a:lnTo>
                      <a:pt x="325577" y="368973"/>
                    </a:lnTo>
                    <a:lnTo>
                      <a:pt x="325932" y="370586"/>
                    </a:lnTo>
                    <a:lnTo>
                      <a:pt x="327533" y="371843"/>
                    </a:lnTo>
                    <a:lnTo>
                      <a:pt x="328587" y="373240"/>
                    </a:lnTo>
                    <a:lnTo>
                      <a:pt x="330847" y="367512"/>
                    </a:lnTo>
                    <a:close/>
                  </a:path>
                  <a:path w="800735" h="666750">
                    <a:moveTo>
                      <a:pt x="335343" y="274878"/>
                    </a:moveTo>
                    <a:lnTo>
                      <a:pt x="335000" y="271437"/>
                    </a:lnTo>
                    <a:lnTo>
                      <a:pt x="333692" y="269659"/>
                    </a:lnTo>
                    <a:lnTo>
                      <a:pt x="332841" y="267779"/>
                    </a:lnTo>
                    <a:lnTo>
                      <a:pt x="329971" y="272910"/>
                    </a:lnTo>
                    <a:lnTo>
                      <a:pt x="333260" y="278218"/>
                    </a:lnTo>
                    <a:lnTo>
                      <a:pt x="333959" y="276631"/>
                    </a:lnTo>
                    <a:lnTo>
                      <a:pt x="335343" y="274878"/>
                    </a:lnTo>
                    <a:close/>
                  </a:path>
                  <a:path w="800735" h="666750">
                    <a:moveTo>
                      <a:pt x="353860" y="155486"/>
                    </a:moveTo>
                    <a:lnTo>
                      <a:pt x="353720" y="153162"/>
                    </a:lnTo>
                    <a:lnTo>
                      <a:pt x="353123" y="150037"/>
                    </a:lnTo>
                    <a:lnTo>
                      <a:pt x="351815" y="149428"/>
                    </a:lnTo>
                    <a:lnTo>
                      <a:pt x="351028" y="148666"/>
                    </a:lnTo>
                    <a:lnTo>
                      <a:pt x="350304" y="149707"/>
                    </a:lnTo>
                    <a:lnTo>
                      <a:pt x="349262" y="150749"/>
                    </a:lnTo>
                    <a:lnTo>
                      <a:pt x="348602" y="152920"/>
                    </a:lnTo>
                    <a:lnTo>
                      <a:pt x="348957" y="154063"/>
                    </a:lnTo>
                    <a:lnTo>
                      <a:pt x="349034" y="156337"/>
                    </a:lnTo>
                    <a:lnTo>
                      <a:pt x="348805" y="157581"/>
                    </a:lnTo>
                    <a:lnTo>
                      <a:pt x="349199" y="158584"/>
                    </a:lnTo>
                    <a:lnTo>
                      <a:pt x="349758" y="160020"/>
                    </a:lnTo>
                    <a:lnTo>
                      <a:pt x="350761" y="161277"/>
                    </a:lnTo>
                    <a:lnTo>
                      <a:pt x="351586" y="162598"/>
                    </a:lnTo>
                    <a:lnTo>
                      <a:pt x="352285" y="160997"/>
                    </a:lnTo>
                    <a:lnTo>
                      <a:pt x="353402" y="159346"/>
                    </a:lnTo>
                    <a:lnTo>
                      <a:pt x="353860" y="155486"/>
                    </a:lnTo>
                    <a:close/>
                  </a:path>
                  <a:path w="800735" h="666750">
                    <a:moveTo>
                      <a:pt x="355206" y="313575"/>
                    </a:moveTo>
                    <a:lnTo>
                      <a:pt x="355079" y="312445"/>
                    </a:lnTo>
                    <a:lnTo>
                      <a:pt x="354863" y="310248"/>
                    </a:lnTo>
                    <a:lnTo>
                      <a:pt x="353644" y="308254"/>
                    </a:lnTo>
                    <a:lnTo>
                      <a:pt x="352831" y="306184"/>
                    </a:lnTo>
                    <a:lnTo>
                      <a:pt x="349910" y="310946"/>
                    </a:lnTo>
                    <a:lnTo>
                      <a:pt x="352755" y="316445"/>
                    </a:lnTo>
                    <a:lnTo>
                      <a:pt x="353593" y="315099"/>
                    </a:lnTo>
                    <a:lnTo>
                      <a:pt x="355206" y="313575"/>
                    </a:lnTo>
                    <a:close/>
                  </a:path>
                  <a:path w="800735" h="666750">
                    <a:moveTo>
                      <a:pt x="361099" y="301129"/>
                    </a:moveTo>
                    <a:lnTo>
                      <a:pt x="360959" y="297700"/>
                    </a:lnTo>
                    <a:lnTo>
                      <a:pt x="354584" y="295338"/>
                    </a:lnTo>
                    <a:lnTo>
                      <a:pt x="350875" y="301282"/>
                    </a:lnTo>
                    <a:lnTo>
                      <a:pt x="355003" y="305777"/>
                    </a:lnTo>
                    <a:lnTo>
                      <a:pt x="361099" y="301129"/>
                    </a:lnTo>
                    <a:close/>
                  </a:path>
                  <a:path w="800735" h="666750">
                    <a:moveTo>
                      <a:pt x="422389" y="157124"/>
                    </a:moveTo>
                    <a:lnTo>
                      <a:pt x="422046" y="153682"/>
                    </a:lnTo>
                    <a:lnTo>
                      <a:pt x="420725" y="151904"/>
                    </a:lnTo>
                    <a:lnTo>
                      <a:pt x="419887" y="150025"/>
                    </a:lnTo>
                    <a:lnTo>
                      <a:pt x="417017" y="155155"/>
                    </a:lnTo>
                    <a:lnTo>
                      <a:pt x="420306" y="160464"/>
                    </a:lnTo>
                    <a:lnTo>
                      <a:pt x="421005" y="158877"/>
                    </a:lnTo>
                    <a:lnTo>
                      <a:pt x="422389" y="157124"/>
                    </a:lnTo>
                    <a:close/>
                  </a:path>
                  <a:path w="800735" h="666750">
                    <a:moveTo>
                      <a:pt x="439775" y="20993"/>
                    </a:moveTo>
                    <a:lnTo>
                      <a:pt x="439762" y="19964"/>
                    </a:lnTo>
                    <a:lnTo>
                      <a:pt x="439724" y="17868"/>
                    </a:lnTo>
                    <a:lnTo>
                      <a:pt x="438708" y="15925"/>
                    </a:lnTo>
                    <a:lnTo>
                      <a:pt x="438111" y="13931"/>
                    </a:lnTo>
                    <a:lnTo>
                      <a:pt x="437870" y="14033"/>
                    </a:lnTo>
                    <a:lnTo>
                      <a:pt x="437197" y="16116"/>
                    </a:lnTo>
                    <a:lnTo>
                      <a:pt x="435724" y="20243"/>
                    </a:lnTo>
                    <a:lnTo>
                      <a:pt x="436664" y="22529"/>
                    </a:lnTo>
                    <a:lnTo>
                      <a:pt x="437057" y="23545"/>
                    </a:lnTo>
                    <a:lnTo>
                      <a:pt x="438023" y="22339"/>
                    </a:lnTo>
                    <a:lnTo>
                      <a:pt x="439775" y="20993"/>
                    </a:lnTo>
                    <a:close/>
                  </a:path>
                  <a:path w="800735" h="666750">
                    <a:moveTo>
                      <a:pt x="445439" y="42621"/>
                    </a:moveTo>
                    <a:lnTo>
                      <a:pt x="443026" y="41681"/>
                    </a:lnTo>
                    <a:lnTo>
                      <a:pt x="441833" y="40767"/>
                    </a:lnTo>
                    <a:lnTo>
                      <a:pt x="440004" y="42278"/>
                    </a:lnTo>
                    <a:lnTo>
                      <a:pt x="437680" y="43662"/>
                    </a:lnTo>
                    <a:lnTo>
                      <a:pt x="436587" y="45377"/>
                    </a:lnTo>
                    <a:lnTo>
                      <a:pt x="436143" y="46101"/>
                    </a:lnTo>
                    <a:lnTo>
                      <a:pt x="438289" y="47485"/>
                    </a:lnTo>
                    <a:lnTo>
                      <a:pt x="440397" y="49872"/>
                    </a:lnTo>
                    <a:lnTo>
                      <a:pt x="442747" y="46951"/>
                    </a:lnTo>
                    <a:lnTo>
                      <a:pt x="444754" y="45250"/>
                    </a:lnTo>
                    <a:lnTo>
                      <a:pt x="445439" y="42621"/>
                    </a:lnTo>
                    <a:close/>
                  </a:path>
                  <a:path w="800735" h="666750">
                    <a:moveTo>
                      <a:pt x="465162" y="306324"/>
                    </a:moveTo>
                    <a:lnTo>
                      <a:pt x="463067" y="304977"/>
                    </a:lnTo>
                    <a:lnTo>
                      <a:pt x="462038" y="304152"/>
                    </a:lnTo>
                    <a:lnTo>
                      <a:pt x="455917" y="309943"/>
                    </a:lnTo>
                    <a:lnTo>
                      <a:pt x="457301" y="310362"/>
                    </a:lnTo>
                    <a:lnTo>
                      <a:pt x="458952" y="311315"/>
                    </a:lnTo>
                    <a:lnTo>
                      <a:pt x="459562" y="310972"/>
                    </a:lnTo>
                    <a:lnTo>
                      <a:pt x="461606" y="309765"/>
                    </a:lnTo>
                    <a:lnTo>
                      <a:pt x="463461" y="308190"/>
                    </a:lnTo>
                    <a:lnTo>
                      <a:pt x="465162" y="306324"/>
                    </a:lnTo>
                    <a:close/>
                  </a:path>
                  <a:path w="800735" h="666750">
                    <a:moveTo>
                      <a:pt x="465493" y="177863"/>
                    </a:moveTo>
                    <a:lnTo>
                      <a:pt x="461441" y="174498"/>
                    </a:lnTo>
                    <a:lnTo>
                      <a:pt x="460971" y="176110"/>
                    </a:lnTo>
                    <a:lnTo>
                      <a:pt x="459905" y="177927"/>
                    </a:lnTo>
                    <a:lnTo>
                      <a:pt x="460209" y="179336"/>
                    </a:lnTo>
                    <a:lnTo>
                      <a:pt x="460578" y="180936"/>
                    </a:lnTo>
                    <a:lnTo>
                      <a:pt x="462178" y="182194"/>
                    </a:lnTo>
                    <a:lnTo>
                      <a:pt x="463219" y="183591"/>
                    </a:lnTo>
                    <a:lnTo>
                      <a:pt x="465493" y="177863"/>
                    </a:lnTo>
                    <a:close/>
                  </a:path>
                  <a:path w="800735" h="666750">
                    <a:moveTo>
                      <a:pt x="495007" y="252514"/>
                    </a:moveTo>
                    <a:lnTo>
                      <a:pt x="494855" y="251091"/>
                    </a:lnTo>
                    <a:lnTo>
                      <a:pt x="494652" y="249072"/>
                    </a:lnTo>
                    <a:lnTo>
                      <a:pt x="493331" y="247294"/>
                    </a:lnTo>
                    <a:lnTo>
                      <a:pt x="492493" y="245402"/>
                    </a:lnTo>
                    <a:lnTo>
                      <a:pt x="489635" y="250532"/>
                    </a:lnTo>
                    <a:lnTo>
                      <a:pt x="492912" y="255854"/>
                    </a:lnTo>
                    <a:lnTo>
                      <a:pt x="493623" y="254254"/>
                    </a:lnTo>
                    <a:lnTo>
                      <a:pt x="495007" y="252514"/>
                    </a:lnTo>
                    <a:close/>
                  </a:path>
                  <a:path w="800735" h="666750">
                    <a:moveTo>
                      <a:pt x="497547" y="311404"/>
                    </a:moveTo>
                    <a:lnTo>
                      <a:pt x="496366" y="309994"/>
                    </a:lnTo>
                    <a:lnTo>
                      <a:pt x="495808" y="308546"/>
                    </a:lnTo>
                    <a:lnTo>
                      <a:pt x="492023" y="313131"/>
                    </a:lnTo>
                    <a:lnTo>
                      <a:pt x="494601" y="318084"/>
                    </a:lnTo>
                    <a:lnTo>
                      <a:pt x="495566" y="316357"/>
                    </a:lnTo>
                    <a:lnTo>
                      <a:pt x="497078" y="314579"/>
                    </a:lnTo>
                    <a:lnTo>
                      <a:pt x="497547" y="311404"/>
                    </a:lnTo>
                    <a:close/>
                  </a:path>
                  <a:path w="800735" h="666750">
                    <a:moveTo>
                      <a:pt x="499999" y="142570"/>
                    </a:moveTo>
                    <a:lnTo>
                      <a:pt x="498805" y="141173"/>
                    </a:lnTo>
                    <a:lnTo>
                      <a:pt x="498259" y="139712"/>
                    </a:lnTo>
                    <a:lnTo>
                      <a:pt x="494461" y="144297"/>
                    </a:lnTo>
                    <a:lnTo>
                      <a:pt x="495604" y="146494"/>
                    </a:lnTo>
                    <a:lnTo>
                      <a:pt x="496341" y="147866"/>
                    </a:lnTo>
                    <a:lnTo>
                      <a:pt x="497052" y="149237"/>
                    </a:lnTo>
                    <a:lnTo>
                      <a:pt x="498005" y="147510"/>
                    </a:lnTo>
                    <a:lnTo>
                      <a:pt x="499529" y="145745"/>
                    </a:lnTo>
                    <a:lnTo>
                      <a:pt x="499770" y="144068"/>
                    </a:lnTo>
                    <a:lnTo>
                      <a:pt x="499999" y="142570"/>
                    </a:lnTo>
                    <a:close/>
                  </a:path>
                  <a:path w="800735" h="666750">
                    <a:moveTo>
                      <a:pt x="516267" y="3962"/>
                    </a:moveTo>
                    <a:lnTo>
                      <a:pt x="515048" y="2628"/>
                    </a:lnTo>
                    <a:lnTo>
                      <a:pt x="513791" y="1333"/>
                    </a:lnTo>
                    <a:lnTo>
                      <a:pt x="512584" y="0"/>
                    </a:lnTo>
                    <a:lnTo>
                      <a:pt x="512216" y="584"/>
                    </a:lnTo>
                    <a:lnTo>
                      <a:pt x="511479" y="1790"/>
                    </a:lnTo>
                    <a:lnTo>
                      <a:pt x="512826" y="3517"/>
                    </a:lnTo>
                    <a:lnTo>
                      <a:pt x="513880" y="4889"/>
                    </a:lnTo>
                    <a:lnTo>
                      <a:pt x="514959" y="6261"/>
                    </a:lnTo>
                    <a:lnTo>
                      <a:pt x="515327" y="5499"/>
                    </a:lnTo>
                    <a:lnTo>
                      <a:pt x="515848" y="4711"/>
                    </a:lnTo>
                    <a:lnTo>
                      <a:pt x="516267" y="3962"/>
                    </a:lnTo>
                    <a:close/>
                  </a:path>
                  <a:path w="800735" h="666750">
                    <a:moveTo>
                      <a:pt x="522236" y="247865"/>
                    </a:moveTo>
                    <a:lnTo>
                      <a:pt x="522173" y="244729"/>
                    </a:lnTo>
                    <a:lnTo>
                      <a:pt x="521169" y="242785"/>
                    </a:lnTo>
                    <a:lnTo>
                      <a:pt x="520560" y="240792"/>
                    </a:lnTo>
                    <a:lnTo>
                      <a:pt x="516420" y="242785"/>
                    </a:lnTo>
                    <a:lnTo>
                      <a:pt x="519518" y="250418"/>
                    </a:lnTo>
                    <a:lnTo>
                      <a:pt x="520471" y="249212"/>
                    </a:lnTo>
                    <a:lnTo>
                      <a:pt x="522236" y="247865"/>
                    </a:lnTo>
                    <a:close/>
                  </a:path>
                  <a:path w="800735" h="666750">
                    <a:moveTo>
                      <a:pt x="532091" y="53263"/>
                    </a:moveTo>
                    <a:lnTo>
                      <a:pt x="530809" y="53149"/>
                    </a:lnTo>
                    <a:lnTo>
                      <a:pt x="529132" y="52552"/>
                    </a:lnTo>
                    <a:lnTo>
                      <a:pt x="526326" y="54165"/>
                    </a:lnTo>
                    <a:lnTo>
                      <a:pt x="524713" y="55829"/>
                    </a:lnTo>
                    <a:lnTo>
                      <a:pt x="523062" y="57188"/>
                    </a:lnTo>
                    <a:lnTo>
                      <a:pt x="524802" y="58813"/>
                    </a:lnTo>
                    <a:lnTo>
                      <a:pt x="526402" y="60274"/>
                    </a:lnTo>
                    <a:lnTo>
                      <a:pt x="532091" y="53263"/>
                    </a:lnTo>
                    <a:close/>
                  </a:path>
                  <a:path w="800735" h="666750">
                    <a:moveTo>
                      <a:pt x="535635" y="227253"/>
                    </a:moveTo>
                    <a:lnTo>
                      <a:pt x="535495" y="224929"/>
                    </a:lnTo>
                    <a:lnTo>
                      <a:pt x="534911" y="221818"/>
                    </a:lnTo>
                    <a:lnTo>
                      <a:pt x="533603" y="221208"/>
                    </a:lnTo>
                    <a:lnTo>
                      <a:pt x="532803" y="220446"/>
                    </a:lnTo>
                    <a:lnTo>
                      <a:pt x="532079" y="221488"/>
                    </a:lnTo>
                    <a:lnTo>
                      <a:pt x="531037" y="222516"/>
                    </a:lnTo>
                    <a:lnTo>
                      <a:pt x="530377" y="224688"/>
                    </a:lnTo>
                    <a:lnTo>
                      <a:pt x="530733" y="225844"/>
                    </a:lnTo>
                    <a:lnTo>
                      <a:pt x="530809" y="228117"/>
                    </a:lnTo>
                    <a:lnTo>
                      <a:pt x="530580" y="229362"/>
                    </a:lnTo>
                    <a:lnTo>
                      <a:pt x="530974" y="230365"/>
                    </a:lnTo>
                    <a:lnTo>
                      <a:pt x="531533" y="231800"/>
                    </a:lnTo>
                    <a:lnTo>
                      <a:pt x="532536" y="233057"/>
                    </a:lnTo>
                    <a:lnTo>
                      <a:pt x="533361" y="234378"/>
                    </a:lnTo>
                    <a:lnTo>
                      <a:pt x="534060" y="232778"/>
                    </a:lnTo>
                    <a:lnTo>
                      <a:pt x="535178" y="231127"/>
                    </a:lnTo>
                    <a:lnTo>
                      <a:pt x="535635" y="227253"/>
                    </a:lnTo>
                    <a:close/>
                  </a:path>
                  <a:path w="800735" h="666750">
                    <a:moveTo>
                      <a:pt x="542721" y="181241"/>
                    </a:moveTo>
                    <a:lnTo>
                      <a:pt x="542505" y="180263"/>
                    </a:lnTo>
                    <a:lnTo>
                      <a:pt x="541997" y="178003"/>
                    </a:lnTo>
                    <a:lnTo>
                      <a:pt x="540702" y="175983"/>
                    </a:lnTo>
                    <a:lnTo>
                      <a:pt x="539724" y="173850"/>
                    </a:lnTo>
                    <a:lnTo>
                      <a:pt x="537248" y="179006"/>
                    </a:lnTo>
                    <a:lnTo>
                      <a:pt x="540613" y="183934"/>
                    </a:lnTo>
                    <a:lnTo>
                      <a:pt x="541299" y="182702"/>
                    </a:lnTo>
                    <a:lnTo>
                      <a:pt x="542721" y="181241"/>
                    </a:lnTo>
                    <a:close/>
                  </a:path>
                  <a:path w="800735" h="666750">
                    <a:moveTo>
                      <a:pt x="543140" y="194805"/>
                    </a:moveTo>
                    <a:lnTo>
                      <a:pt x="543013" y="193675"/>
                    </a:lnTo>
                    <a:lnTo>
                      <a:pt x="542798" y="191477"/>
                    </a:lnTo>
                    <a:lnTo>
                      <a:pt x="541578" y="189484"/>
                    </a:lnTo>
                    <a:lnTo>
                      <a:pt x="540753" y="187413"/>
                    </a:lnTo>
                    <a:lnTo>
                      <a:pt x="537845" y="192176"/>
                    </a:lnTo>
                    <a:lnTo>
                      <a:pt x="540677" y="197675"/>
                    </a:lnTo>
                    <a:lnTo>
                      <a:pt x="541528" y="196329"/>
                    </a:lnTo>
                    <a:lnTo>
                      <a:pt x="543140" y="194805"/>
                    </a:lnTo>
                    <a:close/>
                  </a:path>
                  <a:path w="800735" h="666750">
                    <a:moveTo>
                      <a:pt x="546239" y="32842"/>
                    </a:moveTo>
                    <a:lnTo>
                      <a:pt x="546011" y="31838"/>
                    </a:lnTo>
                    <a:lnTo>
                      <a:pt x="545896" y="30861"/>
                    </a:lnTo>
                    <a:lnTo>
                      <a:pt x="544804" y="30010"/>
                    </a:lnTo>
                    <a:lnTo>
                      <a:pt x="543763" y="29146"/>
                    </a:lnTo>
                    <a:lnTo>
                      <a:pt x="542671" y="28282"/>
                    </a:lnTo>
                    <a:lnTo>
                      <a:pt x="542950" y="35547"/>
                    </a:lnTo>
                    <a:lnTo>
                      <a:pt x="543941" y="34963"/>
                    </a:lnTo>
                    <a:lnTo>
                      <a:pt x="545579" y="34442"/>
                    </a:lnTo>
                    <a:lnTo>
                      <a:pt x="545846" y="33782"/>
                    </a:lnTo>
                    <a:lnTo>
                      <a:pt x="546239" y="32842"/>
                    </a:lnTo>
                    <a:close/>
                  </a:path>
                  <a:path w="800735" h="666750">
                    <a:moveTo>
                      <a:pt x="575881" y="97155"/>
                    </a:moveTo>
                    <a:lnTo>
                      <a:pt x="572846" y="95631"/>
                    </a:lnTo>
                    <a:lnTo>
                      <a:pt x="571322" y="94081"/>
                    </a:lnTo>
                    <a:lnTo>
                      <a:pt x="569506" y="95592"/>
                    </a:lnTo>
                    <a:lnTo>
                      <a:pt x="565454" y="98894"/>
                    </a:lnTo>
                    <a:lnTo>
                      <a:pt x="569658" y="104775"/>
                    </a:lnTo>
                    <a:lnTo>
                      <a:pt x="571715" y="102743"/>
                    </a:lnTo>
                    <a:lnTo>
                      <a:pt x="574967" y="100723"/>
                    </a:lnTo>
                    <a:lnTo>
                      <a:pt x="575487" y="98704"/>
                    </a:lnTo>
                    <a:lnTo>
                      <a:pt x="575881" y="97155"/>
                    </a:lnTo>
                    <a:close/>
                  </a:path>
                  <a:path w="800735" h="666750">
                    <a:moveTo>
                      <a:pt x="585266" y="102971"/>
                    </a:moveTo>
                    <a:lnTo>
                      <a:pt x="585203" y="99834"/>
                    </a:lnTo>
                    <a:lnTo>
                      <a:pt x="584200" y="97891"/>
                    </a:lnTo>
                    <a:lnTo>
                      <a:pt x="583590" y="95885"/>
                    </a:lnTo>
                    <a:lnTo>
                      <a:pt x="579437" y="97878"/>
                    </a:lnTo>
                    <a:lnTo>
                      <a:pt x="582549" y="105511"/>
                    </a:lnTo>
                    <a:lnTo>
                      <a:pt x="583501" y="104317"/>
                    </a:lnTo>
                    <a:lnTo>
                      <a:pt x="585266" y="102971"/>
                    </a:lnTo>
                    <a:close/>
                  </a:path>
                  <a:path w="800735" h="666750">
                    <a:moveTo>
                      <a:pt x="591121" y="337159"/>
                    </a:moveTo>
                    <a:lnTo>
                      <a:pt x="587070" y="333781"/>
                    </a:lnTo>
                    <a:lnTo>
                      <a:pt x="586600" y="335407"/>
                    </a:lnTo>
                    <a:lnTo>
                      <a:pt x="585520" y="337223"/>
                    </a:lnTo>
                    <a:lnTo>
                      <a:pt x="586206" y="340233"/>
                    </a:lnTo>
                    <a:lnTo>
                      <a:pt x="587794" y="341477"/>
                    </a:lnTo>
                    <a:lnTo>
                      <a:pt x="588848" y="342887"/>
                    </a:lnTo>
                    <a:lnTo>
                      <a:pt x="591121" y="337159"/>
                    </a:lnTo>
                    <a:close/>
                  </a:path>
                  <a:path w="800735" h="666750">
                    <a:moveTo>
                      <a:pt x="604469" y="340410"/>
                    </a:moveTo>
                    <a:lnTo>
                      <a:pt x="602272" y="338937"/>
                    </a:lnTo>
                    <a:lnTo>
                      <a:pt x="599643" y="338759"/>
                    </a:lnTo>
                    <a:lnTo>
                      <a:pt x="597331" y="338455"/>
                    </a:lnTo>
                    <a:lnTo>
                      <a:pt x="597077" y="338442"/>
                    </a:lnTo>
                    <a:lnTo>
                      <a:pt x="596125" y="340042"/>
                    </a:lnTo>
                    <a:lnTo>
                      <a:pt x="595503" y="340880"/>
                    </a:lnTo>
                    <a:lnTo>
                      <a:pt x="601954" y="344512"/>
                    </a:lnTo>
                    <a:lnTo>
                      <a:pt x="602665" y="342950"/>
                    </a:lnTo>
                    <a:lnTo>
                      <a:pt x="604469" y="340410"/>
                    </a:lnTo>
                    <a:close/>
                  </a:path>
                  <a:path w="800735" h="666750">
                    <a:moveTo>
                      <a:pt x="616343" y="337693"/>
                    </a:moveTo>
                    <a:lnTo>
                      <a:pt x="616292" y="336613"/>
                    </a:lnTo>
                    <a:lnTo>
                      <a:pt x="616229" y="335546"/>
                    </a:lnTo>
                    <a:lnTo>
                      <a:pt x="616191" y="334467"/>
                    </a:lnTo>
                    <a:lnTo>
                      <a:pt x="615111" y="334111"/>
                    </a:lnTo>
                    <a:lnTo>
                      <a:pt x="614019" y="333794"/>
                    </a:lnTo>
                    <a:lnTo>
                      <a:pt x="612965" y="333387"/>
                    </a:lnTo>
                    <a:lnTo>
                      <a:pt x="613003" y="334670"/>
                    </a:lnTo>
                    <a:lnTo>
                      <a:pt x="613067" y="335927"/>
                    </a:lnTo>
                    <a:lnTo>
                      <a:pt x="613295" y="337159"/>
                    </a:lnTo>
                    <a:lnTo>
                      <a:pt x="613371" y="337591"/>
                    </a:lnTo>
                    <a:lnTo>
                      <a:pt x="615289" y="337527"/>
                    </a:lnTo>
                    <a:lnTo>
                      <a:pt x="616343" y="337693"/>
                    </a:lnTo>
                    <a:close/>
                  </a:path>
                  <a:path w="800735" h="666750">
                    <a:moveTo>
                      <a:pt x="622020" y="447509"/>
                    </a:moveTo>
                    <a:lnTo>
                      <a:pt x="620153" y="447344"/>
                    </a:lnTo>
                    <a:lnTo>
                      <a:pt x="618451" y="446849"/>
                    </a:lnTo>
                    <a:lnTo>
                      <a:pt x="618185" y="448818"/>
                    </a:lnTo>
                    <a:lnTo>
                      <a:pt x="617689" y="450456"/>
                    </a:lnTo>
                    <a:lnTo>
                      <a:pt x="617867" y="451967"/>
                    </a:lnTo>
                    <a:lnTo>
                      <a:pt x="617931" y="452437"/>
                    </a:lnTo>
                    <a:lnTo>
                      <a:pt x="619760" y="452513"/>
                    </a:lnTo>
                    <a:lnTo>
                      <a:pt x="620776" y="452755"/>
                    </a:lnTo>
                    <a:lnTo>
                      <a:pt x="621233" y="451142"/>
                    </a:lnTo>
                    <a:lnTo>
                      <a:pt x="621919" y="449503"/>
                    </a:lnTo>
                    <a:lnTo>
                      <a:pt x="621995" y="447941"/>
                    </a:lnTo>
                    <a:lnTo>
                      <a:pt x="622020" y="447509"/>
                    </a:lnTo>
                    <a:close/>
                  </a:path>
                  <a:path w="800735" h="666750">
                    <a:moveTo>
                      <a:pt x="627672" y="461467"/>
                    </a:moveTo>
                    <a:lnTo>
                      <a:pt x="627227" y="460273"/>
                    </a:lnTo>
                    <a:lnTo>
                      <a:pt x="627189" y="459143"/>
                    </a:lnTo>
                    <a:lnTo>
                      <a:pt x="624154" y="459689"/>
                    </a:lnTo>
                    <a:lnTo>
                      <a:pt x="622630" y="459981"/>
                    </a:lnTo>
                    <a:lnTo>
                      <a:pt x="622668" y="461124"/>
                    </a:lnTo>
                    <a:lnTo>
                      <a:pt x="622528" y="462318"/>
                    </a:lnTo>
                    <a:lnTo>
                      <a:pt x="622820" y="463372"/>
                    </a:lnTo>
                    <a:lnTo>
                      <a:pt x="623087" y="464350"/>
                    </a:lnTo>
                    <a:lnTo>
                      <a:pt x="623849" y="465175"/>
                    </a:lnTo>
                    <a:lnTo>
                      <a:pt x="624382" y="466064"/>
                    </a:lnTo>
                    <a:lnTo>
                      <a:pt x="625348" y="464896"/>
                    </a:lnTo>
                    <a:lnTo>
                      <a:pt x="626694" y="463765"/>
                    </a:lnTo>
                    <a:lnTo>
                      <a:pt x="627672" y="461467"/>
                    </a:lnTo>
                    <a:close/>
                  </a:path>
                  <a:path w="800735" h="666750">
                    <a:moveTo>
                      <a:pt x="628751" y="499110"/>
                    </a:moveTo>
                    <a:lnTo>
                      <a:pt x="628332" y="496874"/>
                    </a:lnTo>
                    <a:lnTo>
                      <a:pt x="627113" y="495681"/>
                    </a:lnTo>
                    <a:lnTo>
                      <a:pt x="626300" y="494372"/>
                    </a:lnTo>
                    <a:lnTo>
                      <a:pt x="624865" y="496417"/>
                    </a:lnTo>
                    <a:lnTo>
                      <a:pt x="623785" y="497916"/>
                    </a:lnTo>
                    <a:lnTo>
                      <a:pt x="624611" y="498944"/>
                    </a:lnTo>
                    <a:lnTo>
                      <a:pt x="626592" y="501345"/>
                    </a:lnTo>
                    <a:lnTo>
                      <a:pt x="627303" y="500329"/>
                    </a:lnTo>
                    <a:lnTo>
                      <a:pt x="628751" y="499110"/>
                    </a:lnTo>
                    <a:close/>
                  </a:path>
                  <a:path w="800735" h="666750">
                    <a:moveTo>
                      <a:pt x="641007" y="552475"/>
                    </a:moveTo>
                    <a:lnTo>
                      <a:pt x="636955" y="549109"/>
                    </a:lnTo>
                    <a:lnTo>
                      <a:pt x="636498" y="550697"/>
                    </a:lnTo>
                    <a:lnTo>
                      <a:pt x="635469" y="552450"/>
                    </a:lnTo>
                    <a:lnTo>
                      <a:pt x="635762" y="553974"/>
                    </a:lnTo>
                    <a:lnTo>
                      <a:pt x="636130" y="555574"/>
                    </a:lnTo>
                    <a:lnTo>
                      <a:pt x="637692" y="556806"/>
                    </a:lnTo>
                    <a:lnTo>
                      <a:pt x="638733" y="558203"/>
                    </a:lnTo>
                    <a:lnTo>
                      <a:pt x="641007" y="552475"/>
                    </a:lnTo>
                    <a:close/>
                  </a:path>
                  <a:path w="800735" h="666750">
                    <a:moveTo>
                      <a:pt x="648855" y="408089"/>
                    </a:moveTo>
                    <a:lnTo>
                      <a:pt x="645490" y="403161"/>
                    </a:lnTo>
                    <a:lnTo>
                      <a:pt x="644804" y="404393"/>
                    </a:lnTo>
                    <a:lnTo>
                      <a:pt x="643382" y="405853"/>
                    </a:lnTo>
                    <a:lnTo>
                      <a:pt x="643610" y="406819"/>
                    </a:lnTo>
                    <a:lnTo>
                      <a:pt x="644105" y="409079"/>
                    </a:lnTo>
                    <a:lnTo>
                      <a:pt x="645401" y="411111"/>
                    </a:lnTo>
                    <a:lnTo>
                      <a:pt x="646379" y="413245"/>
                    </a:lnTo>
                    <a:lnTo>
                      <a:pt x="648855" y="408089"/>
                    </a:lnTo>
                    <a:close/>
                  </a:path>
                  <a:path w="800735" h="666750">
                    <a:moveTo>
                      <a:pt x="649351" y="436638"/>
                    </a:moveTo>
                    <a:lnTo>
                      <a:pt x="648144" y="435762"/>
                    </a:lnTo>
                    <a:lnTo>
                      <a:pt x="647585" y="434911"/>
                    </a:lnTo>
                    <a:lnTo>
                      <a:pt x="646010" y="435737"/>
                    </a:lnTo>
                    <a:lnTo>
                      <a:pt x="644410" y="436549"/>
                    </a:lnTo>
                    <a:lnTo>
                      <a:pt x="643712" y="436918"/>
                    </a:lnTo>
                    <a:lnTo>
                      <a:pt x="645274" y="439305"/>
                    </a:lnTo>
                    <a:lnTo>
                      <a:pt x="646379" y="441032"/>
                    </a:lnTo>
                    <a:lnTo>
                      <a:pt x="647344" y="439839"/>
                    </a:lnTo>
                    <a:lnTo>
                      <a:pt x="648766" y="438683"/>
                    </a:lnTo>
                    <a:lnTo>
                      <a:pt x="649351" y="436638"/>
                    </a:lnTo>
                    <a:close/>
                  </a:path>
                  <a:path w="800735" h="666750">
                    <a:moveTo>
                      <a:pt x="656183" y="418084"/>
                    </a:moveTo>
                    <a:lnTo>
                      <a:pt x="655624" y="405384"/>
                    </a:lnTo>
                    <a:lnTo>
                      <a:pt x="654621" y="406006"/>
                    </a:lnTo>
                    <a:lnTo>
                      <a:pt x="652881" y="406654"/>
                    </a:lnTo>
                    <a:lnTo>
                      <a:pt x="652449" y="408952"/>
                    </a:lnTo>
                    <a:lnTo>
                      <a:pt x="652767" y="410641"/>
                    </a:lnTo>
                    <a:lnTo>
                      <a:pt x="652907" y="414058"/>
                    </a:lnTo>
                    <a:lnTo>
                      <a:pt x="652729" y="415836"/>
                    </a:lnTo>
                    <a:lnTo>
                      <a:pt x="653326" y="417931"/>
                    </a:lnTo>
                    <a:lnTo>
                      <a:pt x="655142" y="417880"/>
                    </a:lnTo>
                    <a:lnTo>
                      <a:pt x="656183" y="418084"/>
                    </a:lnTo>
                    <a:close/>
                  </a:path>
                  <a:path w="800735" h="666750">
                    <a:moveTo>
                      <a:pt x="670801" y="522185"/>
                    </a:moveTo>
                    <a:lnTo>
                      <a:pt x="670775" y="521144"/>
                    </a:lnTo>
                    <a:lnTo>
                      <a:pt x="670737" y="519049"/>
                    </a:lnTo>
                    <a:lnTo>
                      <a:pt x="669734" y="517105"/>
                    </a:lnTo>
                    <a:lnTo>
                      <a:pt x="669137" y="515112"/>
                    </a:lnTo>
                    <a:lnTo>
                      <a:pt x="664984" y="517105"/>
                    </a:lnTo>
                    <a:lnTo>
                      <a:pt x="668083" y="524738"/>
                    </a:lnTo>
                    <a:lnTo>
                      <a:pt x="669036" y="523532"/>
                    </a:lnTo>
                    <a:lnTo>
                      <a:pt x="670801" y="522185"/>
                    </a:lnTo>
                    <a:close/>
                  </a:path>
                  <a:path w="800735" h="666750">
                    <a:moveTo>
                      <a:pt x="691388" y="455231"/>
                    </a:moveTo>
                    <a:lnTo>
                      <a:pt x="691057" y="454482"/>
                    </a:lnTo>
                    <a:lnTo>
                      <a:pt x="690626" y="453440"/>
                    </a:lnTo>
                    <a:lnTo>
                      <a:pt x="689140" y="452805"/>
                    </a:lnTo>
                    <a:lnTo>
                      <a:pt x="688098" y="451993"/>
                    </a:lnTo>
                    <a:lnTo>
                      <a:pt x="687133" y="454088"/>
                    </a:lnTo>
                    <a:lnTo>
                      <a:pt x="685800" y="457022"/>
                    </a:lnTo>
                    <a:lnTo>
                      <a:pt x="686523" y="457111"/>
                    </a:lnTo>
                    <a:lnTo>
                      <a:pt x="688149" y="457365"/>
                    </a:lnTo>
                    <a:lnTo>
                      <a:pt x="689775" y="457581"/>
                    </a:lnTo>
                    <a:lnTo>
                      <a:pt x="690257" y="456539"/>
                    </a:lnTo>
                    <a:lnTo>
                      <a:pt x="691388" y="455231"/>
                    </a:lnTo>
                    <a:close/>
                  </a:path>
                  <a:path w="800735" h="666750">
                    <a:moveTo>
                      <a:pt x="701675" y="376186"/>
                    </a:moveTo>
                    <a:lnTo>
                      <a:pt x="701662" y="375158"/>
                    </a:lnTo>
                    <a:lnTo>
                      <a:pt x="701624" y="373062"/>
                    </a:lnTo>
                    <a:lnTo>
                      <a:pt x="700608" y="371119"/>
                    </a:lnTo>
                    <a:lnTo>
                      <a:pt x="700011" y="369125"/>
                    </a:lnTo>
                    <a:lnTo>
                      <a:pt x="695858" y="371119"/>
                    </a:lnTo>
                    <a:lnTo>
                      <a:pt x="698957" y="378739"/>
                    </a:lnTo>
                    <a:lnTo>
                      <a:pt x="699922" y="377532"/>
                    </a:lnTo>
                    <a:lnTo>
                      <a:pt x="701675" y="376186"/>
                    </a:lnTo>
                    <a:close/>
                  </a:path>
                  <a:path w="800735" h="666750">
                    <a:moveTo>
                      <a:pt x="743292" y="402742"/>
                    </a:moveTo>
                    <a:lnTo>
                      <a:pt x="742937" y="401701"/>
                    </a:lnTo>
                    <a:lnTo>
                      <a:pt x="742238" y="399656"/>
                    </a:lnTo>
                    <a:lnTo>
                      <a:pt x="739127" y="398437"/>
                    </a:lnTo>
                    <a:lnTo>
                      <a:pt x="737019" y="396887"/>
                    </a:lnTo>
                    <a:lnTo>
                      <a:pt x="734250" y="401891"/>
                    </a:lnTo>
                    <a:lnTo>
                      <a:pt x="737374" y="407200"/>
                    </a:lnTo>
                    <a:lnTo>
                      <a:pt x="739355" y="405307"/>
                    </a:lnTo>
                    <a:lnTo>
                      <a:pt x="743292" y="402742"/>
                    </a:lnTo>
                    <a:close/>
                  </a:path>
                  <a:path w="800735" h="666750">
                    <a:moveTo>
                      <a:pt x="769124" y="470408"/>
                    </a:moveTo>
                    <a:lnTo>
                      <a:pt x="767638" y="468198"/>
                    </a:lnTo>
                    <a:lnTo>
                      <a:pt x="767321" y="467702"/>
                    </a:lnTo>
                    <a:lnTo>
                      <a:pt x="761415" y="470712"/>
                    </a:lnTo>
                    <a:lnTo>
                      <a:pt x="762749" y="471246"/>
                    </a:lnTo>
                    <a:lnTo>
                      <a:pt x="763981" y="472135"/>
                    </a:lnTo>
                    <a:lnTo>
                      <a:pt x="765441" y="472173"/>
                    </a:lnTo>
                    <a:lnTo>
                      <a:pt x="766495" y="472186"/>
                    </a:lnTo>
                    <a:lnTo>
                      <a:pt x="767892" y="471043"/>
                    </a:lnTo>
                    <a:lnTo>
                      <a:pt x="769124" y="470408"/>
                    </a:lnTo>
                    <a:close/>
                  </a:path>
                  <a:path w="800735" h="666750">
                    <a:moveTo>
                      <a:pt x="771118" y="620014"/>
                    </a:moveTo>
                    <a:lnTo>
                      <a:pt x="769264" y="619848"/>
                    </a:lnTo>
                    <a:lnTo>
                      <a:pt x="767562" y="619353"/>
                    </a:lnTo>
                    <a:lnTo>
                      <a:pt x="767524" y="619569"/>
                    </a:lnTo>
                    <a:lnTo>
                      <a:pt x="767486" y="619721"/>
                    </a:lnTo>
                    <a:lnTo>
                      <a:pt x="767461" y="619925"/>
                    </a:lnTo>
                    <a:lnTo>
                      <a:pt x="768324" y="621512"/>
                    </a:lnTo>
                    <a:lnTo>
                      <a:pt x="769175" y="623125"/>
                    </a:lnTo>
                    <a:lnTo>
                      <a:pt x="770013" y="624789"/>
                    </a:lnTo>
                    <a:lnTo>
                      <a:pt x="770458" y="623316"/>
                    </a:lnTo>
                    <a:lnTo>
                      <a:pt x="771029" y="621842"/>
                    </a:lnTo>
                    <a:lnTo>
                      <a:pt x="771118" y="620014"/>
                    </a:lnTo>
                    <a:close/>
                  </a:path>
                  <a:path w="800735" h="666750">
                    <a:moveTo>
                      <a:pt x="771867" y="521881"/>
                    </a:moveTo>
                    <a:lnTo>
                      <a:pt x="771448" y="519645"/>
                    </a:lnTo>
                    <a:lnTo>
                      <a:pt x="770242" y="518452"/>
                    </a:lnTo>
                    <a:lnTo>
                      <a:pt x="769416" y="517156"/>
                    </a:lnTo>
                    <a:lnTo>
                      <a:pt x="768692" y="518172"/>
                    </a:lnTo>
                    <a:lnTo>
                      <a:pt x="767321" y="519328"/>
                    </a:lnTo>
                    <a:lnTo>
                      <a:pt x="767511" y="521665"/>
                    </a:lnTo>
                    <a:lnTo>
                      <a:pt x="768527" y="522973"/>
                    </a:lnTo>
                    <a:lnTo>
                      <a:pt x="769302" y="524675"/>
                    </a:lnTo>
                    <a:lnTo>
                      <a:pt x="770420" y="523113"/>
                    </a:lnTo>
                    <a:lnTo>
                      <a:pt x="771867" y="521881"/>
                    </a:lnTo>
                    <a:close/>
                  </a:path>
                  <a:path w="800735" h="666750">
                    <a:moveTo>
                      <a:pt x="782942" y="456476"/>
                    </a:moveTo>
                    <a:lnTo>
                      <a:pt x="781088" y="456298"/>
                    </a:lnTo>
                    <a:lnTo>
                      <a:pt x="779373" y="455815"/>
                    </a:lnTo>
                    <a:lnTo>
                      <a:pt x="779094" y="457758"/>
                    </a:lnTo>
                    <a:lnTo>
                      <a:pt x="778611" y="459422"/>
                    </a:lnTo>
                    <a:lnTo>
                      <a:pt x="778789" y="460921"/>
                    </a:lnTo>
                    <a:lnTo>
                      <a:pt x="778852" y="461403"/>
                    </a:lnTo>
                    <a:lnTo>
                      <a:pt x="780681" y="461467"/>
                    </a:lnTo>
                    <a:lnTo>
                      <a:pt x="781685" y="461708"/>
                    </a:lnTo>
                    <a:lnTo>
                      <a:pt x="782154" y="460095"/>
                    </a:lnTo>
                    <a:lnTo>
                      <a:pt x="782840" y="458470"/>
                    </a:lnTo>
                    <a:lnTo>
                      <a:pt x="782942" y="456476"/>
                    </a:lnTo>
                    <a:close/>
                  </a:path>
                  <a:path w="800735" h="666750">
                    <a:moveTo>
                      <a:pt x="784542" y="490702"/>
                    </a:moveTo>
                    <a:lnTo>
                      <a:pt x="784225" y="489966"/>
                    </a:lnTo>
                    <a:lnTo>
                      <a:pt x="783793" y="488911"/>
                    </a:lnTo>
                    <a:lnTo>
                      <a:pt x="782307" y="488276"/>
                    </a:lnTo>
                    <a:lnTo>
                      <a:pt x="781265" y="487464"/>
                    </a:lnTo>
                    <a:lnTo>
                      <a:pt x="778954" y="492493"/>
                    </a:lnTo>
                    <a:lnTo>
                      <a:pt x="781304" y="492836"/>
                    </a:lnTo>
                    <a:lnTo>
                      <a:pt x="782942" y="493052"/>
                    </a:lnTo>
                    <a:lnTo>
                      <a:pt x="783424" y="492010"/>
                    </a:lnTo>
                    <a:lnTo>
                      <a:pt x="784542" y="490702"/>
                    </a:lnTo>
                    <a:close/>
                  </a:path>
                  <a:path w="800735" h="666750">
                    <a:moveTo>
                      <a:pt x="784606" y="498271"/>
                    </a:moveTo>
                    <a:lnTo>
                      <a:pt x="782751" y="498094"/>
                    </a:lnTo>
                    <a:lnTo>
                      <a:pt x="781037" y="497611"/>
                    </a:lnTo>
                    <a:lnTo>
                      <a:pt x="780757" y="499554"/>
                    </a:lnTo>
                    <a:lnTo>
                      <a:pt x="780275" y="501218"/>
                    </a:lnTo>
                    <a:lnTo>
                      <a:pt x="780465" y="502716"/>
                    </a:lnTo>
                    <a:lnTo>
                      <a:pt x="780516" y="503199"/>
                    </a:lnTo>
                    <a:lnTo>
                      <a:pt x="782345" y="503262"/>
                    </a:lnTo>
                    <a:lnTo>
                      <a:pt x="783361" y="503504"/>
                    </a:lnTo>
                    <a:lnTo>
                      <a:pt x="783818" y="501891"/>
                    </a:lnTo>
                    <a:lnTo>
                      <a:pt x="784504" y="500265"/>
                    </a:lnTo>
                    <a:lnTo>
                      <a:pt x="784606" y="498271"/>
                    </a:lnTo>
                    <a:close/>
                  </a:path>
                  <a:path w="800735" h="666750">
                    <a:moveTo>
                      <a:pt x="785063" y="624471"/>
                    </a:moveTo>
                    <a:lnTo>
                      <a:pt x="783209" y="624281"/>
                    </a:lnTo>
                    <a:lnTo>
                      <a:pt x="781507" y="623811"/>
                    </a:lnTo>
                    <a:lnTo>
                      <a:pt x="781215" y="625754"/>
                    </a:lnTo>
                    <a:lnTo>
                      <a:pt x="780745" y="627405"/>
                    </a:lnTo>
                    <a:lnTo>
                      <a:pt x="780923" y="628916"/>
                    </a:lnTo>
                    <a:lnTo>
                      <a:pt x="780973" y="629386"/>
                    </a:lnTo>
                    <a:lnTo>
                      <a:pt x="782815" y="629450"/>
                    </a:lnTo>
                    <a:lnTo>
                      <a:pt x="783818" y="629691"/>
                    </a:lnTo>
                    <a:lnTo>
                      <a:pt x="784275" y="628091"/>
                    </a:lnTo>
                    <a:lnTo>
                      <a:pt x="784961" y="626452"/>
                    </a:lnTo>
                    <a:lnTo>
                      <a:pt x="785063" y="624471"/>
                    </a:lnTo>
                    <a:close/>
                  </a:path>
                  <a:path w="800735" h="666750">
                    <a:moveTo>
                      <a:pt x="786358" y="540258"/>
                    </a:moveTo>
                    <a:lnTo>
                      <a:pt x="785939" y="538035"/>
                    </a:lnTo>
                    <a:lnTo>
                      <a:pt x="784733" y="536841"/>
                    </a:lnTo>
                    <a:lnTo>
                      <a:pt x="783920" y="535533"/>
                    </a:lnTo>
                    <a:lnTo>
                      <a:pt x="783183" y="536549"/>
                    </a:lnTo>
                    <a:lnTo>
                      <a:pt x="782472" y="537578"/>
                    </a:lnTo>
                    <a:lnTo>
                      <a:pt x="781392" y="539076"/>
                    </a:lnTo>
                    <a:lnTo>
                      <a:pt x="784199" y="542493"/>
                    </a:lnTo>
                    <a:lnTo>
                      <a:pt x="784910" y="541477"/>
                    </a:lnTo>
                    <a:lnTo>
                      <a:pt x="786358" y="540258"/>
                    </a:lnTo>
                    <a:close/>
                  </a:path>
                  <a:path w="800735" h="666750">
                    <a:moveTo>
                      <a:pt x="786828" y="553085"/>
                    </a:moveTo>
                    <a:lnTo>
                      <a:pt x="786485" y="549643"/>
                    </a:lnTo>
                    <a:lnTo>
                      <a:pt x="785177" y="547852"/>
                    </a:lnTo>
                    <a:lnTo>
                      <a:pt x="784326" y="545985"/>
                    </a:lnTo>
                    <a:lnTo>
                      <a:pt x="781456" y="551103"/>
                    </a:lnTo>
                    <a:lnTo>
                      <a:pt x="784745" y="556425"/>
                    </a:lnTo>
                    <a:lnTo>
                      <a:pt x="785444" y="554824"/>
                    </a:lnTo>
                    <a:lnTo>
                      <a:pt x="786828" y="553085"/>
                    </a:lnTo>
                    <a:close/>
                  </a:path>
                  <a:path w="800735" h="666750">
                    <a:moveTo>
                      <a:pt x="788530" y="614235"/>
                    </a:moveTo>
                    <a:lnTo>
                      <a:pt x="782205" y="609574"/>
                    </a:lnTo>
                    <a:lnTo>
                      <a:pt x="781507" y="610590"/>
                    </a:lnTo>
                    <a:lnTo>
                      <a:pt x="780046" y="611886"/>
                    </a:lnTo>
                    <a:lnTo>
                      <a:pt x="780275" y="612584"/>
                    </a:lnTo>
                    <a:lnTo>
                      <a:pt x="780770" y="614184"/>
                    </a:lnTo>
                    <a:lnTo>
                      <a:pt x="782104" y="615518"/>
                    </a:lnTo>
                    <a:lnTo>
                      <a:pt x="783069" y="616902"/>
                    </a:lnTo>
                    <a:lnTo>
                      <a:pt x="788530" y="614235"/>
                    </a:lnTo>
                    <a:close/>
                  </a:path>
                  <a:path w="800735" h="666750">
                    <a:moveTo>
                      <a:pt x="800481" y="663930"/>
                    </a:moveTo>
                    <a:lnTo>
                      <a:pt x="800328" y="663155"/>
                    </a:lnTo>
                    <a:lnTo>
                      <a:pt x="800061" y="661708"/>
                    </a:lnTo>
                    <a:lnTo>
                      <a:pt x="798842" y="660514"/>
                    </a:lnTo>
                    <a:lnTo>
                      <a:pt x="798029" y="659206"/>
                    </a:lnTo>
                    <a:lnTo>
                      <a:pt x="797306" y="660234"/>
                    </a:lnTo>
                    <a:lnTo>
                      <a:pt x="796569" y="661250"/>
                    </a:lnTo>
                    <a:lnTo>
                      <a:pt x="795515" y="662749"/>
                    </a:lnTo>
                    <a:lnTo>
                      <a:pt x="798309" y="666178"/>
                    </a:lnTo>
                    <a:lnTo>
                      <a:pt x="799033" y="665149"/>
                    </a:lnTo>
                    <a:lnTo>
                      <a:pt x="800481" y="663930"/>
                    </a:lnTo>
                    <a:close/>
                  </a:path>
                </a:pathLst>
              </a:custGeom>
              <a:solidFill>
                <a:srgbClr val="4F5252">
                  <a:alpha val="29998"/>
                </a:srgbClr>
              </a:solidFill>
            </p:spPr>
            <p:txBody>
              <a:bodyPr wrap="square" lIns="0" tIns="0" rIns="0" bIns="0" rtlCol="0"/>
              <a:lstStyle/>
              <a:p>
                <a:endParaRPr/>
              </a:p>
            </p:txBody>
          </p:sp>
          <p:sp>
            <p:nvSpPr>
              <p:cNvPr id="131" name="object 202">
                <a:extLst>
                  <a:ext uri="{FF2B5EF4-FFF2-40B4-BE49-F238E27FC236}">
                    <a16:creationId xmlns:a16="http://schemas.microsoft.com/office/drawing/2014/main" id="{E3D7A6AA-35DC-B9A4-CAC8-6B7109E78D6A}"/>
                  </a:ext>
                </a:extLst>
              </p:cNvPr>
              <p:cNvSpPr/>
              <p:nvPr/>
            </p:nvSpPr>
            <p:spPr>
              <a:xfrm>
                <a:off x="4060482" y="7873936"/>
                <a:ext cx="848994" cy="568325"/>
              </a:xfrm>
              <a:custGeom>
                <a:avLst/>
                <a:gdLst/>
                <a:ahLst/>
                <a:cxnLst/>
                <a:rect l="l" t="t" r="r" b="b"/>
                <a:pathLst>
                  <a:path w="848995" h="568325">
                    <a:moveTo>
                      <a:pt x="812" y="258470"/>
                    </a:moveTo>
                    <a:lnTo>
                      <a:pt x="546" y="258470"/>
                    </a:lnTo>
                    <a:lnTo>
                      <a:pt x="266" y="258445"/>
                    </a:lnTo>
                    <a:lnTo>
                      <a:pt x="0" y="258445"/>
                    </a:lnTo>
                    <a:lnTo>
                      <a:pt x="114" y="258724"/>
                    </a:lnTo>
                    <a:lnTo>
                      <a:pt x="292" y="258978"/>
                    </a:lnTo>
                    <a:lnTo>
                      <a:pt x="406" y="259257"/>
                    </a:lnTo>
                    <a:lnTo>
                      <a:pt x="546" y="258991"/>
                    </a:lnTo>
                    <a:lnTo>
                      <a:pt x="673" y="258686"/>
                    </a:lnTo>
                    <a:lnTo>
                      <a:pt x="812" y="258470"/>
                    </a:lnTo>
                    <a:close/>
                  </a:path>
                  <a:path w="848995" h="568325">
                    <a:moveTo>
                      <a:pt x="29273" y="281292"/>
                    </a:moveTo>
                    <a:lnTo>
                      <a:pt x="27990" y="281139"/>
                    </a:lnTo>
                    <a:lnTo>
                      <a:pt x="26530" y="280517"/>
                    </a:lnTo>
                    <a:lnTo>
                      <a:pt x="25501" y="280911"/>
                    </a:lnTo>
                    <a:lnTo>
                      <a:pt x="24053" y="281482"/>
                    </a:lnTo>
                    <a:lnTo>
                      <a:pt x="22910" y="282816"/>
                    </a:lnTo>
                    <a:lnTo>
                      <a:pt x="21640" y="283806"/>
                    </a:lnTo>
                    <a:lnTo>
                      <a:pt x="27698" y="284619"/>
                    </a:lnTo>
                    <a:lnTo>
                      <a:pt x="28613" y="282663"/>
                    </a:lnTo>
                    <a:lnTo>
                      <a:pt x="29273" y="281292"/>
                    </a:lnTo>
                    <a:close/>
                  </a:path>
                  <a:path w="848995" h="568325">
                    <a:moveTo>
                      <a:pt x="76073" y="174713"/>
                    </a:moveTo>
                    <a:lnTo>
                      <a:pt x="74218" y="174523"/>
                    </a:lnTo>
                    <a:lnTo>
                      <a:pt x="72517" y="174053"/>
                    </a:lnTo>
                    <a:lnTo>
                      <a:pt x="72224" y="175996"/>
                    </a:lnTo>
                    <a:lnTo>
                      <a:pt x="71755" y="177660"/>
                    </a:lnTo>
                    <a:lnTo>
                      <a:pt x="71932" y="179158"/>
                    </a:lnTo>
                    <a:lnTo>
                      <a:pt x="71983" y="179628"/>
                    </a:lnTo>
                    <a:lnTo>
                      <a:pt x="73825" y="179692"/>
                    </a:lnTo>
                    <a:lnTo>
                      <a:pt x="74828" y="179946"/>
                    </a:lnTo>
                    <a:lnTo>
                      <a:pt x="75285" y="178333"/>
                    </a:lnTo>
                    <a:lnTo>
                      <a:pt x="75984" y="176695"/>
                    </a:lnTo>
                    <a:lnTo>
                      <a:pt x="76073" y="174713"/>
                    </a:lnTo>
                    <a:close/>
                  </a:path>
                  <a:path w="848995" h="568325">
                    <a:moveTo>
                      <a:pt x="81991" y="87109"/>
                    </a:moveTo>
                    <a:lnTo>
                      <a:pt x="80784" y="86233"/>
                    </a:lnTo>
                    <a:lnTo>
                      <a:pt x="80238" y="85369"/>
                    </a:lnTo>
                    <a:lnTo>
                      <a:pt x="77050" y="87007"/>
                    </a:lnTo>
                    <a:lnTo>
                      <a:pt x="76352" y="87376"/>
                    </a:lnTo>
                    <a:lnTo>
                      <a:pt x="78460" y="90627"/>
                    </a:lnTo>
                    <a:lnTo>
                      <a:pt x="79032" y="91490"/>
                    </a:lnTo>
                    <a:lnTo>
                      <a:pt x="79984" y="90309"/>
                    </a:lnTo>
                    <a:lnTo>
                      <a:pt x="81407" y="89128"/>
                    </a:lnTo>
                    <a:lnTo>
                      <a:pt x="81749" y="87947"/>
                    </a:lnTo>
                    <a:lnTo>
                      <a:pt x="81991" y="87109"/>
                    </a:lnTo>
                    <a:close/>
                  </a:path>
                  <a:path w="848995" h="568325">
                    <a:moveTo>
                      <a:pt x="117119" y="51625"/>
                    </a:moveTo>
                    <a:lnTo>
                      <a:pt x="116954" y="50850"/>
                    </a:lnTo>
                    <a:lnTo>
                      <a:pt x="116687" y="49403"/>
                    </a:lnTo>
                    <a:lnTo>
                      <a:pt x="115481" y="48209"/>
                    </a:lnTo>
                    <a:lnTo>
                      <a:pt x="114655" y="46901"/>
                    </a:lnTo>
                    <a:lnTo>
                      <a:pt x="113944" y="47929"/>
                    </a:lnTo>
                    <a:lnTo>
                      <a:pt x="112572" y="49085"/>
                    </a:lnTo>
                    <a:lnTo>
                      <a:pt x="112649" y="49936"/>
                    </a:lnTo>
                    <a:lnTo>
                      <a:pt x="112750" y="51422"/>
                    </a:lnTo>
                    <a:lnTo>
                      <a:pt x="113753" y="52717"/>
                    </a:lnTo>
                    <a:lnTo>
                      <a:pt x="114541" y="54419"/>
                    </a:lnTo>
                    <a:lnTo>
                      <a:pt x="115671" y="52844"/>
                    </a:lnTo>
                    <a:lnTo>
                      <a:pt x="117119" y="51625"/>
                    </a:lnTo>
                    <a:close/>
                  </a:path>
                  <a:path w="848995" h="568325">
                    <a:moveTo>
                      <a:pt x="126492" y="52628"/>
                    </a:moveTo>
                    <a:lnTo>
                      <a:pt x="126174" y="51892"/>
                    </a:lnTo>
                    <a:lnTo>
                      <a:pt x="125742" y="50838"/>
                    </a:lnTo>
                    <a:lnTo>
                      <a:pt x="124244" y="50203"/>
                    </a:lnTo>
                    <a:lnTo>
                      <a:pt x="123215" y="49390"/>
                    </a:lnTo>
                    <a:lnTo>
                      <a:pt x="122720" y="50444"/>
                    </a:lnTo>
                    <a:lnTo>
                      <a:pt x="120904" y="54419"/>
                    </a:lnTo>
                    <a:lnTo>
                      <a:pt x="123253" y="54762"/>
                    </a:lnTo>
                    <a:lnTo>
                      <a:pt x="124891" y="54978"/>
                    </a:lnTo>
                    <a:lnTo>
                      <a:pt x="125374" y="53936"/>
                    </a:lnTo>
                    <a:lnTo>
                      <a:pt x="126492" y="52628"/>
                    </a:lnTo>
                    <a:close/>
                  </a:path>
                  <a:path w="848995" h="568325">
                    <a:moveTo>
                      <a:pt x="126746" y="289331"/>
                    </a:moveTo>
                    <a:lnTo>
                      <a:pt x="125552" y="288455"/>
                    </a:lnTo>
                    <a:lnTo>
                      <a:pt x="124993" y="287591"/>
                    </a:lnTo>
                    <a:lnTo>
                      <a:pt x="121119" y="289598"/>
                    </a:lnTo>
                    <a:lnTo>
                      <a:pt x="122682" y="291998"/>
                    </a:lnTo>
                    <a:lnTo>
                      <a:pt x="123215" y="292862"/>
                    </a:lnTo>
                    <a:lnTo>
                      <a:pt x="123786" y="293712"/>
                    </a:lnTo>
                    <a:lnTo>
                      <a:pt x="124752" y="292531"/>
                    </a:lnTo>
                    <a:lnTo>
                      <a:pt x="126161" y="291350"/>
                    </a:lnTo>
                    <a:lnTo>
                      <a:pt x="126517" y="290169"/>
                    </a:lnTo>
                    <a:lnTo>
                      <a:pt x="126746" y="289331"/>
                    </a:lnTo>
                    <a:close/>
                  </a:path>
                  <a:path w="848995" h="568325">
                    <a:moveTo>
                      <a:pt x="196265" y="306374"/>
                    </a:moveTo>
                    <a:lnTo>
                      <a:pt x="195935" y="305638"/>
                    </a:lnTo>
                    <a:lnTo>
                      <a:pt x="195503" y="304584"/>
                    </a:lnTo>
                    <a:lnTo>
                      <a:pt x="194017" y="303949"/>
                    </a:lnTo>
                    <a:lnTo>
                      <a:pt x="192976" y="303136"/>
                    </a:lnTo>
                    <a:lnTo>
                      <a:pt x="192011" y="305231"/>
                    </a:lnTo>
                    <a:lnTo>
                      <a:pt x="190677" y="308165"/>
                    </a:lnTo>
                    <a:lnTo>
                      <a:pt x="193027" y="308508"/>
                    </a:lnTo>
                    <a:lnTo>
                      <a:pt x="194652" y="308724"/>
                    </a:lnTo>
                    <a:lnTo>
                      <a:pt x="195135" y="307682"/>
                    </a:lnTo>
                    <a:lnTo>
                      <a:pt x="196265" y="306374"/>
                    </a:lnTo>
                    <a:close/>
                  </a:path>
                  <a:path w="848995" h="568325">
                    <a:moveTo>
                      <a:pt x="202095" y="272402"/>
                    </a:moveTo>
                    <a:lnTo>
                      <a:pt x="201853" y="272465"/>
                    </a:lnTo>
                    <a:lnTo>
                      <a:pt x="201637" y="272516"/>
                    </a:lnTo>
                    <a:lnTo>
                      <a:pt x="201396" y="272580"/>
                    </a:lnTo>
                    <a:lnTo>
                      <a:pt x="201574" y="272796"/>
                    </a:lnTo>
                    <a:lnTo>
                      <a:pt x="201790" y="272745"/>
                    </a:lnTo>
                    <a:lnTo>
                      <a:pt x="201942" y="272580"/>
                    </a:lnTo>
                    <a:lnTo>
                      <a:pt x="202095" y="272402"/>
                    </a:lnTo>
                    <a:close/>
                  </a:path>
                  <a:path w="848995" h="568325">
                    <a:moveTo>
                      <a:pt x="250850" y="64808"/>
                    </a:moveTo>
                    <a:lnTo>
                      <a:pt x="250520" y="64071"/>
                    </a:lnTo>
                    <a:lnTo>
                      <a:pt x="250088" y="63017"/>
                    </a:lnTo>
                    <a:lnTo>
                      <a:pt x="248602" y="62382"/>
                    </a:lnTo>
                    <a:lnTo>
                      <a:pt x="247561" y="61569"/>
                    </a:lnTo>
                    <a:lnTo>
                      <a:pt x="246595" y="63665"/>
                    </a:lnTo>
                    <a:lnTo>
                      <a:pt x="245262" y="66598"/>
                    </a:lnTo>
                    <a:lnTo>
                      <a:pt x="247611" y="66941"/>
                    </a:lnTo>
                    <a:lnTo>
                      <a:pt x="249237" y="67157"/>
                    </a:lnTo>
                    <a:lnTo>
                      <a:pt x="249732" y="66116"/>
                    </a:lnTo>
                    <a:lnTo>
                      <a:pt x="250850" y="64808"/>
                    </a:lnTo>
                    <a:close/>
                  </a:path>
                  <a:path w="848995" h="568325">
                    <a:moveTo>
                      <a:pt x="278765" y="193916"/>
                    </a:moveTo>
                    <a:lnTo>
                      <a:pt x="277241" y="193255"/>
                    </a:lnTo>
                    <a:lnTo>
                      <a:pt x="276440" y="192519"/>
                    </a:lnTo>
                    <a:lnTo>
                      <a:pt x="273977" y="196913"/>
                    </a:lnTo>
                    <a:lnTo>
                      <a:pt x="276720" y="199466"/>
                    </a:lnTo>
                    <a:lnTo>
                      <a:pt x="277444" y="197904"/>
                    </a:lnTo>
                    <a:lnTo>
                      <a:pt x="278523" y="196278"/>
                    </a:lnTo>
                    <a:lnTo>
                      <a:pt x="278676" y="194754"/>
                    </a:lnTo>
                    <a:lnTo>
                      <a:pt x="278765" y="193916"/>
                    </a:lnTo>
                    <a:close/>
                  </a:path>
                  <a:path w="848995" h="568325">
                    <a:moveTo>
                      <a:pt x="279450" y="211162"/>
                    </a:moveTo>
                    <a:lnTo>
                      <a:pt x="279298" y="210388"/>
                    </a:lnTo>
                    <a:lnTo>
                      <a:pt x="279031" y="208940"/>
                    </a:lnTo>
                    <a:lnTo>
                      <a:pt x="277812" y="207746"/>
                    </a:lnTo>
                    <a:lnTo>
                      <a:pt x="276999" y="206438"/>
                    </a:lnTo>
                    <a:lnTo>
                      <a:pt x="274485" y="209981"/>
                    </a:lnTo>
                    <a:lnTo>
                      <a:pt x="277291" y="213398"/>
                    </a:lnTo>
                    <a:lnTo>
                      <a:pt x="278003" y="212382"/>
                    </a:lnTo>
                    <a:lnTo>
                      <a:pt x="279450" y="211162"/>
                    </a:lnTo>
                    <a:close/>
                  </a:path>
                  <a:path w="848995" h="568325">
                    <a:moveTo>
                      <a:pt x="279831" y="337578"/>
                    </a:moveTo>
                    <a:lnTo>
                      <a:pt x="279793" y="337350"/>
                    </a:lnTo>
                    <a:lnTo>
                      <a:pt x="279590" y="335838"/>
                    </a:lnTo>
                    <a:lnTo>
                      <a:pt x="278777" y="334467"/>
                    </a:lnTo>
                    <a:lnTo>
                      <a:pt x="278218" y="333057"/>
                    </a:lnTo>
                    <a:lnTo>
                      <a:pt x="277228" y="333667"/>
                    </a:lnTo>
                    <a:lnTo>
                      <a:pt x="275424" y="334403"/>
                    </a:lnTo>
                    <a:lnTo>
                      <a:pt x="275399" y="335127"/>
                    </a:lnTo>
                    <a:lnTo>
                      <a:pt x="275488" y="335368"/>
                    </a:lnTo>
                    <a:lnTo>
                      <a:pt x="275501" y="335610"/>
                    </a:lnTo>
                    <a:lnTo>
                      <a:pt x="276491" y="336537"/>
                    </a:lnTo>
                    <a:lnTo>
                      <a:pt x="277393" y="337527"/>
                    </a:lnTo>
                    <a:lnTo>
                      <a:pt x="278320" y="338505"/>
                    </a:lnTo>
                    <a:lnTo>
                      <a:pt x="279171" y="337997"/>
                    </a:lnTo>
                    <a:lnTo>
                      <a:pt x="279831" y="337578"/>
                    </a:lnTo>
                    <a:close/>
                  </a:path>
                  <a:path w="848995" h="568325">
                    <a:moveTo>
                      <a:pt x="316433" y="443839"/>
                    </a:moveTo>
                    <a:lnTo>
                      <a:pt x="315226" y="442963"/>
                    </a:lnTo>
                    <a:lnTo>
                      <a:pt x="314667" y="442112"/>
                    </a:lnTo>
                    <a:lnTo>
                      <a:pt x="313080" y="442937"/>
                    </a:lnTo>
                    <a:lnTo>
                      <a:pt x="311480" y="443750"/>
                    </a:lnTo>
                    <a:lnTo>
                      <a:pt x="310781" y="444119"/>
                    </a:lnTo>
                    <a:lnTo>
                      <a:pt x="312343" y="446506"/>
                    </a:lnTo>
                    <a:lnTo>
                      <a:pt x="312889" y="447370"/>
                    </a:lnTo>
                    <a:lnTo>
                      <a:pt x="313461" y="448233"/>
                    </a:lnTo>
                    <a:lnTo>
                      <a:pt x="314426" y="447052"/>
                    </a:lnTo>
                    <a:lnTo>
                      <a:pt x="315836" y="445871"/>
                    </a:lnTo>
                    <a:lnTo>
                      <a:pt x="316179" y="444677"/>
                    </a:lnTo>
                    <a:lnTo>
                      <a:pt x="316433" y="443839"/>
                    </a:lnTo>
                    <a:close/>
                  </a:path>
                  <a:path w="848995" h="568325">
                    <a:moveTo>
                      <a:pt x="317131" y="455549"/>
                    </a:moveTo>
                    <a:lnTo>
                      <a:pt x="314325" y="452120"/>
                    </a:lnTo>
                    <a:lnTo>
                      <a:pt x="313613" y="453136"/>
                    </a:lnTo>
                    <a:lnTo>
                      <a:pt x="312166" y="454355"/>
                    </a:lnTo>
                    <a:lnTo>
                      <a:pt x="312585" y="456590"/>
                    </a:lnTo>
                    <a:lnTo>
                      <a:pt x="313804" y="457784"/>
                    </a:lnTo>
                    <a:lnTo>
                      <a:pt x="314617" y="459079"/>
                    </a:lnTo>
                    <a:lnTo>
                      <a:pt x="316052" y="457047"/>
                    </a:lnTo>
                    <a:lnTo>
                      <a:pt x="317131" y="455549"/>
                    </a:lnTo>
                    <a:close/>
                  </a:path>
                  <a:path w="848995" h="568325">
                    <a:moveTo>
                      <a:pt x="317754" y="247154"/>
                    </a:moveTo>
                    <a:lnTo>
                      <a:pt x="316547" y="246278"/>
                    </a:lnTo>
                    <a:lnTo>
                      <a:pt x="315988" y="245427"/>
                    </a:lnTo>
                    <a:lnTo>
                      <a:pt x="314401" y="246253"/>
                    </a:lnTo>
                    <a:lnTo>
                      <a:pt x="312801" y="247065"/>
                    </a:lnTo>
                    <a:lnTo>
                      <a:pt x="312102" y="247434"/>
                    </a:lnTo>
                    <a:lnTo>
                      <a:pt x="314210" y="250685"/>
                    </a:lnTo>
                    <a:lnTo>
                      <a:pt x="314782" y="251548"/>
                    </a:lnTo>
                    <a:lnTo>
                      <a:pt x="315747" y="250367"/>
                    </a:lnTo>
                    <a:lnTo>
                      <a:pt x="317157" y="249186"/>
                    </a:lnTo>
                    <a:lnTo>
                      <a:pt x="317500" y="247992"/>
                    </a:lnTo>
                    <a:lnTo>
                      <a:pt x="317754" y="247154"/>
                    </a:lnTo>
                    <a:close/>
                  </a:path>
                  <a:path w="848995" h="568325">
                    <a:moveTo>
                      <a:pt x="319913" y="301155"/>
                    </a:moveTo>
                    <a:lnTo>
                      <a:pt x="319151" y="299364"/>
                    </a:lnTo>
                    <a:lnTo>
                      <a:pt x="317665" y="298729"/>
                    </a:lnTo>
                    <a:lnTo>
                      <a:pt x="316623" y="297916"/>
                    </a:lnTo>
                    <a:lnTo>
                      <a:pt x="315658" y="300012"/>
                    </a:lnTo>
                    <a:lnTo>
                      <a:pt x="314325" y="302945"/>
                    </a:lnTo>
                    <a:lnTo>
                      <a:pt x="316674" y="303288"/>
                    </a:lnTo>
                    <a:lnTo>
                      <a:pt x="318300" y="303504"/>
                    </a:lnTo>
                    <a:lnTo>
                      <a:pt x="318782" y="302463"/>
                    </a:lnTo>
                    <a:lnTo>
                      <a:pt x="319913" y="301155"/>
                    </a:lnTo>
                    <a:close/>
                  </a:path>
                  <a:path w="848995" h="568325">
                    <a:moveTo>
                      <a:pt x="326428" y="77558"/>
                    </a:moveTo>
                    <a:lnTo>
                      <a:pt x="325666" y="77203"/>
                    </a:lnTo>
                    <a:lnTo>
                      <a:pt x="325285" y="77012"/>
                    </a:lnTo>
                    <a:lnTo>
                      <a:pt x="325475" y="77711"/>
                    </a:lnTo>
                    <a:lnTo>
                      <a:pt x="325577" y="78105"/>
                    </a:lnTo>
                    <a:lnTo>
                      <a:pt x="325856" y="77914"/>
                    </a:lnTo>
                    <a:lnTo>
                      <a:pt x="326148" y="77736"/>
                    </a:lnTo>
                    <a:lnTo>
                      <a:pt x="326428" y="77558"/>
                    </a:lnTo>
                    <a:close/>
                  </a:path>
                  <a:path w="848995" h="568325">
                    <a:moveTo>
                      <a:pt x="340588" y="494144"/>
                    </a:moveTo>
                    <a:lnTo>
                      <a:pt x="338912" y="493204"/>
                    </a:lnTo>
                    <a:lnTo>
                      <a:pt x="338442" y="494068"/>
                    </a:lnTo>
                    <a:lnTo>
                      <a:pt x="337794" y="494944"/>
                    </a:lnTo>
                    <a:lnTo>
                      <a:pt x="337591" y="495808"/>
                    </a:lnTo>
                    <a:lnTo>
                      <a:pt x="337515" y="496112"/>
                    </a:lnTo>
                    <a:lnTo>
                      <a:pt x="338543" y="496392"/>
                    </a:lnTo>
                    <a:lnTo>
                      <a:pt x="339064" y="496684"/>
                    </a:lnTo>
                    <a:lnTo>
                      <a:pt x="340588" y="494144"/>
                    </a:lnTo>
                    <a:close/>
                  </a:path>
                  <a:path w="848995" h="568325">
                    <a:moveTo>
                      <a:pt x="342442" y="179120"/>
                    </a:moveTo>
                    <a:lnTo>
                      <a:pt x="342290" y="178790"/>
                    </a:lnTo>
                    <a:lnTo>
                      <a:pt x="341617" y="177152"/>
                    </a:lnTo>
                    <a:lnTo>
                      <a:pt x="340499" y="175691"/>
                    </a:lnTo>
                    <a:lnTo>
                      <a:pt x="339547" y="174193"/>
                    </a:lnTo>
                    <a:lnTo>
                      <a:pt x="337451" y="177685"/>
                    </a:lnTo>
                    <a:lnTo>
                      <a:pt x="339344" y="179666"/>
                    </a:lnTo>
                    <a:lnTo>
                      <a:pt x="340347" y="180746"/>
                    </a:lnTo>
                    <a:lnTo>
                      <a:pt x="341045" y="180073"/>
                    </a:lnTo>
                    <a:lnTo>
                      <a:pt x="342442" y="179120"/>
                    </a:lnTo>
                    <a:close/>
                  </a:path>
                  <a:path w="848995" h="568325">
                    <a:moveTo>
                      <a:pt x="343204" y="543267"/>
                    </a:moveTo>
                    <a:lnTo>
                      <a:pt x="342176" y="543064"/>
                    </a:lnTo>
                    <a:lnTo>
                      <a:pt x="341185" y="542721"/>
                    </a:lnTo>
                    <a:lnTo>
                      <a:pt x="340106" y="542747"/>
                    </a:lnTo>
                    <a:lnTo>
                      <a:pt x="339737" y="542747"/>
                    </a:lnTo>
                    <a:lnTo>
                      <a:pt x="339140" y="543636"/>
                    </a:lnTo>
                    <a:lnTo>
                      <a:pt x="338645" y="544118"/>
                    </a:lnTo>
                    <a:lnTo>
                      <a:pt x="339661" y="544334"/>
                    </a:lnTo>
                    <a:lnTo>
                      <a:pt x="340664" y="544588"/>
                    </a:lnTo>
                    <a:lnTo>
                      <a:pt x="341642" y="544804"/>
                    </a:lnTo>
                    <a:lnTo>
                      <a:pt x="343204" y="543267"/>
                    </a:lnTo>
                    <a:close/>
                  </a:path>
                  <a:path w="848995" h="568325">
                    <a:moveTo>
                      <a:pt x="343204" y="199440"/>
                    </a:moveTo>
                    <a:lnTo>
                      <a:pt x="342785" y="197192"/>
                    </a:lnTo>
                    <a:lnTo>
                      <a:pt x="341579" y="196011"/>
                    </a:lnTo>
                    <a:lnTo>
                      <a:pt x="340766" y="194703"/>
                    </a:lnTo>
                    <a:lnTo>
                      <a:pt x="340029" y="195732"/>
                    </a:lnTo>
                    <a:lnTo>
                      <a:pt x="338670" y="196875"/>
                    </a:lnTo>
                    <a:lnTo>
                      <a:pt x="338734" y="197739"/>
                    </a:lnTo>
                    <a:lnTo>
                      <a:pt x="338848" y="199224"/>
                    </a:lnTo>
                    <a:lnTo>
                      <a:pt x="339852" y="200520"/>
                    </a:lnTo>
                    <a:lnTo>
                      <a:pt x="340639" y="202234"/>
                    </a:lnTo>
                    <a:lnTo>
                      <a:pt x="341769" y="200634"/>
                    </a:lnTo>
                    <a:lnTo>
                      <a:pt x="343204" y="199440"/>
                    </a:lnTo>
                    <a:close/>
                  </a:path>
                  <a:path w="848995" h="568325">
                    <a:moveTo>
                      <a:pt x="346748" y="185318"/>
                    </a:moveTo>
                    <a:lnTo>
                      <a:pt x="346633" y="183273"/>
                    </a:lnTo>
                    <a:lnTo>
                      <a:pt x="346227" y="181457"/>
                    </a:lnTo>
                    <a:lnTo>
                      <a:pt x="345668" y="178384"/>
                    </a:lnTo>
                    <a:lnTo>
                      <a:pt x="343763" y="180568"/>
                    </a:lnTo>
                    <a:lnTo>
                      <a:pt x="342607" y="181394"/>
                    </a:lnTo>
                    <a:lnTo>
                      <a:pt x="342785" y="183438"/>
                    </a:lnTo>
                    <a:lnTo>
                      <a:pt x="343446" y="184823"/>
                    </a:lnTo>
                    <a:lnTo>
                      <a:pt x="343890" y="186258"/>
                    </a:lnTo>
                    <a:lnTo>
                      <a:pt x="344881" y="185877"/>
                    </a:lnTo>
                    <a:lnTo>
                      <a:pt x="346748" y="185318"/>
                    </a:lnTo>
                    <a:close/>
                  </a:path>
                  <a:path w="848995" h="568325">
                    <a:moveTo>
                      <a:pt x="364896" y="301637"/>
                    </a:moveTo>
                    <a:lnTo>
                      <a:pt x="364794" y="301371"/>
                    </a:lnTo>
                    <a:lnTo>
                      <a:pt x="364528" y="300596"/>
                    </a:lnTo>
                    <a:lnTo>
                      <a:pt x="363816" y="299974"/>
                    </a:lnTo>
                    <a:lnTo>
                      <a:pt x="363283" y="299300"/>
                    </a:lnTo>
                    <a:lnTo>
                      <a:pt x="362800" y="299783"/>
                    </a:lnTo>
                    <a:lnTo>
                      <a:pt x="362305" y="300266"/>
                    </a:lnTo>
                    <a:lnTo>
                      <a:pt x="361708" y="300824"/>
                    </a:lnTo>
                    <a:lnTo>
                      <a:pt x="362267" y="301472"/>
                    </a:lnTo>
                    <a:lnTo>
                      <a:pt x="363423" y="302780"/>
                    </a:lnTo>
                    <a:lnTo>
                      <a:pt x="363905" y="302298"/>
                    </a:lnTo>
                    <a:lnTo>
                      <a:pt x="364896" y="301637"/>
                    </a:lnTo>
                    <a:close/>
                  </a:path>
                  <a:path w="848995" h="568325">
                    <a:moveTo>
                      <a:pt x="397230" y="287794"/>
                    </a:moveTo>
                    <a:lnTo>
                      <a:pt x="396709" y="287502"/>
                    </a:lnTo>
                    <a:lnTo>
                      <a:pt x="395566" y="286842"/>
                    </a:lnTo>
                    <a:lnTo>
                      <a:pt x="394627" y="287426"/>
                    </a:lnTo>
                    <a:lnTo>
                      <a:pt x="393649" y="288023"/>
                    </a:lnTo>
                    <a:lnTo>
                      <a:pt x="392671" y="288632"/>
                    </a:lnTo>
                    <a:lnTo>
                      <a:pt x="393192" y="288912"/>
                    </a:lnTo>
                    <a:lnTo>
                      <a:pt x="393852" y="289572"/>
                    </a:lnTo>
                    <a:lnTo>
                      <a:pt x="394220" y="289433"/>
                    </a:lnTo>
                    <a:lnTo>
                      <a:pt x="395274" y="289064"/>
                    </a:lnTo>
                    <a:lnTo>
                      <a:pt x="396240" y="288366"/>
                    </a:lnTo>
                    <a:lnTo>
                      <a:pt x="397230" y="287794"/>
                    </a:lnTo>
                    <a:close/>
                  </a:path>
                  <a:path w="848995" h="568325">
                    <a:moveTo>
                      <a:pt x="397687" y="302044"/>
                    </a:moveTo>
                    <a:lnTo>
                      <a:pt x="397624" y="301637"/>
                    </a:lnTo>
                    <a:lnTo>
                      <a:pt x="397433" y="300126"/>
                    </a:lnTo>
                    <a:lnTo>
                      <a:pt x="396621" y="298742"/>
                    </a:lnTo>
                    <a:lnTo>
                      <a:pt x="396049" y="297332"/>
                    </a:lnTo>
                    <a:lnTo>
                      <a:pt x="395058" y="297942"/>
                    </a:lnTo>
                    <a:lnTo>
                      <a:pt x="393268" y="298691"/>
                    </a:lnTo>
                    <a:lnTo>
                      <a:pt x="393192" y="300723"/>
                    </a:lnTo>
                    <a:lnTo>
                      <a:pt x="393801" y="302171"/>
                    </a:lnTo>
                    <a:lnTo>
                      <a:pt x="394233" y="303999"/>
                    </a:lnTo>
                    <a:lnTo>
                      <a:pt x="395859" y="302882"/>
                    </a:lnTo>
                    <a:lnTo>
                      <a:pt x="397687" y="302044"/>
                    </a:lnTo>
                    <a:close/>
                  </a:path>
                  <a:path w="848995" h="568325">
                    <a:moveTo>
                      <a:pt x="398068" y="308686"/>
                    </a:moveTo>
                    <a:lnTo>
                      <a:pt x="397548" y="308394"/>
                    </a:lnTo>
                    <a:lnTo>
                      <a:pt x="396887" y="307733"/>
                    </a:lnTo>
                    <a:lnTo>
                      <a:pt x="396519" y="307873"/>
                    </a:lnTo>
                    <a:lnTo>
                      <a:pt x="395465" y="308254"/>
                    </a:lnTo>
                    <a:lnTo>
                      <a:pt x="394512" y="308952"/>
                    </a:lnTo>
                    <a:lnTo>
                      <a:pt x="393509" y="309524"/>
                    </a:lnTo>
                    <a:lnTo>
                      <a:pt x="395173" y="310464"/>
                    </a:lnTo>
                    <a:lnTo>
                      <a:pt x="396113" y="309880"/>
                    </a:lnTo>
                    <a:lnTo>
                      <a:pt x="397090" y="309295"/>
                    </a:lnTo>
                    <a:lnTo>
                      <a:pt x="398068" y="308686"/>
                    </a:lnTo>
                    <a:close/>
                  </a:path>
                  <a:path w="848995" h="568325">
                    <a:moveTo>
                      <a:pt x="406755" y="296570"/>
                    </a:moveTo>
                    <a:lnTo>
                      <a:pt x="405752" y="296341"/>
                    </a:lnTo>
                    <a:lnTo>
                      <a:pt x="404749" y="296087"/>
                    </a:lnTo>
                    <a:lnTo>
                      <a:pt x="403783" y="295871"/>
                    </a:lnTo>
                    <a:lnTo>
                      <a:pt x="402196" y="297408"/>
                    </a:lnTo>
                    <a:lnTo>
                      <a:pt x="403237" y="297599"/>
                    </a:lnTo>
                    <a:lnTo>
                      <a:pt x="404228" y="297942"/>
                    </a:lnTo>
                    <a:lnTo>
                      <a:pt x="405307" y="297942"/>
                    </a:lnTo>
                    <a:lnTo>
                      <a:pt x="405676" y="297929"/>
                    </a:lnTo>
                    <a:lnTo>
                      <a:pt x="406260" y="297053"/>
                    </a:lnTo>
                    <a:lnTo>
                      <a:pt x="406755" y="296570"/>
                    </a:lnTo>
                    <a:close/>
                  </a:path>
                  <a:path w="848995" h="568325">
                    <a:moveTo>
                      <a:pt x="440004" y="212979"/>
                    </a:moveTo>
                    <a:lnTo>
                      <a:pt x="438150" y="212788"/>
                    </a:lnTo>
                    <a:lnTo>
                      <a:pt x="436448" y="212305"/>
                    </a:lnTo>
                    <a:lnTo>
                      <a:pt x="436156" y="214261"/>
                    </a:lnTo>
                    <a:lnTo>
                      <a:pt x="435686" y="215912"/>
                    </a:lnTo>
                    <a:lnTo>
                      <a:pt x="435864" y="217411"/>
                    </a:lnTo>
                    <a:lnTo>
                      <a:pt x="435914" y="217893"/>
                    </a:lnTo>
                    <a:lnTo>
                      <a:pt x="437756" y="217957"/>
                    </a:lnTo>
                    <a:lnTo>
                      <a:pt x="438759" y="218198"/>
                    </a:lnTo>
                    <a:lnTo>
                      <a:pt x="439216" y="216598"/>
                    </a:lnTo>
                    <a:lnTo>
                      <a:pt x="439915" y="214960"/>
                    </a:lnTo>
                    <a:lnTo>
                      <a:pt x="440004" y="212979"/>
                    </a:lnTo>
                    <a:close/>
                  </a:path>
                  <a:path w="848995" h="568325">
                    <a:moveTo>
                      <a:pt x="443064" y="174244"/>
                    </a:moveTo>
                    <a:lnTo>
                      <a:pt x="442823" y="172059"/>
                    </a:lnTo>
                    <a:lnTo>
                      <a:pt x="441756" y="170827"/>
                    </a:lnTo>
                    <a:lnTo>
                      <a:pt x="441071" y="169519"/>
                    </a:lnTo>
                    <a:lnTo>
                      <a:pt x="440067" y="170764"/>
                    </a:lnTo>
                    <a:lnTo>
                      <a:pt x="439051" y="171996"/>
                    </a:lnTo>
                    <a:lnTo>
                      <a:pt x="437654" y="173723"/>
                    </a:lnTo>
                    <a:lnTo>
                      <a:pt x="440791" y="176288"/>
                    </a:lnTo>
                    <a:lnTo>
                      <a:pt x="441566" y="175336"/>
                    </a:lnTo>
                    <a:lnTo>
                      <a:pt x="443064" y="174244"/>
                    </a:lnTo>
                    <a:close/>
                  </a:path>
                  <a:path w="848995" h="568325">
                    <a:moveTo>
                      <a:pt x="461645" y="289102"/>
                    </a:moveTo>
                    <a:lnTo>
                      <a:pt x="460883" y="287312"/>
                    </a:lnTo>
                    <a:lnTo>
                      <a:pt x="459397" y="286677"/>
                    </a:lnTo>
                    <a:lnTo>
                      <a:pt x="458368" y="285864"/>
                    </a:lnTo>
                    <a:lnTo>
                      <a:pt x="457873" y="286918"/>
                    </a:lnTo>
                    <a:lnTo>
                      <a:pt x="456057" y="290893"/>
                    </a:lnTo>
                    <a:lnTo>
                      <a:pt x="458406" y="291236"/>
                    </a:lnTo>
                    <a:lnTo>
                      <a:pt x="460044" y="291452"/>
                    </a:lnTo>
                    <a:lnTo>
                      <a:pt x="460527" y="290410"/>
                    </a:lnTo>
                    <a:lnTo>
                      <a:pt x="461645" y="289102"/>
                    </a:lnTo>
                    <a:close/>
                  </a:path>
                  <a:path w="848995" h="568325">
                    <a:moveTo>
                      <a:pt x="464997" y="261277"/>
                    </a:moveTo>
                    <a:lnTo>
                      <a:pt x="463981" y="261035"/>
                    </a:lnTo>
                    <a:lnTo>
                      <a:pt x="462978" y="260819"/>
                    </a:lnTo>
                    <a:lnTo>
                      <a:pt x="462000" y="260578"/>
                    </a:lnTo>
                    <a:lnTo>
                      <a:pt x="460438" y="262115"/>
                    </a:lnTo>
                    <a:lnTo>
                      <a:pt x="461467" y="262331"/>
                    </a:lnTo>
                    <a:lnTo>
                      <a:pt x="462457" y="262661"/>
                    </a:lnTo>
                    <a:lnTo>
                      <a:pt x="463537" y="262648"/>
                    </a:lnTo>
                    <a:lnTo>
                      <a:pt x="463905" y="262636"/>
                    </a:lnTo>
                    <a:lnTo>
                      <a:pt x="464502" y="261759"/>
                    </a:lnTo>
                    <a:lnTo>
                      <a:pt x="464997" y="261277"/>
                    </a:lnTo>
                    <a:close/>
                  </a:path>
                  <a:path w="848995" h="568325">
                    <a:moveTo>
                      <a:pt x="465239" y="155702"/>
                    </a:moveTo>
                    <a:lnTo>
                      <a:pt x="463384" y="155524"/>
                    </a:lnTo>
                    <a:lnTo>
                      <a:pt x="461670" y="155041"/>
                    </a:lnTo>
                    <a:lnTo>
                      <a:pt x="461391" y="156984"/>
                    </a:lnTo>
                    <a:lnTo>
                      <a:pt x="460908" y="158648"/>
                    </a:lnTo>
                    <a:lnTo>
                      <a:pt x="461098" y="160147"/>
                    </a:lnTo>
                    <a:lnTo>
                      <a:pt x="461149" y="160616"/>
                    </a:lnTo>
                    <a:lnTo>
                      <a:pt x="462991" y="160693"/>
                    </a:lnTo>
                    <a:lnTo>
                      <a:pt x="463994" y="160934"/>
                    </a:lnTo>
                    <a:lnTo>
                      <a:pt x="464451" y="159321"/>
                    </a:lnTo>
                    <a:lnTo>
                      <a:pt x="465137" y="157683"/>
                    </a:lnTo>
                    <a:lnTo>
                      <a:pt x="465239" y="155702"/>
                    </a:lnTo>
                    <a:close/>
                  </a:path>
                  <a:path w="848995" h="568325">
                    <a:moveTo>
                      <a:pt x="473583" y="129044"/>
                    </a:moveTo>
                    <a:lnTo>
                      <a:pt x="473278" y="128308"/>
                    </a:lnTo>
                    <a:lnTo>
                      <a:pt x="472846" y="127254"/>
                    </a:lnTo>
                    <a:lnTo>
                      <a:pt x="471347" y="126619"/>
                    </a:lnTo>
                    <a:lnTo>
                      <a:pt x="470319" y="125806"/>
                    </a:lnTo>
                    <a:lnTo>
                      <a:pt x="468007" y="130835"/>
                    </a:lnTo>
                    <a:lnTo>
                      <a:pt x="471995" y="131406"/>
                    </a:lnTo>
                    <a:lnTo>
                      <a:pt x="472478" y="130340"/>
                    </a:lnTo>
                    <a:lnTo>
                      <a:pt x="473583" y="129044"/>
                    </a:lnTo>
                    <a:close/>
                  </a:path>
                  <a:path w="848995" h="568325">
                    <a:moveTo>
                      <a:pt x="473951" y="144183"/>
                    </a:moveTo>
                    <a:lnTo>
                      <a:pt x="473710" y="142265"/>
                    </a:lnTo>
                    <a:lnTo>
                      <a:pt x="472884" y="140893"/>
                    </a:lnTo>
                    <a:lnTo>
                      <a:pt x="472325" y="139484"/>
                    </a:lnTo>
                    <a:lnTo>
                      <a:pt x="471335" y="140093"/>
                    </a:lnTo>
                    <a:lnTo>
                      <a:pt x="469544" y="140817"/>
                    </a:lnTo>
                    <a:lnTo>
                      <a:pt x="469519" y="141312"/>
                    </a:lnTo>
                    <a:lnTo>
                      <a:pt x="469468" y="142862"/>
                    </a:lnTo>
                    <a:lnTo>
                      <a:pt x="470077" y="144310"/>
                    </a:lnTo>
                    <a:lnTo>
                      <a:pt x="470496" y="146138"/>
                    </a:lnTo>
                    <a:lnTo>
                      <a:pt x="472135" y="145034"/>
                    </a:lnTo>
                    <a:lnTo>
                      <a:pt x="473951" y="144183"/>
                    </a:lnTo>
                    <a:close/>
                  </a:path>
                  <a:path w="848995" h="568325">
                    <a:moveTo>
                      <a:pt x="474370" y="154635"/>
                    </a:moveTo>
                    <a:lnTo>
                      <a:pt x="474129" y="152717"/>
                    </a:lnTo>
                    <a:lnTo>
                      <a:pt x="473303" y="151345"/>
                    </a:lnTo>
                    <a:lnTo>
                      <a:pt x="472744" y="149923"/>
                    </a:lnTo>
                    <a:lnTo>
                      <a:pt x="471754" y="150545"/>
                    </a:lnTo>
                    <a:lnTo>
                      <a:pt x="469963" y="151269"/>
                    </a:lnTo>
                    <a:lnTo>
                      <a:pt x="469938" y="151765"/>
                    </a:lnTo>
                    <a:lnTo>
                      <a:pt x="469887" y="153314"/>
                    </a:lnTo>
                    <a:lnTo>
                      <a:pt x="470496" y="154762"/>
                    </a:lnTo>
                    <a:lnTo>
                      <a:pt x="470916" y="156578"/>
                    </a:lnTo>
                    <a:lnTo>
                      <a:pt x="472554" y="155486"/>
                    </a:lnTo>
                    <a:lnTo>
                      <a:pt x="474370" y="154635"/>
                    </a:lnTo>
                    <a:close/>
                  </a:path>
                  <a:path w="848995" h="568325">
                    <a:moveTo>
                      <a:pt x="483006" y="24307"/>
                    </a:moveTo>
                    <a:lnTo>
                      <a:pt x="482841" y="23977"/>
                    </a:lnTo>
                    <a:lnTo>
                      <a:pt x="482638" y="23647"/>
                    </a:lnTo>
                    <a:lnTo>
                      <a:pt x="481787" y="25095"/>
                    </a:lnTo>
                    <a:lnTo>
                      <a:pt x="480910" y="26530"/>
                    </a:lnTo>
                    <a:lnTo>
                      <a:pt x="480021" y="27940"/>
                    </a:lnTo>
                    <a:lnTo>
                      <a:pt x="480136" y="28105"/>
                    </a:lnTo>
                    <a:lnTo>
                      <a:pt x="481139" y="27000"/>
                    </a:lnTo>
                    <a:lnTo>
                      <a:pt x="482561" y="25819"/>
                    </a:lnTo>
                    <a:lnTo>
                      <a:pt x="482904" y="24638"/>
                    </a:lnTo>
                    <a:lnTo>
                      <a:pt x="483006" y="24307"/>
                    </a:lnTo>
                    <a:close/>
                  </a:path>
                  <a:path w="848995" h="568325">
                    <a:moveTo>
                      <a:pt x="487997" y="263982"/>
                    </a:moveTo>
                    <a:lnTo>
                      <a:pt x="487845" y="263207"/>
                    </a:lnTo>
                    <a:lnTo>
                      <a:pt x="487565" y="261759"/>
                    </a:lnTo>
                    <a:lnTo>
                      <a:pt x="486359" y="260565"/>
                    </a:lnTo>
                    <a:lnTo>
                      <a:pt x="485546" y="259257"/>
                    </a:lnTo>
                    <a:lnTo>
                      <a:pt x="484822" y="260286"/>
                    </a:lnTo>
                    <a:lnTo>
                      <a:pt x="484085" y="261302"/>
                    </a:lnTo>
                    <a:lnTo>
                      <a:pt x="483031" y="262801"/>
                    </a:lnTo>
                    <a:lnTo>
                      <a:pt x="485825" y="266230"/>
                    </a:lnTo>
                    <a:lnTo>
                      <a:pt x="486549" y="265201"/>
                    </a:lnTo>
                    <a:lnTo>
                      <a:pt x="487997" y="263982"/>
                    </a:lnTo>
                    <a:close/>
                  </a:path>
                  <a:path w="848995" h="568325">
                    <a:moveTo>
                      <a:pt x="488467" y="274688"/>
                    </a:moveTo>
                    <a:lnTo>
                      <a:pt x="487540" y="274320"/>
                    </a:lnTo>
                    <a:lnTo>
                      <a:pt x="486664" y="273888"/>
                    </a:lnTo>
                    <a:lnTo>
                      <a:pt x="485482" y="273608"/>
                    </a:lnTo>
                    <a:lnTo>
                      <a:pt x="484771" y="274485"/>
                    </a:lnTo>
                    <a:lnTo>
                      <a:pt x="484251" y="274993"/>
                    </a:lnTo>
                    <a:lnTo>
                      <a:pt x="486486" y="276618"/>
                    </a:lnTo>
                    <a:lnTo>
                      <a:pt x="487146" y="275971"/>
                    </a:lnTo>
                    <a:lnTo>
                      <a:pt x="487807" y="275336"/>
                    </a:lnTo>
                    <a:lnTo>
                      <a:pt x="488467" y="274688"/>
                    </a:lnTo>
                    <a:close/>
                  </a:path>
                  <a:path w="848995" h="568325">
                    <a:moveTo>
                      <a:pt x="506031" y="255485"/>
                    </a:moveTo>
                    <a:lnTo>
                      <a:pt x="505993" y="254330"/>
                    </a:lnTo>
                    <a:lnTo>
                      <a:pt x="505929" y="253161"/>
                    </a:lnTo>
                    <a:lnTo>
                      <a:pt x="505891" y="252006"/>
                    </a:lnTo>
                    <a:lnTo>
                      <a:pt x="502170" y="253847"/>
                    </a:lnTo>
                    <a:lnTo>
                      <a:pt x="503466" y="254381"/>
                    </a:lnTo>
                    <a:lnTo>
                      <a:pt x="504748" y="254939"/>
                    </a:lnTo>
                    <a:lnTo>
                      <a:pt x="506031" y="255485"/>
                    </a:lnTo>
                    <a:close/>
                  </a:path>
                  <a:path w="848995" h="568325">
                    <a:moveTo>
                      <a:pt x="529259" y="263410"/>
                    </a:moveTo>
                    <a:lnTo>
                      <a:pt x="528828" y="261175"/>
                    </a:lnTo>
                    <a:lnTo>
                      <a:pt x="527634" y="259969"/>
                    </a:lnTo>
                    <a:lnTo>
                      <a:pt x="526808" y="258673"/>
                    </a:lnTo>
                    <a:lnTo>
                      <a:pt x="526084" y="259702"/>
                    </a:lnTo>
                    <a:lnTo>
                      <a:pt x="524713" y="260845"/>
                    </a:lnTo>
                    <a:lnTo>
                      <a:pt x="524903" y="263194"/>
                    </a:lnTo>
                    <a:lnTo>
                      <a:pt x="525907" y="264490"/>
                    </a:lnTo>
                    <a:lnTo>
                      <a:pt x="526694" y="266204"/>
                    </a:lnTo>
                    <a:lnTo>
                      <a:pt x="527799" y="264629"/>
                    </a:lnTo>
                    <a:lnTo>
                      <a:pt x="529259" y="263410"/>
                    </a:lnTo>
                    <a:close/>
                  </a:path>
                  <a:path w="848995" h="568325">
                    <a:moveTo>
                      <a:pt x="539991" y="183489"/>
                    </a:moveTo>
                    <a:lnTo>
                      <a:pt x="539242" y="181698"/>
                    </a:lnTo>
                    <a:lnTo>
                      <a:pt x="537756" y="181051"/>
                    </a:lnTo>
                    <a:lnTo>
                      <a:pt x="536714" y="180238"/>
                    </a:lnTo>
                    <a:lnTo>
                      <a:pt x="536219" y="181292"/>
                    </a:lnTo>
                    <a:lnTo>
                      <a:pt x="534403" y="185267"/>
                    </a:lnTo>
                    <a:lnTo>
                      <a:pt x="536752" y="185610"/>
                    </a:lnTo>
                    <a:lnTo>
                      <a:pt x="538391" y="185826"/>
                    </a:lnTo>
                    <a:lnTo>
                      <a:pt x="538873" y="184785"/>
                    </a:lnTo>
                    <a:lnTo>
                      <a:pt x="539991" y="183489"/>
                    </a:lnTo>
                    <a:close/>
                  </a:path>
                  <a:path w="848995" h="568325">
                    <a:moveTo>
                      <a:pt x="551510" y="28371"/>
                    </a:moveTo>
                    <a:lnTo>
                      <a:pt x="551383" y="26314"/>
                    </a:lnTo>
                    <a:lnTo>
                      <a:pt x="550976" y="24511"/>
                    </a:lnTo>
                    <a:lnTo>
                      <a:pt x="550430" y="21424"/>
                    </a:lnTo>
                    <a:lnTo>
                      <a:pt x="548513" y="23622"/>
                    </a:lnTo>
                    <a:lnTo>
                      <a:pt x="547370" y="24434"/>
                    </a:lnTo>
                    <a:lnTo>
                      <a:pt x="547408" y="25006"/>
                    </a:lnTo>
                    <a:lnTo>
                      <a:pt x="547547" y="26504"/>
                    </a:lnTo>
                    <a:lnTo>
                      <a:pt x="548195" y="27889"/>
                    </a:lnTo>
                    <a:lnTo>
                      <a:pt x="548640" y="29311"/>
                    </a:lnTo>
                    <a:lnTo>
                      <a:pt x="549643" y="28917"/>
                    </a:lnTo>
                    <a:lnTo>
                      <a:pt x="551510" y="28371"/>
                    </a:lnTo>
                    <a:close/>
                  </a:path>
                  <a:path w="848995" h="568325">
                    <a:moveTo>
                      <a:pt x="552386" y="38163"/>
                    </a:moveTo>
                    <a:lnTo>
                      <a:pt x="551954" y="35941"/>
                    </a:lnTo>
                    <a:lnTo>
                      <a:pt x="550748" y="34734"/>
                    </a:lnTo>
                    <a:lnTo>
                      <a:pt x="549922" y="33439"/>
                    </a:lnTo>
                    <a:lnTo>
                      <a:pt x="549211" y="34467"/>
                    </a:lnTo>
                    <a:lnTo>
                      <a:pt x="547420" y="36969"/>
                    </a:lnTo>
                    <a:lnTo>
                      <a:pt x="548246" y="37998"/>
                    </a:lnTo>
                    <a:lnTo>
                      <a:pt x="550214" y="40398"/>
                    </a:lnTo>
                    <a:lnTo>
                      <a:pt x="550926" y="39382"/>
                    </a:lnTo>
                    <a:lnTo>
                      <a:pt x="552386" y="38163"/>
                    </a:lnTo>
                    <a:close/>
                  </a:path>
                  <a:path w="848995" h="568325">
                    <a:moveTo>
                      <a:pt x="553681" y="66941"/>
                    </a:moveTo>
                    <a:lnTo>
                      <a:pt x="552475" y="66065"/>
                    </a:lnTo>
                    <a:lnTo>
                      <a:pt x="551929" y="65201"/>
                    </a:lnTo>
                    <a:lnTo>
                      <a:pt x="550341" y="66027"/>
                    </a:lnTo>
                    <a:lnTo>
                      <a:pt x="548741" y="66840"/>
                    </a:lnTo>
                    <a:lnTo>
                      <a:pt x="548043" y="67208"/>
                    </a:lnTo>
                    <a:lnTo>
                      <a:pt x="549605" y="69608"/>
                    </a:lnTo>
                    <a:lnTo>
                      <a:pt x="550151" y="70472"/>
                    </a:lnTo>
                    <a:lnTo>
                      <a:pt x="550722" y="71323"/>
                    </a:lnTo>
                    <a:lnTo>
                      <a:pt x="551675" y="70142"/>
                    </a:lnTo>
                    <a:lnTo>
                      <a:pt x="553097" y="68973"/>
                    </a:lnTo>
                    <a:lnTo>
                      <a:pt x="553681" y="66941"/>
                    </a:lnTo>
                    <a:close/>
                  </a:path>
                  <a:path w="848995" h="568325">
                    <a:moveTo>
                      <a:pt x="555929" y="241236"/>
                    </a:moveTo>
                    <a:lnTo>
                      <a:pt x="555015" y="240868"/>
                    </a:lnTo>
                    <a:lnTo>
                      <a:pt x="554139" y="240423"/>
                    </a:lnTo>
                    <a:lnTo>
                      <a:pt x="552958" y="240157"/>
                    </a:lnTo>
                    <a:lnTo>
                      <a:pt x="552234" y="241033"/>
                    </a:lnTo>
                    <a:lnTo>
                      <a:pt x="551726" y="241528"/>
                    </a:lnTo>
                    <a:lnTo>
                      <a:pt x="552462" y="242074"/>
                    </a:lnTo>
                    <a:lnTo>
                      <a:pt x="553224" y="242620"/>
                    </a:lnTo>
                    <a:lnTo>
                      <a:pt x="553961" y="243166"/>
                    </a:lnTo>
                    <a:lnTo>
                      <a:pt x="554621" y="242519"/>
                    </a:lnTo>
                    <a:lnTo>
                      <a:pt x="555269" y="241871"/>
                    </a:lnTo>
                    <a:lnTo>
                      <a:pt x="555929" y="241236"/>
                    </a:lnTo>
                    <a:close/>
                  </a:path>
                  <a:path w="848995" h="568325">
                    <a:moveTo>
                      <a:pt x="556196" y="129603"/>
                    </a:moveTo>
                    <a:lnTo>
                      <a:pt x="554990" y="128727"/>
                    </a:lnTo>
                    <a:lnTo>
                      <a:pt x="554431" y="127876"/>
                    </a:lnTo>
                    <a:lnTo>
                      <a:pt x="550545" y="129882"/>
                    </a:lnTo>
                    <a:lnTo>
                      <a:pt x="553224" y="133997"/>
                    </a:lnTo>
                    <a:lnTo>
                      <a:pt x="554189" y="132816"/>
                    </a:lnTo>
                    <a:lnTo>
                      <a:pt x="555599" y="131648"/>
                    </a:lnTo>
                    <a:lnTo>
                      <a:pt x="555942" y="130441"/>
                    </a:lnTo>
                    <a:lnTo>
                      <a:pt x="556196" y="129603"/>
                    </a:lnTo>
                    <a:close/>
                  </a:path>
                  <a:path w="848995" h="568325">
                    <a:moveTo>
                      <a:pt x="557301" y="163322"/>
                    </a:moveTo>
                    <a:lnTo>
                      <a:pt x="555447" y="163131"/>
                    </a:lnTo>
                    <a:lnTo>
                      <a:pt x="553732" y="162661"/>
                    </a:lnTo>
                    <a:lnTo>
                      <a:pt x="553453" y="164604"/>
                    </a:lnTo>
                    <a:lnTo>
                      <a:pt x="552970" y="166268"/>
                    </a:lnTo>
                    <a:lnTo>
                      <a:pt x="553148" y="167767"/>
                    </a:lnTo>
                    <a:lnTo>
                      <a:pt x="553212" y="168236"/>
                    </a:lnTo>
                    <a:lnTo>
                      <a:pt x="555040" y="168300"/>
                    </a:lnTo>
                    <a:lnTo>
                      <a:pt x="556044" y="168554"/>
                    </a:lnTo>
                    <a:lnTo>
                      <a:pt x="556514" y="166941"/>
                    </a:lnTo>
                    <a:lnTo>
                      <a:pt x="557199" y="165303"/>
                    </a:lnTo>
                    <a:lnTo>
                      <a:pt x="557301" y="163322"/>
                    </a:lnTo>
                    <a:close/>
                  </a:path>
                  <a:path w="848995" h="568325">
                    <a:moveTo>
                      <a:pt x="560209" y="244094"/>
                    </a:moveTo>
                    <a:lnTo>
                      <a:pt x="559485" y="243522"/>
                    </a:lnTo>
                    <a:lnTo>
                      <a:pt x="558749" y="242976"/>
                    </a:lnTo>
                    <a:lnTo>
                      <a:pt x="558025" y="242417"/>
                    </a:lnTo>
                    <a:lnTo>
                      <a:pt x="555980" y="242798"/>
                    </a:lnTo>
                    <a:lnTo>
                      <a:pt x="556437" y="243611"/>
                    </a:lnTo>
                    <a:lnTo>
                      <a:pt x="556729" y="244589"/>
                    </a:lnTo>
                    <a:lnTo>
                      <a:pt x="557479" y="245186"/>
                    </a:lnTo>
                    <a:lnTo>
                      <a:pt x="557707" y="245351"/>
                    </a:lnTo>
                    <a:lnTo>
                      <a:pt x="559257" y="244475"/>
                    </a:lnTo>
                    <a:lnTo>
                      <a:pt x="560209" y="244094"/>
                    </a:lnTo>
                    <a:close/>
                  </a:path>
                  <a:path w="848995" h="568325">
                    <a:moveTo>
                      <a:pt x="564832" y="1739"/>
                    </a:moveTo>
                    <a:lnTo>
                      <a:pt x="563626" y="863"/>
                    </a:lnTo>
                    <a:lnTo>
                      <a:pt x="563079" y="0"/>
                    </a:lnTo>
                    <a:lnTo>
                      <a:pt x="559904" y="1651"/>
                    </a:lnTo>
                    <a:lnTo>
                      <a:pt x="559193" y="2006"/>
                    </a:lnTo>
                    <a:lnTo>
                      <a:pt x="560755" y="4406"/>
                    </a:lnTo>
                    <a:lnTo>
                      <a:pt x="561301" y="5270"/>
                    </a:lnTo>
                    <a:lnTo>
                      <a:pt x="561873" y="6121"/>
                    </a:lnTo>
                    <a:lnTo>
                      <a:pt x="562825" y="4940"/>
                    </a:lnTo>
                    <a:lnTo>
                      <a:pt x="564248" y="3771"/>
                    </a:lnTo>
                    <a:lnTo>
                      <a:pt x="564591" y="2578"/>
                    </a:lnTo>
                    <a:lnTo>
                      <a:pt x="564832" y="1739"/>
                    </a:lnTo>
                    <a:close/>
                  </a:path>
                  <a:path w="848995" h="568325">
                    <a:moveTo>
                      <a:pt x="585050" y="157187"/>
                    </a:moveTo>
                    <a:lnTo>
                      <a:pt x="583234" y="154952"/>
                    </a:lnTo>
                    <a:lnTo>
                      <a:pt x="582244" y="153758"/>
                    </a:lnTo>
                    <a:lnTo>
                      <a:pt x="581533" y="154774"/>
                    </a:lnTo>
                    <a:lnTo>
                      <a:pt x="580085" y="155994"/>
                    </a:lnTo>
                    <a:lnTo>
                      <a:pt x="580504" y="158229"/>
                    </a:lnTo>
                    <a:lnTo>
                      <a:pt x="581723" y="159423"/>
                    </a:lnTo>
                    <a:lnTo>
                      <a:pt x="582536" y="160718"/>
                    </a:lnTo>
                    <a:lnTo>
                      <a:pt x="583971" y="158686"/>
                    </a:lnTo>
                    <a:lnTo>
                      <a:pt x="585050" y="157187"/>
                    </a:lnTo>
                    <a:close/>
                  </a:path>
                  <a:path w="848995" h="568325">
                    <a:moveTo>
                      <a:pt x="585609" y="183273"/>
                    </a:moveTo>
                    <a:lnTo>
                      <a:pt x="585546" y="182854"/>
                    </a:lnTo>
                    <a:lnTo>
                      <a:pt x="585368" y="181356"/>
                    </a:lnTo>
                    <a:lnTo>
                      <a:pt x="584542" y="179971"/>
                    </a:lnTo>
                    <a:lnTo>
                      <a:pt x="583971" y="178562"/>
                    </a:lnTo>
                    <a:lnTo>
                      <a:pt x="582993" y="179171"/>
                    </a:lnTo>
                    <a:lnTo>
                      <a:pt x="581202" y="179908"/>
                    </a:lnTo>
                    <a:lnTo>
                      <a:pt x="581177" y="180390"/>
                    </a:lnTo>
                    <a:lnTo>
                      <a:pt x="581113" y="181952"/>
                    </a:lnTo>
                    <a:lnTo>
                      <a:pt x="581736" y="183388"/>
                    </a:lnTo>
                    <a:lnTo>
                      <a:pt x="582155" y="185216"/>
                    </a:lnTo>
                    <a:lnTo>
                      <a:pt x="583793" y="184111"/>
                    </a:lnTo>
                    <a:lnTo>
                      <a:pt x="585609" y="183273"/>
                    </a:lnTo>
                    <a:close/>
                  </a:path>
                  <a:path w="848995" h="568325">
                    <a:moveTo>
                      <a:pt x="586105" y="95732"/>
                    </a:moveTo>
                    <a:lnTo>
                      <a:pt x="585495" y="95072"/>
                    </a:lnTo>
                    <a:lnTo>
                      <a:pt x="584923" y="93789"/>
                    </a:lnTo>
                    <a:lnTo>
                      <a:pt x="584288" y="93865"/>
                    </a:lnTo>
                    <a:lnTo>
                      <a:pt x="582295" y="94145"/>
                    </a:lnTo>
                    <a:lnTo>
                      <a:pt x="580275" y="94945"/>
                    </a:lnTo>
                    <a:lnTo>
                      <a:pt x="577824" y="95669"/>
                    </a:lnTo>
                    <a:lnTo>
                      <a:pt x="578929" y="96748"/>
                    </a:lnTo>
                    <a:lnTo>
                      <a:pt x="579640" y="98031"/>
                    </a:lnTo>
                    <a:lnTo>
                      <a:pt x="580174" y="97904"/>
                    </a:lnTo>
                    <a:lnTo>
                      <a:pt x="582180" y="97434"/>
                    </a:lnTo>
                    <a:lnTo>
                      <a:pt x="584136" y="96494"/>
                    </a:lnTo>
                    <a:lnTo>
                      <a:pt x="586105" y="95732"/>
                    </a:lnTo>
                    <a:close/>
                  </a:path>
                  <a:path w="848995" h="568325">
                    <a:moveTo>
                      <a:pt x="593877" y="272643"/>
                    </a:moveTo>
                    <a:lnTo>
                      <a:pt x="593356" y="272351"/>
                    </a:lnTo>
                    <a:lnTo>
                      <a:pt x="592709" y="271691"/>
                    </a:lnTo>
                    <a:lnTo>
                      <a:pt x="592340" y="271830"/>
                    </a:lnTo>
                    <a:lnTo>
                      <a:pt x="591273" y="272211"/>
                    </a:lnTo>
                    <a:lnTo>
                      <a:pt x="590321" y="272897"/>
                    </a:lnTo>
                    <a:lnTo>
                      <a:pt x="589318" y="273481"/>
                    </a:lnTo>
                    <a:lnTo>
                      <a:pt x="589838" y="273761"/>
                    </a:lnTo>
                    <a:lnTo>
                      <a:pt x="590372" y="274078"/>
                    </a:lnTo>
                    <a:lnTo>
                      <a:pt x="590994" y="274421"/>
                    </a:lnTo>
                    <a:lnTo>
                      <a:pt x="591934" y="273837"/>
                    </a:lnTo>
                    <a:lnTo>
                      <a:pt x="593877" y="272643"/>
                    </a:lnTo>
                    <a:close/>
                  </a:path>
                  <a:path w="848995" h="568325">
                    <a:moveTo>
                      <a:pt x="594575" y="290055"/>
                    </a:moveTo>
                    <a:lnTo>
                      <a:pt x="594055" y="289763"/>
                    </a:lnTo>
                    <a:lnTo>
                      <a:pt x="593407" y="289102"/>
                    </a:lnTo>
                    <a:lnTo>
                      <a:pt x="591972" y="289623"/>
                    </a:lnTo>
                    <a:lnTo>
                      <a:pt x="591019" y="290309"/>
                    </a:lnTo>
                    <a:lnTo>
                      <a:pt x="590016" y="290893"/>
                    </a:lnTo>
                    <a:lnTo>
                      <a:pt x="591680" y="291833"/>
                    </a:lnTo>
                    <a:lnTo>
                      <a:pt x="592632" y="291249"/>
                    </a:lnTo>
                    <a:lnTo>
                      <a:pt x="593610" y="290664"/>
                    </a:lnTo>
                    <a:lnTo>
                      <a:pt x="594575" y="290055"/>
                    </a:lnTo>
                    <a:close/>
                  </a:path>
                  <a:path w="848995" h="568325">
                    <a:moveTo>
                      <a:pt x="594817" y="297103"/>
                    </a:moveTo>
                    <a:lnTo>
                      <a:pt x="593305" y="296430"/>
                    </a:lnTo>
                    <a:lnTo>
                      <a:pt x="592518" y="295694"/>
                    </a:lnTo>
                    <a:lnTo>
                      <a:pt x="590029" y="300088"/>
                    </a:lnTo>
                    <a:lnTo>
                      <a:pt x="592785" y="302653"/>
                    </a:lnTo>
                    <a:lnTo>
                      <a:pt x="593496" y="301066"/>
                    </a:lnTo>
                    <a:lnTo>
                      <a:pt x="594588" y="299466"/>
                    </a:lnTo>
                    <a:lnTo>
                      <a:pt x="594817" y="297103"/>
                    </a:lnTo>
                    <a:close/>
                  </a:path>
                  <a:path w="848995" h="568325">
                    <a:moveTo>
                      <a:pt x="600227" y="204520"/>
                    </a:moveTo>
                    <a:lnTo>
                      <a:pt x="598373" y="204343"/>
                    </a:lnTo>
                    <a:lnTo>
                      <a:pt x="596658" y="203860"/>
                    </a:lnTo>
                    <a:lnTo>
                      <a:pt x="596379" y="205803"/>
                    </a:lnTo>
                    <a:lnTo>
                      <a:pt x="595896" y="207467"/>
                    </a:lnTo>
                    <a:lnTo>
                      <a:pt x="596074" y="208965"/>
                    </a:lnTo>
                    <a:lnTo>
                      <a:pt x="596138" y="209435"/>
                    </a:lnTo>
                    <a:lnTo>
                      <a:pt x="597966" y="209511"/>
                    </a:lnTo>
                    <a:lnTo>
                      <a:pt x="598970" y="209753"/>
                    </a:lnTo>
                    <a:lnTo>
                      <a:pt x="599440" y="208140"/>
                    </a:lnTo>
                    <a:lnTo>
                      <a:pt x="600125" y="206514"/>
                    </a:lnTo>
                    <a:lnTo>
                      <a:pt x="600227" y="204520"/>
                    </a:lnTo>
                    <a:close/>
                  </a:path>
                  <a:path w="848995" h="568325">
                    <a:moveTo>
                      <a:pt x="612800" y="286702"/>
                    </a:moveTo>
                    <a:lnTo>
                      <a:pt x="611124" y="285762"/>
                    </a:lnTo>
                    <a:lnTo>
                      <a:pt x="609219" y="286931"/>
                    </a:lnTo>
                    <a:lnTo>
                      <a:pt x="608241" y="287540"/>
                    </a:lnTo>
                    <a:lnTo>
                      <a:pt x="608761" y="287832"/>
                    </a:lnTo>
                    <a:lnTo>
                      <a:pt x="609422" y="288493"/>
                    </a:lnTo>
                    <a:lnTo>
                      <a:pt x="609777" y="288353"/>
                    </a:lnTo>
                    <a:lnTo>
                      <a:pt x="610857" y="287972"/>
                    </a:lnTo>
                    <a:lnTo>
                      <a:pt x="611797" y="287274"/>
                    </a:lnTo>
                    <a:lnTo>
                      <a:pt x="612800" y="286702"/>
                    </a:lnTo>
                    <a:close/>
                  </a:path>
                  <a:path w="848995" h="568325">
                    <a:moveTo>
                      <a:pt x="616800" y="248119"/>
                    </a:moveTo>
                    <a:lnTo>
                      <a:pt x="616648" y="247815"/>
                    </a:lnTo>
                    <a:lnTo>
                      <a:pt x="616508" y="247523"/>
                    </a:lnTo>
                    <a:lnTo>
                      <a:pt x="616369" y="247243"/>
                    </a:lnTo>
                    <a:lnTo>
                      <a:pt x="616178" y="247332"/>
                    </a:lnTo>
                    <a:lnTo>
                      <a:pt x="616000" y="247459"/>
                    </a:lnTo>
                    <a:lnTo>
                      <a:pt x="615823" y="247561"/>
                    </a:lnTo>
                    <a:lnTo>
                      <a:pt x="616115" y="247738"/>
                    </a:lnTo>
                    <a:lnTo>
                      <a:pt x="616483" y="247929"/>
                    </a:lnTo>
                    <a:lnTo>
                      <a:pt x="616800" y="248119"/>
                    </a:lnTo>
                    <a:close/>
                  </a:path>
                  <a:path w="848995" h="568325">
                    <a:moveTo>
                      <a:pt x="624890" y="264312"/>
                    </a:moveTo>
                    <a:lnTo>
                      <a:pt x="624789" y="264045"/>
                    </a:lnTo>
                    <a:lnTo>
                      <a:pt x="624522" y="263271"/>
                    </a:lnTo>
                    <a:lnTo>
                      <a:pt x="623811" y="262648"/>
                    </a:lnTo>
                    <a:lnTo>
                      <a:pt x="623277" y="261975"/>
                    </a:lnTo>
                    <a:lnTo>
                      <a:pt x="622795" y="262458"/>
                    </a:lnTo>
                    <a:lnTo>
                      <a:pt x="621804" y="263093"/>
                    </a:lnTo>
                    <a:lnTo>
                      <a:pt x="621893" y="263385"/>
                    </a:lnTo>
                    <a:lnTo>
                      <a:pt x="622160" y="264147"/>
                    </a:lnTo>
                    <a:lnTo>
                      <a:pt x="622871" y="264756"/>
                    </a:lnTo>
                    <a:lnTo>
                      <a:pt x="623417" y="265455"/>
                    </a:lnTo>
                    <a:lnTo>
                      <a:pt x="623900" y="264972"/>
                    </a:lnTo>
                    <a:lnTo>
                      <a:pt x="624890" y="264312"/>
                    </a:lnTo>
                    <a:close/>
                  </a:path>
                  <a:path w="848995" h="568325">
                    <a:moveTo>
                      <a:pt x="632117" y="311086"/>
                    </a:moveTo>
                    <a:lnTo>
                      <a:pt x="631393" y="310680"/>
                    </a:lnTo>
                    <a:lnTo>
                      <a:pt x="630440" y="309753"/>
                    </a:lnTo>
                    <a:lnTo>
                      <a:pt x="627722" y="310819"/>
                    </a:lnTo>
                    <a:lnTo>
                      <a:pt x="625589" y="312026"/>
                    </a:lnTo>
                    <a:lnTo>
                      <a:pt x="623417" y="313105"/>
                    </a:lnTo>
                    <a:lnTo>
                      <a:pt x="627532" y="314058"/>
                    </a:lnTo>
                    <a:lnTo>
                      <a:pt x="632117" y="311086"/>
                    </a:lnTo>
                    <a:close/>
                  </a:path>
                  <a:path w="848995" h="568325">
                    <a:moveTo>
                      <a:pt x="635431" y="279031"/>
                    </a:moveTo>
                    <a:lnTo>
                      <a:pt x="634911" y="278739"/>
                    </a:lnTo>
                    <a:lnTo>
                      <a:pt x="634263" y="278079"/>
                    </a:lnTo>
                    <a:lnTo>
                      <a:pt x="632828" y="278599"/>
                    </a:lnTo>
                    <a:lnTo>
                      <a:pt x="631863" y="279285"/>
                    </a:lnTo>
                    <a:lnTo>
                      <a:pt x="630872" y="279869"/>
                    </a:lnTo>
                    <a:lnTo>
                      <a:pt x="631393" y="280149"/>
                    </a:lnTo>
                    <a:lnTo>
                      <a:pt x="631926" y="280466"/>
                    </a:lnTo>
                    <a:lnTo>
                      <a:pt x="632536" y="280809"/>
                    </a:lnTo>
                    <a:lnTo>
                      <a:pt x="633476" y="280225"/>
                    </a:lnTo>
                    <a:lnTo>
                      <a:pt x="634466" y="279628"/>
                    </a:lnTo>
                    <a:lnTo>
                      <a:pt x="635431" y="279031"/>
                    </a:lnTo>
                    <a:close/>
                  </a:path>
                  <a:path w="848995" h="568325">
                    <a:moveTo>
                      <a:pt x="642556" y="355371"/>
                    </a:moveTo>
                    <a:lnTo>
                      <a:pt x="642531" y="355193"/>
                    </a:lnTo>
                    <a:lnTo>
                      <a:pt x="642429" y="353314"/>
                    </a:lnTo>
                    <a:lnTo>
                      <a:pt x="642023" y="351510"/>
                    </a:lnTo>
                    <a:lnTo>
                      <a:pt x="641477" y="348437"/>
                    </a:lnTo>
                    <a:lnTo>
                      <a:pt x="639559" y="350621"/>
                    </a:lnTo>
                    <a:lnTo>
                      <a:pt x="638403" y="351434"/>
                    </a:lnTo>
                    <a:lnTo>
                      <a:pt x="638454" y="352005"/>
                    </a:lnTo>
                    <a:lnTo>
                      <a:pt x="638594" y="353504"/>
                    </a:lnTo>
                    <a:lnTo>
                      <a:pt x="639241" y="354888"/>
                    </a:lnTo>
                    <a:lnTo>
                      <a:pt x="639686" y="356311"/>
                    </a:lnTo>
                    <a:lnTo>
                      <a:pt x="640689" y="355930"/>
                    </a:lnTo>
                    <a:lnTo>
                      <a:pt x="642556" y="355371"/>
                    </a:lnTo>
                    <a:close/>
                  </a:path>
                  <a:path w="848995" h="568325">
                    <a:moveTo>
                      <a:pt x="646290" y="318262"/>
                    </a:moveTo>
                    <a:lnTo>
                      <a:pt x="645985" y="317512"/>
                    </a:lnTo>
                    <a:lnTo>
                      <a:pt x="645553" y="316471"/>
                    </a:lnTo>
                    <a:lnTo>
                      <a:pt x="644055" y="315823"/>
                    </a:lnTo>
                    <a:lnTo>
                      <a:pt x="643026" y="315010"/>
                    </a:lnTo>
                    <a:lnTo>
                      <a:pt x="640715" y="320040"/>
                    </a:lnTo>
                    <a:lnTo>
                      <a:pt x="644702" y="320611"/>
                    </a:lnTo>
                    <a:lnTo>
                      <a:pt x="645185" y="319544"/>
                    </a:lnTo>
                    <a:lnTo>
                      <a:pt x="646290" y="318262"/>
                    </a:lnTo>
                    <a:close/>
                  </a:path>
                  <a:path w="848995" h="568325">
                    <a:moveTo>
                      <a:pt x="648500" y="34886"/>
                    </a:moveTo>
                    <a:lnTo>
                      <a:pt x="648258" y="32969"/>
                    </a:lnTo>
                    <a:lnTo>
                      <a:pt x="647433" y="31597"/>
                    </a:lnTo>
                    <a:lnTo>
                      <a:pt x="646874" y="30175"/>
                    </a:lnTo>
                    <a:lnTo>
                      <a:pt x="645883" y="30797"/>
                    </a:lnTo>
                    <a:lnTo>
                      <a:pt x="644093" y="31521"/>
                    </a:lnTo>
                    <a:lnTo>
                      <a:pt x="644067" y="32016"/>
                    </a:lnTo>
                    <a:lnTo>
                      <a:pt x="644017" y="33566"/>
                    </a:lnTo>
                    <a:lnTo>
                      <a:pt x="644626" y="35013"/>
                    </a:lnTo>
                    <a:lnTo>
                      <a:pt x="645045" y="36842"/>
                    </a:lnTo>
                    <a:lnTo>
                      <a:pt x="646696" y="35737"/>
                    </a:lnTo>
                    <a:lnTo>
                      <a:pt x="648500" y="34886"/>
                    </a:lnTo>
                    <a:close/>
                  </a:path>
                  <a:path w="848995" h="568325">
                    <a:moveTo>
                      <a:pt x="651205" y="96367"/>
                    </a:moveTo>
                    <a:lnTo>
                      <a:pt x="650443" y="94576"/>
                    </a:lnTo>
                    <a:lnTo>
                      <a:pt x="648957" y="93941"/>
                    </a:lnTo>
                    <a:lnTo>
                      <a:pt x="647915" y="93116"/>
                    </a:lnTo>
                    <a:lnTo>
                      <a:pt x="646950" y="95211"/>
                    </a:lnTo>
                    <a:lnTo>
                      <a:pt x="645617" y="98145"/>
                    </a:lnTo>
                    <a:lnTo>
                      <a:pt x="647966" y="98488"/>
                    </a:lnTo>
                    <a:lnTo>
                      <a:pt x="649592" y="98704"/>
                    </a:lnTo>
                    <a:lnTo>
                      <a:pt x="650074" y="97663"/>
                    </a:lnTo>
                    <a:lnTo>
                      <a:pt x="651205" y="96367"/>
                    </a:lnTo>
                    <a:close/>
                  </a:path>
                  <a:path w="848995" h="568325">
                    <a:moveTo>
                      <a:pt x="669074" y="335419"/>
                    </a:moveTo>
                    <a:lnTo>
                      <a:pt x="667791" y="335267"/>
                    </a:lnTo>
                    <a:lnTo>
                      <a:pt x="666330" y="334632"/>
                    </a:lnTo>
                    <a:lnTo>
                      <a:pt x="665302" y="335038"/>
                    </a:lnTo>
                    <a:lnTo>
                      <a:pt x="663841" y="335610"/>
                    </a:lnTo>
                    <a:lnTo>
                      <a:pt x="662711" y="336943"/>
                    </a:lnTo>
                    <a:lnTo>
                      <a:pt x="661441" y="337934"/>
                    </a:lnTo>
                    <a:lnTo>
                      <a:pt x="663968" y="338277"/>
                    </a:lnTo>
                    <a:lnTo>
                      <a:pt x="667486" y="338734"/>
                    </a:lnTo>
                    <a:lnTo>
                      <a:pt x="667778" y="338137"/>
                    </a:lnTo>
                    <a:lnTo>
                      <a:pt x="668413" y="336778"/>
                    </a:lnTo>
                    <a:lnTo>
                      <a:pt x="669074" y="335419"/>
                    </a:lnTo>
                    <a:close/>
                  </a:path>
                  <a:path w="848995" h="568325">
                    <a:moveTo>
                      <a:pt x="713905" y="422935"/>
                    </a:moveTo>
                    <a:lnTo>
                      <a:pt x="712190" y="420992"/>
                    </a:lnTo>
                    <a:lnTo>
                      <a:pt x="711708" y="421474"/>
                    </a:lnTo>
                    <a:lnTo>
                      <a:pt x="710717" y="422135"/>
                    </a:lnTo>
                    <a:lnTo>
                      <a:pt x="710819" y="422402"/>
                    </a:lnTo>
                    <a:lnTo>
                      <a:pt x="711085" y="423164"/>
                    </a:lnTo>
                    <a:lnTo>
                      <a:pt x="711796" y="423799"/>
                    </a:lnTo>
                    <a:lnTo>
                      <a:pt x="712330" y="424472"/>
                    </a:lnTo>
                    <a:lnTo>
                      <a:pt x="713905" y="422935"/>
                    </a:lnTo>
                    <a:close/>
                  </a:path>
                  <a:path w="848995" h="568325">
                    <a:moveTo>
                      <a:pt x="721029" y="357670"/>
                    </a:moveTo>
                    <a:lnTo>
                      <a:pt x="719162" y="357505"/>
                    </a:lnTo>
                    <a:lnTo>
                      <a:pt x="717461" y="357009"/>
                    </a:lnTo>
                    <a:lnTo>
                      <a:pt x="717194" y="358965"/>
                    </a:lnTo>
                    <a:lnTo>
                      <a:pt x="716699" y="360616"/>
                    </a:lnTo>
                    <a:lnTo>
                      <a:pt x="716889" y="362127"/>
                    </a:lnTo>
                    <a:lnTo>
                      <a:pt x="716940" y="362597"/>
                    </a:lnTo>
                    <a:lnTo>
                      <a:pt x="718769" y="362673"/>
                    </a:lnTo>
                    <a:lnTo>
                      <a:pt x="719785" y="362915"/>
                    </a:lnTo>
                    <a:lnTo>
                      <a:pt x="720242" y="361302"/>
                    </a:lnTo>
                    <a:lnTo>
                      <a:pt x="720928" y="359664"/>
                    </a:lnTo>
                    <a:lnTo>
                      <a:pt x="721004" y="358101"/>
                    </a:lnTo>
                    <a:lnTo>
                      <a:pt x="721029" y="357670"/>
                    </a:lnTo>
                    <a:close/>
                  </a:path>
                  <a:path w="848995" h="568325">
                    <a:moveTo>
                      <a:pt x="830478" y="453605"/>
                    </a:moveTo>
                    <a:lnTo>
                      <a:pt x="828814" y="452666"/>
                    </a:lnTo>
                    <a:lnTo>
                      <a:pt x="826897" y="453834"/>
                    </a:lnTo>
                    <a:lnTo>
                      <a:pt x="825919" y="454444"/>
                    </a:lnTo>
                    <a:lnTo>
                      <a:pt x="826439" y="454736"/>
                    </a:lnTo>
                    <a:lnTo>
                      <a:pt x="827087" y="455383"/>
                    </a:lnTo>
                    <a:lnTo>
                      <a:pt x="827468" y="455256"/>
                    </a:lnTo>
                    <a:lnTo>
                      <a:pt x="828522" y="454875"/>
                    </a:lnTo>
                    <a:lnTo>
                      <a:pt x="829487" y="454177"/>
                    </a:lnTo>
                    <a:lnTo>
                      <a:pt x="830478" y="453605"/>
                    </a:lnTo>
                    <a:close/>
                  </a:path>
                  <a:path w="848995" h="568325">
                    <a:moveTo>
                      <a:pt x="848728" y="565988"/>
                    </a:moveTo>
                    <a:lnTo>
                      <a:pt x="848207" y="565696"/>
                    </a:lnTo>
                    <a:lnTo>
                      <a:pt x="847559" y="565035"/>
                    </a:lnTo>
                    <a:lnTo>
                      <a:pt x="846124" y="565556"/>
                    </a:lnTo>
                    <a:lnTo>
                      <a:pt x="845172" y="566242"/>
                    </a:lnTo>
                    <a:lnTo>
                      <a:pt x="844169" y="566826"/>
                    </a:lnTo>
                    <a:lnTo>
                      <a:pt x="845832" y="567766"/>
                    </a:lnTo>
                    <a:lnTo>
                      <a:pt x="846772" y="567182"/>
                    </a:lnTo>
                    <a:lnTo>
                      <a:pt x="847763" y="566585"/>
                    </a:lnTo>
                    <a:lnTo>
                      <a:pt x="848728" y="565988"/>
                    </a:lnTo>
                    <a:close/>
                  </a:path>
                </a:pathLst>
              </a:custGeom>
              <a:solidFill>
                <a:srgbClr val="4F5252">
                  <a:alpha val="29998"/>
                </a:srgbClr>
              </a:solidFill>
            </p:spPr>
            <p:txBody>
              <a:bodyPr wrap="square" lIns="0" tIns="0" rIns="0" bIns="0" rtlCol="0"/>
              <a:lstStyle/>
              <a:p>
                <a:endParaRPr/>
              </a:p>
            </p:txBody>
          </p:sp>
          <p:sp>
            <p:nvSpPr>
              <p:cNvPr id="132" name="object 203">
                <a:extLst>
                  <a:ext uri="{FF2B5EF4-FFF2-40B4-BE49-F238E27FC236}">
                    <a16:creationId xmlns:a16="http://schemas.microsoft.com/office/drawing/2014/main" id="{F27F802C-6303-0E23-CE29-E166291B3382}"/>
                  </a:ext>
                </a:extLst>
              </p:cNvPr>
              <p:cNvSpPr/>
              <p:nvPr/>
            </p:nvSpPr>
            <p:spPr>
              <a:xfrm>
                <a:off x="4085971" y="8003324"/>
                <a:ext cx="852805" cy="547370"/>
              </a:xfrm>
              <a:custGeom>
                <a:avLst/>
                <a:gdLst/>
                <a:ahLst/>
                <a:cxnLst/>
                <a:rect l="l" t="t" r="r" b="b"/>
                <a:pathLst>
                  <a:path w="852804" h="547370">
                    <a:moveTo>
                      <a:pt x="3086" y="135940"/>
                    </a:moveTo>
                    <a:lnTo>
                      <a:pt x="2984" y="135674"/>
                    </a:lnTo>
                    <a:lnTo>
                      <a:pt x="2717" y="134899"/>
                    </a:lnTo>
                    <a:lnTo>
                      <a:pt x="2006" y="134277"/>
                    </a:lnTo>
                    <a:lnTo>
                      <a:pt x="1460" y="133591"/>
                    </a:lnTo>
                    <a:lnTo>
                      <a:pt x="977" y="134086"/>
                    </a:lnTo>
                    <a:lnTo>
                      <a:pt x="0" y="134734"/>
                    </a:lnTo>
                    <a:lnTo>
                      <a:pt x="88" y="135013"/>
                    </a:lnTo>
                    <a:lnTo>
                      <a:pt x="355" y="135775"/>
                    </a:lnTo>
                    <a:lnTo>
                      <a:pt x="1066" y="136398"/>
                    </a:lnTo>
                    <a:lnTo>
                      <a:pt x="1600" y="137083"/>
                    </a:lnTo>
                    <a:lnTo>
                      <a:pt x="2095" y="136601"/>
                    </a:lnTo>
                    <a:lnTo>
                      <a:pt x="3086" y="135940"/>
                    </a:lnTo>
                    <a:close/>
                  </a:path>
                  <a:path w="852804" h="547370">
                    <a:moveTo>
                      <a:pt x="11277" y="111607"/>
                    </a:moveTo>
                    <a:lnTo>
                      <a:pt x="10248" y="111315"/>
                    </a:lnTo>
                    <a:lnTo>
                      <a:pt x="9728" y="111023"/>
                    </a:lnTo>
                    <a:lnTo>
                      <a:pt x="9220" y="111874"/>
                    </a:lnTo>
                    <a:lnTo>
                      <a:pt x="8712" y="112750"/>
                    </a:lnTo>
                    <a:lnTo>
                      <a:pt x="8204" y="113563"/>
                    </a:lnTo>
                    <a:lnTo>
                      <a:pt x="9880" y="114503"/>
                    </a:lnTo>
                    <a:lnTo>
                      <a:pt x="10350" y="113639"/>
                    </a:lnTo>
                    <a:lnTo>
                      <a:pt x="10998" y="112776"/>
                    </a:lnTo>
                    <a:lnTo>
                      <a:pt x="11214" y="111912"/>
                    </a:lnTo>
                    <a:lnTo>
                      <a:pt x="11277" y="111607"/>
                    </a:lnTo>
                    <a:close/>
                  </a:path>
                  <a:path w="852804" h="547370">
                    <a:moveTo>
                      <a:pt x="13906" y="157619"/>
                    </a:moveTo>
                    <a:lnTo>
                      <a:pt x="12865" y="157416"/>
                    </a:lnTo>
                    <a:lnTo>
                      <a:pt x="11874" y="157073"/>
                    </a:lnTo>
                    <a:lnTo>
                      <a:pt x="10426" y="157086"/>
                    </a:lnTo>
                    <a:lnTo>
                      <a:pt x="9842" y="157975"/>
                    </a:lnTo>
                    <a:lnTo>
                      <a:pt x="9347" y="158457"/>
                    </a:lnTo>
                    <a:lnTo>
                      <a:pt x="10363" y="158686"/>
                    </a:lnTo>
                    <a:lnTo>
                      <a:pt x="12319" y="159156"/>
                    </a:lnTo>
                    <a:lnTo>
                      <a:pt x="13411" y="158089"/>
                    </a:lnTo>
                    <a:lnTo>
                      <a:pt x="13906" y="157619"/>
                    </a:lnTo>
                    <a:close/>
                  </a:path>
                  <a:path w="852804" h="547370">
                    <a:moveTo>
                      <a:pt x="101536" y="169557"/>
                    </a:moveTo>
                    <a:lnTo>
                      <a:pt x="101015" y="169252"/>
                    </a:lnTo>
                    <a:lnTo>
                      <a:pt x="99872" y="168605"/>
                    </a:lnTo>
                    <a:lnTo>
                      <a:pt x="98933" y="169189"/>
                    </a:lnTo>
                    <a:lnTo>
                      <a:pt x="97955" y="169786"/>
                    </a:lnTo>
                    <a:lnTo>
                      <a:pt x="96977" y="170395"/>
                    </a:lnTo>
                    <a:lnTo>
                      <a:pt x="97497" y="170675"/>
                    </a:lnTo>
                    <a:lnTo>
                      <a:pt x="98158" y="171335"/>
                    </a:lnTo>
                    <a:lnTo>
                      <a:pt x="98526" y="171196"/>
                    </a:lnTo>
                    <a:lnTo>
                      <a:pt x="99580" y="170827"/>
                    </a:lnTo>
                    <a:lnTo>
                      <a:pt x="100533" y="170129"/>
                    </a:lnTo>
                    <a:lnTo>
                      <a:pt x="101536" y="169557"/>
                    </a:lnTo>
                    <a:close/>
                  </a:path>
                  <a:path w="852804" h="547370">
                    <a:moveTo>
                      <a:pt x="101815" y="176517"/>
                    </a:moveTo>
                    <a:lnTo>
                      <a:pt x="100774" y="176314"/>
                    </a:lnTo>
                    <a:lnTo>
                      <a:pt x="99783" y="175971"/>
                    </a:lnTo>
                    <a:lnTo>
                      <a:pt x="98336" y="175983"/>
                    </a:lnTo>
                    <a:lnTo>
                      <a:pt x="97751" y="176860"/>
                    </a:lnTo>
                    <a:lnTo>
                      <a:pt x="97256" y="177355"/>
                    </a:lnTo>
                    <a:lnTo>
                      <a:pt x="98259" y="177584"/>
                    </a:lnTo>
                    <a:lnTo>
                      <a:pt x="100228" y="178054"/>
                    </a:lnTo>
                    <a:lnTo>
                      <a:pt x="101320" y="176987"/>
                    </a:lnTo>
                    <a:lnTo>
                      <a:pt x="101815" y="176517"/>
                    </a:lnTo>
                    <a:close/>
                  </a:path>
                  <a:path w="852804" h="547370">
                    <a:moveTo>
                      <a:pt x="114122" y="159334"/>
                    </a:moveTo>
                    <a:lnTo>
                      <a:pt x="113093" y="159042"/>
                    </a:lnTo>
                    <a:lnTo>
                      <a:pt x="112572" y="158750"/>
                    </a:lnTo>
                    <a:lnTo>
                      <a:pt x="112052" y="159600"/>
                    </a:lnTo>
                    <a:lnTo>
                      <a:pt x="111544" y="160464"/>
                    </a:lnTo>
                    <a:lnTo>
                      <a:pt x="111048" y="161290"/>
                    </a:lnTo>
                    <a:lnTo>
                      <a:pt x="112712" y="162229"/>
                    </a:lnTo>
                    <a:lnTo>
                      <a:pt x="113195" y="161366"/>
                    </a:lnTo>
                    <a:lnTo>
                      <a:pt x="113830" y="160502"/>
                    </a:lnTo>
                    <a:lnTo>
                      <a:pt x="114046" y="159639"/>
                    </a:lnTo>
                    <a:lnTo>
                      <a:pt x="114122" y="159334"/>
                    </a:lnTo>
                    <a:close/>
                  </a:path>
                  <a:path w="852804" h="547370">
                    <a:moveTo>
                      <a:pt x="114668" y="173253"/>
                    </a:moveTo>
                    <a:lnTo>
                      <a:pt x="113639" y="172974"/>
                    </a:lnTo>
                    <a:lnTo>
                      <a:pt x="113131" y="172681"/>
                    </a:lnTo>
                    <a:lnTo>
                      <a:pt x="112090" y="174383"/>
                    </a:lnTo>
                    <a:lnTo>
                      <a:pt x="111594" y="175221"/>
                    </a:lnTo>
                    <a:lnTo>
                      <a:pt x="112229" y="175577"/>
                    </a:lnTo>
                    <a:lnTo>
                      <a:pt x="113258" y="176161"/>
                    </a:lnTo>
                    <a:lnTo>
                      <a:pt x="113741" y="175298"/>
                    </a:lnTo>
                    <a:lnTo>
                      <a:pt x="114388" y="174421"/>
                    </a:lnTo>
                    <a:lnTo>
                      <a:pt x="114668" y="173253"/>
                    </a:lnTo>
                    <a:close/>
                  </a:path>
                  <a:path w="852804" h="547370">
                    <a:moveTo>
                      <a:pt x="115760" y="180962"/>
                    </a:moveTo>
                    <a:lnTo>
                      <a:pt x="114744" y="180721"/>
                    </a:lnTo>
                    <a:lnTo>
                      <a:pt x="113741" y="180492"/>
                    </a:lnTo>
                    <a:lnTo>
                      <a:pt x="112763" y="180251"/>
                    </a:lnTo>
                    <a:lnTo>
                      <a:pt x="111696" y="181317"/>
                    </a:lnTo>
                    <a:lnTo>
                      <a:pt x="111201" y="181800"/>
                    </a:lnTo>
                    <a:lnTo>
                      <a:pt x="112229" y="182003"/>
                    </a:lnTo>
                    <a:lnTo>
                      <a:pt x="113220" y="182346"/>
                    </a:lnTo>
                    <a:lnTo>
                      <a:pt x="114300" y="182321"/>
                    </a:lnTo>
                    <a:lnTo>
                      <a:pt x="114681" y="182321"/>
                    </a:lnTo>
                    <a:lnTo>
                      <a:pt x="115265" y="181432"/>
                    </a:lnTo>
                    <a:lnTo>
                      <a:pt x="115760" y="180962"/>
                    </a:lnTo>
                    <a:close/>
                  </a:path>
                  <a:path w="852804" h="547370">
                    <a:moveTo>
                      <a:pt x="118376" y="148412"/>
                    </a:moveTo>
                    <a:lnTo>
                      <a:pt x="116713" y="147472"/>
                    </a:lnTo>
                    <a:lnTo>
                      <a:pt x="116230" y="148336"/>
                    </a:lnTo>
                    <a:lnTo>
                      <a:pt x="115595" y="149199"/>
                    </a:lnTo>
                    <a:lnTo>
                      <a:pt x="115379" y="150063"/>
                    </a:lnTo>
                    <a:lnTo>
                      <a:pt x="115303" y="150368"/>
                    </a:lnTo>
                    <a:lnTo>
                      <a:pt x="116332" y="150660"/>
                    </a:lnTo>
                    <a:lnTo>
                      <a:pt x="116852" y="150952"/>
                    </a:lnTo>
                    <a:lnTo>
                      <a:pt x="117373" y="150101"/>
                    </a:lnTo>
                    <a:lnTo>
                      <a:pt x="117881" y="149225"/>
                    </a:lnTo>
                    <a:lnTo>
                      <a:pt x="118376" y="148412"/>
                    </a:lnTo>
                    <a:close/>
                  </a:path>
                  <a:path w="852804" h="547370">
                    <a:moveTo>
                      <a:pt x="169176" y="159715"/>
                    </a:moveTo>
                    <a:lnTo>
                      <a:pt x="168148" y="159423"/>
                    </a:lnTo>
                    <a:lnTo>
                      <a:pt x="167627" y="159131"/>
                    </a:lnTo>
                    <a:lnTo>
                      <a:pt x="166598" y="160858"/>
                    </a:lnTo>
                    <a:lnTo>
                      <a:pt x="166103" y="161671"/>
                    </a:lnTo>
                    <a:lnTo>
                      <a:pt x="167246" y="162318"/>
                    </a:lnTo>
                    <a:lnTo>
                      <a:pt x="167779" y="162610"/>
                    </a:lnTo>
                    <a:lnTo>
                      <a:pt x="168249" y="161747"/>
                    </a:lnTo>
                    <a:lnTo>
                      <a:pt x="168884" y="160883"/>
                    </a:lnTo>
                    <a:lnTo>
                      <a:pt x="169100" y="160020"/>
                    </a:lnTo>
                    <a:lnTo>
                      <a:pt x="169176" y="159715"/>
                    </a:lnTo>
                    <a:close/>
                  </a:path>
                  <a:path w="852804" h="547370">
                    <a:moveTo>
                      <a:pt x="170256" y="167424"/>
                    </a:moveTo>
                    <a:lnTo>
                      <a:pt x="169735" y="167119"/>
                    </a:lnTo>
                    <a:lnTo>
                      <a:pt x="169087" y="166471"/>
                    </a:lnTo>
                    <a:lnTo>
                      <a:pt x="167652" y="166992"/>
                    </a:lnTo>
                    <a:lnTo>
                      <a:pt x="166700" y="167678"/>
                    </a:lnTo>
                    <a:lnTo>
                      <a:pt x="165696" y="168262"/>
                    </a:lnTo>
                    <a:lnTo>
                      <a:pt x="166217" y="168541"/>
                    </a:lnTo>
                    <a:lnTo>
                      <a:pt x="166878" y="169202"/>
                    </a:lnTo>
                    <a:lnTo>
                      <a:pt x="167246" y="169062"/>
                    </a:lnTo>
                    <a:lnTo>
                      <a:pt x="168300" y="168694"/>
                    </a:lnTo>
                    <a:lnTo>
                      <a:pt x="169252" y="167995"/>
                    </a:lnTo>
                    <a:lnTo>
                      <a:pt x="170256" y="167424"/>
                    </a:lnTo>
                    <a:close/>
                  </a:path>
                  <a:path w="852804" h="547370">
                    <a:moveTo>
                      <a:pt x="250761" y="132067"/>
                    </a:moveTo>
                    <a:lnTo>
                      <a:pt x="250202" y="131432"/>
                    </a:lnTo>
                    <a:lnTo>
                      <a:pt x="249059" y="130111"/>
                    </a:lnTo>
                    <a:lnTo>
                      <a:pt x="248564" y="130594"/>
                    </a:lnTo>
                    <a:lnTo>
                      <a:pt x="247586" y="131254"/>
                    </a:lnTo>
                    <a:lnTo>
                      <a:pt x="247942" y="132295"/>
                    </a:lnTo>
                    <a:lnTo>
                      <a:pt x="248666" y="132918"/>
                    </a:lnTo>
                    <a:lnTo>
                      <a:pt x="249199" y="133604"/>
                    </a:lnTo>
                    <a:lnTo>
                      <a:pt x="249669" y="133121"/>
                    </a:lnTo>
                    <a:lnTo>
                      <a:pt x="250761" y="132067"/>
                    </a:lnTo>
                    <a:close/>
                  </a:path>
                  <a:path w="852804" h="547370">
                    <a:moveTo>
                      <a:pt x="251561" y="155067"/>
                    </a:moveTo>
                    <a:lnTo>
                      <a:pt x="250532" y="154787"/>
                    </a:lnTo>
                    <a:lnTo>
                      <a:pt x="250024" y="154495"/>
                    </a:lnTo>
                    <a:lnTo>
                      <a:pt x="249516" y="155346"/>
                    </a:lnTo>
                    <a:lnTo>
                      <a:pt x="248983" y="156197"/>
                    </a:lnTo>
                    <a:lnTo>
                      <a:pt x="248488" y="157035"/>
                    </a:lnTo>
                    <a:lnTo>
                      <a:pt x="250164" y="157975"/>
                    </a:lnTo>
                    <a:lnTo>
                      <a:pt x="250634" y="157111"/>
                    </a:lnTo>
                    <a:lnTo>
                      <a:pt x="251294" y="156235"/>
                    </a:lnTo>
                    <a:lnTo>
                      <a:pt x="251485" y="155384"/>
                    </a:lnTo>
                    <a:lnTo>
                      <a:pt x="251561" y="155067"/>
                    </a:lnTo>
                    <a:close/>
                  </a:path>
                  <a:path w="852804" h="547370">
                    <a:moveTo>
                      <a:pt x="251955" y="145376"/>
                    </a:moveTo>
                    <a:lnTo>
                      <a:pt x="250939" y="145148"/>
                    </a:lnTo>
                    <a:lnTo>
                      <a:pt x="248970" y="144678"/>
                    </a:lnTo>
                    <a:lnTo>
                      <a:pt x="247891" y="145732"/>
                    </a:lnTo>
                    <a:lnTo>
                      <a:pt x="247383" y="146215"/>
                    </a:lnTo>
                    <a:lnTo>
                      <a:pt x="248424" y="146418"/>
                    </a:lnTo>
                    <a:lnTo>
                      <a:pt x="249428" y="146748"/>
                    </a:lnTo>
                    <a:lnTo>
                      <a:pt x="250494" y="146748"/>
                    </a:lnTo>
                    <a:lnTo>
                      <a:pt x="250863" y="146735"/>
                    </a:lnTo>
                    <a:lnTo>
                      <a:pt x="251460" y="145859"/>
                    </a:lnTo>
                    <a:lnTo>
                      <a:pt x="251955" y="145376"/>
                    </a:lnTo>
                    <a:close/>
                  </a:path>
                  <a:path w="852804" h="547370">
                    <a:moveTo>
                      <a:pt x="253034" y="57480"/>
                    </a:moveTo>
                    <a:lnTo>
                      <a:pt x="252018" y="57251"/>
                    </a:lnTo>
                    <a:lnTo>
                      <a:pt x="250063" y="56781"/>
                    </a:lnTo>
                    <a:lnTo>
                      <a:pt x="248970" y="57848"/>
                    </a:lnTo>
                    <a:lnTo>
                      <a:pt x="248475" y="58318"/>
                    </a:lnTo>
                    <a:lnTo>
                      <a:pt x="249516" y="58521"/>
                    </a:lnTo>
                    <a:lnTo>
                      <a:pt x="250507" y="58864"/>
                    </a:lnTo>
                    <a:lnTo>
                      <a:pt x="251955" y="58851"/>
                    </a:lnTo>
                    <a:lnTo>
                      <a:pt x="252539" y="57962"/>
                    </a:lnTo>
                    <a:lnTo>
                      <a:pt x="253034" y="57480"/>
                    </a:lnTo>
                    <a:close/>
                  </a:path>
                  <a:path w="852804" h="547370">
                    <a:moveTo>
                      <a:pt x="254381" y="110731"/>
                    </a:moveTo>
                    <a:lnTo>
                      <a:pt x="254025" y="109702"/>
                    </a:lnTo>
                    <a:lnTo>
                      <a:pt x="253301" y="109067"/>
                    </a:lnTo>
                    <a:lnTo>
                      <a:pt x="252755" y="108381"/>
                    </a:lnTo>
                    <a:lnTo>
                      <a:pt x="252285" y="108864"/>
                    </a:lnTo>
                    <a:lnTo>
                      <a:pt x="251193" y="109931"/>
                    </a:lnTo>
                    <a:lnTo>
                      <a:pt x="252323" y="111213"/>
                    </a:lnTo>
                    <a:lnTo>
                      <a:pt x="252895" y="111874"/>
                    </a:lnTo>
                    <a:lnTo>
                      <a:pt x="253390" y="111391"/>
                    </a:lnTo>
                    <a:lnTo>
                      <a:pt x="254381" y="110731"/>
                    </a:lnTo>
                    <a:close/>
                  </a:path>
                  <a:path w="852804" h="547370">
                    <a:moveTo>
                      <a:pt x="255397" y="116674"/>
                    </a:moveTo>
                    <a:lnTo>
                      <a:pt x="254876" y="116382"/>
                    </a:lnTo>
                    <a:lnTo>
                      <a:pt x="254215" y="115735"/>
                    </a:lnTo>
                    <a:lnTo>
                      <a:pt x="253847" y="115874"/>
                    </a:lnTo>
                    <a:lnTo>
                      <a:pt x="252793" y="116243"/>
                    </a:lnTo>
                    <a:lnTo>
                      <a:pt x="251828" y="116941"/>
                    </a:lnTo>
                    <a:lnTo>
                      <a:pt x="250837" y="117513"/>
                    </a:lnTo>
                    <a:lnTo>
                      <a:pt x="252501" y="118452"/>
                    </a:lnTo>
                    <a:lnTo>
                      <a:pt x="254419" y="117284"/>
                    </a:lnTo>
                    <a:lnTo>
                      <a:pt x="255397" y="116674"/>
                    </a:lnTo>
                    <a:close/>
                  </a:path>
                  <a:path w="852804" h="547370">
                    <a:moveTo>
                      <a:pt x="290398" y="93586"/>
                    </a:moveTo>
                    <a:lnTo>
                      <a:pt x="290042" y="92544"/>
                    </a:lnTo>
                    <a:lnTo>
                      <a:pt x="289306" y="91922"/>
                    </a:lnTo>
                    <a:lnTo>
                      <a:pt x="288772" y="91236"/>
                    </a:lnTo>
                    <a:lnTo>
                      <a:pt x="288302" y="91719"/>
                    </a:lnTo>
                    <a:lnTo>
                      <a:pt x="287210" y="92773"/>
                    </a:lnTo>
                    <a:lnTo>
                      <a:pt x="287769" y="93408"/>
                    </a:lnTo>
                    <a:lnTo>
                      <a:pt x="288912" y="94729"/>
                    </a:lnTo>
                    <a:lnTo>
                      <a:pt x="289407" y="94246"/>
                    </a:lnTo>
                    <a:lnTo>
                      <a:pt x="290398" y="93586"/>
                    </a:lnTo>
                    <a:close/>
                  </a:path>
                  <a:path w="852804" h="547370">
                    <a:moveTo>
                      <a:pt x="290423" y="75145"/>
                    </a:moveTo>
                    <a:lnTo>
                      <a:pt x="289902" y="74841"/>
                    </a:lnTo>
                    <a:lnTo>
                      <a:pt x="289382" y="74561"/>
                    </a:lnTo>
                    <a:lnTo>
                      <a:pt x="288759" y="74206"/>
                    </a:lnTo>
                    <a:lnTo>
                      <a:pt x="287820" y="74790"/>
                    </a:lnTo>
                    <a:lnTo>
                      <a:pt x="286842" y="75374"/>
                    </a:lnTo>
                    <a:lnTo>
                      <a:pt x="285864" y="75984"/>
                    </a:lnTo>
                    <a:lnTo>
                      <a:pt x="286385" y="76276"/>
                    </a:lnTo>
                    <a:lnTo>
                      <a:pt x="287045" y="76936"/>
                    </a:lnTo>
                    <a:lnTo>
                      <a:pt x="287413" y="76796"/>
                    </a:lnTo>
                    <a:lnTo>
                      <a:pt x="288480" y="76428"/>
                    </a:lnTo>
                    <a:lnTo>
                      <a:pt x="289433" y="75704"/>
                    </a:lnTo>
                    <a:lnTo>
                      <a:pt x="290423" y="75145"/>
                    </a:lnTo>
                    <a:close/>
                  </a:path>
                  <a:path w="852804" h="547370">
                    <a:moveTo>
                      <a:pt x="290868" y="102628"/>
                    </a:moveTo>
                    <a:lnTo>
                      <a:pt x="289204" y="101688"/>
                    </a:lnTo>
                    <a:lnTo>
                      <a:pt x="288721" y="102552"/>
                    </a:lnTo>
                    <a:lnTo>
                      <a:pt x="288086" y="103416"/>
                    </a:lnTo>
                    <a:lnTo>
                      <a:pt x="287870" y="104279"/>
                    </a:lnTo>
                    <a:lnTo>
                      <a:pt x="287794" y="104584"/>
                    </a:lnTo>
                    <a:lnTo>
                      <a:pt x="288823" y="104876"/>
                    </a:lnTo>
                    <a:lnTo>
                      <a:pt x="289344" y="105168"/>
                    </a:lnTo>
                    <a:lnTo>
                      <a:pt x="289864" y="104317"/>
                    </a:lnTo>
                    <a:lnTo>
                      <a:pt x="290372" y="103441"/>
                    </a:lnTo>
                    <a:lnTo>
                      <a:pt x="290868" y="102628"/>
                    </a:lnTo>
                    <a:close/>
                  </a:path>
                  <a:path w="852804" h="547370">
                    <a:moveTo>
                      <a:pt x="293166" y="392950"/>
                    </a:moveTo>
                    <a:lnTo>
                      <a:pt x="292138" y="392671"/>
                    </a:lnTo>
                    <a:lnTo>
                      <a:pt x="291630" y="392379"/>
                    </a:lnTo>
                    <a:lnTo>
                      <a:pt x="291122" y="393230"/>
                    </a:lnTo>
                    <a:lnTo>
                      <a:pt x="290588" y="394093"/>
                    </a:lnTo>
                    <a:lnTo>
                      <a:pt x="290093" y="394919"/>
                    </a:lnTo>
                    <a:lnTo>
                      <a:pt x="291769" y="395859"/>
                    </a:lnTo>
                    <a:lnTo>
                      <a:pt x="292239" y="394995"/>
                    </a:lnTo>
                    <a:lnTo>
                      <a:pt x="292887" y="394131"/>
                    </a:lnTo>
                    <a:lnTo>
                      <a:pt x="293166" y="392950"/>
                    </a:lnTo>
                    <a:close/>
                  </a:path>
                  <a:path w="852804" h="547370">
                    <a:moveTo>
                      <a:pt x="293217" y="49199"/>
                    </a:moveTo>
                    <a:lnTo>
                      <a:pt x="292188" y="48920"/>
                    </a:lnTo>
                    <a:lnTo>
                      <a:pt x="291668" y="48615"/>
                    </a:lnTo>
                    <a:lnTo>
                      <a:pt x="290639" y="50330"/>
                    </a:lnTo>
                    <a:lnTo>
                      <a:pt x="290131" y="51155"/>
                    </a:lnTo>
                    <a:lnTo>
                      <a:pt x="291287" y="51803"/>
                    </a:lnTo>
                    <a:lnTo>
                      <a:pt x="291807" y="52108"/>
                    </a:lnTo>
                    <a:lnTo>
                      <a:pt x="292290" y="51231"/>
                    </a:lnTo>
                    <a:lnTo>
                      <a:pt x="292925" y="50368"/>
                    </a:lnTo>
                    <a:lnTo>
                      <a:pt x="293217" y="49199"/>
                    </a:lnTo>
                    <a:close/>
                  </a:path>
                  <a:path w="852804" h="547370">
                    <a:moveTo>
                      <a:pt x="338683" y="346659"/>
                    </a:moveTo>
                    <a:lnTo>
                      <a:pt x="338442" y="346837"/>
                    </a:lnTo>
                    <a:lnTo>
                      <a:pt x="338226" y="347014"/>
                    </a:lnTo>
                    <a:lnTo>
                      <a:pt x="337997" y="347192"/>
                    </a:lnTo>
                    <a:lnTo>
                      <a:pt x="338023" y="347713"/>
                    </a:lnTo>
                    <a:lnTo>
                      <a:pt x="338035" y="348234"/>
                    </a:lnTo>
                    <a:lnTo>
                      <a:pt x="338061" y="348754"/>
                    </a:lnTo>
                    <a:lnTo>
                      <a:pt x="338226" y="348665"/>
                    </a:lnTo>
                    <a:lnTo>
                      <a:pt x="338391" y="348602"/>
                    </a:lnTo>
                    <a:lnTo>
                      <a:pt x="338556" y="348526"/>
                    </a:lnTo>
                    <a:lnTo>
                      <a:pt x="338607" y="347916"/>
                    </a:lnTo>
                    <a:lnTo>
                      <a:pt x="338632" y="347268"/>
                    </a:lnTo>
                    <a:lnTo>
                      <a:pt x="338683" y="346659"/>
                    </a:lnTo>
                    <a:close/>
                  </a:path>
                  <a:path w="852804" h="547370">
                    <a:moveTo>
                      <a:pt x="338797" y="421703"/>
                    </a:moveTo>
                    <a:lnTo>
                      <a:pt x="338747" y="420776"/>
                    </a:lnTo>
                    <a:lnTo>
                      <a:pt x="338709" y="419887"/>
                    </a:lnTo>
                    <a:lnTo>
                      <a:pt x="338658" y="418973"/>
                    </a:lnTo>
                    <a:lnTo>
                      <a:pt x="338035" y="419722"/>
                    </a:lnTo>
                    <a:lnTo>
                      <a:pt x="337337" y="420458"/>
                    </a:lnTo>
                    <a:lnTo>
                      <a:pt x="336867" y="421259"/>
                    </a:lnTo>
                    <a:lnTo>
                      <a:pt x="336778" y="421398"/>
                    </a:lnTo>
                    <a:lnTo>
                      <a:pt x="337769" y="421792"/>
                    </a:lnTo>
                    <a:lnTo>
                      <a:pt x="338315" y="422097"/>
                    </a:lnTo>
                    <a:lnTo>
                      <a:pt x="338480" y="421957"/>
                    </a:lnTo>
                    <a:lnTo>
                      <a:pt x="338632" y="421843"/>
                    </a:lnTo>
                    <a:lnTo>
                      <a:pt x="338797" y="421703"/>
                    </a:lnTo>
                    <a:close/>
                  </a:path>
                  <a:path w="852804" h="547370">
                    <a:moveTo>
                      <a:pt x="339166" y="339191"/>
                    </a:moveTo>
                    <a:lnTo>
                      <a:pt x="338912" y="339636"/>
                    </a:lnTo>
                    <a:lnTo>
                      <a:pt x="338696" y="340067"/>
                    </a:lnTo>
                    <a:lnTo>
                      <a:pt x="338582" y="340499"/>
                    </a:lnTo>
                    <a:lnTo>
                      <a:pt x="338569" y="340626"/>
                    </a:lnTo>
                    <a:lnTo>
                      <a:pt x="338785" y="340741"/>
                    </a:lnTo>
                    <a:lnTo>
                      <a:pt x="339013" y="340868"/>
                    </a:lnTo>
                    <a:lnTo>
                      <a:pt x="339051" y="340296"/>
                    </a:lnTo>
                    <a:lnTo>
                      <a:pt x="339115" y="339763"/>
                    </a:lnTo>
                    <a:lnTo>
                      <a:pt x="339166" y="339191"/>
                    </a:lnTo>
                    <a:close/>
                  </a:path>
                  <a:path w="852804" h="547370">
                    <a:moveTo>
                      <a:pt x="342861" y="143560"/>
                    </a:moveTo>
                    <a:lnTo>
                      <a:pt x="342760" y="143294"/>
                    </a:lnTo>
                    <a:lnTo>
                      <a:pt x="342493" y="142532"/>
                    </a:lnTo>
                    <a:lnTo>
                      <a:pt x="341782" y="141897"/>
                    </a:lnTo>
                    <a:lnTo>
                      <a:pt x="341236" y="141224"/>
                    </a:lnTo>
                    <a:lnTo>
                      <a:pt x="340753" y="141706"/>
                    </a:lnTo>
                    <a:lnTo>
                      <a:pt x="339775" y="142354"/>
                    </a:lnTo>
                    <a:lnTo>
                      <a:pt x="339864" y="142633"/>
                    </a:lnTo>
                    <a:lnTo>
                      <a:pt x="340131" y="143408"/>
                    </a:lnTo>
                    <a:lnTo>
                      <a:pt x="340842" y="144018"/>
                    </a:lnTo>
                    <a:lnTo>
                      <a:pt x="341376" y="144703"/>
                    </a:lnTo>
                    <a:lnTo>
                      <a:pt x="341858" y="144221"/>
                    </a:lnTo>
                    <a:lnTo>
                      <a:pt x="342861" y="143560"/>
                    </a:lnTo>
                    <a:close/>
                  </a:path>
                  <a:path w="852804" h="547370">
                    <a:moveTo>
                      <a:pt x="342900" y="125120"/>
                    </a:moveTo>
                    <a:lnTo>
                      <a:pt x="341845" y="124523"/>
                    </a:lnTo>
                    <a:lnTo>
                      <a:pt x="341223" y="124180"/>
                    </a:lnTo>
                    <a:lnTo>
                      <a:pt x="340283" y="124764"/>
                    </a:lnTo>
                    <a:lnTo>
                      <a:pt x="338340" y="125958"/>
                    </a:lnTo>
                    <a:lnTo>
                      <a:pt x="338861" y="126250"/>
                    </a:lnTo>
                    <a:lnTo>
                      <a:pt x="339509" y="126911"/>
                    </a:lnTo>
                    <a:lnTo>
                      <a:pt x="339877" y="126771"/>
                    </a:lnTo>
                    <a:lnTo>
                      <a:pt x="340944" y="126390"/>
                    </a:lnTo>
                    <a:lnTo>
                      <a:pt x="341896" y="125704"/>
                    </a:lnTo>
                    <a:lnTo>
                      <a:pt x="342900" y="125120"/>
                    </a:lnTo>
                    <a:close/>
                  </a:path>
                  <a:path w="852804" h="547370">
                    <a:moveTo>
                      <a:pt x="345909" y="545503"/>
                    </a:moveTo>
                    <a:lnTo>
                      <a:pt x="344881" y="545299"/>
                    </a:lnTo>
                    <a:lnTo>
                      <a:pt x="343890" y="544957"/>
                    </a:lnTo>
                    <a:lnTo>
                      <a:pt x="342811" y="544969"/>
                    </a:lnTo>
                    <a:lnTo>
                      <a:pt x="342684" y="545071"/>
                    </a:lnTo>
                    <a:lnTo>
                      <a:pt x="343306" y="545642"/>
                    </a:lnTo>
                    <a:lnTo>
                      <a:pt x="343916" y="546290"/>
                    </a:lnTo>
                    <a:lnTo>
                      <a:pt x="344525" y="546862"/>
                    </a:lnTo>
                    <a:lnTo>
                      <a:pt x="345033" y="546366"/>
                    </a:lnTo>
                    <a:lnTo>
                      <a:pt x="345478" y="545922"/>
                    </a:lnTo>
                    <a:lnTo>
                      <a:pt x="345909" y="545503"/>
                    </a:lnTo>
                    <a:close/>
                  </a:path>
                  <a:path w="852804" h="547370">
                    <a:moveTo>
                      <a:pt x="347726" y="35661"/>
                    </a:moveTo>
                    <a:lnTo>
                      <a:pt x="346697" y="35369"/>
                    </a:lnTo>
                    <a:lnTo>
                      <a:pt x="346176" y="35077"/>
                    </a:lnTo>
                    <a:lnTo>
                      <a:pt x="344652" y="37617"/>
                    </a:lnTo>
                    <a:lnTo>
                      <a:pt x="346316" y="38557"/>
                    </a:lnTo>
                    <a:lnTo>
                      <a:pt x="346798" y="37693"/>
                    </a:lnTo>
                    <a:lnTo>
                      <a:pt x="347433" y="36817"/>
                    </a:lnTo>
                    <a:lnTo>
                      <a:pt x="347649" y="35953"/>
                    </a:lnTo>
                    <a:lnTo>
                      <a:pt x="347726" y="35661"/>
                    </a:lnTo>
                    <a:close/>
                  </a:path>
                  <a:path w="852804" h="547370">
                    <a:moveTo>
                      <a:pt x="348932" y="46837"/>
                    </a:moveTo>
                    <a:lnTo>
                      <a:pt x="347903" y="46634"/>
                    </a:lnTo>
                    <a:lnTo>
                      <a:pt x="346913" y="46291"/>
                    </a:lnTo>
                    <a:lnTo>
                      <a:pt x="345833" y="46316"/>
                    </a:lnTo>
                    <a:lnTo>
                      <a:pt x="345465" y="46316"/>
                    </a:lnTo>
                    <a:lnTo>
                      <a:pt x="344868" y="47205"/>
                    </a:lnTo>
                    <a:lnTo>
                      <a:pt x="344373" y="47675"/>
                    </a:lnTo>
                    <a:lnTo>
                      <a:pt x="345389" y="47917"/>
                    </a:lnTo>
                    <a:lnTo>
                      <a:pt x="346392" y="48145"/>
                    </a:lnTo>
                    <a:lnTo>
                      <a:pt x="347370" y="48387"/>
                    </a:lnTo>
                    <a:lnTo>
                      <a:pt x="348437" y="47320"/>
                    </a:lnTo>
                    <a:lnTo>
                      <a:pt x="348932" y="46837"/>
                    </a:lnTo>
                    <a:close/>
                  </a:path>
                  <a:path w="852804" h="547370">
                    <a:moveTo>
                      <a:pt x="349935" y="88252"/>
                    </a:moveTo>
                    <a:lnTo>
                      <a:pt x="348780" y="87604"/>
                    </a:lnTo>
                    <a:lnTo>
                      <a:pt x="348259" y="87299"/>
                    </a:lnTo>
                    <a:lnTo>
                      <a:pt x="347789" y="88176"/>
                    </a:lnTo>
                    <a:lnTo>
                      <a:pt x="347141" y="89039"/>
                    </a:lnTo>
                    <a:lnTo>
                      <a:pt x="346925" y="89903"/>
                    </a:lnTo>
                    <a:lnTo>
                      <a:pt x="346862" y="90208"/>
                    </a:lnTo>
                    <a:lnTo>
                      <a:pt x="347891" y="90487"/>
                    </a:lnTo>
                    <a:lnTo>
                      <a:pt x="348411" y="90792"/>
                    </a:lnTo>
                    <a:lnTo>
                      <a:pt x="349427" y="89065"/>
                    </a:lnTo>
                    <a:lnTo>
                      <a:pt x="349935" y="88252"/>
                    </a:lnTo>
                    <a:close/>
                  </a:path>
                  <a:path w="852804" h="547370">
                    <a:moveTo>
                      <a:pt x="367665" y="75857"/>
                    </a:moveTo>
                    <a:lnTo>
                      <a:pt x="367576" y="75577"/>
                    </a:lnTo>
                    <a:lnTo>
                      <a:pt x="367309" y="74815"/>
                    </a:lnTo>
                    <a:lnTo>
                      <a:pt x="366598" y="74193"/>
                    </a:lnTo>
                    <a:lnTo>
                      <a:pt x="366064" y="73507"/>
                    </a:lnTo>
                    <a:lnTo>
                      <a:pt x="365582" y="73990"/>
                    </a:lnTo>
                    <a:lnTo>
                      <a:pt x="364578" y="74650"/>
                    </a:lnTo>
                    <a:lnTo>
                      <a:pt x="364680" y="74917"/>
                    </a:lnTo>
                    <a:lnTo>
                      <a:pt x="364947" y="75679"/>
                    </a:lnTo>
                    <a:lnTo>
                      <a:pt x="365658" y="76314"/>
                    </a:lnTo>
                    <a:lnTo>
                      <a:pt x="366204" y="76987"/>
                    </a:lnTo>
                    <a:lnTo>
                      <a:pt x="366687" y="76504"/>
                    </a:lnTo>
                    <a:lnTo>
                      <a:pt x="367665" y="75857"/>
                    </a:lnTo>
                    <a:close/>
                  </a:path>
                  <a:path w="852804" h="547370">
                    <a:moveTo>
                      <a:pt x="370179" y="138531"/>
                    </a:moveTo>
                    <a:lnTo>
                      <a:pt x="370078" y="138252"/>
                    </a:lnTo>
                    <a:lnTo>
                      <a:pt x="369811" y="137490"/>
                    </a:lnTo>
                    <a:lnTo>
                      <a:pt x="369100" y="136867"/>
                    </a:lnTo>
                    <a:lnTo>
                      <a:pt x="368566" y="136182"/>
                    </a:lnTo>
                    <a:lnTo>
                      <a:pt x="368084" y="136664"/>
                    </a:lnTo>
                    <a:lnTo>
                      <a:pt x="367106" y="137312"/>
                    </a:lnTo>
                    <a:lnTo>
                      <a:pt x="367182" y="137591"/>
                    </a:lnTo>
                    <a:lnTo>
                      <a:pt x="367461" y="138366"/>
                    </a:lnTo>
                    <a:lnTo>
                      <a:pt x="368173" y="138976"/>
                    </a:lnTo>
                    <a:lnTo>
                      <a:pt x="368706" y="139674"/>
                    </a:lnTo>
                    <a:lnTo>
                      <a:pt x="369189" y="139179"/>
                    </a:lnTo>
                    <a:lnTo>
                      <a:pt x="370179" y="138531"/>
                    </a:lnTo>
                    <a:close/>
                  </a:path>
                  <a:path w="852804" h="547370">
                    <a:moveTo>
                      <a:pt x="388429" y="116738"/>
                    </a:moveTo>
                    <a:lnTo>
                      <a:pt x="387908" y="116446"/>
                    </a:lnTo>
                    <a:lnTo>
                      <a:pt x="387261" y="115785"/>
                    </a:lnTo>
                    <a:lnTo>
                      <a:pt x="385826" y="116306"/>
                    </a:lnTo>
                    <a:lnTo>
                      <a:pt x="384860" y="117005"/>
                    </a:lnTo>
                    <a:lnTo>
                      <a:pt x="383870" y="117576"/>
                    </a:lnTo>
                    <a:lnTo>
                      <a:pt x="385533" y="118516"/>
                    </a:lnTo>
                    <a:lnTo>
                      <a:pt x="386473" y="117932"/>
                    </a:lnTo>
                    <a:lnTo>
                      <a:pt x="387451" y="117348"/>
                    </a:lnTo>
                    <a:lnTo>
                      <a:pt x="388429" y="116738"/>
                    </a:lnTo>
                    <a:close/>
                  </a:path>
                  <a:path w="852804" h="547370">
                    <a:moveTo>
                      <a:pt x="393611" y="131572"/>
                    </a:moveTo>
                    <a:lnTo>
                      <a:pt x="393573" y="130416"/>
                    </a:lnTo>
                    <a:lnTo>
                      <a:pt x="393522" y="129260"/>
                    </a:lnTo>
                    <a:lnTo>
                      <a:pt x="393484" y="128104"/>
                    </a:lnTo>
                    <a:lnTo>
                      <a:pt x="390982" y="129311"/>
                    </a:lnTo>
                    <a:lnTo>
                      <a:pt x="389750" y="129933"/>
                    </a:lnTo>
                    <a:lnTo>
                      <a:pt x="391033" y="130492"/>
                    </a:lnTo>
                    <a:lnTo>
                      <a:pt x="392315" y="131038"/>
                    </a:lnTo>
                    <a:lnTo>
                      <a:pt x="393611" y="131572"/>
                    </a:lnTo>
                    <a:close/>
                  </a:path>
                  <a:path w="852804" h="547370">
                    <a:moveTo>
                      <a:pt x="394208" y="31496"/>
                    </a:moveTo>
                    <a:lnTo>
                      <a:pt x="392544" y="30556"/>
                    </a:lnTo>
                    <a:lnTo>
                      <a:pt x="391604" y="31140"/>
                    </a:lnTo>
                    <a:lnTo>
                      <a:pt x="390613" y="31724"/>
                    </a:lnTo>
                    <a:lnTo>
                      <a:pt x="389648" y="32334"/>
                    </a:lnTo>
                    <a:lnTo>
                      <a:pt x="390169" y="32626"/>
                    </a:lnTo>
                    <a:lnTo>
                      <a:pt x="390817" y="33286"/>
                    </a:lnTo>
                    <a:lnTo>
                      <a:pt x="392252" y="32766"/>
                    </a:lnTo>
                    <a:lnTo>
                      <a:pt x="393204" y="32067"/>
                    </a:lnTo>
                    <a:lnTo>
                      <a:pt x="394208" y="31496"/>
                    </a:lnTo>
                    <a:close/>
                  </a:path>
                  <a:path w="852804" h="547370">
                    <a:moveTo>
                      <a:pt x="413245" y="48844"/>
                    </a:moveTo>
                    <a:lnTo>
                      <a:pt x="412546" y="48450"/>
                    </a:lnTo>
                    <a:lnTo>
                      <a:pt x="411848" y="48069"/>
                    </a:lnTo>
                    <a:lnTo>
                      <a:pt x="411149" y="47675"/>
                    </a:lnTo>
                    <a:lnTo>
                      <a:pt x="410476" y="48475"/>
                    </a:lnTo>
                    <a:lnTo>
                      <a:pt x="409714" y="49276"/>
                    </a:lnTo>
                    <a:lnTo>
                      <a:pt x="409206" y="50139"/>
                    </a:lnTo>
                    <a:lnTo>
                      <a:pt x="409117" y="50279"/>
                    </a:lnTo>
                    <a:lnTo>
                      <a:pt x="410121" y="50673"/>
                    </a:lnTo>
                    <a:lnTo>
                      <a:pt x="410667" y="50977"/>
                    </a:lnTo>
                    <a:lnTo>
                      <a:pt x="411518" y="50279"/>
                    </a:lnTo>
                    <a:lnTo>
                      <a:pt x="412381" y="49542"/>
                    </a:lnTo>
                    <a:lnTo>
                      <a:pt x="413245" y="48844"/>
                    </a:lnTo>
                    <a:close/>
                  </a:path>
                  <a:path w="852804" h="547370">
                    <a:moveTo>
                      <a:pt x="413524" y="56007"/>
                    </a:moveTo>
                    <a:lnTo>
                      <a:pt x="412521" y="55778"/>
                    </a:lnTo>
                    <a:lnTo>
                      <a:pt x="411518" y="55524"/>
                    </a:lnTo>
                    <a:lnTo>
                      <a:pt x="410552" y="55308"/>
                    </a:lnTo>
                    <a:lnTo>
                      <a:pt x="408965" y="56845"/>
                    </a:lnTo>
                    <a:lnTo>
                      <a:pt x="410006" y="57035"/>
                    </a:lnTo>
                    <a:lnTo>
                      <a:pt x="410997" y="57378"/>
                    </a:lnTo>
                    <a:lnTo>
                      <a:pt x="412076" y="57378"/>
                    </a:lnTo>
                    <a:lnTo>
                      <a:pt x="412445" y="57365"/>
                    </a:lnTo>
                    <a:lnTo>
                      <a:pt x="413029" y="56489"/>
                    </a:lnTo>
                    <a:lnTo>
                      <a:pt x="413524" y="56007"/>
                    </a:lnTo>
                    <a:close/>
                  </a:path>
                  <a:path w="852804" h="547370">
                    <a:moveTo>
                      <a:pt x="414362" y="76898"/>
                    </a:moveTo>
                    <a:lnTo>
                      <a:pt x="413334" y="76695"/>
                    </a:lnTo>
                    <a:lnTo>
                      <a:pt x="412343" y="76352"/>
                    </a:lnTo>
                    <a:lnTo>
                      <a:pt x="411264" y="76365"/>
                    </a:lnTo>
                    <a:lnTo>
                      <a:pt x="410883" y="76377"/>
                    </a:lnTo>
                    <a:lnTo>
                      <a:pt x="410298" y="77254"/>
                    </a:lnTo>
                    <a:lnTo>
                      <a:pt x="409803" y="77736"/>
                    </a:lnTo>
                    <a:lnTo>
                      <a:pt x="410819" y="77978"/>
                    </a:lnTo>
                    <a:lnTo>
                      <a:pt x="411822" y="78206"/>
                    </a:lnTo>
                    <a:lnTo>
                      <a:pt x="412788" y="78447"/>
                    </a:lnTo>
                    <a:lnTo>
                      <a:pt x="414362" y="76898"/>
                    </a:lnTo>
                    <a:close/>
                  </a:path>
                  <a:path w="852804" h="547370">
                    <a:moveTo>
                      <a:pt x="437273" y="76187"/>
                    </a:moveTo>
                    <a:lnTo>
                      <a:pt x="436753" y="75895"/>
                    </a:lnTo>
                    <a:lnTo>
                      <a:pt x="436105" y="75234"/>
                    </a:lnTo>
                    <a:lnTo>
                      <a:pt x="434670" y="75755"/>
                    </a:lnTo>
                    <a:lnTo>
                      <a:pt x="433717" y="76441"/>
                    </a:lnTo>
                    <a:lnTo>
                      <a:pt x="432714" y="77025"/>
                    </a:lnTo>
                    <a:lnTo>
                      <a:pt x="434378" y="77965"/>
                    </a:lnTo>
                    <a:lnTo>
                      <a:pt x="435317" y="77381"/>
                    </a:lnTo>
                    <a:lnTo>
                      <a:pt x="436308" y="76796"/>
                    </a:lnTo>
                    <a:lnTo>
                      <a:pt x="437273" y="76187"/>
                    </a:lnTo>
                    <a:close/>
                  </a:path>
                  <a:path w="852804" h="547370">
                    <a:moveTo>
                      <a:pt x="440080" y="48107"/>
                    </a:moveTo>
                    <a:lnTo>
                      <a:pt x="439521" y="47472"/>
                    </a:lnTo>
                    <a:lnTo>
                      <a:pt x="438962" y="46824"/>
                    </a:lnTo>
                    <a:lnTo>
                      <a:pt x="438365" y="46164"/>
                    </a:lnTo>
                    <a:lnTo>
                      <a:pt x="437883" y="46647"/>
                    </a:lnTo>
                    <a:lnTo>
                      <a:pt x="436892" y="47307"/>
                    </a:lnTo>
                    <a:lnTo>
                      <a:pt x="436994" y="47574"/>
                    </a:lnTo>
                    <a:lnTo>
                      <a:pt x="437261" y="48336"/>
                    </a:lnTo>
                    <a:lnTo>
                      <a:pt x="437972" y="48971"/>
                    </a:lnTo>
                    <a:lnTo>
                      <a:pt x="438518" y="49644"/>
                    </a:lnTo>
                    <a:lnTo>
                      <a:pt x="439000" y="49161"/>
                    </a:lnTo>
                    <a:lnTo>
                      <a:pt x="440080" y="48107"/>
                    </a:lnTo>
                    <a:close/>
                  </a:path>
                  <a:path w="852804" h="547370">
                    <a:moveTo>
                      <a:pt x="440296" y="37045"/>
                    </a:moveTo>
                    <a:lnTo>
                      <a:pt x="439267" y="36855"/>
                    </a:lnTo>
                    <a:lnTo>
                      <a:pt x="438264" y="36512"/>
                    </a:lnTo>
                    <a:lnTo>
                      <a:pt x="437197" y="36512"/>
                    </a:lnTo>
                    <a:lnTo>
                      <a:pt x="436829" y="36525"/>
                    </a:lnTo>
                    <a:lnTo>
                      <a:pt x="436232" y="37401"/>
                    </a:lnTo>
                    <a:lnTo>
                      <a:pt x="435737" y="37884"/>
                    </a:lnTo>
                    <a:lnTo>
                      <a:pt x="436753" y="38112"/>
                    </a:lnTo>
                    <a:lnTo>
                      <a:pt x="437756" y="38366"/>
                    </a:lnTo>
                    <a:lnTo>
                      <a:pt x="438721" y="38582"/>
                    </a:lnTo>
                    <a:lnTo>
                      <a:pt x="440296" y="37045"/>
                    </a:lnTo>
                    <a:close/>
                  </a:path>
                  <a:path w="852804" h="547370">
                    <a:moveTo>
                      <a:pt x="454533" y="65481"/>
                    </a:moveTo>
                    <a:lnTo>
                      <a:pt x="453898" y="65125"/>
                    </a:lnTo>
                    <a:lnTo>
                      <a:pt x="452869" y="64541"/>
                    </a:lnTo>
                    <a:lnTo>
                      <a:pt x="452386" y="65405"/>
                    </a:lnTo>
                    <a:lnTo>
                      <a:pt x="451739" y="66268"/>
                    </a:lnTo>
                    <a:lnTo>
                      <a:pt x="451459" y="67449"/>
                    </a:lnTo>
                    <a:lnTo>
                      <a:pt x="452488" y="67729"/>
                    </a:lnTo>
                    <a:lnTo>
                      <a:pt x="452996" y="68021"/>
                    </a:lnTo>
                    <a:lnTo>
                      <a:pt x="454037" y="66306"/>
                    </a:lnTo>
                    <a:lnTo>
                      <a:pt x="454533" y="65481"/>
                    </a:lnTo>
                    <a:close/>
                  </a:path>
                  <a:path w="852804" h="547370">
                    <a:moveTo>
                      <a:pt x="465988" y="105791"/>
                    </a:moveTo>
                    <a:lnTo>
                      <a:pt x="463892" y="104609"/>
                    </a:lnTo>
                    <a:lnTo>
                      <a:pt x="463207" y="105435"/>
                    </a:lnTo>
                    <a:lnTo>
                      <a:pt x="462445" y="106222"/>
                    </a:lnTo>
                    <a:lnTo>
                      <a:pt x="461949" y="107073"/>
                    </a:lnTo>
                    <a:lnTo>
                      <a:pt x="461848" y="107226"/>
                    </a:lnTo>
                    <a:lnTo>
                      <a:pt x="462851" y="107619"/>
                    </a:lnTo>
                    <a:lnTo>
                      <a:pt x="463397" y="107911"/>
                    </a:lnTo>
                    <a:lnTo>
                      <a:pt x="465112" y="106502"/>
                    </a:lnTo>
                    <a:lnTo>
                      <a:pt x="465988" y="105791"/>
                    </a:lnTo>
                    <a:close/>
                  </a:path>
                  <a:path w="852804" h="547370">
                    <a:moveTo>
                      <a:pt x="499148" y="33731"/>
                    </a:moveTo>
                    <a:lnTo>
                      <a:pt x="498576" y="33096"/>
                    </a:lnTo>
                    <a:lnTo>
                      <a:pt x="498017" y="32448"/>
                    </a:lnTo>
                    <a:lnTo>
                      <a:pt x="497433" y="31788"/>
                    </a:lnTo>
                    <a:lnTo>
                      <a:pt x="496938" y="32270"/>
                    </a:lnTo>
                    <a:lnTo>
                      <a:pt x="495947" y="32931"/>
                    </a:lnTo>
                    <a:lnTo>
                      <a:pt x="496049" y="33197"/>
                    </a:lnTo>
                    <a:lnTo>
                      <a:pt x="496316" y="33959"/>
                    </a:lnTo>
                    <a:lnTo>
                      <a:pt x="497027" y="34582"/>
                    </a:lnTo>
                    <a:lnTo>
                      <a:pt x="497573" y="35267"/>
                    </a:lnTo>
                    <a:lnTo>
                      <a:pt x="498055" y="34785"/>
                    </a:lnTo>
                    <a:lnTo>
                      <a:pt x="499148" y="33731"/>
                    </a:lnTo>
                    <a:close/>
                  </a:path>
                  <a:path w="852804" h="547370">
                    <a:moveTo>
                      <a:pt x="503110" y="116484"/>
                    </a:moveTo>
                    <a:lnTo>
                      <a:pt x="502399" y="116103"/>
                    </a:lnTo>
                    <a:lnTo>
                      <a:pt x="501015" y="115316"/>
                    </a:lnTo>
                    <a:lnTo>
                      <a:pt x="500341" y="116141"/>
                    </a:lnTo>
                    <a:lnTo>
                      <a:pt x="499579" y="116928"/>
                    </a:lnTo>
                    <a:lnTo>
                      <a:pt x="499071" y="117779"/>
                    </a:lnTo>
                    <a:lnTo>
                      <a:pt x="498983" y="117932"/>
                    </a:lnTo>
                    <a:lnTo>
                      <a:pt x="499973" y="118325"/>
                    </a:lnTo>
                    <a:lnTo>
                      <a:pt x="500519" y="118618"/>
                    </a:lnTo>
                    <a:lnTo>
                      <a:pt x="501383" y="117919"/>
                    </a:lnTo>
                    <a:lnTo>
                      <a:pt x="503110" y="116484"/>
                    </a:lnTo>
                    <a:close/>
                  </a:path>
                  <a:path w="852804" h="547370">
                    <a:moveTo>
                      <a:pt x="505307" y="56642"/>
                    </a:moveTo>
                    <a:lnTo>
                      <a:pt x="504786" y="56362"/>
                    </a:lnTo>
                    <a:lnTo>
                      <a:pt x="504253" y="56045"/>
                    </a:lnTo>
                    <a:lnTo>
                      <a:pt x="503643" y="55702"/>
                    </a:lnTo>
                    <a:lnTo>
                      <a:pt x="502704" y="56286"/>
                    </a:lnTo>
                    <a:lnTo>
                      <a:pt x="500748" y="57480"/>
                    </a:lnTo>
                    <a:lnTo>
                      <a:pt x="501269" y="57772"/>
                    </a:lnTo>
                    <a:lnTo>
                      <a:pt x="501916" y="58432"/>
                    </a:lnTo>
                    <a:lnTo>
                      <a:pt x="503351" y="57912"/>
                    </a:lnTo>
                    <a:lnTo>
                      <a:pt x="504317" y="57226"/>
                    </a:lnTo>
                    <a:lnTo>
                      <a:pt x="505307" y="56642"/>
                    </a:lnTo>
                    <a:close/>
                  </a:path>
                  <a:path w="852804" h="547370">
                    <a:moveTo>
                      <a:pt x="505396" y="78574"/>
                    </a:moveTo>
                    <a:lnTo>
                      <a:pt x="505307" y="78295"/>
                    </a:lnTo>
                    <a:lnTo>
                      <a:pt x="505040" y="77520"/>
                    </a:lnTo>
                    <a:lnTo>
                      <a:pt x="504329" y="76911"/>
                    </a:lnTo>
                    <a:lnTo>
                      <a:pt x="503783" y="76212"/>
                    </a:lnTo>
                    <a:lnTo>
                      <a:pt x="503301" y="76695"/>
                    </a:lnTo>
                    <a:lnTo>
                      <a:pt x="502310" y="77355"/>
                    </a:lnTo>
                    <a:lnTo>
                      <a:pt x="502412" y="77622"/>
                    </a:lnTo>
                    <a:lnTo>
                      <a:pt x="502678" y="78397"/>
                    </a:lnTo>
                    <a:lnTo>
                      <a:pt x="503389" y="79019"/>
                    </a:lnTo>
                    <a:lnTo>
                      <a:pt x="503923" y="79705"/>
                    </a:lnTo>
                    <a:lnTo>
                      <a:pt x="504418" y="79209"/>
                    </a:lnTo>
                    <a:lnTo>
                      <a:pt x="505396" y="78574"/>
                    </a:lnTo>
                    <a:close/>
                  </a:path>
                  <a:path w="852804" h="547370">
                    <a:moveTo>
                      <a:pt x="516521" y="9499"/>
                    </a:moveTo>
                    <a:lnTo>
                      <a:pt x="515962" y="8851"/>
                    </a:lnTo>
                    <a:lnTo>
                      <a:pt x="514807" y="7543"/>
                    </a:lnTo>
                    <a:lnTo>
                      <a:pt x="514324" y="8026"/>
                    </a:lnTo>
                    <a:lnTo>
                      <a:pt x="513334" y="8686"/>
                    </a:lnTo>
                    <a:lnTo>
                      <a:pt x="513435" y="8953"/>
                    </a:lnTo>
                    <a:lnTo>
                      <a:pt x="513702" y="9728"/>
                    </a:lnTo>
                    <a:lnTo>
                      <a:pt x="514413" y="10350"/>
                    </a:lnTo>
                    <a:lnTo>
                      <a:pt x="514946" y="11023"/>
                    </a:lnTo>
                    <a:lnTo>
                      <a:pt x="515429" y="10541"/>
                    </a:lnTo>
                    <a:lnTo>
                      <a:pt x="515924" y="10058"/>
                    </a:lnTo>
                    <a:lnTo>
                      <a:pt x="516521" y="9499"/>
                    </a:lnTo>
                    <a:close/>
                  </a:path>
                  <a:path w="852804" h="547370">
                    <a:moveTo>
                      <a:pt x="524776" y="84645"/>
                    </a:moveTo>
                    <a:lnTo>
                      <a:pt x="523760" y="84404"/>
                    </a:lnTo>
                    <a:lnTo>
                      <a:pt x="522757" y="84175"/>
                    </a:lnTo>
                    <a:lnTo>
                      <a:pt x="521779" y="83934"/>
                    </a:lnTo>
                    <a:lnTo>
                      <a:pt x="520712" y="85001"/>
                    </a:lnTo>
                    <a:lnTo>
                      <a:pt x="520217" y="85483"/>
                    </a:lnTo>
                    <a:lnTo>
                      <a:pt x="521246" y="85686"/>
                    </a:lnTo>
                    <a:lnTo>
                      <a:pt x="522236" y="86017"/>
                    </a:lnTo>
                    <a:lnTo>
                      <a:pt x="523697" y="86004"/>
                    </a:lnTo>
                    <a:lnTo>
                      <a:pt x="524281" y="85115"/>
                    </a:lnTo>
                    <a:lnTo>
                      <a:pt x="524776" y="84645"/>
                    </a:lnTo>
                    <a:close/>
                  </a:path>
                  <a:path w="852804" h="547370">
                    <a:moveTo>
                      <a:pt x="530326" y="10464"/>
                    </a:moveTo>
                    <a:lnTo>
                      <a:pt x="529755" y="9817"/>
                    </a:lnTo>
                    <a:lnTo>
                      <a:pt x="529196" y="9169"/>
                    </a:lnTo>
                    <a:lnTo>
                      <a:pt x="528612" y="8509"/>
                    </a:lnTo>
                    <a:lnTo>
                      <a:pt x="528129" y="8991"/>
                    </a:lnTo>
                    <a:lnTo>
                      <a:pt x="527126" y="9652"/>
                    </a:lnTo>
                    <a:lnTo>
                      <a:pt x="527227" y="9918"/>
                    </a:lnTo>
                    <a:lnTo>
                      <a:pt x="527494" y="10693"/>
                    </a:lnTo>
                    <a:lnTo>
                      <a:pt x="528218" y="11315"/>
                    </a:lnTo>
                    <a:lnTo>
                      <a:pt x="528751" y="11988"/>
                    </a:lnTo>
                    <a:lnTo>
                      <a:pt x="529234" y="11506"/>
                    </a:lnTo>
                    <a:lnTo>
                      <a:pt x="529729" y="11023"/>
                    </a:lnTo>
                    <a:lnTo>
                      <a:pt x="530326" y="10464"/>
                    </a:lnTo>
                    <a:close/>
                  </a:path>
                  <a:path w="852804" h="547370">
                    <a:moveTo>
                      <a:pt x="530440" y="111848"/>
                    </a:moveTo>
                    <a:lnTo>
                      <a:pt x="529526" y="111480"/>
                    </a:lnTo>
                    <a:lnTo>
                      <a:pt x="528650" y="111036"/>
                    </a:lnTo>
                    <a:lnTo>
                      <a:pt x="527469" y="110769"/>
                    </a:lnTo>
                    <a:lnTo>
                      <a:pt x="526745" y="111645"/>
                    </a:lnTo>
                    <a:lnTo>
                      <a:pt x="526237" y="112141"/>
                    </a:lnTo>
                    <a:lnTo>
                      <a:pt x="526973" y="112687"/>
                    </a:lnTo>
                    <a:lnTo>
                      <a:pt x="527735" y="113233"/>
                    </a:lnTo>
                    <a:lnTo>
                      <a:pt x="528472" y="113779"/>
                    </a:lnTo>
                    <a:lnTo>
                      <a:pt x="529132" y="113131"/>
                    </a:lnTo>
                    <a:lnTo>
                      <a:pt x="529780" y="112483"/>
                    </a:lnTo>
                    <a:lnTo>
                      <a:pt x="530440" y="111848"/>
                    </a:lnTo>
                    <a:close/>
                  </a:path>
                  <a:path w="852804" h="547370">
                    <a:moveTo>
                      <a:pt x="531025" y="27863"/>
                    </a:moveTo>
                    <a:lnTo>
                      <a:pt x="530453" y="27228"/>
                    </a:lnTo>
                    <a:lnTo>
                      <a:pt x="529894" y="26568"/>
                    </a:lnTo>
                    <a:lnTo>
                      <a:pt x="529310" y="25908"/>
                    </a:lnTo>
                    <a:lnTo>
                      <a:pt x="528815" y="26403"/>
                    </a:lnTo>
                    <a:lnTo>
                      <a:pt x="527837" y="27051"/>
                    </a:lnTo>
                    <a:lnTo>
                      <a:pt x="528193" y="28092"/>
                    </a:lnTo>
                    <a:lnTo>
                      <a:pt x="528916" y="28714"/>
                    </a:lnTo>
                    <a:lnTo>
                      <a:pt x="529450" y="29413"/>
                    </a:lnTo>
                    <a:lnTo>
                      <a:pt x="530428" y="28435"/>
                    </a:lnTo>
                    <a:lnTo>
                      <a:pt x="531025" y="27863"/>
                    </a:lnTo>
                    <a:close/>
                  </a:path>
                  <a:path w="852804" h="547370">
                    <a:moveTo>
                      <a:pt x="531380" y="20281"/>
                    </a:moveTo>
                    <a:lnTo>
                      <a:pt x="530860" y="20002"/>
                    </a:lnTo>
                    <a:lnTo>
                      <a:pt x="530199" y="19342"/>
                    </a:lnTo>
                    <a:lnTo>
                      <a:pt x="529831" y="19481"/>
                    </a:lnTo>
                    <a:lnTo>
                      <a:pt x="528777" y="19850"/>
                    </a:lnTo>
                    <a:lnTo>
                      <a:pt x="527812" y="20548"/>
                    </a:lnTo>
                    <a:lnTo>
                      <a:pt x="526821" y="21120"/>
                    </a:lnTo>
                    <a:lnTo>
                      <a:pt x="527342" y="21424"/>
                    </a:lnTo>
                    <a:lnTo>
                      <a:pt x="527989" y="22072"/>
                    </a:lnTo>
                    <a:lnTo>
                      <a:pt x="529424" y="21551"/>
                    </a:lnTo>
                    <a:lnTo>
                      <a:pt x="530377" y="20866"/>
                    </a:lnTo>
                    <a:lnTo>
                      <a:pt x="531380" y="20281"/>
                    </a:lnTo>
                    <a:close/>
                  </a:path>
                  <a:path w="852804" h="547370">
                    <a:moveTo>
                      <a:pt x="540639" y="22085"/>
                    </a:moveTo>
                    <a:lnTo>
                      <a:pt x="540105" y="21793"/>
                    </a:lnTo>
                    <a:lnTo>
                      <a:pt x="539457" y="21132"/>
                    </a:lnTo>
                    <a:lnTo>
                      <a:pt x="539089" y="21272"/>
                    </a:lnTo>
                    <a:lnTo>
                      <a:pt x="538022" y="21640"/>
                    </a:lnTo>
                    <a:lnTo>
                      <a:pt x="537070" y="22364"/>
                    </a:lnTo>
                    <a:lnTo>
                      <a:pt x="536067" y="22923"/>
                    </a:lnTo>
                    <a:lnTo>
                      <a:pt x="536587" y="23228"/>
                    </a:lnTo>
                    <a:lnTo>
                      <a:pt x="537121" y="23507"/>
                    </a:lnTo>
                    <a:lnTo>
                      <a:pt x="537743" y="23863"/>
                    </a:lnTo>
                    <a:lnTo>
                      <a:pt x="538683" y="23279"/>
                    </a:lnTo>
                    <a:lnTo>
                      <a:pt x="540639" y="22085"/>
                    </a:lnTo>
                    <a:close/>
                  </a:path>
                  <a:path w="852804" h="547370">
                    <a:moveTo>
                      <a:pt x="542798" y="96240"/>
                    </a:moveTo>
                    <a:lnTo>
                      <a:pt x="542442" y="95199"/>
                    </a:lnTo>
                    <a:lnTo>
                      <a:pt x="541718" y="94576"/>
                    </a:lnTo>
                    <a:lnTo>
                      <a:pt x="541185" y="93878"/>
                    </a:lnTo>
                    <a:lnTo>
                      <a:pt x="540207" y="94856"/>
                    </a:lnTo>
                    <a:lnTo>
                      <a:pt x="539623" y="95427"/>
                    </a:lnTo>
                    <a:lnTo>
                      <a:pt x="540181" y="96062"/>
                    </a:lnTo>
                    <a:lnTo>
                      <a:pt x="541324" y="97383"/>
                    </a:lnTo>
                    <a:lnTo>
                      <a:pt x="541820" y="96901"/>
                    </a:lnTo>
                    <a:lnTo>
                      <a:pt x="542798" y="96240"/>
                    </a:lnTo>
                    <a:close/>
                  </a:path>
                  <a:path w="852804" h="547370">
                    <a:moveTo>
                      <a:pt x="548373" y="101333"/>
                    </a:moveTo>
                    <a:lnTo>
                      <a:pt x="547839" y="101041"/>
                    </a:lnTo>
                    <a:lnTo>
                      <a:pt x="547204" y="100393"/>
                    </a:lnTo>
                    <a:lnTo>
                      <a:pt x="546823" y="100520"/>
                    </a:lnTo>
                    <a:lnTo>
                      <a:pt x="545769" y="100901"/>
                    </a:lnTo>
                    <a:lnTo>
                      <a:pt x="544804" y="101600"/>
                    </a:lnTo>
                    <a:lnTo>
                      <a:pt x="543801" y="102171"/>
                    </a:lnTo>
                    <a:lnTo>
                      <a:pt x="544334" y="102463"/>
                    </a:lnTo>
                    <a:lnTo>
                      <a:pt x="544855" y="102768"/>
                    </a:lnTo>
                    <a:lnTo>
                      <a:pt x="545477" y="103111"/>
                    </a:lnTo>
                    <a:lnTo>
                      <a:pt x="547395" y="101942"/>
                    </a:lnTo>
                    <a:lnTo>
                      <a:pt x="548373" y="101333"/>
                    </a:lnTo>
                    <a:close/>
                  </a:path>
                  <a:path w="852804" h="547370">
                    <a:moveTo>
                      <a:pt x="557339" y="584"/>
                    </a:moveTo>
                    <a:lnTo>
                      <a:pt x="556310" y="292"/>
                    </a:lnTo>
                    <a:lnTo>
                      <a:pt x="555790" y="0"/>
                    </a:lnTo>
                    <a:lnTo>
                      <a:pt x="554761" y="1727"/>
                    </a:lnTo>
                    <a:lnTo>
                      <a:pt x="554266" y="2540"/>
                    </a:lnTo>
                    <a:lnTo>
                      <a:pt x="555929" y="3479"/>
                    </a:lnTo>
                    <a:lnTo>
                      <a:pt x="556412" y="2616"/>
                    </a:lnTo>
                    <a:lnTo>
                      <a:pt x="557047" y="1752"/>
                    </a:lnTo>
                    <a:lnTo>
                      <a:pt x="557263" y="889"/>
                    </a:lnTo>
                    <a:lnTo>
                      <a:pt x="557339" y="584"/>
                    </a:lnTo>
                    <a:close/>
                  </a:path>
                  <a:path w="852804" h="547370">
                    <a:moveTo>
                      <a:pt x="558038" y="17983"/>
                    </a:moveTo>
                    <a:lnTo>
                      <a:pt x="557009" y="17716"/>
                    </a:lnTo>
                    <a:lnTo>
                      <a:pt x="556501" y="17411"/>
                    </a:lnTo>
                    <a:lnTo>
                      <a:pt x="555459" y="19126"/>
                    </a:lnTo>
                    <a:lnTo>
                      <a:pt x="554964" y="19951"/>
                    </a:lnTo>
                    <a:lnTo>
                      <a:pt x="555599" y="20307"/>
                    </a:lnTo>
                    <a:lnTo>
                      <a:pt x="556628" y="20904"/>
                    </a:lnTo>
                    <a:lnTo>
                      <a:pt x="557110" y="20027"/>
                    </a:lnTo>
                    <a:lnTo>
                      <a:pt x="557758" y="19164"/>
                    </a:lnTo>
                    <a:lnTo>
                      <a:pt x="558038" y="17983"/>
                    </a:lnTo>
                    <a:close/>
                  </a:path>
                  <a:path w="852804" h="547370">
                    <a:moveTo>
                      <a:pt x="559676" y="39624"/>
                    </a:moveTo>
                    <a:lnTo>
                      <a:pt x="559155" y="39331"/>
                    </a:lnTo>
                    <a:lnTo>
                      <a:pt x="558507" y="38671"/>
                    </a:lnTo>
                    <a:lnTo>
                      <a:pt x="557072" y="39192"/>
                    </a:lnTo>
                    <a:lnTo>
                      <a:pt x="556120" y="39878"/>
                    </a:lnTo>
                    <a:lnTo>
                      <a:pt x="555117" y="40462"/>
                    </a:lnTo>
                    <a:lnTo>
                      <a:pt x="556780" y="41402"/>
                    </a:lnTo>
                    <a:lnTo>
                      <a:pt x="557720" y="40817"/>
                    </a:lnTo>
                    <a:lnTo>
                      <a:pt x="558711" y="40220"/>
                    </a:lnTo>
                    <a:lnTo>
                      <a:pt x="559676" y="39624"/>
                    </a:lnTo>
                    <a:close/>
                  </a:path>
                  <a:path w="852804" h="547370">
                    <a:moveTo>
                      <a:pt x="579970" y="88696"/>
                    </a:moveTo>
                    <a:lnTo>
                      <a:pt x="579056" y="88328"/>
                    </a:lnTo>
                    <a:lnTo>
                      <a:pt x="578180" y="87884"/>
                    </a:lnTo>
                    <a:lnTo>
                      <a:pt x="577164" y="87655"/>
                    </a:lnTo>
                    <a:lnTo>
                      <a:pt x="576999" y="87604"/>
                    </a:lnTo>
                    <a:lnTo>
                      <a:pt x="576275" y="88480"/>
                    </a:lnTo>
                    <a:lnTo>
                      <a:pt x="575767" y="88988"/>
                    </a:lnTo>
                    <a:lnTo>
                      <a:pt x="577265" y="90081"/>
                    </a:lnTo>
                    <a:lnTo>
                      <a:pt x="578002" y="90627"/>
                    </a:lnTo>
                    <a:lnTo>
                      <a:pt x="579970" y="88696"/>
                    </a:lnTo>
                    <a:close/>
                  </a:path>
                  <a:path w="852804" h="547370">
                    <a:moveTo>
                      <a:pt x="582053" y="92532"/>
                    </a:moveTo>
                    <a:lnTo>
                      <a:pt x="581875" y="91668"/>
                    </a:lnTo>
                    <a:lnTo>
                      <a:pt x="581596" y="90868"/>
                    </a:lnTo>
                    <a:lnTo>
                      <a:pt x="581456" y="89992"/>
                    </a:lnTo>
                    <a:lnTo>
                      <a:pt x="580504" y="90144"/>
                    </a:lnTo>
                    <a:lnTo>
                      <a:pt x="580034" y="90246"/>
                    </a:lnTo>
                    <a:lnTo>
                      <a:pt x="580491" y="91071"/>
                    </a:lnTo>
                    <a:lnTo>
                      <a:pt x="580758" y="92036"/>
                    </a:lnTo>
                    <a:lnTo>
                      <a:pt x="581596" y="92684"/>
                    </a:lnTo>
                    <a:lnTo>
                      <a:pt x="581799" y="92633"/>
                    </a:lnTo>
                    <a:lnTo>
                      <a:pt x="582053" y="92532"/>
                    </a:lnTo>
                    <a:close/>
                  </a:path>
                  <a:path w="852804" h="547370">
                    <a:moveTo>
                      <a:pt x="585685" y="21412"/>
                    </a:moveTo>
                    <a:lnTo>
                      <a:pt x="584390" y="20853"/>
                    </a:lnTo>
                    <a:lnTo>
                      <a:pt x="583107" y="20320"/>
                    </a:lnTo>
                    <a:lnTo>
                      <a:pt x="581812" y="19761"/>
                    </a:lnTo>
                    <a:lnTo>
                      <a:pt x="581850" y="20929"/>
                    </a:lnTo>
                    <a:lnTo>
                      <a:pt x="581914" y="22085"/>
                    </a:lnTo>
                    <a:lnTo>
                      <a:pt x="581952" y="23253"/>
                    </a:lnTo>
                    <a:lnTo>
                      <a:pt x="583184" y="22631"/>
                    </a:lnTo>
                    <a:lnTo>
                      <a:pt x="585685" y="21412"/>
                    </a:lnTo>
                    <a:close/>
                  </a:path>
                  <a:path w="852804" h="547370">
                    <a:moveTo>
                      <a:pt x="661606" y="294652"/>
                    </a:moveTo>
                    <a:lnTo>
                      <a:pt x="660692" y="294297"/>
                    </a:lnTo>
                    <a:lnTo>
                      <a:pt x="659803" y="293852"/>
                    </a:lnTo>
                    <a:lnTo>
                      <a:pt x="658622" y="293573"/>
                    </a:lnTo>
                    <a:lnTo>
                      <a:pt x="657910" y="294462"/>
                    </a:lnTo>
                    <a:lnTo>
                      <a:pt x="657402" y="294957"/>
                    </a:lnTo>
                    <a:lnTo>
                      <a:pt x="658888" y="296049"/>
                    </a:lnTo>
                    <a:lnTo>
                      <a:pt x="659638" y="296583"/>
                    </a:lnTo>
                    <a:lnTo>
                      <a:pt x="661606" y="294652"/>
                    </a:lnTo>
                    <a:close/>
                  </a:path>
                  <a:path w="852804" h="547370">
                    <a:moveTo>
                      <a:pt x="669899" y="293458"/>
                    </a:moveTo>
                    <a:lnTo>
                      <a:pt x="669099" y="292392"/>
                    </a:lnTo>
                    <a:lnTo>
                      <a:pt x="668782" y="291719"/>
                    </a:lnTo>
                    <a:lnTo>
                      <a:pt x="667029" y="293116"/>
                    </a:lnTo>
                    <a:lnTo>
                      <a:pt x="666153" y="293827"/>
                    </a:lnTo>
                    <a:lnTo>
                      <a:pt x="666178" y="294335"/>
                    </a:lnTo>
                    <a:lnTo>
                      <a:pt x="666191" y="294855"/>
                    </a:lnTo>
                    <a:lnTo>
                      <a:pt x="666216" y="295376"/>
                    </a:lnTo>
                    <a:lnTo>
                      <a:pt x="667385" y="294830"/>
                    </a:lnTo>
                    <a:lnTo>
                      <a:pt x="668693" y="294411"/>
                    </a:lnTo>
                    <a:lnTo>
                      <a:pt x="669620" y="293687"/>
                    </a:lnTo>
                    <a:lnTo>
                      <a:pt x="669899" y="293458"/>
                    </a:lnTo>
                    <a:close/>
                  </a:path>
                  <a:path w="852804" h="547370">
                    <a:moveTo>
                      <a:pt x="677760" y="354647"/>
                    </a:moveTo>
                    <a:lnTo>
                      <a:pt x="676744" y="354406"/>
                    </a:lnTo>
                    <a:lnTo>
                      <a:pt x="675741" y="354177"/>
                    </a:lnTo>
                    <a:lnTo>
                      <a:pt x="674763" y="353936"/>
                    </a:lnTo>
                    <a:lnTo>
                      <a:pt x="673696" y="355003"/>
                    </a:lnTo>
                    <a:lnTo>
                      <a:pt x="673201" y="355485"/>
                    </a:lnTo>
                    <a:lnTo>
                      <a:pt x="674230" y="355688"/>
                    </a:lnTo>
                    <a:lnTo>
                      <a:pt x="675220" y="356031"/>
                    </a:lnTo>
                    <a:lnTo>
                      <a:pt x="676300" y="356006"/>
                    </a:lnTo>
                    <a:lnTo>
                      <a:pt x="676668" y="356006"/>
                    </a:lnTo>
                    <a:lnTo>
                      <a:pt x="677265" y="355117"/>
                    </a:lnTo>
                    <a:lnTo>
                      <a:pt x="677760" y="354647"/>
                    </a:lnTo>
                    <a:close/>
                  </a:path>
                  <a:path w="852804" h="547370">
                    <a:moveTo>
                      <a:pt x="688771" y="285965"/>
                    </a:moveTo>
                    <a:lnTo>
                      <a:pt x="688251" y="285673"/>
                    </a:lnTo>
                    <a:lnTo>
                      <a:pt x="687603" y="285013"/>
                    </a:lnTo>
                    <a:lnTo>
                      <a:pt x="687235" y="285153"/>
                    </a:lnTo>
                    <a:lnTo>
                      <a:pt x="686181" y="285534"/>
                    </a:lnTo>
                    <a:lnTo>
                      <a:pt x="685215" y="286232"/>
                    </a:lnTo>
                    <a:lnTo>
                      <a:pt x="684212" y="286804"/>
                    </a:lnTo>
                    <a:lnTo>
                      <a:pt x="685266" y="287388"/>
                    </a:lnTo>
                    <a:lnTo>
                      <a:pt x="685888" y="287743"/>
                    </a:lnTo>
                    <a:lnTo>
                      <a:pt x="686828" y="287159"/>
                    </a:lnTo>
                    <a:lnTo>
                      <a:pt x="687793" y="286575"/>
                    </a:lnTo>
                    <a:lnTo>
                      <a:pt x="688771" y="285965"/>
                    </a:lnTo>
                    <a:close/>
                  </a:path>
                  <a:path w="852804" h="547370">
                    <a:moveTo>
                      <a:pt x="694359" y="327533"/>
                    </a:moveTo>
                    <a:lnTo>
                      <a:pt x="693788" y="326898"/>
                    </a:lnTo>
                    <a:lnTo>
                      <a:pt x="692658" y="325589"/>
                    </a:lnTo>
                    <a:lnTo>
                      <a:pt x="692162" y="326072"/>
                    </a:lnTo>
                    <a:lnTo>
                      <a:pt x="691172" y="326732"/>
                    </a:lnTo>
                    <a:lnTo>
                      <a:pt x="691527" y="327761"/>
                    </a:lnTo>
                    <a:lnTo>
                      <a:pt x="692251" y="328396"/>
                    </a:lnTo>
                    <a:lnTo>
                      <a:pt x="692797" y="329082"/>
                    </a:lnTo>
                    <a:lnTo>
                      <a:pt x="693267" y="328599"/>
                    </a:lnTo>
                    <a:lnTo>
                      <a:pt x="694359" y="327533"/>
                    </a:lnTo>
                    <a:close/>
                  </a:path>
                  <a:path w="852804" h="547370">
                    <a:moveTo>
                      <a:pt x="720382" y="273138"/>
                    </a:moveTo>
                    <a:lnTo>
                      <a:pt x="719861" y="272834"/>
                    </a:lnTo>
                    <a:lnTo>
                      <a:pt x="719213" y="272186"/>
                    </a:lnTo>
                    <a:lnTo>
                      <a:pt x="718832" y="272313"/>
                    </a:lnTo>
                    <a:lnTo>
                      <a:pt x="717778" y="272707"/>
                    </a:lnTo>
                    <a:lnTo>
                      <a:pt x="716813" y="273392"/>
                    </a:lnTo>
                    <a:lnTo>
                      <a:pt x="715822" y="273977"/>
                    </a:lnTo>
                    <a:lnTo>
                      <a:pt x="716343" y="274256"/>
                    </a:lnTo>
                    <a:lnTo>
                      <a:pt x="717486" y="274904"/>
                    </a:lnTo>
                    <a:lnTo>
                      <a:pt x="720382" y="273138"/>
                    </a:lnTo>
                    <a:close/>
                  </a:path>
                  <a:path w="852804" h="547370">
                    <a:moveTo>
                      <a:pt x="839825" y="507212"/>
                    </a:moveTo>
                    <a:lnTo>
                      <a:pt x="839304" y="506920"/>
                    </a:lnTo>
                    <a:lnTo>
                      <a:pt x="838644" y="506272"/>
                    </a:lnTo>
                    <a:lnTo>
                      <a:pt x="838276" y="506412"/>
                    </a:lnTo>
                    <a:lnTo>
                      <a:pt x="837222" y="506780"/>
                    </a:lnTo>
                    <a:lnTo>
                      <a:pt x="836256" y="507479"/>
                    </a:lnTo>
                    <a:lnTo>
                      <a:pt x="835266" y="508050"/>
                    </a:lnTo>
                    <a:lnTo>
                      <a:pt x="835787" y="508342"/>
                    </a:lnTo>
                    <a:lnTo>
                      <a:pt x="836434" y="509003"/>
                    </a:lnTo>
                    <a:lnTo>
                      <a:pt x="837869" y="508482"/>
                    </a:lnTo>
                    <a:lnTo>
                      <a:pt x="838822" y="507796"/>
                    </a:lnTo>
                    <a:lnTo>
                      <a:pt x="839825" y="507212"/>
                    </a:lnTo>
                    <a:close/>
                  </a:path>
                  <a:path w="852804" h="547370">
                    <a:moveTo>
                      <a:pt x="852538" y="500468"/>
                    </a:moveTo>
                    <a:lnTo>
                      <a:pt x="851509" y="500189"/>
                    </a:lnTo>
                    <a:lnTo>
                      <a:pt x="851001" y="499897"/>
                    </a:lnTo>
                    <a:lnTo>
                      <a:pt x="849960" y="501611"/>
                    </a:lnTo>
                    <a:lnTo>
                      <a:pt x="849464" y="502437"/>
                    </a:lnTo>
                    <a:lnTo>
                      <a:pt x="850099" y="502793"/>
                    </a:lnTo>
                    <a:lnTo>
                      <a:pt x="851128" y="503389"/>
                    </a:lnTo>
                    <a:lnTo>
                      <a:pt x="851598" y="502513"/>
                    </a:lnTo>
                    <a:lnTo>
                      <a:pt x="852258" y="501650"/>
                    </a:lnTo>
                    <a:lnTo>
                      <a:pt x="852538" y="500468"/>
                    </a:lnTo>
                    <a:close/>
                  </a:path>
                </a:pathLst>
              </a:custGeom>
              <a:solidFill>
                <a:srgbClr val="4F5252">
                  <a:alpha val="29998"/>
                </a:srgbClr>
              </a:solidFill>
            </p:spPr>
            <p:txBody>
              <a:bodyPr wrap="square" lIns="0" tIns="0" rIns="0" bIns="0" rtlCol="0"/>
              <a:lstStyle/>
              <a:p>
                <a:endParaRPr/>
              </a:p>
            </p:txBody>
          </p:sp>
          <p:sp>
            <p:nvSpPr>
              <p:cNvPr id="133" name="object 204">
                <a:extLst>
                  <a:ext uri="{FF2B5EF4-FFF2-40B4-BE49-F238E27FC236}">
                    <a16:creationId xmlns:a16="http://schemas.microsoft.com/office/drawing/2014/main" id="{96E22064-F3CC-4A93-0D5F-9F3355762985}"/>
                  </a:ext>
                </a:extLst>
              </p:cNvPr>
              <p:cNvSpPr/>
              <p:nvPr/>
            </p:nvSpPr>
            <p:spPr>
              <a:xfrm>
                <a:off x="4068864" y="7875232"/>
                <a:ext cx="840740" cy="495300"/>
              </a:xfrm>
              <a:custGeom>
                <a:avLst/>
                <a:gdLst/>
                <a:ahLst/>
                <a:cxnLst/>
                <a:rect l="l" t="t" r="r" b="b"/>
                <a:pathLst>
                  <a:path w="840739" h="495300">
                    <a:moveTo>
                      <a:pt x="3187" y="182968"/>
                    </a:moveTo>
                    <a:lnTo>
                      <a:pt x="3086" y="182702"/>
                    </a:lnTo>
                    <a:lnTo>
                      <a:pt x="2819" y="181940"/>
                    </a:lnTo>
                    <a:lnTo>
                      <a:pt x="2108" y="181305"/>
                    </a:lnTo>
                    <a:lnTo>
                      <a:pt x="1574" y="180632"/>
                    </a:lnTo>
                    <a:lnTo>
                      <a:pt x="1092" y="181114"/>
                    </a:lnTo>
                    <a:lnTo>
                      <a:pt x="584" y="181597"/>
                    </a:lnTo>
                    <a:lnTo>
                      <a:pt x="0" y="182168"/>
                    </a:lnTo>
                    <a:lnTo>
                      <a:pt x="1714" y="184111"/>
                    </a:lnTo>
                    <a:lnTo>
                      <a:pt x="2197" y="183629"/>
                    </a:lnTo>
                    <a:lnTo>
                      <a:pt x="3187" y="182968"/>
                    </a:lnTo>
                    <a:close/>
                  </a:path>
                  <a:path w="840739" h="495300">
                    <a:moveTo>
                      <a:pt x="10909" y="146469"/>
                    </a:moveTo>
                    <a:lnTo>
                      <a:pt x="10807" y="146202"/>
                    </a:lnTo>
                    <a:lnTo>
                      <a:pt x="10604" y="145618"/>
                    </a:lnTo>
                    <a:lnTo>
                      <a:pt x="10160" y="145122"/>
                    </a:lnTo>
                    <a:lnTo>
                      <a:pt x="9715" y="144640"/>
                    </a:lnTo>
                    <a:lnTo>
                      <a:pt x="9385" y="145351"/>
                    </a:lnTo>
                    <a:lnTo>
                      <a:pt x="9042" y="146050"/>
                    </a:lnTo>
                    <a:lnTo>
                      <a:pt x="8712" y="146773"/>
                    </a:lnTo>
                    <a:lnTo>
                      <a:pt x="9207" y="147320"/>
                    </a:lnTo>
                    <a:lnTo>
                      <a:pt x="9436" y="147612"/>
                    </a:lnTo>
                    <a:lnTo>
                      <a:pt x="9918" y="147129"/>
                    </a:lnTo>
                    <a:lnTo>
                      <a:pt x="10909" y="146469"/>
                    </a:lnTo>
                    <a:close/>
                  </a:path>
                  <a:path w="840739" h="495300">
                    <a:moveTo>
                      <a:pt x="20193" y="129857"/>
                    </a:moveTo>
                    <a:lnTo>
                      <a:pt x="19291" y="129628"/>
                    </a:lnTo>
                    <a:lnTo>
                      <a:pt x="17513" y="129222"/>
                    </a:lnTo>
                    <a:lnTo>
                      <a:pt x="16637" y="130924"/>
                    </a:lnTo>
                    <a:lnTo>
                      <a:pt x="18008" y="131229"/>
                    </a:lnTo>
                    <a:lnTo>
                      <a:pt x="18732" y="131216"/>
                    </a:lnTo>
                    <a:lnTo>
                      <a:pt x="19100" y="131216"/>
                    </a:lnTo>
                    <a:lnTo>
                      <a:pt x="19697" y="130340"/>
                    </a:lnTo>
                    <a:lnTo>
                      <a:pt x="20193" y="129857"/>
                    </a:lnTo>
                    <a:close/>
                  </a:path>
                  <a:path w="840739" h="495300">
                    <a:moveTo>
                      <a:pt x="27838" y="225767"/>
                    </a:moveTo>
                    <a:lnTo>
                      <a:pt x="26809" y="225475"/>
                    </a:lnTo>
                    <a:lnTo>
                      <a:pt x="26289" y="225183"/>
                    </a:lnTo>
                    <a:lnTo>
                      <a:pt x="25768" y="226034"/>
                    </a:lnTo>
                    <a:lnTo>
                      <a:pt x="25260" y="226910"/>
                    </a:lnTo>
                    <a:lnTo>
                      <a:pt x="24765" y="227723"/>
                    </a:lnTo>
                    <a:lnTo>
                      <a:pt x="26428" y="228663"/>
                    </a:lnTo>
                    <a:lnTo>
                      <a:pt x="26911" y="227799"/>
                    </a:lnTo>
                    <a:lnTo>
                      <a:pt x="27546" y="226936"/>
                    </a:lnTo>
                    <a:lnTo>
                      <a:pt x="27762" y="226072"/>
                    </a:lnTo>
                    <a:lnTo>
                      <a:pt x="27838" y="225767"/>
                    </a:lnTo>
                    <a:close/>
                  </a:path>
                  <a:path w="840739" h="495300">
                    <a:moveTo>
                      <a:pt x="73063" y="96088"/>
                    </a:moveTo>
                    <a:lnTo>
                      <a:pt x="72263" y="95008"/>
                    </a:lnTo>
                    <a:lnTo>
                      <a:pt x="71958" y="94335"/>
                    </a:lnTo>
                    <a:lnTo>
                      <a:pt x="69329" y="96431"/>
                    </a:lnTo>
                    <a:lnTo>
                      <a:pt x="69342" y="96964"/>
                    </a:lnTo>
                    <a:lnTo>
                      <a:pt x="69392" y="97993"/>
                    </a:lnTo>
                    <a:lnTo>
                      <a:pt x="70548" y="97447"/>
                    </a:lnTo>
                    <a:lnTo>
                      <a:pt x="71856" y="97040"/>
                    </a:lnTo>
                    <a:lnTo>
                      <a:pt x="73063" y="96088"/>
                    </a:lnTo>
                    <a:close/>
                  </a:path>
                  <a:path w="840739" h="495300">
                    <a:moveTo>
                      <a:pt x="75006" y="143421"/>
                    </a:moveTo>
                    <a:lnTo>
                      <a:pt x="73977" y="143141"/>
                    </a:lnTo>
                    <a:lnTo>
                      <a:pt x="73469" y="142849"/>
                    </a:lnTo>
                    <a:lnTo>
                      <a:pt x="72961" y="143700"/>
                    </a:lnTo>
                    <a:lnTo>
                      <a:pt x="72428" y="144564"/>
                    </a:lnTo>
                    <a:lnTo>
                      <a:pt x="71932" y="145389"/>
                    </a:lnTo>
                    <a:lnTo>
                      <a:pt x="73609" y="146329"/>
                    </a:lnTo>
                    <a:lnTo>
                      <a:pt x="74079" y="145465"/>
                    </a:lnTo>
                    <a:lnTo>
                      <a:pt x="74726" y="144602"/>
                    </a:lnTo>
                    <a:lnTo>
                      <a:pt x="75006" y="143421"/>
                    </a:lnTo>
                    <a:close/>
                  </a:path>
                  <a:path w="840739" h="495300">
                    <a:moveTo>
                      <a:pt x="109613" y="71297"/>
                    </a:moveTo>
                    <a:lnTo>
                      <a:pt x="108597" y="71056"/>
                    </a:lnTo>
                    <a:lnTo>
                      <a:pt x="106616" y="70599"/>
                    </a:lnTo>
                    <a:lnTo>
                      <a:pt x="105054" y="72136"/>
                    </a:lnTo>
                    <a:lnTo>
                      <a:pt x="106083" y="72339"/>
                    </a:lnTo>
                    <a:lnTo>
                      <a:pt x="107073" y="72682"/>
                    </a:lnTo>
                    <a:lnTo>
                      <a:pt x="108153" y="72669"/>
                    </a:lnTo>
                    <a:lnTo>
                      <a:pt x="108534" y="72656"/>
                    </a:lnTo>
                    <a:lnTo>
                      <a:pt x="109118" y="71780"/>
                    </a:lnTo>
                    <a:lnTo>
                      <a:pt x="109613" y="71297"/>
                    </a:lnTo>
                    <a:close/>
                  </a:path>
                  <a:path w="840739" h="495300">
                    <a:moveTo>
                      <a:pt x="123405" y="72263"/>
                    </a:moveTo>
                    <a:lnTo>
                      <a:pt x="122402" y="72021"/>
                    </a:lnTo>
                    <a:lnTo>
                      <a:pt x="121386" y="71793"/>
                    </a:lnTo>
                    <a:lnTo>
                      <a:pt x="120408" y="71551"/>
                    </a:lnTo>
                    <a:lnTo>
                      <a:pt x="119837" y="72136"/>
                    </a:lnTo>
                    <a:lnTo>
                      <a:pt x="118846" y="73101"/>
                    </a:lnTo>
                    <a:lnTo>
                      <a:pt x="119875" y="73304"/>
                    </a:lnTo>
                    <a:lnTo>
                      <a:pt x="120865" y="73647"/>
                    </a:lnTo>
                    <a:lnTo>
                      <a:pt x="121945" y="73621"/>
                    </a:lnTo>
                    <a:lnTo>
                      <a:pt x="122326" y="73621"/>
                    </a:lnTo>
                    <a:lnTo>
                      <a:pt x="122923" y="72745"/>
                    </a:lnTo>
                    <a:lnTo>
                      <a:pt x="123405" y="72263"/>
                    </a:lnTo>
                    <a:close/>
                  </a:path>
                  <a:path w="840739" h="495300">
                    <a:moveTo>
                      <a:pt x="204825" y="43256"/>
                    </a:moveTo>
                    <a:lnTo>
                      <a:pt x="203161" y="42316"/>
                    </a:lnTo>
                    <a:lnTo>
                      <a:pt x="202222" y="42900"/>
                    </a:lnTo>
                    <a:lnTo>
                      <a:pt x="201244" y="43484"/>
                    </a:lnTo>
                    <a:lnTo>
                      <a:pt x="200266" y="44094"/>
                    </a:lnTo>
                    <a:lnTo>
                      <a:pt x="200787" y="44386"/>
                    </a:lnTo>
                    <a:lnTo>
                      <a:pt x="201434" y="45046"/>
                    </a:lnTo>
                    <a:lnTo>
                      <a:pt x="202869" y="44526"/>
                    </a:lnTo>
                    <a:lnTo>
                      <a:pt x="203835" y="43827"/>
                    </a:lnTo>
                    <a:lnTo>
                      <a:pt x="204825" y="43256"/>
                    </a:lnTo>
                    <a:close/>
                  </a:path>
                  <a:path w="840739" h="495300">
                    <a:moveTo>
                      <a:pt x="238925" y="93103"/>
                    </a:moveTo>
                    <a:lnTo>
                      <a:pt x="237871" y="92506"/>
                    </a:lnTo>
                    <a:lnTo>
                      <a:pt x="237248" y="92163"/>
                    </a:lnTo>
                    <a:lnTo>
                      <a:pt x="235331" y="93332"/>
                    </a:lnTo>
                    <a:lnTo>
                      <a:pt x="234365" y="93941"/>
                    </a:lnTo>
                    <a:lnTo>
                      <a:pt x="234886" y="94234"/>
                    </a:lnTo>
                    <a:lnTo>
                      <a:pt x="235534" y="94881"/>
                    </a:lnTo>
                    <a:lnTo>
                      <a:pt x="236969" y="94373"/>
                    </a:lnTo>
                    <a:lnTo>
                      <a:pt x="237921" y="93675"/>
                    </a:lnTo>
                    <a:lnTo>
                      <a:pt x="238925" y="93103"/>
                    </a:lnTo>
                    <a:close/>
                  </a:path>
                  <a:path w="840739" h="495300">
                    <a:moveTo>
                      <a:pt x="242646" y="71374"/>
                    </a:moveTo>
                    <a:lnTo>
                      <a:pt x="242125" y="71081"/>
                    </a:lnTo>
                    <a:lnTo>
                      <a:pt x="241465" y="70421"/>
                    </a:lnTo>
                    <a:lnTo>
                      <a:pt x="241096" y="70561"/>
                    </a:lnTo>
                    <a:lnTo>
                      <a:pt x="240042" y="70942"/>
                    </a:lnTo>
                    <a:lnTo>
                      <a:pt x="239077" y="71640"/>
                    </a:lnTo>
                    <a:lnTo>
                      <a:pt x="238086" y="72212"/>
                    </a:lnTo>
                    <a:lnTo>
                      <a:pt x="238607" y="72504"/>
                    </a:lnTo>
                    <a:lnTo>
                      <a:pt x="239255" y="73152"/>
                    </a:lnTo>
                    <a:lnTo>
                      <a:pt x="239636" y="73025"/>
                    </a:lnTo>
                    <a:lnTo>
                      <a:pt x="240690" y="72644"/>
                    </a:lnTo>
                    <a:lnTo>
                      <a:pt x="241642" y="71945"/>
                    </a:lnTo>
                    <a:lnTo>
                      <a:pt x="242646" y="71374"/>
                    </a:lnTo>
                    <a:close/>
                  </a:path>
                  <a:path w="840739" h="495300">
                    <a:moveTo>
                      <a:pt x="271640" y="108115"/>
                    </a:moveTo>
                    <a:lnTo>
                      <a:pt x="271119" y="107823"/>
                    </a:lnTo>
                    <a:lnTo>
                      <a:pt x="270471" y="107175"/>
                    </a:lnTo>
                    <a:lnTo>
                      <a:pt x="270090" y="107302"/>
                    </a:lnTo>
                    <a:lnTo>
                      <a:pt x="269036" y="107683"/>
                    </a:lnTo>
                    <a:lnTo>
                      <a:pt x="268071" y="108381"/>
                    </a:lnTo>
                    <a:lnTo>
                      <a:pt x="267081" y="108953"/>
                    </a:lnTo>
                    <a:lnTo>
                      <a:pt x="267601" y="109245"/>
                    </a:lnTo>
                    <a:lnTo>
                      <a:pt x="268262" y="109905"/>
                    </a:lnTo>
                    <a:lnTo>
                      <a:pt x="268617" y="109766"/>
                    </a:lnTo>
                    <a:lnTo>
                      <a:pt x="269684" y="109397"/>
                    </a:lnTo>
                    <a:lnTo>
                      <a:pt x="270637" y="108699"/>
                    </a:lnTo>
                    <a:lnTo>
                      <a:pt x="271640" y="108115"/>
                    </a:lnTo>
                    <a:close/>
                  </a:path>
                  <a:path w="840739" h="495300">
                    <a:moveTo>
                      <a:pt x="309003" y="469569"/>
                    </a:moveTo>
                    <a:lnTo>
                      <a:pt x="308483" y="469277"/>
                    </a:lnTo>
                    <a:lnTo>
                      <a:pt x="307822" y="468617"/>
                    </a:lnTo>
                    <a:lnTo>
                      <a:pt x="307454" y="468757"/>
                    </a:lnTo>
                    <a:lnTo>
                      <a:pt x="306400" y="469125"/>
                    </a:lnTo>
                    <a:lnTo>
                      <a:pt x="305447" y="469836"/>
                    </a:lnTo>
                    <a:lnTo>
                      <a:pt x="304444" y="470408"/>
                    </a:lnTo>
                    <a:lnTo>
                      <a:pt x="304965" y="470700"/>
                    </a:lnTo>
                    <a:lnTo>
                      <a:pt x="305612" y="471347"/>
                    </a:lnTo>
                    <a:lnTo>
                      <a:pt x="305993" y="471220"/>
                    </a:lnTo>
                    <a:lnTo>
                      <a:pt x="307047" y="470839"/>
                    </a:lnTo>
                    <a:lnTo>
                      <a:pt x="308013" y="470141"/>
                    </a:lnTo>
                    <a:lnTo>
                      <a:pt x="309003" y="469569"/>
                    </a:lnTo>
                    <a:close/>
                  </a:path>
                  <a:path w="840739" h="495300">
                    <a:moveTo>
                      <a:pt x="317868" y="117157"/>
                    </a:moveTo>
                    <a:lnTo>
                      <a:pt x="316839" y="116954"/>
                    </a:lnTo>
                    <a:lnTo>
                      <a:pt x="315849" y="116611"/>
                    </a:lnTo>
                    <a:lnTo>
                      <a:pt x="314769" y="116636"/>
                    </a:lnTo>
                    <a:lnTo>
                      <a:pt x="314388" y="116636"/>
                    </a:lnTo>
                    <a:lnTo>
                      <a:pt x="313791" y="117525"/>
                    </a:lnTo>
                    <a:lnTo>
                      <a:pt x="313296" y="117995"/>
                    </a:lnTo>
                    <a:lnTo>
                      <a:pt x="314312" y="118237"/>
                    </a:lnTo>
                    <a:lnTo>
                      <a:pt x="315328" y="118465"/>
                    </a:lnTo>
                    <a:lnTo>
                      <a:pt x="316306" y="118706"/>
                    </a:lnTo>
                    <a:lnTo>
                      <a:pt x="316877" y="118122"/>
                    </a:lnTo>
                    <a:lnTo>
                      <a:pt x="317868" y="117157"/>
                    </a:lnTo>
                    <a:close/>
                  </a:path>
                  <a:path w="840739" h="495300">
                    <a:moveTo>
                      <a:pt x="320535" y="85598"/>
                    </a:moveTo>
                    <a:lnTo>
                      <a:pt x="319963" y="84963"/>
                    </a:lnTo>
                    <a:lnTo>
                      <a:pt x="319405" y="84315"/>
                    </a:lnTo>
                    <a:lnTo>
                      <a:pt x="318820" y="83654"/>
                    </a:lnTo>
                    <a:lnTo>
                      <a:pt x="318325" y="84137"/>
                    </a:lnTo>
                    <a:lnTo>
                      <a:pt x="317347" y="84797"/>
                    </a:lnTo>
                    <a:lnTo>
                      <a:pt x="317703" y="85826"/>
                    </a:lnTo>
                    <a:lnTo>
                      <a:pt x="318427" y="86448"/>
                    </a:lnTo>
                    <a:lnTo>
                      <a:pt x="318973" y="87147"/>
                    </a:lnTo>
                    <a:lnTo>
                      <a:pt x="319443" y="86664"/>
                    </a:lnTo>
                    <a:lnTo>
                      <a:pt x="320535" y="85598"/>
                    </a:lnTo>
                    <a:close/>
                  </a:path>
                  <a:path w="840739" h="495300">
                    <a:moveTo>
                      <a:pt x="331482" y="458216"/>
                    </a:moveTo>
                    <a:lnTo>
                      <a:pt x="330085" y="457441"/>
                    </a:lnTo>
                    <a:lnTo>
                      <a:pt x="329399" y="457047"/>
                    </a:lnTo>
                    <a:lnTo>
                      <a:pt x="328714" y="457860"/>
                    </a:lnTo>
                    <a:lnTo>
                      <a:pt x="327964" y="458647"/>
                    </a:lnTo>
                    <a:lnTo>
                      <a:pt x="327444" y="459511"/>
                    </a:lnTo>
                    <a:lnTo>
                      <a:pt x="327367" y="459651"/>
                    </a:lnTo>
                    <a:lnTo>
                      <a:pt x="328358" y="460044"/>
                    </a:lnTo>
                    <a:lnTo>
                      <a:pt x="328917" y="460349"/>
                    </a:lnTo>
                    <a:lnTo>
                      <a:pt x="329768" y="459651"/>
                    </a:lnTo>
                    <a:lnTo>
                      <a:pt x="331482" y="458216"/>
                    </a:lnTo>
                    <a:close/>
                  </a:path>
                  <a:path w="840739" h="495300">
                    <a:moveTo>
                      <a:pt x="333489" y="163398"/>
                    </a:moveTo>
                    <a:lnTo>
                      <a:pt x="332435" y="162801"/>
                    </a:lnTo>
                    <a:lnTo>
                      <a:pt x="331812" y="162458"/>
                    </a:lnTo>
                    <a:lnTo>
                      <a:pt x="330873" y="163042"/>
                    </a:lnTo>
                    <a:lnTo>
                      <a:pt x="329895" y="163626"/>
                    </a:lnTo>
                    <a:lnTo>
                      <a:pt x="328930" y="164236"/>
                    </a:lnTo>
                    <a:lnTo>
                      <a:pt x="329450" y="164528"/>
                    </a:lnTo>
                    <a:lnTo>
                      <a:pt x="330098" y="165176"/>
                    </a:lnTo>
                    <a:lnTo>
                      <a:pt x="330479" y="165049"/>
                    </a:lnTo>
                    <a:lnTo>
                      <a:pt x="331533" y="164668"/>
                    </a:lnTo>
                    <a:lnTo>
                      <a:pt x="332486" y="163969"/>
                    </a:lnTo>
                    <a:lnTo>
                      <a:pt x="333489" y="163398"/>
                    </a:lnTo>
                    <a:close/>
                  </a:path>
                  <a:path w="840739" h="495300">
                    <a:moveTo>
                      <a:pt x="335102" y="454761"/>
                    </a:moveTo>
                    <a:lnTo>
                      <a:pt x="334302" y="453694"/>
                    </a:lnTo>
                    <a:lnTo>
                      <a:pt x="333997" y="453009"/>
                    </a:lnTo>
                    <a:lnTo>
                      <a:pt x="333121" y="453720"/>
                    </a:lnTo>
                    <a:lnTo>
                      <a:pt x="332244" y="454406"/>
                    </a:lnTo>
                    <a:lnTo>
                      <a:pt x="331355" y="455117"/>
                    </a:lnTo>
                    <a:lnTo>
                      <a:pt x="331393" y="455637"/>
                    </a:lnTo>
                    <a:lnTo>
                      <a:pt x="331406" y="456145"/>
                    </a:lnTo>
                    <a:lnTo>
                      <a:pt x="331431" y="456666"/>
                    </a:lnTo>
                    <a:lnTo>
                      <a:pt x="332600" y="456133"/>
                    </a:lnTo>
                    <a:lnTo>
                      <a:pt x="333908" y="455701"/>
                    </a:lnTo>
                    <a:lnTo>
                      <a:pt x="334835" y="454977"/>
                    </a:lnTo>
                    <a:lnTo>
                      <a:pt x="335102" y="454761"/>
                    </a:lnTo>
                    <a:close/>
                  </a:path>
                  <a:path w="840739" h="495300">
                    <a:moveTo>
                      <a:pt x="335254" y="92913"/>
                    </a:moveTo>
                    <a:lnTo>
                      <a:pt x="334733" y="92621"/>
                    </a:lnTo>
                    <a:lnTo>
                      <a:pt x="334086" y="91960"/>
                    </a:lnTo>
                    <a:lnTo>
                      <a:pt x="332651" y="92481"/>
                    </a:lnTo>
                    <a:lnTo>
                      <a:pt x="331698" y="93167"/>
                    </a:lnTo>
                    <a:lnTo>
                      <a:pt x="330695" y="93751"/>
                    </a:lnTo>
                    <a:lnTo>
                      <a:pt x="331216" y="94043"/>
                    </a:lnTo>
                    <a:lnTo>
                      <a:pt x="331876" y="94691"/>
                    </a:lnTo>
                    <a:lnTo>
                      <a:pt x="332244" y="94551"/>
                    </a:lnTo>
                    <a:lnTo>
                      <a:pt x="333298" y="94183"/>
                    </a:lnTo>
                    <a:lnTo>
                      <a:pt x="334251" y="93484"/>
                    </a:lnTo>
                    <a:lnTo>
                      <a:pt x="335254" y="92913"/>
                    </a:lnTo>
                    <a:close/>
                  </a:path>
                  <a:path w="840739" h="495300">
                    <a:moveTo>
                      <a:pt x="335534" y="99872"/>
                    </a:moveTo>
                    <a:lnTo>
                      <a:pt x="334479" y="99275"/>
                    </a:lnTo>
                    <a:lnTo>
                      <a:pt x="333857" y="98933"/>
                    </a:lnTo>
                    <a:lnTo>
                      <a:pt x="332917" y="99517"/>
                    </a:lnTo>
                    <a:lnTo>
                      <a:pt x="331939" y="100101"/>
                    </a:lnTo>
                    <a:lnTo>
                      <a:pt x="330974" y="100711"/>
                    </a:lnTo>
                    <a:lnTo>
                      <a:pt x="331495" y="101003"/>
                    </a:lnTo>
                    <a:lnTo>
                      <a:pt x="332143" y="101663"/>
                    </a:lnTo>
                    <a:lnTo>
                      <a:pt x="332511" y="101523"/>
                    </a:lnTo>
                    <a:lnTo>
                      <a:pt x="333578" y="101142"/>
                    </a:lnTo>
                    <a:lnTo>
                      <a:pt x="334530" y="100444"/>
                    </a:lnTo>
                    <a:lnTo>
                      <a:pt x="335534" y="99872"/>
                    </a:lnTo>
                    <a:close/>
                  </a:path>
                  <a:path w="840739" h="495300">
                    <a:moveTo>
                      <a:pt x="364832" y="163753"/>
                    </a:moveTo>
                    <a:lnTo>
                      <a:pt x="363804" y="163461"/>
                    </a:lnTo>
                    <a:lnTo>
                      <a:pt x="363283" y="163169"/>
                    </a:lnTo>
                    <a:lnTo>
                      <a:pt x="361759" y="165709"/>
                    </a:lnTo>
                    <a:lnTo>
                      <a:pt x="363423" y="166649"/>
                    </a:lnTo>
                    <a:lnTo>
                      <a:pt x="363905" y="165785"/>
                    </a:lnTo>
                    <a:lnTo>
                      <a:pt x="364540" y="164909"/>
                    </a:lnTo>
                    <a:lnTo>
                      <a:pt x="364756" y="164045"/>
                    </a:lnTo>
                    <a:lnTo>
                      <a:pt x="364832" y="163753"/>
                    </a:lnTo>
                    <a:close/>
                  </a:path>
                  <a:path w="840739" h="495300">
                    <a:moveTo>
                      <a:pt x="367830" y="104457"/>
                    </a:moveTo>
                    <a:lnTo>
                      <a:pt x="366814" y="104228"/>
                    </a:lnTo>
                    <a:lnTo>
                      <a:pt x="364845" y="103759"/>
                    </a:lnTo>
                    <a:lnTo>
                      <a:pt x="363270" y="105295"/>
                    </a:lnTo>
                    <a:lnTo>
                      <a:pt x="364299" y="105498"/>
                    </a:lnTo>
                    <a:lnTo>
                      <a:pt x="365302" y="105829"/>
                    </a:lnTo>
                    <a:lnTo>
                      <a:pt x="366369" y="105829"/>
                    </a:lnTo>
                    <a:lnTo>
                      <a:pt x="366737" y="105816"/>
                    </a:lnTo>
                    <a:lnTo>
                      <a:pt x="367334" y="104940"/>
                    </a:lnTo>
                    <a:lnTo>
                      <a:pt x="367830" y="104457"/>
                    </a:lnTo>
                    <a:close/>
                  </a:path>
                  <a:path w="840739" h="495300">
                    <a:moveTo>
                      <a:pt x="386321" y="108064"/>
                    </a:moveTo>
                    <a:lnTo>
                      <a:pt x="385800" y="107759"/>
                    </a:lnTo>
                    <a:lnTo>
                      <a:pt x="385152" y="107111"/>
                    </a:lnTo>
                    <a:lnTo>
                      <a:pt x="383717" y="107632"/>
                    </a:lnTo>
                    <a:lnTo>
                      <a:pt x="382752" y="108318"/>
                    </a:lnTo>
                    <a:lnTo>
                      <a:pt x="381762" y="108902"/>
                    </a:lnTo>
                    <a:lnTo>
                      <a:pt x="382282" y="109181"/>
                    </a:lnTo>
                    <a:lnTo>
                      <a:pt x="382943" y="109842"/>
                    </a:lnTo>
                    <a:lnTo>
                      <a:pt x="383311" y="109702"/>
                    </a:lnTo>
                    <a:lnTo>
                      <a:pt x="384365" y="109334"/>
                    </a:lnTo>
                    <a:lnTo>
                      <a:pt x="385318" y="108635"/>
                    </a:lnTo>
                    <a:lnTo>
                      <a:pt x="386321" y="108064"/>
                    </a:lnTo>
                    <a:close/>
                  </a:path>
                  <a:path w="840739" h="495300">
                    <a:moveTo>
                      <a:pt x="387426" y="135915"/>
                    </a:moveTo>
                    <a:lnTo>
                      <a:pt x="386905" y="135636"/>
                    </a:lnTo>
                    <a:lnTo>
                      <a:pt x="386245" y="134975"/>
                    </a:lnTo>
                    <a:lnTo>
                      <a:pt x="385889" y="135115"/>
                    </a:lnTo>
                    <a:lnTo>
                      <a:pt x="384835" y="135483"/>
                    </a:lnTo>
                    <a:lnTo>
                      <a:pt x="383870" y="136182"/>
                    </a:lnTo>
                    <a:lnTo>
                      <a:pt x="382866" y="136753"/>
                    </a:lnTo>
                    <a:lnTo>
                      <a:pt x="383921" y="137337"/>
                    </a:lnTo>
                    <a:lnTo>
                      <a:pt x="384543" y="137693"/>
                    </a:lnTo>
                    <a:lnTo>
                      <a:pt x="386448" y="136525"/>
                    </a:lnTo>
                    <a:lnTo>
                      <a:pt x="387426" y="135915"/>
                    </a:lnTo>
                    <a:close/>
                  </a:path>
                  <a:path w="840739" h="495300">
                    <a:moveTo>
                      <a:pt x="389724" y="97802"/>
                    </a:moveTo>
                    <a:lnTo>
                      <a:pt x="389623" y="97536"/>
                    </a:lnTo>
                    <a:lnTo>
                      <a:pt x="389509" y="97218"/>
                    </a:lnTo>
                    <a:lnTo>
                      <a:pt x="389305" y="96913"/>
                    </a:lnTo>
                    <a:lnTo>
                      <a:pt x="389077" y="96634"/>
                    </a:lnTo>
                    <a:lnTo>
                      <a:pt x="388340" y="96875"/>
                    </a:lnTo>
                    <a:lnTo>
                      <a:pt x="387629" y="97167"/>
                    </a:lnTo>
                    <a:lnTo>
                      <a:pt x="386880" y="97383"/>
                    </a:lnTo>
                    <a:lnTo>
                      <a:pt x="387324" y="97904"/>
                    </a:lnTo>
                    <a:lnTo>
                      <a:pt x="387781" y="98425"/>
                    </a:lnTo>
                    <a:lnTo>
                      <a:pt x="388251" y="98945"/>
                    </a:lnTo>
                    <a:lnTo>
                      <a:pt x="388734" y="98463"/>
                    </a:lnTo>
                    <a:lnTo>
                      <a:pt x="389724" y="97802"/>
                    </a:lnTo>
                    <a:close/>
                  </a:path>
                  <a:path w="840739" h="495300">
                    <a:moveTo>
                      <a:pt x="432409" y="113614"/>
                    </a:moveTo>
                    <a:lnTo>
                      <a:pt x="431406" y="113385"/>
                    </a:lnTo>
                    <a:lnTo>
                      <a:pt x="429437" y="112915"/>
                    </a:lnTo>
                    <a:lnTo>
                      <a:pt x="427850" y="114452"/>
                    </a:lnTo>
                    <a:lnTo>
                      <a:pt x="428891" y="114655"/>
                    </a:lnTo>
                    <a:lnTo>
                      <a:pt x="429882" y="114985"/>
                    </a:lnTo>
                    <a:lnTo>
                      <a:pt x="431330" y="114985"/>
                    </a:lnTo>
                    <a:lnTo>
                      <a:pt x="431914" y="114096"/>
                    </a:lnTo>
                    <a:lnTo>
                      <a:pt x="432409" y="113614"/>
                    </a:lnTo>
                    <a:close/>
                  </a:path>
                  <a:path w="840739" h="495300">
                    <a:moveTo>
                      <a:pt x="450176" y="118237"/>
                    </a:moveTo>
                    <a:lnTo>
                      <a:pt x="450075" y="117970"/>
                    </a:lnTo>
                    <a:lnTo>
                      <a:pt x="449808" y="117208"/>
                    </a:lnTo>
                    <a:lnTo>
                      <a:pt x="449097" y="116573"/>
                    </a:lnTo>
                    <a:lnTo>
                      <a:pt x="448551" y="115900"/>
                    </a:lnTo>
                    <a:lnTo>
                      <a:pt x="448068" y="116382"/>
                    </a:lnTo>
                    <a:lnTo>
                      <a:pt x="446989" y="117424"/>
                    </a:lnTo>
                    <a:lnTo>
                      <a:pt x="448106" y="118719"/>
                    </a:lnTo>
                    <a:lnTo>
                      <a:pt x="448703" y="119380"/>
                    </a:lnTo>
                    <a:lnTo>
                      <a:pt x="449186" y="118897"/>
                    </a:lnTo>
                    <a:lnTo>
                      <a:pt x="450176" y="118237"/>
                    </a:lnTo>
                    <a:close/>
                  </a:path>
                  <a:path w="840739" h="495300">
                    <a:moveTo>
                      <a:pt x="454317" y="106959"/>
                    </a:moveTo>
                    <a:lnTo>
                      <a:pt x="454215" y="106692"/>
                    </a:lnTo>
                    <a:lnTo>
                      <a:pt x="453948" y="105930"/>
                    </a:lnTo>
                    <a:lnTo>
                      <a:pt x="453237" y="105295"/>
                    </a:lnTo>
                    <a:lnTo>
                      <a:pt x="452691" y="104622"/>
                    </a:lnTo>
                    <a:lnTo>
                      <a:pt x="452208" y="105105"/>
                    </a:lnTo>
                    <a:lnTo>
                      <a:pt x="451129" y="106146"/>
                    </a:lnTo>
                    <a:lnTo>
                      <a:pt x="452247" y="107442"/>
                    </a:lnTo>
                    <a:lnTo>
                      <a:pt x="452843" y="108102"/>
                    </a:lnTo>
                    <a:lnTo>
                      <a:pt x="453326" y="107619"/>
                    </a:lnTo>
                    <a:lnTo>
                      <a:pt x="454317" y="106959"/>
                    </a:lnTo>
                    <a:close/>
                  </a:path>
                  <a:path w="840739" h="495300">
                    <a:moveTo>
                      <a:pt x="456145" y="133807"/>
                    </a:moveTo>
                    <a:lnTo>
                      <a:pt x="455625" y="133489"/>
                    </a:lnTo>
                    <a:lnTo>
                      <a:pt x="455104" y="133210"/>
                    </a:lnTo>
                    <a:lnTo>
                      <a:pt x="454482" y="132854"/>
                    </a:lnTo>
                    <a:lnTo>
                      <a:pt x="453542" y="133438"/>
                    </a:lnTo>
                    <a:lnTo>
                      <a:pt x="452564" y="134023"/>
                    </a:lnTo>
                    <a:lnTo>
                      <a:pt x="451586" y="134632"/>
                    </a:lnTo>
                    <a:lnTo>
                      <a:pt x="452107" y="134924"/>
                    </a:lnTo>
                    <a:lnTo>
                      <a:pt x="452767" y="135585"/>
                    </a:lnTo>
                    <a:lnTo>
                      <a:pt x="453136" y="135445"/>
                    </a:lnTo>
                    <a:lnTo>
                      <a:pt x="454202" y="135077"/>
                    </a:lnTo>
                    <a:lnTo>
                      <a:pt x="455155" y="134366"/>
                    </a:lnTo>
                    <a:lnTo>
                      <a:pt x="456145" y="133807"/>
                    </a:lnTo>
                    <a:close/>
                  </a:path>
                  <a:path w="840739" h="495300">
                    <a:moveTo>
                      <a:pt x="474789" y="45288"/>
                    </a:moveTo>
                    <a:lnTo>
                      <a:pt x="473760" y="45008"/>
                    </a:lnTo>
                    <a:lnTo>
                      <a:pt x="473240" y="44704"/>
                    </a:lnTo>
                    <a:lnTo>
                      <a:pt x="472719" y="45567"/>
                    </a:lnTo>
                    <a:lnTo>
                      <a:pt x="472211" y="46431"/>
                    </a:lnTo>
                    <a:lnTo>
                      <a:pt x="471716" y="47244"/>
                    </a:lnTo>
                    <a:lnTo>
                      <a:pt x="472859" y="47904"/>
                    </a:lnTo>
                    <a:lnTo>
                      <a:pt x="473379" y="48196"/>
                    </a:lnTo>
                    <a:lnTo>
                      <a:pt x="473862" y="47332"/>
                    </a:lnTo>
                    <a:lnTo>
                      <a:pt x="474497" y="46456"/>
                    </a:lnTo>
                    <a:lnTo>
                      <a:pt x="474713" y="45593"/>
                    </a:lnTo>
                    <a:lnTo>
                      <a:pt x="474789" y="45288"/>
                    </a:lnTo>
                    <a:close/>
                  </a:path>
                  <a:path w="840739" h="495300">
                    <a:moveTo>
                      <a:pt x="475170" y="35585"/>
                    </a:moveTo>
                    <a:lnTo>
                      <a:pt x="474141" y="35369"/>
                    </a:lnTo>
                    <a:lnTo>
                      <a:pt x="473151" y="35039"/>
                    </a:lnTo>
                    <a:lnTo>
                      <a:pt x="472071" y="35052"/>
                    </a:lnTo>
                    <a:lnTo>
                      <a:pt x="471690" y="35064"/>
                    </a:lnTo>
                    <a:lnTo>
                      <a:pt x="471106" y="35941"/>
                    </a:lnTo>
                    <a:lnTo>
                      <a:pt x="470611" y="36423"/>
                    </a:lnTo>
                    <a:lnTo>
                      <a:pt x="471614" y="36664"/>
                    </a:lnTo>
                    <a:lnTo>
                      <a:pt x="472630" y="36880"/>
                    </a:lnTo>
                    <a:lnTo>
                      <a:pt x="473608" y="37122"/>
                    </a:lnTo>
                    <a:lnTo>
                      <a:pt x="475170" y="35585"/>
                    </a:lnTo>
                    <a:close/>
                  </a:path>
                  <a:path w="840739" h="495300">
                    <a:moveTo>
                      <a:pt x="477812" y="101752"/>
                    </a:moveTo>
                    <a:lnTo>
                      <a:pt x="477291" y="101447"/>
                    </a:lnTo>
                    <a:lnTo>
                      <a:pt x="476643" y="100812"/>
                    </a:lnTo>
                    <a:lnTo>
                      <a:pt x="475208" y="101320"/>
                    </a:lnTo>
                    <a:lnTo>
                      <a:pt x="474256" y="102019"/>
                    </a:lnTo>
                    <a:lnTo>
                      <a:pt x="473252" y="102590"/>
                    </a:lnTo>
                    <a:lnTo>
                      <a:pt x="473773" y="102882"/>
                    </a:lnTo>
                    <a:lnTo>
                      <a:pt x="474433" y="103543"/>
                    </a:lnTo>
                    <a:lnTo>
                      <a:pt x="474802" y="103403"/>
                    </a:lnTo>
                    <a:lnTo>
                      <a:pt x="475869" y="103022"/>
                    </a:lnTo>
                    <a:lnTo>
                      <a:pt x="476821" y="102311"/>
                    </a:lnTo>
                    <a:lnTo>
                      <a:pt x="477812" y="101752"/>
                    </a:lnTo>
                    <a:close/>
                  </a:path>
                  <a:path w="840739" h="495300">
                    <a:moveTo>
                      <a:pt x="478091" y="108712"/>
                    </a:moveTo>
                    <a:lnTo>
                      <a:pt x="477570" y="108432"/>
                    </a:lnTo>
                    <a:lnTo>
                      <a:pt x="477037" y="108115"/>
                    </a:lnTo>
                    <a:lnTo>
                      <a:pt x="476427" y="107784"/>
                    </a:lnTo>
                    <a:lnTo>
                      <a:pt x="474497" y="108953"/>
                    </a:lnTo>
                    <a:lnTo>
                      <a:pt x="473532" y="109550"/>
                    </a:lnTo>
                    <a:lnTo>
                      <a:pt x="474052" y="109842"/>
                    </a:lnTo>
                    <a:lnTo>
                      <a:pt x="474700" y="110502"/>
                    </a:lnTo>
                    <a:lnTo>
                      <a:pt x="476135" y="109982"/>
                    </a:lnTo>
                    <a:lnTo>
                      <a:pt x="477088" y="109296"/>
                    </a:lnTo>
                    <a:lnTo>
                      <a:pt x="478091" y="108712"/>
                    </a:lnTo>
                    <a:close/>
                  </a:path>
                  <a:path w="840739" h="495300">
                    <a:moveTo>
                      <a:pt x="478942" y="129781"/>
                    </a:moveTo>
                    <a:lnTo>
                      <a:pt x="478015" y="129425"/>
                    </a:lnTo>
                    <a:lnTo>
                      <a:pt x="477139" y="128981"/>
                    </a:lnTo>
                    <a:lnTo>
                      <a:pt x="476135" y="128739"/>
                    </a:lnTo>
                    <a:lnTo>
                      <a:pt x="475957" y="128714"/>
                    </a:lnTo>
                    <a:lnTo>
                      <a:pt x="475246" y="129590"/>
                    </a:lnTo>
                    <a:lnTo>
                      <a:pt x="474726" y="130086"/>
                    </a:lnTo>
                    <a:lnTo>
                      <a:pt x="476961" y="131711"/>
                    </a:lnTo>
                    <a:lnTo>
                      <a:pt x="477621" y="131076"/>
                    </a:lnTo>
                    <a:lnTo>
                      <a:pt x="478942" y="129781"/>
                    </a:lnTo>
                    <a:close/>
                  </a:path>
                  <a:path w="840739" h="495300">
                    <a:moveTo>
                      <a:pt x="496658" y="18491"/>
                    </a:moveTo>
                    <a:lnTo>
                      <a:pt x="496557" y="18224"/>
                    </a:lnTo>
                    <a:lnTo>
                      <a:pt x="496290" y="17449"/>
                    </a:lnTo>
                    <a:lnTo>
                      <a:pt x="495566" y="16827"/>
                    </a:lnTo>
                    <a:lnTo>
                      <a:pt x="495033" y="16141"/>
                    </a:lnTo>
                    <a:lnTo>
                      <a:pt x="494563" y="16624"/>
                    </a:lnTo>
                    <a:lnTo>
                      <a:pt x="493471" y="17678"/>
                    </a:lnTo>
                    <a:lnTo>
                      <a:pt x="494030" y="18313"/>
                    </a:lnTo>
                    <a:lnTo>
                      <a:pt x="495173" y="19634"/>
                    </a:lnTo>
                    <a:lnTo>
                      <a:pt x="495668" y="19151"/>
                    </a:lnTo>
                    <a:lnTo>
                      <a:pt x="496658" y="18491"/>
                    </a:lnTo>
                    <a:close/>
                  </a:path>
                  <a:path w="840739" h="495300">
                    <a:moveTo>
                      <a:pt x="518198" y="98717"/>
                    </a:moveTo>
                    <a:lnTo>
                      <a:pt x="517842" y="97675"/>
                    </a:lnTo>
                    <a:lnTo>
                      <a:pt x="517118" y="97053"/>
                    </a:lnTo>
                    <a:lnTo>
                      <a:pt x="516585" y="96367"/>
                    </a:lnTo>
                    <a:lnTo>
                      <a:pt x="516102" y="96850"/>
                    </a:lnTo>
                    <a:lnTo>
                      <a:pt x="515023" y="97904"/>
                    </a:lnTo>
                    <a:lnTo>
                      <a:pt x="515581" y="98539"/>
                    </a:lnTo>
                    <a:lnTo>
                      <a:pt x="516140" y="99199"/>
                    </a:lnTo>
                    <a:lnTo>
                      <a:pt x="516724" y="99860"/>
                    </a:lnTo>
                    <a:lnTo>
                      <a:pt x="517220" y="99377"/>
                    </a:lnTo>
                    <a:lnTo>
                      <a:pt x="518198" y="98717"/>
                    </a:lnTo>
                    <a:close/>
                  </a:path>
                  <a:path w="840739" h="495300">
                    <a:moveTo>
                      <a:pt x="519315" y="126568"/>
                    </a:moveTo>
                    <a:lnTo>
                      <a:pt x="519214" y="126301"/>
                    </a:lnTo>
                    <a:lnTo>
                      <a:pt x="518947" y="125526"/>
                    </a:lnTo>
                    <a:lnTo>
                      <a:pt x="518236" y="124904"/>
                    </a:lnTo>
                    <a:lnTo>
                      <a:pt x="517690" y="124231"/>
                    </a:lnTo>
                    <a:lnTo>
                      <a:pt x="517207" y="124714"/>
                    </a:lnTo>
                    <a:lnTo>
                      <a:pt x="516229" y="125361"/>
                    </a:lnTo>
                    <a:lnTo>
                      <a:pt x="516318" y="125641"/>
                    </a:lnTo>
                    <a:lnTo>
                      <a:pt x="516585" y="126403"/>
                    </a:lnTo>
                    <a:lnTo>
                      <a:pt x="517296" y="127025"/>
                    </a:lnTo>
                    <a:lnTo>
                      <a:pt x="517829" y="127711"/>
                    </a:lnTo>
                    <a:lnTo>
                      <a:pt x="518325" y="127228"/>
                    </a:lnTo>
                    <a:lnTo>
                      <a:pt x="519315" y="126568"/>
                    </a:lnTo>
                    <a:close/>
                  </a:path>
                  <a:path w="840739" h="495300">
                    <a:moveTo>
                      <a:pt x="519772" y="118579"/>
                    </a:moveTo>
                    <a:lnTo>
                      <a:pt x="518096" y="117640"/>
                    </a:lnTo>
                    <a:lnTo>
                      <a:pt x="515213" y="119405"/>
                    </a:lnTo>
                    <a:lnTo>
                      <a:pt x="515734" y="119710"/>
                    </a:lnTo>
                    <a:lnTo>
                      <a:pt x="516394" y="120357"/>
                    </a:lnTo>
                    <a:lnTo>
                      <a:pt x="516763" y="120218"/>
                    </a:lnTo>
                    <a:lnTo>
                      <a:pt x="517829" y="119849"/>
                    </a:lnTo>
                    <a:lnTo>
                      <a:pt x="518769" y="119151"/>
                    </a:lnTo>
                    <a:lnTo>
                      <a:pt x="519772" y="118579"/>
                    </a:lnTo>
                    <a:close/>
                  </a:path>
                  <a:path w="840739" h="495300">
                    <a:moveTo>
                      <a:pt x="520115" y="31711"/>
                    </a:moveTo>
                    <a:lnTo>
                      <a:pt x="519760" y="30670"/>
                    </a:lnTo>
                    <a:lnTo>
                      <a:pt x="519036" y="30048"/>
                    </a:lnTo>
                    <a:lnTo>
                      <a:pt x="518490" y="29362"/>
                    </a:lnTo>
                    <a:lnTo>
                      <a:pt x="518020" y="29845"/>
                    </a:lnTo>
                    <a:lnTo>
                      <a:pt x="516928" y="30899"/>
                    </a:lnTo>
                    <a:lnTo>
                      <a:pt x="517486" y="31534"/>
                    </a:lnTo>
                    <a:lnTo>
                      <a:pt x="518629" y="32854"/>
                    </a:lnTo>
                    <a:lnTo>
                      <a:pt x="519125" y="32372"/>
                    </a:lnTo>
                    <a:lnTo>
                      <a:pt x="520115" y="31711"/>
                    </a:lnTo>
                    <a:close/>
                  </a:path>
                  <a:path w="840739" h="495300">
                    <a:moveTo>
                      <a:pt x="538861" y="22110"/>
                    </a:moveTo>
                    <a:lnTo>
                      <a:pt x="538708" y="18630"/>
                    </a:lnTo>
                    <a:lnTo>
                      <a:pt x="536232" y="19862"/>
                    </a:lnTo>
                    <a:lnTo>
                      <a:pt x="534987" y="20472"/>
                    </a:lnTo>
                    <a:lnTo>
                      <a:pt x="536282" y="21005"/>
                    </a:lnTo>
                    <a:lnTo>
                      <a:pt x="537565" y="21564"/>
                    </a:lnTo>
                    <a:lnTo>
                      <a:pt x="538861" y="22110"/>
                    </a:lnTo>
                    <a:close/>
                  </a:path>
                  <a:path w="840739" h="495300">
                    <a:moveTo>
                      <a:pt x="542455" y="16789"/>
                    </a:moveTo>
                    <a:lnTo>
                      <a:pt x="541159" y="16256"/>
                    </a:lnTo>
                    <a:lnTo>
                      <a:pt x="539877" y="15697"/>
                    </a:lnTo>
                    <a:lnTo>
                      <a:pt x="538581" y="15151"/>
                    </a:lnTo>
                    <a:lnTo>
                      <a:pt x="538683" y="17462"/>
                    </a:lnTo>
                    <a:lnTo>
                      <a:pt x="538708" y="18630"/>
                    </a:lnTo>
                    <a:lnTo>
                      <a:pt x="539965" y="18021"/>
                    </a:lnTo>
                    <a:lnTo>
                      <a:pt x="541210" y="17399"/>
                    </a:lnTo>
                    <a:lnTo>
                      <a:pt x="542455" y="16789"/>
                    </a:lnTo>
                    <a:close/>
                  </a:path>
                  <a:path w="840739" h="495300">
                    <a:moveTo>
                      <a:pt x="560603" y="8839"/>
                    </a:moveTo>
                    <a:lnTo>
                      <a:pt x="559968" y="8483"/>
                    </a:lnTo>
                    <a:lnTo>
                      <a:pt x="558939" y="7886"/>
                    </a:lnTo>
                    <a:lnTo>
                      <a:pt x="558457" y="8763"/>
                    </a:lnTo>
                    <a:lnTo>
                      <a:pt x="557809" y="9626"/>
                    </a:lnTo>
                    <a:lnTo>
                      <a:pt x="557530" y="10807"/>
                    </a:lnTo>
                    <a:lnTo>
                      <a:pt x="558558" y="11087"/>
                    </a:lnTo>
                    <a:lnTo>
                      <a:pt x="559066" y="11379"/>
                    </a:lnTo>
                    <a:lnTo>
                      <a:pt x="560108" y="9664"/>
                    </a:lnTo>
                    <a:lnTo>
                      <a:pt x="560603" y="8839"/>
                    </a:lnTo>
                    <a:close/>
                  </a:path>
                  <a:path w="840739" h="495300">
                    <a:moveTo>
                      <a:pt x="571080" y="24942"/>
                    </a:moveTo>
                    <a:lnTo>
                      <a:pt x="570064" y="24701"/>
                    </a:lnTo>
                    <a:lnTo>
                      <a:pt x="568083" y="24244"/>
                    </a:lnTo>
                    <a:lnTo>
                      <a:pt x="566521" y="25781"/>
                    </a:lnTo>
                    <a:lnTo>
                      <a:pt x="567550" y="25984"/>
                    </a:lnTo>
                    <a:lnTo>
                      <a:pt x="568540" y="26327"/>
                    </a:lnTo>
                    <a:lnTo>
                      <a:pt x="569620" y="26314"/>
                    </a:lnTo>
                    <a:lnTo>
                      <a:pt x="570001" y="26301"/>
                    </a:lnTo>
                    <a:lnTo>
                      <a:pt x="570585" y="25425"/>
                    </a:lnTo>
                    <a:lnTo>
                      <a:pt x="571080" y="24942"/>
                    </a:lnTo>
                    <a:close/>
                  </a:path>
                  <a:path w="840739" h="495300">
                    <a:moveTo>
                      <a:pt x="571525" y="55537"/>
                    </a:moveTo>
                    <a:lnTo>
                      <a:pt x="570496" y="55257"/>
                    </a:lnTo>
                    <a:lnTo>
                      <a:pt x="569988" y="54965"/>
                    </a:lnTo>
                    <a:lnTo>
                      <a:pt x="568947" y="56680"/>
                    </a:lnTo>
                    <a:lnTo>
                      <a:pt x="568452" y="57505"/>
                    </a:lnTo>
                    <a:lnTo>
                      <a:pt x="569087" y="57861"/>
                    </a:lnTo>
                    <a:lnTo>
                      <a:pt x="570115" y="58445"/>
                    </a:lnTo>
                    <a:lnTo>
                      <a:pt x="570598" y="57581"/>
                    </a:lnTo>
                    <a:lnTo>
                      <a:pt x="571246" y="56718"/>
                    </a:lnTo>
                    <a:lnTo>
                      <a:pt x="571525" y="55537"/>
                    </a:lnTo>
                    <a:close/>
                  </a:path>
                  <a:path w="840739" h="495300">
                    <a:moveTo>
                      <a:pt x="573582" y="87630"/>
                    </a:moveTo>
                    <a:lnTo>
                      <a:pt x="573062" y="87337"/>
                    </a:lnTo>
                    <a:lnTo>
                      <a:pt x="572414" y="86677"/>
                    </a:lnTo>
                    <a:lnTo>
                      <a:pt x="570979" y="87198"/>
                    </a:lnTo>
                    <a:lnTo>
                      <a:pt x="570026" y="87896"/>
                    </a:lnTo>
                    <a:lnTo>
                      <a:pt x="569023" y="88468"/>
                    </a:lnTo>
                    <a:lnTo>
                      <a:pt x="569544" y="88760"/>
                    </a:lnTo>
                    <a:lnTo>
                      <a:pt x="570204" y="89408"/>
                    </a:lnTo>
                    <a:lnTo>
                      <a:pt x="571627" y="88900"/>
                    </a:lnTo>
                    <a:lnTo>
                      <a:pt x="572592" y="88201"/>
                    </a:lnTo>
                    <a:lnTo>
                      <a:pt x="573582" y="87630"/>
                    </a:lnTo>
                    <a:close/>
                  </a:path>
                  <a:path w="840739" h="495300">
                    <a:moveTo>
                      <a:pt x="573747" y="111264"/>
                    </a:moveTo>
                    <a:lnTo>
                      <a:pt x="572719" y="110972"/>
                    </a:lnTo>
                    <a:lnTo>
                      <a:pt x="572198" y="110680"/>
                    </a:lnTo>
                    <a:lnTo>
                      <a:pt x="571182" y="112395"/>
                    </a:lnTo>
                    <a:lnTo>
                      <a:pt x="570674" y="113220"/>
                    </a:lnTo>
                    <a:lnTo>
                      <a:pt x="572350" y="114160"/>
                    </a:lnTo>
                    <a:lnTo>
                      <a:pt x="572820" y="113296"/>
                    </a:lnTo>
                    <a:lnTo>
                      <a:pt x="573468" y="112433"/>
                    </a:lnTo>
                    <a:lnTo>
                      <a:pt x="573747" y="111264"/>
                    </a:lnTo>
                    <a:close/>
                  </a:path>
                  <a:path w="840739" h="495300">
                    <a:moveTo>
                      <a:pt x="574154" y="101561"/>
                    </a:moveTo>
                    <a:lnTo>
                      <a:pt x="573620" y="101269"/>
                    </a:lnTo>
                    <a:lnTo>
                      <a:pt x="572973" y="100609"/>
                    </a:lnTo>
                    <a:lnTo>
                      <a:pt x="572604" y="100749"/>
                    </a:lnTo>
                    <a:lnTo>
                      <a:pt x="571525" y="101117"/>
                    </a:lnTo>
                    <a:lnTo>
                      <a:pt x="570585" y="101841"/>
                    </a:lnTo>
                    <a:lnTo>
                      <a:pt x="569582" y="102400"/>
                    </a:lnTo>
                    <a:lnTo>
                      <a:pt x="570103" y="102704"/>
                    </a:lnTo>
                    <a:lnTo>
                      <a:pt x="570763" y="103339"/>
                    </a:lnTo>
                    <a:lnTo>
                      <a:pt x="572185" y="102831"/>
                    </a:lnTo>
                    <a:lnTo>
                      <a:pt x="573151" y="102133"/>
                    </a:lnTo>
                    <a:lnTo>
                      <a:pt x="574154" y="101561"/>
                    </a:lnTo>
                    <a:close/>
                  </a:path>
                  <a:path w="840739" h="495300">
                    <a:moveTo>
                      <a:pt x="574827" y="118960"/>
                    </a:moveTo>
                    <a:lnTo>
                      <a:pt x="574306" y="118668"/>
                    </a:lnTo>
                    <a:lnTo>
                      <a:pt x="573659" y="118021"/>
                    </a:lnTo>
                    <a:lnTo>
                      <a:pt x="573278" y="118148"/>
                    </a:lnTo>
                    <a:lnTo>
                      <a:pt x="572223" y="118529"/>
                    </a:lnTo>
                    <a:lnTo>
                      <a:pt x="571271" y="119227"/>
                    </a:lnTo>
                    <a:lnTo>
                      <a:pt x="570268" y="119799"/>
                    </a:lnTo>
                    <a:lnTo>
                      <a:pt x="571931" y="120738"/>
                    </a:lnTo>
                    <a:lnTo>
                      <a:pt x="573862" y="119570"/>
                    </a:lnTo>
                    <a:lnTo>
                      <a:pt x="574827" y="118960"/>
                    </a:lnTo>
                    <a:close/>
                  </a:path>
                  <a:path w="840739" h="495300">
                    <a:moveTo>
                      <a:pt x="588454" y="698"/>
                    </a:moveTo>
                    <a:lnTo>
                      <a:pt x="587451" y="469"/>
                    </a:lnTo>
                    <a:lnTo>
                      <a:pt x="585482" y="0"/>
                    </a:lnTo>
                    <a:lnTo>
                      <a:pt x="584390" y="1066"/>
                    </a:lnTo>
                    <a:lnTo>
                      <a:pt x="583895" y="1536"/>
                    </a:lnTo>
                    <a:lnTo>
                      <a:pt x="584936" y="1739"/>
                    </a:lnTo>
                    <a:lnTo>
                      <a:pt x="585927" y="2082"/>
                    </a:lnTo>
                    <a:lnTo>
                      <a:pt x="587375" y="2070"/>
                    </a:lnTo>
                    <a:lnTo>
                      <a:pt x="587959" y="1181"/>
                    </a:lnTo>
                    <a:lnTo>
                      <a:pt x="588454" y="698"/>
                    </a:lnTo>
                    <a:close/>
                  </a:path>
                  <a:path w="840739" h="495300">
                    <a:moveTo>
                      <a:pt x="589711" y="32042"/>
                    </a:moveTo>
                    <a:lnTo>
                      <a:pt x="588708" y="31800"/>
                    </a:lnTo>
                    <a:lnTo>
                      <a:pt x="587692" y="31572"/>
                    </a:lnTo>
                    <a:lnTo>
                      <a:pt x="586714" y="31330"/>
                    </a:lnTo>
                    <a:lnTo>
                      <a:pt x="586143" y="31915"/>
                    </a:lnTo>
                    <a:lnTo>
                      <a:pt x="585152" y="32880"/>
                    </a:lnTo>
                    <a:lnTo>
                      <a:pt x="586181" y="33083"/>
                    </a:lnTo>
                    <a:lnTo>
                      <a:pt x="587171" y="33426"/>
                    </a:lnTo>
                    <a:lnTo>
                      <a:pt x="588251" y="33413"/>
                    </a:lnTo>
                    <a:lnTo>
                      <a:pt x="588632" y="33401"/>
                    </a:lnTo>
                    <a:lnTo>
                      <a:pt x="589216" y="32524"/>
                    </a:lnTo>
                    <a:lnTo>
                      <a:pt x="589711" y="32042"/>
                    </a:lnTo>
                    <a:close/>
                  </a:path>
                  <a:path w="840739" h="495300">
                    <a:moveTo>
                      <a:pt x="592137" y="109283"/>
                    </a:moveTo>
                    <a:lnTo>
                      <a:pt x="591566" y="108635"/>
                    </a:lnTo>
                    <a:lnTo>
                      <a:pt x="591007" y="107988"/>
                    </a:lnTo>
                    <a:lnTo>
                      <a:pt x="590423" y="107327"/>
                    </a:lnTo>
                    <a:lnTo>
                      <a:pt x="589940" y="107810"/>
                    </a:lnTo>
                    <a:lnTo>
                      <a:pt x="588937" y="108470"/>
                    </a:lnTo>
                    <a:lnTo>
                      <a:pt x="589038" y="108737"/>
                    </a:lnTo>
                    <a:lnTo>
                      <a:pt x="589318" y="109512"/>
                    </a:lnTo>
                    <a:lnTo>
                      <a:pt x="590029" y="110134"/>
                    </a:lnTo>
                    <a:lnTo>
                      <a:pt x="590562" y="110807"/>
                    </a:lnTo>
                    <a:lnTo>
                      <a:pt x="591045" y="110324"/>
                    </a:lnTo>
                    <a:lnTo>
                      <a:pt x="591540" y="109842"/>
                    </a:lnTo>
                    <a:lnTo>
                      <a:pt x="592137" y="109283"/>
                    </a:lnTo>
                    <a:close/>
                  </a:path>
                  <a:path w="840739" h="495300">
                    <a:moveTo>
                      <a:pt x="597103" y="118884"/>
                    </a:moveTo>
                    <a:lnTo>
                      <a:pt x="596544" y="118249"/>
                    </a:lnTo>
                    <a:lnTo>
                      <a:pt x="595401" y="116928"/>
                    </a:lnTo>
                    <a:lnTo>
                      <a:pt x="594906" y="117424"/>
                    </a:lnTo>
                    <a:lnTo>
                      <a:pt x="593928" y="118071"/>
                    </a:lnTo>
                    <a:lnTo>
                      <a:pt x="594283" y="119113"/>
                    </a:lnTo>
                    <a:lnTo>
                      <a:pt x="595007" y="119735"/>
                    </a:lnTo>
                    <a:lnTo>
                      <a:pt x="595528" y="120434"/>
                    </a:lnTo>
                    <a:lnTo>
                      <a:pt x="596011" y="119951"/>
                    </a:lnTo>
                    <a:lnTo>
                      <a:pt x="596519" y="119468"/>
                    </a:lnTo>
                    <a:lnTo>
                      <a:pt x="597103" y="118884"/>
                    </a:lnTo>
                    <a:close/>
                  </a:path>
                  <a:path w="840739" h="495300">
                    <a:moveTo>
                      <a:pt x="617867" y="47904"/>
                    </a:moveTo>
                    <a:lnTo>
                      <a:pt x="617347" y="47612"/>
                    </a:lnTo>
                    <a:lnTo>
                      <a:pt x="616699" y="46964"/>
                    </a:lnTo>
                    <a:lnTo>
                      <a:pt x="616318" y="47091"/>
                    </a:lnTo>
                    <a:lnTo>
                      <a:pt x="615264" y="47472"/>
                    </a:lnTo>
                    <a:lnTo>
                      <a:pt x="614311" y="48171"/>
                    </a:lnTo>
                    <a:lnTo>
                      <a:pt x="613308" y="48742"/>
                    </a:lnTo>
                    <a:lnTo>
                      <a:pt x="614972" y="49682"/>
                    </a:lnTo>
                    <a:lnTo>
                      <a:pt x="616902" y="48514"/>
                    </a:lnTo>
                    <a:lnTo>
                      <a:pt x="617867" y="47904"/>
                    </a:lnTo>
                    <a:close/>
                  </a:path>
                  <a:path w="840739" h="495300">
                    <a:moveTo>
                      <a:pt x="630288" y="24904"/>
                    </a:moveTo>
                    <a:lnTo>
                      <a:pt x="629577" y="24333"/>
                    </a:lnTo>
                    <a:lnTo>
                      <a:pt x="628840" y="23799"/>
                    </a:lnTo>
                    <a:lnTo>
                      <a:pt x="628116" y="23228"/>
                    </a:lnTo>
                    <a:lnTo>
                      <a:pt x="626071" y="23609"/>
                    </a:lnTo>
                    <a:lnTo>
                      <a:pt x="626529" y="24422"/>
                    </a:lnTo>
                    <a:lnTo>
                      <a:pt x="626808" y="25400"/>
                    </a:lnTo>
                    <a:lnTo>
                      <a:pt x="627557" y="25996"/>
                    </a:lnTo>
                    <a:lnTo>
                      <a:pt x="627786" y="26162"/>
                    </a:lnTo>
                    <a:lnTo>
                      <a:pt x="629335" y="25285"/>
                    </a:lnTo>
                    <a:lnTo>
                      <a:pt x="630288" y="24904"/>
                    </a:lnTo>
                    <a:close/>
                  </a:path>
                  <a:path w="840739" h="495300">
                    <a:moveTo>
                      <a:pt x="639660" y="19342"/>
                    </a:moveTo>
                    <a:lnTo>
                      <a:pt x="639140" y="19050"/>
                    </a:lnTo>
                    <a:lnTo>
                      <a:pt x="638492" y="18402"/>
                    </a:lnTo>
                    <a:lnTo>
                      <a:pt x="637070" y="18910"/>
                    </a:lnTo>
                    <a:lnTo>
                      <a:pt x="636104" y="19608"/>
                    </a:lnTo>
                    <a:lnTo>
                      <a:pt x="635101" y="20180"/>
                    </a:lnTo>
                    <a:lnTo>
                      <a:pt x="636155" y="20777"/>
                    </a:lnTo>
                    <a:lnTo>
                      <a:pt x="636778" y="21120"/>
                    </a:lnTo>
                    <a:lnTo>
                      <a:pt x="638695" y="19951"/>
                    </a:lnTo>
                    <a:lnTo>
                      <a:pt x="639660" y="19342"/>
                    </a:lnTo>
                    <a:close/>
                  </a:path>
                  <a:path w="840739" h="495300">
                    <a:moveTo>
                      <a:pt x="640334" y="55181"/>
                    </a:moveTo>
                    <a:lnTo>
                      <a:pt x="640232" y="54914"/>
                    </a:lnTo>
                    <a:lnTo>
                      <a:pt x="639965" y="54152"/>
                    </a:lnTo>
                    <a:lnTo>
                      <a:pt x="639241" y="53517"/>
                    </a:lnTo>
                    <a:lnTo>
                      <a:pt x="638708" y="52832"/>
                    </a:lnTo>
                    <a:lnTo>
                      <a:pt x="638238" y="53314"/>
                    </a:lnTo>
                    <a:lnTo>
                      <a:pt x="637146" y="54381"/>
                    </a:lnTo>
                    <a:lnTo>
                      <a:pt x="638276" y="55664"/>
                    </a:lnTo>
                    <a:lnTo>
                      <a:pt x="638848" y="56324"/>
                    </a:lnTo>
                    <a:lnTo>
                      <a:pt x="639343" y="55841"/>
                    </a:lnTo>
                    <a:lnTo>
                      <a:pt x="640334" y="55181"/>
                    </a:lnTo>
                    <a:close/>
                  </a:path>
                  <a:path w="840739" h="495300">
                    <a:moveTo>
                      <a:pt x="642315" y="85509"/>
                    </a:moveTo>
                    <a:lnTo>
                      <a:pt x="641794" y="85217"/>
                    </a:lnTo>
                    <a:lnTo>
                      <a:pt x="641134" y="84556"/>
                    </a:lnTo>
                    <a:lnTo>
                      <a:pt x="640765" y="84696"/>
                    </a:lnTo>
                    <a:lnTo>
                      <a:pt x="639711" y="85064"/>
                    </a:lnTo>
                    <a:lnTo>
                      <a:pt x="638759" y="85775"/>
                    </a:lnTo>
                    <a:lnTo>
                      <a:pt x="637755" y="86347"/>
                    </a:lnTo>
                    <a:lnTo>
                      <a:pt x="639419" y="87287"/>
                    </a:lnTo>
                    <a:lnTo>
                      <a:pt x="640359" y="86702"/>
                    </a:lnTo>
                    <a:lnTo>
                      <a:pt x="641337" y="86118"/>
                    </a:lnTo>
                    <a:lnTo>
                      <a:pt x="642315" y="85509"/>
                    </a:lnTo>
                    <a:close/>
                  </a:path>
                  <a:path w="840739" h="495300">
                    <a:moveTo>
                      <a:pt x="651979" y="97751"/>
                    </a:moveTo>
                    <a:lnTo>
                      <a:pt x="651459" y="97459"/>
                    </a:lnTo>
                    <a:lnTo>
                      <a:pt x="650811" y="96799"/>
                    </a:lnTo>
                    <a:lnTo>
                      <a:pt x="649376" y="97320"/>
                    </a:lnTo>
                    <a:lnTo>
                      <a:pt x="648411" y="98018"/>
                    </a:lnTo>
                    <a:lnTo>
                      <a:pt x="647420" y="98590"/>
                    </a:lnTo>
                    <a:lnTo>
                      <a:pt x="649084" y="99529"/>
                    </a:lnTo>
                    <a:lnTo>
                      <a:pt x="650024" y="98945"/>
                    </a:lnTo>
                    <a:lnTo>
                      <a:pt x="651002" y="98361"/>
                    </a:lnTo>
                    <a:lnTo>
                      <a:pt x="651979" y="97751"/>
                    </a:lnTo>
                    <a:close/>
                  </a:path>
                  <a:path w="840739" h="495300">
                    <a:moveTo>
                      <a:pt x="654812" y="398894"/>
                    </a:moveTo>
                    <a:lnTo>
                      <a:pt x="654291" y="398602"/>
                    </a:lnTo>
                    <a:lnTo>
                      <a:pt x="653783" y="398310"/>
                    </a:lnTo>
                    <a:lnTo>
                      <a:pt x="653148" y="397954"/>
                    </a:lnTo>
                    <a:lnTo>
                      <a:pt x="652919" y="398094"/>
                    </a:lnTo>
                    <a:lnTo>
                      <a:pt x="653072" y="398627"/>
                    </a:lnTo>
                    <a:lnTo>
                      <a:pt x="653364" y="399072"/>
                    </a:lnTo>
                    <a:lnTo>
                      <a:pt x="653618" y="399542"/>
                    </a:lnTo>
                    <a:lnTo>
                      <a:pt x="654011" y="399313"/>
                    </a:lnTo>
                    <a:lnTo>
                      <a:pt x="654418" y="399122"/>
                    </a:lnTo>
                    <a:lnTo>
                      <a:pt x="654812" y="398894"/>
                    </a:lnTo>
                    <a:close/>
                  </a:path>
                  <a:path w="840739" h="495300">
                    <a:moveTo>
                      <a:pt x="677443" y="391223"/>
                    </a:moveTo>
                    <a:lnTo>
                      <a:pt x="676440" y="390994"/>
                    </a:lnTo>
                    <a:lnTo>
                      <a:pt x="674471" y="390525"/>
                    </a:lnTo>
                    <a:lnTo>
                      <a:pt x="672884" y="392061"/>
                    </a:lnTo>
                    <a:lnTo>
                      <a:pt x="673925" y="392264"/>
                    </a:lnTo>
                    <a:lnTo>
                      <a:pt x="674916" y="392595"/>
                    </a:lnTo>
                    <a:lnTo>
                      <a:pt x="675995" y="392595"/>
                    </a:lnTo>
                    <a:lnTo>
                      <a:pt x="676363" y="392582"/>
                    </a:lnTo>
                    <a:lnTo>
                      <a:pt x="676948" y="391706"/>
                    </a:lnTo>
                    <a:lnTo>
                      <a:pt x="677443" y="391223"/>
                    </a:lnTo>
                    <a:close/>
                  </a:path>
                  <a:path w="840739" h="495300">
                    <a:moveTo>
                      <a:pt x="682574" y="404317"/>
                    </a:moveTo>
                    <a:lnTo>
                      <a:pt x="681520" y="403720"/>
                    </a:lnTo>
                    <a:lnTo>
                      <a:pt x="680897" y="403377"/>
                    </a:lnTo>
                    <a:lnTo>
                      <a:pt x="679958" y="403961"/>
                    </a:lnTo>
                    <a:lnTo>
                      <a:pt x="678980" y="404545"/>
                    </a:lnTo>
                    <a:lnTo>
                      <a:pt x="678014" y="405155"/>
                    </a:lnTo>
                    <a:lnTo>
                      <a:pt x="678535" y="405447"/>
                    </a:lnTo>
                    <a:lnTo>
                      <a:pt x="679183" y="406107"/>
                    </a:lnTo>
                    <a:lnTo>
                      <a:pt x="679551" y="405968"/>
                    </a:lnTo>
                    <a:lnTo>
                      <a:pt x="680618" y="405587"/>
                    </a:lnTo>
                    <a:lnTo>
                      <a:pt x="681570" y="404888"/>
                    </a:lnTo>
                    <a:lnTo>
                      <a:pt x="682574" y="404317"/>
                    </a:lnTo>
                    <a:close/>
                  </a:path>
                  <a:path w="840739" h="495300">
                    <a:moveTo>
                      <a:pt x="704316" y="394195"/>
                    </a:moveTo>
                    <a:lnTo>
                      <a:pt x="703948" y="393153"/>
                    </a:lnTo>
                    <a:lnTo>
                      <a:pt x="703237" y="392518"/>
                    </a:lnTo>
                    <a:lnTo>
                      <a:pt x="702691" y="391845"/>
                    </a:lnTo>
                    <a:lnTo>
                      <a:pt x="701725" y="392811"/>
                    </a:lnTo>
                    <a:lnTo>
                      <a:pt x="701141" y="393369"/>
                    </a:lnTo>
                    <a:lnTo>
                      <a:pt x="701687" y="394017"/>
                    </a:lnTo>
                    <a:lnTo>
                      <a:pt x="702843" y="395325"/>
                    </a:lnTo>
                    <a:lnTo>
                      <a:pt x="703338" y="394843"/>
                    </a:lnTo>
                    <a:lnTo>
                      <a:pt x="704316" y="394195"/>
                    </a:lnTo>
                    <a:close/>
                  </a:path>
                  <a:path w="840739" h="495300">
                    <a:moveTo>
                      <a:pt x="713498" y="394220"/>
                    </a:moveTo>
                    <a:lnTo>
                      <a:pt x="712470" y="393941"/>
                    </a:lnTo>
                    <a:lnTo>
                      <a:pt x="711962" y="393649"/>
                    </a:lnTo>
                    <a:lnTo>
                      <a:pt x="710920" y="395363"/>
                    </a:lnTo>
                    <a:lnTo>
                      <a:pt x="710425" y="396189"/>
                    </a:lnTo>
                    <a:lnTo>
                      <a:pt x="711060" y="396544"/>
                    </a:lnTo>
                    <a:lnTo>
                      <a:pt x="712089" y="397129"/>
                    </a:lnTo>
                    <a:lnTo>
                      <a:pt x="712571" y="396265"/>
                    </a:lnTo>
                    <a:lnTo>
                      <a:pt x="713219" y="395401"/>
                    </a:lnTo>
                    <a:lnTo>
                      <a:pt x="713498" y="394220"/>
                    </a:lnTo>
                    <a:close/>
                  </a:path>
                  <a:path w="840739" h="495300">
                    <a:moveTo>
                      <a:pt x="727824" y="388962"/>
                    </a:moveTo>
                    <a:lnTo>
                      <a:pt x="727303" y="388670"/>
                    </a:lnTo>
                    <a:lnTo>
                      <a:pt x="726655" y="388023"/>
                    </a:lnTo>
                    <a:lnTo>
                      <a:pt x="726274" y="388150"/>
                    </a:lnTo>
                    <a:lnTo>
                      <a:pt x="725220" y="388531"/>
                    </a:lnTo>
                    <a:lnTo>
                      <a:pt x="724268" y="389229"/>
                    </a:lnTo>
                    <a:lnTo>
                      <a:pt x="723265" y="389801"/>
                    </a:lnTo>
                    <a:lnTo>
                      <a:pt x="724928" y="390740"/>
                    </a:lnTo>
                    <a:lnTo>
                      <a:pt x="726859" y="389572"/>
                    </a:lnTo>
                    <a:lnTo>
                      <a:pt x="727824" y="388962"/>
                    </a:lnTo>
                    <a:close/>
                  </a:path>
                  <a:path w="840739" h="495300">
                    <a:moveTo>
                      <a:pt x="735736" y="491858"/>
                    </a:moveTo>
                    <a:lnTo>
                      <a:pt x="734707" y="491578"/>
                    </a:lnTo>
                    <a:lnTo>
                      <a:pt x="734187" y="491274"/>
                    </a:lnTo>
                    <a:lnTo>
                      <a:pt x="733679" y="492137"/>
                    </a:lnTo>
                    <a:lnTo>
                      <a:pt x="732663" y="493814"/>
                    </a:lnTo>
                    <a:lnTo>
                      <a:pt x="733298" y="494169"/>
                    </a:lnTo>
                    <a:lnTo>
                      <a:pt x="733818" y="494474"/>
                    </a:lnTo>
                    <a:lnTo>
                      <a:pt x="734339" y="494766"/>
                    </a:lnTo>
                    <a:lnTo>
                      <a:pt x="734809" y="493890"/>
                    </a:lnTo>
                    <a:lnTo>
                      <a:pt x="735457" y="493026"/>
                    </a:lnTo>
                    <a:lnTo>
                      <a:pt x="735660" y="492163"/>
                    </a:lnTo>
                    <a:lnTo>
                      <a:pt x="735736" y="491858"/>
                    </a:lnTo>
                    <a:close/>
                  </a:path>
                  <a:path w="840739" h="495300">
                    <a:moveTo>
                      <a:pt x="745655" y="490931"/>
                    </a:moveTo>
                    <a:lnTo>
                      <a:pt x="745134" y="490626"/>
                    </a:lnTo>
                    <a:lnTo>
                      <a:pt x="744486" y="489978"/>
                    </a:lnTo>
                    <a:lnTo>
                      <a:pt x="744105" y="490105"/>
                    </a:lnTo>
                    <a:lnTo>
                      <a:pt x="743051" y="490499"/>
                    </a:lnTo>
                    <a:lnTo>
                      <a:pt x="742086" y="491185"/>
                    </a:lnTo>
                    <a:lnTo>
                      <a:pt x="741095" y="491769"/>
                    </a:lnTo>
                    <a:lnTo>
                      <a:pt x="741616" y="492048"/>
                    </a:lnTo>
                    <a:lnTo>
                      <a:pt x="742759" y="492696"/>
                    </a:lnTo>
                    <a:lnTo>
                      <a:pt x="745655" y="490931"/>
                    </a:lnTo>
                    <a:close/>
                  </a:path>
                  <a:path w="840739" h="495300">
                    <a:moveTo>
                      <a:pt x="767562" y="484263"/>
                    </a:moveTo>
                    <a:lnTo>
                      <a:pt x="767461" y="483997"/>
                    </a:lnTo>
                    <a:lnTo>
                      <a:pt x="767194" y="483235"/>
                    </a:lnTo>
                    <a:lnTo>
                      <a:pt x="766470" y="482600"/>
                    </a:lnTo>
                    <a:lnTo>
                      <a:pt x="765937" y="481926"/>
                    </a:lnTo>
                    <a:lnTo>
                      <a:pt x="765454" y="482409"/>
                    </a:lnTo>
                    <a:lnTo>
                      <a:pt x="764476" y="483057"/>
                    </a:lnTo>
                    <a:lnTo>
                      <a:pt x="764565" y="483336"/>
                    </a:lnTo>
                    <a:lnTo>
                      <a:pt x="764832" y="484111"/>
                    </a:lnTo>
                    <a:lnTo>
                      <a:pt x="765543" y="484720"/>
                    </a:lnTo>
                    <a:lnTo>
                      <a:pt x="766076" y="485406"/>
                    </a:lnTo>
                    <a:lnTo>
                      <a:pt x="766559" y="484924"/>
                    </a:lnTo>
                    <a:lnTo>
                      <a:pt x="767562" y="484263"/>
                    </a:lnTo>
                    <a:close/>
                  </a:path>
                  <a:path w="840739" h="495300">
                    <a:moveTo>
                      <a:pt x="782218" y="487692"/>
                    </a:moveTo>
                    <a:lnTo>
                      <a:pt x="781697" y="487400"/>
                    </a:lnTo>
                    <a:lnTo>
                      <a:pt x="781050" y="486740"/>
                    </a:lnTo>
                    <a:lnTo>
                      <a:pt x="779614" y="487260"/>
                    </a:lnTo>
                    <a:lnTo>
                      <a:pt x="778662" y="487959"/>
                    </a:lnTo>
                    <a:lnTo>
                      <a:pt x="777659" y="488530"/>
                    </a:lnTo>
                    <a:lnTo>
                      <a:pt x="779322" y="489470"/>
                    </a:lnTo>
                    <a:lnTo>
                      <a:pt x="780262" y="488886"/>
                    </a:lnTo>
                    <a:lnTo>
                      <a:pt x="781253" y="488302"/>
                    </a:lnTo>
                    <a:lnTo>
                      <a:pt x="782218" y="487692"/>
                    </a:lnTo>
                    <a:close/>
                  </a:path>
                  <a:path w="840739" h="495300">
                    <a:moveTo>
                      <a:pt x="825550" y="423595"/>
                    </a:moveTo>
                    <a:lnTo>
                      <a:pt x="825030" y="423303"/>
                    </a:lnTo>
                    <a:lnTo>
                      <a:pt x="824369" y="422656"/>
                    </a:lnTo>
                    <a:lnTo>
                      <a:pt x="824001" y="422795"/>
                    </a:lnTo>
                    <a:lnTo>
                      <a:pt x="822947" y="423164"/>
                    </a:lnTo>
                    <a:lnTo>
                      <a:pt x="821982" y="423862"/>
                    </a:lnTo>
                    <a:lnTo>
                      <a:pt x="820991" y="424434"/>
                    </a:lnTo>
                    <a:lnTo>
                      <a:pt x="821512" y="424726"/>
                    </a:lnTo>
                    <a:lnTo>
                      <a:pt x="822159" y="425386"/>
                    </a:lnTo>
                    <a:lnTo>
                      <a:pt x="823595" y="424865"/>
                    </a:lnTo>
                    <a:lnTo>
                      <a:pt x="824547" y="424180"/>
                    </a:lnTo>
                    <a:lnTo>
                      <a:pt x="825550" y="423595"/>
                    </a:lnTo>
                    <a:close/>
                  </a:path>
                  <a:path w="840739" h="495300">
                    <a:moveTo>
                      <a:pt x="831900" y="468033"/>
                    </a:moveTo>
                    <a:lnTo>
                      <a:pt x="830884" y="467804"/>
                    </a:lnTo>
                    <a:lnTo>
                      <a:pt x="828916" y="467334"/>
                    </a:lnTo>
                    <a:lnTo>
                      <a:pt x="827824" y="468401"/>
                    </a:lnTo>
                    <a:lnTo>
                      <a:pt x="827328" y="468871"/>
                    </a:lnTo>
                    <a:lnTo>
                      <a:pt x="828370" y="469074"/>
                    </a:lnTo>
                    <a:lnTo>
                      <a:pt x="829360" y="469417"/>
                    </a:lnTo>
                    <a:lnTo>
                      <a:pt x="830808" y="469404"/>
                    </a:lnTo>
                    <a:lnTo>
                      <a:pt x="831405" y="468528"/>
                    </a:lnTo>
                    <a:lnTo>
                      <a:pt x="831900" y="468033"/>
                    </a:lnTo>
                    <a:close/>
                  </a:path>
                  <a:path w="840739" h="495300">
                    <a:moveTo>
                      <a:pt x="840638" y="473951"/>
                    </a:moveTo>
                    <a:lnTo>
                      <a:pt x="840092" y="473303"/>
                    </a:lnTo>
                    <a:lnTo>
                      <a:pt x="838936" y="471995"/>
                    </a:lnTo>
                    <a:lnTo>
                      <a:pt x="838441" y="472478"/>
                    </a:lnTo>
                    <a:lnTo>
                      <a:pt x="837463" y="473125"/>
                    </a:lnTo>
                    <a:lnTo>
                      <a:pt x="837565" y="473405"/>
                    </a:lnTo>
                    <a:lnTo>
                      <a:pt x="837831" y="474179"/>
                    </a:lnTo>
                    <a:lnTo>
                      <a:pt x="838542" y="474802"/>
                    </a:lnTo>
                    <a:lnTo>
                      <a:pt x="839076" y="475475"/>
                    </a:lnTo>
                    <a:lnTo>
                      <a:pt x="839571" y="474992"/>
                    </a:lnTo>
                    <a:lnTo>
                      <a:pt x="840054" y="474510"/>
                    </a:lnTo>
                    <a:lnTo>
                      <a:pt x="840638" y="473951"/>
                    </a:lnTo>
                    <a:close/>
                  </a:path>
                </a:pathLst>
              </a:custGeom>
              <a:solidFill>
                <a:srgbClr val="4F5252">
                  <a:alpha val="29998"/>
                </a:srgbClr>
              </a:solidFill>
            </p:spPr>
            <p:txBody>
              <a:bodyPr wrap="square" lIns="0" tIns="0" rIns="0" bIns="0" rtlCol="0"/>
              <a:lstStyle/>
              <a:p>
                <a:endParaRPr/>
              </a:p>
            </p:txBody>
          </p:sp>
          <p:sp>
            <p:nvSpPr>
              <p:cNvPr id="134" name="object 205">
                <a:extLst>
                  <a:ext uri="{FF2B5EF4-FFF2-40B4-BE49-F238E27FC236}">
                    <a16:creationId xmlns:a16="http://schemas.microsoft.com/office/drawing/2014/main" id="{059BDA1A-56E6-7F0F-AA9C-6E9E75F8572B}"/>
                  </a:ext>
                </a:extLst>
              </p:cNvPr>
              <p:cNvSpPr/>
              <p:nvPr/>
            </p:nvSpPr>
            <p:spPr>
              <a:xfrm>
                <a:off x="3899611" y="7782102"/>
                <a:ext cx="1011555" cy="1215390"/>
              </a:xfrm>
              <a:custGeom>
                <a:avLst/>
                <a:gdLst/>
                <a:ahLst/>
                <a:cxnLst/>
                <a:rect l="l" t="t" r="r" b="b"/>
                <a:pathLst>
                  <a:path w="1011554" h="1215390">
                    <a:moveTo>
                      <a:pt x="28232" y="1036345"/>
                    </a:moveTo>
                    <a:lnTo>
                      <a:pt x="27800" y="1036027"/>
                    </a:lnTo>
                    <a:lnTo>
                      <a:pt x="27165" y="1035367"/>
                    </a:lnTo>
                    <a:lnTo>
                      <a:pt x="25768" y="1035672"/>
                    </a:lnTo>
                    <a:lnTo>
                      <a:pt x="24371" y="1035862"/>
                    </a:lnTo>
                    <a:lnTo>
                      <a:pt x="17589" y="1041996"/>
                    </a:lnTo>
                    <a:lnTo>
                      <a:pt x="4229" y="1054481"/>
                    </a:lnTo>
                    <a:lnTo>
                      <a:pt x="0" y="1068387"/>
                    </a:lnTo>
                    <a:lnTo>
                      <a:pt x="1155" y="1067244"/>
                    </a:lnTo>
                    <a:lnTo>
                      <a:pt x="1879" y="1065733"/>
                    </a:lnTo>
                    <a:lnTo>
                      <a:pt x="1651" y="1063434"/>
                    </a:lnTo>
                    <a:lnTo>
                      <a:pt x="1625" y="1063218"/>
                    </a:lnTo>
                    <a:lnTo>
                      <a:pt x="6223" y="1063142"/>
                    </a:lnTo>
                    <a:lnTo>
                      <a:pt x="12115" y="1065657"/>
                    </a:lnTo>
                    <a:lnTo>
                      <a:pt x="14668" y="1065720"/>
                    </a:lnTo>
                    <a:lnTo>
                      <a:pt x="7861" y="1058519"/>
                    </a:lnTo>
                    <a:lnTo>
                      <a:pt x="8013" y="1056932"/>
                    </a:lnTo>
                    <a:lnTo>
                      <a:pt x="16344" y="1049731"/>
                    </a:lnTo>
                    <a:lnTo>
                      <a:pt x="27901" y="1038618"/>
                    </a:lnTo>
                    <a:lnTo>
                      <a:pt x="27901" y="1037361"/>
                    </a:lnTo>
                    <a:lnTo>
                      <a:pt x="28232" y="1036345"/>
                    </a:lnTo>
                    <a:close/>
                  </a:path>
                  <a:path w="1011554" h="1215390">
                    <a:moveTo>
                      <a:pt x="56324" y="924699"/>
                    </a:moveTo>
                    <a:lnTo>
                      <a:pt x="46837" y="921778"/>
                    </a:lnTo>
                    <a:lnTo>
                      <a:pt x="42037" y="925385"/>
                    </a:lnTo>
                    <a:lnTo>
                      <a:pt x="40868" y="926655"/>
                    </a:lnTo>
                    <a:lnTo>
                      <a:pt x="40132" y="928103"/>
                    </a:lnTo>
                    <a:lnTo>
                      <a:pt x="40043" y="928243"/>
                    </a:lnTo>
                    <a:lnTo>
                      <a:pt x="39916" y="928522"/>
                    </a:lnTo>
                    <a:lnTo>
                      <a:pt x="38239" y="933958"/>
                    </a:lnTo>
                    <a:lnTo>
                      <a:pt x="35090" y="944676"/>
                    </a:lnTo>
                    <a:lnTo>
                      <a:pt x="42926" y="937120"/>
                    </a:lnTo>
                    <a:lnTo>
                      <a:pt x="50901" y="929652"/>
                    </a:lnTo>
                    <a:lnTo>
                      <a:pt x="56324" y="924699"/>
                    </a:lnTo>
                    <a:close/>
                  </a:path>
                  <a:path w="1011554" h="1215390">
                    <a:moveTo>
                      <a:pt x="57340" y="925004"/>
                    </a:moveTo>
                    <a:lnTo>
                      <a:pt x="56921" y="924153"/>
                    </a:lnTo>
                    <a:lnTo>
                      <a:pt x="56324" y="924699"/>
                    </a:lnTo>
                    <a:lnTo>
                      <a:pt x="57340" y="925004"/>
                    </a:lnTo>
                    <a:close/>
                  </a:path>
                  <a:path w="1011554" h="1215390">
                    <a:moveTo>
                      <a:pt x="87172" y="897178"/>
                    </a:moveTo>
                    <a:lnTo>
                      <a:pt x="86741" y="896556"/>
                    </a:lnTo>
                    <a:lnTo>
                      <a:pt x="83794" y="897204"/>
                    </a:lnTo>
                    <a:lnTo>
                      <a:pt x="87172" y="897178"/>
                    </a:lnTo>
                    <a:close/>
                  </a:path>
                  <a:path w="1011554" h="1215390">
                    <a:moveTo>
                      <a:pt x="92278" y="904570"/>
                    </a:moveTo>
                    <a:lnTo>
                      <a:pt x="87185" y="897204"/>
                    </a:lnTo>
                    <a:lnTo>
                      <a:pt x="83794" y="897204"/>
                    </a:lnTo>
                    <a:lnTo>
                      <a:pt x="80073" y="897204"/>
                    </a:lnTo>
                    <a:lnTo>
                      <a:pt x="73748" y="901700"/>
                    </a:lnTo>
                    <a:lnTo>
                      <a:pt x="70485" y="905713"/>
                    </a:lnTo>
                    <a:lnTo>
                      <a:pt x="62674" y="912152"/>
                    </a:lnTo>
                    <a:lnTo>
                      <a:pt x="60871" y="917663"/>
                    </a:lnTo>
                    <a:lnTo>
                      <a:pt x="52768" y="915809"/>
                    </a:lnTo>
                    <a:lnTo>
                      <a:pt x="56921" y="924153"/>
                    </a:lnTo>
                    <a:lnTo>
                      <a:pt x="58966" y="922274"/>
                    </a:lnTo>
                    <a:lnTo>
                      <a:pt x="64122" y="917663"/>
                    </a:lnTo>
                    <a:lnTo>
                      <a:pt x="70700" y="911783"/>
                    </a:lnTo>
                    <a:lnTo>
                      <a:pt x="72771" y="907338"/>
                    </a:lnTo>
                    <a:lnTo>
                      <a:pt x="83680" y="906945"/>
                    </a:lnTo>
                    <a:lnTo>
                      <a:pt x="92278" y="904570"/>
                    </a:lnTo>
                    <a:close/>
                  </a:path>
                  <a:path w="1011554" h="1215390">
                    <a:moveTo>
                      <a:pt x="113118" y="965708"/>
                    </a:moveTo>
                    <a:lnTo>
                      <a:pt x="112522" y="963803"/>
                    </a:lnTo>
                    <a:lnTo>
                      <a:pt x="112585" y="962444"/>
                    </a:lnTo>
                    <a:lnTo>
                      <a:pt x="111417" y="962748"/>
                    </a:lnTo>
                    <a:lnTo>
                      <a:pt x="110032" y="962837"/>
                    </a:lnTo>
                    <a:lnTo>
                      <a:pt x="107708" y="964399"/>
                    </a:lnTo>
                    <a:lnTo>
                      <a:pt x="106565" y="965708"/>
                    </a:lnTo>
                    <a:lnTo>
                      <a:pt x="86690" y="984173"/>
                    </a:lnTo>
                    <a:lnTo>
                      <a:pt x="83286" y="990269"/>
                    </a:lnTo>
                    <a:lnTo>
                      <a:pt x="70231" y="994575"/>
                    </a:lnTo>
                    <a:lnTo>
                      <a:pt x="69773" y="1000366"/>
                    </a:lnTo>
                    <a:lnTo>
                      <a:pt x="61277" y="1007198"/>
                    </a:lnTo>
                    <a:lnTo>
                      <a:pt x="54241" y="1008062"/>
                    </a:lnTo>
                    <a:lnTo>
                      <a:pt x="53365" y="1014679"/>
                    </a:lnTo>
                    <a:lnTo>
                      <a:pt x="53098" y="1016736"/>
                    </a:lnTo>
                    <a:lnTo>
                      <a:pt x="48780" y="1017600"/>
                    </a:lnTo>
                    <a:lnTo>
                      <a:pt x="44145" y="1019848"/>
                    </a:lnTo>
                    <a:lnTo>
                      <a:pt x="41529" y="1020292"/>
                    </a:lnTo>
                    <a:lnTo>
                      <a:pt x="38735" y="1022515"/>
                    </a:lnTo>
                    <a:lnTo>
                      <a:pt x="38785" y="1024496"/>
                    </a:lnTo>
                    <a:lnTo>
                      <a:pt x="38303" y="1025994"/>
                    </a:lnTo>
                    <a:lnTo>
                      <a:pt x="40754" y="1026198"/>
                    </a:lnTo>
                    <a:lnTo>
                      <a:pt x="43700" y="1027112"/>
                    </a:lnTo>
                    <a:lnTo>
                      <a:pt x="48361" y="1025512"/>
                    </a:lnTo>
                    <a:lnTo>
                      <a:pt x="50685" y="1023721"/>
                    </a:lnTo>
                    <a:lnTo>
                      <a:pt x="106032" y="972426"/>
                    </a:lnTo>
                    <a:lnTo>
                      <a:pt x="113118" y="965708"/>
                    </a:lnTo>
                    <a:close/>
                  </a:path>
                  <a:path w="1011554" h="1215390">
                    <a:moveTo>
                      <a:pt x="126784" y="1184452"/>
                    </a:moveTo>
                    <a:lnTo>
                      <a:pt x="126428" y="1182992"/>
                    </a:lnTo>
                    <a:lnTo>
                      <a:pt x="126555" y="1181900"/>
                    </a:lnTo>
                    <a:lnTo>
                      <a:pt x="125310" y="1181950"/>
                    </a:lnTo>
                    <a:lnTo>
                      <a:pt x="123939" y="1181785"/>
                    </a:lnTo>
                    <a:lnTo>
                      <a:pt x="120142" y="1182789"/>
                    </a:lnTo>
                    <a:lnTo>
                      <a:pt x="115138" y="1183589"/>
                    </a:lnTo>
                    <a:lnTo>
                      <a:pt x="115379" y="1184554"/>
                    </a:lnTo>
                    <a:lnTo>
                      <a:pt x="117271" y="1191983"/>
                    </a:lnTo>
                    <a:lnTo>
                      <a:pt x="107010" y="1186954"/>
                    </a:lnTo>
                    <a:lnTo>
                      <a:pt x="103911" y="1195451"/>
                    </a:lnTo>
                    <a:lnTo>
                      <a:pt x="98996" y="1197914"/>
                    </a:lnTo>
                    <a:lnTo>
                      <a:pt x="92176" y="1204239"/>
                    </a:lnTo>
                    <a:lnTo>
                      <a:pt x="88696" y="1207338"/>
                    </a:lnTo>
                    <a:lnTo>
                      <a:pt x="84734" y="1211313"/>
                    </a:lnTo>
                    <a:lnTo>
                      <a:pt x="84759" y="1212596"/>
                    </a:lnTo>
                    <a:lnTo>
                      <a:pt x="84467" y="1213599"/>
                    </a:lnTo>
                    <a:lnTo>
                      <a:pt x="86385" y="1214031"/>
                    </a:lnTo>
                    <a:lnTo>
                      <a:pt x="88557" y="1214996"/>
                    </a:lnTo>
                    <a:lnTo>
                      <a:pt x="92608" y="1214412"/>
                    </a:lnTo>
                    <a:lnTo>
                      <a:pt x="95148" y="1213675"/>
                    </a:lnTo>
                    <a:lnTo>
                      <a:pt x="101676" y="1208227"/>
                    </a:lnTo>
                    <a:lnTo>
                      <a:pt x="106197" y="1203731"/>
                    </a:lnTo>
                    <a:lnTo>
                      <a:pt x="115976" y="1194650"/>
                    </a:lnTo>
                    <a:lnTo>
                      <a:pt x="121145" y="1189964"/>
                    </a:lnTo>
                    <a:lnTo>
                      <a:pt x="126784" y="1184452"/>
                    </a:lnTo>
                    <a:close/>
                  </a:path>
                  <a:path w="1011554" h="1215390">
                    <a:moveTo>
                      <a:pt x="216369" y="719404"/>
                    </a:moveTo>
                    <a:lnTo>
                      <a:pt x="215696" y="718108"/>
                    </a:lnTo>
                    <a:lnTo>
                      <a:pt x="215493" y="717080"/>
                    </a:lnTo>
                    <a:lnTo>
                      <a:pt x="214299" y="717334"/>
                    </a:lnTo>
                    <a:lnTo>
                      <a:pt x="212661" y="717245"/>
                    </a:lnTo>
                    <a:lnTo>
                      <a:pt x="171043" y="755688"/>
                    </a:lnTo>
                    <a:lnTo>
                      <a:pt x="173101" y="760044"/>
                    </a:lnTo>
                    <a:lnTo>
                      <a:pt x="168084" y="760552"/>
                    </a:lnTo>
                    <a:lnTo>
                      <a:pt x="166560" y="763854"/>
                    </a:lnTo>
                    <a:lnTo>
                      <a:pt x="165684" y="767803"/>
                    </a:lnTo>
                    <a:lnTo>
                      <a:pt x="162661" y="770255"/>
                    </a:lnTo>
                    <a:lnTo>
                      <a:pt x="159004" y="770991"/>
                    </a:lnTo>
                    <a:lnTo>
                      <a:pt x="151485" y="770394"/>
                    </a:lnTo>
                    <a:lnTo>
                      <a:pt x="154393" y="777455"/>
                    </a:lnTo>
                    <a:lnTo>
                      <a:pt x="149148" y="777900"/>
                    </a:lnTo>
                    <a:lnTo>
                      <a:pt x="146685" y="780072"/>
                    </a:lnTo>
                    <a:lnTo>
                      <a:pt x="145389" y="787552"/>
                    </a:lnTo>
                    <a:lnTo>
                      <a:pt x="141147" y="790257"/>
                    </a:lnTo>
                    <a:lnTo>
                      <a:pt x="129616" y="790816"/>
                    </a:lnTo>
                    <a:lnTo>
                      <a:pt x="128727" y="794981"/>
                    </a:lnTo>
                    <a:lnTo>
                      <a:pt x="129286" y="802373"/>
                    </a:lnTo>
                    <a:lnTo>
                      <a:pt x="128181" y="803770"/>
                    </a:lnTo>
                    <a:lnTo>
                      <a:pt x="127635" y="805256"/>
                    </a:lnTo>
                    <a:lnTo>
                      <a:pt x="129298" y="804799"/>
                    </a:lnTo>
                    <a:lnTo>
                      <a:pt x="131521" y="804786"/>
                    </a:lnTo>
                    <a:lnTo>
                      <a:pt x="132588" y="803821"/>
                    </a:lnTo>
                    <a:lnTo>
                      <a:pt x="200050" y="741413"/>
                    </a:lnTo>
                    <a:lnTo>
                      <a:pt x="212458" y="729310"/>
                    </a:lnTo>
                    <a:lnTo>
                      <a:pt x="213893" y="724433"/>
                    </a:lnTo>
                    <a:lnTo>
                      <a:pt x="216369" y="719404"/>
                    </a:lnTo>
                    <a:close/>
                  </a:path>
                  <a:path w="1011554" h="1215390">
                    <a:moveTo>
                      <a:pt x="266788" y="744905"/>
                    </a:moveTo>
                    <a:lnTo>
                      <a:pt x="264871" y="743902"/>
                    </a:lnTo>
                    <a:lnTo>
                      <a:pt x="262470" y="741870"/>
                    </a:lnTo>
                    <a:lnTo>
                      <a:pt x="254927" y="742848"/>
                    </a:lnTo>
                    <a:lnTo>
                      <a:pt x="248475" y="743572"/>
                    </a:lnTo>
                    <a:lnTo>
                      <a:pt x="240449" y="746912"/>
                    </a:lnTo>
                    <a:lnTo>
                      <a:pt x="238480" y="753706"/>
                    </a:lnTo>
                    <a:lnTo>
                      <a:pt x="237210" y="757732"/>
                    </a:lnTo>
                    <a:lnTo>
                      <a:pt x="235178" y="760044"/>
                    </a:lnTo>
                    <a:lnTo>
                      <a:pt x="227977" y="760437"/>
                    </a:lnTo>
                    <a:lnTo>
                      <a:pt x="229184" y="766876"/>
                    </a:lnTo>
                    <a:lnTo>
                      <a:pt x="228092" y="770851"/>
                    </a:lnTo>
                    <a:lnTo>
                      <a:pt x="222935" y="769848"/>
                    </a:lnTo>
                    <a:lnTo>
                      <a:pt x="222288" y="777087"/>
                    </a:lnTo>
                    <a:lnTo>
                      <a:pt x="218516" y="780808"/>
                    </a:lnTo>
                    <a:lnTo>
                      <a:pt x="210591" y="780643"/>
                    </a:lnTo>
                    <a:lnTo>
                      <a:pt x="209689" y="782637"/>
                    </a:lnTo>
                    <a:lnTo>
                      <a:pt x="208572" y="783958"/>
                    </a:lnTo>
                    <a:lnTo>
                      <a:pt x="208495" y="785545"/>
                    </a:lnTo>
                    <a:lnTo>
                      <a:pt x="208407" y="787539"/>
                    </a:lnTo>
                    <a:lnTo>
                      <a:pt x="209194" y="789749"/>
                    </a:lnTo>
                    <a:lnTo>
                      <a:pt x="209613" y="791845"/>
                    </a:lnTo>
                    <a:lnTo>
                      <a:pt x="211315" y="791324"/>
                    </a:lnTo>
                    <a:lnTo>
                      <a:pt x="213525" y="791222"/>
                    </a:lnTo>
                    <a:lnTo>
                      <a:pt x="256108" y="752055"/>
                    </a:lnTo>
                    <a:lnTo>
                      <a:pt x="260337" y="749896"/>
                    </a:lnTo>
                    <a:lnTo>
                      <a:pt x="265074" y="746620"/>
                    </a:lnTo>
                    <a:lnTo>
                      <a:pt x="265874" y="745718"/>
                    </a:lnTo>
                    <a:lnTo>
                      <a:pt x="266788" y="744905"/>
                    </a:lnTo>
                    <a:close/>
                  </a:path>
                  <a:path w="1011554" h="1215390">
                    <a:moveTo>
                      <a:pt x="268135" y="142367"/>
                    </a:moveTo>
                    <a:lnTo>
                      <a:pt x="267576" y="141719"/>
                    </a:lnTo>
                    <a:lnTo>
                      <a:pt x="266420" y="140411"/>
                    </a:lnTo>
                    <a:lnTo>
                      <a:pt x="265938" y="140893"/>
                    </a:lnTo>
                    <a:lnTo>
                      <a:pt x="264947" y="141554"/>
                    </a:lnTo>
                    <a:lnTo>
                      <a:pt x="265049" y="141820"/>
                    </a:lnTo>
                    <a:lnTo>
                      <a:pt x="265315" y="142582"/>
                    </a:lnTo>
                    <a:lnTo>
                      <a:pt x="266026" y="143217"/>
                    </a:lnTo>
                    <a:lnTo>
                      <a:pt x="266560" y="143891"/>
                    </a:lnTo>
                    <a:lnTo>
                      <a:pt x="267042" y="143408"/>
                    </a:lnTo>
                    <a:lnTo>
                      <a:pt x="268135" y="142367"/>
                    </a:lnTo>
                    <a:close/>
                  </a:path>
                  <a:path w="1011554" h="1215390">
                    <a:moveTo>
                      <a:pt x="276809" y="132346"/>
                    </a:moveTo>
                    <a:lnTo>
                      <a:pt x="275780" y="132067"/>
                    </a:lnTo>
                    <a:lnTo>
                      <a:pt x="275259" y="131762"/>
                    </a:lnTo>
                    <a:lnTo>
                      <a:pt x="274739" y="132626"/>
                    </a:lnTo>
                    <a:lnTo>
                      <a:pt x="274231" y="133489"/>
                    </a:lnTo>
                    <a:lnTo>
                      <a:pt x="273735" y="134302"/>
                    </a:lnTo>
                    <a:lnTo>
                      <a:pt x="274878" y="134950"/>
                    </a:lnTo>
                    <a:lnTo>
                      <a:pt x="275399" y="135255"/>
                    </a:lnTo>
                    <a:lnTo>
                      <a:pt x="275869" y="134378"/>
                    </a:lnTo>
                    <a:lnTo>
                      <a:pt x="276517" y="133515"/>
                    </a:lnTo>
                    <a:lnTo>
                      <a:pt x="276733" y="132651"/>
                    </a:lnTo>
                    <a:lnTo>
                      <a:pt x="276809" y="132346"/>
                    </a:lnTo>
                    <a:close/>
                  </a:path>
                  <a:path w="1011554" h="1215390">
                    <a:moveTo>
                      <a:pt x="328663" y="677621"/>
                    </a:moveTo>
                    <a:lnTo>
                      <a:pt x="323507" y="675411"/>
                    </a:lnTo>
                    <a:lnTo>
                      <a:pt x="314655" y="668705"/>
                    </a:lnTo>
                    <a:lnTo>
                      <a:pt x="317715" y="674014"/>
                    </a:lnTo>
                    <a:lnTo>
                      <a:pt x="311873" y="681355"/>
                    </a:lnTo>
                    <a:lnTo>
                      <a:pt x="306882" y="686955"/>
                    </a:lnTo>
                    <a:lnTo>
                      <a:pt x="295579" y="694829"/>
                    </a:lnTo>
                    <a:lnTo>
                      <a:pt x="295402" y="701268"/>
                    </a:lnTo>
                    <a:lnTo>
                      <a:pt x="285432" y="706970"/>
                    </a:lnTo>
                    <a:lnTo>
                      <a:pt x="285965" y="714222"/>
                    </a:lnTo>
                    <a:lnTo>
                      <a:pt x="284454" y="719277"/>
                    </a:lnTo>
                    <a:lnTo>
                      <a:pt x="288061" y="722172"/>
                    </a:lnTo>
                    <a:lnTo>
                      <a:pt x="297662" y="705535"/>
                    </a:lnTo>
                    <a:lnTo>
                      <a:pt x="303872" y="698144"/>
                    </a:lnTo>
                    <a:lnTo>
                      <a:pt x="312775" y="692518"/>
                    </a:lnTo>
                    <a:lnTo>
                      <a:pt x="318287" y="690219"/>
                    </a:lnTo>
                    <a:lnTo>
                      <a:pt x="321703" y="685126"/>
                    </a:lnTo>
                    <a:lnTo>
                      <a:pt x="328663" y="677621"/>
                    </a:lnTo>
                    <a:close/>
                  </a:path>
                  <a:path w="1011554" h="1215390">
                    <a:moveTo>
                      <a:pt x="375005" y="744131"/>
                    </a:moveTo>
                    <a:lnTo>
                      <a:pt x="373989" y="744334"/>
                    </a:lnTo>
                    <a:lnTo>
                      <a:pt x="374967" y="744334"/>
                    </a:lnTo>
                    <a:lnTo>
                      <a:pt x="375005" y="744131"/>
                    </a:lnTo>
                    <a:close/>
                  </a:path>
                  <a:path w="1011554" h="1215390">
                    <a:moveTo>
                      <a:pt x="390575" y="720826"/>
                    </a:moveTo>
                    <a:lnTo>
                      <a:pt x="389267" y="720280"/>
                    </a:lnTo>
                    <a:lnTo>
                      <a:pt x="386880" y="719162"/>
                    </a:lnTo>
                    <a:lnTo>
                      <a:pt x="381901" y="723582"/>
                    </a:lnTo>
                    <a:lnTo>
                      <a:pt x="375094" y="726300"/>
                    </a:lnTo>
                    <a:lnTo>
                      <a:pt x="369201" y="729792"/>
                    </a:lnTo>
                    <a:lnTo>
                      <a:pt x="367068" y="736396"/>
                    </a:lnTo>
                    <a:lnTo>
                      <a:pt x="356666" y="737603"/>
                    </a:lnTo>
                    <a:lnTo>
                      <a:pt x="351624" y="744372"/>
                    </a:lnTo>
                    <a:lnTo>
                      <a:pt x="344843" y="751141"/>
                    </a:lnTo>
                    <a:lnTo>
                      <a:pt x="345973" y="753897"/>
                    </a:lnTo>
                    <a:lnTo>
                      <a:pt x="346316" y="754430"/>
                    </a:lnTo>
                    <a:lnTo>
                      <a:pt x="349999" y="755434"/>
                    </a:lnTo>
                    <a:lnTo>
                      <a:pt x="352209" y="756881"/>
                    </a:lnTo>
                    <a:lnTo>
                      <a:pt x="354279" y="758532"/>
                    </a:lnTo>
                    <a:lnTo>
                      <a:pt x="353441" y="759675"/>
                    </a:lnTo>
                    <a:lnTo>
                      <a:pt x="353072" y="760361"/>
                    </a:lnTo>
                    <a:lnTo>
                      <a:pt x="351205" y="759256"/>
                    </a:lnTo>
                    <a:lnTo>
                      <a:pt x="349453" y="758380"/>
                    </a:lnTo>
                    <a:lnTo>
                      <a:pt x="347243" y="756691"/>
                    </a:lnTo>
                    <a:lnTo>
                      <a:pt x="347154" y="755434"/>
                    </a:lnTo>
                    <a:lnTo>
                      <a:pt x="346316" y="754430"/>
                    </a:lnTo>
                    <a:lnTo>
                      <a:pt x="347091" y="759256"/>
                    </a:lnTo>
                    <a:lnTo>
                      <a:pt x="348284" y="763790"/>
                    </a:lnTo>
                    <a:lnTo>
                      <a:pt x="347014" y="767041"/>
                    </a:lnTo>
                    <a:lnTo>
                      <a:pt x="340474" y="768007"/>
                    </a:lnTo>
                    <a:lnTo>
                      <a:pt x="333921" y="767676"/>
                    </a:lnTo>
                    <a:lnTo>
                      <a:pt x="333832" y="776020"/>
                    </a:lnTo>
                    <a:lnTo>
                      <a:pt x="332270" y="781265"/>
                    </a:lnTo>
                    <a:lnTo>
                      <a:pt x="332003" y="782218"/>
                    </a:lnTo>
                    <a:lnTo>
                      <a:pt x="332282" y="783399"/>
                    </a:lnTo>
                    <a:lnTo>
                      <a:pt x="332320" y="784491"/>
                    </a:lnTo>
                    <a:lnTo>
                      <a:pt x="333552" y="784313"/>
                    </a:lnTo>
                    <a:lnTo>
                      <a:pt x="335292" y="784529"/>
                    </a:lnTo>
                    <a:lnTo>
                      <a:pt x="335521" y="784313"/>
                    </a:lnTo>
                    <a:lnTo>
                      <a:pt x="353237" y="768007"/>
                    </a:lnTo>
                    <a:lnTo>
                      <a:pt x="361454" y="760361"/>
                    </a:lnTo>
                    <a:lnTo>
                      <a:pt x="365175" y="756881"/>
                    </a:lnTo>
                    <a:lnTo>
                      <a:pt x="375183" y="747458"/>
                    </a:lnTo>
                    <a:lnTo>
                      <a:pt x="374802" y="745540"/>
                    </a:lnTo>
                    <a:lnTo>
                      <a:pt x="374967" y="744372"/>
                    </a:lnTo>
                    <a:lnTo>
                      <a:pt x="373811" y="744372"/>
                    </a:lnTo>
                    <a:lnTo>
                      <a:pt x="372237" y="744372"/>
                    </a:lnTo>
                    <a:lnTo>
                      <a:pt x="369570" y="746328"/>
                    </a:lnTo>
                    <a:lnTo>
                      <a:pt x="368338" y="748398"/>
                    </a:lnTo>
                    <a:lnTo>
                      <a:pt x="362991" y="751268"/>
                    </a:lnTo>
                    <a:lnTo>
                      <a:pt x="363169" y="756881"/>
                    </a:lnTo>
                    <a:lnTo>
                      <a:pt x="356463" y="754722"/>
                    </a:lnTo>
                    <a:lnTo>
                      <a:pt x="357797" y="751268"/>
                    </a:lnTo>
                    <a:lnTo>
                      <a:pt x="357720" y="745680"/>
                    </a:lnTo>
                    <a:lnTo>
                      <a:pt x="369341" y="742226"/>
                    </a:lnTo>
                    <a:lnTo>
                      <a:pt x="373011" y="735507"/>
                    </a:lnTo>
                    <a:lnTo>
                      <a:pt x="380263" y="731354"/>
                    </a:lnTo>
                    <a:lnTo>
                      <a:pt x="381241" y="731697"/>
                    </a:lnTo>
                    <a:lnTo>
                      <a:pt x="381952" y="731748"/>
                    </a:lnTo>
                    <a:lnTo>
                      <a:pt x="382041" y="733158"/>
                    </a:lnTo>
                    <a:lnTo>
                      <a:pt x="382181" y="733971"/>
                    </a:lnTo>
                    <a:lnTo>
                      <a:pt x="381736" y="736523"/>
                    </a:lnTo>
                    <a:lnTo>
                      <a:pt x="381228" y="737958"/>
                    </a:lnTo>
                    <a:lnTo>
                      <a:pt x="380822" y="739444"/>
                    </a:lnTo>
                    <a:lnTo>
                      <a:pt x="382066" y="739267"/>
                    </a:lnTo>
                    <a:lnTo>
                      <a:pt x="383946" y="739508"/>
                    </a:lnTo>
                    <a:lnTo>
                      <a:pt x="384124" y="739267"/>
                    </a:lnTo>
                    <a:lnTo>
                      <a:pt x="386638" y="736003"/>
                    </a:lnTo>
                    <a:lnTo>
                      <a:pt x="390347" y="733158"/>
                    </a:lnTo>
                    <a:lnTo>
                      <a:pt x="390105" y="731354"/>
                    </a:lnTo>
                    <a:lnTo>
                      <a:pt x="389077" y="723442"/>
                    </a:lnTo>
                    <a:lnTo>
                      <a:pt x="388061" y="723290"/>
                    </a:lnTo>
                    <a:lnTo>
                      <a:pt x="389699" y="721601"/>
                    </a:lnTo>
                    <a:lnTo>
                      <a:pt x="390575" y="720826"/>
                    </a:lnTo>
                    <a:close/>
                  </a:path>
                  <a:path w="1011554" h="1215390">
                    <a:moveTo>
                      <a:pt x="475221" y="503110"/>
                    </a:moveTo>
                    <a:lnTo>
                      <a:pt x="473532" y="502170"/>
                    </a:lnTo>
                    <a:lnTo>
                      <a:pt x="473062" y="503034"/>
                    </a:lnTo>
                    <a:lnTo>
                      <a:pt x="472414" y="503910"/>
                    </a:lnTo>
                    <a:lnTo>
                      <a:pt x="472198" y="504774"/>
                    </a:lnTo>
                    <a:lnTo>
                      <a:pt x="472135" y="505079"/>
                    </a:lnTo>
                    <a:lnTo>
                      <a:pt x="473163" y="505358"/>
                    </a:lnTo>
                    <a:lnTo>
                      <a:pt x="473684" y="505650"/>
                    </a:lnTo>
                    <a:lnTo>
                      <a:pt x="474192" y="504799"/>
                    </a:lnTo>
                    <a:lnTo>
                      <a:pt x="475221" y="503110"/>
                    </a:lnTo>
                    <a:close/>
                  </a:path>
                  <a:path w="1011554" h="1215390">
                    <a:moveTo>
                      <a:pt x="475703" y="518439"/>
                    </a:moveTo>
                    <a:lnTo>
                      <a:pt x="475348" y="517410"/>
                    </a:lnTo>
                    <a:lnTo>
                      <a:pt x="474624" y="516775"/>
                    </a:lnTo>
                    <a:lnTo>
                      <a:pt x="474091" y="516089"/>
                    </a:lnTo>
                    <a:lnTo>
                      <a:pt x="473621" y="516572"/>
                    </a:lnTo>
                    <a:lnTo>
                      <a:pt x="473113" y="517055"/>
                    </a:lnTo>
                    <a:lnTo>
                      <a:pt x="472528" y="517639"/>
                    </a:lnTo>
                    <a:lnTo>
                      <a:pt x="473659" y="518922"/>
                    </a:lnTo>
                    <a:lnTo>
                      <a:pt x="474230" y="519582"/>
                    </a:lnTo>
                    <a:lnTo>
                      <a:pt x="474726" y="519099"/>
                    </a:lnTo>
                    <a:lnTo>
                      <a:pt x="475703" y="518439"/>
                    </a:lnTo>
                    <a:close/>
                  </a:path>
                  <a:path w="1011554" h="1215390">
                    <a:moveTo>
                      <a:pt x="476872" y="527862"/>
                    </a:moveTo>
                    <a:lnTo>
                      <a:pt x="475856" y="527621"/>
                    </a:lnTo>
                    <a:lnTo>
                      <a:pt x="473875" y="527164"/>
                    </a:lnTo>
                    <a:lnTo>
                      <a:pt x="472313" y="528701"/>
                    </a:lnTo>
                    <a:lnTo>
                      <a:pt x="473341" y="528904"/>
                    </a:lnTo>
                    <a:lnTo>
                      <a:pt x="474332" y="529247"/>
                    </a:lnTo>
                    <a:lnTo>
                      <a:pt x="475411" y="529234"/>
                    </a:lnTo>
                    <a:lnTo>
                      <a:pt x="475792" y="529221"/>
                    </a:lnTo>
                    <a:lnTo>
                      <a:pt x="476377" y="528345"/>
                    </a:lnTo>
                    <a:lnTo>
                      <a:pt x="476872" y="527862"/>
                    </a:lnTo>
                    <a:close/>
                  </a:path>
                  <a:path w="1011554" h="1215390">
                    <a:moveTo>
                      <a:pt x="480072" y="607961"/>
                    </a:moveTo>
                    <a:lnTo>
                      <a:pt x="479018" y="607364"/>
                    </a:lnTo>
                    <a:lnTo>
                      <a:pt x="478396" y="607021"/>
                    </a:lnTo>
                    <a:lnTo>
                      <a:pt x="477456" y="607606"/>
                    </a:lnTo>
                    <a:lnTo>
                      <a:pt x="476478" y="608190"/>
                    </a:lnTo>
                    <a:lnTo>
                      <a:pt x="475513" y="608799"/>
                    </a:lnTo>
                    <a:lnTo>
                      <a:pt x="476034" y="609092"/>
                    </a:lnTo>
                    <a:lnTo>
                      <a:pt x="476681" y="609752"/>
                    </a:lnTo>
                    <a:lnTo>
                      <a:pt x="477050" y="609612"/>
                    </a:lnTo>
                    <a:lnTo>
                      <a:pt x="478116" y="609231"/>
                    </a:lnTo>
                    <a:lnTo>
                      <a:pt x="479069" y="608533"/>
                    </a:lnTo>
                    <a:lnTo>
                      <a:pt x="480072" y="607961"/>
                    </a:lnTo>
                    <a:close/>
                  </a:path>
                  <a:path w="1011554" h="1215390">
                    <a:moveTo>
                      <a:pt x="501294" y="469861"/>
                    </a:moveTo>
                    <a:lnTo>
                      <a:pt x="500265" y="469582"/>
                    </a:lnTo>
                    <a:lnTo>
                      <a:pt x="499745" y="469277"/>
                    </a:lnTo>
                    <a:lnTo>
                      <a:pt x="499237" y="470141"/>
                    </a:lnTo>
                    <a:lnTo>
                      <a:pt x="498221" y="471817"/>
                    </a:lnTo>
                    <a:lnTo>
                      <a:pt x="499364" y="472478"/>
                    </a:lnTo>
                    <a:lnTo>
                      <a:pt x="499897" y="472770"/>
                    </a:lnTo>
                    <a:lnTo>
                      <a:pt x="500367" y="471893"/>
                    </a:lnTo>
                    <a:lnTo>
                      <a:pt x="501002" y="471030"/>
                    </a:lnTo>
                    <a:lnTo>
                      <a:pt x="501218" y="470166"/>
                    </a:lnTo>
                    <a:lnTo>
                      <a:pt x="501294" y="469861"/>
                    </a:lnTo>
                    <a:close/>
                  </a:path>
                  <a:path w="1011554" h="1215390">
                    <a:moveTo>
                      <a:pt x="501878" y="596430"/>
                    </a:moveTo>
                    <a:lnTo>
                      <a:pt x="500735" y="595782"/>
                    </a:lnTo>
                    <a:lnTo>
                      <a:pt x="500202" y="595490"/>
                    </a:lnTo>
                    <a:lnTo>
                      <a:pt x="499732" y="596353"/>
                    </a:lnTo>
                    <a:lnTo>
                      <a:pt x="499084" y="597217"/>
                    </a:lnTo>
                    <a:lnTo>
                      <a:pt x="498881" y="598081"/>
                    </a:lnTo>
                    <a:lnTo>
                      <a:pt x="498805" y="598385"/>
                    </a:lnTo>
                    <a:lnTo>
                      <a:pt x="499833" y="598678"/>
                    </a:lnTo>
                    <a:lnTo>
                      <a:pt x="500354" y="598970"/>
                    </a:lnTo>
                    <a:lnTo>
                      <a:pt x="501383" y="597242"/>
                    </a:lnTo>
                    <a:lnTo>
                      <a:pt x="501878" y="596430"/>
                    </a:lnTo>
                    <a:close/>
                  </a:path>
                  <a:path w="1011554" h="1215390">
                    <a:moveTo>
                      <a:pt x="502983" y="627392"/>
                    </a:moveTo>
                    <a:lnTo>
                      <a:pt x="501967" y="627113"/>
                    </a:lnTo>
                    <a:lnTo>
                      <a:pt x="501459" y="626821"/>
                    </a:lnTo>
                    <a:lnTo>
                      <a:pt x="500418" y="628535"/>
                    </a:lnTo>
                    <a:lnTo>
                      <a:pt x="499922" y="629361"/>
                    </a:lnTo>
                    <a:lnTo>
                      <a:pt x="500557" y="629716"/>
                    </a:lnTo>
                    <a:lnTo>
                      <a:pt x="501586" y="630301"/>
                    </a:lnTo>
                    <a:lnTo>
                      <a:pt x="502069" y="629437"/>
                    </a:lnTo>
                    <a:lnTo>
                      <a:pt x="502716" y="628573"/>
                    </a:lnTo>
                    <a:lnTo>
                      <a:pt x="502920" y="627710"/>
                    </a:lnTo>
                    <a:lnTo>
                      <a:pt x="502983" y="627392"/>
                    </a:lnTo>
                    <a:close/>
                  </a:path>
                  <a:path w="1011554" h="1215390">
                    <a:moveTo>
                      <a:pt x="506857" y="704748"/>
                    </a:moveTo>
                    <a:lnTo>
                      <a:pt x="506336" y="704456"/>
                    </a:lnTo>
                    <a:lnTo>
                      <a:pt x="505675" y="703808"/>
                    </a:lnTo>
                    <a:lnTo>
                      <a:pt x="504253" y="704316"/>
                    </a:lnTo>
                    <a:lnTo>
                      <a:pt x="503301" y="705015"/>
                    </a:lnTo>
                    <a:lnTo>
                      <a:pt x="502297" y="705586"/>
                    </a:lnTo>
                    <a:lnTo>
                      <a:pt x="503974" y="706526"/>
                    </a:lnTo>
                    <a:lnTo>
                      <a:pt x="505879" y="705358"/>
                    </a:lnTo>
                    <a:lnTo>
                      <a:pt x="506857" y="704748"/>
                    </a:lnTo>
                    <a:close/>
                  </a:path>
                  <a:path w="1011554" h="1215390">
                    <a:moveTo>
                      <a:pt x="510235" y="444550"/>
                    </a:moveTo>
                    <a:lnTo>
                      <a:pt x="509231" y="444309"/>
                    </a:lnTo>
                    <a:lnTo>
                      <a:pt x="507238" y="443852"/>
                    </a:lnTo>
                    <a:lnTo>
                      <a:pt x="505675" y="445389"/>
                    </a:lnTo>
                    <a:lnTo>
                      <a:pt x="506704" y="445592"/>
                    </a:lnTo>
                    <a:lnTo>
                      <a:pt x="507695" y="445935"/>
                    </a:lnTo>
                    <a:lnTo>
                      <a:pt x="508774" y="445922"/>
                    </a:lnTo>
                    <a:lnTo>
                      <a:pt x="509155" y="445909"/>
                    </a:lnTo>
                    <a:lnTo>
                      <a:pt x="509739" y="445033"/>
                    </a:lnTo>
                    <a:lnTo>
                      <a:pt x="510235" y="444550"/>
                    </a:lnTo>
                    <a:close/>
                  </a:path>
                  <a:path w="1011554" h="1215390">
                    <a:moveTo>
                      <a:pt x="515734" y="486524"/>
                    </a:moveTo>
                    <a:lnTo>
                      <a:pt x="515632" y="486257"/>
                    </a:lnTo>
                    <a:lnTo>
                      <a:pt x="515366" y="485482"/>
                    </a:lnTo>
                    <a:lnTo>
                      <a:pt x="514654" y="484860"/>
                    </a:lnTo>
                    <a:lnTo>
                      <a:pt x="514108" y="484174"/>
                    </a:lnTo>
                    <a:lnTo>
                      <a:pt x="513626" y="484657"/>
                    </a:lnTo>
                    <a:lnTo>
                      <a:pt x="512533" y="485711"/>
                    </a:lnTo>
                    <a:lnTo>
                      <a:pt x="514261" y="487667"/>
                    </a:lnTo>
                    <a:lnTo>
                      <a:pt x="514743" y="487172"/>
                    </a:lnTo>
                    <a:lnTo>
                      <a:pt x="515734" y="486524"/>
                    </a:lnTo>
                    <a:close/>
                  </a:path>
                  <a:path w="1011554" h="1215390">
                    <a:moveTo>
                      <a:pt x="518541" y="671931"/>
                    </a:moveTo>
                    <a:lnTo>
                      <a:pt x="518172" y="670890"/>
                    </a:lnTo>
                    <a:lnTo>
                      <a:pt x="517461" y="670255"/>
                    </a:lnTo>
                    <a:lnTo>
                      <a:pt x="516915" y="669582"/>
                    </a:lnTo>
                    <a:lnTo>
                      <a:pt x="515950" y="670547"/>
                    </a:lnTo>
                    <a:lnTo>
                      <a:pt x="515366" y="671106"/>
                    </a:lnTo>
                    <a:lnTo>
                      <a:pt x="515912" y="671753"/>
                    </a:lnTo>
                    <a:lnTo>
                      <a:pt x="517067" y="673061"/>
                    </a:lnTo>
                    <a:lnTo>
                      <a:pt x="517563" y="672579"/>
                    </a:lnTo>
                    <a:lnTo>
                      <a:pt x="518541" y="671931"/>
                    </a:lnTo>
                    <a:close/>
                  </a:path>
                  <a:path w="1011554" h="1215390">
                    <a:moveTo>
                      <a:pt x="524027" y="602665"/>
                    </a:moveTo>
                    <a:lnTo>
                      <a:pt x="523608" y="602551"/>
                    </a:lnTo>
                    <a:lnTo>
                      <a:pt x="522744" y="602348"/>
                    </a:lnTo>
                    <a:lnTo>
                      <a:pt x="522160" y="602932"/>
                    </a:lnTo>
                    <a:lnTo>
                      <a:pt x="521677" y="603402"/>
                    </a:lnTo>
                    <a:lnTo>
                      <a:pt x="521182" y="603897"/>
                    </a:lnTo>
                    <a:lnTo>
                      <a:pt x="522135" y="604075"/>
                    </a:lnTo>
                    <a:lnTo>
                      <a:pt x="523049" y="604354"/>
                    </a:lnTo>
                    <a:lnTo>
                      <a:pt x="524027" y="604393"/>
                    </a:lnTo>
                    <a:lnTo>
                      <a:pt x="524027" y="602665"/>
                    </a:lnTo>
                    <a:close/>
                  </a:path>
                  <a:path w="1011554" h="1215390">
                    <a:moveTo>
                      <a:pt x="525106" y="721550"/>
                    </a:moveTo>
                    <a:lnTo>
                      <a:pt x="524078" y="721258"/>
                    </a:lnTo>
                    <a:lnTo>
                      <a:pt x="523557" y="720966"/>
                    </a:lnTo>
                    <a:lnTo>
                      <a:pt x="523036" y="721817"/>
                    </a:lnTo>
                    <a:lnTo>
                      <a:pt x="522528" y="722693"/>
                    </a:lnTo>
                    <a:lnTo>
                      <a:pt x="522033" y="723506"/>
                    </a:lnTo>
                    <a:lnTo>
                      <a:pt x="523697" y="724446"/>
                    </a:lnTo>
                    <a:lnTo>
                      <a:pt x="524167" y="723582"/>
                    </a:lnTo>
                    <a:lnTo>
                      <a:pt x="524814" y="722718"/>
                    </a:lnTo>
                    <a:lnTo>
                      <a:pt x="525030" y="721855"/>
                    </a:lnTo>
                    <a:lnTo>
                      <a:pt x="525106" y="721550"/>
                    </a:lnTo>
                    <a:close/>
                  </a:path>
                  <a:path w="1011554" h="1215390">
                    <a:moveTo>
                      <a:pt x="526872" y="533209"/>
                    </a:moveTo>
                    <a:lnTo>
                      <a:pt x="525754" y="531914"/>
                    </a:lnTo>
                    <a:lnTo>
                      <a:pt x="525157" y="531253"/>
                    </a:lnTo>
                    <a:lnTo>
                      <a:pt x="524675" y="531736"/>
                    </a:lnTo>
                    <a:lnTo>
                      <a:pt x="523684" y="532396"/>
                    </a:lnTo>
                    <a:lnTo>
                      <a:pt x="523786" y="532663"/>
                    </a:lnTo>
                    <a:lnTo>
                      <a:pt x="524052" y="533425"/>
                    </a:lnTo>
                    <a:lnTo>
                      <a:pt x="524764" y="534060"/>
                    </a:lnTo>
                    <a:lnTo>
                      <a:pt x="525310" y="534733"/>
                    </a:lnTo>
                    <a:lnTo>
                      <a:pt x="525792" y="534250"/>
                    </a:lnTo>
                    <a:lnTo>
                      <a:pt x="526872" y="533209"/>
                    </a:lnTo>
                    <a:close/>
                  </a:path>
                  <a:path w="1011554" h="1215390">
                    <a:moveTo>
                      <a:pt x="527596" y="539432"/>
                    </a:moveTo>
                    <a:lnTo>
                      <a:pt x="527126" y="539178"/>
                    </a:lnTo>
                    <a:lnTo>
                      <a:pt x="526669" y="538911"/>
                    </a:lnTo>
                    <a:lnTo>
                      <a:pt x="526122" y="538607"/>
                    </a:lnTo>
                    <a:lnTo>
                      <a:pt x="524205" y="539775"/>
                    </a:lnTo>
                    <a:lnTo>
                      <a:pt x="523227" y="540385"/>
                    </a:lnTo>
                    <a:lnTo>
                      <a:pt x="523748" y="540677"/>
                    </a:lnTo>
                    <a:lnTo>
                      <a:pt x="524395" y="541337"/>
                    </a:lnTo>
                    <a:lnTo>
                      <a:pt x="525754" y="540842"/>
                    </a:lnTo>
                    <a:lnTo>
                      <a:pt x="526656" y="540207"/>
                    </a:lnTo>
                    <a:lnTo>
                      <a:pt x="527570" y="539661"/>
                    </a:lnTo>
                    <a:lnTo>
                      <a:pt x="527596" y="539432"/>
                    </a:lnTo>
                    <a:close/>
                  </a:path>
                  <a:path w="1011554" h="1215390">
                    <a:moveTo>
                      <a:pt x="555777" y="436181"/>
                    </a:moveTo>
                    <a:lnTo>
                      <a:pt x="555256" y="435889"/>
                    </a:lnTo>
                    <a:lnTo>
                      <a:pt x="554596" y="435229"/>
                    </a:lnTo>
                    <a:lnTo>
                      <a:pt x="554240" y="435368"/>
                    </a:lnTo>
                    <a:lnTo>
                      <a:pt x="553186" y="435737"/>
                    </a:lnTo>
                    <a:lnTo>
                      <a:pt x="552221" y="436448"/>
                    </a:lnTo>
                    <a:lnTo>
                      <a:pt x="551218" y="437019"/>
                    </a:lnTo>
                    <a:lnTo>
                      <a:pt x="552272" y="437603"/>
                    </a:lnTo>
                    <a:lnTo>
                      <a:pt x="552894" y="437959"/>
                    </a:lnTo>
                    <a:lnTo>
                      <a:pt x="553834" y="437375"/>
                    </a:lnTo>
                    <a:lnTo>
                      <a:pt x="554799" y="436791"/>
                    </a:lnTo>
                    <a:lnTo>
                      <a:pt x="555777" y="436181"/>
                    </a:lnTo>
                    <a:close/>
                  </a:path>
                  <a:path w="1011554" h="1215390">
                    <a:moveTo>
                      <a:pt x="695845" y="1371"/>
                    </a:moveTo>
                    <a:lnTo>
                      <a:pt x="695528" y="914"/>
                    </a:lnTo>
                    <a:lnTo>
                      <a:pt x="695223" y="457"/>
                    </a:lnTo>
                    <a:lnTo>
                      <a:pt x="694905" y="0"/>
                    </a:lnTo>
                    <a:lnTo>
                      <a:pt x="694715" y="152"/>
                    </a:lnTo>
                    <a:lnTo>
                      <a:pt x="694537" y="304"/>
                    </a:lnTo>
                    <a:lnTo>
                      <a:pt x="694347" y="444"/>
                    </a:lnTo>
                    <a:lnTo>
                      <a:pt x="694372" y="977"/>
                    </a:lnTo>
                    <a:lnTo>
                      <a:pt x="694385" y="1485"/>
                    </a:lnTo>
                    <a:lnTo>
                      <a:pt x="694410" y="2006"/>
                    </a:lnTo>
                    <a:lnTo>
                      <a:pt x="694880" y="1778"/>
                    </a:lnTo>
                    <a:lnTo>
                      <a:pt x="695375" y="1587"/>
                    </a:lnTo>
                    <a:lnTo>
                      <a:pt x="695845" y="1371"/>
                    </a:lnTo>
                    <a:close/>
                  </a:path>
                  <a:path w="1011554" h="1215390">
                    <a:moveTo>
                      <a:pt x="737514" y="392201"/>
                    </a:moveTo>
                    <a:lnTo>
                      <a:pt x="736993" y="391909"/>
                    </a:lnTo>
                    <a:lnTo>
                      <a:pt x="736333" y="391248"/>
                    </a:lnTo>
                    <a:lnTo>
                      <a:pt x="735977" y="391388"/>
                    </a:lnTo>
                    <a:lnTo>
                      <a:pt x="734898" y="391769"/>
                    </a:lnTo>
                    <a:lnTo>
                      <a:pt x="733958" y="392468"/>
                    </a:lnTo>
                    <a:lnTo>
                      <a:pt x="732955" y="393039"/>
                    </a:lnTo>
                    <a:lnTo>
                      <a:pt x="734631" y="393979"/>
                    </a:lnTo>
                    <a:lnTo>
                      <a:pt x="736536" y="392811"/>
                    </a:lnTo>
                    <a:lnTo>
                      <a:pt x="737514" y="392201"/>
                    </a:lnTo>
                    <a:close/>
                  </a:path>
                  <a:path w="1011554" h="1215390">
                    <a:moveTo>
                      <a:pt x="737793" y="399161"/>
                    </a:moveTo>
                    <a:lnTo>
                      <a:pt x="736777" y="398919"/>
                    </a:lnTo>
                    <a:lnTo>
                      <a:pt x="735774" y="398703"/>
                    </a:lnTo>
                    <a:lnTo>
                      <a:pt x="734796" y="398462"/>
                    </a:lnTo>
                    <a:lnTo>
                      <a:pt x="733234" y="399999"/>
                    </a:lnTo>
                    <a:lnTo>
                      <a:pt x="734263" y="400215"/>
                    </a:lnTo>
                    <a:lnTo>
                      <a:pt x="735253" y="400545"/>
                    </a:lnTo>
                    <a:lnTo>
                      <a:pt x="736333" y="400532"/>
                    </a:lnTo>
                    <a:lnTo>
                      <a:pt x="736714" y="400519"/>
                    </a:lnTo>
                    <a:lnTo>
                      <a:pt x="737298" y="399643"/>
                    </a:lnTo>
                    <a:lnTo>
                      <a:pt x="737793" y="399161"/>
                    </a:lnTo>
                    <a:close/>
                  </a:path>
                  <a:path w="1011554" h="1215390">
                    <a:moveTo>
                      <a:pt x="738238" y="65659"/>
                    </a:moveTo>
                    <a:lnTo>
                      <a:pt x="737539" y="65265"/>
                    </a:lnTo>
                    <a:lnTo>
                      <a:pt x="736841" y="64884"/>
                    </a:lnTo>
                    <a:lnTo>
                      <a:pt x="736142" y="64490"/>
                    </a:lnTo>
                    <a:lnTo>
                      <a:pt x="735469" y="65290"/>
                    </a:lnTo>
                    <a:lnTo>
                      <a:pt x="734720" y="66090"/>
                    </a:lnTo>
                    <a:lnTo>
                      <a:pt x="734199" y="66954"/>
                    </a:lnTo>
                    <a:lnTo>
                      <a:pt x="734123" y="67094"/>
                    </a:lnTo>
                    <a:lnTo>
                      <a:pt x="735114" y="67487"/>
                    </a:lnTo>
                    <a:lnTo>
                      <a:pt x="735660" y="67792"/>
                    </a:lnTo>
                    <a:lnTo>
                      <a:pt x="736511" y="67094"/>
                    </a:lnTo>
                    <a:lnTo>
                      <a:pt x="737374" y="66357"/>
                    </a:lnTo>
                    <a:lnTo>
                      <a:pt x="738238" y="65659"/>
                    </a:lnTo>
                    <a:close/>
                  </a:path>
                  <a:path w="1011554" h="1215390">
                    <a:moveTo>
                      <a:pt x="769810" y="396595"/>
                    </a:moveTo>
                    <a:lnTo>
                      <a:pt x="767715" y="395427"/>
                    </a:lnTo>
                    <a:lnTo>
                      <a:pt x="767029" y="396240"/>
                    </a:lnTo>
                    <a:lnTo>
                      <a:pt x="766267" y="397040"/>
                    </a:lnTo>
                    <a:lnTo>
                      <a:pt x="765771" y="397891"/>
                    </a:lnTo>
                    <a:lnTo>
                      <a:pt x="765670" y="398043"/>
                    </a:lnTo>
                    <a:lnTo>
                      <a:pt x="766673" y="398424"/>
                    </a:lnTo>
                    <a:lnTo>
                      <a:pt x="767219" y="398729"/>
                    </a:lnTo>
                    <a:lnTo>
                      <a:pt x="768070" y="398030"/>
                    </a:lnTo>
                    <a:lnTo>
                      <a:pt x="768934" y="397306"/>
                    </a:lnTo>
                    <a:lnTo>
                      <a:pt x="769810" y="396595"/>
                    </a:lnTo>
                    <a:close/>
                  </a:path>
                  <a:path w="1011554" h="1215390">
                    <a:moveTo>
                      <a:pt x="770001" y="418299"/>
                    </a:moveTo>
                    <a:lnTo>
                      <a:pt x="768870" y="417017"/>
                    </a:lnTo>
                    <a:lnTo>
                      <a:pt x="768286" y="416344"/>
                    </a:lnTo>
                    <a:lnTo>
                      <a:pt x="767803" y="416839"/>
                    </a:lnTo>
                    <a:lnTo>
                      <a:pt x="766813" y="417487"/>
                    </a:lnTo>
                    <a:lnTo>
                      <a:pt x="766914" y="417766"/>
                    </a:lnTo>
                    <a:lnTo>
                      <a:pt x="767181" y="418528"/>
                    </a:lnTo>
                    <a:lnTo>
                      <a:pt x="767892" y="419150"/>
                    </a:lnTo>
                    <a:lnTo>
                      <a:pt x="768426" y="419836"/>
                    </a:lnTo>
                    <a:lnTo>
                      <a:pt x="768908" y="419354"/>
                    </a:lnTo>
                    <a:lnTo>
                      <a:pt x="770001" y="418299"/>
                    </a:lnTo>
                    <a:close/>
                  </a:path>
                  <a:path w="1011554" h="1215390">
                    <a:moveTo>
                      <a:pt x="773417" y="393128"/>
                    </a:moveTo>
                    <a:lnTo>
                      <a:pt x="772617" y="392061"/>
                    </a:lnTo>
                    <a:lnTo>
                      <a:pt x="772312" y="391388"/>
                    </a:lnTo>
                    <a:lnTo>
                      <a:pt x="770559" y="392785"/>
                    </a:lnTo>
                    <a:lnTo>
                      <a:pt x="769683" y="393496"/>
                    </a:lnTo>
                    <a:lnTo>
                      <a:pt x="769708" y="394004"/>
                    </a:lnTo>
                    <a:lnTo>
                      <a:pt x="769721" y="394525"/>
                    </a:lnTo>
                    <a:lnTo>
                      <a:pt x="769747" y="395046"/>
                    </a:lnTo>
                    <a:lnTo>
                      <a:pt x="770915" y="394500"/>
                    </a:lnTo>
                    <a:lnTo>
                      <a:pt x="772223" y="394081"/>
                    </a:lnTo>
                    <a:lnTo>
                      <a:pt x="773150" y="393357"/>
                    </a:lnTo>
                    <a:lnTo>
                      <a:pt x="773417" y="393128"/>
                    </a:lnTo>
                    <a:close/>
                  </a:path>
                  <a:path w="1011554" h="1215390">
                    <a:moveTo>
                      <a:pt x="774052" y="407416"/>
                    </a:moveTo>
                    <a:lnTo>
                      <a:pt x="773696" y="406374"/>
                    </a:lnTo>
                    <a:lnTo>
                      <a:pt x="772972" y="405752"/>
                    </a:lnTo>
                    <a:lnTo>
                      <a:pt x="772426" y="405053"/>
                    </a:lnTo>
                    <a:lnTo>
                      <a:pt x="771956" y="405536"/>
                    </a:lnTo>
                    <a:lnTo>
                      <a:pt x="771461" y="406031"/>
                    </a:lnTo>
                    <a:lnTo>
                      <a:pt x="770864" y="406603"/>
                    </a:lnTo>
                    <a:lnTo>
                      <a:pt x="771423" y="407238"/>
                    </a:lnTo>
                    <a:lnTo>
                      <a:pt x="772566" y="408559"/>
                    </a:lnTo>
                    <a:lnTo>
                      <a:pt x="773074" y="408076"/>
                    </a:lnTo>
                    <a:lnTo>
                      <a:pt x="774052" y="407416"/>
                    </a:lnTo>
                    <a:close/>
                  </a:path>
                  <a:path w="1011554" h="1215390">
                    <a:moveTo>
                      <a:pt x="796188" y="387527"/>
                    </a:moveTo>
                    <a:lnTo>
                      <a:pt x="795159" y="387235"/>
                    </a:lnTo>
                    <a:lnTo>
                      <a:pt x="794639" y="386943"/>
                    </a:lnTo>
                    <a:lnTo>
                      <a:pt x="793115" y="389483"/>
                    </a:lnTo>
                    <a:lnTo>
                      <a:pt x="793737" y="389839"/>
                    </a:lnTo>
                    <a:lnTo>
                      <a:pt x="794791" y="390423"/>
                    </a:lnTo>
                    <a:lnTo>
                      <a:pt x="795261" y="389559"/>
                    </a:lnTo>
                    <a:lnTo>
                      <a:pt x="795909" y="388696"/>
                    </a:lnTo>
                    <a:lnTo>
                      <a:pt x="796124" y="387832"/>
                    </a:lnTo>
                    <a:lnTo>
                      <a:pt x="796188" y="387527"/>
                    </a:lnTo>
                    <a:close/>
                  </a:path>
                  <a:path w="1011554" h="1215390">
                    <a:moveTo>
                      <a:pt x="796620" y="399389"/>
                    </a:moveTo>
                    <a:lnTo>
                      <a:pt x="795807" y="398322"/>
                    </a:lnTo>
                    <a:lnTo>
                      <a:pt x="795489" y="397649"/>
                    </a:lnTo>
                    <a:lnTo>
                      <a:pt x="794626" y="398348"/>
                    </a:lnTo>
                    <a:lnTo>
                      <a:pt x="793737" y="399046"/>
                    </a:lnTo>
                    <a:lnTo>
                      <a:pt x="792861" y="399745"/>
                    </a:lnTo>
                    <a:lnTo>
                      <a:pt x="792886" y="400265"/>
                    </a:lnTo>
                    <a:lnTo>
                      <a:pt x="792899" y="400786"/>
                    </a:lnTo>
                    <a:lnTo>
                      <a:pt x="792924" y="401307"/>
                    </a:lnTo>
                    <a:lnTo>
                      <a:pt x="794092" y="400773"/>
                    </a:lnTo>
                    <a:lnTo>
                      <a:pt x="795401" y="400342"/>
                    </a:lnTo>
                    <a:lnTo>
                      <a:pt x="796328" y="399605"/>
                    </a:lnTo>
                    <a:lnTo>
                      <a:pt x="796620" y="399389"/>
                    </a:lnTo>
                    <a:close/>
                  </a:path>
                  <a:path w="1011554" h="1215390">
                    <a:moveTo>
                      <a:pt x="805599" y="390702"/>
                    </a:moveTo>
                    <a:lnTo>
                      <a:pt x="805040" y="390067"/>
                    </a:lnTo>
                    <a:lnTo>
                      <a:pt x="803897" y="388747"/>
                    </a:lnTo>
                    <a:lnTo>
                      <a:pt x="803402" y="389229"/>
                    </a:lnTo>
                    <a:lnTo>
                      <a:pt x="802424" y="389890"/>
                    </a:lnTo>
                    <a:lnTo>
                      <a:pt x="802779" y="390931"/>
                    </a:lnTo>
                    <a:lnTo>
                      <a:pt x="803503" y="391553"/>
                    </a:lnTo>
                    <a:lnTo>
                      <a:pt x="804024" y="392252"/>
                    </a:lnTo>
                    <a:lnTo>
                      <a:pt x="804506" y="391769"/>
                    </a:lnTo>
                    <a:lnTo>
                      <a:pt x="805599" y="390702"/>
                    </a:lnTo>
                    <a:close/>
                  </a:path>
                  <a:path w="1011554" h="1215390">
                    <a:moveTo>
                      <a:pt x="806653" y="400519"/>
                    </a:moveTo>
                    <a:lnTo>
                      <a:pt x="805649" y="400291"/>
                    </a:lnTo>
                    <a:lnTo>
                      <a:pt x="803681" y="399821"/>
                    </a:lnTo>
                    <a:lnTo>
                      <a:pt x="802093" y="401358"/>
                    </a:lnTo>
                    <a:lnTo>
                      <a:pt x="803135" y="401561"/>
                    </a:lnTo>
                    <a:lnTo>
                      <a:pt x="804125" y="401891"/>
                    </a:lnTo>
                    <a:lnTo>
                      <a:pt x="805205" y="401891"/>
                    </a:lnTo>
                    <a:lnTo>
                      <a:pt x="805573" y="401878"/>
                    </a:lnTo>
                    <a:lnTo>
                      <a:pt x="806157" y="401002"/>
                    </a:lnTo>
                    <a:lnTo>
                      <a:pt x="806653" y="400519"/>
                    </a:lnTo>
                    <a:close/>
                  </a:path>
                  <a:path w="1011554" h="1215390">
                    <a:moveTo>
                      <a:pt x="812622" y="451535"/>
                    </a:moveTo>
                    <a:lnTo>
                      <a:pt x="811466" y="450888"/>
                    </a:lnTo>
                    <a:lnTo>
                      <a:pt x="810945" y="450583"/>
                    </a:lnTo>
                    <a:lnTo>
                      <a:pt x="810475" y="451459"/>
                    </a:lnTo>
                    <a:lnTo>
                      <a:pt x="809815" y="452323"/>
                    </a:lnTo>
                    <a:lnTo>
                      <a:pt x="809625" y="453186"/>
                    </a:lnTo>
                    <a:lnTo>
                      <a:pt x="809548" y="453504"/>
                    </a:lnTo>
                    <a:lnTo>
                      <a:pt x="810577" y="453771"/>
                    </a:lnTo>
                    <a:lnTo>
                      <a:pt x="811085" y="454075"/>
                    </a:lnTo>
                    <a:lnTo>
                      <a:pt x="811593" y="453212"/>
                    </a:lnTo>
                    <a:lnTo>
                      <a:pt x="812622" y="451535"/>
                    </a:lnTo>
                    <a:close/>
                  </a:path>
                  <a:path w="1011554" h="1215390">
                    <a:moveTo>
                      <a:pt x="813092" y="462991"/>
                    </a:moveTo>
                    <a:lnTo>
                      <a:pt x="812520" y="462343"/>
                    </a:lnTo>
                    <a:lnTo>
                      <a:pt x="811961" y="461695"/>
                    </a:lnTo>
                    <a:lnTo>
                      <a:pt x="811364" y="461035"/>
                    </a:lnTo>
                    <a:lnTo>
                      <a:pt x="810882" y="461518"/>
                    </a:lnTo>
                    <a:lnTo>
                      <a:pt x="809891" y="462178"/>
                    </a:lnTo>
                    <a:lnTo>
                      <a:pt x="809993" y="462445"/>
                    </a:lnTo>
                    <a:lnTo>
                      <a:pt x="810260" y="463219"/>
                    </a:lnTo>
                    <a:lnTo>
                      <a:pt x="810971" y="463842"/>
                    </a:lnTo>
                    <a:lnTo>
                      <a:pt x="811517" y="464515"/>
                    </a:lnTo>
                    <a:lnTo>
                      <a:pt x="811999" y="464032"/>
                    </a:lnTo>
                    <a:lnTo>
                      <a:pt x="812495" y="463550"/>
                    </a:lnTo>
                    <a:lnTo>
                      <a:pt x="813092" y="462991"/>
                    </a:lnTo>
                    <a:close/>
                  </a:path>
                  <a:path w="1011554" h="1215390">
                    <a:moveTo>
                      <a:pt x="823785" y="485063"/>
                    </a:moveTo>
                    <a:lnTo>
                      <a:pt x="822121" y="484124"/>
                    </a:lnTo>
                    <a:lnTo>
                      <a:pt x="820204" y="485292"/>
                    </a:lnTo>
                    <a:lnTo>
                      <a:pt x="819226" y="485902"/>
                    </a:lnTo>
                    <a:lnTo>
                      <a:pt x="819746" y="486194"/>
                    </a:lnTo>
                    <a:lnTo>
                      <a:pt x="820407" y="486841"/>
                    </a:lnTo>
                    <a:lnTo>
                      <a:pt x="820775" y="486702"/>
                    </a:lnTo>
                    <a:lnTo>
                      <a:pt x="821829" y="486333"/>
                    </a:lnTo>
                    <a:lnTo>
                      <a:pt x="822782" y="485635"/>
                    </a:lnTo>
                    <a:lnTo>
                      <a:pt x="823785" y="485063"/>
                    </a:lnTo>
                    <a:close/>
                  </a:path>
                  <a:path w="1011554" h="1215390">
                    <a:moveTo>
                      <a:pt x="824585" y="390017"/>
                    </a:moveTo>
                    <a:lnTo>
                      <a:pt x="822502" y="388848"/>
                    </a:lnTo>
                    <a:lnTo>
                      <a:pt x="821817" y="389648"/>
                    </a:lnTo>
                    <a:lnTo>
                      <a:pt x="821067" y="390448"/>
                    </a:lnTo>
                    <a:lnTo>
                      <a:pt x="820547" y="391299"/>
                    </a:lnTo>
                    <a:lnTo>
                      <a:pt x="820470" y="391452"/>
                    </a:lnTo>
                    <a:lnTo>
                      <a:pt x="821461" y="391845"/>
                    </a:lnTo>
                    <a:lnTo>
                      <a:pt x="822020" y="392137"/>
                    </a:lnTo>
                    <a:lnTo>
                      <a:pt x="822871" y="391439"/>
                    </a:lnTo>
                    <a:lnTo>
                      <a:pt x="823734" y="390715"/>
                    </a:lnTo>
                    <a:lnTo>
                      <a:pt x="824585" y="390017"/>
                    </a:lnTo>
                    <a:close/>
                  </a:path>
                  <a:path w="1011554" h="1215390">
                    <a:moveTo>
                      <a:pt x="827976" y="386740"/>
                    </a:moveTo>
                    <a:lnTo>
                      <a:pt x="827874" y="386600"/>
                    </a:lnTo>
                    <a:lnTo>
                      <a:pt x="827265" y="386232"/>
                    </a:lnTo>
                    <a:lnTo>
                      <a:pt x="826643" y="385953"/>
                    </a:lnTo>
                    <a:lnTo>
                      <a:pt x="826033" y="385648"/>
                    </a:lnTo>
                    <a:lnTo>
                      <a:pt x="825525" y="386080"/>
                    </a:lnTo>
                    <a:lnTo>
                      <a:pt x="824992" y="386486"/>
                    </a:lnTo>
                    <a:lnTo>
                      <a:pt x="824458" y="386918"/>
                    </a:lnTo>
                    <a:lnTo>
                      <a:pt x="824484" y="387426"/>
                    </a:lnTo>
                    <a:lnTo>
                      <a:pt x="824496" y="387946"/>
                    </a:lnTo>
                    <a:lnTo>
                      <a:pt x="824522" y="388480"/>
                    </a:lnTo>
                    <a:lnTo>
                      <a:pt x="825690" y="387934"/>
                    </a:lnTo>
                    <a:lnTo>
                      <a:pt x="827011" y="387502"/>
                    </a:lnTo>
                    <a:lnTo>
                      <a:pt x="827938" y="386778"/>
                    </a:lnTo>
                    <a:close/>
                  </a:path>
                  <a:path w="1011554" h="1215390">
                    <a:moveTo>
                      <a:pt x="829983" y="410260"/>
                    </a:moveTo>
                    <a:lnTo>
                      <a:pt x="828954" y="410070"/>
                    </a:lnTo>
                    <a:lnTo>
                      <a:pt x="827951" y="409727"/>
                    </a:lnTo>
                    <a:lnTo>
                      <a:pt x="826884" y="409727"/>
                    </a:lnTo>
                    <a:lnTo>
                      <a:pt x="826503" y="409740"/>
                    </a:lnTo>
                    <a:lnTo>
                      <a:pt x="825919" y="410616"/>
                    </a:lnTo>
                    <a:lnTo>
                      <a:pt x="825423" y="411099"/>
                    </a:lnTo>
                    <a:lnTo>
                      <a:pt x="826439" y="411327"/>
                    </a:lnTo>
                    <a:lnTo>
                      <a:pt x="827430" y="411568"/>
                    </a:lnTo>
                    <a:lnTo>
                      <a:pt x="828408" y="411797"/>
                    </a:lnTo>
                    <a:lnTo>
                      <a:pt x="829983" y="410260"/>
                    </a:lnTo>
                    <a:close/>
                  </a:path>
                  <a:path w="1011554" h="1215390">
                    <a:moveTo>
                      <a:pt x="836345" y="454698"/>
                    </a:moveTo>
                    <a:lnTo>
                      <a:pt x="835329" y="454469"/>
                    </a:lnTo>
                    <a:lnTo>
                      <a:pt x="834339" y="454215"/>
                    </a:lnTo>
                    <a:lnTo>
                      <a:pt x="833361" y="453999"/>
                    </a:lnTo>
                    <a:lnTo>
                      <a:pt x="831786" y="455536"/>
                    </a:lnTo>
                    <a:lnTo>
                      <a:pt x="832815" y="455726"/>
                    </a:lnTo>
                    <a:lnTo>
                      <a:pt x="833818" y="456069"/>
                    </a:lnTo>
                    <a:lnTo>
                      <a:pt x="834885" y="456069"/>
                    </a:lnTo>
                    <a:lnTo>
                      <a:pt x="835266" y="456057"/>
                    </a:lnTo>
                    <a:lnTo>
                      <a:pt x="835850" y="455180"/>
                    </a:lnTo>
                    <a:lnTo>
                      <a:pt x="836345" y="454698"/>
                    </a:lnTo>
                    <a:close/>
                  </a:path>
                  <a:path w="1011554" h="1215390">
                    <a:moveTo>
                      <a:pt x="847534" y="409651"/>
                    </a:moveTo>
                    <a:lnTo>
                      <a:pt x="846505" y="409371"/>
                    </a:lnTo>
                    <a:lnTo>
                      <a:pt x="845985" y="409067"/>
                    </a:lnTo>
                    <a:lnTo>
                      <a:pt x="845464" y="409930"/>
                    </a:lnTo>
                    <a:lnTo>
                      <a:pt x="844956" y="410794"/>
                    </a:lnTo>
                    <a:lnTo>
                      <a:pt x="844461" y="411607"/>
                    </a:lnTo>
                    <a:lnTo>
                      <a:pt x="846124" y="412546"/>
                    </a:lnTo>
                    <a:lnTo>
                      <a:pt x="846607" y="411683"/>
                    </a:lnTo>
                    <a:lnTo>
                      <a:pt x="847242" y="410819"/>
                    </a:lnTo>
                    <a:lnTo>
                      <a:pt x="847458" y="409956"/>
                    </a:lnTo>
                    <a:lnTo>
                      <a:pt x="847534" y="409651"/>
                    </a:lnTo>
                    <a:close/>
                  </a:path>
                  <a:path w="1011554" h="1215390">
                    <a:moveTo>
                      <a:pt x="848614" y="417360"/>
                    </a:moveTo>
                    <a:lnTo>
                      <a:pt x="848093" y="417068"/>
                    </a:lnTo>
                    <a:lnTo>
                      <a:pt x="847445" y="416407"/>
                    </a:lnTo>
                    <a:lnTo>
                      <a:pt x="846010" y="416928"/>
                    </a:lnTo>
                    <a:lnTo>
                      <a:pt x="845045" y="417614"/>
                    </a:lnTo>
                    <a:lnTo>
                      <a:pt x="844054" y="418198"/>
                    </a:lnTo>
                    <a:lnTo>
                      <a:pt x="844575" y="418477"/>
                    </a:lnTo>
                    <a:lnTo>
                      <a:pt x="845108" y="418795"/>
                    </a:lnTo>
                    <a:lnTo>
                      <a:pt x="845718" y="419138"/>
                    </a:lnTo>
                    <a:lnTo>
                      <a:pt x="846658" y="418553"/>
                    </a:lnTo>
                    <a:lnTo>
                      <a:pt x="848614" y="417360"/>
                    </a:lnTo>
                    <a:close/>
                  </a:path>
                  <a:path w="1011554" h="1215390">
                    <a:moveTo>
                      <a:pt x="850163" y="455663"/>
                    </a:moveTo>
                    <a:lnTo>
                      <a:pt x="849630" y="455371"/>
                    </a:lnTo>
                    <a:lnTo>
                      <a:pt x="848969" y="454723"/>
                    </a:lnTo>
                    <a:lnTo>
                      <a:pt x="847559" y="455231"/>
                    </a:lnTo>
                    <a:lnTo>
                      <a:pt x="846594" y="455930"/>
                    </a:lnTo>
                    <a:lnTo>
                      <a:pt x="845591" y="456501"/>
                    </a:lnTo>
                    <a:lnTo>
                      <a:pt x="846645" y="457085"/>
                    </a:lnTo>
                    <a:lnTo>
                      <a:pt x="847267" y="457441"/>
                    </a:lnTo>
                    <a:lnTo>
                      <a:pt x="850163" y="455663"/>
                    </a:lnTo>
                    <a:close/>
                  </a:path>
                  <a:path w="1011554" h="1215390">
                    <a:moveTo>
                      <a:pt x="859256" y="453986"/>
                    </a:moveTo>
                    <a:lnTo>
                      <a:pt x="858735" y="453682"/>
                    </a:lnTo>
                    <a:lnTo>
                      <a:pt x="858088" y="453034"/>
                    </a:lnTo>
                    <a:lnTo>
                      <a:pt x="857707" y="453161"/>
                    </a:lnTo>
                    <a:lnTo>
                      <a:pt x="856653" y="453555"/>
                    </a:lnTo>
                    <a:lnTo>
                      <a:pt x="855687" y="454240"/>
                    </a:lnTo>
                    <a:lnTo>
                      <a:pt x="854697" y="454825"/>
                    </a:lnTo>
                    <a:lnTo>
                      <a:pt x="855218" y="455104"/>
                    </a:lnTo>
                    <a:lnTo>
                      <a:pt x="855878" y="455764"/>
                    </a:lnTo>
                    <a:lnTo>
                      <a:pt x="856246" y="455625"/>
                    </a:lnTo>
                    <a:lnTo>
                      <a:pt x="857300" y="455256"/>
                    </a:lnTo>
                    <a:lnTo>
                      <a:pt x="858253" y="454558"/>
                    </a:lnTo>
                    <a:lnTo>
                      <a:pt x="859256" y="453986"/>
                    </a:lnTo>
                    <a:close/>
                  </a:path>
                  <a:path w="1011554" h="1215390">
                    <a:moveTo>
                      <a:pt x="865124" y="621804"/>
                    </a:moveTo>
                    <a:lnTo>
                      <a:pt x="864311" y="620725"/>
                    </a:lnTo>
                    <a:lnTo>
                      <a:pt x="864019" y="620052"/>
                    </a:lnTo>
                    <a:lnTo>
                      <a:pt x="863561" y="620420"/>
                    </a:lnTo>
                    <a:lnTo>
                      <a:pt x="863117" y="620763"/>
                    </a:lnTo>
                    <a:lnTo>
                      <a:pt x="862660" y="621144"/>
                    </a:lnTo>
                    <a:lnTo>
                      <a:pt x="862761" y="621766"/>
                    </a:lnTo>
                    <a:lnTo>
                      <a:pt x="862939" y="623062"/>
                    </a:lnTo>
                    <a:lnTo>
                      <a:pt x="863650" y="622757"/>
                    </a:lnTo>
                    <a:lnTo>
                      <a:pt x="864311" y="622452"/>
                    </a:lnTo>
                    <a:lnTo>
                      <a:pt x="864844" y="622020"/>
                    </a:lnTo>
                    <a:lnTo>
                      <a:pt x="865124" y="621804"/>
                    </a:lnTo>
                    <a:close/>
                  </a:path>
                  <a:path w="1011554" h="1215390">
                    <a:moveTo>
                      <a:pt x="868705" y="461010"/>
                    </a:moveTo>
                    <a:lnTo>
                      <a:pt x="868667" y="459854"/>
                    </a:lnTo>
                    <a:lnTo>
                      <a:pt x="868603" y="458685"/>
                    </a:lnTo>
                    <a:lnTo>
                      <a:pt x="868565" y="457530"/>
                    </a:lnTo>
                    <a:lnTo>
                      <a:pt x="864844" y="459371"/>
                    </a:lnTo>
                    <a:lnTo>
                      <a:pt x="866140" y="459905"/>
                    </a:lnTo>
                    <a:lnTo>
                      <a:pt x="867422" y="460463"/>
                    </a:lnTo>
                    <a:lnTo>
                      <a:pt x="868705" y="461010"/>
                    </a:lnTo>
                    <a:close/>
                  </a:path>
                  <a:path w="1011554" h="1215390">
                    <a:moveTo>
                      <a:pt x="872299" y="455688"/>
                    </a:moveTo>
                    <a:lnTo>
                      <a:pt x="868426" y="454050"/>
                    </a:lnTo>
                    <a:lnTo>
                      <a:pt x="868464" y="455206"/>
                    </a:lnTo>
                    <a:lnTo>
                      <a:pt x="868527" y="456374"/>
                    </a:lnTo>
                    <a:lnTo>
                      <a:pt x="868565" y="457530"/>
                    </a:lnTo>
                    <a:lnTo>
                      <a:pt x="869797" y="456907"/>
                    </a:lnTo>
                    <a:lnTo>
                      <a:pt x="872299" y="455688"/>
                    </a:lnTo>
                    <a:close/>
                  </a:path>
                  <a:path w="1011554" h="1215390">
                    <a:moveTo>
                      <a:pt x="873887" y="475843"/>
                    </a:moveTo>
                    <a:lnTo>
                      <a:pt x="873353" y="475551"/>
                    </a:lnTo>
                    <a:lnTo>
                      <a:pt x="872210" y="474903"/>
                    </a:lnTo>
                    <a:lnTo>
                      <a:pt x="870305" y="476072"/>
                    </a:lnTo>
                    <a:lnTo>
                      <a:pt x="869315" y="476669"/>
                    </a:lnTo>
                    <a:lnTo>
                      <a:pt x="869848" y="476973"/>
                    </a:lnTo>
                    <a:lnTo>
                      <a:pt x="870508" y="477621"/>
                    </a:lnTo>
                    <a:lnTo>
                      <a:pt x="870864" y="477481"/>
                    </a:lnTo>
                    <a:lnTo>
                      <a:pt x="871931" y="477113"/>
                    </a:lnTo>
                    <a:lnTo>
                      <a:pt x="872883" y="476415"/>
                    </a:lnTo>
                    <a:lnTo>
                      <a:pt x="873887" y="475843"/>
                    </a:lnTo>
                    <a:close/>
                  </a:path>
                  <a:path w="1011554" h="1215390">
                    <a:moveTo>
                      <a:pt x="880795" y="534212"/>
                    </a:moveTo>
                    <a:lnTo>
                      <a:pt x="879767" y="533996"/>
                    </a:lnTo>
                    <a:lnTo>
                      <a:pt x="878776" y="533666"/>
                    </a:lnTo>
                    <a:lnTo>
                      <a:pt x="877697" y="533679"/>
                    </a:lnTo>
                    <a:lnTo>
                      <a:pt x="877328" y="533692"/>
                    </a:lnTo>
                    <a:lnTo>
                      <a:pt x="876731" y="534568"/>
                    </a:lnTo>
                    <a:lnTo>
                      <a:pt x="876236" y="535051"/>
                    </a:lnTo>
                    <a:lnTo>
                      <a:pt x="877252" y="535292"/>
                    </a:lnTo>
                    <a:lnTo>
                      <a:pt x="878268" y="535508"/>
                    </a:lnTo>
                    <a:lnTo>
                      <a:pt x="879233" y="535749"/>
                    </a:lnTo>
                    <a:lnTo>
                      <a:pt x="880795" y="534212"/>
                    </a:lnTo>
                    <a:close/>
                  </a:path>
                  <a:path w="1011554" h="1215390">
                    <a:moveTo>
                      <a:pt x="880960" y="439966"/>
                    </a:moveTo>
                    <a:lnTo>
                      <a:pt x="880402" y="439331"/>
                    </a:lnTo>
                    <a:lnTo>
                      <a:pt x="879843" y="438683"/>
                    </a:lnTo>
                    <a:lnTo>
                      <a:pt x="879259" y="438023"/>
                    </a:lnTo>
                    <a:lnTo>
                      <a:pt x="878763" y="438505"/>
                    </a:lnTo>
                    <a:lnTo>
                      <a:pt x="877785" y="439166"/>
                    </a:lnTo>
                    <a:lnTo>
                      <a:pt x="878141" y="440194"/>
                    </a:lnTo>
                    <a:lnTo>
                      <a:pt x="878865" y="440829"/>
                    </a:lnTo>
                    <a:lnTo>
                      <a:pt x="879398" y="441515"/>
                    </a:lnTo>
                    <a:lnTo>
                      <a:pt x="879881" y="441032"/>
                    </a:lnTo>
                    <a:lnTo>
                      <a:pt x="880376" y="440550"/>
                    </a:lnTo>
                    <a:lnTo>
                      <a:pt x="880960" y="439966"/>
                    </a:lnTo>
                    <a:close/>
                  </a:path>
                  <a:path w="1011554" h="1215390">
                    <a:moveTo>
                      <a:pt x="894715" y="557085"/>
                    </a:moveTo>
                    <a:lnTo>
                      <a:pt x="894613" y="556818"/>
                    </a:lnTo>
                    <a:lnTo>
                      <a:pt x="894346" y="556056"/>
                    </a:lnTo>
                    <a:lnTo>
                      <a:pt x="893635" y="555434"/>
                    </a:lnTo>
                    <a:lnTo>
                      <a:pt x="893089" y="554748"/>
                    </a:lnTo>
                    <a:lnTo>
                      <a:pt x="892606" y="555231"/>
                    </a:lnTo>
                    <a:lnTo>
                      <a:pt x="891514" y="556285"/>
                    </a:lnTo>
                    <a:lnTo>
                      <a:pt x="892086" y="556920"/>
                    </a:lnTo>
                    <a:lnTo>
                      <a:pt x="892644" y="557568"/>
                    </a:lnTo>
                    <a:lnTo>
                      <a:pt x="893229" y="558228"/>
                    </a:lnTo>
                    <a:lnTo>
                      <a:pt x="893711" y="557745"/>
                    </a:lnTo>
                    <a:lnTo>
                      <a:pt x="894715" y="557085"/>
                    </a:lnTo>
                    <a:close/>
                  </a:path>
                  <a:path w="1011554" h="1215390">
                    <a:moveTo>
                      <a:pt x="908189" y="435330"/>
                    </a:moveTo>
                    <a:lnTo>
                      <a:pt x="908088" y="435063"/>
                    </a:lnTo>
                    <a:lnTo>
                      <a:pt x="907821" y="434301"/>
                    </a:lnTo>
                    <a:lnTo>
                      <a:pt x="907110" y="433666"/>
                    </a:lnTo>
                    <a:lnTo>
                      <a:pt x="906576" y="432993"/>
                    </a:lnTo>
                    <a:lnTo>
                      <a:pt x="906094" y="433476"/>
                    </a:lnTo>
                    <a:lnTo>
                      <a:pt x="905598" y="433959"/>
                    </a:lnTo>
                    <a:lnTo>
                      <a:pt x="905002" y="434517"/>
                    </a:lnTo>
                    <a:lnTo>
                      <a:pt x="905560" y="435165"/>
                    </a:lnTo>
                    <a:lnTo>
                      <a:pt x="906716" y="436473"/>
                    </a:lnTo>
                    <a:lnTo>
                      <a:pt x="907199" y="435991"/>
                    </a:lnTo>
                    <a:lnTo>
                      <a:pt x="908189" y="435330"/>
                    </a:lnTo>
                    <a:close/>
                  </a:path>
                  <a:path w="1011554" h="1215390">
                    <a:moveTo>
                      <a:pt x="909205" y="441274"/>
                    </a:moveTo>
                    <a:lnTo>
                      <a:pt x="908189" y="441045"/>
                    </a:lnTo>
                    <a:lnTo>
                      <a:pt x="907199" y="440804"/>
                    </a:lnTo>
                    <a:lnTo>
                      <a:pt x="906221" y="440575"/>
                    </a:lnTo>
                    <a:lnTo>
                      <a:pt x="905637" y="441159"/>
                    </a:lnTo>
                    <a:lnTo>
                      <a:pt x="905141" y="441642"/>
                    </a:lnTo>
                    <a:lnTo>
                      <a:pt x="904646" y="442112"/>
                    </a:lnTo>
                    <a:lnTo>
                      <a:pt x="905675" y="442315"/>
                    </a:lnTo>
                    <a:lnTo>
                      <a:pt x="906678" y="442658"/>
                    </a:lnTo>
                    <a:lnTo>
                      <a:pt x="908113" y="442645"/>
                    </a:lnTo>
                    <a:lnTo>
                      <a:pt x="908710" y="441756"/>
                    </a:lnTo>
                    <a:lnTo>
                      <a:pt x="909205" y="441274"/>
                    </a:lnTo>
                    <a:close/>
                  </a:path>
                  <a:path w="1011554" h="1215390">
                    <a:moveTo>
                      <a:pt x="915187" y="591019"/>
                    </a:moveTo>
                    <a:lnTo>
                      <a:pt x="914654" y="590727"/>
                    </a:lnTo>
                    <a:lnTo>
                      <a:pt x="914019" y="590067"/>
                    </a:lnTo>
                    <a:lnTo>
                      <a:pt x="912571" y="590588"/>
                    </a:lnTo>
                    <a:lnTo>
                      <a:pt x="911618" y="591273"/>
                    </a:lnTo>
                    <a:lnTo>
                      <a:pt x="910615" y="591858"/>
                    </a:lnTo>
                    <a:lnTo>
                      <a:pt x="911148" y="592150"/>
                    </a:lnTo>
                    <a:lnTo>
                      <a:pt x="912291" y="592797"/>
                    </a:lnTo>
                    <a:lnTo>
                      <a:pt x="913231" y="592213"/>
                    </a:lnTo>
                    <a:lnTo>
                      <a:pt x="914209" y="591629"/>
                    </a:lnTo>
                    <a:lnTo>
                      <a:pt x="915187" y="591019"/>
                    </a:lnTo>
                    <a:close/>
                  </a:path>
                  <a:path w="1011554" h="1215390">
                    <a:moveTo>
                      <a:pt x="915606" y="601459"/>
                    </a:moveTo>
                    <a:lnTo>
                      <a:pt x="914603" y="601218"/>
                    </a:lnTo>
                    <a:lnTo>
                      <a:pt x="912609" y="600760"/>
                    </a:lnTo>
                    <a:lnTo>
                      <a:pt x="912037" y="601332"/>
                    </a:lnTo>
                    <a:lnTo>
                      <a:pt x="911047" y="602297"/>
                    </a:lnTo>
                    <a:lnTo>
                      <a:pt x="912075" y="602500"/>
                    </a:lnTo>
                    <a:lnTo>
                      <a:pt x="913066" y="602843"/>
                    </a:lnTo>
                    <a:lnTo>
                      <a:pt x="914146" y="602830"/>
                    </a:lnTo>
                    <a:lnTo>
                      <a:pt x="914527" y="602818"/>
                    </a:lnTo>
                    <a:lnTo>
                      <a:pt x="915111" y="601941"/>
                    </a:lnTo>
                    <a:lnTo>
                      <a:pt x="915606" y="601459"/>
                    </a:lnTo>
                    <a:close/>
                  </a:path>
                  <a:path w="1011554" h="1215390">
                    <a:moveTo>
                      <a:pt x="927836" y="448373"/>
                    </a:moveTo>
                    <a:lnTo>
                      <a:pt x="926807" y="448170"/>
                    </a:lnTo>
                    <a:lnTo>
                      <a:pt x="925804" y="447827"/>
                    </a:lnTo>
                    <a:lnTo>
                      <a:pt x="924356" y="447840"/>
                    </a:lnTo>
                    <a:lnTo>
                      <a:pt x="923772" y="448729"/>
                    </a:lnTo>
                    <a:lnTo>
                      <a:pt x="923277" y="449211"/>
                    </a:lnTo>
                    <a:lnTo>
                      <a:pt x="924293" y="449440"/>
                    </a:lnTo>
                    <a:lnTo>
                      <a:pt x="925283" y="449681"/>
                    </a:lnTo>
                    <a:lnTo>
                      <a:pt x="926261" y="449910"/>
                    </a:lnTo>
                    <a:lnTo>
                      <a:pt x="926846" y="449326"/>
                    </a:lnTo>
                    <a:lnTo>
                      <a:pt x="927341" y="448843"/>
                    </a:lnTo>
                    <a:lnTo>
                      <a:pt x="927836" y="448373"/>
                    </a:lnTo>
                    <a:close/>
                  </a:path>
                  <a:path w="1011554" h="1215390">
                    <a:moveTo>
                      <a:pt x="930668" y="536041"/>
                    </a:moveTo>
                    <a:lnTo>
                      <a:pt x="928966" y="534111"/>
                    </a:lnTo>
                    <a:lnTo>
                      <a:pt x="928471" y="534593"/>
                    </a:lnTo>
                    <a:lnTo>
                      <a:pt x="927493" y="535241"/>
                    </a:lnTo>
                    <a:lnTo>
                      <a:pt x="927582" y="535520"/>
                    </a:lnTo>
                    <a:lnTo>
                      <a:pt x="927862" y="536295"/>
                    </a:lnTo>
                    <a:lnTo>
                      <a:pt x="928560" y="536905"/>
                    </a:lnTo>
                    <a:lnTo>
                      <a:pt x="929106" y="537591"/>
                    </a:lnTo>
                    <a:lnTo>
                      <a:pt x="929601" y="537108"/>
                    </a:lnTo>
                    <a:lnTo>
                      <a:pt x="930668" y="536041"/>
                    </a:lnTo>
                    <a:close/>
                  </a:path>
                  <a:path w="1011554" h="1215390">
                    <a:moveTo>
                      <a:pt x="931735" y="545884"/>
                    </a:moveTo>
                    <a:lnTo>
                      <a:pt x="930719" y="545642"/>
                    </a:lnTo>
                    <a:lnTo>
                      <a:pt x="929716" y="545414"/>
                    </a:lnTo>
                    <a:lnTo>
                      <a:pt x="928738" y="545172"/>
                    </a:lnTo>
                    <a:lnTo>
                      <a:pt x="927671" y="546239"/>
                    </a:lnTo>
                    <a:lnTo>
                      <a:pt x="927176" y="546722"/>
                    </a:lnTo>
                    <a:lnTo>
                      <a:pt x="928204" y="546925"/>
                    </a:lnTo>
                    <a:lnTo>
                      <a:pt x="929195" y="547268"/>
                    </a:lnTo>
                    <a:lnTo>
                      <a:pt x="930275" y="547243"/>
                    </a:lnTo>
                    <a:lnTo>
                      <a:pt x="930656" y="547243"/>
                    </a:lnTo>
                    <a:lnTo>
                      <a:pt x="931240" y="546354"/>
                    </a:lnTo>
                    <a:lnTo>
                      <a:pt x="931735" y="545884"/>
                    </a:lnTo>
                    <a:close/>
                  </a:path>
                  <a:path w="1011554" h="1215390">
                    <a:moveTo>
                      <a:pt x="937945" y="586828"/>
                    </a:moveTo>
                    <a:lnTo>
                      <a:pt x="936942" y="586600"/>
                    </a:lnTo>
                    <a:lnTo>
                      <a:pt x="935939" y="586346"/>
                    </a:lnTo>
                    <a:lnTo>
                      <a:pt x="934974" y="586130"/>
                    </a:lnTo>
                    <a:lnTo>
                      <a:pt x="933386" y="587667"/>
                    </a:lnTo>
                    <a:lnTo>
                      <a:pt x="934427" y="587857"/>
                    </a:lnTo>
                    <a:lnTo>
                      <a:pt x="935418" y="588200"/>
                    </a:lnTo>
                    <a:lnTo>
                      <a:pt x="936498" y="588200"/>
                    </a:lnTo>
                    <a:lnTo>
                      <a:pt x="936866" y="588187"/>
                    </a:lnTo>
                    <a:lnTo>
                      <a:pt x="937450" y="587311"/>
                    </a:lnTo>
                    <a:lnTo>
                      <a:pt x="937945" y="586828"/>
                    </a:lnTo>
                    <a:close/>
                  </a:path>
                  <a:path w="1011554" h="1215390">
                    <a:moveTo>
                      <a:pt x="951471" y="580821"/>
                    </a:moveTo>
                    <a:lnTo>
                      <a:pt x="950950" y="580529"/>
                    </a:lnTo>
                    <a:lnTo>
                      <a:pt x="950302" y="579869"/>
                    </a:lnTo>
                    <a:lnTo>
                      <a:pt x="948867" y="580390"/>
                    </a:lnTo>
                    <a:lnTo>
                      <a:pt x="947915" y="581088"/>
                    </a:lnTo>
                    <a:lnTo>
                      <a:pt x="946912" y="581660"/>
                    </a:lnTo>
                    <a:lnTo>
                      <a:pt x="948575" y="582599"/>
                    </a:lnTo>
                    <a:lnTo>
                      <a:pt x="949515" y="582015"/>
                    </a:lnTo>
                    <a:lnTo>
                      <a:pt x="950506" y="581431"/>
                    </a:lnTo>
                    <a:lnTo>
                      <a:pt x="951471" y="580821"/>
                    </a:lnTo>
                    <a:close/>
                  </a:path>
                  <a:path w="1011554" h="1215390">
                    <a:moveTo>
                      <a:pt x="988707" y="613448"/>
                    </a:moveTo>
                    <a:lnTo>
                      <a:pt x="988606" y="613181"/>
                    </a:lnTo>
                    <a:lnTo>
                      <a:pt x="988339" y="612406"/>
                    </a:lnTo>
                    <a:lnTo>
                      <a:pt x="987628" y="611784"/>
                    </a:lnTo>
                    <a:lnTo>
                      <a:pt x="987094" y="611098"/>
                    </a:lnTo>
                    <a:lnTo>
                      <a:pt x="986612" y="611581"/>
                    </a:lnTo>
                    <a:lnTo>
                      <a:pt x="986104" y="612076"/>
                    </a:lnTo>
                    <a:lnTo>
                      <a:pt x="985520" y="612635"/>
                    </a:lnTo>
                    <a:lnTo>
                      <a:pt x="986078" y="613283"/>
                    </a:lnTo>
                    <a:lnTo>
                      <a:pt x="987234" y="614591"/>
                    </a:lnTo>
                    <a:lnTo>
                      <a:pt x="987717" y="614108"/>
                    </a:lnTo>
                    <a:lnTo>
                      <a:pt x="988707" y="613448"/>
                    </a:lnTo>
                    <a:close/>
                  </a:path>
                  <a:path w="1011554" h="1215390">
                    <a:moveTo>
                      <a:pt x="991069" y="538467"/>
                    </a:moveTo>
                    <a:lnTo>
                      <a:pt x="990549" y="538162"/>
                    </a:lnTo>
                    <a:lnTo>
                      <a:pt x="989406" y="537514"/>
                    </a:lnTo>
                    <a:lnTo>
                      <a:pt x="986510" y="539305"/>
                    </a:lnTo>
                    <a:lnTo>
                      <a:pt x="987031" y="539584"/>
                    </a:lnTo>
                    <a:lnTo>
                      <a:pt x="987691" y="540245"/>
                    </a:lnTo>
                    <a:lnTo>
                      <a:pt x="988060" y="540105"/>
                    </a:lnTo>
                    <a:lnTo>
                      <a:pt x="989114" y="539737"/>
                    </a:lnTo>
                    <a:lnTo>
                      <a:pt x="990066" y="539038"/>
                    </a:lnTo>
                    <a:lnTo>
                      <a:pt x="991069" y="538467"/>
                    </a:lnTo>
                    <a:close/>
                  </a:path>
                  <a:path w="1011554" h="1215390">
                    <a:moveTo>
                      <a:pt x="994968" y="635965"/>
                    </a:moveTo>
                    <a:lnTo>
                      <a:pt x="993965" y="635723"/>
                    </a:lnTo>
                    <a:lnTo>
                      <a:pt x="992949" y="635495"/>
                    </a:lnTo>
                    <a:lnTo>
                      <a:pt x="991971" y="635254"/>
                    </a:lnTo>
                    <a:lnTo>
                      <a:pt x="990904" y="636320"/>
                    </a:lnTo>
                    <a:lnTo>
                      <a:pt x="990409" y="636803"/>
                    </a:lnTo>
                    <a:lnTo>
                      <a:pt x="991438" y="637006"/>
                    </a:lnTo>
                    <a:lnTo>
                      <a:pt x="992428" y="637349"/>
                    </a:lnTo>
                    <a:lnTo>
                      <a:pt x="993508" y="637324"/>
                    </a:lnTo>
                    <a:lnTo>
                      <a:pt x="993889" y="637324"/>
                    </a:lnTo>
                    <a:lnTo>
                      <a:pt x="994473" y="636447"/>
                    </a:lnTo>
                    <a:lnTo>
                      <a:pt x="994968" y="635965"/>
                    </a:lnTo>
                    <a:close/>
                  </a:path>
                  <a:path w="1011554" h="1215390">
                    <a:moveTo>
                      <a:pt x="1007427" y="620153"/>
                    </a:moveTo>
                    <a:lnTo>
                      <a:pt x="1006309" y="618858"/>
                    </a:lnTo>
                    <a:lnTo>
                      <a:pt x="1005713" y="618197"/>
                    </a:lnTo>
                    <a:lnTo>
                      <a:pt x="1005230" y="618680"/>
                    </a:lnTo>
                    <a:lnTo>
                      <a:pt x="1004239" y="619340"/>
                    </a:lnTo>
                    <a:lnTo>
                      <a:pt x="1004341" y="619607"/>
                    </a:lnTo>
                    <a:lnTo>
                      <a:pt x="1004608" y="620382"/>
                    </a:lnTo>
                    <a:lnTo>
                      <a:pt x="1005319" y="621004"/>
                    </a:lnTo>
                    <a:lnTo>
                      <a:pt x="1005865" y="621677"/>
                    </a:lnTo>
                    <a:lnTo>
                      <a:pt x="1006348" y="621195"/>
                    </a:lnTo>
                    <a:lnTo>
                      <a:pt x="1007427" y="620153"/>
                    </a:lnTo>
                    <a:close/>
                  </a:path>
                  <a:path w="1011554" h="1215390">
                    <a:moveTo>
                      <a:pt x="1008176" y="507250"/>
                    </a:moveTo>
                    <a:lnTo>
                      <a:pt x="1007160" y="507022"/>
                    </a:lnTo>
                    <a:lnTo>
                      <a:pt x="1006157" y="506768"/>
                    </a:lnTo>
                    <a:lnTo>
                      <a:pt x="1005192" y="506552"/>
                    </a:lnTo>
                    <a:lnTo>
                      <a:pt x="1004608" y="507123"/>
                    </a:lnTo>
                    <a:lnTo>
                      <a:pt x="1003604" y="508088"/>
                    </a:lnTo>
                    <a:lnTo>
                      <a:pt x="1004646" y="508279"/>
                    </a:lnTo>
                    <a:lnTo>
                      <a:pt x="1005649" y="508622"/>
                    </a:lnTo>
                    <a:lnTo>
                      <a:pt x="1006716" y="508622"/>
                    </a:lnTo>
                    <a:lnTo>
                      <a:pt x="1007084" y="508609"/>
                    </a:lnTo>
                    <a:lnTo>
                      <a:pt x="1007681" y="507733"/>
                    </a:lnTo>
                    <a:lnTo>
                      <a:pt x="1008176" y="507250"/>
                    </a:lnTo>
                    <a:close/>
                  </a:path>
                  <a:path w="1011554" h="1215390">
                    <a:moveTo>
                      <a:pt x="1011364" y="587349"/>
                    </a:moveTo>
                    <a:lnTo>
                      <a:pt x="1010361" y="587121"/>
                    </a:lnTo>
                    <a:lnTo>
                      <a:pt x="1009357" y="586867"/>
                    </a:lnTo>
                    <a:lnTo>
                      <a:pt x="1008392" y="586651"/>
                    </a:lnTo>
                    <a:lnTo>
                      <a:pt x="1006805" y="588187"/>
                    </a:lnTo>
                    <a:lnTo>
                      <a:pt x="1007846" y="588378"/>
                    </a:lnTo>
                    <a:lnTo>
                      <a:pt x="1008837" y="588721"/>
                    </a:lnTo>
                    <a:lnTo>
                      <a:pt x="1010285" y="588708"/>
                    </a:lnTo>
                    <a:lnTo>
                      <a:pt x="1010869" y="587832"/>
                    </a:lnTo>
                    <a:lnTo>
                      <a:pt x="1011364" y="587349"/>
                    </a:lnTo>
                    <a:close/>
                  </a:path>
                </a:pathLst>
              </a:custGeom>
              <a:solidFill>
                <a:srgbClr val="4F5252">
                  <a:alpha val="29998"/>
                </a:srgbClr>
              </a:solidFill>
            </p:spPr>
            <p:txBody>
              <a:bodyPr wrap="square" lIns="0" tIns="0" rIns="0" bIns="0" rtlCol="0"/>
              <a:lstStyle/>
              <a:p>
                <a:endParaRPr/>
              </a:p>
            </p:txBody>
          </p:sp>
          <p:sp>
            <p:nvSpPr>
              <p:cNvPr id="135" name="object 206">
                <a:extLst>
                  <a:ext uri="{FF2B5EF4-FFF2-40B4-BE49-F238E27FC236}">
                    <a16:creationId xmlns:a16="http://schemas.microsoft.com/office/drawing/2014/main" id="{7161FC74-6010-26EB-4852-07DFEE08C7A7}"/>
                  </a:ext>
                </a:extLst>
              </p:cNvPr>
              <p:cNvSpPr/>
              <p:nvPr/>
            </p:nvSpPr>
            <p:spPr>
              <a:xfrm>
                <a:off x="3907840" y="8211489"/>
                <a:ext cx="535305" cy="878840"/>
              </a:xfrm>
              <a:custGeom>
                <a:avLst/>
                <a:gdLst/>
                <a:ahLst/>
                <a:cxnLst/>
                <a:rect l="l" t="t" r="r" b="b"/>
                <a:pathLst>
                  <a:path w="535304" h="878840">
                    <a:moveTo>
                      <a:pt x="13652" y="681710"/>
                    </a:moveTo>
                    <a:lnTo>
                      <a:pt x="7442" y="678599"/>
                    </a:lnTo>
                    <a:lnTo>
                      <a:pt x="8102" y="684136"/>
                    </a:lnTo>
                    <a:lnTo>
                      <a:pt x="3213" y="686358"/>
                    </a:lnTo>
                    <a:lnTo>
                      <a:pt x="1854" y="688327"/>
                    </a:lnTo>
                    <a:lnTo>
                      <a:pt x="0" y="690295"/>
                    </a:lnTo>
                    <a:lnTo>
                      <a:pt x="241" y="691502"/>
                    </a:lnTo>
                    <a:lnTo>
                      <a:pt x="1562" y="692213"/>
                    </a:lnTo>
                    <a:lnTo>
                      <a:pt x="3327" y="693039"/>
                    </a:lnTo>
                    <a:lnTo>
                      <a:pt x="3746" y="692746"/>
                    </a:lnTo>
                    <a:lnTo>
                      <a:pt x="5651" y="691413"/>
                    </a:lnTo>
                    <a:lnTo>
                      <a:pt x="7188" y="689737"/>
                    </a:lnTo>
                    <a:lnTo>
                      <a:pt x="10236" y="686917"/>
                    </a:lnTo>
                    <a:lnTo>
                      <a:pt x="13652" y="681710"/>
                    </a:lnTo>
                    <a:close/>
                  </a:path>
                  <a:path w="535304" h="878840">
                    <a:moveTo>
                      <a:pt x="19519" y="834428"/>
                    </a:moveTo>
                    <a:lnTo>
                      <a:pt x="19100" y="832980"/>
                    </a:lnTo>
                    <a:lnTo>
                      <a:pt x="19151" y="831875"/>
                    </a:lnTo>
                    <a:lnTo>
                      <a:pt x="17894" y="832002"/>
                    </a:lnTo>
                    <a:lnTo>
                      <a:pt x="16319" y="831799"/>
                    </a:lnTo>
                    <a:lnTo>
                      <a:pt x="13931" y="833234"/>
                    </a:lnTo>
                    <a:lnTo>
                      <a:pt x="12865" y="834593"/>
                    </a:lnTo>
                    <a:lnTo>
                      <a:pt x="10337" y="836930"/>
                    </a:lnTo>
                    <a:lnTo>
                      <a:pt x="8826" y="837946"/>
                    </a:lnTo>
                    <a:lnTo>
                      <a:pt x="7607" y="839749"/>
                    </a:lnTo>
                    <a:lnTo>
                      <a:pt x="7454" y="840282"/>
                    </a:lnTo>
                    <a:lnTo>
                      <a:pt x="7277" y="840803"/>
                    </a:lnTo>
                    <a:lnTo>
                      <a:pt x="8813" y="843127"/>
                    </a:lnTo>
                    <a:lnTo>
                      <a:pt x="9779" y="842886"/>
                    </a:lnTo>
                    <a:lnTo>
                      <a:pt x="10680" y="842619"/>
                    </a:lnTo>
                    <a:lnTo>
                      <a:pt x="14109" y="840003"/>
                    </a:lnTo>
                    <a:lnTo>
                      <a:pt x="16586" y="837603"/>
                    </a:lnTo>
                    <a:lnTo>
                      <a:pt x="18884" y="835113"/>
                    </a:lnTo>
                    <a:lnTo>
                      <a:pt x="19519" y="834428"/>
                    </a:lnTo>
                    <a:close/>
                  </a:path>
                  <a:path w="535304" h="878840">
                    <a:moveTo>
                      <a:pt x="19519" y="733755"/>
                    </a:moveTo>
                    <a:lnTo>
                      <a:pt x="15062" y="730986"/>
                    </a:lnTo>
                    <a:lnTo>
                      <a:pt x="11823" y="730262"/>
                    </a:lnTo>
                    <a:lnTo>
                      <a:pt x="11493" y="732891"/>
                    </a:lnTo>
                    <a:lnTo>
                      <a:pt x="11125" y="735533"/>
                    </a:lnTo>
                    <a:lnTo>
                      <a:pt x="7772" y="734822"/>
                    </a:lnTo>
                    <a:lnTo>
                      <a:pt x="5930" y="740549"/>
                    </a:lnTo>
                    <a:lnTo>
                      <a:pt x="11023" y="739241"/>
                    </a:lnTo>
                    <a:lnTo>
                      <a:pt x="13716" y="738974"/>
                    </a:lnTo>
                    <a:lnTo>
                      <a:pt x="18846" y="736371"/>
                    </a:lnTo>
                    <a:lnTo>
                      <a:pt x="19519" y="733755"/>
                    </a:lnTo>
                    <a:close/>
                  </a:path>
                  <a:path w="535304" h="878840">
                    <a:moveTo>
                      <a:pt x="22618" y="618998"/>
                    </a:moveTo>
                    <a:lnTo>
                      <a:pt x="22377" y="617804"/>
                    </a:lnTo>
                    <a:lnTo>
                      <a:pt x="22072" y="617613"/>
                    </a:lnTo>
                    <a:lnTo>
                      <a:pt x="21056" y="617067"/>
                    </a:lnTo>
                    <a:lnTo>
                      <a:pt x="19278" y="616242"/>
                    </a:lnTo>
                    <a:lnTo>
                      <a:pt x="16967" y="617867"/>
                    </a:lnTo>
                    <a:lnTo>
                      <a:pt x="15417" y="619556"/>
                    </a:lnTo>
                    <a:lnTo>
                      <a:pt x="12382" y="622376"/>
                    </a:lnTo>
                    <a:lnTo>
                      <a:pt x="8978" y="627583"/>
                    </a:lnTo>
                    <a:lnTo>
                      <a:pt x="15189" y="630682"/>
                    </a:lnTo>
                    <a:lnTo>
                      <a:pt x="14516" y="625144"/>
                    </a:lnTo>
                    <a:lnTo>
                      <a:pt x="17246" y="623900"/>
                    </a:lnTo>
                    <a:lnTo>
                      <a:pt x="19405" y="622922"/>
                    </a:lnTo>
                    <a:lnTo>
                      <a:pt x="20751" y="620953"/>
                    </a:lnTo>
                    <a:lnTo>
                      <a:pt x="22618" y="618998"/>
                    </a:lnTo>
                    <a:close/>
                  </a:path>
                  <a:path w="535304" h="878840">
                    <a:moveTo>
                      <a:pt x="22821" y="818184"/>
                    </a:moveTo>
                    <a:lnTo>
                      <a:pt x="21729" y="816457"/>
                    </a:lnTo>
                    <a:lnTo>
                      <a:pt x="19926" y="814692"/>
                    </a:lnTo>
                    <a:lnTo>
                      <a:pt x="18249" y="813612"/>
                    </a:lnTo>
                    <a:lnTo>
                      <a:pt x="17259" y="813625"/>
                    </a:lnTo>
                    <a:lnTo>
                      <a:pt x="13017" y="813689"/>
                    </a:lnTo>
                    <a:lnTo>
                      <a:pt x="8089" y="821397"/>
                    </a:lnTo>
                    <a:lnTo>
                      <a:pt x="10820" y="825322"/>
                    </a:lnTo>
                    <a:lnTo>
                      <a:pt x="13055" y="826287"/>
                    </a:lnTo>
                    <a:lnTo>
                      <a:pt x="15557" y="825665"/>
                    </a:lnTo>
                    <a:lnTo>
                      <a:pt x="16827" y="824522"/>
                    </a:lnTo>
                    <a:lnTo>
                      <a:pt x="17792" y="823963"/>
                    </a:lnTo>
                    <a:lnTo>
                      <a:pt x="19646" y="821982"/>
                    </a:lnTo>
                    <a:lnTo>
                      <a:pt x="21374" y="820534"/>
                    </a:lnTo>
                    <a:lnTo>
                      <a:pt x="22821" y="818184"/>
                    </a:lnTo>
                    <a:close/>
                  </a:path>
                  <a:path w="535304" h="878840">
                    <a:moveTo>
                      <a:pt x="24384" y="796429"/>
                    </a:moveTo>
                    <a:lnTo>
                      <a:pt x="22644" y="794639"/>
                    </a:lnTo>
                    <a:lnTo>
                      <a:pt x="21513" y="793953"/>
                    </a:lnTo>
                    <a:lnTo>
                      <a:pt x="20396" y="793267"/>
                    </a:lnTo>
                    <a:lnTo>
                      <a:pt x="17741" y="792784"/>
                    </a:lnTo>
                    <a:lnTo>
                      <a:pt x="17284" y="795972"/>
                    </a:lnTo>
                    <a:lnTo>
                      <a:pt x="17068" y="799172"/>
                    </a:lnTo>
                    <a:lnTo>
                      <a:pt x="16814" y="802474"/>
                    </a:lnTo>
                    <a:lnTo>
                      <a:pt x="17411" y="802640"/>
                    </a:lnTo>
                    <a:lnTo>
                      <a:pt x="19240" y="803503"/>
                    </a:lnTo>
                    <a:lnTo>
                      <a:pt x="21297" y="801255"/>
                    </a:lnTo>
                    <a:lnTo>
                      <a:pt x="22936" y="799122"/>
                    </a:lnTo>
                    <a:lnTo>
                      <a:pt x="24384" y="796429"/>
                    </a:lnTo>
                    <a:close/>
                  </a:path>
                  <a:path w="535304" h="878840">
                    <a:moveTo>
                      <a:pt x="38531" y="854227"/>
                    </a:moveTo>
                    <a:lnTo>
                      <a:pt x="37414" y="851331"/>
                    </a:lnTo>
                    <a:lnTo>
                      <a:pt x="35001" y="849401"/>
                    </a:lnTo>
                    <a:lnTo>
                      <a:pt x="32512" y="849147"/>
                    </a:lnTo>
                    <a:lnTo>
                      <a:pt x="30886" y="849299"/>
                    </a:lnTo>
                    <a:lnTo>
                      <a:pt x="29768" y="849401"/>
                    </a:lnTo>
                    <a:lnTo>
                      <a:pt x="29171" y="850722"/>
                    </a:lnTo>
                    <a:lnTo>
                      <a:pt x="27508" y="852258"/>
                    </a:lnTo>
                    <a:lnTo>
                      <a:pt x="26428" y="852881"/>
                    </a:lnTo>
                    <a:lnTo>
                      <a:pt x="25171" y="855167"/>
                    </a:lnTo>
                    <a:lnTo>
                      <a:pt x="24853" y="856729"/>
                    </a:lnTo>
                    <a:lnTo>
                      <a:pt x="24358" y="858202"/>
                    </a:lnTo>
                    <a:lnTo>
                      <a:pt x="26454" y="858405"/>
                    </a:lnTo>
                    <a:lnTo>
                      <a:pt x="28917" y="859205"/>
                    </a:lnTo>
                    <a:lnTo>
                      <a:pt x="33337" y="857872"/>
                    </a:lnTo>
                    <a:lnTo>
                      <a:pt x="35928" y="856526"/>
                    </a:lnTo>
                    <a:lnTo>
                      <a:pt x="38531" y="854227"/>
                    </a:lnTo>
                    <a:close/>
                  </a:path>
                  <a:path w="535304" h="878840">
                    <a:moveTo>
                      <a:pt x="41160" y="606971"/>
                    </a:moveTo>
                    <a:lnTo>
                      <a:pt x="39370" y="603834"/>
                    </a:lnTo>
                    <a:lnTo>
                      <a:pt x="35382" y="600976"/>
                    </a:lnTo>
                    <a:lnTo>
                      <a:pt x="31838" y="598055"/>
                    </a:lnTo>
                    <a:lnTo>
                      <a:pt x="30149" y="599630"/>
                    </a:lnTo>
                    <a:lnTo>
                      <a:pt x="29286" y="600405"/>
                    </a:lnTo>
                    <a:lnTo>
                      <a:pt x="29425" y="602386"/>
                    </a:lnTo>
                    <a:lnTo>
                      <a:pt x="36753" y="611657"/>
                    </a:lnTo>
                    <a:lnTo>
                      <a:pt x="38138" y="610743"/>
                    </a:lnTo>
                    <a:lnTo>
                      <a:pt x="41160" y="606971"/>
                    </a:lnTo>
                    <a:close/>
                  </a:path>
                  <a:path w="535304" h="878840">
                    <a:moveTo>
                      <a:pt x="42113" y="749249"/>
                    </a:moveTo>
                    <a:lnTo>
                      <a:pt x="38887" y="747941"/>
                    </a:lnTo>
                    <a:lnTo>
                      <a:pt x="37846" y="751611"/>
                    </a:lnTo>
                    <a:lnTo>
                      <a:pt x="27266" y="747471"/>
                    </a:lnTo>
                    <a:lnTo>
                      <a:pt x="30911" y="755154"/>
                    </a:lnTo>
                    <a:lnTo>
                      <a:pt x="31191" y="755802"/>
                    </a:lnTo>
                    <a:lnTo>
                      <a:pt x="29311" y="756615"/>
                    </a:lnTo>
                    <a:lnTo>
                      <a:pt x="28676" y="757504"/>
                    </a:lnTo>
                    <a:lnTo>
                      <a:pt x="28422" y="757872"/>
                    </a:lnTo>
                    <a:lnTo>
                      <a:pt x="28714" y="759066"/>
                    </a:lnTo>
                    <a:lnTo>
                      <a:pt x="30048" y="759701"/>
                    </a:lnTo>
                    <a:lnTo>
                      <a:pt x="31775" y="760412"/>
                    </a:lnTo>
                    <a:lnTo>
                      <a:pt x="34150" y="758799"/>
                    </a:lnTo>
                    <a:lnTo>
                      <a:pt x="35648" y="757123"/>
                    </a:lnTo>
                    <a:lnTo>
                      <a:pt x="38658" y="754341"/>
                    </a:lnTo>
                    <a:lnTo>
                      <a:pt x="42113" y="749249"/>
                    </a:lnTo>
                    <a:close/>
                  </a:path>
                  <a:path w="535304" h="878840">
                    <a:moveTo>
                      <a:pt x="47434" y="808126"/>
                    </a:moveTo>
                    <a:lnTo>
                      <a:pt x="47155" y="806869"/>
                    </a:lnTo>
                    <a:lnTo>
                      <a:pt x="47193" y="805776"/>
                    </a:lnTo>
                    <a:lnTo>
                      <a:pt x="45034" y="805586"/>
                    </a:lnTo>
                    <a:lnTo>
                      <a:pt x="42862" y="805307"/>
                    </a:lnTo>
                    <a:lnTo>
                      <a:pt x="36601" y="805065"/>
                    </a:lnTo>
                    <a:lnTo>
                      <a:pt x="40220" y="813244"/>
                    </a:lnTo>
                    <a:lnTo>
                      <a:pt x="32893" y="809726"/>
                    </a:lnTo>
                    <a:lnTo>
                      <a:pt x="33070" y="810590"/>
                    </a:lnTo>
                    <a:lnTo>
                      <a:pt x="32918" y="811618"/>
                    </a:lnTo>
                    <a:lnTo>
                      <a:pt x="34391" y="813396"/>
                    </a:lnTo>
                    <a:lnTo>
                      <a:pt x="36385" y="815200"/>
                    </a:lnTo>
                    <a:lnTo>
                      <a:pt x="39738" y="814285"/>
                    </a:lnTo>
                    <a:lnTo>
                      <a:pt x="42303" y="813028"/>
                    </a:lnTo>
                    <a:lnTo>
                      <a:pt x="43256" y="812622"/>
                    </a:lnTo>
                    <a:lnTo>
                      <a:pt x="45402" y="810628"/>
                    </a:lnTo>
                    <a:lnTo>
                      <a:pt x="46532" y="809980"/>
                    </a:lnTo>
                    <a:lnTo>
                      <a:pt x="47434" y="808126"/>
                    </a:lnTo>
                    <a:close/>
                  </a:path>
                  <a:path w="535304" h="878840">
                    <a:moveTo>
                      <a:pt x="53581" y="777252"/>
                    </a:moveTo>
                    <a:lnTo>
                      <a:pt x="51244" y="769797"/>
                    </a:lnTo>
                    <a:lnTo>
                      <a:pt x="38747" y="778421"/>
                    </a:lnTo>
                    <a:lnTo>
                      <a:pt x="35966" y="784428"/>
                    </a:lnTo>
                    <a:lnTo>
                      <a:pt x="26822" y="785698"/>
                    </a:lnTo>
                    <a:lnTo>
                      <a:pt x="27686" y="793686"/>
                    </a:lnTo>
                    <a:lnTo>
                      <a:pt x="32626" y="789813"/>
                    </a:lnTo>
                    <a:lnTo>
                      <a:pt x="38239" y="786447"/>
                    </a:lnTo>
                    <a:lnTo>
                      <a:pt x="42265" y="781913"/>
                    </a:lnTo>
                    <a:lnTo>
                      <a:pt x="45593" y="778154"/>
                    </a:lnTo>
                    <a:lnTo>
                      <a:pt x="53581" y="777252"/>
                    </a:lnTo>
                    <a:close/>
                  </a:path>
                  <a:path w="535304" h="878840">
                    <a:moveTo>
                      <a:pt x="55613" y="873340"/>
                    </a:moveTo>
                    <a:lnTo>
                      <a:pt x="52895" y="865124"/>
                    </a:lnTo>
                    <a:lnTo>
                      <a:pt x="52908" y="864260"/>
                    </a:lnTo>
                    <a:lnTo>
                      <a:pt x="52565" y="863422"/>
                    </a:lnTo>
                    <a:lnTo>
                      <a:pt x="52514" y="863295"/>
                    </a:lnTo>
                    <a:lnTo>
                      <a:pt x="51003" y="863003"/>
                    </a:lnTo>
                    <a:lnTo>
                      <a:pt x="48666" y="864374"/>
                    </a:lnTo>
                    <a:lnTo>
                      <a:pt x="46863" y="865657"/>
                    </a:lnTo>
                    <a:lnTo>
                      <a:pt x="48082" y="864857"/>
                    </a:lnTo>
                    <a:lnTo>
                      <a:pt x="43434" y="869175"/>
                    </a:lnTo>
                    <a:lnTo>
                      <a:pt x="41236" y="870927"/>
                    </a:lnTo>
                    <a:lnTo>
                      <a:pt x="39128" y="873480"/>
                    </a:lnTo>
                    <a:lnTo>
                      <a:pt x="40259" y="875322"/>
                    </a:lnTo>
                    <a:lnTo>
                      <a:pt x="42075" y="877087"/>
                    </a:lnTo>
                    <a:lnTo>
                      <a:pt x="44221" y="878357"/>
                    </a:lnTo>
                    <a:lnTo>
                      <a:pt x="49961" y="875665"/>
                    </a:lnTo>
                    <a:lnTo>
                      <a:pt x="55613" y="873340"/>
                    </a:lnTo>
                    <a:close/>
                  </a:path>
                  <a:path w="535304" h="878840">
                    <a:moveTo>
                      <a:pt x="55765" y="694537"/>
                    </a:moveTo>
                    <a:lnTo>
                      <a:pt x="55448" y="693267"/>
                    </a:lnTo>
                    <a:lnTo>
                      <a:pt x="54089" y="692619"/>
                    </a:lnTo>
                    <a:lnTo>
                      <a:pt x="52349" y="691883"/>
                    </a:lnTo>
                    <a:lnTo>
                      <a:pt x="49961" y="693547"/>
                    </a:lnTo>
                    <a:lnTo>
                      <a:pt x="48425" y="695223"/>
                    </a:lnTo>
                    <a:lnTo>
                      <a:pt x="45377" y="698055"/>
                    </a:lnTo>
                    <a:lnTo>
                      <a:pt x="42087" y="703287"/>
                    </a:lnTo>
                    <a:lnTo>
                      <a:pt x="48171" y="706069"/>
                    </a:lnTo>
                    <a:lnTo>
                      <a:pt x="47701" y="700786"/>
                    </a:lnTo>
                    <a:lnTo>
                      <a:pt x="50419" y="699452"/>
                    </a:lnTo>
                    <a:lnTo>
                      <a:pt x="52527" y="698411"/>
                    </a:lnTo>
                    <a:lnTo>
                      <a:pt x="53924" y="696493"/>
                    </a:lnTo>
                    <a:lnTo>
                      <a:pt x="55765" y="694537"/>
                    </a:lnTo>
                    <a:close/>
                  </a:path>
                  <a:path w="535304" h="878840">
                    <a:moveTo>
                      <a:pt x="66522" y="724408"/>
                    </a:moveTo>
                    <a:lnTo>
                      <a:pt x="64122" y="725906"/>
                    </a:lnTo>
                    <a:lnTo>
                      <a:pt x="61607" y="727290"/>
                    </a:lnTo>
                    <a:lnTo>
                      <a:pt x="57518" y="730300"/>
                    </a:lnTo>
                    <a:lnTo>
                      <a:pt x="55829" y="731888"/>
                    </a:lnTo>
                    <a:lnTo>
                      <a:pt x="54089" y="734060"/>
                    </a:lnTo>
                    <a:lnTo>
                      <a:pt x="55054" y="735520"/>
                    </a:lnTo>
                    <a:lnTo>
                      <a:pt x="55689" y="736396"/>
                    </a:lnTo>
                    <a:lnTo>
                      <a:pt x="55880" y="736650"/>
                    </a:lnTo>
                    <a:lnTo>
                      <a:pt x="57365" y="736841"/>
                    </a:lnTo>
                    <a:lnTo>
                      <a:pt x="59486" y="735114"/>
                    </a:lnTo>
                    <a:lnTo>
                      <a:pt x="61112" y="733501"/>
                    </a:lnTo>
                    <a:lnTo>
                      <a:pt x="64401" y="730427"/>
                    </a:lnTo>
                    <a:lnTo>
                      <a:pt x="66522" y="724408"/>
                    </a:lnTo>
                    <a:close/>
                  </a:path>
                  <a:path w="535304" h="878840">
                    <a:moveTo>
                      <a:pt x="75590" y="753770"/>
                    </a:moveTo>
                    <a:lnTo>
                      <a:pt x="73380" y="754443"/>
                    </a:lnTo>
                    <a:lnTo>
                      <a:pt x="71361" y="755688"/>
                    </a:lnTo>
                    <a:lnTo>
                      <a:pt x="66014" y="755586"/>
                    </a:lnTo>
                    <a:lnTo>
                      <a:pt x="63576" y="755167"/>
                    </a:lnTo>
                    <a:lnTo>
                      <a:pt x="65138" y="758736"/>
                    </a:lnTo>
                    <a:lnTo>
                      <a:pt x="65811" y="760298"/>
                    </a:lnTo>
                    <a:lnTo>
                      <a:pt x="66408" y="761834"/>
                    </a:lnTo>
                    <a:lnTo>
                      <a:pt x="67043" y="763397"/>
                    </a:lnTo>
                    <a:lnTo>
                      <a:pt x="68554" y="762698"/>
                    </a:lnTo>
                    <a:lnTo>
                      <a:pt x="70104" y="762038"/>
                    </a:lnTo>
                    <a:lnTo>
                      <a:pt x="72097" y="761022"/>
                    </a:lnTo>
                    <a:lnTo>
                      <a:pt x="72567" y="760615"/>
                    </a:lnTo>
                    <a:lnTo>
                      <a:pt x="73787" y="758037"/>
                    </a:lnTo>
                    <a:lnTo>
                      <a:pt x="74676" y="755891"/>
                    </a:lnTo>
                    <a:lnTo>
                      <a:pt x="75590" y="753770"/>
                    </a:lnTo>
                    <a:close/>
                  </a:path>
                  <a:path w="535304" h="878840">
                    <a:moveTo>
                      <a:pt x="76238" y="819251"/>
                    </a:moveTo>
                    <a:lnTo>
                      <a:pt x="75552" y="817410"/>
                    </a:lnTo>
                    <a:lnTo>
                      <a:pt x="75526" y="816063"/>
                    </a:lnTo>
                    <a:lnTo>
                      <a:pt x="74396" y="816419"/>
                    </a:lnTo>
                    <a:lnTo>
                      <a:pt x="72923" y="816470"/>
                    </a:lnTo>
                    <a:lnTo>
                      <a:pt x="72186" y="817130"/>
                    </a:lnTo>
                    <a:lnTo>
                      <a:pt x="67627" y="821804"/>
                    </a:lnTo>
                    <a:lnTo>
                      <a:pt x="63195" y="826655"/>
                    </a:lnTo>
                    <a:lnTo>
                      <a:pt x="58394" y="830922"/>
                    </a:lnTo>
                    <a:lnTo>
                      <a:pt x="52666" y="833882"/>
                    </a:lnTo>
                    <a:lnTo>
                      <a:pt x="46316" y="835914"/>
                    </a:lnTo>
                    <a:lnTo>
                      <a:pt x="42621" y="839368"/>
                    </a:lnTo>
                    <a:lnTo>
                      <a:pt x="37287" y="843114"/>
                    </a:lnTo>
                    <a:lnTo>
                      <a:pt x="37299" y="844448"/>
                    </a:lnTo>
                    <a:lnTo>
                      <a:pt x="36944" y="845426"/>
                    </a:lnTo>
                    <a:lnTo>
                      <a:pt x="40017" y="845540"/>
                    </a:lnTo>
                    <a:lnTo>
                      <a:pt x="41516" y="845502"/>
                    </a:lnTo>
                    <a:lnTo>
                      <a:pt x="49149" y="843749"/>
                    </a:lnTo>
                    <a:lnTo>
                      <a:pt x="54533" y="839952"/>
                    </a:lnTo>
                    <a:lnTo>
                      <a:pt x="58864" y="835444"/>
                    </a:lnTo>
                    <a:lnTo>
                      <a:pt x="63284" y="831557"/>
                    </a:lnTo>
                    <a:lnTo>
                      <a:pt x="68033" y="827125"/>
                    </a:lnTo>
                    <a:lnTo>
                      <a:pt x="71958" y="823722"/>
                    </a:lnTo>
                    <a:lnTo>
                      <a:pt x="76238" y="819251"/>
                    </a:lnTo>
                    <a:close/>
                  </a:path>
                  <a:path w="535304" h="878840">
                    <a:moveTo>
                      <a:pt x="78016" y="486270"/>
                    </a:moveTo>
                    <a:lnTo>
                      <a:pt x="77749" y="485013"/>
                    </a:lnTo>
                    <a:lnTo>
                      <a:pt x="76403" y="484339"/>
                    </a:lnTo>
                    <a:lnTo>
                      <a:pt x="74650" y="483552"/>
                    </a:lnTo>
                    <a:lnTo>
                      <a:pt x="72288" y="485203"/>
                    </a:lnTo>
                    <a:lnTo>
                      <a:pt x="70751" y="486892"/>
                    </a:lnTo>
                    <a:lnTo>
                      <a:pt x="67703" y="489712"/>
                    </a:lnTo>
                    <a:lnTo>
                      <a:pt x="64350" y="494944"/>
                    </a:lnTo>
                    <a:lnTo>
                      <a:pt x="70497" y="497878"/>
                    </a:lnTo>
                    <a:lnTo>
                      <a:pt x="69938" y="492455"/>
                    </a:lnTo>
                    <a:lnTo>
                      <a:pt x="72656" y="491172"/>
                    </a:lnTo>
                    <a:lnTo>
                      <a:pt x="74790" y="490156"/>
                    </a:lnTo>
                    <a:lnTo>
                      <a:pt x="76161" y="488213"/>
                    </a:lnTo>
                    <a:lnTo>
                      <a:pt x="78016" y="486270"/>
                    </a:lnTo>
                    <a:close/>
                  </a:path>
                  <a:path w="535304" h="878840">
                    <a:moveTo>
                      <a:pt x="82969" y="711225"/>
                    </a:moveTo>
                    <a:lnTo>
                      <a:pt x="81851" y="710819"/>
                    </a:lnTo>
                    <a:lnTo>
                      <a:pt x="80416" y="709930"/>
                    </a:lnTo>
                    <a:lnTo>
                      <a:pt x="78600" y="710514"/>
                    </a:lnTo>
                    <a:lnTo>
                      <a:pt x="77965" y="711606"/>
                    </a:lnTo>
                    <a:lnTo>
                      <a:pt x="77139" y="712368"/>
                    </a:lnTo>
                    <a:lnTo>
                      <a:pt x="75476" y="713930"/>
                    </a:lnTo>
                    <a:lnTo>
                      <a:pt x="73647" y="715365"/>
                    </a:lnTo>
                    <a:lnTo>
                      <a:pt x="71932" y="717486"/>
                    </a:lnTo>
                    <a:lnTo>
                      <a:pt x="73101" y="718896"/>
                    </a:lnTo>
                    <a:lnTo>
                      <a:pt x="73571" y="719848"/>
                    </a:lnTo>
                    <a:lnTo>
                      <a:pt x="82969" y="711225"/>
                    </a:lnTo>
                    <a:close/>
                  </a:path>
                  <a:path w="535304" h="878840">
                    <a:moveTo>
                      <a:pt x="89560" y="836091"/>
                    </a:moveTo>
                    <a:lnTo>
                      <a:pt x="87845" y="835228"/>
                    </a:lnTo>
                    <a:lnTo>
                      <a:pt x="81026" y="838898"/>
                    </a:lnTo>
                    <a:lnTo>
                      <a:pt x="75641" y="843216"/>
                    </a:lnTo>
                    <a:lnTo>
                      <a:pt x="75869" y="851141"/>
                    </a:lnTo>
                    <a:lnTo>
                      <a:pt x="77114" y="851687"/>
                    </a:lnTo>
                    <a:lnTo>
                      <a:pt x="79019" y="852944"/>
                    </a:lnTo>
                    <a:lnTo>
                      <a:pt x="80657" y="852017"/>
                    </a:lnTo>
                    <a:lnTo>
                      <a:pt x="83299" y="846975"/>
                    </a:lnTo>
                    <a:lnTo>
                      <a:pt x="86309" y="841641"/>
                    </a:lnTo>
                    <a:lnTo>
                      <a:pt x="89560" y="836091"/>
                    </a:lnTo>
                    <a:close/>
                  </a:path>
                  <a:path w="535304" h="878840">
                    <a:moveTo>
                      <a:pt x="92570" y="804214"/>
                    </a:moveTo>
                    <a:lnTo>
                      <a:pt x="92252" y="802944"/>
                    </a:lnTo>
                    <a:lnTo>
                      <a:pt x="90893" y="802297"/>
                    </a:lnTo>
                    <a:lnTo>
                      <a:pt x="89154" y="801573"/>
                    </a:lnTo>
                    <a:lnTo>
                      <a:pt x="88684" y="801890"/>
                    </a:lnTo>
                    <a:lnTo>
                      <a:pt x="86766" y="803224"/>
                    </a:lnTo>
                    <a:lnTo>
                      <a:pt x="85242" y="804913"/>
                    </a:lnTo>
                    <a:lnTo>
                      <a:pt x="82194" y="807732"/>
                    </a:lnTo>
                    <a:lnTo>
                      <a:pt x="78892" y="812977"/>
                    </a:lnTo>
                    <a:lnTo>
                      <a:pt x="84975" y="815746"/>
                    </a:lnTo>
                    <a:lnTo>
                      <a:pt x="84505" y="810463"/>
                    </a:lnTo>
                    <a:lnTo>
                      <a:pt x="89344" y="808088"/>
                    </a:lnTo>
                    <a:lnTo>
                      <a:pt x="90728" y="806170"/>
                    </a:lnTo>
                    <a:lnTo>
                      <a:pt x="92570" y="804214"/>
                    </a:lnTo>
                    <a:close/>
                  </a:path>
                  <a:path w="535304" h="878840">
                    <a:moveTo>
                      <a:pt x="94894" y="739533"/>
                    </a:moveTo>
                    <a:lnTo>
                      <a:pt x="94564" y="738238"/>
                    </a:lnTo>
                    <a:lnTo>
                      <a:pt x="93205" y="737603"/>
                    </a:lnTo>
                    <a:lnTo>
                      <a:pt x="91427" y="736879"/>
                    </a:lnTo>
                    <a:lnTo>
                      <a:pt x="88684" y="738962"/>
                    </a:lnTo>
                    <a:lnTo>
                      <a:pt x="86702" y="741019"/>
                    </a:lnTo>
                    <a:lnTo>
                      <a:pt x="82499" y="744905"/>
                    </a:lnTo>
                    <a:lnTo>
                      <a:pt x="78663" y="750658"/>
                    </a:lnTo>
                    <a:lnTo>
                      <a:pt x="85293" y="752894"/>
                    </a:lnTo>
                    <a:lnTo>
                      <a:pt x="85191" y="747407"/>
                    </a:lnTo>
                    <a:lnTo>
                      <a:pt x="90830" y="744156"/>
                    </a:lnTo>
                    <a:lnTo>
                      <a:pt x="92621" y="741857"/>
                    </a:lnTo>
                    <a:lnTo>
                      <a:pt x="94894" y="739533"/>
                    </a:lnTo>
                    <a:close/>
                  </a:path>
                  <a:path w="535304" h="878840">
                    <a:moveTo>
                      <a:pt x="103212" y="385762"/>
                    </a:moveTo>
                    <a:lnTo>
                      <a:pt x="93916" y="390169"/>
                    </a:lnTo>
                    <a:lnTo>
                      <a:pt x="86791" y="396557"/>
                    </a:lnTo>
                    <a:lnTo>
                      <a:pt x="80149" y="403466"/>
                    </a:lnTo>
                    <a:lnTo>
                      <a:pt x="72263" y="409409"/>
                    </a:lnTo>
                    <a:lnTo>
                      <a:pt x="58153" y="424268"/>
                    </a:lnTo>
                    <a:lnTo>
                      <a:pt x="54673" y="432854"/>
                    </a:lnTo>
                    <a:lnTo>
                      <a:pt x="60820" y="428269"/>
                    </a:lnTo>
                    <a:lnTo>
                      <a:pt x="66116" y="422948"/>
                    </a:lnTo>
                    <a:lnTo>
                      <a:pt x="71196" y="417410"/>
                    </a:lnTo>
                    <a:lnTo>
                      <a:pt x="76644" y="412229"/>
                    </a:lnTo>
                    <a:lnTo>
                      <a:pt x="83667" y="405955"/>
                    </a:lnTo>
                    <a:lnTo>
                      <a:pt x="90297" y="399313"/>
                    </a:lnTo>
                    <a:lnTo>
                      <a:pt x="103212" y="385762"/>
                    </a:lnTo>
                    <a:close/>
                  </a:path>
                  <a:path w="535304" h="878840">
                    <a:moveTo>
                      <a:pt x="113677" y="438632"/>
                    </a:moveTo>
                    <a:lnTo>
                      <a:pt x="112128" y="438708"/>
                    </a:lnTo>
                    <a:lnTo>
                      <a:pt x="109613" y="438226"/>
                    </a:lnTo>
                    <a:lnTo>
                      <a:pt x="107759" y="441350"/>
                    </a:lnTo>
                    <a:lnTo>
                      <a:pt x="101485" y="437146"/>
                    </a:lnTo>
                    <a:lnTo>
                      <a:pt x="101866" y="447725"/>
                    </a:lnTo>
                    <a:lnTo>
                      <a:pt x="94081" y="450545"/>
                    </a:lnTo>
                    <a:lnTo>
                      <a:pt x="85547" y="456844"/>
                    </a:lnTo>
                    <a:lnTo>
                      <a:pt x="81064" y="459473"/>
                    </a:lnTo>
                    <a:lnTo>
                      <a:pt x="76301" y="463003"/>
                    </a:lnTo>
                    <a:lnTo>
                      <a:pt x="76796" y="464616"/>
                    </a:lnTo>
                    <a:lnTo>
                      <a:pt x="76733" y="465721"/>
                    </a:lnTo>
                    <a:lnTo>
                      <a:pt x="78460" y="465874"/>
                    </a:lnTo>
                    <a:lnTo>
                      <a:pt x="80276" y="466229"/>
                    </a:lnTo>
                    <a:lnTo>
                      <a:pt x="91770" y="465543"/>
                    </a:lnTo>
                    <a:lnTo>
                      <a:pt x="93383" y="457060"/>
                    </a:lnTo>
                    <a:lnTo>
                      <a:pt x="99098" y="454317"/>
                    </a:lnTo>
                    <a:lnTo>
                      <a:pt x="104292" y="449491"/>
                    </a:lnTo>
                    <a:lnTo>
                      <a:pt x="108585" y="445617"/>
                    </a:lnTo>
                    <a:lnTo>
                      <a:pt x="113398" y="440918"/>
                    </a:lnTo>
                    <a:lnTo>
                      <a:pt x="113372" y="439648"/>
                    </a:lnTo>
                    <a:lnTo>
                      <a:pt x="113677" y="438632"/>
                    </a:lnTo>
                    <a:close/>
                  </a:path>
                  <a:path w="535304" h="878840">
                    <a:moveTo>
                      <a:pt x="117665" y="376326"/>
                    </a:moveTo>
                    <a:lnTo>
                      <a:pt x="113080" y="376034"/>
                    </a:lnTo>
                    <a:lnTo>
                      <a:pt x="109829" y="375450"/>
                    </a:lnTo>
                    <a:lnTo>
                      <a:pt x="109283" y="378980"/>
                    </a:lnTo>
                    <a:lnTo>
                      <a:pt x="109474" y="382282"/>
                    </a:lnTo>
                    <a:lnTo>
                      <a:pt x="109435" y="385521"/>
                    </a:lnTo>
                    <a:lnTo>
                      <a:pt x="111061" y="384962"/>
                    </a:lnTo>
                    <a:lnTo>
                      <a:pt x="113296" y="384848"/>
                    </a:lnTo>
                    <a:lnTo>
                      <a:pt x="114198" y="383781"/>
                    </a:lnTo>
                    <a:lnTo>
                      <a:pt x="115595" y="382143"/>
                    </a:lnTo>
                    <a:lnTo>
                      <a:pt x="116103" y="379857"/>
                    </a:lnTo>
                    <a:lnTo>
                      <a:pt x="117665" y="376326"/>
                    </a:lnTo>
                    <a:close/>
                  </a:path>
                  <a:path w="535304" h="878840">
                    <a:moveTo>
                      <a:pt x="118554" y="755065"/>
                    </a:moveTo>
                    <a:lnTo>
                      <a:pt x="118198" y="753605"/>
                    </a:lnTo>
                    <a:lnTo>
                      <a:pt x="118325" y="752513"/>
                    </a:lnTo>
                    <a:lnTo>
                      <a:pt x="117081" y="752563"/>
                    </a:lnTo>
                    <a:lnTo>
                      <a:pt x="115709" y="752398"/>
                    </a:lnTo>
                    <a:lnTo>
                      <a:pt x="111912" y="753402"/>
                    </a:lnTo>
                    <a:lnTo>
                      <a:pt x="106908" y="754202"/>
                    </a:lnTo>
                    <a:lnTo>
                      <a:pt x="107149" y="755167"/>
                    </a:lnTo>
                    <a:lnTo>
                      <a:pt x="109042" y="762596"/>
                    </a:lnTo>
                    <a:lnTo>
                      <a:pt x="98780" y="757567"/>
                    </a:lnTo>
                    <a:lnTo>
                      <a:pt x="95681" y="766064"/>
                    </a:lnTo>
                    <a:lnTo>
                      <a:pt x="90766" y="768527"/>
                    </a:lnTo>
                    <a:lnTo>
                      <a:pt x="83947" y="774852"/>
                    </a:lnTo>
                    <a:lnTo>
                      <a:pt x="80467" y="777951"/>
                    </a:lnTo>
                    <a:lnTo>
                      <a:pt x="76504" y="781926"/>
                    </a:lnTo>
                    <a:lnTo>
                      <a:pt x="76530" y="783209"/>
                    </a:lnTo>
                    <a:lnTo>
                      <a:pt x="76238" y="784212"/>
                    </a:lnTo>
                    <a:lnTo>
                      <a:pt x="78155" y="784644"/>
                    </a:lnTo>
                    <a:lnTo>
                      <a:pt x="80327" y="785609"/>
                    </a:lnTo>
                    <a:lnTo>
                      <a:pt x="84378" y="785025"/>
                    </a:lnTo>
                    <a:lnTo>
                      <a:pt x="86918" y="784288"/>
                    </a:lnTo>
                    <a:lnTo>
                      <a:pt x="93446" y="778840"/>
                    </a:lnTo>
                    <a:lnTo>
                      <a:pt x="97967" y="774344"/>
                    </a:lnTo>
                    <a:lnTo>
                      <a:pt x="107746" y="765263"/>
                    </a:lnTo>
                    <a:lnTo>
                      <a:pt x="112915" y="760577"/>
                    </a:lnTo>
                    <a:lnTo>
                      <a:pt x="118554" y="755065"/>
                    </a:lnTo>
                    <a:close/>
                  </a:path>
                  <a:path w="535304" h="878840">
                    <a:moveTo>
                      <a:pt x="119024" y="633793"/>
                    </a:moveTo>
                    <a:lnTo>
                      <a:pt x="109842" y="633679"/>
                    </a:lnTo>
                    <a:lnTo>
                      <a:pt x="108915" y="641604"/>
                    </a:lnTo>
                    <a:lnTo>
                      <a:pt x="102247" y="644474"/>
                    </a:lnTo>
                    <a:lnTo>
                      <a:pt x="90614" y="658241"/>
                    </a:lnTo>
                    <a:lnTo>
                      <a:pt x="99745" y="658291"/>
                    </a:lnTo>
                    <a:lnTo>
                      <a:pt x="101561" y="651179"/>
                    </a:lnTo>
                    <a:lnTo>
                      <a:pt x="111417" y="643394"/>
                    </a:lnTo>
                    <a:lnTo>
                      <a:pt x="114922" y="638327"/>
                    </a:lnTo>
                    <a:lnTo>
                      <a:pt x="119024" y="633793"/>
                    </a:lnTo>
                    <a:close/>
                  </a:path>
                  <a:path w="535304" h="878840">
                    <a:moveTo>
                      <a:pt x="125679" y="514540"/>
                    </a:moveTo>
                    <a:lnTo>
                      <a:pt x="123659" y="515213"/>
                    </a:lnTo>
                    <a:lnTo>
                      <a:pt x="121450" y="515670"/>
                    </a:lnTo>
                    <a:lnTo>
                      <a:pt x="119684" y="516636"/>
                    </a:lnTo>
                    <a:lnTo>
                      <a:pt x="118148" y="517474"/>
                    </a:lnTo>
                    <a:lnTo>
                      <a:pt x="117144" y="518871"/>
                    </a:lnTo>
                    <a:lnTo>
                      <a:pt x="113004" y="522719"/>
                    </a:lnTo>
                    <a:lnTo>
                      <a:pt x="109855" y="525246"/>
                    </a:lnTo>
                    <a:lnTo>
                      <a:pt x="106984" y="528815"/>
                    </a:lnTo>
                    <a:lnTo>
                      <a:pt x="109067" y="531520"/>
                    </a:lnTo>
                    <a:lnTo>
                      <a:pt x="112141" y="534466"/>
                    </a:lnTo>
                    <a:lnTo>
                      <a:pt x="112649" y="534200"/>
                    </a:lnTo>
                    <a:lnTo>
                      <a:pt x="114769" y="529463"/>
                    </a:lnTo>
                    <a:lnTo>
                      <a:pt x="115252" y="527342"/>
                    </a:lnTo>
                    <a:lnTo>
                      <a:pt x="118732" y="523265"/>
                    </a:lnTo>
                    <a:lnTo>
                      <a:pt x="121615" y="521258"/>
                    </a:lnTo>
                    <a:lnTo>
                      <a:pt x="124866" y="517664"/>
                    </a:lnTo>
                    <a:lnTo>
                      <a:pt x="125095" y="515975"/>
                    </a:lnTo>
                    <a:lnTo>
                      <a:pt x="125679" y="514540"/>
                    </a:lnTo>
                    <a:close/>
                  </a:path>
                  <a:path w="535304" h="878840">
                    <a:moveTo>
                      <a:pt x="139230" y="414947"/>
                    </a:moveTo>
                    <a:lnTo>
                      <a:pt x="130416" y="413359"/>
                    </a:lnTo>
                    <a:lnTo>
                      <a:pt x="130898" y="421246"/>
                    </a:lnTo>
                    <a:lnTo>
                      <a:pt x="124802" y="423392"/>
                    </a:lnTo>
                    <a:lnTo>
                      <a:pt x="115900" y="434568"/>
                    </a:lnTo>
                    <a:lnTo>
                      <a:pt x="124650" y="436105"/>
                    </a:lnTo>
                    <a:lnTo>
                      <a:pt x="125018" y="429031"/>
                    </a:lnTo>
                    <a:lnTo>
                      <a:pt x="133337" y="423049"/>
                    </a:lnTo>
                    <a:lnTo>
                      <a:pt x="135953" y="418693"/>
                    </a:lnTo>
                    <a:lnTo>
                      <a:pt x="139230" y="414947"/>
                    </a:lnTo>
                    <a:close/>
                  </a:path>
                  <a:path w="535304" h="878840">
                    <a:moveTo>
                      <a:pt x="142595" y="659041"/>
                    </a:moveTo>
                    <a:lnTo>
                      <a:pt x="141084" y="657161"/>
                    </a:lnTo>
                    <a:lnTo>
                      <a:pt x="140423" y="655637"/>
                    </a:lnTo>
                    <a:lnTo>
                      <a:pt x="138925" y="656348"/>
                    </a:lnTo>
                    <a:lnTo>
                      <a:pt x="136639" y="656691"/>
                    </a:lnTo>
                    <a:lnTo>
                      <a:pt x="135547" y="659282"/>
                    </a:lnTo>
                    <a:lnTo>
                      <a:pt x="136550" y="661428"/>
                    </a:lnTo>
                    <a:lnTo>
                      <a:pt x="136867" y="663257"/>
                    </a:lnTo>
                    <a:lnTo>
                      <a:pt x="132689" y="662470"/>
                    </a:lnTo>
                    <a:lnTo>
                      <a:pt x="132588" y="663676"/>
                    </a:lnTo>
                    <a:lnTo>
                      <a:pt x="131914" y="665556"/>
                    </a:lnTo>
                    <a:lnTo>
                      <a:pt x="134061" y="667067"/>
                    </a:lnTo>
                    <a:lnTo>
                      <a:pt x="137566" y="668515"/>
                    </a:lnTo>
                    <a:lnTo>
                      <a:pt x="139712" y="665734"/>
                    </a:lnTo>
                    <a:lnTo>
                      <a:pt x="141262" y="663041"/>
                    </a:lnTo>
                    <a:lnTo>
                      <a:pt x="142595" y="659041"/>
                    </a:lnTo>
                    <a:close/>
                  </a:path>
                  <a:path w="535304" h="878840">
                    <a:moveTo>
                      <a:pt x="142798" y="744842"/>
                    </a:moveTo>
                    <a:lnTo>
                      <a:pt x="142544" y="737196"/>
                    </a:lnTo>
                    <a:lnTo>
                      <a:pt x="141757" y="736282"/>
                    </a:lnTo>
                    <a:lnTo>
                      <a:pt x="136512" y="737654"/>
                    </a:lnTo>
                    <a:lnTo>
                      <a:pt x="128346" y="739889"/>
                    </a:lnTo>
                    <a:lnTo>
                      <a:pt x="124167" y="743762"/>
                    </a:lnTo>
                    <a:lnTo>
                      <a:pt x="126034" y="744118"/>
                    </a:lnTo>
                    <a:lnTo>
                      <a:pt x="128574" y="745236"/>
                    </a:lnTo>
                    <a:lnTo>
                      <a:pt x="134073" y="742454"/>
                    </a:lnTo>
                    <a:lnTo>
                      <a:pt x="142798" y="744842"/>
                    </a:lnTo>
                    <a:close/>
                  </a:path>
                  <a:path w="535304" h="878840">
                    <a:moveTo>
                      <a:pt x="160388" y="603021"/>
                    </a:moveTo>
                    <a:lnTo>
                      <a:pt x="159372" y="598525"/>
                    </a:lnTo>
                    <a:lnTo>
                      <a:pt x="159753" y="595045"/>
                    </a:lnTo>
                    <a:lnTo>
                      <a:pt x="157213" y="596341"/>
                    </a:lnTo>
                    <a:lnTo>
                      <a:pt x="154444" y="597433"/>
                    </a:lnTo>
                    <a:lnTo>
                      <a:pt x="149796" y="600710"/>
                    </a:lnTo>
                    <a:lnTo>
                      <a:pt x="147916" y="602881"/>
                    </a:lnTo>
                    <a:lnTo>
                      <a:pt x="145567" y="605053"/>
                    </a:lnTo>
                    <a:lnTo>
                      <a:pt x="141122" y="609942"/>
                    </a:lnTo>
                    <a:lnTo>
                      <a:pt x="133743" y="613270"/>
                    </a:lnTo>
                    <a:lnTo>
                      <a:pt x="133464" y="621284"/>
                    </a:lnTo>
                    <a:lnTo>
                      <a:pt x="125183" y="619493"/>
                    </a:lnTo>
                    <a:lnTo>
                      <a:pt x="128968" y="626452"/>
                    </a:lnTo>
                    <a:lnTo>
                      <a:pt x="134861" y="631621"/>
                    </a:lnTo>
                    <a:lnTo>
                      <a:pt x="135331" y="626706"/>
                    </a:lnTo>
                    <a:lnTo>
                      <a:pt x="142506" y="620534"/>
                    </a:lnTo>
                    <a:lnTo>
                      <a:pt x="147993" y="615619"/>
                    </a:lnTo>
                    <a:lnTo>
                      <a:pt x="153301" y="610552"/>
                    </a:lnTo>
                    <a:lnTo>
                      <a:pt x="158330" y="605282"/>
                    </a:lnTo>
                    <a:lnTo>
                      <a:pt x="160388" y="603021"/>
                    </a:lnTo>
                    <a:close/>
                  </a:path>
                  <a:path w="535304" h="878840">
                    <a:moveTo>
                      <a:pt x="160566" y="722236"/>
                    </a:moveTo>
                    <a:lnTo>
                      <a:pt x="160147" y="720775"/>
                    </a:lnTo>
                    <a:lnTo>
                      <a:pt x="160210" y="719683"/>
                    </a:lnTo>
                    <a:lnTo>
                      <a:pt x="158940" y="719810"/>
                    </a:lnTo>
                    <a:lnTo>
                      <a:pt x="157365" y="719607"/>
                    </a:lnTo>
                    <a:lnTo>
                      <a:pt x="156489" y="720140"/>
                    </a:lnTo>
                    <a:lnTo>
                      <a:pt x="154978" y="721042"/>
                    </a:lnTo>
                    <a:lnTo>
                      <a:pt x="153911" y="722401"/>
                    </a:lnTo>
                    <a:lnTo>
                      <a:pt x="151384" y="724738"/>
                    </a:lnTo>
                    <a:lnTo>
                      <a:pt x="149872" y="725728"/>
                    </a:lnTo>
                    <a:lnTo>
                      <a:pt x="148120" y="728370"/>
                    </a:lnTo>
                    <a:lnTo>
                      <a:pt x="147916" y="730046"/>
                    </a:lnTo>
                    <a:lnTo>
                      <a:pt x="147434" y="731532"/>
                    </a:lnTo>
                    <a:lnTo>
                      <a:pt x="149123" y="731024"/>
                    </a:lnTo>
                    <a:lnTo>
                      <a:pt x="151180" y="730846"/>
                    </a:lnTo>
                    <a:lnTo>
                      <a:pt x="155155" y="727798"/>
                    </a:lnTo>
                    <a:lnTo>
                      <a:pt x="157632" y="725411"/>
                    </a:lnTo>
                    <a:lnTo>
                      <a:pt x="160566" y="722236"/>
                    </a:lnTo>
                    <a:close/>
                  </a:path>
                  <a:path w="535304" h="878840">
                    <a:moveTo>
                      <a:pt x="162471" y="486524"/>
                    </a:moveTo>
                    <a:lnTo>
                      <a:pt x="160832" y="486879"/>
                    </a:lnTo>
                    <a:lnTo>
                      <a:pt x="158978" y="486981"/>
                    </a:lnTo>
                    <a:lnTo>
                      <a:pt x="152996" y="489902"/>
                    </a:lnTo>
                    <a:lnTo>
                      <a:pt x="152361" y="496036"/>
                    </a:lnTo>
                    <a:lnTo>
                      <a:pt x="142836" y="495439"/>
                    </a:lnTo>
                    <a:lnTo>
                      <a:pt x="142748" y="501827"/>
                    </a:lnTo>
                    <a:lnTo>
                      <a:pt x="141973" y="505206"/>
                    </a:lnTo>
                    <a:lnTo>
                      <a:pt x="144475" y="503910"/>
                    </a:lnTo>
                    <a:lnTo>
                      <a:pt x="147116" y="502767"/>
                    </a:lnTo>
                    <a:lnTo>
                      <a:pt x="150952" y="500367"/>
                    </a:lnTo>
                    <a:lnTo>
                      <a:pt x="152006" y="499021"/>
                    </a:lnTo>
                    <a:lnTo>
                      <a:pt x="155765" y="495528"/>
                    </a:lnTo>
                    <a:lnTo>
                      <a:pt x="158445" y="493318"/>
                    </a:lnTo>
                    <a:lnTo>
                      <a:pt x="161721" y="489699"/>
                    </a:lnTo>
                    <a:lnTo>
                      <a:pt x="161899" y="487972"/>
                    </a:lnTo>
                    <a:lnTo>
                      <a:pt x="162471" y="486524"/>
                    </a:lnTo>
                    <a:close/>
                  </a:path>
                  <a:path w="535304" h="878840">
                    <a:moveTo>
                      <a:pt x="168897" y="670852"/>
                    </a:moveTo>
                    <a:lnTo>
                      <a:pt x="168668" y="669620"/>
                    </a:lnTo>
                    <a:lnTo>
                      <a:pt x="167347" y="668921"/>
                    </a:lnTo>
                    <a:lnTo>
                      <a:pt x="165569" y="668083"/>
                    </a:lnTo>
                    <a:lnTo>
                      <a:pt x="163245" y="669709"/>
                    </a:lnTo>
                    <a:lnTo>
                      <a:pt x="161709" y="671385"/>
                    </a:lnTo>
                    <a:lnTo>
                      <a:pt x="158648" y="674217"/>
                    </a:lnTo>
                    <a:lnTo>
                      <a:pt x="155257" y="679399"/>
                    </a:lnTo>
                    <a:lnTo>
                      <a:pt x="161455" y="682523"/>
                    </a:lnTo>
                    <a:lnTo>
                      <a:pt x="160807" y="676986"/>
                    </a:lnTo>
                    <a:lnTo>
                      <a:pt x="165696" y="674763"/>
                    </a:lnTo>
                    <a:lnTo>
                      <a:pt x="167043" y="672795"/>
                    </a:lnTo>
                    <a:lnTo>
                      <a:pt x="168605" y="671156"/>
                    </a:lnTo>
                    <a:lnTo>
                      <a:pt x="168897" y="670852"/>
                    </a:lnTo>
                    <a:close/>
                  </a:path>
                  <a:path w="535304" h="878840">
                    <a:moveTo>
                      <a:pt x="175869" y="701802"/>
                    </a:moveTo>
                    <a:lnTo>
                      <a:pt x="175056" y="698500"/>
                    </a:lnTo>
                    <a:lnTo>
                      <a:pt x="175234" y="696353"/>
                    </a:lnTo>
                    <a:lnTo>
                      <a:pt x="167754" y="695007"/>
                    </a:lnTo>
                    <a:lnTo>
                      <a:pt x="166039" y="702030"/>
                    </a:lnTo>
                    <a:lnTo>
                      <a:pt x="168922" y="702271"/>
                    </a:lnTo>
                    <a:lnTo>
                      <a:pt x="172554" y="703414"/>
                    </a:lnTo>
                    <a:lnTo>
                      <a:pt x="175869" y="701802"/>
                    </a:lnTo>
                    <a:close/>
                  </a:path>
                  <a:path w="535304" h="878840">
                    <a:moveTo>
                      <a:pt x="189026" y="374929"/>
                    </a:moveTo>
                    <a:lnTo>
                      <a:pt x="186537" y="368947"/>
                    </a:lnTo>
                    <a:lnTo>
                      <a:pt x="176822" y="375183"/>
                    </a:lnTo>
                    <a:lnTo>
                      <a:pt x="174866" y="380530"/>
                    </a:lnTo>
                    <a:lnTo>
                      <a:pt x="165608" y="380542"/>
                    </a:lnTo>
                    <a:lnTo>
                      <a:pt x="168211" y="388099"/>
                    </a:lnTo>
                    <a:lnTo>
                      <a:pt x="172288" y="385013"/>
                    </a:lnTo>
                    <a:lnTo>
                      <a:pt x="176885" y="382308"/>
                    </a:lnTo>
                    <a:lnTo>
                      <a:pt x="182880" y="375881"/>
                    </a:lnTo>
                    <a:lnTo>
                      <a:pt x="189026" y="374929"/>
                    </a:lnTo>
                    <a:close/>
                  </a:path>
                  <a:path w="535304" h="878840">
                    <a:moveTo>
                      <a:pt x="201650" y="377736"/>
                    </a:moveTo>
                    <a:lnTo>
                      <a:pt x="201383" y="376491"/>
                    </a:lnTo>
                    <a:lnTo>
                      <a:pt x="200037" y="375818"/>
                    </a:lnTo>
                    <a:lnTo>
                      <a:pt x="198285" y="375031"/>
                    </a:lnTo>
                    <a:lnTo>
                      <a:pt x="195922" y="376682"/>
                    </a:lnTo>
                    <a:lnTo>
                      <a:pt x="194386" y="378358"/>
                    </a:lnTo>
                    <a:lnTo>
                      <a:pt x="191338" y="381190"/>
                    </a:lnTo>
                    <a:lnTo>
                      <a:pt x="187985" y="386410"/>
                    </a:lnTo>
                    <a:lnTo>
                      <a:pt x="194132" y="389356"/>
                    </a:lnTo>
                    <a:lnTo>
                      <a:pt x="193573" y="383933"/>
                    </a:lnTo>
                    <a:lnTo>
                      <a:pt x="196291" y="382651"/>
                    </a:lnTo>
                    <a:lnTo>
                      <a:pt x="198424" y="381635"/>
                    </a:lnTo>
                    <a:lnTo>
                      <a:pt x="199796" y="379691"/>
                    </a:lnTo>
                    <a:lnTo>
                      <a:pt x="201650" y="377736"/>
                    </a:lnTo>
                    <a:close/>
                  </a:path>
                  <a:path w="535304" h="878840">
                    <a:moveTo>
                      <a:pt x="223075" y="624878"/>
                    </a:moveTo>
                    <a:lnTo>
                      <a:pt x="215684" y="627392"/>
                    </a:lnTo>
                    <a:lnTo>
                      <a:pt x="210273" y="631723"/>
                    </a:lnTo>
                    <a:lnTo>
                      <a:pt x="205701" y="636828"/>
                    </a:lnTo>
                    <a:lnTo>
                      <a:pt x="200850" y="641642"/>
                    </a:lnTo>
                    <a:lnTo>
                      <a:pt x="195745" y="646176"/>
                    </a:lnTo>
                    <a:lnTo>
                      <a:pt x="191020" y="651027"/>
                    </a:lnTo>
                    <a:lnTo>
                      <a:pt x="181851" y="660971"/>
                    </a:lnTo>
                    <a:lnTo>
                      <a:pt x="189153" y="658380"/>
                    </a:lnTo>
                    <a:lnTo>
                      <a:pt x="194500" y="653859"/>
                    </a:lnTo>
                    <a:lnTo>
                      <a:pt x="199415" y="648690"/>
                    </a:lnTo>
                    <a:lnTo>
                      <a:pt x="205409" y="644156"/>
                    </a:lnTo>
                    <a:lnTo>
                      <a:pt x="223075" y="624878"/>
                    </a:lnTo>
                    <a:close/>
                  </a:path>
                  <a:path w="535304" h="878840">
                    <a:moveTo>
                      <a:pt x="225056" y="654215"/>
                    </a:moveTo>
                    <a:lnTo>
                      <a:pt x="219189" y="655866"/>
                    </a:lnTo>
                    <a:lnTo>
                      <a:pt x="219760" y="656996"/>
                    </a:lnTo>
                    <a:lnTo>
                      <a:pt x="221589" y="658342"/>
                    </a:lnTo>
                    <a:lnTo>
                      <a:pt x="225056" y="654215"/>
                    </a:lnTo>
                    <a:close/>
                  </a:path>
                  <a:path w="535304" h="878840">
                    <a:moveTo>
                      <a:pt x="226364" y="363220"/>
                    </a:moveTo>
                    <a:lnTo>
                      <a:pt x="225259" y="359016"/>
                    </a:lnTo>
                    <a:lnTo>
                      <a:pt x="223926" y="354482"/>
                    </a:lnTo>
                    <a:lnTo>
                      <a:pt x="223012" y="353987"/>
                    </a:lnTo>
                    <a:lnTo>
                      <a:pt x="216471" y="354025"/>
                    </a:lnTo>
                    <a:lnTo>
                      <a:pt x="219621" y="358749"/>
                    </a:lnTo>
                    <a:lnTo>
                      <a:pt x="218579" y="363131"/>
                    </a:lnTo>
                    <a:lnTo>
                      <a:pt x="216446" y="363893"/>
                    </a:lnTo>
                    <a:lnTo>
                      <a:pt x="215430" y="365188"/>
                    </a:lnTo>
                    <a:lnTo>
                      <a:pt x="214833" y="365950"/>
                    </a:lnTo>
                    <a:lnTo>
                      <a:pt x="214858" y="367157"/>
                    </a:lnTo>
                    <a:lnTo>
                      <a:pt x="214122" y="370205"/>
                    </a:lnTo>
                    <a:lnTo>
                      <a:pt x="217690" y="367982"/>
                    </a:lnTo>
                    <a:lnTo>
                      <a:pt x="219608" y="366560"/>
                    </a:lnTo>
                    <a:lnTo>
                      <a:pt x="226364" y="363220"/>
                    </a:lnTo>
                    <a:close/>
                  </a:path>
                  <a:path w="535304" h="878840">
                    <a:moveTo>
                      <a:pt x="226707" y="652259"/>
                    </a:moveTo>
                    <a:lnTo>
                      <a:pt x="225056" y="654215"/>
                    </a:lnTo>
                    <a:lnTo>
                      <a:pt x="226491" y="653821"/>
                    </a:lnTo>
                    <a:lnTo>
                      <a:pt x="226707" y="652259"/>
                    </a:lnTo>
                    <a:close/>
                  </a:path>
                  <a:path w="535304" h="878840">
                    <a:moveTo>
                      <a:pt x="230466" y="647877"/>
                    </a:moveTo>
                    <a:lnTo>
                      <a:pt x="227063" y="649833"/>
                    </a:lnTo>
                    <a:lnTo>
                      <a:pt x="226707" y="652259"/>
                    </a:lnTo>
                    <a:lnTo>
                      <a:pt x="230466" y="647877"/>
                    </a:lnTo>
                    <a:close/>
                  </a:path>
                  <a:path w="535304" h="878840">
                    <a:moveTo>
                      <a:pt x="234505" y="484784"/>
                    </a:moveTo>
                    <a:lnTo>
                      <a:pt x="234073" y="483285"/>
                    </a:lnTo>
                    <a:lnTo>
                      <a:pt x="234149" y="482168"/>
                    </a:lnTo>
                    <a:lnTo>
                      <a:pt x="232879" y="482307"/>
                    </a:lnTo>
                    <a:lnTo>
                      <a:pt x="231140" y="482041"/>
                    </a:lnTo>
                    <a:lnTo>
                      <a:pt x="226822" y="485660"/>
                    </a:lnTo>
                    <a:lnTo>
                      <a:pt x="223520" y="488911"/>
                    </a:lnTo>
                    <a:lnTo>
                      <a:pt x="212877" y="498779"/>
                    </a:lnTo>
                    <a:lnTo>
                      <a:pt x="210400" y="500532"/>
                    </a:lnTo>
                    <a:lnTo>
                      <a:pt x="207695" y="504253"/>
                    </a:lnTo>
                    <a:lnTo>
                      <a:pt x="207848" y="508215"/>
                    </a:lnTo>
                    <a:lnTo>
                      <a:pt x="200660" y="506488"/>
                    </a:lnTo>
                    <a:lnTo>
                      <a:pt x="204317" y="511136"/>
                    </a:lnTo>
                    <a:lnTo>
                      <a:pt x="203847" y="513346"/>
                    </a:lnTo>
                    <a:lnTo>
                      <a:pt x="203504" y="514908"/>
                    </a:lnTo>
                    <a:lnTo>
                      <a:pt x="202552" y="516242"/>
                    </a:lnTo>
                    <a:lnTo>
                      <a:pt x="201866" y="517652"/>
                    </a:lnTo>
                    <a:lnTo>
                      <a:pt x="203466" y="517461"/>
                    </a:lnTo>
                    <a:lnTo>
                      <a:pt x="205803" y="517791"/>
                    </a:lnTo>
                    <a:lnTo>
                      <a:pt x="210972" y="512152"/>
                    </a:lnTo>
                    <a:lnTo>
                      <a:pt x="216255" y="508419"/>
                    </a:lnTo>
                    <a:lnTo>
                      <a:pt x="219875" y="494588"/>
                    </a:lnTo>
                    <a:lnTo>
                      <a:pt x="228460" y="490689"/>
                    </a:lnTo>
                    <a:lnTo>
                      <a:pt x="234505" y="484784"/>
                    </a:lnTo>
                    <a:close/>
                  </a:path>
                  <a:path w="535304" h="878840">
                    <a:moveTo>
                      <a:pt x="237540" y="262191"/>
                    </a:moveTo>
                    <a:lnTo>
                      <a:pt x="236728" y="259816"/>
                    </a:lnTo>
                    <a:lnTo>
                      <a:pt x="236639" y="257835"/>
                    </a:lnTo>
                    <a:lnTo>
                      <a:pt x="234086" y="258114"/>
                    </a:lnTo>
                    <a:lnTo>
                      <a:pt x="230212" y="257530"/>
                    </a:lnTo>
                    <a:lnTo>
                      <a:pt x="226453" y="262623"/>
                    </a:lnTo>
                    <a:lnTo>
                      <a:pt x="224764" y="267169"/>
                    </a:lnTo>
                    <a:lnTo>
                      <a:pt x="222516" y="271907"/>
                    </a:lnTo>
                    <a:lnTo>
                      <a:pt x="222923" y="272669"/>
                    </a:lnTo>
                    <a:lnTo>
                      <a:pt x="223050" y="273291"/>
                    </a:lnTo>
                    <a:lnTo>
                      <a:pt x="224294" y="273278"/>
                    </a:lnTo>
                    <a:lnTo>
                      <a:pt x="225958" y="273672"/>
                    </a:lnTo>
                    <a:lnTo>
                      <a:pt x="226682" y="273164"/>
                    </a:lnTo>
                    <a:lnTo>
                      <a:pt x="228625" y="271830"/>
                    </a:lnTo>
                    <a:lnTo>
                      <a:pt x="230162" y="270103"/>
                    </a:lnTo>
                    <a:lnTo>
                      <a:pt x="233553" y="266941"/>
                    </a:lnTo>
                    <a:lnTo>
                      <a:pt x="235788" y="265658"/>
                    </a:lnTo>
                    <a:lnTo>
                      <a:pt x="237540" y="262191"/>
                    </a:lnTo>
                    <a:close/>
                  </a:path>
                  <a:path w="535304" h="878840">
                    <a:moveTo>
                      <a:pt x="258660" y="453186"/>
                    </a:moveTo>
                    <a:lnTo>
                      <a:pt x="256959" y="453707"/>
                    </a:lnTo>
                    <a:lnTo>
                      <a:pt x="254914" y="453910"/>
                    </a:lnTo>
                    <a:lnTo>
                      <a:pt x="251282" y="456552"/>
                    </a:lnTo>
                    <a:lnTo>
                      <a:pt x="249339" y="458685"/>
                    </a:lnTo>
                    <a:lnTo>
                      <a:pt x="246253" y="461556"/>
                    </a:lnTo>
                    <a:lnTo>
                      <a:pt x="242227" y="463626"/>
                    </a:lnTo>
                    <a:lnTo>
                      <a:pt x="240398" y="467906"/>
                    </a:lnTo>
                    <a:lnTo>
                      <a:pt x="238201" y="472236"/>
                    </a:lnTo>
                    <a:lnTo>
                      <a:pt x="233070" y="474421"/>
                    </a:lnTo>
                    <a:lnTo>
                      <a:pt x="232930" y="474421"/>
                    </a:lnTo>
                    <a:lnTo>
                      <a:pt x="233146" y="476872"/>
                    </a:lnTo>
                    <a:lnTo>
                      <a:pt x="235585" y="478510"/>
                    </a:lnTo>
                    <a:lnTo>
                      <a:pt x="238696" y="480288"/>
                    </a:lnTo>
                    <a:lnTo>
                      <a:pt x="242087" y="478447"/>
                    </a:lnTo>
                    <a:lnTo>
                      <a:pt x="245618" y="476618"/>
                    </a:lnTo>
                    <a:lnTo>
                      <a:pt x="246189" y="465912"/>
                    </a:lnTo>
                    <a:lnTo>
                      <a:pt x="252857" y="462064"/>
                    </a:lnTo>
                    <a:lnTo>
                      <a:pt x="258635" y="456082"/>
                    </a:lnTo>
                    <a:lnTo>
                      <a:pt x="258419" y="454456"/>
                    </a:lnTo>
                    <a:lnTo>
                      <a:pt x="258660" y="453186"/>
                    </a:lnTo>
                    <a:close/>
                  </a:path>
                  <a:path w="535304" h="878840">
                    <a:moveTo>
                      <a:pt x="260946" y="234886"/>
                    </a:moveTo>
                    <a:lnTo>
                      <a:pt x="259994" y="233489"/>
                    </a:lnTo>
                    <a:lnTo>
                      <a:pt x="259156" y="232359"/>
                    </a:lnTo>
                    <a:lnTo>
                      <a:pt x="257708" y="232181"/>
                    </a:lnTo>
                    <a:lnTo>
                      <a:pt x="255968" y="233489"/>
                    </a:lnTo>
                    <a:lnTo>
                      <a:pt x="254800" y="234721"/>
                    </a:lnTo>
                    <a:lnTo>
                      <a:pt x="252285" y="237058"/>
                    </a:lnTo>
                    <a:lnTo>
                      <a:pt x="251091" y="242239"/>
                    </a:lnTo>
                    <a:lnTo>
                      <a:pt x="253060" y="241134"/>
                    </a:lnTo>
                    <a:lnTo>
                      <a:pt x="255143" y="240144"/>
                    </a:lnTo>
                    <a:lnTo>
                      <a:pt x="258394" y="237909"/>
                    </a:lnTo>
                    <a:lnTo>
                      <a:pt x="259727" y="236753"/>
                    </a:lnTo>
                    <a:lnTo>
                      <a:pt x="260629" y="235369"/>
                    </a:lnTo>
                    <a:lnTo>
                      <a:pt x="260946" y="234886"/>
                    </a:lnTo>
                    <a:close/>
                  </a:path>
                  <a:path w="535304" h="878840">
                    <a:moveTo>
                      <a:pt x="276136" y="233502"/>
                    </a:moveTo>
                    <a:lnTo>
                      <a:pt x="275475" y="232295"/>
                    </a:lnTo>
                    <a:lnTo>
                      <a:pt x="275310" y="231444"/>
                    </a:lnTo>
                    <a:lnTo>
                      <a:pt x="274066" y="231521"/>
                    </a:lnTo>
                    <a:lnTo>
                      <a:pt x="272592" y="231330"/>
                    </a:lnTo>
                    <a:lnTo>
                      <a:pt x="270560" y="232181"/>
                    </a:lnTo>
                    <a:lnTo>
                      <a:pt x="269925" y="233184"/>
                    </a:lnTo>
                    <a:lnTo>
                      <a:pt x="267881" y="235089"/>
                    </a:lnTo>
                    <a:lnTo>
                      <a:pt x="266458" y="236093"/>
                    </a:lnTo>
                    <a:lnTo>
                      <a:pt x="264947" y="238175"/>
                    </a:lnTo>
                    <a:lnTo>
                      <a:pt x="265099" y="239420"/>
                    </a:lnTo>
                    <a:lnTo>
                      <a:pt x="264934" y="240449"/>
                    </a:lnTo>
                    <a:lnTo>
                      <a:pt x="266115" y="240563"/>
                    </a:lnTo>
                    <a:lnTo>
                      <a:pt x="267817" y="241160"/>
                    </a:lnTo>
                    <a:lnTo>
                      <a:pt x="268363" y="240728"/>
                    </a:lnTo>
                    <a:lnTo>
                      <a:pt x="271018" y="238633"/>
                    </a:lnTo>
                    <a:lnTo>
                      <a:pt x="273456" y="236321"/>
                    </a:lnTo>
                    <a:lnTo>
                      <a:pt x="276136" y="233502"/>
                    </a:lnTo>
                    <a:close/>
                  </a:path>
                  <a:path w="535304" h="878840">
                    <a:moveTo>
                      <a:pt x="276783" y="300367"/>
                    </a:moveTo>
                    <a:lnTo>
                      <a:pt x="274751" y="298335"/>
                    </a:lnTo>
                    <a:lnTo>
                      <a:pt x="272948" y="295960"/>
                    </a:lnTo>
                    <a:lnTo>
                      <a:pt x="269278" y="293522"/>
                    </a:lnTo>
                    <a:lnTo>
                      <a:pt x="266471" y="293408"/>
                    </a:lnTo>
                    <a:lnTo>
                      <a:pt x="263169" y="295135"/>
                    </a:lnTo>
                    <a:lnTo>
                      <a:pt x="261759" y="297040"/>
                    </a:lnTo>
                    <a:lnTo>
                      <a:pt x="258356" y="300202"/>
                    </a:lnTo>
                    <a:lnTo>
                      <a:pt x="255981" y="301472"/>
                    </a:lnTo>
                    <a:lnTo>
                      <a:pt x="255181" y="303466"/>
                    </a:lnTo>
                    <a:lnTo>
                      <a:pt x="254584" y="304965"/>
                    </a:lnTo>
                    <a:lnTo>
                      <a:pt x="255282" y="308356"/>
                    </a:lnTo>
                    <a:lnTo>
                      <a:pt x="261810" y="312737"/>
                    </a:lnTo>
                    <a:lnTo>
                      <a:pt x="259842" y="308965"/>
                    </a:lnTo>
                    <a:lnTo>
                      <a:pt x="260286" y="305028"/>
                    </a:lnTo>
                    <a:lnTo>
                      <a:pt x="270814" y="301485"/>
                    </a:lnTo>
                    <a:lnTo>
                      <a:pt x="275120" y="301294"/>
                    </a:lnTo>
                    <a:lnTo>
                      <a:pt x="275907" y="300697"/>
                    </a:lnTo>
                    <a:lnTo>
                      <a:pt x="276783" y="300367"/>
                    </a:lnTo>
                    <a:close/>
                  </a:path>
                  <a:path w="535304" h="878840">
                    <a:moveTo>
                      <a:pt x="287020" y="436219"/>
                    </a:moveTo>
                    <a:lnTo>
                      <a:pt x="261239" y="451027"/>
                    </a:lnTo>
                    <a:lnTo>
                      <a:pt x="262420" y="451789"/>
                    </a:lnTo>
                    <a:lnTo>
                      <a:pt x="262991" y="452272"/>
                    </a:lnTo>
                    <a:lnTo>
                      <a:pt x="263486" y="447395"/>
                    </a:lnTo>
                    <a:lnTo>
                      <a:pt x="275653" y="452120"/>
                    </a:lnTo>
                    <a:lnTo>
                      <a:pt x="272148" y="443979"/>
                    </a:lnTo>
                    <a:lnTo>
                      <a:pt x="281254" y="446062"/>
                    </a:lnTo>
                    <a:lnTo>
                      <a:pt x="282257" y="439026"/>
                    </a:lnTo>
                    <a:lnTo>
                      <a:pt x="287020" y="436219"/>
                    </a:lnTo>
                    <a:close/>
                  </a:path>
                  <a:path w="535304" h="878840">
                    <a:moveTo>
                      <a:pt x="312013" y="356806"/>
                    </a:moveTo>
                    <a:lnTo>
                      <a:pt x="311518" y="355117"/>
                    </a:lnTo>
                    <a:lnTo>
                      <a:pt x="311581" y="353987"/>
                    </a:lnTo>
                    <a:lnTo>
                      <a:pt x="310553" y="353898"/>
                    </a:lnTo>
                    <a:lnTo>
                      <a:pt x="309321" y="353504"/>
                    </a:lnTo>
                    <a:lnTo>
                      <a:pt x="304088" y="355333"/>
                    </a:lnTo>
                    <a:lnTo>
                      <a:pt x="297611" y="357873"/>
                    </a:lnTo>
                    <a:lnTo>
                      <a:pt x="294690" y="360578"/>
                    </a:lnTo>
                    <a:lnTo>
                      <a:pt x="293357" y="361683"/>
                    </a:lnTo>
                    <a:lnTo>
                      <a:pt x="292252" y="362953"/>
                    </a:lnTo>
                    <a:lnTo>
                      <a:pt x="291960" y="363283"/>
                    </a:lnTo>
                    <a:lnTo>
                      <a:pt x="292417" y="364655"/>
                    </a:lnTo>
                    <a:lnTo>
                      <a:pt x="293751" y="364985"/>
                    </a:lnTo>
                    <a:lnTo>
                      <a:pt x="295300" y="365518"/>
                    </a:lnTo>
                    <a:lnTo>
                      <a:pt x="301256" y="362661"/>
                    </a:lnTo>
                    <a:lnTo>
                      <a:pt x="306362" y="360057"/>
                    </a:lnTo>
                    <a:lnTo>
                      <a:pt x="312013" y="356806"/>
                    </a:lnTo>
                    <a:close/>
                  </a:path>
                  <a:path w="535304" h="878840">
                    <a:moveTo>
                      <a:pt x="320370" y="198666"/>
                    </a:moveTo>
                    <a:lnTo>
                      <a:pt x="319239" y="196672"/>
                    </a:lnTo>
                    <a:lnTo>
                      <a:pt x="313385" y="194081"/>
                    </a:lnTo>
                    <a:lnTo>
                      <a:pt x="302945" y="195630"/>
                    </a:lnTo>
                    <a:lnTo>
                      <a:pt x="299427" y="199821"/>
                    </a:lnTo>
                    <a:lnTo>
                      <a:pt x="299808" y="201244"/>
                    </a:lnTo>
                    <a:lnTo>
                      <a:pt x="299720" y="202336"/>
                    </a:lnTo>
                    <a:lnTo>
                      <a:pt x="300977" y="202222"/>
                    </a:lnTo>
                    <a:lnTo>
                      <a:pt x="302298" y="202209"/>
                    </a:lnTo>
                    <a:lnTo>
                      <a:pt x="305193" y="201663"/>
                    </a:lnTo>
                    <a:lnTo>
                      <a:pt x="306832" y="201180"/>
                    </a:lnTo>
                    <a:lnTo>
                      <a:pt x="308483" y="200761"/>
                    </a:lnTo>
                    <a:lnTo>
                      <a:pt x="307924" y="202222"/>
                    </a:lnTo>
                    <a:lnTo>
                      <a:pt x="307898" y="204177"/>
                    </a:lnTo>
                    <a:lnTo>
                      <a:pt x="305015" y="206324"/>
                    </a:lnTo>
                    <a:lnTo>
                      <a:pt x="301815" y="206324"/>
                    </a:lnTo>
                    <a:lnTo>
                      <a:pt x="300469" y="207759"/>
                    </a:lnTo>
                    <a:lnTo>
                      <a:pt x="299008" y="209321"/>
                    </a:lnTo>
                    <a:lnTo>
                      <a:pt x="298919" y="211937"/>
                    </a:lnTo>
                    <a:lnTo>
                      <a:pt x="298170" y="214299"/>
                    </a:lnTo>
                    <a:lnTo>
                      <a:pt x="300215" y="214858"/>
                    </a:lnTo>
                    <a:lnTo>
                      <a:pt x="302006" y="215722"/>
                    </a:lnTo>
                    <a:lnTo>
                      <a:pt x="308419" y="210032"/>
                    </a:lnTo>
                    <a:lnTo>
                      <a:pt x="314325" y="204533"/>
                    </a:lnTo>
                    <a:lnTo>
                      <a:pt x="320370" y="198666"/>
                    </a:lnTo>
                    <a:close/>
                  </a:path>
                  <a:path w="535304" h="878840">
                    <a:moveTo>
                      <a:pt x="321297" y="266471"/>
                    </a:moveTo>
                    <a:lnTo>
                      <a:pt x="320916" y="265074"/>
                    </a:lnTo>
                    <a:lnTo>
                      <a:pt x="320979" y="263969"/>
                    </a:lnTo>
                    <a:lnTo>
                      <a:pt x="319722" y="264109"/>
                    </a:lnTo>
                    <a:lnTo>
                      <a:pt x="318262" y="263982"/>
                    </a:lnTo>
                    <a:lnTo>
                      <a:pt x="316179" y="264896"/>
                    </a:lnTo>
                    <a:lnTo>
                      <a:pt x="315531" y="265912"/>
                    </a:lnTo>
                    <a:lnTo>
                      <a:pt x="313867" y="267449"/>
                    </a:lnTo>
                    <a:lnTo>
                      <a:pt x="312762" y="268084"/>
                    </a:lnTo>
                    <a:lnTo>
                      <a:pt x="312267" y="269049"/>
                    </a:lnTo>
                    <a:lnTo>
                      <a:pt x="311531" y="270395"/>
                    </a:lnTo>
                    <a:lnTo>
                      <a:pt x="311238" y="271970"/>
                    </a:lnTo>
                    <a:lnTo>
                      <a:pt x="310756" y="273469"/>
                    </a:lnTo>
                    <a:lnTo>
                      <a:pt x="312432" y="272935"/>
                    </a:lnTo>
                    <a:lnTo>
                      <a:pt x="314413" y="272719"/>
                    </a:lnTo>
                    <a:lnTo>
                      <a:pt x="317652" y="270560"/>
                    </a:lnTo>
                    <a:lnTo>
                      <a:pt x="319328" y="268935"/>
                    </a:lnTo>
                    <a:lnTo>
                      <a:pt x="320725" y="267208"/>
                    </a:lnTo>
                    <a:lnTo>
                      <a:pt x="321297" y="266471"/>
                    </a:lnTo>
                    <a:close/>
                  </a:path>
                  <a:path w="535304" h="878840">
                    <a:moveTo>
                      <a:pt x="324815" y="543775"/>
                    </a:moveTo>
                    <a:lnTo>
                      <a:pt x="323989" y="542848"/>
                    </a:lnTo>
                    <a:lnTo>
                      <a:pt x="323088" y="542277"/>
                    </a:lnTo>
                    <a:lnTo>
                      <a:pt x="321094" y="540994"/>
                    </a:lnTo>
                    <a:lnTo>
                      <a:pt x="313207" y="543382"/>
                    </a:lnTo>
                    <a:lnTo>
                      <a:pt x="314947" y="549719"/>
                    </a:lnTo>
                    <a:lnTo>
                      <a:pt x="310857" y="551561"/>
                    </a:lnTo>
                    <a:lnTo>
                      <a:pt x="297459" y="564527"/>
                    </a:lnTo>
                    <a:lnTo>
                      <a:pt x="292011" y="569531"/>
                    </a:lnTo>
                    <a:lnTo>
                      <a:pt x="286232" y="574243"/>
                    </a:lnTo>
                    <a:lnTo>
                      <a:pt x="281089" y="579221"/>
                    </a:lnTo>
                    <a:lnTo>
                      <a:pt x="276339" y="584568"/>
                    </a:lnTo>
                    <a:lnTo>
                      <a:pt x="270611" y="589051"/>
                    </a:lnTo>
                    <a:lnTo>
                      <a:pt x="262572" y="591388"/>
                    </a:lnTo>
                    <a:lnTo>
                      <a:pt x="261772" y="591451"/>
                    </a:lnTo>
                    <a:lnTo>
                      <a:pt x="262699" y="595591"/>
                    </a:lnTo>
                    <a:lnTo>
                      <a:pt x="262915" y="599655"/>
                    </a:lnTo>
                    <a:lnTo>
                      <a:pt x="265595" y="598411"/>
                    </a:lnTo>
                    <a:lnTo>
                      <a:pt x="267652" y="597941"/>
                    </a:lnTo>
                    <a:lnTo>
                      <a:pt x="304571" y="563689"/>
                    </a:lnTo>
                    <a:lnTo>
                      <a:pt x="316382" y="552577"/>
                    </a:lnTo>
                    <a:lnTo>
                      <a:pt x="324815" y="543775"/>
                    </a:lnTo>
                    <a:close/>
                  </a:path>
                  <a:path w="535304" h="878840">
                    <a:moveTo>
                      <a:pt x="335000" y="182130"/>
                    </a:moveTo>
                    <a:lnTo>
                      <a:pt x="331939" y="181864"/>
                    </a:lnTo>
                    <a:lnTo>
                      <a:pt x="328764" y="181622"/>
                    </a:lnTo>
                    <a:lnTo>
                      <a:pt x="324726" y="180060"/>
                    </a:lnTo>
                    <a:lnTo>
                      <a:pt x="326809" y="187083"/>
                    </a:lnTo>
                    <a:lnTo>
                      <a:pt x="323799" y="188709"/>
                    </a:lnTo>
                    <a:lnTo>
                      <a:pt x="322160" y="191414"/>
                    </a:lnTo>
                    <a:lnTo>
                      <a:pt x="322338" y="192684"/>
                    </a:lnTo>
                    <a:lnTo>
                      <a:pt x="322199" y="193763"/>
                    </a:lnTo>
                    <a:lnTo>
                      <a:pt x="323430" y="193751"/>
                    </a:lnTo>
                    <a:lnTo>
                      <a:pt x="325031" y="194119"/>
                    </a:lnTo>
                    <a:lnTo>
                      <a:pt x="325831" y="193636"/>
                    </a:lnTo>
                    <a:lnTo>
                      <a:pt x="327367" y="192735"/>
                    </a:lnTo>
                    <a:lnTo>
                      <a:pt x="328460" y="191363"/>
                    </a:lnTo>
                    <a:lnTo>
                      <a:pt x="330568" y="189407"/>
                    </a:lnTo>
                    <a:lnTo>
                      <a:pt x="331647" y="188734"/>
                    </a:lnTo>
                    <a:lnTo>
                      <a:pt x="333298" y="185991"/>
                    </a:lnTo>
                    <a:lnTo>
                      <a:pt x="334086" y="184035"/>
                    </a:lnTo>
                    <a:lnTo>
                      <a:pt x="335000" y="182130"/>
                    </a:lnTo>
                    <a:close/>
                  </a:path>
                  <a:path w="535304" h="878840">
                    <a:moveTo>
                      <a:pt x="345020" y="523087"/>
                    </a:moveTo>
                    <a:lnTo>
                      <a:pt x="343750" y="523227"/>
                    </a:lnTo>
                    <a:lnTo>
                      <a:pt x="342087" y="522973"/>
                    </a:lnTo>
                    <a:lnTo>
                      <a:pt x="339001" y="525310"/>
                    </a:lnTo>
                    <a:lnTo>
                      <a:pt x="337019" y="527380"/>
                    </a:lnTo>
                    <a:lnTo>
                      <a:pt x="334924" y="529348"/>
                    </a:lnTo>
                    <a:lnTo>
                      <a:pt x="332409" y="531698"/>
                    </a:lnTo>
                    <a:lnTo>
                      <a:pt x="329755" y="533946"/>
                    </a:lnTo>
                    <a:lnTo>
                      <a:pt x="326809" y="537121"/>
                    </a:lnTo>
                    <a:lnTo>
                      <a:pt x="327215" y="538581"/>
                    </a:lnTo>
                    <a:lnTo>
                      <a:pt x="327152" y="539699"/>
                    </a:lnTo>
                    <a:lnTo>
                      <a:pt x="327660" y="539635"/>
                    </a:lnTo>
                    <a:lnTo>
                      <a:pt x="328815" y="539648"/>
                    </a:lnTo>
                    <a:lnTo>
                      <a:pt x="339648" y="528510"/>
                    </a:lnTo>
                    <a:lnTo>
                      <a:pt x="345020" y="523087"/>
                    </a:lnTo>
                    <a:close/>
                  </a:path>
                  <a:path w="535304" h="878840">
                    <a:moveTo>
                      <a:pt x="356565" y="166941"/>
                    </a:moveTo>
                    <a:lnTo>
                      <a:pt x="355828" y="162941"/>
                    </a:lnTo>
                    <a:lnTo>
                      <a:pt x="354418" y="158318"/>
                    </a:lnTo>
                    <a:lnTo>
                      <a:pt x="353529" y="157797"/>
                    </a:lnTo>
                    <a:lnTo>
                      <a:pt x="346913" y="157772"/>
                    </a:lnTo>
                    <a:lnTo>
                      <a:pt x="350469" y="162763"/>
                    </a:lnTo>
                    <a:lnTo>
                      <a:pt x="348310" y="167830"/>
                    </a:lnTo>
                    <a:lnTo>
                      <a:pt x="345300" y="169252"/>
                    </a:lnTo>
                    <a:lnTo>
                      <a:pt x="342734" y="172034"/>
                    </a:lnTo>
                    <a:lnTo>
                      <a:pt x="342798" y="173278"/>
                    </a:lnTo>
                    <a:lnTo>
                      <a:pt x="342506" y="174383"/>
                    </a:lnTo>
                    <a:lnTo>
                      <a:pt x="343674" y="174625"/>
                    </a:lnTo>
                    <a:lnTo>
                      <a:pt x="345363" y="175387"/>
                    </a:lnTo>
                    <a:lnTo>
                      <a:pt x="348132" y="173291"/>
                    </a:lnTo>
                    <a:lnTo>
                      <a:pt x="349732" y="170865"/>
                    </a:lnTo>
                    <a:lnTo>
                      <a:pt x="352259" y="169418"/>
                    </a:lnTo>
                    <a:lnTo>
                      <a:pt x="356565" y="166941"/>
                    </a:lnTo>
                    <a:close/>
                  </a:path>
                  <a:path w="535304" h="878840">
                    <a:moveTo>
                      <a:pt x="357314" y="432384"/>
                    </a:moveTo>
                    <a:lnTo>
                      <a:pt x="353961" y="427469"/>
                    </a:lnTo>
                    <a:lnTo>
                      <a:pt x="351116" y="428917"/>
                    </a:lnTo>
                    <a:lnTo>
                      <a:pt x="348373" y="430110"/>
                    </a:lnTo>
                    <a:lnTo>
                      <a:pt x="346011" y="431673"/>
                    </a:lnTo>
                    <a:lnTo>
                      <a:pt x="345313" y="432142"/>
                    </a:lnTo>
                    <a:lnTo>
                      <a:pt x="345782" y="433730"/>
                    </a:lnTo>
                    <a:lnTo>
                      <a:pt x="345706" y="434822"/>
                    </a:lnTo>
                    <a:lnTo>
                      <a:pt x="357314" y="432384"/>
                    </a:lnTo>
                    <a:close/>
                  </a:path>
                  <a:path w="535304" h="878840">
                    <a:moveTo>
                      <a:pt x="359892" y="508254"/>
                    </a:moveTo>
                    <a:lnTo>
                      <a:pt x="355028" y="510095"/>
                    </a:lnTo>
                    <a:lnTo>
                      <a:pt x="347408" y="519861"/>
                    </a:lnTo>
                    <a:lnTo>
                      <a:pt x="347700" y="519925"/>
                    </a:lnTo>
                    <a:lnTo>
                      <a:pt x="347891" y="519899"/>
                    </a:lnTo>
                    <a:lnTo>
                      <a:pt x="348145" y="519925"/>
                    </a:lnTo>
                    <a:lnTo>
                      <a:pt x="354126" y="513930"/>
                    </a:lnTo>
                    <a:lnTo>
                      <a:pt x="359892" y="508254"/>
                    </a:lnTo>
                    <a:close/>
                  </a:path>
                  <a:path w="535304" h="878840">
                    <a:moveTo>
                      <a:pt x="365899" y="502412"/>
                    </a:moveTo>
                    <a:lnTo>
                      <a:pt x="360299" y="502500"/>
                    </a:lnTo>
                    <a:lnTo>
                      <a:pt x="359968" y="508177"/>
                    </a:lnTo>
                    <a:lnTo>
                      <a:pt x="365899" y="502412"/>
                    </a:lnTo>
                    <a:close/>
                  </a:path>
                  <a:path w="535304" h="878840">
                    <a:moveTo>
                      <a:pt x="377913" y="137909"/>
                    </a:moveTo>
                    <a:lnTo>
                      <a:pt x="377507" y="136639"/>
                    </a:lnTo>
                    <a:lnTo>
                      <a:pt x="376364" y="136372"/>
                    </a:lnTo>
                    <a:lnTo>
                      <a:pt x="374967" y="135978"/>
                    </a:lnTo>
                    <a:lnTo>
                      <a:pt x="372897" y="137299"/>
                    </a:lnTo>
                    <a:lnTo>
                      <a:pt x="371779" y="138620"/>
                    </a:lnTo>
                    <a:lnTo>
                      <a:pt x="368376" y="141770"/>
                    </a:lnTo>
                    <a:lnTo>
                      <a:pt x="368109" y="142151"/>
                    </a:lnTo>
                    <a:lnTo>
                      <a:pt x="365721" y="144614"/>
                    </a:lnTo>
                    <a:lnTo>
                      <a:pt x="364210" y="149123"/>
                    </a:lnTo>
                    <a:lnTo>
                      <a:pt x="366293" y="151726"/>
                    </a:lnTo>
                    <a:lnTo>
                      <a:pt x="367207" y="153809"/>
                    </a:lnTo>
                    <a:lnTo>
                      <a:pt x="368693" y="152958"/>
                    </a:lnTo>
                    <a:lnTo>
                      <a:pt x="370801" y="152450"/>
                    </a:lnTo>
                    <a:lnTo>
                      <a:pt x="373888" y="147066"/>
                    </a:lnTo>
                    <a:lnTo>
                      <a:pt x="375754" y="142697"/>
                    </a:lnTo>
                    <a:lnTo>
                      <a:pt x="377913" y="137909"/>
                    </a:lnTo>
                    <a:close/>
                  </a:path>
                  <a:path w="535304" h="878840">
                    <a:moveTo>
                      <a:pt x="381635" y="187528"/>
                    </a:moveTo>
                    <a:lnTo>
                      <a:pt x="381469" y="187388"/>
                    </a:lnTo>
                    <a:lnTo>
                      <a:pt x="381419" y="187261"/>
                    </a:lnTo>
                    <a:lnTo>
                      <a:pt x="381419" y="187464"/>
                    </a:lnTo>
                    <a:lnTo>
                      <a:pt x="381393" y="187693"/>
                    </a:lnTo>
                    <a:lnTo>
                      <a:pt x="381558" y="187579"/>
                    </a:lnTo>
                    <a:close/>
                  </a:path>
                  <a:path w="535304" h="878840">
                    <a:moveTo>
                      <a:pt x="397319" y="114935"/>
                    </a:moveTo>
                    <a:lnTo>
                      <a:pt x="397192" y="114300"/>
                    </a:lnTo>
                    <a:lnTo>
                      <a:pt x="397205" y="113258"/>
                    </a:lnTo>
                    <a:lnTo>
                      <a:pt x="394081" y="111963"/>
                    </a:lnTo>
                    <a:lnTo>
                      <a:pt x="391655" y="113665"/>
                    </a:lnTo>
                    <a:lnTo>
                      <a:pt x="390093" y="115366"/>
                    </a:lnTo>
                    <a:lnTo>
                      <a:pt x="386689" y="118529"/>
                    </a:lnTo>
                    <a:lnTo>
                      <a:pt x="384606" y="119888"/>
                    </a:lnTo>
                    <a:lnTo>
                      <a:pt x="382651" y="122999"/>
                    </a:lnTo>
                    <a:lnTo>
                      <a:pt x="383146" y="124993"/>
                    </a:lnTo>
                    <a:lnTo>
                      <a:pt x="383082" y="126644"/>
                    </a:lnTo>
                    <a:lnTo>
                      <a:pt x="390512" y="126403"/>
                    </a:lnTo>
                    <a:lnTo>
                      <a:pt x="397319" y="114935"/>
                    </a:lnTo>
                    <a:close/>
                  </a:path>
                  <a:path w="535304" h="878840">
                    <a:moveTo>
                      <a:pt x="406247" y="174294"/>
                    </a:moveTo>
                    <a:lnTo>
                      <a:pt x="406095" y="173443"/>
                    </a:lnTo>
                    <a:lnTo>
                      <a:pt x="405396" y="172669"/>
                    </a:lnTo>
                    <a:lnTo>
                      <a:pt x="404114" y="172427"/>
                    </a:lnTo>
                    <a:lnTo>
                      <a:pt x="381635" y="187515"/>
                    </a:lnTo>
                    <a:lnTo>
                      <a:pt x="382460" y="188175"/>
                    </a:lnTo>
                    <a:lnTo>
                      <a:pt x="383527" y="188912"/>
                    </a:lnTo>
                    <a:lnTo>
                      <a:pt x="388620" y="189433"/>
                    </a:lnTo>
                    <a:lnTo>
                      <a:pt x="392798" y="189611"/>
                    </a:lnTo>
                    <a:lnTo>
                      <a:pt x="397014" y="189877"/>
                    </a:lnTo>
                    <a:lnTo>
                      <a:pt x="394004" y="181305"/>
                    </a:lnTo>
                    <a:lnTo>
                      <a:pt x="404114" y="180428"/>
                    </a:lnTo>
                    <a:lnTo>
                      <a:pt x="406247" y="174294"/>
                    </a:lnTo>
                    <a:close/>
                  </a:path>
                  <a:path w="535304" h="878840">
                    <a:moveTo>
                      <a:pt x="407200" y="271957"/>
                    </a:moveTo>
                    <a:lnTo>
                      <a:pt x="392785" y="280111"/>
                    </a:lnTo>
                    <a:lnTo>
                      <a:pt x="393611" y="280974"/>
                    </a:lnTo>
                    <a:lnTo>
                      <a:pt x="390690" y="283679"/>
                    </a:lnTo>
                    <a:lnTo>
                      <a:pt x="387629" y="286296"/>
                    </a:lnTo>
                    <a:lnTo>
                      <a:pt x="384124" y="290017"/>
                    </a:lnTo>
                    <a:lnTo>
                      <a:pt x="384352" y="291604"/>
                    </a:lnTo>
                    <a:lnTo>
                      <a:pt x="384098" y="292862"/>
                    </a:lnTo>
                    <a:lnTo>
                      <a:pt x="385775" y="292366"/>
                    </a:lnTo>
                    <a:lnTo>
                      <a:pt x="387883" y="292252"/>
                    </a:lnTo>
                    <a:lnTo>
                      <a:pt x="392214" y="288798"/>
                    </a:lnTo>
                    <a:lnTo>
                      <a:pt x="395173" y="286092"/>
                    </a:lnTo>
                    <a:lnTo>
                      <a:pt x="401167" y="279603"/>
                    </a:lnTo>
                    <a:lnTo>
                      <a:pt x="404101" y="275729"/>
                    </a:lnTo>
                    <a:lnTo>
                      <a:pt x="407200" y="271957"/>
                    </a:lnTo>
                    <a:close/>
                  </a:path>
                  <a:path w="535304" h="878840">
                    <a:moveTo>
                      <a:pt x="431457" y="89293"/>
                    </a:moveTo>
                    <a:lnTo>
                      <a:pt x="430834" y="87795"/>
                    </a:lnTo>
                    <a:lnTo>
                      <a:pt x="430771" y="86728"/>
                    </a:lnTo>
                    <a:lnTo>
                      <a:pt x="429323" y="86601"/>
                    </a:lnTo>
                    <a:lnTo>
                      <a:pt x="427812" y="86296"/>
                    </a:lnTo>
                    <a:lnTo>
                      <a:pt x="416496" y="86817"/>
                    </a:lnTo>
                    <a:lnTo>
                      <a:pt x="413207" y="93459"/>
                    </a:lnTo>
                    <a:lnTo>
                      <a:pt x="408076" y="101777"/>
                    </a:lnTo>
                    <a:lnTo>
                      <a:pt x="408470" y="105168"/>
                    </a:lnTo>
                    <a:lnTo>
                      <a:pt x="408051" y="108077"/>
                    </a:lnTo>
                    <a:lnTo>
                      <a:pt x="410591" y="106756"/>
                    </a:lnTo>
                    <a:lnTo>
                      <a:pt x="413321" y="105625"/>
                    </a:lnTo>
                    <a:lnTo>
                      <a:pt x="417601" y="102755"/>
                    </a:lnTo>
                    <a:lnTo>
                      <a:pt x="419074" y="100965"/>
                    </a:lnTo>
                    <a:lnTo>
                      <a:pt x="420776" y="99390"/>
                    </a:lnTo>
                    <a:lnTo>
                      <a:pt x="424180" y="96240"/>
                    </a:lnTo>
                    <a:lnTo>
                      <a:pt x="427672" y="93154"/>
                    </a:lnTo>
                    <a:lnTo>
                      <a:pt x="431457" y="89293"/>
                    </a:lnTo>
                    <a:close/>
                  </a:path>
                  <a:path w="535304" h="878840">
                    <a:moveTo>
                      <a:pt x="433527" y="0"/>
                    </a:moveTo>
                    <a:lnTo>
                      <a:pt x="423646" y="317"/>
                    </a:lnTo>
                    <a:lnTo>
                      <a:pt x="417893" y="5664"/>
                    </a:lnTo>
                    <a:lnTo>
                      <a:pt x="418198" y="14224"/>
                    </a:lnTo>
                    <a:lnTo>
                      <a:pt x="418477" y="10845"/>
                    </a:lnTo>
                    <a:lnTo>
                      <a:pt x="427901" y="16979"/>
                    </a:lnTo>
                    <a:lnTo>
                      <a:pt x="424865" y="9080"/>
                    </a:lnTo>
                    <a:lnTo>
                      <a:pt x="429044" y="8267"/>
                    </a:lnTo>
                    <a:lnTo>
                      <a:pt x="431787" y="4851"/>
                    </a:lnTo>
                    <a:lnTo>
                      <a:pt x="432460" y="2298"/>
                    </a:lnTo>
                    <a:lnTo>
                      <a:pt x="433527" y="0"/>
                    </a:lnTo>
                    <a:close/>
                  </a:path>
                  <a:path w="535304" h="878840">
                    <a:moveTo>
                      <a:pt x="450062" y="80645"/>
                    </a:moveTo>
                    <a:lnTo>
                      <a:pt x="448094" y="81749"/>
                    </a:lnTo>
                    <a:lnTo>
                      <a:pt x="446024" y="82727"/>
                    </a:lnTo>
                    <a:lnTo>
                      <a:pt x="442760" y="84963"/>
                    </a:lnTo>
                    <a:lnTo>
                      <a:pt x="441426" y="86144"/>
                    </a:lnTo>
                    <a:lnTo>
                      <a:pt x="440220" y="87998"/>
                    </a:lnTo>
                    <a:lnTo>
                      <a:pt x="441159" y="89382"/>
                    </a:lnTo>
                    <a:lnTo>
                      <a:pt x="441820" y="90258"/>
                    </a:lnTo>
                    <a:lnTo>
                      <a:pt x="441998" y="90525"/>
                    </a:lnTo>
                    <a:lnTo>
                      <a:pt x="443458" y="90690"/>
                    </a:lnTo>
                    <a:lnTo>
                      <a:pt x="443814" y="90436"/>
                    </a:lnTo>
                    <a:lnTo>
                      <a:pt x="445198" y="89382"/>
                    </a:lnTo>
                    <a:lnTo>
                      <a:pt x="446366" y="88150"/>
                    </a:lnTo>
                    <a:lnTo>
                      <a:pt x="448894" y="85813"/>
                    </a:lnTo>
                    <a:lnTo>
                      <a:pt x="449033" y="85115"/>
                    </a:lnTo>
                    <a:lnTo>
                      <a:pt x="450062" y="80645"/>
                    </a:lnTo>
                    <a:close/>
                  </a:path>
                  <a:path w="535304" h="878840">
                    <a:moveTo>
                      <a:pt x="451256" y="402259"/>
                    </a:moveTo>
                    <a:lnTo>
                      <a:pt x="450938" y="401548"/>
                    </a:lnTo>
                    <a:lnTo>
                      <a:pt x="450850" y="400977"/>
                    </a:lnTo>
                    <a:lnTo>
                      <a:pt x="450469" y="400621"/>
                    </a:lnTo>
                    <a:lnTo>
                      <a:pt x="449859" y="399935"/>
                    </a:lnTo>
                    <a:lnTo>
                      <a:pt x="449719" y="399973"/>
                    </a:lnTo>
                    <a:lnTo>
                      <a:pt x="445262" y="401218"/>
                    </a:lnTo>
                    <a:lnTo>
                      <a:pt x="440817" y="402513"/>
                    </a:lnTo>
                    <a:lnTo>
                      <a:pt x="436346" y="404012"/>
                    </a:lnTo>
                    <a:lnTo>
                      <a:pt x="437159" y="406273"/>
                    </a:lnTo>
                    <a:lnTo>
                      <a:pt x="441680" y="408279"/>
                    </a:lnTo>
                    <a:lnTo>
                      <a:pt x="449783" y="405828"/>
                    </a:lnTo>
                    <a:lnTo>
                      <a:pt x="451256" y="402259"/>
                    </a:lnTo>
                    <a:close/>
                  </a:path>
                  <a:path w="535304" h="878840">
                    <a:moveTo>
                      <a:pt x="454215" y="66370"/>
                    </a:moveTo>
                    <a:lnTo>
                      <a:pt x="453123" y="65951"/>
                    </a:lnTo>
                    <a:lnTo>
                      <a:pt x="451827" y="65112"/>
                    </a:lnTo>
                    <a:lnTo>
                      <a:pt x="447382" y="65659"/>
                    </a:lnTo>
                    <a:lnTo>
                      <a:pt x="443928" y="66370"/>
                    </a:lnTo>
                    <a:lnTo>
                      <a:pt x="441426" y="66814"/>
                    </a:lnTo>
                    <a:lnTo>
                      <a:pt x="440016" y="71018"/>
                    </a:lnTo>
                    <a:lnTo>
                      <a:pt x="441096" y="71424"/>
                    </a:lnTo>
                    <a:lnTo>
                      <a:pt x="442188" y="71920"/>
                    </a:lnTo>
                    <a:lnTo>
                      <a:pt x="448157" y="73647"/>
                    </a:lnTo>
                    <a:lnTo>
                      <a:pt x="451180" y="72136"/>
                    </a:lnTo>
                    <a:lnTo>
                      <a:pt x="453186" y="69253"/>
                    </a:lnTo>
                    <a:lnTo>
                      <a:pt x="453758" y="68440"/>
                    </a:lnTo>
                    <a:lnTo>
                      <a:pt x="453885" y="67348"/>
                    </a:lnTo>
                    <a:lnTo>
                      <a:pt x="454215" y="66370"/>
                    </a:lnTo>
                    <a:close/>
                  </a:path>
                  <a:path w="535304" h="878840">
                    <a:moveTo>
                      <a:pt x="456882" y="347319"/>
                    </a:moveTo>
                    <a:lnTo>
                      <a:pt x="456298" y="346862"/>
                    </a:lnTo>
                    <a:lnTo>
                      <a:pt x="455764" y="346252"/>
                    </a:lnTo>
                    <a:lnTo>
                      <a:pt x="454494" y="345694"/>
                    </a:lnTo>
                    <a:lnTo>
                      <a:pt x="453491" y="345516"/>
                    </a:lnTo>
                    <a:lnTo>
                      <a:pt x="451142" y="346887"/>
                    </a:lnTo>
                    <a:lnTo>
                      <a:pt x="449338" y="348183"/>
                    </a:lnTo>
                    <a:lnTo>
                      <a:pt x="450837" y="347179"/>
                    </a:lnTo>
                    <a:lnTo>
                      <a:pt x="445922" y="351739"/>
                    </a:lnTo>
                    <a:lnTo>
                      <a:pt x="443852" y="353580"/>
                    </a:lnTo>
                    <a:lnTo>
                      <a:pt x="441921" y="355549"/>
                    </a:lnTo>
                    <a:lnTo>
                      <a:pt x="441642" y="355841"/>
                    </a:lnTo>
                    <a:lnTo>
                      <a:pt x="441934" y="356755"/>
                    </a:lnTo>
                    <a:lnTo>
                      <a:pt x="442493" y="357581"/>
                    </a:lnTo>
                    <a:lnTo>
                      <a:pt x="443687" y="357987"/>
                    </a:lnTo>
                    <a:lnTo>
                      <a:pt x="448259" y="354380"/>
                    </a:lnTo>
                    <a:lnTo>
                      <a:pt x="456882" y="347319"/>
                    </a:lnTo>
                    <a:close/>
                  </a:path>
                  <a:path w="535304" h="878840">
                    <a:moveTo>
                      <a:pt x="469785" y="233324"/>
                    </a:moveTo>
                    <a:lnTo>
                      <a:pt x="463054" y="226364"/>
                    </a:lnTo>
                    <a:lnTo>
                      <a:pt x="467321" y="224218"/>
                    </a:lnTo>
                    <a:lnTo>
                      <a:pt x="466585" y="219240"/>
                    </a:lnTo>
                    <a:lnTo>
                      <a:pt x="466267" y="216738"/>
                    </a:lnTo>
                    <a:lnTo>
                      <a:pt x="459676" y="219405"/>
                    </a:lnTo>
                    <a:lnTo>
                      <a:pt x="459384" y="219938"/>
                    </a:lnTo>
                    <a:lnTo>
                      <a:pt x="458952" y="220319"/>
                    </a:lnTo>
                    <a:lnTo>
                      <a:pt x="460235" y="224320"/>
                    </a:lnTo>
                    <a:lnTo>
                      <a:pt x="456399" y="222681"/>
                    </a:lnTo>
                    <a:lnTo>
                      <a:pt x="446189" y="232168"/>
                    </a:lnTo>
                    <a:lnTo>
                      <a:pt x="453390" y="237998"/>
                    </a:lnTo>
                    <a:lnTo>
                      <a:pt x="456145" y="236093"/>
                    </a:lnTo>
                    <a:lnTo>
                      <a:pt x="458558" y="232308"/>
                    </a:lnTo>
                    <a:lnTo>
                      <a:pt x="469785" y="233324"/>
                    </a:lnTo>
                    <a:close/>
                  </a:path>
                  <a:path w="535304" h="878840">
                    <a:moveTo>
                      <a:pt x="505294" y="392150"/>
                    </a:moveTo>
                    <a:lnTo>
                      <a:pt x="503669" y="385191"/>
                    </a:lnTo>
                    <a:lnTo>
                      <a:pt x="496404" y="383705"/>
                    </a:lnTo>
                    <a:lnTo>
                      <a:pt x="492785" y="382943"/>
                    </a:lnTo>
                    <a:lnTo>
                      <a:pt x="493407" y="386473"/>
                    </a:lnTo>
                    <a:lnTo>
                      <a:pt x="494093" y="390029"/>
                    </a:lnTo>
                    <a:lnTo>
                      <a:pt x="494677" y="393992"/>
                    </a:lnTo>
                    <a:lnTo>
                      <a:pt x="493852" y="394309"/>
                    </a:lnTo>
                    <a:lnTo>
                      <a:pt x="493445" y="394690"/>
                    </a:lnTo>
                    <a:lnTo>
                      <a:pt x="501548" y="395630"/>
                    </a:lnTo>
                    <a:lnTo>
                      <a:pt x="505294" y="392150"/>
                    </a:lnTo>
                    <a:close/>
                  </a:path>
                  <a:path w="535304" h="878840">
                    <a:moveTo>
                      <a:pt x="529729" y="341477"/>
                    </a:moveTo>
                    <a:lnTo>
                      <a:pt x="526669" y="338924"/>
                    </a:lnTo>
                    <a:lnTo>
                      <a:pt x="523570" y="336067"/>
                    </a:lnTo>
                    <a:lnTo>
                      <a:pt x="520395" y="332917"/>
                    </a:lnTo>
                    <a:lnTo>
                      <a:pt x="518909" y="336232"/>
                    </a:lnTo>
                    <a:lnTo>
                      <a:pt x="517512" y="339204"/>
                    </a:lnTo>
                    <a:lnTo>
                      <a:pt x="516369" y="342646"/>
                    </a:lnTo>
                    <a:lnTo>
                      <a:pt x="518579" y="344411"/>
                    </a:lnTo>
                    <a:lnTo>
                      <a:pt x="519874" y="344970"/>
                    </a:lnTo>
                    <a:lnTo>
                      <a:pt x="521347" y="345605"/>
                    </a:lnTo>
                    <a:lnTo>
                      <a:pt x="523024" y="345617"/>
                    </a:lnTo>
                    <a:lnTo>
                      <a:pt x="524598" y="345909"/>
                    </a:lnTo>
                    <a:lnTo>
                      <a:pt x="522490" y="341464"/>
                    </a:lnTo>
                    <a:lnTo>
                      <a:pt x="526732" y="341934"/>
                    </a:lnTo>
                    <a:lnTo>
                      <a:pt x="529729" y="341477"/>
                    </a:lnTo>
                    <a:close/>
                  </a:path>
                  <a:path w="535304" h="878840">
                    <a:moveTo>
                      <a:pt x="535292" y="355638"/>
                    </a:moveTo>
                    <a:lnTo>
                      <a:pt x="534987" y="354241"/>
                    </a:lnTo>
                    <a:lnTo>
                      <a:pt x="535114" y="353174"/>
                    </a:lnTo>
                    <a:lnTo>
                      <a:pt x="533895" y="353174"/>
                    </a:lnTo>
                    <a:lnTo>
                      <a:pt x="532549" y="352945"/>
                    </a:lnTo>
                    <a:lnTo>
                      <a:pt x="523621" y="354977"/>
                    </a:lnTo>
                    <a:lnTo>
                      <a:pt x="517677" y="360070"/>
                    </a:lnTo>
                    <a:lnTo>
                      <a:pt x="507784" y="358305"/>
                    </a:lnTo>
                    <a:lnTo>
                      <a:pt x="508304" y="359930"/>
                    </a:lnTo>
                    <a:lnTo>
                      <a:pt x="508546" y="361619"/>
                    </a:lnTo>
                    <a:lnTo>
                      <a:pt x="510603" y="365239"/>
                    </a:lnTo>
                    <a:lnTo>
                      <a:pt x="512279" y="367207"/>
                    </a:lnTo>
                    <a:lnTo>
                      <a:pt x="513753" y="369214"/>
                    </a:lnTo>
                    <a:lnTo>
                      <a:pt x="511835" y="368312"/>
                    </a:lnTo>
                    <a:lnTo>
                      <a:pt x="509879" y="366979"/>
                    </a:lnTo>
                    <a:lnTo>
                      <a:pt x="506222" y="366306"/>
                    </a:lnTo>
                    <a:lnTo>
                      <a:pt x="504190" y="366649"/>
                    </a:lnTo>
                    <a:lnTo>
                      <a:pt x="501345" y="368173"/>
                    </a:lnTo>
                    <a:lnTo>
                      <a:pt x="500481" y="369684"/>
                    </a:lnTo>
                    <a:lnTo>
                      <a:pt x="499325" y="370903"/>
                    </a:lnTo>
                    <a:lnTo>
                      <a:pt x="501434" y="371830"/>
                    </a:lnTo>
                    <a:lnTo>
                      <a:pt x="503529" y="373037"/>
                    </a:lnTo>
                    <a:lnTo>
                      <a:pt x="505688" y="373646"/>
                    </a:lnTo>
                    <a:lnTo>
                      <a:pt x="513092" y="374281"/>
                    </a:lnTo>
                    <a:lnTo>
                      <a:pt x="518121" y="371970"/>
                    </a:lnTo>
                    <a:lnTo>
                      <a:pt x="521995" y="368223"/>
                    </a:lnTo>
                    <a:lnTo>
                      <a:pt x="525919" y="364540"/>
                    </a:lnTo>
                    <a:lnTo>
                      <a:pt x="528853" y="361823"/>
                    </a:lnTo>
                    <a:lnTo>
                      <a:pt x="531888" y="359168"/>
                    </a:lnTo>
                    <a:lnTo>
                      <a:pt x="535292" y="355638"/>
                    </a:lnTo>
                    <a:close/>
                  </a:path>
                </a:pathLst>
              </a:custGeom>
              <a:solidFill>
                <a:srgbClr val="4F5252">
                  <a:alpha val="29998"/>
                </a:srgbClr>
              </a:solidFill>
            </p:spPr>
            <p:txBody>
              <a:bodyPr wrap="square" lIns="0" tIns="0" rIns="0" bIns="0" rtlCol="0"/>
              <a:lstStyle/>
              <a:p>
                <a:endParaRPr/>
              </a:p>
            </p:txBody>
          </p:sp>
          <p:sp>
            <p:nvSpPr>
              <p:cNvPr id="136" name="object 207">
                <a:extLst>
                  <a:ext uri="{FF2B5EF4-FFF2-40B4-BE49-F238E27FC236}">
                    <a16:creationId xmlns:a16="http://schemas.microsoft.com/office/drawing/2014/main" id="{2DFA1968-0DE3-A8A6-B631-65EDED6163F5}"/>
                  </a:ext>
                </a:extLst>
              </p:cNvPr>
              <p:cNvSpPr/>
              <p:nvPr/>
            </p:nvSpPr>
            <p:spPr>
              <a:xfrm>
                <a:off x="3897452" y="8225548"/>
                <a:ext cx="529590" cy="855344"/>
              </a:xfrm>
              <a:custGeom>
                <a:avLst/>
                <a:gdLst/>
                <a:ahLst/>
                <a:cxnLst/>
                <a:rect l="l" t="t" r="r" b="b"/>
                <a:pathLst>
                  <a:path w="529589" h="855345">
                    <a:moveTo>
                      <a:pt x="5435" y="634784"/>
                    </a:moveTo>
                    <a:lnTo>
                      <a:pt x="1384" y="633145"/>
                    </a:lnTo>
                    <a:lnTo>
                      <a:pt x="571" y="635889"/>
                    </a:lnTo>
                    <a:lnTo>
                      <a:pt x="292" y="636866"/>
                    </a:lnTo>
                    <a:lnTo>
                      <a:pt x="0" y="637844"/>
                    </a:lnTo>
                    <a:lnTo>
                      <a:pt x="1524" y="637806"/>
                    </a:lnTo>
                    <a:lnTo>
                      <a:pt x="3340" y="638124"/>
                    </a:lnTo>
                    <a:lnTo>
                      <a:pt x="5257" y="637247"/>
                    </a:lnTo>
                    <a:lnTo>
                      <a:pt x="5143" y="635762"/>
                    </a:lnTo>
                    <a:lnTo>
                      <a:pt x="5435" y="634784"/>
                    </a:lnTo>
                    <a:close/>
                  </a:path>
                  <a:path w="529589" h="855345">
                    <a:moveTo>
                      <a:pt x="10629" y="737438"/>
                    </a:moveTo>
                    <a:lnTo>
                      <a:pt x="9918" y="736371"/>
                    </a:lnTo>
                    <a:lnTo>
                      <a:pt x="9461" y="734847"/>
                    </a:lnTo>
                    <a:lnTo>
                      <a:pt x="7099" y="733590"/>
                    </a:lnTo>
                    <a:lnTo>
                      <a:pt x="5346" y="733590"/>
                    </a:lnTo>
                    <a:lnTo>
                      <a:pt x="3759" y="733285"/>
                    </a:lnTo>
                    <a:lnTo>
                      <a:pt x="7086" y="738403"/>
                    </a:lnTo>
                    <a:lnTo>
                      <a:pt x="9182" y="737844"/>
                    </a:lnTo>
                    <a:lnTo>
                      <a:pt x="10629" y="737438"/>
                    </a:lnTo>
                    <a:close/>
                  </a:path>
                  <a:path w="529589" h="855345">
                    <a:moveTo>
                      <a:pt x="20535" y="810526"/>
                    </a:moveTo>
                    <a:lnTo>
                      <a:pt x="13335" y="806704"/>
                    </a:lnTo>
                    <a:lnTo>
                      <a:pt x="9740" y="807745"/>
                    </a:lnTo>
                    <a:lnTo>
                      <a:pt x="9334" y="813079"/>
                    </a:lnTo>
                    <a:lnTo>
                      <a:pt x="10629" y="815314"/>
                    </a:lnTo>
                    <a:lnTo>
                      <a:pt x="17233" y="818172"/>
                    </a:lnTo>
                    <a:lnTo>
                      <a:pt x="16903" y="811669"/>
                    </a:lnTo>
                    <a:lnTo>
                      <a:pt x="20535" y="810526"/>
                    </a:lnTo>
                    <a:close/>
                  </a:path>
                  <a:path w="529589" h="855345">
                    <a:moveTo>
                      <a:pt x="31927" y="662292"/>
                    </a:moveTo>
                    <a:lnTo>
                      <a:pt x="31445" y="660704"/>
                    </a:lnTo>
                    <a:lnTo>
                      <a:pt x="31508" y="659625"/>
                    </a:lnTo>
                    <a:lnTo>
                      <a:pt x="26543" y="660603"/>
                    </a:lnTo>
                    <a:lnTo>
                      <a:pt x="26441" y="663282"/>
                    </a:lnTo>
                    <a:lnTo>
                      <a:pt x="26377" y="664375"/>
                    </a:lnTo>
                    <a:lnTo>
                      <a:pt x="28041" y="663879"/>
                    </a:lnTo>
                    <a:lnTo>
                      <a:pt x="29984" y="663638"/>
                    </a:lnTo>
                    <a:lnTo>
                      <a:pt x="31242" y="662774"/>
                    </a:lnTo>
                    <a:lnTo>
                      <a:pt x="31927" y="662292"/>
                    </a:lnTo>
                    <a:close/>
                  </a:path>
                  <a:path w="529589" h="855345">
                    <a:moveTo>
                      <a:pt x="37325" y="750176"/>
                    </a:moveTo>
                    <a:lnTo>
                      <a:pt x="36055" y="748626"/>
                    </a:lnTo>
                    <a:lnTo>
                      <a:pt x="34912" y="746988"/>
                    </a:lnTo>
                    <a:lnTo>
                      <a:pt x="32994" y="745274"/>
                    </a:lnTo>
                    <a:lnTo>
                      <a:pt x="31432" y="745807"/>
                    </a:lnTo>
                    <a:lnTo>
                      <a:pt x="29679" y="745998"/>
                    </a:lnTo>
                    <a:lnTo>
                      <a:pt x="31419" y="747750"/>
                    </a:lnTo>
                    <a:lnTo>
                      <a:pt x="32727" y="749338"/>
                    </a:lnTo>
                    <a:lnTo>
                      <a:pt x="34886" y="750938"/>
                    </a:lnTo>
                    <a:lnTo>
                      <a:pt x="36309" y="750341"/>
                    </a:lnTo>
                    <a:lnTo>
                      <a:pt x="37325" y="750176"/>
                    </a:lnTo>
                    <a:close/>
                  </a:path>
                  <a:path w="529589" h="855345">
                    <a:moveTo>
                      <a:pt x="39687" y="586359"/>
                    </a:moveTo>
                    <a:lnTo>
                      <a:pt x="37909" y="585939"/>
                    </a:lnTo>
                    <a:lnTo>
                      <a:pt x="35598" y="584822"/>
                    </a:lnTo>
                    <a:lnTo>
                      <a:pt x="33159" y="585749"/>
                    </a:lnTo>
                    <a:lnTo>
                      <a:pt x="32880" y="587629"/>
                    </a:lnTo>
                    <a:lnTo>
                      <a:pt x="31369" y="590296"/>
                    </a:lnTo>
                    <a:lnTo>
                      <a:pt x="34505" y="589394"/>
                    </a:lnTo>
                    <a:lnTo>
                      <a:pt x="36042" y="589127"/>
                    </a:lnTo>
                    <a:lnTo>
                      <a:pt x="38265" y="588022"/>
                    </a:lnTo>
                    <a:lnTo>
                      <a:pt x="38900" y="587095"/>
                    </a:lnTo>
                    <a:lnTo>
                      <a:pt x="39687" y="586359"/>
                    </a:lnTo>
                    <a:close/>
                  </a:path>
                  <a:path w="529589" h="855345">
                    <a:moveTo>
                      <a:pt x="60223" y="495795"/>
                    </a:moveTo>
                    <a:lnTo>
                      <a:pt x="56095" y="495973"/>
                    </a:lnTo>
                    <a:lnTo>
                      <a:pt x="52539" y="495960"/>
                    </a:lnTo>
                    <a:lnTo>
                      <a:pt x="48450" y="496493"/>
                    </a:lnTo>
                    <a:lnTo>
                      <a:pt x="48463" y="498182"/>
                    </a:lnTo>
                    <a:lnTo>
                      <a:pt x="48133" y="499122"/>
                    </a:lnTo>
                    <a:lnTo>
                      <a:pt x="51676" y="499364"/>
                    </a:lnTo>
                    <a:lnTo>
                      <a:pt x="55283" y="499745"/>
                    </a:lnTo>
                    <a:lnTo>
                      <a:pt x="59397" y="499681"/>
                    </a:lnTo>
                    <a:lnTo>
                      <a:pt x="59461" y="497916"/>
                    </a:lnTo>
                    <a:lnTo>
                      <a:pt x="60223" y="495795"/>
                    </a:lnTo>
                    <a:close/>
                  </a:path>
                  <a:path w="529589" h="855345">
                    <a:moveTo>
                      <a:pt x="76047" y="846582"/>
                    </a:moveTo>
                    <a:lnTo>
                      <a:pt x="71856" y="843318"/>
                    </a:lnTo>
                    <a:lnTo>
                      <a:pt x="66725" y="837704"/>
                    </a:lnTo>
                    <a:lnTo>
                      <a:pt x="68160" y="847432"/>
                    </a:lnTo>
                    <a:lnTo>
                      <a:pt x="68351" y="848715"/>
                    </a:lnTo>
                    <a:lnTo>
                      <a:pt x="65976" y="849668"/>
                    </a:lnTo>
                    <a:lnTo>
                      <a:pt x="64795" y="850773"/>
                    </a:lnTo>
                    <a:lnTo>
                      <a:pt x="72910" y="855268"/>
                    </a:lnTo>
                    <a:lnTo>
                      <a:pt x="72161" y="847801"/>
                    </a:lnTo>
                    <a:lnTo>
                      <a:pt x="76047" y="846582"/>
                    </a:lnTo>
                    <a:close/>
                  </a:path>
                  <a:path w="529589" h="855345">
                    <a:moveTo>
                      <a:pt x="89954" y="618896"/>
                    </a:moveTo>
                    <a:lnTo>
                      <a:pt x="88849" y="618553"/>
                    </a:lnTo>
                    <a:lnTo>
                      <a:pt x="87210" y="617651"/>
                    </a:lnTo>
                    <a:lnTo>
                      <a:pt x="85191" y="618832"/>
                    </a:lnTo>
                    <a:lnTo>
                      <a:pt x="84099" y="620179"/>
                    </a:lnTo>
                    <a:lnTo>
                      <a:pt x="82854" y="621334"/>
                    </a:lnTo>
                    <a:lnTo>
                      <a:pt x="81597" y="622503"/>
                    </a:lnTo>
                    <a:lnTo>
                      <a:pt x="80137" y="623531"/>
                    </a:lnTo>
                    <a:lnTo>
                      <a:pt x="78943" y="625335"/>
                    </a:lnTo>
                    <a:lnTo>
                      <a:pt x="80149" y="626681"/>
                    </a:lnTo>
                    <a:lnTo>
                      <a:pt x="80683" y="627608"/>
                    </a:lnTo>
                    <a:lnTo>
                      <a:pt x="89954" y="618896"/>
                    </a:lnTo>
                    <a:close/>
                  </a:path>
                  <a:path w="529589" h="855345">
                    <a:moveTo>
                      <a:pt x="92354" y="753249"/>
                    </a:moveTo>
                    <a:lnTo>
                      <a:pt x="91097" y="753351"/>
                    </a:lnTo>
                    <a:lnTo>
                      <a:pt x="89865" y="753478"/>
                    </a:lnTo>
                    <a:lnTo>
                      <a:pt x="88023" y="753643"/>
                    </a:lnTo>
                    <a:lnTo>
                      <a:pt x="87249" y="757986"/>
                    </a:lnTo>
                    <a:lnTo>
                      <a:pt x="88480" y="757872"/>
                    </a:lnTo>
                    <a:lnTo>
                      <a:pt x="90347" y="758190"/>
                    </a:lnTo>
                    <a:lnTo>
                      <a:pt x="90843" y="757555"/>
                    </a:lnTo>
                    <a:lnTo>
                      <a:pt x="91770" y="756412"/>
                    </a:lnTo>
                    <a:lnTo>
                      <a:pt x="91897" y="754710"/>
                    </a:lnTo>
                    <a:lnTo>
                      <a:pt x="92354" y="753249"/>
                    </a:lnTo>
                    <a:close/>
                  </a:path>
                  <a:path w="529589" h="855345">
                    <a:moveTo>
                      <a:pt x="104025" y="689089"/>
                    </a:moveTo>
                    <a:lnTo>
                      <a:pt x="102946" y="687565"/>
                    </a:lnTo>
                    <a:lnTo>
                      <a:pt x="102222" y="685952"/>
                    </a:lnTo>
                    <a:lnTo>
                      <a:pt x="100545" y="687006"/>
                    </a:lnTo>
                    <a:lnTo>
                      <a:pt x="98983" y="687717"/>
                    </a:lnTo>
                    <a:lnTo>
                      <a:pt x="97637" y="689190"/>
                    </a:lnTo>
                    <a:lnTo>
                      <a:pt x="98767" y="690613"/>
                    </a:lnTo>
                    <a:lnTo>
                      <a:pt x="99250" y="691553"/>
                    </a:lnTo>
                    <a:lnTo>
                      <a:pt x="100774" y="690854"/>
                    </a:lnTo>
                    <a:lnTo>
                      <a:pt x="102463" y="690308"/>
                    </a:lnTo>
                    <a:lnTo>
                      <a:pt x="104025" y="689089"/>
                    </a:lnTo>
                    <a:close/>
                  </a:path>
                  <a:path w="529589" h="855345">
                    <a:moveTo>
                      <a:pt x="104711" y="600887"/>
                    </a:moveTo>
                    <a:lnTo>
                      <a:pt x="103632" y="599363"/>
                    </a:lnTo>
                    <a:lnTo>
                      <a:pt x="102895" y="597750"/>
                    </a:lnTo>
                    <a:lnTo>
                      <a:pt x="101231" y="598805"/>
                    </a:lnTo>
                    <a:lnTo>
                      <a:pt x="99656" y="599516"/>
                    </a:lnTo>
                    <a:lnTo>
                      <a:pt x="98310" y="600989"/>
                    </a:lnTo>
                    <a:lnTo>
                      <a:pt x="99453" y="602411"/>
                    </a:lnTo>
                    <a:lnTo>
                      <a:pt x="99923" y="603338"/>
                    </a:lnTo>
                    <a:lnTo>
                      <a:pt x="101447" y="602653"/>
                    </a:lnTo>
                    <a:lnTo>
                      <a:pt x="103136" y="602107"/>
                    </a:lnTo>
                    <a:lnTo>
                      <a:pt x="104381" y="601129"/>
                    </a:lnTo>
                    <a:lnTo>
                      <a:pt x="104711" y="600887"/>
                    </a:lnTo>
                    <a:close/>
                  </a:path>
                  <a:path w="529589" h="855345">
                    <a:moveTo>
                      <a:pt x="113499" y="591083"/>
                    </a:moveTo>
                    <a:lnTo>
                      <a:pt x="110604" y="591058"/>
                    </a:lnTo>
                    <a:lnTo>
                      <a:pt x="109220" y="590727"/>
                    </a:lnTo>
                    <a:lnTo>
                      <a:pt x="107772" y="592188"/>
                    </a:lnTo>
                    <a:lnTo>
                      <a:pt x="107149" y="593585"/>
                    </a:lnTo>
                    <a:lnTo>
                      <a:pt x="106349" y="594855"/>
                    </a:lnTo>
                    <a:lnTo>
                      <a:pt x="107289" y="595363"/>
                    </a:lnTo>
                    <a:lnTo>
                      <a:pt x="108915" y="596417"/>
                    </a:lnTo>
                    <a:lnTo>
                      <a:pt x="109054" y="596290"/>
                    </a:lnTo>
                    <a:lnTo>
                      <a:pt x="110413" y="594995"/>
                    </a:lnTo>
                    <a:lnTo>
                      <a:pt x="111506" y="593496"/>
                    </a:lnTo>
                    <a:lnTo>
                      <a:pt x="113499" y="591083"/>
                    </a:lnTo>
                    <a:close/>
                  </a:path>
                  <a:path w="529589" h="855345">
                    <a:moveTo>
                      <a:pt x="114909" y="714514"/>
                    </a:moveTo>
                    <a:lnTo>
                      <a:pt x="110705" y="712660"/>
                    </a:lnTo>
                    <a:lnTo>
                      <a:pt x="108839" y="716267"/>
                    </a:lnTo>
                    <a:lnTo>
                      <a:pt x="107886" y="718134"/>
                    </a:lnTo>
                    <a:lnTo>
                      <a:pt x="106921" y="719988"/>
                    </a:lnTo>
                    <a:lnTo>
                      <a:pt x="108470" y="719924"/>
                    </a:lnTo>
                    <a:lnTo>
                      <a:pt x="110642" y="720382"/>
                    </a:lnTo>
                    <a:lnTo>
                      <a:pt x="111404" y="719696"/>
                    </a:lnTo>
                    <a:lnTo>
                      <a:pt x="112966" y="718299"/>
                    </a:lnTo>
                    <a:lnTo>
                      <a:pt x="113792" y="716280"/>
                    </a:lnTo>
                    <a:lnTo>
                      <a:pt x="114909" y="714514"/>
                    </a:lnTo>
                    <a:close/>
                  </a:path>
                  <a:path w="529589" h="855345">
                    <a:moveTo>
                      <a:pt x="121856" y="382841"/>
                    </a:moveTo>
                    <a:lnTo>
                      <a:pt x="120205" y="382168"/>
                    </a:lnTo>
                    <a:lnTo>
                      <a:pt x="118529" y="381508"/>
                    </a:lnTo>
                    <a:lnTo>
                      <a:pt x="117805" y="381203"/>
                    </a:lnTo>
                    <a:lnTo>
                      <a:pt x="116420" y="385902"/>
                    </a:lnTo>
                    <a:lnTo>
                      <a:pt x="117944" y="385876"/>
                    </a:lnTo>
                    <a:lnTo>
                      <a:pt x="119761" y="386181"/>
                    </a:lnTo>
                    <a:lnTo>
                      <a:pt x="120891" y="385673"/>
                    </a:lnTo>
                    <a:lnTo>
                      <a:pt x="121691" y="385305"/>
                    </a:lnTo>
                    <a:lnTo>
                      <a:pt x="121564" y="383832"/>
                    </a:lnTo>
                    <a:lnTo>
                      <a:pt x="121856" y="382841"/>
                    </a:lnTo>
                    <a:close/>
                  </a:path>
                  <a:path w="529589" h="855345">
                    <a:moveTo>
                      <a:pt x="131724" y="575221"/>
                    </a:moveTo>
                    <a:lnTo>
                      <a:pt x="131241" y="573671"/>
                    </a:lnTo>
                    <a:lnTo>
                      <a:pt x="131191" y="572350"/>
                    </a:lnTo>
                    <a:lnTo>
                      <a:pt x="125857" y="573874"/>
                    </a:lnTo>
                    <a:lnTo>
                      <a:pt x="128028" y="577265"/>
                    </a:lnTo>
                    <a:lnTo>
                      <a:pt x="129133" y="576948"/>
                    </a:lnTo>
                    <a:lnTo>
                      <a:pt x="130860" y="576948"/>
                    </a:lnTo>
                    <a:lnTo>
                      <a:pt x="131724" y="575221"/>
                    </a:lnTo>
                    <a:close/>
                  </a:path>
                  <a:path w="529589" h="855345">
                    <a:moveTo>
                      <a:pt x="133477" y="770458"/>
                    </a:moveTo>
                    <a:lnTo>
                      <a:pt x="132842" y="769378"/>
                    </a:lnTo>
                    <a:lnTo>
                      <a:pt x="132041" y="768248"/>
                    </a:lnTo>
                    <a:lnTo>
                      <a:pt x="131318" y="767194"/>
                    </a:lnTo>
                    <a:lnTo>
                      <a:pt x="131229" y="767041"/>
                    </a:lnTo>
                    <a:lnTo>
                      <a:pt x="129413" y="767410"/>
                    </a:lnTo>
                    <a:lnTo>
                      <a:pt x="128879" y="767473"/>
                    </a:lnTo>
                    <a:lnTo>
                      <a:pt x="129959" y="774738"/>
                    </a:lnTo>
                    <a:lnTo>
                      <a:pt x="130124" y="774687"/>
                    </a:lnTo>
                    <a:lnTo>
                      <a:pt x="130378" y="774636"/>
                    </a:lnTo>
                    <a:lnTo>
                      <a:pt x="130581" y="774573"/>
                    </a:lnTo>
                    <a:lnTo>
                      <a:pt x="131508" y="773239"/>
                    </a:lnTo>
                    <a:lnTo>
                      <a:pt x="133477" y="770458"/>
                    </a:lnTo>
                    <a:close/>
                  </a:path>
                  <a:path w="529589" h="855345">
                    <a:moveTo>
                      <a:pt x="150469" y="558520"/>
                    </a:moveTo>
                    <a:lnTo>
                      <a:pt x="149999" y="556933"/>
                    </a:lnTo>
                    <a:lnTo>
                      <a:pt x="150037" y="555840"/>
                    </a:lnTo>
                    <a:lnTo>
                      <a:pt x="145084" y="556818"/>
                    </a:lnTo>
                    <a:lnTo>
                      <a:pt x="144970" y="559498"/>
                    </a:lnTo>
                    <a:lnTo>
                      <a:pt x="144932" y="560578"/>
                    </a:lnTo>
                    <a:lnTo>
                      <a:pt x="146596" y="560082"/>
                    </a:lnTo>
                    <a:lnTo>
                      <a:pt x="148526" y="559866"/>
                    </a:lnTo>
                    <a:lnTo>
                      <a:pt x="150469" y="558520"/>
                    </a:lnTo>
                    <a:close/>
                  </a:path>
                  <a:path w="529589" h="855345">
                    <a:moveTo>
                      <a:pt x="151269" y="714019"/>
                    </a:moveTo>
                    <a:lnTo>
                      <a:pt x="150202" y="712495"/>
                    </a:lnTo>
                    <a:lnTo>
                      <a:pt x="149466" y="710882"/>
                    </a:lnTo>
                    <a:lnTo>
                      <a:pt x="147802" y="711936"/>
                    </a:lnTo>
                    <a:lnTo>
                      <a:pt x="146240" y="712647"/>
                    </a:lnTo>
                    <a:lnTo>
                      <a:pt x="144894" y="714121"/>
                    </a:lnTo>
                    <a:lnTo>
                      <a:pt x="146024" y="715543"/>
                    </a:lnTo>
                    <a:lnTo>
                      <a:pt x="146494" y="716483"/>
                    </a:lnTo>
                    <a:lnTo>
                      <a:pt x="148018" y="715784"/>
                    </a:lnTo>
                    <a:lnTo>
                      <a:pt x="149720" y="715238"/>
                    </a:lnTo>
                    <a:lnTo>
                      <a:pt x="151269" y="714019"/>
                    </a:lnTo>
                    <a:close/>
                  </a:path>
                  <a:path w="529589" h="855345">
                    <a:moveTo>
                      <a:pt x="152349" y="744308"/>
                    </a:moveTo>
                    <a:lnTo>
                      <a:pt x="151828" y="744448"/>
                    </a:lnTo>
                    <a:lnTo>
                      <a:pt x="151282" y="744613"/>
                    </a:lnTo>
                    <a:lnTo>
                      <a:pt x="150596" y="744791"/>
                    </a:lnTo>
                    <a:lnTo>
                      <a:pt x="150749" y="745020"/>
                    </a:lnTo>
                    <a:lnTo>
                      <a:pt x="151244" y="745807"/>
                    </a:lnTo>
                    <a:lnTo>
                      <a:pt x="151612" y="745299"/>
                    </a:lnTo>
                    <a:lnTo>
                      <a:pt x="151955" y="744804"/>
                    </a:lnTo>
                    <a:lnTo>
                      <a:pt x="152349" y="744308"/>
                    </a:lnTo>
                    <a:close/>
                  </a:path>
                  <a:path w="529589" h="855345">
                    <a:moveTo>
                      <a:pt x="155676" y="507898"/>
                    </a:moveTo>
                    <a:lnTo>
                      <a:pt x="153619" y="507949"/>
                    </a:lnTo>
                    <a:lnTo>
                      <a:pt x="151549" y="507974"/>
                    </a:lnTo>
                    <a:lnTo>
                      <a:pt x="149720" y="508025"/>
                    </a:lnTo>
                    <a:lnTo>
                      <a:pt x="147650" y="513194"/>
                    </a:lnTo>
                    <a:lnTo>
                      <a:pt x="149593" y="512800"/>
                    </a:lnTo>
                    <a:lnTo>
                      <a:pt x="151904" y="512800"/>
                    </a:lnTo>
                    <a:lnTo>
                      <a:pt x="153352" y="511898"/>
                    </a:lnTo>
                    <a:lnTo>
                      <a:pt x="154622" y="511086"/>
                    </a:lnTo>
                    <a:lnTo>
                      <a:pt x="154952" y="509282"/>
                    </a:lnTo>
                    <a:lnTo>
                      <a:pt x="155676" y="507898"/>
                    </a:lnTo>
                    <a:close/>
                  </a:path>
                  <a:path w="529589" h="855345">
                    <a:moveTo>
                      <a:pt x="156184" y="396938"/>
                    </a:moveTo>
                    <a:lnTo>
                      <a:pt x="155930" y="394779"/>
                    </a:lnTo>
                    <a:lnTo>
                      <a:pt x="155384" y="392734"/>
                    </a:lnTo>
                    <a:lnTo>
                      <a:pt x="154063" y="390296"/>
                    </a:lnTo>
                    <a:lnTo>
                      <a:pt x="151879" y="390105"/>
                    </a:lnTo>
                    <a:lnTo>
                      <a:pt x="150088" y="389610"/>
                    </a:lnTo>
                    <a:lnTo>
                      <a:pt x="151257" y="394449"/>
                    </a:lnTo>
                    <a:lnTo>
                      <a:pt x="151841" y="396811"/>
                    </a:lnTo>
                    <a:lnTo>
                      <a:pt x="153352" y="396773"/>
                    </a:lnTo>
                    <a:lnTo>
                      <a:pt x="156184" y="396938"/>
                    </a:lnTo>
                    <a:close/>
                  </a:path>
                  <a:path w="529589" h="855345">
                    <a:moveTo>
                      <a:pt x="168427" y="495973"/>
                    </a:moveTo>
                    <a:lnTo>
                      <a:pt x="167309" y="495630"/>
                    </a:lnTo>
                    <a:lnTo>
                      <a:pt x="165595" y="494741"/>
                    </a:lnTo>
                    <a:lnTo>
                      <a:pt x="164007" y="496011"/>
                    </a:lnTo>
                    <a:lnTo>
                      <a:pt x="163296" y="497420"/>
                    </a:lnTo>
                    <a:lnTo>
                      <a:pt x="162191" y="498932"/>
                    </a:lnTo>
                    <a:lnTo>
                      <a:pt x="164096" y="499452"/>
                    </a:lnTo>
                    <a:lnTo>
                      <a:pt x="165925" y="500278"/>
                    </a:lnTo>
                    <a:lnTo>
                      <a:pt x="166192" y="499973"/>
                    </a:lnTo>
                    <a:lnTo>
                      <a:pt x="167220" y="498856"/>
                    </a:lnTo>
                    <a:lnTo>
                      <a:pt x="167728" y="497344"/>
                    </a:lnTo>
                    <a:lnTo>
                      <a:pt x="168427" y="495973"/>
                    </a:lnTo>
                    <a:close/>
                  </a:path>
                  <a:path w="529589" h="855345">
                    <a:moveTo>
                      <a:pt x="170307" y="696518"/>
                    </a:moveTo>
                    <a:lnTo>
                      <a:pt x="168503" y="696074"/>
                    </a:lnTo>
                    <a:lnTo>
                      <a:pt x="166217" y="694982"/>
                    </a:lnTo>
                    <a:lnTo>
                      <a:pt x="165074" y="695413"/>
                    </a:lnTo>
                    <a:lnTo>
                      <a:pt x="163779" y="695909"/>
                    </a:lnTo>
                    <a:lnTo>
                      <a:pt x="163512" y="697776"/>
                    </a:lnTo>
                    <a:lnTo>
                      <a:pt x="161975" y="700443"/>
                    </a:lnTo>
                    <a:lnTo>
                      <a:pt x="165112" y="699541"/>
                    </a:lnTo>
                    <a:lnTo>
                      <a:pt x="166649" y="699274"/>
                    </a:lnTo>
                    <a:lnTo>
                      <a:pt x="168871" y="698182"/>
                    </a:lnTo>
                    <a:lnTo>
                      <a:pt x="169506" y="697242"/>
                    </a:lnTo>
                    <a:lnTo>
                      <a:pt x="170307" y="696518"/>
                    </a:lnTo>
                    <a:close/>
                  </a:path>
                  <a:path w="529589" h="855345">
                    <a:moveTo>
                      <a:pt x="173380" y="627989"/>
                    </a:moveTo>
                    <a:lnTo>
                      <a:pt x="172135" y="628103"/>
                    </a:lnTo>
                    <a:lnTo>
                      <a:pt x="170281" y="627786"/>
                    </a:lnTo>
                    <a:lnTo>
                      <a:pt x="169773" y="628421"/>
                    </a:lnTo>
                    <a:lnTo>
                      <a:pt x="168846" y="629551"/>
                    </a:lnTo>
                    <a:lnTo>
                      <a:pt x="168719" y="631266"/>
                    </a:lnTo>
                    <a:lnTo>
                      <a:pt x="168275" y="632726"/>
                    </a:lnTo>
                    <a:lnTo>
                      <a:pt x="169519" y="632625"/>
                    </a:lnTo>
                    <a:lnTo>
                      <a:pt x="170764" y="632498"/>
                    </a:lnTo>
                    <a:lnTo>
                      <a:pt x="172605" y="632333"/>
                    </a:lnTo>
                    <a:lnTo>
                      <a:pt x="172821" y="631037"/>
                    </a:lnTo>
                    <a:lnTo>
                      <a:pt x="173380" y="627989"/>
                    </a:lnTo>
                    <a:close/>
                  </a:path>
                  <a:path w="529589" h="855345">
                    <a:moveTo>
                      <a:pt x="175145" y="377164"/>
                    </a:moveTo>
                    <a:lnTo>
                      <a:pt x="173482" y="376478"/>
                    </a:lnTo>
                    <a:lnTo>
                      <a:pt x="171818" y="375805"/>
                    </a:lnTo>
                    <a:lnTo>
                      <a:pt x="171094" y="375526"/>
                    </a:lnTo>
                    <a:lnTo>
                      <a:pt x="169710" y="380225"/>
                    </a:lnTo>
                    <a:lnTo>
                      <a:pt x="171234" y="380187"/>
                    </a:lnTo>
                    <a:lnTo>
                      <a:pt x="173037" y="380492"/>
                    </a:lnTo>
                    <a:lnTo>
                      <a:pt x="174180" y="379996"/>
                    </a:lnTo>
                    <a:lnTo>
                      <a:pt x="174980" y="379615"/>
                    </a:lnTo>
                    <a:lnTo>
                      <a:pt x="174853" y="378142"/>
                    </a:lnTo>
                    <a:lnTo>
                      <a:pt x="175145" y="377164"/>
                    </a:lnTo>
                    <a:close/>
                  </a:path>
                  <a:path w="529589" h="855345">
                    <a:moveTo>
                      <a:pt x="179120" y="488010"/>
                    </a:moveTo>
                    <a:lnTo>
                      <a:pt x="178041" y="486498"/>
                    </a:lnTo>
                    <a:lnTo>
                      <a:pt x="177304" y="484886"/>
                    </a:lnTo>
                    <a:lnTo>
                      <a:pt x="175641" y="485940"/>
                    </a:lnTo>
                    <a:lnTo>
                      <a:pt x="174078" y="486664"/>
                    </a:lnTo>
                    <a:lnTo>
                      <a:pt x="173050" y="487768"/>
                    </a:lnTo>
                    <a:lnTo>
                      <a:pt x="172732" y="488124"/>
                    </a:lnTo>
                    <a:lnTo>
                      <a:pt x="173875" y="489546"/>
                    </a:lnTo>
                    <a:lnTo>
                      <a:pt x="174345" y="490486"/>
                    </a:lnTo>
                    <a:lnTo>
                      <a:pt x="175869" y="489788"/>
                    </a:lnTo>
                    <a:lnTo>
                      <a:pt x="177558" y="489242"/>
                    </a:lnTo>
                    <a:lnTo>
                      <a:pt x="179120" y="488010"/>
                    </a:lnTo>
                    <a:close/>
                  </a:path>
                  <a:path w="529589" h="855345">
                    <a:moveTo>
                      <a:pt x="180848" y="528218"/>
                    </a:moveTo>
                    <a:lnTo>
                      <a:pt x="179158" y="527456"/>
                    </a:lnTo>
                    <a:lnTo>
                      <a:pt x="177457" y="526719"/>
                    </a:lnTo>
                    <a:lnTo>
                      <a:pt x="176644" y="526351"/>
                    </a:lnTo>
                    <a:lnTo>
                      <a:pt x="172859" y="533679"/>
                    </a:lnTo>
                    <a:lnTo>
                      <a:pt x="174409" y="533615"/>
                    </a:lnTo>
                    <a:lnTo>
                      <a:pt x="176580" y="534085"/>
                    </a:lnTo>
                    <a:lnTo>
                      <a:pt x="177342" y="533387"/>
                    </a:lnTo>
                    <a:lnTo>
                      <a:pt x="178904" y="531990"/>
                    </a:lnTo>
                    <a:lnTo>
                      <a:pt x="179730" y="529971"/>
                    </a:lnTo>
                    <a:lnTo>
                      <a:pt x="180848" y="528218"/>
                    </a:lnTo>
                    <a:close/>
                  </a:path>
                  <a:path w="529589" h="855345">
                    <a:moveTo>
                      <a:pt x="181203" y="621715"/>
                    </a:moveTo>
                    <a:lnTo>
                      <a:pt x="177152" y="620077"/>
                    </a:lnTo>
                    <a:lnTo>
                      <a:pt x="175768" y="624776"/>
                    </a:lnTo>
                    <a:lnTo>
                      <a:pt x="177292" y="624751"/>
                    </a:lnTo>
                    <a:lnTo>
                      <a:pt x="179108" y="625055"/>
                    </a:lnTo>
                    <a:lnTo>
                      <a:pt x="180238" y="624547"/>
                    </a:lnTo>
                    <a:lnTo>
                      <a:pt x="181038" y="624179"/>
                    </a:lnTo>
                    <a:lnTo>
                      <a:pt x="180911" y="622706"/>
                    </a:lnTo>
                    <a:lnTo>
                      <a:pt x="181203" y="621715"/>
                    </a:lnTo>
                    <a:close/>
                  </a:path>
                  <a:path w="529589" h="855345">
                    <a:moveTo>
                      <a:pt x="181571" y="706043"/>
                    </a:moveTo>
                    <a:lnTo>
                      <a:pt x="179971" y="707047"/>
                    </a:lnTo>
                    <a:lnTo>
                      <a:pt x="178473" y="707745"/>
                    </a:lnTo>
                    <a:lnTo>
                      <a:pt x="177279" y="709053"/>
                    </a:lnTo>
                    <a:lnTo>
                      <a:pt x="177685" y="709739"/>
                    </a:lnTo>
                    <a:lnTo>
                      <a:pt x="178117" y="710438"/>
                    </a:lnTo>
                    <a:lnTo>
                      <a:pt x="179247" y="708977"/>
                    </a:lnTo>
                    <a:lnTo>
                      <a:pt x="180416" y="707517"/>
                    </a:lnTo>
                    <a:lnTo>
                      <a:pt x="181571" y="706043"/>
                    </a:lnTo>
                    <a:close/>
                  </a:path>
                  <a:path w="529589" h="855345">
                    <a:moveTo>
                      <a:pt x="185559" y="460324"/>
                    </a:moveTo>
                    <a:lnTo>
                      <a:pt x="179806" y="461492"/>
                    </a:lnTo>
                    <a:lnTo>
                      <a:pt x="179146" y="463499"/>
                    </a:lnTo>
                    <a:lnTo>
                      <a:pt x="178536" y="465467"/>
                    </a:lnTo>
                    <a:lnTo>
                      <a:pt x="177901" y="467436"/>
                    </a:lnTo>
                    <a:lnTo>
                      <a:pt x="179565" y="466928"/>
                    </a:lnTo>
                    <a:lnTo>
                      <a:pt x="181787" y="466852"/>
                    </a:lnTo>
                    <a:lnTo>
                      <a:pt x="182778" y="465823"/>
                    </a:lnTo>
                    <a:lnTo>
                      <a:pt x="184175" y="464337"/>
                    </a:lnTo>
                    <a:lnTo>
                      <a:pt x="184683" y="462191"/>
                    </a:lnTo>
                    <a:lnTo>
                      <a:pt x="185559" y="460324"/>
                    </a:lnTo>
                    <a:close/>
                  </a:path>
                  <a:path w="529589" h="855345">
                    <a:moveTo>
                      <a:pt x="187020" y="574675"/>
                    </a:moveTo>
                    <a:lnTo>
                      <a:pt x="184454" y="570014"/>
                    </a:lnTo>
                    <a:lnTo>
                      <a:pt x="179819" y="568845"/>
                    </a:lnTo>
                    <a:lnTo>
                      <a:pt x="180886" y="570433"/>
                    </a:lnTo>
                    <a:lnTo>
                      <a:pt x="181698" y="572211"/>
                    </a:lnTo>
                    <a:lnTo>
                      <a:pt x="183121" y="573570"/>
                    </a:lnTo>
                    <a:lnTo>
                      <a:pt x="183883" y="574319"/>
                    </a:lnTo>
                    <a:lnTo>
                      <a:pt x="185686" y="574332"/>
                    </a:lnTo>
                    <a:lnTo>
                      <a:pt x="187020" y="574675"/>
                    </a:lnTo>
                    <a:close/>
                  </a:path>
                  <a:path w="529589" h="855345">
                    <a:moveTo>
                      <a:pt x="191338" y="520573"/>
                    </a:moveTo>
                    <a:lnTo>
                      <a:pt x="190868" y="518998"/>
                    </a:lnTo>
                    <a:lnTo>
                      <a:pt x="190906" y="517906"/>
                    </a:lnTo>
                    <a:lnTo>
                      <a:pt x="187426" y="518591"/>
                    </a:lnTo>
                    <a:lnTo>
                      <a:pt x="185940" y="518871"/>
                    </a:lnTo>
                    <a:lnTo>
                      <a:pt x="185801" y="522643"/>
                    </a:lnTo>
                    <a:lnTo>
                      <a:pt x="187464" y="522135"/>
                    </a:lnTo>
                    <a:lnTo>
                      <a:pt x="189395" y="521931"/>
                    </a:lnTo>
                    <a:lnTo>
                      <a:pt x="190665" y="521055"/>
                    </a:lnTo>
                    <a:lnTo>
                      <a:pt x="191338" y="520573"/>
                    </a:lnTo>
                    <a:close/>
                  </a:path>
                  <a:path w="529589" h="855345">
                    <a:moveTo>
                      <a:pt x="196672" y="562305"/>
                    </a:moveTo>
                    <a:lnTo>
                      <a:pt x="194462" y="560628"/>
                    </a:lnTo>
                    <a:lnTo>
                      <a:pt x="193230" y="559803"/>
                    </a:lnTo>
                    <a:lnTo>
                      <a:pt x="192722" y="559460"/>
                    </a:lnTo>
                    <a:lnTo>
                      <a:pt x="191871" y="559574"/>
                    </a:lnTo>
                    <a:lnTo>
                      <a:pt x="191325" y="559498"/>
                    </a:lnTo>
                    <a:lnTo>
                      <a:pt x="190436" y="562305"/>
                    </a:lnTo>
                    <a:lnTo>
                      <a:pt x="189471" y="565073"/>
                    </a:lnTo>
                    <a:lnTo>
                      <a:pt x="188747" y="568248"/>
                    </a:lnTo>
                    <a:lnTo>
                      <a:pt x="190373" y="569201"/>
                    </a:lnTo>
                    <a:lnTo>
                      <a:pt x="191211" y="569849"/>
                    </a:lnTo>
                    <a:lnTo>
                      <a:pt x="193040" y="567436"/>
                    </a:lnTo>
                    <a:lnTo>
                      <a:pt x="194957" y="565061"/>
                    </a:lnTo>
                    <a:lnTo>
                      <a:pt x="196672" y="562305"/>
                    </a:lnTo>
                    <a:close/>
                  </a:path>
                  <a:path w="529589" h="855345">
                    <a:moveTo>
                      <a:pt x="204889" y="558038"/>
                    </a:moveTo>
                    <a:lnTo>
                      <a:pt x="203987" y="556310"/>
                    </a:lnTo>
                    <a:lnTo>
                      <a:pt x="203619" y="555383"/>
                    </a:lnTo>
                    <a:lnTo>
                      <a:pt x="195148" y="554621"/>
                    </a:lnTo>
                    <a:lnTo>
                      <a:pt x="196202" y="556221"/>
                    </a:lnTo>
                    <a:lnTo>
                      <a:pt x="197408" y="559041"/>
                    </a:lnTo>
                    <a:lnTo>
                      <a:pt x="198285" y="559168"/>
                    </a:lnTo>
                    <a:lnTo>
                      <a:pt x="200520" y="559485"/>
                    </a:lnTo>
                    <a:lnTo>
                      <a:pt x="202653" y="558685"/>
                    </a:lnTo>
                    <a:lnTo>
                      <a:pt x="204889" y="558038"/>
                    </a:lnTo>
                    <a:close/>
                  </a:path>
                  <a:path w="529589" h="855345">
                    <a:moveTo>
                      <a:pt x="205460" y="667969"/>
                    </a:moveTo>
                    <a:lnTo>
                      <a:pt x="201256" y="666115"/>
                    </a:lnTo>
                    <a:lnTo>
                      <a:pt x="197485" y="673442"/>
                    </a:lnTo>
                    <a:lnTo>
                      <a:pt x="199021" y="673392"/>
                    </a:lnTo>
                    <a:lnTo>
                      <a:pt x="201180" y="673849"/>
                    </a:lnTo>
                    <a:lnTo>
                      <a:pt x="203517" y="671753"/>
                    </a:lnTo>
                    <a:lnTo>
                      <a:pt x="204343" y="669734"/>
                    </a:lnTo>
                    <a:lnTo>
                      <a:pt x="205460" y="667969"/>
                    </a:lnTo>
                    <a:close/>
                  </a:path>
                  <a:path w="529589" h="855345">
                    <a:moveTo>
                      <a:pt x="208114" y="441769"/>
                    </a:moveTo>
                    <a:lnTo>
                      <a:pt x="207632" y="440207"/>
                    </a:lnTo>
                    <a:lnTo>
                      <a:pt x="207581" y="438899"/>
                    </a:lnTo>
                    <a:lnTo>
                      <a:pt x="206451" y="439204"/>
                    </a:lnTo>
                    <a:lnTo>
                      <a:pt x="205346" y="439534"/>
                    </a:lnTo>
                    <a:lnTo>
                      <a:pt x="202247" y="440423"/>
                    </a:lnTo>
                    <a:lnTo>
                      <a:pt x="204419" y="443814"/>
                    </a:lnTo>
                    <a:lnTo>
                      <a:pt x="205524" y="443496"/>
                    </a:lnTo>
                    <a:lnTo>
                      <a:pt x="207251" y="443496"/>
                    </a:lnTo>
                    <a:lnTo>
                      <a:pt x="208114" y="441769"/>
                    </a:lnTo>
                    <a:close/>
                  </a:path>
                  <a:path w="529589" h="855345">
                    <a:moveTo>
                      <a:pt x="229044" y="266573"/>
                    </a:moveTo>
                    <a:lnTo>
                      <a:pt x="227965" y="265049"/>
                    </a:lnTo>
                    <a:lnTo>
                      <a:pt x="227228" y="263436"/>
                    </a:lnTo>
                    <a:lnTo>
                      <a:pt x="225564" y="264490"/>
                    </a:lnTo>
                    <a:lnTo>
                      <a:pt x="224002" y="265201"/>
                    </a:lnTo>
                    <a:lnTo>
                      <a:pt x="222656" y="266661"/>
                    </a:lnTo>
                    <a:lnTo>
                      <a:pt x="223786" y="268097"/>
                    </a:lnTo>
                    <a:lnTo>
                      <a:pt x="224269" y="269036"/>
                    </a:lnTo>
                    <a:lnTo>
                      <a:pt x="225793" y="268325"/>
                    </a:lnTo>
                    <a:lnTo>
                      <a:pt x="227482" y="267792"/>
                    </a:lnTo>
                    <a:lnTo>
                      <a:pt x="228714" y="266827"/>
                    </a:lnTo>
                    <a:lnTo>
                      <a:pt x="229044" y="266573"/>
                    </a:lnTo>
                    <a:close/>
                  </a:path>
                  <a:path w="529589" h="855345">
                    <a:moveTo>
                      <a:pt x="240296" y="523074"/>
                    </a:moveTo>
                    <a:lnTo>
                      <a:pt x="239166" y="522744"/>
                    </a:lnTo>
                    <a:lnTo>
                      <a:pt x="237451" y="521855"/>
                    </a:lnTo>
                    <a:lnTo>
                      <a:pt x="237070" y="522147"/>
                    </a:lnTo>
                    <a:lnTo>
                      <a:pt x="235864" y="523113"/>
                    </a:lnTo>
                    <a:lnTo>
                      <a:pt x="235153" y="524522"/>
                    </a:lnTo>
                    <a:lnTo>
                      <a:pt x="234048" y="526034"/>
                    </a:lnTo>
                    <a:lnTo>
                      <a:pt x="235966" y="526554"/>
                    </a:lnTo>
                    <a:lnTo>
                      <a:pt x="237769" y="527380"/>
                    </a:lnTo>
                    <a:lnTo>
                      <a:pt x="238048" y="527088"/>
                    </a:lnTo>
                    <a:lnTo>
                      <a:pt x="239064" y="525945"/>
                    </a:lnTo>
                    <a:lnTo>
                      <a:pt x="239572" y="524446"/>
                    </a:lnTo>
                    <a:lnTo>
                      <a:pt x="240296" y="523074"/>
                    </a:lnTo>
                    <a:close/>
                  </a:path>
                  <a:path w="529589" h="855345">
                    <a:moveTo>
                      <a:pt x="241287" y="421106"/>
                    </a:moveTo>
                    <a:lnTo>
                      <a:pt x="240030" y="421208"/>
                    </a:lnTo>
                    <a:lnTo>
                      <a:pt x="236956" y="421500"/>
                    </a:lnTo>
                    <a:lnTo>
                      <a:pt x="236461" y="424307"/>
                    </a:lnTo>
                    <a:lnTo>
                      <a:pt x="236181" y="425843"/>
                    </a:lnTo>
                    <a:lnTo>
                      <a:pt x="237426" y="425729"/>
                    </a:lnTo>
                    <a:lnTo>
                      <a:pt x="239280" y="426046"/>
                    </a:lnTo>
                    <a:lnTo>
                      <a:pt x="239788" y="425411"/>
                    </a:lnTo>
                    <a:lnTo>
                      <a:pt x="240703" y="424268"/>
                    </a:lnTo>
                    <a:lnTo>
                      <a:pt x="240830" y="422567"/>
                    </a:lnTo>
                    <a:lnTo>
                      <a:pt x="241287" y="421106"/>
                    </a:lnTo>
                    <a:close/>
                  </a:path>
                  <a:path w="529589" h="855345">
                    <a:moveTo>
                      <a:pt x="254965" y="240982"/>
                    </a:moveTo>
                    <a:lnTo>
                      <a:pt x="253428" y="237909"/>
                    </a:lnTo>
                    <a:lnTo>
                      <a:pt x="252933" y="235432"/>
                    </a:lnTo>
                    <a:lnTo>
                      <a:pt x="251193" y="235661"/>
                    </a:lnTo>
                    <a:lnTo>
                      <a:pt x="246583" y="236321"/>
                    </a:lnTo>
                    <a:lnTo>
                      <a:pt x="247027" y="243776"/>
                    </a:lnTo>
                    <a:lnTo>
                      <a:pt x="249491" y="243471"/>
                    </a:lnTo>
                    <a:lnTo>
                      <a:pt x="253352" y="243941"/>
                    </a:lnTo>
                    <a:lnTo>
                      <a:pt x="254965" y="240982"/>
                    </a:lnTo>
                    <a:close/>
                  </a:path>
                  <a:path w="529589" h="855345">
                    <a:moveTo>
                      <a:pt x="265049" y="389864"/>
                    </a:moveTo>
                    <a:lnTo>
                      <a:pt x="264680" y="387997"/>
                    </a:lnTo>
                    <a:lnTo>
                      <a:pt x="264782" y="386537"/>
                    </a:lnTo>
                    <a:lnTo>
                      <a:pt x="256489" y="386092"/>
                    </a:lnTo>
                    <a:lnTo>
                      <a:pt x="256933" y="387451"/>
                    </a:lnTo>
                    <a:lnTo>
                      <a:pt x="257530" y="389902"/>
                    </a:lnTo>
                    <a:lnTo>
                      <a:pt x="260096" y="390271"/>
                    </a:lnTo>
                    <a:lnTo>
                      <a:pt x="262445" y="390359"/>
                    </a:lnTo>
                    <a:lnTo>
                      <a:pt x="265049" y="389864"/>
                    </a:lnTo>
                    <a:close/>
                  </a:path>
                  <a:path w="529589" h="855345">
                    <a:moveTo>
                      <a:pt x="286778" y="365404"/>
                    </a:moveTo>
                    <a:lnTo>
                      <a:pt x="284810" y="366509"/>
                    </a:lnTo>
                    <a:lnTo>
                      <a:pt x="282740" y="367499"/>
                    </a:lnTo>
                    <a:lnTo>
                      <a:pt x="279488" y="369722"/>
                    </a:lnTo>
                    <a:lnTo>
                      <a:pt x="278155" y="370890"/>
                    </a:lnTo>
                    <a:lnTo>
                      <a:pt x="276923" y="372757"/>
                    </a:lnTo>
                    <a:lnTo>
                      <a:pt x="277888" y="374142"/>
                    </a:lnTo>
                    <a:lnTo>
                      <a:pt x="278536" y="375018"/>
                    </a:lnTo>
                    <a:lnTo>
                      <a:pt x="278714" y="375285"/>
                    </a:lnTo>
                    <a:lnTo>
                      <a:pt x="280174" y="375450"/>
                    </a:lnTo>
                    <a:lnTo>
                      <a:pt x="280530" y="375196"/>
                    </a:lnTo>
                    <a:lnTo>
                      <a:pt x="281914" y="374154"/>
                    </a:lnTo>
                    <a:lnTo>
                      <a:pt x="283095" y="372910"/>
                    </a:lnTo>
                    <a:lnTo>
                      <a:pt x="285610" y="370573"/>
                    </a:lnTo>
                    <a:lnTo>
                      <a:pt x="286778" y="365404"/>
                    </a:lnTo>
                    <a:close/>
                  </a:path>
                  <a:path w="529589" h="855345">
                    <a:moveTo>
                      <a:pt x="292519" y="532282"/>
                    </a:moveTo>
                    <a:lnTo>
                      <a:pt x="292036" y="530720"/>
                    </a:lnTo>
                    <a:lnTo>
                      <a:pt x="291973" y="529412"/>
                    </a:lnTo>
                    <a:lnTo>
                      <a:pt x="286651" y="530936"/>
                    </a:lnTo>
                    <a:lnTo>
                      <a:pt x="288823" y="534314"/>
                    </a:lnTo>
                    <a:lnTo>
                      <a:pt x="289941" y="534009"/>
                    </a:lnTo>
                    <a:lnTo>
                      <a:pt x="291642" y="534009"/>
                    </a:lnTo>
                    <a:lnTo>
                      <a:pt x="292011" y="533298"/>
                    </a:lnTo>
                    <a:lnTo>
                      <a:pt x="292519" y="532282"/>
                    </a:lnTo>
                    <a:close/>
                  </a:path>
                  <a:path w="529589" h="855345">
                    <a:moveTo>
                      <a:pt x="299605" y="211594"/>
                    </a:moveTo>
                    <a:lnTo>
                      <a:pt x="295554" y="209956"/>
                    </a:lnTo>
                    <a:lnTo>
                      <a:pt x="294170" y="214655"/>
                    </a:lnTo>
                    <a:lnTo>
                      <a:pt x="295694" y="214630"/>
                    </a:lnTo>
                    <a:lnTo>
                      <a:pt x="297510" y="214934"/>
                    </a:lnTo>
                    <a:lnTo>
                      <a:pt x="298627" y="214426"/>
                    </a:lnTo>
                    <a:lnTo>
                      <a:pt x="299427" y="214058"/>
                    </a:lnTo>
                    <a:lnTo>
                      <a:pt x="299313" y="212585"/>
                    </a:lnTo>
                    <a:lnTo>
                      <a:pt x="299605" y="211594"/>
                    </a:lnTo>
                    <a:close/>
                  </a:path>
                  <a:path w="529589" h="855345">
                    <a:moveTo>
                      <a:pt x="304419" y="419303"/>
                    </a:moveTo>
                    <a:lnTo>
                      <a:pt x="302831" y="419341"/>
                    </a:lnTo>
                    <a:lnTo>
                      <a:pt x="301218" y="419392"/>
                    </a:lnTo>
                    <a:lnTo>
                      <a:pt x="299008" y="419442"/>
                    </a:lnTo>
                    <a:lnTo>
                      <a:pt x="299097" y="423506"/>
                    </a:lnTo>
                    <a:lnTo>
                      <a:pt x="300329" y="423468"/>
                    </a:lnTo>
                    <a:lnTo>
                      <a:pt x="302133" y="423887"/>
                    </a:lnTo>
                    <a:lnTo>
                      <a:pt x="303644" y="422287"/>
                    </a:lnTo>
                    <a:lnTo>
                      <a:pt x="303860" y="420674"/>
                    </a:lnTo>
                    <a:lnTo>
                      <a:pt x="304419" y="419303"/>
                    </a:lnTo>
                    <a:close/>
                  </a:path>
                  <a:path w="529589" h="855345">
                    <a:moveTo>
                      <a:pt x="322389" y="403174"/>
                    </a:moveTo>
                    <a:lnTo>
                      <a:pt x="320446" y="403567"/>
                    </a:lnTo>
                    <a:lnTo>
                      <a:pt x="318122" y="403580"/>
                    </a:lnTo>
                    <a:lnTo>
                      <a:pt x="315417" y="405295"/>
                    </a:lnTo>
                    <a:lnTo>
                      <a:pt x="315087" y="407098"/>
                    </a:lnTo>
                    <a:lnTo>
                      <a:pt x="314363" y="408470"/>
                    </a:lnTo>
                    <a:lnTo>
                      <a:pt x="320319" y="408355"/>
                    </a:lnTo>
                    <a:lnTo>
                      <a:pt x="322389" y="403174"/>
                    </a:lnTo>
                    <a:close/>
                  </a:path>
                  <a:path w="529589" h="855345">
                    <a:moveTo>
                      <a:pt x="326034" y="451510"/>
                    </a:moveTo>
                    <a:lnTo>
                      <a:pt x="325081" y="450113"/>
                    </a:lnTo>
                    <a:lnTo>
                      <a:pt x="324421" y="449237"/>
                    </a:lnTo>
                    <a:lnTo>
                      <a:pt x="324243" y="448970"/>
                    </a:lnTo>
                    <a:lnTo>
                      <a:pt x="322783" y="448805"/>
                    </a:lnTo>
                    <a:lnTo>
                      <a:pt x="322427" y="449072"/>
                    </a:lnTo>
                    <a:lnTo>
                      <a:pt x="321056" y="450113"/>
                    </a:lnTo>
                    <a:lnTo>
                      <a:pt x="319874" y="451345"/>
                    </a:lnTo>
                    <a:lnTo>
                      <a:pt x="317360" y="453682"/>
                    </a:lnTo>
                    <a:lnTo>
                      <a:pt x="316179" y="458851"/>
                    </a:lnTo>
                    <a:lnTo>
                      <a:pt x="318147" y="457758"/>
                    </a:lnTo>
                    <a:lnTo>
                      <a:pt x="320230" y="456768"/>
                    </a:lnTo>
                    <a:lnTo>
                      <a:pt x="322033" y="455510"/>
                    </a:lnTo>
                    <a:lnTo>
                      <a:pt x="323469" y="454533"/>
                    </a:lnTo>
                    <a:lnTo>
                      <a:pt x="324802" y="453364"/>
                    </a:lnTo>
                    <a:lnTo>
                      <a:pt x="326034" y="451510"/>
                    </a:lnTo>
                    <a:close/>
                  </a:path>
                  <a:path w="529589" h="855345">
                    <a:moveTo>
                      <a:pt x="327406" y="337820"/>
                    </a:moveTo>
                    <a:lnTo>
                      <a:pt x="326517" y="336308"/>
                    </a:lnTo>
                    <a:lnTo>
                      <a:pt x="325894" y="334010"/>
                    </a:lnTo>
                    <a:lnTo>
                      <a:pt x="322694" y="332638"/>
                    </a:lnTo>
                    <a:lnTo>
                      <a:pt x="320319" y="332917"/>
                    </a:lnTo>
                    <a:lnTo>
                      <a:pt x="316890" y="332625"/>
                    </a:lnTo>
                    <a:lnTo>
                      <a:pt x="318528" y="335534"/>
                    </a:lnTo>
                    <a:lnTo>
                      <a:pt x="319544" y="338201"/>
                    </a:lnTo>
                    <a:lnTo>
                      <a:pt x="320141" y="338277"/>
                    </a:lnTo>
                    <a:lnTo>
                      <a:pt x="322630" y="338543"/>
                    </a:lnTo>
                    <a:lnTo>
                      <a:pt x="324980" y="338048"/>
                    </a:lnTo>
                    <a:lnTo>
                      <a:pt x="327406" y="337820"/>
                    </a:lnTo>
                    <a:close/>
                  </a:path>
                  <a:path w="529589" h="855345">
                    <a:moveTo>
                      <a:pt x="331431" y="494766"/>
                    </a:moveTo>
                    <a:lnTo>
                      <a:pt x="329768" y="494080"/>
                    </a:lnTo>
                    <a:lnTo>
                      <a:pt x="327380" y="493128"/>
                    </a:lnTo>
                    <a:lnTo>
                      <a:pt x="326567" y="495858"/>
                    </a:lnTo>
                    <a:lnTo>
                      <a:pt x="325996" y="497827"/>
                    </a:lnTo>
                    <a:lnTo>
                      <a:pt x="327520" y="497789"/>
                    </a:lnTo>
                    <a:lnTo>
                      <a:pt x="329323" y="498094"/>
                    </a:lnTo>
                    <a:lnTo>
                      <a:pt x="330454" y="497598"/>
                    </a:lnTo>
                    <a:lnTo>
                      <a:pt x="331254" y="497217"/>
                    </a:lnTo>
                    <a:lnTo>
                      <a:pt x="331139" y="495744"/>
                    </a:lnTo>
                    <a:lnTo>
                      <a:pt x="331431" y="494766"/>
                    </a:lnTo>
                    <a:close/>
                  </a:path>
                  <a:path w="529589" h="855345">
                    <a:moveTo>
                      <a:pt x="335673" y="439813"/>
                    </a:moveTo>
                    <a:lnTo>
                      <a:pt x="334429" y="439915"/>
                    </a:lnTo>
                    <a:lnTo>
                      <a:pt x="331343" y="440194"/>
                    </a:lnTo>
                    <a:lnTo>
                      <a:pt x="331127" y="441502"/>
                    </a:lnTo>
                    <a:lnTo>
                      <a:pt x="330835" y="443014"/>
                    </a:lnTo>
                    <a:lnTo>
                      <a:pt x="330568" y="444550"/>
                    </a:lnTo>
                    <a:lnTo>
                      <a:pt x="331812" y="444436"/>
                    </a:lnTo>
                    <a:lnTo>
                      <a:pt x="333667" y="444741"/>
                    </a:lnTo>
                    <a:lnTo>
                      <a:pt x="334175" y="444119"/>
                    </a:lnTo>
                    <a:lnTo>
                      <a:pt x="335089" y="442976"/>
                    </a:lnTo>
                    <a:lnTo>
                      <a:pt x="335216" y="441261"/>
                    </a:lnTo>
                    <a:lnTo>
                      <a:pt x="335673" y="439813"/>
                    </a:lnTo>
                    <a:close/>
                  </a:path>
                  <a:path w="529589" h="855345">
                    <a:moveTo>
                      <a:pt x="346316" y="432981"/>
                    </a:moveTo>
                    <a:lnTo>
                      <a:pt x="345833" y="431393"/>
                    </a:lnTo>
                    <a:lnTo>
                      <a:pt x="345897" y="430314"/>
                    </a:lnTo>
                    <a:lnTo>
                      <a:pt x="340931" y="431292"/>
                    </a:lnTo>
                    <a:lnTo>
                      <a:pt x="340829" y="433971"/>
                    </a:lnTo>
                    <a:lnTo>
                      <a:pt x="340779" y="435063"/>
                    </a:lnTo>
                    <a:lnTo>
                      <a:pt x="342442" y="434568"/>
                    </a:lnTo>
                    <a:lnTo>
                      <a:pt x="344373" y="434327"/>
                    </a:lnTo>
                    <a:lnTo>
                      <a:pt x="345630" y="433463"/>
                    </a:lnTo>
                    <a:lnTo>
                      <a:pt x="346316" y="432981"/>
                    </a:lnTo>
                    <a:close/>
                  </a:path>
                  <a:path w="529589" h="855345">
                    <a:moveTo>
                      <a:pt x="350037" y="390080"/>
                    </a:moveTo>
                    <a:lnTo>
                      <a:pt x="348919" y="389674"/>
                    </a:lnTo>
                    <a:lnTo>
                      <a:pt x="347484" y="388785"/>
                    </a:lnTo>
                    <a:lnTo>
                      <a:pt x="345668" y="389369"/>
                    </a:lnTo>
                    <a:lnTo>
                      <a:pt x="345046" y="390461"/>
                    </a:lnTo>
                    <a:lnTo>
                      <a:pt x="344208" y="391223"/>
                    </a:lnTo>
                    <a:lnTo>
                      <a:pt x="342544" y="392785"/>
                    </a:lnTo>
                    <a:lnTo>
                      <a:pt x="340715" y="394220"/>
                    </a:lnTo>
                    <a:lnTo>
                      <a:pt x="339001" y="396341"/>
                    </a:lnTo>
                    <a:lnTo>
                      <a:pt x="340169" y="397751"/>
                    </a:lnTo>
                    <a:lnTo>
                      <a:pt x="340639" y="398703"/>
                    </a:lnTo>
                    <a:lnTo>
                      <a:pt x="350037" y="390080"/>
                    </a:lnTo>
                    <a:close/>
                  </a:path>
                  <a:path w="529589" h="855345">
                    <a:moveTo>
                      <a:pt x="355434" y="223697"/>
                    </a:moveTo>
                    <a:lnTo>
                      <a:pt x="354952" y="222148"/>
                    </a:lnTo>
                    <a:lnTo>
                      <a:pt x="354901" y="220827"/>
                    </a:lnTo>
                    <a:lnTo>
                      <a:pt x="349567" y="222351"/>
                    </a:lnTo>
                    <a:lnTo>
                      <a:pt x="350837" y="224345"/>
                    </a:lnTo>
                    <a:lnTo>
                      <a:pt x="351739" y="225742"/>
                    </a:lnTo>
                    <a:lnTo>
                      <a:pt x="352844" y="225425"/>
                    </a:lnTo>
                    <a:lnTo>
                      <a:pt x="354571" y="225425"/>
                    </a:lnTo>
                    <a:lnTo>
                      <a:pt x="355434" y="223697"/>
                    </a:lnTo>
                    <a:close/>
                  </a:path>
                  <a:path w="529589" h="855345">
                    <a:moveTo>
                      <a:pt x="360222" y="380555"/>
                    </a:moveTo>
                    <a:lnTo>
                      <a:pt x="354266" y="380657"/>
                    </a:lnTo>
                    <a:lnTo>
                      <a:pt x="352793" y="384390"/>
                    </a:lnTo>
                    <a:lnTo>
                      <a:pt x="352196" y="385838"/>
                    </a:lnTo>
                    <a:lnTo>
                      <a:pt x="354139" y="385445"/>
                    </a:lnTo>
                    <a:lnTo>
                      <a:pt x="356463" y="385445"/>
                    </a:lnTo>
                    <a:lnTo>
                      <a:pt x="359181" y="383717"/>
                    </a:lnTo>
                    <a:lnTo>
                      <a:pt x="359498" y="381927"/>
                    </a:lnTo>
                    <a:lnTo>
                      <a:pt x="360222" y="380555"/>
                    </a:lnTo>
                    <a:close/>
                  </a:path>
                  <a:path w="529589" h="855345">
                    <a:moveTo>
                      <a:pt x="368808" y="209981"/>
                    </a:moveTo>
                    <a:lnTo>
                      <a:pt x="366750" y="210007"/>
                    </a:lnTo>
                    <a:lnTo>
                      <a:pt x="364693" y="210058"/>
                    </a:lnTo>
                    <a:lnTo>
                      <a:pt x="362851" y="210083"/>
                    </a:lnTo>
                    <a:lnTo>
                      <a:pt x="361378" y="213817"/>
                    </a:lnTo>
                    <a:lnTo>
                      <a:pt x="360781" y="215265"/>
                    </a:lnTo>
                    <a:lnTo>
                      <a:pt x="362712" y="214871"/>
                    </a:lnTo>
                    <a:lnTo>
                      <a:pt x="365048" y="214858"/>
                    </a:lnTo>
                    <a:lnTo>
                      <a:pt x="366483" y="213956"/>
                    </a:lnTo>
                    <a:lnTo>
                      <a:pt x="367766" y="213144"/>
                    </a:lnTo>
                    <a:lnTo>
                      <a:pt x="368071" y="211340"/>
                    </a:lnTo>
                    <a:lnTo>
                      <a:pt x="368808" y="209981"/>
                    </a:lnTo>
                    <a:close/>
                  </a:path>
                  <a:path w="529589" h="855345">
                    <a:moveTo>
                      <a:pt x="384263" y="480606"/>
                    </a:moveTo>
                    <a:lnTo>
                      <a:pt x="383489" y="480606"/>
                    </a:lnTo>
                    <a:lnTo>
                      <a:pt x="382778" y="480669"/>
                    </a:lnTo>
                    <a:lnTo>
                      <a:pt x="381711" y="481749"/>
                    </a:lnTo>
                    <a:lnTo>
                      <a:pt x="380873" y="483908"/>
                    </a:lnTo>
                    <a:lnTo>
                      <a:pt x="382003" y="482803"/>
                    </a:lnTo>
                    <a:lnTo>
                      <a:pt x="383146" y="481698"/>
                    </a:lnTo>
                    <a:lnTo>
                      <a:pt x="384263" y="480606"/>
                    </a:lnTo>
                    <a:close/>
                  </a:path>
                  <a:path w="529589" h="855345">
                    <a:moveTo>
                      <a:pt x="399034" y="466623"/>
                    </a:moveTo>
                    <a:lnTo>
                      <a:pt x="398399" y="466737"/>
                    </a:lnTo>
                    <a:lnTo>
                      <a:pt x="396836" y="466991"/>
                    </a:lnTo>
                    <a:lnTo>
                      <a:pt x="396786" y="467563"/>
                    </a:lnTo>
                    <a:lnTo>
                      <a:pt x="396709" y="468249"/>
                    </a:lnTo>
                    <a:lnTo>
                      <a:pt x="396646" y="468884"/>
                    </a:lnTo>
                    <a:lnTo>
                      <a:pt x="397433" y="468147"/>
                    </a:lnTo>
                    <a:lnTo>
                      <a:pt x="398233" y="467360"/>
                    </a:lnTo>
                    <a:lnTo>
                      <a:pt x="399034" y="466623"/>
                    </a:lnTo>
                    <a:close/>
                  </a:path>
                  <a:path w="529589" h="855345">
                    <a:moveTo>
                      <a:pt x="425462" y="154432"/>
                    </a:moveTo>
                    <a:lnTo>
                      <a:pt x="425424" y="152806"/>
                    </a:lnTo>
                    <a:lnTo>
                      <a:pt x="425386" y="149161"/>
                    </a:lnTo>
                    <a:lnTo>
                      <a:pt x="423837" y="149872"/>
                    </a:lnTo>
                    <a:lnTo>
                      <a:pt x="421767" y="150228"/>
                    </a:lnTo>
                    <a:lnTo>
                      <a:pt x="420903" y="151371"/>
                    </a:lnTo>
                    <a:lnTo>
                      <a:pt x="419925" y="152692"/>
                    </a:lnTo>
                    <a:lnTo>
                      <a:pt x="420001" y="154711"/>
                    </a:lnTo>
                    <a:lnTo>
                      <a:pt x="419633" y="156438"/>
                    </a:lnTo>
                    <a:lnTo>
                      <a:pt x="425462" y="154432"/>
                    </a:lnTo>
                    <a:close/>
                  </a:path>
                  <a:path w="529589" h="855345">
                    <a:moveTo>
                      <a:pt x="427062" y="326059"/>
                    </a:moveTo>
                    <a:lnTo>
                      <a:pt x="426593" y="324510"/>
                    </a:lnTo>
                    <a:lnTo>
                      <a:pt x="426516" y="323202"/>
                    </a:lnTo>
                    <a:lnTo>
                      <a:pt x="425411" y="323507"/>
                    </a:lnTo>
                    <a:lnTo>
                      <a:pt x="424294" y="323837"/>
                    </a:lnTo>
                    <a:lnTo>
                      <a:pt x="421195" y="324713"/>
                    </a:lnTo>
                    <a:lnTo>
                      <a:pt x="423367" y="328117"/>
                    </a:lnTo>
                    <a:lnTo>
                      <a:pt x="424484" y="327787"/>
                    </a:lnTo>
                    <a:lnTo>
                      <a:pt x="426186" y="327787"/>
                    </a:lnTo>
                    <a:lnTo>
                      <a:pt x="426554" y="327075"/>
                    </a:lnTo>
                    <a:lnTo>
                      <a:pt x="427062" y="326059"/>
                    </a:lnTo>
                    <a:close/>
                  </a:path>
                  <a:path w="529589" h="855345">
                    <a:moveTo>
                      <a:pt x="429031" y="7620"/>
                    </a:moveTo>
                    <a:lnTo>
                      <a:pt x="428586" y="165"/>
                    </a:lnTo>
                    <a:lnTo>
                      <a:pt x="426123" y="469"/>
                    </a:lnTo>
                    <a:lnTo>
                      <a:pt x="422262" y="0"/>
                    </a:lnTo>
                    <a:lnTo>
                      <a:pt x="420636" y="2959"/>
                    </a:lnTo>
                    <a:lnTo>
                      <a:pt x="422186" y="6045"/>
                    </a:lnTo>
                    <a:lnTo>
                      <a:pt x="422681" y="8509"/>
                    </a:lnTo>
                    <a:lnTo>
                      <a:pt x="424408" y="8280"/>
                    </a:lnTo>
                    <a:lnTo>
                      <a:pt x="429031" y="7620"/>
                    </a:lnTo>
                    <a:close/>
                  </a:path>
                  <a:path w="529589" h="855345">
                    <a:moveTo>
                      <a:pt x="432333" y="436816"/>
                    </a:moveTo>
                    <a:lnTo>
                      <a:pt x="431101" y="436994"/>
                    </a:lnTo>
                    <a:lnTo>
                      <a:pt x="429933" y="437210"/>
                    </a:lnTo>
                    <a:lnTo>
                      <a:pt x="427863" y="438518"/>
                    </a:lnTo>
                    <a:lnTo>
                      <a:pt x="427507" y="440156"/>
                    </a:lnTo>
                    <a:lnTo>
                      <a:pt x="426847" y="441490"/>
                    </a:lnTo>
                    <a:lnTo>
                      <a:pt x="428713" y="439877"/>
                    </a:lnTo>
                    <a:lnTo>
                      <a:pt x="430504" y="438391"/>
                    </a:lnTo>
                    <a:lnTo>
                      <a:pt x="432333" y="436816"/>
                    </a:lnTo>
                    <a:close/>
                  </a:path>
                  <a:path w="529589" h="855345">
                    <a:moveTo>
                      <a:pt x="432485" y="408965"/>
                    </a:moveTo>
                    <a:lnTo>
                      <a:pt x="431546" y="407568"/>
                    </a:lnTo>
                    <a:lnTo>
                      <a:pt x="430885" y="406692"/>
                    </a:lnTo>
                    <a:lnTo>
                      <a:pt x="430695" y="406450"/>
                    </a:lnTo>
                    <a:lnTo>
                      <a:pt x="429247" y="406260"/>
                    </a:lnTo>
                    <a:lnTo>
                      <a:pt x="427520" y="407568"/>
                    </a:lnTo>
                    <a:lnTo>
                      <a:pt x="426326" y="408800"/>
                    </a:lnTo>
                    <a:lnTo>
                      <a:pt x="423824" y="411124"/>
                    </a:lnTo>
                    <a:lnTo>
                      <a:pt x="423138" y="414070"/>
                    </a:lnTo>
                    <a:lnTo>
                      <a:pt x="422656" y="416318"/>
                    </a:lnTo>
                    <a:lnTo>
                      <a:pt x="424599" y="415213"/>
                    </a:lnTo>
                    <a:lnTo>
                      <a:pt x="426669" y="414223"/>
                    </a:lnTo>
                    <a:lnTo>
                      <a:pt x="428485" y="412991"/>
                    </a:lnTo>
                    <a:lnTo>
                      <a:pt x="429920" y="411988"/>
                    </a:lnTo>
                    <a:lnTo>
                      <a:pt x="431253" y="410832"/>
                    </a:lnTo>
                    <a:lnTo>
                      <a:pt x="432485" y="408965"/>
                    </a:lnTo>
                    <a:close/>
                  </a:path>
                  <a:path w="529589" h="855345">
                    <a:moveTo>
                      <a:pt x="437718" y="313791"/>
                    </a:moveTo>
                    <a:lnTo>
                      <a:pt x="435965" y="314159"/>
                    </a:lnTo>
                    <a:lnTo>
                      <a:pt x="431965" y="314960"/>
                    </a:lnTo>
                    <a:lnTo>
                      <a:pt x="430060" y="320903"/>
                    </a:lnTo>
                    <a:lnTo>
                      <a:pt x="431723" y="320395"/>
                    </a:lnTo>
                    <a:lnTo>
                      <a:pt x="433959" y="320319"/>
                    </a:lnTo>
                    <a:lnTo>
                      <a:pt x="434936" y="319290"/>
                    </a:lnTo>
                    <a:lnTo>
                      <a:pt x="436346" y="317817"/>
                    </a:lnTo>
                    <a:lnTo>
                      <a:pt x="436829" y="315658"/>
                    </a:lnTo>
                    <a:lnTo>
                      <a:pt x="437718" y="313791"/>
                    </a:lnTo>
                    <a:close/>
                  </a:path>
                  <a:path w="529589" h="855345">
                    <a:moveTo>
                      <a:pt x="442302" y="398081"/>
                    </a:moveTo>
                    <a:lnTo>
                      <a:pt x="440613" y="397332"/>
                    </a:lnTo>
                    <a:lnTo>
                      <a:pt x="438086" y="396227"/>
                    </a:lnTo>
                    <a:lnTo>
                      <a:pt x="435279" y="401701"/>
                    </a:lnTo>
                    <a:lnTo>
                      <a:pt x="434314" y="403555"/>
                    </a:lnTo>
                    <a:lnTo>
                      <a:pt x="435864" y="403491"/>
                    </a:lnTo>
                    <a:lnTo>
                      <a:pt x="438010" y="403961"/>
                    </a:lnTo>
                    <a:lnTo>
                      <a:pt x="440359" y="401866"/>
                    </a:lnTo>
                    <a:lnTo>
                      <a:pt x="441185" y="399846"/>
                    </a:lnTo>
                    <a:lnTo>
                      <a:pt x="442302" y="398081"/>
                    </a:lnTo>
                    <a:close/>
                  </a:path>
                  <a:path w="529589" h="855345">
                    <a:moveTo>
                      <a:pt x="460451" y="66586"/>
                    </a:moveTo>
                    <a:lnTo>
                      <a:pt x="458482" y="67691"/>
                    </a:lnTo>
                    <a:lnTo>
                      <a:pt x="456412" y="68668"/>
                    </a:lnTo>
                    <a:lnTo>
                      <a:pt x="453148" y="70904"/>
                    </a:lnTo>
                    <a:lnTo>
                      <a:pt x="451815" y="72085"/>
                    </a:lnTo>
                    <a:lnTo>
                      <a:pt x="450608" y="73939"/>
                    </a:lnTo>
                    <a:lnTo>
                      <a:pt x="451548" y="75323"/>
                    </a:lnTo>
                    <a:lnTo>
                      <a:pt x="452208" y="76200"/>
                    </a:lnTo>
                    <a:lnTo>
                      <a:pt x="452386" y="76466"/>
                    </a:lnTo>
                    <a:lnTo>
                      <a:pt x="453847" y="76631"/>
                    </a:lnTo>
                    <a:lnTo>
                      <a:pt x="454202" y="76377"/>
                    </a:lnTo>
                    <a:lnTo>
                      <a:pt x="455587" y="75323"/>
                    </a:lnTo>
                    <a:lnTo>
                      <a:pt x="456755" y="74091"/>
                    </a:lnTo>
                    <a:lnTo>
                      <a:pt x="459282" y="71755"/>
                    </a:lnTo>
                    <a:lnTo>
                      <a:pt x="459422" y="71056"/>
                    </a:lnTo>
                    <a:lnTo>
                      <a:pt x="460451" y="66586"/>
                    </a:lnTo>
                    <a:close/>
                  </a:path>
                  <a:path w="529589" h="855345">
                    <a:moveTo>
                      <a:pt x="470979" y="390232"/>
                    </a:moveTo>
                    <a:lnTo>
                      <a:pt x="469861" y="389890"/>
                    </a:lnTo>
                    <a:lnTo>
                      <a:pt x="468147" y="389001"/>
                    </a:lnTo>
                    <a:lnTo>
                      <a:pt x="466559" y="390271"/>
                    </a:lnTo>
                    <a:lnTo>
                      <a:pt x="465848" y="391668"/>
                    </a:lnTo>
                    <a:lnTo>
                      <a:pt x="464743" y="393179"/>
                    </a:lnTo>
                    <a:lnTo>
                      <a:pt x="466648" y="393712"/>
                    </a:lnTo>
                    <a:lnTo>
                      <a:pt x="468477" y="394538"/>
                    </a:lnTo>
                    <a:lnTo>
                      <a:pt x="468744" y="394233"/>
                    </a:lnTo>
                    <a:lnTo>
                      <a:pt x="469773" y="393115"/>
                    </a:lnTo>
                    <a:lnTo>
                      <a:pt x="470281" y="391604"/>
                    </a:lnTo>
                    <a:lnTo>
                      <a:pt x="470979" y="390232"/>
                    </a:lnTo>
                    <a:close/>
                  </a:path>
                  <a:path w="529589" h="855345">
                    <a:moveTo>
                      <a:pt x="474268" y="330428"/>
                    </a:moveTo>
                    <a:lnTo>
                      <a:pt x="472668" y="330479"/>
                    </a:lnTo>
                    <a:lnTo>
                      <a:pt x="471068" y="330504"/>
                    </a:lnTo>
                    <a:lnTo>
                      <a:pt x="468858" y="330555"/>
                    </a:lnTo>
                    <a:lnTo>
                      <a:pt x="468922" y="333375"/>
                    </a:lnTo>
                    <a:lnTo>
                      <a:pt x="468934" y="334632"/>
                    </a:lnTo>
                    <a:lnTo>
                      <a:pt x="470166" y="334606"/>
                    </a:lnTo>
                    <a:lnTo>
                      <a:pt x="471982" y="335013"/>
                    </a:lnTo>
                    <a:lnTo>
                      <a:pt x="472503" y="334454"/>
                    </a:lnTo>
                    <a:lnTo>
                      <a:pt x="473481" y="333413"/>
                    </a:lnTo>
                    <a:lnTo>
                      <a:pt x="473722" y="331812"/>
                    </a:lnTo>
                    <a:lnTo>
                      <a:pt x="474268" y="330428"/>
                    </a:lnTo>
                    <a:close/>
                  </a:path>
                  <a:path w="529589" h="855345">
                    <a:moveTo>
                      <a:pt x="481761" y="399046"/>
                    </a:moveTo>
                    <a:lnTo>
                      <a:pt x="479717" y="399097"/>
                    </a:lnTo>
                    <a:lnTo>
                      <a:pt x="477659" y="399122"/>
                    </a:lnTo>
                    <a:lnTo>
                      <a:pt x="475830" y="399161"/>
                    </a:lnTo>
                    <a:lnTo>
                      <a:pt x="473760" y="404342"/>
                    </a:lnTo>
                    <a:lnTo>
                      <a:pt x="473989" y="404304"/>
                    </a:lnTo>
                    <a:lnTo>
                      <a:pt x="476580" y="402551"/>
                    </a:lnTo>
                    <a:lnTo>
                      <a:pt x="479120" y="400748"/>
                    </a:lnTo>
                    <a:lnTo>
                      <a:pt x="481761" y="399046"/>
                    </a:lnTo>
                    <a:close/>
                  </a:path>
                  <a:path w="529589" h="855345">
                    <a:moveTo>
                      <a:pt x="484047" y="364604"/>
                    </a:moveTo>
                    <a:lnTo>
                      <a:pt x="482384" y="365112"/>
                    </a:lnTo>
                    <a:lnTo>
                      <a:pt x="480148" y="365201"/>
                    </a:lnTo>
                    <a:lnTo>
                      <a:pt x="477761" y="367703"/>
                    </a:lnTo>
                    <a:lnTo>
                      <a:pt x="477266" y="369849"/>
                    </a:lnTo>
                    <a:lnTo>
                      <a:pt x="476389" y="371716"/>
                    </a:lnTo>
                    <a:lnTo>
                      <a:pt x="482142" y="370560"/>
                    </a:lnTo>
                    <a:lnTo>
                      <a:pt x="484047" y="364604"/>
                    </a:lnTo>
                    <a:close/>
                  </a:path>
                  <a:path w="529589" h="855345">
                    <a:moveTo>
                      <a:pt x="529043" y="334810"/>
                    </a:moveTo>
                    <a:lnTo>
                      <a:pt x="523532" y="336283"/>
                    </a:lnTo>
                    <a:lnTo>
                      <a:pt x="522490" y="340106"/>
                    </a:lnTo>
                    <a:lnTo>
                      <a:pt x="521982" y="342049"/>
                    </a:lnTo>
                    <a:lnTo>
                      <a:pt x="523354" y="341757"/>
                    </a:lnTo>
                    <a:lnTo>
                      <a:pt x="525373" y="341884"/>
                    </a:lnTo>
                    <a:lnTo>
                      <a:pt x="527367" y="339242"/>
                    </a:lnTo>
                    <a:lnTo>
                      <a:pt x="528066" y="336943"/>
                    </a:lnTo>
                    <a:lnTo>
                      <a:pt x="529043" y="334810"/>
                    </a:lnTo>
                    <a:close/>
                  </a:path>
                </a:pathLst>
              </a:custGeom>
              <a:solidFill>
                <a:srgbClr val="4F5252">
                  <a:alpha val="29998"/>
                </a:srgbClr>
              </a:solidFill>
            </p:spPr>
            <p:txBody>
              <a:bodyPr wrap="square" lIns="0" tIns="0" rIns="0" bIns="0" rtlCol="0"/>
              <a:lstStyle/>
              <a:p>
                <a:endParaRPr/>
              </a:p>
            </p:txBody>
          </p:sp>
          <p:sp>
            <p:nvSpPr>
              <p:cNvPr id="137" name="object 208">
                <a:extLst>
                  <a:ext uri="{FF2B5EF4-FFF2-40B4-BE49-F238E27FC236}">
                    <a16:creationId xmlns:a16="http://schemas.microsoft.com/office/drawing/2014/main" id="{6A93DB65-1CF2-67BC-0B47-B9A24A07662C}"/>
                  </a:ext>
                </a:extLst>
              </p:cNvPr>
              <p:cNvSpPr/>
              <p:nvPr/>
            </p:nvSpPr>
            <p:spPr>
              <a:xfrm>
                <a:off x="3922166" y="8288756"/>
                <a:ext cx="468630" cy="806450"/>
              </a:xfrm>
              <a:custGeom>
                <a:avLst/>
                <a:gdLst/>
                <a:ahLst/>
                <a:cxnLst/>
                <a:rect l="l" t="t" r="r" b="b"/>
                <a:pathLst>
                  <a:path w="468629" h="806450">
                    <a:moveTo>
                      <a:pt x="3606" y="702564"/>
                    </a:moveTo>
                    <a:lnTo>
                      <a:pt x="3492" y="701979"/>
                    </a:lnTo>
                    <a:lnTo>
                      <a:pt x="3568" y="701078"/>
                    </a:lnTo>
                    <a:lnTo>
                      <a:pt x="3225" y="700874"/>
                    </a:lnTo>
                    <a:lnTo>
                      <a:pt x="2235" y="700316"/>
                    </a:lnTo>
                    <a:lnTo>
                      <a:pt x="1092" y="700036"/>
                    </a:lnTo>
                    <a:lnTo>
                      <a:pt x="0" y="699655"/>
                    </a:lnTo>
                    <a:lnTo>
                      <a:pt x="127" y="700252"/>
                    </a:lnTo>
                    <a:lnTo>
                      <a:pt x="38" y="701167"/>
                    </a:lnTo>
                    <a:lnTo>
                      <a:pt x="1371" y="701916"/>
                    </a:lnTo>
                    <a:lnTo>
                      <a:pt x="2514" y="702183"/>
                    </a:lnTo>
                    <a:lnTo>
                      <a:pt x="3606" y="702564"/>
                    </a:lnTo>
                    <a:close/>
                  </a:path>
                  <a:path w="468629" h="806450">
                    <a:moveTo>
                      <a:pt x="8191" y="695198"/>
                    </a:moveTo>
                    <a:lnTo>
                      <a:pt x="7505" y="695134"/>
                    </a:lnTo>
                    <a:lnTo>
                      <a:pt x="6375" y="694829"/>
                    </a:lnTo>
                    <a:lnTo>
                      <a:pt x="6223" y="695058"/>
                    </a:lnTo>
                    <a:lnTo>
                      <a:pt x="5816" y="695769"/>
                    </a:lnTo>
                    <a:lnTo>
                      <a:pt x="5803" y="696709"/>
                    </a:lnTo>
                    <a:lnTo>
                      <a:pt x="5638" y="697560"/>
                    </a:lnTo>
                    <a:lnTo>
                      <a:pt x="6324" y="697623"/>
                    </a:lnTo>
                    <a:lnTo>
                      <a:pt x="7454" y="697953"/>
                    </a:lnTo>
                    <a:lnTo>
                      <a:pt x="8013" y="696988"/>
                    </a:lnTo>
                    <a:lnTo>
                      <a:pt x="8026" y="696048"/>
                    </a:lnTo>
                    <a:lnTo>
                      <a:pt x="8191" y="695198"/>
                    </a:lnTo>
                    <a:close/>
                  </a:path>
                  <a:path w="468629" h="806450">
                    <a:moveTo>
                      <a:pt x="16167" y="734695"/>
                    </a:moveTo>
                    <a:lnTo>
                      <a:pt x="16014" y="733894"/>
                    </a:lnTo>
                    <a:lnTo>
                      <a:pt x="15849" y="733120"/>
                    </a:lnTo>
                    <a:lnTo>
                      <a:pt x="15697" y="732345"/>
                    </a:lnTo>
                    <a:lnTo>
                      <a:pt x="14630" y="732358"/>
                    </a:lnTo>
                    <a:lnTo>
                      <a:pt x="13538" y="732294"/>
                    </a:lnTo>
                    <a:lnTo>
                      <a:pt x="12560" y="732485"/>
                    </a:lnTo>
                    <a:lnTo>
                      <a:pt x="12395" y="732497"/>
                    </a:lnTo>
                    <a:lnTo>
                      <a:pt x="12738" y="733501"/>
                    </a:lnTo>
                    <a:lnTo>
                      <a:pt x="12865" y="734123"/>
                    </a:lnTo>
                    <a:lnTo>
                      <a:pt x="13970" y="734314"/>
                    </a:lnTo>
                    <a:lnTo>
                      <a:pt x="15062" y="734491"/>
                    </a:lnTo>
                    <a:lnTo>
                      <a:pt x="16167" y="734695"/>
                    </a:lnTo>
                    <a:close/>
                  </a:path>
                  <a:path w="468629" h="806450">
                    <a:moveTo>
                      <a:pt x="16611" y="753033"/>
                    </a:moveTo>
                    <a:lnTo>
                      <a:pt x="16103" y="752132"/>
                    </a:lnTo>
                    <a:lnTo>
                      <a:pt x="15709" y="751166"/>
                    </a:lnTo>
                    <a:lnTo>
                      <a:pt x="14998" y="750366"/>
                    </a:lnTo>
                    <a:lnTo>
                      <a:pt x="14744" y="750062"/>
                    </a:lnTo>
                    <a:lnTo>
                      <a:pt x="13690" y="750201"/>
                    </a:lnTo>
                    <a:lnTo>
                      <a:pt x="13017" y="750138"/>
                    </a:lnTo>
                    <a:lnTo>
                      <a:pt x="13487" y="751052"/>
                    </a:lnTo>
                    <a:lnTo>
                      <a:pt x="13970" y="751967"/>
                    </a:lnTo>
                    <a:lnTo>
                      <a:pt x="14427" y="752856"/>
                    </a:lnTo>
                    <a:lnTo>
                      <a:pt x="15925" y="752995"/>
                    </a:lnTo>
                    <a:lnTo>
                      <a:pt x="16611" y="753033"/>
                    </a:lnTo>
                    <a:close/>
                  </a:path>
                  <a:path w="468629" h="806450">
                    <a:moveTo>
                      <a:pt x="22123" y="582193"/>
                    </a:moveTo>
                    <a:lnTo>
                      <a:pt x="21437" y="582129"/>
                    </a:lnTo>
                    <a:lnTo>
                      <a:pt x="20307" y="581812"/>
                    </a:lnTo>
                    <a:lnTo>
                      <a:pt x="20154" y="582053"/>
                    </a:lnTo>
                    <a:lnTo>
                      <a:pt x="19748" y="582752"/>
                    </a:lnTo>
                    <a:lnTo>
                      <a:pt x="19735" y="583704"/>
                    </a:lnTo>
                    <a:lnTo>
                      <a:pt x="19570" y="584555"/>
                    </a:lnTo>
                    <a:lnTo>
                      <a:pt x="21755" y="584758"/>
                    </a:lnTo>
                    <a:lnTo>
                      <a:pt x="21869" y="583920"/>
                    </a:lnTo>
                    <a:lnTo>
                      <a:pt x="22123" y="582193"/>
                    </a:lnTo>
                    <a:close/>
                  </a:path>
                  <a:path w="468629" h="806450">
                    <a:moveTo>
                      <a:pt x="32143" y="525957"/>
                    </a:moveTo>
                    <a:lnTo>
                      <a:pt x="32029" y="525360"/>
                    </a:lnTo>
                    <a:lnTo>
                      <a:pt x="32105" y="524459"/>
                    </a:lnTo>
                    <a:lnTo>
                      <a:pt x="31775" y="524256"/>
                    </a:lnTo>
                    <a:lnTo>
                      <a:pt x="30784" y="523684"/>
                    </a:lnTo>
                    <a:lnTo>
                      <a:pt x="29641" y="523417"/>
                    </a:lnTo>
                    <a:lnTo>
                      <a:pt x="28549" y="523049"/>
                    </a:lnTo>
                    <a:lnTo>
                      <a:pt x="28676" y="523621"/>
                    </a:lnTo>
                    <a:lnTo>
                      <a:pt x="28600" y="524548"/>
                    </a:lnTo>
                    <a:lnTo>
                      <a:pt x="28943" y="524751"/>
                    </a:lnTo>
                    <a:lnTo>
                      <a:pt x="29921" y="525310"/>
                    </a:lnTo>
                    <a:lnTo>
                      <a:pt x="31076" y="525564"/>
                    </a:lnTo>
                    <a:lnTo>
                      <a:pt x="32143" y="525957"/>
                    </a:lnTo>
                    <a:close/>
                  </a:path>
                  <a:path w="468629" h="806450">
                    <a:moveTo>
                      <a:pt x="45008" y="804875"/>
                    </a:moveTo>
                    <a:lnTo>
                      <a:pt x="44323" y="804811"/>
                    </a:lnTo>
                    <a:lnTo>
                      <a:pt x="43192" y="804506"/>
                    </a:lnTo>
                    <a:lnTo>
                      <a:pt x="43040" y="804748"/>
                    </a:lnTo>
                    <a:lnTo>
                      <a:pt x="42811" y="805154"/>
                    </a:lnTo>
                    <a:lnTo>
                      <a:pt x="42697" y="805649"/>
                    </a:lnTo>
                    <a:lnTo>
                      <a:pt x="42608" y="806157"/>
                    </a:lnTo>
                    <a:lnTo>
                      <a:pt x="43370" y="806119"/>
                    </a:lnTo>
                    <a:lnTo>
                      <a:pt x="44132" y="806094"/>
                    </a:lnTo>
                    <a:lnTo>
                      <a:pt x="44831" y="805954"/>
                    </a:lnTo>
                    <a:lnTo>
                      <a:pt x="44881" y="805586"/>
                    </a:lnTo>
                    <a:lnTo>
                      <a:pt x="45008" y="804875"/>
                    </a:lnTo>
                    <a:close/>
                  </a:path>
                  <a:path w="468629" h="806450">
                    <a:moveTo>
                      <a:pt x="51473" y="607047"/>
                    </a:moveTo>
                    <a:lnTo>
                      <a:pt x="51028" y="606082"/>
                    </a:lnTo>
                    <a:lnTo>
                      <a:pt x="50914" y="605497"/>
                    </a:lnTo>
                    <a:lnTo>
                      <a:pt x="49923" y="605663"/>
                    </a:lnTo>
                    <a:lnTo>
                      <a:pt x="48933" y="605815"/>
                    </a:lnTo>
                    <a:lnTo>
                      <a:pt x="47993" y="605993"/>
                    </a:lnTo>
                    <a:lnTo>
                      <a:pt x="48348" y="607860"/>
                    </a:lnTo>
                    <a:lnTo>
                      <a:pt x="49326" y="607669"/>
                    </a:lnTo>
                    <a:lnTo>
                      <a:pt x="50406" y="607593"/>
                    </a:lnTo>
                    <a:lnTo>
                      <a:pt x="51473" y="607047"/>
                    </a:lnTo>
                    <a:close/>
                  </a:path>
                  <a:path w="468629" h="806450">
                    <a:moveTo>
                      <a:pt x="55778" y="782929"/>
                    </a:moveTo>
                    <a:lnTo>
                      <a:pt x="54673" y="782713"/>
                    </a:lnTo>
                    <a:lnTo>
                      <a:pt x="53568" y="782510"/>
                    </a:lnTo>
                    <a:lnTo>
                      <a:pt x="52463" y="782294"/>
                    </a:lnTo>
                    <a:lnTo>
                      <a:pt x="52082" y="782662"/>
                    </a:lnTo>
                    <a:lnTo>
                      <a:pt x="51701" y="783005"/>
                    </a:lnTo>
                    <a:lnTo>
                      <a:pt x="51333" y="783361"/>
                    </a:lnTo>
                    <a:lnTo>
                      <a:pt x="52501" y="783894"/>
                    </a:lnTo>
                    <a:lnTo>
                      <a:pt x="53682" y="784606"/>
                    </a:lnTo>
                    <a:lnTo>
                      <a:pt x="54825" y="784860"/>
                    </a:lnTo>
                    <a:lnTo>
                      <a:pt x="55168" y="784923"/>
                    </a:lnTo>
                    <a:lnTo>
                      <a:pt x="55460" y="783602"/>
                    </a:lnTo>
                    <a:lnTo>
                      <a:pt x="55778" y="782929"/>
                    </a:lnTo>
                    <a:close/>
                  </a:path>
                  <a:path w="468629" h="806450">
                    <a:moveTo>
                      <a:pt x="55841" y="554012"/>
                    </a:moveTo>
                    <a:lnTo>
                      <a:pt x="55727" y="553427"/>
                    </a:lnTo>
                    <a:lnTo>
                      <a:pt x="55600" y="552843"/>
                    </a:lnTo>
                    <a:lnTo>
                      <a:pt x="55460" y="552132"/>
                    </a:lnTo>
                    <a:lnTo>
                      <a:pt x="54419" y="551802"/>
                    </a:lnTo>
                    <a:lnTo>
                      <a:pt x="53327" y="551446"/>
                    </a:lnTo>
                    <a:lnTo>
                      <a:pt x="52235" y="551103"/>
                    </a:lnTo>
                    <a:lnTo>
                      <a:pt x="52362" y="551688"/>
                    </a:lnTo>
                    <a:lnTo>
                      <a:pt x="52273" y="552602"/>
                    </a:lnTo>
                    <a:lnTo>
                      <a:pt x="52616" y="552805"/>
                    </a:lnTo>
                    <a:lnTo>
                      <a:pt x="53606" y="553364"/>
                    </a:lnTo>
                    <a:lnTo>
                      <a:pt x="54749" y="553631"/>
                    </a:lnTo>
                    <a:lnTo>
                      <a:pt x="55841" y="554012"/>
                    </a:lnTo>
                    <a:close/>
                  </a:path>
                  <a:path w="468629" h="806450">
                    <a:moveTo>
                      <a:pt x="59690" y="756831"/>
                    </a:moveTo>
                    <a:lnTo>
                      <a:pt x="58724" y="755015"/>
                    </a:lnTo>
                    <a:lnTo>
                      <a:pt x="58267" y="754126"/>
                    </a:lnTo>
                    <a:lnTo>
                      <a:pt x="56083" y="753922"/>
                    </a:lnTo>
                    <a:lnTo>
                      <a:pt x="56603" y="754824"/>
                    </a:lnTo>
                    <a:lnTo>
                      <a:pt x="56984" y="755815"/>
                    </a:lnTo>
                    <a:lnTo>
                      <a:pt x="57950" y="756894"/>
                    </a:lnTo>
                    <a:lnTo>
                      <a:pt x="58991" y="756780"/>
                    </a:lnTo>
                    <a:lnTo>
                      <a:pt x="59690" y="756831"/>
                    </a:lnTo>
                    <a:close/>
                  </a:path>
                  <a:path w="468629" h="806450">
                    <a:moveTo>
                      <a:pt x="60731" y="780288"/>
                    </a:moveTo>
                    <a:lnTo>
                      <a:pt x="60693" y="779373"/>
                    </a:lnTo>
                    <a:lnTo>
                      <a:pt x="60629" y="778459"/>
                    </a:lnTo>
                    <a:lnTo>
                      <a:pt x="60579" y="777532"/>
                    </a:lnTo>
                    <a:lnTo>
                      <a:pt x="59512" y="776668"/>
                    </a:lnTo>
                    <a:lnTo>
                      <a:pt x="58978" y="776249"/>
                    </a:lnTo>
                    <a:lnTo>
                      <a:pt x="58648" y="777125"/>
                    </a:lnTo>
                    <a:lnTo>
                      <a:pt x="58102" y="777963"/>
                    </a:lnTo>
                    <a:lnTo>
                      <a:pt x="58153" y="779195"/>
                    </a:lnTo>
                    <a:lnTo>
                      <a:pt x="59829" y="779818"/>
                    </a:lnTo>
                    <a:lnTo>
                      <a:pt x="60731" y="780288"/>
                    </a:lnTo>
                    <a:close/>
                  </a:path>
                  <a:path w="468629" h="806450">
                    <a:moveTo>
                      <a:pt x="61544" y="773874"/>
                    </a:moveTo>
                    <a:lnTo>
                      <a:pt x="60274" y="773341"/>
                    </a:lnTo>
                    <a:lnTo>
                      <a:pt x="57721" y="772236"/>
                    </a:lnTo>
                    <a:lnTo>
                      <a:pt x="58153" y="773569"/>
                    </a:lnTo>
                    <a:lnTo>
                      <a:pt x="58559" y="774915"/>
                    </a:lnTo>
                    <a:lnTo>
                      <a:pt x="58978" y="776249"/>
                    </a:lnTo>
                    <a:lnTo>
                      <a:pt x="60693" y="774674"/>
                    </a:lnTo>
                    <a:lnTo>
                      <a:pt x="61544" y="773874"/>
                    </a:lnTo>
                    <a:close/>
                  </a:path>
                  <a:path w="468629" h="806450">
                    <a:moveTo>
                      <a:pt x="78524" y="753262"/>
                    </a:moveTo>
                    <a:lnTo>
                      <a:pt x="78206" y="753262"/>
                    </a:lnTo>
                    <a:lnTo>
                      <a:pt x="77876" y="753249"/>
                    </a:lnTo>
                    <a:lnTo>
                      <a:pt x="77609" y="753224"/>
                    </a:lnTo>
                    <a:lnTo>
                      <a:pt x="77635" y="753694"/>
                    </a:lnTo>
                    <a:lnTo>
                      <a:pt x="77711" y="754634"/>
                    </a:lnTo>
                    <a:lnTo>
                      <a:pt x="77990" y="754176"/>
                    </a:lnTo>
                    <a:lnTo>
                      <a:pt x="78244" y="753732"/>
                    </a:lnTo>
                    <a:lnTo>
                      <a:pt x="78524" y="753262"/>
                    </a:lnTo>
                    <a:close/>
                  </a:path>
                  <a:path w="468629" h="806450">
                    <a:moveTo>
                      <a:pt x="98158" y="613765"/>
                    </a:moveTo>
                    <a:lnTo>
                      <a:pt x="97701" y="612800"/>
                    </a:lnTo>
                    <a:lnTo>
                      <a:pt x="97586" y="612203"/>
                    </a:lnTo>
                    <a:lnTo>
                      <a:pt x="95605" y="612533"/>
                    </a:lnTo>
                    <a:lnTo>
                      <a:pt x="94665" y="612698"/>
                    </a:lnTo>
                    <a:lnTo>
                      <a:pt x="94907" y="613994"/>
                    </a:lnTo>
                    <a:lnTo>
                      <a:pt x="95021" y="614578"/>
                    </a:lnTo>
                    <a:lnTo>
                      <a:pt x="95999" y="614375"/>
                    </a:lnTo>
                    <a:lnTo>
                      <a:pt x="97078" y="614299"/>
                    </a:lnTo>
                    <a:lnTo>
                      <a:pt x="97866" y="613905"/>
                    </a:lnTo>
                    <a:lnTo>
                      <a:pt x="98158" y="613765"/>
                    </a:lnTo>
                    <a:close/>
                  </a:path>
                  <a:path w="468629" h="806450">
                    <a:moveTo>
                      <a:pt x="98221" y="646010"/>
                    </a:moveTo>
                    <a:lnTo>
                      <a:pt x="97713" y="645109"/>
                    </a:lnTo>
                    <a:lnTo>
                      <a:pt x="97320" y="644118"/>
                    </a:lnTo>
                    <a:lnTo>
                      <a:pt x="96354" y="643026"/>
                    </a:lnTo>
                    <a:lnTo>
                      <a:pt x="95313" y="643166"/>
                    </a:lnTo>
                    <a:lnTo>
                      <a:pt x="94627" y="643102"/>
                    </a:lnTo>
                    <a:lnTo>
                      <a:pt x="95097" y="644017"/>
                    </a:lnTo>
                    <a:lnTo>
                      <a:pt x="95580" y="644931"/>
                    </a:lnTo>
                    <a:lnTo>
                      <a:pt x="96037" y="645820"/>
                    </a:lnTo>
                    <a:lnTo>
                      <a:pt x="97536" y="645960"/>
                    </a:lnTo>
                    <a:lnTo>
                      <a:pt x="98221" y="646010"/>
                    </a:lnTo>
                    <a:close/>
                  </a:path>
                  <a:path w="468629" h="806450">
                    <a:moveTo>
                      <a:pt x="103835" y="368731"/>
                    </a:moveTo>
                    <a:lnTo>
                      <a:pt x="101650" y="368528"/>
                    </a:lnTo>
                    <a:lnTo>
                      <a:pt x="101536" y="369366"/>
                    </a:lnTo>
                    <a:lnTo>
                      <a:pt x="101282" y="371094"/>
                    </a:lnTo>
                    <a:lnTo>
                      <a:pt x="101968" y="371157"/>
                    </a:lnTo>
                    <a:lnTo>
                      <a:pt x="103098" y="371475"/>
                    </a:lnTo>
                    <a:lnTo>
                      <a:pt x="103251" y="371233"/>
                    </a:lnTo>
                    <a:lnTo>
                      <a:pt x="103657" y="370535"/>
                    </a:lnTo>
                    <a:lnTo>
                      <a:pt x="103670" y="369582"/>
                    </a:lnTo>
                    <a:lnTo>
                      <a:pt x="103835" y="368731"/>
                    </a:lnTo>
                    <a:close/>
                  </a:path>
                  <a:path w="468629" h="806450">
                    <a:moveTo>
                      <a:pt x="108686" y="667562"/>
                    </a:moveTo>
                    <a:lnTo>
                      <a:pt x="108521" y="666775"/>
                    </a:lnTo>
                    <a:lnTo>
                      <a:pt x="108381" y="665988"/>
                    </a:lnTo>
                    <a:lnTo>
                      <a:pt x="108229" y="665200"/>
                    </a:lnTo>
                    <a:lnTo>
                      <a:pt x="107162" y="665226"/>
                    </a:lnTo>
                    <a:lnTo>
                      <a:pt x="106057" y="665162"/>
                    </a:lnTo>
                    <a:lnTo>
                      <a:pt x="105092" y="665340"/>
                    </a:lnTo>
                    <a:lnTo>
                      <a:pt x="104927" y="665365"/>
                    </a:lnTo>
                    <a:lnTo>
                      <a:pt x="105270" y="666369"/>
                    </a:lnTo>
                    <a:lnTo>
                      <a:pt x="105384" y="666978"/>
                    </a:lnTo>
                    <a:lnTo>
                      <a:pt x="107581" y="667359"/>
                    </a:lnTo>
                    <a:lnTo>
                      <a:pt x="108686" y="667562"/>
                    </a:lnTo>
                    <a:close/>
                  </a:path>
                  <a:path w="468629" h="806450">
                    <a:moveTo>
                      <a:pt x="112026" y="364261"/>
                    </a:moveTo>
                    <a:lnTo>
                      <a:pt x="111899" y="363677"/>
                    </a:lnTo>
                    <a:lnTo>
                      <a:pt x="111975" y="362750"/>
                    </a:lnTo>
                    <a:lnTo>
                      <a:pt x="110655" y="362000"/>
                    </a:lnTo>
                    <a:lnTo>
                      <a:pt x="109499" y="361734"/>
                    </a:lnTo>
                    <a:lnTo>
                      <a:pt x="108419" y="361340"/>
                    </a:lnTo>
                    <a:lnTo>
                      <a:pt x="108534" y="361937"/>
                    </a:lnTo>
                    <a:lnTo>
                      <a:pt x="108458" y="362839"/>
                    </a:lnTo>
                    <a:lnTo>
                      <a:pt x="108800" y="363042"/>
                    </a:lnTo>
                    <a:lnTo>
                      <a:pt x="109778" y="363613"/>
                    </a:lnTo>
                    <a:lnTo>
                      <a:pt x="110934" y="363880"/>
                    </a:lnTo>
                    <a:lnTo>
                      <a:pt x="112026" y="364261"/>
                    </a:lnTo>
                    <a:close/>
                  </a:path>
                  <a:path w="468629" h="806450">
                    <a:moveTo>
                      <a:pt x="119164" y="354495"/>
                    </a:moveTo>
                    <a:lnTo>
                      <a:pt x="118465" y="354431"/>
                    </a:lnTo>
                    <a:lnTo>
                      <a:pt x="117335" y="354114"/>
                    </a:lnTo>
                    <a:lnTo>
                      <a:pt x="117195" y="354368"/>
                    </a:lnTo>
                    <a:lnTo>
                      <a:pt x="116789" y="355079"/>
                    </a:lnTo>
                    <a:lnTo>
                      <a:pt x="116776" y="356019"/>
                    </a:lnTo>
                    <a:lnTo>
                      <a:pt x="116598" y="356870"/>
                    </a:lnTo>
                    <a:lnTo>
                      <a:pt x="117297" y="356933"/>
                    </a:lnTo>
                    <a:lnTo>
                      <a:pt x="118427" y="357238"/>
                    </a:lnTo>
                    <a:lnTo>
                      <a:pt x="118567" y="356997"/>
                    </a:lnTo>
                    <a:lnTo>
                      <a:pt x="118986" y="356298"/>
                    </a:lnTo>
                    <a:lnTo>
                      <a:pt x="118999" y="355358"/>
                    </a:lnTo>
                    <a:lnTo>
                      <a:pt x="119164" y="354495"/>
                    </a:lnTo>
                    <a:close/>
                  </a:path>
                  <a:path w="468629" h="806450">
                    <a:moveTo>
                      <a:pt x="133819" y="612063"/>
                    </a:moveTo>
                    <a:lnTo>
                      <a:pt x="133451" y="610171"/>
                    </a:lnTo>
                    <a:lnTo>
                      <a:pt x="132486" y="610387"/>
                    </a:lnTo>
                    <a:lnTo>
                      <a:pt x="131406" y="610450"/>
                    </a:lnTo>
                    <a:lnTo>
                      <a:pt x="130340" y="610997"/>
                    </a:lnTo>
                    <a:lnTo>
                      <a:pt x="130784" y="611962"/>
                    </a:lnTo>
                    <a:lnTo>
                      <a:pt x="130898" y="612546"/>
                    </a:lnTo>
                    <a:lnTo>
                      <a:pt x="131889" y="612381"/>
                    </a:lnTo>
                    <a:lnTo>
                      <a:pt x="132867" y="612203"/>
                    </a:lnTo>
                    <a:lnTo>
                      <a:pt x="133819" y="612063"/>
                    </a:lnTo>
                    <a:close/>
                  </a:path>
                  <a:path w="468629" h="806450">
                    <a:moveTo>
                      <a:pt x="136423" y="579272"/>
                    </a:moveTo>
                    <a:lnTo>
                      <a:pt x="136309" y="578700"/>
                    </a:lnTo>
                    <a:lnTo>
                      <a:pt x="136372" y="577773"/>
                    </a:lnTo>
                    <a:lnTo>
                      <a:pt x="136042" y="577570"/>
                    </a:lnTo>
                    <a:lnTo>
                      <a:pt x="135051" y="577011"/>
                    </a:lnTo>
                    <a:lnTo>
                      <a:pt x="133908" y="576745"/>
                    </a:lnTo>
                    <a:lnTo>
                      <a:pt x="132829" y="576364"/>
                    </a:lnTo>
                    <a:lnTo>
                      <a:pt x="132943" y="576961"/>
                    </a:lnTo>
                    <a:lnTo>
                      <a:pt x="132867" y="577862"/>
                    </a:lnTo>
                    <a:lnTo>
                      <a:pt x="133210" y="578065"/>
                    </a:lnTo>
                    <a:lnTo>
                      <a:pt x="134188" y="578637"/>
                    </a:lnTo>
                    <a:lnTo>
                      <a:pt x="135331" y="578891"/>
                    </a:lnTo>
                    <a:lnTo>
                      <a:pt x="136423" y="579272"/>
                    </a:lnTo>
                    <a:close/>
                  </a:path>
                  <a:path w="468629" h="806450">
                    <a:moveTo>
                      <a:pt x="138036" y="327596"/>
                    </a:moveTo>
                    <a:lnTo>
                      <a:pt x="137515" y="326682"/>
                    </a:lnTo>
                    <a:lnTo>
                      <a:pt x="137134" y="325716"/>
                    </a:lnTo>
                    <a:lnTo>
                      <a:pt x="136169" y="324624"/>
                    </a:lnTo>
                    <a:lnTo>
                      <a:pt x="135115" y="324751"/>
                    </a:lnTo>
                    <a:lnTo>
                      <a:pt x="134429" y="324688"/>
                    </a:lnTo>
                    <a:lnTo>
                      <a:pt x="135394" y="326517"/>
                    </a:lnTo>
                    <a:lnTo>
                      <a:pt x="135851" y="327406"/>
                    </a:lnTo>
                    <a:lnTo>
                      <a:pt x="137337" y="327545"/>
                    </a:lnTo>
                    <a:lnTo>
                      <a:pt x="138036" y="327596"/>
                    </a:lnTo>
                    <a:close/>
                  </a:path>
                  <a:path w="468629" h="806450">
                    <a:moveTo>
                      <a:pt x="138620" y="345833"/>
                    </a:moveTo>
                    <a:lnTo>
                      <a:pt x="138366" y="344652"/>
                    </a:lnTo>
                    <a:lnTo>
                      <a:pt x="138239" y="343954"/>
                    </a:lnTo>
                    <a:lnTo>
                      <a:pt x="137185" y="343611"/>
                    </a:lnTo>
                    <a:lnTo>
                      <a:pt x="136093" y="343268"/>
                    </a:lnTo>
                    <a:lnTo>
                      <a:pt x="135013" y="342912"/>
                    </a:lnTo>
                    <a:lnTo>
                      <a:pt x="135128" y="343509"/>
                    </a:lnTo>
                    <a:lnTo>
                      <a:pt x="135051" y="344424"/>
                    </a:lnTo>
                    <a:lnTo>
                      <a:pt x="135394" y="344614"/>
                    </a:lnTo>
                    <a:lnTo>
                      <a:pt x="136372" y="345186"/>
                    </a:lnTo>
                    <a:lnTo>
                      <a:pt x="137528" y="345452"/>
                    </a:lnTo>
                    <a:lnTo>
                      <a:pt x="138620" y="345833"/>
                    </a:lnTo>
                    <a:close/>
                  </a:path>
                  <a:path w="468629" h="806450">
                    <a:moveTo>
                      <a:pt x="143129" y="322846"/>
                    </a:moveTo>
                    <a:lnTo>
                      <a:pt x="142760" y="320979"/>
                    </a:lnTo>
                    <a:lnTo>
                      <a:pt x="141706" y="320649"/>
                    </a:lnTo>
                    <a:lnTo>
                      <a:pt x="140627" y="320294"/>
                    </a:lnTo>
                    <a:lnTo>
                      <a:pt x="139534" y="319951"/>
                    </a:lnTo>
                    <a:lnTo>
                      <a:pt x="139649" y="320535"/>
                    </a:lnTo>
                    <a:lnTo>
                      <a:pt x="139573" y="321449"/>
                    </a:lnTo>
                    <a:lnTo>
                      <a:pt x="139915" y="321652"/>
                    </a:lnTo>
                    <a:lnTo>
                      <a:pt x="140906" y="322211"/>
                    </a:lnTo>
                    <a:lnTo>
                      <a:pt x="142036" y="322478"/>
                    </a:lnTo>
                    <a:lnTo>
                      <a:pt x="143129" y="322846"/>
                    </a:lnTo>
                    <a:close/>
                  </a:path>
                  <a:path w="468629" h="806450">
                    <a:moveTo>
                      <a:pt x="143713" y="341096"/>
                    </a:moveTo>
                    <a:lnTo>
                      <a:pt x="142303" y="338366"/>
                    </a:lnTo>
                    <a:lnTo>
                      <a:pt x="141490" y="338302"/>
                    </a:lnTo>
                    <a:lnTo>
                      <a:pt x="140792" y="338239"/>
                    </a:lnTo>
                    <a:lnTo>
                      <a:pt x="140106" y="338162"/>
                    </a:lnTo>
                    <a:lnTo>
                      <a:pt x="140627" y="339090"/>
                    </a:lnTo>
                    <a:lnTo>
                      <a:pt x="141020" y="340055"/>
                    </a:lnTo>
                    <a:lnTo>
                      <a:pt x="141732" y="340868"/>
                    </a:lnTo>
                    <a:lnTo>
                      <a:pt x="141973" y="341147"/>
                    </a:lnTo>
                    <a:lnTo>
                      <a:pt x="143027" y="341033"/>
                    </a:lnTo>
                    <a:lnTo>
                      <a:pt x="143713" y="341096"/>
                    </a:lnTo>
                    <a:close/>
                  </a:path>
                  <a:path w="468629" h="806450">
                    <a:moveTo>
                      <a:pt x="148856" y="335267"/>
                    </a:moveTo>
                    <a:lnTo>
                      <a:pt x="148412" y="334289"/>
                    </a:lnTo>
                    <a:lnTo>
                      <a:pt x="148297" y="333705"/>
                    </a:lnTo>
                    <a:lnTo>
                      <a:pt x="146329" y="334035"/>
                    </a:lnTo>
                    <a:lnTo>
                      <a:pt x="145376" y="334200"/>
                    </a:lnTo>
                    <a:lnTo>
                      <a:pt x="145745" y="336067"/>
                    </a:lnTo>
                    <a:lnTo>
                      <a:pt x="146723" y="335876"/>
                    </a:lnTo>
                    <a:lnTo>
                      <a:pt x="147802" y="335800"/>
                    </a:lnTo>
                    <a:lnTo>
                      <a:pt x="148590" y="335394"/>
                    </a:lnTo>
                    <a:lnTo>
                      <a:pt x="148856" y="335267"/>
                    </a:lnTo>
                    <a:close/>
                  </a:path>
                  <a:path w="468629" h="806450">
                    <a:moveTo>
                      <a:pt x="159080" y="325767"/>
                    </a:moveTo>
                    <a:lnTo>
                      <a:pt x="158635" y="324815"/>
                    </a:lnTo>
                    <a:lnTo>
                      <a:pt x="158521" y="324218"/>
                    </a:lnTo>
                    <a:lnTo>
                      <a:pt x="157530" y="324383"/>
                    </a:lnTo>
                    <a:lnTo>
                      <a:pt x="156540" y="324561"/>
                    </a:lnTo>
                    <a:lnTo>
                      <a:pt x="155600" y="324713"/>
                    </a:lnTo>
                    <a:lnTo>
                      <a:pt x="155740" y="325424"/>
                    </a:lnTo>
                    <a:lnTo>
                      <a:pt x="155841" y="326009"/>
                    </a:lnTo>
                    <a:lnTo>
                      <a:pt x="155968" y="326593"/>
                    </a:lnTo>
                    <a:lnTo>
                      <a:pt x="156933" y="326390"/>
                    </a:lnTo>
                    <a:lnTo>
                      <a:pt x="158000" y="326326"/>
                    </a:lnTo>
                    <a:lnTo>
                      <a:pt x="158800" y="325920"/>
                    </a:lnTo>
                    <a:lnTo>
                      <a:pt x="159080" y="325767"/>
                    </a:lnTo>
                    <a:close/>
                  </a:path>
                  <a:path w="468629" h="806450">
                    <a:moveTo>
                      <a:pt x="165366" y="618655"/>
                    </a:moveTo>
                    <a:lnTo>
                      <a:pt x="164261" y="618451"/>
                    </a:lnTo>
                    <a:lnTo>
                      <a:pt x="162052" y="618020"/>
                    </a:lnTo>
                    <a:lnTo>
                      <a:pt x="161683" y="618388"/>
                    </a:lnTo>
                    <a:lnTo>
                      <a:pt x="161290" y="618731"/>
                    </a:lnTo>
                    <a:lnTo>
                      <a:pt x="160921" y="619086"/>
                    </a:lnTo>
                    <a:lnTo>
                      <a:pt x="162090" y="619620"/>
                    </a:lnTo>
                    <a:lnTo>
                      <a:pt x="163271" y="620331"/>
                    </a:lnTo>
                    <a:lnTo>
                      <a:pt x="164426" y="620585"/>
                    </a:lnTo>
                    <a:lnTo>
                      <a:pt x="164757" y="620649"/>
                    </a:lnTo>
                    <a:lnTo>
                      <a:pt x="165061" y="619328"/>
                    </a:lnTo>
                    <a:lnTo>
                      <a:pt x="165366" y="618655"/>
                    </a:lnTo>
                    <a:close/>
                  </a:path>
                  <a:path w="468629" h="806450">
                    <a:moveTo>
                      <a:pt x="170141" y="321894"/>
                    </a:moveTo>
                    <a:lnTo>
                      <a:pt x="170014" y="321195"/>
                    </a:lnTo>
                    <a:lnTo>
                      <a:pt x="169786" y="320014"/>
                    </a:lnTo>
                    <a:lnTo>
                      <a:pt x="168808" y="320217"/>
                    </a:lnTo>
                    <a:lnTo>
                      <a:pt x="167728" y="320294"/>
                    </a:lnTo>
                    <a:lnTo>
                      <a:pt x="166941" y="320700"/>
                    </a:lnTo>
                    <a:lnTo>
                      <a:pt x="166662" y="320827"/>
                    </a:lnTo>
                    <a:lnTo>
                      <a:pt x="167106" y="321805"/>
                    </a:lnTo>
                    <a:lnTo>
                      <a:pt x="167233" y="322389"/>
                    </a:lnTo>
                    <a:lnTo>
                      <a:pt x="169202" y="322059"/>
                    </a:lnTo>
                    <a:lnTo>
                      <a:pt x="170141" y="321894"/>
                    </a:lnTo>
                    <a:close/>
                  </a:path>
                  <a:path w="468629" h="806450">
                    <a:moveTo>
                      <a:pt x="170751" y="615302"/>
                    </a:moveTo>
                    <a:lnTo>
                      <a:pt x="170599" y="614603"/>
                    </a:lnTo>
                    <a:lnTo>
                      <a:pt x="170370" y="613435"/>
                    </a:lnTo>
                    <a:lnTo>
                      <a:pt x="169405" y="613625"/>
                    </a:lnTo>
                    <a:lnTo>
                      <a:pt x="168313" y="613702"/>
                    </a:lnTo>
                    <a:lnTo>
                      <a:pt x="167525" y="614108"/>
                    </a:lnTo>
                    <a:lnTo>
                      <a:pt x="167259" y="614260"/>
                    </a:lnTo>
                    <a:lnTo>
                      <a:pt x="167703" y="615213"/>
                    </a:lnTo>
                    <a:lnTo>
                      <a:pt x="167817" y="615797"/>
                    </a:lnTo>
                    <a:lnTo>
                      <a:pt x="168808" y="615632"/>
                    </a:lnTo>
                    <a:lnTo>
                      <a:pt x="169786" y="615480"/>
                    </a:lnTo>
                    <a:lnTo>
                      <a:pt x="170751" y="615302"/>
                    </a:lnTo>
                    <a:close/>
                  </a:path>
                  <a:path w="468629" h="806450">
                    <a:moveTo>
                      <a:pt x="179031" y="289547"/>
                    </a:moveTo>
                    <a:lnTo>
                      <a:pt x="178866" y="288747"/>
                    </a:lnTo>
                    <a:lnTo>
                      <a:pt x="178727" y="287959"/>
                    </a:lnTo>
                    <a:lnTo>
                      <a:pt x="178562" y="287185"/>
                    </a:lnTo>
                    <a:lnTo>
                      <a:pt x="177495" y="287210"/>
                    </a:lnTo>
                    <a:lnTo>
                      <a:pt x="176403" y="287147"/>
                    </a:lnTo>
                    <a:lnTo>
                      <a:pt x="175425" y="287324"/>
                    </a:lnTo>
                    <a:lnTo>
                      <a:pt x="175260" y="287350"/>
                    </a:lnTo>
                    <a:lnTo>
                      <a:pt x="175602" y="288353"/>
                    </a:lnTo>
                    <a:lnTo>
                      <a:pt x="175729" y="288963"/>
                    </a:lnTo>
                    <a:lnTo>
                      <a:pt x="177927" y="289344"/>
                    </a:lnTo>
                    <a:lnTo>
                      <a:pt x="179031" y="289547"/>
                    </a:lnTo>
                    <a:close/>
                  </a:path>
                  <a:path w="468629" h="806450">
                    <a:moveTo>
                      <a:pt x="183997" y="290118"/>
                    </a:moveTo>
                    <a:lnTo>
                      <a:pt x="183159" y="287451"/>
                    </a:lnTo>
                    <a:lnTo>
                      <a:pt x="182727" y="286118"/>
                    </a:lnTo>
                    <a:lnTo>
                      <a:pt x="180174" y="288480"/>
                    </a:lnTo>
                    <a:lnTo>
                      <a:pt x="183997" y="290118"/>
                    </a:lnTo>
                    <a:close/>
                  </a:path>
                  <a:path w="468629" h="806450">
                    <a:moveTo>
                      <a:pt x="185267" y="283743"/>
                    </a:moveTo>
                    <a:lnTo>
                      <a:pt x="182714" y="282663"/>
                    </a:lnTo>
                    <a:lnTo>
                      <a:pt x="181444" y="282105"/>
                    </a:lnTo>
                    <a:lnTo>
                      <a:pt x="181876" y="283438"/>
                    </a:lnTo>
                    <a:lnTo>
                      <a:pt x="182283" y="284784"/>
                    </a:lnTo>
                    <a:lnTo>
                      <a:pt x="182714" y="286118"/>
                    </a:lnTo>
                    <a:lnTo>
                      <a:pt x="184416" y="284543"/>
                    </a:lnTo>
                    <a:lnTo>
                      <a:pt x="185267" y="283743"/>
                    </a:lnTo>
                    <a:close/>
                  </a:path>
                  <a:path w="468629" h="806450">
                    <a:moveTo>
                      <a:pt x="189458" y="373672"/>
                    </a:moveTo>
                    <a:lnTo>
                      <a:pt x="189344" y="373087"/>
                    </a:lnTo>
                    <a:lnTo>
                      <a:pt x="189420" y="372173"/>
                    </a:lnTo>
                    <a:lnTo>
                      <a:pt x="188087" y="371424"/>
                    </a:lnTo>
                    <a:lnTo>
                      <a:pt x="186956" y="371144"/>
                    </a:lnTo>
                    <a:lnTo>
                      <a:pt x="185851" y="370763"/>
                    </a:lnTo>
                    <a:lnTo>
                      <a:pt x="185978" y="371348"/>
                    </a:lnTo>
                    <a:lnTo>
                      <a:pt x="185889" y="372262"/>
                    </a:lnTo>
                    <a:lnTo>
                      <a:pt x="186232" y="372465"/>
                    </a:lnTo>
                    <a:lnTo>
                      <a:pt x="187223" y="373024"/>
                    </a:lnTo>
                    <a:lnTo>
                      <a:pt x="188366" y="373291"/>
                    </a:lnTo>
                    <a:lnTo>
                      <a:pt x="189458" y="373672"/>
                    </a:lnTo>
                    <a:close/>
                  </a:path>
                  <a:path w="468629" h="806450">
                    <a:moveTo>
                      <a:pt x="194602" y="367842"/>
                    </a:moveTo>
                    <a:lnTo>
                      <a:pt x="194157" y="366877"/>
                    </a:lnTo>
                    <a:lnTo>
                      <a:pt x="194043" y="366293"/>
                    </a:lnTo>
                    <a:lnTo>
                      <a:pt x="192074" y="366623"/>
                    </a:lnTo>
                    <a:lnTo>
                      <a:pt x="191122" y="366776"/>
                    </a:lnTo>
                    <a:lnTo>
                      <a:pt x="191490" y="368655"/>
                    </a:lnTo>
                    <a:lnTo>
                      <a:pt x="192455" y="368452"/>
                    </a:lnTo>
                    <a:lnTo>
                      <a:pt x="193535" y="368388"/>
                    </a:lnTo>
                    <a:lnTo>
                      <a:pt x="194602" y="367842"/>
                    </a:lnTo>
                    <a:close/>
                  </a:path>
                  <a:path w="468629" h="806450">
                    <a:moveTo>
                      <a:pt x="195834" y="298958"/>
                    </a:moveTo>
                    <a:lnTo>
                      <a:pt x="195719" y="298361"/>
                    </a:lnTo>
                    <a:lnTo>
                      <a:pt x="195808" y="297459"/>
                    </a:lnTo>
                    <a:lnTo>
                      <a:pt x="195465" y="297256"/>
                    </a:lnTo>
                    <a:lnTo>
                      <a:pt x="194475" y="296684"/>
                    </a:lnTo>
                    <a:lnTo>
                      <a:pt x="193332" y="296418"/>
                    </a:lnTo>
                    <a:lnTo>
                      <a:pt x="192239" y="296049"/>
                    </a:lnTo>
                    <a:lnTo>
                      <a:pt x="192366" y="296621"/>
                    </a:lnTo>
                    <a:lnTo>
                      <a:pt x="192620" y="297916"/>
                    </a:lnTo>
                    <a:lnTo>
                      <a:pt x="193662" y="298259"/>
                    </a:lnTo>
                    <a:lnTo>
                      <a:pt x="195834" y="298958"/>
                    </a:lnTo>
                    <a:close/>
                  </a:path>
                  <a:path w="468629" h="806450">
                    <a:moveTo>
                      <a:pt x="208127" y="468020"/>
                    </a:moveTo>
                    <a:lnTo>
                      <a:pt x="207759" y="466153"/>
                    </a:lnTo>
                    <a:lnTo>
                      <a:pt x="206794" y="466344"/>
                    </a:lnTo>
                    <a:lnTo>
                      <a:pt x="205701" y="466420"/>
                    </a:lnTo>
                    <a:lnTo>
                      <a:pt x="204914" y="466826"/>
                    </a:lnTo>
                    <a:lnTo>
                      <a:pt x="204647" y="466979"/>
                    </a:lnTo>
                    <a:lnTo>
                      <a:pt x="205079" y="467931"/>
                    </a:lnTo>
                    <a:lnTo>
                      <a:pt x="205193" y="468515"/>
                    </a:lnTo>
                    <a:lnTo>
                      <a:pt x="206184" y="468363"/>
                    </a:lnTo>
                    <a:lnTo>
                      <a:pt x="207175" y="468198"/>
                    </a:lnTo>
                    <a:lnTo>
                      <a:pt x="208127" y="468020"/>
                    </a:lnTo>
                    <a:close/>
                  </a:path>
                  <a:path w="468629" h="806450">
                    <a:moveTo>
                      <a:pt x="214477" y="347319"/>
                    </a:moveTo>
                    <a:lnTo>
                      <a:pt x="213804" y="347256"/>
                    </a:lnTo>
                    <a:lnTo>
                      <a:pt x="213106" y="347205"/>
                    </a:lnTo>
                    <a:lnTo>
                      <a:pt x="212293" y="347129"/>
                    </a:lnTo>
                    <a:lnTo>
                      <a:pt x="212166" y="347967"/>
                    </a:lnTo>
                    <a:lnTo>
                      <a:pt x="212051" y="348830"/>
                    </a:lnTo>
                    <a:lnTo>
                      <a:pt x="211924" y="349694"/>
                    </a:lnTo>
                    <a:lnTo>
                      <a:pt x="212610" y="349745"/>
                    </a:lnTo>
                    <a:lnTo>
                      <a:pt x="213753" y="350062"/>
                    </a:lnTo>
                    <a:lnTo>
                      <a:pt x="214299" y="349110"/>
                    </a:lnTo>
                    <a:lnTo>
                      <a:pt x="214312" y="348170"/>
                    </a:lnTo>
                    <a:lnTo>
                      <a:pt x="214477" y="347319"/>
                    </a:lnTo>
                    <a:close/>
                  </a:path>
                  <a:path w="468629" h="806450">
                    <a:moveTo>
                      <a:pt x="215226" y="274701"/>
                    </a:moveTo>
                    <a:lnTo>
                      <a:pt x="214757" y="273786"/>
                    </a:lnTo>
                    <a:lnTo>
                      <a:pt x="214274" y="272872"/>
                    </a:lnTo>
                    <a:lnTo>
                      <a:pt x="213817" y="271983"/>
                    </a:lnTo>
                    <a:lnTo>
                      <a:pt x="212318" y="271843"/>
                    </a:lnTo>
                    <a:lnTo>
                      <a:pt x="211632" y="271792"/>
                    </a:lnTo>
                    <a:lnTo>
                      <a:pt x="212140" y="272694"/>
                    </a:lnTo>
                    <a:lnTo>
                      <a:pt x="212534" y="273685"/>
                    </a:lnTo>
                    <a:lnTo>
                      <a:pt x="213499" y="274777"/>
                    </a:lnTo>
                    <a:lnTo>
                      <a:pt x="214541" y="274637"/>
                    </a:lnTo>
                    <a:lnTo>
                      <a:pt x="215226" y="274701"/>
                    </a:lnTo>
                    <a:close/>
                  </a:path>
                  <a:path w="468629" h="806450">
                    <a:moveTo>
                      <a:pt x="245656" y="321513"/>
                    </a:moveTo>
                    <a:lnTo>
                      <a:pt x="244246" y="318795"/>
                    </a:lnTo>
                    <a:lnTo>
                      <a:pt x="242062" y="318592"/>
                    </a:lnTo>
                    <a:lnTo>
                      <a:pt x="242570" y="319506"/>
                    </a:lnTo>
                    <a:lnTo>
                      <a:pt x="242963" y="320484"/>
                    </a:lnTo>
                    <a:lnTo>
                      <a:pt x="243674" y="321297"/>
                    </a:lnTo>
                    <a:lnTo>
                      <a:pt x="243928" y="321576"/>
                    </a:lnTo>
                    <a:lnTo>
                      <a:pt x="244970" y="321449"/>
                    </a:lnTo>
                    <a:lnTo>
                      <a:pt x="245656" y="321513"/>
                    </a:lnTo>
                    <a:close/>
                  </a:path>
                  <a:path w="468629" h="806450">
                    <a:moveTo>
                      <a:pt x="249936" y="379006"/>
                    </a:moveTo>
                    <a:lnTo>
                      <a:pt x="249097" y="376339"/>
                    </a:lnTo>
                    <a:lnTo>
                      <a:pt x="248666" y="375005"/>
                    </a:lnTo>
                    <a:lnTo>
                      <a:pt x="246964" y="376567"/>
                    </a:lnTo>
                    <a:lnTo>
                      <a:pt x="246113" y="377367"/>
                    </a:lnTo>
                    <a:lnTo>
                      <a:pt x="247396" y="377901"/>
                    </a:lnTo>
                    <a:lnTo>
                      <a:pt x="248666" y="378460"/>
                    </a:lnTo>
                    <a:lnTo>
                      <a:pt x="249936" y="379006"/>
                    </a:lnTo>
                    <a:close/>
                  </a:path>
                  <a:path w="468629" h="806450">
                    <a:moveTo>
                      <a:pt x="251739" y="427405"/>
                    </a:moveTo>
                    <a:lnTo>
                      <a:pt x="251282" y="426440"/>
                    </a:lnTo>
                    <a:lnTo>
                      <a:pt x="251167" y="425843"/>
                    </a:lnTo>
                    <a:lnTo>
                      <a:pt x="250202" y="426021"/>
                    </a:lnTo>
                    <a:lnTo>
                      <a:pt x="249212" y="426173"/>
                    </a:lnTo>
                    <a:lnTo>
                      <a:pt x="248246" y="426339"/>
                    </a:lnTo>
                    <a:lnTo>
                      <a:pt x="248399" y="427037"/>
                    </a:lnTo>
                    <a:lnTo>
                      <a:pt x="248500" y="427634"/>
                    </a:lnTo>
                    <a:lnTo>
                      <a:pt x="248615" y="428218"/>
                    </a:lnTo>
                    <a:lnTo>
                      <a:pt x="249593" y="428015"/>
                    </a:lnTo>
                    <a:lnTo>
                      <a:pt x="250685" y="427939"/>
                    </a:lnTo>
                    <a:lnTo>
                      <a:pt x="251472" y="427532"/>
                    </a:lnTo>
                    <a:lnTo>
                      <a:pt x="251739" y="427405"/>
                    </a:lnTo>
                    <a:close/>
                  </a:path>
                  <a:path w="468629" h="806450">
                    <a:moveTo>
                      <a:pt x="259359" y="421360"/>
                    </a:moveTo>
                    <a:lnTo>
                      <a:pt x="258406" y="419544"/>
                    </a:lnTo>
                    <a:lnTo>
                      <a:pt x="257949" y="418655"/>
                    </a:lnTo>
                    <a:lnTo>
                      <a:pt x="255752" y="418452"/>
                    </a:lnTo>
                    <a:lnTo>
                      <a:pt x="256273" y="419366"/>
                    </a:lnTo>
                    <a:lnTo>
                      <a:pt x="256654" y="420344"/>
                    </a:lnTo>
                    <a:lnTo>
                      <a:pt x="257378" y="421157"/>
                    </a:lnTo>
                    <a:lnTo>
                      <a:pt x="257632" y="421424"/>
                    </a:lnTo>
                    <a:lnTo>
                      <a:pt x="258660" y="421309"/>
                    </a:lnTo>
                    <a:lnTo>
                      <a:pt x="259359" y="421360"/>
                    </a:lnTo>
                    <a:close/>
                  </a:path>
                  <a:path w="468629" h="806450">
                    <a:moveTo>
                      <a:pt x="269049" y="409244"/>
                    </a:moveTo>
                    <a:lnTo>
                      <a:pt x="268363" y="409181"/>
                    </a:lnTo>
                    <a:lnTo>
                      <a:pt x="267233" y="408863"/>
                    </a:lnTo>
                    <a:lnTo>
                      <a:pt x="267081" y="409105"/>
                    </a:lnTo>
                    <a:lnTo>
                      <a:pt x="266661" y="409803"/>
                    </a:lnTo>
                    <a:lnTo>
                      <a:pt x="266649" y="410756"/>
                    </a:lnTo>
                    <a:lnTo>
                      <a:pt x="266484" y="411607"/>
                    </a:lnTo>
                    <a:lnTo>
                      <a:pt x="268668" y="411810"/>
                    </a:lnTo>
                    <a:lnTo>
                      <a:pt x="269049" y="409244"/>
                    </a:lnTo>
                    <a:close/>
                  </a:path>
                  <a:path w="468629" h="806450">
                    <a:moveTo>
                      <a:pt x="272808" y="321297"/>
                    </a:moveTo>
                    <a:lnTo>
                      <a:pt x="272326" y="320395"/>
                    </a:lnTo>
                    <a:lnTo>
                      <a:pt x="271399" y="318592"/>
                    </a:lnTo>
                    <a:lnTo>
                      <a:pt x="269887" y="318452"/>
                    </a:lnTo>
                    <a:lnTo>
                      <a:pt x="269214" y="318401"/>
                    </a:lnTo>
                    <a:lnTo>
                      <a:pt x="269722" y="319303"/>
                    </a:lnTo>
                    <a:lnTo>
                      <a:pt x="270116" y="320294"/>
                    </a:lnTo>
                    <a:lnTo>
                      <a:pt x="271081" y="321373"/>
                    </a:lnTo>
                    <a:lnTo>
                      <a:pt x="272110" y="321246"/>
                    </a:lnTo>
                    <a:lnTo>
                      <a:pt x="272808" y="321297"/>
                    </a:lnTo>
                    <a:close/>
                  </a:path>
                  <a:path w="468629" h="806450">
                    <a:moveTo>
                      <a:pt x="275780" y="290423"/>
                    </a:moveTo>
                    <a:lnTo>
                      <a:pt x="274421" y="290296"/>
                    </a:lnTo>
                    <a:lnTo>
                      <a:pt x="273596" y="290233"/>
                    </a:lnTo>
                    <a:lnTo>
                      <a:pt x="273481" y="291071"/>
                    </a:lnTo>
                    <a:lnTo>
                      <a:pt x="273227" y="292798"/>
                    </a:lnTo>
                    <a:lnTo>
                      <a:pt x="273913" y="292849"/>
                    </a:lnTo>
                    <a:lnTo>
                      <a:pt x="275043" y="293166"/>
                    </a:lnTo>
                    <a:lnTo>
                      <a:pt x="275196" y="292925"/>
                    </a:lnTo>
                    <a:lnTo>
                      <a:pt x="275602" y="292227"/>
                    </a:lnTo>
                    <a:lnTo>
                      <a:pt x="275615" y="291287"/>
                    </a:lnTo>
                    <a:lnTo>
                      <a:pt x="275780" y="290423"/>
                    </a:lnTo>
                    <a:close/>
                  </a:path>
                  <a:path w="468629" h="806450">
                    <a:moveTo>
                      <a:pt x="283387" y="405307"/>
                    </a:moveTo>
                    <a:lnTo>
                      <a:pt x="283273" y="404723"/>
                    </a:lnTo>
                    <a:lnTo>
                      <a:pt x="283349" y="403809"/>
                    </a:lnTo>
                    <a:lnTo>
                      <a:pt x="282016" y="403059"/>
                    </a:lnTo>
                    <a:lnTo>
                      <a:pt x="280873" y="402780"/>
                    </a:lnTo>
                    <a:lnTo>
                      <a:pt x="279781" y="402399"/>
                    </a:lnTo>
                    <a:lnTo>
                      <a:pt x="280149" y="404279"/>
                    </a:lnTo>
                    <a:lnTo>
                      <a:pt x="282282" y="404964"/>
                    </a:lnTo>
                    <a:lnTo>
                      <a:pt x="283387" y="405307"/>
                    </a:lnTo>
                    <a:close/>
                  </a:path>
                  <a:path w="468629" h="806450">
                    <a:moveTo>
                      <a:pt x="287972" y="397929"/>
                    </a:moveTo>
                    <a:lnTo>
                      <a:pt x="287286" y="397852"/>
                    </a:lnTo>
                    <a:lnTo>
                      <a:pt x="286600" y="397802"/>
                    </a:lnTo>
                    <a:lnTo>
                      <a:pt x="285788" y="397725"/>
                    </a:lnTo>
                    <a:lnTo>
                      <a:pt x="285648" y="398564"/>
                    </a:lnTo>
                    <a:lnTo>
                      <a:pt x="285419" y="400291"/>
                    </a:lnTo>
                    <a:lnTo>
                      <a:pt x="286092" y="400354"/>
                    </a:lnTo>
                    <a:lnTo>
                      <a:pt x="287235" y="400672"/>
                    </a:lnTo>
                    <a:lnTo>
                      <a:pt x="287388" y="400431"/>
                    </a:lnTo>
                    <a:lnTo>
                      <a:pt x="287794" y="399719"/>
                    </a:lnTo>
                    <a:lnTo>
                      <a:pt x="287807" y="398767"/>
                    </a:lnTo>
                    <a:lnTo>
                      <a:pt x="287972" y="397929"/>
                    </a:lnTo>
                    <a:close/>
                  </a:path>
                  <a:path w="468629" h="806450">
                    <a:moveTo>
                      <a:pt x="301955" y="300507"/>
                    </a:moveTo>
                    <a:lnTo>
                      <a:pt x="301840" y="299935"/>
                    </a:lnTo>
                    <a:lnTo>
                      <a:pt x="301917" y="299021"/>
                    </a:lnTo>
                    <a:lnTo>
                      <a:pt x="301574" y="298818"/>
                    </a:lnTo>
                    <a:lnTo>
                      <a:pt x="300596" y="298259"/>
                    </a:lnTo>
                    <a:lnTo>
                      <a:pt x="299453" y="297980"/>
                    </a:lnTo>
                    <a:lnTo>
                      <a:pt x="298361" y="297599"/>
                    </a:lnTo>
                    <a:lnTo>
                      <a:pt x="298729" y="299491"/>
                    </a:lnTo>
                    <a:lnTo>
                      <a:pt x="301955" y="300507"/>
                    </a:lnTo>
                    <a:close/>
                  </a:path>
                  <a:path w="468629" h="806450">
                    <a:moveTo>
                      <a:pt x="304457" y="282562"/>
                    </a:moveTo>
                    <a:lnTo>
                      <a:pt x="303758" y="282498"/>
                    </a:lnTo>
                    <a:lnTo>
                      <a:pt x="302628" y="282168"/>
                    </a:lnTo>
                    <a:lnTo>
                      <a:pt x="302488" y="282435"/>
                    </a:lnTo>
                    <a:lnTo>
                      <a:pt x="302082" y="283133"/>
                    </a:lnTo>
                    <a:lnTo>
                      <a:pt x="302069" y="284086"/>
                    </a:lnTo>
                    <a:lnTo>
                      <a:pt x="301891" y="284924"/>
                    </a:lnTo>
                    <a:lnTo>
                      <a:pt x="302577" y="284988"/>
                    </a:lnTo>
                    <a:lnTo>
                      <a:pt x="303707" y="285305"/>
                    </a:lnTo>
                    <a:lnTo>
                      <a:pt x="303860" y="285064"/>
                    </a:lnTo>
                    <a:lnTo>
                      <a:pt x="304279" y="284365"/>
                    </a:lnTo>
                    <a:lnTo>
                      <a:pt x="304292" y="283413"/>
                    </a:lnTo>
                    <a:lnTo>
                      <a:pt x="304457" y="282562"/>
                    </a:lnTo>
                    <a:close/>
                  </a:path>
                  <a:path w="468629" h="806450">
                    <a:moveTo>
                      <a:pt x="317144" y="423113"/>
                    </a:moveTo>
                    <a:lnTo>
                      <a:pt x="316776" y="421246"/>
                    </a:lnTo>
                    <a:lnTo>
                      <a:pt x="315810" y="421436"/>
                    </a:lnTo>
                    <a:lnTo>
                      <a:pt x="314718" y="421513"/>
                    </a:lnTo>
                    <a:lnTo>
                      <a:pt x="313931" y="421919"/>
                    </a:lnTo>
                    <a:lnTo>
                      <a:pt x="313664" y="422071"/>
                    </a:lnTo>
                    <a:lnTo>
                      <a:pt x="314096" y="423024"/>
                    </a:lnTo>
                    <a:lnTo>
                      <a:pt x="314223" y="423608"/>
                    </a:lnTo>
                    <a:lnTo>
                      <a:pt x="315201" y="423456"/>
                    </a:lnTo>
                    <a:lnTo>
                      <a:pt x="316191" y="423291"/>
                    </a:lnTo>
                    <a:lnTo>
                      <a:pt x="317144" y="423113"/>
                    </a:lnTo>
                    <a:close/>
                  </a:path>
                  <a:path w="468629" h="806450">
                    <a:moveTo>
                      <a:pt x="324421" y="414121"/>
                    </a:moveTo>
                    <a:lnTo>
                      <a:pt x="323748" y="414058"/>
                    </a:lnTo>
                    <a:lnTo>
                      <a:pt x="323049" y="414007"/>
                    </a:lnTo>
                    <a:lnTo>
                      <a:pt x="322237" y="413931"/>
                    </a:lnTo>
                    <a:lnTo>
                      <a:pt x="322110" y="414769"/>
                    </a:lnTo>
                    <a:lnTo>
                      <a:pt x="321995" y="415632"/>
                    </a:lnTo>
                    <a:lnTo>
                      <a:pt x="321868" y="416496"/>
                    </a:lnTo>
                    <a:lnTo>
                      <a:pt x="322554" y="416547"/>
                    </a:lnTo>
                    <a:lnTo>
                      <a:pt x="323697" y="416864"/>
                    </a:lnTo>
                    <a:lnTo>
                      <a:pt x="324243" y="415912"/>
                    </a:lnTo>
                    <a:lnTo>
                      <a:pt x="324256" y="414972"/>
                    </a:lnTo>
                    <a:lnTo>
                      <a:pt x="324421" y="414121"/>
                    </a:lnTo>
                    <a:close/>
                  </a:path>
                  <a:path w="468629" h="806450">
                    <a:moveTo>
                      <a:pt x="326491" y="149504"/>
                    </a:moveTo>
                    <a:lnTo>
                      <a:pt x="325259" y="149618"/>
                    </a:lnTo>
                    <a:lnTo>
                      <a:pt x="323481" y="149326"/>
                    </a:lnTo>
                    <a:lnTo>
                      <a:pt x="322884" y="149948"/>
                    </a:lnTo>
                    <a:lnTo>
                      <a:pt x="321818" y="150990"/>
                    </a:lnTo>
                    <a:lnTo>
                      <a:pt x="321487" y="152615"/>
                    </a:lnTo>
                    <a:lnTo>
                      <a:pt x="320713" y="154317"/>
                    </a:lnTo>
                    <a:lnTo>
                      <a:pt x="322643" y="154139"/>
                    </a:lnTo>
                    <a:lnTo>
                      <a:pt x="324485" y="154444"/>
                    </a:lnTo>
                    <a:lnTo>
                      <a:pt x="325920" y="152679"/>
                    </a:lnTo>
                    <a:lnTo>
                      <a:pt x="326034" y="150977"/>
                    </a:lnTo>
                    <a:lnTo>
                      <a:pt x="326491" y="149504"/>
                    </a:lnTo>
                    <a:close/>
                  </a:path>
                  <a:path w="468629" h="806450">
                    <a:moveTo>
                      <a:pt x="326796" y="364998"/>
                    </a:moveTo>
                    <a:lnTo>
                      <a:pt x="326326" y="364083"/>
                    </a:lnTo>
                    <a:lnTo>
                      <a:pt x="325386" y="362292"/>
                    </a:lnTo>
                    <a:lnTo>
                      <a:pt x="323202" y="362089"/>
                    </a:lnTo>
                    <a:lnTo>
                      <a:pt x="323710" y="362991"/>
                    </a:lnTo>
                    <a:lnTo>
                      <a:pt x="324104" y="363982"/>
                    </a:lnTo>
                    <a:lnTo>
                      <a:pt x="324815" y="364794"/>
                    </a:lnTo>
                    <a:lnTo>
                      <a:pt x="325069" y="365061"/>
                    </a:lnTo>
                    <a:lnTo>
                      <a:pt x="326110" y="364947"/>
                    </a:lnTo>
                    <a:lnTo>
                      <a:pt x="326796" y="364998"/>
                    </a:lnTo>
                    <a:close/>
                  </a:path>
                  <a:path w="468629" h="806450">
                    <a:moveTo>
                      <a:pt x="330720" y="160489"/>
                    </a:moveTo>
                    <a:lnTo>
                      <a:pt x="330238" y="158940"/>
                    </a:lnTo>
                    <a:lnTo>
                      <a:pt x="330187" y="157619"/>
                    </a:lnTo>
                    <a:lnTo>
                      <a:pt x="324853" y="159143"/>
                    </a:lnTo>
                    <a:lnTo>
                      <a:pt x="326123" y="161137"/>
                    </a:lnTo>
                    <a:lnTo>
                      <a:pt x="327025" y="162534"/>
                    </a:lnTo>
                    <a:lnTo>
                      <a:pt x="328129" y="162217"/>
                    </a:lnTo>
                    <a:lnTo>
                      <a:pt x="329857" y="162217"/>
                    </a:lnTo>
                    <a:lnTo>
                      <a:pt x="330720" y="160489"/>
                    </a:lnTo>
                    <a:close/>
                  </a:path>
                  <a:path w="468629" h="806450">
                    <a:moveTo>
                      <a:pt x="337718" y="404901"/>
                    </a:moveTo>
                    <a:lnTo>
                      <a:pt x="337350" y="403021"/>
                    </a:lnTo>
                    <a:lnTo>
                      <a:pt x="335216" y="402348"/>
                    </a:lnTo>
                    <a:lnTo>
                      <a:pt x="334124" y="401993"/>
                    </a:lnTo>
                    <a:lnTo>
                      <a:pt x="334238" y="402577"/>
                    </a:lnTo>
                    <a:lnTo>
                      <a:pt x="334162" y="403491"/>
                    </a:lnTo>
                    <a:lnTo>
                      <a:pt x="334505" y="403694"/>
                    </a:lnTo>
                    <a:lnTo>
                      <a:pt x="335495" y="404253"/>
                    </a:lnTo>
                    <a:lnTo>
                      <a:pt x="336626" y="404520"/>
                    </a:lnTo>
                    <a:lnTo>
                      <a:pt x="337718" y="404901"/>
                    </a:lnTo>
                    <a:close/>
                  </a:path>
                  <a:path w="468629" h="806450">
                    <a:moveTo>
                      <a:pt x="340969" y="314350"/>
                    </a:moveTo>
                    <a:lnTo>
                      <a:pt x="340448" y="313423"/>
                    </a:lnTo>
                    <a:lnTo>
                      <a:pt x="340055" y="312445"/>
                    </a:lnTo>
                    <a:lnTo>
                      <a:pt x="339356" y="311645"/>
                    </a:lnTo>
                    <a:lnTo>
                      <a:pt x="339115" y="311365"/>
                    </a:lnTo>
                    <a:lnTo>
                      <a:pt x="338048" y="311480"/>
                    </a:lnTo>
                    <a:lnTo>
                      <a:pt x="337362" y="311416"/>
                    </a:lnTo>
                    <a:lnTo>
                      <a:pt x="338315" y="313258"/>
                    </a:lnTo>
                    <a:lnTo>
                      <a:pt x="338785" y="314147"/>
                    </a:lnTo>
                    <a:lnTo>
                      <a:pt x="339585" y="314210"/>
                    </a:lnTo>
                    <a:lnTo>
                      <a:pt x="340283" y="314274"/>
                    </a:lnTo>
                    <a:lnTo>
                      <a:pt x="340969" y="314350"/>
                    </a:lnTo>
                    <a:close/>
                  </a:path>
                  <a:path w="468629" h="806450">
                    <a:moveTo>
                      <a:pt x="349211" y="78206"/>
                    </a:moveTo>
                    <a:lnTo>
                      <a:pt x="345643" y="76746"/>
                    </a:lnTo>
                    <a:lnTo>
                      <a:pt x="344385" y="76212"/>
                    </a:lnTo>
                    <a:lnTo>
                      <a:pt x="343090" y="75679"/>
                    </a:lnTo>
                    <a:lnTo>
                      <a:pt x="343560" y="77038"/>
                    </a:lnTo>
                    <a:lnTo>
                      <a:pt x="343674" y="78562"/>
                    </a:lnTo>
                    <a:lnTo>
                      <a:pt x="344614" y="79692"/>
                    </a:lnTo>
                    <a:lnTo>
                      <a:pt x="345274" y="80505"/>
                    </a:lnTo>
                    <a:lnTo>
                      <a:pt x="347052" y="80797"/>
                    </a:lnTo>
                    <a:lnTo>
                      <a:pt x="348335" y="81330"/>
                    </a:lnTo>
                    <a:lnTo>
                      <a:pt x="348703" y="80060"/>
                    </a:lnTo>
                    <a:lnTo>
                      <a:pt x="349046" y="78778"/>
                    </a:lnTo>
                    <a:lnTo>
                      <a:pt x="349211" y="78206"/>
                    </a:lnTo>
                    <a:close/>
                  </a:path>
                  <a:path w="468629" h="806450">
                    <a:moveTo>
                      <a:pt x="352691" y="128155"/>
                    </a:moveTo>
                    <a:lnTo>
                      <a:pt x="351612" y="126644"/>
                    </a:lnTo>
                    <a:lnTo>
                      <a:pt x="350862" y="125031"/>
                    </a:lnTo>
                    <a:lnTo>
                      <a:pt x="349211" y="126085"/>
                    </a:lnTo>
                    <a:lnTo>
                      <a:pt x="347649" y="126809"/>
                    </a:lnTo>
                    <a:lnTo>
                      <a:pt x="346621" y="127914"/>
                    </a:lnTo>
                    <a:lnTo>
                      <a:pt x="346303" y="128270"/>
                    </a:lnTo>
                    <a:lnTo>
                      <a:pt x="347433" y="129692"/>
                    </a:lnTo>
                    <a:lnTo>
                      <a:pt x="347903" y="130632"/>
                    </a:lnTo>
                    <a:lnTo>
                      <a:pt x="349427" y="129933"/>
                    </a:lnTo>
                    <a:lnTo>
                      <a:pt x="351116" y="129387"/>
                    </a:lnTo>
                    <a:lnTo>
                      <a:pt x="352361" y="128422"/>
                    </a:lnTo>
                    <a:lnTo>
                      <a:pt x="352691" y="128155"/>
                    </a:lnTo>
                    <a:close/>
                  </a:path>
                  <a:path w="468629" h="806450">
                    <a:moveTo>
                      <a:pt x="356692" y="133997"/>
                    </a:moveTo>
                    <a:lnTo>
                      <a:pt x="355028" y="134505"/>
                    </a:lnTo>
                    <a:lnTo>
                      <a:pt x="353085" y="134708"/>
                    </a:lnTo>
                    <a:lnTo>
                      <a:pt x="351155" y="136067"/>
                    </a:lnTo>
                    <a:lnTo>
                      <a:pt x="351624" y="137642"/>
                    </a:lnTo>
                    <a:lnTo>
                      <a:pt x="351586" y="138747"/>
                    </a:lnTo>
                    <a:lnTo>
                      <a:pt x="356539" y="137769"/>
                    </a:lnTo>
                    <a:lnTo>
                      <a:pt x="356654" y="135089"/>
                    </a:lnTo>
                    <a:lnTo>
                      <a:pt x="356692" y="133997"/>
                    </a:lnTo>
                    <a:close/>
                  </a:path>
                  <a:path w="468629" h="806450">
                    <a:moveTo>
                      <a:pt x="359244" y="390131"/>
                    </a:moveTo>
                    <a:lnTo>
                      <a:pt x="358787" y="389178"/>
                    </a:lnTo>
                    <a:lnTo>
                      <a:pt x="358673" y="388581"/>
                    </a:lnTo>
                    <a:lnTo>
                      <a:pt x="356704" y="388912"/>
                    </a:lnTo>
                    <a:lnTo>
                      <a:pt x="355752" y="389077"/>
                    </a:lnTo>
                    <a:lnTo>
                      <a:pt x="355892" y="389775"/>
                    </a:lnTo>
                    <a:lnTo>
                      <a:pt x="355993" y="390372"/>
                    </a:lnTo>
                    <a:lnTo>
                      <a:pt x="356120" y="390956"/>
                    </a:lnTo>
                    <a:lnTo>
                      <a:pt x="357085" y="390753"/>
                    </a:lnTo>
                    <a:lnTo>
                      <a:pt x="358178" y="390677"/>
                    </a:lnTo>
                    <a:lnTo>
                      <a:pt x="359244" y="390131"/>
                    </a:lnTo>
                    <a:close/>
                  </a:path>
                  <a:path w="468629" h="806450">
                    <a:moveTo>
                      <a:pt x="369671" y="123177"/>
                    </a:moveTo>
                    <a:lnTo>
                      <a:pt x="369531" y="123037"/>
                    </a:lnTo>
                    <a:lnTo>
                      <a:pt x="368211" y="121602"/>
                    </a:lnTo>
                    <a:lnTo>
                      <a:pt x="366661" y="120269"/>
                    </a:lnTo>
                    <a:lnTo>
                      <a:pt x="364896" y="118668"/>
                    </a:lnTo>
                    <a:lnTo>
                      <a:pt x="364134" y="119570"/>
                    </a:lnTo>
                    <a:lnTo>
                      <a:pt x="363067" y="120548"/>
                    </a:lnTo>
                    <a:lnTo>
                      <a:pt x="363232" y="120700"/>
                    </a:lnTo>
                    <a:lnTo>
                      <a:pt x="364667" y="122085"/>
                    </a:lnTo>
                    <a:lnTo>
                      <a:pt x="366268" y="123342"/>
                    </a:lnTo>
                    <a:lnTo>
                      <a:pt x="367931" y="124523"/>
                    </a:lnTo>
                    <a:lnTo>
                      <a:pt x="369671" y="123177"/>
                    </a:lnTo>
                    <a:close/>
                  </a:path>
                  <a:path w="468629" h="806450">
                    <a:moveTo>
                      <a:pt x="382282" y="396087"/>
                    </a:moveTo>
                    <a:lnTo>
                      <a:pt x="381939" y="395973"/>
                    </a:lnTo>
                    <a:lnTo>
                      <a:pt x="381609" y="395871"/>
                    </a:lnTo>
                    <a:lnTo>
                      <a:pt x="381254" y="395770"/>
                    </a:lnTo>
                    <a:lnTo>
                      <a:pt x="381330" y="396113"/>
                    </a:lnTo>
                    <a:lnTo>
                      <a:pt x="381355" y="396519"/>
                    </a:lnTo>
                    <a:lnTo>
                      <a:pt x="381419" y="396875"/>
                    </a:lnTo>
                    <a:lnTo>
                      <a:pt x="381711" y="396621"/>
                    </a:lnTo>
                    <a:lnTo>
                      <a:pt x="381990" y="396354"/>
                    </a:lnTo>
                    <a:lnTo>
                      <a:pt x="382282" y="396087"/>
                    </a:lnTo>
                    <a:close/>
                  </a:path>
                  <a:path w="468629" h="806450">
                    <a:moveTo>
                      <a:pt x="391922" y="29362"/>
                    </a:moveTo>
                    <a:lnTo>
                      <a:pt x="390131" y="28930"/>
                    </a:lnTo>
                    <a:lnTo>
                      <a:pt x="387832" y="27825"/>
                    </a:lnTo>
                    <a:lnTo>
                      <a:pt x="385394" y="28752"/>
                    </a:lnTo>
                    <a:lnTo>
                      <a:pt x="385114" y="30619"/>
                    </a:lnTo>
                    <a:lnTo>
                      <a:pt x="383603" y="33299"/>
                    </a:lnTo>
                    <a:lnTo>
                      <a:pt x="386740" y="32385"/>
                    </a:lnTo>
                    <a:lnTo>
                      <a:pt x="388264" y="32131"/>
                    </a:lnTo>
                    <a:lnTo>
                      <a:pt x="390486" y="31026"/>
                    </a:lnTo>
                    <a:lnTo>
                      <a:pt x="391121" y="30099"/>
                    </a:lnTo>
                    <a:lnTo>
                      <a:pt x="391922" y="29362"/>
                    </a:lnTo>
                    <a:close/>
                  </a:path>
                  <a:path w="468629" h="806450">
                    <a:moveTo>
                      <a:pt x="405104" y="195376"/>
                    </a:moveTo>
                    <a:lnTo>
                      <a:pt x="403440" y="195884"/>
                    </a:lnTo>
                    <a:lnTo>
                      <a:pt x="401510" y="196088"/>
                    </a:lnTo>
                    <a:lnTo>
                      <a:pt x="400240" y="196964"/>
                    </a:lnTo>
                    <a:lnTo>
                      <a:pt x="399567" y="197446"/>
                    </a:lnTo>
                    <a:lnTo>
                      <a:pt x="400037" y="199021"/>
                    </a:lnTo>
                    <a:lnTo>
                      <a:pt x="399999" y="200113"/>
                    </a:lnTo>
                    <a:lnTo>
                      <a:pt x="403479" y="199428"/>
                    </a:lnTo>
                    <a:lnTo>
                      <a:pt x="404952" y="199148"/>
                    </a:lnTo>
                    <a:lnTo>
                      <a:pt x="405028" y="197548"/>
                    </a:lnTo>
                    <a:lnTo>
                      <a:pt x="405104" y="195376"/>
                    </a:lnTo>
                    <a:close/>
                  </a:path>
                  <a:path w="468629" h="806450">
                    <a:moveTo>
                      <a:pt x="409816" y="356730"/>
                    </a:moveTo>
                    <a:lnTo>
                      <a:pt x="409308" y="355828"/>
                    </a:lnTo>
                    <a:lnTo>
                      <a:pt x="408914" y="354863"/>
                    </a:lnTo>
                    <a:lnTo>
                      <a:pt x="408203" y="354063"/>
                    </a:lnTo>
                    <a:lnTo>
                      <a:pt x="407949" y="353758"/>
                    </a:lnTo>
                    <a:lnTo>
                      <a:pt x="406895" y="353898"/>
                    </a:lnTo>
                    <a:lnTo>
                      <a:pt x="406222" y="353834"/>
                    </a:lnTo>
                    <a:lnTo>
                      <a:pt x="406704" y="354749"/>
                    </a:lnTo>
                    <a:lnTo>
                      <a:pt x="407631" y="356552"/>
                    </a:lnTo>
                    <a:lnTo>
                      <a:pt x="409130" y="356692"/>
                    </a:lnTo>
                    <a:lnTo>
                      <a:pt x="409816" y="356730"/>
                    </a:lnTo>
                    <a:close/>
                  </a:path>
                  <a:path w="468629" h="806450">
                    <a:moveTo>
                      <a:pt x="411403" y="79324"/>
                    </a:moveTo>
                    <a:lnTo>
                      <a:pt x="410921" y="77774"/>
                    </a:lnTo>
                    <a:lnTo>
                      <a:pt x="410845" y="76466"/>
                    </a:lnTo>
                    <a:lnTo>
                      <a:pt x="409740" y="76771"/>
                    </a:lnTo>
                    <a:lnTo>
                      <a:pt x="408635" y="77101"/>
                    </a:lnTo>
                    <a:lnTo>
                      <a:pt x="405523" y="77978"/>
                    </a:lnTo>
                    <a:lnTo>
                      <a:pt x="407695" y="81381"/>
                    </a:lnTo>
                    <a:lnTo>
                      <a:pt x="408813" y="81051"/>
                    </a:lnTo>
                    <a:lnTo>
                      <a:pt x="410527" y="81051"/>
                    </a:lnTo>
                    <a:lnTo>
                      <a:pt x="410883" y="80340"/>
                    </a:lnTo>
                    <a:lnTo>
                      <a:pt x="411403" y="79324"/>
                    </a:lnTo>
                    <a:close/>
                  </a:path>
                  <a:path w="468629" h="806450">
                    <a:moveTo>
                      <a:pt x="426923" y="0"/>
                    </a:moveTo>
                    <a:lnTo>
                      <a:pt x="425678" y="101"/>
                    </a:lnTo>
                    <a:lnTo>
                      <a:pt x="422592" y="393"/>
                    </a:lnTo>
                    <a:lnTo>
                      <a:pt x="422376" y="1676"/>
                    </a:lnTo>
                    <a:lnTo>
                      <a:pt x="421817" y="4737"/>
                    </a:lnTo>
                    <a:lnTo>
                      <a:pt x="423062" y="4610"/>
                    </a:lnTo>
                    <a:lnTo>
                      <a:pt x="424916" y="4940"/>
                    </a:lnTo>
                    <a:lnTo>
                      <a:pt x="425424" y="4305"/>
                    </a:lnTo>
                    <a:lnTo>
                      <a:pt x="426351" y="3162"/>
                    </a:lnTo>
                    <a:lnTo>
                      <a:pt x="426478" y="1460"/>
                    </a:lnTo>
                    <a:lnTo>
                      <a:pt x="426923" y="0"/>
                    </a:lnTo>
                    <a:close/>
                  </a:path>
                  <a:path w="468629" h="806450">
                    <a:moveTo>
                      <a:pt x="461137" y="262013"/>
                    </a:moveTo>
                    <a:lnTo>
                      <a:pt x="455015" y="259486"/>
                    </a:lnTo>
                    <a:lnTo>
                      <a:pt x="455485" y="260832"/>
                    </a:lnTo>
                    <a:lnTo>
                      <a:pt x="455599" y="262356"/>
                    </a:lnTo>
                    <a:lnTo>
                      <a:pt x="456539" y="263499"/>
                    </a:lnTo>
                    <a:lnTo>
                      <a:pt x="457212" y="264299"/>
                    </a:lnTo>
                    <a:lnTo>
                      <a:pt x="458978" y="264604"/>
                    </a:lnTo>
                    <a:lnTo>
                      <a:pt x="460260" y="265137"/>
                    </a:lnTo>
                    <a:lnTo>
                      <a:pt x="460629" y="263855"/>
                    </a:lnTo>
                    <a:lnTo>
                      <a:pt x="460971" y="262572"/>
                    </a:lnTo>
                    <a:lnTo>
                      <a:pt x="461137" y="262013"/>
                    </a:lnTo>
                    <a:close/>
                  </a:path>
                  <a:path w="468629" h="806450">
                    <a:moveTo>
                      <a:pt x="468388" y="255473"/>
                    </a:moveTo>
                    <a:lnTo>
                      <a:pt x="466725" y="255968"/>
                    </a:lnTo>
                    <a:lnTo>
                      <a:pt x="464794" y="256197"/>
                    </a:lnTo>
                    <a:lnTo>
                      <a:pt x="462838" y="257543"/>
                    </a:lnTo>
                    <a:lnTo>
                      <a:pt x="463321" y="259130"/>
                    </a:lnTo>
                    <a:lnTo>
                      <a:pt x="463270" y="260210"/>
                    </a:lnTo>
                    <a:lnTo>
                      <a:pt x="465010" y="259880"/>
                    </a:lnTo>
                    <a:lnTo>
                      <a:pt x="466750" y="259524"/>
                    </a:lnTo>
                    <a:lnTo>
                      <a:pt x="468223" y="259245"/>
                    </a:lnTo>
                    <a:lnTo>
                      <a:pt x="468299" y="257644"/>
                    </a:lnTo>
                    <a:lnTo>
                      <a:pt x="468337" y="256552"/>
                    </a:lnTo>
                    <a:lnTo>
                      <a:pt x="468388" y="255473"/>
                    </a:lnTo>
                    <a:close/>
                  </a:path>
                </a:pathLst>
              </a:custGeom>
              <a:solidFill>
                <a:srgbClr val="4F5252">
                  <a:alpha val="29998"/>
                </a:srgbClr>
              </a:solidFill>
            </p:spPr>
            <p:txBody>
              <a:bodyPr wrap="square" lIns="0" tIns="0" rIns="0" bIns="0" rtlCol="0"/>
              <a:lstStyle/>
              <a:p>
                <a:endParaRPr/>
              </a:p>
            </p:txBody>
          </p:sp>
          <p:sp>
            <p:nvSpPr>
              <p:cNvPr id="138" name="object 209">
                <a:extLst>
                  <a:ext uri="{FF2B5EF4-FFF2-40B4-BE49-F238E27FC236}">
                    <a16:creationId xmlns:a16="http://schemas.microsoft.com/office/drawing/2014/main" id="{B9A032FA-8B8A-3498-E443-2645FEB50CBF}"/>
                  </a:ext>
                </a:extLst>
              </p:cNvPr>
              <p:cNvSpPr/>
              <p:nvPr/>
            </p:nvSpPr>
            <p:spPr>
              <a:xfrm>
                <a:off x="3893807" y="8211401"/>
                <a:ext cx="529590" cy="772160"/>
              </a:xfrm>
              <a:custGeom>
                <a:avLst/>
                <a:gdLst/>
                <a:ahLst/>
                <a:cxnLst/>
                <a:rect l="l" t="t" r="r" b="b"/>
                <a:pathLst>
                  <a:path w="529589" h="772159">
                    <a:moveTo>
                      <a:pt x="1765" y="657860"/>
                    </a:moveTo>
                    <a:lnTo>
                      <a:pt x="1651" y="657263"/>
                    </a:lnTo>
                    <a:lnTo>
                      <a:pt x="1727" y="656361"/>
                    </a:lnTo>
                    <a:lnTo>
                      <a:pt x="1384" y="656158"/>
                    </a:lnTo>
                    <a:lnTo>
                      <a:pt x="1104" y="655993"/>
                    </a:lnTo>
                    <a:lnTo>
                      <a:pt x="749" y="655929"/>
                    </a:lnTo>
                    <a:lnTo>
                      <a:pt x="457" y="655802"/>
                    </a:lnTo>
                    <a:lnTo>
                      <a:pt x="0" y="657186"/>
                    </a:lnTo>
                    <a:lnTo>
                      <a:pt x="596" y="657390"/>
                    </a:lnTo>
                    <a:lnTo>
                      <a:pt x="1155" y="657656"/>
                    </a:lnTo>
                    <a:lnTo>
                      <a:pt x="1765" y="657860"/>
                    </a:lnTo>
                    <a:close/>
                  </a:path>
                  <a:path w="529589" h="772159">
                    <a:moveTo>
                      <a:pt x="37172" y="531177"/>
                    </a:moveTo>
                    <a:lnTo>
                      <a:pt x="36982" y="530834"/>
                    </a:lnTo>
                    <a:lnTo>
                      <a:pt x="36817" y="530504"/>
                    </a:lnTo>
                    <a:lnTo>
                      <a:pt x="36639" y="530174"/>
                    </a:lnTo>
                    <a:lnTo>
                      <a:pt x="36550" y="530479"/>
                    </a:lnTo>
                    <a:lnTo>
                      <a:pt x="36461" y="530796"/>
                    </a:lnTo>
                    <a:lnTo>
                      <a:pt x="36385" y="531101"/>
                    </a:lnTo>
                    <a:lnTo>
                      <a:pt x="36626" y="531126"/>
                    </a:lnTo>
                    <a:lnTo>
                      <a:pt x="36918" y="531152"/>
                    </a:lnTo>
                    <a:lnTo>
                      <a:pt x="37172" y="531177"/>
                    </a:lnTo>
                    <a:close/>
                  </a:path>
                  <a:path w="529589" h="772159">
                    <a:moveTo>
                      <a:pt x="41592" y="614616"/>
                    </a:moveTo>
                    <a:lnTo>
                      <a:pt x="41478" y="614045"/>
                    </a:lnTo>
                    <a:lnTo>
                      <a:pt x="41554" y="613130"/>
                    </a:lnTo>
                    <a:lnTo>
                      <a:pt x="41211" y="612927"/>
                    </a:lnTo>
                    <a:lnTo>
                      <a:pt x="40233" y="612368"/>
                    </a:lnTo>
                    <a:lnTo>
                      <a:pt x="39077" y="612089"/>
                    </a:lnTo>
                    <a:lnTo>
                      <a:pt x="37998" y="611720"/>
                    </a:lnTo>
                    <a:lnTo>
                      <a:pt x="38112" y="612305"/>
                    </a:lnTo>
                    <a:lnTo>
                      <a:pt x="38036" y="613219"/>
                    </a:lnTo>
                    <a:lnTo>
                      <a:pt x="38366" y="613422"/>
                    </a:lnTo>
                    <a:lnTo>
                      <a:pt x="39370" y="613981"/>
                    </a:lnTo>
                    <a:lnTo>
                      <a:pt x="40500" y="614235"/>
                    </a:lnTo>
                    <a:lnTo>
                      <a:pt x="41592" y="614616"/>
                    </a:lnTo>
                    <a:close/>
                  </a:path>
                  <a:path w="529589" h="772159">
                    <a:moveTo>
                      <a:pt x="47396" y="521690"/>
                    </a:moveTo>
                    <a:lnTo>
                      <a:pt x="47028" y="519798"/>
                    </a:lnTo>
                    <a:lnTo>
                      <a:pt x="45961" y="519468"/>
                    </a:lnTo>
                    <a:lnTo>
                      <a:pt x="44894" y="519125"/>
                    </a:lnTo>
                    <a:lnTo>
                      <a:pt x="43789" y="518782"/>
                    </a:lnTo>
                    <a:lnTo>
                      <a:pt x="43903" y="519353"/>
                    </a:lnTo>
                    <a:lnTo>
                      <a:pt x="43827" y="520268"/>
                    </a:lnTo>
                    <a:lnTo>
                      <a:pt x="44170" y="520471"/>
                    </a:lnTo>
                    <a:lnTo>
                      <a:pt x="45161" y="521030"/>
                    </a:lnTo>
                    <a:lnTo>
                      <a:pt x="46304" y="521309"/>
                    </a:lnTo>
                    <a:lnTo>
                      <a:pt x="47396" y="521690"/>
                    </a:lnTo>
                    <a:close/>
                  </a:path>
                  <a:path w="529589" h="772159">
                    <a:moveTo>
                      <a:pt x="75031" y="646125"/>
                    </a:moveTo>
                    <a:lnTo>
                      <a:pt x="74066" y="644296"/>
                    </a:lnTo>
                    <a:lnTo>
                      <a:pt x="73609" y="643407"/>
                    </a:lnTo>
                    <a:lnTo>
                      <a:pt x="71424" y="643204"/>
                    </a:lnTo>
                    <a:lnTo>
                      <a:pt x="71945" y="644118"/>
                    </a:lnTo>
                    <a:lnTo>
                      <a:pt x="72326" y="645109"/>
                    </a:lnTo>
                    <a:lnTo>
                      <a:pt x="73291" y="646201"/>
                    </a:lnTo>
                    <a:lnTo>
                      <a:pt x="74333" y="646061"/>
                    </a:lnTo>
                    <a:lnTo>
                      <a:pt x="75031" y="646125"/>
                    </a:lnTo>
                    <a:close/>
                  </a:path>
                  <a:path w="529589" h="772159">
                    <a:moveTo>
                      <a:pt x="87452" y="678370"/>
                    </a:moveTo>
                    <a:lnTo>
                      <a:pt x="87223" y="677214"/>
                    </a:lnTo>
                    <a:lnTo>
                      <a:pt x="87096" y="676503"/>
                    </a:lnTo>
                    <a:lnTo>
                      <a:pt x="86029" y="676173"/>
                    </a:lnTo>
                    <a:lnTo>
                      <a:pt x="84950" y="675817"/>
                    </a:lnTo>
                    <a:lnTo>
                      <a:pt x="83858" y="675474"/>
                    </a:lnTo>
                    <a:lnTo>
                      <a:pt x="83972" y="676059"/>
                    </a:lnTo>
                    <a:lnTo>
                      <a:pt x="83896" y="676973"/>
                    </a:lnTo>
                    <a:lnTo>
                      <a:pt x="84239" y="677176"/>
                    </a:lnTo>
                    <a:lnTo>
                      <a:pt x="85229" y="677735"/>
                    </a:lnTo>
                    <a:lnTo>
                      <a:pt x="86360" y="678002"/>
                    </a:lnTo>
                    <a:lnTo>
                      <a:pt x="87452" y="678370"/>
                    </a:lnTo>
                    <a:close/>
                  </a:path>
                  <a:path w="529589" h="772159">
                    <a:moveTo>
                      <a:pt x="100228" y="666508"/>
                    </a:moveTo>
                    <a:lnTo>
                      <a:pt x="100114" y="665937"/>
                    </a:lnTo>
                    <a:lnTo>
                      <a:pt x="100190" y="665022"/>
                    </a:lnTo>
                    <a:lnTo>
                      <a:pt x="99847" y="664819"/>
                    </a:lnTo>
                    <a:lnTo>
                      <a:pt x="98869" y="664260"/>
                    </a:lnTo>
                    <a:lnTo>
                      <a:pt x="97726" y="663994"/>
                    </a:lnTo>
                    <a:lnTo>
                      <a:pt x="96634" y="663613"/>
                    </a:lnTo>
                    <a:lnTo>
                      <a:pt x="97002" y="665492"/>
                    </a:lnTo>
                    <a:lnTo>
                      <a:pt x="98056" y="665822"/>
                    </a:lnTo>
                    <a:lnTo>
                      <a:pt x="99136" y="666178"/>
                    </a:lnTo>
                    <a:lnTo>
                      <a:pt x="100228" y="666508"/>
                    </a:lnTo>
                    <a:close/>
                  </a:path>
                  <a:path w="529589" h="772159">
                    <a:moveTo>
                      <a:pt x="108762" y="755548"/>
                    </a:moveTo>
                    <a:lnTo>
                      <a:pt x="108077" y="755484"/>
                    </a:lnTo>
                    <a:lnTo>
                      <a:pt x="107378" y="755434"/>
                    </a:lnTo>
                    <a:lnTo>
                      <a:pt x="106565" y="755357"/>
                    </a:lnTo>
                    <a:lnTo>
                      <a:pt x="106438" y="756196"/>
                    </a:lnTo>
                    <a:lnTo>
                      <a:pt x="106324" y="757059"/>
                    </a:lnTo>
                    <a:lnTo>
                      <a:pt x="106197" y="757923"/>
                    </a:lnTo>
                    <a:lnTo>
                      <a:pt x="106883" y="757974"/>
                    </a:lnTo>
                    <a:lnTo>
                      <a:pt x="108026" y="758291"/>
                    </a:lnTo>
                    <a:lnTo>
                      <a:pt x="108585" y="757339"/>
                    </a:lnTo>
                    <a:lnTo>
                      <a:pt x="108585" y="756399"/>
                    </a:lnTo>
                    <a:lnTo>
                      <a:pt x="108762" y="755548"/>
                    </a:lnTo>
                    <a:close/>
                  </a:path>
                  <a:path w="529589" h="772159">
                    <a:moveTo>
                      <a:pt x="114706" y="603046"/>
                    </a:moveTo>
                    <a:lnTo>
                      <a:pt x="114376" y="602107"/>
                    </a:lnTo>
                    <a:lnTo>
                      <a:pt x="114147" y="601141"/>
                    </a:lnTo>
                    <a:lnTo>
                      <a:pt x="113677" y="600227"/>
                    </a:lnTo>
                    <a:lnTo>
                      <a:pt x="113588" y="600062"/>
                    </a:lnTo>
                    <a:lnTo>
                      <a:pt x="112458" y="600100"/>
                    </a:lnTo>
                    <a:lnTo>
                      <a:pt x="111747" y="600036"/>
                    </a:lnTo>
                    <a:lnTo>
                      <a:pt x="111810" y="600951"/>
                    </a:lnTo>
                    <a:lnTo>
                      <a:pt x="111963" y="602792"/>
                    </a:lnTo>
                    <a:lnTo>
                      <a:pt x="112877" y="602869"/>
                    </a:lnTo>
                    <a:lnTo>
                      <a:pt x="114706" y="603046"/>
                    </a:lnTo>
                    <a:close/>
                  </a:path>
                  <a:path w="529589" h="772159">
                    <a:moveTo>
                      <a:pt x="125069" y="593432"/>
                    </a:moveTo>
                    <a:lnTo>
                      <a:pt x="124104" y="591604"/>
                    </a:lnTo>
                    <a:lnTo>
                      <a:pt x="123647" y="590715"/>
                    </a:lnTo>
                    <a:lnTo>
                      <a:pt x="121462" y="590511"/>
                    </a:lnTo>
                    <a:lnTo>
                      <a:pt x="121983" y="591426"/>
                    </a:lnTo>
                    <a:lnTo>
                      <a:pt x="122364" y="592416"/>
                    </a:lnTo>
                    <a:lnTo>
                      <a:pt x="123329" y="593509"/>
                    </a:lnTo>
                    <a:lnTo>
                      <a:pt x="124371" y="593369"/>
                    </a:lnTo>
                    <a:lnTo>
                      <a:pt x="125069" y="593432"/>
                    </a:lnTo>
                    <a:close/>
                  </a:path>
                  <a:path w="529589" h="772159">
                    <a:moveTo>
                      <a:pt x="131559" y="687463"/>
                    </a:moveTo>
                    <a:lnTo>
                      <a:pt x="131445" y="686866"/>
                    </a:lnTo>
                    <a:lnTo>
                      <a:pt x="131343" y="686269"/>
                    </a:lnTo>
                    <a:lnTo>
                      <a:pt x="131191" y="685571"/>
                    </a:lnTo>
                    <a:lnTo>
                      <a:pt x="129057" y="684898"/>
                    </a:lnTo>
                    <a:lnTo>
                      <a:pt x="127965" y="684542"/>
                    </a:lnTo>
                    <a:lnTo>
                      <a:pt x="128092" y="685139"/>
                    </a:lnTo>
                    <a:lnTo>
                      <a:pt x="128016" y="686041"/>
                    </a:lnTo>
                    <a:lnTo>
                      <a:pt x="129336" y="686803"/>
                    </a:lnTo>
                    <a:lnTo>
                      <a:pt x="130492" y="687070"/>
                    </a:lnTo>
                    <a:lnTo>
                      <a:pt x="131559" y="687463"/>
                    </a:lnTo>
                    <a:close/>
                  </a:path>
                  <a:path w="529589" h="772159">
                    <a:moveTo>
                      <a:pt x="147320" y="770280"/>
                    </a:moveTo>
                    <a:lnTo>
                      <a:pt x="147129" y="769950"/>
                    </a:lnTo>
                    <a:lnTo>
                      <a:pt x="146939" y="769607"/>
                    </a:lnTo>
                    <a:lnTo>
                      <a:pt x="146672" y="769315"/>
                    </a:lnTo>
                    <a:lnTo>
                      <a:pt x="146418" y="769023"/>
                    </a:lnTo>
                    <a:lnTo>
                      <a:pt x="145364" y="769162"/>
                    </a:lnTo>
                    <a:lnTo>
                      <a:pt x="144691" y="769099"/>
                    </a:lnTo>
                    <a:lnTo>
                      <a:pt x="145161" y="770013"/>
                    </a:lnTo>
                    <a:lnTo>
                      <a:pt x="145643" y="770928"/>
                    </a:lnTo>
                    <a:lnTo>
                      <a:pt x="146100" y="771817"/>
                    </a:lnTo>
                    <a:lnTo>
                      <a:pt x="146964" y="770801"/>
                    </a:lnTo>
                    <a:lnTo>
                      <a:pt x="147320" y="770280"/>
                    </a:lnTo>
                    <a:close/>
                  </a:path>
                  <a:path w="529589" h="772159">
                    <a:moveTo>
                      <a:pt x="165011" y="718959"/>
                    </a:moveTo>
                    <a:lnTo>
                      <a:pt x="164045" y="717130"/>
                    </a:lnTo>
                    <a:lnTo>
                      <a:pt x="163588" y="716241"/>
                    </a:lnTo>
                    <a:lnTo>
                      <a:pt x="162102" y="716102"/>
                    </a:lnTo>
                    <a:lnTo>
                      <a:pt x="161404" y="716051"/>
                    </a:lnTo>
                    <a:lnTo>
                      <a:pt x="161925" y="716965"/>
                    </a:lnTo>
                    <a:lnTo>
                      <a:pt x="162306" y="717931"/>
                    </a:lnTo>
                    <a:lnTo>
                      <a:pt x="163271" y="719023"/>
                    </a:lnTo>
                    <a:lnTo>
                      <a:pt x="164325" y="718896"/>
                    </a:lnTo>
                    <a:lnTo>
                      <a:pt x="165011" y="718959"/>
                    </a:lnTo>
                    <a:close/>
                  </a:path>
                  <a:path w="529589" h="772159">
                    <a:moveTo>
                      <a:pt x="178930" y="728116"/>
                    </a:moveTo>
                    <a:lnTo>
                      <a:pt x="178879" y="727976"/>
                    </a:lnTo>
                    <a:lnTo>
                      <a:pt x="177901" y="728154"/>
                    </a:lnTo>
                    <a:lnTo>
                      <a:pt x="176911" y="728306"/>
                    </a:lnTo>
                    <a:lnTo>
                      <a:pt x="175958" y="728472"/>
                    </a:lnTo>
                    <a:lnTo>
                      <a:pt x="176098" y="729170"/>
                    </a:lnTo>
                    <a:lnTo>
                      <a:pt x="176199" y="729767"/>
                    </a:lnTo>
                    <a:lnTo>
                      <a:pt x="176326" y="730351"/>
                    </a:lnTo>
                    <a:lnTo>
                      <a:pt x="176682" y="730275"/>
                    </a:lnTo>
                    <a:lnTo>
                      <a:pt x="177444" y="730148"/>
                    </a:lnTo>
                    <a:lnTo>
                      <a:pt x="177952" y="729500"/>
                    </a:lnTo>
                    <a:lnTo>
                      <a:pt x="178422" y="728840"/>
                    </a:lnTo>
                    <a:lnTo>
                      <a:pt x="178930" y="728192"/>
                    </a:lnTo>
                    <a:close/>
                  </a:path>
                  <a:path w="529589" h="772159">
                    <a:moveTo>
                      <a:pt x="188010" y="666330"/>
                    </a:moveTo>
                    <a:lnTo>
                      <a:pt x="187845" y="665543"/>
                    </a:lnTo>
                    <a:lnTo>
                      <a:pt x="187706" y="664768"/>
                    </a:lnTo>
                    <a:lnTo>
                      <a:pt x="187540" y="663968"/>
                    </a:lnTo>
                    <a:lnTo>
                      <a:pt x="186486" y="663994"/>
                    </a:lnTo>
                    <a:lnTo>
                      <a:pt x="185381" y="663930"/>
                    </a:lnTo>
                    <a:lnTo>
                      <a:pt x="184404" y="664108"/>
                    </a:lnTo>
                    <a:lnTo>
                      <a:pt x="184238" y="664133"/>
                    </a:lnTo>
                    <a:lnTo>
                      <a:pt x="184594" y="665149"/>
                    </a:lnTo>
                    <a:lnTo>
                      <a:pt x="184708" y="665759"/>
                    </a:lnTo>
                    <a:lnTo>
                      <a:pt x="185801" y="665949"/>
                    </a:lnTo>
                    <a:lnTo>
                      <a:pt x="186905" y="666127"/>
                    </a:lnTo>
                    <a:lnTo>
                      <a:pt x="188010" y="666330"/>
                    </a:lnTo>
                    <a:close/>
                  </a:path>
                  <a:path w="529589" h="772159">
                    <a:moveTo>
                      <a:pt x="190322" y="632917"/>
                    </a:moveTo>
                    <a:lnTo>
                      <a:pt x="189357" y="631088"/>
                    </a:lnTo>
                    <a:lnTo>
                      <a:pt x="188899" y="630199"/>
                    </a:lnTo>
                    <a:lnTo>
                      <a:pt x="188087" y="630123"/>
                    </a:lnTo>
                    <a:lnTo>
                      <a:pt x="186715" y="630021"/>
                    </a:lnTo>
                    <a:lnTo>
                      <a:pt x="187236" y="630923"/>
                    </a:lnTo>
                    <a:lnTo>
                      <a:pt x="187617" y="631888"/>
                    </a:lnTo>
                    <a:lnTo>
                      <a:pt x="188582" y="632993"/>
                    </a:lnTo>
                    <a:lnTo>
                      <a:pt x="189636" y="632866"/>
                    </a:lnTo>
                    <a:lnTo>
                      <a:pt x="190322" y="632917"/>
                    </a:lnTo>
                    <a:close/>
                  </a:path>
                  <a:path w="529589" h="772159">
                    <a:moveTo>
                      <a:pt x="193611" y="664845"/>
                    </a:moveTo>
                    <a:lnTo>
                      <a:pt x="190296" y="664210"/>
                    </a:lnTo>
                    <a:lnTo>
                      <a:pt x="189534" y="664933"/>
                    </a:lnTo>
                    <a:lnTo>
                      <a:pt x="189153" y="665276"/>
                    </a:lnTo>
                    <a:lnTo>
                      <a:pt x="190322" y="665810"/>
                    </a:lnTo>
                    <a:lnTo>
                      <a:pt x="191503" y="666534"/>
                    </a:lnTo>
                    <a:lnTo>
                      <a:pt x="192646" y="666775"/>
                    </a:lnTo>
                    <a:lnTo>
                      <a:pt x="192989" y="666838"/>
                    </a:lnTo>
                    <a:lnTo>
                      <a:pt x="193294" y="665530"/>
                    </a:lnTo>
                    <a:lnTo>
                      <a:pt x="193611" y="664845"/>
                    </a:lnTo>
                    <a:close/>
                  </a:path>
                  <a:path w="529589" h="772159">
                    <a:moveTo>
                      <a:pt x="197459" y="623163"/>
                    </a:moveTo>
                    <a:lnTo>
                      <a:pt x="195275" y="622960"/>
                    </a:lnTo>
                    <a:lnTo>
                      <a:pt x="194894" y="625538"/>
                    </a:lnTo>
                    <a:lnTo>
                      <a:pt x="195580" y="625589"/>
                    </a:lnTo>
                    <a:lnTo>
                      <a:pt x="196723" y="625906"/>
                    </a:lnTo>
                    <a:lnTo>
                      <a:pt x="196862" y="625665"/>
                    </a:lnTo>
                    <a:lnTo>
                      <a:pt x="197281" y="624967"/>
                    </a:lnTo>
                    <a:lnTo>
                      <a:pt x="197294" y="624027"/>
                    </a:lnTo>
                    <a:lnTo>
                      <a:pt x="197459" y="623163"/>
                    </a:lnTo>
                    <a:close/>
                  </a:path>
                  <a:path w="529589" h="772159">
                    <a:moveTo>
                      <a:pt x="214579" y="679196"/>
                    </a:moveTo>
                    <a:lnTo>
                      <a:pt x="214210" y="677316"/>
                    </a:lnTo>
                    <a:lnTo>
                      <a:pt x="212077" y="676643"/>
                    </a:lnTo>
                    <a:lnTo>
                      <a:pt x="210985" y="676287"/>
                    </a:lnTo>
                    <a:lnTo>
                      <a:pt x="211099" y="676871"/>
                    </a:lnTo>
                    <a:lnTo>
                      <a:pt x="211023" y="677786"/>
                    </a:lnTo>
                    <a:lnTo>
                      <a:pt x="211366" y="677989"/>
                    </a:lnTo>
                    <a:lnTo>
                      <a:pt x="212356" y="678548"/>
                    </a:lnTo>
                    <a:lnTo>
                      <a:pt x="213487" y="678815"/>
                    </a:lnTo>
                    <a:lnTo>
                      <a:pt x="214579" y="679196"/>
                    </a:lnTo>
                    <a:close/>
                  </a:path>
                  <a:path w="529589" h="772159">
                    <a:moveTo>
                      <a:pt x="219176" y="671817"/>
                    </a:moveTo>
                    <a:lnTo>
                      <a:pt x="218490" y="671753"/>
                    </a:lnTo>
                    <a:lnTo>
                      <a:pt x="217347" y="671449"/>
                    </a:lnTo>
                    <a:lnTo>
                      <a:pt x="217208" y="671677"/>
                    </a:lnTo>
                    <a:lnTo>
                      <a:pt x="216789" y="672388"/>
                    </a:lnTo>
                    <a:lnTo>
                      <a:pt x="216776" y="673328"/>
                    </a:lnTo>
                    <a:lnTo>
                      <a:pt x="216611" y="674179"/>
                    </a:lnTo>
                    <a:lnTo>
                      <a:pt x="218795" y="674382"/>
                    </a:lnTo>
                    <a:lnTo>
                      <a:pt x="218922" y="673544"/>
                    </a:lnTo>
                    <a:lnTo>
                      <a:pt x="219036" y="672680"/>
                    </a:lnTo>
                    <a:lnTo>
                      <a:pt x="219176" y="671817"/>
                    </a:lnTo>
                    <a:close/>
                  </a:path>
                  <a:path w="529589" h="772159">
                    <a:moveTo>
                      <a:pt x="260223" y="266750"/>
                    </a:moveTo>
                    <a:lnTo>
                      <a:pt x="259791" y="265798"/>
                    </a:lnTo>
                    <a:lnTo>
                      <a:pt x="259664" y="265214"/>
                    </a:lnTo>
                    <a:lnTo>
                      <a:pt x="257695" y="265544"/>
                    </a:lnTo>
                    <a:lnTo>
                      <a:pt x="256743" y="265696"/>
                    </a:lnTo>
                    <a:lnTo>
                      <a:pt x="257111" y="267576"/>
                    </a:lnTo>
                    <a:lnTo>
                      <a:pt x="258076" y="267373"/>
                    </a:lnTo>
                    <a:lnTo>
                      <a:pt x="259156" y="267309"/>
                    </a:lnTo>
                    <a:lnTo>
                      <a:pt x="259956" y="266903"/>
                    </a:lnTo>
                    <a:lnTo>
                      <a:pt x="260223" y="266750"/>
                    </a:lnTo>
                    <a:close/>
                  </a:path>
                  <a:path w="529589" h="772159">
                    <a:moveTo>
                      <a:pt x="289115" y="291020"/>
                    </a:moveTo>
                    <a:lnTo>
                      <a:pt x="288963" y="290233"/>
                    </a:lnTo>
                    <a:lnTo>
                      <a:pt x="288798" y="289445"/>
                    </a:lnTo>
                    <a:lnTo>
                      <a:pt x="288645" y="288671"/>
                    </a:lnTo>
                    <a:lnTo>
                      <a:pt x="287578" y="288683"/>
                    </a:lnTo>
                    <a:lnTo>
                      <a:pt x="286486" y="288620"/>
                    </a:lnTo>
                    <a:lnTo>
                      <a:pt x="285508" y="288810"/>
                    </a:lnTo>
                    <a:lnTo>
                      <a:pt x="285343" y="288836"/>
                    </a:lnTo>
                    <a:lnTo>
                      <a:pt x="285686" y="289826"/>
                    </a:lnTo>
                    <a:lnTo>
                      <a:pt x="285813" y="290449"/>
                    </a:lnTo>
                    <a:lnTo>
                      <a:pt x="289115" y="291020"/>
                    </a:lnTo>
                    <a:close/>
                  </a:path>
                  <a:path w="529589" h="772159">
                    <a:moveTo>
                      <a:pt x="295516" y="232498"/>
                    </a:moveTo>
                    <a:lnTo>
                      <a:pt x="292201" y="231863"/>
                    </a:lnTo>
                    <a:lnTo>
                      <a:pt x="291820" y="232232"/>
                    </a:lnTo>
                    <a:lnTo>
                      <a:pt x="291439" y="232575"/>
                    </a:lnTo>
                    <a:lnTo>
                      <a:pt x="291071" y="232930"/>
                    </a:lnTo>
                    <a:lnTo>
                      <a:pt x="292227" y="233464"/>
                    </a:lnTo>
                    <a:lnTo>
                      <a:pt x="293420" y="234188"/>
                    </a:lnTo>
                    <a:lnTo>
                      <a:pt x="294563" y="234416"/>
                    </a:lnTo>
                    <a:lnTo>
                      <a:pt x="294906" y="234492"/>
                    </a:lnTo>
                    <a:lnTo>
                      <a:pt x="295211" y="233172"/>
                    </a:lnTo>
                    <a:lnTo>
                      <a:pt x="295516" y="232498"/>
                    </a:lnTo>
                    <a:close/>
                  </a:path>
                  <a:path w="529589" h="772159">
                    <a:moveTo>
                      <a:pt x="297459" y="295795"/>
                    </a:moveTo>
                    <a:lnTo>
                      <a:pt x="296265" y="294830"/>
                    </a:lnTo>
                    <a:lnTo>
                      <a:pt x="295059" y="293839"/>
                    </a:lnTo>
                    <a:lnTo>
                      <a:pt x="293865" y="292887"/>
                    </a:lnTo>
                    <a:lnTo>
                      <a:pt x="293560" y="293852"/>
                    </a:lnTo>
                    <a:lnTo>
                      <a:pt x="293230" y="294830"/>
                    </a:lnTo>
                    <a:lnTo>
                      <a:pt x="292925" y="295808"/>
                    </a:lnTo>
                    <a:lnTo>
                      <a:pt x="294436" y="295808"/>
                    </a:lnTo>
                    <a:lnTo>
                      <a:pt x="295948" y="295795"/>
                    </a:lnTo>
                    <a:lnTo>
                      <a:pt x="297459" y="295795"/>
                    </a:lnTo>
                    <a:close/>
                  </a:path>
                  <a:path w="529589" h="772159">
                    <a:moveTo>
                      <a:pt x="301904" y="309384"/>
                    </a:moveTo>
                    <a:lnTo>
                      <a:pt x="301472" y="308406"/>
                    </a:lnTo>
                    <a:lnTo>
                      <a:pt x="301345" y="307822"/>
                    </a:lnTo>
                    <a:lnTo>
                      <a:pt x="299377" y="308152"/>
                    </a:lnTo>
                    <a:lnTo>
                      <a:pt x="298437" y="308317"/>
                    </a:lnTo>
                    <a:lnTo>
                      <a:pt x="298564" y="309016"/>
                    </a:lnTo>
                    <a:lnTo>
                      <a:pt x="298792" y="310197"/>
                    </a:lnTo>
                    <a:lnTo>
                      <a:pt x="299770" y="309994"/>
                    </a:lnTo>
                    <a:lnTo>
                      <a:pt x="300850" y="309918"/>
                    </a:lnTo>
                    <a:lnTo>
                      <a:pt x="301637" y="309511"/>
                    </a:lnTo>
                    <a:lnTo>
                      <a:pt x="301904" y="309384"/>
                    </a:lnTo>
                    <a:close/>
                  </a:path>
                  <a:path w="529589" h="772159">
                    <a:moveTo>
                      <a:pt x="301904" y="295363"/>
                    </a:moveTo>
                    <a:lnTo>
                      <a:pt x="299694" y="294932"/>
                    </a:lnTo>
                    <a:lnTo>
                      <a:pt x="298589" y="294728"/>
                    </a:lnTo>
                    <a:lnTo>
                      <a:pt x="297827" y="295440"/>
                    </a:lnTo>
                    <a:lnTo>
                      <a:pt x="297459" y="295795"/>
                    </a:lnTo>
                    <a:lnTo>
                      <a:pt x="298615" y="296329"/>
                    </a:lnTo>
                    <a:lnTo>
                      <a:pt x="299808" y="297053"/>
                    </a:lnTo>
                    <a:lnTo>
                      <a:pt x="300951" y="297281"/>
                    </a:lnTo>
                    <a:lnTo>
                      <a:pt x="301294" y="297357"/>
                    </a:lnTo>
                    <a:lnTo>
                      <a:pt x="301599" y="296037"/>
                    </a:lnTo>
                    <a:lnTo>
                      <a:pt x="301904" y="295363"/>
                    </a:lnTo>
                    <a:close/>
                  </a:path>
                  <a:path w="529589" h="772159">
                    <a:moveTo>
                      <a:pt x="326009" y="187985"/>
                    </a:moveTo>
                    <a:lnTo>
                      <a:pt x="325488" y="187071"/>
                    </a:lnTo>
                    <a:lnTo>
                      <a:pt x="325107" y="186093"/>
                    </a:lnTo>
                    <a:lnTo>
                      <a:pt x="324396" y="185280"/>
                    </a:lnTo>
                    <a:lnTo>
                      <a:pt x="324142" y="185013"/>
                    </a:lnTo>
                    <a:lnTo>
                      <a:pt x="323100" y="185127"/>
                    </a:lnTo>
                    <a:lnTo>
                      <a:pt x="322414" y="185077"/>
                    </a:lnTo>
                    <a:lnTo>
                      <a:pt x="322884" y="185991"/>
                    </a:lnTo>
                    <a:lnTo>
                      <a:pt x="323367" y="186893"/>
                    </a:lnTo>
                    <a:lnTo>
                      <a:pt x="323824" y="187782"/>
                    </a:lnTo>
                    <a:lnTo>
                      <a:pt x="326009" y="187985"/>
                    </a:lnTo>
                    <a:close/>
                  </a:path>
                  <a:path w="529589" h="772159">
                    <a:moveTo>
                      <a:pt x="337502" y="246113"/>
                    </a:moveTo>
                    <a:lnTo>
                      <a:pt x="337032" y="245186"/>
                    </a:lnTo>
                    <a:lnTo>
                      <a:pt x="336550" y="244271"/>
                    </a:lnTo>
                    <a:lnTo>
                      <a:pt x="336092" y="243382"/>
                    </a:lnTo>
                    <a:lnTo>
                      <a:pt x="335280" y="243319"/>
                    </a:lnTo>
                    <a:lnTo>
                      <a:pt x="333908" y="243192"/>
                    </a:lnTo>
                    <a:lnTo>
                      <a:pt x="334416" y="244106"/>
                    </a:lnTo>
                    <a:lnTo>
                      <a:pt x="334822" y="245084"/>
                    </a:lnTo>
                    <a:lnTo>
                      <a:pt x="335521" y="245884"/>
                    </a:lnTo>
                    <a:lnTo>
                      <a:pt x="335762" y="246176"/>
                    </a:lnTo>
                    <a:lnTo>
                      <a:pt x="336816" y="246049"/>
                    </a:lnTo>
                    <a:lnTo>
                      <a:pt x="337502" y="246113"/>
                    </a:lnTo>
                    <a:close/>
                  </a:path>
                  <a:path w="529589" h="772159">
                    <a:moveTo>
                      <a:pt x="345757" y="257213"/>
                    </a:moveTo>
                    <a:lnTo>
                      <a:pt x="344792" y="255397"/>
                    </a:lnTo>
                    <a:lnTo>
                      <a:pt x="344335" y="254508"/>
                    </a:lnTo>
                    <a:lnTo>
                      <a:pt x="342150" y="254304"/>
                    </a:lnTo>
                    <a:lnTo>
                      <a:pt x="342671" y="255206"/>
                    </a:lnTo>
                    <a:lnTo>
                      <a:pt x="343052" y="256197"/>
                    </a:lnTo>
                    <a:lnTo>
                      <a:pt x="344017" y="257276"/>
                    </a:lnTo>
                    <a:lnTo>
                      <a:pt x="345059" y="257162"/>
                    </a:lnTo>
                    <a:lnTo>
                      <a:pt x="345757" y="257213"/>
                    </a:lnTo>
                    <a:close/>
                  </a:path>
                  <a:path w="529589" h="772159">
                    <a:moveTo>
                      <a:pt x="347675" y="221043"/>
                    </a:moveTo>
                    <a:lnTo>
                      <a:pt x="346989" y="220980"/>
                    </a:lnTo>
                    <a:lnTo>
                      <a:pt x="345846" y="220675"/>
                    </a:lnTo>
                    <a:lnTo>
                      <a:pt x="345287" y="221627"/>
                    </a:lnTo>
                    <a:lnTo>
                      <a:pt x="345274" y="222567"/>
                    </a:lnTo>
                    <a:lnTo>
                      <a:pt x="345109" y="223418"/>
                    </a:lnTo>
                    <a:lnTo>
                      <a:pt x="345795" y="223481"/>
                    </a:lnTo>
                    <a:lnTo>
                      <a:pt x="346494" y="223532"/>
                    </a:lnTo>
                    <a:lnTo>
                      <a:pt x="347306" y="223608"/>
                    </a:lnTo>
                    <a:lnTo>
                      <a:pt x="347433" y="222770"/>
                    </a:lnTo>
                    <a:lnTo>
                      <a:pt x="347548" y="221907"/>
                    </a:lnTo>
                    <a:lnTo>
                      <a:pt x="347675" y="221043"/>
                    </a:lnTo>
                    <a:close/>
                  </a:path>
                  <a:path w="529589" h="772159">
                    <a:moveTo>
                      <a:pt x="349808" y="178396"/>
                    </a:moveTo>
                    <a:lnTo>
                      <a:pt x="348538" y="177838"/>
                    </a:lnTo>
                    <a:lnTo>
                      <a:pt x="347268" y="177292"/>
                    </a:lnTo>
                    <a:lnTo>
                      <a:pt x="345986" y="176758"/>
                    </a:lnTo>
                    <a:lnTo>
                      <a:pt x="346417" y="178092"/>
                    </a:lnTo>
                    <a:lnTo>
                      <a:pt x="347256" y="180759"/>
                    </a:lnTo>
                    <a:lnTo>
                      <a:pt x="348107" y="179959"/>
                    </a:lnTo>
                    <a:lnTo>
                      <a:pt x="348970" y="179184"/>
                    </a:lnTo>
                    <a:lnTo>
                      <a:pt x="349808" y="178396"/>
                    </a:lnTo>
                    <a:close/>
                  </a:path>
                  <a:path w="529589" h="772159">
                    <a:moveTo>
                      <a:pt x="353301" y="356539"/>
                    </a:moveTo>
                    <a:lnTo>
                      <a:pt x="352818" y="355612"/>
                    </a:lnTo>
                    <a:lnTo>
                      <a:pt x="352336" y="354711"/>
                    </a:lnTo>
                    <a:lnTo>
                      <a:pt x="351878" y="353822"/>
                    </a:lnTo>
                    <a:lnTo>
                      <a:pt x="350393" y="353682"/>
                    </a:lnTo>
                    <a:lnTo>
                      <a:pt x="349694" y="353631"/>
                    </a:lnTo>
                    <a:lnTo>
                      <a:pt x="350215" y="354533"/>
                    </a:lnTo>
                    <a:lnTo>
                      <a:pt x="350596" y="355511"/>
                    </a:lnTo>
                    <a:lnTo>
                      <a:pt x="351561" y="356603"/>
                    </a:lnTo>
                    <a:lnTo>
                      <a:pt x="352615" y="356476"/>
                    </a:lnTo>
                    <a:lnTo>
                      <a:pt x="353301" y="356539"/>
                    </a:lnTo>
                    <a:close/>
                  </a:path>
                  <a:path w="529589" h="772159">
                    <a:moveTo>
                      <a:pt x="354266" y="177965"/>
                    </a:moveTo>
                    <a:lnTo>
                      <a:pt x="352056" y="177533"/>
                    </a:lnTo>
                    <a:lnTo>
                      <a:pt x="350951" y="177330"/>
                    </a:lnTo>
                    <a:lnTo>
                      <a:pt x="350558" y="177685"/>
                    </a:lnTo>
                    <a:lnTo>
                      <a:pt x="349808" y="178396"/>
                    </a:lnTo>
                    <a:lnTo>
                      <a:pt x="350964" y="178930"/>
                    </a:lnTo>
                    <a:lnTo>
                      <a:pt x="352158" y="179654"/>
                    </a:lnTo>
                    <a:lnTo>
                      <a:pt x="353301" y="179882"/>
                    </a:lnTo>
                    <a:lnTo>
                      <a:pt x="353644" y="179959"/>
                    </a:lnTo>
                    <a:lnTo>
                      <a:pt x="353949" y="178638"/>
                    </a:lnTo>
                    <a:lnTo>
                      <a:pt x="354266" y="177965"/>
                    </a:lnTo>
                    <a:close/>
                  </a:path>
                  <a:path w="529589" h="772159">
                    <a:moveTo>
                      <a:pt x="360527" y="223685"/>
                    </a:moveTo>
                    <a:lnTo>
                      <a:pt x="360083" y="222719"/>
                    </a:lnTo>
                    <a:lnTo>
                      <a:pt x="359968" y="222123"/>
                    </a:lnTo>
                    <a:lnTo>
                      <a:pt x="357987" y="222453"/>
                    </a:lnTo>
                    <a:lnTo>
                      <a:pt x="357047" y="222618"/>
                    </a:lnTo>
                    <a:lnTo>
                      <a:pt x="357174" y="223316"/>
                    </a:lnTo>
                    <a:lnTo>
                      <a:pt x="357289" y="223901"/>
                    </a:lnTo>
                    <a:lnTo>
                      <a:pt x="357416" y="224497"/>
                    </a:lnTo>
                    <a:lnTo>
                      <a:pt x="358381" y="224294"/>
                    </a:lnTo>
                    <a:lnTo>
                      <a:pt x="359460" y="224218"/>
                    </a:lnTo>
                    <a:lnTo>
                      <a:pt x="360248" y="223812"/>
                    </a:lnTo>
                    <a:lnTo>
                      <a:pt x="360527" y="223685"/>
                    </a:lnTo>
                    <a:close/>
                  </a:path>
                  <a:path w="529589" h="772159">
                    <a:moveTo>
                      <a:pt x="366229" y="116230"/>
                    </a:moveTo>
                    <a:lnTo>
                      <a:pt x="365544" y="116179"/>
                    </a:lnTo>
                    <a:lnTo>
                      <a:pt x="364401" y="115862"/>
                    </a:lnTo>
                    <a:lnTo>
                      <a:pt x="363855" y="116814"/>
                    </a:lnTo>
                    <a:lnTo>
                      <a:pt x="363842" y="117767"/>
                    </a:lnTo>
                    <a:lnTo>
                      <a:pt x="363677" y="118605"/>
                    </a:lnTo>
                    <a:lnTo>
                      <a:pt x="365048" y="118732"/>
                    </a:lnTo>
                    <a:lnTo>
                      <a:pt x="365861" y="118795"/>
                    </a:lnTo>
                    <a:lnTo>
                      <a:pt x="365988" y="117970"/>
                    </a:lnTo>
                    <a:lnTo>
                      <a:pt x="366102" y="117106"/>
                    </a:lnTo>
                    <a:lnTo>
                      <a:pt x="366229" y="116230"/>
                    </a:lnTo>
                    <a:close/>
                  </a:path>
                  <a:path w="529589" h="772159">
                    <a:moveTo>
                      <a:pt x="368909" y="145034"/>
                    </a:moveTo>
                    <a:lnTo>
                      <a:pt x="368223" y="144970"/>
                    </a:lnTo>
                    <a:lnTo>
                      <a:pt x="367080" y="144665"/>
                    </a:lnTo>
                    <a:lnTo>
                      <a:pt x="366522" y="145618"/>
                    </a:lnTo>
                    <a:lnTo>
                      <a:pt x="366509" y="146558"/>
                    </a:lnTo>
                    <a:lnTo>
                      <a:pt x="366344" y="147408"/>
                    </a:lnTo>
                    <a:lnTo>
                      <a:pt x="367030" y="147472"/>
                    </a:lnTo>
                    <a:lnTo>
                      <a:pt x="367728" y="147523"/>
                    </a:lnTo>
                    <a:lnTo>
                      <a:pt x="368541" y="147599"/>
                    </a:lnTo>
                    <a:lnTo>
                      <a:pt x="368668" y="146761"/>
                    </a:lnTo>
                    <a:lnTo>
                      <a:pt x="368782" y="145897"/>
                    </a:lnTo>
                    <a:lnTo>
                      <a:pt x="368909" y="145034"/>
                    </a:lnTo>
                    <a:close/>
                  </a:path>
                  <a:path w="529589" h="772159">
                    <a:moveTo>
                      <a:pt x="369697" y="208889"/>
                    </a:moveTo>
                    <a:lnTo>
                      <a:pt x="369252" y="207937"/>
                    </a:lnTo>
                    <a:lnTo>
                      <a:pt x="369138" y="207352"/>
                    </a:lnTo>
                    <a:lnTo>
                      <a:pt x="366204" y="207848"/>
                    </a:lnTo>
                    <a:lnTo>
                      <a:pt x="366356" y="208546"/>
                    </a:lnTo>
                    <a:lnTo>
                      <a:pt x="366585" y="209715"/>
                    </a:lnTo>
                    <a:lnTo>
                      <a:pt x="367550" y="209524"/>
                    </a:lnTo>
                    <a:lnTo>
                      <a:pt x="368642" y="209448"/>
                    </a:lnTo>
                    <a:lnTo>
                      <a:pt x="369417" y="209042"/>
                    </a:lnTo>
                    <a:lnTo>
                      <a:pt x="369697" y="208889"/>
                    </a:lnTo>
                    <a:close/>
                  </a:path>
                  <a:path w="529589" h="772159">
                    <a:moveTo>
                      <a:pt x="373888" y="109131"/>
                    </a:moveTo>
                    <a:lnTo>
                      <a:pt x="373214" y="109067"/>
                    </a:lnTo>
                    <a:lnTo>
                      <a:pt x="372071" y="108750"/>
                    </a:lnTo>
                    <a:lnTo>
                      <a:pt x="371919" y="108991"/>
                    </a:lnTo>
                    <a:lnTo>
                      <a:pt x="371513" y="109702"/>
                    </a:lnTo>
                    <a:lnTo>
                      <a:pt x="371500" y="110655"/>
                    </a:lnTo>
                    <a:lnTo>
                      <a:pt x="371335" y="111493"/>
                    </a:lnTo>
                    <a:lnTo>
                      <a:pt x="372021" y="111569"/>
                    </a:lnTo>
                    <a:lnTo>
                      <a:pt x="372719" y="111620"/>
                    </a:lnTo>
                    <a:lnTo>
                      <a:pt x="373532" y="111696"/>
                    </a:lnTo>
                    <a:lnTo>
                      <a:pt x="373659" y="110858"/>
                    </a:lnTo>
                    <a:lnTo>
                      <a:pt x="373888" y="109131"/>
                    </a:lnTo>
                    <a:close/>
                  </a:path>
                  <a:path w="529589" h="772159">
                    <a:moveTo>
                      <a:pt x="379526" y="107022"/>
                    </a:moveTo>
                    <a:lnTo>
                      <a:pt x="379412" y="106438"/>
                    </a:lnTo>
                    <a:lnTo>
                      <a:pt x="379488" y="105524"/>
                    </a:lnTo>
                    <a:lnTo>
                      <a:pt x="379145" y="105321"/>
                    </a:lnTo>
                    <a:lnTo>
                      <a:pt x="378155" y="104762"/>
                    </a:lnTo>
                    <a:lnTo>
                      <a:pt x="377024" y="104495"/>
                    </a:lnTo>
                    <a:lnTo>
                      <a:pt x="375932" y="104127"/>
                    </a:lnTo>
                    <a:lnTo>
                      <a:pt x="376047" y="104698"/>
                    </a:lnTo>
                    <a:lnTo>
                      <a:pt x="375958" y="105613"/>
                    </a:lnTo>
                    <a:lnTo>
                      <a:pt x="376301" y="105816"/>
                    </a:lnTo>
                    <a:lnTo>
                      <a:pt x="377291" y="106362"/>
                    </a:lnTo>
                    <a:lnTo>
                      <a:pt x="378434" y="106641"/>
                    </a:lnTo>
                    <a:lnTo>
                      <a:pt x="379526" y="107022"/>
                    </a:lnTo>
                    <a:close/>
                  </a:path>
                  <a:path w="529589" h="772159">
                    <a:moveTo>
                      <a:pt x="386029" y="201066"/>
                    </a:moveTo>
                    <a:lnTo>
                      <a:pt x="385521" y="200152"/>
                    </a:lnTo>
                    <a:lnTo>
                      <a:pt x="385127" y="199174"/>
                    </a:lnTo>
                    <a:lnTo>
                      <a:pt x="384416" y="198361"/>
                    </a:lnTo>
                    <a:lnTo>
                      <a:pt x="384175" y="198081"/>
                    </a:lnTo>
                    <a:lnTo>
                      <a:pt x="383120" y="198196"/>
                    </a:lnTo>
                    <a:lnTo>
                      <a:pt x="382435" y="198132"/>
                    </a:lnTo>
                    <a:lnTo>
                      <a:pt x="382917" y="199059"/>
                    </a:lnTo>
                    <a:lnTo>
                      <a:pt x="383374" y="199986"/>
                    </a:lnTo>
                    <a:lnTo>
                      <a:pt x="383844" y="200863"/>
                    </a:lnTo>
                    <a:lnTo>
                      <a:pt x="384657" y="200926"/>
                    </a:lnTo>
                    <a:lnTo>
                      <a:pt x="385356" y="200990"/>
                    </a:lnTo>
                    <a:lnTo>
                      <a:pt x="386029" y="201066"/>
                    </a:lnTo>
                    <a:close/>
                  </a:path>
                  <a:path w="529589" h="772159">
                    <a:moveTo>
                      <a:pt x="389572" y="188391"/>
                    </a:moveTo>
                    <a:lnTo>
                      <a:pt x="387388" y="188188"/>
                    </a:lnTo>
                    <a:lnTo>
                      <a:pt x="387273" y="189039"/>
                    </a:lnTo>
                    <a:lnTo>
                      <a:pt x="387134" y="189903"/>
                    </a:lnTo>
                    <a:lnTo>
                      <a:pt x="387019" y="190766"/>
                    </a:lnTo>
                    <a:lnTo>
                      <a:pt x="387705" y="190830"/>
                    </a:lnTo>
                    <a:lnTo>
                      <a:pt x="388848" y="191147"/>
                    </a:lnTo>
                    <a:lnTo>
                      <a:pt x="388988" y="190893"/>
                    </a:lnTo>
                    <a:lnTo>
                      <a:pt x="389394" y="190182"/>
                    </a:lnTo>
                    <a:lnTo>
                      <a:pt x="389407" y="189242"/>
                    </a:lnTo>
                    <a:lnTo>
                      <a:pt x="389572" y="188391"/>
                    </a:lnTo>
                    <a:close/>
                  </a:path>
                  <a:path w="529589" h="772159">
                    <a:moveTo>
                      <a:pt x="390766" y="134124"/>
                    </a:moveTo>
                    <a:lnTo>
                      <a:pt x="390448" y="133172"/>
                    </a:lnTo>
                    <a:lnTo>
                      <a:pt x="390207" y="132219"/>
                    </a:lnTo>
                    <a:lnTo>
                      <a:pt x="389661" y="131152"/>
                    </a:lnTo>
                    <a:lnTo>
                      <a:pt x="388518" y="131191"/>
                    </a:lnTo>
                    <a:lnTo>
                      <a:pt x="387807" y="131127"/>
                    </a:lnTo>
                    <a:lnTo>
                      <a:pt x="388023" y="133883"/>
                    </a:lnTo>
                    <a:lnTo>
                      <a:pt x="389851" y="134035"/>
                    </a:lnTo>
                    <a:lnTo>
                      <a:pt x="390766" y="134124"/>
                    </a:lnTo>
                    <a:close/>
                  </a:path>
                  <a:path w="529589" h="772159">
                    <a:moveTo>
                      <a:pt x="394855" y="92798"/>
                    </a:moveTo>
                    <a:lnTo>
                      <a:pt x="394373" y="91884"/>
                    </a:lnTo>
                    <a:lnTo>
                      <a:pt x="393446" y="90081"/>
                    </a:lnTo>
                    <a:lnTo>
                      <a:pt x="391947" y="89941"/>
                    </a:lnTo>
                    <a:lnTo>
                      <a:pt x="391248" y="89890"/>
                    </a:lnTo>
                    <a:lnTo>
                      <a:pt x="391769" y="90792"/>
                    </a:lnTo>
                    <a:lnTo>
                      <a:pt x="392150" y="91770"/>
                    </a:lnTo>
                    <a:lnTo>
                      <a:pt x="392874" y="92570"/>
                    </a:lnTo>
                    <a:lnTo>
                      <a:pt x="393128" y="92862"/>
                    </a:lnTo>
                    <a:lnTo>
                      <a:pt x="394169" y="92735"/>
                    </a:lnTo>
                    <a:lnTo>
                      <a:pt x="394855" y="92798"/>
                    </a:lnTo>
                    <a:close/>
                  </a:path>
                  <a:path w="529589" h="772159">
                    <a:moveTo>
                      <a:pt x="401993" y="83045"/>
                    </a:moveTo>
                    <a:lnTo>
                      <a:pt x="401320" y="82994"/>
                    </a:lnTo>
                    <a:lnTo>
                      <a:pt x="400164" y="82677"/>
                    </a:lnTo>
                    <a:lnTo>
                      <a:pt x="399618" y="83629"/>
                    </a:lnTo>
                    <a:lnTo>
                      <a:pt x="399605" y="84569"/>
                    </a:lnTo>
                    <a:lnTo>
                      <a:pt x="399440" y="85420"/>
                    </a:lnTo>
                    <a:lnTo>
                      <a:pt x="400126" y="85483"/>
                    </a:lnTo>
                    <a:lnTo>
                      <a:pt x="400812" y="85534"/>
                    </a:lnTo>
                    <a:lnTo>
                      <a:pt x="401624" y="85610"/>
                    </a:lnTo>
                    <a:lnTo>
                      <a:pt x="401764" y="84772"/>
                    </a:lnTo>
                    <a:lnTo>
                      <a:pt x="401866" y="83908"/>
                    </a:lnTo>
                    <a:lnTo>
                      <a:pt x="401993" y="83045"/>
                    </a:lnTo>
                    <a:close/>
                  </a:path>
                  <a:path w="529589" h="772159">
                    <a:moveTo>
                      <a:pt x="405079" y="358482"/>
                    </a:moveTo>
                    <a:lnTo>
                      <a:pt x="404710" y="356616"/>
                    </a:lnTo>
                    <a:lnTo>
                      <a:pt x="403656" y="356285"/>
                    </a:lnTo>
                    <a:lnTo>
                      <a:pt x="402577" y="355930"/>
                    </a:lnTo>
                    <a:lnTo>
                      <a:pt x="401485" y="355587"/>
                    </a:lnTo>
                    <a:lnTo>
                      <a:pt x="401599" y="356171"/>
                    </a:lnTo>
                    <a:lnTo>
                      <a:pt x="401523" y="357085"/>
                    </a:lnTo>
                    <a:lnTo>
                      <a:pt x="401853" y="357289"/>
                    </a:lnTo>
                    <a:lnTo>
                      <a:pt x="402844" y="357847"/>
                    </a:lnTo>
                    <a:lnTo>
                      <a:pt x="403987" y="358114"/>
                    </a:lnTo>
                    <a:lnTo>
                      <a:pt x="405079" y="358482"/>
                    </a:lnTo>
                    <a:close/>
                  </a:path>
                  <a:path w="529589" h="772159">
                    <a:moveTo>
                      <a:pt x="406819" y="137985"/>
                    </a:moveTo>
                    <a:lnTo>
                      <a:pt x="406692" y="137401"/>
                    </a:lnTo>
                    <a:lnTo>
                      <a:pt x="406768" y="136486"/>
                    </a:lnTo>
                    <a:lnTo>
                      <a:pt x="406425" y="136296"/>
                    </a:lnTo>
                    <a:lnTo>
                      <a:pt x="405447" y="135724"/>
                    </a:lnTo>
                    <a:lnTo>
                      <a:pt x="404291" y="135458"/>
                    </a:lnTo>
                    <a:lnTo>
                      <a:pt x="403212" y="135064"/>
                    </a:lnTo>
                    <a:lnTo>
                      <a:pt x="403339" y="135661"/>
                    </a:lnTo>
                    <a:lnTo>
                      <a:pt x="403440" y="136258"/>
                    </a:lnTo>
                    <a:lnTo>
                      <a:pt x="403580" y="136956"/>
                    </a:lnTo>
                    <a:lnTo>
                      <a:pt x="404634" y="137287"/>
                    </a:lnTo>
                    <a:lnTo>
                      <a:pt x="405726" y="137642"/>
                    </a:lnTo>
                    <a:lnTo>
                      <a:pt x="406819" y="137985"/>
                    </a:lnTo>
                    <a:close/>
                  </a:path>
                  <a:path w="529589" h="772159">
                    <a:moveTo>
                      <a:pt x="411911" y="133235"/>
                    </a:moveTo>
                    <a:lnTo>
                      <a:pt x="411441" y="132321"/>
                    </a:lnTo>
                    <a:lnTo>
                      <a:pt x="410959" y="131419"/>
                    </a:lnTo>
                    <a:lnTo>
                      <a:pt x="410502" y="130530"/>
                    </a:lnTo>
                    <a:lnTo>
                      <a:pt x="408317" y="130327"/>
                    </a:lnTo>
                    <a:lnTo>
                      <a:pt x="408825" y="131241"/>
                    </a:lnTo>
                    <a:lnTo>
                      <a:pt x="409219" y="132219"/>
                    </a:lnTo>
                    <a:lnTo>
                      <a:pt x="409930" y="133032"/>
                    </a:lnTo>
                    <a:lnTo>
                      <a:pt x="410184" y="133299"/>
                    </a:lnTo>
                    <a:lnTo>
                      <a:pt x="411226" y="133184"/>
                    </a:lnTo>
                    <a:lnTo>
                      <a:pt x="411911" y="133235"/>
                    </a:lnTo>
                    <a:close/>
                  </a:path>
                  <a:path w="529589" h="772159">
                    <a:moveTo>
                      <a:pt x="414947" y="393103"/>
                    </a:moveTo>
                    <a:lnTo>
                      <a:pt x="414832" y="392531"/>
                    </a:lnTo>
                    <a:lnTo>
                      <a:pt x="414909" y="391617"/>
                    </a:lnTo>
                    <a:lnTo>
                      <a:pt x="414566" y="391414"/>
                    </a:lnTo>
                    <a:lnTo>
                      <a:pt x="413588" y="390855"/>
                    </a:lnTo>
                    <a:lnTo>
                      <a:pt x="412445" y="390575"/>
                    </a:lnTo>
                    <a:lnTo>
                      <a:pt x="411353" y="390207"/>
                    </a:lnTo>
                    <a:lnTo>
                      <a:pt x="411467" y="390791"/>
                    </a:lnTo>
                    <a:lnTo>
                      <a:pt x="411391" y="391706"/>
                    </a:lnTo>
                    <a:lnTo>
                      <a:pt x="411734" y="391909"/>
                    </a:lnTo>
                    <a:lnTo>
                      <a:pt x="412724" y="392468"/>
                    </a:lnTo>
                    <a:lnTo>
                      <a:pt x="413854" y="392722"/>
                    </a:lnTo>
                    <a:lnTo>
                      <a:pt x="414947" y="393103"/>
                    </a:lnTo>
                    <a:close/>
                  </a:path>
                  <a:path w="529589" h="772159">
                    <a:moveTo>
                      <a:pt x="420751" y="300177"/>
                    </a:moveTo>
                    <a:lnTo>
                      <a:pt x="420636" y="299580"/>
                    </a:lnTo>
                    <a:lnTo>
                      <a:pt x="420535" y="298983"/>
                    </a:lnTo>
                    <a:lnTo>
                      <a:pt x="420382" y="298284"/>
                    </a:lnTo>
                    <a:lnTo>
                      <a:pt x="419341" y="297954"/>
                    </a:lnTo>
                    <a:lnTo>
                      <a:pt x="418249" y="297599"/>
                    </a:lnTo>
                    <a:lnTo>
                      <a:pt x="417156" y="297256"/>
                    </a:lnTo>
                    <a:lnTo>
                      <a:pt x="417283" y="297840"/>
                    </a:lnTo>
                    <a:lnTo>
                      <a:pt x="417207" y="298754"/>
                    </a:lnTo>
                    <a:lnTo>
                      <a:pt x="417550" y="298945"/>
                    </a:lnTo>
                    <a:lnTo>
                      <a:pt x="418528" y="299516"/>
                    </a:lnTo>
                    <a:lnTo>
                      <a:pt x="419684" y="299783"/>
                    </a:lnTo>
                    <a:lnTo>
                      <a:pt x="420751" y="300177"/>
                    </a:lnTo>
                    <a:close/>
                  </a:path>
                  <a:path w="529589" h="772159">
                    <a:moveTo>
                      <a:pt x="424002" y="347167"/>
                    </a:moveTo>
                    <a:lnTo>
                      <a:pt x="423887" y="346595"/>
                    </a:lnTo>
                    <a:lnTo>
                      <a:pt x="423964" y="345681"/>
                    </a:lnTo>
                    <a:lnTo>
                      <a:pt x="423633" y="345478"/>
                    </a:lnTo>
                    <a:lnTo>
                      <a:pt x="422643" y="344919"/>
                    </a:lnTo>
                    <a:lnTo>
                      <a:pt x="421500" y="344652"/>
                    </a:lnTo>
                    <a:lnTo>
                      <a:pt x="420408" y="344271"/>
                    </a:lnTo>
                    <a:lnTo>
                      <a:pt x="420522" y="344855"/>
                    </a:lnTo>
                    <a:lnTo>
                      <a:pt x="420446" y="345770"/>
                    </a:lnTo>
                    <a:lnTo>
                      <a:pt x="420789" y="345973"/>
                    </a:lnTo>
                    <a:lnTo>
                      <a:pt x="421779" y="346532"/>
                    </a:lnTo>
                    <a:lnTo>
                      <a:pt x="422910" y="346798"/>
                    </a:lnTo>
                    <a:lnTo>
                      <a:pt x="424002" y="347167"/>
                    </a:lnTo>
                    <a:close/>
                  </a:path>
                  <a:path w="529589" h="772159">
                    <a:moveTo>
                      <a:pt x="438175" y="434086"/>
                    </a:moveTo>
                    <a:lnTo>
                      <a:pt x="437667" y="433184"/>
                    </a:lnTo>
                    <a:lnTo>
                      <a:pt x="437273" y="432219"/>
                    </a:lnTo>
                    <a:lnTo>
                      <a:pt x="436562" y="431419"/>
                    </a:lnTo>
                    <a:lnTo>
                      <a:pt x="436308" y="431114"/>
                    </a:lnTo>
                    <a:lnTo>
                      <a:pt x="435254" y="431253"/>
                    </a:lnTo>
                    <a:lnTo>
                      <a:pt x="434581" y="431190"/>
                    </a:lnTo>
                    <a:lnTo>
                      <a:pt x="435063" y="432104"/>
                    </a:lnTo>
                    <a:lnTo>
                      <a:pt x="435991" y="433908"/>
                    </a:lnTo>
                    <a:lnTo>
                      <a:pt x="437489" y="434047"/>
                    </a:lnTo>
                    <a:lnTo>
                      <a:pt x="438175" y="434086"/>
                    </a:lnTo>
                    <a:close/>
                  </a:path>
                  <a:path w="529589" h="772159">
                    <a:moveTo>
                      <a:pt x="445719" y="258216"/>
                    </a:moveTo>
                    <a:lnTo>
                      <a:pt x="445236" y="257314"/>
                    </a:lnTo>
                    <a:lnTo>
                      <a:pt x="444309" y="255511"/>
                    </a:lnTo>
                    <a:lnTo>
                      <a:pt x="443484" y="255435"/>
                    </a:lnTo>
                    <a:lnTo>
                      <a:pt x="442798" y="255384"/>
                    </a:lnTo>
                    <a:lnTo>
                      <a:pt x="442112" y="255320"/>
                    </a:lnTo>
                    <a:lnTo>
                      <a:pt x="442633" y="256222"/>
                    </a:lnTo>
                    <a:lnTo>
                      <a:pt x="443014" y="257213"/>
                    </a:lnTo>
                    <a:lnTo>
                      <a:pt x="443738" y="258025"/>
                    </a:lnTo>
                    <a:lnTo>
                      <a:pt x="443992" y="258292"/>
                    </a:lnTo>
                    <a:lnTo>
                      <a:pt x="445020" y="258178"/>
                    </a:lnTo>
                    <a:lnTo>
                      <a:pt x="445719" y="258216"/>
                    </a:lnTo>
                    <a:close/>
                  </a:path>
                  <a:path w="529589" h="772159">
                    <a:moveTo>
                      <a:pt x="446481" y="323215"/>
                    </a:moveTo>
                    <a:lnTo>
                      <a:pt x="445795" y="323138"/>
                    </a:lnTo>
                    <a:lnTo>
                      <a:pt x="445096" y="323088"/>
                    </a:lnTo>
                    <a:lnTo>
                      <a:pt x="444284" y="323011"/>
                    </a:lnTo>
                    <a:lnTo>
                      <a:pt x="444157" y="323850"/>
                    </a:lnTo>
                    <a:lnTo>
                      <a:pt x="444042" y="324713"/>
                    </a:lnTo>
                    <a:lnTo>
                      <a:pt x="443915" y="325577"/>
                    </a:lnTo>
                    <a:lnTo>
                      <a:pt x="444601" y="325640"/>
                    </a:lnTo>
                    <a:lnTo>
                      <a:pt x="445744" y="325958"/>
                    </a:lnTo>
                    <a:lnTo>
                      <a:pt x="446303" y="325005"/>
                    </a:lnTo>
                    <a:lnTo>
                      <a:pt x="446316" y="324053"/>
                    </a:lnTo>
                    <a:lnTo>
                      <a:pt x="446481" y="323215"/>
                    </a:lnTo>
                    <a:close/>
                  </a:path>
                  <a:path w="529589" h="772159">
                    <a:moveTo>
                      <a:pt x="447916" y="241"/>
                    </a:moveTo>
                    <a:lnTo>
                      <a:pt x="447751" y="76"/>
                    </a:lnTo>
                    <a:lnTo>
                      <a:pt x="447560" y="88"/>
                    </a:lnTo>
                    <a:lnTo>
                      <a:pt x="447687" y="139"/>
                    </a:lnTo>
                    <a:lnTo>
                      <a:pt x="447916" y="241"/>
                    </a:lnTo>
                    <a:close/>
                  </a:path>
                  <a:path w="529589" h="772159">
                    <a:moveTo>
                      <a:pt x="448894" y="14490"/>
                    </a:moveTo>
                    <a:lnTo>
                      <a:pt x="448221" y="14427"/>
                    </a:lnTo>
                    <a:lnTo>
                      <a:pt x="447065" y="14109"/>
                    </a:lnTo>
                    <a:lnTo>
                      <a:pt x="446519" y="15062"/>
                    </a:lnTo>
                    <a:lnTo>
                      <a:pt x="446506" y="16014"/>
                    </a:lnTo>
                    <a:lnTo>
                      <a:pt x="446341" y="16852"/>
                    </a:lnTo>
                    <a:lnTo>
                      <a:pt x="447027" y="16929"/>
                    </a:lnTo>
                    <a:lnTo>
                      <a:pt x="447713" y="16979"/>
                    </a:lnTo>
                    <a:lnTo>
                      <a:pt x="448525" y="17056"/>
                    </a:lnTo>
                    <a:lnTo>
                      <a:pt x="448652" y="16217"/>
                    </a:lnTo>
                    <a:lnTo>
                      <a:pt x="448767" y="15354"/>
                    </a:lnTo>
                    <a:lnTo>
                      <a:pt x="448894" y="14490"/>
                    </a:lnTo>
                    <a:close/>
                  </a:path>
                  <a:path w="529589" h="772159">
                    <a:moveTo>
                      <a:pt x="451573" y="318452"/>
                    </a:moveTo>
                    <a:lnTo>
                      <a:pt x="450888" y="318401"/>
                    </a:lnTo>
                    <a:lnTo>
                      <a:pt x="449745" y="318084"/>
                    </a:lnTo>
                    <a:lnTo>
                      <a:pt x="449199" y="319036"/>
                    </a:lnTo>
                    <a:lnTo>
                      <a:pt x="449186" y="319976"/>
                    </a:lnTo>
                    <a:lnTo>
                      <a:pt x="449021" y="320827"/>
                    </a:lnTo>
                    <a:lnTo>
                      <a:pt x="449694" y="320890"/>
                    </a:lnTo>
                    <a:lnTo>
                      <a:pt x="450837" y="321208"/>
                    </a:lnTo>
                    <a:lnTo>
                      <a:pt x="450977" y="320954"/>
                    </a:lnTo>
                    <a:lnTo>
                      <a:pt x="451396" y="320243"/>
                    </a:lnTo>
                    <a:lnTo>
                      <a:pt x="451408" y="319303"/>
                    </a:lnTo>
                    <a:lnTo>
                      <a:pt x="451573" y="318452"/>
                    </a:lnTo>
                    <a:close/>
                  </a:path>
                  <a:path w="529589" h="772159">
                    <a:moveTo>
                      <a:pt x="452437" y="276999"/>
                    </a:moveTo>
                    <a:lnTo>
                      <a:pt x="451929" y="276085"/>
                    </a:lnTo>
                    <a:lnTo>
                      <a:pt x="451548" y="275120"/>
                    </a:lnTo>
                    <a:lnTo>
                      <a:pt x="450824" y="274320"/>
                    </a:lnTo>
                    <a:lnTo>
                      <a:pt x="450570" y="274027"/>
                    </a:lnTo>
                    <a:lnTo>
                      <a:pt x="449516" y="274154"/>
                    </a:lnTo>
                    <a:lnTo>
                      <a:pt x="448843" y="274091"/>
                    </a:lnTo>
                    <a:lnTo>
                      <a:pt x="450253" y="276809"/>
                    </a:lnTo>
                    <a:lnTo>
                      <a:pt x="451751" y="276948"/>
                    </a:lnTo>
                    <a:lnTo>
                      <a:pt x="452437" y="276999"/>
                    </a:lnTo>
                    <a:close/>
                  </a:path>
                  <a:path w="529589" h="772159">
                    <a:moveTo>
                      <a:pt x="452793" y="95300"/>
                    </a:moveTo>
                    <a:lnTo>
                      <a:pt x="452678" y="94716"/>
                    </a:lnTo>
                    <a:lnTo>
                      <a:pt x="452755" y="93802"/>
                    </a:lnTo>
                    <a:lnTo>
                      <a:pt x="452412" y="93599"/>
                    </a:lnTo>
                    <a:lnTo>
                      <a:pt x="451421" y="93040"/>
                    </a:lnTo>
                    <a:lnTo>
                      <a:pt x="450278" y="92786"/>
                    </a:lnTo>
                    <a:lnTo>
                      <a:pt x="449186" y="92405"/>
                    </a:lnTo>
                    <a:lnTo>
                      <a:pt x="449300" y="92976"/>
                    </a:lnTo>
                    <a:lnTo>
                      <a:pt x="449224" y="93891"/>
                    </a:lnTo>
                    <a:lnTo>
                      <a:pt x="449567" y="94094"/>
                    </a:lnTo>
                    <a:lnTo>
                      <a:pt x="450557" y="94653"/>
                    </a:lnTo>
                    <a:lnTo>
                      <a:pt x="451700" y="94932"/>
                    </a:lnTo>
                    <a:lnTo>
                      <a:pt x="452793" y="95300"/>
                    </a:lnTo>
                    <a:close/>
                  </a:path>
                  <a:path w="529589" h="772159">
                    <a:moveTo>
                      <a:pt x="456044" y="142303"/>
                    </a:moveTo>
                    <a:lnTo>
                      <a:pt x="455561" y="141401"/>
                    </a:lnTo>
                    <a:lnTo>
                      <a:pt x="454634" y="139598"/>
                    </a:lnTo>
                    <a:lnTo>
                      <a:pt x="453123" y="139458"/>
                    </a:lnTo>
                    <a:lnTo>
                      <a:pt x="452450" y="139407"/>
                    </a:lnTo>
                    <a:lnTo>
                      <a:pt x="452958" y="140309"/>
                    </a:lnTo>
                    <a:lnTo>
                      <a:pt x="453351" y="141300"/>
                    </a:lnTo>
                    <a:lnTo>
                      <a:pt x="454063" y="142113"/>
                    </a:lnTo>
                    <a:lnTo>
                      <a:pt x="454317" y="142379"/>
                    </a:lnTo>
                    <a:lnTo>
                      <a:pt x="455345" y="142265"/>
                    </a:lnTo>
                    <a:lnTo>
                      <a:pt x="456044" y="142303"/>
                    </a:lnTo>
                    <a:close/>
                  </a:path>
                  <a:path w="529589" h="772159">
                    <a:moveTo>
                      <a:pt x="459079" y="233311"/>
                    </a:moveTo>
                    <a:lnTo>
                      <a:pt x="458914" y="232537"/>
                    </a:lnTo>
                    <a:lnTo>
                      <a:pt x="458774" y="231749"/>
                    </a:lnTo>
                    <a:lnTo>
                      <a:pt x="458622" y="230949"/>
                    </a:lnTo>
                    <a:lnTo>
                      <a:pt x="457555" y="230974"/>
                    </a:lnTo>
                    <a:lnTo>
                      <a:pt x="456463" y="230911"/>
                    </a:lnTo>
                    <a:lnTo>
                      <a:pt x="455485" y="231089"/>
                    </a:lnTo>
                    <a:lnTo>
                      <a:pt x="455307" y="231127"/>
                    </a:lnTo>
                    <a:lnTo>
                      <a:pt x="455663" y="232130"/>
                    </a:lnTo>
                    <a:lnTo>
                      <a:pt x="455777" y="232740"/>
                    </a:lnTo>
                    <a:lnTo>
                      <a:pt x="459079" y="233311"/>
                    </a:lnTo>
                    <a:close/>
                  </a:path>
                  <a:path w="529589" h="772159">
                    <a:moveTo>
                      <a:pt x="461848" y="324573"/>
                    </a:moveTo>
                    <a:lnTo>
                      <a:pt x="461378" y="323646"/>
                    </a:lnTo>
                    <a:lnTo>
                      <a:pt x="460895" y="322732"/>
                    </a:lnTo>
                    <a:lnTo>
                      <a:pt x="460438" y="321843"/>
                    </a:lnTo>
                    <a:lnTo>
                      <a:pt x="459625" y="321779"/>
                    </a:lnTo>
                    <a:lnTo>
                      <a:pt x="458927" y="321716"/>
                    </a:lnTo>
                    <a:lnTo>
                      <a:pt x="458254" y="321640"/>
                    </a:lnTo>
                    <a:lnTo>
                      <a:pt x="458762" y="322554"/>
                    </a:lnTo>
                    <a:lnTo>
                      <a:pt x="459168" y="323532"/>
                    </a:lnTo>
                    <a:lnTo>
                      <a:pt x="459867" y="324345"/>
                    </a:lnTo>
                    <a:lnTo>
                      <a:pt x="460108" y="324624"/>
                    </a:lnTo>
                    <a:lnTo>
                      <a:pt x="461162" y="324510"/>
                    </a:lnTo>
                    <a:lnTo>
                      <a:pt x="461848" y="324573"/>
                    </a:lnTo>
                    <a:close/>
                  </a:path>
                  <a:path w="529589" h="772159">
                    <a:moveTo>
                      <a:pt x="462076" y="23444"/>
                    </a:moveTo>
                    <a:lnTo>
                      <a:pt x="461695" y="22542"/>
                    </a:lnTo>
                    <a:lnTo>
                      <a:pt x="461352" y="21628"/>
                    </a:lnTo>
                    <a:lnTo>
                      <a:pt x="460971" y="20764"/>
                    </a:lnTo>
                    <a:lnTo>
                      <a:pt x="460616" y="20574"/>
                    </a:lnTo>
                    <a:lnTo>
                      <a:pt x="459778" y="20637"/>
                    </a:lnTo>
                    <a:lnTo>
                      <a:pt x="459155" y="20586"/>
                    </a:lnTo>
                    <a:lnTo>
                      <a:pt x="460121" y="22415"/>
                    </a:lnTo>
                    <a:lnTo>
                      <a:pt x="460578" y="23304"/>
                    </a:lnTo>
                    <a:lnTo>
                      <a:pt x="461137" y="23355"/>
                    </a:lnTo>
                    <a:lnTo>
                      <a:pt x="461606" y="23406"/>
                    </a:lnTo>
                    <a:lnTo>
                      <a:pt x="462076" y="23444"/>
                    </a:lnTo>
                    <a:close/>
                  </a:path>
                  <a:path w="529589" h="772159">
                    <a:moveTo>
                      <a:pt x="464248" y="413029"/>
                    </a:moveTo>
                    <a:lnTo>
                      <a:pt x="463562" y="412965"/>
                    </a:lnTo>
                    <a:lnTo>
                      <a:pt x="462419" y="412661"/>
                    </a:lnTo>
                    <a:lnTo>
                      <a:pt x="462280" y="412902"/>
                    </a:lnTo>
                    <a:lnTo>
                      <a:pt x="461860" y="413600"/>
                    </a:lnTo>
                    <a:lnTo>
                      <a:pt x="461848" y="414540"/>
                    </a:lnTo>
                    <a:lnTo>
                      <a:pt x="461683" y="415404"/>
                    </a:lnTo>
                    <a:lnTo>
                      <a:pt x="462381" y="415467"/>
                    </a:lnTo>
                    <a:lnTo>
                      <a:pt x="463042" y="415518"/>
                    </a:lnTo>
                    <a:lnTo>
                      <a:pt x="463867" y="415594"/>
                    </a:lnTo>
                    <a:lnTo>
                      <a:pt x="464248" y="413029"/>
                    </a:lnTo>
                    <a:close/>
                  </a:path>
                  <a:path w="529589" h="772159">
                    <a:moveTo>
                      <a:pt x="465709" y="220916"/>
                    </a:moveTo>
                    <a:lnTo>
                      <a:pt x="465543" y="220129"/>
                    </a:lnTo>
                    <a:lnTo>
                      <a:pt x="465404" y="219341"/>
                    </a:lnTo>
                    <a:lnTo>
                      <a:pt x="465239" y="218554"/>
                    </a:lnTo>
                    <a:lnTo>
                      <a:pt x="464172" y="218579"/>
                    </a:lnTo>
                    <a:lnTo>
                      <a:pt x="463080" y="218516"/>
                    </a:lnTo>
                    <a:lnTo>
                      <a:pt x="462102" y="218694"/>
                    </a:lnTo>
                    <a:lnTo>
                      <a:pt x="461937" y="218732"/>
                    </a:lnTo>
                    <a:lnTo>
                      <a:pt x="462280" y="219722"/>
                    </a:lnTo>
                    <a:lnTo>
                      <a:pt x="462407" y="220332"/>
                    </a:lnTo>
                    <a:lnTo>
                      <a:pt x="463499" y="220522"/>
                    </a:lnTo>
                    <a:lnTo>
                      <a:pt x="464604" y="220726"/>
                    </a:lnTo>
                    <a:lnTo>
                      <a:pt x="465709" y="220916"/>
                    </a:lnTo>
                    <a:close/>
                  </a:path>
                  <a:path w="529589" h="772159">
                    <a:moveTo>
                      <a:pt x="469176" y="242138"/>
                    </a:moveTo>
                    <a:lnTo>
                      <a:pt x="469023" y="239382"/>
                    </a:lnTo>
                    <a:lnTo>
                      <a:pt x="468490" y="238950"/>
                    </a:lnTo>
                    <a:lnTo>
                      <a:pt x="467956" y="238506"/>
                    </a:lnTo>
                    <a:lnTo>
                      <a:pt x="467423" y="238086"/>
                    </a:lnTo>
                    <a:lnTo>
                      <a:pt x="467093" y="238975"/>
                    </a:lnTo>
                    <a:lnTo>
                      <a:pt x="466547" y="239801"/>
                    </a:lnTo>
                    <a:lnTo>
                      <a:pt x="466572" y="240766"/>
                    </a:lnTo>
                    <a:lnTo>
                      <a:pt x="466585" y="241033"/>
                    </a:lnTo>
                    <a:lnTo>
                      <a:pt x="468261" y="241668"/>
                    </a:lnTo>
                    <a:lnTo>
                      <a:pt x="469176" y="242138"/>
                    </a:lnTo>
                    <a:close/>
                  </a:path>
                  <a:path w="529589" h="772159">
                    <a:moveTo>
                      <a:pt x="472986" y="220408"/>
                    </a:moveTo>
                    <a:lnTo>
                      <a:pt x="470941" y="220218"/>
                    </a:lnTo>
                    <a:lnTo>
                      <a:pt x="466839" y="219862"/>
                    </a:lnTo>
                    <a:lnTo>
                      <a:pt x="470433" y="222758"/>
                    </a:lnTo>
                    <a:lnTo>
                      <a:pt x="472986" y="220408"/>
                    </a:lnTo>
                    <a:close/>
                  </a:path>
                  <a:path w="529589" h="772159">
                    <a:moveTo>
                      <a:pt x="473392" y="123088"/>
                    </a:moveTo>
                    <a:lnTo>
                      <a:pt x="471208" y="122885"/>
                    </a:lnTo>
                    <a:lnTo>
                      <a:pt x="471093" y="123723"/>
                    </a:lnTo>
                    <a:lnTo>
                      <a:pt x="470954" y="124587"/>
                    </a:lnTo>
                    <a:lnTo>
                      <a:pt x="470827" y="125450"/>
                    </a:lnTo>
                    <a:lnTo>
                      <a:pt x="471512" y="125514"/>
                    </a:lnTo>
                    <a:lnTo>
                      <a:pt x="472655" y="125831"/>
                    </a:lnTo>
                    <a:lnTo>
                      <a:pt x="472795" y="125590"/>
                    </a:lnTo>
                    <a:lnTo>
                      <a:pt x="473214" y="124891"/>
                    </a:lnTo>
                    <a:lnTo>
                      <a:pt x="473227" y="123939"/>
                    </a:lnTo>
                    <a:lnTo>
                      <a:pt x="473392" y="123088"/>
                    </a:lnTo>
                    <a:close/>
                  </a:path>
                  <a:path w="529589" h="772159">
                    <a:moveTo>
                      <a:pt x="504418" y="325704"/>
                    </a:moveTo>
                    <a:lnTo>
                      <a:pt x="503720" y="325640"/>
                    </a:lnTo>
                    <a:lnTo>
                      <a:pt x="502589" y="325323"/>
                    </a:lnTo>
                    <a:lnTo>
                      <a:pt x="502450" y="325577"/>
                    </a:lnTo>
                    <a:lnTo>
                      <a:pt x="502031" y="326288"/>
                    </a:lnTo>
                    <a:lnTo>
                      <a:pt x="502018" y="327228"/>
                    </a:lnTo>
                    <a:lnTo>
                      <a:pt x="501853" y="328079"/>
                    </a:lnTo>
                    <a:lnTo>
                      <a:pt x="502539" y="328142"/>
                    </a:lnTo>
                    <a:lnTo>
                      <a:pt x="503669" y="328447"/>
                    </a:lnTo>
                    <a:lnTo>
                      <a:pt x="503821" y="328206"/>
                    </a:lnTo>
                    <a:lnTo>
                      <a:pt x="504240" y="327507"/>
                    </a:lnTo>
                    <a:lnTo>
                      <a:pt x="504240" y="326567"/>
                    </a:lnTo>
                    <a:lnTo>
                      <a:pt x="504418" y="325704"/>
                    </a:lnTo>
                    <a:close/>
                  </a:path>
                  <a:path w="529589" h="772159">
                    <a:moveTo>
                      <a:pt x="506349" y="395833"/>
                    </a:moveTo>
                    <a:lnTo>
                      <a:pt x="506196" y="395046"/>
                    </a:lnTo>
                    <a:lnTo>
                      <a:pt x="506031" y="394258"/>
                    </a:lnTo>
                    <a:lnTo>
                      <a:pt x="505879" y="393484"/>
                    </a:lnTo>
                    <a:lnTo>
                      <a:pt x="504825" y="393496"/>
                    </a:lnTo>
                    <a:lnTo>
                      <a:pt x="503720" y="393433"/>
                    </a:lnTo>
                    <a:lnTo>
                      <a:pt x="502742" y="393623"/>
                    </a:lnTo>
                    <a:lnTo>
                      <a:pt x="502577" y="393649"/>
                    </a:lnTo>
                    <a:lnTo>
                      <a:pt x="502932" y="394639"/>
                    </a:lnTo>
                    <a:lnTo>
                      <a:pt x="503047" y="395262"/>
                    </a:lnTo>
                    <a:lnTo>
                      <a:pt x="504151" y="395465"/>
                    </a:lnTo>
                    <a:lnTo>
                      <a:pt x="505244" y="395643"/>
                    </a:lnTo>
                    <a:lnTo>
                      <a:pt x="506349" y="395833"/>
                    </a:lnTo>
                    <a:close/>
                  </a:path>
                  <a:path w="529589" h="772159">
                    <a:moveTo>
                      <a:pt x="518845" y="384225"/>
                    </a:moveTo>
                    <a:lnTo>
                      <a:pt x="518528" y="383298"/>
                    </a:lnTo>
                    <a:lnTo>
                      <a:pt x="518287" y="382346"/>
                    </a:lnTo>
                    <a:lnTo>
                      <a:pt x="517804" y="381431"/>
                    </a:lnTo>
                    <a:lnTo>
                      <a:pt x="517728" y="381279"/>
                    </a:lnTo>
                    <a:lnTo>
                      <a:pt x="516597" y="381292"/>
                    </a:lnTo>
                    <a:lnTo>
                      <a:pt x="515874" y="381228"/>
                    </a:lnTo>
                    <a:lnTo>
                      <a:pt x="516102" y="383997"/>
                    </a:lnTo>
                    <a:lnTo>
                      <a:pt x="517017" y="384086"/>
                    </a:lnTo>
                    <a:lnTo>
                      <a:pt x="517931" y="384162"/>
                    </a:lnTo>
                    <a:lnTo>
                      <a:pt x="518845" y="384225"/>
                    </a:lnTo>
                    <a:close/>
                  </a:path>
                  <a:path w="529589" h="772159">
                    <a:moveTo>
                      <a:pt x="529209" y="343331"/>
                    </a:moveTo>
                    <a:lnTo>
                      <a:pt x="529043" y="342544"/>
                    </a:lnTo>
                    <a:lnTo>
                      <a:pt x="528904" y="341769"/>
                    </a:lnTo>
                    <a:lnTo>
                      <a:pt x="528739" y="340969"/>
                    </a:lnTo>
                    <a:lnTo>
                      <a:pt x="527685" y="340982"/>
                    </a:lnTo>
                    <a:lnTo>
                      <a:pt x="526580" y="340931"/>
                    </a:lnTo>
                    <a:lnTo>
                      <a:pt x="525602" y="341096"/>
                    </a:lnTo>
                    <a:lnTo>
                      <a:pt x="525437" y="341134"/>
                    </a:lnTo>
                    <a:lnTo>
                      <a:pt x="525792" y="342150"/>
                    </a:lnTo>
                    <a:lnTo>
                      <a:pt x="525907" y="342760"/>
                    </a:lnTo>
                    <a:lnTo>
                      <a:pt x="526999" y="342950"/>
                    </a:lnTo>
                    <a:lnTo>
                      <a:pt x="528104" y="343128"/>
                    </a:lnTo>
                    <a:lnTo>
                      <a:pt x="529209" y="343331"/>
                    </a:lnTo>
                    <a:close/>
                  </a:path>
                </a:pathLst>
              </a:custGeom>
              <a:solidFill>
                <a:srgbClr val="4F5252">
                  <a:alpha val="29998"/>
                </a:srgbClr>
              </a:solidFill>
            </p:spPr>
            <p:txBody>
              <a:bodyPr wrap="square" lIns="0" tIns="0" rIns="0" bIns="0" rtlCol="0"/>
              <a:lstStyle/>
              <a:p>
                <a:endParaRPr/>
              </a:p>
            </p:txBody>
          </p:sp>
          <p:sp>
            <p:nvSpPr>
              <p:cNvPr id="139" name="object 210">
                <a:extLst>
                  <a:ext uri="{FF2B5EF4-FFF2-40B4-BE49-F238E27FC236}">
                    <a16:creationId xmlns:a16="http://schemas.microsoft.com/office/drawing/2014/main" id="{1E80A9F2-701C-B8FC-1DAF-34CD175B0732}"/>
                  </a:ext>
                </a:extLst>
              </p:cNvPr>
              <p:cNvSpPr/>
              <p:nvPr/>
            </p:nvSpPr>
            <p:spPr>
              <a:xfrm>
                <a:off x="3877195" y="8171865"/>
                <a:ext cx="798830" cy="838200"/>
              </a:xfrm>
              <a:custGeom>
                <a:avLst/>
                <a:gdLst/>
                <a:ahLst/>
                <a:cxnLst/>
                <a:rect l="l" t="t" r="r" b="b"/>
                <a:pathLst>
                  <a:path w="798829" h="838200">
                    <a:moveTo>
                      <a:pt x="2197" y="753071"/>
                    </a:moveTo>
                    <a:lnTo>
                      <a:pt x="1511" y="753008"/>
                    </a:lnTo>
                    <a:lnTo>
                      <a:pt x="431" y="752703"/>
                    </a:lnTo>
                    <a:lnTo>
                      <a:pt x="241" y="752944"/>
                    </a:lnTo>
                    <a:lnTo>
                      <a:pt x="165" y="753795"/>
                    </a:lnTo>
                    <a:lnTo>
                      <a:pt x="50" y="754634"/>
                    </a:lnTo>
                    <a:lnTo>
                      <a:pt x="0" y="755497"/>
                    </a:lnTo>
                    <a:lnTo>
                      <a:pt x="660" y="755611"/>
                    </a:lnTo>
                    <a:lnTo>
                      <a:pt x="1473" y="755802"/>
                    </a:lnTo>
                    <a:lnTo>
                      <a:pt x="1600" y="755573"/>
                    </a:lnTo>
                    <a:lnTo>
                      <a:pt x="2019" y="754875"/>
                    </a:lnTo>
                    <a:lnTo>
                      <a:pt x="2019" y="753935"/>
                    </a:lnTo>
                    <a:lnTo>
                      <a:pt x="2197" y="753071"/>
                    </a:lnTo>
                    <a:close/>
                  </a:path>
                  <a:path w="798829" h="838200">
                    <a:moveTo>
                      <a:pt x="35636" y="784580"/>
                    </a:moveTo>
                    <a:lnTo>
                      <a:pt x="34950" y="784517"/>
                    </a:lnTo>
                    <a:lnTo>
                      <a:pt x="33807" y="784199"/>
                    </a:lnTo>
                    <a:lnTo>
                      <a:pt x="33667" y="784440"/>
                    </a:lnTo>
                    <a:lnTo>
                      <a:pt x="33248" y="785139"/>
                    </a:lnTo>
                    <a:lnTo>
                      <a:pt x="33235" y="786091"/>
                    </a:lnTo>
                    <a:lnTo>
                      <a:pt x="33070" y="786942"/>
                    </a:lnTo>
                    <a:lnTo>
                      <a:pt x="35255" y="787146"/>
                    </a:lnTo>
                    <a:lnTo>
                      <a:pt x="35382" y="786307"/>
                    </a:lnTo>
                    <a:lnTo>
                      <a:pt x="35496" y="785444"/>
                    </a:lnTo>
                    <a:lnTo>
                      <a:pt x="35636" y="784580"/>
                    </a:lnTo>
                    <a:close/>
                  </a:path>
                  <a:path w="798829" h="838200">
                    <a:moveTo>
                      <a:pt x="53505" y="767981"/>
                    </a:moveTo>
                    <a:lnTo>
                      <a:pt x="52832" y="767918"/>
                    </a:lnTo>
                    <a:lnTo>
                      <a:pt x="51689" y="767600"/>
                    </a:lnTo>
                    <a:lnTo>
                      <a:pt x="51130" y="768553"/>
                    </a:lnTo>
                    <a:lnTo>
                      <a:pt x="51117" y="769505"/>
                    </a:lnTo>
                    <a:lnTo>
                      <a:pt x="50952" y="770343"/>
                    </a:lnTo>
                    <a:lnTo>
                      <a:pt x="53136" y="770547"/>
                    </a:lnTo>
                    <a:lnTo>
                      <a:pt x="53263" y="769708"/>
                    </a:lnTo>
                    <a:lnTo>
                      <a:pt x="53365" y="768845"/>
                    </a:lnTo>
                    <a:lnTo>
                      <a:pt x="53505" y="767981"/>
                    </a:lnTo>
                    <a:close/>
                  </a:path>
                  <a:path w="798829" h="838200">
                    <a:moveTo>
                      <a:pt x="55549" y="762965"/>
                    </a:moveTo>
                    <a:lnTo>
                      <a:pt x="55422" y="762368"/>
                    </a:lnTo>
                    <a:lnTo>
                      <a:pt x="55499" y="761453"/>
                    </a:lnTo>
                    <a:lnTo>
                      <a:pt x="54178" y="760704"/>
                    </a:lnTo>
                    <a:lnTo>
                      <a:pt x="53022" y="760425"/>
                    </a:lnTo>
                    <a:lnTo>
                      <a:pt x="51943" y="760044"/>
                    </a:lnTo>
                    <a:lnTo>
                      <a:pt x="52070" y="760628"/>
                    </a:lnTo>
                    <a:lnTo>
                      <a:pt x="52171" y="761225"/>
                    </a:lnTo>
                    <a:lnTo>
                      <a:pt x="52311" y="761923"/>
                    </a:lnTo>
                    <a:lnTo>
                      <a:pt x="53365" y="762266"/>
                    </a:lnTo>
                    <a:lnTo>
                      <a:pt x="54457" y="762609"/>
                    </a:lnTo>
                    <a:lnTo>
                      <a:pt x="55549" y="762965"/>
                    </a:lnTo>
                    <a:close/>
                  </a:path>
                  <a:path w="798829" h="838200">
                    <a:moveTo>
                      <a:pt x="78016" y="784961"/>
                    </a:moveTo>
                    <a:lnTo>
                      <a:pt x="77889" y="784263"/>
                    </a:lnTo>
                    <a:lnTo>
                      <a:pt x="77762" y="783666"/>
                    </a:lnTo>
                    <a:lnTo>
                      <a:pt x="77647" y="783082"/>
                    </a:lnTo>
                    <a:lnTo>
                      <a:pt x="76669" y="783285"/>
                    </a:lnTo>
                    <a:lnTo>
                      <a:pt x="75590" y="783361"/>
                    </a:lnTo>
                    <a:lnTo>
                      <a:pt x="74815" y="783755"/>
                    </a:lnTo>
                    <a:lnTo>
                      <a:pt x="74523" y="783894"/>
                    </a:lnTo>
                    <a:lnTo>
                      <a:pt x="74980" y="784860"/>
                    </a:lnTo>
                    <a:lnTo>
                      <a:pt x="75095" y="785456"/>
                    </a:lnTo>
                    <a:lnTo>
                      <a:pt x="77076" y="785126"/>
                    </a:lnTo>
                    <a:lnTo>
                      <a:pt x="78016" y="784961"/>
                    </a:lnTo>
                    <a:close/>
                  </a:path>
                  <a:path w="798829" h="838200">
                    <a:moveTo>
                      <a:pt x="82765" y="778344"/>
                    </a:moveTo>
                    <a:lnTo>
                      <a:pt x="82080" y="778268"/>
                    </a:lnTo>
                    <a:lnTo>
                      <a:pt x="81381" y="778217"/>
                    </a:lnTo>
                    <a:lnTo>
                      <a:pt x="80568" y="778141"/>
                    </a:lnTo>
                    <a:lnTo>
                      <a:pt x="80441" y="778979"/>
                    </a:lnTo>
                    <a:lnTo>
                      <a:pt x="80327" y="779843"/>
                    </a:lnTo>
                    <a:lnTo>
                      <a:pt x="80200" y="780707"/>
                    </a:lnTo>
                    <a:lnTo>
                      <a:pt x="80886" y="780770"/>
                    </a:lnTo>
                    <a:lnTo>
                      <a:pt x="82029" y="781088"/>
                    </a:lnTo>
                    <a:lnTo>
                      <a:pt x="82588" y="780135"/>
                    </a:lnTo>
                    <a:lnTo>
                      <a:pt x="82600" y="779183"/>
                    </a:lnTo>
                    <a:lnTo>
                      <a:pt x="82765" y="778344"/>
                    </a:lnTo>
                    <a:close/>
                  </a:path>
                  <a:path w="798829" h="838200">
                    <a:moveTo>
                      <a:pt x="84950" y="544893"/>
                    </a:moveTo>
                    <a:lnTo>
                      <a:pt x="82765" y="544690"/>
                    </a:lnTo>
                    <a:lnTo>
                      <a:pt x="82651" y="545528"/>
                    </a:lnTo>
                    <a:lnTo>
                      <a:pt x="82397" y="547255"/>
                    </a:lnTo>
                    <a:lnTo>
                      <a:pt x="83083" y="547319"/>
                    </a:lnTo>
                    <a:lnTo>
                      <a:pt x="84213" y="547624"/>
                    </a:lnTo>
                    <a:lnTo>
                      <a:pt x="84366" y="547395"/>
                    </a:lnTo>
                    <a:lnTo>
                      <a:pt x="84772" y="546684"/>
                    </a:lnTo>
                    <a:lnTo>
                      <a:pt x="84785" y="545744"/>
                    </a:lnTo>
                    <a:lnTo>
                      <a:pt x="84950" y="544893"/>
                    </a:lnTo>
                    <a:close/>
                  </a:path>
                  <a:path w="798829" h="838200">
                    <a:moveTo>
                      <a:pt x="91224" y="835101"/>
                    </a:moveTo>
                    <a:lnTo>
                      <a:pt x="90779" y="834148"/>
                    </a:lnTo>
                    <a:lnTo>
                      <a:pt x="90665" y="833564"/>
                    </a:lnTo>
                    <a:lnTo>
                      <a:pt x="89674" y="833716"/>
                    </a:lnTo>
                    <a:lnTo>
                      <a:pt x="88684" y="833894"/>
                    </a:lnTo>
                    <a:lnTo>
                      <a:pt x="87744" y="834047"/>
                    </a:lnTo>
                    <a:lnTo>
                      <a:pt x="87884" y="834758"/>
                    </a:lnTo>
                    <a:lnTo>
                      <a:pt x="87985" y="835342"/>
                    </a:lnTo>
                    <a:lnTo>
                      <a:pt x="88112" y="835926"/>
                    </a:lnTo>
                    <a:lnTo>
                      <a:pt x="89077" y="835723"/>
                    </a:lnTo>
                    <a:lnTo>
                      <a:pt x="90144" y="835660"/>
                    </a:lnTo>
                    <a:lnTo>
                      <a:pt x="90944" y="835253"/>
                    </a:lnTo>
                    <a:lnTo>
                      <a:pt x="91224" y="835101"/>
                    </a:lnTo>
                    <a:close/>
                  </a:path>
                  <a:path w="798829" h="838200">
                    <a:moveTo>
                      <a:pt x="92113" y="810323"/>
                    </a:moveTo>
                    <a:lnTo>
                      <a:pt x="91998" y="809726"/>
                    </a:lnTo>
                    <a:lnTo>
                      <a:pt x="92075" y="808824"/>
                    </a:lnTo>
                    <a:lnTo>
                      <a:pt x="91732" y="808621"/>
                    </a:lnTo>
                    <a:lnTo>
                      <a:pt x="90754" y="808050"/>
                    </a:lnTo>
                    <a:lnTo>
                      <a:pt x="89598" y="807783"/>
                    </a:lnTo>
                    <a:lnTo>
                      <a:pt x="88506" y="807402"/>
                    </a:lnTo>
                    <a:lnTo>
                      <a:pt x="88760" y="808583"/>
                    </a:lnTo>
                    <a:lnTo>
                      <a:pt x="88887" y="809282"/>
                    </a:lnTo>
                    <a:lnTo>
                      <a:pt x="91033" y="809980"/>
                    </a:lnTo>
                    <a:lnTo>
                      <a:pt x="92113" y="810323"/>
                    </a:lnTo>
                    <a:close/>
                  </a:path>
                  <a:path w="798829" h="838200">
                    <a:moveTo>
                      <a:pt x="109639" y="837831"/>
                    </a:moveTo>
                    <a:lnTo>
                      <a:pt x="109524" y="837234"/>
                    </a:lnTo>
                    <a:lnTo>
                      <a:pt x="109601" y="836333"/>
                    </a:lnTo>
                    <a:lnTo>
                      <a:pt x="109258" y="836129"/>
                    </a:lnTo>
                    <a:lnTo>
                      <a:pt x="108280" y="835558"/>
                    </a:lnTo>
                    <a:lnTo>
                      <a:pt x="107124" y="835291"/>
                    </a:lnTo>
                    <a:lnTo>
                      <a:pt x="106032" y="834923"/>
                    </a:lnTo>
                    <a:lnTo>
                      <a:pt x="106159" y="835494"/>
                    </a:lnTo>
                    <a:lnTo>
                      <a:pt x="106083" y="836422"/>
                    </a:lnTo>
                    <a:lnTo>
                      <a:pt x="106426" y="836625"/>
                    </a:lnTo>
                    <a:lnTo>
                      <a:pt x="107403" y="837184"/>
                    </a:lnTo>
                    <a:lnTo>
                      <a:pt x="108559" y="837438"/>
                    </a:lnTo>
                    <a:lnTo>
                      <a:pt x="109639" y="837831"/>
                    </a:lnTo>
                    <a:close/>
                  </a:path>
                  <a:path w="798829" h="838200">
                    <a:moveTo>
                      <a:pt x="113614" y="520357"/>
                    </a:moveTo>
                    <a:lnTo>
                      <a:pt x="113169" y="519391"/>
                    </a:lnTo>
                    <a:lnTo>
                      <a:pt x="113055" y="518807"/>
                    </a:lnTo>
                    <a:lnTo>
                      <a:pt x="111074" y="519137"/>
                    </a:lnTo>
                    <a:lnTo>
                      <a:pt x="110121" y="519303"/>
                    </a:lnTo>
                    <a:lnTo>
                      <a:pt x="110261" y="520001"/>
                    </a:lnTo>
                    <a:lnTo>
                      <a:pt x="110388" y="520598"/>
                    </a:lnTo>
                    <a:lnTo>
                      <a:pt x="110502" y="521182"/>
                    </a:lnTo>
                    <a:lnTo>
                      <a:pt x="111467" y="520979"/>
                    </a:lnTo>
                    <a:lnTo>
                      <a:pt x="112547" y="520903"/>
                    </a:lnTo>
                    <a:lnTo>
                      <a:pt x="113334" y="520496"/>
                    </a:lnTo>
                    <a:lnTo>
                      <a:pt x="113614" y="520357"/>
                    </a:lnTo>
                    <a:close/>
                  </a:path>
                  <a:path w="798829" h="838200">
                    <a:moveTo>
                      <a:pt x="148336" y="757059"/>
                    </a:moveTo>
                    <a:lnTo>
                      <a:pt x="147891" y="756107"/>
                    </a:lnTo>
                    <a:lnTo>
                      <a:pt x="147777" y="755523"/>
                    </a:lnTo>
                    <a:lnTo>
                      <a:pt x="146786" y="755675"/>
                    </a:lnTo>
                    <a:lnTo>
                      <a:pt x="145808" y="755853"/>
                    </a:lnTo>
                    <a:lnTo>
                      <a:pt x="144856" y="756005"/>
                    </a:lnTo>
                    <a:lnTo>
                      <a:pt x="145224" y="757885"/>
                    </a:lnTo>
                    <a:lnTo>
                      <a:pt x="146189" y="757682"/>
                    </a:lnTo>
                    <a:lnTo>
                      <a:pt x="147269" y="757618"/>
                    </a:lnTo>
                    <a:lnTo>
                      <a:pt x="148069" y="757212"/>
                    </a:lnTo>
                    <a:lnTo>
                      <a:pt x="148336" y="757059"/>
                    </a:lnTo>
                    <a:close/>
                  </a:path>
                  <a:path w="798829" h="838200">
                    <a:moveTo>
                      <a:pt x="150761" y="571944"/>
                    </a:moveTo>
                    <a:lnTo>
                      <a:pt x="149656" y="571715"/>
                    </a:lnTo>
                    <a:lnTo>
                      <a:pt x="147447" y="571309"/>
                    </a:lnTo>
                    <a:lnTo>
                      <a:pt x="146316" y="572363"/>
                    </a:lnTo>
                    <a:lnTo>
                      <a:pt x="147472" y="572909"/>
                    </a:lnTo>
                    <a:lnTo>
                      <a:pt x="148653" y="573620"/>
                    </a:lnTo>
                    <a:lnTo>
                      <a:pt x="149809" y="573862"/>
                    </a:lnTo>
                    <a:lnTo>
                      <a:pt x="150152" y="573925"/>
                    </a:lnTo>
                    <a:lnTo>
                      <a:pt x="150456" y="572617"/>
                    </a:lnTo>
                    <a:lnTo>
                      <a:pt x="150761" y="571944"/>
                    </a:lnTo>
                    <a:close/>
                  </a:path>
                  <a:path w="798829" h="838200">
                    <a:moveTo>
                      <a:pt x="161912" y="550570"/>
                    </a:moveTo>
                    <a:lnTo>
                      <a:pt x="161467" y="549617"/>
                    </a:lnTo>
                    <a:lnTo>
                      <a:pt x="161353" y="549021"/>
                    </a:lnTo>
                    <a:lnTo>
                      <a:pt x="160362" y="549186"/>
                    </a:lnTo>
                    <a:lnTo>
                      <a:pt x="159372" y="549363"/>
                    </a:lnTo>
                    <a:lnTo>
                      <a:pt x="158432" y="549503"/>
                    </a:lnTo>
                    <a:lnTo>
                      <a:pt x="158800" y="551395"/>
                    </a:lnTo>
                    <a:lnTo>
                      <a:pt x="159766" y="551180"/>
                    </a:lnTo>
                    <a:lnTo>
                      <a:pt x="160845" y="551116"/>
                    </a:lnTo>
                    <a:lnTo>
                      <a:pt x="161632" y="550722"/>
                    </a:lnTo>
                    <a:lnTo>
                      <a:pt x="161912" y="550570"/>
                    </a:lnTo>
                    <a:close/>
                  </a:path>
                  <a:path w="798829" h="838200">
                    <a:moveTo>
                      <a:pt x="162369" y="537641"/>
                    </a:moveTo>
                    <a:lnTo>
                      <a:pt x="161937" y="536689"/>
                    </a:lnTo>
                    <a:lnTo>
                      <a:pt x="161810" y="536092"/>
                    </a:lnTo>
                    <a:lnTo>
                      <a:pt x="160820" y="536257"/>
                    </a:lnTo>
                    <a:lnTo>
                      <a:pt x="159842" y="536435"/>
                    </a:lnTo>
                    <a:lnTo>
                      <a:pt x="158889" y="536575"/>
                    </a:lnTo>
                    <a:lnTo>
                      <a:pt x="159258" y="538467"/>
                    </a:lnTo>
                    <a:lnTo>
                      <a:pt x="160223" y="538251"/>
                    </a:lnTo>
                    <a:lnTo>
                      <a:pt x="161302" y="538187"/>
                    </a:lnTo>
                    <a:lnTo>
                      <a:pt x="162369" y="537641"/>
                    </a:lnTo>
                    <a:close/>
                  </a:path>
                  <a:path w="798829" h="838200">
                    <a:moveTo>
                      <a:pt x="171132" y="736066"/>
                    </a:moveTo>
                    <a:lnTo>
                      <a:pt x="170764" y="734174"/>
                    </a:lnTo>
                    <a:lnTo>
                      <a:pt x="169799" y="734390"/>
                    </a:lnTo>
                    <a:lnTo>
                      <a:pt x="168719" y="734453"/>
                    </a:lnTo>
                    <a:lnTo>
                      <a:pt x="167640" y="734999"/>
                    </a:lnTo>
                    <a:lnTo>
                      <a:pt x="168084" y="735965"/>
                    </a:lnTo>
                    <a:lnTo>
                      <a:pt x="168211" y="736549"/>
                    </a:lnTo>
                    <a:lnTo>
                      <a:pt x="169189" y="736384"/>
                    </a:lnTo>
                    <a:lnTo>
                      <a:pt x="170180" y="736206"/>
                    </a:lnTo>
                    <a:lnTo>
                      <a:pt x="171132" y="736066"/>
                    </a:lnTo>
                    <a:close/>
                  </a:path>
                  <a:path w="798829" h="838200">
                    <a:moveTo>
                      <a:pt x="181038" y="602678"/>
                    </a:moveTo>
                    <a:lnTo>
                      <a:pt x="180568" y="601764"/>
                    </a:lnTo>
                    <a:lnTo>
                      <a:pt x="180086" y="600849"/>
                    </a:lnTo>
                    <a:lnTo>
                      <a:pt x="179628" y="599960"/>
                    </a:lnTo>
                    <a:lnTo>
                      <a:pt x="178803" y="599884"/>
                    </a:lnTo>
                    <a:lnTo>
                      <a:pt x="178117" y="599833"/>
                    </a:lnTo>
                    <a:lnTo>
                      <a:pt x="177444" y="599770"/>
                    </a:lnTo>
                    <a:lnTo>
                      <a:pt x="177952" y="600671"/>
                    </a:lnTo>
                    <a:lnTo>
                      <a:pt x="178346" y="601662"/>
                    </a:lnTo>
                    <a:lnTo>
                      <a:pt x="179311" y="602754"/>
                    </a:lnTo>
                    <a:lnTo>
                      <a:pt x="180352" y="602627"/>
                    </a:lnTo>
                    <a:lnTo>
                      <a:pt x="181038" y="602678"/>
                    </a:lnTo>
                    <a:close/>
                  </a:path>
                  <a:path w="798829" h="838200">
                    <a:moveTo>
                      <a:pt x="195008" y="749769"/>
                    </a:moveTo>
                    <a:lnTo>
                      <a:pt x="191693" y="749147"/>
                    </a:lnTo>
                    <a:lnTo>
                      <a:pt x="191325" y="749503"/>
                    </a:lnTo>
                    <a:lnTo>
                      <a:pt x="190931" y="749846"/>
                    </a:lnTo>
                    <a:lnTo>
                      <a:pt x="190563" y="750201"/>
                    </a:lnTo>
                    <a:lnTo>
                      <a:pt x="191731" y="750747"/>
                    </a:lnTo>
                    <a:lnTo>
                      <a:pt x="192913" y="751459"/>
                    </a:lnTo>
                    <a:lnTo>
                      <a:pt x="194398" y="751763"/>
                    </a:lnTo>
                    <a:lnTo>
                      <a:pt x="194703" y="750443"/>
                    </a:lnTo>
                    <a:lnTo>
                      <a:pt x="195008" y="749769"/>
                    </a:lnTo>
                    <a:close/>
                  </a:path>
                  <a:path w="798829" h="838200">
                    <a:moveTo>
                      <a:pt x="196621" y="635698"/>
                    </a:moveTo>
                    <a:lnTo>
                      <a:pt x="195516" y="635469"/>
                    </a:lnTo>
                    <a:lnTo>
                      <a:pt x="193319" y="635063"/>
                    </a:lnTo>
                    <a:lnTo>
                      <a:pt x="192925" y="635419"/>
                    </a:lnTo>
                    <a:lnTo>
                      <a:pt x="192176" y="636130"/>
                    </a:lnTo>
                    <a:lnTo>
                      <a:pt x="193332" y="636663"/>
                    </a:lnTo>
                    <a:lnTo>
                      <a:pt x="194525" y="637374"/>
                    </a:lnTo>
                    <a:lnTo>
                      <a:pt x="195668" y="637616"/>
                    </a:lnTo>
                    <a:lnTo>
                      <a:pt x="196011" y="637679"/>
                    </a:lnTo>
                    <a:lnTo>
                      <a:pt x="196316" y="636371"/>
                    </a:lnTo>
                    <a:lnTo>
                      <a:pt x="196621" y="635698"/>
                    </a:lnTo>
                    <a:close/>
                  </a:path>
                  <a:path w="798829" h="838200">
                    <a:moveTo>
                      <a:pt x="202171" y="633107"/>
                    </a:moveTo>
                    <a:lnTo>
                      <a:pt x="201650" y="632193"/>
                    </a:lnTo>
                    <a:lnTo>
                      <a:pt x="201256" y="631215"/>
                    </a:lnTo>
                    <a:lnTo>
                      <a:pt x="200545" y="630402"/>
                    </a:lnTo>
                    <a:lnTo>
                      <a:pt x="200304" y="630123"/>
                    </a:lnTo>
                    <a:lnTo>
                      <a:pt x="199250" y="630250"/>
                    </a:lnTo>
                    <a:lnTo>
                      <a:pt x="198564" y="630186"/>
                    </a:lnTo>
                    <a:lnTo>
                      <a:pt x="199047" y="631101"/>
                    </a:lnTo>
                    <a:lnTo>
                      <a:pt x="199504" y="632028"/>
                    </a:lnTo>
                    <a:lnTo>
                      <a:pt x="199974" y="632904"/>
                    </a:lnTo>
                    <a:lnTo>
                      <a:pt x="200787" y="632980"/>
                    </a:lnTo>
                    <a:lnTo>
                      <a:pt x="201485" y="633031"/>
                    </a:lnTo>
                    <a:lnTo>
                      <a:pt x="202171" y="633107"/>
                    </a:lnTo>
                    <a:close/>
                  </a:path>
                  <a:path w="798829" h="838200">
                    <a:moveTo>
                      <a:pt x="224637" y="655091"/>
                    </a:moveTo>
                    <a:lnTo>
                      <a:pt x="224510" y="654392"/>
                    </a:lnTo>
                    <a:lnTo>
                      <a:pt x="224282" y="653224"/>
                    </a:lnTo>
                    <a:lnTo>
                      <a:pt x="223304" y="653415"/>
                    </a:lnTo>
                    <a:lnTo>
                      <a:pt x="222224" y="653491"/>
                    </a:lnTo>
                    <a:lnTo>
                      <a:pt x="221157" y="654037"/>
                    </a:lnTo>
                    <a:lnTo>
                      <a:pt x="221602" y="655002"/>
                    </a:lnTo>
                    <a:lnTo>
                      <a:pt x="221729" y="655586"/>
                    </a:lnTo>
                    <a:lnTo>
                      <a:pt x="223697" y="655256"/>
                    </a:lnTo>
                    <a:lnTo>
                      <a:pt x="224637" y="655091"/>
                    </a:lnTo>
                    <a:close/>
                  </a:path>
                  <a:path w="798829" h="838200">
                    <a:moveTo>
                      <a:pt x="243065" y="594067"/>
                    </a:moveTo>
                    <a:lnTo>
                      <a:pt x="242620" y="593115"/>
                    </a:lnTo>
                    <a:lnTo>
                      <a:pt x="242506" y="592518"/>
                    </a:lnTo>
                    <a:lnTo>
                      <a:pt x="241515" y="592683"/>
                    </a:lnTo>
                    <a:lnTo>
                      <a:pt x="240538" y="592861"/>
                    </a:lnTo>
                    <a:lnTo>
                      <a:pt x="239585" y="593001"/>
                    </a:lnTo>
                    <a:lnTo>
                      <a:pt x="239953" y="594893"/>
                    </a:lnTo>
                    <a:lnTo>
                      <a:pt x="240919" y="594677"/>
                    </a:lnTo>
                    <a:lnTo>
                      <a:pt x="241998" y="594614"/>
                    </a:lnTo>
                    <a:lnTo>
                      <a:pt x="243065" y="594067"/>
                    </a:lnTo>
                    <a:close/>
                  </a:path>
                  <a:path w="798829" h="838200">
                    <a:moveTo>
                      <a:pt x="264337" y="672325"/>
                    </a:moveTo>
                    <a:lnTo>
                      <a:pt x="263664" y="672261"/>
                    </a:lnTo>
                    <a:lnTo>
                      <a:pt x="262966" y="672211"/>
                    </a:lnTo>
                    <a:lnTo>
                      <a:pt x="262153" y="672134"/>
                    </a:lnTo>
                    <a:lnTo>
                      <a:pt x="262026" y="672973"/>
                    </a:lnTo>
                    <a:lnTo>
                      <a:pt x="261912" y="673836"/>
                    </a:lnTo>
                    <a:lnTo>
                      <a:pt x="261785" y="674700"/>
                    </a:lnTo>
                    <a:lnTo>
                      <a:pt x="262470" y="674763"/>
                    </a:lnTo>
                    <a:lnTo>
                      <a:pt x="263613" y="675081"/>
                    </a:lnTo>
                    <a:lnTo>
                      <a:pt x="264160" y="674116"/>
                    </a:lnTo>
                    <a:lnTo>
                      <a:pt x="264172" y="673176"/>
                    </a:lnTo>
                    <a:lnTo>
                      <a:pt x="264337" y="672325"/>
                    </a:lnTo>
                    <a:close/>
                  </a:path>
                  <a:path w="798829" h="838200">
                    <a:moveTo>
                      <a:pt x="266877" y="653275"/>
                    </a:moveTo>
                    <a:lnTo>
                      <a:pt x="266420" y="652322"/>
                    </a:lnTo>
                    <a:lnTo>
                      <a:pt x="266306" y="651725"/>
                    </a:lnTo>
                    <a:lnTo>
                      <a:pt x="265328" y="651903"/>
                    </a:lnTo>
                    <a:lnTo>
                      <a:pt x="264337" y="652056"/>
                    </a:lnTo>
                    <a:lnTo>
                      <a:pt x="263385" y="652221"/>
                    </a:lnTo>
                    <a:lnTo>
                      <a:pt x="263753" y="654100"/>
                    </a:lnTo>
                    <a:lnTo>
                      <a:pt x="264731" y="653897"/>
                    </a:lnTo>
                    <a:lnTo>
                      <a:pt x="265811" y="653821"/>
                    </a:lnTo>
                    <a:lnTo>
                      <a:pt x="266877" y="653275"/>
                    </a:lnTo>
                    <a:close/>
                  </a:path>
                  <a:path w="798829" h="838200">
                    <a:moveTo>
                      <a:pt x="291909" y="643585"/>
                    </a:moveTo>
                    <a:lnTo>
                      <a:pt x="291426" y="642683"/>
                    </a:lnTo>
                    <a:lnTo>
                      <a:pt x="290499" y="640880"/>
                    </a:lnTo>
                    <a:lnTo>
                      <a:pt x="289687" y="640803"/>
                    </a:lnTo>
                    <a:lnTo>
                      <a:pt x="288988" y="640753"/>
                    </a:lnTo>
                    <a:lnTo>
                      <a:pt x="288315" y="640689"/>
                    </a:lnTo>
                    <a:lnTo>
                      <a:pt x="288823" y="641591"/>
                    </a:lnTo>
                    <a:lnTo>
                      <a:pt x="289217" y="642581"/>
                    </a:lnTo>
                    <a:lnTo>
                      <a:pt x="289928" y="643394"/>
                    </a:lnTo>
                    <a:lnTo>
                      <a:pt x="290182" y="643661"/>
                    </a:lnTo>
                    <a:lnTo>
                      <a:pt x="291211" y="643547"/>
                    </a:lnTo>
                    <a:lnTo>
                      <a:pt x="291909" y="643585"/>
                    </a:lnTo>
                    <a:close/>
                  </a:path>
                  <a:path w="798829" h="838200">
                    <a:moveTo>
                      <a:pt x="464527" y="39776"/>
                    </a:moveTo>
                    <a:lnTo>
                      <a:pt x="464362" y="39611"/>
                    </a:lnTo>
                    <a:lnTo>
                      <a:pt x="464172" y="39624"/>
                    </a:lnTo>
                    <a:lnTo>
                      <a:pt x="464299" y="39674"/>
                    </a:lnTo>
                    <a:lnTo>
                      <a:pt x="464527" y="39776"/>
                    </a:lnTo>
                    <a:close/>
                  </a:path>
                  <a:path w="798829" h="838200">
                    <a:moveTo>
                      <a:pt x="566140" y="323672"/>
                    </a:moveTo>
                    <a:lnTo>
                      <a:pt x="565975" y="320890"/>
                    </a:lnTo>
                    <a:lnTo>
                      <a:pt x="564832" y="319773"/>
                    </a:lnTo>
                    <a:lnTo>
                      <a:pt x="564159" y="319938"/>
                    </a:lnTo>
                    <a:lnTo>
                      <a:pt x="563613" y="320103"/>
                    </a:lnTo>
                    <a:lnTo>
                      <a:pt x="563118" y="320332"/>
                    </a:lnTo>
                    <a:lnTo>
                      <a:pt x="563702" y="325031"/>
                    </a:lnTo>
                    <a:lnTo>
                      <a:pt x="565010" y="334657"/>
                    </a:lnTo>
                    <a:lnTo>
                      <a:pt x="565315" y="333159"/>
                    </a:lnTo>
                    <a:lnTo>
                      <a:pt x="564857" y="331127"/>
                    </a:lnTo>
                    <a:lnTo>
                      <a:pt x="565797" y="329399"/>
                    </a:lnTo>
                    <a:lnTo>
                      <a:pt x="565721" y="328764"/>
                    </a:lnTo>
                    <a:lnTo>
                      <a:pt x="566051" y="326478"/>
                    </a:lnTo>
                    <a:lnTo>
                      <a:pt x="566051" y="325945"/>
                    </a:lnTo>
                    <a:lnTo>
                      <a:pt x="566140" y="323672"/>
                    </a:lnTo>
                    <a:close/>
                  </a:path>
                  <a:path w="798829" h="838200">
                    <a:moveTo>
                      <a:pt x="567283" y="348500"/>
                    </a:moveTo>
                    <a:lnTo>
                      <a:pt x="567270" y="348335"/>
                    </a:lnTo>
                    <a:lnTo>
                      <a:pt x="567258" y="347751"/>
                    </a:lnTo>
                    <a:lnTo>
                      <a:pt x="566966" y="347446"/>
                    </a:lnTo>
                    <a:lnTo>
                      <a:pt x="566788" y="347027"/>
                    </a:lnTo>
                    <a:lnTo>
                      <a:pt x="566877" y="347599"/>
                    </a:lnTo>
                    <a:lnTo>
                      <a:pt x="566953" y="348183"/>
                    </a:lnTo>
                    <a:lnTo>
                      <a:pt x="567042" y="348754"/>
                    </a:lnTo>
                    <a:lnTo>
                      <a:pt x="567118" y="348615"/>
                    </a:lnTo>
                    <a:lnTo>
                      <a:pt x="567283" y="348500"/>
                    </a:lnTo>
                    <a:close/>
                  </a:path>
                  <a:path w="798829" h="838200">
                    <a:moveTo>
                      <a:pt x="567791" y="109194"/>
                    </a:moveTo>
                    <a:lnTo>
                      <a:pt x="563714" y="117398"/>
                    </a:lnTo>
                    <a:lnTo>
                      <a:pt x="563753" y="118872"/>
                    </a:lnTo>
                    <a:lnTo>
                      <a:pt x="563689" y="120269"/>
                    </a:lnTo>
                    <a:lnTo>
                      <a:pt x="562965" y="121373"/>
                    </a:lnTo>
                    <a:lnTo>
                      <a:pt x="562533" y="124409"/>
                    </a:lnTo>
                    <a:lnTo>
                      <a:pt x="562063" y="127241"/>
                    </a:lnTo>
                    <a:lnTo>
                      <a:pt x="561746" y="130543"/>
                    </a:lnTo>
                    <a:lnTo>
                      <a:pt x="562686" y="131673"/>
                    </a:lnTo>
                    <a:lnTo>
                      <a:pt x="564095" y="131749"/>
                    </a:lnTo>
                    <a:lnTo>
                      <a:pt x="565924" y="131749"/>
                    </a:lnTo>
                    <a:lnTo>
                      <a:pt x="566724" y="128536"/>
                    </a:lnTo>
                    <a:lnTo>
                      <a:pt x="567169" y="125679"/>
                    </a:lnTo>
                    <a:lnTo>
                      <a:pt x="567639" y="118287"/>
                    </a:lnTo>
                    <a:lnTo>
                      <a:pt x="567664" y="113728"/>
                    </a:lnTo>
                    <a:lnTo>
                      <a:pt x="567791" y="109194"/>
                    </a:lnTo>
                    <a:close/>
                  </a:path>
                  <a:path w="798829" h="838200">
                    <a:moveTo>
                      <a:pt x="569226" y="310984"/>
                    </a:moveTo>
                    <a:lnTo>
                      <a:pt x="568248" y="309956"/>
                    </a:lnTo>
                    <a:lnTo>
                      <a:pt x="565734" y="304761"/>
                    </a:lnTo>
                    <a:lnTo>
                      <a:pt x="566877" y="300164"/>
                    </a:lnTo>
                    <a:lnTo>
                      <a:pt x="568286" y="295630"/>
                    </a:lnTo>
                    <a:lnTo>
                      <a:pt x="566547" y="290652"/>
                    </a:lnTo>
                    <a:lnTo>
                      <a:pt x="565721" y="289661"/>
                    </a:lnTo>
                    <a:lnTo>
                      <a:pt x="565251" y="288505"/>
                    </a:lnTo>
                    <a:lnTo>
                      <a:pt x="564616" y="287413"/>
                    </a:lnTo>
                    <a:lnTo>
                      <a:pt x="563765" y="288112"/>
                    </a:lnTo>
                    <a:lnTo>
                      <a:pt x="562343" y="288620"/>
                    </a:lnTo>
                    <a:lnTo>
                      <a:pt x="561543" y="292760"/>
                    </a:lnTo>
                    <a:lnTo>
                      <a:pt x="560641" y="299313"/>
                    </a:lnTo>
                    <a:lnTo>
                      <a:pt x="561949" y="311200"/>
                    </a:lnTo>
                    <a:lnTo>
                      <a:pt x="562711" y="317373"/>
                    </a:lnTo>
                    <a:lnTo>
                      <a:pt x="566686" y="315607"/>
                    </a:lnTo>
                    <a:lnTo>
                      <a:pt x="567512" y="315391"/>
                    </a:lnTo>
                    <a:lnTo>
                      <a:pt x="567613" y="314960"/>
                    </a:lnTo>
                    <a:lnTo>
                      <a:pt x="568020" y="313321"/>
                    </a:lnTo>
                    <a:lnTo>
                      <a:pt x="569226" y="310984"/>
                    </a:lnTo>
                    <a:close/>
                  </a:path>
                  <a:path w="798829" h="838200">
                    <a:moveTo>
                      <a:pt x="579564" y="71018"/>
                    </a:moveTo>
                    <a:lnTo>
                      <a:pt x="579272" y="68541"/>
                    </a:lnTo>
                    <a:lnTo>
                      <a:pt x="576986" y="73533"/>
                    </a:lnTo>
                    <a:lnTo>
                      <a:pt x="574827" y="78879"/>
                    </a:lnTo>
                    <a:lnTo>
                      <a:pt x="572795" y="84594"/>
                    </a:lnTo>
                    <a:lnTo>
                      <a:pt x="573138" y="84747"/>
                    </a:lnTo>
                    <a:lnTo>
                      <a:pt x="573481" y="84937"/>
                    </a:lnTo>
                    <a:lnTo>
                      <a:pt x="574789" y="85483"/>
                    </a:lnTo>
                    <a:lnTo>
                      <a:pt x="577113" y="85064"/>
                    </a:lnTo>
                    <a:lnTo>
                      <a:pt x="577303" y="84429"/>
                    </a:lnTo>
                    <a:lnTo>
                      <a:pt x="578065" y="81724"/>
                    </a:lnTo>
                    <a:lnTo>
                      <a:pt x="578269" y="78816"/>
                    </a:lnTo>
                    <a:lnTo>
                      <a:pt x="578764" y="75399"/>
                    </a:lnTo>
                    <a:lnTo>
                      <a:pt x="578929" y="73215"/>
                    </a:lnTo>
                    <a:lnTo>
                      <a:pt x="579564" y="71018"/>
                    </a:lnTo>
                    <a:close/>
                  </a:path>
                  <a:path w="798829" h="838200">
                    <a:moveTo>
                      <a:pt x="585050" y="229323"/>
                    </a:moveTo>
                    <a:lnTo>
                      <a:pt x="584847" y="223761"/>
                    </a:lnTo>
                    <a:lnTo>
                      <a:pt x="581888" y="221792"/>
                    </a:lnTo>
                    <a:lnTo>
                      <a:pt x="580275" y="220065"/>
                    </a:lnTo>
                    <a:lnTo>
                      <a:pt x="578866" y="221411"/>
                    </a:lnTo>
                    <a:lnTo>
                      <a:pt x="576211" y="222580"/>
                    </a:lnTo>
                    <a:lnTo>
                      <a:pt x="576503" y="228003"/>
                    </a:lnTo>
                    <a:lnTo>
                      <a:pt x="578078" y="232016"/>
                    </a:lnTo>
                    <a:lnTo>
                      <a:pt x="580199" y="241325"/>
                    </a:lnTo>
                    <a:lnTo>
                      <a:pt x="573455" y="245389"/>
                    </a:lnTo>
                    <a:lnTo>
                      <a:pt x="579894" y="251637"/>
                    </a:lnTo>
                    <a:lnTo>
                      <a:pt x="584060" y="237413"/>
                    </a:lnTo>
                    <a:lnTo>
                      <a:pt x="583450" y="237185"/>
                    </a:lnTo>
                    <a:lnTo>
                      <a:pt x="584009" y="233210"/>
                    </a:lnTo>
                    <a:lnTo>
                      <a:pt x="585050" y="229323"/>
                    </a:lnTo>
                    <a:close/>
                  </a:path>
                  <a:path w="798829" h="838200">
                    <a:moveTo>
                      <a:pt x="587159" y="176631"/>
                    </a:moveTo>
                    <a:lnTo>
                      <a:pt x="583920" y="174409"/>
                    </a:lnTo>
                    <a:lnTo>
                      <a:pt x="580872" y="173901"/>
                    </a:lnTo>
                    <a:lnTo>
                      <a:pt x="578218" y="175856"/>
                    </a:lnTo>
                    <a:lnTo>
                      <a:pt x="582320" y="182372"/>
                    </a:lnTo>
                    <a:lnTo>
                      <a:pt x="581342" y="187706"/>
                    </a:lnTo>
                    <a:lnTo>
                      <a:pt x="580580" y="193268"/>
                    </a:lnTo>
                    <a:lnTo>
                      <a:pt x="579716" y="199377"/>
                    </a:lnTo>
                    <a:lnTo>
                      <a:pt x="579691" y="205727"/>
                    </a:lnTo>
                    <a:lnTo>
                      <a:pt x="579310" y="211975"/>
                    </a:lnTo>
                    <a:lnTo>
                      <a:pt x="586498" y="208254"/>
                    </a:lnTo>
                    <a:lnTo>
                      <a:pt x="582142" y="199974"/>
                    </a:lnTo>
                    <a:lnTo>
                      <a:pt x="584746" y="195707"/>
                    </a:lnTo>
                    <a:lnTo>
                      <a:pt x="585724" y="188823"/>
                    </a:lnTo>
                    <a:lnTo>
                      <a:pt x="586740" y="183184"/>
                    </a:lnTo>
                    <a:lnTo>
                      <a:pt x="587159" y="176631"/>
                    </a:lnTo>
                    <a:close/>
                  </a:path>
                  <a:path w="798829" h="838200">
                    <a:moveTo>
                      <a:pt x="595680" y="384759"/>
                    </a:moveTo>
                    <a:lnTo>
                      <a:pt x="592493" y="378790"/>
                    </a:lnTo>
                    <a:lnTo>
                      <a:pt x="588886" y="393954"/>
                    </a:lnTo>
                    <a:lnTo>
                      <a:pt x="590461" y="394385"/>
                    </a:lnTo>
                    <a:lnTo>
                      <a:pt x="593521" y="394868"/>
                    </a:lnTo>
                    <a:lnTo>
                      <a:pt x="594741" y="389839"/>
                    </a:lnTo>
                    <a:lnTo>
                      <a:pt x="595680" y="384759"/>
                    </a:lnTo>
                    <a:close/>
                  </a:path>
                  <a:path w="798829" h="838200">
                    <a:moveTo>
                      <a:pt x="595782" y="152996"/>
                    </a:moveTo>
                    <a:lnTo>
                      <a:pt x="595350" y="150774"/>
                    </a:lnTo>
                    <a:lnTo>
                      <a:pt x="594410" y="149644"/>
                    </a:lnTo>
                    <a:lnTo>
                      <a:pt x="593801" y="148526"/>
                    </a:lnTo>
                    <a:lnTo>
                      <a:pt x="592924" y="149199"/>
                    </a:lnTo>
                    <a:lnTo>
                      <a:pt x="591566" y="149682"/>
                    </a:lnTo>
                    <a:lnTo>
                      <a:pt x="590664" y="152730"/>
                    </a:lnTo>
                    <a:lnTo>
                      <a:pt x="590270" y="155003"/>
                    </a:lnTo>
                    <a:lnTo>
                      <a:pt x="590359" y="158915"/>
                    </a:lnTo>
                    <a:lnTo>
                      <a:pt x="591299" y="160667"/>
                    </a:lnTo>
                    <a:lnTo>
                      <a:pt x="591832" y="162331"/>
                    </a:lnTo>
                    <a:lnTo>
                      <a:pt x="592772" y="161099"/>
                    </a:lnTo>
                    <a:lnTo>
                      <a:pt x="593915" y="159943"/>
                    </a:lnTo>
                    <a:lnTo>
                      <a:pt x="595096" y="157619"/>
                    </a:lnTo>
                    <a:lnTo>
                      <a:pt x="594995" y="156349"/>
                    </a:lnTo>
                    <a:lnTo>
                      <a:pt x="595160" y="155232"/>
                    </a:lnTo>
                    <a:lnTo>
                      <a:pt x="595325" y="154114"/>
                    </a:lnTo>
                    <a:lnTo>
                      <a:pt x="595782" y="152996"/>
                    </a:lnTo>
                    <a:close/>
                  </a:path>
                  <a:path w="798829" h="838200">
                    <a:moveTo>
                      <a:pt x="599732" y="259105"/>
                    </a:moveTo>
                    <a:lnTo>
                      <a:pt x="598728" y="257568"/>
                    </a:lnTo>
                    <a:lnTo>
                      <a:pt x="596430" y="254139"/>
                    </a:lnTo>
                    <a:lnTo>
                      <a:pt x="595731" y="255524"/>
                    </a:lnTo>
                    <a:lnTo>
                      <a:pt x="594423" y="256806"/>
                    </a:lnTo>
                    <a:lnTo>
                      <a:pt x="594550" y="260019"/>
                    </a:lnTo>
                    <a:lnTo>
                      <a:pt x="595871" y="261924"/>
                    </a:lnTo>
                    <a:lnTo>
                      <a:pt x="596658" y="263740"/>
                    </a:lnTo>
                    <a:lnTo>
                      <a:pt x="599732" y="259105"/>
                    </a:lnTo>
                    <a:close/>
                  </a:path>
                  <a:path w="798829" h="838200">
                    <a:moveTo>
                      <a:pt x="601522" y="117259"/>
                    </a:moveTo>
                    <a:lnTo>
                      <a:pt x="599846" y="111328"/>
                    </a:lnTo>
                    <a:lnTo>
                      <a:pt x="598652" y="112623"/>
                    </a:lnTo>
                    <a:lnTo>
                      <a:pt x="596938" y="113703"/>
                    </a:lnTo>
                    <a:lnTo>
                      <a:pt x="596417" y="115265"/>
                    </a:lnTo>
                    <a:lnTo>
                      <a:pt x="595960" y="116636"/>
                    </a:lnTo>
                    <a:lnTo>
                      <a:pt x="596849" y="118541"/>
                    </a:lnTo>
                    <a:lnTo>
                      <a:pt x="597141" y="120205"/>
                    </a:lnTo>
                    <a:lnTo>
                      <a:pt x="601522" y="117259"/>
                    </a:lnTo>
                    <a:close/>
                  </a:path>
                  <a:path w="798829" h="838200">
                    <a:moveTo>
                      <a:pt x="601878" y="67335"/>
                    </a:moveTo>
                    <a:lnTo>
                      <a:pt x="597725" y="60680"/>
                    </a:lnTo>
                    <a:lnTo>
                      <a:pt x="600544" y="56019"/>
                    </a:lnTo>
                    <a:lnTo>
                      <a:pt x="600316" y="43167"/>
                    </a:lnTo>
                    <a:lnTo>
                      <a:pt x="593572" y="45123"/>
                    </a:lnTo>
                    <a:lnTo>
                      <a:pt x="596950" y="51511"/>
                    </a:lnTo>
                    <a:lnTo>
                      <a:pt x="594563" y="59944"/>
                    </a:lnTo>
                    <a:lnTo>
                      <a:pt x="595299" y="64782"/>
                    </a:lnTo>
                    <a:lnTo>
                      <a:pt x="595172" y="69329"/>
                    </a:lnTo>
                    <a:lnTo>
                      <a:pt x="601878" y="67335"/>
                    </a:lnTo>
                    <a:close/>
                  </a:path>
                  <a:path w="798829" h="838200">
                    <a:moveTo>
                      <a:pt x="608507" y="327812"/>
                    </a:moveTo>
                    <a:lnTo>
                      <a:pt x="607682" y="316941"/>
                    </a:lnTo>
                    <a:lnTo>
                      <a:pt x="604748" y="311531"/>
                    </a:lnTo>
                    <a:lnTo>
                      <a:pt x="602957" y="306285"/>
                    </a:lnTo>
                    <a:lnTo>
                      <a:pt x="599401" y="319468"/>
                    </a:lnTo>
                    <a:lnTo>
                      <a:pt x="599287" y="320611"/>
                    </a:lnTo>
                    <a:lnTo>
                      <a:pt x="598081" y="320446"/>
                    </a:lnTo>
                    <a:lnTo>
                      <a:pt x="598614" y="326123"/>
                    </a:lnTo>
                    <a:lnTo>
                      <a:pt x="598944" y="331800"/>
                    </a:lnTo>
                    <a:lnTo>
                      <a:pt x="600062" y="338734"/>
                    </a:lnTo>
                    <a:lnTo>
                      <a:pt x="602538" y="340131"/>
                    </a:lnTo>
                    <a:lnTo>
                      <a:pt x="603961" y="341426"/>
                    </a:lnTo>
                    <a:lnTo>
                      <a:pt x="604621" y="340614"/>
                    </a:lnTo>
                    <a:lnTo>
                      <a:pt x="605688" y="339928"/>
                    </a:lnTo>
                    <a:lnTo>
                      <a:pt x="605853" y="338963"/>
                    </a:lnTo>
                    <a:lnTo>
                      <a:pt x="606818" y="333349"/>
                    </a:lnTo>
                    <a:lnTo>
                      <a:pt x="608507" y="327812"/>
                    </a:lnTo>
                    <a:close/>
                  </a:path>
                  <a:path w="798829" h="838200">
                    <a:moveTo>
                      <a:pt x="609130" y="219722"/>
                    </a:moveTo>
                    <a:lnTo>
                      <a:pt x="607809" y="218300"/>
                    </a:lnTo>
                    <a:lnTo>
                      <a:pt x="607212" y="217220"/>
                    </a:lnTo>
                    <a:lnTo>
                      <a:pt x="604964" y="218554"/>
                    </a:lnTo>
                    <a:lnTo>
                      <a:pt x="600443" y="221208"/>
                    </a:lnTo>
                    <a:lnTo>
                      <a:pt x="601611" y="221945"/>
                    </a:lnTo>
                    <a:lnTo>
                      <a:pt x="605599" y="224421"/>
                    </a:lnTo>
                    <a:lnTo>
                      <a:pt x="606704" y="223139"/>
                    </a:lnTo>
                    <a:lnTo>
                      <a:pt x="608164" y="221957"/>
                    </a:lnTo>
                    <a:lnTo>
                      <a:pt x="608838" y="220395"/>
                    </a:lnTo>
                    <a:lnTo>
                      <a:pt x="609130" y="219722"/>
                    </a:lnTo>
                    <a:close/>
                  </a:path>
                  <a:path w="798829" h="838200">
                    <a:moveTo>
                      <a:pt x="609409" y="284632"/>
                    </a:moveTo>
                    <a:lnTo>
                      <a:pt x="609041" y="281520"/>
                    </a:lnTo>
                    <a:lnTo>
                      <a:pt x="607949" y="280009"/>
                    </a:lnTo>
                    <a:lnTo>
                      <a:pt x="607250" y="278536"/>
                    </a:lnTo>
                    <a:lnTo>
                      <a:pt x="606513" y="279260"/>
                    </a:lnTo>
                    <a:lnTo>
                      <a:pt x="605282" y="279844"/>
                    </a:lnTo>
                    <a:lnTo>
                      <a:pt x="605078" y="280758"/>
                    </a:lnTo>
                    <a:lnTo>
                      <a:pt x="604380" y="284022"/>
                    </a:lnTo>
                    <a:lnTo>
                      <a:pt x="603808" y="287350"/>
                    </a:lnTo>
                    <a:lnTo>
                      <a:pt x="603605" y="292265"/>
                    </a:lnTo>
                    <a:lnTo>
                      <a:pt x="604697" y="294005"/>
                    </a:lnTo>
                    <a:lnTo>
                      <a:pt x="605256" y="295656"/>
                    </a:lnTo>
                    <a:lnTo>
                      <a:pt x="606132" y="294741"/>
                    </a:lnTo>
                    <a:lnTo>
                      <a:pt x="607377" y="293992"/>
                    </a:lnTo>
                    <a:lnTo>
                      <a:pt x="608380" y="291388"/>
                    </a:lnTo>
                    <a:lnTo>
                      <a:pt x="608368" y="289598"/>
                    </a:lnTo>
                    <a:lnTo>
                      <a:pt x="608584" y="287921"/>
                    </a:lnTo>
                    <a:lnTo>
                      <a:pt x="608838" y="286258"/>
                    </a:lnTo>
                    <a:lnTo>
                      <a:pt x="609409" y="284632"/>
                    </a:lnTo>
                    <a:close/>
                  </a:path>
                  <a:path w="798829" h="838200">
                    <a:moveTo>
                      <a:pt x="613422" y="256222"/>
                    </a:moveTo>
                    <a:lnTo>
                      <a:pt x="612825" y="252590"/>
                    </a:lnTo>
                    <a:lnTo>
                      <a:pt x="612089" y="250075"/>
                    </a:lnTo>
                    <a:lnTo>
                      <a:pt x="611492" y="247586"/>
                    </a:lnTo>
                    <a:lnTo>
                      <a:pt x="610336" y="248043"/>
                    </a:lnTo>
                    <a:lnTo>
                      <a:pt x="606717" y="249847"/>
                    </a:lnTo>
                    <a:lnTo>
                      <a:pt x="601764" y="250355"/>
                    </a:lnTo>
                    <a:lnTo>
                      <a:pt x="605485" y="255549"/>
                    </a:lnTo>
                    <a:lnTo>
                      <a:pt x="606285" y="256717"/>
                    </a:lnTo>
                    <a:lnTo>
                      <a:pt x="611365" y="260680"/>
                    </a:lnTo>
                    <a:lnTo>
                      <a:pt x="602932" y="264172"/>
                    </a:lnTo>
                    <a:lnTo>
                      <a:pt x="609981" y="267652"/>
                    </a:lnTo>
                    <a:lnTo>
                      <a:pt x="612406" y="261251"/>
                    </a:lnTo>
                    <a:lnTo>
                      <a:pt x="612978" y="257314"/>
                    </a:lnTo>
                    <a:lnTo>
                      <a:pt x="613422" y="256222"/>
                    </a:lnTo>
                    <a:close/>
                  </a:path>
                  <a:path w="798829" h="838200">
                    <a:moveTo>
                      <a:pt x="625170" y="229425"/>
                    </a:moveTo>
                    <a:lnTo>
                      <a:pt x="620026" y="222821"/>
                    </a:lnTo>
                    <a:lnTo>
                      <a:pt x="622808" y="220992"/>
                    </a:lnTo>
                    <a:lnTo>
                      <a:pt x="623290" y="217627"/>
                    </a:lnTo>
                    <a:lnTo>
                      <a:pt x="623697" y="215379"/>
                    </a:lnTo>
                    <a:lnTo>
                      <a:pt x="623912" y="212636"/>
                    </a:lnTo>
                    <a:lnTo>
                      <a:pt x="622947" y="211518"/>
                    </a:lnTo>
                    <a:lnTo>
                      <a:pt x="621525" y="211455"/>
                    </a:lnTo>
                    <a:lnTo>
                      <a:pt x="619760" y="211467"/>
                    </a:lnTo>
                    <a:lnTo>
                      <a:pt x="618972" y="214122"/>
                    </a:lnTo>
                    <a:lnTo>
                      <a:pt x="618642" y="216420"/>
                    </a:lnTo>
                    <a:lnTo>
                      <a:pt x="618350" y="222669"/>
                    </a:lnTo>
                    <a:lnTo>
                      <a:pt x="618413" y="226644"/>
                    </a:lnTo>
                    <a:lnTo>
                      <a:pt x="618375" y="230606"/>
                    </a:lnTo>
                    <a:lnTo>
                      <a:pt x="625170" y="229425"/>
                    </a:lnTo>
                    <a:close/>
                  </a:path>
                  <a:path w="798829" h="838200">
                    <a:moveTo>
                      <a:pt x="629081" y="112407"/>
                    </a:moveTo>
                    <a:lnTo>
                      <a:pt x="627748" y="110159"/>
                    </a:lnTo>
                    <a:lnTo>
                      <a:pt x="626694" y="108331"/>
                    </a:lnTo>
                    <a:lnTo>
                      <a:pt x="625944" y="109689"/>
                    </a:lnTo>
                    <a:lnTo>
                      <a:pt x="625144" y="111010"/>
                    </a:lnTo>
                    <a:lnTo>
                      <a:pt x="624471" y="112407"/>
                    </a:lnTo>
                    <a:lnTo>
                      <a:pt x="624217" y="112890"/>
                    </a:lnTo>
                    <a:lnTo>
                      <a:pt x="624408" y="113576"/>
                    </a:lnTo>
                    <a:lnTo>
                      <a:pt x="624179" y="114058"/>
                    </a:lnTo>
                    <a:lnTo>
                      <a:pt x="623697" y="114960"/>
                    </a:lnTo>
                    <a:lnTo>
                      <a:pt x="623062" y="115785"/>
                    </a:lnTo>
                    <a:lnTo>
                      <a:pt x="621753" y="117665"/>
                    </a:lnTo>
                    <a:lnTo>
                      <a:pt x="620268" y="119710"/>
                    </a:lnTo>
                    <a:lnTo>
                      <a:pt x="621588" y="120294"/>
                    </a:lnTo>
                    <a:lnTo>
                      <a:pt x="623252" y="121513"/>
                    </a:lnTo>
                    <a:lnTo>
                      <a:pt x="625703" y="121031"/>
                    </a:lnTo>
                    <a:lnTo>
                      <a:pt x="627329" y="120142"/>
                    </a:lnTo>
                    <a:lnTo>
                      <a:pt x="627976" y="118999"/>
                    </a:lnTo>
                    <a:lnTo>
                      <a:pt x="628777" y="117614"/>
                    </a:lnTo>
                    <a:lnTo>
                      <a:pt x="628599" y="115697"/>
                    </a:lnTo>
                    <a:lnTo>
                      <a:pt x="629081" y="112407"/>
                    </a:lnTo>
                    <a:close/>
                  </a:path>
                  <a:path w="798829" h="838200">
                    <a:moveTo>
                      <a:pt x="633196" y="137121"/>
                    </a:moveTo>
                    <a:lnTo>
                      <a:pt x="631736" y="134569"/>
                    </a:lnTo>
                    <a:lnTo>
                      <a:pt x="630402" y="131660"/>
                    </a:lnTo>
                    <a:lnTo>
                      <a:pt x="628929" y="131076"/>
                    </a:lnTo>
                    <a:lnTo>
                      <a:pt x="627964" y="130416"/>
                    </a:lnTo>
                    <a:lnTo>
                      <a:pt x="626694" y="138684"/>
                    </a:lnTo>
                    <a:lnTo>
                      <a:pt x="626122" y="142938"/>
                    </a:lnTo>
                    <a:lnTo>
                      <a:pt x="627062" y="143306"/>
                    </a:lnTo>
                    <a:lnTo>
                      <a:pt x="628230" y="143852"/>
                    </a:lnTo>
                    <a:lnTo>
                      <a:pt x="629729" y="142290"/>
                    </a:lnTo>
                    <a:lnTo>
                      <a:pt x="632155" y="140919"/>
                    </a:lnTo>
                    <a:lnTo>
                      <a:pt x="633196" y="137121"/>
                    </a:lnTo>
                    <a:close/>
                  </a:path>
                  <a:path w="798829" h="838200">
                    <a:moveTo>
                      <a:pt x="633437" y="167525"/>
                    </a:moveTo>
                    <a:lnTo>
                      <a:pt x="628015" y="162750"/>
                    </a:lnTo>
                    <a:lnTo>
                      <a:pt x="626986" y="166433"/>
                    </a:lnTo>
                    <a:lnTo>
                      <a:pt x="625259" y="169964"/>
                    </a:lnTo>
                    <a:lnTo>
                      <a:pt x="625119" y="173850"/>
                    </a:lnTo>
                    <a:lnTo>
                      <a:pt x="624967" y="177800"/>
                    </a:lnTo>
                    <a:lnTo>
                      <a:pt x="620814" y="181368"/>
                    </a:lnTo>
                    <a:lnTo>
                      <a:pt x="626287" y="186156"/>
                    </a:lnTo>
                    <a:lnTo>
                      <a:pt x="629627" y="176288"/>
                    </a:lnTo>
                    <a:lnTo>
                      <a:pt x="628535" y="170942"/>
                    </a:lnTo>
                    <a:lnTo>
                      <a:pt x="633437" y="167525"/>
                    </a:lnTo>
                    <a:close/>
                  </a:path>
                  <a:path w="798829" h="838200">
                    <a:moveTo>
                      <a:pt x="634123" y="77127"/>
                    </a:moveTo>
                    <a:lnTo>
                      <a:pt x="632866" y="72517"/>
                    </a:lnTo>
                    <a:lnTo>
                      <a:pt x="631075" y="67475"/>
                    </a:lnTo>
                    <a:lnTo>
                      <a:pt x="629653" y="66446"/>
                    </a:lnTo>
                    <a:lnTo>
                      <a:pt x="628713" y="65392"/>
                    </a:lnTo>
                    <a:lnTo>
                      <a:pt x="627875" y="66103"/>
                    </a:lnTo>
                    <a:lnTo>
                      <a:pt x="626440" y="66675"/>
                    </a:lnTo>
                    <a:lnTo>
                      <a:pt x="625932" y="70954"/>
                    </a:lnTo>
                    <a:lnTo>
                      <a:pt x="624090" y="75526"/>
                    </a:lnTo>
                    <a:lnTo>
                      <a:pt x="632129" y="83654"/>
                    </a:lnTo>
                    <a:lnTo>
                      <a:pt x="622782" y="82080"/>
                    </a:lnTo>
                    <a:lnTo>
                      <a:pt x="624281" y="88849"/>
                    </a:lnTo>
                    <a:lnTo>
                      <a:pt x="623785" y="92252"/>
                    </a:lnTo>
                    <a:lnTo>
                      <a:pt x="623836" y="95681"/>
                    </a:lnTo>
                    <a:lnTo>
                      <a:pt x="626694" y="93497"/>
                    </a:lnTo>
                    <a:lnTo>
                      <a:pt x="630275" y="91732"/>
                    </a:lnTo>
                    <a:lnTo>
                      <a:pt x="633717" y="86779"/>
                    </a:lnTo>
                    <a:lnTo>
                      <a:pt x="633222" y="83375"/>
                    </a:lnTo>
                    <a:lnTo>
                      <a:pt x="634123" y="77127"/>
                    </a:lnTo>
                    <a:close/>
                  </a:path>
                  <a:path w="798829" h="838200">
                    <a:moveTo>
                      <a:pt x="644385" y="5016"/>
                    </a:moveTo>
                    <a:lnTo>
                      <a:pt x="640969" y="6134"/>
                    </a:lnTo>
                    <a:lnTo>
                      <a:pt x="637616" y="7454"/>
                    </a:lnTo>
                    <a:lnTo>
                      <a:pt x="634326" y="8978"/>
                    </a:lnTo>
                    <a:lnTo>
                      <a:pt x="633907" y="13449"/>
                    </a:lnTo>
                    <a:lnTo>
                      <a:pt x="633247" y="16078"/>
                    </a:lnTo>
                    <a:lnTo>
                      <a:pt x="633958" y="18618"/>
                    </a:lnTo>
                    <a:lnTo>
                      <a:pt x="634580" y="20815"/>
                    </a:lnTo>
                    <a:lnTo>
                      <a:pt x="637400" y="23037"/>
                    </a:lnTo>
                    <a:lnTo>
                      <a:pt x="639254" y="25247"/>
                    </a:lnTo>
                    <a:lnTo>
                      <a:pt x="640219" y="23749"/>
                    </a:lnTo>
                    <a:lnTo>
                      <a:pt x="641591" y="22402"/>
                    </a:lnTo>
                    <a:lnTo>
                      <a:pt x="643191" y="16992"/>
                    </a:lnTo>
                    <a:lnTo>
                      <a:pt x="644067" y="13081"/>
                    </a:lnTo>
                    <a:lnTo>
                      <a:pt x="639318" y="9029"/>
                    </a:lnTo>
                    <a:lnTo>
                      <a:pt x="642340" y="8521"/>
                    </a:lnTo>
                    <a:lnTo>
                      <a:pt x="643737" y="6985"/>
                    </a:lnTo>
                    <a:lnTo>
                      <a:pt x="644385" y="5016"/>
                    </a:lnTo>
                    <a:close/>
                  </a:path>
                  <a:path w="798829" h="838200">
                    <a:moveTo>
                      <a:pt x="645439" y="97205"/>
                    </a:moveTo>
                    <a:lnTo>
                      <a:pt x="643953" y="95999"/>
                    </a:lnTo>
                    <a:lnTo>
                      <a:pt x="642505" y="94348"/>
                    </a:lnTo>
                    <a:lnTo>
                      <a:pt x="641896" y="94411"/>
                    </a:lnTo>
                    <a:lnTo>
                      <a:pt x="639775" y="94703"/>
                    </a:lnTo>
                    <a:lnTo>
                      <a:pt x="637755" y="95402"/>
                    </a:lnTo>
                    <a:lnTo>
                      <a:pt x="636143" y="96367"/>
                    </a:lnTo>
                    <a:lnTo>
                      <a:pt x="635685" y="96634"/>
                    </a:lnTo>
                    <a:lnTo>
                      <a:pt x="636765" y="98412"/>
                    </a:lnTo>
                    <a:lnTo>
                      <a:pt x="637120" y="99517"/>
                    </a:lnTo>
                    <a:lnTo>
                      <a:pt x="645439" y="97205"/>
                    </a:lnTo>
                    <a:close/>
                  </a:path>
                  <a:path w="798829" h="838200">
                    <a:moveTo>
                      <a:pt x="645439" y="28778"/>
                    </a:moveTo>
                    <a:lnTo>
                      <a:pt x="642810" y="27139"/>
                    </a:lnTo>
                    <a:lnTo>
                      <a:pt x="641438" y="25882"/>
                    </a:lnTo>
                    <a:lnTo>
                      <a:pt x="639559" y="28244"/>
                    </a:lnTo>
                    <a:lnTo>
                      <a:pt x="637476" y="30505"/>
                    </a:lnTo>
                    <a:lnTo>
                      <a:pt x="635825" y="33464"/>
                    </a:lnTo>
                    <a:lnTo>
                      <a:pt x="638746" y="35458"/>
                    </a:lnTo>
                    <a:lnTo>
                      <a:pt x="641985" y="38214"/>
                    </a:lnTo>
                    <a:lnTo>
                      <a:pt x="643445" y="34709"/>
                    </a:lnTo>
                    <a:lnTo>
                      <a:pt x="644867" y="32283"/>
                    </a:lnTo>
                    <a:lnTo>
                      <a:pt x="645439" y="28778"/>
                    </a:lnTo>
                    <a:close/>
                  </a:path>
                  <a:path w="798829" h="838200">
                    <a:moveTo>
                      <a:pt x="649592" y="259638"/>
                    </a:moveTo>
                    <a:lnTo>
                      <a:pt x="648601" y="258533"/>
                    </a:lnTo>
                    <a:lnTo>
                      <a:pt x="645541" y="258470"/>
                    </a:lnTo>
                    <a:lnTo>
                      <a:pt x="642861" y="263652"/>
                    </a:lnTo>
                    <a:lnTo>
                      <a:pt x="640270" y="268236"/>
                    </a:lnTo>
                    <a:lnTo>
                      <a:pt x="638225" y="274967"/>
                    </a:lnTo>
                    <a:lnTo>
                      <a:pt x="634733" y="278511"/>
                    </a:lnTo>
                    <a:lnTo>
                      <a:pt x="642912" y="280289"/>
                    </a:lnTo>
                    <a:lnTo>
                      <a:pt x="645985" y="277317"/>
                    </a:lnTo>
                    <a:lnTo>
                      <a:pt x="648589" y="272846"/>
                    </a:lnTo>
                    <a:lnTo>
                      <a:pt x="648258" y="269659"/>
                    </a:lnTo>
                    <a:lnTo>
                      <a:pt x="648665" y="266839"/>
                    </a:lnTo>
                    <a:lnTo>
                      <a:pt x="648982" y="264591"/>
                    </a:lnTo>
                    <a:lnTo>
                      <a:pt x="649376" y="262343"/>
                    </a:lnTo>
                    <a:lnTo>
                      <a:pt x="649592" y="259638"/>
                    </a:lnTo>
                    <a:close/>
                  </a:path>
                  <a:path w="798829" h="838200">
                    <a:moveTo>
                      <a:pt x="657593" y="192582"/>
                    </a:moveTo>
                    <a:lnTo>
                      <a:pt x="652322" y="187731"/>
                    </a:lnTo>
                    <a:lnTo>
                      <a:pt x="651256" y="191401"/>
                    </a:lnTo>
                    <a:lnTo>
                      <a:pt x="649478" y="194894"/>
                    </a:lnTo>
                    <a:lnTo>
                      <a:pt x="649185" y="202768"/>
                    </a:lnTo>
                    <a:lnTo>
                      <a:pt x="645109" y="206387"/>
                    </a:lnTo>
                    <a:lnTo>
                      <a:pt x="650354" y="211239"/>
                    </a:lnTo>
                    <a:lnTo>
                      <a:pt x="653834" y="201485"/>
                    </a:lnTo>
                    <a:lnTo>
                      <a:pt x="652678" y="196011"/>
                    </a:lnTo>
                    <a:lnTo>
                      <a:pt x="657593" y="192582"/>
                    </a:lnTo>
                    <a:close/>
                  </a:path>
                  <a:path w="798829" h="838200">
                    <a:moveTo>
                      <a:pt x="658698" y="323481"/>
                    </a:moveTo>
                    <a:lnTo>
                      <a:pt x="652259" y="317157"/>
                    </a:lnTo>
                    <a:lnTo>
                      <a:pt x="651065" y="321983"/>
                    </a:lnTo>
                    <a:lnTo>
                      <a:pt x="648957" y="326618"/>
                    </a:lnTo>
                    <a:lnTo>
                      <a:pt x="648843" y="336727"/>
                    </a:lnTo>
                    <a:lnTo>
                      <a:pt x="643496" y="340944"/>
                    </a:lnTo>
                    <a:lnTo>
                      <a:pt x="649097" y="346989"/>
                    </a:lnTo>
                    <a:lnTo>
                      <a:pt x="650748" y="343204"/>
                    </a:lnTo>
                    <a:lnTo>
                      <a:pt x="653554" y="333743"/>
                    </a:lnTo>
                    <a:lnTo>
                      <a:pt x="651814" y="327545"/>
                    </a:lnTo>
                    <a:lnTo>
                      <a:pt x="658698" y="323481"/>
                    </a:lnTo>
                    <a:close/>
                  </a:path>
                  <a:path w="798829" h="838200">
                    <a:moveTo>
                      <a:pt x="662584" y="220370"/>
                    </a:moveTo>
                    <a:lnTo>
                      <a:pt x="661835" y="220789"/>
                    </a:lnTo>
                    <a:lnTo>
                      <a:pt x="662063" y="221094"/>
                    </a:lnTo>
                    <a:lnTo>
                      <a:pt x="662584" y="220370"/>
                    </a:lnTo>
                    <a:close/>
                  </a:path>
                  <a:path w="798829" h="838200">
                    <a:moveTo>
                      <a:pt x="666254" y="207238"/>
                    </a:moveTo>
                    <a:lnTo>
                      <a:pt x="664781" y="206146"/>
                    </a:lnTo>
                    <a:lnTo>
                      <a:pt x="663740" y="205257"/>
                    </a:lnTo>
                    <a:lnTo>
                      <a:pt x="662406" y="205676"/>
                    </a:lnTo>
                    <a:lnTo>
                      <a:pt x="661187" y="209664"/>
                    </a:lnTo>
                    <a:lnTo>
                      <a:pt x="662076" y="214312"/>
                    </a:lnTo>
                    <a:lnTo>
                      <a:pt x="656259" y="215125"/>
                    </a:lnTo>
                    <a:lnTo>
                      <a:pt x="663181" y="219532"/>
                    </a:lnTo>
                    <a:lnTo>
                      <a:pt x="662584" y="220370"/>
                    </a:lnTo>
                    <a:lnTo>
                      <a:pt x="664730" y="219151"/>
                    </a:lnTo>
                    <a:lnTo>
                      <a:pt x="665454" y="214312"/>
                    </a:lnTo>
                    <a:lnTo>
                      <a:pt x="665988" y="211328"/>
                    </a:lnTo>
                    <a:lnTo>
                      <a:pt x="666254" y="207238"/>
                    </a:lnTo>
                    <a:close/>
                  </a:path>
                  <a:path w="798829" h="838200">
                    <a:moveTo>
                      <a:pt x="666457" y="261048"/>
                    </a:moveTo>
                    <a:lnTo>
                      <a:pt x="666369" y="260134"/>
                    </a:lnTo>
                    <a:lnTo>
                      <a:pt x="666140" y="257390"/>
                    </a:lnTo>
                    <a:lnTo>
                      <a:pt x="665035" y="254520"/>
                    </a:lnTo>
                    <a:lnTo>
                      <a:pt x="664438" y="248361"/>
                    </a:lnTo>
                    <a:lnTo>
                      <a:pt x="664603" y="245021"/>
                    </a:lnTo>
                    <a:lnTo>
                      <a:pt x="664552" y="241642"/>
                    </a:lnTo>
                    <a:lnTo>
                      <a:pt x="660692" y="247459"/>
                    </a:lnTo>
                    <a:lnTo>
                      <a:pt x="659828" y="253453"/>
                    </a:lnTo>
                    <a:lnTo>
                      <a:pt x="659003" y="256222"/>
                    </a:lnTo>
                    <a:lnTo>
                      <a:pt x="659371" y="260057"/>
                    </a:lnTo>
                    <a:lnTo>
                      <a:pt x="664616" y="262572"/>
                    </a:lnTo>
                    <a:lnTo>
                      <a:pt x="666457" y="261048"/>
                    </a:lnTo>
                    <a:close/>
                  </a:path>
                  <a:path w="798829" h="838200">
                    <a:moveTo>
                      <a:pt x="667372" y="228701"/>
                    </a:moveTo>
                    <a:lnTo>
                      <a:pt x="662063" y="221094"/>
                    </a:lnTo>
                    <a:lnTo>
                      <a:pt x="657567" y="227330"/>
                    </a:lnTo>
                    <a:lnTo>
                      <a:pt x="667372" y="228701"/>
                    </a:lnTo>
                    <a:close/>
                  </a:path>
                  <a:path w="798829" h="838200">
                    <a:moveTo>
                      <a:pt x="670077" y="89522"/>
                    </a:moveTo>
                    <a:lnTo>
                      <a:pt x="665035" y="76466"/>
                    </a:lnTo>
                    <a:lnTo>
                      <a:pt x="664006" y="76606"/>
                    </a:lnTo>
                    <a:lnTo>
                      <a:pt x="662406" y="76415"/>
                    </a:lnTo>
                    <a:lnTo>
                      <a:pt x="662025" y="76962"/>
                    </a:lnTo>
                    <a:lnTo>
                      <a:pt x="660057" y="79705"/>
                    </a:lnTo>
                    <a:lnTo>
                      <a:pt x="662724" y="87820"/>
                    </a:lnTo>
                    <a:lnTo>
                      <a:pt x="666965" y="90373"/>
                    </a:lnTo>
                    <a:lnTo>
                      <a:pt x="668337" y="89763"/>
                    </a:lnTo>
                    <a:lnTo>
                      <a:pt x="670077" y="89522"/>
                    </a:lnTo>
                    <a:close/>
                  </a:path>
                  <a:path w="798829" h="838200">
                    <a:moveTo>
                      <a:pt x="680974" y="171538"/>
                    </a:moveTo>
                    <a:lnTo>
                      <a:pt x="677468" y="165519"/>
                    </a:lnTo>
                    <a:lnTo>
                      <a:pt x="675843" y="162204"/>
                    </a:lnTo>
                    <a:lnTo>
                      <a:pt x="674585" y="164122"/>
                    </a:lnTo>
                    <a:lnTo>
                      <a:pt x="673074" y="165912"/>
                    </a:lnTo>
                    <a:lnTo>
                      <a:pt x="672147" y="167970"/>
                    </a:lnTo>
                    <a:lnTo>
                      <a:pt x="671487" y="169468"/>
                    </a:lnTo>
                    <a:lnTo>
                      <a:pt x="671576" y="171297"/>
                    </a:lnTo>
                    <a:lnTo>
                      <a:pt x="671029" y="175221"/>
                    </a:lnTo>
                    <a:lnTo>
                      <a:pt x="670521" y="177431"/>
                    </a:lnTo>
                    <a:lnTo>
                      <a:pt x="670521" y="180289"/>
                    </a:lnTo>
                    <a:lnTo>
                      <a:pt x="672122" y="181292"/>
                    </a:lnTo>
                    <a:lnTo>
                      <a:pt x="673442" y="182016"/>
                    </a:lnTo>
                    <a:lnTo>
                      <a:pt x="674687" y="181546"/>
                    </a:lnTo>
                    <a:lnTo>
                      <a:pt x="675182" y="177241"/>
                    </a:lnTo>
                    <a:lnTo>
                      <a:pt x="675246" y="173304"/>
                    </a:lnTo>
                    <a:lnTo>
                      <a:pt x="680974" y="171538"/>
                    </a:lnTo>
                    <a:close/>
                  </a:path>
                  <a:path w="798829" h="838200">
                    <a:moveTo>
                      <a:pt x="686904" y="213004"/>
                    </a:moveTo>
                    <a:lnTo>
                      <a:pt x="684720" y="212572"/>
                    </a:lnTo>
                    <a:lnTo>
                      <a:pt x="680694" y="214782"/>
                    </a:lnTo>
                    <a:lnTo>
                      <a:pt x="679221" y="216750"/>
                    </a:lnTo>
                    <a:lnTo>
                      <a:pt x="676859" y="219938"/>
                    </a:lnTo>
                    <a:lnTo>
                      <a:pt x="682332" y="221932"/>
                    </a:lnTo>
                    <a:lnTo>
                      <a:pt x="684364" y="224624"/>
                    </a:lnTo>
                    <a:lnTo>
                      <a:pt x="686904" y="213004"/>
                    </a:lnTo>
                    <a:close/>
                  </a:path>
                  <a:path w="798829" h="838200">
                    <a:moveTo>
                      <a:pt x="690511" y="64338"/>
                    </a:moveTo>
                    <a:lnTo>
                      <a:pt x="688848" y="55753"/>
                    </a:lnTo>
                    <a:lnTo>
                      <a:pt x="687806" y="50952"/>
                    </a:lnTo>
                    <a:lnTo>
                      <a:pt x="687031" y="50419"/>
                    </a:lnTo>
                    <a:lnTo>
                      <a:pt x="686574" y="49885"/>
                    </a:lnTo>
                    <a:lnTo>
                      <a:pt x="685711" y="50571"/>
                    </a:lnTo>
                    <a:lnTo>
                      <a:pt x="684314" y="51079"/>
                    </a:lnTo>
                    <a:lnTo>
                      <a:pt x="683387" y="55321"/>
                    </a:lnTo>
                    <a:lnTo>
                      <a:pt x="683044" y="58775"/>
                    </a:lnTo>
                    <a:lnTo>
                      <a:pt x="682561" y="62179"/>
                    </a:lnTo>
                    <a:lnTo>
                      <a:pt x="684072" y="66370"/>
                    </a:lnTo>
                    <a:lnTo>
                      <a:pt x="676973" y="70116"/>
                    </a:lnTo>
                    <a:lnTo>
                      <a:pt x="685406" y="74650"/>
                    </a:lnTo>
                    <a:lnTo>
                      <a:pt x="690511" y="64338"/>
                    </a:lnTo>
                    <a:close/>
                  </a:path>
                  <a:path w="798829" h="838200">
                    <a:moveTo>
                      <a:pt x="691400" y="749"/>
                    </a:moveTo>
                    <a:lnTo>
                      <a:pt x="687539" y="317"/>
                    </a:lnTo>
                    <a:lnTo>
                      <a:pt x="683704" y="76"/>
                    </a:lnTo>
                    <a:lnTo>
                      <a:pt x="679894" y="0"/>
                    </a:lnTo>
                    <a:lnTo>
                      <a:pt x="680732" y="1308"/>
                    </a:lnTo>
                    <a:lnTo>
                      <a:pt x="686701" y="3289"/>
                    </a:lnTo>
                    <a:lnTo>
                      <a:pt x="691070" y="4851"/>
                    </a:lnTo>
                    <a:lnTo>
                      <a:pt x="691400" y="749"/>
                    </a:lnTo>
                    <a:close/>
                  </a:path>
                  <a:path w="798829" h="838200">
                    <a:moveTo>
                      <a:pt x="692988" y="14414"/>
                    </a:moveTo>
                    <a:lnTo>
                      <a:pt x="687374" y="7493"/>
                    </a:lnTo>
                    <a:lnTo>
                      <a:pt x="686066" y="12865"/>
                    </a:lnTo>
                    <a:lnTo>
                      <a:pt x="683983" y="18084"/>
                    </a:lnTo>
                    <a:lnTo>
                      <a:pt x="683298" y="29438"/>
                    </a:lnTo>
                    <a:lnTo>
                      <a:pt x="679005" y="34556"/>
                    </a:lnTo>
                    <a:lnTo>
                      <a:pt x="683907" y="41338"/>
                    </a:lnTo>
                    <a:lnTo>
                      <a:pt x="688505" y="25514"/>
                    </a:lnTo>
                    <a:lnTo>
                      <a:pt x="686473" y="19075"/>
                    </a:lnTo>
                    <a:lnTo>
                      <a:pt x="692988" y="14414"/>
                    </a:lnTo>
                    <a:close/>
                  </a:path>
                  <a:path w="798829" h="838200">
                    <a:moveTo>
                      <a:pt x="693864" y="183045"/>
                    </a:moveTo>
                    <a:lnTo>
                      <a:pt x="693470" y="183337"/>
                    </a:lnTo>
                    <a:lnTo>
                      <a:pt x="693102" y="183642"/>
                    </a:lnTo>
                    <a:lnTo>
                      <a:pt x="693013" y="184048"/>
                    </a:lnTo>
                    <a:lnTo>
                      <a:pt x="692467" y="186283"/>
                    </a:lnTo>
                    <a:lnTo>
                      <a:pt x="692200" y="188620"/>
                    </a:lnTo>
                    <a:lnTo>
                      <a:pt x="691908" y="190944"/>
                    </a:lnTo>
                    <a:lnTo>
                      <a:pt x="693204" y="185547"/>
                    </a:lnTo>
                    <a:lnTo>
                      <a:pt x="693864" y="183045"/>
                    </a:lnTo>
                    <a:close/>
                  </a:path>
                  <a:path w="798829" h="838200">
                    <a:moveTo>
                      <a:pt x="705700" y="100977"/>
                    </a:moveTo>
                    <a:lnTo>
                      <a:pt x="704037" y="95034"/>
                    </a:lnTo>
                    <a:lnTo>
                      <a:pt x="702843" y="96329"/>
                    </a:lnTo>
                    <a:lnTo>
                      <a:pt x="701128" y="97409"/>
                    </a:lnTo>
                    <a:lnTo>
                      <a:pt x="700163" y="100342"/>
                    </a:lnTo>
                    <a:lnTo>
                      <a:pt x="701040" y="102247"/>
                    </a:lnTo>
                    <a:lnTo>
                      <a:pt x="701332" y="103911"/>
                    </a:lnTo>
                    <a:lnTo>
                      <a:pt x="705700" y="100977"/>
                    </a:lnTo>
                    <a:close/>
                  </a:path>
                  <a:path w="798829" h="838200">
                    <a:moveTo>
                      <a:pt x="706094" y="147053"/>
                    </a:moveTo>
                    <a:lnTo>
                      <a:pt x="704875" y="143891"/>
                    </a:lnTo>
                    <a:lnTo>
                      <a:pt x="702564" y="140639"/>
                    </a:lnTo>
                    <a:lnTo>
                      <a:pt x="700900" y="137452"/>
                    </a:lnTo>
                    <a:lnTo>
                      <a:pt x="698284" y="140639"/>
                    </a:lnTo>
                    <a:lnTo>
                      <a:pt x="700125" y="144373"/>
                    </a:lnTo>
                    <a:lnTo>
                      <a:pt x="700798" y="148412"/>
                    </a:lnTo>
                    <a:lnTo>
                      <a:pt x="701509" y="152768"/>
                    </a:lnTo>
                    <a:lnTo>
                      <a:pt x="701192" y="157022"/>
                    </a:lnTo>
                    <a:lnTo>
                      <a:pt x="700646" y="161251"/>
                    </a:lnTo>
                    <a:lnTo>
                      <a:pt x="702475" y="156311"/>
                    </a:lnTo>
                    <a:lnTo>
                      <a:pt x="704291" y="151574"/>
                    </a:lnTo>
                    <a:lnTo>
                      <a:pt x="706094" y="147053"/>
                    </a:lnTo>
                    <a:close/>
                  </a:path>
                  <a:path w="798829" h="838200">
                    <a:moveTo>
                      <a:pt x="712800" y="51333"/>
                    </a:moveTo>
                    <a:lnTo>
                      <a:pt x="710628" y="48094"/>
                    </a:lnTo>
                    <a:lnTo>
                      <a:pt x="709498" y="46367"/>
                    </a:lnTo>
                    <a:lnTo>
                      <a:pt x="708787" y="47764"/>
                    </a:lnTo>
                    <a:lnTo>
                      <a:pt x="707478" y="49034"/>
                    </a:lnTo>
                    <a:lnTo>
                      <a:pt x="707618" y="52247"/>
                    </a:lnTo>
                    <a:lnTo>
                      <a:pt x="708939" y="54165"/>
                    </a:lnTo>
                    <a:lnTo>
                      <a:pt x="709714" y="55994"/>
                    </a:lnTo>
                    <a:lnTo>
                      <a:pt x="712800" y="51333"/>
                    </a:lnTo>
                    <a:close/>
                  </a:path>
                  <a:path w="798829" h="838200">
                    <a:moveTo>
                      <a:pt x="727075" y="8978"/>
                    </a:moveTo>
                    <a:lnTo>
                      <a:pt x="725665" y="8483"/>
                    </a:lnTo>
                    <a:lnTo>
                      <a:pt x="724255" y="8064"/>
                    </a:lnTo>
                    <a:lnTo>
                      <a:pt x="722820" y="7607"/>
                    </a:lnTo>
                    <a:lnTo>
                      <a:pt x="722807" y="7835"/>
                    </a:lnTo>
                    <a:lnTo>
                      <a:pt x="722769" y="8064"/>
                    </a:lnTo>
                    <a:lnTo>
                      <a:pt x="722731" y="8724"/>
                    </a:lnTo>
                    <a:lnTo>
                      <a:pt x="723734" y="9829"/>
                    </a:lnTo>
                    <a:lnTo>
                      <a:pt x="724039" y="9842"/>
                    </a:lnTo>
                    <a:lnTo>
                      <a:pt x="725144" y="9880"/>
                    </a:lnTo>
                    <a:lnTo>
                      <a:pt x="726871" y="9829"/>
                    </a:lnTo>
                    <a:lnTo>
                      <a:pt x="727024" y="9309"/>
                    </a:lnTo>
                    <a:lnTo>
                      <a:pt x="727049" y="9080"/>
                    </a:lnTo>
                    <a:close/>
                  </a:path>
                  <a:path w="798829" h="838200">
                    <a:moveTo>
                      <a:pt x="731342" y="43103"/>
                    </a:moveTo>
                    <a:lnTo>
                      <a:pt x="730072" y="41973"/>
                    </a:lnTo>
                    <a:lnTo>
                      <a:pt x="729386" y="40944"/>
                    </a:lnTo>
                    <a:lnTo>
                      <a:pt x="728802" y="41198"/>
                    </a:lnTo>
                    <a:lnTo>
                      <a:pt x="728078" y="41325"/>
                    </a:lnTo>
                    <a:lnTo>
                      <a:pt x="725716" y="43586"/>
                    </a:lnTo>
                    <a:lnTo>
                      <a:pt x="721715" y="46647"/>
                    </a:lnTo>
                    <a:lnTo>
                      <a:pt x="727113" y="52412"/>
                    </a:lnTo>
                    <a:lnTo>
                      <a:pt x="724801" y="56502"/>
                    </a:lnTo>
                    <a:lnTo>
                      <a:pt x="724420" y="60896"/>
                    </a:lnTo>
                    <a:lnTo>
                      <a:pt x="725728" y="60858"/>
                    </a:lnTo>
                    <a:lnTo>
                      <a:pt x="728040" y="61226"/>
                    </a:lnTo>
                    <a:lnTo>
                      <a:pt x="729322" y="57581"/>
                    </a:lnTo>
                    <a:lnTo>
                      <a:pt x="730059" y="53797"/>
                    </a:lnTo>
                    <a:lnTo>
                      <a:pt x="730808" y="48590"/>
                    </a:lnTo>
                    <a:lnTo>
                      <a:pt x="731342" y="46342"/>
                    </a:lnTo>
                    <a:lnTo>
                      <a:pt x="731342" y="43103"/>
                    </a:lnTo>
                    <a:close/>
                  </a:path>
                  <a:path w="798829" h="838200">
                    <a:moveTo>
                      <a:pt x="752805" y="60172"/>
                    </a:moveTo>
                    <a:lnTo>
                      <a:pt x="741045" y="52044"/>
                    </a:lnTo>
                    <a:lnTo>
                      <a:pt x="740270" y="53975"/>
                    </a:lnTo>
                    <a:lnTo>
                      <a:pt x="738670" y="55816"/>
                    </a:lnTo>
                    <a:lnTo>
                      <a:pt x="739279" y="59423"/>
                    </a:lnTo>
                    <a:lnTo>
                      <a:pt x="742530" y="62687"/>
                    </a:lnTo>
                    <a:lnTo>
                      <a:pt x="743508" y="62636"/>
                    </a:lnTo>
                    <a:lnTo>
                      <a:pt x="746734" y="62471"/>
                    </a:lnTo>
                    <a:lnTo>
                      <a:pt x="749503" y="61150"/>
                    </a:lnTo>
                    <a:lnTo>
                      <a:pt x="752805" y="60172"/>
                    </a:lnTo>
                    <a:close/>
                  </a:path>
                  <a:path w="798829" h="838200">
                    <a:moveTo>
                      <a:pt x="759714" y="62331"/>
                    </a:moveTo>
                    <a:lnTo>
                      <a:pt x="759485" y="61671"/>
                    </a:lnTo>
                    <a:lnTo>
                      <a:pt x="759282" y="61010"/>
                    </a:lnTo>
                    <a:lnTo>
                      <a:pt x="759040" y="60363"/>
                    </a:lnTo>
                    <a:lnTo>
                      <a:pt x="758139" y="61645"/>
                    </a:lnTo>
                    <a:lnTo>
                      <a:pt x="756970" y="62814"/>
                    </a:lnTo>
                    <a:lnTo>
                      <a:pt x="756424" y="64262"/>
                    </a:lnTo>
                    <a:lnTo>
                      <a:pt x="756323" y="64554"/>
                    </a:lnTo>
                    <a:lnTo>
                      <a:pt x="756297" y="64897"/>
                    </a:lnTo>
                    <a:lnTo>
                      <a:pt x="756221" y="65214"/>
                    </a:lnTo>
                    <a:lnTo>
                      <a:pt x="757389" y="64185"/>
                    </a:lnTo>
                    <a:lnTo>
                      <a:pt x="758545" y="63220"/>
                    </a:lnTo>
                    <a:lnTo>
                      <a:pt x="759714" y="62331"/>
                    </a:lnTo>
                    <a:close/>
                  </a:path>
                  <a:path w="798829" h="838200">
                    <a:moveTo>
                      <a:pt x="768121" y="46050"/>
                    </a:moveTo>
                    <a:lnTo>
                      <a:pt x="765835" y="44450"/>
                    </a:lnTo>
                    <a:lnTo>
                      <a:pt x="763282" y="42049"/>
                    </a:lnTo>
                    <a:lnTo>
                      <a:pt x="761428" y="43865"/>
                    </a:lnTo>
                    <a:lnTo>
                      <a:pt x="758850" y="45110"/>
                    </a:lnTo>
                    <a:lnTo>
                      <a:pt x="759752" y="47904"/>
                    </a:lnTo>
                    <a:lnTo>
                      <a:pt x="762571" y="49453"/>
                    </a:lnTo>
                    <a:lnTo>
                      <a:pt x="764413" y="51015"/>
                    </a:lnTo>
                    <a:lnTo>
                      <a:pt x="765644" y="49542"/>
                    </a:lnTo>
                    <a:lnTo>
                      <a:pt x="767207" y="48221"/>
                    </a:lnTo>
                    <a:lnTo>
                      <a:pt x="768121" y="46050"/>
                    </a:lnTo>
                    <a:close/>
                  </a:path>
                  <a:path w="798829" h="838200">
                    <a:moveTo>
                      <a:pt x="798639" y="49364"/>
                    </a:moveTo>
                    <a:lnTo>
                      <a:pt x="794029" y="45720"/>
                    </a:lnTo>
                    <a:lnTo>
                      <a:pt x="791654" y="43954"/>
                    </a:lnTo>
                    <a:lnTo>
                      <a:pt x="791565" y="44564"/>
                    </a:lnTo>
                    <a:lnTo>
                      <a:pt x="790841" y="44348"/>
                    </a:lnTo>
                    <a:lnTo>
                      <a:pt x="789571" y="43815"/>
                    </a:lnTo>
                    <a:lnTo>
                      <a:pt x="789470" y="43980"/>
                    </a:lnTo>
                    <a:lnTo>
                      <a:pt x="788301" y="45694"/>
                    </a:lnTo>
                    <a:lnTo>
                      <a:pt x="786803" y="47345"/>
                    </a:lnTo>
                    <a:lnTo>
                      <a:pt x="786282" y="49809"/>
                    </a:lnTo>
                    <a:lnTo>
                      <a:pt x="786015" y="50876"/>
                    </a:lnTo>
                    <a:lnTo>
                      <a:pt x="789165" y="50584"/>
                    </a:lnTo>
                    <a:lnTo>
                      <a:pt x="792175" y="50660"/>
                    </a:lnTo>
                    <a:lnTo>
                      <a:pt x="795108" y="51041"/>
                    </a:lnTo>
                    <a:lnTo>
                      <a:pt x="795274" y="51079"/>
                    </a:lnTo>
                    <a:lnTo>
                      <a:pt x="795515" y="49314"/>
                    </a:lnTo>
                    <a:lnTo>
                      <a:pt x="796810" y="49517"/>
                    </a:lnTo>
                    <a:lnTo>
                      <a:pt x="797788" y="49491"/>
                    </a:lnTo>
                    <a:lnTo>
                      <a:pt x="798639" y="49364"/>
                    </a:lnTo>
                    <a:close/>
                  </a:path>
                </a:pathLst>
              </a:custGeom>
              <a:solidFill>
                <a:srgbClr val="4F5252">
                  <a:alpha val="29998"/>
                </a:srgbClr>
              </a:solidFill>
            </p:spPr>
            <p:txBody>
              <a:bodyPr wrap="square" lIns="0" tIns="0" rIns="0" bIns="0" rtlCol="0"/>
              <a:lstStyle/>
              <a:p>
                <a:endParaRPr/>
              </a:p>
            </p:txBody>
          </p:sp>
          <p:sp>
            <p:nvSpPr>
              <p:cNvPr id="140" name="object 211">
                <a:extLst>
                  <a:ext uri="{FF2B5EF4-FFF2-40B4-BE49-F238E27FC236}">
                    <a16:creationId xmlns:a16="http://schemas.microsoft.com/office/drawing/2014/main" id="{77C3698D-BEB0-949A-5B93-77E5DB592495}"/>
                  </a:ext>
                </a:extLst>
              </p:cNvPr>
              <p:cNvSpPr/>
              <p:nvPr/>
            </p:nvSpPr>
            <p:spPr>
              <a:xfrm>
                <a:off x="4435132" y="8175371"/>
                <a:ext cx="224790" cy="385445"/>
              </a:xfrm>
              <a:custGeom>
                <a:avLst/>
                <a:gdLst/>
                <a:ahLst/>
                <a:cxnLst/>
                <a:rect l="l" t="t" r="r" b="b"/>
                <a:pathLst>
                  <a:path w="224789" h="385445">
                    <a:moveTo>
                      <a:pt x="5562" y="185305"/>
                    </a:moveTo>
                    <a:lnTo>
                      <a:pt x="4838" y="182702"/>
                    </a:lnTo>
                    <a:lnTo>
                      <a:pt x="3886" y="179374"/>
                    </a:lnTo>
                    <a:lnTo>
                      <a:pt x="2692" y="180657"/>
                    </a:lnTo>
                    <a:lnTo>
                      <a:pt x="990" y="181737"/>
                    </a:lnTo>
                    <a:lnTo>
                      <a:pt x="0" y="184670"/>
                    </a:lnTo>
                    <a:lnTo>
                      <a:pt x="889" y="186575"/>
                    </a:lnTo>
                    <a:lnTo>
                      <a:pt x="1181" y="188252"/>
                    </a:lnTo>
                    <a:lnTo>
                      <a:pt x="4203" y="186207"/>
                    </a:lnTo>
                    <a:lnTo>
                      <a:pt x="5562" y="185305"/>
                    </a:lnTo>
                    <a:close/>
                  </a:path>
                  <a:path w="224789" h="385445">
                    <a:moveTo>
                      <a:pt x="8216" y="257352"/>
                    </a:moveTo>
                    <a:lnTo>
                      <a:pt x="7315" y="256667"/>
                    </a:lnTo>
                    <a:lnTo>
                      <a:pt x="6413" y="255955"/>
                    </a:lnTo>
                    <a:lnTo>
                      <a:pt x="5537" y="255295"/>
                    </a:lnTo>
                    <a:lnTo>
                      <a:pt x="4889" y="255574"/>
                    </a:lnTo>
                    <a:lnTo>
                      <a:pt x="4343" y="255828"/>
                    </a:lnTo>
                    <a:lnTo>
                      <a:pt x="3784" y="256057"/>
                    </a:lnTo>
                    <a:lnTo>
                      <a:pt x="4711" y="256717"/>
                    </a:lnTo>
                    <a:lnTo>
                      <a:pt x="5588" y="257517"/>
                    </a:lnTo>
                    <a:lnTo>
                      <a:pt x="6972" y="258178"/>
                    </a:lnTo>
                    <a:lnTo>
                      <a:pt x="7683" y="257606"/>
                    </a:lnTo>
                    <a:lnTo>
                      <a:pt x="8216" y="257352"/>
                    </a:lnTo>
                    <a:close/>
                  </a:path>
                  <a:path w="224789" h="385445">
                    <a:moveTo>
                      <a:pt x="10210" y="243547"/>
                    </a:moveTo>
                    <a:lnTo>
                      <a:pt x="9779" y="243027"/>
                    </a:lnTo>
                    <a:lnTo>
                      <a:pt x="9334" y="242506"/>
                    </a:lnTo>
                    <a:lnTo>
                      <a:pt x="8801" y="241858"/>
                    </a:lnTo>
                    <a:lnTo>
                      <a:pt x="7810" y="241998"/>
                    </a:lnTo>
                    <a:lnTo>
                      <a:pt x="5765" y="242252"/>
                    </a:lnTo>
                    <a:lnTo>
                      <a:pt x="6197" y="242785"/>
                    </a:lnTo>
                    <a:lnTo>
                      <a:pt x="6705" y="243725"/>
                    </a:lnTo>
                    <a:lnTo>
                      <a:pt x="7073" y="243763"/>
                    </a:lnTo>
                    <a:lnTo>
                      <a:pt x="8153" y="243890"/>
                    </a:lnTo>
                    <a:lnTo>
                      <a:pt x="9169" y="243649"/>
                    </a:lnTo>
                    <a:lnTo>
                      <a:pt x="10210" y="243547"/>
                    </a:lnTo>
                    <a:close/>
                  </a:path>
                  <a:path w="224789" h="385445">
                    <a:moveTo>
                      <a:pt x="10833" y="276466"/>
                    </a:moveTo>
                    <a:lnTo>
                      <a:pt x="8953" y="275209"/>
                    </a:lnTo>
                    <a:lnTo>
                      <a:pt x="7086" y="273659"/>
                    </a:lnTo>
                    <a:lnTo>
                      <a:pt x="4051" y="272275"/>
                    </a:lnTo>
                    <a:lnTo>
                      <a:pt x="2616" y="273037"/>
                    </a:lnTo>
                    <a:lnTo>
                      <a:pt x="1409" y="273265"/>
                    </a:lnTo>
                    <a:lnTo>
                      <a:pt x="8128" y="280035"/>
                    </a:lnTo>
                    <a:lnTo>
                      <a:pt x="10833" y="276466"/>
                    </a:lnTo>
                    <a:close/>
                  </a:path>
                  <a:path w="224789" h="385445">
                    <a:moveTo>
                      <a:pt x="13703" y="221665"/>
                    </a:moveTo>
                    <a:lnTo>
                      <a:pt x="12395" y="218668"/>
                    </a:lnTo>
                    <a:lnTo>
                      <a:pt x="11671" y="217043"/>
                    </a:lnTo>
                    <a:lnTo>
                      <a:pt x="10807" y="217690"/>
                    </a:lnTo>
                    <a:lnTo>
                      <a:pt x="9232" y="218198"/>
                    </a:lnTo>
                    <a:lnTo>
                      <a:pt x="9232" y="219036"/>
                    </a:lnTo>
                    <a:lnTo>
                      <a:pt x="9232" y="220573"/>
                    </a:lnTo>
                    <a:lnTo>
                      <a:pt x="10160" y="222300"/>
                    </a:lnTo>
                    <a:lnTo>
                      <a:pt x="10693" y="223939"/>
                    </a:lnTo>
                    <a:lnTo>
                      <a:pt x="13703" y="221665"/>
                    </a:lnTo>
                    <a:close/>
                  </a:path>
                  <a:path w="224789" h="385445">
                    <a:moveTo>
                      <a:pt x="28778" y="368096"/>
                    </a:moveTo>
                    <a:lnTo>
                      <a:pt x="28359" y="367233"/>
                    </a:lnTo>
                    <a:lnTo>
                      <a:pt x="27508" y="365417"/>
                    </a:lnTo>
                    <a:lnTo>
                      <a:pt x="26962" y="365645"/>
                    </a:lnTo>
                    <a:lnTo>
                      <a:pt x="25908" y="365836"/>
                    </a:lnTo>
                    <a:lnTo>
                      <a:pt x="25946" y="366141"/>
                    </a:lnTo>
                    <a:lnTo>
                      <a:pt x="26073" y="367017"/>
                    </a:lnTo>
                    <a:lnTo>
                      <a:pt x="26619" y="367944"/>
                    </a:lnTo>
                    <a:lnTo>
                      <a:pt x="27012" y="368858"/>
                    </a:lnTo>
                    <a:lnTo>
                      <a:pt x="28105" y="368376"/>
                    </a:lnTo>
                    <a:lnTo>
                      <a:pt x="28778" y="368096"/>
                    </a:lnTo>
                    <a:close/>
                  </a:path>
                  <a:path w="224789" h="385445">
                    <a:moveTo>
                      <a:pt x="30746" y="321945"/>
                    </a:moveTo>
                    <a:lnTo>
                      <a:pt x="29895" y="320167"/>
                    </a:lnTo>
                    <a:lnTo>
                      <a:pt x="29476" y="319265"/>
                    </a:lnTo>
                    <a:lnTo>
                      <a:pt x="28930" y="319493"/>
                    </a:lnTo>
                    <a:lnTo>
                      <a:pt x="27876" y="319684"/>
                    </a:lnTo>
                    <a:lnTo>
                      <a:pt x="27927" y="319989"/>
                    </a:lnTo>
                    <a:lnTo>
                      <a:pt x="28041" y="320878"/>
                    </a:lnTo>
                    <a:lnTo>
                      <a:pt x="28600" y="321805"/>
                    </a:lnTo>
                    <a:lnTo>
                      <a:pt x="28981" y="322707"/>
                    </a:lnTo>
                    <a:lnTo>
                      <a:pt x="29540" y="322478"/>
                    </a:lnTo>
                    <a:lnTo>
                      <a:pt x="30086" y="322224"/>
                    </a:lnTo>
                    <a:lnTo>
                      <a:pt x="30746" y="321945"/>
                    </a:lnTo>
                    <a:close/>
                  </a:path>
                  <a:path w="224789" h="385445">
                    <a:moveTo>
                      <a:pt x="31940" y="350532"/>
                    </a:moveTo>
                    <a:lnTo>
                      <a:pt x="31000" y="349872"/>
                    </a:lnTo>
                    <a:lnTo>
                      <a:pt x="30124" y="349072"/>
                    </a:lnTo>
                    <a:lnTo>
                      <a:pt x="29108" y="348589"/>
                    </a:lnTo>
                    <a:lnTo>
                      <a:pt x="28752" y="348411"/>
                    </a:lnTo>
                    <a:lnTo>
                      <a:pt x="28054" y="349008"/>
                    </a:lnTo>
                    <a:lnTo>
                      <a:pt x="27495" y="349237"/>
                    </a:lnTo>
                    <a:lnTo>
                      <a:pt x="28435" y="349910"/>
                    </a:lnTo>
                    <a:lnTo>
                      <a:pt x="29311" y="350710"/>
                    </a:lnTo>
                    <a:lnTo>
                      <a:pt x="30683" y="351358"/>
                    </a:lnTo>
                    <a:lnTo>
                      <a:pt x="31394" y="350786"/>
                    </a:lnTo>
                    <a:lnTo>
                      <a:pt x="31940" y="350532"/>
                    </a:lnTo>
                    <a:close/>
                  </a:path>
                  <a:path w="224789" h="385445">
                    <a:moveTo>
                      <a:pt x="33413" y="340194"/>
                    </a:moveTo>
                    <a:lnTo>
                      <a:pt x="32981" y="339661"/>
                    </a:lnTo>
                    <a:lnTo>
                      <a:pt x="32486" y="338721"/>
                    </a:lnTo>
                    <a:lnTo>
                      <a:pt x="32118" y="338683"/>
                    </a:lnTo>
                    <a:lnTo>
                      <a:pt x="31038" y="338556"/>
                    </a:lnTo>
                    <a:lnTo>
                      <a:pt x="30022" y="338797"/>
                    </a:lnTo>
                    <a:lnTo>
                      <a:pt x="28968" y="338899"/>
                    </a:lnTo>
                    <a:lnTo>
                      <a:pt x="29857" y="339940"/>
                    </a:lnTo>
                    <a:lnTo>
                      <a:pt x="30378" y="340588"/>
                    </a:lnTo>
                    <a:lnTo>
                      <a:pt x="31369" y="340448"/>
                    </a:lnTo>
                    <a:lnTo>
                      <a:pt x="33413" y="340194"/>
                    </a:lnTo>
                    <a:close/>
                  </a:path>
                  <a:path w="224789" h="385445">
                    <a:moveTo>
                      <a:pt x="36563" y="91401"/>
                    </a:moveTo>
                    <a:lnTo>
                      <a:pt x="36258" y="89725"/>
                    </a:lnTo>
                    <a:lnTo>
                      <a:pt x="36182" y="87757"/>
                    </a:lnTo>
                    <a:lnTo>
                      <a:pt x="34429" y="88061"/>
                    </a:lnTo>
                    <a:lnTo>
                      <a:pt x="32562" y="88049"/>
                    </a:lnTo>
                    <a:lnTo>
                      <a:pt x="32461" y="90017"/>
                    </a:lnTo>
                    <a:lnTo>
                      <a:pt x="32969" y="91732"/>
                    </a:lnTo>
                    <a:lnTo>
                      <a:pt x="33261" y="93383"/>
                    </a:lnTo>
                    <a:lnTo>
                      <a:pt x="34302" y="93230"/>
                    </a:lnTo>
                    <a:lnTo>
                      <a:pt x="36131" y="93357"/>
                    </a:lnTo>
                    <a:lnTo>
                      <a:pt x="36233" y="92887"/>
                    </a:lnTo>
                    <a:lnTo>
                      <a:pt x="36563" y="91401"/>
                    </a:lnTo>
                    <a:close/>
                  </a:path>
                  <a:path w="224789" h="385445">
                    <a:moveTo>
                      <a:pt x="38836" y="140500"/>
                    </a:moveTo>
                    <a:lnTo>
                      <a:pt x="37795" y="139598"/>
                    </a:lnTo>
                    <a:lnTo>
                      <a:pt x="36753" y="138137"/>
                    </a:lnTo>
                    <a:lnTo>
                      <a:pt x="33794" y="137528"/>
                    </a:lnTo>
                    <a:lnTo>
                      <a:pt x="31864" y="137871"/>
                    </a:lnTo>
                    <a:lnTo>
                      <a:pt x="29946" y="137909"/>
                    </a:lnTo>
                    <a:lnTo>
                      <a:pt x="31000" y="138811"/>
                    </a:lnTo>
                    <a:lnTo>
                      <a:pt x="32016" y="139725"/>
                    </a:lnTo>
                    <a:lnTo>
                      <a:pt x="33553" y="141046"/>
                    </a:lnTo>
                    <a:lnTo>
                      <a:pt x="36982" y="140703"/>
                    </a:lnTo>
                    <a:lnTo>
                      <a:pt x="38836" y="140500"/>
                    </a:lnTo>
                    <a:close/>
                  </a:path>
                  <a:path w="224789" h="385445">
                    <a:moveTo>
                      <a:pt x="42303" y="245732"/>
                    </a:moveTo>
                    <a:lnTo>
                      <a:pt x="41871" y="245211"/>
                    </a:lnTo>
                    <a:lnTo>
                      <a:pt x="41427" y="244690"/>
                    </a:lnTo>
                    <a:lnTo>
                      <a:pt x="40894" y="244043"/>
                    </a:lnTo>
                    <a:lnTo>
                      <a:pt x="39903" y="244182"/>
                    </a:lnTo>
                    <a:lnTo>
                      <a:pt x="37858" y="244436"/>
                    </a:lnTo>
                    <a:lnTo>
                      <a:pt x="38303" y="244970"/>
                    </a:lnTo>
                    <a:lnTo>
                      <a:pt x="38798" y="245910"/>
                    </a:lnTo>
                    <a:lnTo>
                      <a:pt x="39166" y="245948"/>
                    </a:lnTo>
                    <a:lnTo>
                      <a:pt x="40246" y="246075"/>
                    </a:lnTo>
                    <a:lnTo>
                      <a:pt x="41262" y="245833"/>
                    </a:lnTo>
                    <a:lnTo>
                      <a:pt x="42303" y="245732"/>
                    </a:lnTo>
                    <a:close/>
                  </a:path>
                  <a:path w="224789" h="385445">
                    <a:moveTo>
                      <a:pt x="50215" y="384619"/>
                    </a:moveTo>
                    <a:lnTo>
                      <a:pt x="49352" y="383565"/>
                    </a:lnTo>
                    <a:lnTo>
                      <a:pt x="48818" y="382943"/>
                    </a:lnTo>
                    <a:lnTo>
                      <a:pt x="45783" y="383324"/>
                    </a:lnTo>
                    <a:lnTo>
                      <a:pt x="46215" y="383857"/>
                    </a:lnTo>
                    <a:lnTo>
                      <a:pt x="46710" y="384797"/>
                    </a:lnTo>
                    <a:lnTo>
                      <a:pt x="48158" y="384962"/>
                    </a:lnTo>
                    <a:lnTo>
                      <a:pt x="49174" y="384721"/>
                    </a:lnTo>
                    <a:lnTo>
                      <a:pt x="50215" y="384619"/>
                    </a:lnTo>
                    <a:close/>
                  </a:path>
                  <a:path w="224789" h="385445">
                    <a:moveTo>
                      <a:pt x="51079" y="373176"/>
                    </a:moveTo>
                    <a:lnTo>
                      <a:pt x="50177" y="372427"/>
                    </a:lnTo>
                    <a:lnTo>
                      <a:pt x="49733" y="371894"/>
                    </a:lnTo>
                    <a:lnTo>
                      <a:pt x="49085" y="372491"/>
                    </a:lnTo>
                    <a:lnTo>
                      <a:pt x="48463" y="373087"/>
                    </a:lnTo>
                    <a:lnTo>
                      <a:pt x="47828" y="373659"/>
                    </a:lnTo>
                    <a:lnTo>
                      <a:pt x="49237" y="375348"/>
                    </a:lnTo>
                    <a:lnTo>
                      <a:pt x="49834" y="374726"/>
                    </a:lnTo>
                    <a:lnTo>
                      <a:pt x="50609" y="374180"/>
                    </a:lnTo>
                    <a:lnTo>
                      <a:pt x="50965" y="373430"/>
                    </a:lnTo>
                    <a:lnTo>
                      <a:pt x="51079" y="373176"/>
                    </a:lnTo>
                    <a:close/>
                  </a:path>
                  <a:path w="224789" h="385445">
                    <a:moveTo>
                      <a:pt x="51663" y="50812"/>
                    </a:moveTo>
                    <a:lnTo>
                      <a:pt x="50253" y="49110"/>
                    </a:lnTo>
                    <a:lnTo>
                      <a:pt x="49276" y="49250"/>
                    </a:lnTo>
                    <a:lnTo>
                      <a:pt x="48247" y="49377"/>
                    </a:lnTo>
                    <a:lnTo>
                      <a:pt x="47231" y="49517"/>
                    </a:lnTo>
                    <a:lnTo>
                      <a:pt x="47663" y="50050"/>
                    </a:lnTo>
                    <a:lnTo>
                      <a:pt x="48158" y="50977"/>
                    </a:lnTo>
                    <a:lnTo>
                      <a:pt x="48526" y="51015"/>
                    </a:lnTo>
                    <a:lnTo>
                      <a:pt x="49606" y="51142"/>
                    </a:lnTo>
                    <a:lnTo>
                      <a:pt x="50622" y="50914"/>
                    </a:lnTo>
                    <a:lnTo>
                      <a:pt x="51663" y="50812"/>
                    </a:lnTo>
                    <a:close/>
                  </a:path>
                  <a:path w="224789" h="385445">
                    <a:moveTo>
                      <a:pt x="53200" y="296151"/>
                    </a:moveTo>
                    <a:lnTo>
                      <a:pt x="52705" y="295097"/>
                    </a:lnTo>
                    <a:lnTo>
                      <a:pt x="52044" y="294220"/>
                    </a:lnTo>
                    <a:lnTo>
                      <a:pt x="51447" y="293344"/>
                    </a:lnTo>
                    <a:lnTo>
                      <a:pt x="50723" y="293649"/>
                    </a:lnTo>
                    <a:lnTo>
                      <a:pt x="49974" y="293979"/>
                    </a:lnTo>
                    <a:lnTo>
                      <a:pt x="49250" y="294309"/>
                    </a:lnTo>
                    <a:lnTo>
                      <a:pt x="50812" y="295897"/>
                    </a:lnTo>
                    <a:lnTo>
                      <a:pt x="51612" y="296684"/>
                    </a:lnTo>
                    <a:lnTo>
                      <a:pt x="52171" y="296443"/>
                    </a:lnTo>
                    <a:lnTo>
                      <a:pt x="53200" y="296151"/>
                    </a:lnTo>
                    <a:close/>
                  </a:path>
                  <a:path w="224789" h="385445">
                    <a:moveTo>
                      <a:pt x="56019" y="338683"/>
                    </a:moveTo>
                    <a:lnTo>
                      <a:pt x="55105" y="337921"/>
                    </a:lnTo>
                    <a:lnTo>
                      <a:pt x="54660" y="337388"/>
                    </a:lnTo>
                    <a:lnTo>
                      <a:pt x="52768" y="339166"/>
                    </a:lnTo>
                    <a:lnTo>
                      <a:pt x="53301" y="339788"/>
                    </a:lnTo>
                    <a:lnTo>
                      <a:pt x="53733" y="340321"/>
                    </a:lnTo>
                    <a:lnTo>
                      <a:pt x="54178" y="340855"/>
                    </a:lnTo>
                    <a:lnTo>
                      <a:pt x="54787" y="340233"/>
                    </a:lnTo>
                    <a:lnTo>
                      <a:pt x="55549" y="339686"/>
                    </a:lnTo>
                    <a:lnTo>
                      <a:pt x="55892" y="338937"/>
                    </a:lnTo>
                    <a:lnTo>
                      <a:pt x="56019" y="338683"/>
                    </a:lnTo>
                    <a:close/>
                  </a:path>
                  <a:path w="224789" h="385445">
                    <a:moveTo>
                      <a:pt x="57746" y="358990"/>
                    </a:moveTo>
                    <a:lnTo>
                      <a:pt x="57708" y="358686"/>
                    </a:lnTo>
                    <a:lnTo>
                      <a:pt x="57581" y="357809"/>
                    </a:lnTo>
                    <a:lnTo>
                      <a:pt x="57023" y="356870"/>
                    </a:lnTo>
                    <a:lnTo>
                      <a:pt x="56642" y="355955"/>
                    </a:lnTo>
                    <a:lnTo>
                      <a:pt x="55537" y="356438"/>
                    </a:lnTo>
                    <a:lnTo>
                      <a:pt x="54876" y="356717"/>
                    </a:lnTo>
                    <a:lnTo>
                      <a:pt x="55295" y="357593"/>
                    </a:lnTo>
                    <a:lnTo>
                      <a:pt x="56146" y="359410"/>
                    </a:lnTo>
                    <a:lnTo>
                      <a:pt x="56692" y="359156"/>
                    </a:lnTo>
                    <a:lnTo>
                      <a:pt x="57746" y="358990"/>
                    </a:lnTo>
                    <a:close/>
                  </a:path>
                  <a:path w="224789" h="385445">
                    <a:moveTo>
                      <a:pt x="60655" y="188569"/>
                    </a:moveTo>
                    <a:lnTo>
                      <a:pt x="59448" y="186715"/>
                    </a:lnTo>
                    <a:lnTo>
                      <a:pt x="57683" y="184048"/>
                    </a:lnTo>
                    <a:lnTo>
                      <a:pt x="56870" y="185267"/>
                    </a:lnTo>
                    <a:lnTo>
                      <a:pt x="55689" y="186397"/>
                    </a:lnTo>
                    <a:lnTo>
                      <a:pt x="55219" y="188531"/>
                    </a:lnTo>
                    <a:lnTo>
                      <a:pt x="56591" y="189788"/>
                    </a:lnTo>
                    <a:lnTo>
                      <a:pt x="57277" y="190804"/>
                    </a:lnTo>
                    <a:lnTo>
                      <a:pt x="58305" y="190131"/>
                    </a:lnTo>
                    <a:lnTo>
                      <a:pt x="60655" y="188569"/>
                    </a:lnTo>
                    <a:close/>
                  </a:path>
                  <a:path w="224789" h="385445">
                    <a:moveTo>
                      <a:pt x="66497" y="270776"/>
                    </a:moveTo>
                    <a:lnTo>
                      <a:pt x="65570" y="270116"/>
                    </a:lnTo>
                    <a:lnTo>
                      <a:pt x="64693" y="269316"/>
                    </a:lnTo>
                    <a:lnTo>
                      <a:pt x="63677" y="268820"/>
                    </a:lnTo>
                    <a:lnTo>
                      <a:pt x="63309" y="268655"/>
                    </a:lnTo>
                    <a:lnTo>
                      <a:pt x="62611" y="269252"/>
                    </a:lnTo>
                    <a:lnTo>
                      <a:pt x="62064" y="269481"/>
                    </a:lnTo>
                    <a:lnTo>
                      <a:pt x="62966" y="270179"/>
                    </a:lnTo>
                    <a:lnTo>
                      <a:pt x="63881" y="270865"/>
                    </a:lnTo>
                    <a:lnTo>
                      <a:pt x="64757" y="271538"/>
                    </a:lnTo>
                    <a:lnTo>
                      <a:pt x="65405" y="271246"/>
                    </a:lnTo>
                    <a:lnTo>
                      <a:pt x="65951" y="271018"/>
                    </a:lnTo>
                    <a:lnTo>
                      <a:pt x="66497" y="270776"/>
                    </a:lnTo>
                    <a:close/>
                  </a:path>
                  <a:path w="224789" h="385445">
                    <a:moveTo>
                      <a:pt x="69367" y="51866"/>
                    </a:moveTo>
                    <a:lnTo>
                      <a:pt x="67957" y="50177"/>
                    </a:lnTo>
                    <a:lnTo>
                      <a:pt x="67360" y="50800"/>
                    </a:lnTo>
                    <a:lnTo>
                      <a:pt x="66586" y="51346"/>
                    </a:lnTo>
                    <a:lnTo>
                      <a:pt x="66230" y="52095"/>
                    </a:lnTo>
                    <a:lnTo>
                      <a:pt x="66116" y="52349"/>
                    </a:lnTo>
                    <a:lnTo>
                      <a:pt x="67017" y="53098"/>
                    </a:lnTo>
                    <a:lnTo>
                      <a:pt x="67462" y="53632"/>
                    </a:lnTo>
                    <a:lnTo>
                      <a:pt x="68110" y="53035"/>
                    </a:lnTo>
                    <a:lnTo>
                      <a:pt x="68732" y="52438"/>
                    </a:lnTo>
                    <a:lnTo>
                      <a:pt x="69367" y="51866"/>
                    </a:lnTo>
                    <a:close/>
                  </a:path>
                  <a:path w="224789" h="385445">
                    <a:moveTo>
                      <a:pt x="70853" y="41516"/>
                    </a:moveTo>
                    <a:lnTo>
                      <a:pt x="70319" y="40881"/>
                    </a:lnTo>
                    <a:lnTo>
                      <a:pt x="69888" y="40347"/>
                    </a:lnTo>
                    <a:lnTo>
                      <a:pt x="69443" y="39827"/>
                    </a:lnTo>
                    <a:lnTo>
                      <a:pt x="68846" y="40436"/>
                    </a:lnTo>
                    <a:lnTo>
                      <a:pt x="68072" y="40995"/>
                    </a:lnTo>
                    <a:lnTo>
                      <a:pt x="67716" y="41744"/>
                    </a:lnTo>
                    <a:lnTo>
                      <a:pt x="67602" y="41998"/>
                    </a:lnTo>
                    <a:lnTo>
                      <a:pt x="68503" y="42748"/>
                    </a:lnTo>
                    <a:lnTo>
                      <a:pt x="68948" y="43281"/>
                    </a:lnTo>
                    <a:lnTo>
                      <a:pt x="69596" y="42684"/>
                    </a:lnTo>
                    <a:lnTo>
                      <a:pt x="70218" y="42087"/>
                    </a:lnTo>
                    <a:lnTo>
                      <a:pt x="70853" y="41516"/>
                    </a:lnTo>
                    <a:close/>
                  </a:path>
                  <a:path w="224789" h="385445">
                    <a:moveTo>
                      <a:pt x="80416" y="103238"/>
                    </a:moveTo>
                    <a:lnTo>
                      <a:pt x="80391" y="102946"/>
                    </a:lnTo>
                    <a:lnTo>
                      <a:pt x="80264" y="102057"/>
                    </a:lnTo>
                    <a:lnTo>
                      <a:pt x="79705" y="101130"/>
                    </a:lnTo>
                    <a:lnTo>
                      <a:pt x="79324" y="100215"/>
                    </a:lnTo>
                    <a:lnTo>
                      <a:pt x="78778" y="100444"/>
                    </a:lnTo>
                    <a:lnTo>
                      <a:pt x="78219" y="100698"/>
                    </a:lnTo>
                    <a:lnTo>
                      <a:pt x="77571" y="100977"/>
                    </a:lnTo>
                    <a:lnTo>
                      <a:pt x="78397" y="102768"/>
                    </a:lnTo>
                    <a:lnTo>
                      <a:pt x="78828" y="103670"/>
                    </a:lnTo>
                    <a:lnTo>
                      <a:pt x="79387" y="103441"/>
                    </a:lnTo>
                    <a:lnTo>
                      <a:pt x="80416" y="103238"/>
                    </a:lnTo>
                    <a:close/>
                  </a:path>
                  <a:path w="224789" h="385445">
                    <a:moveTo>
                      <a:pt x="80543" y="43078"/>
                    </a:moveTo>
                    <a:lnTo>
                      <a:pt x="78562" y="42506"/>
                    </a:lnTo>
                    <a:lnTo>
                      <a:pt x="76225" y="43942"/>
                    </a:lnTo>
                    <a:lnTo>
                      <a:pt x="77127" y="44437"/>
                    </a:lnTo>
                    <a:lnTo>
                      <a:pt x="78574" y="45453"/>
                    </a:lnTo>
                    <a:lnTo>
                      <a:pt x="78828" y="45300"/>
                    </a:lnTo>
                    <a:lnTo>
                      <a:pt x="79641" y="44780"/>
                    </a:lnTo>
                    <a:lnTo>
                      <a:pt x="80010" y="43840"/>
                    </a:lnTo>
                    <a:lnTo>
                      <a:pt x="80543" y="43078"/>
                    </a:lnTo>
                    <a:close/>
                  </a:path>
                  <a:path w="224789" h="385445">
                    <a:moveTo>
                      <a:pt x="81826" y="357911"/>
                    </a:moveTo>
                    <a:lnTo>
                      <a:pt x="80886" y="357251"/>
                    </a:lnTo>
                    <a:lnTo>
                      <a:pt x="80010" y="356450"/>
                    </a:lnTo>
                    <a:lnTo>
                      <a:pt x="78994" y="355955"/>
                    </a:lnTo>
                    <a:lnTo>
                      <a:pt x="78638" y="355790"/>
                    </a:lnTo>
                    <a:lnTo>
                      <a:pt x="77939" y="356387"/>
                    </a:lnTo>
                    <a:lnTo>
                      <a:pt x="77381" y="356616"/>
                    </a:lnTo>
                    <a:lnTo>
                      <a:pt x="78282" y="357314"/>
                    </a:lnTo>
                    <a:lnTo>
                      <a:pt x="79197" y="358000"/>
                    </a:lnTo>
                    <a:lnTo>
                      <a:pt x="80073" y="358673"/>
                    </a:lnTo>
                    <a:lnTo>
                      <a:pt x="80721" y="358381"/>
                    </a:lnTo>
                    <a:lnTo>
                      <a:pt x="81280" y="358152"/>
                    </a:lnTo>
                    <a:lnTo>
                      <a:pt x="81826" y="357911"/>
                    </a:lnTo>
                    <a:close/>
                  </a:path>
                  <a:path w="224789" h="385445">
                    <a:moveTo>
                      <a:pt x="85813" y="40919"/>
                    </a:moveTo>
                    <a:lnTo>
                      <a:pt x="84099" y="37223"/>
                    </a:lnTo>
                    <a:lnTo>
                      <a:pt x="82994" y="38646"/>
                    </a:lnTo>
                    <a:lnTo>
                      <a:pt x="81737" y="39979"/>
                    </a:lnTo>
                    <a:lnTo>
                      <a:pt x="80886" y="41529"/>
                    </a:lnTo>
                    <a:lnTo>
                      <a:pt x="80721" y="41859"/>
                    </a:lnTo>
                    <a:lnTo>
                      <a:pt x="82003" y="42926"/>
                    </a:lnTo>
                    <a:lnTo>
                      <a:pt x="82613" y="43662"/>
                    </a:lnTo>
                    <a:lnTo>
                      <a:pt x="83756" y="42710"/>
                    </a:lnTo>
                    <a:lnTo>
                      <a:pt x="85813" y="40919"/>
                    </a:lnTo>
                    <a:close/>
                  </a:path>
                  <a:path w="224789" h="385445">
                    <a:moveTo>
                      <a:pt x="86182" y="301777"/>
                    </a:moveTo>
                    <a:lnTo>
                      <a:pt x="85509" y="301358"/>
                    </a:lnTo>
                    <a:lnTo>
                      <a:pt x="84023" y="300367"/>
                    </a:lnTo>
                    <a:lnTo>
                      <a:pt x="82511" y="299377"/>
                    </a:lnTo>
                    <a:lnTo>
                      <a:pt x="81864" y="300189"/>
                    </a:lnTo>
                    <a:lnTo>
                      <a:pt x="80581" y="300939"/>
                    </a:lnTo>
                    <a:lnTo>
                      <a:pt x="80746" y="301802"/>
                    </a:lnTo>
                    <a:lnTo>
                      <a:pt x="80975" y="303022"/>
                    </a:lnTo>
                    <a:lnTo>
                      <a:pt x="82257" y="304330"/>
                    </a:lnTo>
                    <a:lnTo>
                      <a:pt x="83108" y="305600"/>
                    </a:lnTo>
                    <a:lnTo>
                      <a:pt x="83731" y="304800"/>
                    </a:lnTo>
                    <a:lnTo>
                      <a:pt x="84378" y="304012"/>
                    </a:lnTo>
                    <a:lnTo>
                      <a:pt x="86182" y="301777"/>
                    </a:lnTo>
                    <a:close/>
                  </a:path>
                  <a:path w="224789" h="385445">
                    <a:moveTo>
                      <a:pt x="88404" y="117348"/>
                    </a:moveTo>
                    <a:lnTo>
                      <a:pt x="88112" y="115658"/>
                    </a:lnTo>
                    <a:lnTo>
                      <a:pt x="88023" y="113690"/>
                    </a:lnTo>
                    <a:lnTo>
                      <a:pt x="86283" y="113995"/>
                    </a:lnTo>
                    <a:lnTo>
                      <a:pt x="84416" y="113982"/>
                    </a:lnTo>
                    <a:lnTo>
                      <a:pt x="84302" y="115963"/>
                    </a:lnTo>
                    <a:lnTo>
                      <a:pt x="84823" y="117665"/>
                    </a:lnTo>
                    <a:lnTo>
                      <a:pt x="85128" y="119316"/>
                    </a:lnTo>
                    <a:lnTo>
                      <a:pt x="86144" y="119176"/>
                    </a:lnTo>
                    <a:lnTo>
                      <a:pt x="87985" y="119278"/>
                    </a:lnTo>
                    <a:lnTo>
                      <a:pt x="88404" y="117348"/>
                    </a:lnTo>
                    <a:close/>
                  </a:path>
                  <a:path w="224789" h="385445">
                    <a:moveTo>
                      <a:pt x="88506" y="241795"/>
                    </a:moveTo>
                    <a:lnTo>
                      <a:pt x="88087" y="240919"/>
                    </a:lnTo>
                    <a:lnTo>
                      <a:pt x="87668" y="240004"/>
                    </a:lnTo>
                    <a:lnTo>
                      <a:pt x="87249" y="239115"/>
                    </a:lnTo>
                    <a:lnTo>
                      <a:pt x="86690" y="239331"/>
                    </a:lnTo>
                    <a:lnTo>
                      <a:pt x="85648" y="239522"/>
                    </a:lnTo>
                    <a:lnTo>
                      <a:pt x="85686" y="239826"/>
                    </a:lnTo>
                    <a:lnTo>
                      <a:pt x="85801" y="240715"/>
                    </a:lnTo>
                    <a:lnTo>
                      <a:pt x="86347" y="241642"/>
                    </a:lnTo>
                    <a:lnTo>
                      <a:pt x="86741" y="242557"/>
                    </a:lnTo>
                    <a:lnTo>
                      <a:pt x="87845" y="242074"/>
                    </a:lnTo>
                    <a:lnTo>
                      <a:pt x="88506" y="241795"/>
                    </a:lnTo>
                    <a:close/>
                  </a:path>
                  <a:path w="224789" h="385445">
                    <a:moveTo>
                      <a:pt x="88988" y="108953"/>
                    </a:moveTo>
                    <a:lnTo>
                      <a:pt x="88138" y="107175"/>
                    </a:lnTo>
                    <a:lnTo>
                      <a:pt x="87718" y="106273"/>
                    </a:lnTo>
                    <a:lnTo>
                      <a:pt x="87172" y="106502"/>
                    </a:lnTo>
                    <a:lnTo>
                      <a:pt x="86118" y="106680"/>
                    </a:lnTo>
                    <a:lnTo>
                      <a:pt x="86156" y="106997"/>
                    </a:lnTo>
                    <a:lnTo>
                      <a:pt x="86283" y="107873"/>
                    </a:lnTo>
                    <a:lnTo>
                      <a:pt x="86842" y="108800"/>
                    </a:lnTo>
                    <a:lnTo>
                      <a:pt x="87223" y="109715"/>
                    </a:lnTo>
                    <a:lnTo>
                      <a:pt x="87782" y="109486"/>
                    </a:lnTo>
                    <a:lnTo>
                      <a:pt x="88328" y="109232"/>
                    </a:lnTo>
                    <a:lnTo>
                      <a:pt x="88988" y="108953"/>
                    </a:lnTo>
                    <a:close/>
                  </a:path>
                  <a:path w="224789" h="385445">
                    <a:moveTo>
                      <a:pt x="89585" y="233489"/>
                    </a:moveTo>
                    <a:lnTo>
                      <a:pt x="88671" y="232727"/>
                    </a:lnTo>
                    <a:lnTo>
                      <a:pt x="88226" y="232194"/>
                    </a:lnTo>
                    <a:lnTo>
                      <a:pt x="87617" y="232829"/>
                    </a:lnTo>
                    <a:lnTo>
                      <a:pt x="86868" y="233375"/>
                    </a:lnTo>
                    <a:lnTo>
                      <a:pt x="86385" y="234378"/>
                    </a:lnTo>
                    <a:lnTo>
                      <a:pt x="87299" y="235127"/>
                    </a:lnTo>
                    <a:lnTo>
                      <a:pt x="87744" y="235648"/>
                    </a:lnTo>
                    <a:lnTo>
                      <a:pt x="88353" y="235038"/>
                    </a:lnTo>
                    <a:lnTo>
                      <a:pt x="89115" y="234480"/>
                    </a:lnTo>
                    <a:lnTo>
                      <a:pt x="89458" y="233743"/>
                    </a:lnTo>
                    <a:lnTo>
                      <a:pt x="89585" y="233489"/>
                    </a:lnTo>
                    <a:close/>
                  </a:path>
                  <a:path w="224789" h="385445">
                    <a:moveTo>
                      <a:pt x="93878" y="305816"/>
                    </a:moveTo>
                    <a:lnTo>
                      <a:pt x="93560" y="304126"/>
                    </a:lnTo>
                    <a:lnTo>
                      <a:pt x="93484" y="302158"/>
                    </a:lnTo>
                    <a:lnTo>
                      <a:pt x="91744" y="302463"/>
                    </a:lnTo>
                    <a:lnTo>
                      <a:pt x="89877" y="302450"/>
                    </a:lnTo>
                    <a:lnTo>
                      <a:pt x="89852" y="302869"/>
                    </a:lnTo>
                    <a:lnTo>
                      <a:pt x="89763" y="304431"/>
                    </a:lnTo>
                    <a:lnTo>
                      <a:pt x="90284" y="306133"/>
                    </a:lnTo>
                    <a:lnTo>
                      <a:pt x="90576" y="307784"/>
                    </a:lnTo>
                    <a:lnTo>
                      <a:pt x="91617" y="307632"/>
                    </a:lnTo>
                    <a:lnTo>
                      <a:pt x="93433" y="307759"/>
                    </a:lnTo>
                    <a:lnTo>
                      <a:pt x="93548" y="307301"/>
                    </a:lnTo>
                    <a:lnTo>
                      <a:pt x="93878" y="305816"/>
                    </a:lnTo>
                    <a:close/>
                  </a:path>
                  <a:path w="224789" h="385445">
                    <a:moveTo>
                      <a:pt x="96608" y="125018"/>
                    </a:moveTo>
                    <a:lnTo>
                      <a:pt x="95732" y="123977"/>
                    </a:lnTo>
                    <a:lnTo>
                      <a:pt x="95199" y="123329"/>
                    </a:lnTo>
                    <a:lnTo>
                      <a:pt x="94208" y="123469"/>
                    </a:lnTo>
                    <a:lnTo>
                      <a:pt x="93192" y="123596"/>
                    </a:lnTo>
                    <a:lnTo>
                      <a:pt x="92163" y="123736"/>
                    </a:lnTo>
                    <a:lnTo>
                      <a:pt x="92595" y="124256"/>
                    </a:lnTo>
                    <a:lnTo>
                      <a:pt x="93103" y="125196"/>
                    </a:lnTo>
                    <a:lnTo>
                      <a:pt x="93472" y="125234"/>
                    </a:lnTo>
                    <a:lnTo>
                      <a:pt x="94538" y="125361"/>
                    </a:lnTo>
                    <a:lnTo>
                      <a:pt x="95567" y="125133"/>
                    </a:lnTo>
                    <a:lnTo>
                      <a:pt x="96608" y="125018"/>
                    </a:lnTo>
                    <a:close/>
                  </a:path>
                  <a:path w="224789" h="385445">
                    <a:moveTo>
                      <a:pt x="97536" y="287134"/>
                    </a:moveTo>
                    <a:lnTo>
                      <a:pt x="96862" y="286702"/>
                    </a:lnTo>
                    <a:lnTo>
                      <a:pt x="95377" y="285711"/>
                    </a:lnTo>
                    <a:lnTo>
                      <a:pt x="93865" y="284734"/>
                    </a:lnTo>
                    <a:lnTo>
                      <a:pt x="93218" y="285546"/>
                    </a:lnTo>
                    <a:lnTo>
                      <a:pt x="91935" y="286283"/>
                    </a:lnTo>
                    <a:lnTo>
                      <a:pt x="92100" y="287147"/>
                    </a:lnTo>
                    <a:lnTo>
                      <a:pt x="92329" y="288378"/>
                    </a:lnTo>
                    <a:lnTo>
                      <a:pt x="93624" y="289674"/>
                    </a:lnTo>
                    <a:lnTo>
                      <a:pt x="94462" y="290957"/>
                    </a:lnTo>
                    <a:lnTo>
                      <a:pt x="95084" y="290156"/>
                    </a:lnTo>
                    <a:lnTo>
                      <a:pt x="97536" y="287134"/>
                    </a:lnTo>
                    <a:close/>
                  </a:path>
                  <a:path w="224789" h="385445">
                    <a:moveTo>
                      <a:pt x="99580" y="298411"/>
                    </a:moveTo>
                    <a:lnTo>
                      <a:pt x="98653" y="297751"/>
                    </a:lnTo>
                    <a:lnTo>
                      <a:pt x="97777" y="296951"/>
                    </a:lnTo>
                    <a:lnTo>
                      <a:pt x="96761" y="296468"/>
                    </a:lnTo>
                    <a:lnTo>
                      <a:pt x="96405" y="296291"/>
                    </a:lnTo>
                    <a:lnTo>
                      <a:pt x="95694" y="296887"/>
                    </a:lnTo>
                    <a:lnTo>
                      <a:pt x="95148" y="297116"/>
                    </a:lnTo>
                    <a:lnTo>
                      <a:pt x="96964" y="298513"/>
                    </a:lnTo>
                    <a:lnTo>
                      <a:pt x="97840" y="299173"/>
                    </a:lnTo>
                    <a:lnTo>
                      <a:pt x="98488" y="298894"/>
                    </a:lnTo>
                    <a:lnTo>
                      <a:pt x="99047" y="298665"/>
                    </a:lnTo>
                    <a:lnTo>
                      <a:pt x="99580" y="298411"/>
                    </a:lnTo>
                    <a:close/>
                  </a:path>
                  <a:path w="224789" h="385445">
                    <a:moveTo>
                      <a:pt x="104990" y="1689"/>
                    </a:moveTo>
                    <a:lnTo>
                      <a:pt x="104114" y="647"/>
                    </a:lnTo>
                    <a:lnTo>
                      <a:pt x="103581" y="0"/>
                    </a:lnTo>
                    <a:lnTo>
                      <a:pt x="102590" y="139"/>
                    </a:lnTo>
                    <a:lnTo>
                      <a:pt x="101574" y="266"/>
                    </a:lnTo>
                    <a:lnTo>
                      <a:pt x="100558" y="406"/>
                    </a:lnTo>
                    <a:lnTo>
                      <a:pt x="100990" y="927"/>
                    </a:lnTo>
                    <a:lnTo>
                      <a:pt x="101485" y="1866"/>
                    </a:lnTo>
                    <a:lnTo>
                      <a:pt x="101854" y="1905"/>
                    </a:lnTo>
                    <a:lnTo>
                      <a:pt x="102933" y="2032"/>
                    </a:lnTo>
                    <a:lnTo>
                      <a:pt x="103949" y="1790"/>
                    </a:lnTo>
                    <a:lnTo>
                      <a:pt x="104990" y="1689"/>
                    </a:lnTo>
                    <a:close/>
                  </a:path>
                  <a:path w="224789" h="385445">
                    <a:moveTo>
                      <a:pt x="106426" y="120802"/>
                    </a:moveTo>
                    <a:lnTo>
                      <a:pt x="105117" y="119443"/>
                    </a:lnTo>
                    <a:lnTo>
                      <a:pt x="104508" y="118364"/>
                    </a:lnTo>
                    <a:lnTo>
                      <a:pt x="102323" y="120561"/>
                    </a:lnTo>
                    <a:lnTo>
                      <a:pt x="101384" y="121488"/>
                    </a:lnTo>
                    <a:lnTo>
                      <a:pt x="103517" y="125260"/>
                    </a:lnTo>
                    <a:lnTo>
                      <a:pt x="104470" y="124040"/>
                    </a:lnTo>
                    <a:lnTo>
                      <a:pt x="105791" y="122974"/>
                    </a:lnTo>
                    <a:lnTo>
                      <a:pt x="106426" y="120802"/>
                    </a:lnTo>
                    <a:close/>
                  </a:path>
                  <a:path w="224789" h="385445">
                    <a:moveTo>
                      <a:pt x="106832" y="112737"/>
                    </a:moveTo>
                    <a:lnTo>
                      <a:pt x="105930" y="112001"/>
                    </a:lnTo>
                    <a:lnTo>
                      <a:pt x="105498" y="111467"/>
                    </a:lnTo>
                    <a:lnTo>
                      <a:pt x="104838" y="112052"/>
                    </a:lnTo>
                    <a:lnTo>
                      <a:pt x="104216" y="112649"/>
                    </a:lnTo>
                    <a:lnTo>
                      <a:pt x="103593" y="113220"/>
                    </a:lnTo>
                    <a:lnTo>
                      <a:pt x="104559" y="114388"/>
                    </a:lnTo>
                    <a:lnTo>
                      <a:pt x="105003" y="114909"/>
                    </a:lnTo>
                    <a:lnTo>
                      <a:pt x="105613" y="114287"/>
                    </a:lnTo>
                    <a:lnTo>
                      <a:pt x="106375" y="113741"/>
                    </a:lnTo>
                    <a:lnTo>
                      <a:pt x="106718" y="113004"/>
                    </a:lnTo>
                    <a:lnTo>
                      <a:pt x="106832" y="112737"/>
                    </a:lnTo>
                    <a:close/>
                  </a:path>
                  <a:path w="224789" h="385445">
                    <a:moveTo>
                      <a:pt x="106870" y="274459"/>
                    </a:moveTo>
                    <a:lnTo>
                      <a:pt x="105956" y="273723"/>
                    </a:lnTo>
                    <a:lnTo>
                      <a:pt x="105524" y="273189"/>
                    </a:lnTo>
                    <a:lnTo>
                      <a:pt x="104863" y="273786"/>
                    </a:lnTo>
                    <a:lnTo>
                      <a:pt x="104241" y="274383"/>
                    </a:lnTo>
                    <a:lnTo>
                      <a:pt x="103619" y="274955"/>
                    </a:lnTo>
                    <a:lnTo>
                      <a:pt x="104140" y="275590"/>
                    </a:lnTo>
                    <a:lnTo>
                      <a:pt x="104584" y="276110"/>
                    </a:lnTo>
                    <a:lnTo>
                      <a:pt x="105029" y="276644"/>
                    </a:lnTo>
                    <a:lnTo>
                      <a:pt x="105625" y="276021"/>
                    </a:lnTo>
                    <a:lnTo>
                      <a:pt x="106387" y="275475"/>
                    </a:lnTo>
                    <a:lnTo>
                      <a:pt x="106870" y="274459"/>
                    </a:lnTo>
                    <a:close/>
                  </a:path>
                  <a:path w="224789" h="385445">
                    <a:moveTo>
                      <a:pt x="108470" y="268668"/>
                    </a:moveTo>
                    <a:lnTo>
                      <a:pt x="107543" y="268008"/>
                    </a:lnTo>
                    <a:lnTo>
                      <a:pt x="106667" y="267208"/>
                    </a:lnTo>
                    <a:lnTo>
                      <a:pt x="105651" y="266712"/>
                    </a:lnTo>
                    <a:lnTo>
                      <a:pt x="105283" y="266547"/>
                    </a:lnTo>
                    <a:lnTo>
                      <a:pt x="104584" y="267144"/>
                    </a:lnTo>
                    <a:lnTo>
                      <a:pt x="104038" y="267373"/>
                    </a:lnTo>
                    <a:lnTo>
                      <a:pt x="106730" y="269430"/>
                    </a:lnTo>
                    <a:lnTo>
                      <a:pt x="107378" y="269138"/>
                    </a:lnTo>
                    <a:lnTo>
                      <a:pt x="107937" y="268909"/>
                    </a:lnTo>
                    <a:lnTo>
                      <a:pt x="108470" y="268668"/>
                    </a:lnTo>
                    <a:close/>
                  </a:path>
                  <a:path w="224789" h="385445">
                    <a:moveTo>
                      <a:pt x="108953" y="103492"/>
                    </a:moveTo>
                    <a:lnTo>
                      <a:pt x="108013" y="102819"/>
                    </a:lnTo>
                    <a:lnTo>
                      <a:pt x="107137" y="102019"/>
                    </a:lnTo>
                    <a:lnTo>
                      <a:pt x="106121" y="101523"/>
                    </a:lnTo>
                    <a:lnTo>
                      <a:pt x="105765" y="101371"/>
                    </a:lnTo>
                    <a:lnTo>
                      <a:pt x="105054" y="101942"/>
                    </a:lnTo>
                    <a:lnTo>
                      <a:pt x="104508" y="102196"/>
                    </a:lnTo>
                    <a:lnTo>
                      <a:pt x="105448" y="102857"/>
                    </a:lnTo>
                    <a:lnTo>
                      <a:pt x="106324" y="103657"/>
                    </a:lnTo>
                    <a:lnTo>
                      <a:pt x="107696" y="104305"/>
                    </a:lnTo>
                    <a:lnTo>
                      <a:pt x="108394" y="103720"/>
                    </a:lnTo>
                    <a:lnTo>
                      <a:pt x="108953" y="103492"/>
                    </a:lnTo>
                    <a:close/>
                  </a:path>
                  <a:path w="224789" h="385445">
                    <a:moveTo>
                      <a:pt x="108966" y="232867"/>
                    </a:moveTo>
                    <a:lnTo>
                      <a:pt x="108102" y="231800"/>
                    </a:lnTo>
                    <a:lnTo>
                      <a:pt x="107569" y="231178"/>
                    </a:lnTo>
                    <a:lnTo>
                      <a:pt x="105562" y="231432"/>
                    </a:lnTo>
                    <a:lnTo>
                      <a:pt x="104533" y="231571"/>
                    </a:lnTo>
                    <a:lnTo>
                      <a:pt x="104965" y="232092"/>
                    </a:lnTo>
                    <a:lnTo>
                      <a:pt x="105460" y="233032"/>
                    </a:lnTo>
                    <a:lnTo>
                      <a:pt x="106908" y="233197"/>
                    </a:lnTo>
                    <a:lnTo>
                      <a:pt x="107924" y="232956"/>
                    </a:lnTo>
                    <a:lnTo>
                      <a:pt x="108966" y="232867"/>
                    </a:lnTo>
                    <a:close/>
                  </a:path>
                  <a:path w="224789" h="385445">
                    <a:moveTo>
                      <a:pt x="109308" y="63144"/>
                    </a:moveTo>
                    <a:lnTo>
                      <a:pt x="108394" y="62382"/>
                    </a:lnTo>
                    <a:lnTo>
                      <a:pt x="107950" y="61849"/>
                    </a:lnTo>
                    <a:lnTo>
                      <a:pt x="107315" y="62458"/>
                    </a:lnTo>
                    <a:lnTo>
                      <a:pt x="106680" y="63055"/>
                    </a:lnTo>
                    <a:lnTo>
                      <a:pt x="106057" y="63627"/>
                    </a:lnTo>
                    <a:lnTo>
                      <a:pt x="106591" y="64249"/>
                    </a:lnTo>
                    <a:lnTo>
                      <a:pt x="107022" y="64782"/>
                    </a:lnTo>
                    <a:lnTo>
                      <a:pt x="107467" y="65316"/>
                    </a:lnTo>
                    <a:lnTo>
                      <a:pt x="108077" y="64693"/>
                    </a:lnTo>
                    <a:lnTo>
                      <a:pt x="108839" y="64147"/>
                    </a:lnTo>
                    <a:lnTo>
                      <a:pt x="109181" y="63398"/>
                    </a:lnTo>
                    <a:lnTo>
                      <a:pt x="109308" y="63144"/>
                    </a:lnTo>
                    <a:close/>
                  </a:path>
                  <a:path w="224789" h="385445">
                    <a:moveTo>
                      <a:pt x="109347" y="164731"/>
                    </a:moveTo>
                    <a:lnTo>
                      <a:pt x="108102" y="163436"/>
                    </a:lnTo>
                    <a:lnTo>
                      <a:pt x="107480" y="162344"/>
                    </a:lnTo>
                    <a:lnTo>
                      <a:pt x="106527" y="163563"/>
                    </a:lnTo>
                    <a:lnTo>
                      <a:pt x="105219" y="164617"/>
                    </a:lnTo>
                    <a:lnTo>
                      <a:pt x="104800" y="166039"/>
                    </a:lnTo>
                    <a:lnTo>
                      <a:pt x="104571" y="166801"/>
                    </a:lnTo>
                    <a:lnTo>
                      <a:pt x="105879" y="168148"/>
                    </a:lnTo>
                    <a:lnTo>
                      <a:pt x="106832" y="169837"/>
                    </a:lnTo>
                    <a:lnTo>
                      <a:pt x="107784" y="168211"/>
                    </a:lnTo>
                    <a:lnTo>
                      <a:pt x="108927" y="167030"/>
                    </a:lnTo>
                    <a:lnTo>
                      <a:pt x="109181" y="165569"/>
                    </a:lnTo>
                    <a:lnTo>
                      <a:pt x="109347" y="164731"/>
                    </a:lnTo>
                    <a:close/>
                  </a:path>
                  <a:path w="224789" h="385445">
                    <a:moveTo>
                      <a:pt x="109905" y="95516"/>
                    </a:moveTo>
                    <a:lnTo>
                      <a:pt x="107543" y="94538"/>
                    </a:lnTo>
                    <a:lnTo>
                      <a:pt x="105625" y="93560"/>
                    </a:lnTo>
                    <a:lnTo>
                      <a:pt x="103047" y="92925"/>
                    </a:lnTo>
                    <a:lnTo>
                      <a:pt x="102336" y="94145"/>
                    </a:lnTo>
                    <a:lnTo>
                      <a:pt x="101676" y="94742"/>
                    </a:lnTo>
                    <a:lnTo>
                      <a:pt x="103568" y="95707"/>
                    </a:lnTo>
                    <a:lnTo>
                      <a:pt x="105397" y="96837"/>
                    </a:lnTo>
                    <a:lnTo>
                      <a:pt x="107873" y="97688"/>
                    </a:lnTo>
                    <a:lnTo>
                      <a:pt x="108712" y="96494"/>
                    </a:lnTo>
                    <a:lnTo>
                      <a:pt x="109905" y="95516"/>
                    </a:lnTo>
                    <a:close/>
                  </a:path>
                  <a:path w="224789" h="385445">
                    <a:moveTo>
                      <a:pt x="114592" y="128587"/>
                    </a:moveTo>
                    <a:lnTo>
                      <a:pt x="114287" y="126885"/>
                    </a:lnTo>
                    <a:lnTo>
                      <a:pt x="114211" y="124917"/>
                    </a:lnTo>
                    <a:lnTo>
                      <a:pt x="112458" y="125222"/>
                    </a:lnTo>
                    <a:lnTo>
                      <a:pt x="110591" y="125222"/>
                    </a:lnTo>
                    <a:lnTo>
                      <a:pt x="110578" y="125628"/>
                    </a:lnTo>
                    <a:lnTo>
                      <a:pt x="110490" y="127203"/>
                    </a:lnTo>
                    <a:lnTo>
                      <a:pt x="110998" y="128892"/>
                    </a:lnTo>
                    <a:lnTo>
                      <a:pt x="111302" y="130556"/>
                    </a:lnTo>
                    <a:lnTo>
                      <a:pt x="112331" y="130416"/>
                    </a:lnTo>
                    <a:lnTo>
                      <a:pt x="114160" y="130517"/>
                    </a:lnTo>
                    <a:lnTo>
                      <a:pt x="114592" y="128587"/>
                    </a:lnTo>
                    <a:close/>
                  </a:path>
                  <a:path w="224789" h="385445">
                    <a:moveTo>
                      <a:pt x="116243" y="116433"/>
                    </a:moveTo>
                    <a:lnTo>
                      <a:pt x="114998" y="115138"/>
                    </a:lnTo>
                    <a:lnTo>
                      <a:pt x="114388" y="114046"/>
                    </a:lnTo>
                    <a:lnTo>
                      <a:pt x="113449" y="115265"/>
                    </a:lnTo>
                    <a:lnTo>
                      <a:pt x="112128" y="116332"/>
                    </a:lnTo>
                    <a:lnTo>
                      <a:pt x="111480" y="118516"/>
                    </a:lnTo>
                    <a:lnTo>
                      <a:pt x="112776" y="119862"/>
                    </a:lnTo>
                    <a:lnTo>
                      <a:pt x="113741" y="121551"/>
                    </a:lnTo>
                    <a:lnTo>
                      <a:pt x="114706" y="119926"/>
                    </a:lnTo>
                    <a:lnTo>
                      <a:pt x="115836" y="118732"/>
                    </a:lnTo>
                    <a:lnTo>
                      <a:pt x="116103" y="117284"/>
                    </a:lnTo>
                    <a:lnTo>
                      <a:pt x="116243" y="116433"/>
                    </a:lnTo>
                    <a:close/>
                  </a:path>
                  <a:path w="224789" h="385445">
                    <a:moveTo>
                      <a:pt x="129387" y="121285"/>
                    </a:moveTo>
                    <a:lnTo>
                      <a:pt x="128536" y="119722"/>
                    </a:lnTo>
                    <a:lnTo>
                      <a:pt x="128092" y="118148"/>
                    </a:lnTo>
                    <a:lnTo>
                      <a:pt x="125590" y="117551"/>
                    </a:lnTo>
                    <a:lnTo>
                      <a:pt x="123596" y="117563"/>
                    </a:lnTo>
                    <a:lnTo>
                      <a:pt x="121589" y="117386"/>
                    </a:lnTo>
                    <a:lnTo>
                      <a:pt x="122047" y="118300"/>
                    </a:lnTo>
                    <a:lnTo>
                      <a:pt x="122351" y="119811"/>
                    </a:lnTo>
                    <a:lnTo>
                      <a:pt x="122961" y="120027"/>
                    </a:lnTo>
                    <a:lnTo>
                      <a:pt x="124891" y="120688"/>
                    </a:lnTo>
                    <a:lnTo>
                      <a:pt x="126923" y="120853"/>
                    </a:lnTo>
                    <a:lnTo>
                      <a:pt x="129387" y="121285"/>
                    </a:lnTo>
                    <a:close/>
                  </a:path>
                  <a:path w="224789" h="385445">
                    <a:moveTo>
                      <a:pt x="131203" y="74536"/>
                    </a:moveTo>
                    <a:lnTo>
                      <a:pt x="131127" y="74383"/>
                    </a:lnTo>
                    <a:lnTo>
                      <a:pt x="130708" y="73482"/>
                    </a:lnTo>
                    <a:lnTo>
                      <a:pt x="130022" y="72618"/>
                    </a:lnTo>
                    <a:lnTo>
                      <a:pt x="129451" y="71729"/>
                    </a:lnTo>
                    <a:lnTo>
                      <a:pt x="127254" y="72682"/>
                    </a:lnTo>
                    <a:lnTo>
                      <a:pt x="128028" y="73482"/>
                    </a:lnTo>
                    <a:lnTo>
                      <a:pt x="128828" y="74282"/>
                    </a:lnTo>
                    <a:lnTo>
                      <a:pt x="129590" y="75069"/>
                    </a:lnTo>
                    <a:lnTo>
                      <a:pt x="130162" y="74815"/>
                    </a:lnTo>
                    <a:lnTo>
                      <a:pt x="131203" y="74536"/>
                    </a:lnTo>
                    <a:close/>
                  </a:path>
                  <a:path w="224789" h="385445">
                    <a:moveTo>
                      <a:pt x="131254" y="83400"/>
                    </a:moveTo>
                    <a:lnTo>
                      <a:pt x="128282" y="78879"/>
                    </a:lnTo>
                    <a:lnTo>
                      <a:pt x="127469" y="80111"/>
                    </a:lnTo>
                    <a:lnTo>
                      <a:pt x="126288" y="81216"/>
                    </a:lnTo>
                    <a:lnTo>
                      <a:pt x="125971" y="82613"/>
                    </a:lnTo>
                    <a:lnTo>
                      <a:pt x="125831" y="83362"/>
                    </a:lnTo>
                    <a:lnTo>
                      <a:pt x="127190" y="84620"/>
                    </a:lnTo>
                    <a:lnTo>
                      <a:pt x="127863" y="85648"/>
                    </a:lnTo>
                    <a:lnTo>
                      <a:pt x="131254" y="83400"/>
                    </a:lnTo>
                    <a:close/>
                  </a:path>
                  <a:path w="224789" h="385445">
                    <a:moveTo>
                      <a:pt x="133667" y="89636"/>
                    </a:moveTo>
                    <a:lnTo>
                      <a:pt x="133591" y="89484"/>
                    </a:lnTo>
                    <a:lnTo>
                      <a:pt x="133172" y="88569"/>
                    </a:lnTo>
                    <a:lnTo>
                      <a:pt x="132511" y="87706"/>
                    </a:lnTo>
                    <a:lnTo>
                      <a:pt x="131914" y="86817"/>
                    </a:lnTo>
                    <a:lnTo>
                      <a:pt x="131191" y="87147"/>
                    </a:lnTo>
                    <a:lnTo>
                      <a:pt x="130441" y="87477"/>
                    </a:lnTo>
                    <a:lnTo>
                      <a:pt x="129717" y="87782"/>
                    </a:lnTo>
                    <a:lnTo>
                      <a:pt x="130492" y="88582"/>
                    </a:lnTo>
                    <a:lnTo>
                      <a:pt x="132080" y="90170"/>
                    </a:lnTo>
                    <a:lnTo>
                      <a:pt x="132638" y="89916"/>
                    </a:lnTo>
                    <a:lnTo>
                      <a:pt x="133667" y="89636"/>
                    </a:lnTo>
                    <a:close/>
                  </a:path>
                  <a:path w="224789" h="385445">
                    <a:moveTo>
                      <a:pt x="143027" y="59524"/>
                    </a:moveTo>
                    <a:lnTo>
                      <a:pt x="142087" y="58864"/>
                    </a:lnTo>
                    <a:lnTo>
                      <a:pt x="141211" y="58064"/>
                    </a:lnTo>
                    <a:lnTo>
                      <a:pt x="140195" y="57569"/>
                    </a:lnTo>
                    <a:lnTo>
                      <a:pt x="139839" y="57416"/>
                    </a:lnTo>
                    <a:lnTo>
                      <a:pt x="139128" y="57988"/>
                    </a:lnTo>
                    <a:lnTo>
                      <a:pt x="138582" y="58229"/>
                    </a:lnTo>
                    <a:lnTo>
                      <a:pt x="139522" y="58889"/>
                    </a:lnTo>
                    <a:lnTo>
                      <a:pt x="140398" y="59690"/>
                    </a:lnTo>
                    <a:lnTo>
                      <a:pt x="141414" y="60185"/>
                    </a:lnTo>
                    <a:lnTo>
                      <a:pt x="141770" y="60350"/>
                    </a:lnTo>
                    <a:lnTo>
                      <a:pt x="142468" y="59753"/>
                    </a:lnTo>
                    <a:lnTo>
                      <a:pt x="143027" y="59524"/>
                    </a:lnTo>
                    <a:close/>
                  </a:path>
                  <a:path w="224789" h="385445">
                    <a:moveTo>
                      <a:pt x="143865" y="15748"/>
                    </a:moveTo>
                    <a:lnTo>
                      <a:pt x="142963" y="14986"/>
                    </a:lnTo>
                    <a:lnTo>
                      <a:pt x="142519" y="14452"/>
                    </a:lnTo>
                    <a:lnTo>
                      <a:pt x="141871" y="15049"/>
                    </a:lnTo>
                    <a:lnTo>
                      <a:pt x="141249" y="15646"/>
                    </a:lnTo>
                    <a:lnTo>
                      <a:pt x="140627" y="16230"/>
                    </a:lnTo>
                    <a:lnTo>
                      <a:pt x="141579" y="17373"/>
                    </a:lnTo>
                    <a:lnTo>
                      <a:pt x="142036" y="17907"/>
                    </a:lnTo>
                    <a:lnTo>
                      <a:pt x="142646" y="17284"/>
                    </a:lnTo>
                    <a:lnTo>
                      <a:pt x="143395" y="16738"/>
                    </a:lnTo>
                    <a:lnTo>
                      <a:pt x="143751" y="16002"/>
                    </a:lnTo>
                    <a:lnTo>
                      <a:pt x="143865" y="15748"/>
                    </a:lnTo>
                    <a:close/>
                  </a:path>
                  <a:path w="224789" h="385445">
                    <a:moveTo>
                      <a:pt x="146354" y="127876"/>
                    </a:moveTo>
                    <a:lnTo>
                      <a:pt x="145453" y="127127"/>
                    </a:lnTo>
                    <a:lnTo>
                      <a:pt x="145008" y="126593"/>
                    </a:lnTo>
                    <a:lnTo>
                      <a:pt x="144360" y="127190"/>
                    </a:lnTo>
                    <a:lnTo>
                      <a:pt x="143725" y="127787"/>
                    </a:lnTo>
                    <a:lnTo>
                      <a:pt x="143103" y="128358"/>
                    </a:lnTo>
                    <a:lnTo>
                      <a:pt x="144513" y="130048"/>
                    </a:lnTo>
                    <a:lnTo>
                      <a:pt x="145110" y="129425"/>
                    </a:lnTo>
                    <a:lnTo>
                      <a:pt x="145884" y="128879"/>
                    </a:lnTo>
                    <a:lnTo>
                      <a:pt x="146227" y="128130"/>
                    </a:lnTo>
                    <a:lnTo>
                      <a:pt x="146354" y="127876"/>
                    </a:lnTo>
                    <a:close/>
                  </a:path>
                  <a:path w="224789" h="385445">
                    <a:moveTo>
                      <a:pt x="150622" y="70815"/>
                    </a:moveTo>
                    <a:lnTo>
                      <a:pt x="150329" y="69126"/>
                    </a:lnTo>
                    <a:lnTo>
                      <a:pt x="150241" y="67157"/>
                    </a:lnTo>
                    <a:lnTo>
                      <a:pt x="148501" y="67462"/>
                    </a:lnTo>
                    <a:lnTo>
                      <a:pt x="146634" y="67449"/>
                    </a:lnTo>
                    <a:lnTo>
                      <a:pt x="146532" y="69430"/>
                    </a:lnTo>
                    <a:lnTo>
                      <a:pt x="147040" y="71132"/>
                    </a:lnTo>
                    <a:lnTo>
                      <a:pt x="147332" y="72796"/>
                    </a:lnTo>
                    <a:lnTo>
                      <a:pt x="148361" y="72644"/>
                    </a:lnTo>
                    <a:lnTo>
                      <a:pt x="150202" y="72758"/>
                    </a:lnTo>
                    <a:lnTo>
                      <a:pt x="150304" y="72301"/>
                    </a:lnTo>
                    <a:lnTo>
                      <a:pt x="150622" y="70815"/>
                    </a:lnTo>
                    <a:close/>
                  </a:path>
                  <a:path w="224789" h="385445">
                    <a:moveTo>
                      <a:pt x="154863" y="47828"/>
                    </a:moveTo>
                    <a:lnTo>
                      <a:pt x="152692" y="44589"/>
                    </a:lnTo>
                    <a:lnTo>
                      <a:pt x="151561" y="42862"/>
                    </a:lnTo>
                    <a:lnTo>
                      <a:pt x="150850" y="44259"/>
                    </a:lnTo>
                    <a:lnTo>
                      <a:pt x="149542" y="45529"/>
                    </a:lnTo>
                    <a:lnTo>
                      <a:pt x="149682" y="48742"/>
                    </a:lnTo>
                    <a:lnTo>
                      <a:pt x="151003" y="50660"/>
                    </a:lnTo>
                    <a:lnTo>
                      <a:pt x="151777" y="52489"/>
                    </a:lnTo>
                    <a:lnTo>
                      <a:pt x="154863" y="47828"/>
                    </a:lnTo>
                    <a:close/>
                  </a:path>
                  <a:path w="224789" h="385445">
                    <a:moveTo>
                      <a:pt x="159092" y="7239"/>
                    </a:moveTo>
                    <a:lnTo>
                      <a:pt x="158673" y="6362"/>
                    </a:lnTo>
                    <a:lnTo>
                      <a:pt x="157822" y="4546"/>
                    </a:lnTo>
                    <a:lnTo>
                      <a:pt x="157276" y="4800"/>
                    </a:lnTo>
                    <a:lnTo>
                      <a:pt x="156222" y="4965"/>
                    </a:lnTo>
                    <a:lnTo>
                      <a:pt x="156260" y="5270"/>
                    </a:lnTo>
                    <a:lnTo>
                      <a:pt x="156387" y="6146"/>
                    </a:lnTo>
                    <a:lnTo>
                      <a:pt x="156946" y="7086"/>
                    </a:lnTo>
                    <a:lnTo>
                      <a:pt x="157327" y="8001"/>
                    </a:lnTo>
                    <a:lnTo>
                      <a:pt x="158432" y="7518"/>
                    </a:lnTo>
                    <a:lnTo>
                      <a:pt x="159092" y="7239"/>
                    </a:lnTo>
                    <a:close/>
                  </a:path>
                  <a:path w="224789" h="385445">
                    <a:moveTo>
                      <a:pt x="164122" y="108521"/>
                    </a:moveTo>
                    <a:lnTo>
                      <a:pt x="163880" y="108661"/>
                    </a:lnTo>
                    <a:lnTo>
                      <a:pt x="163957" y="108851"/>
                    </a:lnTo>
                    <a:lnTo>
                      <a:pt x="164122" y="108521"/>
                    </a:lnTo>
                    <a:close/>
                  </a:path>
                  <a:path w="224789" h="385445">
                    <a:moveTo>
                      <a:pt x="165684" y="101981"/>
                    </a:moveTo>
                    <a:lnTo>
                      <a:pt x="163906" y="96748"/>
                    </a:lnTo>
                    <a:lnTo>
                      <a:pt x="162788" y="97447"/>
                    </a:lnTo>
                    <a:lnTo>
                      <a:pt x="161239" y="97929"/>
                    </a:lnTo>
                    <a:lnTo>
                      <a:pt x="160312" y="99631"/>
                    </a:lnTo>
                    <a:lnTo>
                      <a:pt x="161290" y="101041"/>
                    </a:lnTo>
                    <a:lnTo>
                      <a:pt x="161658" y="102146"/>
                    </a:lnTo>
                    <a:lnTo>
                      <a:pt x="164973" y="102019"/>
                    </a:lnTo>
                    <a:lnTo>
                      <a:pt x="165684" y="101981"/>
                    </a:lnTo>
                    <a:close/>
                  </a:path>
                  <a:path w="224789" h="385445">
                    <a:moveTo>
                      <a:pt x="166255" y="58394"/>
                    </a:moveTo>
                    <a:lnTo>
                      <a:pt x="165176" y="57454"/>
                    </a:lnTo>
                    <a:lnTo>
                      <a:pt x="163512" y="55092"/>
                    </a:lnTo>
                    <a:lnTo>
                      <a:pt x="162648" y="58102"/>
                    </a:lnTo>
                    <a:lnTo>
                      <a:pt x="162052" y="59855"/>
                    </a:lnTo>
                    <a:lnTo>
                      <a:pt x="161772" y="61709"/>
                    </a:lnTo>
                    <a:lnTo>
                      <a:pt x="161734" y="61887"/>
                    </a:lnTo>
                    <a:lnTo>
                      <a:pt x="163525" y="62636"/>
                    </a:lnTo>
                    <a:lnTo>
                      <a:pt x="164477" y="63119"/>
                    </a:lnTo>
                    <a:lnTo>
                      <a:pt x="165061" y="61734"/>
                    </a:lnTo>
                    <a:lnTo>
                      <a:pt x="165862" y="60439"/>
                    </a:lnTo>
                    <a:lnTo>
                      <a:pt x="166141" y="58953"/>
                    </a:lnTo>
                    <a:lnTo>
                      <a:pt x="166255" y="58394"/>
                    </a:lnTo>
                    <a:close/>
                  </a:path>
                  <a:path w="224789" h="385445">
                    <a:moveTo>
                      <a:pt x="167576" y="11874"/>
                    </a:moveTo>
                    <a:lnTo>
                      <a:pt x="166662" y="11112"/>
                    </a:lnTo>
                    <a:lnTo>
                      <a:pt x="166217" y="10579"/>
                    </a:lnTo>
                    <a:lnTo>
                      <a:pt x="165608" y="11214"/>
                    </a:lnTo>
                    <a:lnTo>
                      <a:pt x="164846" y="11760"/>
                    </a:lnTo>
                    <a:lnTo>
                      <a:pt x="164376" y="12763"/>
                    </a:lnTo>
                    <a:lnTo>
                      <a:pt x="165290" y="13512"/>
                    </a:lnTo>
                    <a:lnTo>
                      <a:pt x="165735" y="14046"/>
                    </a:lnTo>
                    <a:lnTo>
                      <a:pt x="166344" y="13423"/>
                    </a:lnTo>
                    <a:lnTo>
                      <a:pt x="167106" y="12877"/>
                    </a:lnTo>
                    <a:lnTo>
                      <a:pt x="167449" y="12128"/>
                    </a:lnTo>
                    <a:lnTo>
                      <a:pt x="167576" y="11874"/>
                    </a:lnTo>
                    <a:close/>
                  </a:path>
                  <a:path w="224789" h="385445">
                    <a:moveTo>
                      <a:pt x="177634" y="79057"/>
                    </a:moveTo>
                    <a:lnTo>
                      <a:pt x="175615" y="74447"/>
                    </a:lnTo>
                    <a:lnTo>
                      <a:pt x="174752" y="75095"/>
                    </a:lnTo>
                    <a:lnTo>
                      <a:pt x="173164" y="75603"/>
                    </a:lnTo>
                    <a:lnTo>
                      <a:pt x="173164" y="77978"/>
                    </a:lnTo>
                    <a:lnTo>
                      <a:pt x="174078" y="79705"/>
                    </a:lnTo>
                    <a:lnTo>
                      <a:pt x="174625" y="81343"/>
                    </a:lnTo>
                    <a:lnTo>
                      <a:pt x="177634" y="79057"/>
                    </a:lnTo>
                    <a:close/>
                  </a:path>
                  <a:path w="224789" h="385445">
                    <a:moveTo>
                      <a:pt x="181038" y="20307"/>
                    </a:moveTo>
                    <a:lnTo>
                      <a:pt x="180111" y="19646"/>
                    </a:lnTo>
                    <a:lnTo>
                      <a:pt x="179235" y="18846"/>
                    </a:lnTo>
                    <a:lnTo>
                      <a:pt x="178206" y="18351"/>
                    </a:lnTo>
                    <a:lnTo>
                      <a:pt x="177863" y="18199"/>
                    </a:lnTo>
                    <a:lnTo>
                      <a:pt x="177139" y="18770"/>
                    </a:lnTo>
                    <a:lnTo>
                      <a:pt x="176606" y="19011"/>
                    </a:lnTo>
                    <a:lnTo>
                      <a:pt x="178409" y="20408"/>
                    </a:lnTo>
                    <a:lnTo>
                      <a:pt x="179285" y="21069"/>
                    </a:lnTo>
                    <a:lnTo>
                      <a:pt x="179933" y="20789"/>
                    </a:lnTo>
                    <a:lnTo>
                      <a:pt x="180492" y="20535"/>
                    </a:lnTo>
                    <a:lnTo>
                      <a:pt x="181038" y="20307"/>
                    </a:lnTo>
                    <a:close/>
                  </a:path>
                  <a:path w="224789" h="385445">
                    <a:moveTo>
                      <a:pt x="190207" y="16319"/>
                    </a:moveTo>
                    <a:lnTo>
                      <a:pt x="189801" y="15443"/>
                    </a:lnTo>
                    <a:lnTo>
                      <a:pt x="189369" y="14541"/>
                    </a:lnTo>
                    <a:lnTo>
                      <a:pt x="188950" y="13627"/>
                    </a:lnTo>
                    <a:lnTo>
                      <a:pt x="188391" y="13881"/>
                    </a:lnTo>
                    <a:lnTo>
                      <a:pt x="187350" y="14058"/>
                    </a:lnTo>
                    <a:lnTo>
                      <a:pt x="187502" y="15240"/>
                    </a:lnTo>
                    <a:lnTo>
                      <a:pt x="188061" y="16167"/>
                    </a:lnTo>
                    <a:lnTo>
                      <a:pt x="188442" y="17081"/>
                    </a:lnTo>
                    <a:lnTo>
                      <a:pt x="189001" y="16852"/>
                    </a:lnTo>
                    <a:lnTo>
                      <a:pt x="190207" y="16319"/>
                    </a:lnTo>
                    <a:close/>
                  </a:path>
                  <a:path w="224789" h="385445">
                    <a:moveTo>
                      <a:pt x="190512" y="25222"/>
                    </a:moveTo>
                    <a:lnTo>
                      <a:pt x="187540" y="20713"/>
                    </a:lnTo>
                    <a:lnTo>
                      <a:pt x="186728" y="21932"/>
                    </a:lnTo>
                    <a:lnTo>
                      <a:pt x="185547" y="23050"/>
                    </a:lnTo>
                    <a:lnTo>
                      <a:pt x="185077" y="25196"/>
                    </a:lnTo>
                    <a:lnTo>
                      <a:pt x="186448" y="26454"/>
                    </a:lnTo>
                    <a:lnTo>
                      <a:pt x="187134" y="27470"/>
                    </a:lnTo>
                    <a:lnTo>
                      <a:pt x="188163" y="26784"/>
                    </a:lnTo>
                    <a:lnTo>
                      <a:pt x="189217" y="26098"/>
                    </a:lnTo>
                    <a:lnTo>
                      <a:pt x="190512" y="25222"/>
                    </a:lnTo>
                    <a:close/>
                  </a:path>
                  <a:path w="224789" h="385445">
                    <a:moveTo>
                      <a:pt x="195643" y="43065"/>
                    </a:moveTo>
                    <a:lnTo>
                      <a:pt x="194373" y="40386"/>
                    </a:lnTo>
                    <a:lnTo>
                      <a:pt x="193827" y="40614"/>
                    </a:lnTo>
                    <a:lnTo>
                      <a:pt x="192773" y="40792"/>
                    </a:lnTo>
                    <a:lnTo>
                      <a:pt x="192824" y="41097"/>
                    </a:lnTo>
                    <a:lnTo>
                      <a:pt x="192938" y="41986"/>
                    </a:lnTo>
                    <a:lnTo>
                      <a:pt x="193497" y="42913"/>
                    </a:lnTo>
                    <a:lnTo>
                      <a:pt x="193878" y="43827"/>
                    </a:lnTo>
                    <a:lnTo>
                      <a:pt x="194437" y="43599"/>
                    </a:lnTo>
                    <a:lnTo>
                      <a:pt x="194983" y="43345"/>
                    </a:lnTo>
                    <a:lnTo>
                      <a:pt x="195643" y="43065"/>
                    </a:lnTo>
                    <a:close/>
                  </a:path>
                  <a:path w="224789" h="385445">
                    <a:moveTo>
                      <a:pt x="198374" y="30276"/>
                    </a:moveTo>
                    <a:lnTo>
                      <a:pt x="196799" y="28155"/>
                    </a:lnTo>
                    <a:lnTo>
                      <a:pt x="196189" y="26644"/>
                    </a:lnTo>
                    <a:lnTo>
                      <a:pt x="193852" y="27127"/>
                    </a:lnTo>
                    <a:lnTo>
                      <a:pt x="191312" y="27355"/>
                    </a:lnTo>
                    <a:lnTo>
                      <a:pt x="188887" y="28486"/>
                    </a:lnTo>
                    <a:lnTo>
                      <a:pt x="190461" y="31026"/>
                    </a:lnTo>
                    <a:lnTo>
                      <a:pt x="191693" y="33921"/>
                    </a:lnTo>
                    <a:lnTo>
                      <a:pt x="194462" y="32740"/>
                    </a:lnTo>
                    <a:lnTo>
                      <a:pt x="196799" y="32321"/>
                    </a:lnTo>
                    <a:lnTo>
                      <a:pt x="198374" y="30276"/>
                    </a:lnTo>
                    <a:close/>
                  </a:path>
                  <a:path w="224789" h="385445">
                    <a:moveTo>
                      <a:pt x="208686" y="53733"/>
                    </a:moveTo>
                    <a:lnTo>
                      <a:pt x="207073" y="52146"/>
                    </a:lnTo>
                    <a:lnTo>
                      <a:pt x="206273" y="51371"/>
                    </a:lnTo>
                    <a:lnTo>
                      <a:pt x="205905" y="52019"/>
                    </a:lnTo>
                    <a:lnTo>
                      <a:pt x="204978" y="52997"/>
                    </a:lnTo>
                    <a:lnTo>
                      <a:pt x="205867" y="53848"/>
                    </a:lnTo>
                    <a:lnTo>
                      <a:pt x="207556" y="54762"/>
                    </a:lnTo>
                    <a:lnTo>
                      <a:pt x="207911" y="54546"/>
                    </a:lnTo>
                    <a:lnTo>
                      <a:pt x="208267" y="54305"/>
                    </a:lnTo>
                    <a:lnTo>
                      <a:pt x="208635" y="54102"/>
                    </a:lnTo>
                    <a:lnTo>
                      <a:pt x="208635" y="53975"/>
                    </a:lnTo>
                    <a:lnTo>
                      <a:pt x="208686" y="53733"/>
                    </a:lnTo>
                    <a:close/>
                  </a:path>
                  <a:path w="224789" h="385445">
                    <a:moveTo>
                      <a:pt x="211277" y="30048"/>
                    </a:moveTo>
                    <a:lnTo>
                      <a:pt x="211239" y="29743"/>
                    </a:lnTo>
                    <a:lnTo>
                      <a:pt x="211124" y="28867"/>
                    </a:lnTo>
                    <a:lnTo>
                      <a:pt x="210566" y="27927"/>
                    </a:lnTo>
                    <a:lnTo>
                      <a:pt x="210172" y="27025"/>
                    </a:lnTo>
                    <a:lnTo>
                      <a:pt x="209638" y="27266"/>
                    </a:lnTo>
                    <a:lnTo>
                      <a:pt x="209080" y="27508"/>
                    </a:lnTo>
                    <a:lnTo>
                      <a:pt x="208419" y="27774"/>
                    </a:lnTo>
                    <a:lnTo>
                      <a:pt x="209677" y="30467"/>
                    </a:lnTo>
                    <a:lnTo>
                      <a:pt x="210223" y="30238"/>
                    </a:lnTo>
                    <a:lnTo>
                      <a:pt x="211277" y="30048"/>
                    </a:lnTo>
                    <a:close/>
                  </a:path>
                  <a:path w="224789" h="385445">
                    <a:moveTo>
                      <a:pt x="215696" y="39331"/>
                    </a:moveTo>
                    <a:lnTo>
                      <a:pt x="214947" y="37744"/>
                    </a:lnTo>
                    <a:lnTo>
                      <a:pt x="213982" y="35648"/>
                    </a:lnTo>
                    <a:lnTo>
                      <a:pt x="212864" y="37045"/>
                    </a:lnTo>
                    <a:lnTo>
                      <a:pt x="211620" y="38392"/>
                    </a:lnTo>
                    <a:lnTo>
                      <a:pt x="210591" y="40259"/>
                    </a:lnTo>
                    <a:lnTo>
                      <a:pt x="211874" y="41351"/>
                    </a:lnTo>
                    <a:lnTo>
                      <a:pt x="212496" y="42087"/>
                    </a:lnTo>
                    <a:lnTo>
                      <a:pt x="215696" y="39331"/>
                    </a:lnTo>
                    <a:close/>
                  </a:path>
                  <a:path w="224789" h="385445">
                    <a:moveTo>
                      <a:pt x="224434" y="36068"/>
                    </a:moveTo>
                    <a:lnTo>
                      <a:pt x="223901" y="35433"/>
                    </a:lnTo>
                    <a:lnTo>
                      <a:pt x="223469" y="34899"/>
                    </a:lnTo>
                    <a:lnTo>
                      <a:pt x="223024" y="34378"/>
                    </a:lnTo>
                    <a:lnTo>
                      <a:pt x="222427" y="34988"/>
                    </a:lnTo>
                    <a:lnTo>
                      <a:pt x="221653" y="35547"/>
                    </a:lnTo>
                    <a:lnTo>
                      <a:pt x="221310" y="36296"/>
                    </a:lnTo>
                    <a:lnTo>
                      <a:pt x="221183" y="36550"/>
                    </a:lnTo>
                    <a:lnTo>
                      <a:pt x="222084" y="37299"/>
                    </a:lnTo>
                    <a:lnTo>
                      <a:pt x="222529" y="37833"/>
                    </a:lnTo>
                    <a:lnTo>
                      <a:pt x="223177" y="37236"/>
                    </a:lnTo>
                    <a:lnTo>
                      <a:pt x="223812" y="36639"/>
                    </a:lnTo>
                    <a:lnTo>
                      <a:pt x="224434" y="36068"/>
                    </a:lnTo>
                    <a:close/>
                  </a:path>
                </a:pathLst>
              </a:custGeom>
              <a:solidFill>
                <a:srgbClr val="4F5252">
                  <a:alpha val="29998"/>
                </a:srgbClr>
              </a:solidFill>
            </p:spPr>
            <p:txBody>
              <a:bodyPr wrap="square" lIns="0" tIns="0" rIns="0" bIns="0" rtlCol="0"/>
              <a:lstStyle/>
              <a:p>
                <a:endParaRPr/>
              </a:p>
            </p:txBody>
          </p:sp>
          <p:sp>
            <p:nvSpPr>
              <p:cNvPr id="141" name="object 212">
                <a:extLst>
                  <a:ext uri="{FF2B5EF4-FFF2-40B4-BE49-F238E27FC236}">
                    <a16:creationId xmlns:a16="http://schemas.microsoft.com/office/drawing/2014/main" id="{98FB3438-3979-AF74-75B8-8DB63610A06F}"/>
                  </a:ext>
                </a:extLst>
              </p:cNvPr>
              <p:cNvSpPr/>
              <p:nvPr/>
            </p:nvSpPr>
            <p:spPr>
              <a:xfrm>
                <a:off x="4445457" y="8298700"/>
                <a:ext cx="125095" cy="95885"/>
              </a:xfrm>
              <a:custGeom>
                <a:avLst/>
                <a:gdLst/>
                <a:ahLst/>
                <a:cxnLst/>
                <a:rect l="l" t="t" r="r" b="b"/>
                <a:pathLst>
                  <a:path w="125095" h="95884">
                    <a:moveTo>
                      <a:pt x="3251" y="59588"/>
                    </a:moveTo>
                    <a:lnTo>
                      <a:pt x="1841" y="57899"/>
                    </a:lnTo>
                    <a:lnTo>
                      <a:pt x="1244" y="58521"/>
                    </a:lnTo>
                    <a:lnTo>
                      <a:pt x="469" y="59067"/>
                    </a:lnTo>
                    <a:lnTo>
                      <a:pt x="127" y="59817"/>
                    </a:lnTo>
                    <a:lnTo>
                      <a:pt x="0" y="60071"/>
                    </a:lnTo>
                    <a:lnTo>
                      <a:pt x="901" y="60820"/>
                    </a:lnTo>
                    <a:lnTo>
                      <a:pt x="1346" y="61353"/>
                    </a:lnTo>
                    <a:lnTo>
                      <a:pt x="1993" y="60756"/>
                    </a:lnTo>
                    <a:lnTo>
                      <a:pt x="2616" y="60159"/>
                    </a:lnTo>
                    <a:lnTo>
                      <a:pt x="3251" y="59588"/>
                    </a:lnTo>
                    <a:close/>
                  </a:path>
                  <a:path w="125095" h="95884">
                    <a:moveTo>
                      <a:pt x="14554" y="12192"/>
                    </a:moveTo>
                    <a:lnTo>
                      <a:pt x="13652" y="11430"/>
                    </a:lnTo>
                    <a:lnTo>
                      <a:pt x="13195" y="10909"/>
                    </a:lnTo>
                    <a:lnTo>
                      <a:pt x="11925" y="12103"/>
                    </a:lnTo>
                    <a:lnTo>
                      <a:pt x="11303" y="12674"/>
                    </a:lnTo>
                    <a:lnTo>
                      <a:pt x="11836" y="13296"/>
                    </a:lnTo>
                    <a:lnTo>
                      <a:pt x="12268" y="13830"/>
                    </a:lnTo>
                    <a:lnTo>
                      <a:pt x="12712" y="14363"/>
                    </a:lnTo>
                    <a:lnTo>
                      <a:pt x="13322" y="13741"/>
                    </a:lnTo>
                    <a:lnTo>
                      <a:pt x="14084" y="13195"/>
                    </a:lnTo>
                    <a:lnTo>
                      <a:pt x="14427" y="12446"/>
                    </a:lnTo>
                    <a:lnTo>
                      <a:pt x="14554" y="12192"/>
                    </a:lnTo>
                    <a:close/>
                  </a:path>
                  <a:path w="125095" h="95884">
                    <a:moveTo>
                      <a:pt x="52743" y="71475"/>
                    </a:moveTo>
                    <a:lnTo>
                      <a:pt x="52666" y="71323"/>
                    </a:lnTo>
                    <a:lnTo>
                      <a:pt x="52247" y="70421"/>
                    </a:lnTo>
                    <a:lnTo>
                      <a:pt x="51562" y="69545"/>
                    </a:lnTo>
                    <a:lnTo>
                      <a:pt x="50990" y="68668"/>
                    </a:lnTo>
                    <a:lnTo>
                      <a:pt x="48793" y="69621"/>
                    </a:lnTo>
                    <a:lnTo>
                      <a:pt x="49568" y="70421"/>
                    </a:lnTo>
                    <a:lnTo>
                      <a:pt x="50368" y="71221"/>
                    </a:lnTo>
                    <a:lnTo>
                      <a:pt x="51130" y="72009"/>
                    </a:lnTo>
                    <a:lnTo>
                      <a:pt x="51701" y="71755"/>
                    </a:lnTo>
                    <a:lnTo>
                      <a:pt x="52743" y="71475"/>
                    </a:lnTo>
                    <a:close/>
                  </a:path>
                  <a:path w="125095" h="95884">
                    <a:moveTo>
                      <a:pt x="56667" y="79298"/>
                    </a:moveTo>
                    <a:lnTo>
                      <a:pt x="56235" y="78778"/>
                    </a:lnTo>
                    <a:lnTo>
                      <a:pt x="55727" y="77838"/>
                    </a:lnTo>
                    <a:lnTo>
                      <a:pt x="55359" y="77800"/>
                    </a:lnTo>
                    <a:lnTo>
                      <a:pt x="54279" y="77673"/>
                    </a:lnTo>
                    <a:lnTo>
                      <a:pt x="53263" y="77914"/>
                    </a:lnTo>
                    <a:lnTo>
                      <a:pt x="52222" y="78016"/>
                    </a:lnTo>
                    <a:lnTo>
                      <a:pt x="53098" y="79057"/>
                    </a:lnTo>
                    <a:lnTo>
                      <a:pt x="53632" y="79705"/>
                    </a:lnTo>
                    <a:lnTo>
                      <a:pt x="54622" y="79565"/>
                    </a:lnTo>
                    <a:lnTo>
                      <a:pt x="55638" y="79438"/>
                    </a:lnTo>
                    <a:lnTo>
                      <a:pt x="56667" y="79298"/>
                    </a:lnTo>
                    <a:close/>
                  </a:path>
                  <a:path w="125095" h="95884">
                    <a:moveTo>
                      <a:pt x="62458" y="65697"/>
                    </a:moveTo>
                    <a:lnTo>
                      <a:pt x="61544" y="64960"/>
                    </a:lnTo>
                    <a:lnTo>
                      <a:pt x="61099" y="64427"/>
                    </a:lnTo>
                    <a:lnTo>
                      <a:pt x="59829" y="65620"/>
                    </a:lnTo>
                    <a:lnTo>
                      <a:pt x="59207" y="66192"/>
                    </a:lnTo>
                    <a:lnTo>
                      <a:pt x="60617" y="67881"/>
                    </a:lnTo>
                    <a:lnTo>
                      <a:pt x="61214" y="67259"/>
                    </a:lnTo>
                    <a:lnTo>
                      <a:pt x="61976" y="66713"/>
                    </a:lnTo>
                    <a:lnTo>
                      <a:pt x="62458" y="65697"/>
                    </a:lnTo>
                    <a:close/>
                  </a:path>
                  <a:path w="125095" h="95884">
                    <a:moveTo>
                      <a:pt x="79641" y="43421"/>
                    </a:moveTo>
                    <a:lnTo>
                      <a:pt x="78816" y="41630"/>
                    </a:lnTo>
                    <a:lnTo>
                      <a:pt x="78384" y="40728"/>
                    </a:lnTo>
                    <a:lnTo>
                      <a:pt x="77825" y="40957"/>
                    </a:lnTo>
                    <a:lnTo>
                      <a:pt x="76796" y="41160"/>
                    </a:lnTo>
                    <a:lnTo>
                      <a:pt x="76822" y="41452"/>
                    </a:lnTo>
                    <a:lnTo>
                      <a:pt x="76949" y="42341"/>
                    </a:lnTo>
                    <a:lnTo>
                      <a:pt x="77508" y="43268"/>
                    </a:lnTo>
                    <a:lnTo>
                      <a:pt x="77889" y="44170"/>
                    </a:lnTo>
                    <a:lnTo>
                      <a:pt x="79641" y="43421"/>
                    </a:lnTo>
                    <a:close/>
                  </a:path>
                  <a:path w="125095" h="95884">
                    <a:moveTo>
                      <a:pt x="81851" y="32753"/>
                    </a:moveTo>
                    <a:lnTo>
                      <a:pt x="80911" y="32080"/>
                    </a:lnTo>
                    <a:lnTo>
                      <a:pt x="80035" y="31280"/>
                    </a:lnTo>
                    <a:lnTo>
                      <a:pt x="79006" y="30797"/>
                    </a:lnTo>
                    <a:lnTo>
                      <a:pt x="78651" y="30619"/>
                    </a:lnTo>
                    <a:lnTo>
                      <a:pt x="77952" y="31216"/>
                    </a:lnTo>
                    <a:lnTo>
                      <a:pt x="77393" y="31457"/>
                    </a:lnTo>
                    <a:lnTo>
                      <a:pt x="78308" y="32143"/>
                    </a:lnTo>
                    <a:lnTo>
                      <a:pt x="79209" y="32854"/>
                    </a:lnTo>
                    <a:lnTo>
                      <a:pt x="80086" y="33515"/>
                    </a:lnTo>
                    <a:lnTo>
                      <a:pt x="80746" y="33235"/>
                    </a:lnTo>
                    <a:lnTo>
                      <a:pt x="81851" y="32753"/>
                    </a:lnTo>
                    <a:close/>
                  </a:path>
                  <a:path w="125095" h="95884">
                    <a:moveTo>
                      <a:pt x="86283" y="1689"/>
                    </a:moveTo>
                    <a:lnTo>
                      <a:pt x="85407" y="647"/>
                    </a:lnTo>
                    <a:lnTo>
                      <a:pt x="84874" y="0"/>
                    </a:lnTo>
                    <a:lnTo>
                      <a:pt x="83883" y="139"/>
                    </a:lnTo>
                    <a:lnTo>
                      <a:pt x="82867" y="266"/>
                    </a:lnTo>
                    <a:lnTo>
                      <a:pt x="81838" y="406"/>
                    </a:lnTo>
                    <a:lnTo>
                      <a:pt x="82270" y="927"/>
                    </a:lnTo>
                    <a:lnTo>
                      <a:pt x="82778" y="1866"/>
                    </a:lnTo>
                    <a:lnTo>
                      <a:pt x="83146" y="1905"/>
                    </a:lnTo>
                    <a:lnTo>
                      <a:pt x="84213" y="2032"/>
                    </a:lnTo>
                    <a:lnTo>
                      <a:pt x="85242" y="1803"/>
                    </a:lnTo>
                    <a:lnTo>
                      <a:pt x="86283" y="1689"/>
                    </a:lnTo>
                    <a:close/>
                  </a:path>
                  <a:path w="125095" h="95884">
                    <a:moveTo>
                      <a:pt x="96164" y="29743"/>
                    </a:moveTo>
                    <a:lnTo>
                      <a:pt x="95237" y="29083"/>
                    </a:lnTo>
                    <a:lnTo>
                      <a:pt x="94361" y="28282"/>
                    </a:lnTo>
                    <a:lnTo>
                      <a:pt x="93332" y="27787"/>
                    </a:lnTo>
                    <a:lnTo>
                      <a:pt x="92976" y="27635"/>
                    </a:lnTo>
                    <a:lnTo>
                      <a:pt x="92265" y="28206"/>
                    </a:lnTo>
                    <a:lnTo>
                      <a:pt x="91732" y="28448"/>
                    </a:lnTo>
                    <a:lnTo>
                      <a:pt x="92633" y="29133"/>
                    </a:lnTo>
                    <a:lnTo>
                      <a:pt x="93535" y="29845"/>
                    </a:lnTo>
                    <a:lnTo>
                      <a:pt x="94411" y="30505"/>
                    </a:lnTo>
                    <a:lnTo>
                      <a:pt x="95059" y="30226"/>
                    </a:lnTo>
                    <a:lnTo>
                      <a:pt x="95618" y="29972"/>
                    </a:lnTo>
                    <a:lnTo>
                      <a:pt x="96164" y="29743"/>
                    </a:lnTo>
                    <a:close/>
                  </a:path>
                  <a:path w="125095" h="95884">
                    <a:moveTo>
                      <a:pt x="96443" y="55511"/>
                    </a:moveTo>
                    <a:lnTo>
                      <a:pt x="96037" y="54635"/>
                    </a:lnTo>
                    <a:lnTo>
                      <a:pt x="95605" y="53733"/>
                    </a:lnTo>
                    <a:lnTo>
                      <a:pt x="95186" y="52819"/>
                    </a:lnTo>
                    <a:lnTo>
                      <a:pt x="94627" y="53073"/>
                    </a:lnTo>
                    <a:lnTo>
                      <a:pt x="93586" y="53238"/>
                    </a:lnTo>
                    <a:lnTo>
                      <a:pt x="93738" y="54419"/>
                    </a:lnTo>
                    <a:lnTo>
                      <a:pt x="94297" y="55359"/>
                    </a:lnTo>
                    <a:lnTo>
                      <a:pt x="94678" y="56273"/>
                    </a:lnTo>
                    <a:lnTo>
                      <a:pt x="95783" y="55791"/>
                    </a:lnTo>
                    <a:lnTo>
                      <a:pt x="96443" y="55511"/>
                    </a:lnTo>
                    <a:close/>
                  </a:path>
                  <a:path w="125095" h="95884">
                    <a:moveTo>
                      <a:pt x="110248" y="93167"/>
                    </a:moveTo>
                    <a:lnTo>
                      <a:pt x="108280" y="92595"/>
                    </a:lnTo>
                    <a:lnTo>
                      <a:pt x="105930" y="94030"/>
                    </a:lnTo>
                    <a:lnTo>
                      <a:pt x="106832" y="94526"/>
                    </a:lnTo>
                    <a:lnTo>
                      <a:pt x="108292" y="95542"/>
                    </a:lnTo>
                    <a:lnTo>
                      <a:pt x="108534" y="95402"/>
                    </a:lnTo>
                    <a:lnTo>
                      <a:pt x="109347" y="94869"/>
                    </a:lnTo>
                    <a:lnTo>
                      <a:pt x="109702" y="93929"/>
                    </a:lnTo>
                    <a:lnTo>
                      <a:pt x="110248" y="93167"/>
                    </a:lnTo>
                    <a:close/>
                  </a:path>
                  <a:path w="125095" h="95884">
                    <a:moveTo>
                      <a:pt x="110972" y="23291"/>
                    </a:moveTo>
                    <a:lnTo>
                      <a:pt x="110045" y="22618"/>
                    </a:lnTo>
                    <a:lnTo>
                      <a:pt x="109169" y="21818"/>
                    </a:lnTo>
                    <a:lnTo>
                      <a:pt x="108140" y="21323"/>
                    </a:lnTo>
                    <a:lnTo>
                      <a:pt x="107784" y="21170"/>
                    </a:lnTo>
                    <a:lnTo>
                      <a:pt x="107073" y="21742"/>
                    </a:lnTo>
                    <a:lnTo>
                      <a:pt x="106540" y="21996"/>
                    </a:lnTo>
                    <a:lnTo>
                      <a:pt x="107467" y="22656"/>
                    </a:lnTo>
                    <a:lnTo>
                      <a:pt x="108343" y="23456"/>
                    </a:lnTo>
                    <a:lnTo>
                      <a:pt x="109359" y="23939"/>
                    </a:lnTo>
                    <a:lnTo>
                      <a:pt x="109715" y="24117"/>
                    </a:lnTo>
                    <a:lnTo>
                      <a:pt x="110426" y="23520"/>
                    </a:lnTo>
                    <a:lnTo>
                      <a:pt x="110972" y="23291"/>
                    </a:lnTo>
                    <a:close/>
                  </a:path>
                  <a:path w="125095" h="95884">
                    <a:moveTo>
                      <a:pt x="111963" y="16395"/>
                    </a:moveTo>
                    <a:lnTo>
                      <a:pt x="111036" y="15735"/>
                    </a:lnTo>
                    <a:lnTo>
                      <a:pt x="110147" y="14935"/>
                    </a:lnTo>
                    <a:lnTo>
                      <a:pt x="109131" y="14439"/>
                    </a:lnTo>
                    <a:lnTo>
                      <a:pt x="108775" y="14287"/>
                    </a:lnTo>
                    <a:lnTo>
                      <a:pt x="108064" y="14859"/>
                    </a:lnTo>
                    <a:lnTo>
                      <a:pt x="107518" y="15100"/>
                    </a:lnTo>
                    <a:lnTo>
                      <a:pt x="108458" y="15760"/>
                    </a:lnTo>
                    <a:lnTo>
                      <a:pt x="109334" y="16560"/>
                    </a:lnTo>
                    <a:lnTo>
                      <a:pt x="110350" y="17056"/>
                    </a:lnTo>
                    <a:lnTo>
                      <a:pt x="110705" y="17221"/>
                    </a:lnTo>
                    <a:lnTo>
                      <a:pt x="111404" y="16624"/>
                    </a:lnTo>
                    <a:lnTo>
                      <a:pt x="111963" y="16395"/>
                    </a:lnTo>
                    <a:close/>
                  </a:path>
                  <a:path w="125095" h="95884">
                    <a:moveTo>
                      <a:pt x="125082" y="17145"/>
                    </a:moveTo>
                    <a:lnTo>
                      <a:pt x="124663" y="16268"/>
                    </a:lnTo>
                    <a:lnTo>
                      <a:pt x="124244" y="15367"/>
                    </a:lnTo>
                    <a:lnTo>
                      <a:pt x="123812" y="14465"/>
                    </a:lnTo>
                    <a:lnTo>
                      <a:pt x="123266" y="14693"/>
                    </a:lnTo>
                    <a:lnTo>
                      <a:pt x="122212" y="14884"/>
                    </a:lnTo>
                    <a:lnTo>
                      <a:pt x="122262" y="15189"/>
                    </a:lnTo>
                    <a:lnTo>
                      <a:pt x="122377" y="16078"/>
                    </a:lnTo>
                    <a:lnTo>
                      <a:pt x="122936" y="17005"/>
                    </a:lnTo>
                    <a:lnTo>
                      <a:pt x="123317" y="17907"/>
                    </a:lnTo>
                    <a:lnTo>
                      <a:pt x="123875" y="17678"/>
                    </a:lnTo>
                    <a:lnTo>
                      <a:pt x="124421" y="17424"/>
                    </a:lnTo>
                    <a:lnTo>
                      <a:pt x="125082" y="17145"/>
                    </a:lnTo>
                    <a:close/>
                  </a:path>
                </a:pathLst>
              </a:custGeom>
              <a:solidFill>
                <a:srgbClr val="4F5252">
                  <a:alpha val="29998"/>
                </a:srgbClr>
              </a:solidFill>
            </p:spPr>
            <p:txBody>
              <a:bodyPr wrap="square" lIns="0" tIns="0" rIns="0" bIns="0" rtlCol="0"/>
              <a:lstStyle/>
              <a:p>
                <a:endParaRPr/>
              </a:p>
            </p:txBody>
          </p:sp>
          <p:sp>
            <p:nvSpPr>
              <p:cNvPr id="142" name="object 213">
                <a:extLst>
                  <a:ext uri="{FF2B5EF4-FFF2-40B4-BE49-F238E27FC236}">
                    <a16:creationId xmlns:a16="http://schemas.microsoft.com/office/drawing/2014/main" id="{1778754D-A65E-513B-8198-EACE185548C7}"/>
                  </a:ext>
                </a:extLst>
              </p:cNvPr>
              <p:cNvSpPr/>
              <p:nvPr/>
            </p:nvSpPr>
            <p:spPr>
              <a:xfrm>
                <a:off x="4122763" y="7841094"/>
                <a:ext cx="1426845" cy="632460"/>
              </a:xfrm>
              <a:custGeom>
                <a:avLst/>
                <a:gdLst/>
                <a:ahLst/>
                <a:cxnLst/>
                <a:rect l="l" t="t" r="r" b="b"/>
                <a:pathLst>
                  <a:path w="1426845" h="632459">
                    <a:moveTo>
                      <a:pt x="26416" y="82410"/>
                    </a:moveTo>
                    <a:lnTo>
                      <a:pt x="24269" y="82550"/>
                    </a:lnTo>
                    <a:lnTo>
                      <a:pt x="23177" y="85090"/>
                    </a:lnTo>
                    <a:lnTo>
                      <a:pt x="25717" y="82880"/>
                    </a:lnTo>
                    <a:lnTo>
                      <a:pt x="26416" y="82410"/>
                    </a:lnTo>
                    <a:close/>
                  </a:path>
                  <a:path w="1426845" h="632459">
                    <a:moveTo>
                      <a:pt x="37617" y="121005"/>
                    </a:moveTo>
                    <a:lnTo>
                      <a:pt x="36410" y="114223"/>
                    </a:lnTo>
                    <a:lnTo>
                      <a:pt x="35242" y="110223"/>
                    </a:lnTo>
                    <a:lnTo>
                      <a:pt x="35064" y="109601"/>
                    </a:lnTo>
                    <a:lnTo>
                      <a:pt x="34937" y="109131"/>
                    </a:lnTo>
                    <a:lnTo>
                      <a:pt x="34391" y="106248"/>
                    </a:lnTo>
                    <a:lnTo>
                      <a:pt x="33020" y="98844"/>
                    </a:lnTo>
                    <a:lnTo>
                      <a:pt x="31064" y="98399"/>
                    </a:lnTo>
                    <a:lnTo>
                      <a:pt x="20929" y="103200"/>
                    </a:lnTo>
                    <a:lnTo>
                      <a:pt x="14820" y="104419"/>
                    </a:lnTo>
                    <a:lnTo>
                      <a:pt x="9004" y="106248"/>
                    </a:lnTo>
                    <a:lnTo>
                      <a:pt x="7569" y="103111"/>
                    </a:lnTo>
                    <a:lnTo>
                      <a:pt x="10591" y="101104"/>
                    </a:lnTo>
                    <a:lnTo>
                      <a:pt x="14058" y="97002"/>
                    </a:lnTo>
                    <a:lnTo>
                      <a:pt x="23736" y="99085"/>
                    </a:lnTo>
                    <a:lnTo>
                      <a:pt x="23583" y="97002"/>
                    </a:lnTo>
                    <a:lnTo>
                      <a:pt x="23456" y="95288"/>
                    </a:lnTo>
                    <a:lnTo>
                      <a:pt x="22860" y="85826"/>
                    </a:lnTo>
                    <a:lnTo>
                      <a:pt x="23177" y="85090"/>
                    </a:lnTo>
                    <a:lnTo>
                      <a:pt x="16408" y="90957"/>
                    </a:lnTo>
                    <a:lnTo>
                      <a:pt x="7823" y="100342"/>
                    </a:lnTo>
                    <a:lnTo>
                      <a:pt x="0" y="111086"/>
                    </a:lnTo>
                    <a:lnTo>
                      <a:pt x="914" y="111734"/>
                    </a:lnTo>
                    <a:lnTo>
                      <a:pt x="1854" y="112217"/>
                    </a:lnTo>
                    <a:lnTo>
                      <a:pt x="8597" y="113207"/>
                    </a:lnTo>
                    <a:lnTo>
                      <a:pt x="15938" y="116281"/>
                    </a:lnTo>
                    <a:lnTo>
                      <a:pt x="22860" y="109601"/>
                    </a:lnTo>
                    <a:lnTo>
                      <a:pt x="25527" y="110299"/>
                    </a:lnTo>
                    <a:lnTo>
                      <a:pt x="27152" y="110223"/>
                    </a:lnTo>
                    <a:lnTo>
                      <a:pt x="28803" y="114503"/>
                    </a:lnTo>
                    <a:lnTo>
                      <a:pt x="30035" y="118491"/>
                    </a:lnTo>
                    <a:lnTo>
                      <a:pt x="32588" y="123355"/>
                    </a:lnTo>
                    <a:lnTo>
                      <a:pt x="34937" y="123710"/>
                    </a:lnTo>
                    <a:lnTo>
                      <a:pt x="36512" y="124498"/>
                    </a:lnTo>
                    <a:lnTo>
                      <a:pt x="36817" y="122783"/>
                    </a:lnTo>
                    <a:lnTo>
                      <a:pt x="37617" y="121005"/>
                    </a:lnTo>
                    <a:close/>
                  </a:path>
                  <a:path w="1426845" h="632459">
                    <a:moveTo>
                      <a:pt x="38011" y="80505"/>
                    </a:moveTo>
                    <a:lnTo>
                      <a:pt x="37198" y="79057"/>
                    </a:lnTo>
                    <a:lnTo>
                      <a:pt x="36474" y="77520"/>
                    </a:lnTo>
                    <a:lnTo>
                      <a:pt x="35687" y="76060"/>
                    </a:lnTo>
                    <a:lnTo>
                      <a:pt x="26416" y="82410"/>
                    </a:lnTo>
                    <a:lnTo>
                      <a:pt x="32588" y="81965"/>
                    </a:lnTo>
                    <a:lnTo>
                      <a:pt x="35280" y="81076"/>
                    </a:lnTo>
                    <a:lnTo>
                      <a:pt x="38011" y="80505"/>
                    </a:lnTo>
                    <a:close/>
                  </a:path>
                  <a:path w="1426845" h="632459">
                    <a:moveTo>
                      <a:pt x="46824" y="146354"/>
                    </a:moveTo>
                    <a:lnTo>
                      <a:pt x="42138" y="145884"/>
                    </a:lnTo>
                    <a:lnTo>
                      <a:pt x="38735" y="142354"/>
                    </a:lnTo>
                    <a:lnTo>
                      <a:pt x="36995" y="134556"/>
                    </a:lnTo>
                    <a:lnTo>
                      <a:pt x="33261" y="132168"/>
                    </a:lnTo>
                    <a:lnTo>
                      <a:pt x="29819" y="129425"/>
                    </a:lnTo>
                    <a:lnTo>
                      <a:pt x="26454" y="130581"/>
                    </a:lnTo>
                    <a:lnTo>
                      <a:pt x="26517" y="134023"/>
                    </a:lnTo>
                    <a:lnTo>
                      <a:pt x="26212" y="137579"/>
                    </a:lnTo>
                    <a:lnTo>
                      <a:pt x="29629" y="144068"/>
                    </a:lnTo>
                    <a:lnTo>
                      <a:pt x="32918" y="147294"/>
                    </a:lnTo>
                    <a:lnTo>
                      <a:pt x="35725" y="150850"/>
                    </a:lnTo>
                    <a:lnTo>
                      <a:pt x="38201" y="151460"/>
                    </a:lnTo>
                    <a:lnTo>
                      <a:pt x="40906" y="151739"/>
                    </a:lnTo>
                    <a:lnTo>
                      <a:pt x="43548" y="152107"/>
                    </a:lnTo>
                    <a:lnTo>
                      <a:pt x="44577" y="150152"/>
                    </a:lnTo>
                    <a:lnTo>
                      <a:pt x="46824" y="146354"/>
                    </a:lnTo>
                    <a:close/>
                  </a:path>
                  <a:path w="1426845" h="632459">
                    <a:moveTo>
                      <a:pt x="65836" y="120573"/>
                    </a:moveTo>
                    <a:lnTo>
                      <a:pt x="56921" y="117487"/>
                    </a:lnTo>
                    <a:lnTo>
                      <a:pt x="54698" y="126060"/>
                    </a:lnTo>
                    <a:lnTo>
                      <a:pt x="52895" y="125145"/>
                    </a:lnTo>
                    <a:lnTo>
                      <a:pt x="50050" y="122631"/>
                    </a:lnTo>
                    <a:lnTo>
                      <a:pt x="45732" y="124802"/>
                    </a:lnTo>
                    <a:lnTo>
                      <a:pt x="43281" y="127673"/>
                    </a:lnTo>
                    <a:lnTo>
                      <a:pt x="40754" y="130835"/>
                    </a:lnTo>
                    <a:lnTo>
                      <a:pt x="43395" y="134937"/>
                    </a:lnTo>
                    <a:lnTo>
                      <a:pt x="48374" y="133921"/>
                    </a:lnTo>
                    <a:lnTo>
                      <a:pt x="51041" y="134886"/>
                    </a:lnTo>
                    <a:lnTo>
                      <a:pt x="52997" y="136613"/>
                    </a:lnTo>
                    <a:lnTo>
                      <a:pt x="53886" y="135318"/>
                    </a:lnTo>
                    <a:lnTo>
                      <a:pt x="54724" y="133946"/>
                    </a:lnTo>
                    <a:lnTo>
                      <a:pt x="58902" y="128282"/>
                    </a:lnTo>
                    <a:lnTo>
                      <a:pt x="62331" y="124333"/>
                    </a:lnTo>
                    <a:lnTo>
                      <a:pt x="65836" y="120573"/>
                    </a:lnTo>
                    <a:close/>
                  </a:path>
                  <a:path w="1426845" h="632459">
                    <a:moveTo>
                      <a:pt x="202399" y="294284"/>
                    </a:moveTo>
                    <a:lnTo>
                      <a:pt x="200533" y="284899"/>
                    </a:lnTo>
                    <a:lnTo>
                      <a:pt x="202260" y="276123"/>
                    </a:lnTo>
                    <a:lnTo>
                      <a:pt x="197891" y="278638"/>
                    </a:lnTo>
                    <a:lnTo>
                      <a:pt x="193548" y="278739"/>
                    </a:lnTo>
                    <a:lnTo>
                      <a:pt x="192328" y="278269"/>
                    </a:lnTo>
                    <a:lnTo>
                      <a:pt x="191147" y="277596"/>
                    </a:lnTo>
                    <a:lnTo>
                      <a:pt x="188823" y="279908"/>
                    </a:lnTo>
                    <a:lnTo>
                      <a:pt x="186321" y="282155"/>
                    </a:lnTo>
                    <a:lnTo>
                      <a:pt x="183502" y="284264"/>
                    </a:lnTo>
                    <a:lnTo>
                      <a:pt x="184734" y="289128"/>
                    </a:lnTo>
                    <a:lnTo>
                      <a:pt x="185724" y="289001"/>
                    </a:lnTo>
                    <a:lnTo>
                      <a:pt x="193065" y="287858"/>
                    </a:lnTo>
                    <a:lnTo>
                      <a:pt x="193560" y="288226"/>
                    </a:lnTo>
                    <a:lnTo>
                      <a:pt x="202399" y="294284"/>
                    </a:lnTo>
                    <a:close/>
                  </a:path>
                  <a:path w="1426845" h="632459">
                    <a:moveTo>
                      <a:pt x="215074" y="357390"/>
                    </a:moveTo>
                    <a:lnTo>
                      <a:pt x="214998" y="355104"/>
                    </a:lnTo>
                    <a:lnTo>
                      <a:pt x="214439" y="352831"/>
                    </a:lnTo>
                    <a:lnTo>
                      <a:pt x="214096" y="350558"/>
                    </a:lnTo>
                    <a:lnTo>
                      <a:pt x="212598" y="351675"/>
                    </a:lnTo>
                    <a:lnTo>
                      <a:pt x="210654" y="352615"/>
                    </a:lnTo>
                    <a:lnTo>
                      <a:pt x="209232" y="353771"/>
                    </a:lnTo>
                    <a:lnTo>
                      <a:pt x="211226" y="354952"/>
                    </a:lnTo>
                    <a:lnTo>
                      <a:pt x="213207" y="356158"/>
                    </a:lnTo>
                    <a:lnTo>
                      <a:pt x="215061" y="357517"/>
                    </a:lnTo>
                    <a:lnTo>
                      <a:pt x="215074" y="357390"/>
                    </a:lnTo>
                    <a:close/>
                  </a:path>
                  <a:path w="1426845" h="632459">
                    <a:moveTo>
                      <a:pt x="219824" y="195046"/>
                    </a:moveTo>
                    <a:lnTo>
                      <a:pt x="217843" y="192849"/>
                    </a:lnTo>
                    <a:lnTo>
                      <a:pt x="216192" y="189395"/>
                    </a:lnTo>
                    <a:lnTo>
                      <a:pt x="212852" y="188493"/>
                    </a:lnTo>
                    <a:lnTo>
                      <a:pt x="211632" y="188391"/>
                    </a:lnTo>
                    <a:lnTo>
                      <a:pt x="210375" y="188366"/>
                    </a:lnTo>
                    <a:lnTo>
                      <a:pt x="211175" y="191731"/>
                    </a:lnTo>
                    <a:lnTo>
                      <a:pt x="211874" y="195097"/>
                    </a:lnTo>
                    <a:lnTo>
                      <a:pt x="212407" y="198437"/>
                    </a:lnTo>
                    <a:lnTo>
                      <a:pt x="213220" y="198412"/>
                    </a:lnTo>
                    <a:lnTo>
                      <a:pt x="214045" y="198361"/>
                    </a:lnTo>
                    <a:lnTo>
                      <a:pt x="214706" y="198132"/>
                    </a:lnTo>
                    <a:lnTo>
                      <a:pt x="216547" y="197497"/>
                    </a:lnTo>
                    <a:lnTo>
                      <a:pt x="218135" y="196113"/>
                    </a:lnTo>
                    <a:lnTo>
                      <a:pt x="219824" y="195046"/>
                    </a:lnTo>
                    <a:close/>
                  </a:path>
                  <a:path w="1426845" h="632459">
                    <a:moveTo>
                      <a:pt x="229565" y="356768"/>
                    </a:moveTo>
                    <a:lnTo>
                      <a:pt x="229298" y="353402"/>
                    </a:lnTo>
                    <a:lnTo>
                      <a:pt x="222326" y="351040"/>
                    </a:lnTo>
                    <a:lnTo>
                      <a:pt x="220281" y="355498"/>
                    </a:lnTo>
                    <a:lnTo>
                      <a:pt x="217970" y="359854"/>
                    </a:lnTo>
                    <a:lnTo>
                      <a:pt x="219036" y="360730"/>
                    </a:lnTo>
                    <a:lnTo>
                      <a:pt x="220192" y="361530"/>
                    </a:lnTo>
                    <a:lnTo>
                      <a:pt x="222148" y="363334"/>
                    </a:lnTo>
                    <a:lnTo>
                      <a:pt x="222986" y="364299"/>
                    </a:lnTo>
                    <a:lnTo>
                      <a:pt x="223875" y="365213"/>
                    </a:lnTo>
                    <a:lnTo>
                      <a:pt x="226987" y="361581"/>
                    </a:lnTo>
                    <a:lnTo>
                      <a:pt x="229565" y="356768"/>
                    </a:lnTo>
                    <a:close/>
                  </a:path>
                  <a:path w="1426845" h="632459">
                    <a:moveTo>
                      <a:pt x="231724" y="210591"/>
                    </a:moveTo>
                    <a:lnTo>
                      <a:pt x="229882" y="208940"/>
                    </a:lnTo>
                    <a:lnTo>
                      <a:pt x="227215" y="208178"/>
                    </a:lnTo>
                    <a:lnTo>
                      <a:pt x="225501" y="208495"/>
                    </a:lnTo>
                    <a:lnTo>
                      <a:pt x="224193" y="208495"/>
                    </a:lnTo>
                    <a:lnTo>
                      <a:pt x="225971" y="201269"/>
                    </a:lnTo>
                    <a:lnTo>
                      <a:pt x="223824" y="201803"/>
                    </a:lnTo>
                    <a:lnTo>
                      <a:pt x="221665" y="202285"/>
                    </a:lnTo>
                    <a:lnTo>
                      <a:pt x="217957" y="203352"/>
                    </a:lnTo>
                    <a:lnTo>
                      <a:pt x="216458" y="204101"/>
                    </a:lnTo>
                    <a:lnTo>
                      <a:pt x="214350" y="204571"/>
                    </a:lnTo>
                    <a:lnTo>
                      <a:pt x="213283" y="204685"/>
                    </a:lnTo>
                    <a:lnTo>
                      <a:pt x="213563" y="207187"/>
                    </a:lnTo>
                    <a:lnTo>
                      <a:pt x="213855" y="212115"/>
                    </a:lnTo>
                    <a:lnTo>
                      <a:pt x="214236" y="212178"/>
                    </a:lnTo>
                    <a:lnTo>
                      <a:pt x="214528" y="212788"/>
                    </a:lnTo>
                    <a:lnTo>
                      <a:pt x="215315" y="213639"/>
                    </a:lnTo>
                    <a:lnTo>
                      <a:pt x="214833" y="213906"/>
                    </a:lnTo>
                    <a:lnTo>
                      <a:pt x="213969" y="214464"/>
                    </a:lnTo>
                    <a:lnTo>
                      <a:pt x="214007" y="215595"/>
                    </a:lnTo>
                    <a:lnTo>
                      <a:pt x="214122" y="216763"/>
                    </a:lnTo>
                    <a:lnTo>
                      <a:pt x="214122" y="219113"/>
                    </a:lnTo>
                    <a:lnTo>
                      <a:pt x="214033" y="221830"/>
                    </a:lnTo>
                    <a:lnTo>
                      <a:pt x="215887" y="221488"/>
                    </a:lnTo>
                    <a:lnTo>
                      <a:pt x="217766" y="220764"/>
                    </a:lnTo>
                    <a:lnTo>
                      <a:pt x="222719" y="218516"/>
                    </a:lnTo>
                    <a:lnTo>
                      <a:pt x="228739" y="214528"/>
                    </a:lnTo>
                    <a:lnTo>
                      <a:pt x="229958" y="213690"/>
                    </a:lnTo>
                    <a:lnTo>
                      <a:pt x="231063" y="212369"/>
                    </a:lnTo>
                    <a:lnTo>
                      <a:pt x="231724" y="210591"/>
                    </a:lnTo>
                    <a:close/>
                  </a:path>
                  <a:path w="1426845" h="632459">
                    <a:moveTo>
                      <a:pt x="241668" y="180505"/>
                    </a:moveTo>
                    <a:lnTo>
                      <a:pt x="240804" y="174536"/>
                    </a:lnTo>
                    <a:lnTo>
                      <a:pt x="236791" y="163588"/>
                    </a:lnTo>
                    <a:lnTo>
                      <a:pt x="241122" y="155232"/>
                    </a:lnTo>
                    <a:lnTo>
                      <a:pt x="230466" y="154901"/>
                    </a:lnTo>
                    <a:lnTo>
                      <a:pt x="228777" y="162636"/>
                    </a:lnTo>
                    <a:lnTo>
                      <a:pt x="224701" y="162140"/>
                    </a:lnTo>
                    <a:lnTo>
                      <a:pt x="216801" y="157378"/>
                    </a:lnTo>
                    <a:lnTo>
                      <a:pt x="211607" y="157670"/>
                    </a:lnTo>
                    <a:lnTo>
                      <a:pt x="208216" y="162280"/>
                    </a:lnTo>
                    <a:lnTo>
                      <a:pt x="206184" y="165506"/>
                    </a:lnTo>
                    <a:lnTo>
                      <a:pt x="204228" y="168821"/>
                    </a:lnTo>
                    <a:lnTo>
                      <a:pt x="205663" y="172326"/>
                    </a:lnTo>
                    <a:lnTo>
                      <a:pt x="206273" y="174104"/>
                    </a:lnTo>
                    <a:lnTo>
                      <a:pt x="207860" y="171831"/>
                    </a:lnTo>
                    <a:lnTo>
                      <a:pt x="209867" y="172796"/>
                    </a:lnTo>
                    <a:lnTo>
                      <a:pt x="215836" y="175933"/>
                    </a:lnTo>
                    <a:lnTo>
                      <a:pt x="220421" y="178346"/>
                    </a:lnTo>
                    <a:lnTo>
                      <a:pt x="222935" y="177457"/>
                    </a:lnTo>
                    <a:lnTo>
                      <a:pt x="225171" y="169938"/>
                    </a:lnTo>
                    <a:lnTo>
                      <a:pt x="227685" y="168186"/>
                    </a:lnTo>
                    <a:lnTo>
                      <a:pt x="228663" y="167055"/>
                    </a:lnTo>
                    <a:lnTo>
                      <a:pt x="230619" y="173964"/>
                    </a:lnTo>
                    <a:lnTo>
                      <a:pt x="231724" y="179539"/>
                    </a:lnTo>
                    <a:lnTo>
                      <a:pt x="234556" y="185953"/>
                    </a:lnTo>
                    <a:lnTo>
                      <a:pt x="238620" y="185762"/>
                    </a:lnTo>
                    <a:lnTo>
                      <a:pt x="241084" y="186283"/>
                    </a:lnTo>
                    <a:lnTo>
                      <a:pt x="241185" y="183413"/>
                    </a:lnTo>
                    <a:lnTo>
                      <a:pt x="241668" y="180505"/>
                    </a:lnTo>
                    <a:close/>
                  </a:path>
                  <a:path w="1426845" h="632459">
                    <a:moveTo>
                      <a:pt x="291376" y="232549"/>
                    </a:moveTo>
                    <a:lnTo>
                      <a:pt x="287680" y="222415"/>
                    </a:lnTo>
                    <a:lnTo>
                      <a:pt x="277761" y="217982"/>
                    </a:lnTo>
                    <a:lnTo>
                      <a:pt x="275869" y="216369"/>
                    </a:lnTo>
                    <a:lnTo>
                      <a:pt x="278028" y="209194"/>
                    </a:lnTo>
                    <a:lnTo>
                      <a:pt x="274688" y="205778"/>
                    </a:lnTo>
                    <a:lnTo>
                      <a:pt x="271830" y="202565"/>
                    </a:lnTo>
                    <a:lnTo>
                      <a:pt x="268351" y="202463"/>
                    </a:lnTo>
                    <a:lnTo>
                      <a:pt x="266560" y="208407"/>
                    </a:lnTo>
                    <a:lnTo>
                      <a:pt x="266560" y="213067"/>
                    </a:lnTo>
                    <a:lnTo>
                      <a:pt x="268719" y="214845"/>
                    </a:lnTo>
                    <a:lnTo>
                      <a:pt x="268655" y="218681"/>
                    </a:lnTo>
                    <a:lnTo>
                      <a:pt x="267817" y="222059"/>
                    </a:lnTo>
                    <a:lnTo>
                      <a:pt x="260515" y="224828"/>
                    </a:lnTo>
                    <a:lnTo>
                      <a:pt x="255155" y="232181"/>
                    </a:lnTo>
                    <a:lnTo>
                      <a:pt x="247078" y="225018"/>
                    </a:lnTo>
                    <a:lnTo>
                      <a:pt x="242404" y="225996"/>
                    </a:lnTo>
                    <a:lnTo>
                      <a:pt x="238417" y="227241"/>
                    </a:lnTo>
                    <a:lnTo>
                      <a:pt x="239318" y="229082"/>
                    </a:lnTo>
                    <a:lnTo>
                      <a:pt x="239776" y="231482"/>
                    </a:lnTo>
                    <a:lnTo>
                      <a:pt x="247116" y="237490"/>
                    </a:lnTo>
                    <a:lnTo>
                      <a:pt x="253326" y="241947"/>
                    </a:lnTo>
                    <a:lnTo>
                      <a:pt x="259321" y="246456"/>
                    </a:lnTo>
                    <a:lnTo>
                      <a:pt x="267220" y="242862"/>
                    </a:lnTo>
                    <a:lnTo>
                      <a:pt x="268922" y="237832"/>
                    </a:lnTo>
                    <a:lnTo>
                      <a:pt x="263131" y="231609"/>
                    </a:lnTo>
                    <a:lnTo>
                      <a:pt x="277355" y="227774"/>
                    </a:lnTo>
                    <a:lnTo>
                      <a:pt x="275894" y="230149"/>
                    </a:lnTo>
                    <a:lnTo>
                      <a:pt x="274548" y="231927"/>
                    </a:lnTo>
                    <a:lnTo>
                      <a:pt x="273037" y="235432"/>
                    </a:lnTo>
                    <a:lnTo>
                      <a:pt x="272999" y="237236"/>
                    </a:lnTo>
                    <a:lnTo>
                      <a:pt x="272694" y="238912"/>
                    </a:lnTo>
                    <a:lnTo>
                      <a:pt x="277660" y="238252"/>
                    </a:lnTo>
                    <a:lnTo>
                      <a:pt x="284276" y="239331"/>
                    </a:lnTo>
                    <a:lnTo>
                      <a:pt x="291376" y="232549"/>
                    </a:lnTo>
                    <a:close/>
                  </a:path>
                  <a:path w="1426845" h="632459">
                    <a:moveTo>
                      <a:pt x="291579" y="552577"/>
                    </a:moveTo>
                    <a:lnTo>
                      <a:pt x="276479" y="563156"/>
                    </a:lnTo>
                    <a:lnTo>
                      <a:pt x="274396" y="558596"/>
                    </a:lnTo>
                    <a:lnTo>
                      <a:pt x="273215" y="554507"/>
                    </a:lnTo>
                    <a:lnTo>
                      <a:pt x="268554" y="548068"/>
                    </a:lnTo>
                    <a:lnTo>
                      <a:pt x="265163" y="543674"/>
                    </a:lnTo>
                    <a:lnTo>
                      <a:pt x="259334" y="543394"/>
                    </a:lnTo>
                    <a:lnTo>
                      <a:pt x="257492" y="544410"/>
                    </a:lnTo>
                    <a:lnTo>
                      <a:pt x="256298" y="546074"/>
                    </a:lnTo>
                    <a:lnTo>
                      <a:pt x="256628" y="553478"/>
                    </a:lnTo>
                    <a:lnTo>
                      <a:pt x="265163" y="550621"/>
                    </a:lnTo>
                    <a:lnTo>
                      <a:pt x="269468" y="570776"/>
                    </a:lnTo>
                    <a:lnTo>
                      <a:pt x="265391" y="566851"/>
                    </a:lnTo>
                    <a:lnTo>
                      <a:pt x="264388" y="559384"/>
                    </a:lnTo>
                    <a:lnTo>
                      <a:pt x="256997" y="559333"/>
                    </a:lnTo>
                    <a:lnTo>
                      <a:pt x="257568" y="567296"/>
                    </a:lnTo>
                    <a:lnTo>
                      <a:pt x="258267" y="575208"/>
                    </a:lnTo>
                    <a:lnTo>
                      <a:pt x="259105" y="583031"/>
                    </a:lnTo>
                    <a:lnTo>
                      <a:pt x="260096" y="590791"/>
                    </a:lnTo>
                    <a:lnTo>
                      <a:pt x="261556" y="590715"/>
                    </a:lnTo>
                    <a:lnTo>
                      <a:pt x="263359" y="590384"/>
                    </a:lnTo>
                    <a:lnTo>
                      <a:pt x="266039" y="583844"/>
                    </a:lnTo>
                    <a:lnTo>
                      <a:pt x="267893" y="577596"/>
                    </a:lnTo>
                    <a:lnTo>
                      <a:pt x="269913" y="571436"/>
                    </a:lnTo>
                    <a:lnTo>
                      <a:pt x="277507" y="577138"/>
                    </a:lnTo>
                    <a:lnTo>
                      <a:pt x="284480" y="572579"/>
                    </a:lnTo>
                    <a:lnTo>
                      <a:pt x="289128" y="567029"/>
                    </a:lnTo>
                    <a:lnTo>
                      <a:pt x="291477" y="560400"/>
                    </a:lnTo>
                    <a:lnTo>
                      <a:pt x="291579" y="552577"/>
                    </a:lnTo>
                    <a:close/>
                  </a:path>
                  <a:path w="1426845" h="632459">
                    <a:moveTo>
                      <a:pt x="295871" y="168300"/>
                    </a:moveTo>
                    <a:lnTo>
                      <a:pt x="294106" y="162585"/>
                    </a:lnTo>
                    <a:lnTo>
                      <a:pt x="292252" y="158280"/>
                    </a:lnTo>
                    <a:lnTo>
                      <a:pt x="291096" y="155257"/>
                    </a:lnTo>
                    <a:lnTo>
                      <a:pt x="292849" y="150812"/>
                    </a:lnTo>
                    <a:lnTo>
                      <a:pt x="294449" y="147408"/>
                    </a:lnTo>
                    <a:lnTo>
                      <a:pt x="295744" y="142735"/>
                    </a:lnTo>
                    <a:lnTo>
                      <a:pt x="294601" y="140944"/>
                    </a:lnTo>
                    <a:lnTo>
                      <a:pt x="293344" y="139636"/>
                    </a:lnTo>
                    <a:lnTo>
                      <a:pt x="290791" y="140550"/>
                    </a:lnTo>
                    <a:lnTo>
                      <a:pt x="287820" y="147269"/>
                    </a:lnTo>
                    <a:lnTo>
                      <a:pt x="285534" y="153276"/>
                    </a:lnTo>
                    <a:lnTo>
                      <a:pt x="283044" y="159473"/>
                    </a:lnTo>
                    <a:lnTo>
                      <a:pt x="276669" y="157441"/>
                    </a:lnTo>
                    <a:lnTo>
                      <a:pt x="270954" y="157314"/>
                    </a:lnTo>
                    <a:lnTo>
                      <a:pt x="268401" y="161251"/>
                    </a:lnTo>
                    <a:lnTo>
                      <a:pt x="265760" y="165138"/>
                    </a:lnTo>
                    <a:lnTo>
                      <a:pt x="263385" y="169176"/>
                    </a:lnTo>
                    <a:lnTo>
                      <a:pt x="263144" y="169608"/>
                    </a:lnTo>
                    <a:lnTo>
                      <a:pt x="264401" y="171729"/>
                    </a:lnTo>
                    <a:lnTo>
                      <a:pt x="270192" y="171526"/>
                    </a:lnTo>
                    <a:lnTo>
                      <a:pt x="275463" y="170967"/>
                    </a:lnTo>
                    <a:lnTo>
                      <a:pt x="283819" y="170497"/>
                    </a:lnTo>
                    <a:lnTo>
                      <a:pt x="286931" y="170522"/>
                    </a:lnTo>
                    <a:lnTo>
                      <a:pt x="291503" y="170726"/>
                    </a:lnTo>
                    <a:lnTo>
                      <a:pt x="293535" y="171945"/>
                    </a:lnTo>
                    <a:lnTo>
                      <a:pt x="295287" y="170611"/>
                    </a:lnTo>
                    <a:lnTo>
                      <a:pt x="295871" y="168300"/>
                    </a:lnTo>
                    <a:close/>
                  </a:path>
                  <a:path w="1426845" h="632459">
                    <a:moveTo>
                      <a:pt x="296557" y="349034"/>
                    </a:moveTo>
                    <a:lnTo>
                      <a:pt x="289140" y="341617"/>
                    </a:lnTo>
                    <a:lnTo>
                      <a:pt x="287159" y="341147"/>
                    </a:lnTo>
                    <a:lnTo>
                      <a:pt x="280022" y="345401"/>
                    </a:lnTo>
                    <a:lnTo>
                      <a:pt x="283489" y="332994"/>
                    </a:lnTo>
                    <a:lnTo>
                      <a:pt x="287007" y="332994"/>
                    </a:lnTo>
                    <a:lnTo>
                      <a:pt x="290817" y="333870"/>
                    </a:lnTo>
                    <a:lnTo>
                      <a:pt x="291465" y="332803"/>
                    </a:lnTo>
                    <a:lnTo>
                      <a:pt x="292684" y="330822"/>
                    </a:lnTo>
                    <a:lnTo>
                      <a:pt x="292836" y="327431"/>
                    </a:lnTo>
                    <a:lnTo>
                      <a:pt x="290537" y="320852"/>
                    </a:lnTo>
                    <a:lnTo>
                      <a:pt x="288290" y="316776"/>
                    </a:lnTo>
                    <a:lnTo>
                      <a:pt x="284873" y="311480"/>
                    </a:lnTo>
                    <a:lnTo>
                      <a:pt x="282498" y="310896"/>
                    </a:lnTo>
                    <a:lnTo>
                      <a:pt x="280758" y="309905"/>
                    </a:lnTo>
                    <a:lnTo>
                      <a:pt x="280136" y="311505"/>
                    </a:lnTo>
                    <a:lnTo>
                      <a:pt x="279095" y="313093"/>
                    </a:lnTo>
                    <a:lnTo>
                      <a:pt x="278917" y="316115"/>
                    </a:lnTo>
                    <a:lnTo>
                      <a:pt x="279946" y="317563"/>
                    </a:lnTo>
                    <a:lnTo>
                      <a:pt x="280644" y="319430"/>
                    </a:lnTo>
                    <a:lnTo>
                      <a:pt x="278206" y="319620"/>
                    </a:lnTo>
                    <a:lnTo>
                      <a:pt x="276402" y="320205"/>
                    </a:lnTo>
                    <a:lnTo>
                      <a:pt x="271322" y="318693"/>
                    </a:lnTo>
                    <a:lnTo>
                      <a:pt x="267881" y="317119"/>
                    </a:lnTo>
                    <a:lnTo>
                      <a:pt x="264363" y="315747"/>
                    </a:lnTo>
                    <a:lnTo>
                      <a:pt x="267233" y="328307"/>
                    </a:lnTo>
                    <a:lnTo>
                      <a:pt x="267957" y="328587"/>
                    </a:lnTo>
                    <a:lnTo>
                      <a:pt x="268363" y="328904"/>
                    </a:lnTo>
                    <a:lnTo>
                      <a:pt x="278206" y="326694"/>
                    </a:lnTo>
                    <a:lnTo>
                      <a:pt x="277685" y="331609"/>
                    </a:lnTo>
                    <a:lnTo>
                      <a:pt x="276034" y="334441"/>
                    </a:lnTo>
                    <a:lnTo>
                      <a:pt x="273570" y="339204"/>
                    </a:lnTo>
                    <a:lnTo>
                      <a:pt x="271614" y="342176"/>
                    </a:lnTo>
                    <a:lnTo>
                      <a:pt x="277990" y="349859"/>
                    </a:lnTo>
                    <a:lnTo>
                      <a:pt x="274497" y="357797"/>
                    </a:lnTo>
                    <a:lnTo>
                      <a:pt x="275259" y="366712"/>
                    </a:lnTo>
                    <a:lnTo>
                      <a:pt x="276352" y="368071"/>
                    </a:lnTo>
                    <a:lnTo>
                      <a:pt x="276999" y="369481"/>
                    </a:lnTo>
                    <a:lnTo>
                      <a:pt x="278358" y="368388"/>
                    </a:lnTo>
                    <a:lnTo>
                      <a:pt x="279806" y="367423"/>
                    </a:lnTo>
                    <a:lnTo>
                      <a:pt x="282308" y="364947"/>
                    </a:lnTo>
                    <a:lnTo>
                      <a:pt x="283502" y="363537"/>
                    </a:lnTo>
                    <a:lnTo>
                      <a:pt x="285940" y="359676"/>
                    </a:lnTo>
                    <a:lnTo>
                      <a:pt x="288544" y="354723"/>
                    </a:lnTo>
                    <a:lnTo>
                      <a:pt x="286994" y="353568"/>
                    </a:lnTo>
                    <a:lnTo>
                      <a:pt x="296557" y="349034"/>
                    </a:lnTo>
                    <a:close/>
                  </a:path>
                  <a:path w="1426845" h="632459">
                    <a:moveTo>
                      <a:pt x="311264" y="493026"/>
                    </a:moveTo>
                    <a:lnTo>
                      <a:pt x="309067" y="492353"/>
                    </a:lnTo>
                    <a:lnTo>
                      <a:pt x="306705" y="491947"/>
                    </a:lnTo>
                    <a:lnTo>
                      <a:pt x="303720" y="490931"/>
                    </a:lnTo>
                    <a:lnTo>
                      <a:pt x="300913" y="495693"/>
                    </a:lnTo>
                    <a:lnTo>
                      <a:pt x="299212" y="498259"/>
                    </a:lnTo>
                    <a:lnTo>
                      <a:pt x="298157" y="499859"/>
                    </a:lnTo>
                    <a:lnTo>
                      <a:pt x="296710" y="501916"/>
                    </a:lnTo>
                    <a:lnTo>
                      <a:pt x="297408" y="506399"/>
                    </a:lnTo>
                    <a:lnTo>
                      <a:pt x="298894" y="509155"/>
                    </a:lnTo>
                    <a:lnTo>
                      <a:pt x="300977" y="513410"/>
                    </a:lnTo>
                    <a:lnTo>
                      <a:pt x="302044" y="514959"/>
                    </a:lnTo>
                    <a:lnTo>
                      <a:pt x="304888" y="517474"/>
                    </a:lnTo>
                    <a:lnTo>
                      <a:pt x="306844" y="518375"/>
                    </a:lnTo>
                    <a:lnTo>
                      <a:pt x="308622" y="519480"/>
                    </a:lnTo>
                    <a:lnTo>
                      <a:pt x="308978" y="518845"/>
                    </a:lnTo>
                    <a:lnTo>
                      <a:pt x="309841" y="517563"/>
                    </a:lnTo>
                    <a:lnTo>
                      <a:pt x="310222" y="508355"/>
                    </a:lnTo>
                    <a:lnTo>
                      <a:pt x="310502" y="503910"/>
                    </a:lnTo>
                    <a:lnTo>
                      <a:pt x="309981" y="501561"/>
                    </a:lnTo>
                    <a:lnTo>
                      <a:pt x="309765" y="500367"/>
                    </a:lnTo>
                    <a:lnTo>
                      <a:pt x="310705" y="500024"/>
                    </a:lnTo>
                    <a:lnTo>
                      <a:pt x="311264" y="493026"/>
                    </a:lnTo>
                    <a:close/>
                  </a:path>
                  <a:path w="1426845" h="632459">
                    <a:moveTo>
                      <a:pt x="312407" y="604329"/>
                    </a:moveTo>
                    <a:lnTo>
                      <a:pt x="311772" y="595922"/>
                    </a:lnTo>
                    <a:lnTo>
                      <a:pt x="308241" y="595630"/>
                    </a:lnTo>
                    <a:lnTo>
                      <a:pt x="305485" y="592416"/>
                    </a:lnTo>
                    <a:lnTo>
                      <a:pt x="299847" y="588213"/>
                    </a:lnTo>
                    <a:lnTo>
                      <a:pt x="294259" y="587019"/>
                    </a:lnTo>
                    <a:lnTo>
                      <a:pt x="292874" y="588391"/>
                    </a:lnTo>
                    <a:lnTo>
                      <a:pt x="290080" y="591134"/>
                    </a:lnTo>
                    <a:lnTo>
                      <a:pt x="289166" y="595807"/>
                    </a:lnTo>
                    <a:lnTo>
                      <a:pt x="287489" y="599694"/>
                    </a:lnTo>
                    <a:lnTo>
                      <a:pt x="299173" y="596938"/>
                    </a:lnTo>
                    <a:lnTo>
                      <a:pt x="300240" y="596925"/>
                    </a:lnTo>
                    <a:lnTo>
                      <a:pt x="301739" y="603504"/>
                    </a:lnTo>
                    <a:lnTo>
                      <a:pt x="290182" y="607822"/>
                    </a:lnTo>
                    <a:lnTo>
                      <a:pt x="290537" y="612292"/>
                    </a:lnTo>
                    <a:lnTo>
                      <a:pt x="294043" y="619010"/>
                    </a:lnTo>
                    <a:lnTo>
                      <a:pt x="312407" y="604329"/>
                    </a:lnTo>
                    <a:close/>
                  </a:path>
                  <a:path w="1426845" h="632459">
                    <a:moveTo>
                      <a:pt x="312648" y="478790"/>
                    </a:moveTo>
                    <a:lnTo>
                      <a:pt x="311924" y="479602"/>
                    </a:lnTo>
                    <a:lnTo>
                      <a:pt x="311759" y="480682"/>
                    </a:lnTo>
                    <a:lnTo>
                      <a:pt x="312280" y="482003"/>
                    </a:lnTo>
                    <a:lnTo>
                      <a:pt x="312394" y="480898"/>
                    </a:lnTo>
                    <a:lnTo>
                      <a:pt x="312648" y="478790"/>
                    </a:lnTo>
                    <a:close/>
                  </a:path>
                  <a:path w="1426845" h="632459">
                    <a:moveTo>
                      <a:pt x="332663" y="217970"/>
                    </a:moveTo>
                    <a:lnTo>
                      <a:pt x="332625" y="214998"/>
                    </a:lnTo>
                    <a:lnTo>
                      <a:pt x="332016" y="212979"/>
                    </a:lnTo>
                    <a:lnTo>
                      <a:pt x="320408" y="201815"/>
                    </a:lnTo>
                    <a:lnTo>
                      <a:pt x="324612" y="192430"/>
                    </a:lnTo>
                    <a:lnTo>
                      <a:pt x="321754" y="190207"/>
                    </a:lnTo>
                    <a:lnTo>
                      <a:pt x="320382" y="188658"/>
                    </a:lnTo>
                    <a:lnTo>
                      <a:pt x="319163" y="189903"/>
                    </a:lnTo>
                    <a:lnTo>
                      <a:pt x="316839" y="191198"/>
                    </a:lnTo>
                    <a:lnTo>
                      <a:pt x="317220" y="201256"/>
                    </a:lnTo>
                    <a:lnTo>
                      <a:pt x="311492" y="201612"/>
                    </a:lnTo>
                    <a:lnTo>
                      <a:pt x="305155" y="201383"/>
                    </a:lnTo>
                    <a:lnTo>
                      <a:pt x="304939" y="201549"/>
                    </a:lnTo>
                    <a:lnTo>
                      <a:pt x="305816" y="212318"/>
                    </a:lnTo>
                    <a:lnTo>
                      <a:pt x="303733" y="216446"/>
                    </a:lnTo>
                    <a:lnTo>
                      <a:pt x="296506" y="217982"/>
                    </a:lnTo>
                    <a:lnTo>
                      <a:pt x="295656" y="217970"/>
                    </a:lnTo>
                    <a:lnTo>
                      <a:pt x="294741" y="220916"/>
                    </a:lnTo>
                    <a:lnTo>
                      <a:pt x="293852" y="222478"/>
                    </a:lnTo>
                    <a:lnTo>
                      <a:pt x="295744" y="223278"/>
                    </a:lnTo>
                    <a:lnTo>
                      <a:pt x="297929" y="225145"/>
                    </a:lnTo>
                    <a:lnTo>
                      <a:pt x="305676" y="222923"/>
                    </a:lnTo>
                    <a:lnTo>
                      <a:pt x="311696" y="220421"/>
                    </a:lnTo>
                    <a:lnTo>
                      <a:pt x="318147" y="218071"/>
                    </a:lnTo>
                    <a:lnTo>
                      <a:pt x="317436" y="216230"/>
                    </a:lnTo>
                    <a:lnTo>
                      <a:pt x="316877" y="215277"/>
                    </a:lnTo>
                    <a:lnTo>
                      <a:pt x="316306" y="212191"/>
                    </a:lnTo>
                    <a:lnTo>
                      <a:pt x="316115" y="210083"/>
                    </a:lnTo>
                    <a:lnTo>
                      <a:pt x="315836" y="207987"/>
                    </a:lnTo>
                    <a:lnTo>
                      <a:pt x="317665" y="208851"/>
                    </a:lnTo>
                    <a:lnTo>
                      <a:pt x="319925" y="209296"/>
                    </a:lnTo>
                    <a:lnTo>
                      <a:pt x="323405" y="213080"/>
                    </a:lnTo>
                    <a:lnTo>
                      <a:pt x="324840" y="216179"/>
                    </a:lnTo>
                    <a:lnTo>
                      <a:pt x="327812" y="219773"/>
                    </a:lnTo>
                    <a:lnTo>
                      <a:pt x="329552" y="220116"/>
                    </a:lnTo>
                    <a:lnTo>
                      <a:pt x="330911" y="220802"/>
                    </a:lnTo>
                    <a:lnTo>
                      <a:pt x="331533" y="219379"/>
                    </a:lnTo>
                    <a:lnTo>
                      <a:pt x="332663" y="217970"/>
                    </a:lnTo>
                    <a:close/>
                  </a:path>
                  <a:path w="1426845" h="632459">
                    <a:moveTo>
                      <a:pt x="433070" y="118935"/>
                    </a:moveTo>
                    <a:lnTo>
                      <a:pt x="426262" y="115519"/>
                    </a:lnTo>
                    <a:lnTo>
                      <a:pt x="420497" y="117398"/>
                    </a:lnTo>
                    <a:lnTo>
                      <a:pt x="415048" y="120688"/>
                    </a:lnTo>
                    <a:lnTo>
                      <a:pt x="409257" y="121488"/>
                    </a:lnTo>
                    <a:lnTo>
                      <a:pt x="408495" y="121272"/>
                    </a:lnTo>
                    <a:lnTo>
                      <a:pt x="405726" y="128206"/>
                    </a:lnTo>
                    <a:lnTo>
                      <a:pt x="403720" y="132194"/>
                    </a:lnTo>
                    <a:lnTo>
                      <a:pt x="403123" y="131229"/>
                    </a:lnTo>
                    <a:lnTo>
                      <a:pt x="402336" y="130390"/>
                    </a:lnTo>
                    <a:lnTo>
                      <a:pt x="401828" y="128079"/>
                    </a:lnTo>
                    <a:lnTo>
                      <a:pt x="402310" y="126517"/>
                    </a:lnTo>
                    <a:lnTo>
                      <a:pt x="400316" y="121081"/>
                    </a:lnTo>
                    <a:lnTo>
                      <a:pt x="397979" y="121958"/>
                    </a:lnTo>
                    <a:lnTo>
                      <a:pt x="394931" y="127241"/>
                    </a:lnTo>
                    <a:lnTo>
                      <a:pt x="386930" y="125425"/>
                    </a:lnTo>
                    <a:lnTo>
                      <a:pt x="388239" y="128498"/>
                    </a:lnTo>
                    <a:lnTo>
                      <a:pt x="388708" y="132664"/>
                    </a:lnTo>
                    <a:lnTo>
                      <a:pt x="395427" y="137883"/>
                    </a:lnTo>
                    <a:lnTo>
                      <a:pt x="400888" y="140004"/>
                    </a:lnTo>
                    <a:lnTo>
                      <a:pt x="403631" y="141452"/>
                    </a:lnTo>
                    <a:lnTo>
                      <a:pt x="401281" y="146215"/>
                    </a:lnTo>
                    <a:lnTo>
                      <a:pt x="399376" y="149593"/>
                    </a:lnTo>
                    <a:lnTo>
                      <a:pt x="397776" y="154012"/>
                    </a:lnTo>
                    <a:lnTo>
                      <a:pt x="399592" y="155613"/>
                    </a:lnTo>
                    <a:lnTo>
                      <a:pt x="400418" y="156870"/>
                    </a:lnTo>
                    <a:lnTo>
                      <a:pt x="406260" y="150583"/>
                    </a:lnTo>
                    <a:lnTo>
                      <a:pt x="410527" y="151511"/>
                    </a:lnTo>
                    <a:lnTo>
                      <a:pt x="417042" y="155676"/>
                    </a:lnTo>
                    <a:lnTo>
                      <a:pt x="414489" y="144157"/>
                    </a:lnTo>
                    <a:lnTo>
                      <a:pt x="416445" y="142633"/>
                    </a:lnTo>
                    <a:lnTo>
                      <a:pt x="421741" y="136232"/>
                    </a:lnTo>
                    <a:lnTo>
                      <a:pt x="411670" y="135432"/>
                    </a:lnTo>
                    <a:lnTo>
                      <a:pt x="415264" y="131330"/>
                    </a:lnTo>
                    <a:lnTo>
                      <a:pt x="417626" y="127622"/>
                    </a:lnTo>
                    <a:lnTo>
                      <a:pt x="424294" y="122555"/>
                    </a:lnTo>
                    <a:lnTo>
                      <a:pt x="428574" y="121145"/>
                    </a:lnTo>
                    <a:lnTo>
                      <a:pt x="433070" y="118935"/>
                    </a:lnTo>
                    <a:close/>
                  </a:path>
                  <a:path w="1426845" h="632459">
                    <a:moveTo>
                      <a:pt x="501015" y="232308"/>
                    </a:moveTo>
                    <a:lnTo>
                      <a:pt x="496303" y="228625"/>
                    </a:lnTo>
                    <a:lnTo>
                      <a:pt x="491972" y="227152"/>
                    </a:lnTo>
                    <a:lnTo>
                      <a:pt x="488010" y="225209"/>
                    </a:lnTo>
                    <a:lnTo>
                      <a:pt x="487400" y="228180"/>
                    </a:lnTo>
                    <a:lnTo>
                      <a:pt x="483311" y="229628"/>
                    </a:lnTo>
                    <a:lnTo>
                      <a:pt x="478637" y="230251"/>
                    </a:lnTo>
                    <a:lnTo>
                      <a:pt x="468274" y="237515"/>
                    </a:lnTo>
                    <a:lnTo>
                      <a:pt x="461835" y="237401"/>
                    </a:lnTo>
                    <a:lnTo>
                      <a:pt x="453923" y="232714"/>
                    </a:lnTo>
                    <a:lnTo>
                      <a:pt x="451612" y="232765"/>
                    </a:lnTo>
                    <a:lnTo>
                      <a:pt x="450443" y="234569"/>
                    </a:lnTo>
                    <a:lnTo>
                      <a:pt x="449770" y="236969"/>
                    </a:lnTo>
                    <a:lnTo>
                      <a:pt x="454863" y="243408"/>
                    </a:lnTo>
                    <a:lnTo>
                      <a:pt x="459092" y="249453"/>
                    </a:lnTo>
                    <a:lnTo>
                      <a:pt x="467106" y="255778"/>
                    </a:lnTo>
                    <a:lnTo>
                      <a:pt x="472401" y="254190"/>
                    </a:lnTo>
                    <a:lnTo>
                      <a:pt x="476783" y="253974"/>
                    </a:lnTo>
                    <a:lnTo>
                      <a:pt x="477393" y="251269"/>
                    </a:lnTo>
                    <a:lnTo>
                      <a:pt x="474192" y="249897"/>
                    </a:lnTo>
                    <a:lnTo>
                      <a:pt x="471017" y="248767"/>
                    </a:lnTo>
                    <a:lnTo>
                      <a:pt x="467880" y="247510"/>
                    </a:lnTo>
                    <a:lnTo>
                      <a:pt x="467525" y="247383"/>
                    </a:lnTo>
                    <a:lnTo>
                      <a:pt x="467334" y="246773"/>
                    </a:lnTo>
                    <a:lnTo>
                      <a:pt x="472147" y="242709"/>
                    </a:lnTo>
                    <a:lnTo>
                      <a:pt x="478421" y="241427"/>
                    </a:lnTo>
                    <a:lnTo>
                      <a:pt x="484632" y="239966"/>
                    </a:lnTo>
                    <a:lnTo>
                      <a:pt x="487133" y="237515"/>
                    </a:lnTo>
                    <a:lnTo>
                      <a:pt x="489331" y="235356"/>
                    </a:lnTo>
                    <a:lnTo>
                      <a:pt x="489419" y="235178"/>
                    </a:lnTo>
                    <a:lnTo>
                      <a:pt x="492925" y="236778"/>
                    </a:lnTo>
                    <a:lnTo>
                      <a:pt x="496709" y="237871"/>
                    </a:lnTo>
                    <a:lnTo>
                      <a:pt x="498589" y="238150"/>
                    </a:lnTo>
                    <a:lnTo>
                      <a:pt x="500418" y="238518"/>
                    </a:lnTo>
                    <a:lnTo>
                      <a:pt x="500240" y="236029"/>
                    </a:lnTo>
                    <a:lnTo>
                      <a:pt x="500418" y="235178"/>
                    </a:lnTo>
                    <a:lnTo>
                      <a:pt x="501015" y="232308"/>
                    </a:lnTo>
                    <a:close/>
                  </a:path>
                  <a:path w="1426845" h="632459">
                    <a:moveTo>
                      <a:pt x="507403" y="3060"/>
                    </a:moveTo>
                    <a:lnTo>
                      <a:pt x="506463" y="1841"/>
                    </a:lnTo>
                    <a:lnTo>
                      <a:pt x="502539" y="1676"/>
                    </a:lnTo>
                    <a:lnTo>
                      <a:pt x="498475" y="2070"/>
                    </a:lnTo>
                    <a:lnTo>
                      <a:pt x="489673" y="0"/>
                    </a:lnTo>
                    <a:lnTo>
                      <a:pt x="486054" y="800"/>
                    </a:lnTo>
                    <a:lnTo>
                      <a:pt x="483438" y="5499"/>
                    </a:lnTo>
                    <a:lnTo>
                      <a:pt x="480631" y="10541"/>
                    </a:lnTo>
                    <a:lnTo>
                      <a:pt x="477151" y="13995"/>
                    </a:lnTo>
                    <a:lnTo>
                      <a:pt x="469442" y="11328"/>
                    </a:lnTo>
                    <a:lnTo>
                      <a:pt x="466775" y="14655"/>
                    </a:lnTo>
                    <a:lnTo>
                      <a:pt x="465289" y="17106"/>
                    </a:lnTo>
                    <a:lnTo>
                      <a:pt x="468464" y="20789"/>
                    </a:lnTo>
                    <a:lnTo>
                      <a:pt x="469353" y="20523"/>
                    </a:lnTo>
                    <a:lnTo>
                      <a:pt x="473798" y="20828"/>
                    </a:lnTo>
                    <a:lnTo>
                      <a:pt x="478548" y="22072"/>
                    </a:lnTo>
                    <a:lnTo>
                      <a:pt x="482727" y="21361"/>
                    </a:lnTo>
                    <a:lnTo>
                      <a:pt x="485470" y="15811"/>
                    </a:lnTo>
                    <a:lnTo>
                      <a:pt x="485622" y="15087"/>
                    </a:lnTo>
                    <a:lnTo>
                      <a:pt x="487984" y="14211"/>
                    </a:lnTo>
                    <a:lnTo>
                      <a:pt x="498513" y="15773"/>
                    </a:lnTo>
                    <a:lnTo>
                      <a:pt x="502742" y="9080"/>
                    </a:lnTo>
                    <a:lnTo>
                      <a:pt x="507403" y="3060"/>
                    </a:lnTo>
                    <a:close/>
                  </a:path>
                  <a:path w="1426845" h="632459">
                    <a:moveTo>
                      <a:pt x="523392" y="198374"/>
                    </a:moveTo>
                    <a:lnTo>
                      <a:pt x="515620" y="195199"/>
                    </a:lnTo>
                    <a:lnTo>
                      <a:pt x="514299" y="190703"/>
                    </a:lnTo>
                    <a:lnTo>
                      <a:pt x="522097" y="183807"/>
                    </a:lnTo>
                    <a:lnTo>
                      <a:pt x="521627" y="181038"/>
                    </a:lnTo>
                    <a:lnTo>
                      <a:pt x="521893" y="179095"/>
                    </a:lnTo>
                    <a:lnTo>
                      <a:pt x="519696" y="179463"/>
                    </a:lnTo>
                    <a:lnTo>
                      <a:pt x="516890" y="179070"/>
                    </a:lnTo>
                    <a:lnTo>
                      <a:pt x="511556" y="183718"/>
                    </a:lnTo>
                    <a:lnTo>
                      <a:pt x="508215" y="187794"/>
                    </a:lnTo>
                    <a:lnTo>
                      <a:pt x="504202" y="192100"/>
                    </a:lnTo>
                    <a:lnTo>
                      <a:pt x="505320" y="178422"/>
                    </a:lnTo>
                    <a:lnTo>
                      <a:pt x="504380" y="177038"/>
                    </a:lnTo>
                    <a:lnTo>
                      <a:pt x="491934" y="172770"/>
                    </a:lnTo>
                    <a:lnTo>
                      <a:pt x="496328" y="172097"/>
                    </a:lnTo>
                    <a:lnTo>
                      <a:pt x="501548" y="172758"/>
                    </a:lnTo>
                    <a:lnTo>
                      <a:pt x="502907" y="165862"/>
                    </a:lnTo>
                    <a:lnTo>
                      <a:pt x="494411" y="164007"/>
                    </a:lnTo>
                    <a:lnTo>
                      <a:pt x="498767" y="155879"/>
                    </a:lnTo>
                    <a:lnTo>
                      <a:pt x="500392" y="156044"/>
                    </a:lnTo>
                    <a:lnTo>
                      <a:pt x="501243" y="156298"/>
                    </a:lnTo>
                    <a:lnTo>
                      <a:pt x="504659" y="155765"/>
                    </a:lnTo>
                    <a:lnTo>
                      <a:pt x="509854" y="154660"/>
                    </a:lnTo>
                    <a:lnTo>
                      <a:pt x="502234" y="148297"/>
                    </a:lnTo>
                    <a:lnTo>
                      <a:pt x="499110" y="146989"/>
                    </a:lnTo>
                    <a:lnTo>
                      <a:pt x="498119" y="140462"/>
                    </a:lnTo>
                    <a:lnTo>
                      <a:pt x="498602" y="135496"/>
                    </a:lnTo>
                    <a:lnTo>
                      <a:pt x="498602" y="130086"/>
                    </a:lnTo>
                    <a:lnTo>
                      <a:pt x="489153" y="127622"/>
                    </a:lnTo>
                    <a:lnTo>
                      <a:pt x="491299" y="125895"/>
                    </a:lnTo>
                    <a:lnTo>
                      <a:pt x="490067" y="122491"/>
                    </a:lnTo>
                    <a:lnTo>
                      <a:pt x="489026" y="118973"/>
                    </a:lnTo>
                    <a:lnTo>
                      <a:pt x="487121" y="114922"/>
                    </a:lnTo>
                    <a:lnTo>
                      <a:pt x="485089" y="114922"/>
                    </a:lnTo>
                    <a:lnTo>
                      <a:pt x="483831" y="114554"/>
                    </a:lnTo>
                    <a:lnTo>
                      <a:pt x="482257" y="122212"/>
                    </a:lnTo>
                    <a:lnTo>
                      <a:pt x="475856" y="123990"/>
                    </a:lnTo>
                    <a:lnTo>
                      <a:pt x="475081" y="126187"/>
                    </a:lnTo>
                    <a:lnTo>
                      <a:pt x="478878" y="135178"/>
                    </a:lnTo>
                    <a:lnTo>
                      <a:pt x="484492" y="132092"/>
                    </a:lnTo>
                    <a:lnTo>
                      <a:pt x="489508" y="132842"/>
                    </a:lnTo>
                    <a:lnTo>
                      <a:pt x="492518" y="139814"/>
                    </a:lnTo>
                    <a:lnTo>
                      <a:pt x="488759" y="142328"/>
                    </a:lnTo>
                    <a:lnTo>
                      <a:pt x="483273" y="147726"/>
                    </a:lnTo>
                    <a:lnTo>
                      <a:pt x="490372" y="156146"/>
                    </a:lnTo>
                    <a:lnTo>
                      <a:pt x="484974" y="158953"/>
                    </a:lnTo>
                    <a:lnTo>
                      <a:pt x="482320" y="160185"/>
                    </a:lnTo>
                    <a:lnTo>
                      <a:pt x="483006" y="161594"/>
                    </a:lnTo>
                    <a:lnTo>
                      <a:pt x="483438" y="163182"/>
                    </a:lnTo>
                    <a:lnTo>
                      <a:pt x="486752" y="167259"/>
                    </a:lnTo>
                    <a:lnTo>
                      <a:pt x="489356" y="169964"/>
                    </a:lnTo>
                    <a:lnTo>
                      <a:pt x="491921" y="172770"/>
                    </a:lnTo>
                    <a:lnTo>
                      <a:pt x="488086" y="173189"/>
                    </a:lnTo>
                    <a:lnTo>
                      <a:pt x="484886" y="175983"/>
                    </a:lnTo>
                    <a:lnTo>
                      <a:pt x="488492" y="178447"/>
                    </a:lnTo>
                    <a:lnTo>
                      <a:pt x="493890" y="183642"/>
                    </a:lnTo>
                    <a:lnTo>
                      <a:pt x="496341" y="189484"/>
                    </a:lnTo>
                    <a:lnTo>
                      <a:pt x="496620" y="195834"/>
                    </a:lnTo>
                    <a:lnTo>
                      <a:pt x="495554" y="202565"/>
                    </a:lnTo>
                    <a:lnTo>
                      <a:pt x="504698" y="206095"/>
                    </a:lnTo>
                    <a:lnTo>
                      <a:pt x="511911" y="206667"/>
                    </a:lnTo>
                    <a:lnTo>
                      <a:pt x="517906" y="204139"/>
                    </a:lnTo>
                    <a:lnTo>
                      <a:pt x="523392" y="198374"/>
                    </a:lnTo>
                    <a:close/>
                  </a:path>
                  <a:path w="1426845" h="632459">
                    <a:moveTo>
                      <a:pt x="545236" y="334111"/>
                    </a:moveTo>
                    <a:lnTo>
                      <a:pt x="544004" y="330962"/>
                    </a:lnTo>
                    <a:lnTo>
                      <a:pt x="540804" y="330276"/>
                    </a:lnTo>
                    <a:lnTo>
                      <a:pt x="536321" y="330276"/>
                    </a:lnTo>
                    <a:lnTo>
                      <a:pt x="533806" y="331228"/>
                    </a:lnTo>
                    <a:lnTo>
                      <a:pt x="532599" y="331495"/>
                    </a:lnTo>
                    <a:lnTo>
                      <a:pt x="516293" y="295681"/>
                    </a:lnTo>
                    <a:lnTo>
                      <a:pt x="509384" y="289864"/>
                    </a:lnTo>
                    <a:lnTo>
                      <a:pt x="506857" y="289788"/>
                    </a:lnTo>
                    <a:lnTo>
                      <a:pt x="504786" y="289166"/>
                    </a:lnTo>
                    <a:lnTo>
                      <a:pt x="505396" y="291033"/>
                    </a:lnTo>
                    <a:lnTo>
                      <a:pt x="505548" y="293281"/>
                    </a:lnTo>
                    <a:lnTo>
                      <a:pt x="509409" y="297891"/>
                    </a:lnTo>
                    <a:lnTo>
                      <a:pt x="511086" y="300469"/>
                    </a:lnTo>
                    <a:lnTo>
                      <a:pt x="504913" y="304838"/>
                    </a:lnTo>
                    <a:lnTo>
                      <a:pt x="504037" y="307187"/>
                    </a:lnTo>
                    <a:lnTo>
                      <a:pt x="502793" y="309016"/>
                    </a:lnTo>
                    <a:lnTo>
                      <a:pt x="505307" y="309118"/>
                    </a:lnTo>
                    <a:lnTo>
                      <a:pt x="507847" y="309384"/>
                    </a:lnTo>
                    <a:lnTo>
                      <a:pt x="514146" y="309156"/>
                    </a:lnTo>
                    <a:lnTo>
                      <a:pt x="521030" y="308546"/>
                    </a:lnTo>
                    <a:lnTo>
                      <a:pt x="522363" y="324281"/>
                    </a:lnTo>
                    <a:lnTo>
                      <a:pt x="510628" y="326313"/>
                    </a:lnTo>
                    <a:lnTo>
                      <a:pt x="511619" y="329615"/>
                    </a:lnTo>
                    <a:lnTo>
                      <a:pt x="512470" y="332943"/>
                    </a:lnTo>
                    <a:lnTo>
                      <a:pt x="514286" y="337807"/>
                    </a:lnTo>
                    <a:lnTo>
                      <a:pt x="515493" y="339242"/>
                    </a:lnTo>
                    <a:lnTo>
                      <a:pt x="516432" y="340791"/>
                    </a:lnTo>
                    <a:lnTo>
                      <a:pt x="520979" y="334759"/>
                    </a:lnTo>
                    <a:lnTo>
                      <a:pt x="523240" y="332105"/>
                    </a:lnTo>
                    <a:lnTo>
                      <a:pt x="524548" y="333298"/>
                    </a:lnTo>
                    <a:lnTo>
                      <a:pt x="527011" y="334543"/>
                    </a:lnTo>
                    <a:lnTo>
                      <a:pt x="526872" y="340360"/>
                    </a:lnTo>
                    <a:lnTo>
                      <a:pt x="525970" y="344982"/>
                    </a:lnTo>
                    <a:lnTo>
                      <a:pt x="525348" y="349618"/>
                    </a:lnTo>
                    <a:lnTo>
                      <a:pt x="524497" y="351409"/>
                    </a:lnTo>
                    <a:lnTo>
                      <a:pt x="531799" y="355638"/>
                    </a:lnTo>
                    <a:lnTo>
                      <a:pt x="535381" y="357911"/>
                    </a:lnTo>
                    <a:lnTo>
                      <a:pt x="535686" y="356704"/>
                    </a:lnTo>
                    <a:lnTo>
                      <a:pt x="536829" y="350075"/>
                    </a:lnTo>
                    <a:lnTo>
                      <a:pt x="535673" y="342620"/>
                    </a:lnTo>
                    <a:lnTo>
                      <a:pt x="543712" y="338848"/>
                    </a:lnTo>
                    <a:lnTo>
                      <a:pt x="544868" y="338302"/>
                    </a:lnTo>
                    <a:lnTo>
                      <a:pt x="545236" y="334111"/>
                    </a:lnTo>
                    <a:close/>
                  </a:path>
                  <a:path w="1426845" h="632459">
                    <a:moveTo>
                      <a:pt x="554901" y="197954"/>
                    </a:moveTo>
                    <a:lnTo>
                      <a:pt x="549605" y="194386"/>
                    </a:lnTo>
                    <a:lnTo>
                      <a:pt x="543699" y="191744"/>
                    </a:lnTo>
                    <a:lnTo>
                      <a:pt x="537375" y="188455"/>
                    </a:lnTo>
                    <a:lnTo>
                      <a:pt x="535025" y="194221"/>
                    </a:lnTo>
                    <a:lnTo>
                      <a:pt x="533146" y="197688"/>
                    </a:lnTo>
                    <a:lnTo>
                      <a:pt x="530885" y="206692"/>
                    </a:lnTo>
                    <a:lnTo>
                      <a:pt x="531495" y="212890"/>
                    </a:lnTo>
                    <a:lnTo>
                      <a:pt x="523671" y="214376"/>
                    </a:lnTo>
                    <a:lnTo>
                      <a:pt x="523151" y="217957"/>
                    </a:lnTo>
                    <a:lnTo>
                      <a:pt x="526376" y="222072"/>
                    </a:lnTo>
                    <a:lnTo>
                      <a:pt x="533158" y="228422"/>
                    </a:lnTo>
                    <a:lnTo>
                      <a:pt x="534936" y="229666"/>
                    </a:lnTo>
                    <a:lnTo>
                      <a:pt x="536752" y="228688"/>
                    </a:lnTo>
                    <a:lnTo>
                      <a:pt x="537603" y="227114"/>
                    </a:lnTo>
                    <a:lnTo>
                      <a:pt x="538670" y="224624"/>
                    </a:lnTo>
                    <a:lnTo>
                      <a:pt x="538073" y="222618"/>
                    </a:lnTo>
                    <a:lnTo>
                      <a:pt x="545846" y="216458"/>
                    </a:lnTo>
                    <a:lnTo>
                      <a:pt x="544334" y="211620"/>
                    </a:lnTo>
                    <a:lnTo>
                      <a:pt x="537260" y="207467"/>
                    </a:lnTo>
                    <a:lnTo>
                      <a:pt x="547128" y="198805"/>
                    </a:lnTo>
                    <a:lnTo>
                      <a:pt x="550748" y="205689"/>
                    </a:lnTo>
                    <a:lnTo>
                      <a:pt x="553199" y="206019"/>
                    </a:lnTo>
                    <a:lnTo>
                      <a:pt x="554215" y="200609"/>
                    </a:lnTo>
                    <a:lnTo>
                      <a:pt x="554901" y="197954"/>
                    </a:lnTo>
                    <a:close/>
                  </a:path>
                  <a:path w="1426845" h="632459">
                    <a:moveTo>
                      <a:pt x="559206" y="122135"/>
                    </a:moveTo>
                    <a:lnTo>
                      <a:pt x="556641" y="111887"/>
                    </a:lnTo>
                    <a:lnTo>
                      <a:pt x="555142" y="110934"/>
                    </a:lnTo>
                    <a:lnTo>
                      <a:pt x="544195" y="112966"/>
                    </a:lnTo>
                    <a:lnTo>
                      <a:pt x="542620" y="112255"/>
                    </a:lnTo>
                    <a:lnTo>
                      <a:pt x="532041" y="109982"/>
                    </a:lnTo>
                    <a:lnTo>
                      <a:pt x="532663" y="103568"/>
                    </a:lnTo>
                    <a:lnTo>
                      <a:pt x="534238" y="94818"/>
                    </a:lnTo>
                    <a:lnTo>
                      <a:pt x="533285" y="92811"/>
                    </a:lnTo>
                    <a:lnTo>
                      <a:pt x="532917" y="90919"/>
                    </a:lnTo>
                    <a:lnTo>
                      <a:pt x="531469" y="92189"/>
                    </a:lnTo>
                    <a:lnTo>
                      <a:pt x="528815" y="93408"/>
                    </a:lnTo>
                    <a:lnTo>
                      <a:pt x="528764" y="94729"/>
                    </a:lnTo>
                    <a:lnTo>
                      <a:pt x="528472" y="101955"/>
                    </a:lnTo>
                    <a:lnTo>
                      <a:pt x="523125" y="104025"/>
                    </a:lnTo>
                    <a:lnTo>
                      <a:pt x="514985" y="108394"/>
                    </a:lnTo>
                    <a:lnTo>
                      <a:pt x="512267" y="110629"/>
                    </a:lnTo>
                    <a:lnTo>
                      <a:pt x="509397" y="112610"/>
                    </a:lnTo>
                    <a:lnTo>
                      <a:pt x="513207" y="112699"/>
                    </a:lnTo>
                    <a:lnTo>
                      <a:pt x="517144" y="113423"/>
                    </a:lnTo>
                    <a:lnTo>
                      <a:pt x="530961" y="110744"/>
                    </a:lnTo>
                    <a:lnTo>
                      <a:pt x="536816" y="116293"/>
                    </a:lnTo>
                    <a:lnTo>
                      <a:pt x="534047" y="128612"/>
                    </a:lnTo>
                    <a:lnTo>
                      <a:pt x="534047" y="131152"/>
                    </a:lnTo>
                    <a:lnTo>
                      <a:pt x="533793" y="133642"/>
                    </a:lnTo>
                    <a:lnTo>
                      <a:pt x="534200" y="134162"/>
                    </a:lnTo>
                    <a:lnTo>
                      <a:pt x="544372" y="125133"/>
                    </a:lnTo>
                    <a:lnTo>
                      <a:pt x="549160" y="130048"/>
                    </a:lnTo>
                    <a:lnTo>
                      <a:pt x="553986" y="124066"/>
                    </a:lnTo>
                    <a:lnTo>
                      <a:pt x="559206" y="122135"/>
                    </a:lnTo>
                    <a:close/>
                  </a:path>
                  <a:path w="1426845" h="632459">
                    <a:moveTo>
                      <a:pt x="562775" y="32816"/>
                    </a:moveTo>
                    <a:lnTo>
                      <a:pt x="559879" y="29692"/>
                    </a:lnTo>
                    <a:lnTo>
                      <a:pt x="559346" y="27978"/>
                    </a:lnTo>
                    <a:lnTo>
                      <a:pt x="559701" y="26200"/>
                    </a:lnTo>
                    <a:lnTo>
                      <a:pt x="557466" y="24587"/>
                    </a:lnTo>
                    <a:lnTo>
                      <a:pt x="553212" y="21170"/>
                    </a:lnTo>
                    <a:lnTo>
                      <a:pt x="551586" y="22377"/>
                    </a:lnTo>
                    <a:lnTo>
                      <a:pt x="550075" y="23672"/>
                    </a:lnTo>
                    <a:lnTo>
                      <a:pt x="548982" y="25260"/>
                    </a:lnTo>
                    <a:lnTo>
                      <a:pt x="547611" y="27292"/>
                    </a:lnTo>
                    <a:lnTo>
                      <a:pt x="550113" y="32004"/>
                    </a:lnTo>
                    <a:lnTo>
                      <a:pt x="550964" y="35941"/>
                    </a:lnTo>
                    <a:lnTo>
                      <a:pt x="544893" y="39204"/>
                    </a:lnTo>
                    <a:lnTo>
                      <a:pt x="543585" y="43878"/>
                    </a:lnTo>
                    <a:lnTo>
                      <a:pt x="545134" y="49161"/>
                    </a:lnTo>
                    <a:lnTo>
                      <a:pt x="547636" y="54279"/>
                    </a:lnTo>
                    <a:lnTo>
                      <a:pt x="532815" y="55702"/>
                    </a:lnTo>
                    <a:lnTo>
                      <a:pt x="534606" y="60769"/>
                    </a:lnTo>
                    <a:lnTo>
                      <a:pt x="535762" y="66230"/>
                    </a:lnTo>
                    <a:lnTo>
                      <a:pt x="539343" y="71882"/>
                    </a:lnTo>
                    <a:lnTo>
                      <a:pt x="544982" y="70002"/>
                    </a:lnTo>
                    <a:lnTo>
                      <a:pt x="548373" y="69557"/>
                    </a:lnTo>
                    <a:lnTo>
                      <a:pt x="548043" y="67005"/>
                    </a:lnTo>
                    <a:lnTo>
                      <a:pt x="540321" y="61429"/>
                    </a:lnTo>
                    <a:lnTo>
                      <a:pt x="545134" y="62331"/>
                    </a:lnTo>
                    <a:lnTo>
                      <a:pt x="548741" y="64909"/>
                    </a:lnTo>
                    <a:lnTo>
                      <a:pt x="553110" y="67157"/>
                    </a:lnTo>
                    <a:lnTo>
                      <a:pt x="556488" y="64046"/>
                    </a:lnTo>
                    <a:lnTo>
                      <a:pt x="554888" y="56921"/>
                    </a:lnTo>
                    <a:lnTo>
                      <a:pt x="552818" y="50977"/>
                    </a:lnTo>
                    <a:lnTo>
                      <a:pt x="550786" y="44373"/>
                    </a:lnTo>
                    <a:lnTo>
                      <a:pt x="554012" y="42494"/>
                    </a:lnTo>
                    <a:lnTo>
                      <a:pt x="557758" y="40982"/>
                    </a:lnTo>
                    <a:lnTo>
                      <a:pt x="561949" y="37109"/>
                    </a:lnTo>
                    <a:lnTo>
                      <a:pt x="562775" y="32816"/>
                    </a:lnTo>
                    <a:close/>
                  </a:path>
                  <a:path w="1426845" h="632459">
                    <a:moveTo>
                      <a:pt x="610400" y="116090"/>
                    </a:moveTo>
                    <a:lnTo>
                      <a:pt x="595160" y="114084"/>
                    </a:lnTo>
                    <a:lnTo>
                      <a:pt x="594588" y="112433"/>
                    </a:lnTo>
                    <a:lnTo>
                      <a:pt x="594207" y="110121"/>
                    </a:lnTo>
                    <a:lnTo>
                      <a:pt x="591985" y="106692"/>
                    </a:lnTo>
                    <a:lnTo>
                      <a:pt x="590054" y="105676"/>
                    </a:lnTo>
                    <a:lnTo>
                      <a:pt x="588518" y="104394"/>
                    </a:lnTo>
                    <a:lnTo>
                      <a:pt x="587971" y="106299"/>
                    </a:lnTo>
                    <a:lnTo>
                      <a:pt x="587222" y="108191"/>
                    </a:lnTo>
                    <a:lnTo>
                      <a:pt x="586689" y="112166"/>
                    </a:lnTo>
                    <a:lnTo>
                      <a:pt x="586892" y="114249"/>
                    </a:lnTo>
                    <a:lnTo>
                      <a:pt x="586892" y="116319"/>
                    </a:lnTo>
                    <a:lnTo>
                      <a:pt x="584263" y="117551"/>
                    </a:lnTo>
                    <a:lnTo>
                      <a:pt x="582549" y="114566"/>
                    </a:lnTo>
                    <a:lnTo>
                      <a:pt x="580275" y="111760"/>
                    </a:lnTo>
                    <a:lnTo>
                      <a:pt x="577926" y="104355"/>
                    </a:lnTo>
                    <a:lnTo>
                      <a:pt x="576783" y="102082"/>
                    </a:lnTo>
                    <a:lnTo>
                      <a:pt x="571627" y="107276"/>
                    </a:lnTo>
                    <a:lnTo>
                      <a:pt x="570204" y="108064"/>
                    </a:lnTo>
                    <a:lnTo>
                      <a:pt x="564984" y="111391"/>
                    </a:lnTo>
                    <a:lnTo>
                      <a:pt x="565289" y="113309"/>
                    </a:lnTo>
                    <a:lnTo>
                      <a:pt x="570649" y="115824"/>
                    </a:lnTo>
                    <a:lnTo>
                      <a:pt x="571474" y="117322"/>
                    </a:lnTo>
                    <a:lnTo>
                      <a:pt x="572490" y="118414"/>
                    </a:lnTo>
                    <a:lnTo>
                      <a:pt x="586447" y="125755"/>
                    </a:lnTo>
                    <a:lnTo>
                      <a:pt x="589216" y="125628"/>
                    </a:lnTo>
                    <a:lnTo>
                      <a:pt x="592239" y="124688"/>
                    </a:lnTo>
                    <a:lnTo>
                      <a:pt x="594664" y="125526"/>
                    </a:lnTo>
                    <a:lnTo>
                      <a:pt x="606767" y="129717"/>
                    </a:lnTo>
                    <a:lnTo>
                      <a:pt x="607199" y="129628"/>
                    </a:lnTo>
                    <a:lnTo>
                      <a:pt x="610400" y="116090"/>
                    </a:lnTo>
                    <a:close/>
                  </a:path>
                  <a:path w="1426845" h="632459">
                    <a:moveTo>
                      <a:pt x="624509" y="329526"/>
                    </a:moveTo>
                    <a:lnTo>
                      <a:pt x="623290" y="326351"/>
                    </a:lnTo>
                    <a:lnTo>
                      <a:pt x="620649" y="325374"/>
                    </a:lnTo>
                    <a:lnTo>
                      <a:pt x="615505" y="323126"/>
                    </a:lnTo>
                    <a:lnTo>
                      <a:pt x="614413" y="328523"/>
                    </a:lnTo>
                    <a:lnTo>
                      <a:pt x="614565" y="335114"/>
                    </a:lnTo>
                    <a:lnTo>
                      <a:pt x="605002" y="335013"/>
                    </a:lnTo>
                    <a:lnTo>
                      <a:pt x="606069" y="332955"/>
                    </a:lnTo>
                    <a:lnTo>
                      <a:pt x="607314" y="331597"/>
                    </a:lnTo>
                    <a:lnTo>
                      <a:pt x="607326" y="328218"/>
                    </a:lnTo>
                    <a:lnTo>
                      <a:pt x="606437" y="326199"/>
                    </a:lnTo>
                    <a:lnTo>
                      <a:pt x="605929" y="324180"/>
                    </a:lnTo>
                    <a:lnTo>
                      <a:pt x="604240" y="325081"/>
                    </a:lnTo>
                    <a:lnTo>
                      <a:pt x="602348" y="325755"/>
                    </a:lnTo>
                    <a:lnTo>
                      <a:pt x="593839" y="332574"/>
                    </a:lnTo>
                    <a:lnTo>
                      <a:pt x="597928" y="336765"/>
                    </a:lnTo>
                    <a:lnTo>
                      <a:pt x="604253" y="341706"/>
                    </a:lnTo>
                    <a:lnTo>
                      <a:pt x="605967" y="342290"/>
                    </a:lnTo>
                    <a:lnTo>
                      <a:pt x="608431" y="343573"/>
                    </a:lnTo>
                    <a:lnTo>
                      <a:pt x="606590" y="344678"/>
                    </a:lnTo>
                    <a:lnTo>
                      <a:pt x="605777" y="345478"/>
                    </a:lnTo>
                    <a:lnTo>
                      <a:pt x="601103" y="346443"/>
                    </a:lnTo>
                    <a:lnTo>
                      <a:pt x="597306" y="347014"/>
                    </a:lnTo>
                    <a:lnTo>
                      <a:pt x="593534" y="347662"/>
                    </a:lnTo>
                    <a:lnTo>
                      <a:pt x="596353" y="349910"/>
                    </a:lnTo>
                    <a:lnTo>
                      <a:pt x="599020" y="352450"/>
                    </a:lnTo>
                    <a:lnTo>
                      <a:pt x="608571" y="358546"/>
                    </a:lnTo>
                    <a:lnTo>
                      <a:pt x="611809" y="356895"/>
                    </a:lnTo>
                    <a:lnTo>
                      <a:pt x="615645" y="345452"/>
                    </a:lnTo>
                    <a:lnTo>
                      <a:pt x="617766" y="341591"/>
                    </a:lnTo>
                    <a:lnTo>
                      <a:pt x="623493" y="333451"/>
                    </a:lnTo>
                    <a:lnTo>
                      <a:pt x="624509" y="329526"/>
                    </a:lnTo>
                    <a:close/>
                  </a:path>
                  <a:path w="1426845" h="632459">
                    <a:moveTo>
                      <a:pt x="633984" y="88747"/>
                    </a:moveTo>
                    <a:lnTo>
                      <a:pt x="628015" y="79959"/>
                    </a:lnTo>
                    <a:lnTo>
                      <a:pt x="628383" y="79286"/>
                    </a:lnTo>
                    <a:lnTo>
                      <a:pt x="628904" y="78587"/>
                    </a:lnTo>
                    <a:lnTo>
                      <a:pt x="630313" y="74396"/>
                    </a:lnTo>
                    <a:lnTo>
                      <a:pt x="631685" y="70980"/>
                    </a:lnTo>
                    <a:lnTo>
                      <a:pt x="632206" y="66890"/>
                    </a:lnTo>
                    <a:lnTo>
                      <a:pt x="626554" y="64579"/>
                    </a:lnTo>
                    <a:lnTo>
                      <a:pt x="624078" y="67805"/>
                    </a:lnTo>
                    <a:lnTo>
                      <a:pt x="620255" y="76923"/>
                    </a:lnTo>
                    <a:lnTo>
                      <a:pt x="619582" y="79717"/>
                    </a:lnTo>
                    <a:lnTo>
                      <a:pt x="618705" y="82435"/>
                    </a:lnTo>
                    <a:lnTo>
                      <a:pt x="616419" y="82473"/>
                    </a:lnTo>
                    <a:lnTo>
                      <a:pt x="616318" y="72415"/>
                    </a:lnTo>
                    <a:lnTo>
                      <a:pt x="609180" y="71145"/>
                    </a:lnTo>
                    <a:lnTo>
                      <a:pt x="599427" y="70078"/>
                    </a:lnTo>
                    <a:lnTo>
                      <a:pt x="594220" y="71221"/>
                    </a:lnTo>
                    <a:lnTo>
                      <a:pt x="594144" y="72047"/>
                    </a:lnTo>
                    <a:lnTo>
                      <a:pt x="593813" y="76136"/>
                    </a:lnTo>
                    <a:lnTo>
                      <a:pt x="594804" y="80314"/>
                    </a:lnTo>
                    <a:lnTo>
                      <a:pt x="595477" y="85686"/>
                    </a:lnTo>
                    <a:lnTo>
                      <a:pt x="606793" y="78714"/>
                    </a:lnTo>
                    <a:lnTo>
                      <a:pt x="625246" y="106019"/>
                    </a:lnTo>
                    <a:lnTo>
                      <a:pt x="633082" y="101422"/>
                    </a:lnTo>
                    <a:lnTo>
                      <a:pt x="623468" y="95389"/>
                    </a:lnTo>
                    <a:lnTo>
                      <a:pt x="624852" y="90220"/>
                    </a:lnTo>
                    <a:lnTo>
                      <a:pt x="633945" y="88874"/>
                    </a:lnTo>
                    <a:lnTo>
                      <a:pt x="633984" y="88747"/>
                    </a:lnTo>
                    <a:close/>
                  </a:path>
                  <a:path w="1426845" h="632459">
                    <a:moveTo>
                      <a:pt x="654418" y="382739"/>
                    </a:moveTo>
                    <a:lnTo>
                      <a:pt x="653592" y="372033"/>
                    </a:lnTo>
                    <a:lnTo>
                      <a:pt x="653389" y="371843"/>
                    </a:lnTo>
                    <a:lnTo>
                      <a:pt x="642581" y="374294"/>
                    </a:lnTo>
                    <a:lnTo>
                      <a:pt x="636778" y="369874"/>
                    </a:lnTo>
                    <a:lnTo>
                      <a:pt x="635215" y="374561"/>
                    </a:lnTo>
                    <a:lnTo>
                      <a:pt x="634707" y="376326"/>
                    </a:lnTo>
                    <a:lnTo>
                      <a:pt x="631012" y="385330"/>
                    </a:lnTo>
                    <a:lnTo>
                      <a:pt x="625970" y="389966"/>
                    </a:lnTo>
                    <a:lnTo>
                      <a:pt x="619137" y="390448"/>
                    </a:lnTo>
                    <a:lnTo>
                      <a:pt x="610006" y="387007"/>
                    </a:lnTo>
                    <a:lnTo>
                      <a:pt x="608939" y="386461"/>
                    </a:lnTo>
                    <a:lnTo>
                      <a:pt x="607466" y="386715"/>
                    </a:lnTo>
                    <a:lnTo>
                      <a:pt x="606196" y="386600"/>
                    </a:lnTo>
                    <a:lnTo>
                      <a:pt x="606107" y="388099"/>
                    </a:lnTo>
                    <a:lnTo>
                      <a:pt x="605802" y="389610"/>
                    </a:lnTo>
                    <a:lnTo>
                      <a:pt x="606336" y="393979"/>
                    </a:lnTo>
                    <a:lnTo>
                      <a:pt x="607809" y="397027"/>
                    </a:lnTo>
                    <a:lnTo>
                      <a:pt x="606005" y="406095"/>
                    </a:lnTo>
                    <a:lnTo>
                      <a:pt x="608774" y="405803"/>
                    </a:lnTo>
                    <a:lnTo>
                      <a:pt x="613105" y="403999"/>
                    </a:lnTo>
                    <a:lnTo>
                      <a:pt x="616648" y="397332"/>
                    </a:lnTo>
                    <a:lnTo>
                      <a:pt x="618718" y="398894"/>
                    </a:lnTo>
                    <a:lnTo>
                      <a:pt x="621461" y="400088"/>
                    </a:lnTo>
                    <a:lnTo>
                      <a:pt x="623951" y="404291"/>
                    </a:lnTo>
                    <a:lnTo>
                      <a:pt x="624433" y="407416"/>
                    </a:lnTo>
                    <a:lnTo>
                      <a:pt x="622947" y="416674"/>
                    </a:lnTo>
                    <a:lnTo>
                      <a:pt x="627786" y="418896"/>
                    </a:lnTo>
                    <a:lnTo>
                      <a:pt x="634657" y="420941"/>
                    </a:lnTo>
                    <a:lnTo>
                      <a:pt x="637908" y="418566"/>
                    </a:lnTo>
                    <a:lnTo>
                      <a:pt x="640753" y="417588"/>
                    </a:lnTo>
                    <a:lnTo>
                      <a:pt x="632904" y="414020"/>
                    </a:lnTo>
                    <a:lnTo>
                      <a:pt x="632548" y="413562"/>
                    </a:lnTo>
                    <a:lnTo>
                      <a:pt x="631355" y="412521"/>
                    </a:lnTo>
                    <a:lnTo>
                      <a:pt x="633095" y="409397"/>
                    </a:lnTo>
                    <a:lnTo>
                      <a:pt x="635088" y="406171"/>
                    </a:lnTo>
                    <a:lnTo>
                      <a:pt x="637768" y="400608"/>
                    </a:lnTo>
                    <a:lnTo>
                      <a:pt x="638746" y="398233"/>
                    </a:lnTo>
                    <a:lnTo>
                      <a:pt x="639305" y="391629"/>
                    </a:lnTo>
                    <a:lnTo>
                      <a:pt x="639051" y="387311"/>
                    </a:lnTo>
                    <a:lnTo>
                      <a:pt x="639051" y="382219"/>
                    </a:lnTo>
                    <a:lnTo>
                      <a:pt x="650455" y="386321"/>
                    </a:lnTo>
                    <a:lnTo>
                      <a:pt x="654418" y="382739"/>
                    </a:lnTo>
                    <a:close/>
                  </a:path>
                  <a:path w="1426845" h="632459">
                    <a:moveTo>
                      <a:pt x="689508" y="118325"/>
                    </a:moveTo>
                    <a:lnTo>
                      <a:pt x="689368" y="118033"/>
                    </a:lnTo>
                    <a:lnTo>
                      <a:pt x="688911" y="117741"/>
                    </a:lnTo>
                    <a:lnTo>
                      <a:pt x="685038" y="116586"/>
                    </a:lnTo>
                    <a:lnTo>
                      <a:pt x="683907" y="105930"/>
                    </a:lnTo>
                    <a:lnTo>
                      <a:pt x="679272" y="108077"/>
                    </a:lnTo>
                    <a:lnTo>
                      <a:pt x="672566" y="111061"/>
                    </a:lnTo>
                    <a:lnTo>
                      <a:pt x="670636" y="110147"/>
                    </a:lnTo>
                    <a:lnTo>
                      <a:pt x="667512" y="110058"/>
                    </a:lnTo>
                    <a:lnTo>
                      <a:pt x="666038" y="110274"/>
                    </a:lnTo>
                    <a:lnTo>
                      <a:pt x="664552" y="110375"/>
                    </a:lnTo>
                    <a:lnTo>
                      <a:pt x="664832" y="111887"/>
                    </a:lnTo>
                    <a:lnTo>
                      <a:pt x="664908" y="113461"/>
                    </a:lnTo>
                    <a:lnTo>
                      <a:pt x="665899" y="116014"/>
                    </a:lnTo>
                    <a:lnTo>
                      <a:pt x="667245" y="118262"/>
                    </a:lnTo>
                    <a:lnTo>
                      <a:pt x="672033" y="117970"/>
                    </a:lnTo>
                    <a:lnTo>
                      <a:pt x="674484" y="117932"/>
                    </a:lnTo>
                    <a:lnTo>
                      <a:pt x="674738" y="116357"/>
                    </a:lnTo>
                    <a:lnTo>
                      <a:pt x="676008" y="117881"/>
                    </a:lnTo>
                    <a:lnTo>
                      <a:pt x="676897" y="117843"/>
                    </a:lnTo>
                    <a:lnTo>
                      <a:pt x="681101" y="117843"/>
                    </a:lnTo>
                    <a:lnTo>
                      <a:pt x="685304" y="118033"/>
                    </a:lnTo>
                    <a:lnTo>
                      <a:pt x="689508" y="118325"/>
                    </a:lnTo>
                    <a:close/>
                  </a:path>
                  <a:path w="1426845" h="632459">
                    <a:moveTo>
                      <a:pt x="690892" y="486943"/>
                    </a:moveTo>
                    <a:lnTo>
                      <a:pt x="689648" y="486575"/>
                    </a:lnTo>
                    <a:lnTo>
                      <a:pt x="687819" y="485482"/>
                    </a:lnTo>
                    <a:lnTo>
                      <a:pt x="681355" y="490791"/>
                    </a:lnTo>
                    <a:lnTo>
                      <a:pt x="677329" y="487641"/>
                    </a:lnTo>
                    <a:lnTo>
                      <a:pt x="670064" y="481050"/>
                    </a:lnTo>
                    <a:lnTo>
                      <a:pt x="666064" y="480034"/>
                    </a:lnTo>
                    <a:lnTo>
                      <a:pt x="662635" y="478370"/>
                    </a:lnTo>
                    <a:lnTo>
                      <a:pt x="659117" y="486257"/>
                    </a:lnTo>
                    <a:lnTo>
                      <a:pt x="669353" y="490461"/>
                    </a:lnTo>
                    <a:lnTo>
                      <a:pt x="663371" y="502170"/>
                    </a:lnTo>
                    <a:lnTo>
                      <a:pt x="660615" y="507746"/>
                    </a:lnTo>
                    <a:lnTo>
                      <a:pt x="657948" y="513638"/>
                    </a:lnTo>
                    <a:lnTo>
                      <a:pt x="657288" y="515150"/>
                    </a:lnTo>
                    <a:lnTo>
                      <a:pt x="659333" y="519658"/>
                    </a:lnTo>
                    <a:lnTo>
                      <a:pt x="665073" y="520319"/>
                    </a:lnTo>
                    <a:lnTo>
                      <a:pt x="671029" y="521335"/>
                    </a:lnTo>
                    <a:lnTo>
                      <a:pt x="677570" y="516445"/>
                    </a:lnTo>
                    <a:lnTo>
                      <a:pt x="677887" y="514527"/>
                    </a:lnTo>
                    <a:lnTo>
                      <a:pt x="678561" y="510476"/>
                    </a:lnTo>
                    <a:lnTo>
                      <a:pt x="680770" y="504609"/>
                    </a:lnTo>
                    <a:lnTo>
                      <a:pt x="680199" y="502945"/>
                    </a:lnTo>
                    <a:lnTo>
                      <a:pt x="680097" y="501459"/>
                    </a:lnTo>
                    <a:lnTo>
                      <a:pt x="678535" y="502043"/>
                    </a:lnTo>
                    <a:lnTo>
                      <a:pt x="676516" y="502170"/>
                    </a:lnTo>
                    <a:lnTo>
                      <a:pt x="675462" y="503262"/>
                    </a:lnTo>
                    <a:lnTo>
                      <a:pt x="672414" y="506310"/>
                    </a:lnTo>
                    <a:lnTo>
                      <a:pt x="669759" y="509739"/>
                    </a:lnTo>
                    <a:lnTo>
                      <a:pt x="665683" y="514527"/>
                    </a:lnTo>
                    <a:lnTo>
                      <a:pt x="665264" y="504393"/>
                    </a:lnTo>
                    <a:lnTo>
                      <a:pt x="668553" y="499732"/>
                    </a:lnTo>
                    <a:lnTo>
                      <a:pt x="680364" y="495681"/>
                    </a:lnTo>
                    <a:lnTo>
                      <a:pt x="684898" y="493445"/>
                    </a:lnTo>
                    <a:lnTo>
                      <a:pt x="689876" y="490791"/>
                    </a:lnTo>
                    <a:lnTo>
                      <a:pt x="690308" y="490562"/>
                    </a:lnTo>
                    <a:lnTo>
                      <a:pt x="690397" y="488365"/>
                    </a:lnTo>
                    <a:lnTo>
                      <a:pt x="690892" y="486943"/>
                    </a:lnTo>
                    <a:close/>
                  </a:path>
                  <a:path w="1426845" h="632459">
                    <a:moveTo>
                      <a:pt x="696201" y="375793"/>
                    </a:moveTo>
                    <a:lnTo>
                      <a:pt x="696036" y="374027"/>
                    </a:lnTo>
                    <a:lnTo>
                      <a:pt x="694550" y="372757"/>
                    </a:lnTo>
                    <a:lnTo>
                      <a:pt x="692175" y="372757"/>
                    </a:lnTo>
                    <a:lnTo>
                      <a:pt x="687463" y="378993"/>
                    </a:lnTo>
                    <a:lnTo>
                      <a:pt x="685673" y="378307"/>
                    </a:lnTo>
                    <a:lnTo>
                      <a:pt x="684428" y="371462"/>
                    </a:lnTo>
                    <a:lnTo>
                      <a:pt x="684110" y="369811"/>
                    </a:lnTo>
                    <a:lnTo>
                      <a:pt x="680173" y="368846"/>
                    </a:lnTo>
                    <a:lnTo>
                      <a:pt x="677913" y="367563"/>
                    </a:lnTo>
                    <a:lnTo>
                      <a:pt x="677646" y="369658"/>
                    </a:lnTo>
                    <a:lnTo>
                      <a:pt x="676719" y="371970"/>
                    </a:lnTo>
                    <a:lnTo>
                      <a:pt x="678307" y="377494"/>
                    </a:lnTo>
                    <a:lnTo>
                      <a:pt x="680173" y="380911"/>
                    </a:lnTo>
                    <a:lnTo>
                      <a:pt x="681901" y="384886"/>
                    </a:lnTo>
                    <a:lnTo>
                      <a:pt x="662749" y="392709"/>
                    </a:lnTo>
                    <a:lnTo>
                      <a:pt x="656564" y="395389"/>
                    </a:lnTo>
                    <a:lnTo>
                      <a:pt x="649287" y="398627"/>
                    </a:lnTo>
                    <a:lnTo>
                      <a:pt x="646201" y="406387"/>
                    </a:lnTo>
                    <a:lnTo>
                      <a:pt x="647801" y="409359"/>
                    </a:lnTo>
                    <a:lnTo>
                      <a:pt x="646125" y="416382"/>
                    </a:lnTo>
                    <a:lnTo>
                      <a:pt x="644575" y="420878"/>
                    </a:lnTo>
                    <a:lnTo>
                      <a:pt x="644283" y="426440"/>
                    </a:lnTo>
                    <a:lnTo>
                      <a:pt x="649325" y="427621"/>
                    </a:lnTo>
                    <a:lnTo>
                      <a:pt x="652018" y="428675"/>
                    </a:lnTo>
                    <a:lnTo>
                      <a:pt x="652513" y="426554"/>
                    </a:lnTo>
                    <a:lnTo>
                      <a:pt x="653376" y="424446"/>
                    </a:lnTo>
                    <a:lnTo>
                      <a:pt x="653427" y="420852"/>
                    </a:lnTo>
                    <a:lnTo>
                      <a:pt x="652602" y="419760"/>
                    </a:lnTo>
                    <a:lnTo>
                      <a:pt x="652703" y="419354"/>
                    </a:lnTo>
                    <a:lnTo>
                      <a:pt x="654761" y="416013"/>
                    </a:lnTo>
                    <a:lnTo>
                      <a:pt x="658571" y="416382"/>
                    </a:lnTo>
                    <a:lnTo>
                      <a:pt x="662292" y="416687"/>
                    </a:lnTo>
                    <a:lnTo>
                      <a:pt x="662635" y="416013"/>
                    </a:lnTo>
                    <a:lnTo>
                      <a:pt x="664311" y="412775"/>
                    </a:lnTo>
                    <a:lnTo>
                      <a:pt x="664705" y="408190"/>
                    </a:lnTo>
                    <a:lnTo>
                      <a:pt x="665670" y="403644"/>
                    </a:lnTo>
                    <a:lnTo>
                      <a:pt x="666623" y="397459"/>
                    </a:lnTo>
                    <a:lnTo>
                      <a:pt x="668439" y="396963"/>
                    </a:lnTo>
                    <a:lnTo>
                      <a:pt x="671474" y="395846"/>
                    </a:lnTo>
                    <a:lnTo>
                      <a:pt x="674585" y="395363"/>
                    </a:lnTo>
                    <a:lnTo>
                      <a:pt x="681723" y="392887"/>
                    </a:lnTo>
                    <a:lnTo>
                      <a:pt x="688543" y="388315"/>
                    </a:lnTo>
                    <a:lnTo>
                      <a:pt x="693762" y="382676"/>
                    </a:lnTo>
                    <a:lnTo>
                      <a:pt x="695286" y="378993"/>
                    </a:lnTo>
                    <a:lnTo>
                      <a:pt x="696099" y="377024"/>
                    </a:lnTo>
                    <a:lnTo>
                      <a:pt x="696201" y="375793"/>
                    </a:lnTo>
                    <a:close/>
                  </a:path>
                  <a:path w="1426845" h="632459">
                    <a:moveTo>
                      <a:pt x="702627" y="358800"/>
                    </a:moveTo>
                    <a:lnTo>
                      <a:pt x="694093" y="348627"/>
                    </a:lnTo>
                    <a:lnTo>
                      <a:pt x="687412" y="353758"/>
                    </a:lnTo>
                    <a:lnTo>
                      <a:pt x="683996" y="354063"/>
                    </a:lnTo>
                    <a:lnTo>
                      <a:pt x="677240" y="346659"/>
                    </a:lnTo>
                    <a:lnTo>
                      <a:pt x="677405" y="342722"/>
                    </a:lnTo>
                    <a:lnTo>
                      <a:pt x="675690" y="338188"/>
                    </a:lnTo>
                    <a:lnTo>
                      <a:pt x="674382" y="336931"/>
                    </a:lnTo>
                    <a:lnTo>
                      <a:pt x="673404" y="335534"/>
                    </a:lnTo>
                    <a:lnTo>
                      <a:pt x="672376" y="336969"/>
                    </a:lnTo>
                    <a:lnTo>
                      <a:pt x="670433" y="338455"/>
                    </a:lnTo>
                    <a:lnTo>
                      <a:pt x="670763" y="343839"/>
                    </a:lnTo>
                    <a:lnTo>
                      <a:pt x="671817" y="347814"/>
                    </a:lnTo>
                    <a:lnTo>
                      <a:pt x="672350" y="350723"/>
                    </a:lnTo>
                    <a:lnTo>
                      <a:pt x="665594" y="353275"/>
                    </a:lnTo>
                    <a:lnTo>
                      <a:pt x="667397" y="356057"/>
                    </a:lnTo>
                    <a:lnTo>
                      <a:pt x="668642" y="359714"/>
                    </a:lnTo>
                    <a:lnTo>
                      <a:pt x="671182" y="361353"/>
                    </a:lnTo>
                    <a:lnTo>
                      <a:pt x="672934" y="362483"/>
                    </a:lnTo>
                    <a:lnTo>
                      <a:pt x="676490" y="360451"/>
                    </a:lnTo>
                    <a:lnTo>
                      <a:pt x="685876" y="360946"/>
                    </a:lnTo>
                    <a:lnTo>
                      <a:pt x="695337" y="366915"/>
                    </a:lnTo>
                    <a:lnTo>
                      <a:pt x="699020" y="366026"/>
                    </a:lnTo>
                    <a:lnTo>
                      <a:pt x="702627" y="358800"/>
                    </a:lnTo>
                    <a:close/>
                  </a:path>
                  <a:path w="1426845" h="632459">
                    <a:moveTo>
                      <a:pt x="709726" y="331368"/>
                    </a:moveTo>
                    <a:lnTo>
                      <a:pt x="707898" y="331800"/>
                    </a:lnTo>
                    <a:lnTo>
                      <a:pt x="706031" y="332143"/>
                    </a:lnTo>
                    <a:lnTo>
                      <a:pt x="704164" y="332511"/>
                    </a:lnTo>
                    <a:lnTo>
                      <a:pt x="704329" y="332676"/>
                    </a:lnTo>
                    <a:lnTo>
                      <a:pt x="705218" y="333527"/>
                    </a:lnTo>
                    <a:lnTo>
                      <a:pt x="707224" y="333540"/>
                    </a:lnTo>
                    <a:lnTo>
                      <a:pt x="708990" y="333336"/>
                    </a:lnTo>
                    <a:lnTo>
                      <a:pt x="709561" y="332181"/>
                    </a:lnTo>
                    <a:lnTo>
                      <a:pt x="709726" y="331368"/>
                    </a:lnTo>
                    <a:close/>
                  </a:path>
                  <a:path w="1426845" h="632459">
                    <a:moveTo>
                      <a:pt x="766724" y="593737"/>
                    </a:moveTo>
                    <a:lnTo>
                      <a:pt x="763257" y="588416"/>
                    </a:lnTo>
                    <a:lnTo>
                      <a:pt x="762711" y="587933"/>
                    </a:lnTo>
                    <a:lnTo>
                      <a:pt x="764057" y="589788"/>
                    </a:lnTo>
                    <a:lnTo>
                      <a:pt x="766724" y="593737"/>
                    </a:lnTo>
                    <a:close/>
                  </a:path>
                  <a:path w="1426845" h="632459">
                    <a:moveTo>
                      <a:pt x="791743" y="128079"/>
                    </a:moveTo>
                    <a:lnTo>
                      <a:pt x="786536" y="122567"/>
                    </a:lnTo>
                    <a:lnTo>
                      <a:pt x="781888" y="117538"/>
                    </a:lnTo>
                    <a:lnTo>
                      <a:pt x="777367" y="112737"/>
                    </a:lnTo>
                    <a:lnTo>
                      <a:pt x="771982" y="110972"/>
                    </a:lnTo>
                    <a:lnTo>
                      <a:pt x="766368" y="108864"/>
                    </a:lnTo>
                    <a:lnTo>
                      <a:pt x="760577" y="106527"/>
                    </a:lnTo>
                    <a:lnTo>
                      <a:pt x="762317" y="108483"/>
                    </a:lnTo>
                    <a:lnTo>
                      <a:pt x="778852" y="133819"/>
                    </a:lnTo>
                    <a:lnTo>
                      <a:pt x="791743" y="128079"/>
                    </a:lnTo>
                    <a:close/>
                  </a:path>
                  <a:path w="1426845" h="632459">
                    <a:moveTo>
                      <a:pt x="804024" y="422363"/>
                    </a:moveTo>
                    <a:lnTo>
                      <a:pt x="801166" y="416318"/>
                    </a:lnTo>
                    <a:lnTo>
                      <a:pt x="800277" y="410502"/>
                    </a:lnTo>
                    <a:lnTo>
                      <a:pt x="790473" y="403910"/>
                    </a:lnTo>
                    <a:lnTo>
                      <a:pt x="788543" y="398259"/>
                    </a:lnTo>
                    <a:lnTo>
                      <a:pt x="786396" y="386461"/>
                    </a:lnTo>
                    <a:lnTo>
                      <a:pt x="786180" y="378498"/>
                    </a:lnTo>
                    <a:lnTo>
                      <a:pt x="776109" y="386321"/>
                    </a:lnTo>
                    <a:lnTo>
                      <a:pt x="773569" y="385673"/>
                    </a:lnTo>
                    <a:lnTo>
                      <a:pt x="769302" y="387121"/>
                    </a:lnTo>
                    <a:lnTo>
                      <a:pt x="767003" y="388442"/>
                    </a:lnTo>
                    <a:lnTo>
                      <a:pt x="764628" y="389572"/>
                    </a:lnTo>
                    <a:lnTo>
                      <a:pt x="766178" y="392595"/>
                    </a:lnTo>
                    <a:lnTo>
                      <a:pt x="767003" y="397002"/>
                    </a:lnTo>
                    <a:lnTo>
                      <a:pt x="769467" y="398348"/>
                    </a:lnTo>
                    <a:lnTo>
                      <a:pt x="774255" y="400951"/>
                    </a:lnTo>
                    <a:lnTo>
                      <a:pt x="779094" y="402640"/>
                    </a:lnTo>
                    <a:lnTo>
                      <a:pt x="779195" y="409511"/>
                    </a:lnTo>
                    <a:lnTo>
                      <a:pt x="780059" y="409790"/>
                    </a:lnTo>
                    <a:lnTo>
                      <a:pt x="780897" y="410337"/>
                    </a:lnTo>
                    <a:lnTo>
                      <a:pt x="787361" y="406996"/>
                    </a:lnTo>
                    <a:lnTo>
                      <a:pt x="788898" y="411264"/>
                    </a:lnTo>
                    <a:lnTo>
                      <a:pt x="790028" y="414667"/>
                    </a:lnTo>
                    <a:lnTo>
                      <a:pt x="792441" y="420585"/>
                    </a:lnTo>
                    <a:lnTo>
                      <a:pt x="793711" y="425145"/>
                    </a:lnTo>
                    <a:lnTo>
                      <a:pt x="798195" y="425234"/>
                    </a:lnTo>
                    <a:lnTo>
                      <a:pt x="801458" y="423265"/>
                    </a:lnTo>
                    <a:lnTo>
                      <a:pt x="804024" y="422363"/>
                    </a:lnTo>
                    <a:close/>
                  </a:path>
                  <a:path w="1426845" h="632459">
                    <a:moveTo>
                      <a:pt x="821321" y="530529"/>
                    </a:moveTo>
                    <a:lnTo>
                      <a:pt x="819391" y="522757"/>
                    </a:lnTo>
                    <a:lnTo>
                      <a:pt x="819378" y="515493"/>
                    </a:lnTo>
                    <a:lnTo>
                      <a:pt x="817727" y="512940"/>
                    </a:lnTo>
                    <a:lnTo>
                      <a:pt x="816749" y="510311"/>
                    </a:lnTo>
                    <a:lnTo>
                      <a:pt x="808443" y="515162"/>
                    </a:lnTo>
                    <a:lnTo>
                      <a:pt x="806107" y="513016"/>
                    </a:lnTo>
                    <a:lnTo>
                      <a:pt x="801255" y="510743"/>
                    </a:lnTo>
                    <a:lnTo>
                      <a:pt x="800938" y="507949"/>
                    </a:lnTo>
                    <a:lnTo>
                      <a:pt x="798372" y="501015"/>
                    </a:lnTo>
                    <a:lnTo>
                      <a:pt x="793534" y="496709"/>
                    </a:lnTo>
                    <a:lnTo>
                      <a:pt x="782027" y="490778"/>
                    </a:lnTo>
                    <a:lnTo>
                      <a:pt x="777328" y="487667"/>
                    </a:lnTo>
                    <a:lnTo>
                      <a:pt x="772401" y="486244"/>
                    </a:lnTo>
                    <a:lnTo>
                      <a:pt x="771309" y="479933"/>
                    </a:lnTo>
                    <a:lnTo>
                      <a:pt x="770039" y="481977"/>
                    </a:lnTo>
                    <a:lnTo>
                      <a:pt x="784580" y="500126"/>
                    </a:lnTo>
                    <a:lnTo>
                      <a:pt x="789876" y="506145"/>
                    </a:lnTo>
                    <a:lnTo>
                      <a:pt x="792873" y="510400"/>
                    </a:lnTo>
                    <a:lnTo>
                      <a:pt x="797394" y="517436"/>
                    </a:lnTo>
                    <a:lnTo>
                      <a:pt x="798436" y="520598"/>
                    </a:lnTo>
                    <a:lnTo>
                      <a:pt x="799769" y="523570"/>
                    </a:lnTo>
                    <a:lnTo>
                      <a:pt x="800176" y="524065"/>
                    </a:lnTo>
                    <a:lnTo>
                      <a:pt x="804011" y="524052"/>
                    </a:lnTo>
                    <a:lnTo>
                      <a:pt x="808812" y="522541"/>
                    </a:lnTo>
                    <a:lnTo>
                      <a:pt x="811542" y="524281"/>
                    </a:lnTo>
                    <a:lnTo>
                      <a:pt x="821321" y="530529"/>
                    </a:lnTo>
                    <a:close/>
                  </a:path>
                  <a:path w="1426845" h="632459">
                    <a:moveTo>
                      <a:pt x="828929" y="568020"/>
                    </a:moveTo>
                    <a:lnTo>
                      <a:pt x="817295" y="563130"/>
                    </a:lnTo>
                    <a:lnTo>
                      <a:pt x="814476" y="579767"/>
                    </a:lnTo>
                    <a:lnTo>
                      <a:pt x="811669" y="579450"/>
                    </a:lnTo>
                    <a:lnTo>
                      <a:pt x="811517" y="577049"/>
                    </a:lnTo>
                    <a:lnTo>
                      <a:pt x="811479" y="574649"/>
                    </a:lnTo>
                    <a:lnTo>
                      <a:pt x="810425" y="564489"/>
                    </a:lnTo>
                    <a:lnTo>
                      <a:pt x="809726" y="556577"/>
                    </a:lnTo>
                    <a:lnTo>
                      <a:pt x="801471" y="550595"/>
                    </a:lnTo>
                    <a:lnTo>
                      <a:pt x="799363" y="551002"/>
                    </a:lnTo>
                    <a:lnTo>
                      <a:pt x="797648" y="550837"/>
                    </a:lnTo>
                    <a:lnTo>
                      <a:pt x="797877" y="552323"/>
                    </a:lnTo>
                    <a:lnTo>
                      <a:pt x="797699" y="554037"/>
                    </a:lnTo>
                    <a:lnTo>
                      <a:pt x="800112" y="558622"/>
                    </a:lnTo>
                    <a:lnTo>
                      <a:pt x="802208" y="561759"/>
                    </a:lnTo>
                    <a:lnTo>
                      <a:pt x="803783" y="564324"/>
                    </a:lnTo>
                    <a:lnTo>
                      <a:pt x="788581" y="572744"/>
                    </a:lnTo>
                    <a:lnTo>
                      <a:pt x="796163" y="582155"/>
                    </a:lnTo>
                    <a:lnTo>
                      <a:pt x="802474" y="573481"/>
                    </a:lnTo>
                    <a:lnTo>
                      <a:pt x="804608" y="574382"/>
                    </a:lnTo>
                    <a:lnTo>
                      <a:pt x="803668" y="577151"/>
                    </a:lnTo>
                    <a:lnTo>
                      <a:pt x="802627" y="579920"/>
                    </a:lnTo>
                    <a:lnTo>
                      <a:pt x="801370" y="584454"/>
                    </a:lnTo>
                    <a:lnTo>
                      <a:pt x="801293" y="586295"/>
                    </a:lnTo>
                    <a:lnTo>
                      <a:pt x="801052" y="588060"/>
                    </a:lnTo>
                    <a:lnTo>
                      <a:pt x="804113" y="588365"/>
                    </a:lnTo>
                    <a:lnTo>
                      <a:pt x="805624" y="588378"/>
                    </a:lnTo>
                    <a:lnTo>
                      <a:pt x="813904" y="586536"/>
                    </a:lnTo>
                    <a:lnTo>
                      <a:pt x="819708" y="581723"/>
                    </a:lnTo>
                    <a:lnTo>
                      <a:pt x="824293" y="575144"/>
                    </a:lnTo>
                    <a:lnTo>
                      <a:pt x="828929" y="568020"/>
                    </a:lnTo>
                    <a:close/>
                  </a:path>
                  <a:path w="1426845" h="632459">
                    <a:moveTo>
                      <a:pt x="836790" y="125349"/>
                    </a:moveTo>
                    <a:lnTo>
                      <a:pt x="836104" y="123240"/>
                    </a:lnTo>
                    <a:lnTo>
                      <a:pt x="835901" y="122948"/>
                    </a:lnTo>
                    <a:lnTo>
                      <a:pt x="835774" y="122643"/>
                    </a:lnTo>
                    <a:lnTo>
                      <a:pt x="832332" y="122682"/>
                    </a:lnTo>
                    <a:lnTo>
                      <a:pt x="828814" y="122643"/>
                    </a:lnTo>
                    <a:lnTo>
                      <a:pt x="825157" y="122428"/>
                    </a:lnTo>
                    <a:lnTo>
                      <a:pt x="823874" y="123774"/>
                    </a:lnTo>
                    <a:lnTo>
                      <a:pt x="822045" y="124968"/>
                    </a:lnTo>
                    <a:lnTo>
                      <a:pt x="821334" y="126415"/>
                    </a:lnTo>
                    <a:lnTo>
                      <a:pt x="820432" y="128206"/>
                    </a:lnTo>
                    <a:lnTo>
                      <a:pt x="820077" y="130251"/>
                    </a:lnTo>
                    <a:lnTo>
                      <a:pt x="819467" y="132181"/>
                    </a:lnTo>
                    <a:lnTo>
                      <a:pt x="820991" y="132410"/>
                    </a:lnTo>
                    <a:lnTo>
                      <a:pt x="822833" y="133261"/>
                    </a:lnTo>
                    <a:lnTo>
                      <a:pt x="827773" y="130911"/>
                    </a:lnTo>
                    <a:lnTo>
                      <a:pt x="830554" y="125857"/>
                    </a:lnTo>
                    <a:lnTo>
                      <a:pt x="835761" y="129717"/>
                    </a:lnTo>
                    <a:lnTo>
                      <a:pt x="835952" y="127647"/>
                    </a:lnTo>
                    <a:lnTo>
                      <a:pt x="836790" y="125349"/>
                    </a:lnTo>
                    <a:close/>
                  </a:path>
                  <a:path w="1426845" h="632459">
                    <a:moveTo>
                      <a:pt x="841692" y="391782"/>
                    </a:moveTo>
                    <a:lnTo>
                      <a:pt x="840917" y="388023"/>
                    </a:lnTo>
                    <a:lnTo>
                      <a:pt x="840105" y="382892"/>
                    </a:lnTo>
                    <a:lnTo>
                      <a:pt x="839114" y="380530"/>
                    </a:lnTo>
                    <a:lnTo>
                      <a:pt x="836041" y="375818"/>
                    </a:lnTo>
                    <a:lnTo>
                      <a:pt x="833716" y="373418"/>
                    </a:lnTo>
                    <a:lnTo>
                      <a:pt x="831621" y="370865"/>
                    </a:lnTo>
                    <a:lnTo>
                      <a:pt x="831075" y="373634"/>
                    </a:lnTo>
                    <a:lnTo>
                      <a:pt x="830592" y="376415"/>
                    </a:lnTo>
                    <a:lnTo>
                      <a:pt x="829881" y="379691"/>
                    </a:lnTo>
                    <a:lnTo>
                      <a:pt x="829437" y="380136"/>
                    </a:lnTo>
                    <a:lnTo>
                      <a:pt x="828205" y="382155"/>
                    </a:lnTo>
                    <a:lnTo>
                      <a:pt x="818692" y="375564"/>
                    </a:lnTo>
                    <a:lnTo>
                      <a:pt x="818146" y="375081"/>
                    </a:lnTo>
                    <a:lnTo>
                      <a:pt x="812787" y="375158"/>
                    </a:lnTo>
                    <a:lnTo>
                      <a:pt x="812977" y="377253"/>
                    </a:lnTo>
                    <a:lnTo>
                      <a:pt x="812380" y="380161"/>
                    </a:lnTo>
                    <a:lnTo>
                      <a:pt x="817219" y="384822"/>
                    </a:lnTo>
                    <a:lnTo>
                      <a:pt x="818426" y="387896"/>
                    </a:lnTo>
                    <a:lnTo>
                      <a:pt x="814793" y="394944"/>
                    </a:lnTo>
                    <a:lnTo>
                      <a:pt x="817054" y="398627"/>
                    </a:lnTo>
                    <a:lnTo>
                      <a:pt x="817829" y="401548"/>
                    </a:lnTo>
                    <a:lnTo>
                      <a:pt x="820039" y="399351"/>
                    </a:lnTo>
                    <a:lnTo>
                      <a:pt x="823785" y="397383"/>
                    </a:lnTo>
                    <a:lnTo>
                      <a:pt x="824153" y="394919"/>
                    </a:lnTo>
                    <a:lnTo>
                      <a:pt x="825119" y="388188"/>
                    </a:lnTo>
                    <a:lnTo>
                      <a:pt x="829195" y="387692"/>
                    </a:lnTo>
                    <a:lnTo>
                      <a:pt x="834593" y="387286"/>
                    </a:lnTo>
                    <a:lnTo>
                      <a:pt x="834390" y="388823"/>
                    </a:lnTo>
                    <a:lnTo>
                      <a:pt x="834351" y="389623"/>
                    </a:lnTo>
                    <a:lnTo>
                      <a:pt x="833462" y="392912"/>
                    </a:lnTo>
                    <a:lnTo>
                      <a:pt x="832015" y="397891"/>
                    </a:lnTo>
                    <a:lnTo>
                      <a:pt x="834872" y="396557"/>
                    </a:lnTo>
                    <a:lnTo>
                      <a:pt x="838644" y="395884"/>
                    </a:lnTo>
                    <a:lnTo>
                      <a:pt x="841692" y="391782"/>
                    </a:lnTo>
                    <a:close/>
                  </a:path>
                  <a:path w="1426845" h="632459">
                    <a:moveTo>
                      <a:pt x="850315" y="549541"/>
                    </a:moveTo>
                    <a:lnTo>
                      <a:pt x="849325" y="548868"/>
                    </a:lnTo>
                    <a:lnTo>
                      <a:pt x="845007" y="545922"/>
                    </a:lnTo>
                    <a:lnTo>
                      <a:pt x="839419" y="544766"/>
                    </a:lnTo>
                    <a:lnTo>
                      <a:pt x="833958" y="543331"/>
                    </a:lnTo>
                    <a:lnTo>
                      <a:pt x="832599" y="547624"/>
                    </a:lnTo>
                    <a:lnTo>
                      <a:pt x="831964" y="549325"/>
                    </a:lnTo>
                    <a:lnTo>
                      <a:pt x="829487" y="549173"/>
                    </a:lnTo>
                    <a:lnTo>
                      <a:pt x="825284" y="548474"/>
                    </a:lnTo>
                    <a:lnTo>
                      <a:pt x="824141" y="552386"/>
                    </a:lnTo>
                    <a:lnTo>
                      <a:pt x="823988" y="556056"/>
                    </a:lnTo>
                    <a:lnTo>
                      <a:pt x="823569" y="559638"/>
                    </a:lnTo>
                    <a:lnTo>
                      <a:pt x="826541" y="557999"/>
                    </a:lnTo>
                    <a:lnTo>
                      <a:pt x="829868" y="560197"/>
                    </a:lnTo>
                    <a:lnTo>
                      <a:pt x="833043" y="562660"/>
                    </a:lnTo>
                    <a:lnTo>
                      <a:pt x="838644" y="565569"/>
                    </a:lnTo>
                    <a:lnTo>
                      <a:pt x="841235" y="565658"/>
                    </a:lnTo>
                    <a:lnTo>
                      <a:pt x="843622" y="566191"/>
                    </a:lnTo>
                    <a:lnTo>
                      <a:pt x="845477" y="560908"/>
                    </a:lnTo>
                    <a:lnTo>
                      <a:pt x="846886" y="556717"/>
                    </a:lnTo>
                    <a:lnTo>
                      <a:pt x="850315" y="549541"/>
                    </a:lnTo>
                    <a:close/>
                  </a:path>
                  <a:path w="1426845" h="632459">
                    <a:moveTo>
                      <a:pt x="873277" y="482053"/>
                    </a:moveTo>
                    <a:lnTo>
                      <a:pt x="872947" y="479183"/>
                    </a:lnTo>
                    <a:lnTo>
                      <a:pt x="871943" y="478155"/>
                    </a:lnTo>
                    <a:lnTo>
                      <a:pt x="870902" y="477062"/>
                    </a:lnTo>
                    <a:lnTo>
                      <a:pt x="868108" y="476618"/>
                    </a:lnTo>
                    <a:lnTo>
                      <a:pt x="865479" y="477837"/>
                    </a:lnTo>
                    <a:lnTo>
                      <a:pt x="864895" y="480212"/>
                    </a:lnTo>
                    <a:lnTo>
                      <a:pt x="862876" y="486918"/>
                    </a:lnTo>
                    <a:lnTo>
                      <a:pt x="859917" y="497979"/>
                    </a:lnTo>
                    <a:lnTo>
                      <a:pt x="853998" y="493610"/>
                    </a:lnTo>
                    <a:lnTo>
                      <a:pt x="849249" y="489318"/>
                    </a:lnTo>
                    <a:lnTo>
                      <a:pt x="847267" y="484174"/>
                    </a:lnTo>
                    <a:lnTo>
                      <a:pt x="849655" y="477202"/>
                    </a:lnTo>
                    <a:lnTo>
                      <a:pt x="849922" y="476783"/>
                    </a:lnTo>
                    <a:lnTo>
                      <a:pt x="849109" y="475716"/>
                    </a:lnTo>
                    <a:lnTo>
                      <a:pt x="848779" y="474916"/>
                    </a:lnTo>
                    <a:lnTo>
                      <a:pt x="839939" y="477494"/>
                    </a:lnTo>
                    <a:lnTo>
                      <a:pt x="840994" y="484987"/>
                    </a:lnTo>
                    <a:lnTo>
                      <a:pt x="840968" y="489699"/>
                    </a:lnTo>
                    <a:lnTo>
                      <a:pt x="835533" y="493179"/>
                    </a:lnTo>
                    <a:lnTo>
                      <a:pt x="828662" y="495211"/>
                    </a:lnTo>
                    <a:lnTo>
                      <a:pt x="826681" y="503986"/>
                    </a:lnTo>
                    <a:lnTo>
                      <a:pt x="831989" y="507974"/>
                    </a:lnTo>
                    <a:lnTo>
                      <a:pt x="846734" y="514604"/>
                    </a:lnTo>
                    <a:lnTo>
                      <a:pt x="847394" y="505561"/>
                    </a:lnTo>
                    <a:lnTo>
                      <a:pt x="851877" y="499960"/>
                    </a:lnTo>
                    <a:lnTo>
                      <a:pt x="851877" y="505028"/>
                    </a:lnTo>
                    <a:lnTo>
                      <a:pt x="851649" y="508355"/>
                    </a:lnTo>
                    <a:lnTo>
                      <a:pt x="852170" y="513854"/>
                    </a:lnTo>
                    <a:lnTo>
                      <a:pt x="853109" y="516013"/>
                    </a:lnTo>
                    <a:lnTo>
                      <a:pt x="853719" y="518198"/>
                    </a:lnTo>
                    <a:lnTo>
                      <a:pt x="855637" y="516064"/>
                    </a:lnTo>
                    <a:lnTo>
                      <a:pt x="858113" y="514197"/>
                    </a:lnTo>
                    <a:lnTo>
                      <a:pt x="860767" y="508596"/>
                    </a:lnTo>
                    <a:lnTo>
                      <a:pt x="860577" y="504672"/>
                    </a:lnTo>
                    <a:lnTo>
                      <a:pt x="865276" y="495388"/>
                    </a:lnTo>
                    <a:lnTo>
                      <a:pt x="869302" y="489585"/>
                    </a:lnTo>
                    <a:lnTo>
                      <a:pt x="873277" y="482053"/>
                    </a:lnTo>
                    <a:close/>
                  </a:path>
                  <a:path w="1426845" h="632459">
                    <a:moveTo>
                      <a:pt x="909624" y="327939"/>
                    </a:moveTo>
                    <a:lnTo>
                      <a:pt x="907237" y="326732"/>
                    </a:lnTo>
                    <a:lnTo>
                      <a:pt x="899299" y="333400"/>
                    </a:lnTo>
                    <a:lnTo>
                      <a:pt x="896581" y="326745"/>
                    </a:lnTo>
                    <a:lnTo>
                      <a:pt x="893191" y="321221"/>
                    </a:lnTo>
                    <a:lnTo>
                      <a:pt x="888758" y="323037"/>
                    </a:lnTo>
                    <a:lnTo>
                      <a:pt x="882510" y="323608"/>
                    </a:lnTo>
                    <a:lnTo>
                      <a:pt x="876833" y="333489"/>
                    </a:lnTo>
                    <a:lnTo>
                      <a:pt x="872007" y="333667"/>
                    </a:lnTo>
                    <a:lnTo>
                      <a:pt x="865530" y="332803"/>
                    </a:lnTo>
                    <a:lnTo>
                      <a:pt x="867029" y="330949"/>
                    </a:lnTo>
                    <a:lnTo>
                      <a:pt x="868527" y="329590"/>
                    </a:lnTo>
                    <a:lnTo>
                      <a:pt x="869708" y="326936"/>
                    </a:lnTo>
                    <a:lnTo>
                      <a:pt x="869264" y="324929"/>
                    </a:lnTo>
                    <a:lnTo>
                      <a:pt x="867664" y="323672"/>
                    </a:lnTo>
                    <a:lnTo>
                      <a:pt x="865136" y="323608"/>
                    </a:lnTo>
                    <a:lnTo>
                      <a:pt x="861098" y="330619"/>
                    </a:lnTo>
                    <a:lnTo>
                      <a:pt x="855865" y="329768"/>
                    </a:lnTo>
                    <a:lnTo>
                      <a:pt x="850366" y="326771"/>
                    </a:lnTo>
                    <a:lnTo>
                      <a:pt x="849147" y="334619"/>
                    </a:lnTo>
                    <a:lnTo>
                      <a:pt x="856411" y="340626"/>
                    </a:lnTo>
                    <a:lnTo>
                      <a:pt x="877189" y="342201"/>
                    </a:lnTo>
                    <a:lnTo>
                      <a:pt x="886714" y="337210"/>
                    </a:lnTo>
                    <a:lnTo>
                      <a:pt x="886714" y="330873"/>
                    </a:lnTo>
                    <a:lnTo>
                      <a:pt x="892111" y="333070"/>
                    </a:lnTo>
                    <a:lnTo>
                      <a:pt x="897331" y="335521"/>
                    </a:lnTo>
                    <a:lnTo>
                      <a:pt x="904151" y="337578"/>
                    </a:lnTo>
                    <a:lnTo>
                      <a:pt x="906805" y="335749"/>
                    </a:lnTo>
                    <a:lnTo>
                      <a:pt x="909129" y="332689"/>
                    </a:lnTo>
                    <a:lnTo>
                      <a:pt x="909294" y="330301"/>
                    </a:lnTo>
                    <a:lnTo>
                      <a:pt x="909624" y="327939"/>
                    </a:lnTo>
                    <a:close/>
                  </a:path>
                  <a:path w="1426845" h="632459">
                    <a:moveTo>
                      <a:pt x="970927" y="118249"/>
                    </a:moveTo>
                    <a:lnTo>
                      <a:pt x="970889" y="117970"/>
                    </a:lnTo>
                    <a:lnTo>
                      <a:pt x="969683" y="118249"/>
                    </a:lnTo>
                    <a:lnTo>
                      <a:pt x="970927" y="118249"/>
                    </a:lnTo>
                    <a:close/>
                  </a:path>
                  <a:path w="1426845" h="632459">
                    <a:moveTo>
                      <a:pt x="998474" y="138734"/>
                    </a:moveTo>
                    <a:lnTo>
                      <a:pt x="995565" y="139814"/>
                    </a:lnTo>
                    <a:lnTo>
                      <a:pt x="992670" y="140931"/>
                    </a:lnTo>
                    <a:lnTo>
                      <a:pt x="989291" y="142138"/>
                    </a:lnTo>
                    <a:lnTo>
                      <a:pt x="988745" y="141998"/>
                    </a:lnTo>
                    <a:lnTo>
                      <a:pt x="987145" y="141998"/>
                    </a:lnTo>
                    <a:lnTo>
                      <a:pt x="988352" y="139623"/>
                    </a:lnTo>
                    <a:lnTo>
                      <a:pt x="989571" y="137464"/>
                    </a:lnTo>
                    <a:lnTo>
                      <a:pt x="990650" y="134975"/>
                    </a:lnTo>
                    <a:lnTo>
                      <a:pt x="991146" y="133819"/>
                    </a:lnTo>
                    <a:lnTo>
                      <a:pt x="991501" y="132130"/>
                    </a:lnTo>
                    <a:lnTo>
                      <a:pt x="991704" y="131470"/>
                    </a:lnTo>
                    <a:lnTo>
                      <a:pt x="991997" y="130492"/>
                    </a:lnTo>
                    <a:lnTo>
                      <a:pt x="986904" y="130860"/>
                    </a:lnTo>
                    <a:lnTo>
                      <a:pt x="976617" y="131470"/>
                    </a:lnTo>
                    <a:lnTo>
                      <a:pt x="978839" y="128028"/>
                    </a:lnTo>
                    <a:lnTo>
                      <a:pt x="979932" y="126987"/>
                    </a:lnTo>
                    <a:lnTo>
                      <a:pt x="980617" y="123837"/>
                    </a:lnTo>
                    <a:lnTo>
                      <a:pt x="980744" y="120573"/>
                    </a:lnTo>
                    <a:lnTo>
                      <a:pt x="980909" y="118668"/>
                    </a:lnTo>
                    <a:lnTo>
                      <a:pt x="978662" y="119659"/>
                    </a:lnTo>
                    <a:lnTo>
                      <a:pt x="976376" y="120573"/>
                    </a:lnTo>
                    <a:lnTo>
                      <a:pt x="973239" y="122186"/>
                    </a:lnTo>
                    <a:lnTo>
                      <a:pt x="972502" y="123075"/>
                    </a:lnTo>
                    <a:lnTo>
                      <a:pt x="972477" y="134975"/>
                    </a:lnTo>
                    <a:lnTo>
                      <a:pt x="961936" y="130962"/>
                    </a:lnTo>
                    <a:lnTo>
                      <a:pt x="971638" y="123837"/>
                    </a:lnTo>
                    <a:lnTo>
                      <a:pt x="972477" y="134975"/>
                    </a:lnTo>
                    <a:lnTo>
                      <a:pt x="972477" y="123101"/>
                    </a:lnTo>
                    <a:lnTo>
                      <a:pt x="971664" y="123786"/>
                    </a:lnTo>
                    <a:lnTo>
                      <a:pt x="970940" y="118325"/>
                    </a:lnTo>
                    <a:lnTo>
                      <a:pt x="969365" y="118325"/>
                    </a:lnTo>
                    <a:lnTo>
                      <a:pt x="967346" y="118325"/>
                    </a:lnTo>
                    <a:lnTo>
                      <a:pt x="962875" y="122262"/>
                    </a:lnTo>
                    <a:lnTo>
                      <a:pt x="959434" y="125564"/>
                    </a:lnTo>
                    <a:lnTo>
                      <a:pt x="955548" y="130263"/>
                    </a:lnTo>
                    <a:lnTo>
                      <a:pt x="955459" y="133273"/>
                    </a:lnTo>
                    <a:lnTo>
                      <a:pt x="961250" y="140423"/>
                    </a:lnTo>
                    <a:lnTo>
                      <a:pt x="971829" y="142621"/>
                    </a:lnTo>
                    <a:lnTo>
                      <a:pt x="978065" y="139623"/>
                    </a:lnTo>
                    <a:lnTo>
                      <a:pt x="980528" y="142722"/>
                    </a:lnTo>
                    <a:lnTo>
                      <a:pt x="982472" y="146240"/>
                    </a:lnTo>
                    <a:lnTo>
                      <a:pt x="990815" y="152793"/>
                    </a:lnTo>
                    <a:lnTo>
                      <a:pt x="993800" y="147027"/>
                    </a:lnTo>
                    <a:lnTo>
                      <a:pt x="998359" y="143471"/>
                    </a:lnTo>
                    <a:lnTo>
                      <a:pt x="998220" y="142138"/>
                    </a:lnTo>
                    <a:lnTo>
                      <a:pt x="998105" y="140931"/>
                    </a:lnTo>
                    <a:lnTo>
                      <a:pt x="998131" y="140423"/>
                    </a:lnTo>
                    <a:lnTo>
                      <a:pt x="998474" y="138734"/>
                    </a:lnTo>
                    <a:close/>
                  </a:path>
                  <a:path w="1426845" h="632459">
                    <a:moveTo>
                      <a:pt x="1000772" y="458533"/>
                    </a:moveTo>
                    <a:lnTo>
                      <a:pt x="990473" y="458533"/>
                    </a:lnTo>
                    <a:lnTo>
                      <a:pt x="989279" y="455422"/>
                    </a:lnTo>
                    <a:lnTo>
                      <a:pt x="987945" y="450799"/>
                    </a:lnTo>
                    <a:lnTo>
                      <a:pt x="983589" y="442379"/>
                    </a:lnTo>
                    <a:lnTo>
                      <a:pt x="982941" y="434035"/>
                    </a:lnTo>
                    <a:lnTo>
                      <a:pt x="971905" y="443293"/>
                    </a:lnTo>
                    <a:lnTo>
                      <a:pt x="968641" y="445071"/>
                    </a:lnTo>
                    <a:lnTo>
                      <a:pt x="965581" y="447116"/>
                    </a:lnTo>
                    <a:lnTo>
                      <a:pt x="977265" y="447929"/>
                    </a:lnTo>
                    <a:lnTo>
                      <a:pt x="975372" y="453301"/>
                    </a:lnTo>
                    <a:lnTo>
                      <a:pt x="972718" y="458787"/>
                    </a:lnTo>
                    <a:lnTo>
                      <a:pt x="971372" y="464629"/>
                    </a:lnTo>
                    <a:lnTo>
                      <a:pt x="973378" y="471030"/>
                    </a:lnTo>
                    <a:lnTo>
                      <a:pt x="973531" y="471258"/>
                    </a:lnTo>
                    <a:lnTo>
                      <a:pt x="972680" y="471995"/>
                    </a:lnTo>
                    <a:lnTo>
                      <a:pt x="972743" y="474002"/>
                    </a:lnTo>
                    <a:lnTo>
                      <a:pt x="973150" y="477050"/>
                    </a:lnTo>
                    <a:lnTo>
                      <a:pt x="974890" y="476618"/>
                    </a:lnTo>
                    <a:lnTo>
                      <a:pt x="976947" y="476669"/>
                    </a:lnTo>
                    <a:lnTo>
                      <a:pt x="981278" y="473468"/>
                    </a:lnTo>
                    <a:lnTo>
                      <a:pt x="983919" y="470750"/>
                    </a:lnTo>
                    <a:lnTo>
                      <a:pt x="986891" y="468058"/>
                    </a:lnTo>
                    <a:lnTo>
                      <a:pt x="989622" y="466864"/>
                    </a:lnTo>
                    <a:lnTo>
                      <a:pt x="992606" y="466026"/>
                    </a:lnTo>
                    <a:lnTo>
                      <a:pt x="997254" y="462876"/>
                    </a:lnTo>
                    <a:lnTo>
                      <a:pt x="998893" y="460527"/>
                    </a:lnTo>
                    <a:lnTo>
                      <a:pt x="1000772" y="458533"/>
                    </a:lnTo>
                    <a:close/>
                  </a:path>
                  <a:path w="1426845" h="632459">
                    <a:moveTo>
                      <a:pt x="1039444" y="510501"/>
                    </a:moveTo>
                    <a:lnTo>
                      <a:pt x="1037526" y="509079"/>
                    </a:lnTo>
                    <a:lnTo>
                      <a:pt x="1031062" y="512584"/>
                    </a:lnTo>
                    <a:lnTo>
                      <a:pt x="1028395" y="506082"/>
                    </a:lnTo>
                    <a:lnTo>
                      <a:pt x="1018857" y="503377"/>
                    </a:lnTo>
                    <a:lnTo>
                      <a:pt x="1013244" y="503453"/>
                    </a:lnTo>
                    <a:lnTo>
                      <a:pt x="1010056" y="503923"/>
                    </a:lnTo>
                    <a:lnTo>
                      <a:pt x="1003541" y="506056"/>
                    </a:lnTo>
                    <a:lnTo>
                      <a:pt x="1000061" y="507771"/>
                    </a:lnTo>
                    <a:lnTo>
                      <a:pt x="996048" y="510032"/>
                    </a:lnTo>
                    <a:lnTo>
                      <a:pt x="995705" y="512381"/>
                    </a:lnTo>
                    <a:lnTo>
                      <a:pt x="996645" y="514083"/>
                    </a:lnTo>
                    <a:lnTo>
                      <a:pt x="998461" y="514426"/>
                    </a:lnTo>
                    <a:lnTo>
                      <a:pt x="1004049" y="514591"/>
                    </a:lnTo>
                    <a:lnTo>
                      <a:pt x="1008405" y="514502"/>
                    </a:lnTo>
                    <a:lnTo>
                      <a:pt x="1012774" y="514502"/>
                    </a:lnTo>
                    <a:lnTo>
                      <a:pt x="1011758" y="516877"/>
                    </a:lnTo>
                    <a:lnTo>
                      <a:pt x="1015098" y="525157"/>
                    </a:lnTo>
                    <a:lnTo>
                      <a:pt x="1026668" y="515543"/>
                    </a:lnTo>
                    <a:lnTo>
                      <a:pt x="1029322" y="515340"/>
                    </a:lnTo>
                    <a:lnTo>
                      <a:pt x="1033665" y="515162"/>
                    </a:lnTo>
                    <a:lnTo>
                      <a:pt x="1038618" y="514426"/>
                    </a:lnTo>
                    <a:lnTo>
                      <a:pt x="1039406" y="512330"/>
                    </a:lnTo>
                    <a:lnTo>
                      <a:pt x="1039431" y="511162"/>
                    </a:lnTo>
                    <a:lnTo>
                      <a:pt x="1039444" y="510501"/>
                    </a:lnTo>
                    <a:close/>
                  </a:path>
                  <a:path w="1426845" h="632459">
                    <a:moveTo>
                      <a:pt x="1069949" y="515353"/>
                    </a:moveTo>
                    <a:lnTo>
                      <a:pt x="1069771" y="514604"/>
                    </a:lnTo>
                    <a:lnTo>
                      <a:pt x="1068870" y="510590"/>
                    </a:lnTo>
                    <a:lnTo>
                      <a:pt x="1069809" y="504380"/>
                    </a:lnTo>
                    <a:lnTo>
                      <a:pt x="1060208" y="505701"/>
                    </a:lnTo>
                    <a:lnTo>
                      <a:pt x="1057948" y="503174"/>
                    </a:lnTo>
                    <a:lnTo>
                      <a:pt x="1055801" y="501878"/>
                    </a:lnTo>
                    <a:lnTo>
                      <a:pt x="1052499" y="502132"/>
                    </a:lnTo>
                    <a:lnTo>
                      <a:pt x="1049185" y="502297"/>
                    </a:lnTo>
                    <a:lnTo>
                      <a:pt x="1044409" y="502869"/>
                    </a:lnTo>
                    <a:lnTo>
                      <a:pt x="1042987" y="503555"/>
                    </a:lnTo>
                    <a:lnTo>
                      <a:pt x="1041527" y="504012"/>
                    </a:lnTo>
                    <a:lnTo>
                      <a:pt x="1042263" y="505574"/>
                    </a:lnTo>
                    <a:lnTo>
                      <a:pt x="1042695" y="507453"/>
                    </a:lnTo>
                    <a:lnTo>
                      <a:pt x="1044930" y="509676"/>
                    </a:lnTo>
                    <a:lnTo>
                      <a:pt x="1046797" y="509981"/>
                    </a:lnTo>
                    <a:lnTo>
                      <a:pt x="1048207" y="510578"/>
                    </a:lnTo>
                    <a:lnTo>
                      <a:pt x="1045476" y="514311"/>
                    </a:lnTo>
                    <a:lnTo>
                      <a:pt x="1043749" y="515924"/>
                    </a:lnTo>
                    <a:lnTo>
                      <a:pt x="1042873" y="518706"/>
                    </a:lnTo>
                    <a:lnTo>
                      <a:pt x="1045108" y="521398"/>
                    </a:lnTo>
                    <a:lnTo>
                      <a:pt x="1051598" y="520700"/>
                    </a:lnTo>
                    <a:lnTo>
                      <a:pt x="1057160" y="519849"/>
                    </a:lnTo>
                    <a:lnTo>
                      <a:pt x="1065276" y="517829"/>
                    </a:lnTo>
                    <a:lnTo>
                      <a:pt x="1069949" y="515353"/>
                    </a:lnTo>
                    <a:close/>
                  </a:path>
                  <a:path w="1426845" h="632459">
                    <a:moveTo>
                      <a:pt x="1073988" y="469087"/>
                    </a:moveTo>
                    <a:lnTo>
                      <a:pt x="1061135" y="465620"/>
                    </a:lnTo>
                    <a:lnTo>
                      <a:pt x="1062748" y="474002"/>
                    </a:lnTo>
                    <a:lnTo>
                      <a:pt x="1055458" y="473354"/>
                    </a:lnTo>
                    <a:lnTo>
                      <a:pt x="1052715" y="467791"/>
                    </a:lnTo>
                    <a:lnTo>
                      <a:pt x="1050798" y="461416"/>
                    </a:lnTo>
                    <a:lnTo>
                      <a:pt x="1044473" y="464578"/>
                    </a:lnTo>
                    <a:lnTo>
                      <a:pt x="1044562" y="465302"/>
                    </a:lnTo>
                    <a:lnTo>
                      <a:pt x="1052703" y="477469"/>
                    </a:lnTo>
                    <a:lnTo>
                      <a:pt x="1049070" y="483666"/>
                    </a:lnTo>
                    <a:lnTo>
                      <a:pt x="1048118" y="487934"/>
                    </a:lnTo>
                    <a:lnTo>
                      <a:pt x="1050086" y="492252"/>
                    </a:lnTo>
                    <a:lnTo>
                      <a:pt x="1055814" y="499351"/>
                    </a:lnTo>
                    <a:lnTo>
                      <a:pt x="1055611" y="500773"/>
                    </a:lnTo>
                    <a:lnTo>
                      <a:pt x="1055801" y="501878"/>
                    </a:lnTo>
                    <a:lnTo>
                      <a:pt x="1062088" y="502285"/>
                    </a:lnTo>
                    <a:lnTo>
                      <a:pt x="1066647" y="502285"/>
                    </a:lnTo>
                    <a:lnTo>
                      <a:pt x="1068095" y="501878"/>
                    </a:lnTo>
                    <a:lnTo>
                      <a:pt x="1069543" y="501650"/>
                    </a:lnTo>
                    <a:lnTo>
                      <a:pt x="1068882" y="500087"/>
                    </a:lnTo>
                    <a:lnTo>
                      <a:pt x="1068654" y="497852"/>
                    </a:lnTo>
                    <a:lnTo>
                      <a:pt x="1063078" y="494385"/>
                    </a:lnTo>
                    <a:lnTo>
                      <a:pt x="1058367" y="492150"/>
                    </a:lnTo>
                    <a:lnTo>
                      <a:pt x="1052017" y="488797"/>
                    </a:lnTo>
                    <a:lnTo>
                      <a:pt x="1058913" y="484606"/>
                    </a:lnTo>
                    <a:lnTo>
                      <a:pt x="1065237" y="481291"/>
                    </a:lnTo>
                    <a:lnTo>
                      <a:pt x="1072807" y="475589"/>
                    </a:lnTo>
                    <a:lnTo>
                      <a:pt x="1072997" y="471817"/>
                    </a:lnTo>
                    <a:lnTo>
                      <a:pt x="1073988" y="469087"/>
                    </a:lnTo>
                    <a:close/>
                  </a:path>
                  <a:path w="1426845" h="632459">
                    <a:moveTo>
                      <a:pt x="1074940" y="303784"/>
                    </a:moveTo>
                    <a:lnTo>
                      <a:pt x="1054430" y="286626"/>
                    </a:lnTo>
                    <a:lnTo>
                      <a:pt x="1053274" y="286651"/>
                    </a:lnTo>
                    <a:lnTo>
                      <a:pt x="1051864" y="287578"/>
                    </a:lnTo>
                    <a:lnTo>
                      <a:pt x="1051077" y="288505"/>
                    </a:lnTo>
                    <a:lnTo>
                      <a:pt x="1046619" y="295313"/>
                    </a:lnTo>
                    <a:lnTo>
                      <a:pt x="1045870" y="301218"/>
                    </a:lnTo>
                    <a:lnTo>
                      <a:pt x="1048842" y="306349"/>
                    </a:lnTo>
                    <a:lnTo>
                      <a:pt x="1055598" y="310883"/>
                    </a:lnTo>
                    <a:lnTo>
                      <a:pt x="1056944" y="311543"/>
                    </a:lnTo>
                    <a:lnTo>
                      <a:pt x="1058633" y="311505"/>
                    </a:lnTo>
                    <a:lnTo>
                      <a:pt x="1060170" y="311785"/>
                    </a:lnTo>
                    <a:lnTo>
                      <a:pt x="1060399" y="310057"/>
                    </a:lnTo>
                    <a:lnTo>
                      <a:pt x="1060869" y="308330"/>
                    </a:lnTo>
                    <a:lnTo>
                      <a:pt x="1060729" y="303250"/>
                    </a:lnTo>
                    <a:lnTo>
                      <a:pt x="1060361" y="299910"/>
                    </a:lnTo>
                    <a:lnTo>
                      <a:pt x="1060119" y="296545"/>
                    </a:lnTo>
                    <a:lnTo>
                      <a:pt x="1062697" y="296202"/>
                    </a:lnTo>
                    <a:lnTo>
                      <a:pt x="1064768" y="299364"/>
                    </a:lnTo>
                    <a:lnTo>
                      <a:pt x="1066660" y="302666"/>
                    </a:lnTo>
                    <a:lnTo>
                      <a:pt x="1069873" y="306539"/>
                    </a:lnTo>
                    <a:lnTo>
                      <a:pt x="1072235" y="307098"/>
                    </a:lnTo>
                    <a:lnTo>
                      <a:pt x="1074229" y="306273"/>
                    </a:lnTo>
                    <a:lnTo>
                      <a:pt x="1074940" y="303784"/>
                    </a:lnTo>
                    <a:close/>
                  </a:path>
                  <a:path w="1426845" h="632459">
                    <a:moveTo>
                      <a:pt x="1109014" y="170180"/>
                    </a:moveTo>
                    <a:lnTo>
                      <a:pt x="1108494" y="165646"/>
                    </a:lnTo>
                    <a:lnTo>
                      <a:pt x="1108735" y="161302"/>
                    </a:lnTo>
                    <a:lnTo>
                      <a:pt x="1106335" y="160083"/>
                    </a:lnTo>
                    <a:lnTo>
                      <a:pt x="1104404" y="162521"/>
                    </a:lnTo>
                    <a:lnTo>
                      <a:pt x="1101229" y="167043"/>
                    </a:lnTo>
                    <a:lnTo>
                      <a:pt x="1098677" y="164884"/>
                    </a:lnTo>
                    <a:lnTo>
                      <a:pt x="1096149" y="161188"/>
                    </a:lnTo>
                    <a:lnTo>
                      <a:pt x="1091476" y="161810"/>
                    </a:lnTo>
                    <a:lnTo>
                      <a:pt x="1089342" y="165430"/>
                    </a:lnTo>
                    <a:lnTo>
                      <a:pt x="1082827" y="170053"/>
                    </a:lnTo>
                    <a:lnTo>
                      <a:pt x="1081786" y="177584"/>
                    </a:lnTo>
                    <a:lnTo>
                      <a:pt x="1066723" y="172491"/>
                    </a:lnTo>
                    <a:lnTo>
                      <a:pt x="1062799" y="164172"/>
                    </a:lnTo>
                    <a:lnTo>
                      <a:pt x="1061313" y="157810"/>
                    </a:lnTo>
                    <a:lnTo>
                      <a:pt x="1058011" y="151396"/>
                    </a:lnTo>
                    <a:lnTo>
                      <a:pt x="1054442" y="153657"/>
                    </a:lnTo>
                    <a:lnTo>
                      <a:pt x="1050988" y="157695"/>
                    </a:lnTo>
                    <a:lnTo>
                      <a:pt x="1048042" y="156578"/>
                    </a:lnTo>
                    <a:lnTo>
                      <a:pt x="1046861" y="157416"/>
                    </a:lnTo>
                    <a:lnTo>
                      <a:pt x="1045425" y="158076"/>
                    </a:lnTo>
                    <a:lnTo>
                      <a:pt x="1044295" y="159613"/>
                    </a:lnTo>
                    <a:lnTo>
                      <a:pt x="1045121" y="161378"/>
                    </a:lnTo>
                    <a:lnTo>
                      <a:pt x="1049477" y="164769"/>
                    </a:lnTo>
                    <a:lnTo>
                      <a:pt x="1061491" y="169329"/>
                    </a:lnTo>
                    <a:lnTo>
                      <a:pt x="1062786" y="172212"/>
                    </a:lnTo>
                    <a:lnTo>
                      <a:pt x="1054430" y="184886"/>
                    </a:lnTo>
                    <a:lnTo>
                      <a:pt x="1050493" y="187706"/>
                    </a:lnTo>
                    <a:lnTo>
                      <a:pt x="1046556" y="191579"/>
                    </a:lnTo>
                    <a:lnTo>
                      <a:pt x="1046810" y="193294"/>
                    </a:lnTo>
                    <a:lnTo>
                      <a:pt x="1047051" y="196456"/>
                    </a:lnTo>
                    <a:lnTo>
                      <a:pt x="1048004" y="200647"/>
                    </a:lnTo>
                    <a:lnTo>
                      <a:pt x="1049197" y="202247"/>
                    </a:lnTo>
                    <a:lnTo>
                      <a:pt x="1051128" y="202450"/>
                    </a:lnTo>
                    <a:lnTo>
                      <a:pt x="1052664" y="201345"/>
                    </a:lnTo>
                    <a:lnTo>
                      <a:pt x="1056271" y="195859"/>
                    </a:lnTo>
                    <a:lnTo>
                      <a:pt x="1061504" y="187109"/>
                    </a:lnTo>
                    <a:lnTo>
                      <a:pt x="1065999" y="189788"/>
                    </a:lnTo>
                    <a:lnTo>
                      <a:pt x="1069949" y="192849"/>
                    </a:lnTo>
                    <a:lnTo>
                      <a:pt x="1076540" y="195287"/>
                    </a:lnTo>
                    <a:lnTo>
                      <a:pt x="1080350" y="194183"/>
                    </a:lnTo>
                    <a:lnTo>
                      <a:pt x="1084287" y="190652"/>
                    </a:lnTo>
                    <a:lnTo>
                      <a:pt x="1086612" y="186969"/>
                    </a:lnTo>
                    <a:lnTo>
                      <a:pt x="1084783" y="176174"/>
                    </a:lnTo>
                    <a:lnTo>
                      <a:pt x="1088910" y="172250"/>
                    </a:lnTo>
                    <a:lnTo>
                      <a:pt x="1100709" y="174650"/>
                    </a:lnTo>
                    <a:lnTo>
                      <a:pt x="1105852" y="174701"/>
                    </a:lnTo>
                    <a:lnTo>
                      <a:pt x="1109014" y="170180"/>
                    </a:lnTo>
                    <a:close/>
                  </a:path>
                  <a:path w="1426845" h="632459">
                    <a:moveTo>
                      <a:pt x="1134376" y="360489"/>
                    </a:moveTo>
                    <a:lnTo>
                      <a:pt x="1130414" y="353034"/>
                    </a:lnTo>
                    <a:lnTo>
                      <a:pt x="1130617" y="348945"/>
                    </a:lnTo>
                    <a:lnTo>
                      <a:pt x="1132319" y="342150"/>
                    </a:lnTo>
                    <a:lnTo>
                      <a:pt x="1128877" y="339458"/>
                    </a:lnTo>
                    <a:lnTo>
                      <a:pt x="1127213" y="337210"/>
                    </a:lnTo>
                    <a:lnTo>
                      <a:pt x="1124877" y="341541"/>
                    </a:lnTo>
                    <a:lnTo>
                      <a:pt x="1121943" y="345681"/>
                    </a:lnTo>
                    <a:lnTo>
                      <a:pt x="1120000" y="351878"/>
                    </a:lnTo>
                    <a:lnTo>
                      <a:pt x="1123200" y="354622"/>
                    </a:lnTo>
                    <a:lnTo>
                      <a:pt x="1124699" y="356831"/>
                    </a:lnTo>
                    <a:lnTo>
                      <a:pt x="1122934" y="360832"/>
                    </a:lnTo>
                    <a:lnTo>
                      <a:pt x="1120622" y="365036"/>
                    </a:lnTo>
                    <a:lnTo>
                      <a:pt x="1117752" y="374002"/>
                    </a:lnTo>
                    <a:lnTo>
                      <a:pt x="1117180" y="378777"/>
                    </a:lnTo>
                    <a:lnTo>
                      <a:pt x="1116215" y="383425"/>
                    </a:lnTo>
                    <a:lnTo>
                      <a:pt x="1116647" y="383984"/>
                    </a:lnTo>
                    <a:lnTo>
                      <a:pt x="1118209" y="383476"/>
                    </a:lnTo>
                    <a:lnTo>
                      <a:pt x="1120355" y="383425"/>
                    </a:lnTo>
                    <a:lnTo>
                      <a:pt x="1128255" y="373494"/>
                    </a:lnTo>
                    <a:lnTo>
                      <a:pt x="1132547" y="365429"/>
                    </a:lnTo>
                    <a:lnTo>
                      <a:pt x="1134376" y="360489"/>
                    </a:lnTo>
                    <a:close/>
                  </a:path>
                  <a:path w="1426845" h="632459">
                    <a:moveTo>
                      <a:pt x="1137513" y="588772"/>
                    </a:moveTo>
                    <a:lnTo>
                      <a:pt x="1135087" y="586752"/>
                    </a:lnTo>
                    <a:lnTo>
                      <a:pt x="1134237" y="585558"/>
                    </a:lnTo>
                    <a:lnTo>
                      <a:pt x="1130452" y="584377"/>
                    </a:lnTo>
                    <a:lnTo>
                      <a:pt x="1127671" y="583603"/>
                    </a:lnTo>
                    <a:lnTo>
                      <a:pt x="1122895" y="583361"/>
                    </a:lnTo>
                    <a:lnTo>
                      <a:pt x="1120267" y="583717"/>
                    </a:lnTo>
                    <a:lnTo>
                      <a:pt x="1118920" y="584949"/>
                    </a:lnTo>
                    <a:lnTo>
                      <a:pt x="1113307" y="588492"/>
                    </a:lnTo>
                    <a:lnTo>
                      <a:pt x="1108100" y="588733"/>
                    </a:lnTo>
                    <a:lnTo>
                      <a:pt x="1103655" y="585762"/>
                    </a:lnTo>
                    <a:lnTo>
                      <a:pt x="1100366" y="579678"/>
                    </a:lnTo>
                    <a:lnTo>
                      <a:pt x="1100010" y="578599"/>
                    </a:lnTo>
                    <a:lnTo>
                      <a:pt x="1097280" y="578332"/>
                    </a:lnTo>
                    <a:lnTo>
                      <a:pt x="1095641" y="577672"/>
                    </a:lnTo>
                    <a:lnTo>
                      <a:pt x="1095298" y="581317"/>
                    </a:lnTo>
                    <a:lnTo>
                      <a:pt x="1093304" y="586613"/>
                    </a:lnTo>
                    <a:lnTo>
                      <a:pt x="1099693" y="593039"/>
                    </a:lnTo>
                    <a:lnTo>
                      <a:pt x="1104036" y="600341"/>
                    </a:lnTo>
                    <a:lnTo>
                      <a:pt x="1115720" y="595274"/>
                    </a:lnTo>
                    <a:lnTo>
                      <a:pt x="1119632" y="597852"/>
                    </a:lnTo>
                    <a:lnTo>
                      <a:pt x="1122197" y="596912"/>
                    </a:lnTo>
                    <a:lnTo>
                      <a:pt x="1127188" y="595083"/>
                    </a:lnTo>
                    <a:lnTo>
                      <a:pt x="1131709" y="591947"/>
                    </a:lnTo>
                    <a:lnTo>
                      <a:pt x="1137513" y="588772"/>
                    </a:lnTo>
                    <a:close/>
                  </a:path>
                  <a:path w="1426845" h="632459">
                    <a:moveTo>
                      <a:pt x="1161351" y="249516"/>
                    </a:moveTo>
                    <a:lnTo>
                      <a:pt x="1160805" y="246697"/>
                    </a:lnTo>
                    <a:lnTo>
                      <a:pt x="1145806" y="246697"/>
                    </a:lnTo>
                    <a:lnTo>
                      <a:pt x="1143165" y="237477"/>
                    </a:lnTo>
                    <a:lnTo>
                      <a:pt x="1146467" y="240690"/>
                    </a:lnTo>
                    <a:lnTo>
                      <a:pt x="1149172" y="232994"/>
                    </a:lnTo>
                    <a:lnTo>
                      <a:pt x="1146759" y="232194"/>
                    </a:lnTo>
                    <a:lnTo>
                      <a:pt x="1144206" y="230428"/>
                    </a:lnTo>
                    <a:lnTo>
                      <a:pt x="1132763" y="232117"/>
                    </a:lnTo>
                    <a:lnTo>
                      <a:pt x="1126045" y="236829"/>
                    </a:lnTo>
                    <a:lnTo>
                      <a:pt x="1124305" y="245999"/>
                    </a:lnTo>
                    <a:lnTo>
                      <a:pt x="1118400" y="242785"/>
                    </a:lnTo>
                    <a:lnTo>
                      <a:pt x="1118184" y="244767"/>
                    </a:lnTo>
                    <a:lnTo>
                      <a:pt x="1118196" y="246799"/>
                    </a:lnTo>
                    <a:lnTo>
                      <a:pt x="1116965" y="251155"/>
                    </a:lnTo>
                    <a:lnTo>
                      <a:pt x="1115669" y="253453"/>
                    </a:lnTo>
                    <a:lnTo>
                      <a:pt x="1114526" y="257530"/>
                    </a:lnTo>
                    <a:lnTo>
                      <a:pt x="1114691" y="259308"/>
                    </a:lnTo>
                    <a:lnTo>
                      <a:pt x="1114577" y="261023"/>
                    </a:lnTo>
                    <a:lnTo>
                      <a:pt x="1116063" y="260705"/>
                    </a:lnTo>
                    <a:lnTo>
                      <a:pt x="1117663" y="260629"/>
                    </a:lnTo>
                    <a:lnTo>
                      <a:pt x="1121397" y="258965"/>
                    </a:lnTo>
                    <a:lnTo>
                      <a:pt x="1123518" y="257035"/>
                    </a:lnTo>
                    <a:lnTo>
                      <a:pt x="1128788" y="255879"/>
                    </a:lnTo>
                    <a:lnTo>
                      <a:pt x="1131862" y="256349"/>
                    </a:lnTo>
                    <a:lnTo>
                      <a:pt x="1134808" y="256349"/>
                    </a:lnTo>
                    <a:lnTo>
                      <a:pt x="1136942" y="256159"/>
                    </a:lnTo>
                    <a:lnTo>
                      <a:pt x="1141133" y="257619"/>
                    </a:lnTo>
                    <a:lnTo>
                      <a:pt x="1143673" y="250964"/>
                    </a:lnTo>
                    <a:lnTo>
                      <a:pt x="1149642" y="254076"/>
                    </a:lnTo>
                    <a:lnTo>
                      <a:pt x="1156411" y="251726"/>
                    </a:lnTo>
                    <a:lnTo>
                      <a:pt x="1158862" y="250558"/>
                    </a:lnTo>
                    <a:lnTo>
                      <a:pt x="1161351" y="249516"/>
                    </a:lnTo>
                    <a:close/>
                  </a:path>
                  <a:path w="1426845" h="632459">
                    <a:moveTo>
                      <a:pt x="1162050" y="112064"/>
                    </a:moveTo>
                    <a:lnTo>
                      <a:pt x="1159395" y="107099"/>
                    </a:lnTo>
                    <a:lnTo>
                      <a:pt x="1157528" y="103149"/>
                    </a:lnTo>
                    <a:lnTo>
                      <a:pt x="1155331" y="99631"/>
                    </a:lnTo>
                    <a:lnTo>
                      <a:pt x="1146784" y="99060"/>
                    </a:lnTo>
                    <a:lnTo>
                      <a:pt x="1144930" y="100355"/>
                    </a:lnTo>
                    <a:lnTo>
                      <a:pt x="1143127" y="100152"/>
                    </a:lnTo>
                    <a:lnTo>
                      <a:pt x="1141145" y="98666"/>
                    </a:lnTo>
                    <a:lnTo>
                      <a:pt x="1126998" y="97637"/>
                    </a:lnTo>
                    <a:lnTo>
                      <a:pt x="1127048" y="99301"/>
                    </a:lnTo>
                    <a:lnTo>
                      <a:pt x="1133221" y="101498"/>
                    </a:lnTo>
                    <a:lnTo>
                      <a:pt x="1138783" y="103492"/>
                    </a:lnTo>
                    <a:lnTo>
                      <a:pt x="1144460" y="105194"/>
                    </a:lnTo>
                    <a:lnTo>
                      <a:pt x="1150785" y="107226"/>
                    </a:lnTo>
                    <a:lnTo>
                      <a:pt x="1149261" y="108699"/>
                    </a:lnTo>
                    <a:lnTo>
                      <a:pt x="1147114" y="109867"/>
                    </a:lnTo>
                    <a:lnTo>
                      <a:pt x="1146048" y="112852"/>
                    </a:lnTo>
                    <a:lnTo>
                      <a:pt x="1148003" y="116332"/>
                    </a:lnTo>
                    <a:lnTo>
                      <a:pt x="1153299" y="114960"/>
                    </a:lnTo>
                    <a:lnTo>
                      <a:pt x="1158252" y="113284"/>
                    </a:lnTo>
                    <a:lnTo>
                      <a:pt x="1162050" y="112064"/>
                    </a:lnTo>
                    <a:close/>
                  </a:path>
                  <a:path w="1426845" h="632459">
                    <a:moveTo>
                      <a:pt x="1169390" y="459790"/>
                    </a:moveTo>
                    <a:lnTo>
                      <a:pt x="1168247" y="455790"/>
                    </a:lnTo>
                    <a:lnTo>
                      <a:pt x="1162837" y="455345"/>
                    </a:lnTo>
                    <a:lnTo>
                      <a:pt x="1157732" y="454736"/>
                    </a:lnTo>
                    <a:lnTo>
                      <a:pt x="1153160" y="455904"/>
                    </a:lnTo>
                    <a:lnTo>
                      <a:pt x="1145006" y="457987"/>
                    </a:lnTo>
                    <a:lnTo>
                      <a:pt x="1137196" y="461403"/>
                    </a:lnTo>
                    <a:lnTo>
                      <a:pt x="1124051" y="465721"/>
                    </a:lnTo>
                    <a:lnTo>
                      <a:pt x="1120940" y="464578"/>
                    </a:lnTo>
                    <a:lnTo>
                      <a:pt x="1122095" y="456730"/>
                    </a:lnTo>
                    <a:lnTo>
                      <a:pt x="1120444" y="453669"/>
                    </a:lnTo>
                    <a:lnTo>
                      <a:pt x="1116850" y="454266"/>
                    </a:lnTo>
                    <a:lnTo>
                      <a:pt x="1113777" y="455383"/>
                    </a:lnTo>
                    <a:lnTo>
                      <a:pt x="1110653" y="456311"/>
                    </a:lnTo>
                    <a:lnTo>
                      <a:pt x="1111313" y="458190"/>
                    </a:lnTo>
                    <a:lnTo>
                      <a:pt x="1111427" y="460616"/>
                    </a:lnTo>
                    <a:lnTo>
                      <a:pt x="1117968" y="467004"/>
                    </a:lnTo>
                    <a:lnTo>
                      <a:pt x="1123594" y="471792"/>
                    </a:lnTo>
                    <a:lnTo>
                      <a:pt x="1128763" y="476402"/>
                    </a:lnTo>
                    <a:lnTo>
                      <a:pt x="1130261" y="475792"/>
                    </a:lnTo>
                    <a:lnTo>
                      <a:pt x="1130960" y="475729"/>
                    </a:lnTo>
                    <a:lnTo>
                      <a:pt x="1136078" y="469480"/>
                    </a:lnTo>
                    <a:lnTo>
                      <a:pt x="1139786" y="467499"/>
                    </a:lnTo>
                    <a:lnTo>
                      <a:pt x="1143508" y="469379"/>
                    </a:lnTo>
                    <a:lnTo>
                      <a:pt x="1148435" y="475094"/>
                    </a:lnTo>
                    <a:lnTo>
                      <a:pt x="1149286" y="476199"/>
                    </a:lnTo>
                    <a:lnTo>
                      <a:pt x="1150962" y="476669"/>
                    </a:lnTo>
                    <a:lnTo>
                      <a:pt x="1152258" y="477431"/>
                    </a:lnTo>
                    <a:lnTo>
                      <a:pt x="1152994" y="475780"/>
                    </a:lnTo>
                    <a:lnTo>
                      <a:pt x="1153998" y="474205"/>
                    </a:lnTo>
                    <a:lnTo>
                      <a:pt x="1155598" y="467398"/>
                    </a:lnTo>
                    <a:lnTo>
                      <a:pt x="1154417" y="459473"/>
                    </a:lnTo>
                    <a:lnTo>
                      <a:pt x="1164539" y="465848"/>
                    </a:lnTo>
                    <a:lnTo>
                      <a:pt x="1167955" y="463143"/>
                    </a:lnTo>
                    <a:lnTo>
                      <a:pt x="1169390" y="459790"/>
                    </a:lnTo>
                    <a:close/>
                  </a:path>
                  <a:path w="1426845" h="632459">
                    <a:moveTo>
                      <a:pt x="1189355" y="234315"/>
                    </a:moveTo>
                    <a:lnTo>
                      <a:pt x="1187653" y="232486"/>
                    </a:lnTo>
                    <a:lnTo>
                      <a:pt x="1186294" y="229895"/>
                    </a:lnTo>
                    <a:lnTo>
                      <a:pt x="1176870" y="225374"/>
                    </a:lnTo>
                    <a:lnTo>
                      <a:pt x="1169555" y="222161"/>
                    </a:lnTo>
                    <a:lnTo>
                      <a:pt x="1162100" y="220484"/>
                    </a:lnTo>
                    <a:lnTo>
                      <a:pt x="1154328" y="221500"/>
                    </a:lnTo>
                    <a:lnTo>
                      <a:pt x="1158176" y="201841"/>
                    </a:lnTo>
                    <a:lnTo>
                      <a:pt x="1169276" y="196684"/>
                    </a:lnTo>
                    <a:lnTo>
                      <a:pt x="1167726" y="194894"/>
                    </a:lnTo>
                    <a:lnTo>
                      <a:pt x="1165885" y="191414"/>
                    </a:lnTo>
                    <a:lnTo>
                      <a:pt x="1160500" y="192328"/>
                    </a:lnTo>
                    <a:lnTo>
                      <a:pt x="1156563" y="194322"/>
                    </a:lnTo>
                    <a:lnTo>
                      <a:pt x="1152550" y="195846"/>
                    </a:lnTo>
                    <a:lnTo>
                      <a:pt x="1153325" y="197205"/>
                    </a:lnTo>
                    <a:lnTo>
                      <a:pt x="1146530" y="195834"/>
                    </a:lnTo>
                    <a:lnTo>
                      <a:pt x="1146530" y="203974"/>
                    </a:lnTo>
                    <a:lnTo>
                      <a:pt x="1142352" y="204812"/>
                    </a:lnTo>
                    <a:lnTo>
                      <a:pt x="1137996" y="205447"/>
                    </a:lnTo>
                    <a:lnTo>
                      <a:pt x="1131963" y="207149"/>
                    </a:lnTo>
                    <a:lnTo>
                      <a:pt x="1130465" y="208775"/>
                    </a:lnTo>
                    <a:lnTo>
                      <a:pt x="1128826" y="209892"/>
                    </a:lnTo>
                    <a:lnTo>
                      <a:pt x="1132154" y="212102"/>
                    </a:lnTo>
                    <a:lnTo>
                      <a:pt x="1136103" y="214985"/>
                    </a:lnTo>
                    <a:lnTo>
                      <a:pt x="1138643" y="216535"/>
                    </a:lnTo>
                    <a:lnTo>
                      <a:pt x="1142072" y="220179"/>
                    </a:lnTo>
                    <a:lnTo>
                      <a:pt x="1142593" y="224104"/>
                    </a:lnTo>
                    <a:lnTo>
                      <a:pt x="1153883" y="225298"/>
                    </a:lnTo>
                    <a:lnTo>
                      <a:pt x="1153490" y="234569"/>
                    </a:lnTo>
                    <a:lnTo>
                      <a:pt x="1158328" y="241808"/>
                    </a:lnTo>
                    <a:lnTo>
                      <a:pt x="1161046" y="241935"/>
                    </a:lnTo>
                    <a:lnTo>
                      <a:pt x="1162926" y="242633"/>
                    </a:lnTo>
                    <a:lnTo>
                      <a:pt x="1163256" y="239179"/>
                    </a:lnTo>
                    <a:lnTo>
                      <a:pt x="1163916" y="235356"/>
                    </a:lnTo>
                    <a:lnTo>
                      <a:pt x="1163828" y="232676"/>
                    </a:lnTo>
                    <a:lnTo>
                      <a:pt x="1166228" y="230111"/>
                    </a:lnTo>
                    <a:lnTo>
                      <a:pt x="1169136" y="229628"/>
                    </a:lnTo>
                    <a:lnTo>
                      <a:pt x="1174788" y="231267"/>
                    </a:lnTo>
                    <a:lnTo>
                      <a:pt x="1178369" y="233578"/>
                    </a:lnTo>
                    <a:lnTo>
                      <a:pt x="1184427" y="235305"/>
                    </a:lnTo>
                    <a:lnTo>
                      <a:pt x="1186980" y="234492"/>
                    </a:lnTo>
                    <a:lnTo>
                      <a:pt x="1189355" y="234315"/>
                    </a:lnTo>
                    <a:close/>
                  </a:path>
                  <a:path w="1426845" h="632459">
                    <a:moveTo>
                      <a:pt x="1195171" y="307073"/>
                    </a:moveTo>
                    <a:lnTo>
                      <a:pt x="1195082" y="304952"/>
                    </a:lnTo>
                    <a:lnTo>
                      <a:pt x="1194638" y="300647"/>
                    </a:lnTo>
                    <a:lnTo>
                      <a:pt x="1193609" y="297942"/>
                    </a:lnTo>
                    <a:lnTo>
                      <a:pt x="1192898" y="295211"/>
                    </a:lnTo>
                    <a:lnTo>
                      <a:pt x="1189977" y="296913"/>
                    </a:lnTo>
                    <a:lnTo>
                      <a:pt x="1186802" y="298310"/>
                    </a:lnTo>
                    <a:lnTo>
                      <a:pt x="1183398" y="301218"/>
                    </a:lnTo>
                    <a:lnTo>
                      <a:pt x="1184046" y="303542"/>
                    </a:lnTo>
                    <a:lnTo>
                      <a:pt x="1184135" y="307073"/>
                    </a:lnTo>
                    <a:lnTo>
                      <a:pt x="1181773" y="304952"/>
                    </a:lnTo>
                    <a:lnTo>
                      <a:pt x="1180731" y="303542"/>
                    </a:lnTo>
                    <a:lnTo>
                      <a:pt x="1178648" y="302602"/>
                    </a:lnTo>
                    <a:lnTo>
                      <a:pt x="1178064" y="302336"/>
                    </a:lnTo>
                    <a:lnTo>
                      <a:pt x="1176401" y="302602"/>
                    </a:lnTo>
                    <a:lnTo>
                      <a:pt x="1174902" y="302488"/>
                    </a:lnTo>
                    <a:lnTo>
                      <a:pt x="1174991" y="303999"/>
                    </a:lnTo>
                    <a:lnTo>
                      <a:pt x="1174496" y="306133"/>
                    </a:lnTo>
                    <a:lnTo>
                      <a:pt x="1179842" y="311429"/>
                    </a:lnTo>
                    <a:lnTo>
                      <a:pt x="1179042" y="314375"/>
                    </a:lnTo>
                    <a:lnTo>
                      <a:pt x="1172083" y="317677"/>
                    </a:lnTo>
                    <a:lnTo>
                      <a:pt x="1171638" y="320167"/>
                    </a:lnTo>
                    <a:lnTo>
                      <a:pt x="1170787" y="321805"/>
                    </a:lnTo>
                    <a:lnTo>
                      <a:pt x="1172629" y="322707"/>
                    </a:lnTo>
                    <a:lnTo>
                      <a:pt x="1174381" y="324142"/>
                    </a:lnTo>
                    <a:lnTo>
                      <a:pt x="1178102" y="324612"/>
                    </a:lnTo>
                    <a:lnTo>
                      <a:pt x="1180071" y="323570"/>
                    </a:lnTo>
                    <a:lnTo>
                      <a:pt x="1181963" y="323075"/>
                    </a:lnTo>
                    <a:lnTo>
                      <a:pt x="1182166" y="322884"/>
                    </a:lnTo>
                    <a:lnTo>
                      <a:pt x="1191209" y="316865"/>
                    </a:lnTo>
                    <a:lnTo>
                      <a:pt x="1194816" y="318617"/>
                    </a:lnTo>
                    <a:lnTo>
                      <a:pt x="1194803" y="316738"/>
                    </a:lnTo>
                    <a:lnTo>
                      <a:pt x="1194828" y="309778"/>
                    </a:lnTo>
                    <a:lnTo>
                      <a:pt x="1195171" y="307073"/>
                    </a:lnTo>
                    <a:close/>
                  </a:path>
                  <a:path w="1426845" h="632459">
                    <a:moveTo>
                      <a:pt x="1204214" y="608838"/>
                    </a:moveTo>
                    <a:lnTo>
                      <a:pt x="1203350" y="607314"/>
                    </a:lnTo>
                    <a:lnTo>
                      <a:pt x="1200670" y="602615"/>
                    </a:lnTo>
                    <a:lnTo>
                      <a:pt x="1186383" y="599186"/>
                    </a:lnTo>
                    <a:lnTo>
                      <a:pt x="1179982" y="604520"/>
                    </a:lnTo>
                    <a:lnTo>
                      <a:pt x="1178902" y="608139"/>
                    </a:lnTo>
                    <a:lnTo>
                      <a:pt x="1177277" y="611771"/>
                    </a:lnTo>
                    <a:lnTo>
                      <a:pt x="1178217" y="613689"/>
                    </a:lnTo>
                    <a:lnTo>
                      <a:pt x="1179944" y="614032"/>
                    </a:lnTo>
                    <a:lnTo>
                      <a:pt x="1182141" y="613651"/>
                    </a:lnTo>
                    <a:lnTo>
                      <a:pt x="1185125" y="604202"/>
                    </a:lnTo>
                    <a:lnTo>
                      <a:pt x="1191336" y="608393"/>
                    </a:lnTo>
                    <a:lnTo>
                      <a:pt x="1196987" y="608634"/>
                    </a:lnTo>
                    <a:lnTo>
                      <a:pt x="1197102" y="610044"/>
                    </a:lnTo>
                    <a:lnTo>
                      <a:pt x="1197254" y="610412"/>
                    </a:lnTo>
                    <a:lnTo>
                      <a:pt x="1193419" y="615276"/>
                    </a:lnTo>
                    <a:lnTo>
                      <a:pt x="1190104" y="620420"/>
                    </a:lnTo>
                    <a:lnTo>
                      <a:pt x="1184719" y="625081"/>
                    </a:lnTo>
                    <a:lnTo>
                      <a:pt x="1179830" y="620953"/>
                    </a:lnTo>
                    <a:lnTo>
                      <a:pt x="1175575" y="619340"/>
                    </a:lnTo>
                    <a:lnTo>
                      <a:pt x="1173835" y="621042"/>
                    </a:lnTo>
                    <a:lnTo>
                      <a:pt x="1172451" y="621804"/>
                    </a:lnTo>
                    <a:lnTo>
                      <a:pt x="1175766" y="625106"/>
                    </a:lnTo>
                    <a:lnTo>
                      <a:pt x="1178648" y="630301"/>
                    </a:lnTo>
                    <a:lnTo>
                      <a:pt x="1186853" y="632218"/>
                    </a:lnTo>
                    <a:lnTo>
                      <a:pt x="1192123" y="629500"/>
                    </a:lnTo>
                    <a:lnTo>
                      <a:pt x="1198118" y="627608"/>
                    </a:lnTo>
                    <a:lnTo>
                      <a:pt x="1199210" y="625805"/>
                    </a:lnTo>
                    <a:lnTo>
                      <a:pt x="1201191" y="620776"/>
                    </a:lnTo>
                    <a:lnTo>
                      <a:pt x="1202486" y="617042"/>
                    </a:lnTo>
                    <a:lnTo>
                      <a:pt x="1203909" y="611352"/>
                    </a:lnTo>
                    <a:lnTo>
                      <a:pt x="1204214" y="608838"/>
                    </a:lnTo>
                    <a:close/>
                  </a:path>
                  <a:path w="1426845" h="632459">
                    <a:moveTo>
                      <a:pt x="1257033" y="592988"/>
                    </a:moveTo>
                    <a:lnTo>
                      <a:pt x="1256741" y="587235"/>
                    </a:lnTo>
                    <a:lnTo>
                      <a:pt x="1254010" y="581063"/>
                    </a:lnTo>
                    <a:lnTo>
                      <a:pt x="1249667" y="575779"/>
                    </a:lnTo>
                    <a:lnTo>
                      <a:pt x="1244511" y="572731"/>
                    </a:lnTo>
                    <a:lnTo>
                      <a:pt x="1244282" y="572871"/>
                    </a:lnTo>
                    <a:lnTo>
                      <a:pt x="1247394" y="585393"/>
                    </a:lnTo>
                    <a:lnTo>
                      <a:pt x="1238834" y="591362"/>
                    </a:lnTo>
                    <a:lnTo>
                      <a:pt x="1235214" y="588352"/>
                    </a:lnTo>
                    <a:lnTo>
                      <a:pt x="1232217" y="585482"/>
                    </a:lnTo>
                    <a:lnTo>
                      <a:pt x="1227543" y="582383"/>
                    </a:lnTo>
                    <a:lnTo>
                      <a:pt x="1225359" y="582930"/>
                    </a:lnTo>
                    <a:lnTo>
                      <a:pt x="1223594" y="582853"/>
                    </a:lnTo>
                    <a:lnTo>
                      <a:pt x="1223987" y="584542"/>
                    </a:lnTo>
                    <a:lnTo>
                      <a:pt x="1223848" y="586727"/>
                    </a:lnTo>
                    <a:lnTo>
                      <a:pt x="1229779" y="593458"/>
                    </a:lnTo>
                    <a:lnTo>
                      <a:pt x="1234643" y="598855"/>
                    </a:lnTo>
                    <a:lnTo>
                      <a:pt x="1231112" y="607987"/>
                    </a:lnTo>
                    <a:lnTo>
                      <a:pt x="1232433" y="609727"/>
                    </a:lnTo>
                    <a:lnTo>
                      <a:pt x="1233411" y="610425"/>
                    </a:lnTo>
                    <a:lnTo>
                      <a:pt x="1233944" y="610793"/>
                    </a:lnTo>
                    <a:lnTo>
                      <a:pt x="1235773" y="610260"/>
                    </a:lnTo>
                    <a:lnTo>
                      <a:pt x="1239354" y="605510"/>
                    </a:lnTo>
                    <a:lnTo>
                      <a:pt x="1242187" y="601256"/>
                    </a:lnTo>
                    <a:lnTo>
                      <a:pt x="1245158" y="596988"/>
                    </a:lnTo>
                    <a:lnTo>
                      <a:pt x="1249654" y="599694"/>
                    </a:lnTo>
                    <a:lnTo>
                      <a:pt x="1255890" y="597852"/>
                    </a:lnTo>
                    <a:lnTo>
                      <a:pt x="1257033" y="592988"/>
                    </a:lnTo>
                    <a:close/>
                  </a:path>
                  <a:path w="1426845" h="632459">
                    <a:moveTo>
                      <a:pt x="1275372" y="330238"/>
                    </a:moveTo>
                    <a:lnTo>
                      <a:pt x="1265999" y="324612"/>
                    </a:lnTo>
                    <a:lnTo>
                      <a:pt x="1264539" y="324815"/>
                    </a:lnTo>
                    <a:lnTo>
                      <a:pt x="1257642" y="332460"/>
                    </a:lnTo>
                    <a:lnTo>
                      <a:pt x="1256931" y="333260"/>
                    </a:lnTo>
                    <a:lnTo>
                      <a:pt x="1256106" y="333997"/>
                    </a:lnTo>
                    <a:lnTo>
                      <a:pt x="1250340" y="339979"/>
                    </a:lnTo>
                    <a:lnTo>
                      <a:pt x="1253655" y="341033"/>
                    </a:lnTo>
                    <a:lnTo>
                      <a:pt x="1256893" y="342392"/>
                    </a:lnTo>
                    <a:lnTo>
                      <a:pt x="1262227" y="343331"/>
                    </a:lnTo>
                    <a:lnTo>
                      <a:pt x="1264386" y="342404"/>
                    </a:lnTo>
                    <a:lnTo>
                      <a:pt x="1266444" y="342023"/>
                    </a:lnTo>
                    <a:lnTo>
                      <a:pt x="1267180" y="344690"/>
                    </a:lnTo>
                    <a:lnTo>
                      <a:pt x="1265720" y="345821"/>
                    </a:lnTo>
                    <a:lnTo>
                      <a:pt x="1264056" y="346760"/>
                    </a:lnTo>
                    <a:lnTo>
                      <a:pt x="1261745" y="349402"/>
                    </a:lnTo>
                    <a:lnTo>
                      <a:pt x="1261122" y="351129"/>
                    </a:lnTo>
                    <a:lnTo>
                      <a:pt x="1260271" y="352666"/>
                    </a:lnTo>
                    <a:lnTo>
                      <a:pt x="1261922" y="353428"/>
                    </a:lnTo>
                    <a:lnTo>
                      <a:pt x="1263916" y="355193"/>
                    </a:lnTo>
                    <a:lnTo>
                      <a:pt x="1267396" y="353987"/>
                    </a:lnTo>
                    <a:lnTo>
                      <a:pt x="1270381" y="352247"/>
                    </a:lnTo>
                    <a:lnTo>
                      <a:pt x="1272946" y="343725"/>
                    </a:lnTo>
                    <a:lnTo>
                      <a:pt x="1273987" y="336867"/>
                    </a:lnTo>
                    <a:lnTo>
                      <a:pt x="1275372" y="330238"/>
                    </a:lnTo>
                    <a:close/>
                  </a:path>
                  <a:path w="1426845" h="632459">
                    <a:moveTo>
                      <a:pt x="1300264" y="538022"/>
                    </a:moveTo>
                    <a:lnTo>
                      <a:pt x="1291463" y="533958"/>
                    </a:lnTo>
                    <a:lnTo>
                      <a:pt x="1283601" y="542620"/>
                    </a:lnTo>
                    <a:lnTo>
                      <a:pt x="1284236" y="542505"/>
                    </a:lnTo>
                    <a:lnTo>
                      <a:pt x="1277416" y="544576"/>
                    </a:lnTo>
                    <a:lnTo>
                      <a:pt x="1271524" y="544652"/>
                    </a:lnTo>
                    <a:lnTo>
                      <a:pt x="1266786" y="541693"/>
                    </a:lnTo>
                    <a:lnTo>
                      <a:pt x="1263611" y="534454"/>
                    </a:lnTo>
                    <a:lnTo>
                      <a:pt x="1258214" y="535495"/>
                    </a:lnTo>
                    <a:lnTo>
                      <a:pt x="1261275" y="541655"/>
                    </a:lnTo>
                    <a:lnTo>
                      <a:pt x="1256245" y="544322"/>
                    </a:lnTo>
                    <a:lnTo>
                      <a:pt x="1252169" y="548944"/>
                    </a:lnTo>
                    <a:lnTo>
                      <a:pt x="1252321" y="550862"/>
                    </a:lnTo>
                    <a:lnTo>
                      <a:pt x="1251978" y="552373"/>
                    </a:lnTo>
                    <a:lnTo>
                      <a:pt x="1253451" y="552462"/>
                    </a:lnTo>
                    <a:lnTo>
                      <a:pt x="1255445" y="553262"/>
                    </a:lnTo>
                    <a:lnTo>
                      <a:pt x="1261846" y="548297"/>
                    </a:lnTo>
                    <a:lnTo>
                      <a:pt x="1263573" y="550964"/>
                    </a:lnTo>
                    <a:lnTo>
                      <a:pt x="1264704" y="557809"/>
                    </a:lnTo>
                    <a:lnTo>
                      <a:pt x="1266037" y="559333"/>
                    </a:lnTo>
                    <a:lnTo>
                      <a:pt x="1267866" y="560374"/>
                    </a:lnTo>
                    <a:lnTo>
                      <a:pt x="1270025" y="559155"/>
                    </a:lnTo>
                    <a:lnTo>
                      <a:pt x="1273632" y="551446"/>
                    </a:lnTo>
                    <a:lnTo>
                      <a:pt x="1293469" y="547852"/>
                    </a:lnTo>
                    <a:lnTo>
                      <a:pt x="1295615" y="542798"/>
                    </a:lnTo>
                    <a:lnTo>
                      <a:pt x="1300264" y="538022"/>
                    </a:lnTo>
                    <a:close/>
                  </a:path>
                  <a:path w="1426845" h="632459">
                    <a:moveTo>
                      <a:pt x="1338160" y="460222"/>
                    </a:moveTo>
                    <a:lnTo>
                      <a:pt x="1337360" y="455371"/>
                    </a:lnTo>
                    <a:lnTo>
                      <a:pt x="1336903" y="451827"/>
                    </a:lnTo>
                    <a:lnTo>
                      <a:pt x="1337360" y="450405"/>
                    </a:lnTo>
                    <a:lnTo>
                      <a:pt x="1335138" y="447281"/>
                    </a:lnTo>
                    <a:lnTo>
                      <a:pt x="1333106" y="445160"/>
                    </a:lnTo>
                    <a:lnTo>
                      <a:pt x="1331214" y="442950"/>
                    </a:lnTo>
                    <a:lnTo>
                      <a:pt x="1326146" y="450278"/>
                    </a:lnTo>
                    <a:lnTo>
                      <a:pt x="1322768" y="445401"/>
                    </a:lnTo>
                    <a:lnTo>
                      <a:pt x="1320038" y="439089"/>
                    </a:lnTo>
                    <a:lnTo>
                      <a:pt x="1315326" y="433895"/>
                    </a:lnTo>
                    <a:lnTo>
                      <a:pt x="1306017" y="432384"/>
                    </a:lnTo>
                    <a:lnTo>
                      <a:pt x="1308569" y="436981"/>
                    </a:lnTo>
                    <a:lnTo>
                      <a:pt x="1310652" y="440969"/>
                    </a:lnTo>
                    <a:lnTo>
                      <a:pt x="1314208" y="446900"/>
                    </a:lnTo>
                    <a:lnTo>
                      <a:pt x="1317307" y="448957"/>
                    </a:lnTo>
                    <a:lnTo>
                      <a:pt x="1315618" y="459651"/>
                    </a:lnTo>
                    <a:lnTo>
                      <a:pt x="1321904" y="457454"/>
                    </a:lnTo>
                    <a:lnTo>
                      <a:pt x="1328521" y="457682"/>
                    </a:lnTo>
                    <a:lnTo>
                      <a:pt x="1330706" y="456615"/>
                    </a:lnTo>
                    <a:lnTo>
                      <a:pt x="1332611" y="457047"/>
                    </a:lnTo>
                    <a:lnTo>
                      <a:pt x="1334604" y="457492"/>
                    </a:lnTo>
                    <a:lnTo>
                      <a:pt x="1336319" y="459117"/>
                    </a:lnTo>
                    <a:lnTo>
                      <a:pt x="1338160" y="460222"/>
                    </a:lnTo>
                    <a:close/>
                  </a:path>
                  <a:path w="1426845" h="632459">
                    <a:moveTo>
                      <a:pt x="1341145" y="587527"/>
                    </a:moveTo>
                    <a:lnTo>
                      <a:pt x="1341081" y="587375"/>
                    </a:lnTo>
                    <a:lnTo>
                      <a:pt x="1340802" y="587679"/>
                    </a:lnTo>
                    <a:lnTo>
                      <a:pt x="1341145" y="587527"/>
                    </a:lnTo>
                    <a:close/>
                  </a:path>
                  <a:path w="1426845" h="632459">
                    <a:moveTo>
                      <a:pt x="1348244" y="167474"/>
                    </a:moveTo>
                    <a:lnTo>
                      <a:pt x="1339837" y="158762"/>
                    </a:lnTo>
                    <a:lnTo>
                      <a:pt x="1335557" y="160553"/>
                    </a:lnTo>
                    <a:lnTo>
                      <a:pt x="1332306" y="161010"/>
                    </a:lnTo>
                    <a:lnTo>
                      <a:pt x="1331937" y="157403"/>
                    </a:lnTo>
                    <a:lnTo>
                      <a:pt x="1331061" y="153492"/>
                    </a:lnTo>
                    <a:lnTo>
                      <a:pt x="1330312" y="151803"/>
                    </a:lnTo>
                    <a:lnTo>
                      <a:pt x="1329715" y="150075"/>
                    </a:lnTo>
                    <a:lnTo>
                      <a:pt x="1326261" y="151777"/>
                    </a:lnTo>
                    <a:lnTo>
                      <a:pt x="1312506" y="160286"/>
                    </a:lnTo>
                    <a:lnTo>
                      <a:pt x="1313027" y="157302"/>
                    </a:lnTo>
                    <a:lnTo>
                      <a:pt x="1303108" y="152311"/>
                    </a:lnTo>
                    <a:lnTo>
                      <a:pt x="1301267" y="151574"/>
                    </a:lnTo>
                    <a:lnTo>
                      <a:pt x="1300124" y="148945"/>
                    </a:lnTo>
                    <a:lnTo>
                      <a:pt x="1294511" y="146558"/>
                    </a:lnTo>
                    <a:lnTo>
                      <a:pt x="1278966" y="153035"/>
                    </a:lnTo>
                    <a:lnTo>
                      <a:pt x="1277937" y="157010"/>
                    </a:lnTo>
                    <a:lnTo>
                      <a:pt x="1277086" y="160312"/>
                    </a:lnTo>
                    <a:lnTo>
                      <a:pt x="1278572" y="164312"/>
                    </a:lnTo>
                    <a:lnTo>
                      <a:pt x="1279601" y="168160"/>
                    </a:lnTo>
                    <a:lnTo>
                      <a:pt x="1284795" y="168033"/>
                    </a:lnTo>
                    <a:lnTo>
                      <a:pt x="1286103" y="164579"/>
                    </a:lnTo>
                    <a:lnTo>
                      <a:pt x="1285849" y="161505"/>
                    </a:lnTo>
                    <a:lnTo>
                      <a:pt x="1286167" y="157441"/>
                    </a:lnTo>
                    <a:lnTo>
                      <a:pt x="1285481" y="158165"/>
                    </a:lnTo>
                    <a:lnTo>
                      <a:pt x="1285786" y="157581"/>
                    </a:lnTo>
                    <a:lnTo>
                      <a:pt x="1296504" y="153111"/>
                    </a:lnTo>
                    <a:lnTo>
                      <a:pt x="1301305" y="156146"/>
                    </a:lnTo>
                    <a:lnTo>
                      <a:pt x="1302169" y="168503"/>
                    </a:lnTo>
                    <a:lnTo>
                      <a:pt x="1303909" y="170916"/>
                    </a:lnTo>
                    <a:lnTo>
                      <a:pt x="1307617" y="171538"/>
                    </a:lnTo>
                    <a:lnTo>
                      <a:pt x="1310805" y="171450"/>
                    </a:lnTo>
                    <a:lnTo>
                      <a:pt x="1316405" y="167513"/>
                    </a:lnTo>
                    <a:lnTo>
                      <a:pt x="1319479" y="163918"/>
                    </a:lnTo>
                    <a:lnTo>
                      <a:pt x="1322578" y="160972"/>
                    </a:lnTo>
                    <a:lnTo>
                      <a:pt x="1329588" y="166751"/>
                    </a:lnTo>
                    <a:lnTo>
                      <a:pt x="1331937" y="172834"/>
                    </a:lnTo>
                    <a:lnTo>
                      <a:pt x="1328064" y="182753"/>
                    </a:lnTo>
                    <a:lnTo>
                      <a:pt x="1328597" y="186778"/>
                    </a:lnTo>
                    <a:lnTo>
                      <a:pt x="1332382" y="189141"/>
                    </a:lnTo>
                    <a:lnTo>
                      <a:pt x="1337259" y="190512"/>
                    </a:lnTo>
                    <a:lnTo>
                      <a:pt x="1341374" y="186639"/>
                    </a:lnTo>
                    <a:lnTo>
                      <a:pt x="1342517" y="182257"/>
                    </a:lnTo>
                    <a:lnTo>
                      <a:pt x="1344320" y="178587"/>
                    </a:lnTo>
                    <a:lnTo>
                      <a:pt x="1336344" y="176580"/>
                    </a:lnTo>
                    <a:lnTo>
                      <a:pt x="1338237" y="171208"/>
                    </a:lnTo>
                    <a:lnTo>
                      <a:pt x="1348244" y="167474"/>
                    </a:lnTo>
                    <a:close/>
                  </a:path>
                  <a:path w="1426845" h="632459">
                    <a:moveTo>
                      <a:pt x="1369885" y="537451"/>
                    </a:moveTo>
                    <a:lnTo>
                      <a:pt x="1369161" y="530872"/>
                    </a:lnTo>
                    <a:lnTo>
                      <a:pt x="1369504" y="524446"/>
                    </a:lnTo>
                    <a:lnTo>
                      <a:pt x="1369847" y="523062"/>
                    </a:lnTo>
                    <a:lnTo>
                      <a:pt x="1368310" y="521208"/>
                    </a:lnTo>
                    <a:lnTo>
                      <a:pt x="1367637" y="519557"/>
                    </a:lnTo>
                    <a:lnTo>
                      <a:pt x="1366202" y="520611"/>
                    </a:lnTo>
                    <a:lnTo>
                      <a:pt x="1363878" y="521411"/>
                    </a:lnTo>
                    <a:lnTo>
                      <a:pt x="1362290" y="527418"/>
                    </a:lnTo>
                    <a:lnTo>
                      <a:pt x="1361732" y="532295"/>
                    </a:lnTo>
                    <a:lnTo>
                      <a:pt x="1360805" y="537933"/>
                    </a:lnTo>
                    <a:lnTo>
                      <a:pt x="1359636" y="535940"/>
                    </a:lnTo>
                    <a:lnTo>
                      <a:pt x="1358912" y="533933"/>
                    </a:lnTo>
                    <a:lnTo>
                      <a:pt x="1354582" y="529399"/>
                    </a:lnTo>
                    <a:lnTo>
                      <a:pt x="1351330" y="532066"/>
                    </a:lnTo>
                    <a:lnTo>
                      <a:pt x="1354201" y="540219"/>
                    </a:lnTo>
                    <a:lnTo>
                      <a:pt x="1357426" y="542848"/>
                    </a:lnTo>
                    <a:lnTo>
                      <a:pt x="1360043" y="546176"/>
                    </a:lnTo>
                    <a:lnTo>
                      <a:pt x="1358696" y="547255"/>
                    </a:lnTo>
                    <a:lnTo>
                      <a:pt x="1351699" y="548347"/>
                    </a:lnTo>
                    <a:lnTo>
                      <a:pt x="1350962" y="550354"/>
                    </a:lnTo>
                    <a:lnTo>
                      <a:pt x="1355623" y="556018"/>
                    </a:lnTo>
                    <a:lnTo>
                      <a:pt x="1354924" y="558774"/>
                    </a:lnTo>
                    <a:lnTo>
                      <a:pt x="1357274" y="562889"/>
                    </a:lnTo>
                    <a:lnTo>
                      <a:pt x="1359446" y="564921"/>
                    </a:lnTo>
                    <a:lnTo>
                      <a:pt x="1361274" y="567143"/>
                    </a:lnTo>
                    <a:lnTo>
                      <a:pt x="1362532" y="565353"/>
                    </a:lnTo>
                    <a:lnTo>
                      <a:pt x="1363649" y="563448"/>
                    </a:lnTo>
                    <a:lnTo>
                      <a:pt x="1368323" y="558012"/>
                    </a:lnTo>
                    <a:lnTo>
                      <a:pt x="1365275" y="551573"/>
                    </a:lnTo>
                    <a:lnTo>
                      <a:pt x="1366380" y="550329"/>
                    </a:lnTo>
                    <a:lnTo>
                      <a:pt x="1369644" y="543991"/>
                    </a:lnTo>
                    <a:lnTo>
                      <a:pt x="1369885" y="537451"/>
                    </a:lnTo>
                    <a:close/>
                  </a:path>
                  <a:path w="1426845" h="632459">
                    <a:moveTo>
                      <a:pt x="1372870" y="595515"/>
                    </a:moveTo>
                    <a:lnTo>
                      <a:pt x="1370736" y="593826"/>
                    </a:lnTo>
                    <a:lnTo>
                      <a:pt x="1368640" y="592099"/>
                    </a:lnTo>
                    <a:lnTo>
                      <a:pt x="1362938" y="587921"/>
                    </a:lnTo>
                    <a:lnTo>
                      <a:pt x="1359344" y="585444"/>
                    </a:lnTo>
                    <a:lnTo>
                      <a:pt x="1356779" y="583628"/>
                    </a:lnTo>
                    <a:lnTo>
                      <a:pt x="1355915" y="583006"/>
                    </a:lnTo>
                    <a:lnTo>
                      <a:pt x="1360462" y="576707"/>
                    </a:lnTo>
                    <a:lnTo>
                      <a:pt x="1358874" y="575779"/>
                    </a:lnTo>
                    <a:lnTo>
                      <a:pt x="1342136" y="565975"/>
                    </a:lnTo>
                    <a:lnTo>
                      <a:pt x="1341920" y="566140"/>
                    </a:lnTo>
                    <a:lnTo>
                      <a:pt x="1342529" y="575779"/>
                    </a:lnTo>
                    <a:lnTo>
                      <a:pt x="1339265" y="573176"/>
                    </a:lnTo>
                    <a:lnTo>
                      <a:pt x="1337525" y="571538"/>
                    </a:lnTo>
                    <a:lnTo>
                      <a:pt x="1333779" y="569137"/>
                    </a:lnTo>
                    <a:lnTo>
                      <a:pt x="1331747" y="568401"/>
                    </a:lnTo>
                    <a:lnTo>
                      <a:pt x="1329842" y="567486"/>
                    </a:lnTo>
                    <a:lnTo>
                      <a:pt x="1330515" y="569569"/>
                    </a:lnTo>
                    <a:lnTo>
                      <a:pt x="1330769" y="571969"/>
                    </a:lnTo>
                    <a:lnTo>
                      <a:pt x="1333779" y="576224"/>
                    </a:lnTo>
                    <a:lnTo>
                      <a:pt x="1337144" y="577926"/>
                    </a:lnTo>
                    <a:lnTo>
                      <a:pt x="1341081" y="587375"/>
                    </a:lnTo>
                    <a:lnTo>
                      <a:pt x="1344625" y="583628"/>
                    </a:lnTo>
                    <a:lnTo>
                      <a:pt x="1359992" y="594969"/>
                    </a:lnTo>
                    <a:lnTo>
                      <a:pt x="1355077" y="601548"/>
                    </a:lnTo>
                    <a:lnTo>
                      <a:pt x="1351407" y="606412"/>
                    </a:lnTo>
                    <a:lnTo>
                      <a:pt x="1350340" y="607733"/>
                    </a:lnTo>
                    <a:lnTo>
                      <a:pt x="1349311" y="609079"/>
                    </a:lnTo>
                    <a:lnTo>
                      <a:pt x="1350975" y="609625"/>
                    </a:lnTo>
                    <a:lnTo>
                      <a:pt x="1352638" y="610641"/>
                    </a:lnTo>
                    <a:lnTo>
                      <a:pt x="1363675" y="610641"/>
                    </a:lnTo>
                    <a:lnTo>
                      <a:pt x="1361414" y="601522"/>
                    </a:lnTo>
                    <a:lnTo>
                      <a:pt x="1364145" y="597674"/>
                    </a:lnTo>
                    <a:lnTo>
                      <a:pt x="1372870" y="595515"/>
                    </a:lnTo>
                    <a:close/>
                  </a:path>
                  <a:path w="1426845" h="632459">
                    <a:moveTo>
                      <a:pt x="1373225" y="98475"/>
                    </a:moveTo>
                    <a:lnTo>
                      <a:pt x="1373111" y="94856"/>
                    </a:lnTo>
                    <a:lnTo>
                      <a:pt x="1367358" y="90500"/>
                    </a:lnTo>
                    <a:lnTo>
                      <a:pt x="1358036" y="91770"/>
                    </a:lnTo>
                    <a:lnTo>
                      <a:pt x="1358087" y="92671"/>
                    </a:lnTo>
                    <a:lnTo>
                      <a:pt x="1358861" y="97205"/>
                    </a:lnTo>
                    <a:lnTo>
                      <a:pt x="1358341" y="104940"/>
                    </a:lnTo>
                    <a:lnTo>
                      <a:pt x="1355636" y="106502"/>
                    </a:lnTo>
                    <a:lnTo>
                      <a:pt x="1349603" y="109982"/>
                    </a:lnTo>
                    <a:lnTo>
                      <a:pt x="1341564" y="112534"/>
                    </a:lnTo>
                    <a:lnTo>
                      <a:pt x="1329004" y="110731"/>
                    </a:lnTo>
                    <a:lnTo>
                      <a:pt x="1328000" y="113487"/>
                    </a:lnTo>
                    <a:lnTo>
                      <a:pt x="1325664" y="117767"/>
                    </a:lnTo>
                    <a:lnTo>
                      <a:pt x="1326984" y="121450"/>
                    </a:lnTo>
                    <a:lnTo>
                      <a:pt x="1330871" y="121399"/>
                    </a:lnTo>
                    <a:lnTo>
                      <a:pt x="1334389" y="121005"/>
                    </a:lnTo>
                    <a:lnTo>
                      <a:pt x="1339761" y="119849"/>
                    </a:lnTo>
                    <a:lnTo>
                      <a:pt x="1341539" y="118605"/>
                    </a:lnTo>
                    <a:lnTo>
                      <a:pt x="1344714" y="117106"/>
                    </a:lnTo>
                    <a:lnTo>
                      <a:pt x="1341831" y="128905"/>
                    </a:lnTo>
                    <a:lnTo>
                      <a:pt x="1346847" y="128003"/>
                    </a:lnTo>
                    <a:lnTo>
                      <a:pt x="1351876" y="128600"/>
                    </a:lnTo>
                    <a:lnTo>
                      <a:pt x="1358239" y="122148"/>
                    </a:lnTo>
                    <a:lnTo>
                      <a:pt x="1360716" y="116268"/>
                    </a:lnTo>
                    <a:lnTo>
                      <a:pt x="1365935" y="108204"/>
                    </a:lnTo>
                    <a:lnTo>
                      <a:pt x="1373225" y="98475"/>
                    </a:lnTo>
                    <a:close/>
                  </a:path>
                  <a:path w="1426845" h="632459">
                    <a:moveTo>
                      <a:pt x="1412773" y="491591"/>
                    </a:moveTo>
                    <a:lnTo>
                      <a:pt x="1410728" y="483006"/>
                    </a:lnTo>
                    <a:lnTo>
                      <a:pt x="1409738" y="478688"/>
                    </a:lnTo>
                    <a:lnTo>
                      <a:pt x="1407261" y="475475"/>
                    </a:lnTo>
                    <a:lnTo>
                      <a:pt x="1404264" y="478231"/>
                    </a:lnTo>
                    <a:lnTo>
                      <a:pt x="1398612" y="481253"/>
                    </a:lnTo>
                    <a:lnTo>
                      <a:pt x="1398841" y="483692"/>
                    </a:lnTo>
                    <a:lnTo>
                      <a:pt x="1399273" y="488264"/>
                    </a:lnTo>
                    <a:lnTo>
                      <a:pt x="1403121" y="492518"/>
                    </a:lnTo>
                    <a:lnTo>
                      <a:pt x="1405978" y="497687"/>
                    </a:lnTo>
                    <a:lnTo>
                      <a:pt x="1408874" y="494919"/>
                    </a:lnTo>
                    <a:lnTo>
                      <a:pt x="1411008" y="492975"/>
                    </a:lnTo>
                    <a:lnTo>
                      <a:pt x="1412773" y="491591"/>
                    </a:lnTo>
                    <a:close/>
                  </a:path>
                  <a:path w="1426845" h="632459">
                    <a:moveTo>
                      <a:pt x="1426502" y="148221"/>
                    </a:moveTo>
                    <a:lnTo>
                      <a:pt x="1426337" y="140868"/>
                    </a:lnTo>
                    <a:lnTo>
                      <a:pt x="1425943" y="133858"/>
                    </a:lnTo>
                    <a:lnTo>
                      <a:pt x="1425321" y="127241"/>
                    </a:lnTo>
                    <a:lnTo>
                      <a:pt x="1424457" y="121018"/>
                    </a:lnTo>
                    <a:lnTo>
                      <a:pt x="1423428" y="122504"/>
                    </a:lnTo>
                    <a:lnTo>
                      <a:pt x="1422311" y="123964"/>
                    </a:lnTo>
                    <a:lnTo>
                      <a:pt x="1421714" y="128638"/>
                    </a:lnTo>
                    <a:lnTo>
                      <a:pt x="1422514" y="131864"/>
                    </a:lnTo>
                    <a:lnTo>
                      <a:pt x="1422882" y="135801"/>
                    </a:lnTo>
                    <a:lnTo>
                      <a:pt x="1413421" y="135305"/>
                    </a:lnTo>
                    <a:lnTo>
                      <a:pt x="1412938" y="130263"/>
                    </a:lnTo>
                    <a:lnTo>
                      <a:pt x="1412709" y="126238"/>
                    </a:lnTo>
                    <a:lnTo>
                      <a:pt x="1411884" y="121196"/>
                    </a:lnTo>
                    <a:lnTo>
                      <a:pt x="1410462" y="119735"/>
                    </a:lnTo>
                    <a:lnTo>
                      <a:pt x="1408518" y="119418"/>
                    </a:lnTo>
                    <a:lnTo>
                      <a:pt x="1407363" y="120827"/>
                    </a:lnTo>
                    <a:lnTo>
                      <a:pt x="1406309" y="121526"/>
                    </a:lnTo>
                    <a:lnTo>
                      <a:pt x="1402842" y="139230"/>
                    </a:lnTo>
                    <a:lnTo>
                      <a:pt x="1405432" y="143268"/>
                    </a:lnTo>
                    <a:lnTo>
                      <a:pt x="1407248" y="149529"/>
                    </a:lnTo>
                    <a:lnTo>
                      <a:pt x="1415326" y="152374"/>
                    </a:lnTo>
                    <a:lnTo>
                      <a:pt x="1423174" y="151752"/>
                    </a:lnTo>
                    <a:lnTo>
                      <a:pt x="1426273" y="148564"/>
                    </a:lnTo>
                    <a:lnTo>
                      <a:pt x="1426502" y="148221"/>
                    </a:lnTo>
                    <a:close/>
                  </a:path>
                </a:pathLst>
              </a:custGeom>
              <a:solidFill>
                <a:srgbClr val="231F20">
                  <a:alpha val="10000"/>
                </a:srgbClr>
              </a:solidFill>
            </p:spPr>
            <p:txBody>
              <a:bodyPr wrap="square" lIns="0" tIns="0" rIns="0" bIns="0" rtlCol="0"/>
              <a:lstStyle/>
              <a:p>
                <a:endParaRPr/>
              </a:p>
            </p:txBody>
          </p:sp>
          <p:sp>
            <p:nvSpPr>
              <p:cNvPr id="143" name="object 214">
                <a:extLst>
                  <a:ext uri="{FF2B5EF4-FFF2-40B4-BE49-F238E27FC236}">
                    <a16:creationId xmlns:a16="http://schemas.microsoft.com/office/drawing/2014/main" id="{B43EFDFF-7E29-301F-DB73-FAF7B063CA72}"/>
                  </a:ext>
                </a:extLst>
              </p:cNvPr>
              <p:cNvSpPr/>
              <p:nvPr/>
            </p:nvSpPr>
            <p:spPr>
              <a:xfrm>
                <a:off x="4074680" y="7822577"/>
                <a:ext cx="1464310" cy="702310"/>
              </a:xfrm>
              <a:custGeom>
                <a:avLst/>
                <a:gdLst/>
                <a:ahLst/>
                <a:cxnLst/>
                <a:rect l="l" t="t" r="r" b="b"/>
                <a:pathLst>
                  <a:path w="1464310" h="702309">
                    <a:moveTo>
                      <a:pt x="26885" y="225310"/>
                    </a:moveTo>
                    <a:lnTo>
                      <a:pt x="13347" y="226987"/>
                    </a:lnTo>
                    <a:lnTo>
                      <a:pt x="11887" y="225221"/>
                    </a:lnTo>
                    <a:lnTo>
                      <a:pt x="20523" y="221576"/>
                    </a:lnTo>
                    <a:lnTo>
                      <a:pt x="13766" y="216789"/>
                    </a:lnTo>
                    <a:lnTo>
                      <a:pt x="9372" y="213080"/>
                    </a:lnTo>
                    <a:lnTo>
                      <a:pt x="4368" y="210464"/>
                    </a:lnTo>
                    <a:lnTo>
                      <a:pt x="4229" y="210464"/>
                    </a:lnTo>
                    <a:lnTo>
                      <a:pt x="3238" y="212902"/>
                    </a:lnTo>
                    <a:lnTo>
                      <a:pt x="1397" y="217754"/>
                    </a:lnTo>
                    <a:lnTo>
                      <a:pt x="6210" y="223062"/>
                    </a:lnTo>
                    <a:lnTo>
                      <a:pt x="0" y="228739"/>
                    </a:lnTo>
                    <a:lnTo>
                      <a:pt x="4064" y="230771"/>
                    </a:lnTo>
                    <a:lnTo>
                      <a:pt x="7899" y="232511"/>
                    </a:lnTo>
                    <a:lnTo>
                      <a:pt x="9906" y="232905"/>
                    </a:lnTo>
                    <a:lnTo>
                      <a:pt x="19431" y="238709"/>
                    </a:lnTo>
                    <a:lnTo>
                      <a:pt x="22847" y="234073"/>
                    </a:lnTo>
                    <a:lnTo>
                      <a:pt x="26885" y="225310"/>
                    </a:lnTo>
                    <a:close/>
                  </a:path>
                  <a:path w="1464310" h="702309">
                    <a:moveTo>
                      <a:pt x="72199" y="341731"/>
                    </a:moveTo>
                    <a:lnTo>
                      <a:pt x="71755" y="341299"/>
                    </a:lnTo>
                    <a:lnTo>
                      <a:pt x="67398" y="337642"/>
                    </a:lnTo>
                    <a:lnTo>
                      <a:pt x="62826" y="334225"/>
                    </a:lnTo>
                    <a:lnTo>
                      <a:pt x="54610" y="326237"/>
                    </a:lnTo>
                    <a:lnTo>
                      <a:pt x="50977" y="321665"/>
                    </a:lnTo>
                    <a:lnTo>
                      <a:pt x="46189" y="316268"/>
                    </a:lnTo>
                    <a:lnTo>
                      <a:pt x="43268" y="321741"/>
                    </a:lnTo>
                    <a:lnTo>
                      <a:pt x="41122" y="325259"/>
                    </a:lnTo>
                    <a:lnTo>
                      <a:pt x="38963" y="330225"/>
                    </a:lnTo>
                    <a:lnTo>
                      <a:pt x="39306" y="333121"/>
                    </a:lnTo>
                    <a:lnTo>
                      <a:pt x="41465" y="333883"/>
                    </a:lnTo>
                    <a:lnTo>
                      <a:pt x="43776" y="333921"/>
                    </a:lnTo>
                    <a:lnTo>
                      <a:pt x="46469" y="332079"/>
                    </a:lnTo>
                    <a:lnTo>
                      <a:pt x="47117" y="329933"/>
                    </a:lnTo>
                    <a:lnTo>
                      <a:pt x="47917" y="328574"/>
                    </a:lnTo>
                    <a:lnTo>
                      <a:pt x="57505" y="333070"/>
                    </a:lnTo>
                    <a:lnTo>
                      <a:pt x="54152" y="340372"/>
                    </a:lnTo>
                    <a:lnTo>
                      <a:pt x="54978" y="346278"/>
                    </a:lnTo>
                    <a:lnTo>
                      <a:pt x="55397" y="346798"/>
                    </a:lnTo>
                    <a:lnTo>
                      <a:pt x="58559" y="346697"/>
                    </a:lnTo>
                    <a:lnTo>
                      <a:pt x="62115" y="345630"/>
                    </a:lnTo>
                    <a:lnTo>
                      <a:pt x="64833" y="346697"/>
                    </a:lnTo>
                    <a:lnTo>
                      <a:pt x="70396" y="348881"/>
                    </a:lnTo>
                    <a:lnTo>
                      <a:pt x="71704" y="346290"/>
                    </a:lnTo>
                    <a:lnTo>
                      <a:pt x="72199" y="341731"/>
                    </a:lnTo>
                    <a:close/>
                  </a:path>
                  <a:path w="1464310" h="702309">
                    <a:moveTo>
                      <a:pt x="82588" y="303593"/>
                    </a:moveTo>
                    <a:lnTo>
                      <a:pt x="81610" y="302196"/>
                    </a:lnTo>
                    <a:lnTo>
                      <a:pt x="80899" y="300024"/>
                    </a:lnTo>
                    <a:lnTo>
                      <a:pt x="76250" y="298399"/>
                    </a:lnTo>
                    <a:lnTo>
                      <a:pt x="72644" y="297980"/>
                    </a:lnTo>
                    <a:lnTo>
                      <a:pt x="69049" y="297230"/>
                    </a:lnTo>
                    <a:lnTo>
                      <a:pt x="71462" y="291998"/>
                    </a:lnTo>
                    <a:lnTo>
                      <a:pt x="72339" y="289458"/>
                    </a:lnTo>
                    <a:lnTo>
                      <a:pt x="69418" y="287756"/>
                    </a:lnTo>
                    <a:lnTo>
                      <a:pt x="66814" y="289941"/>
                    </a:lnTo>
                    <a:lnTo>
                      <a:pt x="64922" y="292125"/>
                    </a:lnTo>
                    <a:lnTo>
                      <a:pt x="62522" y="295160"/>
                    </a:lnTo>
                    <a:lnTo>
                      <a:pt x="62763" y="296633"/>
                    </a:lnTo>
                    <a:lnTo>
                      <a:pt x="59766" y="301218"/>
                    </a:lnTo>
                    <a:lnTo>
                      <a:pt x="57277" y="304863"/>
                    </a:lnTo>
                    <a:lnTo>
                      <a:pt x="53441" y="310095"/>
                    </a:lnTo>
                    <a:lnTo>
                      <a:pt x="51904" y="311556"/>
                    </a:lnTo>
                    <a:lnTo>
                      <a:pt x="50507" y="313105"/>
                    </a:lnTo>
                    <a:lnTo>
                      <a:pt x="53047" y="314426"/>
                    </a:lnTo>
                    <a:lnTo>
                      <a:pt x="55486" y="316293"/>
                    </a:lnTo>
                    <a:lnTo>
                      <a:pt x="59639" y="317106"/>
                    </a:lnTo>
                    <a:lnTo>
                      <a:pt x="62712" y="315366"/>
                    </a:lnTo>
                    <a:lnTo>
                      <a:pt x="65265" y="305574"/>
                    </a:lnTo>
                    <a:lnTo>
                      <a:pt x="69913" y="302348"/>
                    </a:lnTo>
                    <a:lnTo>
                      <a:pt x="79552" y="305536"/>
                    </a:lnTo>
                    <a:lnTo>
                      <a:pt x="81203" y="304165"/>
                    </a:lnTo>
                    <a:lnTo>
                      <a:pt x="82588" y="303593"/>
                    </a:lnTo>
                    <a:close/>
                  </a:path>
                  <a:path w="1464310" h="702309">
                    <a:moveTo>
                      <a:pt x="134327" y="317068"/>
                    </a:moveTo>
                    <a:lnTo>
                      <a:pt x="132435" y="316522"/>
                    </a:lnTo>
                    <a:lnTo>
                      <a:pt x="130708" y="315874"/>
                    </a:lnTo>
                    <a:lnTo>
                      <a:pt x="128930" y="315252"/>
                    </a:lnTo>
                    <a:lnTo>
                      <a:pt x="129006" y="316852"/>
                    </a:lnTo>
                    <a:lnTo>
                      <a:pt x="129374" y="318452"/>
                    </a:lnTo>
                    <a:lnTo>
                      <a:pt x="129603" y="320040"/>
                    </a:lnTo>
                    <a:lnTo>
                      <a:pt x="131216" y="319290"/>
                    </a:lnTo>
                    <a:lnTo>
                      <a:pt x="134010" y="318782"/>
                    </a:lnTo>
                    <a:lnTo>
                      <a:pt x="134239" y="317741"/>
                    </a:lnTo>
                    <a:lnTo>
                      <a:pt x="134289" y="317284"/>
                    </a:lnTo>
                    <a:lnTo>
                      <a:pt x="134327" y="317068"/>
                    </a:lnTo>
                    <a:close/>
                  </a:path>
                  <a:path w="1464310" h="702309">
                    <a:moveTo>
                      <a:pt x="188175" y="113677"/>
                    </a:moveTo>
                    <a:lnTo>
                      <a:pt x="187477" y="113715"/>
                    </a:lnTo>
                    <a:lnTo>
                      <a:pt x="186702" y="113690"/>
                    </a:lnTo>
                    <a:lnTo>
                      <a:pt x="186156" y="113880"/>
                    </a:lnTo>
                    <a:lnTo>
                      <a:pt x="186804" y="114109"/>
                    </a:lnTo>
                    <a:lnTo>
                      <a:pt x="187452" y="114312"/>
                    </a:lnTo>
                    <a:lnTo>
                      <a:pt x="188087" y="114579"/>
                    </a:lnTo>
                    <a:lnTo>
                      <a:pt x="188125" y="114274"/>
                    </a:lnTo>
                    <a:lnTo>
                      <a:pt x="188137" y="113969"/>
                    </a:lnTo>
                    <a:lnTo>
                      <a:pt x="188175" y="113677"/>
                    </a:lnTo>
                    <a:close/>
                  </a:path>
                  <a:path w="1464310" h="702309">
                    <a:moveTo>
                      <a:pt x="248767" y="333197"/>
                    </a:moveTo>
                    <a:lnTo>
                      <a:pt x="248119" y="331406"/>
                    </a:lnTo>
                    <a:lnTo>
                      <a:pt x="247967" y="328688"/>
                    </a:lnTo>
                    <a:lnTo>
                      <a:pt x="246710" y="327977"/>
                    </a:lnTo>
                    <a:lnTo>
                      <a:pt x="241223" y="324840"/>
                    </a:lnTo>
                    <a:lnTo>
                      <a:pt x="223583" y="316699"/>
                    </a:lnTo>
                    <a:lnTo>
                      <a:pt x="219748" y="320725"/>
                    </a:lnTo>
                    <a:lnTo>
                      <a:pt x="216801" y="328168"/>
                    </a:lnTo>
                    <a:lnTo>
                      <a:pt x="217868" y="334733"/>
                    </a:lnTo>
                    <a:lnTo>
                      <a:pt x="224066" y="336918"/>
                    </a:lnTo>
                    <a:lnTo>
                      <a:pt x="228739" y="335089"/>
                    </a:lnTo>
                    <a:lnTo>
                      <a:pt x="230759" y="329158"/>
                    </a:lnTo>
                    <a:lnTo>
                      <a:pt x="231533" y="329006"/>
                    </a:lnTo>
                    <a:lnTo>
                      <a:pt x="232232" y="328612"/>
                    </a:lnTo>
                    <a:lnTo>
                      <a:pt x="235216" y="330835"/>
                    </a:lnTo>
                    <a:lnTo>
                      <a:pt x="238036" y="333781"/>
                    </a:lnTo>
                    <a:lnTo>
                      <a:pt x="243370" y="335864"/>
                    </a:lnTo>
                    <a:lnTo>
                      <a:pt x="246303" y="333933"/>
                    </a:lnTo>
                    <a:lnTo>
                      <a:pt x="248767" y="333197"/>
                    </a:lnTo>
                    <a:close/>
                  </a:path>
                  <a:path w="1464310" h="702309">
                    <a:moveTo>
                      <a:pt x="266877" y="140830"/>
                    </a:moveTo>
                    <a:lnTo>
                      <a:pt x="266268" y="136271"/>
                    </a:lnTo>
                    <a:lnTo>
                      <a:pt x="266700" y="133286"/>
                    </a:lnTo>
                    <a:lnTo>
                      <a:pt x="264439" y="134785"/>
                    </a:lnTo>
                    <a:lnTo>
                      <a:pt x="262089" y="136182"/>
                    </a:lnTo>
                    <a:lnTo>
                      <a:pt x="259600" y="138176"/>
                    </a:lnTo>
                    <a:lnTo>
                      <a:pt x="259245" y="138963"/>
                    </a:lnTo>
                    <a:lnTo>
                      <a:pt x="254330" y="134607"/>
                    </a:lnTo>
                    <a:lnTo>
                      <a:pt x="250812" y="131305"/>
                    </a:lnTo>
                    <a:lnTo>
                      <a:pt x="246316" y="127774"/>
                    </a:lnTo>
                    <a:lnTo>
                      <a:pt x="243649" y="128168"/>
                    </a:lnTo>
                    <a:lnTo>
                      <a:pt x="243471" y="128663"/>
                    </a:lnTo>
                    <a:lnTo>
                      <a:pt x="243014" y="129971"/>
                    </a:lnTo>
                    <a:lnTo>
                      <a:pt x="243547" y="133096"/>
                    </a:lnTo>
                    <a:lnTo>
                      <a:pt x="244157" y="137071"/>
                    </a:lnTo>
                    <a:lnTo>
                      <a:pt x="244703" y="141084"/>
                    </a:lnTo>
                    <a:lnTo>
                      <a:pt x="246113" y="146786"/>
                    </a:lnTo>
                    <a:lnTo>
                      <a:pt x="248107" y="149936"/>
                    </a:lnTo>
                    <a:lnTo>
                      <a:pt x="254101" y="147523"/>
                    </a:lnTo>
                    <a:lnTo>
                      <a:pt x="260083" y="145364"/>
                    </a:lnTo>
                    <a:lnTo>
                      <a:pt x="266877" y="140830"/>
                    </a:lnTo>
                    <a:close/>
                  </a:path>
                  <a:path w="1464310" h="702309">
                    <a:moveTo>
                      <a:pt x="309689" y="372516"/>
                    </a:moveTo>
                    <a:lnTo>
                      <a:pt x="309486" y="366979"/>
                    </a:lnTo>
                    <a:lnTo>
                      <a:pt x="307213" y="363258"/>
                    </a:lnTo>
                    <a:lnTo>
                      <a:pt x="305358" y="359194"/>
                    </a:lnTo>
                    <a:lnTo>
                      <a:pt x="303060" y="359041"/>
                    </a:lnTo>
                    <a:lnTo>
                      <a:pt x="301942" y="360451"/>
                    </a:lnTo>
                    <a:lnTo>
                      <a:pt x="301459" y="361962"/>
                    </a:lnTo>
                    <a:lnTo>
                      <a:pt x="301866" y="365442"/>
                    </a:lnTo>
                    <a:lnTo>
                      <a:pt x="302615" y="367677"/>
                    </a:lnTo>
                    <a:lnTo>
                      <a:pt x="303098" y="369570"/>
                    </a:lnTo>
                    <a:lnTo>
                      <a:pt x="289674" y="354749"/>
                    </a:lnTo>
                    <a:lnTo>
                      <a:pt x="277342" y="371868"/>
                    </a:lnTo>
                    <a:lnTo>
                      <a:pt x="294906" y="369951"/>
                    </a:lnTo>
                    <a:lnTo>
                      <a:pt x="291782" y="380225"/>
                    </a:lnTo>
                    <a:lnTo>
                      <a:pt x="300570" y="377139"/>
                    </a:lnTo>
                    <a:lnTo>
                      <a:pt x="302056" y="376974"/>
                    </a:lnTo>
                    <a:lnTo>
                      <a:pt x="305549" y="374548"/>
                    </a:lnTo>
                    <a:lnTo>
                      <a:pt x="309689" y="372516"/>
                    </a:lnTo>
                    <a:close/>
                  </a:path>
                  <a:path w="1464310" h="702309">
                    <a:moveTo>
                      <a:pt x="325272" y="272059"/>
                    </a:moveTo>
                    <a:lnTo>
                      <a:pt x="319659" y="271614"/>
                    </a:lnTo>
                    <a:lnTo>
                      <a:pt x="316077" y="271462"/>
                    </a:lnTo>
                    <a:lnTo>
                      <a:pt x="309956" y="270662"/>
                    </a:lnTo>
                    <a:lnTo>
                      <a:pt x="307467" y="269938"/>
                    </a:lnTo>
                    <a:lnTo>
                      <a:pt x="304952" y="269392"/>
                    </a:lnTo>
                    <a:lnTo>
                      <a:pt x="305752" y="272351"/>
                    </a:lnTo>
                    <a:lnTo>
                      <a:pt x="305981" y="275666"/>
                    </a:lnTo>
                    <a:lnTo>
                      <a:pt x="310121" y="282575"/>
                    </a:lnTo>
                    <a:lnTo>
                      <a:pt x="314629" y="286346"/>
                    </a:lnTo>
                    <a:lnTo>
                      <a:pt x="306590" y="289979"/>
                    </a:lnTo>
                    <a:lnTo>
                      <a:pt x="305523" y="290461"/>
                    </a:lnTo>
                    <a:lnTo>
                      <a:pt x="305092" y="294538"/>
                    </a:lnTo>
                    <a:lnTo>
                      <a:pt x="306425" y="297281"/>
                    </a:lnTo>
                    <a:lnTo>
                      <a:pt x="310222" y="297891"/>
                    </a:lnTo>
                    <a:lnTo>
                      <a:pt x="315493" y="295148"/>
                    </a:lnTo>
                    <a:lnTo>
                      <a:pt x="318782" y="292265"/>
                    </a:lnTo>
                    <a:lnTo>
                      <a:pt x="322580" y="289521"/>
                    </a:lnTo>
                    <a:lnTo>
                      <a:pt x="317500" y="282625"/>
                    </a:lnTo>
                    <a:lnTo>
                      <a:pt x="325272" y="272059"/>
                    </a:lnTo>
                    <a:close/>
                  </a:path>
                  <a:path w="1464310" h="702309">
                    <a:moveTo>
                      <a:pt x="338645" y="480301"/>
                    </a:moveTo>
                    <a:lnTo>
                      <a:pt x="331851" y="471487"/>
                    </a:lnTo>
                    <a:lnTo>
                      <a:pt x="316839" y="483654"/>
                    </a:lnTo>
                    <a:lnTo>
                      <a:pt x="319290" y="489140"/>
                    </a:lnTo>
                    <a:lnTo>
                      <a:pt x="312928" y="498017"/>
                    </a:lnTo>
                    <a:lnTo>
                      <a:pt x="313766" y="500684"/>
                    </a:lnTo>
                    <a:lnTo>
                      <a:pt x="324396" y="505333"/>
                    </a:lnTo>
                    <a:lnTo>
                      <a:pt x="324599" y="505129"/>
                    </a:lnTo>
                    <a:lnTo>
                      <a:pt x="323824" y="495528"/>
                    </a:lnTo>
                    <a:lnTo>
                      <a:pt x="333032" y="490651"/>
                    </a:lnTo>
                    <a:lnTo>
                      <a:pt x="328028" y="484111"/>
                    </a:lnTo>
                    <a:lnTo>
                      <a:pt x="338645" y="480301"/>
                    </a:lnTo>
                    <a:close/>
                  </a:path>
                  <a:path w="1464310" h="702309">
                    <a:moveTo>
                      <a:pt x="344970" y="691045"/>
                    </a:moveTo>
                    <a:lnTo>
                      <a:pt x="342861" y="691705"/>
                    </a:lnTo>
                    <a:lnTo>
                      <a:pt x="340690" y="692226"/>
                    </a:lnTo>
                    <a:lnTo>
                      <a:pt x="338645" y="693013"/>
                    </a:lnTo>
                    <a:lnTo>
                      <a:pt x="338861" y="693305"/>
                    </a:lnTo>
                    <a:lnTo>
                      <a:pt x="339026" y="693610"/>
                    </a:lnTo>
                    <a:lnTo>
                      <a:pt x="339255" y="693889"/>
                    </a:lnTo>
                    <a:lnTo>
                      <a:pt x="340131" y="695032"/>
                    </a:lnTo>
                    <a:lnTo>
                      <a:pt x="340969" y="696010"/>
                    </a:lnTo>
                    <a:lnTo>
                      <a:pt x="341833" y="697128"/>
                    </a:lnTo>
                    <a:lnTo>
                      <a:pt x="343204" y="695439"/>
                    </a:lnTo>
                    <a:lnTo>
                      <a:pt x="343941" y="693102"/>
                    </a:lnTo>
                    <a:lnTo>
                      <a:pt x="344970" y="691045"/>
                    </a:lnTo>
                    <a:close/>
                  </a:path>
                  <a:path w="1464310" h="702309">
                    <a:moveTo>
                      <a:pt x="346760" y="136372"/>
                    </a:moveTo>
                    <a:lnTo>
                      <a:pt x="344716" y="135305"/>
                    </a:lnTo>
                    <a:lnTo>
                      <a:pt x="342646" y="134277"/>
                    </a:lnTo>
                    <a:lnTo>
                      <a:pt x="340575" y="133210"/>
                    </a:lnTo>
                    <a:lnTo>
                      <a:pt x="340563" y="134213"/>
                    </a:lnTo>
                    <a:lnTo>
                      <a:pt x="340626" y="134645"/>
                    </a:lnTo>
                    <a:lnTo>
                      <a:pt x="340956" y="136893"/>
                    </a:lnTo>
                    <a:lnTo>
                      <a:pt x="341388" y="139141"/>
                    </a:lnTo>
                    <a:lnTo>
                      <a:pt x="341795" y="141376"/>
                    </a:lnTo>
                    <a:lnTo>
                      <a:pt x="343522" y="139700"/>
                    </a:lnTo>
                    <a:lnTo>
                      <a:pt x="346684" y="137871"/>
                    </a:lnTo>
                    <a:lnTo>
                      <a:pt x="346760" y="136372"/>
                    </a:lnTo>
                    <a:close/>
                  </a:path>
                  <a:path w="1464310" h="702309">
                    <a:moveTo>
                      <a:pt x="362064" y="698398"/>
                    </a:moveTo>
                    <a:lnTo>
                      <a:pt x="360641" y="689140"/>
                    </a:lnTo>
                    <a:lnTo>
                      <a:pt x="359549" y="681228"/>
                    </a:lnTo>
                    <a:lnTo>
                      <a:pt x="356971" y="670864"/>
                    </a:lnTo>
                    <a:lnTo>
                      <a:pt x="354076" y="668731"/>
                    </a:lnTo>
                    <a:lnTo>
                      <a:pt x="352209" y="666343"/>
                    </a:lnTo>
                    <a:lnTo>
                      <a:pt x="349415" y="675017"/>
                    </a:lnTo>
                    <a:lnTo>
                      <a:pt x="343242" y="674992"/>
                    </a:lnTo>
                    <a:lnTo>
                      <a:pt x="340525" y="678738"/>
                    </a:lnTo>
                    <a:lnTo>
                      <a:pt x="344030" y="684034"/>
                    </a:lnTo>
                    <a:lnTo>
                      <a:pt x="347992" y="690029"/>
                    </a:lnTo>
                    <a:lnTo>
                      <a:pt x="352844" y="695439"/>
                    </a:lnTo>
                    <a:lnTo>
                      <a:pt x="358089" y="701636"/>
                    </a:lnTo>
                    <a:lnTo>
                      <a:pt x="360730" y="701802"/>
                    </a:lnTo>
                    <a:lnTo>
                      <a:pt x="361670" y="700138"/>
                    </a:lnTo>
                    <a:lnTo>
                      <a:pt x="362064" y="698398"/>
                    </a:lnTo>
                    <a:close/>
                  </a:path>
                  <a:path w="1464310" h="702309">
                    <a:moveTo>
                      <a:pt x="363232" y="287502"/>
                    </a:moveTo>
                    <a:lnTo>
                      <a:pt x="333514" y="299961"/>
                    </a:lnTo>
                    <a:lnTo>
                      <a:pt x="331774" y="303276"/>
                    </a:lnTo>
                    <a:lnTo>
                      <a:pt x="334352" y="303276"/>
                    </a:lnTo>
                    <a:lnTo>
                      <a:pt x="336943" y="303149"/>
                    </a:lnTo>
                    <a:lnTo>
                      <a:pt x="343789" y="303606"/>
                    </a:lnTo>
                    <a:lnTo>
                      <a:pt x="348056" y="304139"/>
                    </a:lnTo>
                    <a:lnTo>
                      <a:pt x="354380" y="304634"/>
                    </a:lnTo>
                    <a:lnTo>
                      <a:pt x="356438" y="304558"/>
                    </a:lnTo>
                    <a:lnTo>
                      <a:pt x="358482" y="304584"/>
                    </a:lnTo>
                    <a:lnTo>
                      <a:pt x="357035" y="297281"/>
                    </a:lnTo>
                    <a:lnTo>
                      <a:pt x="356438" y="294741"/>
                    </a:lnTo>
                    <a:lnTo>
                      <a:pt x="359219" y="295694"/>
                    </a:lnTo>
                    <a:lnTo>
                      <a:pt x="363232" y="287502"/>
                    </a:lnTo>
                    <a:close/>
                  </a:path>
                  <a:path w="1464310" h="702309">
                    <a:moveTo>
                      <a:pt x="376389" y="382333"/>
                    </a:moveTo>
                    <a:lnTo>
                      <a:pt x="376008" y="380466"/>
                    </a:lnTo>
                    <a:lnTo>
                      <a:pt x="376021" y="378383"/>
                    </a:lnTo>
                    <a:lnTo>
                      <a:pt x="375158" y="376809"/>
                    </a:lnTo>
                    <a:lnTo>
                      <a:pt x="374116" y="374904"/>
                    </a:lnTo>
                    <a:lnTo>
                      <a:pt x="372313" y="373443"/>
                    </a:lnTo>
                    <a:lnTo>
                      <a:pt x="371360" y="372351"/>
                    </a:lnTo>
                    <a:lnTo>
                      <a:pt x="373735" y="365379"/>
                    </a:lnTo>
                    <a:lnTo>
                      <a:pt x="372516" y="364985"/>
                    </a:lnTo>
                    <a:lnTo>
                      <a:pt x="371182" y="364070"/>
                    </a:lnTo>
                    <a:lnTo>
                      <a:pt x="366928" y="364972"/>
                    </a:lnTo>
                    <a:lnTo>
                      <a:pt x="363537" y="365556"/>
                    </a:lnTo>
                    <a:lnTo>
                      <a:pt x="357568" y="369379"/>
                    </a:lnTo>
                    <a:lnTo>
                      <a:pt x="354850" y="372541"/>
                    </a:lnTo>
                    <a:lnTo>
                      <a:pt x="351866" y="375259"/>
                    </a:lnTo>
                    <a:lnTo>
                      <a:pt x="357149" y="378980"/>
                    </a:lnTo>
                    <a:lnTo>
                      <a:pt x="357276" y="381927"/>
                    </a:lnTo>
                    <a:lnTo>
                      <a:pt x="357327" y="384543"/>
                    </a:lnTo>
                    <a:lnTo>
                      <a:pt x="357746" y="387261"/>
                    </a:lnTo>
                    <a:lnTo>
                      <a:pt x="361442" y="387553"/>
                    </a:lnTo>
                    <a:lnTo>
                      <a:pt x="363651" y="383628"/>
                    </a:lnTo>
                    <a:lnTo>
                      <a:pt x="364921" y="380060"/>
                    </a:lnTo>
                    <a:lnTo>
                      <a:pt x="367042" y="375119"/>
                    </a:lnTo>
                    <a:lnTo>
                      <a:pt x="367982" y="376377"/>
                    </a:lnTo>
                    <a:lnTo>
                      <a:pt x="369189" y="378714"/>
                    </a:lnTo>
                    <a:lnTo>
                      <a:pt x="372402" y="381469"/>
                    </a:lnTo>
                    <a:lnTo>
                      <a:pt x="374586" y="381685"/>
                    </a:lnTo>
                    <a:lnTo>
                      <a:pt x="376389" y="382333"/>
                    </a:lnTo>
                    <a:close/>
                  </a:path>
                  <a:path w="1464310" h="702309">
                    <a:moveTo>
                      <a:pt x="432701" y="341884"/>
                    </a:moveTo>
                    <a:lnTo>
                      <a:pt x="430364" y="342201"/>
                    </a:lnTo>
                    <a:lnTo>
                      <a:pt x="428040" y="342671"/>
                    </a:lnTo>
                    <a:lnTo>
                      <a:pt x="424357" y="342861"/>
                    </a:lnTo>
                    <a:lnTo>
                      <a:pt x="422871" y="341922"/>
                    </a:lnTo>
                    <a:lnTo>
                      <a:pt x="419722" y="342709"/>
                    </a:lnTo>
                    <a:lnTo>
                      <a:pt x="417957" y="343852"/>
                    </a:lnTo>
                    <a:lnTo>
                      <a:pt x="416115" y="344703"/>
                    </a:lnTo>
                    <a:lnTo>
                      <a:pt x="416979" y="346494"/>
                    </a:lnTo>
                    <a:lnTo>
                      <a:pt x="417398" y="348767"/>
                    </a:lnTo>
                    <a:lnTo>
                      <a:pt x="422325" y="353174"/>
                    </a:lnTo>
                    <a:lnTo>
                      <a:pt x="424573" y="356425"/>
                    </a:lnTo>
                    <a:lnTo>
                      <a:pt x="425513" y="360019"/>
                    </a:lnTo>
                    <a:lnTo>
                      <a:pt x="427697" y="358559"/>
                    </a:lnTo>
                    <a:lnTo>
                      <a:pt x="429882" y="357200"/>
                    </a:lnTo>
                    <a:lnTo>
                      <a:pt x="432092" y="355968"/>
                    </a:lnTo>
                    <a:lnTo>
                      <a:pt x="430987" y="353695"/>
                    </a:lnTo>
                    <a:lnTo>
                      <a:pt x="429869" y="351523"/>
                    </a:lnTo>
                    <a:lnTo>
                      <a:pt x="428929" y="349516"/>
                    </a:lnTo>
                    <a:lnTo>
                      <a:pt x="432701" y="341884"/>
                    </a:lnTo>
                    <a:close/>
                  </a:path>
                  <a:path w="1464310" h="702309">
                    <a:moveTo>
                      <a:pt x="474992" y="121081"/>
                    </a:moveTo>
                    <a:lnTo>
                      <a:pt x="473976" y="118059"/>
                    </a:lnTo>
                    <a:lnTo>
                      <a:pt x="470230" y="115887"/>
                    </a:lnTo>
                    <a:lnTo>
                      <a:pt x="466255" y="119799"/>
                    </a:lnTo>
                    <a:lnTo>
                      <a:pt x="464515" y="115912"/>
                    </a:lnTo>
                    <a:lnTo>
                      <a:pt x="457352" y="112369"/>
                    </a:lnTo>
                    <a:lnTo>
                      <a:pt x="447586" y="108369"/>
                    </a:lnTo>
                    <a:lnTo>
                      <a:pt x="445160" y="110807"/>
                    </a:lnTo>
                    <a:lnTo>
                      <a:pt x="442671" y="113169"/>
                    </a:lnTo>
                    <a:lnTo>
                      <a:pt x="440156" y="115430"/>
                    </a:lnTo>
                    <a:lnTo>
                      <a:pt x="439318" y="122796"/>
                    </a:lnTo>
                    <a:lnTo>
                      <a:pt x="441883" y="123431"/>
                    </a:lnTo>
                    <a:lnTo>
                      <a:pt x="447433" y="119037"/>
                    </a:lnTo>
                    <a:lnTo>
                      <a:pt x="450583" y="121234"/>
                    </a:lnTo>
                    <a:lnTo>
                      <a:pt x="453986" y="121373"/>
                    </a:lnTo>
                    <a:lnTo>
                      <a:pt x="458584" y="122516"/>
                    </a:lnTo>
                    <a:lnTo>
                      <a:pt x="459600" y="124244"/>
                    </a:lnTo>
                    <a:lnTo>
                      <a:pt x="462813" y="127355"/>
                    </a:lnTo>
                    <a:lnTo>
                      <a:pt x="466064" y="126593"/>
                    </a:lnTo>
                    <a:lnTo>
                      <a:pt x="469531" y="126288"/>
                    </a:lnTo>
                    <a:lnTo>
                      <a:pt x="473786" y="124244"/>
                    </a:lnTo>
                    <a:lnTo>
                      <a:pt x="474992" y="121081"/>
                    </a:lnTo>
                    <a:close/>
                  </a:path>
                  <a:path w="1464310" h="702309">
                    <a:moveTo>
                      <a:pt x="485267" y="201002"/>
                    </a:moveTo>
                    <a:lnTo>
                      <a:pt x="483895" y="199644"/>
                    </a:lnTo>
                    <a:lnTo>
                      <a:pt x="482269" y="199136"/>
                    </a:lnTo>
                    <a:lnTo>
                      <a:pt x="473443" y="197332"/>
                    </a:lnTo>
                    <a:lnTo>
                      <a:pt x="466039" y="195999"/>
                    </a:lnTo>
                    <a:lnTo>
                      <a:pt x="455853" y="193992"/>
                    </a:lnTo>
                    <a:lnTo>
                      <a:pt x="450265" y="192747"/>
                    </a:lnTo>
                    <a:lnTo>
                      <a:pt x="452615" y="196532"/>
                    </a:lnTo>
                    <a:lnTo>
                      <a:pt x="453910" y="198856"/>
                    </a:lnTo>
                    <a:lnTo>
                      <a:pt x="453644" y="199491"/>
                    </a:lnTo>
                    <a:lnTo>
                      <a:pt x="453999" y="201904"/>
                    </a:lnTo>
                    <a:lnTo>
                      <a:pt x="454647" y="205689"/>
                    </a:lnTo>
                    <a:lnTo>
                      <a:pt x="460286" y="202984"/>
                    </a:lnTo>
                    <a:lnTo>
                      <a:pt x="464146" y="212064"/>
                    </a:lnTo>
                    <a:lnTo>
                      <a:pt x="466598" y="210667"/>
                    </a:lnTo>
                    <a:lnTo>
                      <a:pt x="468972" y="209067"/>
                    </a:lnTo>
                    <a:lnTo>
                      <a:pt x="471525" y="207899"/>
                    </a:lnTo>
                    <a:lnTo>
                      <a:pt x="472643" y="207378"/>
                    </a:lnTo>
                    <a:lnTo>
                      <a:pt x="474256" y="207987"/>
                    </a:lnTo>
                    <a:lnTo>
                      <a:pt x="478269" y="206603"/>
                    </a:lnTo>
                    <a:lnTo>
                      <a:pt x="481088" y="205524"/>
                    </a:lnTo>
                    <a:lnTo>
                      <a:pt x="484492" y="203555"/>
                    </a:lnTo>
                    <a:lnTo>
                      <a:pt x="485267" y="201002"/>
                    </a:lnTo>
                    <a:close/>
                  </a:path>
                  <a:path w="1464310" h="702309">
                    <a:moveTo>
                      <a:pt x="515861" y="190474"/>
                    </a:moveTo>
                    <a:lnTo>
                      <a:pt x="515797" y="186258"/>
                    </a:lnTo>
                    <a:lnTo>
                      <a:pt x="513867" y="184873"/>
                    </a:lnTo>
                    <a:lnTo>
                      <a:pt x="512826" y="183476"/>
                    </a:lnTo>
                    <a:lnTo>
                      <a:pt x="510997" y="187921"/>
                    </a:lnTo>
                    <a:lnTo>
                      <a:pt x="509816" y="190525"/>
                    </a:lnTo>
                    <a:lnTo>
                      <a:pt x="509231" y="190754"/>
                    </a:lnTo>
                    <a:lnTo>
                      <a:pt x="508825" y="191071"/>
                    </a:lnTo>
                    <a:lnTo>
                      <a:pt x="502399" y="191655"/>
                    </a:lnTo>
                    <a:lnTo>
                      <a:pt x="496582" y="193687"/>
                    </a:lnTo>
                    <a:lnTo>
                      <a:pt x="490194" y="196253"/>
                    </a:lnTo>
                    <a:lnTo>
                      <a:pt x="489483" y="198285"/>
                    </a:lnTo>
                    <a:lnTo>
                      <a:pt x="491756" y="202082"/>
                    </a:lnTo>
                    <a:lnTo>
                      <a:pt x="493687" y="205409"/>
                    </a:lnTo>
                    <a:lnTo>
                      <a:pt x="497332" y="208953"/>
                    </a:lnTo>
                    <a:lnTo>
                      <a:pt x="501243" y="208800"/>
                    </a:lnTo>
                    <a:lnTo>
                      <a:pt x="502031" y="207772"/>
                    </a:lnTo>
                    <a:lnTo>
                      <a:pt x="503885" y="205333"/>
                    </a:lnTo>
                    <a:lnTo>
                      <a:pt x="504647" y="202082"/>
                    </a:lnTo>
                    <a:lnTo>
                      <a:pt x="506336" y="197993"/>
                    </a:lnTo>
                    <a:lnTo>
                      <a:pt x="507809" y="197650"/>
                    </a:lnTo>
                    <a:lnTo>
                      <a:pt x="511721" y="197739"/>
                    </a:lnTo>
                    <a:lnTo>
                      <a:pt x="515759" y="194449"/>
                    </a:lnTo>
                    <a:lnTo>
                      <a:pt x="515861" y="190474"/>
                    </a:lnTo>
                    <a:close/>
                  </a:path>
                  <a:path w="1464310" h="702309">
                    <a:moveTo>
                      <a:pt x="571944" y="25958"/>
                    </a:moveTo>
                    <a:lnTo>
                      <a:pt x="571690" y="24218"/>
                    </a:lnTo>
                    <a:lnTo>
                      <a:pt x="571766" y="22377"/>
                    </a:lnTo>
                    <a:lnTo>
                      <a:pt x="570090" y="18122"/>
                    </a:lnTo>
                    <a:lnTo>
                      <a:pt x="567194" y="15417"/>
                    </a:lnTo>
                    <a:lnTo>
                      <a:pt x="568401" y="7810"/>
                    </a:lnTo>
                    <a:lnTo>
                      <a:pt x="565581" y="7467"/>
                    </a:lnTo>
                    <a:lnTo>
                      <a:pt x="561924" y="7251"/>
                    </a:lnTo>
                    <a:lnTo>
                      <a:pt x="563537" y="6858"/>
                    </a:lnTo>
                    <a:lnTo>
                      <a:pt x="565188" y="6527"/>
                    </a:lnTo>
                    <a:lnTo>
                      <a:pt x="566826" y="6159"/>
                    </a:lnTo>
                    <a:lnTo>
                      <a:pt x="565073" y="4114"/>
                    </a:lnTo>
                    <a:lnTo>
                      <a:pt x="563295" y="2082"/>
                    </a:lnTo>
                    <a:lnTo>
                      <a:pt x="561606" y="0"/>
                    </a:lnTo>
                    <a:lnTo>
                      <a:pt x="554863" y="8737"/>
                    </a:lnTo>
                    <a:lnTo>
                      <a:pt x="552119" y="7835"/>
                    </a:lnTo>
                    <a:lnTo>
                      <a:pt x="549389" y="6388"/>
                    </a:lnTo>
                    <a:lnTo>
                      <a:pt x="546582" y="6210"/>
                    </a:lnTo>
                    <a:lnTo>
                      <a:pt x="544588" y="6083"/>
                    </a:lnTo>
                    <a:lnTo>
                      <a:pt x="542455" y="7658"/>
                    </a:lnTo>
                    <a:lnTo>
                      <a:pt x="540397" y="8470"/>
                    </a:lnTo>
                    <a:lnTo>
                      <a:pt x="542137" y="9652"/>
                    </a:lnTo>
                    <a:lnTo>
                      <a:pt x="544004" y="10693"/>
                    </a:lnTo>
                    <a:lnTo>
                      <a:pt x="548652" y="14719"/>
                    </a:lnTo>
                    <a:lnTo>
                      <a:pt x="551561" y="17576"/>
                    </a:lnTo>
                    <a:lnTo>
                      <a:pt x="554545" y="20358"/>
                    </a:lnTo>
                    <a:lnTo>
                      <a:pt x="555205" y="21132"/>
                    </a:lnTo>
                    <a:lnTo>
                      <a:pt x="555485" y="21564"/>
                    </a:lnTo>
                    <a:lnTo>
                      <a:pt x="559244" y="22910"/>
                    </a:lnTo>
                    <a:lnTo>
                      <a:pt x="562952" y="24409"/>
                    </a:lnTo>
                    <a:lnTo>
                      <a:pt x="568388" y="26047"/>
                    </a:lnTo>
                    <a:lnTo>
                      <a:pt x="570217" y="25844"/>
                    </a:lnTo>
                    <a:lnTo>
                      <a:pt x="571944" y="25958"/>
                    </a:lnTo>
                    <a:close/>
                  </a:path>
                  <a:path w="1464310" h="702309">
                    <a:moveTo>
                      <a:pt x="634542" y="144259"/>
                    </a:moveTo>
                    <a:lnTo>
                      <a:pt x="620572" y="136918"/>
                    </a:lnTo>
                    <a:lnTo>
                      <a:pt x="615213" y="134747"/>
                    </a:lnTo>
                    <a:lnTo>
                      <a:pt x="610362" y="134429"/>
                    </a:lnTo>
                    <a:lnTo>
                      <a:pt x="607288" y="140652"/>
                    </a:lnTo>
                    <a:lnTo>
                      <a:pt x="608190" y="152285"/>
                    </a:lnTo>
                    <a:lnTo>
                      <a:pt x="609231" y="152971"/>
                    </a:lnTo>
                    <a:lnTo>
                      <a:pt x="619353" y="149555"/>
                    </a:lnTo>
                    <a:lnTo>
                      <a:pt x="620763" y="149085"/>
                    </a:lnTo>
                    <a:lnTo>
                      <a:pt x="622795" y="149656"/>
                    </a:lnTo>
                    <a:lnTo>
                      <a:pt x="630910" y="153619"/>
                    </a:lnTo>
                    <a:lnTo>
                      <a:pt x="634390" y="151853"/>
                    </a:lnTo>
                    <a:lnTo>
                      <a:pt x="634542" y="144259"/>
                    </a:lnTo>
                    <a:close/>
                  </a:path>
                  <a:path w="1464310" h="702309">
                    <a:moveTo>
                      <a:pt x="635165" y="390118"/>
                    </a:moveTo>
                    <a:lnTo>
                      <a:pt x="633793" y="388137"/>
                    </a:lnTo>
                    <a:lnTo>
                      <a:pt x="633120" y="386219"/>
                    </a:lnTo>
                    <a:lnTo>
                      <a:pt x="631278" y="387578"/>
                    </a:lnTo>
                    <a:lnTo>
                      <a:pt x="628154" y="388658"/>
                    </a:lnTo>
                    <a:lnTo>
                      <a:pt x="626605" y="395909"/>
                    </a:lnTo>
                    <a:lnTo>
                      <a:pt x="624611" y="400888"/>
                    </a:lnTo>
                    <a:lnTo>
                      <a:pt x="621233" y="405130"/>
                    </a:lnTo>
                    <a:lnTo>
                      <a:pt x="622630" y="406400"/>
                    </a:lnTo>
                    <a:lnTo>
                      <a:pt x="624065" y="407606"/>
                    </a:lnTo>
                    <a:lnTo>
                      <a:pt x="625424" y="408876"/>
                    </a:lnTo>
                    <a:lnTo>
                      <a:pt x="625970" y="409282"/>
                    </a:lnTo>
                    <a:lnTo>
                      <a:pt x="626491" y="409790"/>
                    </a:lnTo>
                    <a:lnTo>
                      <a:pt x="627024" y="410210"/>
                    </a:lnTo>
                    <a:lnTo>
                      <a:pt x="631710" y="405853"/>
                    </a:lnTo>
                    <a:lnTo>
                      <a:pt x="634365" y="399389"/>
                    </a:lnTo>
                    <a:lnTo>
                      <a:pt x="635165" y="390118"/>
                    </a:lnTo>
                    <a:close/>
                  </a:path>
                  <a:path w="1464310" h="702309">
                    <a:moveTo>
                      <a:pt x="712520" y="122783"/>
                    </a:moveTo>
                    <a:lnTo>
                      <a:pt x="712393" y="120688"/>
                    </a:lnTo>
                    <a:lnTo>
                      <a:pt x="712508" y="118503"/>
                    </a:lnTo>
                    <a:lnTo>
                      <a:pt x="711136" y="112179"/>
                    </a:lnTo>
                    <a:lnTo>
                      <a:pt x="709930" y="107924"/>
                    </a:lnTo>
                    <a:lnTo>
                      <a:pt x="708253" y="101396"/>
                    </a:lnTo>
                    <a:lnTo>
                      <a:pt x="707415" y="100380"/>
                    </a:lnTo>
                    <a:lnTo>
                      <a:pt x="704926" y="97866"/>
                    </a:lnTo>
                    <a:lnTo>
                      <a:pt x="701103" y="92189"/>
                    </a:lnTo>
                    <a:lnTo>
                      <a:pt x="700024" y="88773"/>
                    </a:lnTo>
                    <a:lnTo>
                      <a:pt x="697941" y="86207"/>
                    </a:lnTo>
                    <a:lnTo>
                      <a:pt x="691057" y="83832"/>
                    </a:lnTo>
                    <a:lnTo>
                      <a:pt x="691337" y="85864"/>
                    </a:lnTo>
                    <a:lnTo>
                      <a:pt x="691388" y="87985"/>
                    </a:lnTo>
                    <a:lnTo>
                      <a:pt x="693788" y="92862"/>
                    </a:lnTo>
                    <a:lnTo>
                      <a:pt x="696010" y="95669"/>
                    </a:lnTo>
                    <a:lnTo>
                      <a:pt x="697141" y="97396"/>
                    </a:lnTo>
                    <a:lnTo>
                      <a:pt x="692048" y="104419"/>
                    </a:lnTo>
                    <a:lnTo>
                      <a:pt x="700532" y="104419"/>
                    </a:lnTo>
                    <a:lnTo>
                      <a:pt x="701611" y="107492"/>
                    </a:lnTo>
                    <a:lnTo>
                      <a:pt x="710831" y="121399"/>
                    </a:lnTo>
                    <a:lnTo>
                      <a:pt x="712520" y="122783"/>
                    </a:lnTo>
                    <a:close/>
                  </a:path>
                  <a:path w="1464310" h="702309">
                    <a:moveTo>
                      <a:pt x="763473" y="140462"/>
                    </a:moveTo>
                    <a:lnTo>
                      <a:pt x="760603" y="138976"/>
                    </a:lnTo>
                    <a:lnTo>
                      <a:pt x="757008" y="136334"/>
                    </a:lnTo>
                    <a:lnTo>
                      <a:pt x="754240" y="137033"/>
                    </a:lnTo>
                    <a:lnTo>
                      <a:pt x="753554" y="137210"/>
                    </a:lnTo>
                    <a:lnTo>
                      <a:pt x="752944" y="137744"/>
                    </a:lnTo>
                    <a:lnTo>
                      <a:pt x="752398" y="138480"/>
                    </a:lnTo>
                    <a:lnTo>
                      <a:pt x="756107" y="139026"/>
                    </a:lnTo>
                    <a:lnTo>
                      <a:pt x="759802" y="139700"/>
                    </a:lnTo>
                    <a:lnTo>
                      <a:pt x="763473" y="140462"/>
                    </a:lnTo>
                    <a:close/>
                  </a:path>
                  <a:path w="1464310" h="702309">
                    <a:moveTo>
                      <a:pt x="775995" y="133896"/>
                    </a:moveTo>
                    <a:lnTo>
                      <a:pt x="775423" y="131686"/>
                    </a:lnTo>
                    <a:lnTo>
                      <a:pt x="775474" y="130213"/>
                    </a:lnTo>
                    <a:lnTo>
                      <a:pt x="773988" y="130365"/>
                    </a:lnTo>
                    <a:lnTo>
                      <a:pt x="771779" y="129959"/>
                    </a:lnTo>
                    <a:lnTo>
                      <a:pt x="768616" y="134048"/>
                    </a:lnTo>
                    <a:lnTo>
                      <a:pt x="766559" y="137668"/>
                    </a:lnTo>
                    <a:lnTo>
                      <a:pt x="764641" y="140703"/>
                    </a:lnTo>
                    <a:lnTo>
                      <a:pt x="767397" y="141312"/>
                    </a:lnTo>
                    <a:lnTo>
                      <a:pt x="770128" y="141986"/>
                    </a:lnTo>
                    <a:lnTo>
                      <a:pt x="772833" y="142722"/>
                    </a:lnTo>
                    <a:lnTo>
                      <a:pt x="772045" y="140004"/>
                    </a:lnTo>
                    <a:lnTo>
                      <a:pt x="772045" y="137287"/>
                    </a:lnTo>
                    <a:lnTo>
                      <a:pt x="775246" y="134543"/>
                    </a:lnTo>
                    <a:lnTo>
                      <a:pt x="775995" y="133896"/>
                    </a:lnTo>
                    <a:close/>
                  </a:path>
                  <a:path w="1464310" h="702309">
                    <a:moveTo>
                      <a:pt x="819111" y="475284"/>
                    </a:moveTo>
                    <a:lnTo>
                      <a:pt x="818045" y="472109"/>
                    </a:lnTo>
                    <a:lnTo>
                      <a:pt x="814768" y="472833"/>
                    </a:lnTo>
                    <a:lnTo>
                      <a:pt x="810729" y="472630"/>
                    </a:lnTo>
                    <a:lnTo>
                      <a:pt x="805484" y="476973"/>
                    </a:lnTo>
                    <a:lnTo>
                      <a:pt x="803935" y="481114"/>
                    </a:lnTo>
                    <a:lnTo>
                      <a:pt x="800646" y="486359"/>
                    </a:lnTo>
                    <a:lnTo>
                      <a:pt x="793508" y="486473"/>
                    </a:lnTo>
                    <a:lnTo>
                      <a:pt x="791362" y="495414"/>
                    </a:lnTo>
                    <a:lnTo>
                      <a:pt x="786803" y="501738"/>
                    </a:lnTo>
                    <a:lnTo>
                      <a:pt x="786244" y="502513"/>
                    </a:lnTo>
                    <a:lnTo>
                      <a:pt x="786523" y="504710"/>
                    </a:lnTo>
                    <a:lnTo>
                      <a:pt x="787958" y="506044"/>
                    </a:lnTo>
                    <a:lnTo>
                      <a:pt x="790168" y="506183"/>
                    </a:lnTo>
                    <a:lnTo>
                      <a:pt x="794766" y="502221"/>
                    </a:lnTo>
                    <a:lnTo>
                      <a:pt x="798372" y="498563"/>
                    </a:lnTo>
                    <a:lnTo>
                      <a:pt x="803033" y="494106"/>
                    </a:lnTo>
                    <a:lnTo>
                      <a:pt x="804176" y="494969"/>
                    </a:lnTo>
                    <a:lnTo>
                      <a:pt x="805586" y="496862"/>
                    </a:lnTo>
                    <a:lnTo>
                      <a:pt x="808659" y="497192"/>
                    </a:lnTo>
                    <a:lnTo>
                      <a:pt x="811707" y="495541"/>
                    </a:lnTo>
                    <a:lnTo>
                      <a:pt x="811695" y="490232"/>
                    </a:lnTo>
                    <a:lnTo>
                      <a:pt x="810945" y="485775"/>
                    </a:lnTo>
                    <a:lnTo>
                      <a:pt x="810412" y="481050"/>
                    </a:lnTo>
                    <a:lnTo>
                      <a:pt x="819111" y="475284"/>
                    </a:lnTo>
                    <a:close/>
                  </a:path>
                  <a:path w="1464310" h="702309">
                    <a:moveTo>
                      <a:pt x="830262" y="577151"/>
                    </a:moveTo>
                    <a:lnTo>
                      <a:pt x="826795" y="576440"/>
                    </a:lnTo>
                    <a:lnTo>
                      <a:pt x="823341" y="575665"/>
                    </a:lnTo>
                    <a:lnTo>
                      <a:pt x="819111" y="574903"/>
                    </a:lnTo>
                    <a:lnTo>
                      <a:pt x="818273" y="575221"/>
                    </a:lnTo>
                    <a:lnTo>
                      <a:pt x="816940" y="575424"/>
                    </a:lnTo>
                    <a:lnTo>
                      <a:pt x="816457" y="582193"/>
                    </a:lnTo>
                    <a:lnTo>
                      <a:pt x="814247" y="574217"/>
                    </a:lnTo>
                    <a:lnTo>
                      <a:pt x="812495" y="566724"/>
                    </a:lnTo>
                    <a:lnTo>
                      <a:pt x="802982" y="564984"/>
                    </a:lnTo>
                    <a:lnTo>
                      <a:pt x="802309" y="565772"/>
                    </a:lnTo>
                    <a:lnTo>
                      <a:pt x="801547" y="566381"/>
                    </a:lnTo>
                    <a:lnTo>
                      <a:pt x="807783" y="578307"/>
                    </a:lnTo>
                    <a:lnTo>
                      <a:pt x="810958" y="584136"/>
                    </a:lnTo>
                    <a:lnTo>
                      <a:pt x="814844" y="590829"/>
                    </a:lnTo>
                    <a:lnTo>
                      <a:pt x="819251" y="590931"/>
                    </a:lnTo>
                    <a:lnTo>
                      <a:pt x="823976" y="585978"/>
                    </a:lnTo>
                    <a:lnTo>
                      <a:pt x="826985" y="581444"/>
                    </a:lnTo>
                    <a:lnTo>
                      <a:pt x="830262" y="577151"/>
                    </a:lnTo>
                    <a:close/>
                  </a:path>
                  <a:path w="1464310" h="702309">
                    <a:moveTo>
                      <a:pt x="830402" y="393128"/>
                    </a:moveTo>
                    <a:lnTo>
                      <a:pt x="829132" y="388023"/>
                    </a:lnTo>
                    <a:lnTo>
                      <a:pt x="826262" y="384987"/>
                    </a:lnTo>
                    <a:lnTo>
                      <a:pt x="829449" y="373227"/>
                    </a:lnTo>
                    <a:lnTo>
                      <a:pt x="821232" y="370801"/>
                    </a:lnTo>
                    <a:lnTo>
                      <a:pt x="816584" y="365366"/>
                    </a:lnTo>
                    <a:lnTo>
                      <a:pt x="814616" y="369125"/>
                    </a:lnTo>
                    <a:lnTo>
                      <a:pt x="813587" y="372719"/>
                    </a:lnTo>
                    <a:lnTo>
                      <a:pt x="813587" y="377012"/>
                    </a:lnTo>
                    <a:lnTo>
                      <a:pt x="817587" y="377723"/>
                    </a:lnTo>
                    <a:lnTo>
                      <a:pt x="822883" y="379450"/>
                    </a:lnTo>
                    <a:lnTo>
                      <a:pt x="819505" y="381584"/>
                    </a:lnTo>
                    <a:lnTo>
                      <a:pt x="817384" y="382752"/>
                    </a:lnTo>
                    <a:lnTo>
                      <a:pt x="814476" y="384949"/>
                    </a:lnTo>
                    <a:lnTo>
                      <a:pt x="813231" y="386245"/>
                    </a:lnTo>
                    <a:lnTo>
                      <a:pt x="813295" y="387223"/>
                    </a:lnTo>
                    <a:lnTo>
                      <a:pt x="813358" y="388188"/>
                    </a:lnTo>
                    <a:lnTo>
                      <a:pt x="818235" y="391693"/>
                    </a:lnTo>
                    <a:lnTo>
                      <a:pt x="820623" y="393471"/>
                    </a:lnTo>
                    <a:lnTo>
                      <a:pt x="825411" y="396189"/>
                    </a:lnTo>
                    <a:lnTo>
                      <a:pt x="827862" y="396989"/>
                    </a:lnTo>
                    <a:lnTo>
                      <a:pt x="830224" y="398005"/>
                    </a:lnTo>
                    <a:lnTo>
                      <a:pt x="830135" y="395605"/>
                    </a:lnTo>
                    <a:lnTo>
                      <a:pt x="830402" y="393128"/>
                    </a:lnTo>
                    <a:close/>
                  </a:path>
                  <a:path w="1464310" h="702309">
                    <a:moveTo>
                      <a:pt x="846010" y="617804"/>
                    </a:moveTo>
                    <a:lnTo>
                      <a:pt x="844651" y="605358"/>
                    </a:lnTo>
                    <a:lnTo>
                      <a:pt x="840625" y="602716"/>
                    </a:lnTo>
                    <a:lnTo>
                      <a:pt x="828306" y="602932"/>
                    </a:lnTo>
                    <a:lnTo>
                      <a:pt x="825169" y="601002"/>
                    </a:lnTo>
                    <a:lnTo>
                      <a:pt x="818400" y="598182"/>
                    </a:lnTo>
                    <a:lnTo>
                      <a:pt x="814730" y="596379"/>
                    </a:lnTo>
                    <a:lnTo>
                      <a:pt x="811009" y="594677"/>
                    </a:lnTo>
                    <a:lnTo>
                      <a:pt x="812253" y="603402"/>
                    </a:lnTo>
                    <a:lnTo>
                      <a:pt x="817143" y="608558"/>
                    </a:lnTo>
                    <a:lnTo>
                      <a:pt x="827011" y="609587"/>
                    </a:lnTo>
                    <a:lnTo>
                      <a:pt x="834313" y="610349"/>
                    </a:lnTo>
                    <a:lnTo>
                      <a:pt x="839076" y="612419"/>
                    </a:lnTo>
                    <a:lnTo>
                      <a:pt x="839965" y="622249"/>
                    </a:lnTo>
                    <a:lnTo>
                      <a:pt x="842911" y="623633"/>
                    </a:lnTo>
                    <a:lnTo>
                      <a:pt x="844575" y="625157"/>
                    </a:lnTo>
                    <a:lnTo>
                      <a:pt x="844740" y="624979"/>
                    </a:lnTo>
                    <a:lnTo>
                      <a:pt x="845070" y="621423"/>
                    </a:lnTo>
                    <a:lnTo>
                      <a:pt x="846010" y="617804"/>
                    </a:lnTo>
                    <a:close/>
                  </a:path>
                  <a:path w="1464310" h="702309">
                    <a:moveTo>
                      <a:pt x="855713" y="220484"/>
                    </a:moveTo>
                    <a:lnTo>
                      <a:pt x="855408" y="217233"/>
                    </a:lnTo>
                    <a:lnTo>
                      <a:pt x="852398" y="213702"/>
                    </a:lnTo>
                    <a:lnTo>
                      <a:pt x="847547" y="209143"/>
                    </a:lnTo>
                    <a:lnTo>
                      <a:pt x="847712" y="209702"/>
                    </a:lnTo>
                    <a:lnTo>
                      <a:pt x="848995" y="214985"/>
                    </a:lnTo>
                    <a:lnTo>
                      <a:pt x="849680" y="220433"/>
                    </a:lnTo>
                    <a:lnTo>
                      <a:pt x="850074" y="225983"/>
                    </a:lnTo>
                    <a:lnTo>
                      <a:pt x="851687" y="224459"/>
                    </a:lnTo>
                    <a:lnTo>
                      <a:pt x="853325" y="222961"/>
                    </a:lnTo>
                    <a:lnTo>
                      <a:pt x="855713" y="220484"/>
                    </a:lnTo>
                    <a:close/>
                  </a:path>
                  <a:path w="1464310" h="702309">
                    <a:moveTo>
                      <a:pt x="897636" y="222986"/>
                    </a:moveTo>
                    <a:lnTo>
                      <a:pt x="896340" y="219506"/>
                    </a:lnTo>
                    <a:lnTo>
                      <a:pt x="894499" y="216725"/>
                    </a:lnTo>
                    <a:lnTo>
                      <a:pt x="892898" y="213842"/>
                    </a:lnTo>
                    <a:lnTo>
                      <a:pt x="887806" y="217004"/>
                    </a:lnTo>
                    <a:lnTo>
                      <a:pt x="881405" y="217068"/>
                    </a:lnTo>
                    <a:lnTo>
                      <a:pt x="875271" y="217843"/>
                    </a:lnTo>
                    <a:lnTo>
                      <a:pt x="871004" y="223164"/>
                    </a:lnTo>
                    <a:lnTo>
                      <a:pt x="870483" y="224828"/>
                    </a:lnTo>
                    <a:lnTo>
                      <a:pt x="868413" y="226009"/>
                    </a:lnTo>
                    <a:lnTo>
                      <a:pt x="867041" y="227406"/>
                    </a:lnTo>
                    <a:lnTo>
                      <a:pt x="874776" y="229997"/>
                    </a:lnTo>
                    <a:lnTo>
                      <a:pt x="877531" y="231648"/>
                    </a:lnTo>
                    <a:lnTo>
                      <a:pt x="879309" y="232879"/>
                    </a:lnTo>
                    <a:lnTo>
                      <a:pt x="881126" y="234061"/>
                    </a:lnTo>
                    <a:lnTo>
                      <a:pt x="880821" y="231660"/>
                    </a:lnTo>
                    <a:lnTo>
                      <a:pt x="880427" y="229273"/>
                    </a:lnTo>
                    <a:lnTo>
                      <a:pt x="880135" y="226098"/>
                    </a:lnTo>
                    <a:lnTo>
                      <a:pt x="880516" y="225285"/>
                    </a:lnTo>
                    <a:lnTo>
                      <a:pt x="880884" y="223634"/>
                    </a:lnTo>
                    <a:lnTo>
                      <a:pt x="885215" y="224421"/>
                    </a:lnTo>
                    <a:lnTo>
                      <a:pt x="888949" y="225526"/>
                    </a:lnTo>
                    <a:lnTo>
                      <a:pt x="894346" y="225628"/>
                    </a:lnTo>
                    <a:lnTo>
                      <a:pt x="897636" y="222986"/>
                    </a:lnTo>
                    <a:close/>
                  </a:path>
                  <a:path w="1464310" h="702309">
                    <a:moveTo>
                      <a:pt x="959650" y="446595"/>
                    </a:moveTo>
                    <a:lnTo>
                      <a:pt x="958494" y="443738"/>
                    </a:lnTo>
                    <a:lnTo>
                      <a:pt x="958316" y="441490"/>
                    </a:lnTo>
                    <a:lnTo>
                      <a:pt x="948410" y="442899"/>
                    </a:lnTo>
                    <a:lnTo>
                      <a:pt x="946975" y="442899"/>
                    </a:lnTo>
                    <a:lnTo>
                      <a:pt x="942632" y="441667"/>
                    </a:lnTo>
                    <a:lnTo>
                      <a:pt x="938022" y="444614"/>
                    </a:lnTo>
                    <a:lnTo>
                      <a:pt x="938110" y="449313"/>
                    </a:lnTo>
                    <a:lnTo>
                      <a:pt x="937577" y="451294"/>
                    </a:lnTo>
                    <a:lnTo>
                      <a:pt x="927544" y="459143"/>
                    </a:lnTo>
                    <a:lnTo>
                      <a:pt x="936625" y="462178"/>
                    </a:lnTo>
                    <a:lnTo>
                      <a:pt x="937120" y="462495"/>
                    </a:lnTo>
                    <a:lnTo>
                      <a:pt x="947432" y="463892"/>
                    </a:lnTo>
                    <a:lnTo>
                      <a:pt x="948474" y="462597"/>
                    </a:lnTo>
                    <a:lnTo>
                      <a:pt x="944943" y="451954"/>
                    </a:lnTo>
                    <a:lnTo>
                      <a:pt x="944854" y="450481"/>
                    </a:lnTo>
                    <a:lnTo>
                      <a:pt x="944486" y="448348"/>
                    </a:lnTo>
                    <a:lnTo>
                      <a:pt x="949655" y="452335"/>
                    </a:lnTo>
                    <a:lnTo>
                      <a:pt x="956094" y="452234"/>
                    </a:lnTo>
                    <a:lnTo>
                      <a:pt x="958684" y="448119"/>
                    </a:lnTo>
                    <a:lnTo>
                      <a:pt x="959650" y="446595"/>
                    </a:lnTo>
                    <a:close/>
                  </a:path>
                  <a:path w="1464310" h="702309">
                    <a:moveTo>
                      <a:pt x="965974" y="391566"/>
                    </a:moveTo>
                    <a:lnTo>
                      <a:pt x="959637" y="382676"/>
                    </a:lnTo>
                    <a:lnTo>
                      <a:pt x="951979" y="381927"/>
                    </a:lnTo>
                    <a:lnTo>
                      <a:pt x="948283" y="384543"/>
                    </a:lnTo>
                    <a:lnTo>
                      <a:pt x="926325" y="374002"/>
                    </a:lnTo>
                    <a:lnTo>
                      <a:pt x="922413" y="381012"/>
                    </a:lnTo>
                    <a:lnTo>
                      <a:pt x="924064" y="383730"/>
                    </a:lnTo>
                    <a:lnTo>
                      <a:pt x="931786" y="385254"/>
                    </a:lnTo>
                    <a:lnTo>
                      <a:pt x="935278" y="385940"/>
                    </a:lnTo>
                    <a:lnTo>
                      <a:pt x="939685" y="387261"/>
                    </a:lnTo>
                    <a:lnTo>
                      <a:pt x="944816" y="394474"/>
                    </a:lnTo>
                    <a:lnTo>
                      <a:pt x="947166" y="394284"/>
                    </a:lnTo>
                    <a:lnTo>
                      <a:pt x="952131" y="389839"/>
                    </a:lnTo>
                    <a:lnTo>
                      <a:pt x="954074" y="389509"/>
                    </a:lnTo>
                    <a:lnTo>
                      <a:pt x="955484" y="388912"/>
                    </a:lnTo>
                    <a:lnTo>
                      <a:pt x="954417" y="404393"/>
                    </a:lnTo>
                    <a:lnTo>
                      <a:pt x="962850" y="399072"/>
                    </a:lnTo>
                    <a:lnTo>
                      <a:pt x="965974" y="391566"/>
                    </a:lnTo>
                    <a:close/>
                  </a:path>
                  <a:path w="1464310" h="702309">
                    <a:moveTo>
                      <a:pt x="973531" y="648576"/>
                    </a:moveTo>
                    <a:lnTo>
                      <a:pt x="962240" y="639445"/>
                    </a:lnTo>
                    <a:lnTo>
                      <a:pt x="955535" y="640715"/>
                    </a:lnTo>
                    <a:lnTo>
                      <a:pt x="953604" y="641870"/>
                    </a:lnTo>
                    <a:lnTo>
                      <a:pt x="952969" y="643966"/>
                    </a:lnTo>
                    <a:lnTo>
                      <a:pt x="954417" y="645858"/>
                    </a:lnTo>
                    <a:lnTo>
                      <a:pt x="958659" y="649211"/>
                    </a:lnTo>
                    <a:lnTo>
                      <a:pt x="962012" y="651383"/>
                    </a:lnTo>
                    <a:lnTo>
                      <a:pt x="965276" y="653669"/>
                    </a:lnTo>
                    <a:lnTo>
                      <a:pt x="964336" y="655980"/>
                    </a:lnTo>
                    <a:lnTo>
                      <a:pt x="962787" y="656069"/>
                    </a:lnTo>
                    <a:lnTo>
                      <a:pt x="960996" y="655701"/>
                    </a:lnTo>
                    <a:lnTo>
                      <a:pt x="956221" y="658164"/>
                    </a:lnTo>
                    <a:lnTo>
                      <a:pt x="952944" y="660400"/>
                    </a:lnTo>
                    <a:lnTo>
                      <a:pt x="949579" y="662470"/>
                    </a:lnTo>
                    <a:lnTo>
                      <a:pt x="955763" y="663702"/>
                    </a:lnTo>
                    <a:lnTo>
                      <a:pt x="959675" y="664362"/>
                    </a:lnTo>
                    <a:lnTo>
                      <a:pt x="960526" y="664108"/>
                    </a:lnTo>
                    <a:lnTo>
                      <a:pt x="967587" y="663740"/>
                    </a:lnTo>
                    <a:lnTo>
                      <a:pt x="972566" y="660704"/>
                    </a:lnTo>
                    <a:lnTo>
                      <a:pt x="973048" y="654570"/>
                    </a:lnTo>
                    <a:lnTo>
                      <a:pt x="973531" y="648576"/>
                    </a:lnTo>
                    <a:close/>
                  </a:path>
                  <a:path w="1464310" h="702309">
                    <a:moveTo>
                      <a:pt x="979589" y="589508"/>
                    </a:moveTo>
                    <a:lnTo>
                      <a:pt x="979157" y="587781"/>
                    </a:lnTo>
                    <a:lnTo>
                      <a:pt x="979068" y="585889"/>
                    </a:lnTo>
                    <a:lnTo>
                      <a:pt x="975055" y="578370"/>
                    </a:lnTo>
                    <a:lnTo>
                      <a:pt x="969543" y="572554"/>
                    </a:lnTo>
                    <a:lnTo>
                      <a:pt x="978954" y="566064"/>
                    </a:lnTo>
                    <a:lnTo>
                      <a:pt x="978395" y="563867"/>
                    </a:lnTo>
                    <a:lnTo>
                      <a:pt x="978395" y="562483"/>
                    </a:lnTo>
                    <a:lnTo>
                      <a:pt x="979449" y="561924"/>
                    </a:lnTo>
                    <a:lnTo>
                      <a:pt x="975728" y="554824"/>
                    </a:lnTo>
                    <a:lnTo>
                      <a:pt x="974153" y="557098"/>
                    </a:lnTo>
                    <a:lnTo>
                      <a:pt x="972400" y="559282"/>
                    </a:lnTo>
                    <a:lnTo>
                      <a:pt x="969391" y="564489"/>
                    </a:lnTo>
                    <a:lnTo>
                      <a:pt x="968197" y="567537"/>
                    </a:lnTo>
                    <a:lnTo>
                      <a:pt x="966660" y="570382"/>
                    </a:lnTo>
                    <a:lnTo>
                      <a:pt x="962660" y="578154"/>
                    </a:lnTo>
                    <a:lnTo>
                      <a:pt x="961999" y="582625"/>
                    </a:lnTo>
                    <a:lnTo>
                      <a:pt x="965288" y="585495"/>
                    </a:lnTo>
                    <a:lnTo>
                      <a:pt x="973162" y="588454"/>
                    </a:lnTo>
                    <a:lnTo>
                      <a:pt x="973404" y="588543"/>
                    </a:lnTo>
                    <a:lnTo>
                      <a:pt x="973607" y="588860"/>
                    </a:lnTo>
                    <a:lnTo>
                      <a:pt x="979589" y="589508"/>
                    </a:lnTo>
                    <a:close/>
                  </a:path>
                  <a:path w="1464310" h="702309">
                    <a:moveTo>
                      <a:pt x="982218" y="318325"/>
                    </a:moveTo>
                    <a:lnTo>
                      <a:pt x="977493" y="310451"/>
                    </a:lnTo>
                    <a:lnTo>
                      <a:pt x="968781" y="309333"/>
                    </a:lnTo>
                    <a:lnTo>
                      <a:pt x="965746" y="309232"/>
                    </a:lnTo>
                    <a:lnTo>
                      <a:pt x="962723" y="308991"/>
                    </a:lnTo>
                    <a:lnTo>
                      <a:pt x="961402" y="307086"/>
                    </a:lnTo>
                    <a:lnTo>
                      <a:pt x="958075" y="310311"/>
                    </a:lnTo>
                    <a:lnTo>
                      <a:pt x="954709" y="313486"/>
                    </a:lnTo>
                    <a:lnTo>
                      <a:pt x="951496" y="316979"/>
                    </a:lnTo>
                    <a:lnTo>
                      <a:pt x="954595" y="320878"/>
                    </a:lnTo>
                    <a:lnTo>
                      <a:pt x="963422" y="317258"/>
                    </a:lnTo>
                    <a:lnTo>
                      <a:pt x="969733" y="320941"/>
                    </a:lnTo>
                    <a:lnTo>
                      <a:pt x="976757" y="325729"/>
                    </a:lnTo>
                    <a:lnTo>
                      <a:pt x="979487" y="324548"/>
                    </a:lnTo>
                    <a:lnTo>
                      <a:pt x="982218" y="318325"/>
                    </a:lnTo>
                    <a:close/>
                  </a:path>
                  <a:path w="1464310" h="702309">
                    <a:moveTo>
                      <a:pt x="987920" y="230568"/>
                    </a:moveTo>
                    <a:lnTo>
                      <a:pt x="978738" y="221602"/>
                    </a:lnTo>
                    <a:lnTo>
                      <a:pt x="972959" y="216154"/>
                    </a:lnTo>
                    <a:lnTo>
                      <a:pt x="971257" y="215138"/>
                    </a:lnTo>
                    <a:lnTo>
                      <a:pt x="964704" y="209867"/>
                    </a:lnTo>
                    <a:lnTo>
                      <a:pt x="959993" y="212801"/>
                    </a:lnTo>
                    <a:lnTo>
                      <a:pt x="955509" y="218897"/>
                    </a:lnTo>
                    <a:lnTo>
                      <a:pt x="956640" y="223723"/>
                    </a:lnTo>
                    <a:lnTo>
                      <a:pt x="956424" y="227558"/>
                    </a:lnTo>
                    <a:lnTo>
                      <a:pt x="959421" y="228066"/>
                    </a:lnTo>
                    <a:lnTo>
                      <a:pt x="966254" y="218719"/>
                    </a:lnTo>
                    <a:lnTo>
                      <a:pt x="969365" y="222377"/>
                    </a:lnTo>
                    <a:lnTo>
                      <a:pt x="972781" y="224993"/>
                    </a:lnTo>
                    <a:lnTo>
                      <a:pt x="978522" y="237998"/>
                    </a:lnTo>
                    <a:lnTo>
                      <a:pt x="981252" y="238467"/>
                    </a:lnTo>
                    <a:lnTo>
                      <a:pt x="987920" y="230568"/>
                    </a:lnTo>
                    <a:close/>
                  </a:path>
                  <a:path w="1464310" h="702309">
                    <a:moveTo>
                      <a:pt x="994994" y="458838"/>
                    </a:moveTo>
                    <a:lnTo>
                      <a:pt x="993927" y="455701"/>
                    </a:lnTo>
                    <a:lnTo>
                      <a:pt x="993787" y="455333"/>
                    </a:lnTo>
                    <a:lnTo>
                      <a:pt x="992416" y="455396"/>
                    </a:lnTo>
                    <a:lnTo>
                      <a:pt x="991628" y="455269"/>
                    </a:lnTo>
                    <a:lnTo>
                      <a:pt x="994994" y="458838"/>
                    </a:lnTo>
                    <a:close/>
                  </a:path>
                  <a:path w="1464310" h="702309">
                    <a:moveTo>
                      <a:pt x="996238" y="460133"/>
                    </a:moveTo>
                    <a:lnTo>
                      <a:pt x="995832" y="459701"/>
                    </a:lnTo>
                    <a:lnTo>
                      <a:pt x="995426" y="459257"/>
                    </a:lnTo>
                    <a:lnTo>
                      <a:pt x="995006" y="458825"/>
                    </a:lnTo>
                    <a:lnTo>
                      <a:pt x="995197" y="459384"/>
                    </a:lnTo>
                    <a:lnTo>
                      <a:pt x="995387" y="459930"/>
                    </a:lnTo>
                    <a:lnTo>
                      <a:pt x="995578" y="460489"/>
                    </a:lnTo>
                    <a:lnTo>
                      <a:pt x="995794" y="460387"/>
                    </a:lnTo>
                    <a:lnTo>
                      <a:pt x="996035" y="460260"/>
                    </a:lnTo>
                    <a:lnTo>
                      <a:pt x="996238" y="460133"/>
                    </a:lnTo>
                    <a:close/>
                  </a:path>
                  <a:path w="1464310" h="702309">
                    <a:moveTo>
                      <a:pt x="1002080" y="480758"/>
                    </a:moveTo>
                    <a:lnTo>
                      <a:pt x="999959" y="473252"/>
                    </a:lnTo>
                    <a:lnTo>
                      <a:pt x="995578" y="460502"/>
                    </a:lnTo>
                    <a:lnTo>
                      <a:pt x="989749" y="463613"/>
                    </a:lnTo>
                    <a:lnTo>
                      <a:pt x="983818" y="466496"/>
                    </a:lnTo>
                    <a:lnTo>
                      <a:pt x="977036" y="470928"/>
                    </a:lnTo>
                    <a:lnTo>
                      <a:pt x="977036" y="474497"/>
                    </a:lnTo>
                    <a:lnTo>
                      <a:pt x="977544" y="477748"/>
                    </a:lnTo>
                    <a:lnTo>
                      <a:pt x="980147" y="479475"/>
                    </a:lnTo>
                    <a:lnTo>
                      <a:pt x="983208" y="478396"/>
                    </a:lnTo>
                    <a:lnTo>
                      <a:pt x="985418" y="476923"/>
                    </a:lnTo>
                    <a:lnTo>
                      <a:pt x="986853" y="475119"/>
                    </a:lnTo>
                    <a:lnTo>
                      <a:pt x="988110" y="473544"/>
                    </a:lnTo>
                    <a:lnTo>
                      <a:pt x="988326" y="471131"/>
                    </a:lnTo>
                    <a:lnTo>
                      <a:pt x="989482" y="467626"/>
                    </a:lnTo>
                    <a:lnTo>
                      <a:pt x="991755" y="473951"/>
                    </a:lnTo>
                    <a:lnTo>
                      <a:pt x="992924" y="477837"/>
                    </a:lnTo>
                    <a:lnTo>
                      <a:pt x="995159" y="482663"/>
                    </a:lnTo>
                    <a:lnTo>
                      <a:pt x="997623" y="484187"/>
                    </a:lnTo>
                    <a:lnTo>
                      <a:pt x="999820" y="483006"/>
                    </a:lnTo>
                    <a:lnTo>
                      <a:pt x="1002080" y="480758"/>
                    </a:lnTo>
                    <a:close/>
                  </a:path>
                  <a:path w="1464310" h="702309">
                    <a:moveTo>
                      <a:pt x="1007872" y="581342"/>
                    </a:moveTo>
                    <a:lnTo>
                      <a:pt x="1005928" y="575830"/>
                    </a:lnTo>
                    <a:lnTo>
                      <a:pt x="1002195" y="566051"/>
                    </a:lnTo>
                    <a:lnTo>
                      <a:pt x="1001826" y="566013"/>
                    </a:lnTo>
                    <a:lnTo>
                      <a:pt x="993940" y="575132"/>
                    </a:lnTo>
                    <a:lnTo>
                      <a:pt x="991958" y="576300"/>
                    </a:lnTo>
                    <a:lnTo>
                      <a:pt x="987882" y="578154"/>
                    </a:lnTo>
                    <a:lnTo>
                      <a:pt x="985469" y="578612"/>
                    </a:lnTo>
                    <a:lnTo>
                      <a:pt x="983157" y="579310"/>
                    </a:lnTo>
                    <a:lnTo>
                      <a:pt x="988606" y="586181"/>
                    </a:lnTo>
                    <a:lnTo>
                      <a:pt x="988402" y="588429"/>
                    </a:lnTo>
                    <a:lnTo>
                      <a:pt x="987780" y="592328"/>
                    </a:lnTo>
                    <a:lnTo>
                      <a:pt x="987945" y="597700"/>
                    </a:lnTo>
                    <a:lnTo>
                      <a:pt x="989672" y="599147"/>
                    </a:lnTo>
                    <a:lnTo>
                      <a:pt x="990638" y="600646"/>
                    </a:lnTo>
                    <a:lnTo>
                      <a:pt x="991717" y="599300"/>
                    </a:lnTo>
                    <a:lnTo>
                      <a:pt x="993394" y="598093"/>
                    </a:lnTo>
                    <a:lnTo>
                      <a:pt x="994956" y="591312"/>
                    </a:lnTo>
                    <a:lnTo>
                      <a:pt x="995718" y="585939"/>
                    </a:lnTo>
                    <a:lnTo>
                      <a:pt x="996518" y="581342"/>
                    </a:lnTo>
                    <a:lnTo>
                      <a:pt x="1007872" y="581342"/>
                    </a:lnTo>
                    <a:close/>
                  </a:path>
                  <a:path w="1464310" h="702309">
                    <a:moveTo>
                      <a:pt x="1023302" y="639343"/>
                    </a:moveTo>
                    <a:lnTo>
                      <a:pt x="1022197" y="636193"/>
                    </a:lnTo>
                    <a:lnTo>
                      <a:pt x="1020737" y="634047"/>
                    </a:lnTo>
                    <a:lnTo>
                      <a:pt x="1020254" y="633349"/>
                    </a:lnTo>
                    <a:lnTo>
                      <a:pt x="1016584" y="634809"/>
                    </a:lnTo>
                    <a:lnTo>
                      <a:pt x="1013294" y="635482"/>
                    </a:lnTo>
                    <a:lnTo>
                      <a:pt x="1012164" y="635762"/>
                    </a:lnTo>
                    <a:lnTo>
                      <a:pt x="1009167" y="635762"/>
                    </a:lnTo>
                    <a:lnTo>
                      <a:pt x="1007262" y="635571"/>
                    </a:lnTo>
                    <a:lnTo>
                      <a:pt x="1005370" y="635457"/>
                    </a:lnTo>
                    <a:lnTo>
                      <a:pt x="1006500" y="640143"/>
                    </a:lnTo>
                    <a:lnTo>
                      <a:pt x="1000175" y="645706"/>
                    </a:lnTo>
                    <a:lnTo>
                      <a:pt x="1002195" y="647966"/>
                    </a:lnTo>
                    <a:lnTo>
                      <a:pt x="1003896" y="650735"/>
                    </a:lnTo>
                    <a:lnTo>
                      <a:pt x="1007478" y="652957"/>
                    </a:lnTo>
                    <a:lnTo>
                      <a:pt x="1010119" y="651281"/>
                    </a:lnTo>
                    <a:lnTo>
                      <a:pt x="1014171" y="649846"/>
                    </a:lnTo>
                    <a:lnTo>
                      <a:pt x="1016584" y="649439"/>
                    </a:lnTo>
                    <a:lnTo>
                      <a:pt x="1020216" y="646442"/>
                    </a:lnTo>
                    <a:lnTo>
                      <a:pt x="1022438" y="644118"/>
                    </a:lnTo>
                    <a:lnTo>
                      <a:pt x="1023302" y="639343"/>
                    </a:lnTo>
                    <a:close/>
                  </a:path>
                  <a:path w="1464310" h="702309">
                    <a:moveTo>
                      <a:pt x="1025017" y="306120"/>
                    </a:moveTo>
                    <a:lnTo>
                      <a:pt x="1015631" y="306400"/>
                    </a:lnTo>
                    <a:lnTo>
                      <a:pt x="1016050" y="305041"/>
                    </a:lnTo>
                    <a:lnTo>
                      <a:pt x="1016317" y="303618"/>
                    </a:lnTo>
                    <a:lnTo>
                      <a:pt x="1017485" y="301167"/>
                    </a:lnTo>
                    <a:lnTo>
                      <a:pt x="1018413" y="300177"/>
                    </a:lnTo>
                    <a:lnTo>
                      <a:pt x="1019175" y="299161"/>
                    </a:lnTo>
                    <a:lnTo>
                      <a:pt x="1013752" y="294563"/>
                    </a:lnTo>
                    <a:lnTo>
                      <a:pt x="1002474" y="293839"/>
                    </a:lnTo>
                    <a:lnTo>
                      <a:pt x="1000366" y="298069"/>
                    </a:lnTo>
                    <a:lnTo>
                      <a:pt x="997407" y="303974"/>
                    </a:lnTo>
                    <a:lnTo>
                      <a:pt x="1000912" y="308432"/>
                    </a:lnTo>
                    <a:lnTo>
                      <a:pt x="1009256" y="314706"/>
                    </a:lnTo>
                    <a:lnTo>
                      <a:pt x="1015555" y="314858"/>
                    </a:lnTo>
                    <a:lnTo>
                      <a:pt x="1015949" y="321589"/>
                    </a:lnTo>
                    <a:lnTo>
                      <a:pt x="1021435" y="321233"/>
                    </a:lnTo>
                    <a:lnTo>
                      <a:pt x="1022769" y="314528"/>
                    </a:lnTo>
                    <a:lnTo>
                      <a:pt x="1023924" y="309486"/>
                    </a:lnTo>
                    <a:lnTo>
                      <a:pt x="1024521" y="307809"/>
                    </a:lnTo>
                    <a:lnTo>
                      <a:pt x="1025017" y="306120"/>
                    </a:lnTo>
                    <a:close/>
                  </a:path>
                  <a:path w="1464310" h="702309">
                    <a:moveTo>
                      <a:pt x="1033360" y="687171"/>
                    </a:moveTo>
                    <a:lnTo>
                      <a:pt x="1033005" y="686498"/>
                    </a:lnTo>
                    <a:lnTo>
                      <a:pt x="1032751" y="685800"/>
                    </a:lnTo>
                    <a:lnTo>
                      <a:pt x="1029830" y="682421"/>
                    </a:lnTo>
                    <a:lnTo>
                      <a:pt x="1024521" y="681482"/>
                    </a:lnTo>
                    <a:lnTo>
                      <a:pt x="1020406" y="681177"/>
                    </a:lnTo>
                    <a:lnTo>
                      <a:pt x="1015238" y="680808"/>
                    </a:lnTo>
                    <a:lnTo>
                      <a:pt x="1009967" y="681913"/>
                    </a:lnTo>
                    <a:lnTo>
                      <a:pt x="1004722" y="682371"/>
                    </a:lnTo>
                    <a:lnTo>
                      <a:pt x="1004493" y="682574"/>
                    </a:lnTo>
                    <a:lnTo>
                      <a:pt x="1007364" y="688213"/>
                    </a:lnTo>
                    <a:lnTo>
                      <a:pt x="1033360" y="687171"/>
                    </a:lnTo>
                    <a:close/>
                  </a:path>
                  <a:path w="1464310" h="702309">
                    <a:moveTo>
                      <a:pt x="1045692" y="515239"/>
                    </a:moveTo>
                    <a:lnTo>
                      <a:pt x="1043965" y="513232"/>
                    </a:lnTo>
                    <a:lnTo>
                      <a:pt x="1042593" y="510540"/>
                    </a:lnTo>
                    <a:lnTo>
                      <a:pt x="1037361" y="507733"/>
                    </a:lnTo>
                    <a:lnTo>
                      <a:pt x="1033703" y="507238"/>
                    </a:lnTo>
                    <a:lnTo>
                      <a:pt x="1029766" y="506082"/>
                    </a:lnTo>
                    <a:lnTo>
                      <a:pt x="1026236" y="514070"/>
                    </a:lnTo>
                    <a:lnTo>
                      <a:pt x="1014653" y="510273"/>
                    </a:lnTo>
                    <a:lnTo>
                      <a:pt x="1008367" y="513143"/>
                    </a:lnTo>
                    <a:lnTo>
                      <a:pt x="1006195" y="519087"/>
                    </a:lnTo>
                    <a:lnTo>
                      <a:pt x="1009802" y="524040"/>
                    </a:lnTo>
                    <a:lnTo>
                      <a:pt x="1010513" y="525030"/>
                    </a:lnTo>
                    <a:lnTo>
                      <a:pt x="1012418" y="526389"/>
                    </a:lnTo>
                    <a:lnTo>
                      <a:pt x="1014107" y="525411"/>
                    </a:lnTo>
                    <a:lnTo>
                      <a:pt x="1015174" y="523938"/>
                    </a:lnTo>
                    <a:lnTo>
                      <a:pt x="1015961" y="521182"/>
                    </a:lnTo>
                    <a:lnTo>
                      <a:pt x="1015492" y="519544"/>
                    </a:lnTo>
                    <a:lnTo>
                      <a:pt x="1015441" y="518807"/>
                    </a:lnTo>
                    <a:lnTo>
                      <a:pt x="1024026" y="518807"/>
                    </a:lnTo>
                    <a:lnTo>
                      <a:pt x="1031963" y="519036"/>
                    </a:lnTo>
                    <a:lnTo>
                      <a:pt x="1041857" y="518541"/>
                    </a:lnTo>
                    <a:lnTo>
                      <a:pt x="1043762" y="516432"/>
                    </a:lnTo>
                    <a:lnTo>
                      <a:pt x="1045692" y="515239"/>
                    </a:lnTo>
                    <a:close/>
                  </a:path>
                  <a:path w="1464310" h="702309">
                    <a:moveTo>
                      <a:pt x="1097203" y="677037"/>
                    </a:moveTo>
                    <a:lnTo>
                      <a:pt x="1095121" y="669861"/>
                    </a:lnTo>
                    <a:lnTo>
                      <a:pt x="1088491" y="667181"/>
                    </a:lnTo>
                    <a:lnTo>
                      <a:pt x="1086739" y="666483"/>
                    </a:lnTo>
                    <a:lnTo>
                      <a:pt x="1085215" y="665213"/>
                    </a:lnTo>
                    <a:lnTo>
                      <a:pt x="1083652" y="664248"/>
                    </a:lnTo>
                    <a:lnTo>
                      <a:pt x="1066876" y="675754"/>
                    </a:lnTo>
                    <a:lnTo>
                      <a:pt x="1060437" y="680288"/>
                    </a:lnTo>
                    <a:lnTo>
                      <a:pt x="1059815" y="681824"/>
                    </a:lnTo>
                    <a:lnTo>
                      <a:pt x="1058938" y="683031"/>
                    </a:lnTo>
                    <a:lnTo>
                      <a:pt x="1060259" y="683755"/>
                    </a:lnTo>
                    <a:lnTo>
                      <a:pt x="1061593" y="685101"/>
                    </a:lnTo>
                    <a:lnTo>
                      <a:pt x="1065047" y="684974"/>
                    </a:lnTo>
                    <a:lnTo>
                      <a:pt x="1068108" y="684720"/>
                    </a:lnTo>
                    <a:lnTo>
                      <a:pt x="1074928" y="675678"/>
                    </a:lnTo>
                    <a:lnTo>
                      <a:pt x="1080452" y="678599"/>
                    </a:lnTo>
                    <a:lnTo>
                      <a:pt x="1087856" y="683488"/>
                    </a:lnTo>
                    <a:lnTo>
                      <a:pt x="1091260" y="683171"/>
                    </a:lnTo>
                    <a:lnTo>
                      <a:pt x="1097203" y="677037"/>
                    </a:lnTo>
                    <a:close/>
                  </a:path>
                  <a:path w="1464310" h="702309">
                    <a:moveTo>
                      <a:pt x="1097356" y="342988"/>
                    </a:moveTo>
                    <a:lnTo>
                      <a:pt x="1096899" y="339102"/>
                    </a:lnTo>
                    <a:lnTo>
                      <a:pt x="1096848" y="335140"/>
                    </a:lnTo>
                    <a:lnTo>
                      <a:pt x="1094803" y="327291"/>
                    </a:lnTo>
                    <a:lnTo>
                      <a:pt x="1092987" y="323329"/>
                    </a:lnTo>
                    <a:lnTo>
                      <a:pt x="1088542" y="313131"/>
                    </a:lnTo>
                    <a:lnTo>
                      <a:pt x="1085977" y="309295"/>
                    </a:lnTo>
                    <a:lnTo>
                      <a:pt x="1083030" y="308368"/>
                    </a:lnTo>
                    <a:lnTo>
                      <a:pt x="1081366" y="310032"/>
                    </a:lnTo>
                    <a:lnTo>
                      <a:pt x="1080528" y="312013"/>
                    </a:lnTo>
                    <a:lnTo>
                      <a:pt x="1080046" y="317804"/>
                    </a:lnTo>
                    <a:lnTo>
                      <a:pt x="1080185" y="321906"/>
                    </a:lnTo>
                    <a:lnTo>
                      <a:pt x="1080135" y="325996"/>
                    </a:lnTo>
                    <a:lnTo>
                      <a:pt x="1080566" y="326567"/>
                    </a:lnTo>
                    <a:lnTo>
                      <a:pt x="1085011" y="326656"/>
                    </a:lnTo>
                    <a:lnTo>
                      <a:pt x="1088110" y="327964"/>
                    </a:lnTo>
                    <a:lnTo>
                      <a:pt x="1085151" y="333070"/>
                    </a:lnTo>
                    <a:lnTo>
                      <a:pt x="1082382" y="337832"/>
                    </a:lnTo>
                    <a:lnTo>
                      <a:pt x="1083983" y="341617"/>
                    </a:lnTo>
                    <a:lnTo>
                      <a:pt x="1090688" y="344589"/>
                    </a:lnTo>
                    <a:lnTo>
                      <a:pt x="1094257" y="343242"/>
                    </a:lnTo>
                    <a:lnTo>
                      <a:pt x="1097356" y="342988"/>
                    </a:lnTo>
                    <a:close/>
                  </a:path>
                  <a:path w="1464310" h="702309">
                    <a:moveTo>
                      <a:pt x="1118031" y="533869"/>
                    </a:moveTo>
                    <a:lnTo>
                      <a:pt x="1117854" y="533120"/>
                    </a:lnTo>
                    <a:lnTo>
                      <a:pt x="1116952" y="529107"/>
                    </a:lnTo>
                    <a:lnTo>
                      <a:pt x="1117892" y="522897"/>
                    </a:lnTo>
                    <a:lnTo>
                      <a:pt x="1108290" y="524217"/>
                    </a:lnTo>
                    <a:lnTo>
                      <a:pt x="1106030" y="521690"/>
                    </a:lnTo>
                    <a:lnTo>
                      <a:pt x="1103884" y="520395"/>
                    </a:lnTo>
                    <a:lnTo>
                      <a:pt x="1100582" y="520649"/>
                    </a:lnTo>
                    <a:lnTo>
                      <a:pt x="1097267" y="520814"/>
                    </a:lnTo>
                    <a:lnTo>
                      <a:pt x="1092492" y="521385"/>
                    </a:lnTo>
                    <a:lnTo>
                      <a:pt x="1091069" y="522071"/>
                    </a:lnTo>
                    <a:lnTo>
                      <a:pt x="1089609" y="522528"/>
                    </a:lnTo>
                    <a:lnTo>
                      <a:pt x="1090345" y="524090"/>
                    </a:lnTo>
                    <a:lnTo>
                      <a:pt x="1090777" y="525970"/>
                    </a:lnTo>
                    <a:lnTo>
                      <a:pt x="1093012" y="528193"/>
                    </a:lnTo>
                    <a:lnTo>
                      <a:pt x="1094879" y="528497"/>
                    </a:lnTo>
                    <a:lnTo>
                      <a:pt x="1096289" y="529094"/>
                    </a:lnTo>
                    <a:lnTo>
                      <a:pt x="1093558" y="532828"/>
                    </a:lnTo>
                    <a:lnTo>
                      <a:pt x="1091831" y="534441"/>
                    </a:lnTo>
                    <a:lnTo>
                      <a:pt x="1090955" y="537222"/>
                    </a:lnTo>
                    <a:lnTo>
                      <a:pt x="1093190" y="539915"/>
                    </a:lnTo>
                    <a:lnTo>
                      <a:pt x="1099680" y="539216"/>
                    </a:lnTo>
                    <a:lnTo>
                      <a:pt x="1105242" y="538365"/>
                    </a:lnTo>
                    <a:lnTo>
                      <a:pt x="1113358" y="536346"/>
                    </a:lnTo>
                    <a:lnTo>
                      <a:pt x="1118031" y="533869"/>
                    </a:lnTo>
                    <a:close/>
                  </a:path>
                  <a:path w="1464310" h="702309">
                    <a:moveTo>
                      <a:pt x="1119619" y="418973"/>
                    </a:moveTo>
                    <a:lnTo>
                      <a:pt x="1117841" y="416826"/>
                    </a:lnTo>
                    <a:lnTo>
                      <a:pt x="1109103" y="418922"/>
                    </a:lnTo>
                    <a:lnTo>
                      <a:pt x="1107401" y="418896"/>
                    </a:lnTo>
                    <a:lnTo>
                      <a:pt x="1105725" y="419087"/>
                    </a:lnTo>
                    <a:lnTo>
                      <a:pt x="1104607" y="419849"/>
                    </a:lnTo>
                    <a:lnTo>
                      <a:pt x="1103706" y="420992"/>
                    </a:lnTo>
                    <a:lnTo>
                      <a:pt x="1098448" y="420954"/>
                    </a:lnTo>
                    <a:lnTo>
                      <a:pt x="1096086" y="423087"/>
                    </a:lnTo>
                    <a:lnTo>
                      <a:pt x="1098029" y="428345"/>
                    </a:lnTo>
                    <a:lnTo>
                      <a:pt x="1102144" y="428167"/>
                    </a:lnTo>
                    <a:lnTo>
                      <a:pt x="1105916" y="429196"/>
                    </a:lnTo>
                    <a:lnTo>
                      <a:pt x="1107224" y="429920"/>
                    </a:lnTo>
                    <a:lnTo>
                      <a:pt x="1107986" y="430237"/>
                    </a:lnTo>
                    <a:lnTo>
                      <a:pt x="1105166" y="433197"/>
                    </a:lnTo>
                    <a:lnTo>
                      <a:pt x="1102791" y="435216"/>
                    </a:lnTo>
                    <a:lnTo>
                      <a:pt x="1100924" y="438213"/>
                    </a:lnTo>
                    <a:lnTo>
                      <a:pt x="1104684" y="442214"/>
                    </a:lnTo>
                    <a:lnTo>
                      <a:pt x="1105052" y="441985"/>
                    </a:lnTo>
                    <a:lnTo>
                      <a:pt x="1108583" y="439915"/>
                    </a:lnTo>
                    <a:lnTo>
                      <a:pt x="1112418" y="437769"/>
                    </a:lnTo>
                    <a:lnTo>
                      <a:pt x="1116482" y="432511"/>
                    </a:lnTo>
                    <a:lnTo>
                      <a:pt x="1115364" y="428472"/>
                    </a:lnTo>
                    <a:lnTo>
                      <a:pt x="1119619" y="418973"/>
                    </a:lnTo>
                    <a:close/>
                  </a:path>
                  <a:path w="1464310" h="702309">
                    <a:moveTo>
                      <a:pt x="1131150" y="576859"/>
                    </a:moveTo>
                    <a:lnTo>
                      <a:pt x="1130769" y="570877"/>
                    </a:lnTo>
                    <a:lnTo>
                      <a:pt x="1130592" y="566369"/>
                    </a:lnTo>
                    <a:lnTo>
                      <a:pt x="1129360" y="560679"/>
                    </a:lnTo>
                    <a:lnTo>
                      <a:pt x="1126655" y="558927"/>
                    </a:lnTo>
                    <a:lnTo>
                      <a:pt x="1123657" y="559231"/>
                    </a:lnTo>
                    <a:lnTo>
                      <a:pt x="1122260" y="561327"/>
                    </a:lnTo>
                    <a:lnTo>
                      <a:pt x="1120813" y="562571"/>
                    </a:lnTo>
                    <a:lnTo>
                      <a:pt x="1110322" y="567956"/>
                    </a:lnTo>
                    <a:lnTo>
                      <a:pt x="1108849" y="572630"/>
                    </a:lnTo>
                    <a:lnTo>
                      <a:pt x="1107262" y="577278"/>
                    </a:lnTo>
                    <a:lnTo>
                      <a:pt x="1105801" y="582968"/>
                    </a:lnTo>
                    <a:lnTo>
                      <a:pt x="1106817" y="584898"/>
                    </a:lnTo>
                    <a:lnTo>
                      <a:pt x="1107719" y="585266"/>
                    </a:lnTo>
                    <a:lnTo>
                      <a:pt x="1108583" y="585622"/>
                    </a:lnTo>
                    <a:lnTo>
                      <a:pt x="1110627" y="584898"/>
                    </a:lnTo>
                    <a:lnTo>
                      <a:pt x="1115009" y="577164"/>
                    </a:lnTo>
                    <a:lnTo>
                      <a:pt x="1120038" y="576046"/>
                    </a:lnTo>
                    <a:lnTo>
                      <a:pt x="1127569" y="580644"/>
                    </a:lnTo>
                    <a:lnTo>
                      <a:pt x="1129906" y="580478"/>
                    </a:lnTo>
                    <a:lnTo>
                      <a:pt x="1131100" y="578675"/>
                    </a:lnTo>
                    <a:lnTo>
                      <a:pt x="1131150" y="576859"/>
                    </a:lnTo>
                    <a:close/>
                  </a:path>
                  <a:path w="1464310" h="702309">
                    <a:moveTo>
                      <a:pt x="1136904" y="356679"/>
                    </a:moveTo>
                    <a:lnTo>
                      <a:pt x="1133259" y="343433"/>
                    </a:lnTo>
                    <a:lnTo>
                      <a:pt x="1127912" y="340537"/>
                    </a:lnTo>
                    <a:lnTo>
                      <a:pt x="1126413" y="340398"/>
                    </a:lnTo>
                    <a:lnTo>
                      <a:pt x="1126274" y="340652"/>
                    </a:lnTo>
                    <a:lnTo>
                      <a:pt x="1124432" y="344284"/>
                    </a:lnTo>
                    <a:lnTo>
                      <a:pt x="1121041" y="351675"/>
                    </a:lnTo>
                    <a:lnTo>
                      <a:pt x="1129207" y="354812"/>
                    </a:lnTo>
                    <a:lnTo>
                      <a:pt x="1124369" y="360514"/>
                    </a:lnTo>
                    <a:lnTo>
                      <a:pt x="1123569" y="370649"/>
                    </a:lnTo>
                    <a:lnTo>
                      <a:pt x="1111554" y="370954"/>
                    </a:lnTo>
                    <a:lnTo>
                      <a:pt x="1110881" y="373938"/>
                    </a:lnTo>
                    <a:lnTo>
                      <a:pt x="1110170" y="375551"/>
                    </a:lnTo>
                    <a:lnTo>
                      <a:pt x="1114031" y="375793"/>
                    </a:lnTo>
                    <a:lnTo>
                      <a:pt x="1119187" y="377723"/>
                    </a:lnTo>
                    <a:lnTo>
                      <a:pt x="1126375" y="372097"/>
                    </a:lnTo>
                    <a:lnTo>
                      <a:pt x="1136904" y="356679"/>
                    </a:lnTo>
                    <a:close/>
                  </a:path>
                  <a:path w="1464310" h="702309">
                    <a:moveTo>
                      <a:pt x="1139177" y="613664"/>
                    </a:moveTo>
                    <a:lnTo>
                      <a:pt x="1128649" y="610400"/>
                    </a:lnTo>
                    <a:lnTo>
                      <a:pt x="1131595" y="603377"/>
                    </a:lnTo>
                    <a:lnTo>
                      <a:pt x="1120711" y="591273"/>
                    </a:lnTo>
                    <a:lnTo>
                      <a:pt x="1119174" y="592518"/>
                    </a:lnTo>
                    <a:lnTo>
                      <a:pt x="1116164" y="594601"/>
                    </a:lnTo>
                    <a:lnTo>
                      <a:pt x="1118247" y="598284"/>
                    </a:lnTo>
                    <a:lnTo>
                      <a:pt x="1120635" y="601446"/>
                    </a:lnTo>
                    <a:lnTo>
                      <a:pt x="1123200" y="605091"/>
                    </a:lnTo>
                    <a:lnTo>
                      <a:pt x="1122959" y="607504"/>
                    </a:lnTo>
                    <a:lnTo>
                      <a:pt x="1123238" y="611301"/>
                    </a:lnTo>
                    <a:lnTo>
                      <a:pt x="1120965" y="617474"/>
                    </a:lnTo>
                    <a:lnTo>
                      <a:pt x="1118133" y="619721"/>
                    </a:lnTo>
                    <a:lnTo>
                      <a:pt x="1116482" y="622503"/>
                    </a:lnTo>
                    <a:lnTo>
                      <a:pt x="1116317" y="622782"/>
                    </a:lnTo>
                    <a:lnTo>
                      <a:pt x="1118920" y="625741"/>
                    </a:lnTo>
                    <a:lnTo>
                      <a:pt x="1128115" y="625449"/>
                    </a:lnTo>
                    <a:lnTo>
                      <a:pt x="1133995" y="621334"/>
                    </a:lnTo>
                    <a:lnTo>
                      <a:pt x="1139177" y="613664"/>
                    </a:lnTo>
                    <a:close/>
                  </a:path>
                  <a:path w="1464310" h="702309">
                    <a:moveTo>
                      <a:pt x="1146213" y="451472"/>
                    </a:moveTo>
                    <a:lnTo>
                      <a:pt x="1140485" y="445084"/>
                    </a:lnTo>
                    <a:lnTo>
                      <a:pt x="1137056" y="451650"/>
                    </a:lnTo>
                    <a:lnTo>
                      <a:pt x="1129817" y="445236"/>
                    </a:lnTo>
                    <a:lnTo>
                      <a:pt x="1127887" y="456730"/>
                    </a:lnTo>
                    <a:lnTo>
                      <a:pt x="1123289" y="459752"/>
                    </a:lnTo>
                    <a:lnTo>
                      <a:pt x="1119746" y="463854"/>
                    </a:lnTo>
                    <a:lnTo>
                      <a:pt x="1115974" y="468884"/>
                    </a:lnTo>
                    <a:lnTo>
                      <a:pt x="1116482" y="471144"/>
                    </a:lnTo>
                    <a:lnTo>
                      <a:pt x="1117930" y="472351"/>
                    </a:lnTo>
                    <a:lnTo>
                      <a:pt x="1142085" y="455015"/>
                    </a:lnTo>
                    <a:lnTo>
                      <a:pt x="1146213" y="451472"/>
                    </a:lnTo>
                    <a:close/>
                  </a:path>
                  <a:path w="1464310" h="702309">
                    <a:moveTo>
                      <a:pt x="1183386" y="546506"/>
                    </a:moveTo>
                    <a:lnTo>
                      <a:pt x="1171524" y="538822"/>
                    </a:lnTo>
                    <a:lnTo>
                      <a:pt x="1170139" y="538111"/>
                    </a:lnTo>
                    <a:lnTo>
                      <a:pt x="1169479" y="539496"/>
                    </a:lnTo>
                    <a:lnTo>
                      <a:pt x="1168095" y="540981"/>
                    </a:lnTo>
                    <a:lnTo>
                      <a:pt x="1168984" y="546938"/>
                    </a:lnTo>
                    <a:lnTo>
                      <a:pt x="1166964" y="548716"/>
                    </a:lnTo>
                    <a:lnTo>
                      <a:pt x="1160792" y="549948"/>
                    </a:lnTo>
                    <a:lnTo>
                      <a:pt x="1159268" y="552246"/>
                    </a:lnTo>
                    <a:lnTo>
                      <a:pt x="1152817" y="559803"/>
                    </a:lnTo>
                    <a:lnTo>
                      <a:pt x="1153452" y="560006"/>
                    </a:lnTo>
                    <a:lnTo>
                      <a:pt x="1166342" y="564908"/>
                    </a:lnTo>
                    <a:lnTo>
                      <a:pt x="1167142" y="562190"/>
                    </a:lnTo>
                    <a:lnTo>
                      <a:pt x="1167752" y="558038"/>
                    </a:lnTo>
                    <a:lnTo>
                      <a:pt x="1174242" y="559879"/>
                    </a:lnTo>
                    <a:lnTo>
                      <a:pt x="1175181" y="557225"/>
                    </a:lnTo>
                    <a:lnTo>
                      <a:pt x="1174318" y="553250"/>
                    </a:lnTo>
                    <a:lnTo>
                      <a:pt x="1175461" y="551141"/>
                    </a:lnTo>
                    <a:lnTo>
                      <a:pt x="1183386" y="546506"/>
                    </a:lnTo>
                    <a:close/>
                  </a:path>
                  <a:path w="1464310" h="702309">
                    <a:moveTo>
                      <a:pt x="1266367" y="572452"/>
                    </a:moveTo>
                    <a:lnTo>
                      <a:pt x="1266075" y="572084"/>
                    </a:lnTo>
                    <a:lnTo>
                      <a:pt x="1261833" y="565454"/>
                    </a:lnTo>
                    <a:lnTo>
                      <a:pt x="1257871" y="558419"/>
                    </a:lnTo>
                    <a:lnTo>
                      <a:pt x="1252664" y="552056"/>
                    </a:lnTo>
                    <a:lnTo>
                      <a:pt x="1244727" y="547420"/>
                    </a:lnTo>
                    <a:lnTo>
                      <a:pt x="1244587" y="550151"/>
                    </a:lnTo>
                    <a:lnTo>
                      <a:pt x="1243926" y="552157"/>
                    </a:lnTo>
                    <a:lnTo>
                      <a:pt x="1247190" y="560120"/>
                    </a:lnTo>
                    <a:lnTo>
                      <a:pt x="1249527" y="566978"/>
                    </a:lnTo>
                    <a:lnTo>
                      <a:pt x="1253490" y="572617"/>
                    </a:lnTo>
                    <a:lnTo>
                      <a:pt x="1255102" y="574916"/>
                    </a:lnTo>
                    <a:lnTo>
                      <a:pt x="1260538" y="574649"/>
                    </a:lnTo>
                    <a:lnTo>
                      <a:pt x="1264780" y="575246"/>
                    </a:lnTo>
                    <a:lnTo>
                      <a:pt x="1266367" y="572452"/>
                    </a:lnTo>
                    <a:close/>
                  </a:path>
                  <a:path w="1464310" h="702309">
                    <a:moveTo>
                      <a:pt x="1267841" y="389661"/>
                    </a:moveTo>
                    <a:lnTo>
                      <a:pt x="1262722" y="386473"/>
                    </a:lnTo>
                    <a:lnTo>
                      <a:pt x="1260284" y="388099"/>
                    </a:lnTo>
                    <a:lnTo>
                      <a:pt x="1255369" y="390042"/>
                    </a:lnTo>
                    <a:lnTo>
                      <a:pt x="1252321" y="391972"/>
                    </a:lnTo>
                    <a:lnTo>
                      <a:pt x="1246873" y="392811"/>
                    </a:lnTo>
                    <a:lnTo>
                      <a:pt x="1244396" y="391147"/>
                    </a:lnTo>
                    <a:lnTo>
                      <a:pt x="1242060" y="390372"/>
                    </a:lnTo>
                    <a:lnTo>
                      <a:pt x="1241869" y="390537"/>
                    </a:lnTo>
                    <a:lnTo>
                      <a:pt x="1243266" y="394144"/>
                    </a:lnTo>
                    <a:lnTo>
                      <a:pt x="1235290" y="402742"/>
                    </a:lnTo>
                    <a:lnTo>
                      <a:pt x="1246530" y="400913"/>
                    </a:lnTo>
                    <a:lnTo>
                      <a:pt x="1254264" y="399643"/>
                    </a:lnTo>
                    <a:lnTo>
                      <a:pt x="1261021" y="397344"/>
                    </a:lnTo>
                    <a:lnTo>
                      <a:pt x="1261833" y="408863"/>
                    </a:lnTo>
                    <a:lnTo>
                      <a:pt x="1267015" y="405155"/>
                    </a:lnTo>
                    <a:lnTo>
                      <a:pt x="1267841" y="389661"/>
                    </a:lnTo>
                    <a:close/>
                  </a:path>
                  <a:path w="1464310" h="702309">
                    <a:moveTo>
                      <a:pt x="1273517" y="120345"/>
                    </a:moveTo>
                    <a:lnTo>
                      <a:pt x="1271066" y="120345"/>
                    </a:lnTo>
                    <a:lnTo>
                      <a:pt x="1268552" y="120396"/>
                    </a:lnTo>
                    <a:lnTo>
                      <a:pt x="1266151" y="120383"/>
                    </a:lnTo>
                    <a:lnTo>
                      <a:pt x="1267599" y="122250"/>
                    </a:lnTo>
                    <a:lnTo>
                      <a:pt x="1260106" y="120319"/>
                    </a:lnTo>
                    <a:lnTo>
                      <a:pt x="1253502" y="120230"/>
                    </a:lnTo>
                    <a:lnTo>
                      <a:pt x="1252131" y="129400"/>
                    </a:lnTo>
                    <a:lnTo>
                      <a:pt x="1254188" y="132524"/>
                    </a:lnTo>
                    <a:lnTo>
                      <a:pt x="1261960" y="131508"/>
                    </a:lnTo>
                    <a:lnTo>
                      <a:pt x="1265923" y="130987"/>
                    </a:lnTo>
                    <a:lnTo>
                      <a:pt x="1272197" y="128435"/>
                    </a:lnTo>
                    <a:lnTo>
                      <a:pt x="1273124" y="124104"/>
                    </a:lnTo>
                    <a:lnTo>
                      <a:pt x="1273467" y="122199"/>
                    </a:lnTo>
                    <a:lnTo>
                      <a:pt x="1273517" y="120345"/>
                    </a:lnTo>
                    <a:close/>
                  </a:path>
                  <a:path w="1464310" h="702309">
                    <a:moveTo>
                      <a:pt x="1275511" y="213436"/>
                    </a:moveTo>
                    <a:lnTo>
                      <a:pt x="1268869" y="203542"/>
                    </a:lnTo>
                    <a:lnTo>
                      <a:pt x="1266101" y="201409"/>
                    </a:lnTo>
                    <a:lnTo>
                      <a:pt x="1262710" y="206641"/>
                    </a:lnTo>
                    <a:lnTo>
                      <a:pt x="1261287" y="203644"/>
                    </a:lnTo>
                    <a:lnTo>
                      <a:pt x="1260741" y="200228"/>
                    </a:lnTo>
                    <a:lnTo>
                      <a:pt x="1256436" y="197205"/>
                    </a:lnTo>
                    <a:lnTo>
                      <a:pt x="1252855" y="196672"/>
                    </a:lnTo>
                    <a:lnTo>
                      <a:pt x="1249908" y="196862"/>
                    </a:lnTo>
                    <a:lnTo>
                      <a:pt x="1246746" y="197065"/>
                    </a:lnTo>
                    <a:lnTo>
                      <a:pt x="1243672" y="198653"/>
                    </a:lnTo>
                    <a:lnTo>
                      <a:pt x="1240574" y="199631"/>
                    </a:lnTo>
                    <a:lnTo>
                      <a:pt x="1242809" y="201904"/>
                    </a:lnTo>
                    <a:lnTo>
                      <a:pt x="1244892" y="204343"/>
                    </a:lnTo>
                    <a:lnTo>
                      <a:pt x="1249908" y="208559"/>
                    </a:lnTo>
                    <a:lnTo>
                      <a:pt x="1255877" y="206641"/>
                    </a:lnTo>
                    <a:lnTo>
                      <a:pt x="1255077" y="212915"/>
                    </a:lnTo>
                    <a:lnTo>
                      <a:pt x="1260741" y="218528"/>
                    </a:lnTo>
                    <a:lnTo>
                      <a:pt x="1265440" y="216966"/>
                    </a:lnTo>
                    <a:lnTo>
                      <a:pt x="1271625" y="214668"/>
                    </a:lnTo>
                    <a:lnTo>
                      <a:pt x="1275511" y="213436"/>
                    </a:lnTo>
                    <a:close/>
                  </a:path>
                  <a:path w="1464310" h="702309">
                    <a:moveTo>
                      <a:pt x="1293025" y="484047"/>
                    </a:moveTo>
                    <a:lnTo>
                      <a:pt x="1291640" y="483450"/>
                    </a:lnTo>
                    <a:lnTo>
                      <a:pt x="1289913" y="482041"/>
                    </a:lnTo>
                    <a:lnTo>
                      <a:pt x="1284973" y="484073"/>
                    </a:lnTo>
                    <a:lnTo>
                      <a:pt x="1281226" y="486283"/>
                    </a:lnTo>
                    <a:lnTo>
                      <a:pt x="1277416" y="488276"/>
                    </a:lnTo>
                    <a:lnTo>
                      <a:pt x="1277200" y="488442"/>
                    </a:lnTo>
                    <a:lnTo>
                      <a:pt x="1276908" y="493585"/>
                    </a:lnTo>
                    <a:lnTo>
                      <a:pt x="1276870" y="498678"/>
                    </a:lnTo>
                    <a:lnTo>
                      <a:pt x="1269847" y="499681"/>
                    </a:lnTo>
                    <a:lnTo>
                      <a:pt x="1268869" y="499833"/>
                    </a:lnTo>
                    <a:lnTo>
                      <a:pt x="1267675" y="503402"/>
                    </a:lnTo>
                    <a:lnTo>
                      <a:pt x="1268006" y="506780"/>
                    </a:lnTo>
                    <a:lnTo>
                      <a:pt x="1269860" y="508977"/>
                    </a:lnTo>
                    <a:lnTo>
                      <a:pt x="1272425" y="509536"/>
                    </a:lnTo>
                    <a:lnTo>
                      <a:pt x="1274762" y="507644"/>
                    </a:lnTo>
                    <a:lnTo>
                      <a:pt x="1277315" y="501611"/>
                    </a:lnTo>
                    <a:lnTo>
                      <a:pt x="1279372" y="501205"/>
                    </a:lnTo>
                    <a:lnTo>
                      <a:pt x="1285176" y="504710"/>
                    </a:lnTo>
                    <a:lnTo>
                      <a:pt x="1289253" y="502361"/>
                    </a:lnTo>
                    <a:lnTo>
                      <a:pt x="1292542" y="499668"/>
                    </a:lnTo>
                    <a:lnTo>
                      <a:pt x="1292034" y="496785"/>
                    </a:lnTo>
                    <a:lnTo>
                      <a:pt x="1292288" y="494779"/>
                    </a:lnTo>
                    <a:lnTo>
                      <a:pt x="1289964" y="495655"/>
                    </a:lnTo>
                    <a:lnTo>
                      <a:pt x="1287678" y="496608"/>
                    </a:lnTo>
                    <a:lnTo>
                      <a:pt x="1284668" y="497573"/>
                    </a:lnTo>
                    <a:lnTo>
                      <a:pt x="1283804" y="497205"/>
                    </a:lnTo>
                    <a:lnTo>
                      <a:pt x="1283017" y="497103"/>
                    </a:lnTo>
                    <a:lnTo>
                      <a:pt x="1281531" y="495071"/>
                    </a:lnTo>
                    <a:lnTo>
                      <a:pt x="1284592" y="492709"/>
                    </a:lnTo>
                    <a:lnTo>
                      <a:pt x="1287754" y="490474"/>
                    </a:lnTo>
                    <a:lnTo>
                      <a:pt x="1291767" y="486994"/>
                    </a:lnTo>
                    <a:lnTo>
                      <a:pt x="1292263" y="485355"/>
                    </a:lnTo>
                    <a:lnTo>
                      <a:pt x="1293025" y="484047"/>
                    </a:lnTo>
                    <a:close/>
                  </a:path>
                  <a:path w="1464310" h="702309">
                    <a:moveTo>
                      <a:pt x="1299057" y="304952"/>
                    </a:moveTo>
                    <a:lnTo>
                      <a:pt x="1298460" y="300012"/>
                    </a:lnTo>
                    <a:lnTo>
                      <a:pt x="1298460" y="295186"/>
                    </a:lnTo>
                    <a:lnTo>
                      <a:pt x="1298613" y="295186"/>
                    </a:lnTo>
                    <a:lnTo>
                      <a:pt x="1298613" y="294068"/>
                    </a:lnTo>
                    <a:lnTo>
                      <a:pt x="1299006" y="292722"/>
                    </a:lnTo>
                    <a:lnTo>
                      <a:pt x="1297139" y="289433"/>
                    </a:lnTo>
                    <a:lnTo>
                      <a:pt x="1295400" y="287172"/>
                    </a:lnTo>
                    <a:lnTo>
                      <a:pt x="1293799" y="284835"/>
                    </a:lnTo>
                    <a:lnTo>
                      <a:pt x="1293025" y="287096"/>
                    </a:lnTo>
                    <a:lnTo>
                      <a:pt x="1292377" y="289420"/>
                    </a:lnTo>
                    <a:lnTo>
                      <a:pt x="1291463" y="291617"/>
                    </a:lnTo>
                    <a:lnTo>
                      <a:pt x="1289888" y="295389"/>
                    </a:lnTo>
                    <a:lnTo>
                      <a:pt x="1289050" y="301015"/>
                    </a:lnTo>
                    <a:lnTo>
                      <a:pt x="1280947" y="305041"/>
                    </a:lnTo>
                    <a:lnTo>
                      <a:pt x="1283131" y="308038"/>
                    </a:lnTo>
                    <a:lnTo>
                      <a:pt x="1284541" y="317309"/>
                    </a:lnTo>
                    <a:lnTo>
                      <a:pt x="1294968" y="315061"/>
                    </a:lnTo>
                    <a:lnTo>
                      <a:pt x="1297787" y="311937"/>
                    </a:lnTo>
                    <a:lnTo>
                      <a:pt x="1299057" y="304952"/>
                    </a:lnTo>
                    <a:close/>
                  </a:path>
                  <a:path w="1464310" h="702309">
                    <a:moveTo>
                      <a:pt x="1309890" y="695782"/>
                    </a:moveTo>
                    <a:lnTo>
                      <a:pt x="1306982" y="692670"/>
                    </a:lnTo>
                    <a:lnTo>
                      <a:pt x="1304366" y="690156"/>
                    </a:lnTo>
                    <a:lnTo>
                      <a:pt x="1301965" y="690346"/>
                    </a:lnTo>
                    <a:lnTo>
                      <a:pt x="1295476" y="690854"/>
                    </a:lnTo>
                    <a:lnTo>
                      <a:pt x="1289113" y="693077"/>
                    </a:lnTo>
                    <a:lnTo>
                      <a:pt x="1282776" y="695413"/>
                    </a:lnTo>
                    <a:lnTo>
                      <a:pt x="1309890" y="695782"/>
                    </a:lnTo>
                    <a:close/>
                  </a:path>
                  <a:path w="1464310" h="702309">
                    <a:moveTo>
                      <a:pt x="1347266" y="150202"/>
                    </a:moveTo>
                    <a:lnTo>
                      <a:pt x="1340192" y="142735"/>
                    </a:lnTo>
                    <a:lnTo>
                      <a:pt x="1344688" y="136131"/>
                    </a:lnTo>
                    <a:lnTo>
                      <a:pt x="1344142" y="133692"/>
                    </a:lnTo>
                    <a:lnTo>
                      <a:pt x="1338148" y="132041"/>
                    </a:lnTo>
                    <a:lnTo>
                      <a:pt x="1323200" y="147916"/>
                    </a:lnTo>
                    <a:lnTo>
                      <a:pt x="1326172" y="154749"/>
                    </a:lnTo>
                    <a:lnTo>
                      <a:pt x="1332877" y="154228"/>
                    </a:lnTo>
                    <a:lnTo>
                      <a:pt x="1339176" y="153670"/>
                    </a:lnTo>
                    <a:lnTo>
                      <a:pt x="1341945" y="153428"/>
                    </a:lnTo>
                    <a:lnTo>
                      <a:pt x="1344574" y="151409"/>
                    </a:lnTo>
                    <a:lnTo>
                      <a:pt x="1347266" y="150202"/>
                    </a:lnTo>
                    <a:close/>
                  </a:path>
                  <a:path w="1464310" h="702309">
                    <a:moveTo>
                      <a:pt x="1361986" y="257606"/>
                    </a:moveTo>
                    <a:lnTo>
                      <a:pt x="1360233" y="256298"/>
                    </a:lnTo>
                    <a:lnTo>
                      <a:pt x="1358531" y="253974"/>
                    </a:lnTo>
                    <a:lnTo>
                      <a:pt x="1349235" y="253428"/>
                    </a:lnTo>
                    <a:lnTo>
                      <a:pt x="1341729" y="253682"/>
                    </a:lnTo>
                    <a:lnTo>
                      <a:pt x="1334236" y="253682"/>
                    </a:lnTo>
                    <a:lnTo>
                      <a:pt x="1333639" y="251625"/>
                    </a:lnTo>
                    <a:lnTo>
                      <a:pt x="1328229" y="255244"/>
                    </a:lnTo>
                    <a:lnTo>
                      <a:pt x="1333068" y="258406"/>
                    </a:lnTo>
                    <a:lnTo>
                      <a:pt x="1335697" y="260159"/>
                    </a:lnTo>
                    <a:lnTo>
                      <a:pt x="1339964" y="261442"/>
                    </a:lnTo>
                    <a:lnTo>
                      <a:pt x="1342732" y="271170"/>
                    </a:lnTo>
                    <a:lnTo>
                      <a:pt x="1349502" y="271526"/>
                    </a:lnTo>
                    <a:lnTo>
                      <a:pt x="1355407" y="275018"/>
                    </a:lnTo>
                    <a:lnTo>
                      <a:pt x="1358176" y="274256"/>
                    </a:lnTo>
                    <a:lnTo>
                      <a:pt x="1359700" y="271246"/>
                    </a:lnTo>
                    <a:lnTo>
                      <a:pt x="1360119" y="268706"/>
                    </a:lnTo>
                    <a:lnTo>
                      <a:pt x="1360271" y="265696"/>
                    </a:lnTo>
                    <a:lnTo>
                      <a:pt x="1358023" y="264236"/>
                    </a:lnTo>
                    <a:lnTo>
                      <a:pt x="1353058" y="265252"/>
                    </a:lnTo>
                    <a:lnTo>
                      <a:pt x="1348905" y="267576"/>
                    </a:lnTo>
                    <a:lnTo>
                      <a:pt x="1346504" y="261886"/>
                    </a:lnTo>
                    <a:lnTo>
                      <a:pt x="1349819" y="261404"/>
                    </a:lnTo>
                    <a:lnTo>
                      <a:pt x="1353210" y="261162"/>
                    </a:lnTo>
                    <a:lnTo>
                      <a:pt x="1358417" y="259880"/>
                    </a:lnTo>
                    <a:lnTo>
                      <a:pt x="1360157" y="258559"/>
                    </a:lnTo>
                    <a:lnTo>
                      <a:pt x="1361986" y="257606"/>
                    </a:lnTo>
                    <a:close/>
                  </a:path>
                  <a:path w="1464310" h="702309">
                    <a:moveTo>
                      <a:pt x="1384058" y="551992"/>
                    </a:moveTo>
                    <a:lnTo>
                      <a:pt x="1383118" y="550341"/>
                    </a:lnTo>
                    <a:lnTo>
                      <a:pt x="1381277" y="549871"/>
                    </a:lnTo>
                    <a:lnTo>
                      <a:pt x="1375778" y="550189"/>
                    </a:lnTo>
                    <a:lnTo>
                      <a:pt x="1371523" y="550748"/>
                    </a:lnTo>
                    <a:lnTo>
                      <a:pt x="1365389" y="551370"/>
                    </a:lnTo>
                    <a:lnTo>
                      <a:pt x="1363802" y="558711"/>
                    </a:lnTo>
                    <a:lnTo>
                      <a:pt x="1357896" y="564616"/>
                    </a:lnTo>
                    <a:lnTo>
                      <a:pt x="1348295" y="566801"/>
                    </a:lnTo>
                    <a:lnTo>
                      <a:pt x="1347965" y="566978"/>
                    </a:lnTo>
                    <a:lnTo>
                      <a:pt x="1345272" y="571944"/>
                    </a:lnTo>
                    <a:lnTo>
                      <a:pt x="1347165" y="572198"/>
                    </a:lnTo>
                    <a:lnTo>
                      <a:pt x="1349057" y="572592"/>
                    </a:lnTo>
                    <a:lnTo>
                      <a:pt x="1351991" y="572693"/>
                    </a:lnTo>
                    <a:lnTo>
                      <a:pt x="1353045" y="572173"/>
                    </a:lnTo>
                    <a:lnTo>
                      <a:pt x="1354658" y="571741"/>
                    </a:lnTo>
                    <a:lnTo>
                      <a:pt x="1356156" y="574090"/>
                    </a:lnTo>
                    <a:lnTo>
                      <a:pt x="1357007" y="575932"/>
                    </a:lnTo>
                    <a:lnTo>
                      <a:pt x="1359154" y="578142"/>
                    </a:lnTo>
                    <a:lnTo>
                      <a:pt x="1360893" y="578866"/>
                    </a:lnTo>
                    <a:lnTo>
                      <a:pt x="1362862" y="578205"/>
                    </a:lnTo>
                    <a:lnTo>
                      <a:pt x="1363802" y="576630"/>
                    </a:lnTo>
                    <a:lnTo>
                      <a:pt x="1365554" y="568934"/>
                    </a:lnTo>
                    <a:lnTo>
                      <a:pt x="1368171" y="555866"/>
                    </a:lnTo>
                    <a:lnTo>
                      <a:pt x="1370215" y="558342"/>
                    </a:lnTo>
                    <a:lnTo>
                      <a:pt x="1374432" y="557174"/>
                    </a:lnTo>
                    <a:lnTo>
                      <a:pt x="1378686" y="556158"/>
                    </a:lnTo>
                    <a:lnTo>
                      <a:pt x="1383449" y="554482"/>
                    </a:lnTo>
                    <a:lnTo>
                      <a:pt x="1384058" y="551992"/>
                    </a:lnTo>
                    <a:close/>
                  </a:path>
                  <a:path w="1464310" h="702309">
                    <a:moveTo>
                      <a:pt x="1417561" y="490601"/>
                    </a:moveTo>
                    <a:lnTo>
                      <a:pt x="1409522" y="489534"/>
                    </a:lnTo>
                    <a:lnTo>
                      <a:pt x="1410322" y="488518"/>
                    </a:lnTo>
                    <a:lnTo>
                      <a:pt x="1391551" y="477634"/>
                    </a:lnTo>
                    <a:lnTo>
                      <a:pt x="1387335" y="487591"/>
                    </a:lnTo>
                    <a:lnTo>
                      <a:pt x="1390091" y="488391"/>
                    </a:lnTo>
                    <a:lnTo>
                      <a:pt x="1392834" y="489267"/>
                    </a:lnTo>
                    <a:lnTo>
                      <a:pt x="1397660" y="490474"/>
                    </a:lnTo>
                    <a:lnTo>
                      <a:pt x="1400251" y="490867"/>
                    </a:lnTo>
                    <a:lnTo>
                      <a:pt x="1401483" y="495630"/>
                    </a:lnTo>
                    <a:lnTo>
                      <a:pt x="1401356" y="500418"/>
                    </a:lnTo>
                    <a:lnTo>
                      <a:pt x="1405483" y="503999"/>
                    </a:lnTo>
                    <a:lnTo>
                      <a:pt x="1411503" y="503491"/>
                    </a:lnTo>
                    <a:lnTo>
                      <a:pt x="1415923" y="499110"/>
                    </a:lnTo>
                    <a:lnTo>
                      <a:pt x="1416265" y="494372"/>
                    </a:lnTo>
                    <a:lnTo>
                      <a:pt x="1417561" y="490601"/>
                    </a:lnTo>
                    <a:close/>
                  </a:path>
                  <a:path w="1464310" h="702309">
                    <a:moveTo>
                      <a:pt x="1444294" y="229527"/>
                    </a:moveTo>
                    <a:lnTo>
                      <a:pt x="1443037" y="227571"/>
                    </a:lnTo>
                    <a:lnTo>
                      <a:pt x="1442491" y="225755"/>
                    </a:lnTo>
                    <a:lnTo>
                      <a:pt x="1441157" y="227203"/>
                    </a:lnTo>
                    <a:lnTo>
                      <a:pt x="1439087" y="228434"/>
                    </a:lnTo>
                    <a:lnTo>
                      <a:pt x="1436433" y="236778"/>
                    </a:lnTo>
                    <a:lnTo>
                      <a:pt x="1434807" y="243560"/>
                    </a:lnTo>
                    <a:lnTo>
                      <a:pt x="1433360" y="248907"/>
                    </a:lnTo>
                    <a:lnTo>
                      <a:pt x="1426260" y="248907"/>
                    </a:lnTo>
                    <a:lnTo>
                      <a:pt x="1428229" y="252768"/>
                    </a:lnTo>
                    <a:lnTo>
                      <a:pt x="1429994" y="256768"/>
                    </a:lnTo>
                    <a:lnTo>
                      <a:pt x="1432699" y="260781"/>
                    </a:lnTo>
                    <a:lnTo>
                      <a:pt x="1437881" y="259346"/>
                    </a:lnTo>
                    <a:lnTo>
                      <a:pt x="1439875" y="251434"/>
                    </a:lnTo>
                    <a:lnTo>
                      <a:pt x="1441373" y="244716"/>
                    </a:lnTo>
                    <a:lnTo>
                      <a:pt x="1442745" y="237959"/>
                    </a:lnTo>
                    <a:lnTo>
                      <a:pt x="1444294" y="229527"/>
                    </a:lnTo>
                    <a:close/>
                  </a:path>
                  <a:path w="1464310" h="702309">
                    <a:moveTo>
                      <a:pt x="1447088" y="323875"/>
                    </a:moveTo>
                    <a:lnTo>
                      <a:pt x="1438414" y="317538"/>
                    </a:lnTo>
                    <a:lnTo>
                      <a:pt x="1432826" y="325488"/>
                    </a:lnTo>
                    <a:lnTo>
                      <a:pt x="1425232" y="326326"/>
                    </a:lnTo>
                    <a:lnTo>
                      <a:pt x="1421917" y="320573"/>
                    </a:lnTo>
                    <a:lnTo>
                      <a:pt x="1420177" y="317550"/>
                    </a:lnTo>
                    <a:lnTo>
                      <a:pt x="1417904" y="314845"/>
                    </a:lnTo>
                    <a:lnTo>
                      <a:pt x="1415884" y="311988"/>
                    </a:lnTo>
                    <a:lnTo>
                      <a:pt x="1415669" y="315620"/>
                    </a:lnTo>
                    <a:lnTo>
                      <a:pt x="1414818" y="319354"/>
                    </a:lnTo>
                    <a:lnTo>
                      <a:pt x="1415923" y="325920"/>
                    </a:lnTo>
                    <a:lnTo>
                      <a:pt x="1417993" y="328739"/>
                    </a:lnTo>
                    <a:lnTo>
                      <a:pt x="1423733" y="340360"/>
                    </a:lnTo>
                    <a:lnTo>
                      <a:pt x="1425651" y="334276"/>
                    </a:lnTo>
                    <a:lnTo>
                      <a:pt x="1428419" y="332054"/>
                    </a:lnTo>
                    <a:lnTo>
                      <a:pt x="1446974" y="326618"/>
                    </a:lnTo>
                    <a:lnTo>
                      <a:pt x="1447088" y="323875"/>
                    </a:lnTo>
                    <a:close/>
                  </a:path>
                  <a:path w="1464310" h="702309">
                    <a:moveTo>
                      <a:pt x="1452943" y="538403"/>
                    </a:moveTo>
                    <a:lnTo>
                      <a:pt x="1448206" y="523405"/>
                    </a:lnTo>
                    <a:lnTo>
                      <a:pt x="1433741" y="525399"/>
                    </a:lnTo>
                    <a:lnTo>
                      <a:pt x="1433182" y="525487"/>
                    </a:lnTo>
                    <a:lnTo>
                      <a:pt x="1432636" y="525653"/>
                    </a:lnTo>
                    <a:lnTo>
                      <a:pt x="1426514" y="525145"/>
                    </a:lnTo>
                    <a:lnTo>
                      <a:pt x="1422171" y="527164"/>
                    </a:lnTo>
                    <a:lnTo>
                      <a:pt x="1423301" y="535952"/>
                    </a:lnTo>
                    <a:lnTo>
                      <a:pt x="1426933" y="538530"/>
                    </a:lnTo>
                    <a:lnTo>
                      <a:pt x="1430413" y="541362"/>
                    </a:lnTo>
                    <a:lnTo>
                      <a:pt x="1432687" y="540296"/>
                    </a:lnTo>
                    <a:lnTo>
                      <a:pt x="1434312" y="540042"/>
                    </a:lnTo>
                    <a:lnTo>
                      <a:pt x="1433703" y="538695"/>
                    </a:lnTo>
                    <a:lnTo>
                      <a:pt x="1433360" y="537133"/>
                    </a:lnTo>
                    <a:lnTo>
                      <a:pt x="1431518" y="534898"/>
                    </a:lnTo>
                    <a:lnTo>
                      <a:pt x="1430058" y="534238"/>
                    </a:lnTo>
                    <a:lnTo>
                      <a:pt x="1428838" y="533374"/>
                    </a:lnTo>
                    <a:lnTo>
                      <a:pt x="1430210" y="530847"/>
                    </a:lnTo>
                    <a:lnTo>
                      <a:pt x="1435989" y="533996"/>
                    </a:lnTo>
                    <a:lnTo>
                      <a:pt x="1441729" y="537222"/>
                    </a:lnTo>
                    <a:lnTo>
                      <a:pt x="1448854" y="540893"/>
                    </a:lnTo>
                    <a:lnTo>
                      <a:pt x="1450555" y="541134"/>
                    </a:lnTo>
                    <a:lnTo>
                      <a:pt x="1452372" y="540804"/>
                    </a:lnTo>
                    <a:lnTo>
                      <a:pt x="1452943" y="538403"/>
                    </a:lnTo>
                    <a:close/>
                  </a:path>
                  <a:path w="1464310" h="702309">
                    <a:moveTo>
                      <a:pt x="1459725" y="124383"/>
                    </a:moveTo>
                    <a:lnTo>
                      <a:pt x="1456893" y="120967"/>
                    </a:lnTo>
                    <a:lnTo>
                      <a:pt x="1446491" y="124294"/>
                    </a:lnTo>
                    <a:lnTo>
                      <a:pt x="1446352" y="116776"/>
                    </a:lnTo>
                    <a:lnTo>
                      <a:pt x="1443151" y="110096"/>
                    </a:lnTo>
                    <a:lnTo>
                      <a:pt x="1446517" y="110756"/>
                    </a:lnTo>
                    <a:lnTo>
                      <a:pt x="1448638" y="111861"/>
                    </a:lnTo>
                    <a:lnTo>
                      <a:pt x="1451229" y="110718"/>
                    </a:lnTo>
                    <a:lnTo>
                      <a:pt x="1452626" y="107619"/>
                    </a:lnTo>
                    <a:lnTo>
                      <a:pt x="1451838" y="106349"/>
                    </a:lnTo>
                    <a:lnTo>
                      <a:pt x="1451495" y="105994"/>
                    </a:lnTo>
                    <a:lnTo>
                      <a:pt x="1451102" y="105689"/>
                    </a:lnTo>
                    <a:lnTo>
                      <a:pt x="1449489" y="105206"/>
                    </a:lnTo>
                    <a:lnTo>
                      <a:pt x="1447774" y="104863"/>
                    </a:lnTo>
                    <a:lnTo>
                      <a:pt x="1445958" y="104686"/>
                    </a:lnTo>
                    <a:lnTo>
                      <a:pt x="1443647" y="104940"/>
                    </a:lnTo>
                    <a:lnTo>
                      <a:pt x="1441335" y="105930"/>
                    </a:lnTo>
                    <a:lnTo>
                      <a:pt x="1440141" y="107442"/>
                    </a:lnTo>
                    <a:lnTo>
                      <a:pt x="1437741" y="113068"/>
                    </a:lnTo>
                    <a:lnTo>
                      <a:pt x="1438871" y="117957"/>
                    </a:lnTo>
                    <a:lnTo>
                      <a:pt x="1441564" y="122504"/>
                    </a:lnTo>
                    <a:lnTo>
                      <a:pt x="1443926" y="127127"/>
                    </a:lnTo>
                    <a:lnTo>
                      <a:pt x="1451889" y="124383"/>
                    </a:lnTo>
                    <a:lnTo>
                      <a:pt x="1447228" y="133946"/>
                    </a:lnTo>
                    <a:lnTo>
                      <a:pt x="1452956" y="135140"/>
                    </a:lnTo>
                    <a:lnTo>
                      <a:pt x="1454950" y="132143"/>
                    </a:lnTo>
                    <a:lnTo>
                      <a:pt x="1457490" y="128739"/>
                    </a:lnTo>
                    <a:lnTo>
                      <a:pt x="1459725" y="124383"/>
                    </a:lnTo>
                    <a:close/>
                  </a:path>
                  <a:path w="1464310" h="702309">
                    <a:moveTo>
                      <a:pt x="1464005" y="277939"/>
                    </a:moveTo>
                    <a:lnTo>
                      <a:pt x="1463509" y="277660"/>
                    </a:lnTo>
                    <a:lnTo>
                      <a:pt x="1463052" y="277329"/>
                    </a:lnTo>
                    <a:lnTo>
                      <a:pt x="1462633" y="276834"/>
                    </a:lnTo>
                    <a:lnTo>
                      <a:pt x="1459661" y="278828"/>
                    </a:lnTo>
                    <a:lnTo>
                      <a:pt x="1455305" y="280123"/>
                    </a:lnTo>
                    <a:lnTo>
                      <a:pt x="1454391" y="282663"/>
                    </a:lnTo>
                    <a:lnTo>
                      <a:pt x="1453007" y="286486"/>
                    </a:lnTo>
                    <a:lnTo>
                      <a:pt x="1457325" y="292315"/>
                    </a:lnTo>
                    <a:lnTo>
                      <a:pt x="1461630" y="294563"/>
                    </a:lnTo>
                    <a:lnTo>
                      <a:pt x="1464005" y="277939"/>
                    </a:lnTo>
                    <a:close/>
                  </a:path>
                </a:pathLst>
              </a:custGeom>
              <a:solidFill>
                <a:srgbClr val="231F20">
                  <a:alpha val="10000"/>
                </a:srgbClr>
              </a:solidFill>
            </p:spPr>
            <p:txBody>
              <a:bodyPr wrap="square" lIns="0" tIns="0" rIns="0" bIns="0" rtlCol="0"/>
              <a:lstStyle/>
              <a:p>
                <a:endParaRPr/>
              </a:p>
            </p:txBody>
          </p:sp>
          <p:sp>
            <p:nvSpPr>
              <p:cNvPr id="144" name="object 215">
                <a:extLst>
                  <a:ext uri="{FF2B5EF4-FFF2-40B4-BE49-F238E27FC236}">
                    <a16:creationId xmlns:a16="http://schemas.microsoft.com/office/drawing/2014/main" id="{4B7BE2ED-8ED8-8F39-3008-15E05F16DF29}"/>
                  </a:ext>
                </a:extLst>
              </p:cNvPr>
              <p:cNvSpPr/>
              <p:nvPr/>
            </p:nvSpPr>
            <p:spPr>
              <a:xfrm>
                <a:off x="4117886" y="7757007"/>
                <a:ext cx="1422400" cy="760730"/>
              </a:xfrm>
              <a:custGeom>
                <a:avLst/>
                <a:gdLst/>
                <a:ahLst/>
                <a:cxnLst/>
                <a:rect l="l" t="t" r="r" b="b"/>
                <a:pathLst>
                  <a:path w="1422400" h="760729">
                    <a:moveTo>
                      <a:pt x="17272" y="229565"/>
                    </a:moveTo>
                    <a:lnTo>
                      <a:pt x="15341" y="224040"/>
                    </a:lnTo>
                    <a:lnTo>
                      <a:pt x="13843" y="220116"/>
                    </a:lnTo>
                    <a:lnTo>
                      <a:pt x="11468" y="212369"/>
                    </a:lnTo>
                    <a:lnTo>
                      <a:pt x="10617" y="208521"/>
                    </a:lnTo>
                    <a:lnTo>
                      <a:pt x="9639" y="204736"/>
                    </a:lnTo>
                    <a:lnTo>
                      <a:pt x="6896" y="204876"/>
                    </a:lnTo>
                    <a:lnTo>
                      <a:pt x="0" y="221132"/>
                    </a:lnTo>
                    <a:lnTo>
                      <a:pt x="381" y="221627"/>
                    </a:lnTo>
                    <a:lnTo>
                      <a:pt x="5740" y="222491"/>
                    </a:lnTo>
                    <a:lnTo>
                      <a:pt x="7023" y="226390"/>
                    </a:lnTo>
                    <a:lnTo>
                      <a:pt x="7518" y="231114"/>
                    </a:lnTo>
                    <a:lnTo>
                      <a:pt x="10515" y="234429"/>
                    </a:lnTo>
                    <a:lnTo>
                      <a:pt x="17272" y="229565"/>
                    </a:lnTo>
                    <a:close/>
                  </a:path>
                  <a:path w="1422400" h="760729">
                    <a:moveTo>
                      <a:pt x="35801" y="332028"/>
                    </a:moveTo>
                    <a:lnTo>
                      <a:pt x="34988" y="329603"/>
                    </a:lnTo>
                    <a:lnTo>
                      <a:pt x="34290" y="327190"/>
                    </a:lnTo>
                    <a:lnTo>
                      <a:pt x="33718" y="324827"/>
                    </a:lnTo>
                    <a:lnTo>
                      <a:pt x="32346" y="325399"/>
                    </a:lnTo>
                    <a:lnTo>
                      <a:pt x="29667" y="323342"/>
                    </a:lnTo>
                    <a:lnTo>
                      <a:pt x="27546" y="320497"/>
                    </a:lnTo>
                    <a:lnTo>
                      <a:pt x="23241" y="319963"/>
                    </a:lnTo>
                    <a:lnTo>
                      <a:pt x="19875" y="322567"/>
                    </a:lnTo>
                    <a:lnTo>
                      <a:pt x="18478" y="326631"/>
                    </a:lnTo>
                    <a:lnTo>
                      <a:pt x="19672" y="331190"/>
                    </a:lnTo>
                    <a:lnTo>
                      <a:pt x="25082" y="333121"/>
                    </a:lnTo>
                    <a:lnTo>
                      <a:pt x="29972" y="334289"/>
                    </a:lnTo>
                    <a:lnTo>
                      <a:pt x="34531" y="332968"/>
                    </a:lnTo>
                    <a:lnTo>
                      <a:pt x="35179" y="332549"/>
                    </a:lnTo>
                    <a:lnTo>
                      <a:pt x="35801" y="332028"/>
                    </a:lnTo>
                    <a:close/>
                  </a:path>
                  <a:path w="1422400" h="760729">
                    <a:moveTo>
                      <a:pt x="44310" y="244716"/>
                    </a:moveTo>
                    <a:lnTo>
                      <a:pt x="38747" y="245300"/>
                    </a:lnTo>
                    <a:lnTo>
                      <a:pt x="40601" y="234924"/>
                    </a:lnTo>
                    <a:lnTo>
                      <a:pt x="33743" y="238442"/>
                    </a:lnTo>
                    <a:lnTo>
                      <a:pt x="30924" y="242468"/>
                    </a:lnTo>
                    <a:lnTo>
                      <a:pt x="31877" y="247802"/>
                    </a:lnTo>
                    <a:lnTo>
                      <a:pt x="36410" y="255282"/>
                    </a:lnTo>
                    <a:lnTo>
                      <a:pt x="35420" y="264134"/>
                    </a:lnTo>
                    <a:lnTo>
                      <a:pt x="36004" y="263804"/>
                    </a:lnTo>
                    <a:lnTo>
                      <a:pt x="37312" y="263258"/>
                    </a:lnTo>
                    <a:lnTo>
                      <a:pt x="39243" y="256997"/>
                    </a:lnTo>
                    <a:lnTo>
                      <a:pt x="41579" y="250799"/>
                    </a:lnTo>
                    <a:lnTo>
                      <a:pt x="44310" y="244716"/>
                    </a:lnTo>
                    <a:close/>
                  </a:path>
                  <a:path w="1422400" h="760729">
                    <a:moveTo>
                      <a:pt x="85763" y="174091"/>
                    </a:moveTo>
                    <a:lnTo>
                      <a:pt x="85750" y="170548"/>
                    </a:lnTo>
                    <a:lnTo>
                      <a:pt x="83540" y="168694"/>
                    </a:lnTo>
                    <a:lnTo>
                      <a:pt x="80860" y="168440"/>
                    </a:lnTo>
                    <a:lnTo>
                      <a:pt x="75742" y="169786"/>
                    </a:lnTo>
                    <a:lnTo>
                      <a:pt x="72618" y="171450"/>
                    </a:lnTo>
                    <a:lnTo>
                      <a:pt x="70370" y="172389"/>
                    </a:lnTo>
                    <a:lnTo>
                      <a:pt x="62242" y="170294"/>
                    </a:lnTo>
                    <a:lnTo>
                      <a:pt x="62992" y="172580"/>
                    </a:lnTo>
                    <a:lnTo>
                      <a:pt x="63652" y="174904"/>
                    </a:lnTo>
                    <a:lnTo>
                      <a:pt x="65582" y="179997"/>
                    </a:lnTo>
                    <a:lnTo>
                      <a:pt x="66281" y="183197"/>
                    </a:lnTo>
                    <a:lnTo>
                      <a:pt x="68122" y="185496"/>
                    </a:lnTo>
                    <a:lnTo>
                      <a:pt x="69761" y="187540"/>
                    </a:lnTo>
                    <a:lnTo>
                      <a:pt x="72720" y="188544"/>
                    </a:lnTo>
                    <a:lnTo>
                      <a:pt x="75082" y="190017"/>
                    </a:lnTo>
                    <a:lnTo>
                      <a:pt x="76098" y="187058"/>
                    </a:lnTo>
                    <a:lnTo>
                      <a:pt x="77444" y="184162"/>
                    </a:lnTo>
                    <a:lnTo>
                      <a:pt x="78155" y="179984"/>
                    </a:lnTo>
                    <a:lnTo>
                      <a:pt x="76479" y="178511"/>
                    </a:lnTo>
                    <a:lnTo>
                      <a:pt x="75018" y="176187"/>
                    </a:lnTo>
                    <a:lnTo>
                      <a:pt x="77533" y="176187"/>
                    </a:lnTo>
                    <a:lnTo>
                      <a:pt x="78346" y="176276"/>
                    </a:lnTo>
                    <a:lnTo>
                      <a:pt x="81102" y="175882"/>
                    </a:lnTo>
                    <a:lnTo>
                      <a:pt x="83616" y="176110"/>
                    </a:lnTo>
                    <a:lnTo>
                      <a:pt x="85763" y="174091"/>
                    </a:lnTo>
                    <a:close/>
                  </a:path>
                  <a:path w="1422400" h="760729">
                    <a:moveTo>
                      <a:pt x="109753" y="423938"/>
                    </a:moveTo>
                    <a:lnTo>
                      <a:pt x="101257" y="423633"/>
                    </a:lnTo>
                    <a:lnTo>
                      <a:pt x="97497" y="423481"/>
                    </a:lnTo>
                    <a:lnTo>
                      <a:pt x="93751" y="422795"/>
                    </a:lnTo>
                    <a:lnTo>
                      <a:pt x="88823" y="423189"/>
                    </a:lnTo>
                    <a:lnTo>
                      <a:pt x="87795" y="425602"/>
                    </a:lnTo>
                    <a:lnTo>
                      <a:pt x="86677" y="426961"/>
                    </a:lnTo>
                    <a:lnTo>
                      <a:pt x="86817" y="427050"/>
                    </a:lnTo>
                    <a:lnTo>
                      <a:pt x="86893" y="427189"/>
                    </a:lnTo>
                    <a:lnTo>
                      <a:pt x="87033" y="427278"/>
                    </a:lnTo>
                    <a:lnTo>
                      <a:pt x="93853" y="427469"/>
                    </a:lnTo>
                    <a:lnTo>
                      <a:pt x="100850" y="427558"/>
                    </a:lnTo>
                    <a:lnTo>
                      <a:pt x="108153" y="427469"/>
                    </a:lnTo>
                    <a:lnTo>
                      <a:pt x="109753" y="423938"/>
                    </a:lnTo>
                    <a:close/>
                  </a:path>
                  <a:path w="1422400" h="760729">
                    <a:moveTo>
                      <a:pt x="177482" y="380149"/>
                    </a:moveTo>
                    <a:lnTo>
                      <a:pt x="176072" y="379145"/>
                    </a:lnTo>
                    <a:lnTo>
                      <a:pt x="173393" y="377164"/>
                    </a:lnTo>
                    <a:lnTo>
                      <a:pt x="171107" y="378231"/>
                    </a:lnTo>
                    <a:lnTo>
                      <a:pt x="168694" y="379222"/>
                    </a:lnTo>
                    <a:lnTo>
                      <a:pt x="166179" y="380149"/>
                    </a:lnTo>
                    <a:lnTo>
                      <a:pt x="167347" y="381495"/>
                    </a:lnTo>
                    <a:lnTo>
                      <a:pt x="168427" y="383019"/>
                    </a:lnTo>
                    <a:lnTo>
                      <a:pt x="169354" y="384860"/>
                    </a:lnTo>
                    <a:lnTo>
                      <a:pt x="169722" y="385610"/>
                    </a:lnTo>
                    <a:lnTo>
                      <a:pt x="172453" y="385902"/>
                    </a:lnTo>
                    <a:lnTo>
                      <a:pt x="174840" y="384759"/>
                    </a:lnTo>
                    <a:lnTo>
                      <a:pt x="175501" y="382943"/>
                    </a:lnTo>
                    <a:lnTo>
                      <a:pt x="177482" y="380149"/>
                    </a:lnTo>
                    <a:close/>
                  </a:path>
                  <a:path w="1422400" h="760729">
                    <a:moveTo>
                      <a:pt x="265607" y="232841"/>
                    </a:moveTo>
                    <a:lnTo>
                      <a:pt x="261442" y="223405"/>
                    </a:lnTo>
                    <a:lnTo>
                      <a:pt x="253873" y="222986"/>
                    </a:lnTo>
                    <a:lnTo>
                      <a:pt x="249745" y="223164"/>
                    </a:lnTo>
                    <a:lnTo>
                      <a:pt x="245059" y="223164"/>
                    </a:lnTo>
                    <a:lnTo>
                      <a:pt x="244081" y="230111"/>
                    </a:lnTo>
                    <a:lnTo>
                      <a:pt x="236143" y="226631"/>
                    </a:lnTo>
                    <a:lnTo>
                      <a:pt x="250685" y="213156"/>
                    </a:lnTo>
                    <a:lnTo>
                      <a:pt x="243954" y="205879"/>
                    </a:lnTo>
                    <a:lnTo>
                      <a:pt x="244106" y="206121"/>
                    </a:lnTo>
                    <a:lnTo>
                      <a:pt x="236855" y="210324"/>
                    </a:lnTo>
                    <a:lnTo>
                      <a:pt x="234467" y="211721"/>
                    </a:lnTo>
                    <a:lnTo>
                      <a:pt x="231051" y="211239"/>
                    </a:lnTo>
                    <a:lnTo>
                      <a:pt x="226021" y="212661"/>
                    </a:lnTo>
                    <a:lnTo>
                      <a:pt x="223710" y="213614"/>
                    </a:lnTo>
                    <a:lnTo>
                      <a:pt x="221195" y="215811"/>
                    </a:lnTo>
                    <a:lnTo>
                      <a:pt x="221157" y="219176"/>
                    </a:lnTo>
                    <a:lnTo>
                      <a:pt x="223748" y="220408"/>
                    </a:lnTo>
                    <a:lnTo>
                      <a:pt x="226225" y="221157"/>
                    </a:lnTo>
                    <a:lnTo>
                      <a:pt x="230746" y="220916"/>
                    </a:lnTo>
                    <a:lnTo>
                      <a:pt x="232943" y="219671"/>
                    </a:lnTo>
                    <a:lnTo>
                      <a:pt x="235648" y="218744"/>
                    </a:lnTo>
                    <a:lnTo>
                      <a:pt x="235648" y="226161"/>
                    </a:lnTo>
                    <a:lnTo>
                      <a:pt x="229768" y="226949"/>
                    </a:lnTo>
                    <a:lnTo>
                      <a:pt x="229920" y="227990"/>
                    </a:lnTo>
                    <a:lnTo>
                      <a:pt x="229857" y="229844"/>
                    </a:lnTo>
                    <a:lnTo>
                      <a:pt x="235839" y="231508"/>
                    </a:lnTo>
                    <a:lnTo>
                      <a:pt x="239788" y="239788"/>
                    </a:lnTo>
                    <a:lnTo>
                      <a:pt x="249389" y="232359"/>
                    </a:lnTo>
                    <a:lnTo>
                      <a:pt x="252272" y="231686"/>
                    </a:lnTo>
                    <a:lnTo>
                      <a:pt x="252628" y="231533"/>
                    </a:lnTo>
                    <a:lnTo>
                      <a:pt x="257390" y="232943"/>
                    </a:lnTo>
                    <a:lnTo>
                      <a:pt x="261023" y="235292"/>
                    </a:lnTo>
                    <a:lnTo>
                      <a:pt x="265607" y="232841"/>
                    </a:lnTo>
                    <a:close/>
                  </a:path>
                  <a:path w="1422400" h="760729">
                    <a:moveTo>
                      <a:pt x="279882" y="190207"/>
                    </a:moveTo>
                    <a:lnTo>
                      <a:pt x="274078" y="187464"/>
                    </a:lnTo>
                    <a:lnTo>
                      <a:pt x="268211" y="184746"/>
                    </a:lnTo>
                    <a:lnTo>
                      <a:pt x="262343" y="182130"/>
                    </a:lnTo>
                    <a:lnTo>
                      <a:pt x="260019" y="182930"/>
                    </a:lnTo>
                    <a:lnTo>
                      <a:pt x="255231" y="186067"/>
                    </a:lnTo>
                    <a:lnTo>
                      <a:pt x="256374" y="188798"/>
                    </a:lnTo>
                    <a:lnTo>
                      <a:pt x="256781" y="190373"/>
                    </a:lnTo>
                    <a:lnTo>
                      <a:pt x="264109" y="186690"/>
                    </a:lnTo>
                    <a:lnTo>
                      <a:pt x="266484" y="191960"/>
                    </a:lnTo>
                    <a:lnTo>
                      <a:pt x="267995" y="196519"/>
                    </a:lnTo>
                    <a:lnTo>
                      <a:pt x="279882" y="190207"/>
                    </a:lnTo>
                    <a:close/>
                  </a:path>
                  <a:path w="1422400" h="760729">
                    <a:moveTo>
                      <a:pt x="291376" y="195808"/>
                    </a:moveTo>
                    <a:lnTo>
                      <a:pt x="285864" y="193065"/>
                    </a:lnTo>
                    <a:lnTo>
                      <a:pt x="283083" y="191731"/>
                    </a:lnTo>
                    <a:lnTo>
                      <a:pt x="282371" y="193700"/>
                    </a:lnTo>
                    <a:lnTo>
                      <a:pt x="281114" y="196938"/>
                    </a:lnTo>
                    <a:lnTo>
                      <a:pt x="280136" y="199136"/>
                    </a:lnTo>
                    <a:lnTo>
                      <a:pt x="279209" y="201371"/>
                    </a:lnTo>
                    <a:lnTo>
                      <a:pt x="281914" y="200558"/>
                    </a:lnTo>
                    <a:lnTo>
                      <a:pt x="285559" y="200558"/>
                    </a:lnTo>
                    <a:lnTo>
                      <a:pt x="287121" y="198742"/>
                    </a:lnTo>
                    <a:lnTo>
                      <a:pt x="288594" y="197065"/>
                    </a:lnTo>
                    <a:lnTo>
                      <a:pt x="289979" y="196202"/>
                    </a:lnTo>
                    <a:lnTo>
                      <a:pt x="291376" y="195808"/>
                    </a:lnTo>
                    <a:close/>
                  </a:path>
                  <a:path w="1422400" h="760729">
                    <a:moveTo>
                      <a:pt x="303555" y="201942"/>
                    </a:moveTo>
                    <a:lnTo>
                      <a:pt x="301510" y="200875"/>
                    </a:lnTo>
                    <a:lnTo>
                      <a:pt x="299440" y="199847"/>
                    </a:lnTo>
                    <a:lnTo>
                      <a:pt x="297370" y="198780"/>
                    </a:lnTo>
                    <a:lnTo>
                      <a:pt x="297357" y="199783"/>
                    </a:lnTo>
                    <a:lnTo>
                      <a:pt x="297421" y="200215"/>
                    </a:lnTo>
                    <a:lnTo>
                      <a:pt x="297751" y="202463"/>
                    </a:lnTo>
                    <a:lnTo>
                      <a:pt x="298183" y="204711"/>
                    </a:lnTo>
                    <a:lnTo>
                      <a:pt x="298589" y="206946"/>
                    </a:lnTo>
                    <a:lnTo>
                      <a:pt x="300316" y="205270"/>
                    </a:lnTo>
                    <a:lnTo>
                      <a:pt x="303479" y="203441"/>
                    </a:lnTo>
                    <a:lnTo>
                      <a:pt x="303555" y="201942"/>
                    </a:lnTo>
                    <a:close/>
                  </a:path>
                  <a:path w="1422400" h="760729">
                    <a:moveTo>
                      <a:pt x="314756" y="645680"/>
                    </a:moveTo>
                    <a:lnTo>
                      <a:pt x="314642" y="642175"/>
                    </a:lnTo>
                    <a:lnTo>
                      <a:pt x="314515" y="635406"/>
                    </a:lnTo>
                    <a:lnTo>
                      <a:pt x="311391" y="632460"/>
                    </a:lnTo>
                    <a:lnTo>
                      <a:pt x="305765" y="628040"/>
                    </a:lnTo>
                    <a:lnTo>
                      <a:pt x="297421" y="631596"/>
                    </a:lnTo>
                    <a:lnTo>
                      <a:pt x="296418" y="636600"/>
                    </a:lnTo>
                    <a:lnTo>
                      <a:pt x="299275" y="639521"/>
                    </a:lnTo>
                    <a:lnTo>
                      <a:pt x="302590" y="642048"/>
                    </a:lnTo>
                    <a:lnTo>
                      <a:pt x="308190" y="650570"/>
                    </a:lnTo>
                    <a:lnTo>
                      <a:pt x="310921" y="650849"/>
                    </a:lnTo>
                    <a:lnTo>
                      <a:pt x="314756" y="645680"/>
                    </a:lnTo>
                    <a:close/>
                  </a:path>
                  <a:path w="1422400" h="760729">
                    <a:moveTo>
                      <a:pt x="320065" y="716597"/>
                    </a:moveTo>
                    <a:lnTo>
                      <a:pt x="319265" y="709536"/>
                    </a:lnTo>
                    <a:lnTo>
                      <a:pt x="312407" y="711492"/>
                    </a:lnTo>
                    <a:lnTo>
                      <a:pt x="310502" y="709053"/>
                    </a:lnTo>
                    <a:lnTo>
                      <a:pt x="309333" y="710819"/>
                    </a:lnTo>
                    <a:lnTo>
                      <a:pt x="307809" y="712457"/>
                    </a:lnTo>
                    <a:lnTo>
                      <a:pt x="305841" y="717486"/>
                    </a:lnTo>
                    <a:lnTo>
                      <a:pt x="304952" y="720737"/>
                    </a:lnTo>
                    <a:lnTo>
                      <a:pt x="303987" y="725360"/>
                    </a:lnTo>
                    <a:lnTo>
                      <a:pt x="304533" y="726948"/>
                    </a:lnTo>
                    <a:lnTo>
                      <a:pt x="304711" y="728421"/>
                    </a:lnTo>
                    <a:lnTo>
                      <a:pt x="306171" y="728154"/>
                    </a:lnTo>
                    <a:lnTo>
                      <a:pt x="308521" y="728370"/>
                    </a:lnTo>
                    <a:lnTo>
                      <a:pt x="311696" y="722426"/>
                    </a:lnTo>
                    <a:lnTo>
                      <a:pt x="315569" y="719048"/>
                    </a:lnTo>
                    <a:lnTo>
                      <a:pt x="320065" y="716597"/>
                    </a:lnTo>
                    <a:close/>
                  </a:path>
                  <a:path w="1422400" h="760729">
                    <a:moveTo>
                      <a:pt x="321754" y="393763"/>
                    </a:moveTo>
                    <a:lnTo>
                      <a:pt x="317220" y="389280"/>
                    </a:lnTo>
                    <a:lnTo>
                      <a:pt x="303314" y="389661"/>
                    </a:lnTo>
                    <a:lnTo>
                      <a:pt x="304038" y="397395"/>
                    </a:lnTo>
                    <a:lnTo>
                      <a:pt x="300647" y="403720"/>
                    </a:lnTo>
                    <a:lnTo>
                      <a:pt x="301777" y="406095"/>
                    </a:lnTo>
                    <a:lnTo>
                      <a:pt x="302069" y="407987"/>
                    </a:lnTo>
                    <a:lnTo>
                      <a:pt x="303453" y="406946"/>
                    </a:lnTo>
                    <a:lnTo>
                      <a:pt x="305168" y="406120"/>
                    </a:lnTo>
                    <a:lnTo>
                      <a:pt x="308178" y="401980"/>
                    </a:lnTo>
                    <a:lnTo>
                      <a:pt x="309829" y="398894"/>
                    </a:lnTo>
                    <a:lnTo>
                      <a:pt x="311632" y="395909"/>
                    </a:lnTo>
                    <a:lnTo>
                      <a:pt x="313982" y="397014"/>
                    </a:lnTo>
                    <a:lnTo>
                      <a:pt x="313309" y="398983"/>
                    </a:lnTo>
                    <a:lnTo>
                      <a:pt x="312369" y="400913"/>
                    </a:lnTo>
                    <a:lnTo>
                      <a:pt x="311607" y="405117"/>
                    </a:lnTo>
                    <a:lnTo>
                      <a:pt x="311404" y="407454"/>
                    </a:lnTo>
                    <a:lnTo>
                      <a:pt x="312064" y="410870"/>
                    </a:lnTo>
                    <a:lnTo>
                      <a:pt x="313664" y="411911"/>
                    </a:lnTo>
                    <a:lnTo>
                      <a:pt x="314642" y="413054"/>
                    </a:lnTo>
                    <a:lnTo>
                      <a:pt x="315671" y="411924"/>
                    </a:lnTo>
                    <a:lnTo>
                      <a:pt x="317182" y="410984"/>
                    </a:lnTo>
                    <a:lnTo>
                      <a:pt x="318770" y="406069"/>
                    </a:lnTo>
                    <a:lnTo>
                      <a:pt x="319354" y="402272"/>
                    </a:lnTo>
                    <a:lnTo>
                      <a:pt x="321754" y="393763"/>
                    </a:lnTo>
                    <a:close/>
                  </a:path>
                  <a:path w="1422400" h="760729">
                    <a:moveTo>
                      <a:pt x="336194" y="485559"/>
                    </a:moveTo>
                    <a:lnTo>
                      <a:pt x="334721" y="484263"/>
                    </a:lnTo>
                    <a:lnTo>
                      <a:pt x="332752" y="483196"/>
                    </a:lnTo>
                    <a:lnTo>
                      <a:pt x="330085" y="481063"/>
                    </a:lnTo>
                    <a:lnTo>
                      <a:pt x="327926" y="481457"/>
                    </a:lnTo>
                    <a:lnTo>
                      <a:pt x="326224" y="481228"/>
                    </a:lnTo>
                    <a:lnTo>
                      <a:pt x="326250" y="483057"/>
                    </a:lnTo>
                    <a:lnTo>
                      <a:pt x="325513" y="485508"/>
                    </a:lnTo>
                    <a:lnTo>
                      <a:pt x="329120" y="489724"/>
                    </a:lnTo>
                    <a:lnTo>
                      <a:pt x="330669" y="492582"/>
                    </a:lnTo>
                    <a:lnTo>
                      <a:pt x="328345" y="497916"/>
                    </a:lnTo>
                    <a:lnTo>
                      <a:pt x="329488" y="499948"/>
                    </a:lnTo>
                    <a:lnTo>
                      <a:pt x="330339" y="501319"/>
                    </a:lnTo>
                    <a:lnTo>
                      <a:pt x="332168" y="495731"/>
                    </a:lnTo>
                    <a:lnTo>
                      <a:pt x="334111" y="490499"/>
                    </a:lnTo>
                    <a:lnTo>
                      <a:pt x="336194" y="485559"/>
                    </a:lnTo>
                    <a:close/>
                  </a:path>
                  <a:path w="1422400" h="760729">
                    <a:moveTo>
                      <a:pt x="362013" y="257035"/>
                    </a:moveTo>
                    <a:lnTo>
                      <a:pt x="356666" y="244779"/>
                    </a:lnTo>
                    <a:lnTo>
                      <a:pt x="357454" y="241604"/>
                    </a:lnTo>
                    <a:lnTo>
                      <a:pt x="353745" y="238201"/>
                    </a:lnTo>
                    <a:lnTo>
                      <a:pt x="350494" y="236410"/>
                    </a:lnTo>
                    <a:lnTo>
                      <a:pt x="346011" y="235496"/>
                    </a:lnTo>
                    <a:lnTo>
                      <a:pt x="344004" y="238582"/>
                    </a:lnTo>
                    <a:lnTo>
                      <a:pt x="342328" y="240144"/>
                    </a:lnTo>
                    <a:lnTo>
                      <a:pt x="344068" y="241642"/>
                    </a:lnTo>
                    <a:lnTo>
                      <a:pt x="345884" y="243052"/>
                    </a:lnTo>
                    <a:lnTo>
                      <a:pt x="348996" y="246138"/>
                    </a:lnTo>
                    <a:lnTo>
                      <a:pt x="350266" y="247815"/>
                    </a:lnTo>
                    <a:lnTo>
                      <a:pt x="352107" y="249974"/>
                    </a:lnTo>
                    <a:lnTo>
                      <a:pt x="350570" y="251269"/>
                    </a:lnTo>
                    <a:lnTo>
                      <a:pt x="349770" y="251675"/>
                    </a:lnTo>
                    <a:lnTo>
                      <a:pt x="348170" y="254241"/>
                    </a:lnTo>
                    <a:lnTo>
                      <a:pt x="346075" y="258203"/>
                    </a:lnTo>
                    <a:lnTo>
                      <a:pt x="348081" y="258394"/>
                    </a:lnTo>
                    <a:lnTo>
                      <a:pt x="350164" y="259041"/>
                    </a:lnTo>
                    <a:lnTo>
                      <a:pt x="362013" y="257035"/>
                    </a:lnTo>
                    <a:close/>
                  </a:path>
                  <a:path w="1422400" h="760729">
                    <a:moveTo>
                      <a:pt x="410400" y="359841"/>
                    </a:moveTo>
                    <a:lnTo>
                      <a:pt x="402729" y="354101"/>
                    </a:lnTo>
                    <a:lnTo>
                      <a:pt x="403618" y="345605"/>
                    </a:lnTo>
                    <a:lnTo>
                      <a:pt x="399986" y="346468"/>
                    </a:lnTo>
                    <a:lnTo>
                      <a:pt x="394957" y="346100"/>
                    </a:lnTo>
                    <a:lnTo>
                      <a:pt x="386359" y="356133"/>
                    </a:lnTo>
                    <a:lnTo>
                      <a:pt x="397129" y="357022"/>
                    </a:lnTo>
                    <a:lnTo>
                      <a:pt x="399427" y="361721"/>
                    </a:lnTo>
                    <a:lnTo>
                      <a:pt x="398195" y="363880"/>
                    </a:lnTo>
                    <a:lnTo>
                      <a:pt x="396582" y="365925"/>
                    </a:lnTo>
                    <a:lnTo>
                      <a:pt x="395312" y="369976"/>
                    </a:lnTo>
                    <a:lnTo>
                      <a:pt x="395897" y="372084"/>
                    </a:lnTo>
                    <a:lnTo>
                      <a:pt x="395998" y="374015"/>
                    </a:lnTo>
                    <a:lnTo>
                      <a:pt x="397611" y="373265"/>
                    </a:lnTo>
                    <a:lnTo>
                      <a:pt x="399732" y="372935"/>
                    </a:lnTo>
                    <a:lnTo>
                      <a:pt x="410400" y="359841"/>
                    </a:lnTo>
                    <a:close/>
                  </a:path>
                  <a:path w="1422400" h="760729">
                    <a:moveTo>
                      <a:pt x="420255" y="315747"/>
                    </a:moveTo>
                    <a:lnTo>
                      <a:pt x="417766" y="312826"/>
                    </a:lnTo>
                    <a:lnTo>
                      <a:pt x="415620" y="309918"/>
                    </a:lnTo>
                    <a:lnTo>
                      <a:pt x="412242" y="309156"/>
                    </a:lnTo>
                    <a:lnTo>
                      <a:pt x="410108" y="313220"/>
                    </a:lnTo>
                    <a:lnTo>
                      <a:pt x="407250" y="317080"/>
                    </a:lnTo>
                    <a:lnTo>
                      <a:pt x="405104" y="325107"/>
                    </a:lnTo>
                    <a:lnTo>
                      <a:pt x="405422" y="328815"/>
                    </a:lnTo>
                    <a:lnTo>
                      <a:pt x="400100" y="328269"/>
                    </a:lnTo>
                    <a:lnTo>
                      <a:pt x="399973" y="330238"/>
                    </a:lnTo>
                    <a:lnTo>
                      <a:pt x="399072" y="332701"/>
                    </a:lnTo>
                    <a:lnTo>
                      <a:pt x="401193" y="336016"/>
                    </a:lnTo>
                    <a:lnTo>
                      <a:pt x="403631" y="337286"/>
                    </a:lnTo>
                    <a:lnTo>
                      <a:pt x="406996" y="339420"/>
                    </a:lnTo>
                    <a:lnTo>
                      <a:pt x="408533" y="339775"/>
                    </a:lnTo>
                    <a:lnTo>
                      <a:pt x="409968" y="340334"/>
                    </a:lnTo>
                    <a:lnTo>
                      <a:pt x="410756" y="336981"/>
                    </a:lnTo>
                    <a:lnTo>
                      <a:pt x="411962" y="330631"/>
                    </a:lnTo>
                    <a:lnTo>
                      <a:pt x="411746" y="322465"/>
                    </a:lnTo>
                    <a:lnTo>
                      <a:pt x="413854" y="321818"/>
                    </a:lnTo>
                    <a:lnTo>
                      <a:pt x="420001" y="318731"/>
                    </a:lnTo>
                    <a:lnTo>
                      <a:pt x="420255" y="315747"/>
                    </a:lnTo>
                    <a:close/>
                  </a:path>
                  <a:path w="1422400" h="760729">
                    <a:moveTo>
                      <a:pt x="462267" y="75628"/>
                    </a:moveTo>
                    <a:lnTo>
                      <a:pt x="460540" y="73279"/>
                    </a:lnTo>
                    <a:lnTo>
                      <a:pt x="458978" y="71767"/>
                    </a:lnTo>
                    <a:lnTo>
                      <a:pt x="458101" y="75666"/>
                    </a:lnTo>
                    <a:lnTo>
                      <a:pt x="457022" y="79565"/>
                    </a:lnTo>
                    <a:lnTo>
                      <a:pt x="455904" y="83489"/>
                    </a:lnTo>
                    <a:lnTo>
                      <a:pt x="458114" y="80937"/>
                    </a:lnTo>
                    <a:lnTo>
                      <a:pt x="460159" y="78473"/>
                    </a:lnTo>
                    <a:lnTo>
                      <a:pt x="462267" y="75628"/>
                    </a:lnTo>
                    <a:close/>
                  </a:path>
                  <a:path w="1422400" h="760729">
                    <a:moveTo>
                      <a:pt x="472770" y="4673"/>
                    </a:moveTo>
                    <a:lnTo>
                      <a:pt x="470357" y="0"/>
                    </a:lnTo>
                    <a:lnTo>
                      <a:pt x="466890" y="457"/>
                    </a:lnTo>
                    <a:lnTo>
                      <a:pt x="464210" y="1752"/>
                    </a:lnTo>
                    <a:lnTo>
                      <a:pt x="461492" y="2755"/>
                    </a:lnTo>
                    <a:lnTo>
                      <a:pt x="462318" y="7531"/>
                    </a:lnTo>
                    <a:lnTo>
                      <a:pt x="462851" y="12446"/>
                    </a:lnTo>
                    <a:lnTo>
                      <a:pt x="463245" y="17411"/>
                    </a:lnTo>
                    <a:lnTo>
                      <a:pt x="464032" y="17526"/>
                    </a:lnTo>
                    <a:lnTo>
                      <a:pt x="464400" y="17614"/>
                    </a:lnTo>
                    <a:lnTo>
                      <a:pt x="464400" y="11607"/>
                    </a:lnTo>
                    <a:lnTo>
                      <a:pt x="467321" y="9398"/>
                    </a:lnTo>
                    <a:lnTo>
                      <a:pt x="470242" y="7785"/>
                    </a:lnTo>
                    <a:lnTo>
                      <a:pt x="472770" y="4673"/>
                    </a:lnTo>
                    <a:close/>
                  </a:path>
                  <a:path w="1422400" h="760729">
                    <a:moveTo>
                      <a:pt x="490969" y="28206"/>
                    </a:moveTo>
                    <a:lnTo>
                      <a:pt x="486854" y="22148"/>
                    </a:lnTo>
                    <a:lnTo>
                      <a:pt x="484835" y="19100"/>
                    </a:lnTo>
                    <a:lnTo>
                      <a:pt x="472008" y="23444"/>
                    </a:lnTo>
                    <a:lnTo>
                      <a:pt x="470103" y="26797"/>
                    </a:lnTo>
                    <a:lnTo>
                      <a:pt x="468414" y="29260"/>
                    </a:lnTo>
                    <a:lnTo>
                      <a:pt x="465378" y="33705"/>
                    </a:lnTo>
                    <a:lnTo>
                      <a:pt x="467423" y="35572"/>
                    </a:lnTo>
                    <a:lnTo>
                      <a:pt x="473811" y="35471"/>
                    </a:lnTo>
                    <a:lnTo>
                      <a:pt x="476046" y="34340"/>
                    </a:lnTo>
                    <a:lnTo>
                      <a:pt x="481647" y="30086"/>
                    </a:lnTo>
                    <a:lnTo>
                      <a:pt x="484619" y="24765"/>
                    </a:lnTo>
                    <a:lnTo>
                      <a:pt x="490855" y="28422"/>
                    </a:lnTo>
                    <a:lnTo>
                      <a:pt x="490969" y="28206"/>
                    </a:lnTo>
                    <a:close/>
                  </a:path>
                  <a:path w="1422400" h="760729">
                    <a:moveTo>
                      <a:pt x="500151" y="180886"/>
                    </a:moveTo>
                    <a:lnTo>
                      <a:pt x="499859" y="177406"/>
                    </a:lnTo>
                    <a:lnTo>
                      <a:pt x="499884" y="173875"/>
                    </a:lnTo>
                    <a:lnTo>
                      <a:pt x="498665" y="167894"/>
                    </a:lnTo>
                    <a:lnTo>
                      <a:pt x="497522" y="165290"/>
                    </a:lnTo>
                    <a:lnTo>
                      <a:pt x="495388" y="162102"/>
                    </a:lnTo>
                    <a:lnTo>
                      <a:pt x="493268" y="161721"/>
                    </a:lnTo>
                    <a:lnTo>
                      <a:pt x="491324" y="161798"/>
                    </a:lnTo>
                    <a:lnTo>
                      <a:pt x="490258" y="164249"/>
                    </a:lnTo>
                    <a:lnTo>
                      <a:pt x="492963" y="172110"/>
                    </a:lnTo>
                    <a:lnTo>
                      <a:pt x="489102" y="174447"/>
                    </a:lnTo>
                    <a:lnTo>
                      <a:pt x="476821" y="178955"/>
                    </a:lnTo>
                    <a:lnTo>
                      <a:pt x="475068" y="184251"/>
                    </a:lnTo>
                    <a:lnTo>
                      <a:pt x="479107" y="190728"/>
                    </a:lnTo>
                    <a:lnTo>
                      <a:pt x="480441" y="191630"/>
                    </a:lnTo>
                    <a:lnTo>
                      <a:pt x="482269" y="191985"/>
                    </a:lnTo>
                    <a:lnTo>
                      <a:pt x="483933" y="190652"/>
                    </a:lnTo>
                    <a:lnTo>
                      <a:pt x="483946" y="189992"/>
                    </a:lnTo>
                    <a:lnTo>
                      <a:pt x="483971" y="179197"/>
                    </a:lnTo>
                    <a:lnTo>
                      <a:pt x="490385" y="179781"/>
                    </a:lnTo>
                    <a:lnTo>
                      <a:pt x="498462" y="182029"/>
                    </a:lnTo>
                    <a:lnTo>
                      <a:pt x="499351" y="181254"/>
                    </a:lnTo>
                    <a:lnTo>
                      <a:pt x="500151" y="180886"/>
                    </a:lnTo>
                    <a:close/>
                  </a:path>
                  <a:path w="1422400" h="760729">
                    <a:moveTo>
                      <a:pt x="511009" y="415594"/>
                    </a:moveTo>
                    <a:lnTo>
                      <a:pt x="509638" y="414705"/>
                    </a:lnTo>
                    <a:lnTo>
                      <a:pt x="508241" y="413080"/>
                    </a:lnTo>
                    <a:lnTo>
                      <a:pt x="500176" y="413054"/>
                    </a:lnTo>
                    <a:lnTo>
                      <a:pt x="493471" y="413486"/>
                    </a:lnTo>
                    <a:lnTo>
                      <a:pt x="486778" y="413740"/>
                    </a:lnTo>
                    <a:lnTo>
                      <a:pt x="486575" y="413918"/>
                    </a:lnTo>
                    <a:lnTo>
                      <a:pt x="487311" y="416699"/>
                    </a:lnTo>
                    <a:lnTo>
                      <a:pt x="492899" y="418503"/>
                    </a:lnTo>
                    <a:lnTo>
                      <a:pt x="498449" y="420585"/>
                    </a:lnTo>
                    <a:lnTo>
                      <a:pt x="503999" y="422922"/>
                    </a:lnTo>
                    <a:lnTo>
                      <a:pt x="506399" y="420560"/>
                    </a:lnTo>
                    <a:lnTo>
                      <a:pt x="508673" y="418033"/>
                    </a:lnTo>
                    <a:lnTo>
                      <a:pt x="511009" y="415594"/>
                    </a:lnTo>
                    <a:close/>
                  </a:path>
                  <a:path w="1422400" h="760729">
                    <a:moveTo>
                      <a:pt x="539076" y="218262"/>
                    </a:moveTo>
                    <a:lnTo>
                      <a:pt x="538683" y="217741"/>
                    </a:lnTo>
                    <a:lnTo>
                      <a:pt x="522465" y="208445"/>
                    </a:lnTo>
                    <a:lnTo>
                      <a:pt x="519874" y="211950"/>
                    </a:lnTo>
                    <a:lnTo>
                      <a:pt x="517029" y="215061"/>
                    </a:lnTo>
                    <a:lnTo>
                      <a:pt x="514654" y="219824"/>
                    </a:lnTo>
                    <a:lnTo>
                      <a:pt x="516902" y="224053"/>
                    </a:lnTo>
                    <a:lnTo>
                      <a:pt x="524167" y="223659"/>
                    </a:lnTo>
                    <a:lnTo>
                      <a:pt x="530606" y="222745"/>
                    </a:lnTo>
                    <a:lnTo>
                      <a:pt x="537845" y="221513"/>
                    </a:lnTo>
                    <a:lnTo>
                      <a:pt x="538378" y="219430"/>
                    </a:lnTo>
                    <a:lnTo>
                      <a:pt x="539076" y="218262"/>
                    </a:lnTo>
                    <a:close/>
                  </a:path>
                  <a:path w="1422400" h="760729">
                    <a:moveTo>
                      <a:pt x="561200" y="396544"/>
                    </a:moveTo>
                    <a:lnTo>
                      <a:pt x="560781" y="394601"/>
                    </a:lnTo>
                    <a:lnTo>
                      <a:pt x="560933" y="391439"/>
                    </a:lnTo>
                    <a:lnTo>
                      <a:pt x="556653" y="389407"/>
                    </a:lnTo>
                    <a:lnTo>
                      <a:pt x="552945" y="388937"/>
                    </a:lnTo>
                    <a:lnTo>
                      <a:pt x="547547" y="387578"/>
                    </a:lnTo>
                    <a:lnTo>
                      <a:pt x="546455" y="382676"/>
                    </a:lnTo>
                    <a:lnTo>
                      <a:pt x="544550" y="384556"/>
                    </a:lnTo>
                    <a:lnTo>
                      <a:pt x="542467" y="386308"/>
                    </a:lnTo>
                    <a:lnTo>
                      <a:pt x="539267" y="390118"/>
                    </a:lnTo>
                    <a:lnTo>
                      <a:pt x="538175" y="392226"/>
                    </a:lnTo>
                    <a:lnTo>
                      <a:pt x="535889" y="395795"/>
                    </a:lnTo>
                    <a:lnTo>
                      <a:pt x="540969" y="397268"/>
                    </a:lnTo>
                    <a:lnTo>
                      <a:pt x="545325" y="400685"/>
                    </a:lnTo>
                    <a:lnTo>
                      <a:pt x="549275" y="401967"/>
                    </a:lnTo>
                    <a:lnTo>
                      <a:pt x="553110" y="397014"/>
                    </a:lnTo>
                    <a:lnTo>
                      <a:pt x="561200" y="396544"/>
                    </a:lnTo>
                    <a:close/>
                  </a:path>
                  <a:path w="1422400" h="760729">
                    <a:moveTo>
                      <a:pt x="568490" y="360603"/>
                    </a:moveTo>
                    <a:lnTo>
                      <a:pt x="566356" y="356628"/>
                    </a:lnTo>
                    <a:lnTo>
                      <a:pt x="564515" y="352437"/>
                    </a:lnTo>
                    <a:lnTo>
                      <a:pt x="562914" y="348043"/>
                    </a:lnTo>
                    <a:lnTo>
                      <a:pt x="563257" y="349592"/>
                    </a:lnTo>
                    <a:lnTo>
                      <a:pt x="563638" y="351142"/>
                    </a:lnTo>
                    <a:lnTo>
                      <a:pt x="563854" y="352704"/>
                    </a:lnTo>
                    <a:lnTo>
                      <a:pt x="563994" y="353733"/>
                    </a:lnTo>
                    <a:lnTo>
                      <a:pt x="563524" y="354838"/>
                    </a:lnTo>
                    <a:lnTo>
                      <a:pt x="562089" y="361086"/>
                    </a:lnTo>
                    <a:lnTo>
                      <a:pt x="565251" y="362318"/>
                    </a:lnTo>
                    <a:lnTo>
                      <a:pt x="568490" y="360603"/>
                    </a:lnTo>
                    <a:close/>
                  </a:path>
                  <a:path w="1422400" h="760729">
                    <a:moveTo>
                      <a:pt x="573976" y="451891"/>
                    </a:moveTo>
                    <a:lnTo>
                      <a:pt x="570014" y="443522"/>
                    </a:lnTo>
                    <a:lnTo>
                      <a:pt x="565073" y="442023"/>
                    </a:lnTo>
                    <a:lnTo>
                      <a:pt x="556260" y="446405"/>
                    </a:lnTo>
                    <a:lnTo>
                      <a:pt x="553694" y="446036"/>
                    </a:lnTo>
                    <a:lnTo>
                      <a:pt x="551357" y="446468"/>
                    </a:lnTo>
                    <a:lnTo>
                      <a:pt x="551345" y="449186"/>
                    </a:lnTo>
                    <a:lnTo>
                      <a:pt x="554494" y="450380"/>
                    </a:lnTo>
                    <a:lnTo>
                      <a:pt x="557314" y="451370"/>
                    </a:lnTo>
                    <a:lnTo>
                      <a:pt x="562038" y="451904"/>
                    </a:lnTo>
                    <a:lnTo>
                      <a:pt x="564032" y="450977"/>
                    </a:lnTo>
                    <a:lnTo>
                      <a:pt x="565988" y="450557"/>
                    </a:lnTo>
                    <a:lnTo>
                      <a:pt x="566356" y="452653"/>
                    </a:lnTo>
                    <a:lnTo>
                      <a:pt x="564654" y="453390"/>
                    </a:lnTo>
                    <a:lnTo>
                      <a:pt x="562406" y="453656"/>
                    </a:lnTo>
                    <a:lnTo>
                      <a:pt x="561073" y="455295"/>
                    </a:lnTo>
                    <a:lnTo>
                      <a:pt x="560882" y="455777"/>
                    </a:lnTo>
                    <a:lnTo>
                      <a:pt x="560641" y="456184"/>
                    </a:lnTo>
                    <a:lnTo>
                      <a:pt x="562483" y="457593"/>
                    </a:lnTo>
                    <a:lnTo>
                      <a:pt x="566077" y="460540"/>
                    </a:lnTo>
                    <a:lnTo>
                      <a:pt x="569061" y="457784"/>
                    </a:lnTo>
                    <a:lnTo>
                      <a:pt x="571614" y="454533"/>
                    </a:lnTo>
                    <a:lnTo>
                      <a:pt x="573976" y="451891"/>
                    </a:lnTo>
                    <a:close/>
                  </a:path>
                  <a:path w="1422400" h="760729">
                    <a:moveTo>
                      <a:pt x="599541" y="130530"/>
                    </a:moveTo>
                    <a:lnTo>
                      <a:pt x="594918" y="128397"/>
                    </a:lnTo>
                    <a:lnTo>
                      <a:pt x="590524" y="126174"/>
                    </a:lnTo>
                    <a:lnTo>
                      <a:pt x="586295" y="123913"/>
                    </a:lnTo>
                    <a:lnTo>
                      <a:pt x="583615" y="125882"/>
                    </a:lnTo>
                    <a:lnTo>
                      <a:pt x="581317" y="127419"/>
                    </a:lnTo>
                    <a:lnTo>
                      <a:pt x="577621" y="124891"/>
                    </a:lnTo>
                    <a:lnTo>
                      <a:pt x="576516" y="124142"/>
                    </a:lnTo>
                    <a:lnTo>
                      <a:pt x="573608" y="126047"/>
                    </a:lnTo>
                    <a:lnTo>
                      <a:pt x="571525" y="126746"/>
                    </a:lnTo>
                    <a:lnTo>
                      <a:pt x="572554" y="128727"/>
                    </a:lnTo>
                    <a:lnTo>
                      <a:pt x="573138" y="131267"/>
                    </a:lnTo>
                    <a:lnTo>
                      <a:pt x="576554" y="134073"/>
                    </a:lnTo>
                    <a:lnTo>
                      <a:pt x="579729" y="133934"/>
                    </a:lnTo>
                    <a:lnTo>
                      <a:pt x="588060" y="141122"/>
                    </a:lnTo>
                    <a:lnTo>
                      <a:pt x="590588" y="137096"/>
                    </a:lnTo>
                    <a:lnTo>
                      <a:pt x="591997" y="133731"/>
                    </a:lnTo>
                    <a:lnTo>
                      <a:pt x="599541" y="130530"/>
                    </a:lnTo>
                    <a:close/>
                  </a:path>
                  <a:path w="1422400" h="760729">
                    <a:moveTo>
                      <a:pt x="656577" y="435622"/>
                    </a:moveTo>
                    <a:lnTo>
                      <a:pt x="655535" y="425196"/>
                    </a:lnTo>
                    <a:lnTo>
                      <a:pt x="652246" y="423138"/>
                    </a:lnTo>
                    <a:lnTo>
                      <a:pt x="645477" y="426885"/>
                    </a:lnTo>
                    <a:lnTo>
                      <a:pt x="639572" y="430593"/>
                    </a:lnTo>
                    <a:lnTo>
                      <a:pt x="632841" y="435178"/>
                    </a:lnTo>
                    <a:lnTo>
                      <a:pt x="632282" y="437299"/>
                    </a:lnTo>
                    <a:lnTo>
                      <a:pt x="632485" y="439420"/>
                    </a:lnTo>
                    <a:lnTo>
                      <a:pt x="634441" y="439991"/>
                    </a:lnTo>
                    <a:lnTo>
                      <a:pt x="634631" y="440080"/>
                    </a:lnTo>
                    <a:lnTo>
                      <a:pt x="637984" y="439750"/>
                    </a:lnTo>
                    <a:lnTo>
                      <a:pt x="640219" y="439216"/>
                    </a:lnTo>
                    <a:lnTo>
                      <a:pt x="642404" y="439381"/>
                    </a:lnTo>
                    <a:lnTo>
                      <a:pt x="651776" y="440105"/>
                    </a:lnTo>
                    <a:lnTo>
                      <a:pt x="656577" y="435622"/>
                    </a:lnTo>
                    <a:close/>
                  </a:path>
                  <a:path w="1422400" h="760729">
                    <a:moveTo>
                      <a:pt x="734428" y="560425"/>
                    </a:moveTo>
                    <a:lnTo>
                      <a:pt x="733221" y="559384"/>
                    </a:lnTo>
                    <a:lnTo>
                      <a:pt x="728510" y="555523"/>
                    </a:lnTo>
                    <a:lnTo>
                      <a:pt x="723582" y="551764"/>
                    </a:lnTo>
                    <a:lnTo>
                      <a:pt x="713041" y="543928"/>
                    </a:lnTo>
                    <a:lnTo>
                      <a:pt x="710653" y="549389"/>
                    </a:lnTo>
                    <a:lnTo>
                      <a:pt x="708914" y="552564"/>
                    </a:lnTo>
                    <a:lnTo>
                      <a:pt x="707847" y="556755"/>
                    </a:lnTo>
                    <a:lnTo>
                      <a:pt x="711746" y="559549"/>
                    </a:lnTo>
                    <a:lnTo>
                      <a:pt x="719429" y="553110"/>
                    </a:lnTo>
                    <a:lnTo>
                      <a:pt x="723493" y="558317"/>
                    </a:lnTo>
                    <a:lnTo>
                      <a:pt x="727976" y="563460"/>
                    </a:lnTo>
                    <a:lnTo>
                      <a:pt x="729259" y="564921"/>
                    </a:lnTo>
                    <a:lnTo>
                      <a:pt x="731862" y="565226"/>
                    </a:lnTo>
                    <a:lnTo>
                      <a:pt x="733856" y="566051"/>
                    </a:lnTo>
                    <a:lnTo>
                      <a:pt x="733691" y="563765"/>
                    </a:lnTo>
                    <a:lnTo>
                      <a:pt x="734428" y="560425"/>
                    </a:lnTo>
                    <a:close/>
                  </a:path>
                  <a:path w="1422400" h="760729">
                    <a:moveTo>
                      <a:pt x="763587" y="460781"/>
                    </a:moveTo>
                    <a:lnTo>
                      <a:pt x="763308" y="458698"/>
                    </a:lnTo>
                    <a:lnTo>
                      <a:pt x="763181" y="456628"/>
                    </a:lnTo>
                    <a:lnTo>
                      <a:pt x="761352" y="457403"/>
                    </a:lnTo>
                    <a:lnTo>
                      <a:pt x="759434" y="458076"/>
                    </a:lnTo>
                    <a:lnTo>
                      <a:pt x="756551" y="459625"/>
                    </a:lnTo>
                    <a:lnTo>
                      <a:pt x="755688" y="460743"/>
                    </a:lnTo>
                    <a:lnTo>
                      <a:pt x="753008" y="462572"/>
                    </a:lnTo>
                    <a:lnTo>
                      <a:pt x="751319" y="463537"/>
                    </a:lnTo>
                    <a:lnTo>
                      <a:pt x="749668" y="464566"/>
                    </a:lnTo>
                    <a:lnTo>
                      <a:pt x="755446" y="469442"/>
                    </a:lnTo>
                    <a:lnTo>
                      <a:pt x="755446" y="471830"/>
                    </a:lnTo>
                    <a:lnTo>
                      <a:pt x="754684" y="474840"/>
                    </a:lnTo>
                    <a:lnTo>
                      <a:pt x="756615" y="479234"/>
                    </a:lnTo>
                    <a:lnTo>
                      <a:pt x="759383" y="480606"/>
                    </a:lnTo>
                    <a:lnTo>
                      <a:pt x="761352" y="482307"/>
                    </a:lnTo>
                    <a:lnTo>
                      <a:pt x="761923" y="480441"/>
                    </a:lnTo>
                    <a:lnTo>
                      <a:pt x="762850" y="478612"/>
                    </a:lnTo>
                    <a:lnTo>
                      <a:pt x="763384" y="472109"/>
                    </a:lnTo>
                    <a:lnTo>
                      <a:pt x="763587" y="460781"/>
                    </a:lnTo>
                    <a:close/>
                  </a:path>
                  <a:path w="1422400" h="760729">
                    <a:moveTo>
                      <a:pt x="829691" y="350354"/>
                    </a:moveTo>
                    <a:lnTo>
                      <a:pt x="821436" y="344093"/>
                    </a:lnTo>
                    <a:lnTo>
                      <a:pt x="822756" y="342595"/>
                    </a:lnTo>
                    <a:lnTo>
                      <a:pt x="824204" y="341515"/>
                    </a:lnTo>
                    <a:lnTo>
                      <a:pt x="825284" y="338836"/>
                    </a:lnTo>
                    <a:lnTo>
                      <a:pt x="825080" y="337070"/>
                    </a:lnTo>
                    <a:lnTo>
                      <a:pt x="824344" y="335381"/>
                    </a:lnTo>
                    <a:lnTo>
                      <a:pt x="821563" y="335305"/>
                    </a:lnTo>
                    <a:lnTo>
                      <a:pt x="816838" y="340753"/>
                    </a:lnTo>
                    <a:lnTo>
                      <a:pt x="810641" y="334848"/>
                    </a:lnTo>
                    <a:lnTo>
                      <a:pt x="809739" y="333997"/>
                    </a:lnTo>
                    <a:lnTo>
                      <a:pt x="807745" y="334302"/>
                    </a:lnTo>
                    <a:lnTo>
                      <a:pt x="806246" y="334086"/>
                    </a:lnTo>
                    <a:lnTo>
                      <a:pt x="806411" y="335775"/>
                    </a:lnTo>
                    <a:lnTo>
                      <a:pt x="806107" y="337718"/>
                    </a:lnTo>
                    <a:lnTo>
                      <a:pt x="809142" y="343611"/>
                    </a:lnTo>
                    <a:lnTo>
                      <a:pt x="811809" y="347954"/>
                    </a:lnTo>
                    <a:lnTo>
                      <a:pt x="815822" y="354799"/>
                    </a:lnTo>
                    <a:lnTo>
                      <a:pt x="819531" y="360946"/>
                    </a:lnTo>
                    <a:lnTo>
                      <a:pt x="823277" y="354545"/>
                    </a:lnTo>
                    <a:lnTo>
                      <a:pt x="829691" y="350354"/>
                    </a:lnTo>
                    <a:close/>
                  </a:path>
                  <a:path w="1422400" h="760729">
                    <a:moveTo>
                      <a:pt x="849160" y="254622"/>
                    </a:moveTo>
                    <a:lnTo>
                      <a:pt x="846074" y="248119"/>
                    </a:lnTo>
                    <a:lnTo>
                      <a:pt x="845261" y="243357"/>
                    </a:lnTo>
                    <a:lnTo>
                      <a:pt x="838746" y="239179"/>
                    </a:lnTo>
                    <a:lnTo>
                      <a:pt x="839851" y="250964"/>
                    </a:lnTo>
                    <a:lnTo>
                      <a:pt x="836244" y="250291"/>
                    </a:lnTo>
                    <a:lnTo>
                      <a:pt x="829144" y="243154"/>
                    </a:lnTo>
                    <a:lnTo>
                      <a:pt x="831494" y="255320"/>
                    </a:lnTo>
                    <a:lnTo>
                      <a:pt x="831596" y="255778"/>
                    </a:lnTo>
                    <a:lnTo>
                      <a:pt x="830605" y="256387"/>
                    </a:lnTo>
                    <a:lnTo>
                      <a:pt x="829360" y="258572"/>
                    </a:lnTo>
                    <a:lnTo>
                      <a:pt x="828548" y="260210"/>
                    </a:lnTo>
                    <a:lnTo>
                      <a:pt x="827697" y="261810"/>
                    </a:lnTo>
                    <a:lnTo>
                      <a:pt x="829500" y="262026"/>
                    </a:lnTo>
                    <a:lnTo>
                      <a:pt x="831443" y="262801"/>
                    </a:lnTo>
                    <a:lnTo>
                      <a:pt x="838022" y="261035"/>
                    </a:lnTo>
                    <a:lnTo>
                      <a:pt x="844600" y="260578"/>
                    </a:lnTo>
                    <a:lnTo>
                      <a:pt x="849160" y="254622"/>
                    </a:lnTo>
                    <a:close/>
                  </a:path>
                  <a:path w="1422400" h="760729">
                    <a:moveTo>
                      <a:pt x="854278" y="401815"/>
                    </a:moveTo>
                    <a:lnTo>
                      <a:pt x="843495" y="395719"/>
                    </a:lnTo>
                    <a:lnTo>
                      <a:pt x="849655" y="388594"/>
                    </a:lnTo>
                    <a:lnTo>
                      <a:pt x="843661" y="382346"/>
                    </a:lnTo>
                    <a:lnTo>
                      <a:pt x="843153" y="382371"/>
                    </a:lnTo>
                    <a:lnTo>
                      <a:pt x="839317" y="388454"/>
                    </a:lnTo>
                    <a:lnTo>
                      <a:pt x="837984" y="390588"/>
                    </a:lnTo>
                    <a:lnTo>
                      <a:pt x="836256" y="392518"/>
                    </a:lnTo>
                    <a:lnTo>
                      <a:pt x="834110" y="397065"/>
                    </a:lnTo>
                    <a:lnTo>
                      <a:pt x="833615" y="399630"/>
                    </a:lnTo>
                    <a:lnTo>
                      <a:pt x="832878" y="402094"/>
                    </a:lnTo>
                    <a:lnTo>
                      <a:pt x="839736" y="402450"/>
                    </a:lnTo>
                    <a:lnTo>
                      <a:pt x="839076" y="411543"/>
                    </a:lnTo>
                    <a:lnTo>
                      <a:pt x="854278" y="401815"/>
                    </a:lnTo>
                    <a:close/>
                  </a:path>
                  <a:path w="1422400" h="760729">
                    <a:moveTo>
                      <a:pt x="866597" y="331266"/>
                    </a:moveTo>
                    <a:lnTo>
                      <a:pt x="857504" y="329323"/>
                    </a:lnTo>
                    <a:lnTo>
                      <a:pt x="850150" y="327050"/>
                    </a:lnTo>
                    <a:lnTo>
                      <a:pt x="840054" y="326390"/>
                    </a:lnTo>
                    <a:lnTo>
                      <a:pt x="837006" y="330403"/>
                    </a:lnTo>
                    <a:lnTo>
                      <a:pt x="834466" y="332828"/>
                    </a:lnTo>
                    <a:lnTo>
                      <a:pt x="833907" y="333349"/>
                    </a:lnTo>
                    <a:lnTo>
                      <a:pt x="834390" y="335457"/>
                    </a:lnTo>
                    <a:lnTo>
                      <a:pt x="835304" y="336994"/>
                    </a:lnTo>
                    <a:lnTo>
                      <a:pt x="837285" y="337185"/>
                    </a:lnTo>
                    <a:lnTo>
                      <a:pt x="837920" y="336715"/>
                    </a:lnTo>
                    <a:lnTo>
                      <a:pt x="843876" y="333768"/>
                    </a:lnTo>
                    <a:lnTo>
                      <a:pt x="848893" y="334048"/>
                    </a:lnTo>
                    <a:lnTo>
                      <a:pt x="853033" y="337439"/>
                    </a:lnTo>
                    <a:lnTo>
                      <a:pt x="856411" y="343801"/>
                    </a:lnTo>
                    <a:lnTo>
                      <a:pt x="866597" y="331266"/>
                    </a:lnTo>
                    <a:close/>
                  </a:path>
                  <a:path w="1422400" h="760729">
                    <a:moveTo>
                      <a:pt x="895032" y="495477"/>
                    </a:moveTo>
                    <a:lnTo>
                      <a:pt x="894524" y="487273"/>
                    </a:lnTo>
                    <a:lnTo>
                      <a:pt x="889939" y="485140"/>
                    </a:lnTo>
                    <a:lnTo>
                      <a:pt x="886320" y="483577"/>
                    </a:lnTo>
                    <a:lnTo>
                      <a:pt x="882840" y="486727"/>
                    </a:lnTo>
                    <a:lnTo>
                      <a:pt x="883361" y="490283"/>
                    </a:lnTo>
                    <a:lnTo>
                      <a:pt x="885393" y="492379"/>
                    </a:lnTo>
                    <a:lnTo>
                      <a:pt x="886256" y="493814"/>
                    </a:lnTo>
                    <a:lnTo>
                      <a:pt x="884821" y="495668"/>
                    </a:lnTo>
                    <a:lnTo>
                      <a:pt x="880846" y="499478"/>
                    </a:lnTo>
                    <a:lnTo>
                      <a:pt x="883323" y="503301"/>
                    </a:lnTo>
                    <a:lnTo>
                      <a:pt x="886828" y="505218"/>
                    </a:lnTo>
                    <a:lnTo>
                      <a:pt x="889723" y="507530"/>
                    </a:lnTo>
                    <a:lnTo>
                      <a:pt x="892924" y="507987"/>
                    </a:lnTo>
                    <a:lnTo>
                      <a:pt x="893622" y="501764"/>
                    </a:lnTo>
                    <a:lnTo>
                      <a:pt x="895032" y="495477"/>
                    </a:lnTo>
                    <a:close/>
                  </a:path>
                  <a:path w="1422400" h="760729">
                    <a:moveTo>
                      <a:pt x="928420" y="528396"/>
                    </a:moveTo>
                    <a:lnTo>
                      <a:pt x="926617" y="525780"/>
                    </a:lnTo>
                    <a:lnTo>
                      <a:pt x="923645" y="523913"/>
                    </a:lnTo>
                    <a:lnTo>
                      <a:pt x="917168" y="526986"/>
                    </a:lnTo>
                    <a:lnTo>
                      <a:pt x="911707" y="529793"/>
                    </a:lnTo>
                    <a:lnTo>
                      <a:pt x="906310" y="534517"/>
                    </a:lnTo>
                    <a:lnTo>
                      <a:pt x="909447" y="540080"/>
                    </a:lnTo>
                    <a:lnTo>
                      <a:pt x="910678" y="543496"/>
                    </a:lnTo>
                    <a:lnTo>
                      <a:pt x="911098" y="544029"/>
                    </a:lnTo>
                    <a:lnTo>
                      <a:pt x="912190" y="543826"/>
                    </a:lnTo>
                    <a:lnTo>
                      <a:pt x="913866" y="544017"/>
                    </a:lnTo>
                    <a:lnTo>
                      <a:pt x="917575" y="538441"/>
                    </a:lnTo>
                    <a:lnTo>
                      <a:pt x="920178" y="532917"/>
                    </a:lnTo>
                    <a:lnTo>
                      <a:pt x="927214" y="532257"/>
                    </a:lnTo>
                    <a:lnTo>
                      <a:pt x="927582" y="532218"/>
                    </a:lnTo>
                    <a:lnTo>
                      <a:pt x="928420" y="528396"/>
                    </a:lnTo>
                    <a:close/>
                  </a:path>
                  <a:path w="1422400" h="760729">
                    <a:moveTo>
                      <a:pt x="962088" y="673074"/>
                    </a:moveTo>
                    <a:lnTo>
                      <a:pt x="956513" y="672376"/>
                    </a:lnTo>
                    <a:lnTo>
                      <a:pt x="950925" y="671512"/>
                    </a:lnTo>
                    <a:lnTo>
                      <a:pt x="944143" y="671029"/>
                    </a:lnTo>
                    <a:lnTo>
                      <a:pt x="941933" y="672452"/>
                    </a:lnTo>
                    <a:lnTo>
                      <a:pt x="940727" y="679145"/>
                    </a:lnTo>
                    <a:lnTo>
                      <a:pt x="940181" y="684898"/>
                    </a:lnTo>
                    <a:lnTo>
                      <a:pt x="939469" y="690626"/>
                    </a:lnTo>
                    <a:lnTo>
                      <a:pt x="945413" y="687552"/>
                    </a:lnTo>
                    <a:lnTo>
                      <a:pt x="951572" y="684847"/>
                    </a:lnTo>
                    <a:lnTo>
                      <a:pt x="959459" y="679513"/>
                    </a:lnTo>
                    <a:lnTo>
                      <a:pt x="960450" y="675830"/>
                    </a:lnTo>
                    <a:lnTo>
                      <a:pt x="962088" y="673074"/>
                    </a:lnTo>
                    <a:close/>
                  </a:path>
                  <a:path w="1422400" h="760729">
                    <a:moveTo>
                      <a:pt x="973975" y="736638"/>
                    </a:moveTo>
                    <a:lnTo>
                      <a:pt x="972693" y="732307"/>
                    </a:lnTo>
                    <a:lnTo>
                      <a:pt x="971448" y="728408"/>
                    </a:lnTo>
                    <a:lnTo>
                      <a:pt x="970838" y="726808"/>
                    </a:lnTo>
                    <a:lnTo>
                      <a:pt x="970280" y="725195"/>
                    </a:lnTo>
                    <a:lnTo>
                      <a:pt x="968857" y="726541"/>
                    </a:lnTo>
                    <a:lnTo>
                      <a:pt x="967079" y="727659"/>
                    </a:lnTo>
                    <a:lnTo>
                      <a:pt x="963815" y="732904"/>
                    </a:lnTo>
                    <a:lnTo>
                      <a:pt x="961936" y="736790"/>
                    </a:lnTo>
                    <a:lnTo>
                      <a:pt x="959624" y="741070"/>
                    </a:lnTo>
                    <a:lnTo>
                      <a:pt x="957148" y="739178"/>
                    </a:lnTo>
                    <a:lnTo>
                      <a:pt x="955967" y="737971"/>
                    </a:lnTo>
                    <a:lnTo>
                      <a:pt x="952944" y="736473"/>
                    </a:lnTo>
                    <a:lnTo>
                      <a:pt x="951141" y="736155"/>
                    </a:lnTo>
                    <a:lnTo>
                      <a:pt x="949452" y="735647"/>
                    </a:lnTo>
                    <a:lnTo>
                      <a:pt x="949464" y="737362"/>
                    </a:lnTo>
                    <a:lnTo>
                      <a:pt x="949591" y="739089"/>
                    </a:lnTo>
                    <a:lnTo>
                      <a:pt x="948944" y="750519"/>
                    </a:lnTo>
                    <a:lnTo>
                      <a:pt x="955141" y="749274"/>
                    </a:lnTo>
                    <a:lnTo>
                      <a:pt x="961275" y="748144"/>
                    </a:lnTo>
                    <a:lnTo>
                      <a:pt x="973975" y="736638"/>
                    </a:lnTo>
                    <a:close/>
                  </a:path>
                  <a:path w="1422400" h="760729">
                    <a:moveTo>
                      <a:pt x="981798" y="613232"/>
                    </a:moveTo>
                    <a:lnTo>
                      <a:pt x="981329" y="612775"/>
                    </a:lnTo>
                    <a:lnTo>
                      <a:pt x="980020" y="610793"/>
                    </a:lnTo>
                    <a:lnTo>
                      <a:pt x="978966" y="608533"/>
                    </a:lnTo>
                    <a:lnTo>
                      <a:pt x="974826" y="604431"/>
                    </a:lnTo>
                    <a:lnTo>
                      <a:pt x="969035" y="600265"/>
                    </a:lnTo>
                    <a:lnTo>
                      <a:pt x="966647" y="602602"/>
                    </a:lnTo>
                    <a:lnTo>
                      <a:pt x="968527" y="606488"/>
                    </a:lnTo>
                    <a:lnTo>
                      <a:pt x="970559" y="609727"/>
                    </a:lnTo>
                    <a:lnTo>
                      <a:pt x="972832" y="613600"/>
                    </a:lnTo>
                    <a:lnTo>
                      <a:pt x="973289" y="614133"/>
                    </a:lnTo>
                    <a:lnTo>
                      <a:pt x="974178" y="615403"/>
                    </a:lnTo>
                    <a:lnTo>
                      <a:pt x="971499" y="616077"/>
                    </a:lnTo>
                    <a:lnTo>
                      <a:pt x="969365" y="616394"/>
                    </a:lnTo>
                    <a:lnTo>
                      <a:pt x="965441" y="617905"/>
                    </a:lnTo>
                    <a:lnTo>
                      <a:pt x="963676" y="619112"/>
                    </a:lnTo>
                    <a:lnTo>
                      <a:pt x="961834" y="620102"/>
                    </a:lnTo>
                    <a:lnTo>
                      <a:pt x="963650" y="621563"/>
                    </a:lnTo>
                    <a:lnTo>
                      <a:pt x="965276" y="623900"/>
                    </a:lnTo>
                    <a:lnTo>
                      <a:pt x="977836" y="626719"/>
                    </a:lnTo>
                    <a:lnTo>
                      <a:pt x="979601" y="625195"/>
                    </a:lnTo>
                    <a:lnTo>
                      <a:pt x="981798" y="613232"/>
                    </a:lnTo>
                    <a:close/>
                  </a:path>
                  <a:path w="1422400" h="760729">
                    <a:moveTo>
                      <a:pt x="1002931" y="319887"/>
                    </a:moveTo>
                    <a:lnTo>
                      <a:pt x="1000252" y="316103"/>
                    </a:lnTo>
                    <a:lnTo>
                      <a:pt x="996149" y="312115"/>
                    </a:lnTo>
                    <a:lnTo>
                      <a:pt x="992974" y="311162"/>
                    </a:lnTo>
                    <a:lnTo>
                      <a:pt x="985278" y="306565"/>
                    </a:lnTo>
                    <a:lnTo>
                      <a:pt x="983145" y="308394"/>
                    </a:lnTo>
                    <a:lnTo>
                      <a:pt x="983056" y="313867"/>
                    </a:lnTo>
                    <a:lnTo>
                      <a:pt x="988593" y="321233"/>
                    </a:lnTo>
                    <a:lnTo>
                      <a:pt x="989152" y="322605"/>
                    </a:lnTo>
                    <a:lnTo>
                      <a:pt x="989431" y="324231"/>
                    </a:lnTo>
                    <a:lnTo>
                      <a:pt x="991539" y="326644"/>
                    </a:lnTo>
                    <a:lnTo>
                      <a:pt x="994041" y="328777"/>
                    </a:lnTo>
                    <a:lnTo>
                      <a:pt x="997496" y="326529"/>
                    </a:lnTo>
                    <a:lnTo>
                      <a:pt x="1000899" y="324370"/>
                    </a:lnTo>
                    <a:lnTo>
                      <a:pt x="1002931" y="319887"/>
                    </a:lnTo>
                    <a:close/>
                  </a:path>
                  <a:path w="1422400" h="760729">
                    <a:moveTo>
                      <a:pt x="1007211" y="387362"/>
                    </a:moveTo>
                    <a:lnTo>
                      <a:pt x="1005865" y="382676"/>
                    </a:lnTo>
                    <a:lnTo>
                      <a:pt x="1002207" y="378764"/>
                    </a:lnTo>
                    <a:lnTo>
                      <a:pt x="997686" y="375005"/>
                    </a:lnTo>
                    <a:lnTo>
                      <a:pt x="994918" y="379310"/>
                    </a:lnTo>
                    <a:lnTo>
                      <a:pt x="992251" y="383057"/>
                    </a:lnTo>
                    <a:lnTo>
                      <a:pt x="989317" y="388454"/>
                    </a:lnTo>
                    <a:lnTo>
                      <a:pt x="989799" y="390512"/>
                    </a:lnTo>
                    <a:lnTo>
                      <a:pt x="989711" y="392239"/>
                    </a:lnTo>
                    <a:lnTo>
                      <a:pt x="991438" y="391909"/>
                    </a:lnTo>
                    <a:lnTo>
                      <a:pt x="993317" y="391883"/>
                    </a:lnTo>
                    <a:lnTo>
                      <a:pt x="996251" y="390448"/>
                    </a:lnTo>
                    <a:lnTo>
                      <a:pt x="997292" y="389013"/>
                    </a:lnTo>
                    <a:lnTo>
                      <a:pt x="999934" y="386575"/>
                    </a:lnTo>
                    <a:lnTo>
                      <a:pt x="999464" y="389775"/>
                    </a:lnTo>
                    <a:lnTo>
                      <a:pt x="998918" y="391160"/>
                    </a:lnTo>
                    <a:lnTo>
                      <a:pt x="999502" y="394296"/>
                    </a:lnTo>
                    <a:lnTo>
                      <a:pt x="1000366" y="396087"/>
                    </a:lnTo>
                    <a:lnTo>
                      <a:pt x="1001014" y="397903"/>
                    </a:lnTo>
                    <a:lnTo>
                      <a:pt x="1002296" y="396443"/>
                    </a:lnTo>
                    <a:lnTo>
                      <a:pt x="1003731" y="395058"/>
                    </a:lnTo>
                    <a:lnTo>
                      <a:pt x="1004824" y="393446"/>
                    </a:lnTo>
                    <a:lnTo>
                      <a:pt x="1007211" y="387362"/>
                    </a:lnTo>
                    <a:close/>
                  </a:path>
                  <a:path w="1422400" h="760729">
                    <a:moveTo>
                      <a:pt x="1008951" y="727163"/>
                    </a:moveTo>
                    <a:lnTo>
                      <a:pt x="1008278" y="725525"/>
                    </a:lnTo>
                    <a:lnTo>
                      <a:pt x="1007122" y="722782"/>
                    </a:lnTo>
                    <a:lnTo>
                      <a:pt x="1004570" y="720636"/>
                    </a:lnTo>
                    <a:lnTo>
                      <a:pt x="1002626" y="718235"/>
                    </a:lnTo>
                    <a:lnTo>
                      <a:pt x="1001331" y="725805"/>
                    </a:lnTo>
                    <a:lnTo>
                      <a:pt x="993063" y="729297"/>
                    </a:lnTo>
                    <a:lnTo>
                      <a:pt x="997242" y="736117"/>
                    </a:lnTo>
                    <a:lnTo>
                      <a:pt x="996543" y="747725"/>
                    </a:lnTo>
                    <a:lnTo>
                      <a:pt x="1002245" y="745985"/>
                    </a:lnTo>
                    <a:lnTo>
                      <a:pt x="1006716" y="745604"/>
                    </a:lnTo>
                    <a:lnTo>
                      <a:pt x="1008202" y="741489"/>
                    </a:lnTo>
                    <a:lnTo>
                      <a:pt x="1008126" y="736765"/>
                    </a:lnTo>
                    <a:lnTo>
                      <a:pt x="1006538" y="734288"/>
                    </a:lnTo>
                    <a:lnTo>
                      <a:pt x="1006398" y="733920"/>
                    </a:lnTo>
                    <a:lnTo>
                      <a:pt x="1007440" y="729716"/>
                    </a:lnTo>
                    <a:lnTo>
                      <a:pt x="1008951" y="727163"/>
                    </a:lnTo>
                    <a:close/>
                  </a:path>
                  <a:path w="1422400" h="760729">
                    <a:moveTo>
                      <a:pt x="1011174" y="601548"/>
                    </a:moveTo>
                    <a:lnTo>
                      <a:pt x="1005255" y="601980"/>
                    </a:lnTo>
                    <a:lnTo>
                      <a:pt x="1001433" y="602018"/>
                    </a:lnTo>
                    <a:lnTo>
                      <a:pt x="994689" y="603072"/>
                    </a:lnTo>
                    <a:lnTo>
                      <a:pt x="991806" y="604761"/>
                    </a:lnTo>
                    <a:lnTo>
                      <a:pt x="983462" y="605104"/>
                    </a:lnTo>
                    <a:lnTo>
                      <a:pt x="981405" y="607809"/>
                    </a:lnTo>
                    <a:lnTo>
                      <a:pt x="981341" y="612775"/>
                    </a:lnTo>
                    <a:lnTo>
                      <a:pt x="981798" y="613232"/>
                    </a:lnTo>
                    <a:lnTo>
                      <a:pt x="986739" y="613143"/>
                    </a:lnTo>
                    <a:lnTo>
                      <a:pt x="991920" y="609981"/>
                    </a:lnTo>
                    <a:lnTo>
                      <a:pt x="997204" y="616000"/>
                    </a:lnTo>
                    <a:lnTo>
                      <a:pt x="1001572" y="615010"/>
                    </a:lnTo>
                    <a:lnTo>
                      <a:pt x="1005662" y="610819"/>
                    </a:lnTo>
                    <a:lnTo>
                      <a:pt x="1007465" y="607148"/>
                    </a:lnTo>
                    <a:lnTo>
                      <a:pt x="1011174" y="601548"/>
                    </a:lnTo>
                    <a:close/>
                  </a:path>
                  <a:path w="1422400" h="760729">
                    <a:moveTo>
                      <a:pt x="1012520" y="237388"/>
                    </a:moveTo>
                    <a:lnTo>
                      <a:pt x="1009548" y="236880"/>
                    </a:lnTo>
                    <a:lnTo>
                      <a:pt x="1006589" y="236258"/>
                    </a:lnTo>
                    <a:lnTo>
                      <a:pt x="1002131" y="235762"/>
                    </a:lnTo>
                    <a:lnTo>
                      <a:pt x="1000607" y="236093"/>
                    </a:lnTo>
                    <a:lnTo>
                      <a:pt x="998550" y="236232"/>
                    </a:lnTo>
                    <a:lnTo>
                      <a:pt x="1000747" y="245795"/>
                    </a:lnTo>
                    <a:lnTo>
                      <a:pt x="992416" y="247281"/>
                    </a:lnTo>
                    <a:lnTo>
                      <a:pt x="991184" y="252323"/>
                    </a:lnTo>
                    <a:lnTo>
                      <a:pt x="993203" y="260311"/>
                    </a:lnTo>
                    <a:lnTo>
                      <a:pt x="1000975" y="256578"/>
                    </a:lnTo>
                    <a:lnTo>
                      <a:pt x="1006233" y="252501"/>
                    </a:lnTo>
                    <a:lnTo>
                      <a:pt x="1008024" y="241833"/>
                    </a:lnTo>
                    <a:lnTo>
                      <a:pt x="1010818" y="239699"/>
                    </a:lnTo>
                    <a:lnTo>
                      <a:pt x="1012520" y="237388"/>
                    </a:lnTo>
                    <a:close/>
                  </a:path>
                  <a:path w="1422400" h="760729">
                    <a:moveTo>
                      <a:pt x="1023035" y="186944"/>
                    </a:moveTo>
                    <a:lnTo>
                      <a:pt x="1020254" y="181673"/>
                    </a:lnTo>
                    <a:lnTo>
                      <a:pt x="1017574" y="178866"/>
                    </a:lnTo>
                    <a:lnTo>
                      <a:pt x="1015276" y="175856"/>
                    </a:lnTo>
                    <a:lnTo>
                      <a:pt x="1011110" y="176415"/>
                    </a:lnTo>
                    <a:lnTo>
                      <a:pt x="1006970" y="176822"/>
                    </a:lnTo>
                    <a:lnTo>
                      <a:pt x="1001522" y="177977"/>
                    </a:lnTo>
                    <a:lnTo>
                      <a:pt x="999998" y="179158"/>
                    </a:lnTo>
                    <a:lnTo>
                      <a:pt x="999223" y="180378"/>
                    </a:lnTo>
                    <a:lnTo>
                      <a:pt x="998893" y="180886"/>
                    </a:lnTo>
                    <a:lnTo>
                      <a:pt x="1000429" y="183565"/>
                    </a:lnTo>
                    <a:lnTo>
                      <a:pt x="1007541" y="182727"/>
                    </a:lnTo>
                    <a:lnTo>
                      <a:pt x="1009878" y="188302"/>
                    </a:lnTo>
                    <a:lnTo>
                      <a:pt x="1015911" y="193027"/>
                    </a:lnTo>
                    <a:lnTo>
                      <a:pt x="1019860" y="191973"/>
                    </a:lnTo>
                    <a:lnTo>
                      <a:pt x="1022870" y="192087"/>
                    </a:lnTo>
                    <a:lnTo>
                      <a:pt x="1022629" y="189687"/>
                    </a:lnTo>
                    <a:lnTo>
                      <a:pt x="1023035" y="186944"/>
                    </a:lnTo>
                    <a:close/>
                  </a:path>
                  <a:path w="1422400" h="760729">
                    <a:moveTo>
                      <a:pt x="1033437" y="444550"/>
                    </a:moveTo>
                    <a:lnTo>
                      <a:pt x="1032776" y="439775"/>
                    </a:lnTo>
                    <a:lnTo>
                      <a:pt x="1032459" y="434911"/>
                    </a:lnTo>
                    <a:lnTo>
                      <a:pt x="1030897" y="429552"/>
                    </a:lnTo>
                    <a:lnTo>
                      <a:pt x="1026261" y="429983"/>
                    </a:lnTo>
                    <a:lnTo>
                      <a:pt x="1023670" y="430009"/>
                    </a:lnTo>
                    <a:lnTo>
                      <a:pt x="1020914" y="430034"/>
                    </a:lnTo>
                    <a:lnTo>
                      <a:pt x="1013955" y="430441"/>
                    </a:lnTo>
                    <a:lnTo>
                      <a:pt x="1012482" y="430720"/>
                    </a:lnTo>
                    <a:lnTo>
                      <a:pt x="1011008" y="430923"/>
                    </a:lnTo>
                    <a:lnTo>
                      <a:pt x="1011402" y="432422"/>
                    </a:lnTo>
                    <a:lnTo>
                      <a:pt x="1011301" y="434670"/>
                    </a:lnTo>
                    <a:lnTo>
                      <a:pt x="1015746" y="437515"/>
                    </a:lnTo>
                    <a:lnTo>
                      <a:pt x="1019594" y="439204"/>
                    </a:lnTo>
                    <a:lnTo>
                      <a:pt x="1023442" y="441172"/>
                    </a:lnTo>
                    <a:lnTo>
                      <a:pt x="1033437" y="444550"/>
                    </a:lnTo>
                    <a:close/>
                  </a:path>
                  <a:path w="1422400" h="760729">
                    <a:moveTo>
                      <a:pt x="1034529" y="701878"/>
                    </a:moveTo>
                    <a:lnTo>
                      <a:pt x="1032078" y="698119"/>
                    </a:lnTo>
                    <a:lnTo>
                      <a:pt x="1027658" y="696099"/>
                    </a:lnTo>
                    <a:lnTo>
                      <a:pt x="1024153" y="697649"/>
                    </a:lnTo>
                    <a:lnTo>
                      <a:pt x="1018209" y="699706"/>
                    </a:lnTo>
                    <a:lnTo>
                      <a:pt x="1015111" y="701255"/>
                    </a:lnTo>
                    <a:lnTo>
                      <a:pt x="1010856" y="703554"/>
                    </a:lnTo>
                    <a:lnTo>
                      <a:pt x="1009992" y="704951"/>
                    </a:lnTo>
                    <a:lnTo>
                      <a:pt x="1008938" y="706031"/>
                    </a:lnTo>
                    <a:lnTo>
                      <a:pt x="1010119" y="706970"/>
                    </a:lnTo>
                    <a:lnTo>
                      <a:pt x="1011504" y="708863"/>
                    </a:lnTo>
                    <a:lnTo>
                      <a:pt x="1017066" y="707720"/>
                    </a:lnTo>
                    <a:lnTo>
                      <a:pt x="1021575" y="706208"/>
                    </a:lnTo>
                    <a:lnTo>
                      <a:pt x="1026642" y="704748"/>
                    </a:lnTo>
                    <a:lnTo>
                      <a:pt x="1026261" y="706602"/>
                    </a:lnTo>
                    <a:lnTo>
                      <a:pt x="1025055" y="709142"/>
                    </a:lnTo>
                    <a:lnTo>
                      <a:pt x="1025563" y="711288"/>
                    </a:lnTo>
                    <a:lnTo>
                      <a:pt x="1025906" y="712736"/>
                    </a:lnTo>
                    <a:lnTo>
                      <a:pt x="1028661" y="713625"/>
                    </a:lnTo>
                    <a:lnTo>
                      <a:pt x="1030325" y="714768"/>
                    </a:lnTo>
                    <a:lnTo>
                      <a:pt x="1031798" y="711288"/>
                    </a:lnTo>
                    <a:lnTo>
                      <a:pt x="1034224" y="707859"/>
                    </a:lnTo>
                    <a:lnTo>
                      <a:pt x="1034529" y="701878"/>
                    </a:lnTo>
                    <a:close/>
                  </a:path>
                  <a:path w="1422400" h="760729">
                    <a:moveTo>
                      <a:pt x="1041603" y="336473"/>
                    </a:moveTo>
                    <a:lnTo>
                      <a:pt x="1030427" y="332828"/>
                    </a:lnTo>
                    <a:lnTo>
                      <a:pt x="1028788" y="333248"/>
                    </a:lnTo>
                    <a:lnTo>
                      <a:pt x="1026833" y="333298"/>
                    </a:lnTo>
                    <a:lnTo>
                      <a:pt x="1025728" y="334302"/>
                    </a:lnTo>
                    <a:lnTo>
                      <a:pt x="1023823" y="336003"/>
                    </a:lnTo>
                    <a:lnTo>
                      <a:pt x="1022464" y="338277"/>
                    </a:lnTo>
                    <a:lnTo>
                      <a:pt x="1020889" y="340321"/>
                    </a:lnTo>
                    <a:lnTo>
                      <a:pt x="1023213" y="340334"/>
                    </a:lnTo>
                    <a:lnTo>
                      <a:pt x="1025575" y="340080"/>
                    </a:lnTo>
                    <a:lnTo>
                      <a:pt x="1029652" y="340741"/>
                    </a:lnTo>
                    <a:lnTo>
                      <a:pt x="1031328" y="341757"/>
                    </a:lnTo>
                    <a:lnTo>
                      <a:pt x="1033399" y="342607"/>
                    </a:lnTo>
                    <a:lnTo>
                      <a:pt x="1025829" y="348297"/>
                    </a:lnTo>
                    <a:lnTo>
                      <a:pt x="1028827" y="349669"/>
                    </a:lnTo>
                    <a:lnTo>
                      <a:pt x="1031773" y="351129"/>
                    </a:lnTo>
                    <a:lnTo>
                      <a:pt x="1035392" y="352539"/>
                    </a:lnTo>
                    <a:lnTo>
                      <a:pt x="1036345" y="351739"/>
                    </a:lnTo>
                    <a:lnTo>
                      <a:pt x="1037158" y="351358"/>
                    </a:lnTo>
                    <a:lnTo>
                      <a:pt x="1041603" y="336473"/>
                    </a:lnTo>
                    <a:close/>
                  </a:path>
                  <a:path w="1422400" h="760729">
                    <a:moveTo>
                      <a:pt x="1048334" y="501891"/>
                    </a:moveTo>
                    <a:lnTo>
                      <a:pt x="1040079" y="495439"/>
                    </a:lnTo>
                    <a:lnTo>
                      <a:pt x="1037602" y="500011"/>
                    </a:lnTo>
                    <a:lnTo>
                      <a:pt x="1035799" y="504063"/>
                    </a:lnTo>
                    <a:lnTo>
                      <a:pt x="1031481" y="504609"/>
                    </a:lnTo>
                    <a:lnTo>
                      <a:pt x="1026693" y="504228"/>
                    </a:lnTo>
                    <a:lnTo>
                      <a:pt x="1026236" y="505460"/>
                    </a:lnTo>
                    <a:lnTo>
                      <a:pt x="1024877" y="509079"/>
                    </a:lnTo>
                    <a:lnTo>
                      <a:pt x="1024940" y="513359"/>
                    </a:lnTo>
                    <a:lnTo>
                      <a:pt x="1025207" y="518642"/>
                    </a:lnTo>
                    <a:lnTo>
                      <a:pt x="1027455" y="519836"/>
                    </a:lnTo>
                    <a:lnTo>
                      <a:pt x="1028700" y="521093"/>
                    </a:lnTo>
                    <a:lnTo>
                      <a:pt x="1029728" y="519633"/>
                    </a:lnTo>
                    <a:lnTo>
                      <a:pt x="1030859" y="518223"/>
                    </a:lnTo>
                    <a:lnTo>
                      <a:pt x="1032954" y="514896"/>
                    </a:lnTo>
                    <a:lnTo>
                      <a:pt x="1033551" y="512445"/>
                    </a:lnTo>
                    <a:lnTo>
                      <a:pt x="1039050" y="508000"/>
                    </a:lnTo>
                    <a:lnTo>
                      <a:pt x="1043381" y="505320"/>
                    </a:lnTo>
                    <a:lnTo>
                      <a:pt x="1048334" y="501891"/>
                    </a:lnTo>
                    <a:close/>
                  </a:path>
                  <a:path w="1422400" h="760729">
                    <a:moveTo>
                      <a:pt x="1062863" y="430936"/>
                    </a:moveTo>
                    <a:lnTo>
                      <a:pt x="1060818" y="427761"/>
                    </a:lnTo>
                    <a:lnTo>
                      <a:pt x="1058062" y="428104"/>
                    </a:lnTo>
                    <a:lnTo>
                      <a:pt x="1055751" y="429310"/>
                    </a:lnTo>
                    <a:lnTo>
                      <a:pt x="1053490" y="431965"/>
                    </a:lnTo>
                    <a:lnTo>
                      <a:pt x="1054011" y="434263"/>
                    </a:lnTo>
                    <a:lnTo>
                      <a:pt x="1053744" y="438137"/>
                    </a:lnTo>
                    <a:lnTo>
                      <a:pt x="1040472" y="427304"/>
                    </a:lnTo>
                    <a:lnTo>
                      <a:pt x="1036739" y="427736"/>
                    </a:lnTo>
                    <a:lnTo>
                      <a:pt x="1034072" y="429260"/>
                    </a:lnTo>
                    <a:lnTo>
                      <a:pt x="1037043" y="433133"/>
                    </a:lnTo>
                    <a:lnTo>
                      <a:pt x="1039533" y="436397"/>
                    </a:lnTo>
                    <a:lnTo>
                      <a:pt x="1042530" y="439572"/>
                    </a:lnTo>
                    <a:lnTo>
                      <a:pt x="1045946" y="441769"/>
                    </a:lnTo>
                    <a:lnTo>
                      <a:pt x="1052029" y="444055"/>
                    </a:lnTo>
                    <a:lnTo>
                      <a:pt x="1057236" y="443052"/>
                    </a:lnTo>
                    <a:lnTo>
                      <a:pt x="1061008" y="439089"/>
                    </a:lnTo>
                    <a:lnTo>
                      <a:pt x="1062748" y="432498"/>
                    </a:lnTo>
                    <a:lnTo>
                      <a:pt x="1062863" y="430936"/>
                    </a:lnTo>
                    <a:close/>
                  </a:path>
                  <a:path w="1422400" h="760729">
                    <a:moveTo>
                      <a:pt x="1094905" y="706462"/>
                    </a:moveTo>
                    <a:lnTo>
                      <a:pt x="1090612" y="703618"/>
                    </a:lnTo>
                    <a:lnTo>
                      <a:pt x="1086408" y="700620"/>
                    </a:lnTo>
                    <a:lnTo>
                      <a:pt x="1081405" y="697903"/>
                    </a:lnTo>
                    <a:lnTo>
                      <a:pt x="1078509" y="700633"/>
                    </a:lnTo>
                    <a:lnTo>
                      <a:pt x="1077328" y="704278"/>
                    </a:lnTo>
                    <a:lnTo>
                      <a:pt x="1078115" y="706628"/>
                    </a:lnTo>
                    <a:lnTo>
                      <a:pt x="1078344" y="709549"/>
                    </a:lnTo>
                    <a:lnTo>
                      <a:pt x="1076426" y="709066"/>
                    </a:lnTo>
                    <a:lnTo>
                      <a:pt x="1074928" y="708164"/>
                    </a:lnTo>
                    <a:lnTo>
                      <a:pt x="1069136" y="710730"/>
                    </a:lnTo>
                    <a:lnTo>
                      <a:pt x="1067727" y="713663"/>
                    </a:lnTo>
                    <a:lnTo>
                      <a:pt x="1070597" y="717956"/>
                    </a:lnTo>
                    <a:lnTo>
                      <a:pt x="1075131" y="717257"/>
                    </a:lnTo>
                    <a:lnTo>
                      <a:pt x="1078649" y="715683"/>
                    </a:lnTo>
                    <a:lnTo>
                      <a:pt x="1084897" y="713003"/>
                    </a:lnTo>
                    <a:lnTo>
                      <a:pt x="1087602" y="711504"/>
                    </a:lnTo>
                    <a:lnTo>
                      <a:pt x="1091907" y="708964"/>
                    </a:lnTo>
                    <a:lnTo>
                      <a:pt x="1093343" y="707631"/>
                    </a:lnTo>
                    <a:lnTo>
                      <a:pt x="1094905" y="706462"/>
                    </a:lnTo>
                    <a:close/>
                  </a:path>
                  <a:path w="1422400" h="760729">
                    <a:moveTo>
                      <a:pt x="1118743" y="311619"/>
                    </a:moveTo>
                    <a:lnTo>
                      <a:pt x="1113332" y="312648"/>
                    </a:lnTo>
                    <a:lnTo>
                      <a:pt x="1109586" y="313448"/>
                    </a:lnTo>
                    <a:lnTo>
                      <a:pt x="1108506" y="314274"/>
                    </a:lnTo>
                    <a:lnTo>
                      <a:pt x="1107554" y="314109"/>
                    </a:lnTo>
                    <a:lnTo>
                      <a:pt x="1100391" y="312851"/>
                    </a:lnTo>
                    <a:lnTo>
                      <a:pt x="1097991" y="318770"/>
                    </a:lnTo>
                    <a:lnTo>
                      <a:pt x="1093622" y="323951"/>
                    </a:lnTo>
                    <a:lnTo>
                      <a:pt x="1094155" y="326275"/>
                    </a:lnTo>
                    <a:lnTo>
                      <a:pt x="1094016" y="328028"/>
                    </a:lnTo>
                    <a:lnTo>
                      <a:pt x="1095756" y="327710"/>
                    </a:lnTo>
                    <a:lnTo>
                      <a:pt x="1097788" y="327875"/>
                    </a:lnTo>
                    <a:lnTo>
                      <a:pt x="1102982" y="324548"/>
                    </a:lnTo>
                    <a:lnTo>
                      <a:pt x="1106525" y="321640"/>
                    </a:lnTo>
                    <a:lnTo>
                      <a:pt x="1110195" y="318909"/>
                    </a:lnTo>
                    <a:lnTo>
                      <a:pt x="1111338" y="322199"/>
                    </a:lnTo>
                    <a:lnTo>
                      <a:pt x="1118425" y="323773"/>
                    </a:lnTo>
                    <a:lnTo>
                      <a:pt x="1118743" y="311619"/>
                    </a:lnTo>
                    <a:close/>
                  </a:path>
                  <a:path w="1422400" h="760729">
                    <a:moveTo>
                      <a:pt x="1125283" y="422986"/>
                    </a:moveTo>
                    <a:lnTo>
                      <a:pt x="1124204" y="420598"/>
                    </a:lnTo>
                    <a:lnTo>
                      <a:pt x="1123403" y="418020"/>
                    </a:lnTo>
                    <a:lnTo>
                      <a:pt x="1120876" y="414401"/>
                    </a:lnTo>
                    <a:lnTo>
                      <a:pt x="1118908" y="413524"/>
                    </a:lnTo>
                    <a:lnTo>
                      <a:pt x="1117523" y="412483"/>
                    </a:lnTo>
                    <a:lnTo>
                      <a:pt x="1120279" y="409460"/>
                    </a:lnTo>
                    <a:lnTo>
                      <a:pt x="1122692" y="407250"/>
                    </a:lnTo>
                    <a:lnTo>
                      <a:pt x="1125220" y="403593"/>
                    </a:lnTo>
                    <a:lnTo>
                      <a:pt x="1124597" y="401637"/>
                    </a:lnTo>
                    <a:lnTo>
                      <a:pt x="1124585" y="400100"/>
                    </a:lnTo>
                    <a:lnTo>
                      <a:pt x="1122934" y="400405"/>
                    </a:lnTo>
                    <a:lnTo>
                      <a:pt x="1121003" y="400316"/>
                    </a:lnTo>
                    <a:lnTo>
                      <a:pt x="1116469" y="403059"/>
                    </a:lnTo>
                    <a:lnTo>
                      <a:pt x="1113548" y="405409"/>
                    </a:lnTo>
                    <a:lnTo>
                      <a:pt x="1110157" y="407860"/>
                    </a:lnTo>
                    <a:lnTo>
                      <a:pt x="1110932" y="411645"/>
                    </a:lnTo>
                    <a:lnTo>
                      <a:pt x="1111542" y="416001"/>
                    </a:lnTo>
                    <a:lnTo>
                      <a:pt x="1112774" y="420166"/>
                    </a:lnTo>
                    <a:lnTo>
                      <a:pt x="1113459" y="422490"/>
                    </a:lnTo>
                    <a:lnTo>
                      <a:pt x="1115275" y="426402"/>
                    </a:lnTo>
                    <a:lnTo>
                      <a:pt x="1119403" y="426135"/>
                    </a:lnTo>
                    <a:lnTo>
                      <a:pt x="1122324" y="424218"/>
                    </a:lnTo>
                    <a:lnTo>
                      <a:pt x="1125283" y="422986"/>
                    </a:lnTo>
                    <a:close/>
                  </a:path>
                  <a:path w="1422400" h="760729">
                    <a:moveTo>
                      <a:pt x="1126845" y="757605"/>
                    </a:moveTo>
                    <a:lnTo>
                      <a:pt x="1126413" y="756704"/>
                    </a:lnTo>
                    <a:lnTo>
                      <a:pt x="1126020" y="755904"/>
                    </a:lnTo>
                    <a:lnTo>
                      <a:pt x="1125575" y="754964"/>
                    </a:lnTo>
                    <a:lnTo>
                      <a:pt x="1124737" y="755815"/>
                    </a:lnTo>
                    <a:lnTo>
                      <a:pt x="1124089" y="756640"/>
                    </a:lnTo>
                    <a:lnTo>
                      <a:pt x="1123518" y="757466"/>
                    </a:lnTo>
                    <a:lnTo>
                      <a:pt x="1124623" y="757504"/>
                    </a:lnTo>
                    <a:lnTo>
                      <a:pt x="1125740" y="757567"/>
                    </a:lnTo>
                    <a:lnTo>
                      <a:pt x="1126845" y="757605"/>
                    </a:lnTo>
                    <a:close/>
                  </a:path>
                  <a:path w="1422400" h="760729">
                    <a:moveTo>
                      <a:pt x="1142123" y="284721"/>
                    </a:moveTo>
                    <a:lnTo>
                      <a:pt x="1140993" y="280530"/>
                    </a:lnTo>
                    <a:lnTo>
                      <a:pt x="1140307" y="276098"/>
                    </a:lnTo>
                    <a:lnTo>
                      <a:pt x="1137945" y="271399"/>
                    </a:lnTo>
                    <a:lnTo>
                      <a:pt x="1133360" y="272592"/>
                    </a:lnTo>
                    <a:lnTo>
                      <a:pt x="1130515" y="272846"/>
                    </a:lnTo>
                    <a:lnTo>
                      <a:pt x="1121346" y="266573"/>
                    </a:lnTo>
                    <a:lnTo>
                      <a:pt x="1120114" y="271437"/>
                    </a:lnTo>
                    <a:lnTo>
                      <a:pt x="1118984" y="274231"/>
                    </a:lnTo>
                    <a:lnTo>
                      <a:pt x="1118844" y="278498"/>
                    </a:lnTo>
                    <a:lnTo>
                      <a:pt x="1121321" y="281406"/>
                    </a:lnTo>
                    <a:lnTo>
                      <a:pt x="1128141" y="277977"/>
                    </a:lnTo>
                    <a:lnTo>
                      <a:pt x="1132865" y="280898"/>
                    </a:lnTo>
                    <a:lnTo>
                      <a:pt x="1138110" y="286131"/>
                    </a:lnTo>
                    <a:lnTo>
                      <a:pt x="1140523" y="285013"/>
                    </a:lnTo>
                    <a:lnTo>
                      <a:pt x="1142123" y="284721"/>
                    </a:lnTo>
                    <a:close/>
                  </a:path>
                  <a:path w="1422400" h="760729">
                    <a:moveTo>
                      <a:pt x="1168704" y="759180"/>
                    </a:moveTo>
                    <a:lnTo>
                      <a:pt x="1167434" y="758507"/>
                    </a:lnTo>
                    <a:lnTo>
                      <a:pt x="1164526" y="758596"/>
                    </a:lnTo>
                    <a:lnTo>
                      <a:pt x="1161300" y="758545"/>
                    </a:lnTo>
                    <a:lnTo>
                      <a:pt x="1160094" y="758761"/>
                    </a:lnTo>
                    <a:lnTo>
                      <a:pt x="1158862" y="758850"/>
                    </a:lnTo>
                    <a:lnTo>
                      <a:pt x="1168704" y="759180"/>
                    </a:lnTo>
                    <a:close/>
                  </a:path>
                  <a:path w="1422400" h="760729">
                    <a:moveTo>
                      <a:pt x="1172019" y="631799"/>
                    </a:moveTo>
                    <a:lnTo>
                      <a:pt x="1171536" y="631329"/>
                    </a:lnTo>
                    <a:lnTo>
                      <a:pt x="1161783" y="627507"/>
                    </a:lnTo>
                    <a:lnTo>
                      <a:pt x="1161859" y="630605"/>
                    </a:lnTo>
                    <a:lnTo>
                      <a:pt x="1162342" y="633768"/>
                    </a:lnTo>
                    <a:lnTo>
                      <a:pt x="1161275" y="641515"/>
                    </a:lnTo>
                    <a:lnTo>
                      <a:pt x="1161046" y="647395"/>
                    </a:lnTo>
                    <a:lnTo>
                      <a:pt x="1152398" y="642480"/>
                    </a:lnTo>
                    <a:lnTo>
                      <a:pt x="1148943" y="643940"/>
                    </a:lnTo>
                    <a:lnTo>
                      <a:pt x="1149083" y="653999"/>
                    </a:lnTo>
                    <a:lnTo>
                      <a:pt x="1157554" y="649744"/>
                    </a:lnTo>
                    <a:lnTo>
                      <a:pt x="1163370" y="652538"/>
                    </a:lnTo>
                    <a:lnTo>
                      <a:pt x="1167066" y="650989"/>
                    </a:lnTo>
                    <a:lnTo>
                      <a:pt x="1169416" y="643877"/>
                    </a:lnTo>
                    <a:lnTo>
                      <a:pt x="1170571" y="637806"/>
                    </a:lnTo>
                    <a:lnTo>
                      <a:pt x="1172019" y="631799"/>
                    </a:lnTo>
                    <a:close/>
                  </a:path>
                  <a:path w="1422400" h="760729">
                    <a:moveTo>
                      <a:pt x="1205115" y="280771"/>
                    </a:moveTo>
                    <a:lnTo>
                      <a:pt x="1203921" y="277812"/>
                    </a:lnTo>
                    <a:lnTo>
                      <a:pt x="1200924" y="278384"/>
                    </a:lnTo>
                    <a:lnTo>
                      <a:pt x="1197660" y="280035"/>
                    </a:lnTo>
                    <a:lnTo>
                      <a:pt x="1194968" y="279349"/>
                    </a:lnTo>
                    <a:lnTo>
                      <a:pt x="1185278" y="276898"/>
                    </a:lnTo>
                    <a:lnTo>
                      <a:pt x="1182611" y="280771"/>
                    </a:lnTo>
                    <a:lnTo>
                      <a:pt x="1185011" y="292011"/>
                    </a:lnTo>
                    <a:lnTo>
                      <a:pt x="1185799" y="294322"/>
                    </a:lnTo>
                    <a:lnTo>
                      <a:pt x="1186459" y="296659"/>
                    </a:lnTo>
                    <a:lnTo>
                      <a:pt x="1189126" y="292379"/>
                    </a:lnTo>
                    <a:lnTo>
                      <a:pt x="1190942" y="289572"/>
                    </a:lnTo>
                    <a:lnTo>
                      <a:pt x="1191768" y="288556"/>
                    </a:lnTo>
                    <a:lnTo>
                      <a:pt x="1197991" y="290639"/>
                    </a:lnTo>
                    <a:lnTo>
                      <a:pt x="1200746" y="287807"/>
                    </a:lnTo>
                    <a:lnTo>
                      <a:pt x="1202347" y="283400"/>
                    </a:lnTo>
                    <a:lnTo>
                      <a:pt x="1205115" y="280771"/>
                    </a:lnTo>
                    <a:close/>
                  </a:path>
                  <a:path w="1422400" h="760729">
                    <a:moveTo>
                      <a:pt x="1207173" y="751128"/>
                    </a:moveTo>
                    <a:lnTo>
                      <a:pt x="1200734" y="747801"/>
                    </a:lnTo>
                    <a:lnTo>
                      <a:pt x="1199629" y="750341"/>
                    </a:lnTo>
                    <a:lnTo>
                      <a:pt x="1198473" y="752208"/>
                    </a:lnTo>
                    <a:lnTo>
                      <a:pt x="1197457" y="756932"/>
                    </a:lnTo>
                    <a:lnTo>
                      <a:pt x="1196428" y="758723"/>
                    </a:lnTo>
                    <a:lnTo>
                      <a:pt x="1195082" y="759993"/>
                    </a:lnTo>
                    <a:lnTo>
                      <a:pt x="1205865" y="760272"/>
                    </a:lnTo>
                    <a:lnTo>
                      <a:pt x="1206525" y="755777"/>
                    </a:lnTo>
                    <a:lnTo>
                      <a:pt x="1207173" y="751128"/>
                    </a:lnTo>
                    <a:close/>
                  </a:path>
                  <a:path w="1422400" h="760729">
                    <a:moveTo>
                      <a:pt x="1229639" y="707872"/>
                    </a:moveTo>
                    <a:lnTo>
                      <a:pt x="1228521" y="705408"/>
                    </a:lnTo>
                    <a:lnTo>
                      <a:pt x="1228293" y="703453"/>
                    </a:lnTo>
                    <a:lnTo>
                      <a:pt x="1226578" y="704380"/>
                    </a:lnTo>
                    <a:lnTo>
                      <a:pt x="1223860" y="704926"/>
                    </a:lnTo>
                    <a:lnTo>
                      <a:pt x="1220800" y="712914"/>
                    </a:lnTo>
                    <a:lnTo>
                      <a:pt x="1216850" y="716330"/>
                    </a:lnTo>
                    <a:lnTo>
                      <a:pt x="1208443" y="714857"/>
                    </a:lnTo>
                    <a:lnTo>
                      <a:pt x="1207084" y="716559"/>
                    </a:lnTo>
                    <a:lnTo>
                      <a:pt x="1205890" y="717397"/>
                    </a:lnTo>
                    <a:lnTo>
                      <a:pt x="1209205" y="721702"/>
                    </a:lnTo>
                    <a:lnTo>
                      <a:pt x="1212481" y="726059"/>
                    </a:lnTo>
                    <a:lnTo>
                      <a:pt x="1215986" y="730224"/>
                    </a:lnTo>
                    <a:lnTo>
                      <a:pt x="1216253" y="730516"/>
                    </a:lnTo>
                    <a:lnTo>
                      <a:pt x="1218514" y="729640"/>
                    </a:lnTo>
                    <a:lnTo>
                      <a:pt x="1219809" y="728243"/>
                    </a:lnTo>
                    <a:lnTo>
                      <a:pt x="1219504" y="726770"/>
                    </a:lnTo>
                    <a:lnTo>
                      <a:pt x="1219123" y="724433"/>
                    </a:lnTo>
                    <a:lnTo>
                      <a:pt x="1218768" y="723404"/>
                    </a:lnTo>
                    <a:lnTo>
                      <a:pt x="1218692" y="723176"/>
                    </a:lnTo>
                    <a:lnTo>
                      <a:pt x="1218755" y="723392"/>
                    </a:lnTo>
                    <a:lnTo>
                      <a:pt x="1218920" y="723176"/>
                    </a:lnTo>
                    <a:lnTo>
                      <a:pt x="1222705" y="717956"/>
                    </a:lnTo>
                    <a:lnTo>
                      <a:pt x="1224026" y="716330"/>
                    </a:lnTo>
                    <a:lnTo>
                      <a:pt x="1226108" y="713778"/>
                    </a:lnTo>
                    <a:lnTo>
                      <a:pt x="1229639" y="707872"/>
                    </a:lnTo>
                    <a:close/>
                  </a:path>
                  <a:path w="1422400" h="760729">
                    <a:moveTo>
                      <a:pt x="1234567" y="547865"/>
                    </a:moveTo>
                    <a:lnTo>
                      <a:pt x="1229995" y="544436"/>
                    </a:lnTo>
                    <a:lnTo>
                      <a:pt x="1217650" y="552513"/>
                    </a:lnTo>
                    <a:lnTo>
                      <a:pt x="1212113" y="558990"/>
                    </a:lnTo>
                    <a:lnTo>
                      <a:pt x="1205750" y="565061"/>
                    </a:lnTo>
                    <a:lnTo>
                      <a:pt x="1205839" y="566775"/>
                    </a:lnTo>
                    <a:lnTo>
                      <a:pt x="1209497" y="568744"/>
                    </a:lnTo>
                    <a:lnTo>
                      <a:pt x="1212799" y="571106"/>
                    </a:lnTo>
                    <a:lnTo>
                      <a:pt x="1217612" y="571677"/>
                    </a:lnTo>
                    <a:lnTo>
                      <a:pt x="1220495" y="567372"/>
                    </a:lnTo>
                    <a:lnTo>
                      <a:pt x="1222565" y="554748"/>
                    </a:lnTo>
                    <a:lnTo>
                      <a:pt x="1224038" y="553262"/>
                    </a:lnTo>
                    <a:lnTo>
                      <a:pt x="1234008" y="554012"/>
                    </a:lnTo>
                    <a:lnTo>
                      <a:pt x="1234224" y="553847"/>
                    </a:lnTo>
                    <a:lnTo>
                      <a:pt x="1234567" y="547865"/>
                    </a:lnTo>
                    <a:close/>
                  </a:path>
                  <a:path w="1422400" h="760729">
                    <a:moveTo>
                      <a:pt x="1234630" y="444830"/>
                    </a:moveTo>
                    <a:lnTo>
                      <a:pt x="1233309" y="439470"/>
                    </a:lnTo>
                    <a:lnTo>
                      <a:pt x="1231709" y="435762"/>
                    </a:lnTo>
                    <a:lnTo>
                      <a:pt x="1230858" y="433362"/>
                    </a:lnTo>
                    <a:lnTo>
                      <a:pt x="1231938" y="425742"/>
                    </a:lnTo>
                    <a:lnTo>
                      <a:pt x="1230147" y="424116"/>
                    </a:lnTo>
                    <a:lnTo>
                      <a:pt x="1225080" y="428307"/>
                    </a:lnTo>
                    <a:lnTo>
                      <a:pt x="1221587" y="431203"/>
                    </a:lnTo>
                    <a:lnTo>
                      <a:pt x="1218184" y="434238"/>
                    </a:lnTo>
                    <a:lnTo>
                      <a:pt x="1214259" y="438454"/>
                    </a:lnTo>
                    <a:lnTo>
                      <a:pt x="1214145" y="441007"/>
                    </a:lnTo>
                    <a:lnTo>
                      <a:pt x="1215415" y="442988"/>
                    </a:lnTo>
                    <a:lnTo>
                      <a:pt x="1217663" y="442747"/>
                    </a:lnTo>
                    <a:lnTo>
                      <a:pt x="1222451" y="444195"/>
                    </a:lnTo>
                    <a:lnTo>
                      <a:pt x="1225778" y="445274"/>
                    </a:lnTo>
                    <a:lnTo>
                      <a:pt x="1230464" y="446938"/>
                    </a:lnTo>
                    <a:lnTo>
                      <a:pt x="1231785" y="447700"/>
                    </a:lnTo>
                    <a:lnTo>
                      <a:pt x="1233144" y="448348"/>
                    </a:lnTo>
                    <a:lnTo>
                      <a:pt x="1233563" y="446671"/>
                    </a:lnTo>
                    <a:lnTo>
                      <a:pt x="1234630" y="444830"/>
                    </a:lnTo>
                    <a:close/>
                  </a:path>
                  <a:path w="1422400" h="760729">
                    <a:moveTo>
                      <a:pt x="1258252" y="649287"/>
                    </a:moveTo>
                    <a:lnTo>
                      <a:pt x="1255268" y="649147"/>
                    </a:lnTo>
                    <a:lnTo>
                      <a:pt x="1252270" y="648716"/>
                    </a:lnTo>
                    <a:lnTo>
                      <a:pt x="1242999" y="649452"/>
                    </a:lnTo>
                    <a:lnTo>
                      <a:pt x="1236840" y="644652"/>
                    </a:lnTo>
                    <a:lnTo>
                      <a:pt x="1235976" y="636638"/>
                    </a:lnTo>
                    <a:lnTo>
                      <a:pt x="1234541" y="634479"/>
                    </a:lnTo>
                    <a:lnTo>
                      <a:pt x="1233639" y="632256"/>
                    </a:lnTo>
                    <a:lnTo>
                      <a:pt x="1232179" y="634720"/>
                    </a:lnTo>
                    <a:lnTo>
                      <a:pt x="1229499" y="637171"/>
                    </a:lnTo>
                    <a:lnTo>
                      <a:pt x="1229575" y="642607"/>
                    </a:lnTo>
                    <a:lnTo>
                      <a:pt x="1231036" y="646671"/>
                    </a:lnTo>
                    <a:lnTo>
                      <a:pt x="1238110" y="651891"/>
                    </a:lnTo>
                    <a:lnTo>
                      <a:pt x="1243812" y="654177"/>
                    </a:lnTo>
                    <a:lnTo>
                      <a:pt x="1249146" y="656983"/>
                    </a:lnTo>
                    <a:lnTo>
                      <a:pt x="1249845" y="656539"/>
                    </a:lnTo>
                    <a:lnTo>
                      <a:pt x="1250391" y="656323"/>
                    </a:lnTo>
                    <a:lnTo>
                      <a:pt x="1250810" y="655955"/>
                    </a:lnTo>
                    <a:lnTo>
                      <a:pt x="1258252" y="649287"/>
                    </a:lnTo>
                    <a:close/>
                  </a:path>
                  <a:path w="1422400" h="760729">
                    <a:moveTo>
                      <a:pt x="1288491" y="653630"/>
                    </a:moveTo>
                    <a:lnTo>
                      <a:pt x="1286573" y="652818"/>
                    </a:lnTo>
                    <a:lnTo>
                      <a:pt x="1285582" y="652030"/>
                    </a:lnTo>
                    <a:lnTo>
                      <a:pt x="1282306" y="653859"/>
                    </a:lnTo>
                    <a:lnTo>
                      <a:pt x="1276896" y="658228"/>
                    </a:lnTo>
                    <a:lnTo>
                      <a:pt x="1274483" y="663790"/>
                    </a:lnTo>
                    <a:lnTo>
                      <a:pt x="1275118" y="670217"/>
                    </a:lnTo>
                    <a:lnTo>
                      <a:pt x="1278902" y="677125"/>
                    </a:lnTo>
                    <a:lnTo>
                      <a:pt x="1279880" y="678395"/>
                    </a:lnTo>
                    <a:lnTo>
                      <a:pt x="1281950" y="678827"/>
                    </a:lnTo>
                    <a:lnTo>
                      <a:pt x="1283500" y="679627"/>
                    </a:lnTo>
                    <a:lnTo>
                      <a:pt x="1283944" y="677710"/>
                    </a:lnTo>
                    <a:lnTo>
                      <a:pt x="1285341" y="675309"/>
                    </a:lnTo>
                    <a:lnTo>
                      <a:pt x="1282153" y="668997"/>
                    </a:lnTo>
                    <a:lnTo>
                      <a:pt x="1281226" y="665035"/>
                    </a:lnTo>
                    <a:lnTo>
                      <a:pt x="1286802" y="661263"/>
                    </a:lnTo>
                    <a:lnTo>
                      <a:pt x="1288288" y="660273"/>
                    </a:lnTo>
                    <a:lnTo>
                      <a:pt x="1288338" y="656767"/>
                    </a:lnTo>
                    <a:lnTo>
                      <a:pt x="1288491" y="653630"/>
                    </a:lnTo>
                    <a:close/>
                  </a:path>
                  <a:path w="1422400" h="760729">
                    <a:moveTo>
                      <a:pt x="1310055" y="587908"/>
                    </a:moveTo>
                    <a:lnTo>
                      <a:pt x="1307846" y="585876"/>
                    </a:lnTo>
                    <a:lnTo>
                      <a:pt x="1306220" y="584123"/>
                    </a:lnTo>
                    <a:lnTo>
                      <a:pt x="1302778" y="581609"/>
                    </a:lnTo>
                    <a:lnTo>
                      <a:pt x="1285316" y="577443"/>
                    </a:lnTo>
                    <a:lnTo>
                      <a:pt x="1283576" y="577862"/>
                    </a:lnTo>
                    <a:lnTo>
                      <a:pt x="1281887" y="577977"/>
                    </a:lnTo>
                    <a:lnTo>
                      <a:pt x="1282153" y="579780"/>
                    </a:lnTo>
                    <a:lnTo>
                      <a:pt x="1281772" y="582510"/>
                    </a:lnTo>
                    <a:lnTo>
                      <a:pt x="1285659" y="585139"/>
                    </a:lnTo>
                    <a:lnTo>
                      <a:pt x="1289075" y="586282"/>
                    </a:lnTo>
                    <a:lnTo>
                      <a:pt x="1294193" y="588518"/>
                    </a:lnTo>
                    <a:lnTo>
                      <a:pt x="1296530" y="588797"/>
                    </a:lnTo>
                    <a:lnTo>
                      <a:pt x="1304226" y="595757"/>
                    </a:lnTo>
                    <a:lnTo>
                      <a:pt x="1305699" y="595579"/>
                    </a:lnTo>
                    <a:lnTo>
                      <a:pt x="1310055" y="587908"/>
                    </a:lnTo>
                    <a:close/>
                  </a:path>
                  <a:path w="1422400" h="760729">
                    <a:moveTo>
                      <a:pt x="1317104" y="365594"/>
                    </a:moveTo>
                    <a:lnTo>
                      <a:pt x="1307973" y="353441"/>
                    </a:lnTo>
                    <a:lnTo>
                      <a:pt x="1301203" y="353491"/>
                    </a:lnTo>
                    <a:lnTo>
                      <a:pt x="1300657" y="353796"/>
                    </a:lnTo>
                    <a:lnTo>
                      <a:pt x="1296974" y="355168"/>
                    </a:lnTo>
                    <a:lnTo>
                      <a:pt x="1297698" y="360527"/>
                    </a:lnTo>
                    <a:lnTo>
                      <a:pt x="1298130" y="365810"/>
                    </a:lnTo>
                    <a:lnTo>
                      <a:pt x="1304772" y="374154"/>
                    </a:lnTo>
                    <a:lnTo>
                      <a:pt x="1313637" y="373799"/>
                    </a:lnTo>
                    <a:lnTo>
                      <a:pt x="1317104" y="365594"/>
                    </a:lnTo>
                    <a:close/>
                  </a:path>
                  <a:path w="1422400" h="760729">
                    <a:moveTo>
                      <a:pt x="1362849" y="732256"/>
                    </a:moveTo>
                    <a:lnTo>
                      <a:pt x="1361198" y="730377"/>
                    </a:lnTo>
                    <a:lnTo>
                      <a:pt x="1359662" y="728383"/>
                    </a:lnTo>
                    <a:lnTo>
                      <a:pt x="1356004" y="724700"/>
                    </a:lnTo>
                    <a:lnTo>
                      <a:pt x="1353883" y="722985"/>
                    </a:lnTo>
                    <a:lnTo>
                      <a:pt x="1351965" y="721283"/>
                    </a:lnTo>
                    <a:lnTo>
                      <a:pt x="1347685" y="724319"/>
                    </a:lnTo>
                    <a:lnTo>
                      <a:pt x="1343812" y="726871"/>
                    </a:lnTo>
                    <a:lnTo>
                      <a:pt x="1338948" y="730732"/>
                    </a:lnTo>
                    <a:lnTo>
                      <a:pt x="1338338" y="732510"/>
                    </a:lnTo>
                    <a:lnTo>
                      <a:pt x="1337437" y="733920"/>
                    </a:lnTo>
                    <a:lnTo>
                      <a:pt x="1343406" y="735787"/>
                    </a:lnTo>
                    <a:lnTo>
                      <a:pt x="1345209" y="736219"/>
                    </a:lnTo>
                    <a:lnTo>
                      <a:pt x="1348854" y="737997"/>
                    </a:lnTo>
                    <a:lnTo>
                      <a:pt x="1350695" y="739292"/>
                    </a:lnTo>
                    <a:lnTo>
                      <a:pt x="1352613" y="740460"/>
                    </a:lnTo>
                    <a:lnTo>
                      <a:pt x="1355051" y="734466"/>
                    </a:lnTo>
                    <a:lnTo>
                      <a:pt x="1362849" y="732256"/>
                    </a:lnTo>
                    <a:close/>
                  </a:path>
                  <a:path w="1422400" h="760729">
                    <a:moveTo>
                      <a:pt x="1385951" y="227241"/>
                    </a:moveTo>
                    <a:lnTo>
                      <a:pt x="1385379" y="226415"/>
                    </a:lnTo>
                    <a:lnTo>
                      <a:pt x="1385049" y="226021"/>
                    </a:lnTo>
                    <a:lnTo>
                      <a:pt x="1383842" y="225348"/>
                    </a:lnTo>
                    <a:lnTo>
                      <a:pt x="1382687" y="224320"/>
                    </a:lnTo>
                    <a:lnTo>
                      <a:pt x="1375232" y="222758"/>
                    </a:lnTo>
                    <a:lnTo>
                      <a:pt x="1369047" y="221678"/>
                    </a:lnTo>
                    <a:lnTo>
                      <a:pt x="1362862" y="220510"/>
                    </a:lnTo>
                    <a:lnTo>
                      <a:pt x="1362367" y="228701"/>
                    </a:lnTo>
                    <a:lnTo>
                      <a:pt x="1361998" y="233616"/>
                    </a:lnTo>
                    <a:lnTo>
                      <a:pt x="1361363" y="234505"/>
                    </a:lnTo>
                    <a:lnTo>
                      <a:pt x="1362049" y="237210"/>
                    </a:lnTo>
                    <a:lnTo>
                      <a:pt x="1362849" y="239128"/>
                    </a:lnTo>
                    <a:lnTo>
                      <a:pt x="1363522" y="241071"/>
                    </a:lnTo>
                    <a:lnTo>
                      <a:pt x="1365554" y="239217"/>
                    </a:lnTo>
                    <a:lnTo>
                      <a:pt x="1368094" y="237693"/>
                    </a:lnTo>
                    <a:lnTo>
                      <a:pt x="1369415" y="235445"/>
                    </a:lnTo>
                    <a:lnTo>
                      <a:pt x="1370342" y="233883"/>
                    </a:lnTo>
                    <a:lnTo>
                      <a:pt x="1369593" y="231343"/>
                    </a:lnTo>
                    <a:lnTo>
                      <a:pt x="1369593" y="227406"/>
                    </a:lnTo>
                    <a:lnTo>
                      <a:pt x="1376654" y="234302"/>
                    </a:lnTo>
                    <a:lnTo>
                      <a:pt x="1381747" y="234124"/>
                    </a:lnTo>
                    <a:lnTo>
                      <a:pt x="1385951" y="227241"/>
                    </a:lnTo>
                    <a:close/>
                  </a:path>
                  <a:path w="1422400" h="760729">
                    <a:moveTo>
                      <a:pt x="1408874" y="552335"/>
                    </a:moveTo>
                    <a:lnTo>
                      <a:pt x="1404404" y="547738"/>
                    </a:lnTo>
                    <a:lnTo>
                      <a:pt x="1399819" y="543585"/>
                    </a:lnTo>
                    <a:lnTo>
                      <a:pt x="1395272" y="539369"/>
                    </a:lnTo>
                    <a:lnTo>
                      <a:pt x="1394460" y="540575"/>
                    </a:lnTo>
                    <a:lnTo>
                      <a:pt x="1392834" y="541934"/>
                    </a:lnTo>
                    <a:lnTo>
                      <a:pt x="1393024" y="542963"/>
                    </a:lnTo>
                    <a:lnTo>
                      <a:pt x="1393329" y="544664"/>
                    </a:lnTo>
                    <a:lnTo>
                      <a:pt x="1394790" y="546138"/>
                    </a:lnTo>
                    <a:lnTo>
                      <a:pt x="1396504" y="548868"/>
                    </a:lnTo>
                    <a:lnTo>
                      <a:pt x="1391793" y="550125"/>
                    </a:lnTo>
                    <a:lnTo>
                      <a:pt x="1387817" y="550926"/>
                    </a:lnTo>
                    <a:lnTo>
                      <a:pt x="1381798" y="553085"/>
                    </a:lnTo>
                    <a:lnTo>
                      <a:pt x="1379905" y="554748"/>
                    </a:lnTo>
                    <a:lnTo>
                      <a:pt x="1377848" y="556044"/>
                    </a:lnTo>
                    <a:lnTo>
                      <a:pt x="1380210" y="557009"/>
                    </a:lnTo>
                    <a:lnTo>
                      <a:pt x="1382496" y="558406"/>
                    </a:lnTo>
                    <a:lnTo>
                      <a:pt x="1386725" y="559117"/>
                    </a:lnTo>
                    <a:lnTo>
                      <a:pt x="1388732" y="557809"/>
                    </a:lnTo>
                    <a:lnTo>
                      <a:pt x="1395488" y="557479"/>
                    </a:lnTo>
                    <a:lnTo>
                      <a:pt x="1399844" y="550583"/>
                    </a:lnTo>
                    <a:lnTo>
                      <a:pt x="1405128" y="556602"/>
                    </a:lnTo>
                    <a:lnTo>
                      <a:pt x="1406385" y="555066"/>
                    </a:lnTo>
                    <a:lnTo>
                      <a:pt x="1408874" y="552335"/>
                    </a:lnTo>
                    <a:close/>
                  </a:path>
                  <a:path w="1422400" h="760729">
                    <a:moveTo>
                      <a:pt x="1421942" y="593102"/>
                    </a:moveTo>
                    <a:lnTo>
                      <a:pt x="1419529" y="583387"/>
                    </a:lnTo>
                    <a:lnTo>
                      <a:pt x="1412646" y="589826"/>
                    </a:lnTo>
                    <a:lnTo>
                      <a:pt x="1409547" y="593166"/>
                    </a:lnTo>
                    <a:lnTo>
                      <a:pt x="1408620" y="594169"/>
                    </a:lnTo>
                    <a:lnTo>
                      <a:pt x="1409090" y="596468"/>
                    </a:lnTo>
                    <a:lnTo>
                      <a:pt x="1408912" y="598170"/>
                    </a:lnTo>
                    <a:lnTo>
                      <a:pt x="1410398" y="597916"/>
                    </a:lnTo>
                    <a:lnTo>
                      <a:pt x="1412392" y="598195"/>
                    </a:lnTo>
                    <a:lnTo>
                      <a:pt x="1416253" y="594537"/>
                    </a:lnTo>
                    <a:lnTo>
                      <a:pt x="1419110" y="593204"/>
                    </a:lnTo>
                    <a:lnTo>
                      <a:pt x="1421942" y="593102"/>
                    </a:lnTo>
                    <a:close/>
                  </a:path>
                </a:pathLst>
              </a:custGeom>
              <a:solidFill>
                <a:srgbClr val="231F20">
                  <a:alpha val="10000"/>
                </a:srgbClr>
              </a:solidFill>
            </p:spPr>
            <p:txBody>
              <a:bodyPr wrap="square" lIns="0" tIns="0" rIns="0" bIns="0" rtlCol="0"/>
              <a:lstStyle/>
              <a:p>
                <a:endParaRPr/>
              </a:p>
            </p:txBody>
          </p:sp>
          <p:sp>
            <p:nvSpPr>
              <p:cNvPr id="145" name="object 216">
                <a:extLst>
                  <a:ext uri="{FF2B5EF4-FFF2-40B4-BE49-F238E27FC236}">
                    <a16:creationId xmlns:a16="http://schemas.microsoft.com/office/drawing/2014/main" id="{46B2A867-A7E9-4498-FAB7-4929AC26E29B}"/>
                  </a:ext>
                </a:extLst>
              </p:cNvPr>
              <p:cNvSpPr/>
              <p:nvPr/>
            </p:nvSpPr>
            <p:spPr>
              <a:xfrm>
                <a:off x="4219524" y="7908036"/>
                <a:ext cx="1329690" cy="602615"/>
              </a:xfrm>
              <a:custGeom>
                <a:avLst/>
                <a:gdLst/>
                <a:ahLst/>
                <a:cxnLst/>
                <a:rect l="l" t="t" r="r" b="b"/>
                <a:pathLst>
                  <a:path w="1329689" h="602615">
                    <a:moveTo>
                      <a:pt x="20866" y="24384"/>
                    </a:moveTo>
                    <a:lnTo>
                      <a:pt x="17780" y="20916"/>
                    </a:lnTo>
                    <a:lnTo>
                      <a:pt x="14719" y="17373"/>
                    </a:lnTo>
                    <a:lnTo>
                      <a:pt x="10896" y="16179"/>
                    </a:lnTo>
                    <a:lnTo>
                      <a:pt x="5537" y="19786"/>
                    </a:lnTo>
                    <a:lnTo>
                      <a:pt x="4114" y="21323"/>
                    </a:lnTo>
                    <a:lnTo>
                      <a:pt x="1866" y="22085"/>
                    </a:lnTo>
                    <a:lnTo>
                      <a:pt x="0" y="23202"/>
                    </a:lnTo>
                    <a:lnTo>
                      <a:pt x="1968" y="24866"/>
                    </a:lnTo>
                    <a:lnTo>
                      <a:pt x="3746" y="26924"/>
                    </a:lnTo>
                    <a:lnTo>
                      <a:pt x="5829" y="28308"/>
                    </a:lnTo>
                    <a:lnTo>
                      <a:pt x="10680" y="26581"/>
                    </a:lnTo>
                    <a:lnTo>
                      <a:pt x="15570" y="25374"/>
                    </a:lnTo>
                    <a:lnTo>
                      <a:pt x="20421" y="24853"/>
                    </a:lnTo>
                    <a:lnTo>
                      <a:pt x="20421" y="24345"/>
                    </a:lnTo>
                    <a:lnTo>
                      <a:pt x="20586" y="24345"/>
                    </a:lnTo>
                    <a:lnTo>
                      <a:pt x="20866" y="24384"/>
                    </a:lnTo>
                    <a:close/>
                  </a:path>
                  <a:path w="1329689" h="602615">
                    <a:moveTo>
                      <a:pt x="91452" y="6870"/>
                    </a:moveTo>
                    <a:lnTo>
                      <a:pt x="90982" y="6159"/>
                    </a:lnTo>
                    <a:lnTo>
                      <a:pt x="90563" y="5397"/>
                    </a:lnTo>
                    <a:lnTo>
                      <a:pt x="90119" y="4686"/>
                    </a:lnTo>
                    <a:lnTo>
                      <a:pt x="84226" y="2959"/>
                    </a:lnTo>
                    <a:lnTo>
                      <a:pt x="78371" y="1422"/>
                    </a:lnTo>
                    <a:lnTo>
                      <a:pt x="72542" y="0"/>
                    </a:lnTo>
                    <a:lnTo>
                      <a:pt x="74079" y="3835"/>
                    </a:lnTo>
                    <a:lnTo>
                      <a:pt x="75844" y="7404"/>
                    </a:lnTo>
                    <a:lnTo>
                      <a:pt x="76987" y="9944"/>
                    </a:lnTo>
                    <a:lnTo>
                      <a:pt x="82080" y="9613"/>
                    </a:lnTo>
                    <a:lnTo>
                      <a:pt x="84912" y="9664"/>
                    </a:lnTo>
                    <a:lnTo>
                      <a:pt x="87655" y="9169"/>
                    </a:lnTo>
                    <a:lnTo>
                      <a:pt x="89027" y="8928"/>
                    </a:lnTo>
                    <a:lnTo>
                      <a:pt x="90195" y="7670"/>
                    </a:lnTo>
                    <a:lnTo>
                      <a:pt x="91452" y="6870"/>
                    </a:lnTo>
                    <a:close/>
                  </a:path>
                  <a:path w="1329689" h="602615">
                    <a:moveTo>
                      <a:pt x="145732" y="45783"/>
                    </a:moveTo>
                    <a:lnTo>
                      <a:pt x="145351" y="40792"/>
                    </a:lnTo>
                    <a:lnTo>
                      <a:pt x="144856" y="38265"/>
                    </a:lnTo>
                    <a:lnTo>
                      <a:pt x="143090" y="33413"/>
                    </a:lnTo>
                    <a:lnTo>
                      <a:pt x="141681" y="29108"/>
                    </a:lnTo>
                    <a:lnTo>
                      <a:pt x="137414" y="28968"/>
                    </a:lnTo>
                    <a:lnTo>
                      <a:pt x="134404" y="31051"/>
                    </a:lnTo>
                    <a:lnTo>
                      <a:pt x="131419" y="32232"/>
                    </a:lnTo>
                    <a:lnTo>
                      <a:pt x="137833" y="39509"/>
                    </a:lnTo>
                    <a:lnTo>
                      <a:pt x="137617" y="40081"/>
                    </a:lnTo>
                    <a:lnTo>
                      <a:pt x="137515" y="40614"/>
                    </a:lnTo>
                    <a:lnTo>
                      <a:pt x="136969" y="43205"/>
                    </a:lnTo>
                    <a:lnTo>
                      <a:pt x="135280" y="47485"/>
                    </a:lnTo>
                    <a:lnTo>
                      <a:pt x="138620" y="49834"/>
                    </a:lnTo>
                    <a:lnTo>
                      <a:pt x="142125" y="50050"/>
                    </a:lnTo>
                    <a:lnTo>
                      <a:pt x="145211" y="50876"/>
                    </a:lnTo>
                    <a:lnTo>
                      <a:pt x="145338" y="48336"/>
                    </a:lnTo>
                    <a:lnTo>
                      <a:pt x="145732" y="45783"/>
                    </a:lnTo>
                    <a:close/>
                  </a:path>
                  <a:path w="1329689" h="602615">
                    <a:moveTo>
                      <a:pt x="163360" y="123596"/>
                    </a:moveTo>
                    <a:lnTo>
                      <a:pt x="161086" y="120192"/>
                    </a:lnTo>
                    <a:lnTo>
                      <a:pt x="159778" y="120053"/>
                    </a:lnTo>
                    <a:lnTo>
                      <a:pt x="157873" y="119862"/>
                    </a:lnTo>
                    <a:lnTo>
                      <a:pt x="155816" y="121285"/>
                    </a:lnTo>
                    <a:lnTo>
                      <a:pt x="154393" y="121818"/>
                    </a:lnTo>
                    <a:lnTo>
                      <a:pt x="153365" y="119240"/>
                    </a:lnTo>
                    <a:lnTo>
                      <a:pt x="152603" y="117157"/>
                    </a:lnTo>
                    <a:lnTo>
                      <a:pt x="151511" y="115062"/>
                    </a:lnTo>
                    <a:lnTo>
                      <a:pt x="148501" y="115824"/>
                    </a:lnTo>
                    <a:lnTo>
                      <a:pt x="147548" y="119646"/>
                    </a:lnTo>
                    <a:lnTo>
                      <a:pt x="146824" y="122936"/>
                    </a:lnTo>
                    <a:lnTo>
                      <a:pt x="147243" y="129959"/>
                    </a:lnTo>
                    <a:lnTo>
                      <a:pt x="148412" y="133769"/>
                    </a:lnTo>
                    <a:lnTo>
                      <a:pt x="149186" y="137617"/>
                    </a:lnTo>
                    <a:lnTo>
                      <a:pt x="149580" y="138112"/>
                    </a:lnTo>
                    <a:lnTo>
                      <a:pt x="158813" y="128689"/>
                    </a:lnTo>
                    <a:lnTo>
                      <a:pt x="163360" y="123596"/>
                    </a:lnTo>
                    <a:close/>
                  </a:path>
                  <a:path w="1329689" h="602615">
                    <a:moveTo>
                      <a:pt x="168846" y="400291"/>
                    </a:moveTo>
                    <a:lnTo>
                      <a:pt x="163677" y="394957"/>
                    </a:lnTo>
                    <a:lnTo>
                      <a:pt x="159473" y="389712"/>
                    </a:lnTo>
                    <a:lnTo>
                      <a:pt x="165468" y="384987"/>
                    </a:lnTo>
                    <a:lnTo>
                      <a:pt x="165061" y="381749"/>
                    </a:lnTo>
                    <a:lnTo>
                      <a:pt x="162001" y="381939"/>
                    </a:lnTo>
                    <a:lnTo>
                      <a:pt x="157073" y="381177"/>
                    </a:lnTo>
                    <a:lnTo>
                      <a:pt x="156197" y="382524"/>
                    </a:lnTo>
                    <a:lnTo>
                      <a:pt x="156845" y="390563"/>
                    </a:lnTo>
                    <a:lnTo>
                      <a:pt x="157314" y="398792"/>
                    </a:lnTo>
                    <a:lnTo>
                      <a:pt x="157619" y="407238"/>
                    </a:lnTo>
                    <a:lnTo>
                      <a:pt x="157988" y="408660"/>
                    </a:lnTo>
                    <a:lnTo>
                      <a:pt x="159410" y="408127"/>
                    </a:lnTo>
                    <a:lnTo>
                      <a:pt x="161277" y="408000"/>
                    </a:lnTo>
                    <a:lnTo>
                      <a:pt x="162242" y="407009"/>
                    </a:lnTo>
                    <a:lnTo>
                      <a:pt x="168846" y="400291"/>
                    </a:lnTo>
                    <a:close/>
                  </a:path>
                  <a:path w="1329689" h="602615">
                    <a:moveTo>
                      <a:pt x="185089" y="560209"/>
                    </a:moveTo>
                    <a:lnTo>
                      <a:pt x="171399" y="556793"/>
                    </a:lnTo>
                    <a:lnTo>
                      <a:pt x="170395" y="558266"/>
                    </a:lnTo>
                    <a:lnTo>
                      <a:pt x="171792" y="563168"/>
                    </a:lnTo>
                    <a:lnTo>
                      <a:pt x="173329" y="568007"/>
                    </a:lnTo>
                    <a:lnTo>
                      <a:pt x="175094" y="572693"/>
                    </a:lnTo>
                    <a:lnTo>
                      <a:pt x="178168" y="568883"/>
                    </a:lnTo>
                    <a:lnTo>
                      <a:pt x="185089" y="560209"/>
                    </a:lnTo>
                    <a:close/>
                  </a:path>
                  <a:path w="1329689" h="602615">
                    <a:moveTo>
                      <a:pt x="197040" y="333984"/>
                    </a:moveTo>
                    <a:lnTo>
                      <a:pt x="195440" y="332587"/>
                    </a:lnTo>
                    <a:lnTo>
                      <a:pt x="189979" y="333590"/>
                    </a:lnTo>
                    <a:lnTo>
                      <a:pt x="185229" y="334784"/>
                    </a:lnTo>
                    <a:lnTo>
                      <a:pt x="182283" y="335457"/>
                    </a:lnTo>
                    <a:lnTo>
                      <a:pt x="174269" y="331597"/>
                    </a:lnTo>
                    <a:lnTo>
                      <a:pt x="174434" y="334784"/>
                    </a:lnTo>
                    <a:lnTo>
                      <a:pt x="174078" y="338124"/>
                    </a:lnTo>
                    <a:lnTo>
                      <a:pt x="175425" y="342709"/>
                    </a:lnTo>
                    <a:lnTo>
                      <a:pt x="178435" y="345071"/>
                    </a:lnTo>
                    <a:lnTo>
                      <a:pt x="184975" y="342950"/>
                    </a:lnTo>
                    <a:lnTo>
                      <a:pt x="190220" y="340525"/>
                    </a:lnTo>
                    <a:lnTo>
                      <a:pt x="196316" y="337604"/>
                    </a:lnTo>
                    <a:lnTo>
                      <a:pt x="196951" y="335813"/>
                    </a:lnTo>
                    <a:lnTo>
                      <a:pt x="197002" y="334632"/>
                    </a:lnTo>
                    <a:lnTo>
                      <a:pt x="197040" y="333984"/>
                    </a:lnTo>
                    <a:close/>
                  </a:path>
                  <a:path w="1329689" h="602615">
                    <a:moveTo>
                      <a:pt x="207060" y="329984"/>
                    </a:moveTo>
                    <a:lnTo>
                      <a:pt x="200037" y="322643"/>
                    </a:lnTo>
                    <a:lnTo>
                      <a:pt x="196227" y="320878"/>
                    </a:lnTo>
                    <a:lnTo>
                      <a:pt x="193103" y="319417"/>
                    </a:lnTo>
                    <a:lnTo>
                      <a:pt x="188988" y="320078"/>
                    </a:lnTo>
                    <a:lnTo>
                      <a:pt x="183464" y="319646"/>
                    </a:lnTo>
                    <a:lnTo>
                      <a:pt x="183591" y="322567"/>
                    </a:lnTo>
                    <a:lnTo>
                      <a:pt x="182956" y="325843"/>
                    </a:lnTo>
                    <a:lnTo>
                      <a:pt x="184785" y="329120"/>
                    </a:lnTo>
                    <a:lnTo>
                      <a:pt x="189115" y="327621"/>
                    </a:lnTo>
                    <a:lnTo>
                      <a:pt x="194856" y="329184"/>
                    </a:lnTo>
                    <a:lnTo>
                      <a:pt x="197967" y="331076"/>
                    </a:lnTo>
                    <a:lnTo>
                      <a:pt x="202806" y="333146"/>
                    </a:lnTo>
                    <a:lnTo>
                      <a:pt x="204470" y="333641"/>
                    </a:lnTo>
                    <a:lnTo>
                      <a:pt x="206121" y="334213"/>
                    </a:lnTo>
                    <a:lnTo>
                      <a:pt x="206197" y="332473"/>
                    </a:lnTo>
                    <a:lnTo>
                      <a:pt x="207060" y="329984"/>
                    </a:lnTo>
                    <a:close/>
                  </a:path>
                  <a:path w="1329689" h="602615">
                    <a:moveTo>
                      <a:pt x="242150" y="254152"/>
                    </a:moveTo>
                    <a:lnTo>
                      <a:pt x="242062" y="249351"/>
                    </a:lnTo>
                    <a:lnTo>
                      <a:pt x="236524" y="245618"/>
                    </a:lnTo>
                    <a:lnTo>
                      <a:pt x="233603" y="244805"/>
                    </a:lnTo>
                    <a:lnTo>
                      <a:pt x="230708" y="243522"/>
                    </a:lnTo>
                    <a:lnTo>
                      <a:pt x="226479" y="243370"/>
                    </a:lnTo>
                    <a:lnTo>
                      <a:pt x="225094" y="245757"/>
                    </a:lnTo>
                    <a:lnTo>
                      <a:pt x="223761" y="247040"/>
                    </a:lnTo>
                    <a:lnTo>
                      <a:pt x="227672" y="251079"/>
                    </a:lnTo>
                    <a:lnTo>
                      <a:pt x="230974" y="257124"/>
                    </a:lnTo>
                    <a:lnTo>
                      <a:pt x="235699" y="258622"/>
                    </a:lnTo>
                    <a:lnTo>
                      <a:pt x="240652" y="260184"/>
                    </a:lnTo>
                    <a:lnTo>
                      <a:pt x="242150" y="254152"/>
                    </a:lnTo>
                    <a:close/>
                  </a:path>
                  <a:path w="1329689" h="602615">
                    <a:moveTo>
                      <a:pt x="243344" y="116255"/>
                    </a:moveTo>
                    <a:lnTo>
                      <a:pt x="242570" y="113995"/>
                    </a:lnTo>
                    <a:lnTo>
                      <a:pt x="242100" y="111569"/>
                    </a:lnTo>
                    <a:lnTo>
                      <a:pt x="239128" y="106400"/>
                    </a:lnTo>
                    <a:lnTo>
                      <a:pt x="232638" y="105740"/>
                    </a:lnTo>
                    <a:lnTo>
                      <a:pt x="235966" y="99923"/>
                    </a:lnTo>
                    <a:lnTo>
                      <a:pt x="234188" y="99796"/>
                    </a:lnTo>
                    <a:lnTo>
                      <a:pt x="231584" y="98869"/>
                    </a:lnTo>
                    <a:lnTo>
                      <a:pt x="230822" y="99695"/>
                    </a:lnTo>
                    <a:lnTo>
                      <a:pt x="228993" y="101663"/>
                    </a:lnTo>
                    <a:lnTo>
                      <a:pt x="227507" y="104317"/>
                    </a:lnTo>
                    <a:lnTo>
                      <a:pt x="226174" y="109905"/>
                    </a:lnTo>
                    <a:lnTo>
                      <a:pt x="226555" y="113144"/>
                    </a:lnTo>
                    <a:lnTo>
                      <a:pt x="226453" y="116281"/>
                    </a:lnTo>
                    <a:lnTo>
                      <a:pt x="234810" y="112217"/>
                    </a:lnTo>
                    <a:lnTo>
                      <a:pt x="235038" y="112356"/>
                    </a:lnTo>
                    <a:lnTo>
                      <a:pt x="236118" y="113233"/>
                    </a:lnTo>
                    <a:lnTo>
                      <a:pt x="239306" y="114731"/>
                    </a:lnTo>
                    <a:lnTo>
                      <a:pt x="241338" y="115455"/>
                    </a:lnTo>
                    <a:lnTo>
                      <a:pt x="243344" y="116255"/>
                    </a:lnTo>
                    <a:close/>
                  </a:path>
                  <a:path w="1329689" h="602615">
                    <a:moveTo>
                      <a:pt x="243890" y="61163"/>
                    </a:moveTo>
                    <a:lnTo>
                      <a:pt x="241757" y="60058"/>
                    </a:lnTo>
                    <a:lnTo>
                      <a:pt x="237490" y="61201"/>
                    </a:lnTo>
                    <a:lnTo>
                      <a:pt x="233197" y="62103"/>
                    </a:lnTo>
                    <a:lnTo>
                      <a:pt x="228866" y="62687"/>
                    </a:lnTo>
                    <a:lnTo>
                      <a:pt x="228688" y="65405"/>
                    </a:lnTo>
                    <a:lnTo>
                      <a:pt x="228854" y="68199"/>
                    </a:lnTo>
                    <a:lnTo>
                      <a:pt x="229057" y="70954"/>
                    </a:lnTo>
                    <a:lnTo>
                      <a:pt x="229146" y="72161"/>
                    </a:lnTo>
                    <a:lnTo>
                      <a:pt x="229717" y="73926"/>
                    </a:lnTo>
                    <a:lnTo>
                      <a:pt x="231533" y="74752"/>
                    </a:lnTo>
                    <a:lnTo>
                      <a:pt x="233591" y="74358"/>
                    </a:lnTo>
                    <a:lnTo>
                      <a:pt x="237464" y="69811"/>
                    </a:lnTo>
                    <a:lnTo>
                      <a:pt x="240360" y="65786"/>
                    </a:lnTo>
                    <a:lnTo>
                      <a:pt x="243890" y="61163"/>
                    </a:lnTo>
                    <a:close/>
                  </a:path>
                  <a:path w="1329689" h="602615">
                    <a:moveTo>
                      <a:pt x="270217" y="136740"/>
                    </a:moveTo>
                    <a:lnTo>
                      <a:pt x="269506" y="133286"/>
                    </a:lnTo>
                    <a:lnTo>
                      <a:pt x="269494" y="130022"/>
                    </a:lnTo>
                    <a:lnTo>
                      <a:pt x="266420" y="130175"/>
                    </a:lnTo>
                    <a:lnTo>
                      <a:pt x="263245" y="129921"/>
                    </a:lnTo>
                    <a:lnTo>
                      <a:pt x="257289" y="131254"/>
                    </a:lnTo>
                    <a:lnTo>
                      <a:pt x="254393" y="132638"/>
                    </a:lnTo>
                    <a:lnTo>
                      <a:pt x="251079" y="134454"/>
                    </a:lnTo>
                    <a:lnTo>
                      <a:pt x="251282" y="137655"/>
                    </a:lnTo>
                    <a:lnTo>
                      <a:pt x="253923" y="138049"/>
                    </a:lnTo>
                    <a:lnTo>
                      <a:pt x="256489" y="138176"/>
                    </a:lnTo>
                    <a:lnTo>
                      <a:pt x="259346" y="138366"/>
                    </a:lnTo>
                    <a:lnTo>
                      <a:pt x="261823" y="147332"/>
                    </a:lnTo>
                    <a:lnTo>
                      <a:pt x="264312" y="148259"/>
                    </a:lnTo>
                    <a:lnTo>
                      <a:pt x="266052" y="145453"/>
                    </a:lnTo>
                    <a:lnTo>
                      <a:pt x="268465" y="142811"/>
                    </a:lnTo>
                    <a:lnTo>
                      <a:pt x="270217" y="136740"/>
                    </a:lnTo>
                    <a:close/>
                  </a:path>
                  <a:path w="1329689" h="602615">
                    <a:moveTo>
                      <a:pt x="287515" y="104952"/>
                    </a:moveTo>
                    <a:lnTo>
                      <a:pt x="286829" y="103289"/>
                    </a:lnTo>
                    <a:lnTo>
                      <a:pt x="286473" y="101612"/>
                    </a:lnTo>
                    <a:lnTo>
                      <a:pt x="284784" y="102209"/>
                    </a:lnTo>
                    <a:lnTo>
                      <a:pt x="273685" y="118986"/>
                    </a:lnTo>
                    <a:lnTo>
                      <a:pt x="273227" y="122453"/>
                    </a:lnTo>
                    <a:lnTo>
                      <a:pt x="273189" y="122707"/>
                    </a:lnTo>
                    <a:lnTo>
                      <a:pt x="275729" y="123698"/>
                    </a:lnTo>
                    <a:lnTo>
                      <a:pt x="277456" y="121119"/>
                    </a:lnTo>
                    <a:lnTo>
                      <a:pt x="278866" y="118567"/>
                    </a:lnTo>
                    <a:lnTo>
                      <a:pt x="280454" y="115811"/>
                    </a:lnTo>
                    <a:lnTo>
                      <a:pt x="286588" y="118389"/>
                    </a:lnTo>
                    <a:lnTo>
                      <a:pt x="286473" y="116281"/>
                    </a:lnTo>
                    <a:lnTo>
                      <a:pt x="286156" y="114147"/>
                    </a:lnTo>
                    <a:lnTo>
                      <a:pt x="286448" y="110223"/>
                    </a:lnTo>
                    <a:lnTo>
                      <a:pt x="287401" y="108445"/>
                    </a:lnTo>
                    <a:lnTo>
                      <a:pt x="287515" y="104952"/>
                    </a:lnTo>
                    <a:close/>
                  </a:path>
                  <a:path w="1329689" h="602615">
                    <a:moveTo>
                      <a:pt x="386295" y="148996"/>
                    </a:moveTo>
                    <a:lnTo>
                      <a:pt x="381419" y="144894"/>
                    </a:lnTo>
                    <a:lnTo>
                      <a:pt x="377850" y="141262"/>
                    </a:lnTo>
                    <a:lnTo>
                      <a:pt x="372732" y="138430"/>
                    </a:lnTo>
                    <a:lnTo>
                      <a:pt x="367004" y="144360"/>
                    </a:lnTo>
                    <a:lnTo>
                      <a:pt x="370484" y="149225"/>
                    </a:lnTo>
                    <a:lnTo>
                      <a:pt x="374357" y="153289"/>
                    </a:lnTo>
                    <a:lnTo>
                      <a:pt x="378079" y="157467"/>
                    </a:lnTo>
                    <a:lnTo>
                      <a:pt x="386295" y="148996"/>
                    </a:lnTo>
                    <a:close/>
                  </a:path>
                  <a:path w="1329689" h="602615">
                    <a:moveTo>
                      <a:pt x="437438" y="67233"/>
                    </a:moveTo>
                    <a:lnTo>
                      <a:pt x="437045" y="66713"/>
                    </a:lnTo>
                    <a:lnTo>
                      <a:pt x="420827" y="57416"/>
                    </a:lnTo>
                    <a:lnTo>
                      <a:pt x="418236" y="60921"/>
                    </a:lnTo>
                    <a:lnTo>
                      <a:pt x="415391" y="64033"/>
                    </a:lnTo>
                    <a:lnTo>
                      <a:pt x="413016" y="68795"/>
                    </a:lnTo>
                    <a:lnTo>
                      <a:pt x="415264" y="73025"/>
                    </a:lnTo>
                    <a:lnTo>
                      <a:pt x="422529" y="72631"/>
                    </a:lnTo>
                    <a:lnTo>
                      <a:pt x="428967" y="71716"/>
                    </a:lnTo>
                    <a:lnTo>
                      <a:pt x="436206" y="70485"/>
                    </a:lnTo>
                    <a:lnTo>
                      <a:pt x="436740" y="68402"/>
                    </a:lnTo>
                    <a:lnTo>
                      <a:pt x="437438" y="67233"/>
                    </a:lnTo>
                    <a:close/>
                  </a:path>
                  <a:path w="1329689" h="602615">
                    <a:moveTo>
                      <a:pt x="444423" y="199047"/>
                    </a:moveTo>
                    <a:lnTo>
                      <a:pt x="437273" y="198208"/>
                    </a:lnTo>
                    <a:lnTo>
                      <a:pt x="438581" y="196824"/>
                    </a:lnTo>
                    <a:lnTo>
                      <a:pt x="434238" y="193802"/>
                    </a:lnTo>
                    <a:lnTo>
                      <a:pt x="430009" y="190627"/>
                    </a:lnTo>
                    <a:lnTo>
                      <a:pt x="425500" y="187896"/>
                    </a:lnTo>
                    <a:lnTo>
                      <a:pt x="424599" y="187350"/>
                    </a:lnTo>
                    <a:lnTo>
                      <a:pt x="422668" y="188556"/>
                    </a:lnTo>
                    <a:lnTo>
                      <a:pt x="421208" y="188950"/>
                    </a:lnTo>
                    <a:lnTo>
                      <a:pt x="421627" y="190411"/>
                    </a:lnTo>
                    <a:lnTo>
                      <a:pt x="421665" y="192201"/>
                    </a:lnTo>
                    <a:lnTo>
                      <a:pt x="425462" y="197053"/>
                    </a:lnTo>
                    <a:lnTo>
                      <a:pt x="428205" y="201256"/>
                    </a:lnTo>
                    <a:lnTo>
                      <a:pt x="434060" y="205346"/>
                    </a:lnTo>
                    <a:lnTo>
                      <a:pt x="438188" y="204558"/>
                    </a:lnTo>
                    <a:lnTo>
                      <a:pt x="442544" y="203390"/>
                    </a:lnTo>
                    <a:lnTo>
                      <a:pt x="443344" y="200685"/>
                    </a:lnTo>
                    <a:lnTo>
                      <a:pt x="444423" y="199047"/>
                    </a:lnTo>
                    <a:close/>
                  </a:path>
                  <a:path w="1329689" h="602615">
                    <a:moveTo>
                      <a:pt x="458749" y="93014"/>
                    </a:moveTo>
                    <a:lnTo>
                      <a:pt x="458000" y="88696"/>
                    </a:lnTo>
                    <a:lnTo>
                      <a:pt x="456704" y="84785"/>
                    </a:lnTo>
                    <a:lnTo>
                      <a:pt x="452907" y="84353"/>
                    </a:lnTo>
                    <a:lnTo>
                      <a:pt x="449021" y="84709"/>
                    </a:lnTo>
                    <a:lnTo>
                      <a:pt x="447421" y="86233"/>
                    </a:lnTo>
                    <a:lnTo>
                      <a:pt x="445757" y="87160"/>
                    </a:lnTo>
                    <a:lnTo>
                      <a:pt x="445528" y="87337"/>
                    </a:lnTo>
                    <a:lnTo>
                      <a:pt x="444703" y="88811"/>
                    </a:lnTo>
                    <a:lnTo>
                      <a:pt x="444207" y="90690"/>
                    </a:lnTo>
                    <a:lnTo>
                      <a:pt x="441502" y="92684"/>
                    </a:lnTo>
                    <a:lnTo>
                      <a:pt x="439432" y="92913"/>
                    </a:lnTo>
                    <a:lnTo>
                      <a:pt x="437603" y="93510"/>
                    </a:lnTo>
                    <a:lnTo>
                      <a:pt x="439077" y="94881"/>
                    </a:lnTo>
                    <a:lnTo>
                      <a:pt x="440855" y="96037"/>
                    </a:lnTo>
                    <a:lnTo>
                      <a:pt x="443280" y="99745"/>
                    </a:lnTo>
                    <a:lnTo>
                      <a:pt x="444042" y="102196"/>
                    </a:lnTo>
                    <a:lnTo>
                      <a:pt x="445084" y="104482"/>
                    </a:lnTo>
                    <a:lnTo>
                      <a:pt x="450723" y="99402"/>
                    </a:lnTo>
                    <a:lnTo>
                      <a:pt x="454964" y="97942"/>
                    </a:lnTo>
                    <a:lnTo>
                      <a:pt x="458749" y="93014"/>
                    </a:lnTo>
                    <a:close/>
                  </a:path>
                  <a:path w="1329689" h="602615">
                    <a:moveTo>
                      <a:pt x="479082" y="227380"/>
                    </a:moveTo>
                    <a:lnTo>
                      <a:pt x="475678" y="223431"/>
                    </a:lnTo>
                    <a:lnTo>
                      <a:pt x="472541" y="219202"/>
                    </a:lnTo>
                    <a:lnTo>
                      <a:pt x="469747" y="214680"/>
                    </a:lnTo>
                    <a:lnTo>
                      <a:pt x="468807" y="214757"/>
                    </a:lnTo>
                    <a:lnTo>
                      <a:pt x="467448" y="216065"/>
                    </a:lnTo>
                    <a:lnTo>
                      <a:pt x="466305" y="216725"/>
                    </a:lnTo>
                    <a:lnTo>
                      <a:pt x="468452" y="219684"/>
                    </a:lnTo>
                    <a:lnTo>
                      <a:pt x="468680" y="224421"/>
                    </a:lnTo>
                    <a:lnTo>
                      <a:pt x="467804" y="228193"/>
                    </a:lnTo>
                    <a:lnTo>
                      <a:pt x="471601" y="231394"/>
                    </a:lnTo>
                    <a:lnTo>
                      <a:pt x="475361" y="231902"/>
                    </a:lnTo>
                    <a:lnTo>
                      <a:pt x="478586" y="233057"/>
                    </a:lnTo>
                    <a:lnTo>
                      <a:pt x="478739" y="231165"/>
                    </a:lnTo>
                    <a:lnTo>
                      <a:pt x="478967" y="229273"/>
                    </a:lnTo>
                    <a:lnTo>
                      <a:pt x="479082" y="227380"/>
                    </a:lnTo>
                    <a:close/>
                  </a:path>
                  <a:path w="1329689" h="602615">
                    <a:moveTo>
                      <a:pt x="486727" y="278714"/>
                    </a:moveTo>
                    <a:lnTo>
                      <a:pt x="485089" y="273951"/>
                    </a:lnTo>
                    <a:lnTo>
                      <a:pt x="478866" y="266776"/>
                    </a:lnTo>
                    <a:lnTo>
                      <a:pt x="476491" y="268414"/>
                    </a:lnTo>
                    <a:lnTo>
                      <a:pt x="473697" y="269697"/>
                    </a:lnTo>
                    <a:lnTo>
                      <a:pt x="471881" y="271805"/>
                    </a:lnTo>
                    <a:lnTo>
                      <a:pt x="470890" y="272948"/>
                    </a:lnTo>
                    <a:lnTo>
                      <a:pt x="470801" y="275971"/>
                    </a:lnTo>
                    <a:lnTo>
                      <a:pt x="473278" y="280111"/>
                    </a:lnTo>
                    <a:lnTo>
                      <a:pt x="475830" y="282346"/>
                    </a:lnTo>
                    <a:lnTo>
                      <a:pt x="478574" y="285445"/>
                    </a:lnTo>
                    <a:lnTo>
                      <a:pt x="484365" y="282181"/>
                    </a:lnTo>
                    <a:lnTo>
                      <a:pt x="486727" y="278714"/>
                    </a:lnTo>
                    <a:close/>
                  </a:path>
                  <a:path w="1329689" h="602615">
                    <a:moveTo>
                      <a:pt x="545020" y="440347"/>
                    </a:moveTo>
                    <a:lnTo>
                      <a:pt x="544487" y="437870"/>
                    </a:lnTo>
                    <a:lnTo>
                      <a:pt x="544614" y="436181"/>
                    </a:lnTo>
                    <a:lnTo>
                      <a:pt x="543267" y="436410"/>
                    </a:lnTo>
                    <a:lnTo>
                      <a:pt x="541820" y="436435"/>
                    </a:lnTo>
                    <a:lnTo>
                      <a:pt x="540600" y="436930"/>
                    </a:lnTo>
                    <a:lnTo>
                      <a:pt x="541108" y="438861"/>
                    </a:lnTo>
                    <a:lnTo>
                      <a:pt x="541642" y="440753"/>
                    </a:lnTo>
                    <a:lnTo>
                      <a:pt x="542124" y="442696"/>
                    </a:lnTo>
                    <a:lnTo>
                      <a:pt x="542772" y="442163"/>
                    </a:lnTo>
                    <a:lnTo>
                      <a:pt x="543471" y="441655"/>
                    </a:lnTo>
                    <a:lnTo>
                      <a:pt x="545020" y="440347"/>
                    </a:lnTo>
                    <a:close/>
                  </a:path>
                  <a:path w="1329689" h="602615">
                    <a:moveTo>
                      <a:pt x="634873" y="467296"/>
                    </a:moveTo>
                    <a:lnTo>
                      <a:pt x="633603" y="466064"/>
                    </a:lnTo>
                    <a:lnTo>
                      <a:pt x="632548" y="464273"/>
                    </a:lnTo>
                    <a:lnTo>
                      <a:pt x="631024" y="463689"/>
                    </a:lnTo>
                    <a:lnTo>
                      <a:pt x="627227" y="462254"/>
                    </a:lnTo>
                    <a:lnTo>
                      <a:pt x="623112" y="461606"/>
                    </a:lnTo>
                    <a:lnTo>
                      <a:pt x="617385" y="459384"/>
                    </a:lnTo>
                    <a:lnTo>
                      <a:pt x="615886" y="457517"/>
                    </a:lnTo>
                    <a:lnTo>
                      <a:pt x="614197" y="456145"/>
                    </a:lnTo>
                    <a:lnTo>
                      <a:pt x="610057" y="463918"/>
                    </a:lnTo>
                    <a:lnTo>
                      <a:pt x="611720" y="465493"/>
                    </a:lnTo>
                    <a:lnTo>
                      <a:pt x="613194" y="468045"/>
                    </a:lnTo>
                    <a:lnTo>
                      <a:pt x="619798" y="469214"/>
                    </a:lnTo>
                    <a:lnTo>
                      <a:pt x="624725" y="469265"/>
                    </a:lnTo>
                    <a:lnTo>
                      <a:pt x="631367" y="469188"/>
                    </a:lnTo>
                    <a:lnTo>
                      <a:pt x="633120" y="467969"/>
                    </a:lnTo>
                    <a:lnTo>
                      <a:pt x="634873" y="467296"/>
                    </a:lnTo>
                    <a:close/>
                  </a:path>
                  <a:path w="1329689" h="602615">
                    <a:moveTo>
                      <a:pt x="660425" y="462216"/>
                    </a:moveTo>
                    <a:lnTo>
                      <a:pt x="659866" y="459193"/>
                    </a:lnTo>
                    <a:lnTo>
                      <a:pt x="656526" y="459587"/>
                    </a:lnTo>
                    <a:lnTo>
                      <a:pt x="651738" y="458749"/>
                    </a:lnTo>
                    <a:lnTo>
                      <a:pt x="645452" y="466077"/>
                    </a:lnTo>
                    <a:lnTo>
                      <a:pt x="644575" y="472846"/>
                    </a:lnTo>
                    <a:lnTo>
                      <a:pt x="647230" y="479679"/>
                    </a:lnTo>
                    <a:lnTo>
                      <a:pt x="653732" y="477278"/>
                    </a:lnTo>
                    <a:lnTo>
                      <a:pt x="656120" y="472262"/>
                    </a:lnTo>
                    <a:lnTo>
                      <a:pt x="657364" y="466585"/>
                    </a:lnTo>
                    <a:lnTo>
                      <a:pt x="660425" y="462216"/>
                    </a:lnTo>
                    <a:close/>
                  </a:path>
                  <a:path w="1329689" h="602615">
                    <a:moveTo>
                      <a:pt x="681037" y="225234"/>
                    </a:moveTo>
                    <a:lnTo>
                      <a:pt x="679742" y="225552"/>
                    </a:lnTo>
                    <a:lnTo>
                      <a:pt x="678395" y="225806"/>
                    </a:lnTo>
                    <a:lnTo>
                      <a:pt x="677113" y="226148"/>
                    </a:lnTo>
                    <a:lnTo>
                      <a:pt x="673849" y="230085"/>
                    </a:lnTo>
                    <a:lnTo>
                      <a:pt x="670318" y="233807"/>
                    </a:lnTo>
                    <a:lnTo>
                      <a:pt x="666483" y="237236"/>
                    </a:lnTo>
                    <a:lnTo>
                      <a:pt x="666343" y="238760"/>
                    </a:lnTo>
                    <a:lnTo>
                      <a:pt x="666318" y="240271"/>
                    </a:lnTo>
                    <a:lnTo>
                      <a:pt x="666711" y="241655"/>
                    </a:lnTo>
                    <a:lnTo>
                      <a:pt x="667346" y="243776"/>
                    </a:lnTo>
                    <a:lnTo>
                      <a:pt x="669950" y="245325"/>
                    </a:lnTo>
                    <a:lnTo>
                      <a:pt x="671677" y="247129"/>
                    </a:lnTo>
                    <a:lnTo>
                      <a:pt x="672960" y="245414"/>
                    </a:lnTo>
                    <a:lnTo>
                      <a:pt x="674509" y="243827"/>
                    </a:lnTo>
                    <a:lnTo>
                      <a:pt x="677240" y="238379"/>
                    </a:lnTo>
                    <a:lnTo>
                      <a:pt x="678827" y="234721"/>
                    </a:lnTo>
                    <a:lnTo>
                      <a:pt x="680821" y="229196"/>
                    </a:lnTo>
                    <a:lnTo>
                      <a:pt x="680770" y="227164"/>
                    </a:lnTo>
                    <a:lnTo>
                      <a:pt x="681037" y="225234"/>
                    </a:lnTo>
                    <a:close/>
                  </a:path>
                  <a:path w="1329689" h="602615">
                    <a:moveTo>
                      <a:pt x="691324" y="232029"/>
                    </a:moveTo>
                    <a:lnTo>
                      <a:pt x="689762" y="231889"/>
                    </a:lnTo>
                    <a:lnTo>
                      <a:pt x="687120" y="230949"/>
                    </a:lnTo>
                    <a:lnTo>
                      <a:pt x="684898" y="231546"/>
                    </a:lnTo>
                    <a:lnTo>
                      <a:pt x="680529" y="234607"/>
                    </a:lnTo>
                    <a:lnTo>
                      <a:pt x="679500" y="239280"/>
                    </a:lnTo>
                    <a:lnTo>
                      <a:pt x="679246" y="244373"/>
                    </a:lnTo>
                    <a:lnTo>
                      <a:pt x="677227" y="248666"/>
                    </a:lnTo>
                    <a:lnTo>
                      <a:pt x="676617" y="249224"/>
                    </a:lnTo>
                    <a:lnTo>
                      <a:pt x="676541" y="250888"/>
                    </a:lnTo>
                    <a:lnTo>
                      <a:pt x="677252" y="252603"/>
                    </a:lnTo>
                    <a:lnTo>
                      <a:pt x="679081" y="253746"/>
                    </a:lnTo>
                    <a:lnTo>
                      <a:pt x="679246" y="253593"/>
                    </a:lnTo>
                    <a:lnTo>
                      <a:pt x="682574" y="250659"/>
                    </a:lnTo>
                    <a:lnTo>
                      <a:pt x="686422" y="247980"/>
                    </a:lnTo>
                    <a:lnTo>
                      <a:pt x="690511" y="241579"/>
                    </a:lnTo>
                    <a:lnTo>
                      <a:pt x="690283" y="237553"/>
                    </a:lnTo>
                    <a:lnTo>
                      <a:pt x="691324" y="232029"/>
                    </a:lnTo>
                    <a:close/>
                  </a:path>
                  <a:path w="1329689" h="602615">
                    <a:moveTo>
                      <a:pt x="706145" y="283959"/>
                    </a:moveTo>
                    <a:lnTo>
                      <a:pt x="704621" y="283616"/>
                    </a:lnTo>
                    <a:lnTo>
                      <a:pt x="701992" y="282181"/>
                    </a:lnTo>
                    <a:lnTo>
                      <a:pt x="696734" y="285851"/>
                    </a:lnTo>
                    <a:lnTo>
                      <a:pt x="692683" y="289191"/>
                    </a:lnTo>
                    <a:lnTo>
                      <a:pt x="689495" y="293090"/>
                    </a:lnTo>
                    <a:lnTo>
                      <a:pt x="688733" y="294030"/>
                    </a:lnTo>
                    <a:lnTo>
                      <a:pt x="690930" y="298259"/>
                    </a:lnTo>
                    <a:lnTo>
                      <a:pt x="693864" y="301320"/>
                    </a:lnTo>
                    <a:lnTo>
                      <a:pt x="698195" y="301790"/>
                    </a:lnTo>
                    <a:lnTo>
                      <a:pt x="701192" y="296062"/>
                    </a:lnTo>
                    <a:lnTo>
                      <a:pt x="703313" y="290601"/>
                    </a:lnTo>
                    <a:lnTo>
                      <a:pt x="706145" y="283959"/>
                    </a:lnTo>
                    <a:close/>
                  </a:path>
                  <a:path w="1329689" h="602615">
                    <a:moveTo>
                      <a:pt x="728992" y="119659"/>
                    </a:moveTo>
                    <a:lnTo>
                      <a:pt x="727062" y="118338"/>
                    </a:lnTo>
                    <a:lnTo>
                      <a:pt x="724357" y="117640"/>
                    </a:lnTo>
                    <a:lnTo>
                      <a:pt x="722668" y="117944"/>
                    </a:lnTo>
                    <a:lnTo>
                      <a:pt x="721042" y="117944"/>
                    </a:lnTo>
                    <a:lnTo>
                      <a:pt x="720712" y="114985"/>
                    </a:lnTo>
                    <a:lnTo>
                      <a:pt x="720877" y="112458"/>
                    </a:lnTo>
                    <a:lnTo>
                      <a:pt x="719556" y="109220"/>
                    </a:lnTo>
                    <a:lnTo>
                      <a:pt x="717359" y="108559"/>
                    </a:lnTo>
                    <a:lnTo>
                      <a:pt x="715251" y="108153"/>
                    </a:lnTo>
                    <a:lnTo>
                      <a:pt x="713790" y="109613"/>
                    </a:lnTo>
                    <a:lnTo>
                      <a:pt x="713105" y="116382"/>
                    </a:lnTo>
                    <a:lnTo>
                      <a:pt x="712724" y="122326"/>
                    </a:lnTo>
                    <a:lnTo>
                      <a:pt x="712190" y="129616"/>
                    </a:lnTo>
                    <a:lnTo>
                      <a:pt x="717905" y="127482"/>
                    </a:lnTo>
                    <a:lnTo>
                      <a:pt x="722325" y="126022"/>
                    </a:lnTo>
                    <a:lnTo>
                      <a:pt x="727722" y="123558"/>
                    </a:lnTo>
                    <a:lnTo>
                      <a:pt x="728662" y="121666"/>
                    </a:lnTo>
                    <a:lnTo>
                      <a:pt x="728891" y="120243"/>
                    </a:lnTo>
                    <a:lnTo>
                      <a:pt x="728992" y="119659"/>
                    </a:lnTo>
                    <a:close/>
                  </a:path>
                  <a:path w="1329689" h="602615">
                    <a:moveTo>
                      <a:pt x="729221" y="305498"/>
                    </a:moveTo>
                    <a:lnTo>
                      <a:pt x="725144" y="300393"/>
                    </a:lnTo>
                    <a:lnTo>
                      <a:pt x="722071" y="296532"/>
                    </a:lnTo>
                    <a:lnTo>
                      <a:pt x="719924" y="291947"/>
                    </a:lnTo>
                    <a:lnTo>
                      <a:pt x="715505" y="285508"/>
                    </a:lnTo>
                    <a:lnTo>
                      <a:pt x="713371" y="283514"/>
                    </a:lnTo>
                    <a:lnTo>
                      <a:pt x="711492" y="281355"/>
                    </a:lnTo>
                    <a:lnTo>
                      <a:pt x="708647" y="282257"/>
                    </a:lnTo>
                    <a:lnTo>
                      <a:pt x="709041" y="285115"/>
                    </a:lnTo>
                    <a:lnTo>
                      <a:pt x="708647" y="288429"/>
                    </a:lnTo>
                    <a:lnTo>
                      <a:pt x="713371" y="296773"/>
                    </a:lnTo>
                    <a:lnTo>
                      <a:pt x="717524" y="302374"/>
                    </a:lnTo>
                    <a:lnTo>
                      <a:pt x="721372" y="308127"/>
                    </a:lnTo>
                    <a:lnTo>
                      <a:pt x="721931" y="308622"/>
                    </a:lnTo>
                    <a:lnTo>
                      <a:pt x="727964" y="307822"/>
                    </a:lnTo>
                    <a:lnTo>
                      <a:pt x="729221" y="305498"/>
                    </a:lnTo>
                    <a:close/>
                  </a:path>
                  <a:path w="1329689" h="602615">
                    <a:moveTo>
                      <a:pt x="736219" y="562127"/>
                    </a:moveTo>
                    <a:lnTo>
                      <a:pt x="734491" y="560171"/>
                    </a:lnTo>
                    <a:lnTo>
                      <a:pt x="733717" y="558863"/>
                    </a:lnTo>
                    <a:lnTo>
                      <a:pt x="728408" y="563067"/>
                    </a:lnTo>
                    <a:lnTo>
                      <a:pt x="724471" y="562559"/>
                    </a:lnTo>
                    <a:lnTo>
                      <a:pt x="720991" y="561073"/>
                    </a:lnTo>
                    <a:lnTo>
                      <a:pt x="716407" y="563003"/>
                    </a:lnTo>
                    <a:lnTo>
                      <a:pt x="715403" y="566686"/>
                    </a:lnTo>
                    <a:lnTo>
                      <a:pt x="713917" y="569137"/>
                    </a:lnTo>
                    <a:lnTo>
                      <a:pt x="717181" y="569874"/>
                    </a:lnTo>
                    <a:lnTo>
                      <a:pt x="720445" y="570826"/>
                    </a:lnTo>
                    <a:lnTo>
                      <a:pt x="725601" y="571398"/>
                    </a:lnTo>
                    <a:lnTo>
                      <a:pt x="728027" y="571169"/>
                    </a:lnTo>
                    <a:lnTo>
                      <a:pt x="729348" y="570103"/>
                    </a:lnTo>
                    <a:lnTo>
                      <a:pt x="731888" y="568045"/>
                    </a:lnTo>
                    <a:lnTo>
                      <a:pt x="734009" y="565378"/>
                    </a:lnTo>
                    <a:lnTo>
                      <a:pt x="736219" y="562127"/>
                    </a:lnTo>
                    <a:close/>
                  </a:path>
                  <a:path w="1329689" h="602615">
                    <a:moveTo>
                      <a:pt x="741540" y="602437"/>
                    </a:moveTo>
                    <a:lnTo>
                      <a:pt x="741413" y="598411"/>
                    </a:lnTo>
                    <a:lnTo>
                      <a:pt x="741464" y="594372"/>
                    </a:lnTo>
                    <a:lnTo>
                      <a:pt x="740956" y="589318"/>
                    </a:lnTo>
                    <a:lnTo>
                      <a:pt x="738974" y="587438"/>
                    </a:lnTo>
                    <a:lnTo>
                      <a:pt x="738682" y="587603"/>
                    </a:lnTo>
                    <a:lnTo>
                      <a:pt x="732713" y="590511"/>
                    </a:lnTo>
                    <a:lnTo>
                      <a:pt x="726821" y="593598"/>
                    </a:lnTo>
                    <a:lnTo>
                      <a:pt x="720686" y="597242"/>
                    </a:lnTo>
                    <a:lnTo>
                      <a:pt x="721791" y="600100"/>
                    </a:lnTo>
                    <a:lnTo>
                      <a:pt x="722274" y="602081"/>
                    </a:lnTo>
                    <a:lnTo>
                      <a:pt x="725589" y="600278"/>
                    </a:lnTo>
                    <a:lnTo>
                      <a:pt x="727468" y="598551"/>
                    </a:lnTo>
                    <a:lnTo>
                      <a:pt x="731520" y="598170"/>
                    </a:lnTo>
                    <a:lnTo>
                      <a:pt x="733717" y="599440"/>
                    </a:lnTo>
                    <a:lnTo>
                      <a:pt x="737743" y="600862"/>
                    </a:lnTo>
                    <a:lnTo>
                      <a:pt x="739635" y="601675"/>
                    </a:lnTo>
                    <a:lnTo>
                      <a:pt x="741540" y="602437"/>
                    </a:lnTo>
                    <a:close/>
                  </a:path>
                  <a:path w="1329689" h="602615">
                    <a:moveTo>
                      <a:pt x="755484" y="495935"/>
                    </a:moveTo>
                    <a:lnTo>
                      <a:pt x="753338" y="493966"/>
                    </a:lnTo>
                    <a:lnTo>
                      <a:pt x="748703" y="493966"/>
                    </a:lnTo>
                    <a:lnTo>
                      <a:pt x="746861" y="499249"/>
                    </a:lnTo>
                    <a:lnTo>
                      <a:pt x="744893" y="501459"/>
                    </a:lnTo>
                    <a:lnTo>
                      <a:pt x="742784" y="503555"/>
                    </a:lnTo>
                    <a:lnTo>
                      <a:pt x="739851" y="507492"/>
                    </a:lnTo>
                    <a:lnTo>
                      <a:pt x="739203" y="509435"/>
                    </a:lnTo>
                    <a:lnTo>
                      <a:pt x="738314" y="511225"/>
                    </a:lnTo>
                    <a:lnTo>
                      <a:pt x="742327" y="512025"/>
                    </a:lnTo>
                    <a:lnTo>
                      <a:pt x="746328" y="513219"/>
                    </a:lnTo>
                    <a:lnTo>
                      <a:pt x="751166" y="513372"/>
                    </a:lnTo>
                    <a:lnTo>
                      <a:pt x="752271" y="509498"/>
                    </a:lnTo>
                    <a:lnTo>
                      <a:pt x="752932" y="507326"/>
                    </a:lnTo>
                    <a:lnTo>
                      <a:pt x="753567" y="505218"/>
                    </a:lnTo>
                    <a:lnTo>
                      <a:pt x="753694" y="502932"/>
                    </a:lnTo>
                    <a:lnTo>
                      <a:pt x="755484" y="495935"/>
                    </a:lnTo>
                    <a:close/>
                  </a:path>
                  <a:path w="1329689" h="602615">
                    <a:moveTo>
                      <a:pt x="763574" y="411454"/>
                    </a:moveTo>
                    <a:lnTo>
                      <a:pt x="761085" y="402577"/>
                    </a:lnTo>
                    <a:lnTo>
                      <a:pt x="758621" y="396570"/>
                    </a:lnTo>
                    <a:lnTo>
                      <a:pt x="755789" y="389191"/>
                    </a:lnTo>
                    <a:lnTo>
                      <a:pt x="754659" y="388061"/>
                    </a:lnTo>
                    <a:lnTo>
                      <a:pt x="753808" y="386803"/>
                    </a:lnTo>
                    <a:lnTo>
                      <a:pt x="752678" y="388086"/>
                    </a:lnTo>
                    <a:lnTo>
                      <a:pt x="750519" y="389369"/>
                    </a:lnTo>
                    <a:lnTo>
                      <a:pt x="750684" y="396392"/>
                    </a:lnTo>
                    <a:lnTo>
                      <a:pt x="751446" y="402158"/>
                    </a:lnTo>
                    <a:lnTo>
                      <a:pt x="751979" y="407949"/>
                    </a:lnTo>
                    <a:lnTo>
                      <a:pt x="753275" y="409435"/>
                    </a:lnTo>
                    <a:lnTo>
                      <a:pt x="754735" y="410743"/>
                    </a:lnTo>
                    <a:lnTo>
                      <a:pt x="755713" y="412330"/>
                    </a:lnTo>
                    <a:lnTo>
                      <a:pt x="757008" y="414439"/>
                    </a:lnTo>
                    <a:lnTo>
                      <a:pt x="757834" y="416839"/>
                    </a:lnTo>
                    <a:lnTo>
                      <a:pt x="759244" y="419125"/>
                    </a:lnTo>
                    <a:lnTo>
                      <a:pt x="762304" y="418198"/>
                    </a:lnTo>
                    <a:lnTo>
                      <a:pt x="763574" y="411454"/>
                    </a:lnTo>
                    <a:close/>
                  </a:path>
                  <a:path w="1329689" h="602615">
                    <a:moveTo>
                      <a:pt x="766330" y="308787"/>
                    </a:moveTo>
                    <a:lnTo>
                      <a:pt x="764133" y="307149"/>
                    </a:lnTo>
                    <a:lnTo>
                      <a:pt x="762063" y="304495"/>
                    </a:lnTo>
                    <a:lnTo>
                      <a:pt x="756881" y="303822"/>
                    </a:lnTo>
                    <a:lnTo>
                      <a:pt x="750887" y="306349"/>
                    </a:lnTo>
                    <a:lnTo>
                      <a:pt x="748487" y="307378"/>
                    </a:lnTo>
                    <a:lnTo>
                      <a:pt x="746455" y="309245"/>
                    </a:lnTo>
                    <a:lnTo>
                      <a:pt x="744258" y="310743"/>
                    </a:lnTo>
                    <a:lnTo>
                      <a:pt x="752386" y="316636"/>
                    </a:lnTo>
                    <a:lnTo>
                      <a:pt x="755751" y="314934"/>
                    </a:lnTo>
                    <a:lnTo>
                      <a:pt x="758355" y="313728"/>
                    </a:lnTo>
                    <a:lnTo>
                      <a:pt x="762736" y="311277"/>
                    </a:lnTo>
                    <a:lnTo>
                      <a:pt x="764514" y="309981"/>
                    </a:lnTo>
                    <a:lnTo>
                      <a:pt x="766330" y="308787"/>
                    </a:lnTo>
                    <a:close/>
                  </a:path>
                  <a:path w="1329689" h="602615">
                    <a:moveTo>
                      <a:pt x="767943" y="531152"/>
                    </a:moveTo>
                    <a:lnTo>
                      <a:pt x="766292" y="525310"/>
                    </a:lnTo>
                    <a:lnTo>
                      <a:pt x="764044" y="520598"/>
                    </a:lnTo>
                    <a:lnTo>
                      <a:pt x="761784" y="515061"/>
                    </a:lnTo>
                    <a:lnTo>
                      <a:pt x="757047" y="519214"/>
                    </a:lnTo>
                    <a:lnTo>
                      <a:pt x="754405" y="521296"/>
                    </a:lnTo>
                    <a:lnTo>
                      <a:pt x="751306" y="524484"/>
                    </a:lnTo>
                    <a:lnTo>
                      <a:pt x="750735" y="526923"/>
                    </a:lnTo>
                    <a:lnTo>
                      <a:pt x="758901" y="532384"/>
                    </a:lnTo>
                    <a:lnTo>
                      <a:pt x="763168" y="534212"/>
                    </a:lnTo>
                    <a:lnTo>
                      <a:pt x="764032" y="534581"/>
                    </a:lnTo>
                    <a:lnTo>
                      <a:pt x="767943" y="531152"/>
                    </a:lnTo>
                    <a:close/>
                  </a:path>
                  <a:path w="1329689" h="602615">
                    <a:moveTo>
                      <a:pt x="771588" y="549427"/>
                    </a:moveTo>
                    <a:lnTo>
                      <a:pt x="771537" y="548754"/>
                    </a:lnTo>
                    <a:lnTo>
                      <a:pt x="771398" y="546442"/>
                    </a:lnTo>
                    <a:lnTo>
                      <a:pt x="771067" y="543788"/>
                    </a:lnTo>
                    <a:lnTo>
                      <a:pt x="768172" y="539661"/>
                    </a:lnTo>
                    <a:lnTo>
                      <a:pt x="765568" y="538060"/>
                    </a:lnTo>
                    <a:lnTo>
                      <a:pt x="764159" y="536816"/>
                    </a:lnTo>
                    <a:lnTo>
                      <a:pt x="750201" y="548157"/>
                    </a:lnTo>
                    <a:lnTo>
                      <a:pt x="756691" y="557987"/>
                    </a:lnTo>
                    <a:lnTo>
                      <a:pt x="763968" y="545630"/>
                    </a:lnTo>
                    <a:lnTo>
                      <a:pt x="765505" y="547458"/>
                    </a:lnTo>
                    <a:lnTo>
                      <a:pt x="766902" y="549338"/>
                    </a:lnTo>
                    <a:lnTo>
                      <a:pt x="768832" y="551065"/>
                    </a:lnTo>
                    <a:lnTo>
                      <a:pt x="771588" y="549427"/>
                    </a:lnTo>
                    <a:close/>
                  </a:path>
                  <a:path w="1329689" h="602615">
                    <a:moveTo>
                      <a:pt x="788022" y="187248"/>
                    </a:moveTo>
                    <a:lnTo>
                      <a:pt x="786587" y="185813"/>
                    </a:lnTo>
                    <a:lnTo>
                      <a:pt x="785393" y="183972"/>
                    </a:lnTo>
                    <a:lnTo>
                      <a:pt x="778637" y="180263"/>
                    </a:lnTo>
                    <a:lnTo>
                      <a:pt x="774319" y="182194"/>
                    </a:lnTo>
                    <a:lnTo>
                      <a:pt x="771677" y="186677"/>
                    </a:lnTo>
                    <a:lnTo>
                      <a:pt x="770623" y="188442"/>
                    </a:lnTo>
                    <a:lnTo>
                      <a:pt x="770813" y="192836"/>
                    </a:lnTo>
                    <a:lnTo>
                      <a:pt x="774852" y="195656"/>
                    </a:lnTo>
                    <a:lnTo>
                      <a:pt x="778649" y="196176"/>
                    </a:lnTo>
                    <a:lnTo>
                      <a:pt x="782053" y="197256"/>
                    </a:lnTo>
                    <a:lnTo>
                      <a:pt x="779449" y="188899"/>
                    </a:lnTo>
                    <a:lnTo>
                      <a:pt x="780300" y="188976"/>
                    </a:lnTo>
                    <a:lnTo>
                      <a:pt x="781443" y="189344"/>
                    </a:lnTo>
                    <a:lnTo>
                      <a:pt x="784364" y="188671"/>
                    </a:lnTo>
                    <a:lnTo>
                      <a:pt x="786168" y="187871"/>
                    </a:lnTo>
                    <a:lnTo>
                      <a:pt x="788022" y="187248"/>
                    </a:lnTo>
                    <a:close/>
                  </a:path>
                  <a:path w="1329689" h="602615">
                    <a:moveTo>
                      <a:pt x="796518" y="412483"/>
                    </a:moveTo>
                    <a:lnTo>
                      <a:pt x="794219" y="408266"/>
                    </a:lnTo>
                    <a:lnTo>
                      <a:pt x="789012" y="404863"/>
                    </a:lnTo>
                    <a:lnTo>
                      <a:pt x="784885" y="404520"/>
                    </a:lnTo>
                    <a:lnTo>
                      <a:pt x="780161" y="403186"/>
                    </a:lnTo>
                    <a:lnTo>
                      <a:pt x="778624" y="410616"/>
                    </a:lnTo>
                    <a:lnTo>
                      <a:pt x="780503" y="414439"/>
                    </a:lnTo>
                    <a:lnTo>
                      <a:pt x="792226" y="420446"/>
                    </a:lnTo>
                    <a:lnTo>
                      <a:pt x="794740" y="417906"/>
                    </a:lnTo>
                    <a:lnTo>
                      <a:pt x="795858" y="414477"/>
                    </a:lnTo>
                    <a:lnTo>
                      <a:pt x="796518" y="412483"/>
                    </a:lnTo>
                    <a:close/>
                  </a:path>
                  <a:path w="1329689" h="602615">
                    <a:moveTo>
                      <a:pt x="811961" y="509117"/>
                    </a:moveTo>
                    <a:lnTo>
                      <a:pt x="811872" y="505790"/>
                    </a:lnTo>
                    <a:lnTo>
                      <a:pt x="811631" y="499897"/>
                    </a:lnTo>
                    <a:lnTo>
                      <a:pt x="811364" y="497293"/>
                    </a:lnTo>
                    <a:lnTo>
                      <a:pt x="811149" y="494703"/>
                    </a:lnTo>
                    <a:lnTo>
                      <a:pt x="808901" y="497497"/>
                    </a:lnTo>
                    <a:lnTo>
                      <a:pt x="806297" y="500062"/>
                    </a:lnTo>
                    <a:lnTo>
                      <a:pt x="803897" y="504482"/>
                    </a:lnTo>
                    <a:lnTo>
                      <a:pt x="805103" y="506869"/>
                    </a:lnTo>
                    <a:lnTo>
                      <a:pt x="805434" y="508787"/>
                    </a:lnTo>
                    <a:lnTo>
                      <a:pt x="803567" y="508127"/>
                    </a:lnTo>
                    <a:lnTo>
                      <a:pt x="802220" y="510324"/>
                    </a:lnTo>
                    <a:lnTo>
                      <a:pt x="800366" y="512394"/>
                    </a:lnTo>
                    <a:lnTo>
                      <a:pt x="799731" y="514794"/>
                    </a:lnTo>
                    <a:lnTo>
                      <a:pt x="799490" y="515759"/>
                    </a:lnTo>
                    <a:lnTo>
                      <a:pt x="801878" y="518566"/>
                    </a:lnTo>
                    <a:lnTo>
                      <a:pt x="807237" y="518693"/>
                    </a:lnTo>
                    <a:lnTo>
                      <a:pt x="811796" y="518375"/>
                    </a:lnTo>
                    <a:lnTo>
                      <a:pt x="811961" y="509117"/>
                    </a:lnTo>
                    <a:close/>
                  </a:path>
                  <a:path w="1329689" h="602615">
                    <a:moveTo>
                      <a:pt x="822985" y="296329"/>
                    </a:moveTo>
                    <a:lnTo>
                      <a:pt x="822286" y="292252"/>
                    </a:lnTo>
                    <a:lnTo>
                      <a:pt x="822871" y="285800"/>
                    </a:lnTo>
                    <a:lnTo>
                      <a:pt x="815682" y="281927"/>
                    </a:lnTo>
                    <a:lnTo>
                      <a:pt x="809320" y="281876"/>
                    </a:lnTo>
                    <a:lnTo>
                      <a:pt x="802525" y="280568"/>
                    </a:lnTo>
                    <a:lnTo>
                      <a:pt x="807288" y="293763"/>
                    </a:lnTo>
                    <a:lnTo>
                      <a:pt x="810247" y="294017"/>
                    </a:lnTo>
                    <a:lnTo>
                      <a:pt x="813219" y="294144"/>
                    </a:lnTo>
                    <a:lnTo>
                      <a:pt x="818451" y="294957"/>
                    </a:lnTo>
                    <a:lnTo>
                      <a:pt x="820699" y="295732"/>
                    </a:lnTo>
                    <a:lnTo>
                      <a:pt x="822985" y="296329"/>
                    </a:lnTo>
                    <a:close/>
                  </a:path>
                  <a:path w="1329689" h="602615">
                    <a:moveTo>
                      <a:pt x="872045" y="157873"/>
                    </a:moveTo>
                    <a:lnTo>
                      <a:pt x="867778" y="152019"/>
                    </a:lnTo>
                    <a:lnTo>
                      <a:pt x="867168" y="141160"/>
                    </a:lnTo>
                    <a:lnTo>
                      <a:pt x="864870" y="140055"/>
                    </a:lnTo>
                    <a:lnTo>
                      <a:pt x="860082" y="143090"/>
                    </a:lnTo>
                    <a:lnTo>
                      <a:pt x="858761" y="143941"/>
                    </a:lnTo>
                    <a:lnTo>
                      <a:pt x="857072" y="144233"/>
                    </a:lnTo>
                    <a:lnTo>
                      <a:pt x="854252" y="146240"/>
                    </a:lnTo>
                    <a:lnTo>
                      <a:pt x="851662" y="148005"/>
                    </a:lnTo>
                    <a:lnTo>
                      <a:pt x="852436" y="151409"/>
                    </a:lnTo>
                    <a:lnTo>
                      <a:pt x="853795" y="154178"/>
                    </a:lnTo>
                    <a:lnTo>
                      <a:pt x="858215" y="157632"/>
                    </a:lnTo>
                    <a:lnTo>
                      <a:pt x="861555" y="158483"/>
                    </a:lnTo>
                    <a:lnTo>
                      <a:pt x="865924" y="160426"/>
                    </a:lnTo>
                    <a:lnTo>
                      <a:pt x="872045" y="157873"/>
                    </a:lnTo>
                    <a:close/>
                  </a:path>
                  <a:path w="1329689" h="602615">
                    <a:moveTo>
                      <a:pt x="882180" y="519823"/>
                    </a:moveTo>
                    <a:lnTo>
                      <a:pt x="879551" y="516839"/>
                    </a:lnTo>
                    <a:lnTo>
                      <a:pt x="874750" y="517347"/>
                    </a:lnTo>
                    <a:lnTo>
                      <a:pt x="871131" y="518604"/>
                    </a:lnTo>
                    <a:lnTo>
                      <a:pt x="866775" y="519709"/>
                    </a:lnTo>
                    <a:lnTo>
                      <a:pt x="868895" y="527189"/>
                    </a:lnTo>
                    <a:lnTo>
                      <a:pt x="866876" y="529767"/>
                    </a:lnTo>
                    <a:lnTo>
                      <a:pt x="865047" y="531812"/>
                    </a:lnTo>
                    <a:lnTo>
                      <a:pt x="863688" y="534098"/>
                    </a:lnTo>
                    <a:lnTo>
                      <a:pt x="863485" y="534492"/>
                    </a:lnTo>
                    <a:lnTo>
                      <a:pt x="865543" y="537083"/>
                    </a:lnTo>
                    <a:lnTo>
                      <a:pt x="866127" y="536930"/>
                    </a:lnTo>
                    <a:lnTo>
                      <a:pt x="868946" y="536219"/>
                    </a:lnTo>
                    <a:lnTo>
                      <a:pt x="872502" y="535660"/>
                    </a:lnTo>
                    <a:lnTo>
                      <a:pt x="877379" y="529729"/>
                    </a:lnTo>
                    <a:lnTo>
                      <a:pt x="882180" y="519823"/>
                    </a:lnTo>
                    <a:close/>
                  </a:path>
                  <a:path w="1329689" h="602615">
                    <a:moveTo>
                      <a:pt x="889050" y="326745"/>
                    </a:moveTo>
                    <a:lnTo>
                      <a:pt x="887488" y="323392"/>
                    </a:lnTo>
                    <a:lnTo>
                      <a:pt x="885520" y="320497"/>
                    </a:lnTo>
                    <a:lnTo>
                      <a:pt x="883691" y="317538"/>
                    </a:lnTo>
                    <a:lnTo>
                      <a:pt x="882116" y="319100"/>
                    </a:lnTo>
                    <a:lnTo>
                      <a:pt x="880186" y="320459"/>
                    </a:lnTo>
                    <a:lnTo>
                      <a:pt x="879017" y="322287"/>
                    </a:lnTo>
                    <a:lnTo>
                      <a:pt x="876960" y="325526"/>
                    </a:lnTo>
                    <a:lnTo>
                      <a:pt x="875284" y="329018"/>
                    </a:lnTo>
                    <a:lnTo>
                      <a:pt x="872540" y="334467"/>
                    </a:lnTo>
                    <a:lnTo>
                      <a:pt x="871715" y="336575"/>
                    </a:lnTo>
                    <a:lnTo>
                      <a:pt x="870826" y="338620"/>
                    </a:lnTo>
                    <a:lnTo>
                      <a:pt x="873163" y="338721"/>
                    </a:lnTo>
                    <a:lnTo>
                      <a:pt x="876109" y="339763"/>
                    </a:lnTo>
                    <a:lnTo>
                      <a:pt x="880198" y="337070"/>
                    </a:lnTo>
                    <a:lnTo>
                      <a:pt x="881811" y="334060"/>
                    </a:lnTo>
                    <a:lnTo>
                      <a:pt x="883805" y="331597"/>
                    </a:lnTo>
                    <a:lnTo>
                      <a:pt x="882319" y="330187"/>
                    </a:lnTo>
                    <a:lnTo>
                      <a:pt x="882815" y="330060"/>
                    </a:lnTo>
                    <a:lnTo>
                      <a:pt x="883386" y="330022"/>
                    </a:lnTo>
                    <a:lnTo>
                      <a:pt x="885634" y="328676"/>
                    </a:lnTo>
                    <a:lnTo>
                      <a:pt x="889050" y="326745"/>
                    </a:lnTo>
                    <a:close/>
                  </a:path>
                  <a:path w="1329689" h="602615">
                    <a:moveTo>
                      <a:pt x="897763" y="496544"/>
                    </a:moveTo>
                    <a:lnTo>
                      <a:pt x="892683" y="491883"/>
                    </a:lnTo>
                    <a:lnTo>
                      <a:pt x="887920" y="488454"/>
                    </a:lnTo>
                    <a:lnTo>
                      <a:pt x="881430" y="483323"/>
                    </a:lnTo>
                    <a:lnTo>
                      <a:pt x="879881" y="488099"/>
                    </a:lnTo>
                    <a:lnTo>
                      <a:pt x="878103" y="490766"/>
                    </a:lnTo>
                    <a:lnTo>
                      <a:pt x="878992" y="494982"/>
                    </a:lnTo>
                    <a:lnTo>
                      <a:pt x="881545" y="497052"/>
                    </a:lnTo>
                    <a:lnTo>
                      <a:pt x="883666" y="498094"/>
                    </a:lnTo>
                    <a:lnTo>
                      <a:pt x="886028" y="499262"/>
                    </a:lnTo>
                    <a:lnTo>
                      <a:pt x="888961" y="499237"/>
                    </a:lnTo>
                    <a:lnTo>
                      <a:pt x="893292" y="500176"/>
                    </a:lnTo>
                    <a:lnTo>
                      <a:pt x="894905" y="500659"/>
                    </a:lnTo>
                    <a:lnTo>
                      <a:pt x="896518" y="501091"/>
                    </a:lnTo>
                    <a:lnTo>
                      <a:pt x="896708" y="499287"/>
                    </a:lnTo>
                    <a:lnTo>
                      <a:pt x="897763" y="496544"/>
                    </a:lnTo>
                    <a:close/>
                  </a:path>
                  <a:path w="1329689" h="602615">
                    <a:moveTo>
                      <a:pt x="904316" y="353466"/>
                    </a:moveTo>
                    <a:lnTo>
                      <a:pt x="902677" y="349173"/>
                    </a:lnTo>
                    <a:lnTo>
                      <a:pt x="899972" y="344932"/>
                    </a:lnTo>
                    <a:lnTo>
                      <a:pt x="899236" y="340360"/>
                    </a:lnTo>
                    <a:lnTo>
                      <a:pt x="899388" y="339775"/>
                    </a:lnTo>
                    <a:lnTo>
                      <a:pt x="896378" y="337515"/>
                    </a:lnTo>
                    <a:lnTo>
                      <a:pt x="892848" y="339902"/>
                    </a:lnTo>
                    <a:lnTo>
                      <a:pt x="889952" y="342442"/>
                    </a:lnTo>
                    <a:lnTo>
                      <a:pt x="886980" y="344855"/>
                    </a:lnTo>
                    <a:lnTo>
                      <a:pt x="894003" y="351294"/>
                    </a:lnTo>
                    <a:lnTo>
                      <a:pt x="895959" y="349923"/>
                    </a:lnTo>
                    <a:lnTo>
                      <a:pt x="895769" y="351523"/>
                    </a:lnTo>
                    <a:lnTo>
                      <a:pt x="894842" y="353910"/>
                    </a:lnTo>
                    <a:lnTo>
                      <a:pt x="897331" y="356285"/>
                    </a:lnTo>
                    <a:lnTo>
                      <a:pt x="901255" y="358749"/>
                    </a:lnTo>
                    <a:lnTo>
                      <a:pt x="901839" y="358203"/>
                    </a:lnTo>
                    <a:lnTo>
                      <a:pt x="904316" y="353466"/>
                    </a:lnTo>
                    <a:close/>
                  </a:path>
                  <a:path w="1329689" h="602615">
                    <a:moveTo>
                      <a:pt x="915822" y="524776"/>
                    </a:moveTo>
                    <a:lnTo>
                      <a:pt x="915771" y="524294"/>
                    </a:lnTo>
                    <a:lnTo>
                      <a:pt x="908532" y="518477"/>
                    </a:lnTo>
                    <a:lnTo>
                      <a:pt x="907427" y="517575"/>
                    </a:lnTo>
                    <a:lnTo>
                      <a:pt x="907300" y="515531"/>
                    </a:lnTo>
                    <a:lnTo>
                      <a:pt x="904328" y="511848"/>
                    </a:lnTo>
                    <a:lnTo>
                      <a:pt x="902068" y="509574"/>
                    </a:lnTo>
                    <a:lnTo>
                      <a:pt x="898423" y="505574"/>
                    </a:lnTo>
                    <a:lnTo>
                      <a:pt x="895604" y="519518"/>
                    </a:lnTo>
                    <a:lnTo>
                      <a:pt x="908431" y="530313"/>
                    </a:lnTo>
                    <a:lnTo>
                      <a:pt x="915822" y="524776"/>
                    </a:lnTo>
                    <a:close/>
                  </a:path>
                  <a:path w="1329689" h="602615">
                    <a:moveTo>
                      <a:pt x="931265" y="229501"/>
                    </a:moveTo>
                    <a:lnTo>
                      <a:pt x="928560" y="227431"/>
                    </a:lnTo>
                    <a:lnTo>
                      <a:pt x="925944" y="224878"/>
                    </a:lnTo>
                    <a:lnTo>
                      <a:pt x="921258" y="222478"/>
                    </a:lnTo>
                    <a:lnTo>
                      <a:pt x="918794" y="223405"/>
                    </a:lnTo>
                    <a:lnTo>
                      <a:pt x="916724" y="223558"/>
                    </a:lnTo>
                    <a:lnTo>
                      <a:pt x="916851" y="225259"/>
                    </a:lnTo>
                    <a:lnTo>
                      <a:pt x="916863" y="226987"/>
                    </a:lnTo>
                    <a:lnTo>
                      <a:pt x="917155" y="228663"/>
                    </a:lnTo>
                    <a:lnTo>
                      <a:pt x="917384" y="229895"/>
                    </a:lnTo>
                    <a:lnTo>
                      <a:pt x="918298" y="231101"/>
                    </a:lnTo>
                    <a:lnTo>
                      <a:pt x="918298" y="240080"/>
                    </a:lnTo>
                    <a:lnTo>
                      <a:pt x="920076" y="241300"/>
                    </a:lnTo>
                    <a:lnTo>
                      <a:pt x="928725" y="239191"/>
                    </a:lnTo>
                    <a:lnTo>
                      <a:pt x="931265" y="229501"/>
                    </a:lnTo>
                    <a:close/>
                  </a:path>
                  <a:path w="1329689" h="602615">
                    <a:moveTo>
                      <a:pt x="949109" y="25196"/>
                    </a:moveTo>
                    <a:lnTo>
                      <a:pt x="941997" y="24853"/>
                    </a:lnTo>
                    <a:lnTo>
                      <a:pt x="938352" y="24701"/>
                    </a:lnTo>
                    <a:lnTo>
                      <a:pt x="940663" y="26873"/>
                    </a:lnTo>
                    <a:lnTo>
                      <a:pt x="942289" y="29235"/>
                    </a:lnTo>
                    <a:lnTo>
                      <a:pt x="941006" y="33274"/>
                    </a:lnTo>
                    <a:lnTo>
                      <a:pt x="940841" y="33807"/>
                    </a:lnTo>
                    <a:lnTo>
                      <a:pt x="942695" y="35699"/>
                    </a:lnTo>
                    <a:lnTo>
                      <a:pt x="944702" y="35687"/>
                    </a:lnTo>
                    <a:lnTo>
                      <a:pt x="946111" y="34531"/>
                    </a:lnTo>
                    <a:lnTo>
                      <a:pt x="948309" y="31153"/>
                    </a:lnTo>
                    <a:lnTo>
                      <a:pt x="947864" y="27711"/>
                    </a:lnTo>
                    <a:lnTo>
                      <a:pt x="949109" y="25196"/>
                    </a:lnTo>
                    <a:close/>
                  </a:path>
                  <a:path w="1329689" h="602615">
                    <a:moveTo>
                      <a:pt x="1001877" y="582498"/>
                    </a:moveTo>
                    <a:lnTo>
                      <a:pt x="1001649" y="580745"/>
                    </a:lnTo>
                    <a:lnTo>
                      <a:pt x="1000544" y="579424"/>
                    </a:lnTo>
                    <a:lnTo>
                      <a:pt x="998994" y="578891"/>
                    </a:lnTo>
                    <a:lnTo>
                      <a:pt x="998220" y="579183"/>
                    </a:lnTo>
                    <a:lnTo>
                      <a:pt x="992682" y="581240"/>
                    </a:lnTo>
                    <a:lnTo>
                      <a:pt x="987247" y="583539"/>
                    </a:lnTo>
                    <a:lnTo>
                      <a:pt x="981583" y="585825"/>
                    </a:lnTo>
                    <a:lnTo>
                      <a:pt x="983907" y="598182"/>
                    </a:lnTo>
                    <a:lnTo>
                      <a:pt x="985761" y="597903"/>
                    </a:lnTo>
                    <a:lnTo>
                      <a:pt x="987564" y="598182"/>
                    </a:lnTo>
                    <a:lnTo>
                      <a:pt x="992835" y="592785"/>
                    </a:lnTo>
                    <a:lnTo>
                      <a:pt x="997165" y="587946"/>
                    </a:lnTo>
                    <a:lnTo>
                      <a:pt x="1001877" y="582498"/>
                    </a:lnTo>
                    <a:close/>
                  </a:path>
                  <a:path w="1329689" h="602615">
                    <a:moveTo>
                      <a:pt x="1009904" y="194868"/>
                    </a:moveTo>
                    <a:lnTo>
                      <a:pt x="1009116" y="193433"/>
                    </a:lnTo>
                    <a:lnTo>
                      <a:pt x="1008481" y="191858"/>
                    </a:lnTo>
                    <a:lnTo>
                      <a:pt x="1006043" y="188671"/>
                    </a:lnTo>
                    <a:lnTo>
                      <a:pt x="1004328" y="186994"/>
                    </a:lnTo>
                    <a:lnTo>
                      <a:pt x="998728" y="180733"/>
                    </a:lnTo>
                    <a:lnTo>
                      <a:pt x="997369" y="182359"/>
                    </a:lnTo>
                    <a:lnTo>
                      <a:pt x="995883" y="183857"/>
                    </a:lnTo>
                    <a:lnTo>
                      <a:pt x="993368" y="187579"/>
                    </a:lnTo>
                    <a:lnTo>
                      <a:pt x="992339" y="189738"/>
                    </a:lnTo>
                    <a:lnTo>
                      <a:pt x="991146" y="191833"/>
                    </a:lnTo>
                    <a:lnTo>
                      <a:pt x="990968" y="192011"/>
                    </a:lnTo>
                    <a:lnTo>
                      <a:pt x="992276" y="194030"/>
                    </a:lnTo>
                    <a:lnTo>
                      <a:pt x="993686" y="197853"/>
                    </a:lnTo>
                    <a:lnTo>
                      <a:pt x="994841" y="197764"/>
                    </a:lnTo>
                    <a:lnTo>
                      <a:pt x="999909" y="197421"/>
                    </a:lnTo>
                    <a:lnTo>
                      <a:pt x="1004874" y="195935"/>
                    </a:lnTo>
                    <a:lnTo>
                      <a:pt x="1009904" y="194868"/>
                    </a:lnTo>
                    <a:close/>
                  </a:path>
                  <a:path w="1329689" h="602615">
                    <a:moveTo>
                      <a:pt x="1018692" y="345859"/>
                    </a:moveTo>
                    <a:lnTo>
                      <a:pt x="1018184" y="343890"/>
                    </a:lnTo>
                    <a:lnTo>
                      <a:pt x="1016622" y="342900"/>
                    </a:lnTo>
                    <a:lnTo>
                      <a:pt x="1014323" y="343204"/>
                    </a:lnTo>
                    <a:lnTo>
                      <a:pt x="1009408" y="351028"/>
                    </a:lnTo>
                    <a:lnTo>
                      <a:pt x="1005192" y="358292"/>
                    </a:lnTo>
                    <a:lnTo>
                      <a:pt x="1000887" y="365518"/>
                    </a:lnTo>
                    <a:lnTo>
                      <a:pt x="1001369" y="366014"/>
                    </a:lnTo>
                    <a:lnTo>
                      <a:pt x="1004925" y="365556"/>
                    </a:lnTo>
                    <a:lnTo>
                      <a:pt x="1010462" y="366344"/>
                    </a:lnTo>
                    <a:lnTo>
                      <a:pt x="1014907" y="359181"/>
                    </a:lnTo>
                    <a:lnTo>
                      <a:pt x="1016393" y="352844"/>
                    </a:lnTo>
                    <a:lnTo>
                      <a:pt x="1018362" y="346862"/>
                    </a:lnTo>
                    <a:lnTo>
                      <a:pt x="1018692" y="345859"/>
                    </a:lnTo>
                    <a:close/>
                  </a:path>
                  <a:path w="1329689" h="602615">
                    <a:moveTo>
                      <a:pt x="1019886" y="317042"/>
                    </a:moveTo>
                    <a:lnTo>
                      <a:pt x="1019467" y="316496"/>
                    </a:lnTo>
                    <a:lnTo>
                      <a:pt x="1014831" y="302856"/>
                    </a:lnTo>
                    <a:lnTo>
                      <a:pt x="1016838" y="300697"/>
                    </a:lnTo>
                    <a:lnTo>
                      <a:pt x="1013434" y="300697"/>
                    </a:lnTo>
                    <a:lnTo>
                      <a:pt x="1010005" y="300583"/>
                    </a:lnTo>
                    <a:lnTo>
                      <a:pt x="1006602" y="300748"/>
                    </a:lnTo>
                    <a:lnTo>
                      <a:pt x="1005065" y="300824"/>
                    </a:lnTo>
                    <a:lnTo>
                      <a:pt x="1003566" y="301434"/>
                    </a:lnTo>
                    <a:lnTo>
                      <a:pt x="1002042" y="301815"/>
                    </a:lnTo>
                    <a:lnTo>
                      <a:pt x="1002601" y="303517"/>
                    </a:lnTo>
                    <a:lnTo>
                      <a:pt x="1002830" y="305409"/>
                    </a:lnTo>
                    <a:lnTo>
                      <a:pt x="1005852" y="310095"/>
                    </a:lnTo>
                    <a:lnTo>
                      <a:pt x="1008545" y="312953"/>
                    </a:lnTo>
                    <a:lnTo>
                      <a:pt x="1011694" y="318211"/>
                    </a:lnTo>
                    <a:lnTo>
                      <a:pt x="1011948" y="320725"/>
                    </a:lnTo>
                    <a:lnTo>
                      <a:pt x="1012621" y="322999"/>
                    </a:lnTo>
                    <a:lnTo>
                      <a:pt x="1019886" y="317042"/>
                    </a:lnTo>
                    <a:close/>
                  </a:path>
                  <a:path w="1329689" h="602615">
                    <a:moveTo>
                      <a:pt x="1027696" y="421627"/>
                    </a:moveTo>
                    <a:lnTo>
                      <a:pt x="1019606" y="418820"/>
                    </a:lnTo>
                    <a:lnTo>
                      <a:pt x="1012228" y="417779"/>
                    </a:lnTo>
                    <a:lnTo>
                      <a:pt x="1004811" y="417436"/>
                    </a:lnTo>
                    <a:lnTo>
                      <a:pt x="1003782" y="417385"/>
                    </a:lnTo>
                    <a:lnTo>
                      <a:pt x="1002068" y="420725"/>
                    </a:lnTo>
                    <a:lnTo>
                      <a:pt x="1001572" y="423506"/>
                    </a:lnTo>
                    <a:lnTo>
                      <a:pt x="1003922" y="425323"/>
                    </a:lnTo>
                    <a:lnTo>
                      <a:pt x="1008875" y="426961"/>
                    </a:lnTo>
                    <a:lnTo>
                      <a:pt x="1012507" y="427558"/>
                    </a:lnTo>
                    <a:lnTo>
                      <a:pt x="1017574" y="428739"/>
                    </a:lnTo>
                    <a:lnTo>
                      <a:pt x="1027696" y="421627"/>
                    </a:lnTo>
                    <a:close/>
                  </a:path>
                  <a:path w="1329689" h="602615">
                    <a:moveTo>
                      <a:pt x="1036091" y="496963"/>
                    </a:moveTo>
                    <a:lnTo>
                      <a:pt x="1030071" y="494855"/>
                    </a:lnTo>
                    <a:lnTo>
                      <a:pt x="1024305" y="493064"/>
                    </a:lnTo>
                    <a:lnTo>
                      <a:pt x="1017016" y="491363"/>
                    </a:lnTo>
                    <a:lnTo>
                      <a:pt x="1015174" y="492683"/>
                    </a:lnTo>
                    <a:lnTo>
                      <a:pt x="1013523" y="493229"/>
                    </a:lnTo>
                    <a:lnTo>
                      <a:pt x="1014374" y="495439"/>
                    </a:lnTo>
                    <a:lnTo>
                      <a:pt x="1014679" y="498259"/>
                    </a:lnTo>
                    <a:lnTo>
                      <a:pt x="1017562" y="500748"/>
                    </a:lnTo>
                    <a:lnTo>
                      <a:pt x="1020356" y="500138"/>
                    </a:lnTo>
                    <a:lnTo>
                      <a:pt x="1022121" y="500278"/>
                    </a:lnTo>
                    <a:lnTo>
                      <a:pt x="1020838" y="507707"/>
                    </a:lnTo>
                    <a:lnTo>
                      <a:pt x="1025385" y="505929"/>
                    </a:lnTo>
                    <a:lnTo>
                      <a:pt x="1027645" y="505002"/>
                    </a:lnTo>
                    <a:lnTo>
                      <a:pt x="1030173" y="503961"/>
                    </a:lnTo>
                    <a:lnTo>
                      <a:pt x="1032967" y="503250"/>
                    </a:lnTo>
                    <a:lnTo>
                      <a:pt x="1036027" y="500900"/>
                    </a:lnTo>
                    <a:lnTo>
                      <a:pt x="1036091" y="496963"/>
                    </a:lnTo>
                    <a:close/>
                  </a:path>
                  <a:path w="1329689" h="602615">
                    <a:moveTo>
                      <a:pt x="1057427" y="472401"/>
                    </a:moveTo>
                    <a:lnTo>
                      <a:pt x="1056716" y="463664"/>
                    </a:lnTo>
                    <a:lnTo>
                      <a:pt x="1044702" y="473049"/>
                    </a:lnTo>
                    <a:lnTo>
                      <a:pt x="1044321" y="472643"/>
                    </a:lnTo>
                    <a:lnTo>
                      <a:pt x="1042885" y="470928"/>
                    </a:lnTo>
                    <a:lnTo>
                      <a:pt x="1041044" y="469303"/>
                    </a:lnTo>
                    <a:lnTo>
                      <a:pt x="1039253" y="470382"/>
                    </a:lnTo>
                    <a:lnTo>
                      <a:pt x="1036980" y="474738"/>
                    </a:lnTo>
                    <a:lnTo>
                      <a:pt x="1040955" y="481368"/>
                    </a:lnTo>
                    <a:lnTo>
                      <a:pt x="1044930" y="481634"/>
                    </a:lnTo>
                    <a:lnTo>
                      <a:pt x="1051090" y="482041"/>
                    </a:lnTo>
                    <a:lnTo>
                      <a:pt x="1057427" y="472401"/>
                    </a:lnTo>
                    <a:close/>
                  </a:path>
                  <a:path w="1329689" h="602615">
                    <a:moveTo>
                      <a:pt x="1065123" y="434962"/>
                    </a:moveTo>
                    <a:lnTo>
                      <a:pt x="1064742" y="433285"/>
                    </a:lnTo>
                    <a:lnTo>
                      <a:pt x="1064755" y="431393"/>
                    </a:lnTo>
                    <a:lnTo>
                      <a:pt x="1058735" y="421309"/>
                    </a:lnTo>
                    <a:lnTo>
                      <a:pt x="1053058" y="428713"/>
                    </a:lnTo>
                    <a:lnTo>
                      <a:pt x="1047724" y="429882"/>
                    </a:lnTo>
                    <a:lnTo>
                      <a:pt x="1045629" y="430352"/>
                    </a:lnTo>
                    <a:lnTo>
                      <a:pt x="1043914" y="432625"/>
                    </a:lnTo>
                    <a:lnTo>
                      <a:pt x="1042022" y="434086"/>
                    </a:lnTo>
                    <a:lnTo>
                      <a:pt x="1049820" y="444246"/>
                    </a:lnTo>
                    <a:lnTo>
                      <a:pt x="1051001" y="441718"/>
                    </a:lnTo>
                    <a:lnTo>
                      <a:pt x="1052207" y="440296"/>
                    </a:lnTo>
                    <a:lnTo>
                      <a:pt x="1052487" y="432790"/>
                    </a:lnTo>
                    <a:lnTo>
                      <a:pt x="1054620" y="431609"/>
                    </a:lnTo>
                    <a:lnTo>
                      <a:pt x="1061580" y="435063"/>
                    </a:lnTo>
                    <a:lnTo>
                      <a:pt x="1063459" y="434784"/>
                    </a:lnTo>
                    <a:lnTo>
                      <a:pt x="1065123" y="434962"/>
                    </a:lnTo>
                    <a:close/>
                  </a:path>
                  <a:path w="1329689" h="602615">
                    <a:moveTo>
                      <a:pt x="1066368" y="333514"/>
                    </a:moveTo>
                    <a:lnTo>
                      <a:pt x="1062964" y="329298"/>
                    </a:lnTo>
                    <a:lnTo>
                      <a:pt x="1060361" y="324713"/>
                    </a:lnTo>
                    <a:lnTo>
                      <a:pt x="1056462" y="321881"/>
                    </a:lnTo>
                    <a:lnTo>
                      <a:pt x="1055027" y="320852"/>
                    </a:lnTo>
                    <a:lnTo>
                      <a:pt x="1050569" y="324027"/>
                    </a:lnTo>
                    <a:lnTo>
                      <a:pt x="1047496" y="325285"/>
                    </a:lnTo>
                    <a:lnTo>
                      <a:pt x="1049032" y="326999"/>
                    </a:lnTo>
                    <a:lnTo>
                      <a:pt x="1050480" y="328790"/>
                    </a:lnTo>
                    <a:lnTo>
                      <a:pt x="1054023" y="332447"/>
                    </a:lnTo>
                    <a:lnTo>
                      <a:pt x="1056233" y="334213"/>
                    </a:lnTo>
                    <a:lnTo>
                      <a:pt x="1059573" y="337921"/>
                    </a:lnTo>
                    <a:lnTo>
                      <a:pt x="1060716" y="339852"/>
                    </a:lnTo>
                    <a:lnTo>
                      <a:pt x="1062024" y="341655"/>
                    </a:lnTo>
                    <a:lnTo>
                      <a:pt x="1066368" y="333514"/>
                    </a:lnTo>
                    <a:close/>
                  </a:path>
                  <a:path w="1329689" h="602615">
                    <a:moveTo>
                      <a:pt x="1095781" y="449884"/>
                    </a:moveTo>
                    <a:lnTo>
                      <a:pt x="1089621" y="433971"/>
                    </a:lnTo>
                    <a:lnTo>
                      <a:pt x="1086751" y="434682"/>
                    </a:lnTo>
                    <a:lnTo>
                      <a:pt x="1083767" y="438797"/>
                    </a:lnTo>
                    <a:lnTo>
                      <a:pt x="1082268" y="442315"/>
                    </a:lnTo>
                    <a:lnTo>
                      <a:pt x="1080389" y="445858"/>
                    </a:lnTo>
                    <a:lnTo>
                      <a:pt x="1084173" y="448081"/>
                    </a:lnTo>
                    <a:lnTo>
                      <a:pt x="1087056" y="449821"/>
                    </a:lnTo>
                    <a:lnTo>
                      <a:pt x="1091653" y="452374"/>
                    </a:lnTo>
                    <a:lnTo>
                      <a:pt x="1093393" y="453110"/>
                    </a:lnTo>
                    <a:lnTo>
                      <a:pt x="1095095" y="453923"/>
                    </a:lnTo>
                    <a:lnTo>
                      <a:pt x="1095324" y="451916"/>
                    </a:lnTo>
                    <a:lnTo>
                      <a:pt x="1095781" y="449884"/>
                    </a:lnTo>
                    <a:close/>
                  </a:path>
                  <a:path w="1329689" h="602615">
                    <a:moveTo>
                      <a:pt x="1107846" y="507047"/>
                    </a:moveTo>
                    <a:lnTo>
                      <a:pt x="1098931" y="505675"/>
                    </a:lnTo>
                    <a:lnTo>
                      <a:pt x="1095565" y="498970"/>
                    </a:lnTo>
                    <a:lnTo>
                      <a:pt x="1092492" y="498132"/>
                    </a:lnTo>
                    <a:lnTo>
                      <a:pt x="1090358" y="496798"/>
                    </a:lnTo>
                    <a:lnTo>
                      <a:pt x="1090866" y="499491"/>
                    </a:lnTo>
                    <a:lnTo>
                      <a:pt x="1091057" y="502310"/>
                    </a:lnTo>
                    <a:lnTo>
                      <a:pt x="1092835" y="507339"/>
                    </a:lnTo>
                    <a:lnTo>
                      <a:pt x="1094435" y="509587"/>
                    </a:lnTo>
                    <a:lnTo>
                      <a:pt x="1095705" y="511924"/>
                    </a:lnTo>
                    <a:lnTo>
                      <a:pt x="1092974" y="513956"/>
                    </a:lnTo>
                    <a:lnTo>
                      <a:pt x="1101331" y="522097"/>
                    </a:lnTo>
                    <a:lnTo>
                      <a:pt x="1102233" y="519747"/>
                    </a:lnTo>
                    <a:lnTo>
                      <a:pt x="1103033" y="517347"/>
                    </a:lnTo>
                    <a:lnTo>
                      <a:pt x="1107846" y="507047"/>
                    </a:lnTo>
                    <a:close/>
                  </a:path>
                  <a:path w="1329689" h="602615">
                    <a:moveTo>
                      <a:pt x="1144752" y="575640"/>
                    </a:moveTo>
                    <a:lnTo>
                      <a:pt x="1143127" y="572693"/>
                    </a:lnTo>
                    <a:lnTo>
                      <a:pt x="1141920" y="572389"/>
                    </a:lnTo>
                    <a:lnTo>
                      <a:pt x="1139088" y="571690"/>
                    </a:lnTo>
                    <a:lnTo>
                      <a:pt x="1135862" y="571563"/>
                    </a:lnTo>
                    <a:lnTo>
                      <a:pt x="1130033" y="572935"/>
                    </a:lnTo>
                    <a:lnTo>
                      <a:pt x="1127137" y="574560"/>
                    </a:lnTo>
                    <a:lnTo>
                      <a:pt x="1124115" y="576757"/>
                    </a:lnTo>
                    <a:lnTo>
                      <a:pt x="1125156" y="581037"/>
                    </a:lnTo>
                    <a:lnTo>
                      <a:pt x="1128572" y="582091"/>
                    </a:lnTo>
                    <a:lnTo>
                      <a:pt x="1131392" y="581583"/>
                    </a:lnTo>
                    <a:lnTo>
                      <a:pt x="1134325" y="581583"/>
                    </a:lnTo>
                    <a:lnTo>
                      <a:pt x="1138910" y="587502"/>
                    </a:lnTo>
                    <a:lnTo>
                      <a:pt x="1141793" y="582180"/>
                    </a:lnTo>
                    <a:lnTo>
                      <a:pt x="1143673" y="579691"/>
                    </a:lnTo>
                    <a:lnTo>
                      <a:pt x="1144752" y="575640"/>
                    </a:lnTo>
                    <a:close/>
                  </a:path>
                  <a:path w="1329689" h="602615">
                    <a:moveTo>
                      <a:pt x="1174610" y="181483"/>
                    </a:moveTo>
                    <a:lnTo>
                      <a:pt x="1174089" y="178282"/>
                    </a:lnTo>
                    <a:lnTo>
                      <a:pt x="1174267" y="176314"/>
                    </a:lnTo>
                    <a:lnTo>
                      <a:pt x="1172476" y="176974"/>
                    </a:lnTo>
                    <a:lnTo>
                      <a:pt x="1170292" y="177203"/>
                    </a:lnTo>
                    <a:lnTo>
                      <a:pt x="1163154" y="183616"/>
                    </a:lnTo>
                    <a:lnTo>
                      <a:pt x="1161592" y="183210"/>
                    </a:lnTo>
                    <a:lnTo>
                      <a:pt x="1158176" y="174180"/>
                    </a:lnTo>
                    <a:lnTo>
                      <a:pt x="1156919" y="173164"/>
                    </a:lnTo>
                    <a:lnTo>
                      <a:pt x="1154696" y="170319"/>
                    </a:lnTo>
                    <a:lnTo>
                      <a:pt x="1153706" y="174231"/>
                    </a:lnTo>
                    <a:lnTo>
                      <a:pt x="1152296" y="176631"/>
                    </a:lnTo>
                    <a:lnTo>
                      <a:pt x="1153922" y="182346"/>
                    </a:lnTo>
                    <a:lnTo>
                      <a:pt x="1156944" y="189255"/>
                    </a:lnTo>
                    <a:lnTo>
                      <a:pt x="1163167" y="187515"/>
                    </a:lnTo>
                    <a:lnTo>
                      <a:pt x="1168539" y="184937"/>
                    </a:lnTo>
                    <a:lnTo>
                      <a:pt x="1174610" y="181483"/>
                    </a:lnTo>
                    <a:close/>
                  </a:path>
                  <a:path w="1329689" h="602615">
                    <a:moveTo>
                      <a:pt x="1189901" y="217004"/>
                    </a:moveTo>
                    <a:lnTo>
                      <a:pt x="1189075" y="215239"/>
                    </a:lnTo>
                    <a:lnTo>
                      <a:pt x="1188326" y="213423"/>
                    </a:lnTo>
                    <a:lnTo>
                      <a:pt x="1185684" y="208584"/>
                    </a:lnTo>
                    <a:lnTo>
                      <a:pt x="1183182" y="205727"/>
                    </a:lnTo>
                    <a:lnTo>
                      <a:pt x="1179245" y="192557"/>
                    </a:lnTo>
                    <a:lnTo>
                      <a:pt x="1170686" y="200152"/>
                    </a:lnTo>
                    <a:lnTo>
                      <a:pt x="1170317" y="200482"/>
                    </a:lnTo>
                    <a:lnTo>
                      <a:pt x="1170254" y="201155"/>
                    </a:lnTo>
                    <a:lnTo>
                      <a:pt x="1169123" y="203860"/>
                    </a:lnTo>
                    <a:lnTo>
                      <a:pt x="1173861" y="208254"/>
                    </a:lnTo>
                    <a:lnTo>
                      <a:pt x="1178661" y="213055"/>
                    </a:lnTo>
                    <a:lnTo>
                      <a:pt x="1185100" y="218211"/>
                    </a:lnTo>
                    <a:lnTo>
                      <a:pt x="1187856" y="217157"/>
                    </a:lnTo>
                    <a:lnTo>
                      <a:pt x="1189901" y="217004"/>
                    </a:lnTo>
                    <a:close/>
                  </a:path>
                  <a:path w="1329689" h="602615">
                    <a:moveTo>
                      <a:pt x="1233322" y="149771"/>
                    </a:moveTo>
                    <a:lnTo>
                      <a:pt x="1232179" y="145046"/>
                    </a:lnTo>
                    <a:lnTo>
                      <a:pt x="1229944" y="143573"/>
                    </a:lnTo>
                    <a:lnTo>
                      <a:pt x="1225664" y="144526"/>
                    </a:lnTo>
                    <a:lnTo>
                      <a:pt x="1222540" y="145935"/>
                    </a:lnTo>
                    <a:lnTo>
                      <a:pt x="1219377" y="147078"/>
                    </a:lnTo>
                    <a:lnTo>
                      <a:pt x="1217815" y="144437"/>
                    </a:lnTo>
                    <a:lnTo>
                      <a:pt x="1214831" y="147866"/>
                    </a:lnTo>
                    <a:lnTo>
                      <a:pt x="1211681" y="151180"/>
                    </a:lnTo>
                    <a:lnTo>
                      <a:pt x="1207973" y="156070"/>
                    </a:lnTo>
                    <a:lnTo>
                      <a:pt x="1207973" y="158102"/>
                    </a:lnTo>
                    <a:lnTo>
                      <a:pt x="1207554" y="159778"/>
                    </a:lnTo>
                    <a:lnTo>
                      <a:pt x="1209421" y="159410"/>
                    </a:lnTo>
                    <a:lnTo>
                      <a:pt x="1211364" y="159270"/>
                    </a:lnTo>
                    <a:lnTo>
                      <a:pt x="1216507" y="157492"/>
                    </a:lnTo>
                    <a:lnTo>
                      <a:pt x="1219746" y="155206"/>
                    </a:lnTo>
                    <a:lnTo>
                      <a:pt x="1226769" y="154800"/>
                    </a:lnTo>
                    <a:lnTo>
                      <a:pt x="1233322" y="149771"/>
                    </a:lnTo>
                    <a:close/>
                  </a:path>
                  <a:path w="1329689" h="602615">
                    <a:moveTo>
                      <a:pt x="1251089" y="196545"/>
                    </a:moveTo>
                    <a:lnTo>
                      <a:pt x="1248778" y="196075"/>
                    </a:lnTo>
                    <a:lnTo>
                      <a:pt x="1246390" y="195808"/>
                    </a:lnTo>
                    <a:lnTo>
                      <a:pt x="1244193" y="195046"/>
                    </a:lnTo>
                    <a:lnTo>
                      <a:pt x="1243418" y="194779"/>
                    </a:lnTo>
                    <a:lnTo>
                      <a:pt x="1243279" y="193065"/>
                    </a:lnTo>
                    <a:lnTo>
                      <a:pt x="1238846" y="188925"/>
                    </a:lnTo>
                    <a:lnTo>
                      <a:pt x="1235189" y="189331"/>
                    </a:lnTo>
                    <a:lnTo>
                      <a:pt x="1231252" y="196811"/>
                    </a:lnTo>
                    <a:lnTo>
                      <a:pt x="1230782" y="200583"/>
                    </a:lnTo>
                    <a:lnTo>
                      <a:pt x="1229791" y="204076"/>
                    </a:lnTo>
                    <a:lnTo>
                      <a:pt x="1238250" y="200190"/>
                    </a:lnTo>
                    <a:lnTo>
                      <a:pt x="1240624" y="200901"/>
                    </a:lnTo>
                    <a:lnTo>
                      <a:pt x="1243431" y="202692"/>
                    </a:lnTo>
                    <a:lnTo>
                      <a:pt x="1247749" y="201447"/>
                    </a:lnTo>
                    <a:lnTo>
                      <a:pt x="1249273" y="198475"/>
                    </a:lnTo>
                    <a:lnTo>
                      <a:pt x="1251089" y="196545"/>
                    </a:lnTo>
                    <a:close/>
                  </a:path>
                  <a:path w="1329689" h="602615">
                    <a:moveTo>
                      <a:pt x="1252537" y="174561"/>
                    </a:moveTo>
                    <a:lnTo>
                      <a:pt x="1250683" y="172085"/>
                    </a:lnTo>
                    <a:lnTo>
                      <a:pt x="1250048" y="171234"/>
                    </a:lnTo>
                    <a:lnTo>
                      <a:pt x="1247457" y="170561"/>
                    </a:lnTo>
                    <a:lnTo>
                      <a:pt x="1243177" y="177012"/>
                    </a:lnTo>
                    <a:lnTo>
                      <a:pt x="1238732" y="172567"/>
                    </a:lnTo>
                    <a:lnTo>
                      <a:pt x="1232725" y="171170"/>
                    </a:lnTo>
                    <a:lnTo>
                      <a:pt x="1230909" y="171831"/>
                    </a:lnTo>
                    <a:lnTo>
                      <a:pt x="1229182" y="172008"/>
                    </a:lnTo>
                    <a:lnTo>
                      <a:pt x="1230249" y="173520"/>
                    </a:lnTo>
                    <a:lnTo>
                      <a:pt x="1230985" y="175463"/>
                    </a:lnTo>
                    <a:lnTo>
                      <a:pt x="1237119" y="179819"/>
                    </a:lnTo>
                    <a:lnTo>
                      <a:pt x="1242047" y="182829"/>
                    </a:lnTo>
                    <a:lnTo>
                      <a:pt x="1247686" y="186474"/>
                    </a:lnTo>
                    <a:lnTo>
                      <a:pt x="1249006" y="185585"/>
                    </a:lnTo>
                    <a:lnTo>
                      <a:pt x="1252537" y="174561"/>
                    </a:lnTo>
                    <a:close/>
                  </a:path>
                  <a:path w="1329689" h="602615">
                    <a:moveTo>
                      <a:pt x="1271397" y="329031"/>
                    </a:moveTo>
                    <a:lnTo>
                      <a:pt x="1269961" y="326961"/>
                    </a:lnTo>
                    <a:lnTo>
                      <a:pt x="1269415" y="325475"/>
                    </a:lnTo>
                    <a:lnTo>
                      <a:pt x="1267815" y="326072"/>
                    </a:lnTo>
                    <a:lnTo>
                      <a:pt x="1267104" y="326097"/>
                    </a:lnTo>
                    <a:lnTo>
                      <a:pt x="1266825" y="326466"/>
                    </a:lnTo>
                    <a:lnTo>
                      <a:pt x="1258963" y="336664"/>
                    </a:lnTo>
                    <a:lnTo>
                      <a:pt x="1255077" y="341795"/>
                    </a:lnTo>
                    <a:lnTo>
                      <a:pt x="1250670" y="347726"/>
                    </a:lnTo>
                    <a:lnTo>
                      <a:pt x="1251051" y="350367"/>
                    </a:lnTo>
                    <a:lnTo>
                      <a:pt x="1252880" y="351066"/>
                    </a:lnTo>
                    <a:lnTo>
                      <a:pt x="1255318" y="351243"/>
                    </a:lnTo>
                    <a:lnTo>
                      <a:pt x="1259789" y="345401"/>
                    </a:lnTo>
                    <a:lnTo>
                      <a:pt x="1263573" y="340271"/>
                    </a:lnTo>
                    <a:lnTo>
                      <a:pt x="1267269" y="335064"/>
                    </a:lnTo>
                    <a:lnTo>
                      <a:pt x="1271397" y="329031"/>
                    </a:lnTo>
                    <a:close/>
                  </a:path>
                  <a:path w="1329689" h="602615">
                    <a:moveTo>
                      <a:pt x="1284757" y="396760"/>
                    </a:moveTo>
                    <a:lnTo>
                      <a:pt x="1282280" y="392709"/>
                    </a:lnTo>
                    <a:lnTo>
                      <a:pt x="1279740" y="389051"/>
                    </a:lnTo>
                    <a:lnTo>
                      <a:pt x="1276781" y="384632"/>
                    </a:lnTo>
                    <a:lnTo>
                      <a:pt x="1276781" y="378637"/>
                    </a:lnTo>
                    <a:lnTo>
                      <a:pt x="1265364" y="382422"/>
                    </a:lnTo>
                    <a:lnTo>
                      <a:pt x="1266304" y="385610"/>
                    </a:lnTo>
                    <a:lnTo>
                      <a:pt x="1266952" y="387934"/>
                    </a:lnTo>
                    <a:lnTo>
                      <a:pt x="1268412" y="392582"/>
                    </a:lnTo>
                    <a:lnTo>
                      <a:pt x="1269238" y="394868"/>
                    </a:lnTo>
                    <a:lnTo>
                      <a:pt x="1270012" y="397179"/>
                    </a:lnTo>
                    <a:lnTo>
                      <a:pt x="1274470" y="392404"/>
                    </a:lnTo>
                    <a:lnTo>
                      <a:pt x="1279867" y="396709"/>
                    </a:lnTo>
                    <a:lnTo>
                      <a:pt x="1282750" y="398780"/>
                    </a:lnTo>
                    <a:lnTo>
                      <a:pt x="1284757" y="396760"/>
                    </a:lnTo>
                    <a:close/>
                  </a:path>
                  <a:path w="1329689" h="602615">
                    <a:moveTo>
                      <a:pt x="1286408" y="197243"/>
                    </a:moveTo>
                    <a:lnTo>
                      <a:pt x="1285836" y="186753"/>
                    </a:lnTo>
                    <a:lnTo>
                      <a:pt x="1279448" y="180759"/>
                    </a:lnTo>
                    <a:lnTo>
                      <a:pt x="1267548" y="179451"/>
                    </a:lnTo>
                    <a:lnTo>
                      <a:pt x="1268641" y="189928"/>
                    </a:lnTo>
                    <a:lnTo>
                      <a:pt x="1269009" y="190423"/>
                    </a:lnTo>
                    <a:lnTo>
                      <a:pt x="1273352" y="193357"/>
                    </a:lnTo>
                    <a:lnTo>
                      <a:pt x="1277645" y="196342"/>
                    </a:lnTo>
                    <a:lnTo>
                      <a:pt x="1282814" y="199605"/>
                    </a:lnTo>
                    <a:lnTo>
                      <a:pt x="1284363" y="199580"/>
                    </a:lnTo>
                    <a:lnTo>
                      <a:pt x="1285074" y="199085"/>
                    </a:lnTo>
                    <a:lnTo>
                      <a:pt x="1285811" y="198589"/>
                    </a:lnTo>
                    <a:lnTo>
                      <a:pt x="1286408" y="197243"/>
                    </a:lnTo>
                    <a:close/>
                  </a:path>
                  <a:path w="1329689" h="602615">
                    <a:moveTo>
                      <a:pt x="1292123" y="595058"/>
                    </a:moveTo>
                    <a:lnTo>
                      <a:pt x="1290243" y="593737"/>
                    </a:lnTo>
                    <a:lnTo>
                      <a:pt x="1287856" y="592378"/>
                    </a:lnTo>
                    <a:lnTo>
                      <a:pt x="1284973" y="590334"/>
                    </a:lnTo>
                    <a:lnTo>
                      <a:pt x="1284376" y="594080"/>
                    </a:lnTo>
                    <a:lnTo>
                      <a:pt x="1283601" y="596049"/>
                    </a:lnTo>
                    <a:lnTo>
                      <a:pt x="1283893" y="597839"/>
                    </a:lnTo>
                    <a:lnTo>
                      <a:pt x="1283944" y="598170"/>
                    </a:lnTo>
                    <a:lnTo>
                      <a:pt x="1284084" y="598500"/>
                    </a:lnTo>
                    <a:lnTo>
                      <a:pt x="1284198" y="598817"/>
                    </a:lnTo>
                    <a:lnTo>
                      <a:pt x="1286992" y="597611"/>
                    </a:lnTo>
                    <a:lnTo>
                      <a:pt x="1289608" y="596353"/>
                    </a:lnTo>
                    <a:lnTo>
                      <a:pt x="1292123" y="595058"/>
                    </a:lnTo>
                    <a:close/>
                  </a:path>
                  <a:path w="1329689" h="602615">
                    <a:moveTo>
                      <a:pt x="1293164" y="316230"/>
                    </a:moveTo>
                    <a:lnTo>
                      <a:pt x="1287411" y="310642"/>
                    </a:lnTo>
                    <a:lnTo>
                      <a:pt x="1285481" y="312915"/>
                    </a:lnTo>
                    <a:lnTo>
                      <a:pt x="1283462" y="315163"/>
                    </a:lnTo>
                    <a:lnTo>
                      <a:pt x="1281658" y="317550"/>
                    </a:lnTo>
                    <a:lnTo>
                      <a:pt x="1279690" y="320281"/>
                    </a:lnTo>
                    <a:lnTo>
                      <a:pt x="1281239" y="325628"/>
                    </a:lnTo>
                    <a:lnTo>
                      <a:pt x="1282839" y="329869"/>
                    </a:lnTo>
                    <a:lnTo>
                      <a:pt x="1284909" y="334441"/>
                    </a:lnTo>
                    <a:lnTo>
                      <a:pt x="1287538" y="333781"/>
                    </a:lnTo>
                    <a:lnTo>
                      <a:pt x="1289024" y="333654"/>
                    </a:lnTo>
                    <a:lnTo>
                      <a:pt x="1286370" y="322364"/>
                    </a:lnTo>
                    <a:lnTo>
                      <a:pt x="1293164" y="316230"/>
                    </a:lnTo>
                    <a:close/>
                  </a:path>
                  <a:path w="1329689" h="602615">
                    <a:moveTo>
                      <a:pt x="1295704" y="408762"/>
                    </a:moveTo>
                    <a:lnTo>
                      <a:pt x="1278890" y="412292"/>
                    </a:lnTo>
                    <a:lnTo>
                      <a:pt x="1279448" y="414108"/>
                    </a:lnTo>
                    <a:lnTo>
                      <a:pt x="1279652" y="416191"/>
                    </a:lnTo>
                    <a:lnTo>
                      <a:pt x="1282077" y="419684"/>
                    </a:lnTo>
                    <a:lnTo>
                      <a:pt x="1284084" y="421259"/>
                    </a:lnTo>
                    <a:lnTo>
                      <a:pt x="1285887" y="422948"/>
                    </a:lnTo>
                    <a:lnTo>
                      <a:pt x="1287538" y="424497"/>
                    </a:lnTo>
                    <a:lnTo>
                      <a:pt x="1289278" y="425945"/>
                    </a:lnTo>
                    <a:lnTo>
                      <a:pt x="1290993" y="427443"/>
                    </a:lnTo>
                    <a:lnTo>
                      <a:pt x="1292326" y="425170"/>
                    </a:lnTo>
                    <a:lnTo>
                      <a:pt x="1294257" y="423024"/>
                    </a:lnTo>
                    <a:lnTo>
                      <a:pt x="1295654" y="417360"/>
                    </a:lnTo>
                    <a:lnTo>
                      <a:pt x="1295400" y="413893"/>
                    </a:lnTo>
                    <a:lnTo>
                      <a:pt x="1295704" y="408762"/>
                    </a:lnTo>
                    <a:close/>
                  </a:path>
                  <a:path w="1329689" h="602615">
                    <a:moveTo>
                      <a:pt x="1307299" y="280530"/>
                    </a:moveTo>
                    <a:lnTo>
                      <a:pt x="1303007" y="278574"/>
                    </a:lnTo>
                    <a:lnTo>
                      <a:pt x="1301229" y="274447"/>
                    </a:lnTo>
                    <a:lnTo>
                      <a:pt x="1300607" y="268757"/>
                    </a:lnTo>
                    <a:lnTo>
                      <a:pt x="1300378" y="266814"/>
                    </a:lnTo>
                    <a:lnTo>
                      <a:pt x="1297025" y="264985"/>
                    </a:lnTo>
                    <a:lnTo>
                      <a:pt x="1294320" y="263410"/>
                    </a:lnTo>
                    <a:lnTo>
                      <a:pt x="1291170" y="265988"/>
                    </a:lnTo>
                    <a:lnTo>
                      <a:pt x="1292821" y="271576"/>
                    </a:lnTo>
                    <a:lnTo>
                      <a:pt x="1293545" y="277698"/>
                    </a:lnTo>
                    <a:lnTo>
                      <a:pt x="1299464" y="283197"/>
                    </a:lnTo>
                    <a:lnTo>
                      <a:pt x="1303083" y="284429"/>
                    </a:lnTo>
                    <a:lnTo>
                      <a:pt x="1306791" y="285521"/>
                    </a:lnTo>
                    <a:lnTo>
                      <a:pt x="1307299" y="280530"/>
                    </a:lnTo>
                    <a:close/>
                  </a:path>
                  <a:path w="1329689" h="602615">
                    <a:moveTo>
                      <a:pt x="1329296" y="556196"/>
                    </a:moveTo>
                    <a:lnTo>
                      <a:pt x="1328674" y="555853"/>
                    </a:lnTo>
                    <a:lnTo>
                      <a:pt x="1328051" y="555599"/>
                    </a:lnTo>
                    <a:lnTo>
                      <a:pt x="1323162" y="555383"/>
                    </a:lnTo>
                    <a:lnTo>
                      <a:pt x="1318806" y="556336"/>
                    </a:lnTo>
                    <a:lnTo>
                      <a:pt x="1314475" y="556818"/>
                    </a:lnTo>
                    <a:lnTo>
                      <a:pt x="1313624" y="554786"/>
                    </a:lnTo>
                    <a:lnTo>
                      <a:pt x="1312075" y="555879"/>
                    </a:lnTo>
                    <a:lnTo>
                      <a:pt x="1309776" y="556679"/>
                    </a:lnTo>
                    <a:lnTo>
                      <a:pt x="1308379" y="560235"/>
                    </a:lnTo>
                    <a:lnTo>
                      <a:pt x="1308862" y="562813"/>
                    </a:lnTo>
                    <a:lnTo>
                      <a:pt x="1308773" y="565162"/>
                    </a:lnTo>
                    <a:lnTo>
                      <a:pt x="1310754" y="564794"/>
                    </a:lnTo>
                    <a:lnTo>
                      <a:pt x="1312735" y="564146"/>
                    </a:lnTo>
                    <a:lnTo>
                      <a:pt x="1318298" y="564070"/>
                    </a:lnTo>
                    <a:lnTo>
                      <a:pt x="1321892" y="564286"/>
                    </a:lnTo>
                    <a:lnTo>
                      <a:pt x="1325486" y="564451"/>
                    </a:lnTo>
                    <a:lnTo>
                      <a:pt x="1326972" y="561784"/>
                    </a:lnTo>
                    <a:lnTo>
                      <a:pt x="1328204" y="559028"/>
                    </a:lnTo>
                    <a:lnTo>
                      <a:pt x="1329296" y="556196"/>
                    </a:lnTo>
                    <a:close/>
                  </a:path>
                </a:pathLst>
              </a:custGeom>
              <a:solidFill>
                <a:srgbClr val="231F20">
                  <a:alpha val="10000"/>
                </a:srgbClr>
              </a:solidFill>
            </p:spPr>
            <p:txBody>
              <a:bodyPr wrap="square" lIns="0" tIns="0" rIns="0" bIns="0" rtlCol="0"/>
              <a:lstStyle/>
              <a:p>
                <a:endParaRPr/>
              </a:p>
            </p:txBody>
          </p:sp>
          <p:sp>
            <p:nvSpPr>
              <p:cNvPr id="146" name="object 217">
                <a:extLst>
                  <a:ext uri="{FF2B5EF4-FFF2-40B4-BE49-F238E27FC236}">
                    <a16:creationId xmlns:a16="http://schemas.microsoft.com/office/drawing/2014/main" id="{3462DDDF-5710-773A-1F9A-6BA4825763F0}"/>
                  </a:ext>
                </a:extLst>
              </p:cNvPr>
              <p:cNvSpPr/>
              <p:nvPr/>
            </p:nvSpPr>
            <p:spPr>
              <a:xfrm>
                <a:off x="4149623" y="7796961"/>
                <a:ext cx="1346835" cy="755015"/>
              </a:xfrm>
              <a:custGeom>
                <a:avLst/>
                <a:gdLst/>
                <a:ahLst/>
                <a:cxnLst/>
                <a:rect l="l" t="t" r="r" b="b"/>
                <a:pathLst>
                  <a:path w="1346835" h="755015">
                    <a:moveTo>
                      <a:pt x="16395" y="320395"/>
                    </a:moveTo>
                    <a:lnTo>
                      <a:pt x="16116" y="319328"/>
                    </a:lnTo>
                    <a:lnTo>
                      <a:pt x="16116" y="318452"/>
                    </a:lnTo>
                    <a:lnTo>
                      <a:pt x="11442" y="316534"/>
                    </a:lnTo>
                    <a:lnTo>
                      <a:pt x="9423" y="313804"/>
                    </a:lnTo>
                    <a:lnTo>
                      <a:pt x="10998" y="308381"/>
                    </a:lnTo>
                    <a:lnTo>
                      <a:pt x="5956" y="306324"/>
                    </a:lnTo>
                    <a:lnTo>
                      <a:pt x="3187" y="305435"/>
                    </a:lnTo>
                    <a:lnTo>
                      <a:pt x="2882" y="305333"/>
                    </a:lnTo>
                    <a:lnTo>
                      <a:pt x="889" y="308013"/>
                    </a:lnTo>
                    <a:lnTo>
                      <a:pt x="1892" y="312597"/>
                    </a:lnTo>
                    <a:lnTo>
                      <a:pt x="2552" y="316623"/>
                    </a:lnTo>
                    <a:lnTo>
                      <a:pt x="6616" y="321271"/>
                    </a:lnTo>
                    <a:lnTo>
                      <a:pt x="10515" y="321767"/>
                    </a:lnTo>
                    <a:lnTo>
                      <a:pt x="14376" y="322719"/>
                    </a:lnTo>
                    <a:lnTo>
                      <a:pt x="15570" y="321068"/>
                    </a:lnTo>
                    <a:lnTo>
                      <a:pt x="16395" y="320395"/>
                    </a:lnTo>
                    <a:close/>
                  </a:path>
                  <a:path w="1346835" h="755015">
                    <a:moveTo>
                      <a:pt x="23380" y="345414"/>
                    </a:moveTo>
                    <a:lnTo>
                      <a:pt x="22885" y="340537"/>
                    </a:lnTo>
                    <a:lnTo>
                      <a:pt x="21767" y="340131"/>
                    </a:lnTo>
                    <a:lnTo>
                      <a:pt x="20053" y="338861"/>
                    </a:lnTo>
                    <a:lnTo>
                      <a:pt x="12750" y="339979"/>
                    </a:lnTo>
                    <a:lnTo>
                      <a:pt x="6921" y="341198"/>
                    </a:lnTo>
                    <a:lnTo>
                      <a:pt x="609" y="342912"/>
                    </a:lnTo>
                    <a:lnTo>
                      <a:pt x="0" y="346798"/>
                    </a:lnTo>
                    <a:lnTo>
                      <a:pt x="2425" y="349224"/>
                    </a:lnTo>
                    <a:lnTo>
                      <a:pt x="4889" y="350189"/>
                    </a:lnTo>
                    <a:lnTo>
                      <a:pt x="11531" y="352615"/>
                    </a:lnTo>
                    <a:lnTo>
                      <a:pt x="23380" y="345414"/>
                    </a:lnTo>
                    <a:close/>
                  </a:path>
                  <a:path w="1346835" h="755015">
                    <a:moveTo>
                      <a:pt x="55105" y="369963"/>
                    </a:moveTo>
                    <a:lnTo>
                      <a:pt x="51968" y="365645"/>
                    </a:lnTo>
                    <a:lnTo>
                      <a:pt x="47307" y="359308"/>
                    </a:lnTo>
                    <a:lnTo>
                      <a:pt x="44691" y="363321"/>
                    </a:lnTo>
                    <a:lnTo>
                      <a:pt x="41694" y="367195"/>
                    </a:lnTo>
                    <a:lnTo>
                      <a:pt x="39865" y="371538"/>
                    </a:lnTo>
                    <a:lnTo>
                      <a:pt x="39598" y="372186"/>
                    </a:lnTo>
                    <a:lnTo>
                      <a:pt x="44869" y="376720"/>
                    </a:lnTo>
                    <a:lnTo>
                      <a:pt x="49898" y="376453"/>
                    </a:lnTo>
                    <a:lnTo>
                      <a:pt x="52209" y="372643"/>
                    </a:lnTo>
                    <a:lnTo>
                      <a:pt x="55105" y="369963"/>
                    </a:lnTo>
                    <a:close/>
                  </a:path>
                  <a:path w="1346835" h="755015">
                    <a:moveTo>
                      <a:pt x="75057" y="349440"/>
                    </a:moveTo>
                    <a:lnTo>
                      <a:pt x="73545" y="346900"/>
                    </a:lnTo>
                    <a:lnTo>
                      <a:pt x="73025" y="345770"/>
                    </a:lnTo>
                    <a:lnTo>
                      <a:pt x="72288" y="345655"/>
                    </a:lnTo>
                    <a:lnTo>
                      <a:pt x="66154" y="347865"/>
                    </a:lnTo>
                    <a:lnTo>
                      <a:pt x="62026" y="349250"/>
                    </a:lnTo>
                    <a:lnTo>
                      <a:pt x="58064" y="350875"/>
                    </a:lnTo>
                    <a:lnTo>
                      <a:pt x="56769" y="351421"/>
                    </a:lnTo>
                    <a:lnTo>
                      <a:pt x="55765" y="352704"/>
                    </a:lnTo>
                    <a:lnTo>
                      <a:pt x="54635" y="353644"/>
                    </a:lnTo>
                    <a:lnTo>
                      <a:pt x="56019" y="355142"/>
                    </a:lnTo>
                    <a:lnTo>
                      <a:pt x="57365" y="357911"/>
                    </a:lnTo>
                    <a:lnTo>
                      <a:pt x="62293" y="357974"/>
                    </a:lnTo>
                    <a:lnTo>
                      <a:pt x="65976" y="357136"/>
                    </a:lnTo>
                    <a:lnTo>
                      <a:pt x="71564" y="355269"/>
                    </a:lnTo>
                    <a:lnTo>
                      <a:pt x="74904" y="353441"/>
                    </a:lnTo>
                    <a:lnTo>
                      <a:pt x="75057" y="349440"/>
                    </a:lnTo>
                    <a:close/>
                  </a:path>
                  <a:path w="1346835" h="755015">
                    <a:moveTo>
                      <a:pt x="127165" y="141643"/>
                    </a:moveTo>
                    <a:lnTo>
                      <a:pt x="126250" y="137922"/>
                    </a:lnTo>
                    <a:lnTo>
                      <a:pt x="126250" y="134188"/>
                    </a:lnTo>
                    <a:lnTo>
                      <a:pt x="118249" y="130721"/>
                    </a:lnTo>
                    <a:lnTo>
                      <a:pt x="114655" y="131927"/>
                    </a:lnTo>
                    <a:lnTo>
                      <a:pt x="113169" y="139230"/>
                    </a:lnTo>
                    <a:lnTo>
                      <a:pt x="113766" y="139865"/>
                    </a:lnTo>
                    <a:lnTo>
                      <a:pt x="114909" y="140982"/>
                    </a:lnTo>
                    <a:lnTo>
                      <a:pt x="118313" y="142417"/>
                    </a:lnTo>
                    <a:lnTo>
                      <a:pt x="121666" y="144145"/>
                    </a:lnTo>
                    <a:lnTo>
                      <a:pt x="125006" y="146151"/>
                    </a:lnTo>
                    <a:lnTo>
                      <a:pt x="125399" y="145618"/>
                    </a:lnTo>
                    <a:lnTo>
                      <a:pt x="125755" y="145084"/>
                    </a:lnTo>
                    <a:lnTo>
                      <a:pt x="127165" y="141643"/>
                    </a:lnTo>
                    <a:close/>
                  </a:path>
                  <a:path w="1346835" h="755015">
                    <a:moveTo>
                      <a:pt x="158267" y="150672"/>
                    </a:moveTo>
                    <a:lnTo>
                      <a:pt x="157314" y="148170"/>
                    </a:lnTo>
                    <a:lnTo>
                      <a:pt x="153708" y="148971"/>
                    </a:lnTo>
                    <a:lnTo>
                      <a:pt x="149555" y="148983"/>
                    </a:lnTo>
                    <a:lnTo>
                      <a:pt x="145618" y="151790"/>
                    </a:lnTo>
                    <a:lnTo>
                      <a:pt x="147307" y="156768"/>
                    </a:lnTo>
                    <a:lnTo>
                      <a:pt x="148183" y="162039"/>
                    </a:lnTo>
                    <a:lnTo>
                      <a:pt x="149174" y="166370"/>
                    </a:lnTo>
                    <a:lnTo>
                      <a:pt x="150444" y="167779"/>
                    </a:lnTo>
                    <a:lnTo>
                      <a:pt x="152920" y="170738"/>
                    </a:lnTo>
                    <a:lnTo>
                      <a:pt x="155867" y="160820"/>
                    </a:lnTo>
                    <a:lnTo>
                      <a:pt x="156324" y="156629"/>
                    </a:lnTo>
                    <a:lnTo>
                      <a:pt x="154025" y="156248"/>
                    </a:lnTo>
                    <a:lnTo>
                      <a:pt x="158267" y="150672"/>
                    </a:lnTo>
                    <a:close/>
                  </a:path>
                  <a:path w="1346835" h="755015">
                    <a:moveTo>
                      <a:pt x="176644" y="142405"/>
                    </a:moveTo>
                    <a:lnTo>
                      <a:pt x="175526" y="136042"/>
                    </a:lnTo>
                    <a:lnTo>
                      <a:pt x="171462" y="124853"/>
                    </a:lnTo>
                    <a:lnTo>
                      <a:pt x="169938" y="123863"/>
                    </a:lnTo>
                    <a:lnTo>
                      <a:pt x="166865" y="120497"/>
                    </a:lnTo>
                    <a:lnTo>
                      <a:pt x="165900" y="125526"/>
                    </a:lnTo>
                    <a:lnTo>
                      <a:pt x="164680" y="128549"/>
                    </a:lnTo>
                    <a:lnTo>
                      <a:pt x="165112" y="135089"/>
                    </a:lnTo>
                    <a:lnTo>
                      <a:pt x="166179" y="138760"/>
                    </a:lnTo>
                    <a:lnTo>
                      <a:pt x="168236" y="143725"/>
                    </a:lnTo>
                    <a:lnTo>
                      <a:pt x="170916" y="145935"/>
                    </a:lnTo>
                    <a:lnTo>
                      <a:pt x="171932" y="145592"/>
                    </a:lnTo>
                    <a:lnTo>
                      <a:pt x="173812" y="144957"/>
                    </a:lnTo>
                    <a:lnTo>
                      <a:pt x="176644" y="142405"/>
                    </a:lnTo>
                    <a:close/>
                  </a:path>
                  <a:path w="1346835" h="755015">
                    <a:moveTo>
                      <a:pt x="195783" y="132397"/>
                    </a:moveTo>
                    <a:lnTo>
                      <a:pt x="195059" y="130594"/>
                    </a:lnTo>
                    <a:lnTo>
                      <a:pt x="194297" y="128803"/>
                    </a:lnTo>
                    <a:lnTo>
                      <a:pt x="193586" y="126987"/>
                    </a:lnTo>
                    <a:lnTo>
                      <a:pt x="190182" y="125704"/>
                    </a:lnTo>
                    <a:lnTo>
                      <a:pt x="186791" y="124472"/>
                    </a:lnTo>
                    <a:lnTo>
                      <a:pt x="183388" y="123291"/>
                    </a:lnTo>
                    <a:lnTo>
                      <a:pt x="182473" y="124498"/>
                    </a:lnTo>
                    <a:lnTo>
                      <a:pt x="181660" y="125742"/>
                    </a:lnTo>
                    <a:lnTo>
                      <a:pt x="180733" y="129133"/>
                    </a:lnTo>
                    <a:lnTo>
                      <a:pt x="183438" y="133870"/>
                    </a:lnTo>
                    <a:lnTo>
                      <a:pt x="185432" y="134366"/>
                    </a:lnTo>
                    <a:lnTo>
                      <a:pt x="188468" y="135140"/>
                    </a:lnTo>
                    <a:lnTo>
                      <a:pt x="192176" y="133311"/>
                    </a:lnTo>
                    <a:lnTo>
                      <a:pt x="195592" y="132600"/>
                    </a:lnTo>
                    <a:lnTo>
                      <a:pt x="195783" y="132397"/>
                    </a:lnTo>
                    <a:close/>
                  </a:path>
                  <a:path w="1346835" h="755015">
                    <a:moveTo>
                      <a:pt x="196532" y="368122"/>
                    </a:moveTo>
                    <a:lnTo>
                      <a:pt x="184975" y="365036"/>
                    </a:lnTo>
                    <a:lnTo>
                      <a:pt x="184950" y="368820"/>
                    </a:lnTo>
                    <a:lnTo>
                      <a:pt x="184861" y="372618"/>
                    </a:lnTo>
                    <a:lnTo>
                      <a:pt x="187566" y="383400"/>
                    </a:lnTo>
                    <a:lnTo>
                      <a:pt x="188607" y="384822"/>
                    </a:lnTo>
                    <a:lnTo>
                      <a:pt x="189788" y="383501"/>
                    </a:lnTo>
                    <a:lnTo>
                      <a:pt x="191389" y="382358"/>
                    </a:lnTo>
                    <a:lnTo>
                      <a:pt x="193548" y="377444"/>
                    </a:lnTo>
                    <a:lnTo>
                      <a:pt x="194538" y="373888"/>
                    </a:lnTo>
                    <a:lnTo>
                      <a:pt x="196532" y="368122"/>
                    </a:lnTo>
                    <a:close/>
                  </a:path>
                  <a:path w="1346835" h="755015">
                    <a:moveTo>
                      <a:pt x="207518" y="268820"/>
                    </a:moveTo>
                    <a:lnTo>
                      <a:pt x="204927" y="263690"/>
                    </a:lnTo>
                    <a:lnTo>
                      <a:pt x="200139" y="260769"/>
                    </a:lnTo>
                    <a:lnTo>
                      <a:pt x="199174" y="261429"/>
                    </a:lnTo>
                    <a:lnTo>
                      <a:pt x="196469" y="263271"/>
                    </a:lnTo>
                    <a:lnTo>
                      <a:pt x="194729" y="266700"/>
                    </a:lnTo>
                    <a:lnTo>
                      <a:pt x="192595" y="270471"/>
                    </a:lnTo>
                    <a:lnTo>
                      <a:pt x="193725" y="272084"/>
                    </a:lnTo>
                    <a:lnTo>
                      <a:pt x="194144" y="273304"/>
                    </a:lnTo>
                    <a:lnTo>
                      <a:pt x="200698" y="269786"/>
                    </a:lnTo>
                    <a:lnTo>
                      <a:pt x="201422" y="271614"/>
                    </a:lnTo>
                    <a:lnTo>
                      <a:pt x="201930" y="273913"/>
                    </a:lnTo>
                    <a:lnTo>
                      <a:pt x="203822" y="276377"/>
                    </a:lnTo>
                    <a:lnTo>
                      <a:pt x="205955" y="275983"/>
                    </a:lnTo>
                    <a:lnTo>
                      <a:pt x="207403" y="276123"/>
                    </a:lnTo>
                    <a:lnTo>
                      <a:pt x="207048" y="272681"/>
                    </a:lnTo>
                    <a:lnTo>
                      <a:pt x="207518" y="268820"/>
                    </a:lnTo>
                    <a:close/>
                  </a:path>
                  <a:path w="1346835" h="755015">
                    <a:moveTo>
                      <a:pt x="221894" y="254063"/>
                    </a:moveTo>
                    <a:lnTo>
                      <a:pt x="220154" y="251460"/>
                    </a:lnTo>
                    <a:lnTo>
                      <a:pt x="219481" y="249186"/>
                    </a:lnTo>
                    <a:lnTo>
                      <a:pt x="219075" y="248678"/>
                    </a:lnTo>
                    <a:lnTo>
                      <a:pt x="218579" y="248437"/>
                    </a:lnTo>
                    <a:lnTo>
                      <a:pt x="218109" y="248094"/>
                    </a:lnTo>
                    <a:lnTo>
                      <a:pt x="214630" y="247053"/>
                    </a:lnTo>
                    <a:lnTo>
                      <a:pt x="208724" y="245364"/>
                    </a:lnTo>
                    <a:lnTo>
                      <a:pt x="214528" y="255765"/>
                    </a:lnTo>
                    <a:lnTo>
                      <a:pt x="210019" y="263715"/>
                    </a:lnTo>
                    <a:lnTo>
                      <a:pt x="211988" y="264274"/>
                    </a:lnTo>
                    <a:lnTo>
                      <a:pt x="215125" y="265861"/>
                    </a:lnTo>
                    <a:lnTo>
                      <a:pt x="215722" y="265201"/>
                    </a:lnTo>
                    <a:lnTo>
                      <a:pt x="218084" y="262509"/>
                    </a:lnTo>
                    <a:lnTo>
                      <a:pt x="220243" y="259308"/>
                    </a:lnTo>
                    <a:lnTo>
                      <a:pt x="221894" y="254063"/>
                    </a:lnTo>
                    <a:close/>
                  </a:path>
                  <a:path w="1346835" h="755015">
                    <a:moveTo>
                      <a:pt x="239318" y="423468"/>
                    </a:moveTo>
                    <a:lnTo>
                      <a:pt x="232283" y="419836"/>
                    </a:lnTo>
                    <a:lnTo>
                      <a:pt x="228739" y="418007"/>
                    </a:lnTo>
                    <a:lnTo>
                      <a:pt x="225907" y="414845"/>
                    </a:lnTo>
                    <a:lnTo>
                      <a:pt x="221195" y="411480"/>
                    </a:lnTo>
                    <a:lnTo>
                      <a:pt x="219417" y="410997"/>
                    </a:lnTo>
                    <a:lnTo>
                      <a:pt x="217817" y="410273"/>
                    </a:lnTo>
                    <a:lnTo>
                      <a:pt x="217716" y="412203"/>
                    </a:lnTo>
                    <a:lnTo>
                      <a:pt x="216763" y="414832"/>
                    </a:lnTo>
                    <a:lnTo>
                      <a:pt x="221983" y="421182"/>
                    </a:lnTo>
                    <a:lnTo>
                      <a:pt x="226809" y="426008"/>
                    </a:lnTo>
                    <a:lnTo>
                      <a:pt x="232333" y="431901"/>
                    </a:lnTo>
                    <a:lnTo>
                      <a:pt x="237464" y="426808"/>
                    </a:lnTo>
                    <a:lnTo>
                      <a:pt x="239318" y="423468"/>
                    </a:lnTo>
                    <a:close/>
                  </a:path>
                  <a:path w="1346835" h="755015">
                    <a:moveTo>
                      <a:pt x="256654" y="532015"/>
                    </a:moveTo>
                    <a:lnTo>
                      <a:pt x="253949" y="530961"/>
                    </a:lnTo>
                    <a:lnTo>
                      <a:pt x="249656" y="530745"/>
                    </a:lnTo>
                    <a:lnTo>
                      <a:pt x="249453" y="530948"/>
                    </a:lnTo>
                    <a:lnTo>
                      <a:pt x="248386" y="537578"/>
                    </a:lnTo>
                    <a:lnTo>
                      <a:pt x="249389" y="545414"/>
                    </a:lnTo>
                    <a:lnTo>
                      <a:pt x="239191" y="547039"/>
                    </a:lnTo>
                    <a:lnTo>
                      <a:pt x="239052" y="549643"/>
                    </a:lnTo>
                    <a:lnTo>
                      <a:pt x="238721" y="551078"/>
                    </a:lnTo>
                    <a:lnTo>
                      <a:pt x="241617" y="551624"/>
                    </a:lnTo>
                    <a:lnTo>
                      <a:pt x="244538" y="552577"/>
                    </a:lnTo>
                    <a:lnTo>
                      <a:pt x="248958" y="552526"/>
                    </a:lnTo>
                    <a:lnTo>
                      <a:pt x="251409" y="551129"/>
                    </a:lnTo>
                    <a:lnTo>
                      <a:pt x="253199" y="545795"/>
                    </a:lnTo>
                    <a:lnTo>
                      <a:pt x="253352" y="541375"/>
                    </a:lnTo>
                    <a:lnTo>
                      <a:pt x="256654" y="532015"/>
                    </a:lnTo>
                    <a:close/>
                  </a:path>
                  <a:path w="1346835" h="755015">
                    <a:moveTo>
                      <a:pt x="272529" y="295516"/>
                    </a:moveTo>
                    <a:lnTo>
                      <a:pt x="268351" y="288239"/>
                    </a:lnTo>
                    <a:lnTo>
                      <a:pt x="264325" y="287578"/>
                    </a:lnTo>
                    <a:lnTo>
                      <a:pt x="262382" y="291960"/>
                    </a:lnTo>
                    <a:lnTo>
                      <a:pt x="260845" y="296316"/>
                    </a:lnTo>
                    <a:lnTo>
                      <a:pt x="258991" y="301358"/>
                    </a:lnTo>
                    <a:lnTo>
                      <a:pt x="260172" y="303187"/>
                    </a:lnTo>
                    <a:lnTo>
                      <a:pt x="261251" y="305358"/>
                    </a:lnTo>
                    <a:lnTo>
                      <a:pt x="263309" y="307517"/>
                    </a:lnTo>
                    <a:lnTo>
                      <a:pt x="266192" y="306870"/>
                    </a:lnTo>
                    <a:lnTo>
                      <a:pt x="266357" y="306285"/>
                    </a:lnTo>
                    <a:lnTo>
                      <a:pt x="267957" y="300748"/>
                    </a:lnTo>
                    <a:lnTo>
                      <a:pt x="272529" y="295516"/>
                    </a:lnTo>
                    <a:close/>
                  </a:path>
                  <a:path w="1346835" h="755015">
                    <a:moveTo>
                      <a:pt x="299364" y="754443"/>
                    </a:moveTo>
                    <a:lnTo>
                      <a:pt x="298869" y="751573"/>
                    </a:lnTo>
                    <a:lnTo>
                      <a:pt x="298450" y="748817"/>
                    </a:lnTo>
                    <a:lnTo>
                      <a:pt x="297980" y="745985"/>
                    </a:lnTo>
                    <a:lnTo>
                      <a:pt x="297637" y="746048"/>
                    </a:lnTo>
                    <a:lnTo>
                      <a:pt x="296989" y="746125"/>
                    </a:lnTo>
                    <a:lnTo>
                      <a:pt x="287947" y="744880"/>
                    </a:lnTo>
                    <a:lnTo>
                      <a:pt x="289991" y="748372"/>
                    </a:lnTo>
                    <a:lnTo>
                      <a:pt x="292595" y="750747"/>
                    </a:lnTo>
                    <a:lnTo>
                      <a:pt x="295135" y="752868"/>
                    </a:lnTo>
                    <a:lnTo>
                      <a:pt x="297649" y="754824"/>
                    </a:lnTo>
                    <a:lnTo>
                      <a:pt x="298805" y="754583"/>
                    </a:lnTo>
                    <a:lnTo>
                      <a:pt x="299364" y="754443"/>
                    </a:lnTo>
                    <a:close/>
                  </a:path>
                  <a:path w="1346835" h="755015">
                    <a:moveTo>
                      <a:pt x="380060" y="251561"/>
                    </a:moveTo>
                    <a:lnTo>
                      <a:pt x="377659" y="249770"/>
                    </a:lnTo>
                    <a:lnTo>
                      <a:pt x="376453" y="248119"/>
                    </a:lnTo>
                    <a:lnTo>
                      <a:pt x="375107" y="249478"/>
                    </a:lnTo>
                    <a:lnTo>
                      <a:pt x="372986" y="250647"/>
                    </a:lnTo>
                    <a:lnTo>
                      <a:pt x="371525" y="256298"/>
                    </a:lnTo>
                    <a:lnTo>
                      <a:pt x="371233" y="260540"/>
                    </a:lnTo>
                    <a:lnTo>
                      <a:pt x="370408" y="266344"/>
                    </a:lnTo>
                    <a:lnTo>
                      <a:pt x="373583" y="271780"/>
                    </a:lnTo>
                    <a:lnTo>
                      <a:pt x="374599" y="271005"/>
                    </a:lnTo>
                    <a:lnTo>
                      <a:pt x="376313" y="270408"/>
                    </a:lnTo>
                    <a:lnTo>
                      <a:pt x="376555" y="269443"/>
                    </a:lnTo>
                    <a:lnTo>
                      <a:pt x="379285" y="258584"/>
                    </a:lnTo>
                    <a:lnTo>
                      <a:pt x="380060" y="251561"/>
                    </a:lnTo>
                    <a:close/>
                  </a:path>
                  <a:path w="1346835" h="755015">
                    <a:moveTo>
                      <a:pt x="385521" y="369468"/>
                    </a:moveTo>
                    <a:lnTo>
                      <a:pt x="385152" y="368922"/>
                    </a:lnTo>
                    <a:lnTo>
                      <a:pt x="382587" y="365226"/>
                    </a:lnTo>
                    <a:lnTo>
                      <a:pt x="378714" y="362458"/>
                    </a:lnTo>
                    <a:lnTo>
                      <a:pt x="375361" y="359308"/>
                    </a:lnTo>
                    <a:lnTo>
                      <a:pt x="373265" y="361619"/>
                    </a:lnTo>
                    <a:lnTo>
                      <a:pt x="370674" y="363689"/>
                    </a:lnTo>
                    <a:lnTo>
                      <a:pt x="368896" y="367334"/>
                    </a:lnTo>
                    <a:lnTo>
                      <a:pt x="371208" y="370459"/>
                    </a:lnTo>
                    <a:lnTo>
                      <a:pt x="374205" y="372186"/>
                    </a:lnTo>
                    <a:lnTo>
                      <a:pt x="375627" y="372719"/>
                    </a:lnTo>
                    <a:lnTo>
                      <a:pt x="377291" y="373265"/>
                    </a:lnTo>
                    <a:lnTo>
                      <a:pt x="382638" y="371703"/>
                    </a:lnTo>
                    <a:lnTo>
                      <a:pt x="385368" y="371132"/>
                    </a:lnTo>
                    <a:lnTo>
                      <a:pt x="385495" y="370281"/>
                    </a:lnTo>
                    <a:lnTo>
                      <a:pt x="385521" y="369468"/>
                    </a:lnTo>
                    <a:close/>
                  </a:path>
                  <a:path w="1346835" h="755015">
                    <a:moveTo>
                      <a:pt x="386651" y="339928"/>
                    </a:moveTo>
                    <a:lnTo>
                      <a:pt x="384213" y="334543"/>
                    </a:lnTo>
                    <a:lnTo>
                      <a:pt x="381228" y="331952"/>
                    </a:lnTo>
                    <a:lnTo>
                      <a:pt x="378879" y="329069"/>
                    </a:lnTo>
                    <a:lnTo>
                      <a:pt x="377177" y="332295"/>
                    </a:lnTo>
                    <a:lnTo>
                      <a:pt x="375246" y="335407"/>
                    </a:lnTo>
                    <a:lnTo>
                      <a:pt x="373316" y="340258"/>
                    </a:lnTo>
                    <a:lnTo>
                      <a:pt x="373926" y="342239"/>
                    </a:lnTo>
                    <a:lnTo>
                      <a:pt x="373976" y="343992"/>
                    </a:lnTo>
                    <a:lnTo>
                      <a:pt x="379031" y="342036"/>
                    </a:lnTo>
                    <a:lnTo>
                      <a:pt x="385191" y="345732"/>
                    </a:lnTo>
                    <a:lnTo>
                      <a:pt x="385445" y="343052"/>
                    </a:lnTo>
                    <a:lnTo>
                      <a:pt x="386651" y="339928"/>
                    </a:lnTo>
                    <a:close/>
                  </a:path>
                  <a:path w="1346835" h="755015">
                    <a:moveTo>
                      <a:pt x="387870" y="152984"/>
                    </a:moveTo>
                    <a:lnTo>
                      <a:pt x="385838" y="150977"/>
                    </a:lnTo>
                    <a:lnTo>
                      <a:pt x="369481" y="153631"/>
                    </a:lnTo>
                    <a:lnTo>
                      <a:pt x="367792" y="163525"/>
                    </a:lnTo>
                    <a:lnTo>
                      <a:pt x="372148" y="162915"/>
                    </a:lnTo>
                    <a:lnTo>
                      <a:pt x="375005" y="159943"/>
                    </a:lnTo>
                    <a:lnTo>
                      <a:pt x="384886" y="165595"/>
                    </a:lnTo>
                    <a:lnTo>
                      <a:pt x="385089" y="157314"/>
                    </a:lnTo>
                    <a:lnTo>
                      <a:pt x="387870" y="152984"/>
                    </a:lnTo>
                    <a:close/>
                  </a:path>
                  <a:path w="1346835" h="755015">
                    <a:moveTo>
                      <a:pt x="400304" y="118287"/>
                    </a:moveTo>
                    <a:lnTo>
                      <a:pt x="398678" y="112763"/>
                    </a:lnTo>
                    <a:lnTo>
                      <a:pt x="397954" y="109562"/>
                    </a:lnTo>
                    <a:lnTo>
                      <a:pt x="396608" y="106222"/>
                    </a:lnTo>
                    <a:lnTo>
                      <a:pt x="396176" y="105867"/>
                    </a:lnTo>
                    <a:lnTo>
                      <a:pt x="395693" y="105537"/>
                    </a:lnTo>
                    <a:lnTo>
                      <a:pt x="392976" y="109613"/>
                    </a:lnTo>
                    <a:lnTo>
                      <a:pt x="390144" y="113538"/>
                    </a:lnTo>
                    <a:lnTo>
                      <a:pt x="387223" y="117309"/>
                    </a:lnTo>
                    <a:lnTo>
                      <a:pt x="387743" y="118656"/>
                    </a:lnTo>
                    <a:lnTo>
                      <a:pt x="388493" y="119913"/>
                    </a:lnTo>
                    <a:lnTo>
                      <a:pt x="388912" y="119900"/>
                    </a:lnTo>
                    <a:lnTo>
                      <a:pt x="392823" y="119862"/>
                    </a:lnTo>
                    <a:lnTo>
                      <a:pt x="396735" y="118872"/>
                    </a:lnTo>
                    <a:lnTo>
                      <a:pt x="400304" y="118287"/>
                    </a:lnTo>
                    <a:close/>
                  </a:path>
                  <a:path w="1346835" h="755015">
                    <a:moveTo>
                      <a:pt x="412356" y="137566"/>
                    </a:moveTo>
                    <a:lnTo>
                      <a:pt x="408914" y="130962"/>
                    </a:lnTo>
                    <a:lnTo>
                      <a:pt x="403479" y="125869"/>
                    </a:lnTo>
                    <a:lnTo>
                      <a:pt x="397484" y="124256"/>
                    </a:lnTo>
                    <a:lnTo>
                      <a:pt x="396049" y="124447"/>
                    </a:lnTo>
                    <a:lnTo>
                      <a:pt x="394779" y="125768"/>
                    </a:lnTo>
                    <a:lnTo>
                      <a:pt x="393420" y="126555"/>
                    </a:lnTo>
                    <a:lnTo>
                      <a:pt x="394449" y="127939"/>
                    </a:lnTo>
                    <a:lnTo>
                      <a:pt x="395185" y="130124"/>
                    </a:lnTo>
                    <a:lnTo>
                      <a:pt x="402805" y="132676"/>
                    </a:lnTo>
                    <a:lnTo>
                      <a:pt x="407987" y="135204"/>
                    </a:lnTo>
                    <a:lnTo>
                      <a:pt x="406488" y="143421"/>
                    </a:lnTo>
                    <a:lnTo>
                      <a:pt x="406273" y="144564"/>
                    </a:lnTo>
                    <a:lnTo>
                      <a:pt x="407771" y="146011"/>
                    </a:lnTo>
                    <a:lnTo>
                      <a:pt x="408927" y="148158"/>
                    </a:lnTo>
                    <a:lnTo>
                      <a:pt x="410476" y="146189"/>
                    </a:lnTo>
                    <a:lnTo>
                      <a:pt x="411746" y="145122"/>
                    </a:lnTo>
                    <a:lnTo>
                      <a:pt x="412330" y="143776"/>
                    </a:lnTo>
                    <a:lnTo>
                      <a:pt x="412356" y="137566"/>
                    </a:lnTo>
                    <a:close/>
                  </a:path>
                  <a:path w="1346835" h="755015">
                    <a:moveTo>
                      <a:pt x="431546" y="99123"/>
                    </a:moveTo>
                    <a:lnTo>
                      <a:pt x="424840" y="95897"/>
                    </a:lnTo>
                    <a:lnTo>
                      <a:pt x="418744" y="93586"/>
                    </a:lnTo>
                    <a:lnTo>
                      <a:pt x="412140" y="90868"/>
                    </a:lnTo>
                    <a:lnTo>
                      <a:pt x="411683" y="91274"/>
                    </a:lnTo>
                    <a:lnTo>
                      <a:pt x="410375" y="91871"/>
                    </a:lnTo>
                    <a:lnTo>
                      <a:pt x="410146" y="93827"/>
                    </a:lnTo>
                    <a:lnTo>
                      <a:pt x="427685" y="104317"/>
                    </a:lnTo>
                    <a:lnTo>
                      <a:pt x="429641" y="103809"/>
                    </a:lnTo>
                    <a:lnTo>
                      <a:pt x="431380" y="103822"/>
                    </a:lnTo>
                    <a:lnTo>
                      <a:pt x="431190" y="102057"/>
                    </a:lnTo>
                    <a:lnTo>
                      <a:pt x="431546" y="99123"/>
                    </a:lnTo>
                    <a:close/>
                  </a:path>
                  <a:path w="1346835" h="755015">
                    <a:moveTo>
                      <a:pt x="431876" y="11569"/>
                    </a:moveTo>
                    <a:lnTo>
                      <a:pt x="431647" y="8648"/>
                    </a:lnTo>
                    <a:lnTo>
                      <a:pt x="431266" y="5753"/>
                    </a:lnTo>
                    <a:lnTo>
                      <a:pt x="430936" y="9512"/>
                    </a:lnTo>
                    <a:lnTo>
                      <a:pt x="430682" y="13246"/>
                    </a:lnTo>
                    <a:lnTo>
                      <a:pt x="430123" y="17043"/>
                    </a:lnTo>
                    <a:lnTo>
                      <a:pt x="430834" y="16192"/>
                    </a:lnTo>
                    <a:lnTo>
                      <a:pt x="431431" y="15316"/>
                    </a:lnTo>
                    <a:lnTo>
                      <a:pt x="431876" y="11569"/>
                    </a:lnTo>
                    <a:close/>
                  </a:path>
                  <a:path w="1346835" h="755015">
                    <a:moveTo>
                      <a:pt x="434124" y="145948"/>
                    </a:moveTo>
                    <a:lnTo>
                      <a:pt x="430733" y="144437"/>
                    </a:lnTo>
                    <a:lnTo>
                      <a:pt x="428104" y="142290"/>
                    </a:lnTo>
                    <a:lnTo>
                      <a:pt x="422668" y="145211"/>
                    </a:lnTo>
                    <a:lnTo>
                      <a:pt x="418858" y="148424"/>
                    </a:lnTo>
                    <a:lnTo>
                      <a:pt x="414870" y="151295"/>
                    </a:lnTo>
                    <a:lnTo>
                      <a:pt x="422897" y="158800"/>
                    </a:lnTo>
                    <a:lnTo>
                      <a:pt x="434124" y="145948"/>
                    </a:lnTo>
                    <a:close/>
                  </a:path>
                  <a:path w="1346835" h="755015">
                    <a:moveTo>
                      <a:pt x="462407" y="2400"/>
                    </a:moveTo>
                    <a:lnTo>
                      <a:pt x="461479" y="406"/>
                    </a:lnTo>
                    <a:lnTo>
                      <a:pt x="459193" y="0"/>
                    </a:lnTo>
                    <a:lnTo>
                      <a:pt x="454723" y="25"/>
                    </a:lnTo>
                    <a:lnTo>
                      <a:pt x="451726" y="469"/>
                    </a:lnTo>
                    <a:lnTo>
                      <a:pt x="446227" y="927"/>
                    </a:lnTo>
                    <a:lnTo>
                      <a:pt x="447560" y="4038"/>
                    </a:lnTo>
                    <a:lnTo>
                      <a:pt x="448640" y="7188"/>
                    </a:lnTo>
                    <a:lnTo>
                      <a:pt x="451396" y="12026"/>
                    </a:lnTo>
                    <a:lnTo>
                      <a:pt x="453263" y="13601"/>
                    </a:lnTo>
                    <a:lnTo>
                      <a:pt x="454825" y="15367"/>
                    </a:lnTo>
                    <a:lnTo>
                      <a:pt x="455269" y="13411"/>
                    </a:lnTo>
                    <a:lnTo>
                      <a:pt x="455295" y="11201"/>
                    </a:lnTo>
                    <a:lnTo>
                      <a:pt x="457327" y="8001"/>
                    </a:lnTo>
                    <a:lnTo>
                      <a:pt x="459600" y="7213"/>
                    </a:lnTo>
                    <a:lnTo>
                      <a:pt x="461683" y="4533"/>
                    </a:lnTo>
                    <a:lnTo>
                      <a:pt x="462407" y="2400"/>
                    </a:lnTo>
                    <a:close/>
                  </a:path>
                  <a:path w="1346835" h="755015">
                    <a:moveTo>
                      <a:pt x="497624" y="82626"/>
                    </a:moveTo>
                    <a:lnTo>
                      <a:pt x="495985" y="81356"/>
                    </a:lnTo>
                    <a:lnTo>
                      <a:pt x="494296" y="80149"/>
                    </a:lnTo>
                    <a:lnTo>
                      <a:pt x="491680" y="77825"/>
                    </a:lnTo>
                    <a:lnTo>
                      <a:pt x="489826" y="75565"/>
                    </a:lnTo>
                    <a:lnTo>
                      <a:pt x="487705" y="73050"/>
                    </a:lnTo>
                    <a:lnTo>
                      <a:pt x="485825" y="70281"/>
                    </a:lnTo>
                    <a:lnTo>
                      <a:pt x="482790" y="67589"/>
                    </a:lnTo>
                    <a:lnTo>
                      <a:pt x="479348" y="68668"/>
                    </a:lnTo>
                    <a:lnTo>
                      <a:pt x="476834" y="77419"/>
                    </a:lnTo>
                    <a:lnTo>
                      <a:pt x="482854" y="84912"/>
                    </a:lnTo>
                    <a:lnTo>
                      <a:pt x="493001" y="84785"/>
                    </a:lnTo>
                    <a:lnTo>
                      <a:pt x="497624" y="82626"/>
                    </a:lnTo>
                    <a:close/>
                  </a:path>
                  <a:path w="1346835" h="755015">
                    <a:moveTo>
                      <a:pt x="551726" y="141325"/>
                    </a:moveTo>
                    <a:lnTo>
                      <a:pt x="550189" y="139153"/>
                    </a:lnTo>
                    <a:lnTo>
                      <a:pt x="548551" y="137477"/>
                    </a:lnTo>
                    <a:lnTo>
                      <a:pt x="547865" y="136715"/>
                    </a:lnTo>
                    <a:lnTo>
                      <a:pt x="548779" y="128612"/>
                    </a:lnTo>
                    <a:lnTo>
                      <a:pt x="535381" y="127139"/>
                    </a:lnTo>
                    <a:lnTo>
                      <a:pt x="535292" y="128409"/>
                    </a:lnTo>
                    <a:lnTo>
                      <a:pt x="534657" y="129959"/>
                    </a:lnTo>
                    <a:lnTo>
                      <a:pt x="536663" y="133819"/>
                    </a:lnTo>
                    <a:lnTo>
                      <a:pt x="538099" y="137071"/>
                    </a:lnTo>
                    <a:lnTo>
                      <a:pt x="540486" y="139077"/>
                    </a:lnTo>
                    <a:lnTo>
                      <a:pt x="543026" y="141224"/>
                    </a:lnTo>
                    <a:lnTo>
                      <a:pt x="546608" y="142163"/>
                    </a:lnTo>
                    <a:lnTo>
                      <a:pt x="550075" y="143497"/>
                    </a:lnTo>
                    <a:lnTo>
                      <a:pt x="551726" y="141325"/>
                    </a:lnTo>
                    <a:close/>
                  </a:path>
                  <a:path w="1346835" h="755015">
                    <a:moveTo>
                      <a:pt x="631405" y="520344"/>
                    </a:moveTo>
                    <a:lnTo>
                      <a:pt x="630986" y="520623"/>
                    </a:lnTo>
                    <a:lnTo>
                      <a:pt x="628396" y="514261"/>
                    </a:lnTo>
                    <a:lnTo>
                      <a:pt x="626579" y="509028"/>
                    </a:lnTo>
                    <a:lnTo>
                      <a:pt x="623481" y="503008"/>
                    </a:lnTo>
                    <a:lnTo>
                      <a:pt x="619175" y="502285"/>
                    </a:lnTo>
                    <a:lnTo>
                      <a:pt x="619036" y="502589"/>
                    </a:lnTo>
                    <a:lnTo>
                      <a:pt x="617601" y="505485"/>
                    </a:lnTo>
                    <a:lnTo>
                      <a:pt x="614883" y="510082"/>
                    </a:lnTo>
                    <a:lnTo>
                      <a:pt x="619328" y="515708"/>
                    </a:lnTo>
                    <a:lnTo>
                      <a:pt x="624116" y="518896"/>
                    </a:lnTo>
                    <a:lnTo>
                      <a:pt x="629132" y="522490"/>
                    </a:lnTo>
                    <a:lnTo>
                      <a:pt x="631405" y="520344"/>
                    </a:lnTo>
                    <a:close/>
                  </a:path>
                  <a:path w="1346835" h="755015">
                    <a:moveTo>
                      <a:pt x="649681" y="572731"/>
                    </a:moveTo>
                    <a:lnTo>
                      <a:pt x="649287" y="570052"/>
                    </a:lnTo>
                    <a:lnTo>
                      <a:pt x="647001" y="568452"/>
                    </a:lnTo>
                    <a:lnTo>
                      <a:pt x="646518" y="568693"/>
                    </a:lnTo>
                    <a:lnTo>
                      <a:pt x="642289" y="570992"/>
                    </a:lnTo>
                    <a:lnTo>
                      <a:pt x="637730" y="573125"/>
                    </a:lnTo>
                    <a:lnTo>
                      <a:pt x="633222" y="577583"/>
                    </a:lnTo>
                    <a:lnTo>
                      <a:pt x="634885" y="582041"/>
                    </a:lnTo>
                    <a:lnTo>
                      <a:pt x="636295" y="585584"/>
                    </a:lnTo>
                    <a:lnTo>
                      <a:pt x="639813" y="586308"/>
                    </a:lnTo>
                    <a:lnTo>
                      <a:pt x="641438" y="583946"/>
                    </a:lnTo>
                    <a:lnTo>
                      <a:pt x="642150" y="581571"/>
                    </a:lnTo>
                    <a:lnTo>
                      <a:pt x="643623" y="578065"/>
                    </a:lnTo>
                    <a:lnTo>
                      <a:pt x="644601" y="577761"/>
                    </a:lnTo>
                    <a:lnTo>
                      <a:pt x="647103" y="577596"/>
                    </a:lnTo>
                    <a:lnTo>
                      <a:pt x="649592" y="575259"/>
                    </a:lnTo>
                    <a:lnTo>
                      <a:pt x="649681" y="572731"/>
                    </a:lnTo>
                    <a:close/>
                  </a:path>
                  <a:path w="1346835" h="755015">
                    <a:moveTo>
                      <a:pt x="666419" y="447167"/>
                    </a:moveTo>
                    <a:lnTo>
                      <a:pt x="664159" y="443941"/>
                    </a:lnTo>
                    <a:lnTo>
                      <a:pt x="662355" y="441134"/>
                    </a:lnTo>
                    <a:lnTo>
                      <a:pt x="657593" y="442506"/>
                    </a:lnTo>
                    <a:lnTo>
                      <a:pt x="657034" y="448564"/>
                    </a:lnTo>
                    <a:lnTo>
                      <a:pt x="657263" y="453898"/>
                    </a:lnTo>
                    <a:lnTo>
                      <a:pt x="657263" y="459232"/>
                    </a:lnTo>
                    <a:lnTo>
                      <a:pt x="654812" y="460235"/>
                    </a:lnTo>
                    <a:lnTo>
                      <a:pt x="659168" y="464197"/>
                    </a:lnTo>
                    <a:lnTo>
                      <a:pt x="661479" y="459295"/>
                    </a:lnTo>
                    <a:lnTo>
                      <a:pt x="664400" y="454558"/>
                    </a:lnTo>
                    <a:lnTo>
                      <a:pt x="666419" y="447167"/>
                    </a:lnTo>
                    <a:close/>
                  </a:path>
                  <a:path w="1346835" h="755015">
                    <a:moveTo>
                      <a:pt x="681037" y="492925"/>
                    </a:moveTo>
                    <a:lnTo>
                      <a:pt x="679970" y="490588"/>
                    </a:lnTo>
                    <a:lnTo>
                      <a:pt x="679488" y="487045"/>
                    </a:lnTo>
                    <a:lnTo>
                      <a:pt x="670737" y="482765"/>
                    </a:lnTo>
                    <a:lnTo>
                      <a:pt x="673100" y="476656"/>
                    </a:lnTo>
                    <a:lnTo>
                      <a:pt x="671487" y="475043"/>
                    </a:lnTo>
                    <a:lnTo>
                      <a:pt x="670306" y="472922"/>
                    </a:lnTo>
                    <a:lnTo>
                      <a:pt x="668743" y="474941"/>
                    </a:lnTo>
                    <a:lnTo>
                      <a:pt x="667537" y="476046"/>
                    </a:lnTo>
                    <a:lnTo>
                      <a:pt x="663994" y="483933"/>
                    </a:lnTo>
                    <a:lnTo>
                      <a:pt x="666356" y="489470"/>
                    </a:lnTo>
                    <a:lnTo>
                      <a:pt x="673900" y="492747"/>
                    </a:lnTo>
                    <a:lnTo>
                      <a:pt x="675932" y="493623"/>
                    </a:lnTo>
                    <a:lnTo>
                      <a:pt x="678637" y="492912"/>
                    </a:lnTo>
                    <a:lnTo>
                      <a:pt x="681037" y="492925"/>
                    </a:lnTo>
                    <a:close/>
                  </a:path>
                  <a:path w="1346835" h="755015">
                    <a:moveTo>
                      <a:pt x="701598" y="475564"/>
                    </a:moveTo>
                    <a:lnTo>
                      <a:pt x="700303" y="474472"/>
                    </a:lnTo>
                    <a:lnTo>
                      <a:pt x="699008" y="472452"/>
                    </a:lnTo>
                    <a:lnTo>
                      <a:pt x="697738" y="472478"/>
                    </a:lnTo>
                    <a:lnTo>
                      <a:pt x="691756" y="472579"/>
                    </a:lnTo>
                    <a:lnTo>
                      <a:pt x="685800" y="473227"/>
                    </a:lnTo>
                    <a:lnTo>
                      <a:pt x="679831" y="473684"/>
                    </a:lnTo>
                    <a:lnTo>
                      <a:pt x="679310" y="471881"/>
                    </a:lnTo>
                    <a:lnTo>
                      <a:pt x="678192" y="472833"/>
                    </a:lnTo>
                    <a:lnTo>
                      <a:pt x="676224" y="473722"/>
                    </a:lnTo>
                    <a:lnTo>
                      <a:pt x="676109" y="475830"/>
                    </a:lnTo>
                    <a:lnTo>
                      <a:pt x="677633" y="477774"/>
                    </a:lnTo>
                    <a:lnTo>
                      <a:pt x="684390" y="479386"/>
                    </a:lnTo>
                    <a:lnTo>
                      <a:pt x="690092" y="480872"/>
                    </a:lnTo>
                    <a:lnTo>
                      <a:pt x="697661" y="481139"/>
                    </a:lnTo>
                    <a:lnTo>
                      <a:pt x="699668" y="477507"/>
                    </a:lnTo>
                    <a:lnTo>
                      <a:pt x="701598" y="475564"/>
                    </a:lnTo>
                    <a:close/>
                  </a:path>
                  <a:path w="1346835" h="755015">
                    <a:moveTo>
                      <a:pt x="755383" y="509714"/>
                    </a:moveTo>
                    <a:lnTo>
                      <a:pt x="753300" y="508025"/>
                    </a:lnTo>
                    <a:lnTo>
                      <a:pt x="750887" y="504672"/>
                    </a:lnTo>
                    <a:lnTo>
                      <a:pt x="746734" y="505472"/>
                    </a:lnTo>
                    <a:lnTo>
                      <a:pt x="743242" y="508431"/>
                    </a:lnTo>
                    <a:lnTo>
                      <a:pt x="742442" y="514997"/>
                    </a:lnTo>
                    <a:lnTo>
                      <a:pt x="743839" y="519582"/>
                    </a:lnTo>
                    <a:lnTo>
                      <a:pt x="744435" y="524065"/>
                    </a:lnTo>
                    <a:lnTo>
                      <a:pt x="753579" y="523951"/>
                    </a:lnTo>
                    <a:lnTo>
                      <a:pt x="749706" y="518807"/>
                    </a:lnTo>
                    <a:lnTo>
                      <a:pt x="748207" y="515797"/>
                    </a:lnTo>
                    <a:lnTo>
                      <a:pt x="755383" y="509714"/>
                    </a:lnTo>
                    <a:close/>
                  </a:path>
                  <a:path w="1346835" h="755015">
                    <a:moveTo>
                      <a:pt x="787146" y="173863"/>
                    </a:moveTo>
                    <a:lnTo>
                      <a:pt x="785787" y="170014"/>
                    </a:lnTo>
                    <a:lnTo>
                      <a:pt x="784707" y="167474"/>
                    </a:lnTo>
                    <a:lnTo>
                      <a:pt x="783551" y="164960"/>
                    </a:lnTo>
                    <a:lnTo>
                      <a:pt x="780389" y="164477"/>
                    </a:lnTo>
                    <a:lnTo>
                      <a:pt x="777176" y="163906"/>
                    </a:lnTo>
                    <a:lnTo>
                      <a:pt x="773861" y="163220"/>
                    </a:lnTo>
                    <a:lnTo>
                      <a:pt x="773379" y="165265"/>
                    </a:lnTo>
                    <a:lnTo>
                      <a:pt x="773163" y="167157"/>
                    </a:lnTo>
                    <a:lnTo>
                      <a:pt x="773950" y="168389"/>
                    </a:lnTo>
                    <a:lnTo>
                      <a:pt x="776389" y="172212"/>
                    </a:lnTo>
                    <a:lnTo>
                      <a:pt x="781291" y="174434"/>
                    </a:lnTo>
                    <a:lnTo>
                      <a:pt x="785164" y="177342"/>
                    </a:lnTo>
                    <a:lnTo>
                      <a:pt x="785723" y="175755"/>
                    </a:lnTo>
                    <a:lnTo>
                      <a:pt x="787146" y="173863"/>
                    </a:lnTo>
                    <a:close/>
                  </a:path>
                  <a:path w="1346835" h="755015">
                    <a:moveTo>
                      <a:pt x="792099" y="485813"/>
                    </a:moveTo>
                    <a:lnTo>
                      <a:pt x="788301" y="486054"/>
                    </a:lnTo>
                    <a:lnTo>
                      <a:pt x="784479" y="486232"/>
                    </a:lnTo>
                    <a:lnTo>
                      <a:pt x="780440" y="486740"/>
                    </a:lnTo>
                    <a:lnTo>
                      <a:pt x="780338" y="487883"/>
                    </a:lnTo>
                    <a:lnTo>
                      <a:pt x="780338" y="488251"/>
                    </a:lnTo>
                    <a:lnTo>
                      <a:pt x="776998" y="486181"/>
                    </a:lnTo>
                    <a:lnTo>
                      <a:pt x="775398" y="484581"/>
                    </a:lnTo>
                    <a:lnTo>
                      <a:pt x="772655" y="484162"/>
                    </a:lnTo>
                    <a:lnTo>
                      <a:pt x="770178" y="486930"/>
                    </a:lnTo>
                    <a:lnTo>
                      <a:pt x="772198" y="490766"/>
                    </a:lnTo>
                    <a:lnTo>
                      <a:pt x="774446" y="493966"/>
                    </a:lnTo>
                    <a:lnTo>
                      <a:pt x="776833" y="497649"/>
                    </a:lnTo>
                    <a:lnTo>
                      <a:pt x="780161" y="495122"/>
                    </a:lnTo>
                    <a:lnTo>
                      <a:pt x="782370" y="493496"/>
                    </a:lnTo>
                    <a:lnTo>
                      <a:pt x="784542" y="491820"/>
                    </a:lnTo>
                    <a:lnTo>
                      <a:pt x="787082" y="489839"/>
                    </a:lnTo>
                    <a:lnTo>
                      <a:pt x="792099" y="485813"/>
                    </a:lnTo>
                    <a:close/>
                  </a:path>
                  <a:path w="1346835" h="755015">
                    <a:moveTo>
                      <a:pt x="803960" y="274574"/>
                    </a:moveTo>
                    <a:lnTo>
                      <a:pt x="803935" y="272694"/>
                    </a:lnTo>
                    <a:lnTo>
                      <a:pt x="803516" y="270560"/>
                    </a:lnTo>
                    <a:lnTo>
                      <a:pt x="801281" y="269595"/>
                    </a:lnTo>
                    <a:lnTo>
                      <a:pt x="796620" y="273558"/>
                    </a:lnTo>
                    <a:lnTo>
                      <a:pt x="792467" y="277406"/>
                    </a:lnTo>
                    <a:lnTo>
                      <a:pt x="787908" y="281559"/>
                    </a:lnTo>
                    <a:lnTo>
                      <a:pt x="792505" y="288658"/>
                    </a:lnTo>
                    <a:lnTo>
                      <a:pt x="794232" y="287489"/>
                    </a:lnTo>
                    <a:lnTo>
                      <a:pt x="796366" y="286626"/>
                    </a:lnTo>
                    <a:lnTo>
                      <a:pt x="799820" y="282232"/>
                    </a:lnTo>
                    <a:lnTo>
                      <a:pt x="801674" y="279095"/>
                    </a:lnTo>
                    <a:lnTo>
                      <a:pt x="803960" y="274574"/>
                    </a:lnTo>
                    <a:close/>
                  </a:path>
                  <a:path w="1346835" h="755015">
                    <a:moveTo>
                      <a:pt x="836231" y="419862"/>
                    </a:moveTo>
                    <a:lnTo>
                      <a:pt x="834034" y="418223"/>
                    </a:lnTo>
                    <a:lnTo>
                      <a:pt x="831964" y="415569"/>
                    </a:lnTo>
                    <a:lnTo>
                      <a:pt x="826782" y="414896"/>
                    </a:lnTo>
                    <a:lnTo>
                      <a:pt x="820788" y="417423"/>
                    </a:lnTo>
                    <a:lnTo>
                      <a:pt x="818388" y="418452"/>
                    </a:lnTo>
                    <a:lnTo>
                      <a:pt x="816356" y="420319"/>
                    </a:lnTo>
                    <a:lnTo>
                      <a:pt x="814158" y="421817"/>
                    </a:lnTo>
                    <a:lnTo>
                      <a:pt x="822286" y="427710"/>
                    </a:lnTo>
                    <a:lnTo>
                      <a:pt x="825652" y="426008"/>
                    </a:lnTo>
                    <a:lnTo>
                      <a:pt x="828255" y="424802"/>
                    </a:lnTo>
                    <a:lnTo>
                      <a:pt x="832637" y="422351"/>
                    </a:lnTo>
                    <a:lnTo>
                      <a:pt x="834415" y="421055"/>
                    </a:lnTo>
                    <a:lnTo>
                      <a:pt x="836231" y="419862"/>
                    </a:lnTo>
                    <a:close/>
                  </a:path>
                  <a:path w="1346835" h="755015">
                    <a:moveTo>
                      <a:pt x="839076" y="623366"/>
                    </a:moveTo>
                    <a:lnTo>
                      <a:pt x="834593" y="616000"/>
                    </a:lnTo>
                    <a:lnTo>
                      <a:pt x="835545" y="615086"/>
                    </a:lnTo>
                    <a:lnTo>
                      <a:pt x="836333" y="611632"/>
                    </a:lnTo>
                    <a:lnTo>
                      <a:pt x="837006" y="609053"/>
                    </a:lnTo>
                    <a:lnTo>
                      <a:pt x="836688" y="605650"/>
                    </a:lnTo>
                    <a:lnTo>
                      <a:pt x="834275" y="604951"/>
                    </a:lnTo>
                    <a:lnTo>
                      <a:pt x="832916" y="604139"/>
                    </a:lnTo>
                    <a:lnTo>
                      <a:pt x="831723" y="606196"/>
                    </a:lnTo>
                    <a:lnTo>
                      <a:pt x="830287" y="608177"/>
                    </a:lnTo>
                    <a:lnTo>
                      <a:pt x="828522" y="612698"/>
                    </a:lnTo>
                    <a:lnTo>
                      <a:pt x="827316" y="615429"/>
                    </a:lnTo>
                    <a:lnTo>
                      <a:pt x="828268" y="619861"/>
                    </a:lnTo>
                    <a:lnTo>
                      <a:pt x="830313" y="622350"/>
                    </a:lnTo>
                    <a:lnTo>
                      <a:pt x="834097" y="624344"/>
                    </a:lnTo>
                    <a:lnTo>
                      <a:pt x="836790" y="623455"/>
                    </a:lnTo>
                    <a:lnTo>
                      <a:pt x="839076" y="623366"/>
                    </a:lnTo>
                    <a:close/>
                  </a:path>
                  <a:path w="1346835" h="755015">
                    <a:moveTo>
                      <a:pt x="845807" y="431876"/>
                    </a:moveTo>
                    <a:lnTo>
                      <a:pt x="844232" y="429475"/>
                    </a:lnTo>
                    <a:lnTo>
                      <a:pt x="839711" y="429691"/>
                    </a:lnTo>
                    <a:lnTo>
                      <a:pt x="835609" y="429882"/>
                    </a:lnTo>
                    <a:lnTo>
                      <a:pt x="831545" y="430885"/>
                    </a:lnTo>
                    <a:lnTo>
                      <a:pt x="825284" y="431711"/>
                    </a:lnTo>
                    <a:lnTo>
                      <a:pt x="823074" y="431761"/>
                    </a:lnTo>
                    <a:lnTo>
                      <a:pt x="820889" y="431927"/>
                    </a:lnTo>
                    <a:lnTo>
                      <a:pt x="822020" y="433997"/>
                    </a:lnTo>
                    <a:lnTo>
                      <a:pt x="823074" y="436130"/>
                    </a:lnTo>
                    <a:lnTo>
                      <a:pt x="825271" y="439724"/>
                    </a:lnTo>
                    <a:lnTo>
                      <a:pt x="826477" y="441185"/>
                    </a:lnTo>
                    <a:lnTo>
                      <a:pt x="826655" y="441452"/>
                    </a:lnTo>
                    <a:lnTo>
                      <a:pt x="843661" y="436435"/>
                    </a:lnTo>
                    <a:lnTo>
                      <a:pt x="843915" y="436194"/>
                    </a:lnTo>
                    <a:lnTo>
                      <a:pt x="845807" y="431876"/>
                    </a:lnTo>
                    <a:close/>
                  </a:path>
                  <a:path w="1346835" h="755015">
                    <a:moveTo>
                      <a:pt x="871829" y="345846"/>
                    </a:moveTo>
                    <a:lnTo>
                      <a:pt x="871715" y="343395"/>
                    </a:lnTo>
                    <a:lnTo>
                      <a:pt x="863269" y="337070"/>
                    </a:lnTo>
                    <a:lnTo>
                      <a:pt x="858075" y="343827"/>
                    </a:lnTo>
                    <a:lnTo>
                      <a:pt x="856488" y="348107"/>
                    </a:lnTo>
                    <a:lnTo>
                      <a:pt x="858583" y="351231"/>
                    </a:lnTo>
                    <a:lnTo>
                      <a:pt x="864425" y="354507"/>
                    </a:lnTo>
                    <a:lnTo>
                      <a:pt x="871829" y="345846"/>
                    </a:lnTo>
                    <a:close/>
                  </a:path>
                  <a:path w="1346835" h="755015">
                    <a:moveTo>
                      <a:pt x="871982" y="218795"/>
                    </a:moveTo>
                    <a:lnTo>
                      <a:pt x="869759" y="212305"/>
                    </a:lnTo>
                    <a:lnTo>
                      <a:pt x="869086" y="208483"/>
                    </a:lnTo>
                    <a:lnTo>
                      <a:pt x="862609" y="213283"/>
                    </a:lnTo>
                    <a:lnTo>
                      <a:pt x="853986" y="217119"/>
                    </a:lnTo>
                    <a:lnTo>
                      <a:pt x="854989" y="219125"/>
                    </a:lnTo>
                    <a:lnTo>
                      <a:pt x="856157" y="222935"/>
                    </a:lnTo>
                    <a:lnTo>
                      <a:pt x="861733" y="222377"/>
                    </a:lnTo>
                    <a:lnTo>
                      <a:pt x="866851" y="221780"/>
                    </a:lnTo>
                    <a:lnTo>
                      <a:pt x="871982" y="218795"/>
                    </a:lnTo>
                    <a:close/>
                  </a:path>
                  <a:path w="1346835" h="755015">
                    <a:moveTo>
                      <a:pt x="883577" y="707986"/>
                    </a:moveTo>
                    <a:lnTo>
                      <a:pt x="881100" y="705104"/>
                    </a:lnTo>
                    <a:lnTo>
                      <a:pt x="879233" y="702487"/>
                    </a:lnTo>
                    <a:lnTo>
                      <a:pt x="875538" y="699071"/>
                    </a:lnTo>
                    <a:lnTo>
                      <a:pt x="871994" y="697598"/>
                    </a:lnTo>
                    <a:lnTo>
                      <a:pt x="871867" y="697801"/>
                    </a:lnTo>
                    <a:lnTo>
                      <a:pt x="870013" y="700709"/>
                    </a:lnTo>
                    <a:lnTo>
                      <a:pt x="866838" y="704265"/>
                    </a:lnTo>
                    <a:lnTo>
                      <a:pt x="868235" y="710768"/>
                    </a:lnTo>
                    <a:lnTo>
                      <a:pt x="878967" y="711250"/>
                    </a:lnTo>
                    <a:lnTo>
                      <a:pt x="883577" y="707986"/>
                    </a:lnTo>
                    <a:close/>
                  </a:path>
                  <a:path w="1346835" h="755015">
                    <a:moveTo>
                      <a:pt x="892505" y="368185"/>
                    </a:moveTo>
                    <a:lnTo>
                      <a:pt x="890981" y="365264"/>
                    </a:lnTo>
                    <a:lnTo>
                      <a:pt x="885558" y="352590"/>
                    </a:lnTo>
                    <a:lnTo>
                      <a:pt x="877684" y="361226"/>
                    </a:lnTo>
                    <a:lnTo>
                      <a:pt x="880846" y="364096"/>
                    </a:lnTo>
                    <a:lnTo>
                      <a:pt x="883805" y="367245"/>
                    </a:lnTo>
                    <a:lnTo>
                      <a:pt x="888225" y="370306"/>
                    </a:lnTo>
                    <a:lnTo>
                      <a:pt x="890727" y="368731"/>
                    </a:lnTo>
                    <a:lnTo>
                      <a:pt x="892505" y="368185"/>
                    </a:lnTo>
                    <a:close/>
                  </a:path>
                  <a:path w="1346835" h="755015">
                    <a:moveTo>
                      <a:pt x="895731" y="209473"/>
                    </a:moveTo>
                    <a:lnTo>
                      <a:pt x="895159" y="206629"/>
                    </a:lnTo>
                    <a:lnTo>
                      <a:pt x="895159" y="205143"/>
                    </a:lnTo>
                    <a:lnTo>
                      <a:pt x="893445" y="201688"/>
                    </a:lnTo>
                    <a:lnTo>
                      <a:pt x="891971" y="199593"/>
                    </a:lnTo>
                    <a:lnTo>
                      <a:pt x="890663" y="197434"/>
                    </a:lnTo>
                    <a:lnTo>
                      <a:pt x="889558" y="199377"/>
                    </a:lnTo>
                    <a:lnTo>
                      <a:pt x="888568" y="201383"/>
                    </a:lnTo>
                    <a:lnTo>
                      <a:pt x="886307" y="204622"/>
                    </a:lnTo>
                    <a:lnTo>
                      <a:pt x="884821" y="205689"/>
                    </a:lnTo>
                    <a:lnTo>
                      <a:pt x="882878" y="208457"/>
                    </a:lnTo>
                    <a:lnTo>
                      <a:pt x="881557" y="211328"/>
                    </a:lnTo>
                    <a:lnTo>
                      <a:pt x="884643" y="213182"/>
                    </a:lnTo>
                    <a:lnTo>
                      <a:pt x="887857" y="215912"/>
                    </a:lnTo>
                    <a:lnTo>
                      <a:pt x="892810" y="215684"/>
                    </a:lnTo>
                    <a:lnTo>
                      <a:pt x="894499" y="211188"/>
                    </a:lnTo>
                    <a:lnTo>
                      <a:pt x="895731" y="209473"/>
                    </a:lnTo>
                    <a:close/>
                  </a:path>
                  <a:path w="1346835" h="755015">
                    <a:moveTo>
                      <a:pt x="906119" y="321398"/>
                    </a:moveTo>
                    <a:lnTo>
                      <a:pt x="901700" y="317334"/>
                    </a:lnTo>
                    <a:lnTo>
                      <a:pt x="897686" y="314528"/>
                    </a:lnTo>
                    <a:lnTo>
                      <a:pt x="893826" y="311556"/>
                    </a:lnTo>
                    <a:lnTo>
                      <a:pt x="890841" y="312928"/>
                    </a:lnTo>
                    <a:lnTo>
                      <a:pt x="892187" y="317360"/>
                    </a:lnTo>
                    <a:lnTo>
                      <a:pt x="892632" y="322491"/>
                    </a:lnTo>
                    <a:lnTo>
                      <a:pt x="896454" y="327494"/>
                    </a:lnTo>
                    <a:lnTo>
                      <a:pt x="902004" y="325805"/>
                    </a:lnTo>
                    <a:lnTo>
                      <a:pt x="905725" y="325221"/>
                    </a:lnTo>
                    <a:lnTo>
                      <a:pt x="906119" y="321398"/>
                    </a:lnTo>
                    <a:close/>
                  </a:path>
                  <a:path w="1346835" h="755015">
                    <a:moveTo>
                      <a:pt x="912164" y="280314"/>
                    </a:moveTo>
                    <a:lnTo>
                      <a:pt x="909688" y="275996"/>
                    </a:lnTo>
                    <a:lnTo>
                      <a:pt x="908850" y="272681"/>
                    </a:lnTo>
                    <a:lnTo>
                      <a:pt x="906018" y="273227"/>
                    </a:lnTo>
                    <a:lnTo>
                      <a:pt x="904151" y="278333"/>
                    </a:lnTo>
                    <a:lnTo>
                      <a:pt x="893318" y="280060"/>
                    </a:lnTo>
                    <a:lnTo>
                      <a:pt x="900645" y="285381"/>
                    </a:lnTo>
                    <a:lnTo>
                      <a:pt x="901192" y="286131"/>
                    </a:lnTo>
                    <a:lnTo>
                      <a:pt x="904798" y="284975"/>
                    </a:lnTo>
                    <a:lnTo>
                      <a:pt x="909535" y="284657"/>
                    </a:lnTo>
                    <a:lnTo>
                      <a:pt x="912164" y="280314"/>
                    </a:lnTo>
                    <a:close/>
                  </a:path>
                  <a:path w="1346835" h="755015">
                    <a:moveTo>
                      <a:pt x="928674" y="353225"/>
                    </a:moveTo>
                    <a:lnTo>
                      <a:pt x="920724" y="346227"/>
                    </a:lnTo>
                    <a:lnTo>
                      <a:pt x="917778" y="351485"/>
                    </a:lnTo>
                    <a:lnTo>
                      <a:pt x="915441" y="354622"/>
                    </a:lnTo>
                    <a:lnTo>
                      <a:pt x="913472" y="360502"/>
                    </a:lnTo>
                    <a:lnTo>
                      <a:pt x="914882" y="366890"/>
                    </a:lnTo>
                    <a:lnTo>
                      <a:pt x="916774" y="367398"/>
                    </a:lnTo>
                    <a:lnTo>
                      <a:pt x="917892" y="368058"/>
                    </a:lnTo>
                    <a:lnTo>
                      <a:pt x="918895" y="366039"/>
                    </a:lnTo>
                    <a:lnTo>
                      <a:pt x="919848" y="363982"/>
                    </a:lnTo>
                    <a:lnTo>
                      <a:pt x="921524" y="360857"/>
                    </a:lnTo>
                    <a:lnTo>
                      <a:pt x="922223" y="359727"/>
                    </a:lnTo>
                    <a:lnTo>
                      <a:pt x="924877" y="356857"/>
                    </a:lnTo>
                    <a:lnTo>
                      <a:pt x="926807" y="355066"/>
                    </a:lnTo>
                    <a:lnTo>
                      <a:pt x="928674" y="353225"/>
                    </a:lnTo>
                    <a:close/>
                  </a:path>
                  <a:path w="1346835" h="755015">
                    <a:moveTo>
                      <a:pt x="931964" y="148348"/>
                    </a:moveTo>
                    <a:lnTo>
                      <a:pt x="928839" y="146075"/>
                    </a:lnTo>
                    <a:lnTo>
                      <a:pt x="925296" y="141706"/>
                    </a:lnTo>
                    <a:lnTo>
                      <a:pt x="918997" y="151142"/>
                    </a:lnTo>
                    <a:lnTo>
                      <a:pt x="917994" y="156083"/>
                    </a:lnTo>
                    <a:lnTo>
                      <a:pt x="916508" y="162013"/>
                    </a:lnTo>
                    <a:lnTo>
                      <a:pt x="917981" y="163842"/>
                    </a:lnTo>
                    <a:lnTo>
                      <a:pt x="918629" y="165442"/>
                    </a:lnTo>
                    <a:lnTo>
                      <a:pt x="919937" y="164630"/>
                    </a:lnTo>
                    <a:lnTo>
                      <a:pt x="921664" y="164109"/>
                    </a:lnTo>
                    <a:lnTo>
                      <a:pt x="925588" y="158546"/>
                    </a:lnTo>
                    <a:lnTo>
                      <a:pt x="928395" y="153936"/>
                    </a:lnTo>
                    <a:lnTo>
                      <a:pt x="931964" y="148348"/>
                    </a:lnTo>
                    <a:close/>
                  </a:path>
                  <a:path w="1346835" h="755015">
                    <a:moveTo>
                      <a:pt x="932192" y="565378"/>
                    </a:moveTo>
                    <a:lnTo>
                      <a:pt x="930338" y="562914"/>
                    </a:lnTo>
                    <a:lnTo>
                      <a:pt x="928319" y="558634"/>
                    </a:lnTo>
                    <a:lnTo>
                      <a:pt x="926579" y="554189"/>
                    </a:lnTo>
                    <a:lnTo>
                      <a:pt x="923290" y="548805"/>
                    </a:lnTo>
                    <a:lnTo>
                      <a:pt x="919848" y="547370"/>
                    </a:lnTo>
                    <a:lnTo>
                      <a:pt x="915377" y="550468"/>
                    </a:lnTo>
                    <a:lnTo>
                      <a:pt x="916774" y="561174"/>
                    </a:lnTo>
                    <a:lnTo>
                      <a:pt x="924090" y="567156"/>
                    </a:lnTo>
                    <a:lnTo>
                      <a:pt x="928751" y="565531"/>
                    </a:lnTo>
                    <a:lnTo>
                      <a:pt x="932192" y="565378"/>
                    </a:lnTo>
                    <a:close/>
                  </a:path>
                  <a:path w="1346835" h="755015">
                    <a:moveTo>
                      <a:pt x="955827" y="134480"/>
                    </a:moveTo>
                    <a:lnTo>
                      <a:pt x="954455" y="134480"/>
                    </a:lnTo>
                    <a:lnTo>
                      <a:pt x="953109" y="134454"/>
                    </a:lnTo>
                    <a:lnTo>
                      <a:pt x="951725" y="134454"/>
                    </a:lnTo>
                    <a:lnTo>
                      <a:pt x="951585" y="135051"/>
                    </a:lnTo>
                    <a:lnTo>
                      <a:pt x="951395" y="135648"/>
                    </a:lnTo>
                    <a:lnTo>
                      <a:pt x="951242" y="136245"/>
                    </a:lnTo>
                    <a:lnTo>
                      <a:pt x="952601" y="135585"/>
                    </a:lnTo>
                    <a:lnTo>
                      <a:pt x="954354" y="135102"/>
                    </a:lnTo>
                    <a:lnTo>
                      <a:pt x="955827" y="134480"/>
                    </a:lnTo>
                    <a:close/>
                  </a:path>
                  <a:path w="1346835" h="755015">
                    <a:moveTo>
                      <a:pt x="995743" y="235991"/>
                    </a:moveTo>
                    <a:lnTo>
                      <a:pt x="995222" y="232143"/>
                    </a:lnTo>
                    <a:lnTo>
                      <a:pt x="995222" y="229336"/>
                    </a:lnTo>
                    <a:lnTo>
                      <a:pt x="993851" y="225196"/>
                    </a:lnTo>
                    <a:lnTo>
                      <a:pt x="991603" y="222580"/>
                    </a:lnTo>
                    <a:lnTo>
                      <a:pt x="986751" y="224193"/>
                    </a:lnTo>
                    <a:lnTo>
                      <a:pt x="982802" y="226275"/>
                    </a:lnTo>
                    <a:lnTo>
                      <a:pt x="978789" y="228130"/>
                    </a:lnTo>
                    <a:lnTo>
                      <a:pt x="979728" y="229260"/>
                    </a:lnTo>
                    <a:lnTo>
                      <a:pt x="980478" y="230733"/>
                    </a:lnTo>
                    <a:lnTo>
                      <a:pt x="981659" y="231495"/>
                    </a:lnTo>
                    <a:lnTo>
                      <a:pt x="984313" y="233184"/>
                    </a:lnTo>
                    <a:lnTo>
                      <a:pt x="987196" y="234530"/>
                    </a:lnTo>
                    <a:lnTo>
                      <a:pt x="991336" y="236702"/>
                    </a:lnTo>
                    <a:lnTo>
                      <a:pt x="992695" y="237845"/>
                    </a:lnTo>
                    <a:lnTo>
                      <a:pt x="994879" y="237883"/>
                    </a:lnTo>
                    <a:lnTo>
                      <a:pt x="995692" y="236054"/>
                    </a:lnTo>
                    <a:close/>
                  </a:path>
                  <a:path w="1346835" h="755015">
                    <a:moveTo>
                      <a:pt x="1006678" y="281762"/>
                    </a:moveTo>
                    <a:lnTo>
                      <a:pt x="997673" y="276529"/>
                    </a:lnTo>
                    <a:lnTo>
                      <a:pt x="991654" y="278091"/>
                    </a:lnTo>
                    <a:lnTo>
                      <a:pt x="989761" y="279273"/>
                    </a:lnTo>
                    <a:lnTo>
                      <a:pt x="989177" y="281432"/>
                    </a:lnTo>
                    <a:lnTo>
                      <a:pt x="990803" y="283019"/>
                    </a:lnTo>
                    <a:lnTo>
                      <a:pt x="993990" y="287134"/>
                    </a:lnTo>
                    <a:lnTo>
                      <a:pt x="998689" y="292874"/>
                    </a:lnTo>
                    <a:lnTo>
                      <a:pt x="1001217" y="290525"/>
                    </a:lnTo>
                    <a:lnTo>
                      <a:pt x="1005332" y="288505"/>
                    </a:lnTo>
                    <a:lnTo>
                      <a:pt x="1005878" y="285762"/>
                    </a:lnTo>
                    <a:lnTo>
                      <a:pt x="1006678" y="281762"/>
                    </a:lnTo>
                    <a:close/>
                  </a:path>
                  <a:path w="1346835" h="755015">
                    <a:moveTo>
                      <a:pt x="1021194" y="319011"/>
                    </a:moveTo>
                    <a:lnTo>
                      <a:pt x="1020394" y="316039"/>
                    </a:lnTo>
                    <a:lnTo>
                      <a:pt x="1014984" y="314032"/>
                    </a:lnTo>
                    <a:lnTo>
                      <a:pt x="1010170" y="312788"/>
                    </a:lnTo>
                    <a:lnTo>
                      <a:pt x="1005408" y="311391"/>
                    </a:lnTo>
                    <a:lnTo>
                      <a:pt x="1005154" y="311937"/>
                    </a:lnTo>
                    <a:lnTo>
                      <a:pt x="1005001" y="312521"/>
                    </a:lnTo>
                    <a:lnTo>
                      <a:pt x="1004697" y="312953"/>
                    </a:lnTo>
                    <a:lnTo>
                      <a:pt x="1001801" y="316992"/>
                    </a:lnTo>
                    <a:lnTo>
                      <a:pt x="1001191" y="320357"/>
                    </a:lnTo>
                    <a:lnTo>
                      <a:pt x="1012317" y="325488"/>
                    </a:lnTo>
                    <a:lnTo>
                      <a:pt x="1016952" y="324434"/>
                    </a:lnTo>
                    <a:lnTo>
                      <a:pt x="1021194" y="319011"/>
                    </a:lnTo>
                    <a:close/>
                  </a:path>
                  <a:path w="1346835" h="755015">
                    <a:moveTo>
                      <a:pt x="1037704" y="285686"/>
                    </a:moveTo>
                    <a:lnTo>
                      <a:pt x="1037463" y="284429"/>
                    </a:lnTo>
                    <a:lnTo>
                      <a:pt x="1037653" y="282702"/>
                    </a:lnTo>
                    <a:lnTo>
                      <a:pt x="1032865" y="278155"/>
                    </a:lnTo>
                    <a:lnTo>
                      <a:pt x="1028700" y="274434"/>
                    </a:lnTo>
                    <a:lnTo>
                      <a:pt x="1023391" y="270256"/>
                    </a:lnTo>
                    <a:lnTo>
                      <a:pt x="1021435" y="270878"/>
                    </a:lnTo>
                    <a:lnTo>
                      <a:pt x="1019937" y="270865"/>
                    </a:lnTo>
                    <a:lnTo>
                      <a:pt x="1020165" y="272364"/>
                    </a:lnTo>
                    <a:lnTo>
                      <a:pt x="1019873" y="274256"/>
                    </a:lnTo>
                    <a:lnTo>
                      <a:pt x="1022553" y="277660"/>
                    </a:lnTo>
                    <a:lnTo>
                      <a:pt x="1024966" y="279603"/>
                    </a:lnTo>
                    <a:lnTo>
                      <a:pt x="1025639" y="280276"/>
                    </a:lnTo>
                    <a:lnTo>
                      <a:pt x="1023708" y="288264"/>
                    </a:lnTo>
                    <a:lnTo>
                      <a:pt x="1037704" y="285686"/>
                    </a:lnTo>
                    <a:close/>
                  </a:path>
                  <a:path w="1346835" h="755015">
                    <a:moveTo>
                      <a:pt x="1078230" y="401650"/>
                    </a:moveTo>
                    <a:lnTo>
                      <a:pt x="1075753" y="400900"/>
                    </a:lnTo>
                    <a:lnTo>
                      <a:pt x="1072426" y="398767"/>
                    </a:lnTo>
                    <a:lnTo>
                      <a:pt x="1070991" y="399669"/>
                    </a:lnTo>
                    <a:lnTo>
                      <a:pt x="1066927" y="402209"/>
                    </a:lnTo>
                    <a:lnTo>
                      <a:pt x="1063701" y="402437"/>
                    </a:lnTo>
                    <a:lnTo>
                      <a:pt x="1058722" y="399389"/>
                    </a:lnTo>
                    <a:lnTo>
                      <a:pt x="1056220" y="401434"/>
                    </a:lnTo>
                    <a:lnTo>
                      <a:pt x="1054455" y="402285"/>
                    </a:lnTo>
                    <a:lnTo>
                      <a:pt x="1055471" y="403961"/>
                    </a:lnTo>
                    <a:lnTo>
                      <a:pt x="1056170" y="406031"/>
                    </a:lnTo>
                    <a:lnTo>
                      <a:pt x="1058748" y="408165"/>
                    </a:lnTo>
                    <a:lnTo>
                      <a:pt x="1060754" y="408038"/>
                    </a:lnTo>
                    <a:lnTo>
                      <a:pt x="1063536" y="408673"/>
                    </a:lnTo>
                    <a:lnTo>
                      <a:pt x="1065847" y="408000"/>
                    </a:lnTo>
                    <a:lnTo>
                      <a:pt x="1069378" y="407352"/>
                    </a:lnTo>
                    <a:lnTo>
                      <a:pt x="1074699" y="405066"/>
                    </a:lnTo>
                    <a:lnTo>
                      <a:pt x="1076363" y="403123"/>
                    </a:lnTo>
                    <a:lnTo>
                      <a:pt x="1078230" y="401650"/>
                    </a:lnTo>
                    <a:close/>
                  </a:path>
                  <a:path w="1346835" h="755015">
                    <a:moveTo>
                      <a:pt x="1127531" y="344385"/>
                    </a:moveTo>
                    <a:lnTo>
                      <a:pt x="1124419" y="341528"/>
                    </a:lnTo>
                    <a:lnTo>
                      <a:pt x="1121346" y="336550"/>
                    </a:lnTo>
                    <a:lnTo>
                      <a:pt x="1114412" y="335470"/>
                    </a:lnTo>
                    <a:lnTo>
                      <a:pt x="1110437" y="340029"/>
                    </a:lnTo>
                    <a:lnTo>
                      <a:pt x="1106817" y="342353"/>
                    </a:lnTo>
                    <a:lnTo>
                      <a:pt x="1111402" y="344055"/>
                    </a:lnTo>
                    <a:lnTo>
                      <a:pt x="1115910" y="346011"/>
                    </a:lnTo>
                    <a:lnTo>
                      <a:pt x="1120597" y="347319"/>
                    </a:lnTo>
                    <a:lnTo>
                      <a:pt x="1122451" y="347840"/>
                    </a:lnTo>
                    <a:lnTo>
                      <a:pt x="1124699" y="346989"/>
                    </a:lnTo>
                    <a:lnTo>
                      <a:pt x="1127010" y="346570"/>
                    </a:lnTo>
                    <a:lnTo>
                      <a:pt x="1127099" y="345643"/>
                    </a:lnTo>
                    <a:lnTo>
                      <a:pt x="1127531" y="344385"/>
                    </a:lnTo>
                    <a:close/>
                  </a:path>
                  <a:path w="1346835" h="755015">
                    <a:moveTo>
                      <a:pt x="1134046" y="401739"/>
                    </a:moveTo>
                    <a:lnTo>
                      <a:pt x="1131811" y="399757"/>
                    </a:lnTo>
                    <a:lnTo>
                      <a:pt x="1130363" y="398043"/>
                    </a:lnTo>
                    <a:lnTo>
                      <a:pt x="1123518" y="402183"/>
                    </a:lnTo>
                    <a:lnTo>
                      <a:pt x="1117930" y="397891"/>
                    </a:lnTo>
                    <a:lnTo>
                      <a:pt x="1111973" y="396544"/>
                    </a:lnTo>
                    <a:lnTo>
                      <a:pt x="1111072" y="396328"/>
                    </a:lnTo>
                    <a:lnTo>
                      <a:pt x="1109179" y="397510"/>
                    </a:lnTo>
                    <a:lnTo>
                      <a:pt x="1108532" y="399427"/>
                    </a:lnTo>
                    <a:lnTo>
                      <a:pt x="1109154" y="401180"/>
                    </a:lnTo>
                    <a:lnTo>
                      <a:pt x="1113358" y="405841"/>
                    </a:lnTo>
                    <a:lnTo>
                      <a:pt x="1125677" y="406984"/>
                    </a:lnTo>
                    <a:lnTo>
                      <a:pt x="1130935" y="403352"/>
                    </a:lnTo>
                    <a:lnTo>
                      <a:pt x="1132205" y="402780"/>
                    </a:lnTo>
                    <a:lnTo>
                      <a:pt x="1134046" y="401739"/>
                    </a:lnTo>
                    <a:close/>
                  </a:path>
                  <a:path w="1346835" h="755015">
                    <a:moveTo>
                      <a:pt x="1140193" y="317474"/>
                    </a:moveTo>
                    <a:lnTo>
                      <a:pt x="1138643" y="313347"/>
                    </a:lnTo>
                    <a:lnTo>
                      <a:pt x="1134948" y="313944"/>
                    </a:lnTo>
                    <a:lnTo>
                      <a:pt x="1130706" y="315099"/>
                    </a:lnTo>
                    <a:lnTo>
                      <a:pt x="1127518" y="312712"/>
                    </a:lnTo>
                    <a:lnTo>
                      <a:pt x="1124191" y="315087"/>
                    </a:lnTo>
                    <a:lnTo>
                      <a:pt x="1125613" y="318757"/>
                    </a:lnTo>
                    <a:lnTo>
                      <a:pt x="1126045" y="324497"/>
                    </a:lnTo>
                    <a:lnTo>
                      <a:pt x="1136662" y="329577"/>
                    </a:lnTo>
                    <a:lnTo>
                      <a:pt x="1140129" y="327875"/>
                    </a:lnTo>
                    <a:lnTo>
                      <a:pt x="1140193" y="317474"/>
                    </a:lnTo>
                    <a:close/>
                  </a:path>
                  <a:path w="1346835" h="755015">
                    <a:moveTo>
                      <a:pt x="1166736" y="157340"/>
                    </a:moveTo>
                    <a:lnTo>
                      <a:pt x="1165313" y="152196"/>
                    </a:lnTo>
                    <a:lnTo>
                      <a:pt x="1158875" y="153428"/>
                    </a:lnTo>
                    <a:lnTo>
                      <a:pt x="1152410" y="154482"/>
                    </a:lnTo>
                    <a:lnTo>
                      <a:pt x="1145108" y="156337"/>
                    </a:lnTo>
                    <a:lnTo>
                      <a:pt x="1144790" y="159207"/>
                    </a:lnTo>
                    <a:lnTo>
                      <a:pt x="1144155" y="160845"/>
                    </a:lnTo>
                    <a:lnTo>
                      <a:pt x="1145857" y="161163"/>
                    </a:lnTo>
                    <a:lnTo>
                      <a:pt x="1147572" y="161798"/>
                    </a:lnTo>
                    <a:lnTo>
                      <a:pt x="1152182" y="161594"/>
                    </a:lnTo>
                    <a:lnTo>
                      <a:pt x="1155179" y="161290"/>
                    </a:lnTo>
                    <a:lnTo>
                      <a:pt x="1158024" y="160566"/>
                    </a:lnTo>
                    <a:lnTo>
                      <a:pt x="1161008" y="159804"/>
                    </a:lnTo>
                    <a:lnTo>
                      <a:pt x="1163853" y="158445"/>
                    </a:lnTo>
                    <a:lnTo>
                      <a:pt x="1166736" y="157340"/>
                    </a:lnTo>
                    <a:close/>
                  </a:path>
                  <a:path w="1346835" h="755015">
                    <a:moveTo>
                      <a:pt x="1174534" y="401993"/>
                    </a:moveTo>
                    <a:lnTo>
                      <a:pt x="1173086" y="400570"/>
                    </a:lnTo>
                    <a:lnTo>
                      <a:pt x="1171282" y="399694"/>
                    </a:lnTo>
                    <a:lnTo>
                      <a:pt x="1166469" y="400304"/>
                    </a:lnTo>
                    <a:lnTo>
                      <a:pt x="1163053" y="401320"/>
                    </a:lnTo>
                    <a:lnTo>
                      <a:pt x="1159675" y="402107"/>
                    </a:lnTo>
                    <a:lnTo>
                      <a:pt x="1158481" y="415899"/>
                    </a:lnTo>
                    <a:lnTo>
                      <a:pt x="1166914" y="416153"/>
                    </a:lnTo>
                    <a:lnTo>
                      <a:pt x="1167117" y="415988"/>
                    </a:lnTo>
                    <a:lnTo>
                      <a:pt x="1169136" y="412381"/>
                    </a:lnTo>
                    <a:lnTo>
                      <a:pt x="1171206" y="408800"/>
                    </a:lnTo>
                    <a:lnTo>
                      <a:pt x="1173721" y="404012"/>
                    </a:lnTo>
                    <a:lnTo>
                      <a:pt x="1174534" y="401993"/>
                    </a:lnTo>
                    <a:close/>
                  </a:path>
                  <a:path w="1346835" h="755015">
                    <a:moveTo>
                      <a:pt x="1226769" y="500265"/>
                    </a:moveTo>
                    <a:lnTo>
                      <a:pt x="1225372" y="498221"/>
                    </a:lnTo>
                    <a:lnTo>
                      <a:pt x="1219479" y="495579"/>
                    </a:lnTo>
                    <a:lnTo>
                      <a:pt x="1214551" y="493877"/>
                    </a:lnTo>
                    <a:lnTo>
                      <a:pt x="1209014" y="491769"/>
                    </a:lnTo>
                    <a:lnTo>
                      <a:pt x="1209306" y="491528"/>
                    </a:lnTo>
                    <a:lnTo>
                      <a:pt x="1208125" y="492074"/>
                    </a:lnTo>
                    <a:lnTo>
                      <a:pt x="1208316" y="495427"/>
                    </a:lnTo>
                    <a:lnTo>
                      <a:pt x="1207782" y="499935"/>
                    </a:lnTo>
                    <a:lnTo>
                      <a:pt x="1213624" y="503389"/>
                    </a:lnTo>
                    <a:lnTo>
                      <a:pt x="1224318" y="506069"/>
                    </a:lnTo>
                    <a:lnTo>
                      <a:pt x="1226273" y="503072"/>
                    </a:lnTo>
                    <a:lnTo>
                      <a:pt x="1226578" y="501345"/>
                    </a:lnTo>
                    <a:lnTo>
                      <a:pt x="1226769" y="500265"/>
                    </a:lnTo>
                    <a:close/>
                  </a:path>
                  <a:path w="1346835" h="755015">
                    <a:moveTo>
                      <a:pt x="1242110" y="191604"/>
                    </a:moveTo>
                    <a:lnTo>
                      <a:pt x="1240116" y="189344"/>
                    </a:lnTo>
                    <a:lnTo>
                      <a:pt x="1239405" y="188061"/>
                    </a:lnTo>
                    <a:lnTo>
                      <a:pt x="1237602" y="187147"/>
                    </a:lnTo>
                    <a:lnTo>
                      <a:pt x="1235621" y="187591"/>
                    </a:lnTo>
                    <a:lnTo>
                      <a:pt x="1235456" y="188074"/>
                    </a:lnTo>
                    <a:lnTo>
                      <a:pt x="1233589" y="193941"/>
                    </a:lnTo>
                    <a:lnTo>
                      <a:pt x="1228445" y="193243"/>
                    </a:lnTo>
                    <a:lnTo>
                      <a:pt x="1222438" y="194729"/>
                    </a:lnTo>
                    <a:lnTo>
                      <a:pt x="1220228" y="196456"/>
                    </a:lnTo>
                    <a:lnTo>
                      <a:pt x="1219923" y="199174"/>
                    </a:lnTo>
                    <a:lnTo>
                      <a:pt x="1221549" y="201447"/>
                    </a:lnTo>
                    <a:lnTo>
                      <a:pt x="1224889" y="203200"/>
                    </a:lnTo>
                    <a:lnTo>
                      <a:pt x="1228191" y="204228"/>
                    </a:lnTo>
                    <a:lnTo>
                      <a:pt x="1233893" y="199923"/>
                    </a:lnTo>
                    <a:lnTo>
                      <a:pt x="1237742" y="195770"/>
                    </a:lnTo>
                    <a:lnTo>
                      <a:pt x="1242110" y="191604"/>
                    </a:lnTo>
                    <a:close/>
                  </a:path>
                  <a:path w="1346835" h="755015">
                    <a:moveTo>
                      <a:pt x="1258608" y="657212"/>
                    </a:moveTo>
                    <a:lnTo>
                      <a:pt x="1255788" y="655955"/>
                    </a:lnTo>
                    <a:lnTo>
                      <a:pt x="1254328" y="654913"/>
                    </a:lnTo>
                    <a:lnTo>
                      <a:pt x="1252156" y="659726"/>
                    </a:lnTo>
                    <a:lnTo>
                      <a:pt x="1249260" y="664387"/>
                    </a:lnTo>
                    <a:lnTo>
                      <a:pt x="1247889" y="671156"/>
                    </a:lnTo>
                    <a:lnTo>
                      <a:pt x="1252245" y="673849"/>
                    </a:lnTo>
                    <a:lnTo>
                      <a:pt x="1254442" y="676097"/>
                    </a:lnTo>
                    <a:lnTo>
                      <a:pt x="1254645" y="675894"/>
                    </a:lnTo>
                    <a:lnTo>
                      <a:pt x="1255991" y="669937"/>
                    </a:lnTo>
                    <a:lnTo>
                      <a:pt x="1257528" y="664019"/>
                    </a:lnTo>
                    <a:lnTo>
                      <a:pt x="1258608" y="657212"/>
                    </a:lnTo>
                    <a:close/>
                  </a:path>
                  <a:path w="1346835" h="755015">
                    <a:moveTo>
                      <a:pt x="1276819" y="567245"/>
                    </a:moveTo>
                    <a:lnTo>
                      <a:pt x="1276184" y="565581"/>
                    </a:lnTo>
                    <a:lnTo>
                      <a:pt x="1276057" y="564121"/>
                    </a:lnTo>
                    <a:lnTo>
                      <a:pt x="1274508" y="564705"/>
                    </a:lnTo>
                    <a:lnTo>
                      <a:pt x="1272120" y="564845"/>
                    </a:lnTo>
                    <a:lnTo>
                      <a:pt x="1268996" y="570725"/>
                    </a:lnTo>
                    <a:lnTo>
                      <a:pt x="1266393" y="572008"/>
                    </a:lnTo>
                    <a:lnTo>
                      <a:pt x="1260779" y="567448"/>
                    </a:lnTo>
                    <a:lnTo>
                      <a:pt x="1257579" y="569468"/>
                    </a:lnTo>
                    <a:lnTo>
                      <a:pt x="1255407" y="570191"/>
                    </a:lnTo>
                    <a:lnTo>
                      <a:pt x="1256474" y="572249"/>
                    </a:lnTo>
                    <a:lnTo>
                      <a:pt x="1257122" y="574776"/>
                    </a:lnTo>
                    <a:lnTo>
                      <a:pt x="1260119" y="577481"/>
                    </a:lnTo>
                    <a:lnTo>
                      <a:pt x="1262608" y="577507"/>
                    </a:lnTo>
                    <a:lnTo>
                      <a:pt x="1264602" y="578091"/>
                    </a:lnTo>
                    <a:lnTo>
                      <a:pt x="1271663" y="578713"/>
                    </a:lnTo>
                    <a:lnTo>
                      <a:pt x="1274318" y="573836"/>
                    </a:lnTo>
                    <a:lnTo>
                      <a:pt x="1276350" y="568477"/>
                    </a:lnTo>
                    <a:lnTo>
                      <a:pt x="1276819" y="567245"/>
                    </a:lnTo>
                    <a:close/>
                  </a:path>
                  <a:path w="1346835" h="755015">
                    <a:moveTo>
                      <a:pt x="1292098" y="364832"/>
                    </a:moveTo>
                    <a:lnTo>
                      <a:pt x="1291221" y="363169"/>
                    </a:lnTo>
                    <a:lnTo>
                      <a:pt x="1288110" y="361505"/>
                    </a:lnTo>
                    <a:lnTo>
                      <a:pt x="1285646" y="360908"/>
                    </a:lnTo>
                    <a:lnTo>
                      <a:pt x="1282077" y="359638"/>
                    </a:lnTo>
                    <a:lnTo>
                      <a:pt x="1279486" y="361657"/>
                    </a:lnTo>
                    <a:lnTo>
                      <a:pt x="1276286" y="363664"/>
                    </a:lnTo>
                    <a:lnTo>
                      <a:pt x="1273848" y="366369"/>
                    </a:lnTo>
                    <a:lnTo>
                      <a:pt x="1273302" y="366991"/>
                    </a:lnTo>
                    <a:lnTo>
                      <a:pt x="1275080" y="370255"/>
                    </a:lnTo>
                    <a:lnTo>
                      <a:pt x="1277759" y="373532"/>
                    </a:lnTo>
                    <a:lnTo>
                      <a:pt x="1292009" y="368173"/>
                    </a:lnTo>
                    <a:lnTo>
                      <a:pt x="1292098" y="364832"/>
                    </a:lnTo>
                    <a:close/>
                  </a:path>
                  <a:path w="1346835" h="755015">
                    <a:moveTo>
                      <a:pt x="1293964" y="558914"/>
                    </a:moveTo>
                    <a:lnTo>
                      <a:pt x="1293622" y="558431"/>
                    </a:lnTo>
                    <a:lnTo>
                      <a:pt x="1291602" y="555663"/>
                    </a:lnTo>
                    <a:lnTo>
                      <a:pt x="1288821" y="553427"/>
                    </a:lnTo>
                    <a:lnTo>
                      <a:pt x="1286294" y="551027"/>
                    </a:lnTo>
                    <a:lnTo>
                      <a:pt x="1283309" y="551446"/>
                    </a:lnTo>
                    <a:lnTo>
                      <a:pt x="1283042" y="553999"/>
                    </a:lnTo>
                    <a:lnTo>
                      <a:pt x="1282674" y="556552"/>
                    </a:lnTo>
                    <a:lnTo>
                      <a:pt x="1282217" y="562914"/>
                    </a:lnTo>
                    <a:lnTo>
                      <a:pt x="1282065" y="566699"/>
                    </a:lnTo>
                    <a:lnTo>
                      <a:pt x="1281849" y="570484"/>
                    </a:lnTo>
                    <a:lnTo>
                      <a:pt x="1284490" y="568147"/>
                    </a:lnTo>
                    <a:lnTo>
                      <a:pt x="1287208" y="565912"/>
                    </a:lnTo>
                    <a:lnTo>
                      <a:pt x="1291259" y="561886"/>
                    </a:lnTo>
                    <a:lnTo>
                      <a:pt x="1293964" y="558914"/>
                    </a:lnTo>
                    <a:close/>
                  </a:path>
                  <a:path w="1346835" h="755015">
                    <a:moveTo>
                      <a:pt x="1297012" y="684034"/>
                    </a:moveTo>
                    <a:lnTo>
                      <a:pt x="1291780" y="677926"/>
                    </a:lnTo>
                    <a:lnTo>
                      <a:pt x="1291310" y="677468"/>
                    </a:lnTo>
                    <a:lnTo>
                      <a:pt x="1289215" y="677926"/>
                    </a:lnTo>
                    <a:lnTo>
                      <a:pt x="1285697" y="677811"/>
                    </a:lnTo>
                    <a:lnTo>
                      <a:pt x="1283360" y="683552"/>
                    </a:lnTo>
                    <a:lnTo>
                      <a:pt x="1281201" y="693928"/>
                    </a:lnTo>
                    <a:lnTo>
                      <a:pt x="1283576" y="695693"/>
                    </a:lnTo>
                    <a:lnTo>
                      <a:pt x="1285684" y="695032"/>
                    </a:lnTo>
                    <a:lnTo>
                      <a:pt x="1287119" y="693661"/>
                    </a:lnTo>
                    <a:lnTo>
                      <a:pt x="1288707" y="689533"/>
                    </a:lnTo>
                    <a:lnTo>
                      <a:pt x="1289215" y="686498"/>
                    </a:lnTo>
                    <a:lnTo>
                      <a:pt x="1289685" y="684682"/>
                    </a:lnTo>
                    <a:lnTo>
                      <a:pt x="1297012" y="684034"/>
                    </a:lnTo>
                    <a:close/>
                  </a:path>
                  <a:path w="1346835" h="755015">
                    <a:moveTo>
                      <a:pt x="1321371" y="539788"/>
                    </a:moveTo>
                    <a:lnTo>
                      <a:pt x="1316951" y="535927"/>
                    </a:lnTo>
                    <a:lnTo>
                      <a:pt x="1312570" y="532028"/>
                    </a:lnTo>
                    <a:lnTo>
                      <a:pt x="1308049" y="528294"/>
                    </a:lnTo>
                    <a:lnTo>
                      <a:pt x="1307833" y="528129"/>
                    </a:lnTo>
                    <a:lnTo>
                      <a:pt x="1306080" y="529234"/>
                    </a:lnTo>
                    <a:lnTo>
                      <a:pt x="1303388" y="534682"/>
                    </a:lnTo>
                    <a:lnTo>
                      <a:pt x="1309395" y="543864"/>
                    </a:lnTo>
                    <a:lnTo>
                      <a:pt x="1317155" y="543928"/>
                    </a:lnTo>
                    <a:lnTo>
                      <a:pt x="1321371" y="539788"/>
                    </a:lnTo>
                    <a:close/>
                  </a:path>
                  <a:path w="1346835" h="755015">
                    <a:moveTo>
                      <a:pt x="1325740" y="271081"/>
                    </a:moveTo>
                    <a:lnTo>
                      <a:pt x="1319758" y="266966"/>
                    </a:lnTo>
                    <a:lnTo>
                      <a:pt x="1314196" y="263499"/>
                    </a:lnTo>
                    <a:lnTo>
                      <a:pt x="1308849" y="260070"/>
                    </a:lnTo>
                    <a:lnTo>
                      <a:pt x="1306626" y="261302"/>
                    </a:lnTo>
                    <a:lnTo>
                      <a:pt x="1305013" y="261696"/>
                    </a:lnTo>
                    <a:lnTo>
                      <a:pt x="1304023" y="263575"/>
                    </a:lnTo>
                    <a:lnTo>
                      <a:pt x="1304277" y="265836"/>
                    </a:lnTo>
                    <a:lnTo>
                      <a:pt x="1310055" y="269405"/>
                    </a:lnTo>
                    <a:lnTo>
                      <a:pt x="1315275" y="272376"/>
                    </a:lnTo>
                    <a:lnTo>
                      <a:pt x="1321752" y="275602"/>
                    </a:lnTo>
                    <a:lnTo>
                      <a:pt x="1323860" y="274967"/>
                    </a:lnTo>
                    <a:lnTo>
                      <a:pt x="1325664" y="273812"/>
                    </a:lnTo>
                    <a:lnTo>
                      <a:pt x="1325740" y="271081"/>
                    </a:lnTo>
                    <a:close/>
                  </a:path>
                  <a:path w="1346835" h="755015">
                    <a:moveTo>
                      <a:pt x="1330718" y="249262"/>
                    </a:moveTo>
                    <a:lnTo>
                      <a:pt x="1322120" y="249262"/>
                    </a:lnTo>
                    <a:lnTo>
                      <a:pt x="1318920" y="248069"/>
                    </a:lnTo>
                    <a:lnTo>
                      <a:pt x="1315847" y="246519"/>
                    </a:lnTo>
                    <a:lnTo>
                      <a:pt x="1311783" y="245808"/>
                    </a:lnTo>
                    <a:lnTo>
                      <a:pt x="1309179" y="249072"/>
                    </a:lnTo>
                    <a:lnTo>
                      <a:pt x="1309484" y="250164"/>
                    </a:lnTo>
                    <a:lnTo>
                      <a:pt x="1311173" y="255968"/>
                    </a:lnTo>
                    <a:lnTo>
                      <a:pt x="1320380" y="259867"/>
                    </a:lnTo>
                    <a:lnTo>
                      <a:pt x="1327886" y="255270"/>
                    </a:lnTo>
                    <a:lnTo>
                      <a:pt x="1329016" y="251802"/>
                    </a:lnTo>
                    <a:lnTo>
                      <a:pt x="1330718" y="249262"/>
                    </a:lnTo>
                    <a:close/>
                  </a:path>
                  <a:path w="1346835" h="755015">
                    <a:moveTo>
                      <a:pt x="1346238" y="554659"/>
                    </a:moveTo>
                    <a:lnTo>
                      <a:pt x="1346073" y="554494"/>
                    </a:lnTo>
                    <a:lnTo>
                      <a:pt x="1344536" y="552907"/>
                    </a:lnTo>
                    <a:lnTo>
                      <a:pt x="1342732" y="551586"/>
                    </a:lnTo>
                    <a:lnTo>
                      <a:pt x="1341259" y="550392"/>
                    </a:lnTo>
                    <a:lnTo>
                      <a:pt x="1342136" y="544182"/>
                    </a:lnTo>
                    <a:lnTo>
                      <a:pt x="1338376" y="544944"/>
                    </a:lnTo>
                    <a:lnTo>
                      <a:pt x="1335760" y="545579"/>
                    </a:lnTo>
                    <a:lnTo>
                      <a:pt x="1335036" y="546100"/>
                    </a:lnTo>
                    <a:lnTo>
                      <a:pt x="1332077" y="546341"/>
                    </a:lnTo>
                    <a:lnTo>
                      <a:pt x="1329855" y="546392"/>
                    </a:lnTo>
                    <a:lnTo>
                      <a:pt x="1327645" y="546481"/>
                    </a:lnTo>
                    <a:lnTo>
                      <a:pt x="1329004" y="548601"/>
                    </a:lnTo>
                    <a:lnTo>
                      <a:pt x="1330261" y="550811"/>
                    </a:lnTo>
                    <a:lnTo>
                      <a:pt x="1333042" y="554621"/>
                    </a:lnTo>
                    <a:lnTo>
                      <a:pt x="1334312" y="557060"/>
                    </a:lnTo>
                    <a:lnTo>
                      <a:pt x="1338427" y="558457"/>
                    </a:lnTo>
                    <a:lnTo>
                      <a:pt x="1341297" y="557949"/>
                    </a:lnTo>
                    <a:lnTo>
                      <a:pt x="1344764" y="557225"/>
                    </a:lnTo>
                    <a:lnTo>
                      <a:pt x="1346238" y="554659"/>
                    </a:lnTo>
                    <a:close/>
                  </a:path>
                </a:pathLst>
              </a:custGeom>
              <a:solidFill>
                <a:srgbClr val="231F20">
                  <a:alpha val="10000"/>
                </a:srgbClr>
              </a:solidFill>
            </p:spPr>
            <p:txBody>
              <a:bodyPr wrap="square" lIns="0" tIns="0" rIns="0" bIns="0" rtlCol="0"/>
              <a:lstStyle/>
              <a:p>
                <a:endParaRPr/>
              </a:p>
            </p:txBody>
          </p:sp>
          <p:sp>
            <p:nvSpPr>
              <p:cNvPr id="147" name="object 218">
                <a:extLst>
                  <a:ext uri="{FF2B5EF4-FFF2-40B4-BE49-F238E27FC236}">
                    <a16:creationId xmlns:a16="http://schemas.microsoft.com/office/drawing/2014/main" id="{1D567B66-D567-271B-C96A-906F42DFCEFB}"/>
                  </a:ext>
                </a:extLst>
              </p:cNvPr>
              <p:cNvSpPr/>
              <p:nvPr/>
            </p:nvSpPr>
            <p:spPr>
              <a:xfrm>
                <a:off x="4076827" y="7875244"/>
                <a:ext cx="1449070" cy="611505"/>
              </a:xfrm>
              <a:custGeom>
                <a:avLst/>
                <a:gdLst/>
                <a:ahLst/>
                <a:cxnLst/>
                <a:rect l="l" t="t" r="r" b="b"/>
                <a:pathLst>
                  <a:path w="1449070" h="611504">
                    <a:moveTo>
                      <a:pt x="16510" y="249491"/>
                    </a:moveTo>
                    <a:lnTo>
                      <a:pt x="16484" y="245402"/>
                    </a:lnTo>
                    <a:lnTo>
                      <a:pt x="14605" y="242658"/>
                    </a:lnTo>
                    <a:lnTo>
                      <a:pt x="12941" y="238569"/>
                    </a:lnTo>
                    <a:lnTo>
                      <a:pt x="7137" y="245935"/>
                    </a:lnTo>
                    <a:lnTo>
                      <a:pt x="0" y="254825"/>
                    </a:lnTo>
                    <a:lnTo>
                      <a:pt x="3721" y="253949"/>
                    </a:lnTo>
                    <a:lnTo>
                      <a:pt x="7531" y="253352"/>
                    </a:lnTo>
                    <a:lnTo>
                      <a:pt x="13208" y="251333"/>
                    </a:lnTo>
                    <a:lnTo>
                      <a:pt x="16510" y="249491"/>
                    </a:lnTo>
                    <a:close/>
                  </a:path>
                  <a:path w="1449070" h="611504">
                    <a:moveTo>
                      <a:pt x="43332" y="201790"/>
                    </a:moveTo>
                    <a:lnTo>
                      <a:pt x="42951" y="196037"/>
                    </a:lnTo>
                    <a:lnTo>
                      <a:pt x="36118" y="195973"/>
                    </a:lnTo>
                    <a:lnTo>
                      <a:pt x="38201" y="189471"/>
                    </a:lnTo>
                    <a:lnTo>
                      <a:pt x="36703" y="189052"/>
                    </a:lnTo>
                    <a:lnTo>
                      <a:pt x="35001" y="187972"/>
                    </a:lnTo>
                    <a:lnTo>
                      <a:pt x="31800" y="188963"/>
                    </a:lnTo>
                    <a:lnTo>
                      <a:pt x="28486" y="191185"/>
                    </a:lnTo>
                    <a:lnTo>
                      <a:pt x="30010" y="195313"/>
                    </a:lnTo>
                    <a:lnTo>
                      <a:pt x="31191" y="200075"/>
                    </a:lnTo>
                    <a:lnTo>
                      <a:pt x="39052" y="205143"/>
                    </a:lnTo>
                    <a:lnTo>
                      <a:pt x="43332" y="201790"/>
                    </a:lnTo>
                    <a:close/>
                  </a:path>
                  <a:path w="1449070" h="611504">
                    <a:moveTo>
                      <a:pt x="97777" y="69888"/>
                    </a:moveTo>
                    <a:lnTo>
                      <a:pt x="93776" y="66370"/>
                    </a:lnTo>
                    <a:lnTo>
                      <a:pt x="91859" y="64071"/>
                    </a:lnTo>
                    <a:lnTo>
                      <a:pt x="88976" y="64376"/>
                    </a:lnTo>
                    <a:lnTo>
                      <a:pt x="87528" y="68999"/>
                    </a:lnTo>
                    <a:lnTo>
                      <a:pt x="85966" y="73583"/>
                    </a:lnTo>
                    <a:lnTo>
                      <a:pt x="84721" y="78676"/>
                    </a:lnTo>
                    <a:lnTo>
                      <a:pt x="88201" y="80695"/>
                    </a:lnTo>
                    <a:lnTo>
                      <a:pt x="91770" y="77457"/>
                    </a:lnTo>
                    <a:lnTo>
                      <a:pt x="95161" y="74472"/>
                    </a:lnTo>
                    <a:lnTo>
                      <a:pt x="97777" y="69888"/>
                    </a:lnTo>
                    <a:close/>
                  </a:path>
                  <a:path w="1449070" h="611504">
                    <a:moveTo>
                      <a:pt x="108813" y="305841"/>
                    </a:moveTo>
                    <a:lnTo>
                      <a:pt x="102781" y="306844"/>
                    </a:lnTo>
                    <a:lnTo>
                      <a:pt x="99771" y="307365"/>
                    </a:lnTo>
                    <a:lnTo>
                      <a:pt x="102438" y="307619"/>
                    </a:lnTo>
                    <a:lnTo>
                      <a:pt x="107975" y="308025"/>
                    </a:lnTo>
                    <a:lnTo>
                      <a:pt x="108813" y="305841"/>
                    </a:lnTo>
                    <a:close/>
                  </a:path>
                  <a:path w="1449070" h="611504">
                    <a:moveTo>
                      <a:pt x="147993" y="31635"/>
                    </a:moveTo>
                    <a:lnTo>
                      <a:pt x="147967" y="29540"/>
                    </a:lnTo>
                    <a:lnTo>
                      <a:pt x="146532" y="28409"/>
                    </a:lnTo>
                    <a:lnTo>
                      <a:pt x="144805" y="27838"/>
                    </a:lnTo>
                    <a:lnTo>
                      <a:pt x="142214" y="28943"/>
                    </a:lnTo>
                    <a:lnTo>
                      <a:pt x="140893" y="30454"/>
                    </a:lnTo>
                    <a:lnTo>
                      <a:pt x="138353" y="32473"/>
                    </a:lnTo>
                    <a:lnTo>
                      <a:pt x="137414" y="30010"/>
                    </a:lnTo>
                    <a:lnTo>
                      <a:pt x="137096" y="28714"/>
                    </a:lnTo>
                    <a:lnTo>
                      <a:pt x="135966" y="26758"/>
                    </a:lnTo>
                    <a:lnTo>
                      <a:pt x="134785" y="25171"/>
                    </a:lnTo>
                    <a:lnTo>
                      <a:pt x="133731" y="25273"/>
                    </a:lnTo>
                    <a:lnTo>
                      <a:pt x="132727" y="25450"/>
                    </a:lnTo>
                    <a:lnTo>
                      <a:pt x="131673" y="25565"/>
                    </a:lnTo>
                    <a:lnTo>
                      <a:pt x="131178" y="26441"/>
                    </a:lnTo>
                    <a:lnTo>
                      <a:pt x="130733" y="27343"/>
                    </a:lnTo>
                    <a:lnTo>
                      <a:pt x="128803" y="35521"/>
                    </a:lnTo>
                    <a:lnTo>
                      <a:pt x="135534" y="36258"/>
                    </a:lnTo>
                    <a:lnTo>
                      <a:pt x="139433" y="37846"/>
                    </a:lnTo>
                    <a:lnTo>
                      <a:pt x="141097" y="38519"/>
                    </a:lnTo>
                    <a:lnTo>
                      <a:pt x="144868" y="34315"/>
                    </a:lnTo>
                    <a:lnTo>
                      <a:pt x="147993" y="31635"/>
                    </a:lnTo>
                    <a:close/>
                  </a:path>
                  <a:path w="1449070" h="611504">
                    <a:moveTo>
                      <a:pt x="200507" y="29527"/>
                    </a:moveTo>
                    <a:lnTo>
                      <a:pt x="197878" y="29006"/>
                    </a:lnTo>
                    <a:lnTo>
                      <a:pt x="195275" y="28536"/>
                    </a:lnTo>
                    <a:lnTo>
                      <a:pt x="192646" y="28092"/>
                    </a:lnTo>
                    <a:lnTo>
                      <a:pt x="191185" y="30137"/>
                    </a:lnTo>
                    <a:lnTo>
                      <a:pt x="189763" y="32232"/>
                    </a:lnTo>
                    <a:lnTo>
                      <a:pt x="188112" y="35318"/>
                    </a:lnTo>
                    <a:lnTo>
                      <a:pt x="190004" y="38442"/>
                    </a:lnTo>
                    <a:lnTo>
                      <a:pt x="191503" y="39243"/>
                    </a:lnTo>
                    <a:lnTo>
                      <a:pt x="196532" y="41960"/>
                    </a:lnTo>
                    <a:lnTo>
                      <a:pt x="199999" y="38620"/>
                    </a:lnTo>
                    <a:lnTo>
                      <a:pt x="200507" y="29527"/>
                    </a:lnTo>
                    <a:close/>
                  </a:path>
                  <a:path w="1449070" h="611504">
                    <a:moveTo>
                      <a:pt x="229539" y="62649"/>
                    </a:moveTo>
                    <a:lnTo>
                      <a:pt x="227545" y="60655"/>
                    </a:lnTo>
                    <a:lnTo>
                      <a:pt x="225856" y="57988"/>
                    </a:lnTo>
                    <a:lnTo>
                      <a:pt x="219633" y="59728"/>
                    </a:lnTo>
                    <a:lnTo>
                      <a:pt x="214452" y="61785"/>
                    </a:lnTo>
                    <a:lnTo>
                      <a:pt x="208711" y="64135"/>
                    </a:lnTo>
                    <a:lnTo>
                      <a:pt x="208699" y="65811"/>
                    </a:lnTo>
                    <a:lnTo>
                      <a:pt x="208432" y="66827"/>
                    </a:lnTo>
                    <a:lnTo>
                      <a:pt x="214020" y="66421"/>
                    </a:lnTo>
                    <a:lnTo>
                      <a:pt x="219633" y="66205"/>
                    </a:lnTo>
                    <a:lnTo>
                      <a:pt x="226682" y="65328"/>
                    </a:lnTo>
                    <a:lnTo>
                      <a:pt x="227990" y="63715"/>
                    </a:lnTo>
                    <a:lnTo>
                      <a:pt x="229539" y="62649"/>
                    </a:lnTo>
                    <a:close/>
                  </a:path>
                  <a:path w="1449070" h="611504">
                    <a:moveTo>
                      <a:pt x="261391" y="220472"/>
                    </a:moveTo>
                    <a:lnTo>
                      <a:pt x="260718" y="216268"/>
                    </a:lnTo>
                    <a:lnTo>
                      <a:pt x="258318" y="215214"/>
                    </a:lnTo>
                    <a:lnTo>
                      <a:pt x="256311" y="215138"/>
                    </a:lnTo>
                    <a:lnTo>
                      <a:pt x="254635" y="215620"/>
                    </a:lnTo>
                    <a:lnTo>
                      <a:pt x="253492" y="218821"/>
                    </a:lnTo>
                    <a:lnTo>
                      <a:pt x="252158" y="222046"/>
                    </a:lnTo>
                    <a:lnTo>
                      <a:pt x="250494" y="225234"/>
                    </a:lnTo>
                    <a:lnTo>
                      <a:pt x="252323" y="226999"/>
                    </a:lnTo>
                    <a:lnTo>
                      <a:pt x="255384" y="229019"/>
                    </a:lnTo>
                    <a:lnTo>
                      <a:pt x="257289" y="230784"/>
                    </a:lnTo>
                    <a:lnTo>
                      <a:pt x="260502" y="226555"/>
                    </a:lnTo>
                    <a:lnTo>
                      <a:pt x="254076" y="223278"/>
                    </a:lnTo>
                    <a:lnTo>
                      <a:pt x="261391" y="220472"/>
                    </a:lnTo>
                    <a:close/>
                  </a:path>
                  <a:path w="1449070" h="611504">
                    <a:moveTo>
                      <a:pt x="275755" y="258737"/>
                    </a:moveTo>
                    <a:lnTo>
                      <a:pt x="273265" y="258978"/>
                    </a:lnTo>
                    <a:lnTo>
                      <a:pt x="270344" y="258470"/>
                    </a:lnTo>
                    <a:lnTo>
                      <a:pt x="266014" y="260959"/>
                    </a:lnTo>
                    <a:lnTo>
                      <a:pt x="264439" y="263728"/>
                    </a:lnTo>
                    <a:lnTo>
                      <a:pt x="262394" y="266039"/>
                    </a:lnTo>
                    <a:lnTo>
                      <a:pt x="265760" y="274612"/>
                    </a:lnTo>
                    <a:lnTo>
                      <a:pt x="267309" y="272669"/>
                    </a:lnTo>
                    <a:lnTo>
                      <a:pt x="268808" y="270700"/>
                    </a:lnTo>
                    <a:lnTo>
                      <a:pt x="271322" y="267792"/>
                    </a:lnTo>
                    <a:lnTo>
                      <a:pt x="272846" y="267131"/>
                    </a:lnTo>
                    <a:lnTo>
                      <a:pt x="274434" y="263677"/>
                    </a:lnTo>
                    <a:lnTo>
                      <a:pt x="274993" y="261162"/>
                    </a:lnTo>
                    <a:lnTo>
                      <a:pt x="275755" y="258737"/>
                    </a:lnTo>
                    <a:close/>
                  </a:path>
                  <a:path w="1449070" h="611504">
                    <a:moveTo>
                      <a:pt x="280314" y="190538"/>
                    </a:moveTo>
                    <a:lnTo>
                      <a:pt x="277723" y="185407"/>
                    </a:lnTo>
                    <a:lnTo>
                      <a:pt x="272935" y="182486"/>
                    </a:lnTo>
                    <a:lnTo>
                      <a:pt x="271970" y="183146"/>
                    </a:lnTo>
                    <a:lnTo>
                      <a:pt x="269265" y="184988"/>
                    </a:lnTo>
                    <a:lnTo>
                      <a:pt x="267525" y="188417"/>
                    </a:lnTo>
                    <a:lnTo>
                      <a:pt x="265391" y="192189"/>
                    </a:lnTo>
                    <a:lnTo>
                      <a:pt x="266522" y="193802"/>
                    </a:lnTo>
                    <a:lnTo>
                      <a:pt x="266941" y="195021"/>
                    </a:lnTo>
                    <a:lnTo>
                      <a:pt x="273494" y="191503"/>
                    </a:lnTo>
                    <a:lnTo>
                      <a:pt x="274218" y="193332"/>
                    </a:lnTo>
                    <a:lnTo>
                      <a:pt x="274726" y="195630"/>
                    </a:lnTo>
                    <a:lnTo>
                      <a:pt x="276618" y="198094"/>
                    </a:lnTo>
                    <a:lnTo>
                      <a:pt x="278752" y="197700"/>
                    </a:lnTo>
                    <a:lnTo>
                      <a:pt x="280200" y="197840"/>
                    </a:lnTo>
                    <a:lnTo>
                      <a:pt x="279844" y="194398"/>
                    </a:lnTo>
                    <a:lnTo>
                      <a:pt x="280314" y="190538"/>
                    </a:lnTo>
                    <a:close/>
                  </a:path>
                  <a:path w="1449070" h="611504">
                    <a:moveTo>
                      <a:pt x="307467" y="289064"/>
                    </a:moveTo>
                    <a:lnTo>
                      <a:pt x="306095" y="286842"/>
                    </a:lnTo>
                    <a:lnTo>
                      <a:pt x="305066" y="284759"/>
                    </a:lnTo>
                    <a:lnTo>
                      <a:pt x="304812" y="284861"/>
                    </a:lnTo>
                    <a:lnTo>
                      <a:pt x="300659" y="286308"/>
                    </a:lnTo>
                    <a:lnTo>
                      <a:pt x="296595" y="288036"/>
                    </a:lnTo>
                    <a:lnTo>
                      <a:pt x="292531" y="289699"/>
                    </a:lnTo>
                    <a:lnTo>
                      <a:pt x="294881" y="292976"/>
                    </a:lnTo>
                    <a:lnTo>
                      <a:pt x="296240" y="296430"/>
                    </a:lnTo>
                    <a:lnTo>
                      <a:pt x="294576" y="300469"/>
                    </a:lnTo>
                    <a:lnTo>
                      <a:pt x="296049" y="300583"/>
                    </a:lnTo>
                    <a:lnTo>
                      <a:pt x="298297" y="301358"/>
                    </a:lnTo>
                    <a:lnTo>
                      <a:pt x="301929" y="297027"/>
                    </a:lnTo>
                    <a:lnTo>
                      <a:pt x="304622" y="293001"/>
                    </a:lnTo>
                    <a:lnTo>
                      <a:pt x="307467" y="289064"/>
                    </a:lnTo>
                    <a:close/>
                  </a:path>
                  <a:path w="1449070" h="611504">
                    <a:moveTo>
                      <a:pt x="312724" y="398627"/>
                    </a:moveTo>
                    <a:lnTo>
                      <a:pt x="311492" y="393776"/>
                    </a:lnTo>
                    <a:lnTo>
                      <a:pt x="296405" y="393776"/>
                    </a:lnTo>
                    <a:lnTo>
                      <a:pt x="296468" y="394182"/>
                    </a:lnTo>
                    <a:lnTo>
                      <a:pt x="302209" y="406031"/>
                    </a:lnTo>
                    <a:lnTo>
                      <a:pt x="312724" y="398627"/>
                    </a:lnTo>
                    <a:close/>
                  </a:path>
                  <a:path w="1449070" h="611504">
                    <a:moveTo>
                      <a:pt x="313207" y="85445"/>
                    </a:moveTo>
                    <a:lnTo>
                      <a:pt x="312788" y="84810"/>
                    </a:lnTo>
                    <a:lnTo>
                      <a:pt x="312077" y="82842"/>
                    </a:lnTo>
                    <a:lnTo>
                      <a:pt x="309943" y="81788"/>
                    </a:lnTo>
                    <a:lnTo>
                      <a:pt x="307797" y="83248"/>
                    </a:lnTo>
                    <a:lnTo>
                      <a:pt x="305422" y="86042"/>
                    </a:lnTo>
                    <a:lnTo>
                      <a:pt x="304431" y="88138"/>
                    </a:lnTo>
                    <a:lnTo>
                      <a:pt x="302082" y="92659"/>
                    </a:lnTo>
                    <a:lnTo>
                      <a:pt x="300888" y="95275"/>
                    </a:lnTo>
                    <a:lnTo>
                      <a:pt x="299656" y="97853"/>
                    </a:lnTo>
                    <a:lnTo>
                      <a:pt x="300888" y="98171"/>
                    </a:lnTo>
                    <a:lnTo>
                      <a:pt x="302602" y="99187"/>
                    </a:lnTo>
                    <a:lnTo>
                      <a:pt x="303301" y="98704"/>
                    </a:lnTo>
                    <a:lnTo>
                      <a:pt x="306412" y="96634"/>
                    </a:lnTo>
                    <a:lnTo>
                      <a:pt x="309460" y="94335"/>
                    </a:lnTo>
                    <a:lnTo>
                      <a:pt x="313029" y="90665"/>
                    </a:lnTo>
                    <a:lnTo>
                      <a:pt x="312724" y="88442"/>
                    </a:lnTo>
                    <a:lnTo>
                      <a:pt x="313207" y="85445"/>
                    </a:lnTo>
                    <a:close/>
                  </a:path>
                  <a:path w="1449070" h="611504">
                    <a:moveTo>
                      <a:pt x="316268" y="255003"/>
                    </a:moveTo>
                    <a:lnTo>
                      <a:pt x="315633" y="252310"/>
                    </a:lnTo>
                    <a:lnTo>
                      <a:pt x="313499" y="251269"/>
                    </a:lnTo>
                    <a:lnTo>
                      <a:pt x="311277" y="249275"/>
                    </a:lnTo>
                    <a:lnTo>
                      <a:pt x="307581" y="252793"/>
                    </a:lnTo>
                    <a:lnTo>
                      <a:pt x="303403" y="255460"/>
                    </a:lnTo>
                    <a:lnTo>
                      <a:pt x="300583" y="260921"/>
                    </a:lnTo>
                    <a:lnTo>
                      <a:pt x="304431" y="264960"/>
                    </a:lnTo>
                    <a:lnTo>
                      <a:pt x="306158" y="267893"/>
                    </a:lnTo>
                    <a:lnTo>
                      <a:pt x="307124" y="265938"/>
                    </a:lnTo>
                    <a:lnTo>
                      <a:pt x="307873" y="263804"/>
                    </a:lnTo>
                    <a:lnTo>
                      <a:pt x="310311" y="260553"/>
                    </a:lnTo>
                    <a:lnTo>
                      <a:pt x="312267" y="259638"/>
                    </a:lnTo>
                    <a:lnTo>
                      <a:pt x="313537" y="258165"/>
                    </a:lnTo>
                    <a:lnTo>
                      <a:pt x="316268" y="255003"/>
                    </a:lnTo>
                    <a:close/>
                  </a:path>
                  <a:path w="1449070" h="611504">
                    <a:moveTo>
                      <a:pt x="354152" y="540588"/>
                    </a:moveTo>
                    <a:lnTo>
                      <a:pt x="353402" y="536206"/>
                    </a:lnTo>
                    <a:lnTo>
                      <a:pt x="349631" y="535736"/>
                    </a:lnTo>
                    <a:lnTo>
                      <a:pt x="346189" y="535927"/>
                    </a:lnTo>
                    <a:lnTo>
                      <a:pt x="340969" y="535927"/>
                    </a:lnTo>
                    <a:lnTo>
                      <a:pt x="340309" y="537121"/>
                    </a:lnTo>
                    <a:lnTo>
                      <a:pt x="338378" y="540321"/>
                    </a:lnTo>
                    <a:lnTo>
                      <a:pt x="336372" y="544677"/>
                    </a:lnTo>
                    <a:lnTo>
                      <a:pt x="336702" y="546366"/>
                    </a:lnTo>
                    <a:lnTo>
                      <a:pt x="337667" y="547903"/>
                    </a:lnTo>
                    <a:lnTo>
                      <a:pt x="339445" y="548157"/>
                    </a:lnTo>
                    <a:lnTo>
                      <a:pt x="344766" y="545719"/>
                    </a:lnTo>
                    <a:lnTo>
                      <a:pt x="349300" y="543572"/>
                    </a:lnTo>
                    <a:lnTo>
                      <a:pt x="354152" y="540588"/>
                    </a:lnTo>
                    <a:close/>
                  </a:path>
                  <a:path w="1449070" h="611504">
                    <a:moveTo>
                      <a:pt x="367118" y="397573"/>
                    </a:moveTo>
                    <a:lnTo>
                      <a:pt x="363207" y="394258"/>
                    </a:lnTo>
                    <a:lnTo>
                      <a:pt x="355155" y="387680"/>
                    </a:lnTo>
                    <a:lnTo>
                      <a:pt x="353174" y="389382"/>
                    </a:lnTo>
                    <a:lnTo>
                      <a:pt x="351815" y="390017"/>
                    </a:lnTo>
                    <a:lnTo>
                      <a:pt x="351751" y="390740"/>
                    </a:lnTo>
                    <a:lnTo>
                      <a:pt x="351650" y="391909"/>
                    </a:lnTo>
                    <a:lnTo>
                      <a:pt x="352056" y="393585"/>
                    </a:lnTo>
                    <a:lnTo>
                      <a:pt x="356958" y="397738"/>
                    </a:lnTo>
                    <a:lnTo>
                      <a:pt x="361175" y="401053"/>
                    </a:lnTo>
                    <a:lnTo>
                      <a:pt x="365480" y="404228"/>
                    </a:lnTo>
                    <a:lnTo>
                      <a:pt x="367118" y="397573"/>
                    </a:lnTo>
                    <a:close/>
                  </a:path>
                  <a:path w="1449070" h="611504">
                    <a:moveTo>
                      <a:pt x="391401" y="312483"/>
                    </a:moveTo>
                    <a:lnTo>
                      <a:pt x="387578" y="311759"/>
                    </a:lnTo>
                    <a:lnTo>
                      <a:pt x="383819" y="311010"/>
                    </a:lnTo>
                    <a:lnTo>
                      <a:pt x="378752" y="310172"/>
                    </a:lnTo>
                    <a:lnTo>
                      <a:pt x="377291" y="309956"/>
                    </a:lnTo>
                    <a:lnTo>
                      <a:pt x="376174" y="310388"/>
                    </a:lnTo>
                    <a:lnTo>
                      <a:pt x="375539" y="310616"/>
                    </a:lnTo>
                    <a:lnTo>
                      <a:pt x="374802" y="312674"/>
                    </a:lnTo>
                    <a:lnTo>
                      <a:pt x="378294" y="317207"/>
                    </a:lnTo>
                    <a:lnTo>
                      <a:pt x="381609" y="321208"/>
                    </a:lnTo>
                    <a:lnTo>
                      <a:pt x="385432" y="325361"/>
                    </a:lnTo>
                    <a:lnTo>
                      <a:pt x="388175" y="324497"/>
                    </a:lnTo>
                    <a:lnTo>
                      <a:pt x="389674" y="320090"/>
                    </a:lnTo>
                    <a:lnTo>
                      <a:pt x="390448" y="316255"/>
                    </a:lnTo>
                    <a:lnTo>
                      <a:pt x="391401" y="312483"/>
                    </a:lnTo>
                    <a:close/>
                  </a:path>
                  <a:path w="1449070" h="611504">
                    <a:moveTo>
                      <a:pt x="417499" y="104178"/>
                    </a:moveTo>
                    <a:lnTo>
                      <a:pt x="417106" y="98793"/>
                    </a:lnTo>
                    <a:lnTo>
                      <a:pt x="413054" y="97180"/>
                    </a:lnTo>
                    <a:lnTo>
                      <a:pt x="410781" y="95415"/>
                    </a:lnTo>
                    <a:lnTo>
                      <a:pt x="409295" y="105600"/>
                    </a:lnTo>
                    <a:lnTo>
                      <a:pt x="405384" y="110718"/>
                    </a:lnTo>
                    <a:lnTo>
                      <a:pt x="408381" y="110921"/>
                    </a:lnTo>
                    <a:lnTo>
                      <a:pt x="412889" y="112433"/>
                    </a:lnTo>
                    <a:lnTo>
                      <a:pt x="414020" y="111086"/>
                    </a:lnTo>
                    <a:lnTo>
                      <a:pt x="416217" y="108458"/>
                    </a:lnTo>
                    <a:lnTo>
                      <a:pt x="417499" y="104178"/>
                    </a:lnTo>
                    <a:close/>
                  </a:path>
                  <a:path w="1449070" h="611504">
                    <a:moveTo>
                      <a:pt x="421487" y="255574"/>
                    </a:moveTo>
                    <a:lnTo>
                      <a:pt x="420801" y="253669"/>
                    </a:lnTo>
                    <a:lnTo>
                      <a:pt x="420293" y="252260"/>
                    </a:lnTo>
                    <a:lnTo>
                      <a:pt x="416001" y="250634"/>
                    </a:lnTo>
                    <a:lnTo>
                      <a:pt x="413867" y="253212"/>
                    </a:lnTo>
                    <a:lnTo>
                      <a:pt x="412724" y="255968"/>
                    </a:lnTo>
                    <a:lnTo>
                      <a:pt x="411276" y="258699"/>
                    </a:lnTo>
                    <a:lnTo>
                      <a:pt x="412407" y="261302"/>
                    </a:lnTo>
                    <a:lnTo>
                      <a:pt x="413067" y="263715"/>
                    </a:lnTo>
                    <a:lnTo>
                      <a:pt x="415480" y="267233"/>
                    </a:lnTo>
                    <a:lnTo>
                      <a:pt x="417360" y="268185"/>
                    </a:lnTo>
                    <a:lnTo>
                      <a:pt x="418884" y="269417"/>
                    </a:lnTo>
                    <a:lnTo>
                      <a:pt x="419696" y="262813"/>
                    </a:lnTo>
                    <a:lnTo>
                      <a:pt x="419760" y="261632"/>
                    </a:lnTo>
                    <a:lnTo>
                      <a:pt x="420281" y="258165"/>
                    </a:lnTo>
                    <a:lnTo>
                      <a:pt x="421487" y="255574"/>
                    </a:lnTo>
                    <a:close/>
                  </a:path>
                  <a:path w="1449070" h="611504">
                    <a:moveTo>
                      <a:pt x="423329" y="199402"/>
                    </a:moveTo>
                    <a:lnTo>
                      <a:pt x="422363" y="198437"/>
                    </a:lnTo>
                    <a:lnTo>
                      <a:pt x="420624" y="196697"/>
                    </a:lnTo>
                    <a:lnTo>
                      <a:pt x="417652" y="196202"/>
                    </a:lnTo>
                    <a:lnTo>
                      <a:pt x="415188" y="195199"/>
                    </a:lnTo>
                    <a:lnTo>
                      <a:pt x="414134" y="203479"/>
                    </a:lnTo>
                    <a:lnTo>
                      <a:pt x="413512" y="203695"/>
                    </a:lnTo>
                    <a:lnTo>
                      <a:pt x="412254" y="204317"/>
                    </a:lnTo>
                    <a:lnTo>
                      <a:pt x="406920" y="205384"/>
                    </a:lnTo>
                    <a:lnTo>
                      <a:pt x="404672" y="207810"/>
                    </a:lnTo>
                    <a:lnTo>
                      <a:pt x="411391" y="211175"/>
                    </a:lnTo>
                    <a:lnTo>
                      <a:pt x="415721" y="208648"/>
                    </a:lnTo>
                    <a:lnTo>
                      <a:pt x="420192" y="207010"/>
                    </a:lnTo>
                    <a:lnTo>
                      <a:pt x="421525" y="205714"/>
                    </a:lnTo>
                    <a:lnTo>
                      <a:pt x="422503" y="202539"/>
                    </a:lnTo>
                    <a:lnTo>
                      <a:pt x="423329" y="199402"/>
                    </a:lnTo>
                    <a:close/>
                  </a:path>
                  <a:path w="1449070" h="611504">
                    <a:moveTo>
                      <a:pt x="435698" y="83781"/>
                    </a:moveTo>
                    <a:lnTo>
                      <a:pt x="435686" y="81800"/>
                    </a:lnTo>
                    <a:lnTo>
                      <a:pt x="433908" y="79933"/>
                    </a:lnTo>
                    <a:lnTo>
                      <a:pt x="427723" y="81254"/>
                    </a:lnTo>
                    <a:lnTo>
                      <a:pt x="426440" y="76873"/>
                    </a:lnTo>
                    <a:lnTo>
                      <a:pt x="424167" y="73787"/>
                    </a:lnTo>
                    <a:lnTo>
                      <a:pt x="420585" y="76276"/>
                    </a:lnTo>
                    <a:lnTo>
                      <a:pt x="418782" y="77444"/>
                    </a:lnTo>
                    <a:lnTo>
                      <a:pt x="418833" y="77647"/>
                    </a:lnTo>
                    <a:lnTo>
                      <a:pt x="419646" y="79362"/>
                    </a:lnTo>
                    <a:lnTo>
                      <a:pt x="421589" y="80632"/>
                    </a:lnTo>
                    <a:lnTo>
                      <a:pt x="422084" y="82372"/>
                    </a:lnTo>
                    <a:lnTo>
                      <a:pt x="424180" y="89547"/>
                    </a:lnTo>
                    <a:lnTo>
                      <a:pt x="428980" y="87274"/>
                    </a:lnTo>
                    <a:lnTo>
                      <a:pt x="434454" y="85407"/>
                    </a:lnTo>
                    <a:lnTo>
                      <a:pt x="435698" y="83781"/>
                    </a:lnTo>
                    <a:close/>
                  </a:path>
                  <a:path w="1449070" h="611504">
                    <a:moveTo>
                      <a:pt x="481342" y="13258"/>
                    </a:moveTo>
                    <a:lnTo>
                      <a:pt x="479069" y="10731"/>
                    </a:lnTo>
                    <a:lnTo>
                      <a:pt x="478802" y="10604"/>
                    </a:lnTo>
                    <a:lnTo>
                      <a:pt x="478599" y="10452"/>
                    </a:lnTo>
                    <a:lnTo>
                      <a:pt x="476415" y="14478"/>
                    </a:lnTo>
                    <a:lnTo>
                      <a:pt x="474154" y="18402"/>
                    </a:lnTo>
                    <a:lnTo>
                      <a:pt x="471792" y="22186"/>
                    </a:lnTo>
                    <a:lnTo>
                      <a:pt x="472528" y="23774"/>
                    </a:lnTo>
                    <a:lnTo>
                      <a:pt x="473290" y="25158"/>
                    </a:lnTo>
                    <a:lnTo>
                      <a:pt x="474040" y="26606"/>
                    </a:lnTo>
                    <a:lnTo>
                      <a:pt x="477608" y="24269"/>
                    </a:lnTo>
                    <a:lnTo>
                      <a:pt x="481342" y="13258"/>
                    </a:lnTo>
                    <a:close/>
                  </a:path>
                  <a:path w="1449070" h="611504">
                    <a:moveTo>
                      <a:pt x="486232" y="127508"/>
                    </a:moveTo>
                    <a:lnTo>
                      <a:pt x="484124" y="126365"/>
                    </a:lnTo>
                    <a:lnTo>
                      <a:pt x="481876" y="124091"/>
                    </a:lnTo>
                    <a:lnTo>
                      <a:pt x="477685" y="124599"/>
                    </a:lnTo>
                    <a:lnTo>
                      <a:pt x="475005" y="126669"/>
                    </a:lnTo>
                    <a:lnTo>
                      <a:pt x="472287" y="131419"/>
                    </a:lnTo>
                    <a:lnTo>
                      <a:pt x="471855" y="134823"/>
                    </a:lnTo>
                    <a:lnTo>
                      <a:pt x="471170" y="138468"/>
                    </a:lnTo>
                    <a:lnTo>
                      <a:pt x="472719" y="139255"/>
                    </a:lnTo>
                    <a:lnTo>
                      <a:pt x="473849" y="140195"/>
                    </a:lnTo>
                    <a:lnTo>
                      <a:pt x="476211" y="137452"/>
                    </a:lnTo>
                    <a:lnTo>
                      <a:pt x="478675" y="134734"/>
                    </a:lnTo>
                    <a:lnTo>
                      <a:pt x="480034" y="133159"/>
                    </a:lnTo>
                    <a:lnTo>
                      <a:pt x="483019" y="130225"/>
                    </a:lnTo>
                    <a:lnTo>
                      <a:pt x="484670" y="128892"/>
                    </a:lnTo>
                    <a:lnTo>
                      <a:pt x="486232" y="127508"/>
                    </a:lnTo>
                    <a:close/>
                  </a:path>
                  <a:path w="1449070" h="611504">
                    <a:moveTo>
                      <a:pt x="491197" y="208889"/>
                    </a:moveTo>
                    <a:lnTo>
                      <a:pt x="483819" y="194894"/>
                    </a:lnTo>
                    <a:lnTo>
                      <a:pt x="475957" y="201117"/>
                    </a:lnTo>
                    <a:lnTo>
                      <a:pt x="479450" y="204812"/>
                    </a:lnTo>
                    <a:lnTo>
                      <a:pt x="482879" y="208584"/>
                    </a:lnTo>
                    <a:lnTo>
                      <a:pt x="486829" y="212293"/>
                    </a:lnTo>
                    <a:lnTo>
                      <a:pt x="489165" y="210299"/>
                    </a:lnTo>
                    <a:lnTo>
                      <a:pt x="491197" y="208889"/>
                    </a:lnTo>
                    <a:close/>
                  </a:path>
                  <a:path w="1449070" h="611504">
                    <a:moveTo>
                      <a:pt x="519950" y="9207"/>
                    </a:moveTo>
                    <a:lnTo>
                      <a:pt x="509295" y="0"/>
                    </a:lnTo>
                    <a:lnTo>
                      <a:pt x="507644" y="5486"/>
                    </a:lnTo>
                    <a:lnTo>
                      <a:pt x="505917" y="8229"/>
                    </a:lnTo>
                    <a:lnTo>
                      <a:pt x="506310" y="10668"/>
                    </a:lnTo>
                    <a:lnTo>
                      <a:pt x="506793" y="13690"/>
                    </a:lnTo>
                    <a:lnTo>
                      <a:pt x="508876" y="16510"/>
                    </a:lnTo>
                    <a:lnTo>
                      <a:pt x="510946" y="19659"/>
                    </a:lnTo>
                    <a:lnTo>
                      <a:pt x="513016" y="18973"/>
                    </a:lnTo>
                    <a:lnTo>
                      <a:pt x="514261" y="18834"/>
                    </a:lnTo>
                    <a:lnTo>
                      <a:pt x="512711" y="10744"/>
                    </a:lnTo>
                    <a:lnTo>
                      <a:pt x="512749" y="10198"/>
                    </a:lnTo>
                    <a:lnTo>
                      <a:pt x="512762" y="10756"/>
                    </a:lnTo>
                    <a:lnTo>
                      <a:pt x="519950" y="9207"/>
                    </a:lnTo>
                    <a:close/>
                  </a:path>
                  <a:path w="1449070" h="611504">
                    <a:moveTo>
                      <a:pt x="537756" y="233743"/>
                    </a:moveTo>
                    <a:lnTo>
                      <a:pt x="537540" y="229755"/>
                    </a:lnTo>
                    <a:lnTo>
                      <a:pt x="535165" y="228993"/>
                    </a:lnTo>
                    <a:lnTo>
                      <a:pt x="532104" y="226936"/>
                    </a:lnTo>
                    <a:lnTo>
                      <a:pt x="530542" y="227749"/>
                    </a:lnTo>
                    <a:lnTo>
                      <a:pt x="526262" y="229946"/>
                    </a:lnTo>
                    <a:lnTo>
                      <a:pt x="518261" y="236918"/>
                    </a:lnTo>
                    <a:lnTo>
                      <a:pt x="519214" y="239179"/>
                    </a:lnTo>
                    <a:lnTo>
                      <a:pt x="519442" y="240626"/>
                    </a:lnTo>
                    <a:lnTo>
                      <a:pt x="537756" y="233743"/>
                    </a:lnTo>
                    <a:close/>
                  </a:path>
                  <a:path w="1449070" h="611504">
                    <a:moveTo>
                      <a:pt x="571284" y="315468"/>
                    </a:moveTo>
                    <a:lnTo>
                      <a:pt x="569099" y="314236"/>
                    </a:lnTo>
                    <a:lnTo>
                      <a:pt x="567436" y="314210"/>
                    </a:lnTo>
                    <a:lnTo>
                      <a:pt x="565988" y="314731"/>
                    </a:lnTo>
                    <a:lnTo>
                      <a:pt x="567486" y="315544"/>
                    </a:lnTo>
                    <a:lnTo>
                      <a:pt x="568960" y="316407"/>
                    </a:lnTo>
                    <a:lnTo>
                      <a:pt x="570433" y="317246"/>
                    </a:lnTo>
                    <a:lnTo>
                      <a:pt x="571017" y="316064"/>
                    </a:lnTo>
                    <a:lnTo>
                      <a:pt x="571284" y="315468"/>
                    </a:lnTo>
                    <a:close/>
                  </a:path>
                  <a:path w="1449070" h="611504">
                    <a:moveTo>
                      <a:pt x="657618" y="400469"/>
                    </a:moveTo>
                    <a:lnTo>
                      <a:pt x="657085" y="398221"/>
                    </a:lnTo>
                    <a:lnTo>
                      <a:pt x="656894" y="397103"/>
                    </a:lnTo>
                    <a:lnTo>
                      <a:pt x="656551" y="397129"/>
                    </a:lnTo>
                    <a:lnTo>
                      <a:pt x="656196" y="397141"/>
                    </a:lnTo>
                    <a:lnTo>
                      <a:pt x="655853" y="397167"/>
                    </a:lnTo>
                    <a:lnTo>
                      <a:pt x="656450" y="398259"/>
                    </a:lnTo>
                    <a:lnTo>
                      <a:pt x="657021" y="399351"/>
                    </a:lnTo>
                    <a:lnTo>
                      <a:pt x="657618" y="400469"/>
                    </a:lnTo>
                    <a:close/>
                  </a:path>
                  <a:path w="1449070" h="611504">
                    <a:moveTo>
                      <a:pt x="681316" y="449834"/>
                    </a:moveTo>
                    <a:lnTo>
                      <a:pt x="681189" y="448538"/>
                    </a:lnTo>
                    <a:lnTo>
                      <a:pt x="680593" y="442633"/>
                    </a:lnTo>
                    <a:lnTo>
                      <a:pt x="678611" y="444169"/>
                    </a:lnTo>
                    <a:lnTo>
                      <a:pt x="676224" y="445643"/>
                    </a:lnTo>
                    <a:lnTo>
                      <a:pt x="677849" y="450646"/>
                    </a:lnTo>
                    <a:lnTo>
                      <a:pt x="678624" y="453199"/>
                    </a:lnTo>
                    <a:lnTo>
                      <a:pt x="680161" y="451637"/>
                    </a:lnTo>
                    <a:lnTo>
                      <a:pt x="681316" y="449834"/>
                    </a:lnTo>
                    <a:close/>
                  </a:path>
                  <a:path w="1449070" h="611504">
                    <a:moveTo>
                      <a:pt x="681558" y="436168"/>
                    </a:moveTo>
                    <a:lnTo>
                      <a:pt x="680389" y="434873"/>
                    </a:lnTo>
                    <a:lnTo>
                      <a:pt x="679323" y="432625"/>
                    </a:lnTo>
                    <a:lnTo>
                      <a:pt x="675868" y="432181"/>
                    </a:lnTo>
                    <a:lnTo>
                      <a:pt x="671436" y="431939"/>
                    </a:lnTo>
                    <a:lnTo>
                      <a:pt x="672223" y="434073"/>
                    </a:lnTo>
                    <a:lnTo>
                      <a:pt x="673036" y="436156"/>
                    </a:lnTo>
                    <a:lnTo>
                      <a:pt x="673785" y="438340"/>
                    </a:lnTo>
                    <a:lnTo>
                      <a:pt x="679996" y="436829"/>
                    </a:lnTo>
                    <a:lnTo>
                      <a:pt x="681558" y="436168"/>
                    </a:lnTo>
                    <a:close/>
                  </a:path>
                  <a:path w="1449070" h="611504">
                    <a:moveTo>
                      <a:pt x="787730" y="526669"/>
                    </a:moveTo>
                    <a:lnTo>
                      <a:pt x="786879" y="523760"/>
                    </a:lnTo>
                    <a:lnTo>
                      <a:pt x="786117" y="518528"/>
                    </a:lnTo>
                    <a:lnTo>
                      <a:pt x="786663" y="518718"/>
                    </a:lnTo>
                    <a:lnTo>
                      <a:pt x="783666" y="517474"/>
                    </a:lnTo>
                    <a:lnTo>
                      <a:pt x="782523" y="519772"/>
                    </a:lnTo>
                    <a:lnTo>
                      <a:pt x="781570" y="521906"/>
                    </a:lnTo>
                    <a:lnTo>
                      <a:pt x="780630" y="524078"/>
                    </a:lnTo>
                    <a:lnTo>
                      <a:pt x="782904" y="525843"/>
                    </a:lnTo>
                    <a:lnTo>
                      <a:pt x="785164" y="527735"/>
                    </a:lnTo>
                    <a:lnTo>
                      <a:pt x="787425" y="529805"/>
                    </a:lnTo>
                    <a:lnTo>
                      <a:pt x="787527" y="529590"/>
                    </a:lnTo>
                    <a:lnTo>
                      <a:pt x="787730" y="526669"/>
                    </a:lnTo>
                    <a:close/>
                  </a:path>
                  <a:path w="1449070" h="611504">
                    <a:moveTo>
                      <a:pt x="846099" y="489927"/>
                    </a:moveTo>
                    <a:lnTo>
                      <a:pt x="845693" y="489419"/>
                    </a:lnTo>
                    <a:lnTo>
                      <a:pt x="844118" y="488899"/>
                    </a:lnTo>
                    <a:lnTo>
                      <a:pt x="842543" y="488035"/>
                    </a:lnTo>
                    <a:lnTo>
                      <a:pt x="840930" y="487946"/>
                    </a:lnTo>
                    <a:lnTo>
                      <a:pt x="838377" y="487807"/>
                    </a:lnTo>
                    <a:lnTo>
                      <a:pt x="835799" y="488188"/>
                    </a:lnTo>
                    <a:lnTo>
                      <a:pt x="833221" y="488365"/>
                    </a:lnTo>
                    <a:lnTo>
                      <a:pt x="837780" y="495515"/>
                    </a:lnTo>
                    <a:lnTo>
                      <a:pt x="837565" y="496036"/>
                    </a:lnTo>
                    <a:lnTo>
                      <a:pt x="836726" y="497268"/>
                    </a:lnTo>
                    <a:lnTo>
                      <a:pt x="836256" y="500938"/>
                    </a:lnTo>
                    <a:lnTo>
                      <a:pt x="836358" y="503326"/>
                    </a:lnTo>
                    <a:lnTo>
                      <a:pt x="836282" y="505714"/>
                    </a:lnTo>
                    <a:lnTo>
                      <a:pt x="838327" y="504139"/>
                    </a:lnTo>
                    <a:lnTo>
                      <a:pt x="841095" y="502970"/>
                    </a:lnTo>
                    <a:lnTo>
                      <a:pt x="844092" y="497547"/>
                    </a:lnTo>
                    <a:lnTo>
                      <a:pt x="844867" y="493610"/>
                    </a:lnTo>
                    <a:lnTo>
                      <a:pt x="846099" y="489927"/>
                    </a:lnTo>
                    <a:close/>
                  </a:path>
                  <a:path w="1449070" h="611504">
                    <a:moveTo>
                      <a:pt x="851992" y="103403"/>
                    </a:moveTo>
                    <a:lnTo>
                      <a:pt x="843026" y="97116"/>
                    </a:lnTo>
                    <a:lnTo>
                      <a:pt x="841171" y="99783"/>
                    </a:lnTo>
                    <a:lnTo>
                      <a:pt x="838301" y="102298"/>
                    </a:lnTo>
                    <a:lnTo>
                      <a:pt x="837628" y="106845"/>
                    </a:lnTo>
                    <a:lnTo>
                      <a:pt x="842162" y="111125"/>
                    </a:lnTo>
                    <a:lnTo>
                      <a:pt x="843064" y="110744"/>
                    </a:lnTo>
                    <a:lnTo>
                      <a:pt x="846023" y="109499"/>
                    </a:lnTo>
                    <a:lnTo>
                      <a:pt x="848309" y="106629"/>
                    </a:lnTo>
                    <a:lnTo>
                      <a:pt x="851992" y="103403"/>
                    </a:lnTo>
                    <a:close/>
                  </a:path>
                  <a:path w="1449070" h="611504">
                    <a:moveTo>
                      <a:pt x="858037" y="576529"/>
                    </a:moveTo>
                    <a:lnTo>
                      <a:pt x="857732" y="573519"/>
                    </a:lnTo>
                    <a:lnTo>
                      <a:pt x="856627" y="572427"/>
                    </a:lnTo>
                    <a:lnTo>
                      <a:pt x="855154" y="571030"/>
                    </a:lnTo>
                    <a:lnTo>
                      <a:pt x="852449" y="570318"/>
                    </a:lnTo>
                    <a:lnTo>
                      <a:pt x="847725" y="570445"/>
                    </a:lnTo>
                    <a:lnTo>
                      <a:pt x="845172" y="571627"/>
                    </a:lnTo>
                    <a:lnTo>
                      <a:pt x="842594" y="572325"/>
                    </a:lnTo>
                    <a:lnTo>
                      <a:pt x="842429" y="572490"/>
                    </a:lnTo>
                    <a:lnTo>
                      <a:pt x="841933" y="579424"/>
                    </a:lnTo>
                    <a:lnTo>
                      <a:pt x="845896" y="579399"/>
                    </a:lnTo>
                    <a:lnTo>
                      <a:pt x="849033" y="577926"/>
                    </a:lnTo>
                    <a:lnTo>
                      <a:pt x="852398" y="585266"/>
                    </a:lnTo>
                    <a:lnTo>
                      <a:pt x="854113" y="582917"/>
                    </a:lnTo>
                    <a:lnTo>
                      <a:pt x="856272" y="580758"/>
                    </a:lnTo>
                    <a:lnTo>
                      <a:pt x="858037" y="576529"/>
                    </a:lnTo>
                    <a:close/>
                  </a:path>
                  <a:path w="1449070" h="611504">
                    <a:moveTo>
                      <a:pt x="896391" y="604570"/>
                    </a:moveTo>
                    <a:lnTo>
                      <a:pt x="895083" y="600633"/>
                    </a:lnTo>
                    <a:lnTo>
                      <a:pt x="894130" y="596506"/>
                    </a:lnTo>
                    <a:lnTo>
                      <a:pt x="891641" y="591642"/>
                    </a:lnTo>
                    <a:lnTo>
                      <a:pt x="887984" y="590588"/>
                    </a:lnTo>
                    <a:lnTo>
                      <a:pt x="886904" y="591286"/>
                    </a:lnTo>
                    <a:lnTo>
                      <a:pt x="884542" y="592823"/>
                    </a:lnTo>
                    <a:lnTo>
                      <a:pt x="882954" y="595528"/>
                    </a:lnTo>
                    <a:lnTo>
                      <a:pt x="880135" y="598855"/>
                    </a:lnTo>
                    <a:lnTo>
                      <a:pt x="883056" y="599986"/>
                    </a:lnTo>
                    <a:lnTo>
                      <a:pt x="884275" y="600519"/>
                    </a:lnTo>
                    <a:lnTo>
                      <a:pt x="889139" y="602183"/>
                    </a:lnTo>
                    <a:lnTo>
                      <a:pt x="896391" y="604570"/>
                    </a:lnTo>
                    <a:close/>
                  </a:path>
                  <a:path w="1449070" h="611504">
                    <a:moveTo>
                      <a:pt x="919048" y="414655"/>
                    </a:moveTo>
                    <a:lnTo>
                      <a:pt x="918400" y="408305"/>
                    </a:lnTo>
                    <a:lnTo>
                      <a:pt x="917575" y="402704"/>
                    </a:lnTo>
                    <a:lnTo>
                      <a:pt x="916825" y="397116"/>
                    </a:lnTo>
                    <a:lnTo>
                      <a:pt x="916317" y="396621"/>
                    </a:lnTo>
                    <a:lnTo>
                      <a:pt x="910463" y="397281"/>
                    </a:lnTo>
                    <a:lnTo>
                      <a:pt x="911656" y="403301"/>
                    </a:lnTo>
                    <a:lnTo>
                      <a:pt x="912774" y="409346"/>
                    </a:lnTo>
                    <a:lnTo>
                      <a:pt x="914146" y="415315"/>
                    </a:lnTo>
                    <a:lnTo>
                      <a:pt x="914273" y="415848"/>
                    </a:lnTo>
                    <a:lnTo>
                      <a:pt x="916139" y="416433"/>
                    </a:lnTo>
                    <a:lnTo>
                      <a:pt x="917829" y="415950"/>
                    </a:lnTo>
                    <a:lnTo>
                      <a:pt x="919048" y="414655"/>
                    </a:lnTo>
                    <a:close/>
                  </a:path>
                  <a:path w="1449070" h="611504">
                    <a:moveTo>
                      <a:pt x="926477" y="597408"/>
                    </a:moveTo>
                    <a:lnTo>
                      <a:pt x="921080" y="595922"/>
                    </a:lnTo>
                    <a:lnTo>
                      <a:pt x="915911" y="594880"/>
                    </a:lnTo>
                    <a:lnTo>
                      <a:pt x="909561" y="593496"/>
                    </a:lnTo>
                    <a:lnTo>
                      <a:pt x="909307" y="593712"/>
                    </a:lnTo>
                    <a:lnTo>
                      <a:pt x="907300" y="594537"/>
                    </a:lnTo>
                    <a:lnTo>
                      <a:pt x="907122" y="596658"/>
                    </a:lnTo>
                    <a:lnTo>
                      <a:pt x="908583" y="598131"/>
                    </a:lnTo>
                    <a:lnTo>
                      <a:pt x="910894" y="600062"/>
                    </a:lnTo>
                    <a:lnTo>
                      <a:pt x="913218" y="600265"/>
                    </a:lnTo>
                    <a:lnTo>
                      <a:pt x="917536" y="609727"/>
                    </a:lnTo>
                    <a:lnTo>
                      <a:pt x="921880" y="603262"/>
                    </a:lnTo>
                    <a:lnTo>
                      <a:pt x="925830" y="601802"/>
                    </a:lnTo>
                    <a:lnTo>
                      <a:pt x="926452" y="601599"/>
                    </a:lnTo>
                    <a:lnTo>
                      <a:pt x="926477" y="597408"/>
                    </a:lnTo>
                    <a:close/>
                  </a:path>
                  <a:path w="1449070" h="611504">
                    <a:moveTo>
                      <a:pt x="929754" y="468998"/>
                    </a:moveTo>
                    <a:lnTo>
                      <a:pt x="928585" y="463486"/>
                    </a:lnTo>
                    <a:lnTo>
                      <a:pt x="925156" y="460705"/>
                    </a:lnTo>
                    <a:lnTo>
                      <a:pt x="921931" y="457911"/>
                    </a:lnTo>
                    <a:lnTo>
                      <a:pt x="917448" y="460489"/>
                    </a:lnTo>
                    <a:lnTo>
                      <a:pt x="917778" y="463511"/>
                    </a:lnTo>
                    <a:lnTo>
                      <a:pt x="919657" y="465442"/>
                    </a:lnTo>
                    <a:lnTo>
                      <a:pt x="921512" y="468515"/>
                    </a:lnTo>
                    <a:lnTo>
                      <a:pt x="921385" y="469887"/>
                    </a:lnTo>
                    <a:lnTo>
                      <a:pt x="921105" y="472211"/>
                    </a:lnTo>
                    <a:lnTo>
                      <a:pt x="921156" y="474700"/>
                    </a:lnTo>
                    <a:lnTo>
                      <a:pt x="924242" y="475373"/>
                    </a:lnTo>
                    <a:lnTo>
                      <a:pt x="924610" y="474878"/>
                    </a:lnTo>
                    <a:lnTo>
                      <a:pt x="926528" y="472274"/>
                    </a:lnTo>
                    <a:lnTo>
                      <a:pt x="929754" y="468998"/>
                    </a:lnTo>
                    <a:close/>
                  </a:path>
                  <a:path w="1449070" h="611504">
                    <a:moveTo>
                      <a:pt x="935634" y="91592"/>
                    </a:moveTo>
                    <a:lnTo>
                      <a:pt x="933411" y="88760"/>
                    </a:lnTo>
                    <a:lnTo>
                      <a:pt x="928497" y="88887"/>
                    </a:lnTo>
                    <a:lnTo>
                      <a:pt x="924648" y="89827"/>
                    </a:lnTo>
                    <a:lnTo>
                      <a:pt x="920762" y="90474"/>
                    </a:lnTo>
                    <a:lnTo>
                      <a:pt x="920089" y="88201"/>
                    </a:lnTo>
                    <a:lnTo>
                      <a:pt x="919099" y="88963"/>
                    </a:lnTo>
                    <a:lnTo>
                      <a:pt x="917524" y="89585"/>
                    </a:lnTo>
                    <a:lnTo>
                      <a:pt x="917054" y="91528"/>
                    </a:lnTo>
                    <a:lnTo>
                      <a:pt x="917803" y="93230"/>
                    </a:lnTo>
                    <a:lnTo>
                      <a:pt x="920102" y="95097"/>
                    </a:lnTo>
                    <a:lnTo>
                      <a:pt x="922185" y="95427"/>
                    </a:lnTo>
                    <a:lnTo>
                      <a:pt x="923620" y="96596"/>
                    </a:lnTo>
                    <a:lnTo>
                      <a:pt x="930313" y="102031"/>
                    </a:lnTo>
                    <a:lnTo>
                      <a:pt x="933640" y="101092"/>
                    </a:lnTo>
                    <a:lnTo>
                      <a:pt x="935634" y="91592"/>
                    </a:lnTo>
                    <a:close/>
                  </a:path>
                  <a:path w="1449070" h="611504">
                    <a:moveTo>
                      <a:pt x="980960" y="362978"/>
                    </a:moveTo>
                    <a:lnTo>
                      <a:pt x="978789" y="358825"/>
                    </a:lnTo>
                    <a:lnTo>
                      <a:pt x="968781" y="359359"/>
                    </a:lnTo>
                    <a:lnTo>
                      <a:pt x="965606" y="364617"/>
                    </a:lnTo>
                    <a:lnTo>
                      <a:pt x="969568" y="376199"/>
                    </a:lnTo>
                    <a:lnTo>
                      <a:pt x="973899" y="371360"/>
                    </a:lnTo>
                    <a:lnTo>
                      <a:pt x="977480" y="367753"/>
                    </a:lnTo>
                    <a:lnTo>
                      <a:pt x="980465" y="363689"/>
                    </a:lnTo>
                    <a:lnTo>
                      <a:pt x="980960" y="362978"/>
                    </a:lnTo>
                    <a:close/>
                  </a:path>
                  <a:path w="1449070" h="611504">
                    <a:moveTo>
                      <a:pt x="993000" y="295173"/>
                    </a:moveTo>
                    <a:lnTo>
                      <a:pt x="991971" y="293344"/>
                    </a:lnTo>
                    <a:lnTo>
                      <a:pt x="988771" y="291896"/>
                    </a:lnTo>
                    <a:lnTo>
                      <a:pt x="986269" y="291465"/>
                    </a:lnTo>
                    <a:lnTo>
                      <a:pt x="985469" y="291223"/>
                    </a:lnTo>
                    <a:lnTo>
                      <a:pt x="979754" y="291795"/>
                    </a:lnTo>
                    <a:lnTo>
                      <a:pt x="975588" y="291960"/>
                    </a:lnTo>
                    <a:lnTo>
                      <a:pt x="971537" y="292709"/>
                    </a:lnTo>
                    <a:lnTo>
                      <a:pt x="970051" y="292989"/>
                    </a:lnTo>
                    <a:lnTo>
                      <a:pt x="968844" y="294678"/>
                    </a:lnTo>
                    <a:lnTo>
                      <a:pt x="967511" y="295706"/>
                    </a:lnTo>
                    <a:lnTo>
                      <a:pt x="968946" y="296672"/>
                    </a:lnTo>
                    <a:lnTo>
                      <a:pt x="970343" y="298373"/>
                    </a:lnTo>
                    <a:lnTo>
                      <a:pt x="977823" y="298716"/>
                    </a:lnTo>
                    <a:lnTo>
                      <a:pt x="983843" y="298615"/>
                    </a:lnTo>
                    <a:lnTo>
                      <a:pt x="990917" y="298310"/>
                    </a:lnTo>
                    <a:lnTo>
                      <a:pt x="992555" y="297053"/>
                    </a:lnTo>
                    <a:lnTo>
                      <a:pt x="993000" y="295173"/>
                    </a:lnTo>
                    <a:close/>
                  </a:path>
                  <a:path w="1449070" h="611504">
                    <a:moveTo>
                      <a:pt x="994321" y="306108"/>
                    </a:moveTo>
                    <a:lnTo>
                      <a:pt x="991679" y="303364"/>
                    </a:lnTo>
                    <a:lnTo>
                      <a:pt x="990498" y="301447"/>
                    </a:lnTo>
                    <a:lnTo>
                      <a:pt x="987298" y="305320"/>
                    </a:lnTo>
                    <a:lnTo>
                      <a:pt x="983945" y="309118"/>
                    </a:lnTo>
                    <a:lnTo>
                      <a:pt x="981049" y="313220"/>
                    </a:lnTo>
                    <a:lnTo>
                      <a:pt x="980655" y="313791"/>
                    </a:lnTo>
                    <a:lnTo>
                      <a:pt x="982484" y="315937"/>
                    </a:lnTo>
                    <a:lnTo>
                      <a:pt x="984554" y="319582"/>
                    </a:lnTo>
                    <a:lnTo>
                      <a:pt x="988504" y="314439"/>
                    </a:lnTo>
                    <a:lnTo>
                      <a:pt x="991641" y="311048"/>
                    </a:lnTo>
                    <a:lnTo>
                      <a:pt x="994321" y="306108"/>
                    </a:lnTo>
                    <a:close/>
                  </a:path>
                  <a:path w="1449070" h="611504">
                    <a:moveTo>
                      <a:pt x="1008545" y="140931"/>
                    </a:moveTo>
                    <a:lnTo>
                      <a:pt x="1007986" y="139534"/>
                    </a:lnTo>
                    <a:lnTo>
                      <a:pt x="1007922" y="138836"/>
                    </a:lnTo>
                    <a:lnTo>
                      <a:pt x="1001306" y="133604"/>
                    </a:lnTo>
                    <a:lnTo>
                      <a:pt x="998181" y="141058"/>
                    </a:lnTo>
                    <a:lnTo>
                      <a:pt x="993559" y="142468"/>
                    </a:lnTo>
                    <a:lnTo>
                      <a:pt x="992466" y="142786"/>
                    </a:lnTo>
                    <a:lnTo>
                      <a:pt x="992441" y="146964"/>
                    </a:lnTo>
                    <a:lnTo>
                      <a:pt x="992124" y="149898"/>
                    </a:lnTo>
                    <a:lnTo>
                      <a:pt x="993317" y="151066"/>
                    </a:lnTo>
                    <a:lnTo>
                      <a:pt x="995387" y="150901"/>
                    </a:lnTo>
                    <a:lnTo>
                      <a:pt x="997191" y="150723"/>
                    </a:lnTo>
                    <a:lnTo>
                      <a:pt x="1001941" y="146977"/>
                    </a:lnTo>
                    <a:lnTo>
                      <a:pt x="1005332" y="143776"/>
                    </a:lnTo>
                    <a:lnTo>
                      <a:pt x="1008545" y="140931"/>
                    </a:lnTo>
                    <a:close/>
                  </a:path>
                  <a:path w="1449070" h="611504">
                    <a:moveTo>
                      <a:pt x="1015060" y="529310"/>
                    </a:moveTo>
                    <a:lnTo>
                      <a:pt x="1013612" y="523900"/>
                    </a:lnTo>
                    <a:lnTo>
                      <a:pt x="1010335" y="520788"/>
                    </a:lnTo>
                    <a:lnTo>
                      <a:pt x="1007960" y="517410"/>
                    </a:lnTo>
                    <a:lnTo>
                      <a:pt x="1003769" y="523163"/>
                    </a:lnTo>
                    <a:lnTo>
                      <a:pt x="1005738" y="528662"/>
                    </a:lnTo>
                    <a:lnTo>
                      <a:pt x="1008773" y="534555"/>
                    </a:lnTo>
                    <a:lnTo>
                      <a:pt x="1010856" y="532206"/>
                    </a:lnTo>
                    <a:lnTo>
                      <a:pt x="1015060" y="529310"/>
                    </a:lnTo>
                    <a:close/>
                  </a:path>
                  <a:path w="1449070" h="611504">
                    <a:moveTo>
                      <a:pt x="1033449" y="597839"/>
                    </a:moveTo>
                    <a:lnTo>
                      <a:pt x="1032979" y="597217"/>
                    </a:lnTo>
                    <a:lnTo>
                      <a:pt x="1032154" y="595109"/>
                    </a:lnTo>
                    <a:lnTo>
                      <a:pt x="1031176" y="595045"/>
                    </a:lnTo>
                    <a:lnTo>
                      <a:pt x="1017943" y="608215"/>
                    </a:lnTo>
                    <a:lnTo>
                      <a:pt x="1019098" y="609676"/>
                    </a:lnTo>
                    <a:lnTo>
                      <a:pt x="1020495" y="610476"/>
                    </a:lnTo>
                    <a:lnTo>
                      <a:pt x="1027252" y="610984"/>
                    </a:lnTo>
                    <a:lnTo>
                      <a:pt x="1032891" y="605193"/>
                    </a:lnTo>
                    <a:lnTo>
                      <a:pt x="1033449" y="597839"/>
                    </a:lnTo>
                    <a:close/>
                  </a:path>
                  <a:path w="1449070" h="611504">
                    <a:moveTo>
                      <a:pt x="1038301" y="300990"/>
                    </a:moveTo>
                    <a:lnTo>
                      <a:pt x="1034834" y="295960"/>
                    </a:lnTo>
                    <a:lnTo>
                      <a:pt x="1031646" y="292392"/>
                    </a:lnTo>
                    <a:lnTo>
                      <a:pt x="1027531" y="288569"/>
                    </a:lnTo>
                    <a:lnTo>
                      <a:pt x="1024763" y="290220"/>
                    </a:lnTo>
                    <a:lnTo>
                      <a:pt x="1022946" y="290830"/>
                    </a:lnTo>
                    <a:lnTo>
                      <a:pt x="1033576" y="306387"/>
                    </a:lnTo>
                    <a:lnTo>
                      <a:pt x="1036916" y="305371"/>
                    </a:lnTo>
                    <a:lnTo>
                      <a:pt x="1037170" y="303491"/>
                    </a:lnTo>
                    <a:lnTo>
                      <a:pt x="1038301" y="300990"/>
                    </a:lnTo>
                    <a:close/>
                  </a:path>
                  <a:path w="1449070" h="611504">
                    <a:moveTo>
                      <a:pt x="1070622" y="372706"/>
                    </a:moveTo>
                    <a:lnTo>
                      <a:pt x="1069454" y="371297"/>
                    </a:lnTo>
                    <a:lnTo>
                      <a:pt x="1067879" y="370281"/>
                    </a:lnTo>
                    <a:lnTo>
                      <a:pt x="1061935" y="371652"/>
                    </a:lnTo>
                    <a:lnTo>
                      <a:pt x="1055522" y="371894"/>
                    </a:lnTo>
                    <a:lnTo>
                      <a:pt x="1057516" y="380758"/>
                    </a:lnTo>
                    <a:lnTo>
                      <a:pt x="1061008" y="387718"/>
                    </a:lnTo>
                    <a:lnTo>
                      <a:pt x="1062494" y="386245"/>
                    </a:lnTo>
                    <a:lnTo>
                      <a:pt x="1064933" y="384975"/>
                    </a:lnTo>
                    <a:lnTo>
                      <a:pt x="1065885" y="379945"/>
                    </a:lnTo>
                    <a:lnTo>
                      <a:pt x="1065276" y="376402"/>
                    </a:lnTo>
                    <a:lnTo>
                      <a:pt x="1069644" y="375056"/>
                    </a:lnTo>
                    <a:lnTo>
                      <a:pt x="1070127" y="374891"/>
                    </a:lnTo>
                    <a:lnTo>
                      <a:pt x="1070622" y="372706"/>
                    </a:lnTo>
                    <a:close/>
                  </a:path>
                  <a:path w="1449070" h="611504">
                    <a:moveTo>
                      <a:pt x="1071168" y="514629"/>
                    </a:moveTo>
                    <a:lnTo>
                      <a:pt x="1064069" y="507301"/>
                    </a:lnTo>
                    <a:lnTo>
                      <a:pt x="1058976" y="507301"/>
                    </a:lnTo>
                    <a:lnTo>
                      <a:pt x="1057452" y="507949"/>
                    </a:lnTo>
                    <a:lnTo>
                      <a:pt x="1056843" y="509778"/>
                    </a:lnTo>
                    <a:lnTo>
                      <a:pt x="1056779" y="511810"/>
                    </a:lnTo>
                    <a:lnTo>
                      <a:pt x="1059268" y="513956"/>
                    </a:lnTo>
                    <a:lnTo>
                      <a:pt x="1061580" y="514921"/>
                    </a:lnTo>
                    <a:lnTo>
                      <a:pt x="1063764" y="516178"/>
                    </a:lnTo>
                    <a:lnTo>
                      <a:pt x="1063764" y="516915"/>
                    </a:lnTo>
                    <a:lnTo>
                      <a:pt x="1063523" y="517842"/>
                    </a:lnTo>
                    <a:lnTo>
                      <a:pt x="1063815" y="518541"/>
                    </a:lnTo>
                    <a:lnTo>
                      <a:pt x="1064717" y="520700"/>
                    </a:lnTo>
                    <a:lnTo>
                      <a:pt x="1065809" y="522770"/>
                    </a:lnTo>
                    <a:lnTo>
                      <a:pt x="1066850" y="524865"/>
                    </a:lnTo>
                    <a:lnTo>
                      <a:pt x="1068120" y="522820"/>
                    </a:lnTo>
                    <a:lnTo>
                      <a:pt x="1070152" y="520915"/>
                    </a:lnTo>
                    <a:lnTo>
                      <a:pt x="1071168" y="514629"/>
                    </a:lnTo>
                    <a:close/>
                  </a:path>
                  <a:path w="1449070" h="611504">
                    <a:moveTo>
                      <a:pt x="1096035" y="224002"/>
                    </a:moveTo>
                    <a:lnTo>
                      <a:pt x="1094219" y="217995"/>
                    </a:lnTo>
                    <a:lnTo>
                      <a:pt x="1093343" y="213372"/>
                    </a:lnTo>
                    <a:lnTo>
                      <a:pt x="1090663" y="208127"/>
                    </a:lnTo>
                    <a:lnTo>
                      <a:pt x="1086751" y="208191"/>
                    </a:lnTo>
                    <a:lnTo>
                      <a:pt x="1084427" y="208432"/>
                    </a:lnTo>
                    <a:lnTo>
                      <a:pt x="1083564" y="208534"/>
                    </a:lnTo>
                    <a:lnTo>
                      <a:pt x="1081989" y="211378"/>
                    </a:lnTo>
                    <a:lnTo>
                      <a:pt x="1084694" y="216420"/>
                    </a:lnTo>
                    <a:lnTo>
                      <a:pt x="1087247" y="220738"/>
                    </a:lnTo>
                    <a:lnTo>
                      <a:pt x="1091133" y="225399"/>
                    </a:lnTo>
                    <a:lnTo>
                      <a:pt x="1094397" y="224205"/>
                    </a:lnTo>
                    <a:lnTo>
                      <a:pt x="1096035" y="224002"/>
                    </a:lnTo>
                    <a:close/>
                  </a:path>
                  <a:path w="1449070" h="611504">
                    <a:moveTo>
                      <a:pt x="1114196" y="108432"/>
                    </a:moveTo>
                    <a:lnTo>
                      <a:pt x="1111326" y="103733"/>
                    </a:lnTo>
                    <a:lnTo>
                      <a:pt x="1108125" y="99580"/>
                    </a:lnTo>
                    <a:lnTo>
                      <a:pt x="1105027" y="95364"/>
                    </a:lnTo>
                    <a:lnTo>
                      <a:pt x="1104099" y="99326"/>
                    </a:lnTo>
                    <a:lnTo>
                      <a:pt x="1102626" y="103289"/>
                    </a:lnTo>
                    <a:lnTo>
                      <a:pt x="1102512" y="107289"/>
                    </a:lnTo>
                    <a:lnTo>
                      <a:pt x="1102461" y="109016"/>
                    </a:lnTo>
                    <a:lnTo>
                      <a:pt x="1105230" y="110832"/>
                    </a:lnTo>
                    <a:lnTo>
                      <a:pt x="1107427" y="113461"/>
                    </a:lnTo>
                    <a:lnTo>
                      <a:pt x="1110462" y="111061"/>
                    </a:lnTo>
                    <a:lnTo>
                      <a:pt x="1114196" y="108432"/>
                    </a:lnTo>
                    <a:close/>
                  </a:path>
                  <a:path w="1449070" h="611504">
                    <a:moveTo>
                      <a:pt x="1114869" y="345236"/>
                    </a:moveTo>
                    <a:lnTo>
                      <a:pt x="1112659" y="344297"/>
                    </a:lnTo>
                    <a:lnTo>
                      <a:pt x="1111313" y="343903"/>
                    </a:lnTo>
                    <a:lnTo>
                      <a:pt x="1106512" y="341045"/>
                    </a:lnTo>
                    <a:lnTo>
                      <a:pt x="1102995" y="338670"/>
                    </a:lnTo>
                    <a:lnTo>
                      <a:pt x="1098029" y="335889"/>
                    </a:lnTo>
                    <a:lnTo>
                      <a:pt x="1096378" y="335889"/>
                    </a:lnTo>
                    <a:lnTo>
                      <a:pt x="1094905" y="335572"/>
                    </a:lnTo>
                    <a:lnTo>
                      <a:pt x="1094587" y="337070"/>
                    </a:lnTo>
                    <a:lnTo>
                      <a:pt x="1093584" y="339610"/>
                    </a:lnTo>
                    <a:lnTo>
                      <a:pt x="1098956" y="343331"/>
                    </a:lnTo>
                    <a:lnTo>
                      <a:pt x="1103998" y="346456"/>
                    </a:lnTo>
                    <a:lnTo>
                      <a:pt x="1109764" y="349605"/>
                    </a:lnTo>
                    <a:lnTo>
                      <a:pt x="1111554" y="347662"/>
                    </a:lnTo>
                    <a:lnTo>
                      <a:pt x="1114869" y="345236"/>
                    </a:lnTo>
                    <a:close/>
                  </a:path>
                  <a:path w="1449070" h="611504">
                    <a:moveTo>
                      <a:pt x="1124458" y="241338"/>
                    </a:moveTo>
                    <a:lnTo>
                      <a:pt x="1114145" y="230441"/>
                    </a:lnTo>
                    <a:lnTo>
                      <a:pt x="1110221" y="234302"/>
                    </a:lnTo>
                    <a:lnTo>
                      <a:pt x="1110068" y="241541"/>
                    </a:lnTo>
                    <a:lnTo>
                      <a:pt x="1114005" y="244551"/>
                    </a:lnTo>
                    <a:lnTo>
                      <a:pt x="1122349" y="244208"/>
                    </a:lnTo>
                    <a:lnTo>
                      <a:pt x="1123391" y="242354"/>
                    </a:lnTo>
                    <a:lnTo>
                      <a:pt x="1124458" y="241338"/>
                    </a:lnTo>
                    <a:close/>
                  </a:path>
                  <a:path w="1449070" h="611504">
                    <a:moveTo>
                      <a:pt x="1144765" y="437222"/>
                    </a:moveTo>
                    <a:lnTo>
                      <a:pt x="1144066" y="437540"/>
                    </a:lnTo>
                    <a:lnTo>
                      <a:pt x="1143584" y="432511"/>
                    </a:lnTo>
                    <a:lnTo>
                      <a:pt x="1144270" y="427951"/>
                    </a:lnTo>
                    <a:lnTo>
                      <a:pt x="1142834" y="427113"/>
                    </a:lnTo>
                    <a:lnTo>
                      <a:pt x="1140104" y="425577"/>
                    </a:lnTo>
                    <a:lnTo>
                      <a:pt x="1136103" y="425742"/>
                    </a:lnTo>
                    <a:lnTo>
                      <a:pt x="1131430" y="426224"/>
                    </a:lnTo>
                    <a:lnTo>
                      <a:pt x="1130376" y="428815"/>
                    </a:lnTo>
                    <a:lnTo>
                      <a:pt x="1129207" y="430263"/>
                    </a:lnTo>
                    <a:lnTo>
                      <a:pt x="1133576" y="432968"/>
                    </a:lnTo>
                    <a:lnTo>
                      <a:pt x="1137869" y="435825"/>
                    </a:lnTo>
                    <a:lnTo>
                      <a:pt x="1143088" y="438645"/>
                    </a:lnTo>
                    <a:lnTo>
                      <a:pt x="1144765" y="437222"/>
                    </a:lnTo>
                    <a:close/>
                  </a:path>
                  <a:path w="1449070" h="611504">
                    <a:moveTo>
                      <a:pt x="1151826" y="184708"/>
                    </a:moveTo>
                    <a:lnTo>
                      <a:pt x="1148334" y="181521"/>
                    </a:lnTo>
                    <a:lnTo>
                      <a:pt x="1146644" y="179095"/>
                    </a:lnTo>
                    <a:lnTo>
                      <a:pt x="1144333" y="178104"/>
                    </a:lnTo>
                    <a:lnTo>
                      <a:pt x="1140968" y="176644"/>
                    </a:lnTo>
                    <a:lnTo>
                      <a:pt x="1137145" y="176187"/>
                    </a:lnTo>
                    <a:lnTo>
                      <a:pt x="1133322" y="175412"/>
                    </a:lnTo>
                    <a:lnTo>
                      <a:pt x="1132370" y="177203"/>
                    </a:lnTo>
                    <a:lnTo>
                      <a:pt x="1135570" y="181305"/>
                    </a:lnTo>
                    <a:lnTo>
                      <a:pt x="1138237" y="185585"/>
                    </a:lnTo>
                    <a:lnTo>
                      <a:pt x="1143279" y="189344"/>
                    </a:lnTo>
                    <a:lnTo>
                      <a:pt x="1147394" y="186474"/>
                    </a:lnTo>
                    <a:lnTo>
                      <a:pt x="1151826" y="184708"/>
                    </a:lnTo>
                    <a:close/>
                  </a:path>
                  <a:path w="1449070" h="611504">
                    <a:moveTo>
                      <a:pt x="1208366" y="114388"/>
                    </a:moveTo>
                    <a:lnTo>
                      <a:pt x="1202258" y="103759"/>
                    </a:lnTo>
                    <a:lnTo>
                      <a:pt x="1192733" y="110604"/>
                    </a:lnTo>
                    <a:lnTo>
                      <a:pt x="1196340" y="112966"/>
                    </a:lnTo>
                    <a:lnTo>
                      <a:pt x="1199845" y="115531"/>
                    </a:lnTo>
                    <a:lnTo>
                      <a:pt x="1204315" y="117894"/>
                    </a:lnTo>
                    <a:lnTo>
                      <a:pt x="1206233" y="115874"/>
                    </a:lnTo>
                    <a:lnTo>
                      <a:pt x="1208366" y="114388"/>
                    </a:lnTo>
                    <a:close/>
                  </a:path>
                  <a:path w="1449070" h="611504">
                    <a:moveTo>
                      <a:pt x="1220914" y="295236"/>
                    </a:moveTo>
                    <a:lnTo>
                      <a:pt x="1217409" y="293522"/>
                    </a:lnTo>
                    <a:lnTo>
                      <a:pt x="1216406" y="293027"/>
                    </a:lnTo>
                    <a:lnTo>
                      <a:pt x="1213840" y="294170"/>
                    </a:lnTo>
                    <a:lnTo>
                      <a:pt x="1208176" y="301510"/>
                    </a:lnTo>
                    <a:lnTo>
                      <a:pt x="1210322" y="306920"/>
                    </a:lnTo>
                    <a:lnTo>
                      <a:pt x="1215161" y="311937"/>
                    </a:lnTo>
                    <a:lnTo>
                      <a:pt x="1219238" y="309308"/>
                    </a:lnTo>
                    <a:lnTo>
                      <a:pt x="1220914" y="295236"/>
                    </a:lnTo>
                    <a:close/>
                  </a:path>
                  <a:path w="1449070" h="611504">
                    <a:moveTo>
                      <a:pt x="1251127" y="217220"/>
                    </a:moveTo>
                    <a:lnTo>
                      <a:pt x="1249121" y="214871"/>
                    </a:lnTo>
                    <a:lnTo>
                      <a:pt x="1247279" y="211810"/>
                    </a:lnTo>
                    <a:lnTo>
                      <a:pt x="1241615" y="213817"/>
                    </a:lnTo>
                    <a:lnTo>
                      <a:pt x="1236853" y="216242"/>
                    </a:lnTo>
                    <a:lnTo>
                      <a:pt x="1232027" y="218452"/>
                    </a:lnTo>
                    <a:lnTo>
                      <a:pt x="1232966" y="219748"/>
                    </a:lnTo>
                    <a:lnTo>
                      <a:pt x="1233754" y="222021"/>
                    </a:lnTo>
                    <a:lnTo>
                      <a:pt x="1234859" y="222173"/>
                    </a:lnTo>
                    <a:lnTo>
                      <a:pt x="1238427" y="222656"/>
                    </a:lnTo>
                    <a:lnTo>
                      <a:pt x="1242199" y="222846"/>
                    </a:lnTo>
                    <a:lnTo>
                      <a:pt x="1247521" y="221805"/>
                    </a:lnTo>
                    <a:lnTo>
                      <a:pt x="1248905" y="219341"/>
                    </a:lnTo>
                    <a:lnTo>
                      <a:pt x="1251127" y="217220"/>
                    </a:lnTo>
                    <a:close/>
                  </a:path>
                  <a:path w="1449070" h="611504">
                    <a:moveTo>
                      <a:pt x="1270889" y="131013"/>
                    </a:moveTo>
                    <a:lnTo>
                      <a:pt x="1260944" y="119494"/>
                    </a:lnTo>
                    <a:lnTo>
                      <a:pt x="1255941" y="123393"/>
                    </a:lnTo>
                    <a:lnTo>
                      <a:pt x="1249248" y="126492"/>
                    </a:lnTo>
                    <a:lnTo>
                      <a:pt x="1248448" y="129336"/>
                    </a:lnTo>
                    <a:lnTo>
                      <a:pt x="1247228" y="131241"/>
                    </a:lnTo>
                    <a:lnTo>
                      <a:pt x="1249375" y="131229"/>
                    </a:lnTo>
                    <a:lnTo>
                      <a:pt x="1251635" y="131699"/>
                    </a:lnTo>
                    <a:lnTo>
                      <a:pt x="1253604" y="131102"/>
                    </a:lnTo>
                    <a:lnTo>
                      <a:pt x="1257363" y="129984"/>
                    </a:lnTo>
                    <a:lnTo>
                      <a:pt x="1261414" y="125958"/>
                    </a:lnTo>
                    <a:lnTo>
                      <a:pt x="1263167" y="133273"/>
                    </a:lnTo>
                    <a:lnTo>
                      <a:pt x="1263637" y="133692"/>
                    </a:lnTo>
                    <a:lnTo>
                      <a:pt x="1269771" y="132930"/>
                    </a:lnTo>
                    <a:lnTo>
                      <a:pt x="1270889" y="131013"/>
                    </a:lnTo>
                    <a:close/>
                  </a:path>
                  <a:path w="1449070" h="611504">
                    <a:moveTo>
                      <a:pt x="1276045" y="383209"/>
                    </a:moveTo>
                    <a:lnTo>
                      <a:pt x="1275816" y="382778"/>
                    </a:lnTo>
                    <a:lnTo>
                      <a:pt x="1273416" y="378561"/>
                    </a:lnTo>
                    <a:lnTo>
                      <a:pt x="1274711" y="371259"/>
                    </a:lnTo>
                    <a:lnTo>
                      <a:pt x="1266837" y="371475"/>
                    </a:lnTo>
                    <a:lnTo>
                      <a:pt x="1259700" y="375183"/>
                    </a:lnTo>
                    <a:lnTo>
                      <a:pt x="1259890" y="384048"/>
                    </a:lnTo>
                    <a:lnTo>
                      <a:pt x="1270063" y="380644"/>
                    </a:lnTo>
                    <a:lnTo>
                      <a:pt x="1273035" y="386092"/>
                    </a:lnTo>
                    <a:lnTo>
                      <a:pt x="1274013" y="384949"/>
                    </a:lnTo>
                    <a:lnTo>
                      <a:pt x="1276045" y="383209"/>
                    </a:lnTo>
                    <a:close/>
                  </a:path>
                  <a:path w="1449070" h="611504">
                    <a:moveTo>
                      <a:pt x="1277099" y="111086"/>
                    </a:moveTo>
                    <a:lnTo>
                      <a:pt x="1276083" y="107302"/>
                    </a:lnTo>
                    <a:lnTo>
                      <a:pt x="1275600" y="104546"/>
                    </a:lnTo>
                    <a:lnTo>
                      <a:pt x="1274038" y="100711"/>
                    </a:lnTo>
                    <a:lnTo>
                      <a:pt x="1272514" y="99822"/>
                    </a:lnTo>
                    <a:lnTo>
                      <a:pt x="1271435" y="98755"/>
                    </a:lnTo>
                    <a:lnTo>
                      <a:pt x="1270546" y="100177"/>
                    </a:lnTo>
                    <a:lnTo>
                      <a:pt x="1269415" y="101523"/>
                    </a:lnTo>
                    <a:lnTo>
                      <a:pt x="1268209" y="104648"/>
                    </a:lnTo>
                    <a:lnTo>
                      <a:pt x="1268450" y="106603"/>
                    </a:lnTo>
                    <a:lnTo>
                      <a:pt x="1266863" y="109931"/>
                    </a:lnTo>
                    <a:lnTo>
                      <a:pt x="1265364" y="111467"/>
                    </a:lnTo>
                    <a:lnTo>
                      <a:pt x="1264145" y="113131"/>
                    </a:lnTo>
                    <a:lnTo>
                      <a:pt x="1267231" y="114084"/>
                    </a:lnTo>
                    <a:lnTo>
                      <a:pt x="1270304" y="115722"/>
                    </a:lnTo>
                    <a:lnTo>
                      <a:pt x="1273403" y="115722"/>
                    </a:lnTo>
                    <a:lnTo>
                      <a:pt x="1274762" y="115722"/>
                    </a:lnTo>
                    <a:lnTo>
                      <a:pt x="1276108" y="112407"/>
                    </a:lnTo>
                    <a:lnTo>
                      <a:pt x="1277099" y="111086"/>
                    </a:lnTo>
                    <a:close/>
                  </a:path>
                  <a:path w="1449070" h="611504">
                    <a:moveTo>
                      <a:pt x="1303020" y="321957"/>
                    </a:moveTo>
                    <a:lnTo>
                      <a:pt x="1294726" y="309829"/>
                    </a:lnTo>
                    <a:lnTo>
                      <a:pt x="1287259" y="321157"/>
                    </a:lnTo>
                    <a:lnTo>
                      <a:pt x="1290586" y="322554"/>
                    </a:lnTo>
                    <a:lnTo>
                      <a:pt x="1293825" y="324332"/>
                    </a:lnTo>
                    <a:lnTo>
                      <a:pt x="1298575" y="325450"/>
                    </a:lnTo>
                    <a:lnTo>
                      <a:pt x="1300391" y="323494"/>
                    </a:lnTo>
                    <a:lnTo>
                      <a:pt x="1303020" y="321957"/>
                    </a:lnTo>
                    <a:close/>
                  </a:path>
                  <a:path w="1449070" h="611504">
                    <a:moveTo>
                      <a:pt x="1306258" y="278714"/>
                    </a:moveTo>
                    <a:lnTo>
                      <a:pt x="1305445" y="276796"/>
                    </a:lnTo>
                    <a:lnTo>
                      <a:pt x="1303782" y="275945"/>
                    </a:lnTo>
                    <a:lnTo>
                      <a:pt x="1298143" y="275285"/>
                    </a:lnTo>
                    <a:lnTo>
                      <a:pt x="1289469" y="282448"/>
                    </a:lnTo>
                    <a:lnTo>
                      <a:pt x="1288580" y="287108"/>
                    </a:lnTo>
                    <a:lnTo>
                      <a:pt x="1297203" y="289941"/>
                    </a:lnTo>
                    <a:lnTo>
                      <a:pt x="1300200" y="286689"/>
                    </a:lnTo>
                    <a:lnTo>
                      <a:pt x="1302702" y="284200"/>
                    </a:lnTo>
                    <a:lnTo>
                      <a:pt x="1304912" y="281457"/>
                    </a:lnTo>
                    <a:lnTo>
                      <a:pt x="1305674" y="280504"/>
                    </a:lnTo>
                    <a:lnTo>
                      <a:pt x="1306258" y="278714"/>
                    </a:lnTo>
                    <a:close/>
                  </a:path>
                  <a:path w="1449070" h="611504">
                    <a:moveTo>
                      <a:pt x="1325918" y="421170"/>
                    </a:moveTo>
                    <a:lnTo>
                      <a:pt x="1324533" y="416648"/>
                    </a:lnTo>
                    <a:lnTo>
                      <a:pt x="1323568" y="412610"/>
                    </a:lnTo>
                    <a:lnTo>
                      <a:pt x="1321371" y="407606"/>
                    </a:lnTo>
                    <a:lnTo>
                      <a:pt x="1319034" y="407123"/>
                    </a:lnTo>
                    <a:lnTo>
                      <a:pt x="1317523" y="406311"/>
                    </a:lnTo>
                    <a:lnTo>
                      <a:pt x="1317015" y="407758"/>
                    </a:lnTo>
                    <a:lnTo>
                      <a:pt x="1315935" y="409295"/>
                    </a:lnTo>
                    <a:lnTo>
                      <a:pt x="1316697" y="414197"/>
                    </a:lnTo>
                    <a:lnTo>
                      <a:pt x="1317574" y="417753"/>
                    </a:lnTo>
                    <a:lnTo>
                      <a:pt x="1319669" y="423595"/>
                    </a:lnTo>
                    <a:lnTo>
                      <a:pt x="1321282" y="425780"/>
                    </a:lnTo>
                    <a:lnTo>
                      <a:pt x="1322565" y="428078"/>
                    </a:lnTo>
                    <a:lnTo>
                      <a:pt x="1325918" y="421170"/>
                    </a:lnTo>
                    <a:close/>
                  </a:path>
                  <a:path w="1449070" h="611504">
                    <a:moveTo>
                      <a:pt x="1335163" y="328561"/>
                    </a:moveTo>
                    <a:lnTo>
                      <a:pt x="1334770" y="326009"/>
                    </a:lnTo>
                    <a:lnTo>
                      <a:pt x="1330096" y="324205"/>
                    </a:lnTo>
                    <a:lnTo>
                      <a:pt x="1325029" y="319760"/>
                    </a:lnTo>
                    <a:lnTo>
                      <a:pt x="1320596" y="326440"/>
                    </a:lnTo>
                    <a:lnTo>
                      <a:pt x="1317015" y="331838"/>
                    </a:lnTo>
                    <a:lnTo>
                      <a:pt x="1321701" y="334695"/>
                    </a:lnTo>
                    <a:lnTo>
                      <a:pt x="1326032" y="337870"/>
                    </a:lnTo>
                    <a:lnTo>
                      <a:pt x="1327492" y="335610"/>
                    </a:lnTo>
                    <a:lnTo>
                      <a:pt x="1328407" y="333565"/>
                    </a:lnTo>
                    <a:lnTo>
                      <a:pt x="1331353" y="330606"/>
                    </a:lnTo>
                    <a:lnTo>
                      <a:pt x="1333373" y="329717"/>
                    </a:lnTo>
                    <a:lnTo>
                      <a:pt x="1335163" y="328561"/>
                    </a:lnTo>
                    <a:close/>
                  </a:path>
                  <a:path w="1449070" h="611504">
                    <a:moveTo>
                      <a:pt x="1337932" y="275094"/>
                    </a:moveTo>
                    <a:lnTo>
                      <a:pt x="1337881" y="272072"/>
                    </a:lnTo>
                    <a:lnTo>
                      <a:pt x="1334858" y="270954"/>
                    </a:lnTo>
                    <a:lnTo>
                      <a:pt x="1328788" y="269659"/>
                    </a:lnTo>
                    <a:lnTo>
                      <a:pt x="1328229" y="270116"/>
                    </a:lnTo>
                    <a:lnTo>
                      <a:pt x="1327670" y="270192"/>
                    </a:lnTo>
                    <a:lnTo>
                      <a:pt x="1324127" y="270700"/>
                    </a:lnTo>
                    <a:lnTo>
                      <a:pt x="1318895" y="268808"/>
                    </a:lnTo>
                    <a:lnTo>
                      <a:pt x="1319530" y="276009"/>
                    </a:lnTo>
                    <a:lnTo>
                      <a:pt x="1324648" y="276415"/>
                    </a:lnTo>
                    <a:lnTo>
                      <a:pt x="1328254" y="277164"/>
                    </a:lnTo>
                    <a:lnTo>
                      <a:pt x="1329080" y="277266"/>
                    </a:lnTo>
                    <a:lnTo>
                      <a:pt x="1332115" y="277761"/>
                    </a:lnTo>
                    <a:lnTo>
                      <a:pt x="1332661" y="277533"/>
                    </a:lnTo>
                    <a:lnTo>
                      <a:pt x="1335163" y="276796"/>
                    </a:lnTo>
                    <a:lnTo>
                      <a:pt x="1337932" y="275094"/>
                    </a:lnTo>
                    <a:close/>
                  </a:path>
                  <a:path w="1449070" h="611504">
                    <a:moveTo>
                      <a:pt x="1344930" y="600811"/>
                    </a:moveTo>
                    <a:lnTo>
                      <a:pt x="1343901" y="599262"/>
                    </a:lnTo>
                    <a:lnTo>
                      <a:pt x="1342567" y="598208"/>
                    </a:lnTo>
                    <a:lnTo>
                      <a:pt x="1341437" y="598106"/>
                    </a:lnTo>
                    <a:lnTo>
                      <a:pt x="1336789" y="597750"/>
                    </a:lnTo>
                    <a:lnTo>
                      <a:pt x="1332115" y="597750"/>
                    </a:lnTo>
                    <a:lnTo>
                      <a:pt x="1327442" y="597611"/>
                    </a:lnTo>
                    <a:lnTo>
                      <a:pt x="1327238" y="597827"/>
                    </a:lnTo>
                    <a:lnTo>
                      <a:pt x="1328394" y="606742"/>
                    </a:lnTo>
                    <a:lnTo>
                      <a:pt x="1329004" y="611212"/>
                    </a:lnTo>
                    <a:lnTo>
                      <a:pt x="1333982" y="608545"/>
                    </a:lnTo>
                    <a:lnTo>
                      <a:pt x="1338935" y="605917"/>
                    </a:lnTo>
                    <a:lnTo>
                      <a:pt x="1344396" y="602678"/>
                    </a:lnTo>
                    <a:lnTo>
                      <a:pt x="1344930" y="600811"/>
                    </a:lnTo>
                    <a:close/>
                  </a:path>
                  <a:path w="1449070" h="611504">
                    <a:moveTo>
                      <a:pt x="1372704" y="264909"/>
                    </a:moveTo>
                    <a:lnTo>
                      <a:pt x="1370634" y="259130"/>
                    </a:lnTo>
                    <a:lnTo>
                      <a:pt x="1368386" y="255054"/>
                    </a:lnTo>
                    <a:lnTo>
                      <a:pt x="1366431" y="250888"/>
                    </a:lnTo>
                    <a:lnTo>
                      <a:pt x="1365300" y="251498"/>
                    </a:lnTo>
                    <a:lnTo>
                      <a:pt x="1363611" y="251866"/>
                    </a:lnTo>
                    <a:lnTo>
                      <a:pt x="1363205" y="252793"/>
                    </a:lnTo>
                    <a:lnTo>
                      <a:pt x="1362303" y="254812"/>
                    </a:lnTo>
                    <a:lnTo>
                      <a:pt x="1362087" y="257111"/>
                    </a:lnTo>
                    <a:lnTo>
                      <a:pt x="1361071" y="261480"/>
                    </a:lnTo>
                    <a:lnTo>
                      <a:pt x="1362506" y="263232"/>
                    </a:lnTo>
                    <a:lnTo>
                      <a:pt x="1364640" y="266166"/>
                    </a:lnTo>
                    <a:lnTo>
                      <a:pt x="1367790" y="269392"/>
                    </a:lnTo>
                    <a:lnTo>
                      <a:pt x="1370418" y="269303"/>
                    </a:lnTo>
                    <a:lnTo>
                      <a:pt x="1371688" y="267195"/>
                    </a:lnTo>
                    <a:lnTo>
                      <a:pt x="1372704" y="264909"/>
                    </a:lnTo>
                    <a:close/>
                  </a:path>
                  <a:path w="1449070" h="611504">
                    <a:moveTo>
                      <a:pt x="1377099" y="60960"/>
                    </a:moveTo>
                    <a:lnTo>
                      <a:pt x="1370291" y="61734"/>
                    </a:lnTo>
                    <a:lnTo>
                      <a:pt x="1370609" y="62839"/>
                    </a:lnTo>
                    <a:lnTo>
                      <a:pt x="1371282" y="64020"/>
                    </a:lnTo>
                    <a:lnTo>
                      <a:pt x="1371663" y="65151"/>
                    </a:lnTo>
                    <a:lnTo>
                      <a:pt x="1373276" y="64350"/>
                    </a:lnTo>
                    <a:lnTo>
                      <a:pt x="1375600" y="64008"/>
                    </a:lnTo>
                    <a:lnTo>
                      <a:pt x="1376349" y="62712"/>
                    </a:lnTo>
                    <a:lnTo>
                      <a:pt x="1376667" y="62166"/>
                    </a:lnTo>
                    <a:lnTo>
                      <a:pt x="1376845" y="61544"/>
                    </a:lnTo>
                    <a:lnTo>
                      <a:pt x="1377099" y="60960"/>
                    </a:lnTo>
                    <a:close/>
                  </a:path>
                  <a:path w="1449070" h="611504">
                    <a:moveTo>
                      <a:pt x="1398257" y="402170"/>
                    </a:moveTo>
                    <a:lnTo>
                      <a:pt x="1397800" y="401713"/>
                    </a:lnTo>
                    <a:lnTo>
                      <a:pt x="1392974" y="399923"/>
                    </a:lnTo>
                    <a:lnTo>
                      <a:pt x="1390015" y="397459"/>
                    </a:lnTo>
                    <a:lnTo>
                      <a:pt x="1393253" y="391756"/>
                    </a:lnTo>
                    <a:lnTo>
                      <a:pt x="1393647" y="391058"/>
                    </a:lnTo>
                    <a:lnTo>
                      <a:pt x="1391424" y="388861"/>
                    </a:lnTo>
                    <a:lnTo>
                      <a:pt x="1390421" y="387375"/>
                    </a:lnTo>
                    <a:lnTo>
                      <a:pt x="1388491" y="390245"/>
                    </a:lnTo>
                    <a:lnTo>
                      <a:pt x="1385862" y="392874"/>
                    </a:lnTo>
                    <a:lnTo>
                      <a:pt x="1382344" y="402767"/>
                    </a:lnTo>
                    <a:lnTo>
                      <a:pt x="1388948" y="403390"/>
                    </a:lnTo>
                    <a:lnTo>
                      <a:pt x="1393456" y="406057"/>
                    </a:lnTo>
                    <a:lnTo>
                      <a:pt x="1396288" y="403364"/>
                    </a:lnTo>
                    <a:lnTo>
                      <a:pt x="1398257" y="402170"/>
                    </a:lnTo>
                    <a:close/>
                  </a:path>
                  <a:path w="1449070" h="611504">
                    <a:moveTo>
                      <a:pt x="1409001" y="235356"/>
                    </a:moveTo>
                    <a:lnTo>
                      <a:pt x="1398346" y="229184"/>
                    </a:lnTo>
                    <a:lnTo>
                      <a:pt x="1396403" y="235724"/>
                    </a:lnTo>
                    <a:lnTo>
                      <a:pt x="1394802" y="240677"/>
                    </a:lnTo>
                    <a:lnTo>
                      <a:pt x="1393571" y="245706"/>
                    </a:lnTo>
                    <a:lnTo>
                      <a:pt x="1393342" y="246672"/>
                    </a:lnTo>
                    <a:lnTo>
                      <a:pt x="1394307" y="248627"/>
                    </a:lnTo>
                    <a:lnTo>
                      <a:pt x="1396034" y="249339"/>
                    </a:lnTo>
                    <a:lnTo>
                      <a:pt x="1397850" y="248539"/>
                    </a:lnTo>
                    <a:lnTo>
                      <a:pt x="1401965" y="243967"/>
                    </a:lnTo>
                    <a:lnTo>
                      <a:pt x="1405077" y="240055"/>
                    </a:lnTo>
                    <a:lnTo>
                      <a:pt x="1409001" y="235356"/>
                    </a:lnTo>
                    <a:close/>
                  </a:path>
                  <a:path w="1449070" h="611504">
                    <a:moveTo>
                      <a:pt x="1448600" y="326047"/>
                    </a:moveTo>
                    <a:lnTo>
                      <a:pt x="1447393" y="323227"/>
                    </a:lnTo>
                    <a:lnTo>
                      <a:pt x="1446987" y="321525"/>
                    </a:lnTo>
                    <a:lnTo>
                      <a:pt x="1443875" y="323024"/>
                    </a:lnTo>
                    <a:lnTo>
                      <a:pt x="1440446" y="324167"/>
                    </a:lnTo>
                    <a:lnTo>
                      <a:pt x="1436954" y="326961"/>
                    </a:lnTo>
                    <a:lnTo>
                      <a:pt x="1437703" y="330479"/>
                    </a:lnTo>
                    <a:lnTo>
                      <a:pt x="1440065" y="335343"/>
                    </a:lnTo>
                    <a:lnTo>
                      <a:pt x="1442250" y="338086"/>
                    </a:lnTo>
                    <a:lnTo>
                      <a:pt x="1444155" y="340969"/>
                    </a:lnTo>
                    <a:lnTo>
                      <a:pt x="1446301" y="340741"/>
                    </a:lnTo>
                    <a:lnTo>
                      <a:pt x="1446517" y="339001"/>
                    </a:lnTo>
                    <a:lnTo>
                      <a:pt x="1447520" y="336727"/>
                    </a:lnTo>
                    <a:lnTo>
                      <a:pt x="1444117" y="331939"/>
                    </a:lnTo>
                    <a:lnTo>
                      <a:pt x="1444320" y="329285"/>
                    </a:lnTo>
                    <a:lnTo>
                      <a:pt x="1448600" y="326047"/>
                    </a:lnTo>
                    <a:close/>
                  </a:path>
                </a:pathLst>
              </a:custGeom>
              <a:solidFill>
                <a:srgbClr val="231F20">
                  <a:alpha val="10000"/>
                </a:srgbClr>
              </a:solidFill>
            </p:spPr>
            <p:txBody>
              <a:bodyPr wrap="square" lIns="0" tIns="0" rIns="0" bIns="0" rtlCol="0"/>
              <a:lstStyle/>
              <a:p>
                <a:endParaRPr/>
              </a:p>
            </p:txBody>
          </p:sp>
          <p:sp>
            <p:nvSpPr>
              <p:cNvPr id="148" name="object 219">
                <a:extLst>
                  <a:ext uri="{FF2B5EF4-FFF2-40B4-BE49-F238E27FC236}">
                    <a16:creationId xmlns:a16="http://schemas.microsoft.com/office/drawing/2014/main" id="{1EB9AA41-8E88-DC39-CD92-8C1B028121FA}"/>
                  </a:ext>
                </a:extLst>
              </p:cNvPr>
              <p:cNvSpPr/>
              <p:nvPr/>
            </p:nvSpPr>
            <p:spPr>
              <a:xfrm>
                <a:off x="4084117" y="7830070"/>
                <a:ext cx="1464310" cy="688975"/>
              </a:xfrm>
              <a:custGeom>
                <a:avLst/>
                <a:gdLst/>
                <a:ahLst/>
                <a:cxnLst/>
                <a:rect l="l" t="t" r="r" b="b"/>
                <a:pathLst>
                  <a:path w="1464310" h="688975">
                    <a:moveTo>
                      <a:pt x="8001" y="189738"/>
                    </a:moveTo>
                    <a:lnTo>
                      <a:pt x="7810" y="189357"/>
                    </a:lnTo>
                    <a:lnTo>
                      <a:pt x="7772" y="189090"/>
                    </a:lnTo>
                    <a:lnTo>
                      <a:pt x="7518" y="184746"/>
                    </a:lnTo>
                    <a:lnTo>
                      <a:pt x="6642" y="182651"/>
                    </a:lnTo>
                    <a:lnTo>
                      <a:pt x="4152" y="182321"/>
                    </a:lnTo>
                    <a:lnTo>
                      <a:pt x="1333" y="188125"/>
                    </a:lnTo>
                    <a:lnTo>
                      <a:pt x="0" y="191033"/>
                    </a:lnTo>
                    <a:lnTo>
                      <a:pt x="3340" y="192493"/>
                    </a:lnTo>
                    <a:lnTo>
                      <a:pt x="5537" y="193306"/>
                    </a:lnTo>
                    <a:lnTo>
                      <a:pt x="6959" y="191058"/>
                    </a:lnTo>
                    <a:lnTo>
                      <a:pt x="7886" y="189890"/>
                    </a:lnTo>
                    <a:lnTo>
                      <a:pt x="8001" y="189738"/>
                    </a:lnTo>
                    <a:close/>
                  </a:path>
                  <a:path w="1464310" h="688975">
                    <a:moveTo>
                      <a:pt x="17653" y="327342"/>
                    </a:moveTo>
                    <a:lnTo>
                      <a:pt x="14605" y="324599"/>
                    </a:lnTo>
                    <a:lnTo>
                      <a:pt x="12052" y="320586"/>
                    </a:lnTo>
                    <a:lnTo>
                      <a:pt x="8902" y="320027"/>
                    </a:lnTo>
                    <a:lnTo>
                      <a:pt x="7531" y="319798"/>
                    </a:lnTo>
                    <a:lnTo>
                      <a:pt x="5854" y="321259"/>
                    </a:lnTo>
                    <a:lnTo>
                      <a:pt x="4178" y="322973"/>
                    </a:lnTo>
                    <a:lnTo>
                      <a:pt x="7480" y="325780"/>
                    </a:lnTo>
                    <a:lnTo>
                      <a:pt x="11074" y="328422"/>
                    </a:lnTo>
                    <a:lnTo>
                      <a:pt x="15074" y="330860"/>
                    </a:lnTo>
                    <a:lnTo>
                      <a:pt x="15633" y="330238"/>
                    </a:lnTo>
                    <a:lnTo>
                      <a:pt x="16586" y="328726"/>
                    </a:lnTo>
                    <a:lnTo>
                      <a:pt x="17653" y="327342"/>
                    </a:lnTo>
                    <a:close/>
                  </a:path>
                  <a:path w="1464310" h="688975">
                    <a:moveTo>
                      <a:pt x="41567" y="287045"/>
                    </a:moveTo>
                    <a:lnTo>
                      <a:pt x="38582" y="284518"/>
                    </a:lnTo>
                    <a:lnTo>
                      <a:pt x="37122" y="282384"/>
                    </a:lnTo>
                    <a:lnTo>
                      <a:pt x="27800" y="289902"/>
                    </a:lnTo>
                    <a:lnTo>
                      <a:pt x="34696" y="295554"/>
                    </a:lnTo>
                    <a:lnTo>
                      <a:pt x="37465" y="292823"/>
                    </a:lnTo>
                    <a:lnTo>
                      <a:pt x="40551" y="291084"/>
                    </a:lnTo>
                    <a:lnTo>
                      <a:pt x="41567" y="287045"/>
                    </a:lnTo>
                    <a:close/>
                  </a:path>
                  <a:path w="1464310" h="688975">
                    <a:moveTo>
                      <a:pt x="46037" y="344004"/>
                    </a:moveTo>
                    <a:lnTo>
                      <a:pt x="45923" y="340626"/>
                    </a:lnTo>
                    <a:lnTo>
                      <a:pt x="45961" y="339293"/>
                    </a:lnTo>
                    <a:lnTo>
                      <a:pt x="45542" y="338785"/>
                    </a:lnTo>
                    <a:lnTo>
                      <a:pt x="43802" y="337426"/>
                    </a:lnTo>
                    <a:lnTo>
                      <a:pt x="42214" y="335813"/>
                    </a:lnTo>
                    <a:lnTo>
                      <a:pt x="38823" y="334035"/>
                    </a:lnTo>
                    <a:lnTo>
                      <a:pt x="36944" y="334048"/>
                    </a:lnTo>
                    <a:lnTo>
                      <a:pt x="35242" y="333705"/>
                    </a:lnTo>
                    <a:lnTo>
                      <a:pt x="35496" y="335419"/>
                    </a:lnTo>
                    <a:lnTo>
                      <a:pt x="35521" y="337197"/>
                    </a:lnTo>
                    <a:lnTo>
                      <a:pt x="36334" y="339788"/>
                    </a:lnTo>
                    <a:lnTo>
                      <a:pt x="37719" y="340423"/>
                    </a:lnTo>
                    <a:lnTo>
                      <a:pt x="38023" y="341401"/>
                    </a:lnTo>
                    <a:lnTo>
                      <a:pt x="40614" y="342315"/>
                    </a:lnTo>
                    <a:lnTo>
                      <a:pt x="43268" y="343192"/>
                    </a:lnTo>
                    <a:lnTo>
                      <a:pt x="46037" y="344004"/>
                    </a:lnTo>
                    <a:close/>
                  </a:path>
                  <a:path w="1464310" h="688975">
                    <a:moveTo>
                      <a:pt x="65125" y="132245"/>
                    </a:moveTo>
                    <a:lnTo>
                      <a:pt x="60579" y="126060"/>
                    </a:lnTo>
                    <a:lnTo>
                      <a:pt x="56083" y="130810"/>
                    </a:lnTo>
                    <a:lnTo>
                      <a:pt x="52743" y="134264"/>
                    </a:lnTo>
                    <a:lnTo>
                      <a:pt x="49517" y="137998"/>
                    </a:lnTo>
                    <a:lnTo>
                      <a:pt x="52108" y="140944"/>
                    </a:lnTo>
                    <a:lnTo>
                      <a:pt x="52349" y="140792"/>
                    </a:lnTo>
                    <a:lnTo>
                      <a:pt x="56718" y="138099"/>
                    </a:lnTo>
                    <a:lnTo>
                      <a:pt x="60909" y="135153"/>
                    </a:lnTo>
                    <a:lnTo>
                      <a:pt x="65125" y="132245"/>
                    </a:lnTo>
                    <a:close/>
                  </a:path>
                  <a:path w="1464310" h="688975">
                    <a:moveTo>
                      <a:pt x="157454" y="338289"/>
                    </a:moveTo>
                    <a:lnTo>
                      <a:pt x="154520" y="336638"/>
                    </a:lnTo>
                    <a:lnTo>
                      <a:pt x="148247" y="333819"/>
                    </a:lnTo>
                    <a:lnTo>
                      <a:pt x="147612" y="334060"/>
                    </a:lnTo>
                    <a:lnTo>
                      <a:pt x="144843" y="334251"/>
                    </a:lnTo>
                    <a:lnTo>
                      <a:pt x="138849" y="336600"/>
                    </a:lnTo>
                    <a:lnTo>
                      <a:pt x="145872" y="340995"/>
                    </a:lnTo>
                    <a:lnTo>
                      <a:pt x="146304" y="341604"/>
                    </a:lnTo>
                    <a:lnTo>
                      <a:pt x="149834" y="341706"/>
                    </a:lnTo>
                    <a:lnTo>
                      <a:pt x="152920" y="341871"/>
                    </a:lnTo>
                    <a:lnTo>
                      <a:pt x="156552" y="341452"/>
                    </a:lnTo>
                    <a:lnTo>
                      <a:pt x="157454" y="338289"/>
                    </a:lnTo>
                    <a:close/>
                  </a:path>
                  <a:path w="1464310" h="688975">
                    <a:moveTo>
                      <a:pt x="202933" y="346138"/>
                    </a:moveTo>
                    <a:lnTo>
                      <a:pt x="201409" y="345211"/>
                    </a:lnTo>
                    <a:lnTo>
                      <a:pt x="199732" y="343636"/>
                    </a:lnTo>
                    <a:lnTo>
                      <a:pt x="197624" y="346837"/>
                    </a:lnTo>
                    <a:lnTo>
                      <a:pt x="195173" y="349389"/>
                    </a:lnTo>
                    <a:lnTo>
                      <a:pt x="194144" y="352361"/>
                    </a:lnTo>
                    <a:lnTo>
                      <a:pt x="196456" y="352348"/>
                    </a:lnTo>
                    <a:lnTo>
                      <a:pt x="198640" y="352488"/>
                    </a:lnTo>
                    <a:lnTo>
                      <a:pt x="200863" y="352577"/>
                    </a:lnTo>
                    <a:lnTo>
                      <a:pt x="201498" y="350583"/>
                    </a:lnTo>
                    <a:lnTo>
                      <a:pt x="202234" y="348627"/>
                    </a:lnTo>
                    <a:lnTo>
                      <a:pt x="202933" y="346138"/>
                    </a:lnTo>
                    <a:close/>
                  </a:path>
                  <a:path w="1464310" h="688975">
                    <a:moveTo>
                      <a:pt x="349783" y="203746"/>
                    </a:moveTo>
                    <a:lnTo>
                      <a:pt x="348170" y="200672"/>
                    </a:lnTo>
                    <a:lnTo>
                      <a:pt x="344055" y="199732"/>
                    </a:lnTo>
                    <a:lnTo>
                      <a:pt x="342696" y="200583"/>
                    </a:lnTo>
                    <a:lnTo>
                      <a:pt x="340372" y="202057"/>
                    </a:lnTo>
                    <a:lnTo>
                      <a:pt x="337896" y="204939"/>
                    </a:lnTo>
                    <a:lnTo>
                      <a:pt x="337527" y="208953"/>
                    </a:lnTo>
                    <a:lnTo>
                      <a:pt x="341477" y="210845"/>
                    </a:lnTo>
                    <a:lnTo>
                      <a:pt x="343598" y="212572"/>
                    </a:lnTo>
                    <a:lnTo>
                      <a:pt x="345338" y="211289"/>
                    </a:lnTo>
                    <a:lnTo>
                      <a:pt x="347599" y="210489"/>
                    </a:lnTo>
                    <a:lnTo>
                      <a:pt x="349161" y="206857"/>
                    </a:lnTo>
                    <a:lnTo>
                      <a:pt x="349783" y="203746"/>
                    </a:lnTo>
                    <a:close/>
                  </a:path>
                  <a:path w="1464310" h="688975">
                    <a:moveTo>
                      <a:pt x="428917" y="322922"/>
                    </a:moveTo>
                    <a:lnTo>
                      <a:pt x="418147" y="318465"/>
                    </a:lnTo>
                    <a:lnTo>
                      <a:pt x="413143" y="322859"/>
                    </a:lnTo>
                    <a:lnTo>
                      <a:pt x="415213" y="325170"/>
                    </a:lnTo>
                    <a:lnTo>
                      <a:pt x="417944" y="329755"/>
                    </a:lnTo>
                    <a:lnTo>
                      <a:pt x="422783" y="328333"/>
                    </a:lnTo>
                    <a:lnTo>
                      <a:pt x="425729" y="325221"/>
                    </a:lnTo>
                    <a:lnTo>
                      <a:pt x="428917" y="322922"/>
                    </a:lnTo>
                    <a:close/>
                  </a:path>
                  <a:path w="1464310" h="688975">
                    <a:moveTo>
                      <a:pt x="430288" y="167424"/>
                    </a:moveTo>
                    <a:lnTo>
                      <a:pt x="428091" y="165785"/>
                    </a:lnTo>
                    <a:lnTo>
                      <a:pt x="424497" y="162318"/>
                    </a:lnTo>
                    <a:lnTo>
                      <a:pt x="421055" y="165061"/>
                    </a:lnTo>
                    <a:lnTo>
                      <a:pt x="418719" y="168211"/>
                    </a:lnTo>
                    <a:lnTo>
                      <a:pt x="416318" y="171932"/>
                    </a:lnTo>
                    <a:lnTo>
                      <a:pt x="418312" y="173990"/>
                    </a:lnTo>
                    <a:lnTo>
                      <a:pt x="420166" y="176784"/>
                    </a:lnTo>
                    <a:lnTo>
                      <a:pt x="424167" y="173062"/>
                    </a:lnTo>
                    <a:lnTo>
                      <a:pt x="430288" y="167424"/>
                    </a:lnTo>
                    <a:close/>
                  </a:path>
                  <a:path w="1464310" h="688975">
                    <a:moveTo>
                      <a:pt x="474167" y="326758"/>
                    </a:moveTo>
                    <a:lnTo>
                      <a:pt x="472516" y="321233"/>
                    </a:lnTo>
                    <a:lnTo>
                      <a:pt x="470750" y="316915"/>
                    </a:lnTo>
                    <a:lnTo>
                      <a:pt x="468947" y="312674"/>
                    </a:lnTo>
                    <a:lnTo>
                      <a:pt x="468591" y="311835"/>
                    </a:lnTo>
                    <a:lnTo>
                      <a:pt x="467321" y="311378"/>
                    </a:lnTo>
                    <a:lnTo>
                      <a:pt x="465582" y="310083"/>
                    </a:lnTo>
                    <a:lnTo>
                      <a:pt x="464756" y="312216"/>
                    </a:lnTo>
                    <a:lnTo>
                      <a:pt x="471779" y="329971"/>
                    </a:lnTo>
                    <a:lnTo>
                      <a:pt x="473062" y="328599"/>
                    </a:lnTo>
                    <a:lnTo>
                      <a:pt x="474167" y="326758"/>
                    </a:lnTo>
                    <a:close/>
                  </a:path>
                  <a:path w="1464310" h="688975">
                    <a:moveTo>
                      <a:pt x="521462" y="9956"/>
                    </a:moveTo>
                    <a:lnTo>
                      <a:pt x="511721" y="330"/>
                    </a:lnTo>
                    <a:lnTo>
                      <a:pt x="509079" y="0"/>
                    </a:lnTo>
                    <a:lnTo>
                      <a:pt x="506069" y="1219"/>
                    </a:lnTo>
                    <a:lnTo>
                      <a:pt x="506260" y="4279"/>
                    </a:lnTo>
                    <a:lnTo>
                      <a:pt x="505942" y="6108"/>
                    </a:lnTo>
                    <a:lnTo>
                      <a:pt x="513003" y="6845"/>
                    </a:lnTo>
                    <a:lnTo>
                      <a:pt x="518972" y="12382"/>
                    </a:lnTo>
                    <a:lnTo>
                      <a:pt x="519772" y="11391"/>
                    </a:lnTo>
                    <a:lnTo>
                      <a:pt x="521462" y="9956"/>
                    </a:lnTo>
                    <a:close/>
                  </a:path>
                  <a:path w="1464310" h="688975">
                    <a:moveTo>
                      <a:pt x="525551" y="155054"/>
                    </a:moveTo>
                    <a:lnTo>
                      <a:pt x="522249" y="145224"/>
                    </a:lnTo>
                    <a:lnTo>
                      <a:pt x="517105" y="154698"/>
                    </a:lnTo>
                    <a:lnTo>
                      <a:pt x="512940" y="153822"/>
                    </a:lnTo>
                    <a:lnTo>
                      <a:pt x="512851" y="156121"/>
                    </a:lnTo>
                    <a:lnTo>
                      <a:pt x="511810" y="159156"/>
                    </a:lnTo>
                    <a:lnTo>
                      <a:pt x="516597" y="165531"/>
                    </a:lnTo>
                    <a:lnTo>
                      <a:pt x="519379" y="161925"/>
                    </a:lnTo>
                    <a:lnTo>
                      <a:pt x="521931" y="158750"/>
                    </a:lnTo>
                    <a:lnTo>
                      <a:pt x="525551" y="155054"/>
                    </a:lnTo>
                    <a:close/>
                  </a:path>
                  <a:path w="1464310" h="688975">
                    <a:moveTo>
                      <a:pt x="551446" y="131419"/>
                    </a:moveTo>
                    <a:lnTo>
                      <a:pt x="544690" y="127762"/>
                    </a:lnTo>
                    <a:lnTo>
                      <a:pt x="543966" y="129159"/>
                    </a:lnTo>
                    <a:lnTo>
                      <a:pt x="542061" y="128981"/>
                    </a:lnTo>
                    <a:lnTo>
                      <a:pt x="539597" y="127952"/>
                    </a:lnTo>
                    <a:lnTo>
                      <a:pt x="538353" y="128790"/>
                    </a:lnTo>
                    <a:lnTo>
                      <a:pt x="536067" y="130302"/>
                    </a:lnTo>
                    <a:lnTo>
                      <a:pt x="534517" y="132905"/>
                    </a:lnTo>
                    <a:lnTo>
                      <a:pt x="532650" y="135051"/>
                    </a:lnTo>
                    <a:lnTo>
                      <a:pt x="534784" y="135318"/>
                    </a:lnTo>
                    <a:lnTo>
                      <a:pt x="536930" y="135686"/>
                    </a:lnTo>
                    <a:lnTo>
                      <a:pt x="540385" y="135915"/>
                    </a:lnTo>
                    <a:lnTo>
                      <a:pt x="541845" y="135966"/>
                    </a:lnTo>
                    <a:lnTo>
                      <a:pt x="545884" y="134289"/>
                    </a:lnTo>
                    <a:lnTo>
                      <a:pt x="548640" y="132791"/>
                    </a:lnTo>
                    <a:lnTo>
                      <a:pt x="551446" y="131419"/>
                    </a:lnTo>
                    <a:close/>
                  </a:path>
                  <a:path w="1464310" h="688975">
                    <a:moveTo>
                      <a:pt x="553694" y="76454"/>
                    </a:moveTo>
                    <a:lnTo>
                      <a:pt x="548932" y="69824"/>
                    </a:lnTo>
                    <a:lnTo>
                      <a:pt x="547243" y="73240"/>
                    </a:lnTo>
                    <a:lnTo>
                      <a:pt x="544931" y="76517"/>
                    </a:lnTo>
                    <a:lnTo>
                      <a:pt x="544131" y="80137"/>
                    </a:lnTo>
                    <a:lnTo>
                      <a:pt x="543712" y="82016"/>
                    </a:lnTo>
                    <a:lnTo>
                      <a:pt x="545973" y="84493"/>
                    </a:lnTo>
                    <a:lnTo>
                      <a:pt x="547014" y="86702"/>
                    </a:lnTo>
                    <a:lnTo>
                      <a:pt x="553694" y="76454"/>
                    </a:lnTo>
                    <a:close/>
                  </a:path>
                  <a:path w="1464310" h="688975">
                    <a:moveTo>
                      <a:pt x="568159" y="300774"/>
                    </a:moveTo>
                    <a:lnTo>
                      <a:pt x="564222" y="298132"/>
                    </a:lnTo>
                    <a:lnTo>
                      <a:pt x="562178" y="295744"/>
                    </a:lnTo>
                    <a:lnTo>
                      <a:pt x="560197" y="298348"/>
                    </a:lnTo>
                    <a:lnTo>
                      <a:pt x="557733" y="300736"/>
                    </a:lnTo>
                    <a:lnTo>
                      <a:pt x="555955" y="304825"/>
                    </a:lnTo>
                    <a:lnTo>
                      <a:pt x="558076" y="307124"/>
                    </a:lnTo>
                    <a:lnTo>
                      <a:pt x="559816" y="310502"/>
                    </a:lnTo>
                    <a:lnTo>
                      <a:pt x="563537" y="307174"/>
                    </a:lnTo>
                    <a:lnTo>
                      <a:pt x="567499" y="305257"/>
                    </a:lnTo>
                    <a:lnTo>
                      <a:pt x="568159" y="300774"/>
                    </a:lnTo>
                    <a:close/>
                  </a:path>
                  <a:path w="1464310" h="688975">
                    <a:moveTo>
                      <a:pt x="590092" y="153720"/>
                    </a:moveTo>
                    <a:lnTo>
                      <a:pt x="589394" y="150736"/>
                    </a:lnTo>
                    <a:lnTo>
                      <a:pt x="589521" y="148247"/>
                    </a:lnTo>
                    <a:lnTo>
                      <a:pt x="587629" y="149059"/>
                    </a:lnTo>
                    <a:lnTo>
                      <a:pt x="585355" y="149453"/>
                    </a:lnTo>
                    <a:lnTo>
                      <a:pt x="581558" y="153022"/>
                    </a:lnTo>
                    <a:lnTo>
                      <a:pt x="579526" y="155727"/>
                    </a:lnTo>
                    <a:lnTo>
                      <a:pt x="575056" y="162356"/>
                    </a:lnTo>
                    <a:lnTo>
                      <a:pt x="576351" y="164706"/>
                    </a:lnTo>
                    <a:lnTo>
                      <a:pt x="580948" y="165303"/>
                    </a:lnTo>
                    <a:lnTo>
                      <a:pt x="581164" y="165138"/>
                    </a:lnTo>
                    <a:lnTo>
                      <a:pt x="583831" y="162013"/>
                    </a:lnTo>
                    <a:lnTo>
                      <a:pt x="586955" y="159143"/>
                    </a:lnTo>
                    <a:lnTo>
                      <a:pt x="588987" y="155638"/>
                    </a:lnTo>
                    <a:lnTo>
                      <a:pt x="590092" y="153720"/>
                    </a:lnTo>
                    <a:close/>
                  </a:path>
                  <a:path w="1464310" h="688975">
                    <a:moveTo>
                      <a:pt x="606399" y="332841"/>
                    </a:moveTo>
                    <a:lnTo>
                      <a:pt x="602957" y="328104"/>
                    </a:lnTo>
                    <a:lnTo>
                      <a:pt x="601675" y="329895"/>
                    </a:lnTo>
                    <a:lnTo>
                      <a:pt x="600125" y="331558"/>
                    </a:lnTo>
                    <a:lnTo>
                      <a:pt x="599224" y="333527"/>
                    </a:lnTo>
                    <a:lnTo>
                      <a:pt x="598449" y="335229"/>
                    </a:lnTo>
                    <a:lnTo>
                      <a:pt x="597750" y="337477"/>
                    </a:lnTo>
                    <a:lnTo>
                      <a:pt x="598995" y="341833"/>
                    </a:lnTo>
                    <a:lnTo>
                      <a:pt x="600735" y="344258"/>
                    </a:lnTo>
                    <a:lnTo>
                      <a:pt x="602068" y="346798"/>
                    </a:lnTo>
                    <a:lnTo>
                      <a:pt x="603135" y="344462"/>
                    </a:lnTo>
                    <a:lnTo>
                      <a:pt x="604393" y="342201"/>
                    </a:lnTo>
                    <a:lnTo>
                      <a:pt x="605840" y="337985"/>
                    </a:lnTo>
                    <a:lnTo>
                      <a:pt x="605891" y="335978"/>
                    </a:lnTo>
                    <a:lnTo>
                      <a:pt x="606399" y="332841"/>
                    </a:lnTo>
                    <a:close/>
                  </a:path>
                  <a:path w="1464310" h="688975">
                    <a:moveTo>
                      <a:pt x="698995" y="375818"/>
                    </a:moveTo>
                    <a:lnTo>
                      <a:pt x="698309" y="372097"/>
                    </a:lnTo>
                    <a:lnTo>
                      <a:pt x="698309" y="366826"/>
                    </a:lnTo>
                    <a:lnTo>
                      <a:pt x="697204" y="366623"/>
                    </a:lnTo>
                    <a:lnTo>
                      <a:pt x="692861" y="364883"/>
                    </a:lnTo>
                    <a:lnTo>
                      <a:pt x="690410" y="368185"/>
                    </a:lnTo>
                    <a:lnTo>
                      <a:pt x="689813" y="371792"/>
                    </a:lnTo>
                    <a:lnTo>
                      <a:pt x="689813" y="377558"/>
                    </a:lnTo>
                    <a:lnTo>
                      <a:pt x="691235" y="380212"/>
                    </a:lnTo>
                    <a:lnTo>
                      <a:pt x="692048" y="382866"/>
                    </a:lnTo>
                    <a:lnTo>
                      <a:pt x="692238" y="383057"/>
                    </a:lnTo>
                    <a:lnTo>
                      <a:pt x="694270" y="381762"/>
                    </a:lnTo>
                    <a:lnTo>
                      <a:pt x="697534" y="380809"/>
                    </a:lnTo>
                    <a:lnTo>
                      <a:pt x="698042" y="379056"/>
                    </a:lnTo>
                    <a:lnTo>
                      <a:pt x="698995" y="375818"/>
                    </a:lnTo>
                    <a:close/>
                  </a:path>
                  <a:path w="1464310" h="688975">
                    <a:moveTo>
                      <a:pt x="766724" y="341528"/>
                    </a:moveTo>
                    <a:lnTo>
                      <a:pt x="764222" y="340804"/>
                    </a:lnTo>
                    <a:lnTo>
                      <a:pt x="760349" y="338747"/>
                    </a:lnTo>
                    <a:lnTo>
                      <a:pt x="759472" y="339636"/>
                    </a:lnTo>
                    <a:lnTo>
                      <a:pt x="756742" y="342430"/>
                    </a:lnTo>
                    <a:lnTo>
                      <a:pt x="754862" y="346202"/>
                    </a:lnTo>
                    <a:lnTo>
                      <a:pt x="752970" y="350735"/>
                    </a:lnTo>
                    <a:lnTo>
                      <a:pt x="755243" y="352704"/>
                    </a:lnTo>
                    <a:lnTo>
                      <a:pt x="757110" y="355231"/>
                    </a:lnTo>
                    <a:lnTo>
                      <a:pt x="758634" y="352793"/>
                    </a:lnTo>
                    <a:lnTo>
                      <a:pt x="759561" y="351383"/>
                    </a:lnTo>
                    <a:lnTo>
                      <a:pt x="761238" y="348589"/>
                    </a:lnTo>
                    <a:lnTo>
                      <a:pt x="761898" y="347129"/>
                    </a:lnTo>
                    <a:lnTo>
                      <a:pt x="764019" y="344335"/>
                    </a:lnTo>
                    <a:lnTo>
                      <a:pt x="765429" y="342963"/>
                    </a:lnTo>
                    <a:lnTo>
                      <a:pt x="766724" y="341528"/>
                    </a:lnTo>
                    <a:close/>
                  </a:path>
                  <a:path w="1464310" h="688975">
                    <a:moveTo>
                      <a:pt x="772083" y="472097"/>
                    </a:moveTo>
                    <a:lnTo>
                      <a:pt x="767994" y="468096"/>
                    </a:lnTo>
                    <a:lnTo>
                      <a:pt x="763917" y="464451"/>
                    </a:lnTo>
                    <a:lnTo>
                      <a:pt x="759256" y="460222"/>
                    </a:lnTo>
                    <a:lnTo>
                      <a:pt x="758012" y="462114"/>
                    </a:lnTo>
                    <a:lnTo>
                      <a:pt x="756678" y="463257"/>
                    </a:lnTo>
                    <a:lnTo>
                      <a:pt x="756031" y="468464"/>
                    </a:lnTo>
                    <a:lnTo>
                      <a:pt x="766229" y="476427"/>
                    </a:lnTo>
                    <a:lnTo>
                      <a:pt x="770826" y="474560"/>
                    </a:lnTo>
                    <a:lnTo>
                      <a:pt x="772083" y="472097"/>
                    </a:lnTo>
                    <a:close/>
                  </a:path>
                  <a:path w="1464310" h="688975">
                    <a:moveTo>
                      <a:pt x="852830" y="546582"/>
                    </a:moveTo>
                    <a:lnTo>
                      <a:pt x="849464" y="544080"/>
                    </a:lnTo>
                    <a:lnTo>
                      <a:pt x="847039" y="541769"/>
                    </a:lnTo>
                    <a:lnTo>
                      <a:pt x="839050" y="547217"/>
                    </a:lnTo>
                    <a:lnTo>
                      <a:pt x="846582" y="554456"/>
                    </a:lnTo>
                    <a:lnTo>
                      <a:pt x="848664" y="552069"/>
                    </a:lnTo>
                    <a:lnTo>
                      <a:pt x="851090" y="549859"/>
                    </a:lnTo>
                    <a:lnTo>
                      <a:pt x="852830" y="546582"/>
                    </a:lnTo>
                    <a:close/>
                  </a:path>
                  <a:path w="1464310" h="688975">
                    <a:moveTo>
                      <a:pt x="855992" y="656424"/>
                    </a:moveTo>
                    <a:lnTo>
                      <a:pt x="855649" y="653503"/>
                    </a:lnTo>
                    <a:lnTo>
                      <a:pt x="852500" y="654202"/>
                    </a:lnTo>
                    <a:lnTo>
                      <a:pt x="848436" y="653973"/>
                    </a:lnTo>
                    <a:lnTo>
                      <a:pt x="846493" y="655904"/>
                    </a:lnTo>
                    <a:lnTo>
                      <a:pt x="844791" y="657606"/>
                    </a:lnTo>
                    <a:lnTo>
                      <a:pt x="845121" y="661733"/>
                    </a:lnTo>
                    <a:lnTo>
                      <a:pt x="845299" y="665734"/>
                    </a:lnTo>
                    <a:lnTo>
                      <a:pt x="847432" y="667054"/>
                    </a:lnTo>
                    <a:lnTo>
                      <a:pt x="849452" y="667473"/>
                    </a:lnTo>
                    <a:lnTo>
                      <a:pt x="850722" y="665721"/>
                    </a:lnTo>
                    <a:lnTo>
                      <a:pt x="853008" y="661936"/>
                    </a:lnTo>
                    <a:lnTo>
                      <a:pt x="854456" y="659168"/>
                    </a:lnTo>
                    <a:lnTo>
                      <a:pt x="855992" y="656424"/>
                    </a:lnTo>
                    <a:close/>
                  </a:path>
                  <a:path w="1464310" h="688975">
                    <a:moveTo>
                      <a:pt x="890473" y="360019"/>
                    </a:moveTo>
                    <a:lnTo>
                      <a:pt x="889711" y="354914"/>
                    </a:lnTo>
                    <a:lnTo>
                      <a:pt x="888619" y="353542"/>
                    </a:lnTo>
                    <a:lnTo>
                      <a:pt x="887945" y="353517"/>
                    </a:lnTo>
                    <a:lnTo>
                      <a:pt x="886802" y="353491"/>
                    </a:lnTo>
                    <a:lnTo>
                      <a:pt x="885393" y="354114"/>
                    </a:lnTo>
                    <a:lnTo>
                      <a:pt x="882345" y="356844"/>
                    </a:lnTo>
                    <a:lnTo>
                      <a:pt x="880503" y="359168"/>
                    </a:lnTo>
                    <a:lnTo>
                      <a:pt x="876642" y="362661"/>
                    </a:lnTo>
                    <a:lnTo>
                      <a:pt x="874674" y="363893"/>
                    </a:lnTo>
                    <a:lnTo>
                      <a:pt x="872832" y="365264"/>
                    </a:lnTo>
                    <a:lnTo>
                      <a:pt x="877595" y="367385"/>
                    </a:lnTo>
                    <a:lnTo>
                      <a:pt x="883805" y="367271"/>
                    </a:lnTo>
                    <a:lnTo>
                      <a:pt x="890473" y="360019"/>
                    </a:lnTo>
                    <a:close/>
                  </a:path>
                  <a:path w="1464310" h="688975">
                    <a:moveTo>
                      <a:pt x="906678" y="557250"/>
                    </a:moveTo>
                    <a:lnTo>
                      <a:pt x="906513" y="551675"/>
                    </a:lnTo>
                    <a:lnTo>
                      <a:pt x="897369" y="547700"/>
                    </a:lnTo>
                    <a:lnTo>
                      <a:pt x="892213" y="550545"/>
                    </a:lnTo>
                    <a:lnTo>
                      <a:pt x="891044" y="551192"/>
                    </a:lnTo>
                    <a:lnTo>
                      <a:pt x="890930" y="553770"/>
                    </a:lnTo>
                    <a:lnTo>
                      <a:pt x="890320" y="555447"/>
                    </a:lnTo>
                    <a:lnTo>
                      <a:pt x="894727" y="556869"/>
                    </a:lnTo>
                    <a:lnTo>
                      <a:pt x="899109" y="558482"/>
                    </a:lnTo>
                    <a:lnTo>
                      <a:pt x="904481" y="559752"/>
                    </a:lnTo>
                    <a:lnTo>
                      <a:pt x="905878" y="557872"/>
                    </a:lnTo>
                    <a:lnTo>
                      <a:pt x="906678" y="557250"/>
                    </a:lnTo>
                    <a:close/>
                  </a:path>
                  <a:path w="1464310" h="688975">
                    <a:moveTo>
                      <a:pt x="926719" y="164198"/>
                    </a:moveTo>
                    <a:lnTo>
                      <a:pt x="926058" y="161734"/>
                    </a:lnTo>
                    <a:lnTo>
                      <a:pt x="921283" y="157670"/>
                    </a:lnTo>
                    <a:lnTo>
                      <a:pt x="912456" y="158419"/>
                    </a:lnTo>
                    <a:lnTo>
                      <a:pt x="908392" y="164020"/>
                    </a:lnTo>
                    <a:lnTo>
                      <a:pt x="908799" y="166497"/>
                    </a:lnTo>
                    <a:lnTo>
                      <a:pt x="908545" y="168478"/>
                    </a:lnTo>
                    <a:lnTo>
                      <a:pt x="910221" y="168376"/>
                    </a:lnTo>
                    <a:lnTo>
                      <a:pt x="912037" y="168643"/>
                    </a:lnTo>
                    <a:lnTo>
                      <a:pt x="915974" y="167246"/>
                    </a:lnTo>
                    <a:lnTo>
                      <a:pt x="918197" y="165849"/>
                    </a:lnTo>
                    <a:lnTo>
                      <a:pt x="920496" y="164680"/>
                    </a:lnTo>
                    <a:lnTo>
                      <a:pt x="921372" y="166636"/>
                    </a:lnTo>
                    <a:lnTo>
                      <a:pt x="923124" y="165912"/>
                    </a:lnTo>
                    <a:lnTo>
                      <a:pt x="924928" y="165303"/>
                    </a:lnTo>
                    <a:lnTo>
                      <a:pt x="926719" y="164198"/>
                    </a:lnTo>
                    <a:close/>
                  </a:path>
                  <a:path w="1464310" h="688975">
                    <a:moveTo>
                      <a:pt x="933729" y="466737"/>
                    </a:moveTo>
                    <a:lnTo>
                      <a:pt x="924610" y="455790"/>
                    </a:lnTo>
                    <a:lnTo>
                      <a:pt x="919492" y="470471"/>
                    </a:lnTo>
                    <a:lnTo>
                      <a:pt x="921829" y="472909"/>
                    </a:lnTo>
                    <a:lnTo>
                      <a:pt x="933729" y="466737"/>
                    </a:lnTo>
                    <a:close/>
                  </a:path>
                  <a:path w="1464310" h="688975">
                    <a:moveTo>
                      <a:pt x="941844" y="622744"/>
                    </a:moveTo>
                    <a:lnTo>
                      <a:pt x="939863" y="621893"/>
                    </a:lnTo>
                    <a:lnTo>
                      <a:pt x="937920" y="620433"/>
                    </a:lnTo>
                    <a:lnTo>
                      <a:pt x="935621" y="623697"/>
                    </a:lnTo>
                    <a:lnTo>
                      <a:pt x="932256" y="626414"/>
                    </a:lnTo>
                    <a:lnTo>
                      <a:pt x="932014" y="629399"/>
                    </a:lnTo>
                    <a:lnTo>
                      <a:pt x="931786" y="632307"/>
                    </a:lnTo>
                    <a:lnTo>
                      <a:pt x="934618" y="635558"/>
                    </a:lnTo>
                    <a:lnTo>
                      <a:pt x="936574" y="638784"/>
                    </a:lnTo>
                    <a:lnTo>
                      <a:pt x="939647" y="638098"/>
                    </a:lnTo>
                    <a:lnTo>
                      <a:pt x="940689" y="632879"/>
                    </a:lnTo>
                    <a:lnTo>
                      <a:pt x="941387" y="628154"/>
                    </a:lnTo>
                    <a:lnTo>
                      <a:pt x="941844" y="622744"/>
                    </a:lnTo>
                    <a:close/>
                  </a:path>
                  <a:path w="1464310" h="688975">
                    <a:moveTo>
                      <a:pt x="951039" y="123672"/>
                    </a:moveTo>
                    <a:lnTo>
                      <a:pt x="948182" y="121602"/>
                    </a:lnTo>
                    <a:lnTo>
                      <a:pt x="945464" y="119253"/>
                    </a:lnTo>
                    <a:lnTo>
                      <a:pt x="942441" y="117551"/>
                    </a:lnTo>
                    <a:lnTo>
                      <a:pt x="936752" y="119735"/>
                    </a:lnTo>
                    <a:lnTo>
                      <a:pt x="933881" y="120802"/>
                    </a:lnTo>
                    <a:lnTo>
                      <a:pt x="937387" y="123113"/>
                    </a:lnTo>
                    <a:lnTo>
                      <a:pt x="941031" y="125298"/>
                    </a:lnTo>
                    <a:lnTo>
                      <a:pt x="946429" y="127558"/>
                    </a:lnTo>
                    <a:lnTo>
                      <a:pt x="948766" y="126276"/>
                    </a:lnTo>
                    <a:lnTo>
                      <a:pt x="950747" y="125882"/>
                    </a:lnTo>
                    <a:lnTo>
                      <a:pt x="951039" y="123672"/>
                    </a:lnTo>
                    <a:close/>
                  </a:path>
                  <a:path w="1464310" h="688975">
                    <a:moveTo>
                      <a:pt x="953554" y="604558"/>
                    </a:moveTo>
                    <a:lnTo>
                      <a:pt x="950163" y="602907"/>
                    </a:lnTo>
                    <a:lnTo>
                      <a:pt x="946061" y="599173"/>
                    </a:lnTo>
                    <a:lnTo>
                      <a:pt x="940104" y="601357"/>
                    </a:lnTo>
                    <a:lnTo>
                      <a:pt x="937742" y="605942"/>
                    </a:lnTo>
                    <a:lnTo>
                      <a:pt x="934910" y="609549"/>
                    </a:lnTo>
                    <a:lnTo>
                      <a:pt x="936421" y="611174"/>
                    </a:lnTo>
                    <a:lnTo>
                      <a:pt x="937158" y="612178"/>
                    </a:lnTo>
                    <a:lnTo>
                      <a:pt x="938415" y="611606"/>
                    </a:lnTo>
                    <a:lnTo>
                      <a:pt x="939317" y="611454"/>
                    </a:lnTo>
                    <a:lnTo>
                      <a:pt x="943025" y="607656"/>
                    </a:lnTo>
                    <a:lnTo>
                      <a:pt x="946073" y="604253"/>
                    </a:lnTo>
                    <a:lnTo>
                      <a:pt x="950798" y="608609"/>
                    </a:lnTo>
                    <a:lnTo>
                      <a:pt x="953554" y="604558"/>
                    </a:lnTo>
                    <a:close/>
                  </a:path>
                  <a:path w="1464310" h="688975">
                    <a:moveTo>
                      <a:pt x="977404" y="162204"/>
                    </a:moveTo>
                    <a:lnTo>
                      <a:pt x="971219" y="156997"/>
                    </a:lnTo>
                    <a:lnTo>
                      <a:pt x="963244" y="162547"/>
                    </a:lnTo>
                    <a:lnTo>
                      <a:pt x="970572" y="169659"/>
                    </a:lnTo>
                    <a:lnTo>
                      <a:pt x="977404" y="162204"/>
                    </a:lnTo>
                    <a:close/>
                  </a:path>
                  <a:path w="1464310" h="688975">
                    <a:moveTo>
                      <a:pt x="987031" y="351282"/>
                    </a:moveTo>
                    <a:lnTo>
                      <a:pt x="984389" y="348538"/>
                    </a:lnTo>
                    <a:lnTo>
                      <a:pt x="983208" y="346621"/>
                    </a:lnTo>
                    <a:lnTo>
                      <a:pt x="980008" y="350494"/>
                    </a:lnTo>
                    <a:lnTo>
                      <a:pt x="976655" y="354291"/>
                    </a:lnTo>
                    <a:lnTo>
                      <a:pt x="973759" y="358394"/>
                    </a:lnTo>
                    <a:lnTo>
                      <a:pt x="973366" y="358965"/>
                    </a:lnTo>
                    <a:lnTo>
                      <a:pt x="975194" y="361111"/>
                    </a:lnTo>
                    <a:lnTo>
                      <a:pt x="977265" y="364756"/>
                    </a:lnTo>
                    <a:lnTo>
                      <a:pt x="981214" y="359613"/>
                    </a:lnTo>
                    <a:lnTo>
                      <a:pt x="984351" y="356222"/>
                    </a:lnTo>
                    <a:lnTo>
                      <a:pt x="987031" y="351282"/>
                    </a:lnTo>
                    <a:close/>
                  </a:path>
                  <a:path w="1464310" h="688975">
                    <a:moveTo>
                      <a:pt x="998004" y="492048"/>
                    </a:moveTo>
                    <a:lnTo>
                      <a:pt x="996099" y="490969"/>
                    </a:lnTo>
                    <a:lnTo>
                      <a:pt x="995121" y="490093"/>
                    </a:lnTo>
                    <a:lnTo>
                      <a:pt x="989901" y="495973"/>
                    </a:lnTo>
                    <a:lnTo>
                      <a:pt x="982751" y="494093"/>
                    </a:lnTo>
                    <a:lnTo>
                      <a:pt x="984885" y="504228"/>
                    </a:lnTo>
                    <a:lnTo>
                      <a:pt x="985240" y="504710"/>
                    </a:lnTo>
                    <a:lnTo>
                      <a:pt x="988580" y="503402"/>
                    </a:lnTo>
                    <a:lnTo>
                      <a:pt x="992441" y="502729"/>
                    </a:lnTo>
                    <a:lnTo>
                      <a:pt x="996924" y="499021"/>
                    </a:lnTo>
                    <a:lnTo>
                      <a:pt x="997331" y="495477"/>
                    </a:lnTo>
                    <a:lnTo>
                      <a:pt x="997877" y="492721"/>
                    </a:lnTo>
                    <a:lnTo>
                      <a:pt x="998004" y="492048"/>
                    </a:lnTo>
                    <a:close/>
                  </a:path>
                  <a:path w="1464310" h="688975">
                    <a:moveTo>
                      <a:pt x="1022350" y="248170"/>
                    </a:moveTo>
                    <a:lnTo>
                      <a:pt x="1016812" y="240804"/>
                    </a:lnTo>
                    <a:lnTo>
                      <a:pt x="1014869" y="241020"/>
                    </a:lnTo>
                    <a:lnTo>
                      <a:pt x="1011428" y="240855"/>
                    </a:lnTo>
                    <a:lnTo>
                      <a:pt x="1011224" y="241554"/>
                    </a:lnTo>
                    <a:lnTo>
                      <a:pt x="1010221" y="245224"/>
                    </a:lnTo>
                    <a:lnTo>
                      <a:pt x="1010056" y="249123"/>
                    </a:lnTo>
                    <a:lnTo>
                      <a:pt x="1009599" y="252920"/>
                    </a:lnTo>
                    <a:lnTo>
                      <a:pt x="1012177" y="252958"/>
                    </a:lnTo>
                    <a:lnTo>
                      <a:pt x="1014971" y="253631"/>
                    </a:lnTo>
                    <a:lnTo>
                      <a:pt x="1019251" y="252133"/>
                    </a:lnTo>
                    <a:lnTo>
                      <a:pt x="1020673" y="249783"/>
                    </a:lnTo>
                    <a:lnTo>
                      <a:pt x="1022350" y="248170"/>
                    </a:lnTo>
                    <a:close/>
                  </a:path>
                  <a:path w="1464310" h="688975">
                    <a:moveTo>
                      <a:pt x="1024369" y="525526"/>
                    </a:moveTo>
                    <a:lnTo>
                      <a:pt x="1022781" y="524167"/>
                    </a:lnTo>
                    <a:lnTo>
                      <a:pt x="1021054" y="522922"/>
                    </a:lnTo>
                    <a:lnTo>
                      <a:pt x="1018882" y="520509"/>
                    </a:lnTo>
                    <a:lnTo>
                      <a:pt x="1018832" y="518972"/>
                    </a:lnTo>
                    <a:lnTo>
                      <a:pt x="1017104" y="516928"/>
                    </a:lnTo>
                    <a:lnTo>
                      <a:pt x="1015631" y="515277"/>
                    </a:lnTo>
                    <a:lnTo>
                      <a:pt x="1014603" y="515429"/>
                    </a:lnTo>
                    <a:lnTo>
                      <a:pt x="1013320" y="515632"/>
                    </a:lnTo>
                    <a:lnTo>
                      <a:pt x="1011859" y="517220"/>
                    </a:lnTo>
                    <a:lnTo>
                      <a:pt x="1008900" y="523392"/>
                    </a:lnTo>
                    <a:lnTo>
                      <a:pt x="1011986" y="527532"/>
                    </a:lnTo>
                    <a:lnTo>
                      <a:pt x="1019632" y="527735"/>
                    </a:lnTo>
                    <a:lnTo>
                      <a:pt x="1024369" y="525526"/>
                    </a:lnTo>
                    <a:close/>
                  </a:path>
                  <a:path w="1464310" h="688975">
                    <a:moveTo>
                      <a:pt x="1036066" y="606361"/>
                    </a:moveTo>
                    <a:lnTo>
                      <a:pt x="1034440" y="606094"/>
                    </a:lnTo>
                    <a:lnTo>
                      <a:pt x="1032776" y="605459"/>
                    </a:lnTo>
                    <a:lnTo>
                      <a:pt x="1028306" y="605955"/>
                    </a:lnTo>
                    <a:lnTo>
                      <a:pt x="1025385" y="606488"/>
                    </a:lnTo>
                    <a:lnTo>
                      <a:pt x="1020318" y="608164"/>
                    </a:lnTo>
                    <a:lnTo>
                      <a:pt x="1018235" y="609612"/>
                    </a:lnTo>
                    <a:lnTo>
                      <a:pt x="1016050" y="610755"/>
                    </a:lnTo>
                    <a:lnTo>
                      <a:pt x="1021892" y="615429"/>
                    </a:lnTo>
                    <a:lnTo>
                      <a:pt x="1026553" y="613524"/>
                    </a:lnTo>
                    <a:lnTo>
                      <a:pt x="1030439" y="612190"/>
                    </a:lnTo>
                    <a:lnTo>
                      <a:pt x="1034059" y="610323"/>
                    </a:lnTo>
                    <a:lnTo>
                      <a:pt x="1035126" y="609765"/>
                    </a:lnTo>
                    <a:lnTo>
                      <a:pt x="1035418" y="607720"/>
                    </a:lnTo>
                    <a:lnTo>
                      <a:pt x="1036066" y="606361"/>
                    </a:lnTo>
                    <a:close/>
                  </a:path>
                  <a:path w="1464310" h="688975">
                    <a:moveTo>
                      <a:pt x="1054823" y="337223"/>
                    </a:moveTo>
                    <a:lnTo>
                      <a:pt x="1051382" y="335241"/>
                    </a:lnTo>
                    <a:lnTo>
                      <a:pt x="1048054" y="333019"/>
                    </a:lnTo>
                    <a:lnTo>
                      <a:pt x="1043863" y="331330"/>
                    </a:lnTo>
                    <a:lnTo>
                      <a:pt x="1040485" y="335153"/>
                    </a:lnTo>
                    <a:lnTo>
                      <a:pt x="1040853" y="336321"/>
                    </a:lnTo>
                    <a:lnTo>
                      <a:pt x="1041666" y="338899"/>
                    </a:lnTo>
                    <a:lnTo>
                      <a:pt x="1044054" y="340995"/>
                    </a:lnTo>
                    <a:lnTo>
                      <a:pt x="1047115" y="345020"/>
                    </a:lnTo>
                    <a:lnTo>
                      <a:pt x="1054823" y="337223"/>
                    </a:lnTo>
                    <a:close/>
                  </a:path>
                  <a:path w="1464310" h="688975">
                    <a:moveTo>
                      <a:pt x="1076591" y="467512"/>
                    </a:moveTo>
                    <a:lnTo>
                      <a:pt x="1074216" y="466178"/>
                    </a:lnTo>
                    <a:lnTo>
                      <a:pt x="1072019" y="464375"/>
                    </a:lnTo>
                    <a:lnTo>
                      <a:pt x="1071499" y="464756"/>
                    </a:lnTo>
                    <a:lnTo>
                      <a:pt x="1067892" y="467550"/>
                    </a:lnTo>
                    <a:lnTo>
                      <a:pt x="1064615" y="470814"/>
                    </a:lnTo>
                    <a:lnTo>
                      <a:pt x="1061224" y="473900"/>
                    </a:lnTo>
                    <a:lnTo>
                      <a:pt x="1064107" y="475475"/>
                    </a:lnTo>
                    <a:lnTo>
                      <a:pt x="1068628" y="479056"/>
                    </a:lnTo>
                    <a:lnTo>
                      <a:pt x="1072451" y="475881"/>
                    </a:lnTo>
                    <a:lnTo>
                      <a:pt x="1073988" y="471817"/>
                    </a:lnTo>
                    <a:lnTo>
                      <a:pt x="1076591" y="467512"/>
                    </a:lnTo>
                    <a:close/>
                  </a:path>
                  <a:path w="1464310" h="688975">
                    <a:moveTo>
                      <a:pt x="1077696" y="217716"/>
                    </a:moveTo>
                    <a:lnTo>
                      <a:pt x="1076718" y="214858"/>
                    </a:lnTo>
                    <a:lnTo>
                      <a:pt x="1074902" y="213398"/>
                    </a:lnTo>
                    <a:lnTo>
                      <a:pt x="1072705" y="213956"/>
                    </a:lnTo>
                    <a:lnTo>
                      <a:pt x="1064615" y="218033"/>
                    </a:lnTo>
                    <a:lnTo>
                      <a:pt x="1062913" y="223913"/>
                    </a:lnTo>
                    <a:lnTo>
                      <a:pt x="1064145" y="231025"/>
                    </a:lnTo>
                    <a:lnTo>
                      <a:pt x="1068578" y="226847"/>
                    </a:lnTo>
                    <a:lnTo>
                      <a:pt x="1073048" y="222758"/>
                    </a:lnTo>
                    <a:lnTo>
                      <a:pt x="1077696" y="217716"/>
                    </a:lnTo>
                    <a:close/>
                  </a:path>
                  <a:path w="1464310" h="688975">
                    <a:moveTo>
                      <a:pt x="1079842" y="139153"/>
                    </a:moveTo>
                    <a:lnTo>
                      <a:pt x="1078115" y="136817"/>
                    </a:lnTo>
                    <a:lnTo>
                      <a:pt x="1076147" y="133896"/>
                    </a:lnTo>
                    <a:lnTo>
                      <a:pt x="1072070" y="136359"/>
                    </a:lnTo>
                    <a:lnTo>
                      <a:pt x="1068324" y="139052"/>
                    </a:lnTo>
                    <a:lnTo>
                      <a:pt x="1064552" y="141693"/>
                    </a:lnTo>
                    <a:lnTo>
                      <a:pt x="1067587" y="143687"/>
                    </a:lnTo>
                    <a:lnTo>
                      <a:pt x="1070495" y="146837"/>
                    </a:lnTo>
                    <a:lnTo>
                      <a:pt x="1073708" y="147193"/>
                    </a:lnTo>
                    <a:lnTo>
                      <a:pt x="1075309" y="147370"/>
                    </a:lnTo>
                    <a:lnTo>
                      <a:pt x="1077480" y="142430"/>
                    </a:lnTo>
                    <a:lnTo>
                      <a:pt x="1079842" y="139153"/>
                    </a:lnTo>
                    <a:close/>
                  </a:path>
                  <a:path w="1464310" h="688975">
                    <a:moveTo>
                      <a:pt x="1083068" y="630910"/>
                    </a:moveTo>
                    <a:lnTo>
                      <a:pt x="1082725" y="627722"/>
                    </a:lnTo>
                    <a:lnTo>
                      <a:pt x="1082319" y="623951"/>
                    </a:lnTo>
                    <a:lnTo>
                      <a:pt x="1079080" y="620483"/>
                    </a:lnTo>
                    <a:lnTo>
                      <a:pt x="1077074" y="616889"/>
                    </a:lnTo>
                    <a:lnTo>
                      <a:pt x="1067117" y="624103"/>
                    </a:lnTo>
                    <a:lnTo>
                      <a:pt x="1079246" y="630694"/>
                    </a:lnTo>
                    <a:lnTo>
                      <a:pt x="1083068" y="630910"/>
                    </a:lnTo>
                    <a:close/>
                  </a:path>
                  <a:path w="1464310" h="688975">
                    <a:moveTo>
                      <a:pt x="1093406" y="593090"/>
                    </a:moveTo>
                    <a:lnTo>
                      <a:pt x="1093089" y="586613"/>
                    </a:lnTo>
                    <a:lnTo>
                      <a:pt x="1089520" y="583552"/>
                    </a:lnTo>
                    <a:lnTo>
                      <a:pt x="1087450" y="580415"/>
                    </a:lnTo>
                    <a:lnTo>
                      <a:pt x="1084922" y="580732"/>
                    </a:lnTo>
                    <a:lnTo>
                      <a:pt x="1084491" y="582599"/>
                    </a:lnTo>
                    <a:lnTo>
                      <a:pt x="1083678" y="584466"/>
                    </a:lnTo>
                    <a:lnTo>
                      <a:pt x="1083843" y="589521"/>
                    </a:lnTo>
                    <a:lnTo>
                      <a:pt x="1084224" y="592797"/>
                    </a:lnTo>
                    <a:lnTo>
                      <a:pt x="1085494" y="597395"/>
                    </a:lnTo>
                    <a:lnTo>
                      <a:pt x="1087247" y="598538"/>
                    </a:lnTo>
                    <a:lnTo>
                      <a:pt x="1088390" y="599833"/>
                    </a:lnTo>
                    <a:lnTo>
                      <a:pt x="1090155" y="596506"/>
                    </a:lnTo>
                    <a:lnTo>
                      <a:pt x="1093406" y="593090"/>
                    </a:lnTo>
                    <a:close/>
                  </a:path>
                  <a:path w="1464310" h="688975">
                    <a:moveTo>
                      <a:pt x="1110284" y="402869"/>
                    </a:moveTo>
                    <a:lnTo>
                      <a:pt x="1107922" y="402221"/>
                    </a:lnTo>
                    <a:lnTo>
                      <a:pt x="1105458" y="400812"/>
                    </a:lnTo>
                    <a:lnTo>
                      <a:pt x="1100061" y="401612"/>
                    </a:lnTo>
                    <a:lnTo>
                      <a:pt x="1096657" y="402818"/>
                    </a:lnTo>
                    <a:lnTo>
                      <a:pt x="1089520" y="408089"/>
                    </a:lnTo>
                    <a:lnTo>
                      <a:pt x="1090790" y="410679"/>
                    </a:lnTo>
                    <a:lnTo>
                      <a:pt x="1096060" y="411746"/>
                    </a:lnTo>
                    <a:lnTo>
                      <a:pt x="1096289" y="411581"/>
                    </a:lnTo>
                    <a:lnTo>
                      <a:pt x="1099007" y="410400"/>
                    </a:lnTo>
                    <a:lnTo>
                      <a:pt x="1101902" y="409486"/>
                    </a:lnTo>
                    <a:lnTo>
                      <a:pt x="1106601" y="406615"/>
                    </a:lnTo>
                    <a:lnTo>
                      <a:pt x="1108341" y="404596"/>
                    </a:lnTo>
                    <a:lnTo>
                      <a:pt x="1110284" y="402869"/>
                    </a:lnTo>
                    <a:close/>
                  </a:path>
                  <a:path w="1464310" h="688975">
                    <a:moveTo>
                      <a:pt x="1116355" y="236093"/>
                    </a:moveTo>
                    <a:lnTo>
                      <a:pt x="1113345" y="233032"/>
                    </a:lnTo>
                    <a:lnTo>
                      <a:pt x="1110602" y="229539"/>
                    </a:lnTo>
                    <a:lnTo>
                      <a:pt x="1107109" y="227164"/>
                    </a:lnTo>
                    <a:lnTo>
                      <a:pt x="1105916" y="226326"/>
                    </a:lnTo>
                    <a:lnTo>
                      <a:pt x="1102550" y="227901"/>
                    </a:lnTo>
                    <a:lnTo>
                      <a:pt x="1100785" y="229196"/>
                    </a:lnTo>
                    <a:lnTo>
                      <a:pt x="1100251" y="229577"/>
                    </a:lnTo>
                    <a:lnTo>
                      <a:pt x="1101432" y="234188"/>
                    </a:lnTo>
                    <a:lnTo>
                      <a:pt x="1106919" y="235445"/>
                    </a:lnTo>
                    <a:lnTo>
                      <a:pt x="1111669" y="235635"/>
                    </a:lnTo>
                    <a:lnTo>
                      <a:pt x="1116330" y="236131"/>
                    </a:lnTo>
                    <a:close/>
                  </a:path>
                  <a:path w="1464310" h="688975">
                    <a:moveTo>
                      <a:pt x="1124229" y="238645"/>
                    </a:moveTo>
                    <a:lnTo>
                      <a:pt x="1121829" y="236296"/>
                    </a:lnTo>
                    <a:lnTo>
                      <a:pt x="1116368" y="236093"/>
                    </a:lnTo>
                    <a:lnTo>
                      <a:pt x="1115606" y="238188"/>
                    </a:lnTo>
                    <a:lnTo>
                      <a:pt x="1114653" y="240207"/>
                    </a:lnTo>
                    <a:lnTo>
                      <a:pt x="1113701" y="244614"/>
                    </a:lnTo>
                    <a:lnTo>
                      <a:pt x="1112672" y="247548"/>
                    </a:lnTo>
                    <a:lnTo>
                      <a:pt x="1114793" y="251333"/>
                    </a:lnTo>
                    <a:lnTo>
                      <a:pt x="1117752" y="252437"/>
                    </a:lnTo>
                    <a:lnTo>
                      <a:pt x="1119924" y="253987"/>
                    </a:lnTo>
                    <a:lnTo>
                      <a:pt x="1120127" y="251701"/>
                    </a:lnTo>
                    <a:lnTo>
                      <a:pt x="1120203" y="249389"/>
                    </a:lnTo>
                    <a:lnTo>
                      <a:pt x="1120762" y="246113"/>
                    </a:lnTo>
                    <a:lnTo>
                      <a:pt x="1121625" y="245224"/>
                    </a:lnTo>
                    <a:lnTo>
                      <a:pt x="1124229" y="238645"/>
                    </a:lnTo>
                    <a:close/>
                  </a:path>
                  <a:path w="1464310" h="688975">
                    <a:moveTo>
                      <a:pt x="1133576" y="491413"/>
                    </a:moveTo>
                    <a:lnTo>
                      <a:pt x="1131633" y="489750"/>
                    </a:lnTo>
                    <a:lnTo>
                      <a:pt x="1130541" y="488124"/>
                    </a:lnTo>
                    <a:lnTo>
                      <a:pt x="1129741" y="488251"/>
                    </a:lnTo>
                    <a:lnTo>
                      <a:pt x="1125194" y="489013"/>
                    </a:lnTo>
                    <a:lnTo>
                      <a:pt x="1120559" y="489750"/>
                    </a:lnTo>
                    <a:lnTo>
                      <a:pt x="1114933" y="492036"/>
                    </a:lnTo>
                    <a:lnTo>
                      <a:pt x="1114704" y="495503"/>
                    </a:lnTo>
                    <a:lnTo>
                      <a:pt x="1113942" y="497649"/>
                    </a:lnTo>
                    <a:lnTo>
                      <a:pt x="1115872" y="497459"/>
                    </a:lnTo>
                    <a:lnTo>
                      <a:pt x="1117841" y="497382"/>
                    </a:lnTo>
                    <a:lnTo>
                      <a:pt x="1122159" y="496684"/>
                    </a:lnTo>
                    <a:lnTo>
                      <a:pt x="1124635" y="496417"/>
                    </a:lnTo>
                    <a:lnTo>
                      <a:pt x="1129004" y="494690"/>
                    </a:lnTo>
                    <a:lnTo>
                      <a:pt x="1130846" y="493141"/>
                    </a:lnTo>
                    <a:lnTo>
                      <a:pt x="1133576" y="491413"/>
                    </a:lnTo>
                    <a:close/>
                  </a:path>
                  <a:path w="1464310" h="688975">
                    <a:moveTo>
                      <a:pt x="1134262" y="429120"/>
                    </a:moveTo>
                    <a:lnTo>
                      <a:pt x="1129601" y="422351"/>
                    </a:lnTo>
                    <a:lnTo>
                      <a:pt x="1118463" y="430491"/>
                    </a:lnTo>
                    <a:lnTo>
                      <a:pt x="1121778" y="431863"/>
                    </a:lnTo>
                    <a:lnTo>
                      <a:pt x="1125016" y="433933"/>
                    </a:lnTo>
                    <a:lnTo>
                      <a:pt x="1128433" y="434301"/>
                    </a:lnTo>
                    <a:lnTo>
                      <a:pt x="1129995" y="434479"/>
                    </a:lnTo>
                    <a:lnTo>
                      <a:pt x="1131925" y="431317"/>
                    </a:lnTo>
                    <a:lnTo>
                      <a:pt x="1134262" y="429120"/>
                    </a:lnTo>
                    <a:close/>
                  </a:path>
                  <a:path w="1464310" h="688975">
                    <a:moveTo>
                      <a:pt x="1145463" y="675767"/>
                    </a:moveTo>
                    <a:lnTo>
                      <a:pt x="1143622" y="671690"/>
                    </a:lnTo>
                    <a:lnTo>
                      <a:pt x="1140333" y="671918"/>
                    </a:lnTo>
                    <a:lnTo>
                      <a:pt x="1133779" y="672414"/>
                    </a:lnTo>
                    <a:lnTo>
                      <a:pt x="1134948" y="683361"/>
                    </a:lnTo>
                    <a:lnTo>
                      <a:pt x="1136726" y="683450"/>
                    </a:lnTo>
                    <a:lnTo>
                      <a:pt x="1137589" y="683475"/>
                    </a:lnTo>
                    <a:lnTo>
                      <a:pt x="1145463" y="675767"/>
                    </a:lnTo>
                    <a:close/>
                  </a:path>
                  <a:path w="1464310" h="688975">
                    <a:moveTo>
                      <a:pt x="1158417" y="143586"/>
                    </a:moveTo>
                    <a:lnTo>
                      <a:pt x="1156601" y="141058"/>
                    </a:lnTo>
                    <a:lnTo>
                      <a:pt x="1154887" y="138366"/>
                    </a:lnTo>
                    <a:lnTo>
                      <a:pt x="1152791" y="136017"/>
                    </a:lnTo>
                    <a:lnTo>
                      <a:pt x="1152359" y="135534"/>
                    </a:lnTo>
                    <a:lnTo>
                      <a:pt x="1149388" y="136385"/>
                    </a:lnTo>
                    <a:lnTo>
                      <a:pt x="1149362" y="141782"/>
                    </a:lnTo>
                    <a:lnTo>
                      <a:pt x="1149604" y="146951"/>
                    </a:lnTo>
                    <a:lnTo>
                      <a:pt x="1149794" y="152120"/>
                    </a:lnTo>
                    <a:lnTo>
                      <a:pt x="1151483" y="151726"/>
                    </a:lnTo>
                    <a:lnTo>
                      <a:pt x="1153769" y="151879"/>
                    </a:lnTo>
                    <a:lnTo>
                      <a:pt x="1156284" y="149085"/>
                    </a:lnTo>
                    <a:lnTo>
                      <a:pt x="1156995" y="146545"/>
                    </a:lnTo>
                    <a:lnTo>
                      <a:pt x="1158417" y="143586"/>
                    </a:lnTo>
                    <a:close/>
                  </a:path>
                  <a:path w="1464310" h="688975">
                    <a:moveTo>
                      <a:pt x="1177734" y="402666"/>
                    </a:moveTo>
                    <a:lnTo>
                      <a:pt x="1170051" y="398399"/>
                    </a:lnTo>
                    <a:lnTo>
                      <a:pt x="1163815" y="394970"/>
                    </a:lnTo>
                    <a:lnTo>
                      <a:pt x="1163256" y="396646"/>
                    </a:lnTo>
                    <a:lnTo>
                      <a:pt x="1161897" y="399046"/>
                    </a:lnTo>
                    <a:lnTo>
                      <a:pt x="1165377" y="402513"/>
                    </a:lnTo>
                    <a:lnTo>
                      <a:pt x="1168603" y="405409"/>
                    </a:lnTo>
                    <a:lnTo>
                      <a:pt x="1172972" y="407835"/>
                    </a:lnTo>
                    <a:lnTo>
                      <a:pt x="1175854" y="404355"/>
                    </a:lnTo>
                    <a:lnTo>
                      <a:pt x="1177734" y="402666"/>
                    </a:lnTo>
                    <a:close/>
                  </a:path>
                  <a:path w="1464310" h="688975">
                    <a:moveTo>
                      <a:pt x="1199476" y="178079"/>
                    </a:moveTo>
                    <a:lnTo>
                      <a:pt x="1198460" y="175221"/>
                    </a:lnTo>
                    <a:lnTo>
                      <a:pt x="1197813" y="171704"/>
                    </a:lnTo>
                    <a:lnTo>
                      <a:pt x="1192784" y="168922"/>
                    </a:lnTo>
                    <a:lnTo>
                      <a:pt x="1188720" y="168173"/>
                    </a:lnTo>
                    <a:lnTo>
                      <a:pt x="1183970" y="168414"/>
                    </a:lnTo>
                    <a:lnTo>
                      <a:pt x="1183068" y="172847"/>
                    </a:lnTo>
                    <a:lnTo>
                      <a:pt x="1182077" y="175298"/>
                    </a:lnTo>
                    <a:lnTo>
                      <a:pt x="1184440" y="176657"/>
                    </a:lnTo>
                    <a:lnTo>
                      <a:pt x="1190358" y="174205"/>
                    </a:lnTo>
                    <a:lnTo>
                      <a:pt x="1192987" y="176377"/>
                    </a:lnTo>
                    <a:lnTo>
                      <a:pt x="1194993" y="178130"/>
                    </a:lnTo>
                    <a:lnTo>
                      <a:pt x="1197152" y="179641"/>
                    </a:lnTo>
                    <a:lnTo>
                      <a:pt x="1197381" y="179768"/>
                    </a:lnTo>
                    <a:lnTo>
                      <a:pt x="1199476" y="178079"/>
                    </a:lnTo>
                    <a:close/>
                  </a:path>
                  <a:path w="1464310" h="688975">
                    <a:moveTo>
                      <a:pt x="1232649" y="150063"/>
                    </a:moveTo>
                    <a:lnTo>
                      <a:pt x="1229664" y="150139"/>
                    </a:lnTo>
                    <a:lnTo>
                      <a:pt x="1226058" y="149199"/>
                    </a:lnTo>
                    <a:lnTo>
                      <a:pt x="1223822" y="150545"/>
                    </a:lnTo>
                    <a:lnTo>
                      <a:pt x="1221486" y="151955"/>
                    </a:lnTo>
                    <a:lnTo>
                      <a:pt x="1220470" y="155562"/>
                    </a:lnTo>
                    <a:lnTo>
                      <a:pt x="1218857" y="158191"/>
                    </a:lnTo>
                    <a:lnTo>
                      <a:pt x="1219263" y="158699"/>
                    </a:lnTo>
                    <a:lnTo>
                      <a:pt x="1224534" y="164617"/>
                    </a:lnTo>
                    <a:lnTo>
                      <a:pt x="1226324" y="159423"/>
                    </a:lnTo>
                    <a:lnTo>
                      <a:pt x="1229906" y="153822"/>
                    </a:lnTo>
                    <a:lnTo>
                      <a:pt x="1231315" y="151968"/>
                    </a:lnTo>
                    <a:lnTo>
                      <a:pt x="1232649" y="150063"/>
                    </a:lnTo>
                    <a:close/>
                  </a:path>
                  <a:path w="1464310" h="688975">
                    <a:moveTo>
                      <a:pt x="1251292" y="211035"/>
                    </a:moveTo>
                    <a:lnTo>
                      <a:pt x="1245641" y="205422"/>
                    </a:lnTo>
                    <a:lnTo>
                      <a:pt x="1243101" y="209384"/>
                    </a:lnTo>
                    <a:lnTo>
                      <a:pt x="1240459" y="213296"/>
                    </a:lnTo>
                    <a:lnTo>
                      <a:pt x="1238148" y="217398"/>
                    </a:lnTo>
                    <a:lnTo>
                      <a:pt x="1237919" y="217792"/>
                    </a:lnTo>
                    <a:lnTo>
                      <a:pt x="1240243" y="220230"/>
                    </a:lnTo>
                    <a:lnTo>
                      <a:pt x="1243888" y="217766"/>
                    </a:lnTo>
                    <a:lnTo>
                      <a:pt x="1247317" y="215201"/>
                    </a:lnTo>
                    <a:lnTo>
                      <a:pt x="1251077" y="212293"/>
                    </a:lnTo>
                    <a:lnTo>
                      <a:pt x="1251115" y="211569"/>
                    </a:lnTo>
                    <a:lnTo>
                      <a:pt x="1251292" y="211035"/>
                    </a:lnTo>
                    <a:close/>
                  </a:path>
                  <a:path w="1464310" h="688975">
                    <a:moveTo>
                      <a:pt x="1263777" y="189776"/>
                    </a:moveTo>
                    <a:lnTo>
                      <a:pt x="1261300" y="185445"/>
                    </a:lnTo>
                    <a:lnTo>
                      <a:pt x="1258735" y="182206"/>
                    </a:lnTo>
                    <a:lnTo>
                      <a:pt x="1256360" y="178866"/>
                    </a:lnTo>
                    <a:lnTo>
                      <a:pt x="1255890" y="178460"/>
                    </a:lnTo>
                    <a:lnTo>
                      <a:pt x="1250035" y="179133"/>
                    </a:lnTo>
                    <a:lnTo>
                      <a:pt x="1250721" y="180771"/>
                    </a:lnTo>
                    <a:lnTo>
                      <a:pt x="1251178" y="182575"/>
                    </a:lnTo>
                    <a:lnTo>
                      <a:pt x="1252181" y="183984"/>
                    </a:lnTo>
                    <a:lnTo>
                      <a:pt x="1253871" y="186448"/>
                    </a:lnTo>
                    <a:lnTo>
                      <a:pt x="1255763" y="188798"/>
                    </a:lnTo>
                    <a:lnTo>
                      <a:pt x="1258836" y="191935"/>
                    </a:lnTo>
                    <a:lnTo>
                      <a:pt x="1260424" y="192354"/>
                    </a:lnTo>
                    <a:lnTo>
                      <a:pt x="1261745" y="193040"/>
                    </a:lnTo>
                    <a:lnTo>
                      <a:pt x="1262329" y="191655"/>
                    </a:lnTo>
                    <a:lnTo>
                      <a:pt x="1263777" y="189776"/>
                    </a:lnTo>
                    <a:close/>
                  </a:path>
                  <a:path w="1464310" h="688975">
                    <a:moveTo>
                      <a:pt x="1274216" y="555066"/>
                    </a:moveTo>
                    <a:lnTo>
                      <a:pt x="1270800" y="551408"/>
                    </a:lnTo>
                    <a:lnTo>
                      <a:pt x="1269415" y="549744"/>
                    </a:lnTo>
                    <a:lnTo>
                      <a:pt x="1266291" y="546836"/>
                    </a:lnTo>
                    <a:lnTo>
                      <a:pt x="1264551" y="545592"/>
                    </a:lnTo>
                    <a:lnTo>
                      <a:pt x="1262900" y="544258"/>
                    </a:lnTo>
                    <a:lnTo>
                      <a:pt x="1261833" y="546455"/>
                    </a:lnTo>
                    <a:lnTo>
                      <a:pt x="1259890" y="548678"/>
                    </a:lnTo>
                    <a:lnTo>
                      <a:pt x="1260068" y="552767"/>
                    </a:lnTo>
                    <a:lnTo>
                      <a:pt x="1262062" y="555739"/>
                    </a:lnTo>
                    <a:lnTo>
                      <a:pt x="1263777" y="556221"/>
                    </a:lnTo>
                    <a:lnTo>
                      <a:pt x="1266228" y="556907"/>
                    </a:lnTo>
                    <a:lnTo>
                      <a:pt x="1269212" y="555739"/>
                    </a:lnTo>
                    <a:lnTo>
                      <a:pt x="1274216" y="555066"/>
                    </a:lnTo>
                    <a:close/>
                  </a:path>
                  <a:path w="1464310" h="688975">
                    <a:moveTo>
                      <a:pt x="1299019" y="622058"/>
                    </a:moveTo>
                    <a:lnTo>
                      <a:pt x="1298028" y="620534"/>
                    </a:lnTo>
                    <a:lnTo>
                      <a:pt x="1293825" y="618185"/>
                    </a:lnTo>
                    <a:lnTo>
                      <a:pt x="1290294" y="616534"/>
                    </a:lnTo>
                    <a:lnTo>
                      <a:pt x="1285646" y="614184"/>
                    </a:lnTo>
                    <a:lnTo>
                      <a:pt x="1285646" y="627126"/>
                    </a:lnTo>
                    <a:lnTo>
                      <a:pt x="1290218" y="626389"/>
                    </a:lnTo>
                    <a:lnTo>
                      <a:pt x="1293241" y="626084"/>
                    </a:lnTo>
                    <a:lnTo>
                      <a:pt x="1297228" y="625017"/>
                    </a:lnTo>
                    <a:lnTo>
                      <a:pt x="1298346" y="623735"/>
                    </a:lnTo>
                    <a:lnTo>
                      <a:pt x="1298790" y="622630"/>
                    </a:lnTo>
                    <a:lnTo>
                      <a:pt x="1299019" y="622058"/>
                    </a:lnTo>
                    <a:close/>
                  </a:path>
                  <a:path w="1464310" h="688975">
                    <a:moveTo>
                      <a:pt x="1308125" y="658710"/>
                    </a:moveTo>
                    <a:lnTo>
                      <a:pt x="1307884" y="658406"/>
                    </a:lnTo>
                    <a:lnTo>
                      <a:pt x="1308023" y="658380"/>
                    </a:lnTo>
                    <a:lnTo>
                      <a:pt x="1305280" y="655332"/>
                    </a:lnTo>
                    <a:lnTo>
                      <a:pt x="1303528" y="652005"/>
                    </a:lnTo>
                    <a:lnTo>
                      <a:pt x="1294104" y="652462"/>
                    </a:lnTo>
                    <a:lnTo>
                      <a:pt x="1298155" y="659079"/>
                    </a:lnTo>
                    <a:lnTo>
                      <a:pt x="1296974" y="664260"/>
                    </a:lnTo>
                    <a:lnTo>
                      <a:pt x="1299044" y="666026"/>
                    </a:lnTo>
                    <a:lnTo>
                      <a:pt x="1300035" y="667550"/>
                    </a:lnTo>
                    <a:lnTo>
                      <a:pt x="1308125" y="658710"/>
                    </a:lnTo>
                    <a:close/>
                  </a:path>
                  <a:path w="1464310" h="688975">
                    <a:moveTo>
                      <a:pt x="1316558" y="229768"/>
                    </a:moveTo>
                    <a:lnTo>
                      <a:pt x="1315402" y="228396"/>
                    </a:lnTo>
                    <a:lnTo>
                      <a:pt x="1314450" y="226834"/>
                    </a:lnTo>
                    <a:lnTo>
                      <a:pt x="1314145" y="226949"/>
                    </a:lnTo>
                    <a:lnTo>
                      <a:pt x="1309014" y="228917"/>
                    </a:lnTo>
                    <a:lnTo>
                      <a:pt x="1303947" y="231051"/>
                    </a:lnTo>
                    <a:lnTo>
                      <a:pt x="1298816" y="233413"/>
                    </a:lnTo>
                    <a:lnTo>
                      <a:pt x="1299476" y="236575"/>
                    </a:lnTo>
                    <a:lnTo>
                      <a:pt x="1302397" y="237159"/>
                    </a:lnTo>
                    <a:lnTo>
                      <a:pt x="1305267" y="237807"/>
                    </a:lnTo>
                    <a:lnTo>
                      <a:pt x="1310462" y="235178"/>
                    </a:lnTo>
                    <a:lnTo>
                      <a:pt x="1313205" y="232384"/>
                    </a:lnTo>
                    <a:lnTo>
                      <a:pt x="1316558" y="229768"/>
                    </a:lnTo>
                    <a:close/>
                  </a:path>
                  <a:path w="1464310" h="688975">
                    <a:moveTo>
                      <a:pt x="1324686" y="688390"/>
                    </a:moveTo>
                    <a:lnTo>
                      <a:pt x="1324597" y="687616"/>
                    </a:lnTo>
                    <a:lnTo>
                      <a:pt x="1324495" y="686841"/>
                    </a:lnTo>
                    <a:lnTo>
                      <a:pt x="1324406" y="686066"/>
                    </a:lnTo>
                    <a:lnTo>
                      <a:pt x="1322679" y="686612"/>
                    </a:lnTo>
                    <a:lnTo>
                      <a:pt x="1320165" y="686638"/>
                    </a:lnTo>
                    <a:lnTo>
                      <a:pt x="1319428" y="687806"/>
                    </a:lnTo>
                    <a:lnTo>
                      <a:pt x="1319314" y="687971"/>
                    </a:lnTo>
                    <a:lnTo>
                      <a:pt x="1319225" y="688200"/>
                    </a:lnTo>
                    <a:lnTo>
                      <a:pt x="1319123" y="688390"/>
                    </a:lnTo>
                    <a:lnTo>
                      <a:pt x="1324686" y="688390"/>
                    </a:lnTo>
                    <a:close/>
                  </a:path>
                  <a:path w="1464310" h="688975">
                    <a:moveTo>
                      <a:pt x="1337132" y="438404"/>
                    </a:moveTo>
                    <a:lnTo>
                      <a:pt x="1336713" y="436714"/>
                    </a:lnTo>
                    <a:lnTo>
                      <a:pt x="1336573" y="434860"/>
                    </a:lnTo>
                    <a:lnTo>
                      <a:pt x="1334808" y="431558"/>
                    </a:lnTo>
                    <a:lnTo>
                      <a:pt x="1333017" y="430199"/>
                    </a:lnTo>
                    <a:lnTo>
                      <a:pt x="1331112" y="426567"/>
                    </a:lnTo>
                    <a:lnTo>
                      <a:pt x="1330756" y="424421"/>
                    </a:lnTo>
                    <a:lnTo>
                      <a:pt x="1330134" y="422427"/>
                    </a:lnTo>
                    <a:lnTo>
                      <a:pt x="1323721" y="430060"/>
                    </a:lnTo>
                    <a:lnTo>
                      <a:pt x="1326654" y="433273"/>
                    </a:lnTo>
                    <a:lnTo>
                      <a:pt x="1328750" y="436206"/>
                    </a:lnTo>
                    <a:lnTo>
                      <a:pt x="1331480" y="438302"/>
                    </a:lnTo>
                    <a:lnTo>
                      <a:pt x="1332699" y="439216"/>
                    </a:lnTo>
                    <a:lnTo>
                      <a:pt x="1335227" y="438416"/>
                    </a:lnTo>
                    <a:lnTo>
                      <a:pt x="1337132" y="438404"/>
                    </a:lnTo>
                    <a:close/>
                  </a:path>
                  <a:path w="1464310" h="688975">
                    <a:moveTo>
                      <a:pt x="1342618" y="369379"/>
                    </a:moveTo>
                    <a:lnTo>
                      <a:pt x="1338097" y="357644"/>
                    </a:lnTo>
                    <a:lnTo>
                      <a:pt x="1331836" y="355942"/>
                    </a:lnTo>
                    <a:lnTo>
                      <a:pt x="1331887" y="360946"/>
                    </a:lnTo>
                    <a:lnTo>
                      <a:pt x="1331734" y="365937"/>
                    </a:lnTo>
                    <a:lnTo>
                      <a:pt x="1332191" y="370878"/>
                    </a:lnTo>
                    <a:lnTo>
                      <a:pt x="1332357" y="372478"/>
                    </a:lnTo>
                    <a:lnTo>
                      <a:pt x="1333881" y="374205"/>
                    </a:lnTo>
                    <a:lnTo>
                      <a:pt x="1335811" y="375767"/>
                    </a:lnTo>
                    <a:lnTo>
                      <a:pt x="1338084" y="375081"/>
                    </a:lnTo>
                    <a:lnTo>
                      <a:pt x="1342618" y="369379"/>
                    </a:lnTo>
                    <a:close/>
                  </a:path>
                  <a:path w="1464310" h="688975">
                    <a:moveTo>
                      <a:pt x="1362468" y="138391"/>
                    </a:moveTo>
                    <a:lnTo>
                      <a:pt x="1360779" y="138391"/>
                    </a:lnTo>
                    <a:lnTo>
                      <a:pt x="1359103" y="138480"/>
                    </a:lnTo>
                    <a:lnTo>
                      <a:pt x="1355064" y="138201"/>
                    </a:lnTo>
                    <a:lnTo>
                      <a:pt x="1352715" y="137833"/>
                    </a:lnTo>
                    <a:lnTo>
                      <a:pt x="1349082" y="137629"/>
                    </a:lnTo>
                    <a:lnTo>
                      <a:pt x="1347343" y="137414"/>
                    </a:lnTo>
                    <a:lnTo>
                      <a:pt x="1345920" y="138836"/>
                    </a:lnTo>
                    <a:lnTo>
                      <a:pt x="1345590" y="141224"/>
                    </a:lnTo>
                    <a:lnTo>
                      <a:pt x="1346123" y="141770"/>
                    </a:lnTo>
                    <a:lnTo>
                      <a:pt x="1348663" y="144195"/>
                    </a:lnTo>
                    <a:lnTo>
                      <a:pt x="1351546" y="146240"/>
                    </a:lnTo>
                    <a:lnTo>
                      <a:pt x="1354696" y="148742"/>
                    </a:lnTo>
                    <a:lnTo>
                      <a:pt x="1357083" y="146646"/>
                    </a:lnTo>
                    <a:lnTo>
                      <a:pt x="1359166" y="145249"/>
                    </a:lnTo>
                    <a:lnTo>
                      <a:pt x="1361681" y="142049"/>
                    </a:lnTo>
                    <a:lnTo>
                      <a:pt x="1361884" y="140081"/>
                    </a:lnTo>
                    <a:lnTo>
                      <a:pt x="1362468" y="138391"/>
                    </a:lnTo>
                    <a:close/>
                  </a:path>
                  <a:path w="1464310" h="688975">
                    <a:moveTo>
                      <a:pt x="1369720" y="672084"/>
                    </a:moveTo>
                    <a:lnTo>
                      <a:pt x="1361706" y="657123"/>
                    </a:lnTo>
                    <a:lnTo>
                      <a:pt x="1360868" y="658634"/>
                    </a:lnTo>
                    <a:lnTo>
                      <a:pt x="1359039" y="660425"/>
                    </a:lnTo>
                    <a:lnTo>
                      <a:pt x="1359369" y="661555"/>
                    </a:lnTo>
                    <a:lnTo>
                      <a:pt x="1360817" y="666457"/>
                    </a:lnTo>
                    <a:lnTo>
                      <a:pt x="1362913" y="671144"/>
                    </a:lnTo>
                    <a:lnTo>
                      <a:pt x="1364767" y="675919"/>
                    </a:lnTo>
                    <a:lnTo>
                      <a:pt x="1369720" y="672084"/>
                    </a:lnTo>
                    <a:close/>
                  </a:path>
                  <a:path w="1464310" h="688975">
                    <a:moveTo>
                      <a:pt x="1373568" y="207632"/>
                    </a:moveTo>
                    <a:lnTo>
                      <a:pt x="1368145" y="201612"/>
                    </a:lnTo>
                    <a:lnTo>
                      <a:pt x="1363726" y="202907"/>
                    </a:lnTo>
                    <a:lnTo>
                      <a:pt x="1360690" y="202933"/>
                    </a:lnTo>
                    <a:lnTo>
                      <a:pt x="1364970" y="216852"/>
                    </a:lnTo>
                    <a:lnTo>
                      <a:pt x="1371765" y="212051"/>
                    </a:lnTo>
                    <a:lnTo>
                      <a:pt x="1373568" y="207632"/>
                    </a:lnTo>
                    <a:close/>
                  </a:path>
                  <a:path w="1464310" h="688975">
                    <a:moveTo>
                      <a:pt x="1381950" y="377418"/>
                    </a:moveTo>
                    <a:lnTo>
                      <a:pt x="1377124" y="373011"/>
                    </a:lnTo>
                    <a:lnTo>
                      <a:pt x="1374521" y="370141"/>
                    </a:lnTo>
                    <a:lnTo>
                      <a:pt x="1371384" y="368046"/>
                    </a:lnTo>
                    <a:lnTo>
                      <a:pt x="1370253" y="367296"/>
                    </a:lnTo>
                    <a:lnTo>
                      <a:pt x="1367853" y="368427"/>
                    </a:lnTo>
                    <a:lnTo>
                      <a:pt x="1366024" y="368706"/>
                    </a:lnTo>
                    <a:lnTo>
                      <a:pt x="1367485" y="372503"/>
                    </a:lnTo>
                    <a:lnTo>
                      <a:pt x="1368145" y="377075"/>
                    </a:lnTo>
                    <a:lnTo>
                      <a:pt x="1371968" y="381000"/>
                    </a:lnTo>
                    <a:lnTo>
                      <a:pt x="1376946" y="378574"/>
                    </a:lnTo>
                    <a:lnTo>
                      <a:pt x="1381950" y="377418"/>
                    </a:lnTo>
                    <a:close/>
                  </a:path>
                  <a:path w="1464310" h="688975">
                    <a:moveTo>
                      <a:pt x="1394358" y="685317"/>
                    </a:moveTo>
                    <a:lnTo>
                      <a:pt x="1394282" y="684212"/>
                    </a:lnTo>
                    <a:lnTo>
                      <a:pt x="1394167" y="683107"/>
                    </a:lnTo>
                    <a:lnTo>
                      <a:pt x="1393355" y="679297"/>
                    </a:lnTo>
                    <a:lnTo>
                      <a:pt x="1392224" y="676681"/>
                    </a:lnTo>
                    <a:lnTo>
                      <a:pt x="1391323" y="673989"/>
                    </a:lnTo>
                    <a:lnTo>
                      <a:pt x="1387017" y="679843"/>
                    </a:lnTo>
                    <a:lnTo>
                      <a:pt x="1387436" y="682472"/>
                    </a:lnTo>
                    <a:lnTo>
                      <a:pt x="1387640" y="684580"/>
                    </a:lnTo>
                    <a:lnTo>
                      <a:pt x="1387932" y="686460"/>
                    </a:lnTo>
                    <a:lnTo>
                      <a:pt x="1390269" y="686181"/>
                    </a:lnTo>
                    <a:lnTo>
                      <a:pt x="1392212" y="685876"/>
                    </a:lnTo>
                    <a:lnTo>
                      <a:pt x="1393825" y="685469"/>
                    </a:lnTo>
                    <a:lnTo>
                      <a:pt x="1394079" y="685380"/>
                    </a:lnTo>
                    <a:lnTo>
                      <a:pt x="1394358" y="685317"/>
                    </a:lnTo>
                    <a:close/>
                  </a:path>
                  <a:path w="1464310" h="688975">
                    <a:moveTo>
                      <a:pt x="1398092" y="329425"/>
                    </a:moveTo>
                    <a:lnTo>
                      <a:pt x="1393748" y="325628"/>
                    </a:lnTo>
                    <a:lnTo>
                      <a:pt x="1390370" y="328371"/>
                    </a:lnTo>
                    <a:lnTo>
                      <a:pt x="1388643" y="332333"/>
                    </a:lnTo>
                    <a:lnTo>
                      <a:pt x="1386789" y="336588"/>
                    </a:lnTo>
                    <a:lnTo>
                      <a:pt x="1386344" y="341477"/>
                    </a:lnTo>
                    <a:lnTo>
                      <a:pt x="1385290" y="346100"/>
                    </a:lnTo>
                    <a:lnTo>
                      <a:pt x="1386700" y="345859"/>
                    </a:lnTo>
                    <a:lnTo>
                      <a:pt x="1388935" y="346100"/>
                    </a:lnTo>
                    <a:lnTo>
                      <a:pt x="1392453" y="340258"/>
                    </a:lnTo>
                    <a:lnTo>
                      <a:pt x="1395095" y="334987"/>
                    </a:lnTo>
                    <a:lnTo>
                      <a:pt x="1398092" y="329425"/>
                    </a:lnTo>
                    <a:close/>
                  </a:path>
                  <a:path w="1464310" h="688975">
                    <a:moveTo>
                      <a:pt x="1405089" y="385864"/>
                    </a:moveTo>
                    <a:lnTo>
                      <a:pt x="1403032" y="382435"/>
                    </a:lnTo>
                    <a:lnTo>
                      <a:pt x="1401965" y="379095"/>
                    </a:lnTo>
                    <a:lnTo>
                      <a:pt x="1398308" y="383260"/>
                    </a:lnTo>
                    <a:lnTo>
                      <a:pt x="1396085" y="385699"/>
                    </a:lnTo>
                    <a:lnTo>
                      <a:pt x="1395501" y="385889"/>
                    </a:lnTo>
                    <a:lnTo>
                      <a:pt x="1395133" y="386283"/>
                    </a:lnTo>
                    <a:lnTo>
                      <a:pt x="1393837" y="387692"/>
                    </a:lnTo>
                    <a:lnTo>
                      <a:pt x="1392593" y="389153"/>
                    </a:lnTo>
                    <a:lnTo>
                      <a:pt x="1391323" y="390588"/>
                    </a:lnTo>
                    <a:lnTo>
                      <a:pt x="1397800" y="393611"/>
                    </a:lnTo>
                    <a:lnTo>
                      <a:pt x="1400302" y="392074"/>
                    </a:lnTo>
                    <a:lnTo>
                      <a:pt x="1404569" y="390779"/>
                    </a:lnTo>
                    <a:lnTo>
                      <a:pt x="1404734" y="389051"/>
                    </a:lnTo>
                    <a:lnTo>
                      <a:pt x="1405089" y="385864"/>
                    </a:lnTo>
                    <a:close/>
                  </a:path>
                  <a:path w="1464310" h="688975">
                    <a:moveTo>
                      <a:pt x="1438160" y="265861"/>
                    </a:moveTo>
                    <a:lnTo>
                      <a:pt x="1437220" y="264833"/>
                    </a:lnTo>
                    <a:lnTo>
                      <a:pt x="1435011" y="262394"/>
                    </a:lnTo>
                    <a:lnTo>
                      <a:pt x="1432115" y="260565"/>
                    </a:lnTo>
                    <a:lnTo>
                      <a:pt x="1428686" y="257848"/>
                    </a:lnTo>
                    <a:lnTo>
                      <a:pt x="1421257" y="263423"/>
                    </a:lnTo>
                    <a:lnTo>
                      <a:pt x="1423377" y="264680"/>
                    </a:lnTo>
                    <a:lnTo>
                      <a:pt x="1425460" y="266039"/>
                    </a:lnTo>
                    <a:lnTo>
                      <a:pt x="1429296" y="268008"/>
                    </a:lnTo>
                    <a:lnTo>
                      <a:pt x="1431036" y="268706"/>
                    </a:lnTo>
                    <a:lnTo>
                      <a:pt x="1434401" y="269633"/>
                    </a:lnTo>
                    <a:lnTo>
                      <a:pt x="1436116" y="269722"/>
                    </a:lnTo>
                    <a:lnTo>
                      <a:pt x="1437792" y="269963"/>
                    </a:lnTo>
                    <a:lnTo>
                      <a:pt x="1437640" y="268198"/>
                    </a:lnTo>
                    <a:lnTo>
                      <a:pt x="1438160" y="265861"/>
                    </a:lnTo>
                    <a:close/>
                  </a:path>
                  <a:path w="1464310" h="688975">
                    <a:moveTo>
                      <a:pt x="1462747" y="621398"/>
                    </a:moveTo>
                    <a:lnTo>
                      <a:pt x="1461909" y="617943"/>
                    </a:lnTo>
                    <a:lnTo>
                      <a:pt x="1461757" y="614006"/>
                    </a:lnTo>
                    <a:lnTo>
                      <a:pt x="1459052" y="609993"/>
                    </a:lnTo>
                    <a:lnTo>
                      <a:pt x="1453235" y="610006"/>
                    </a:lnTo>
                    <a:lnTo>
                      <a:pt x="1452422" y="611238"/>
                    </a:lnTo>
                    <a:lnTo>
                      <a:pt x="1450568" y="614070"/>
                    </a:lnTo>
                    <a:lnTo>
                      <a:pt x="1450416" y="618007"/>
                    </a:lnTo>
                    <a:lnTo>
                      <a:pt x="1449565" y="621499"/>
                    </a:lnTo>
                    <a:lnTo>
                      <a:pt x="1455851" y="617994"/>
                    </a:lnTo>
                    <a:lnTo>
                      <a:pt x="1458074" y="619074"/>
                    </a:lnTo>
                    <a:lnTo>
                      <a:pt x="1462747" y="621398"/>
                    </a:lnTo>
                    <a:close/>
                  </a:path>
                  <a:path w="1464310" h="688975">
                    <a:moveTo>
                      <a:pt x="1463954" y="558292"/>
                    </a:moveTo>
                    <a:lnTo>
                      <a:pt x="1461389" y="555688"/>
                    </a:lnTo>
                    <a:lnTo>
                      <a:pt x="1458887" y="551154"/>
                    </a:lnTo>
                    <a:lnTo>
                      <a:pt x="1453680" y="550926"/>
                    </a:lnTo>
                    <a:lnTo>
                      <a:pt x="1450962" y="555459"/>
                    </a:lnTo>
                    <a:lnTo>
                      <a:pt x="1448320" y="557974"/>
                    </a:lnTo>
                    <a:lnTo>
                      <a:pt x="1459801" y="562343"/>
                    </a:lnTo>
                    <a:lnTo>
                      <a:pt x="1463954" y="558292"/>
                    </a:lnTo>
                    <a:close/>
                  </a:path>
                </a:pathLst>
              </a:custGeom>
              <a:solidFill>
                <a:srgbClr val="231F20">
                  <a:alpha val="10000"/>
                </a:srgbClr>
              </a:solidFill>
            </p:spPr>
            <p:txBody>
              <a:bodyPr wrap="square" lIns="0" tIns="0" rIns="0" bIns="0" rtlCol="0"/>
              <a:lstStyle/>
              <a:p>
                <a:endParaRPr/>
              </a:p>
            </p:txBody>
          </p:sp>
          <p:sp>
            <p:nvSpPr>
              <p:cNvPr id="149" name="object 220">
                <a:extLst>
                  <a:ext uri="{FF2B5EF4-FFF2-40B4-BE49-F238E27FC236}">
                    <a16:creationId xmlns:a16="http://schemas.microsoft.com/office/drawing/2014/main" id="{D70D0038-0E02-D81E-22D8-367129175397}"/>
                  </a:ext>
                </a:extLst>
              </p:cNvPr>
              <p:cNvSpPr/>
              <p:nvPr/>
            </p:nvSpPr>
            <p:spPr>
              <a:xfrm>
                <a:off x="4095089" y="7892897"/>
                <a:ext cx="1454150" cy="619125"/>
              </a:xfrm>
              <a:custGeom>
                <a:avLst/>
                <a:gdLst/>
                <a:ahLst/>
                <a:cxnLst/>
                <a:rect l="l" t="t" r="r" b="b"/>
                <a:pathLst>
                  <a:path w="1454150" h="619125">
                    <a:moveTo>
                      <a:pt x="18288" y="210781"/>
                    </a:moveTo>
                    <a:lnTo>
                      <a:pt x="15646" y="210350"/>
                    </a:lnTo>
                    <a:lnTo>
                      <a:pt x="13893" y="209524"/>
                    </a:lnTo>
                    <a:lnTo>
                      <a:pt x="12471" y="209931"/>
                    </a:lnTo>
                    <a:lnTo>
                      <a:pt x="9893" y="210667"/>
                    </a:lnTo>
                    <a:lnTo>
                      <a:pt x="7175" y="211759"/>
                    </a:lnTo>
                    <a:lnTo>
                      <a:pt x="3035" y="215138"/>
                    </a:lnTo>
                    <a:lnTo>
                      <a:pt x="1689" y="217741"/>
                    </a:lnTo>
                    <a:lnTo>
                      <a:pt x="0" y="219964"/>
                    </a:lnTo>
                    <a:lnTo>
                      <a:pt x="2806" y="219583"/>
                    </a:lnTo>
                    <a:lnTo>
                      <a:pt x="5715" y="219583"/>
                    </a:lnTo>
                    <a:lnTo>
                      <a:pt x="10706" y="218008"/>
                    </a:lnTo>
                    <a:lnTo>
                      <a:pt x="12827" y="216446"/>
                    </a:lnTo>
                    <a:lnTo>
                      <a:pt x="15900" y="214287"/>
                    </a:lnTo>
                    <a:lnTo>
                      <a:pt x="16535" y="212991"/>
                    </a:lnTo>
                    <a:lnTo>
                      <a:pt x="18288" y="210781"/>
                    </a:lnTo>
                    <a:close/>
                  </a:path>
                  <a:path w="1454150" h="619125">
                    <a:moveTo>
                      <a:pt x="75158" y="37287"/>
                    </a:moveTo>
                    <a:lnTo>
                      <a:pt x="73939" y="35737"/>
                    </a:lnTo>
                    <a:lnTo>
                      <a:pt x="73202" y="34201"/>
                    </a:lnTo>
                    <a:lnTo>
                      <a:pt x="67652" y="34848"/>
                    </a:lnTo>
                    <a:lnTo>
                      <a:pt x="62661" y="35687"/>
                    </a:lnTo>
                    <a:lnTo>
                      <a:pt x="57416" y="36703"/>
                    </a:lnTo>
                    <a:lnTo>
                      <a:pt x="57188" y="39458"/>
                    </a:lnTo>
                    <a:lnTo>
                      <a:pt x="60718" y="40728"/>
                    </a:lnTo>
                    <a:lnTo>
                      <a:pt x="64160" y="42583"/>
                    </a:lnTo>
                    <a:lnTo>
                      <a:pt x="69951" y="42164"/>
                    </a:lnTo>
                    <a:lnTo>
                      <a:pt x="72275" y="39281"/>
                    </a:lnTo>
                    <a:lnTo>
                      <a:pt x="75158" y="37287"/>
                    </a:lnTo>
                    <a:close/>
                  </a:path>
                  <a:path w="1454150" h="619125">
                    <a:moveTo>
                      <a:pt x="103212" y="287858"/>
                    </a:moveTo>
                    <a:lnTo>
                      <a:pt x="98526" y="285559"/>
                    </a:lnTo>
                    <a:lnTo>
                      <a:pt x="96253" y="290842"/>
                    </a:lnTo>
                    <a:lnTo>
                      <a:pt x="97980" y="290931"/>
                    </a:lnTo>
                    <a:lnTo>
                      <a:pt x="99707" y="291045"/>
                    </a:lnTo>
                    <a:lnTo>
                      <a:pt x="101460" y="291122"/>
                    </a:lnTo>
                    <a:lnTo>
                      <a:pt x="103212" y="287858"/>
                    </a:lnTo>
                    <a:close/>
                  </a:path>
                  <a:path w="1454150" h="619125">
                    <a:moveTo>
                      <a:pt x="164807" y="28321"/>
                    </a:moveTo>
                    <a:lnTo>
                      <a:pt x="154470" y="18351"/>
                    </a:lnTo>
                    <a:lnTo>
                      <a:pt x="152806" y="17322"/>
                    </a:lnTo>
                    <a:lnTo>
                      <a:pt x="152565" y="19583"/>
                    </a:lnTo>
                    <a:lnTo>
                      <a:pt x="151295" y="22758"/>
                    </a:lnTo>
                    <a:lnTo>
                      <a:pt x="154863" y="26860"/>
                    </a:lnTo>
                    <a:lnTo>
                      <a:pt x="158470" y="28892"/>
                    </a:lnTo>
                    <a:lnTo>
                      <a:pt x="161836" y="31419"/>
                    </a:lnTo>
                    <a:lnTo>
                      <a:pt x="162953" y="30657"/>
                    </a:lnTo>
                    <a:lnTo>
                      <a:pt x="164401" y="30187"/>
                    </a:lnTo>
                    <a:lnTo>
                      <a:pt x="164807" y="28321"/>
                    </a:lnTo>
                    <a:close/>
                  </a:path>
                  <a:path w="1454150" h="619125">
                    <a:moveTo>
                      <a:pt x="205524" y="277533"/>
                    </a:moveTo>
                    <a:lnTo>
                      <a:pt x="198666" y="272237"/>
                    </a:lnTo>
                    <a:lnTo>
                      <a:pt x="190195" y="275361"/>
                    </a:lnTo>
                    <a:lnTo>
                      <a:pt x="190665" y="276529"/>
                    </a:lnTo>
                    <a:lnTo>
                      <a:pt x="190830" y="278333"/>
                    </a:lnTo>
                    <a:lnTo>
                      <a:pt x="194843" y="280314"/>
                    </a:lnTo>
                    <a:lnTo>
                      <a:pt x="198170" y="281889"/>
                    </a:lnTo>
                    <a:lnTo>
                      <a:pt x="202653" y="282524"/>
                    </a:lnTo>
                    <a:lnTo>
                      <a:pt x="204203" y="279247"/>
                    </a:lnTo>
                    <a:lnTo>
                      <a:pt x="205524" y="277533"/>
                    </a:lnTo>
                    <a:close/>
                  </a:path>
                  <a:path w="1454150" h="619125">
                    <a:moveTo>
                      <a:pt x="231482" y="25171"/>
                    </a:moveTo>
                    <a:lnTo>
                      <a:pt x="229577" y="24536"/>
                    </a:lnTo>
                    <a:lnTo>
                      <a:pt x="227685" y="23876"/>
                    </a:lnTo>
                    <a:lnTo>
                      <a:pt x="225780" y="23266"/>
                    </a:lnTo>
                    <a:lnTo>
                      <a:pt x="230517" y="25742"/>
                    </a:lnTo>
                    <a:lnTo>
                      <a:pt x="231140" y="25387"/>
                    </a:lnTo>
                    <a:lnTo>
                      <a:pt x="231482" y="25171"/>
                    </a:lnTo>
                    <a:close/>
                  </a:path>
                  <a:path w="1454150" h="619125">
                    <a:moveTo>
                      <a:pt x="301244" y="475945"/>
                    </a:moveTo>
                    <a:lnTo>
                      <a:pt x="294728" y="467512"/>
                    </a:lnTo>
                    <a:lnTo>
                      <a:pt x="292354" y="469620"/>
                    </a:lnTo>
                    <a:lnTo>
                      <a:pt x="287655" y="473849"/>
                    </a:lnTo>
                    <a:lnTo>
                      <a:pt x="290715" y="475881"/>
                    </a:lnTo>
                    <a:lnTo>
                      <a:pt x="293662" y="478104"/>
                    </a:lnTo>
                    <a:lnTo>
                      <a:pt x="297472" y="480021"/>
                    </a:lnTo>
                    <a:lnTo>
                      <a:pt x="299300" y="477710"/>
                    </a:lnTo>
                    <a:lnTo>
                      <a:pt x="301244" y="475945"/>
                    </a:lnTo>
                    <a:close/>
                  </a:path>
                  <a:path w="1454150" h="619125">
                    <a:moveTo>
                      <a:pt x="346862" y="392925"/>
                    </a:moveTo>
                    <a:lnTo>
                      <a:pt x="343192" y="388099"/>
                    </a:lnTo>
                    <a:lnTo>
                      <a:pt x="341337" y="385660"/>
                    </a:lnTo>
                    <a:lnTo>
                      <a:pt x="339267" y="383324"/>
                    </a:lnTo>
                    <a:lnTo>
                      <a:pt x="335915" y="380492"/>
                    </a:lnTo>
                    <a:lnTo>
                      <a:pt x="334022" y="380707"/>
                    </a:lnTo>
                    <a:lnTo>
                      <a:pt x="332498" y="380428"/>
                    </a:lnTo>
                    <a:lnTo>
                      <a:pt x="332638" y="382130"/>
                    </a:lnTo>
                    <a:lnTo>
                      <a:pt x="332295" y="384098"/>
                    </a:lnTo>
                    <a:lnTo>
                      <a:pt x="334886" y="389153"/>
                    </a:lnTo>
                    <a:lnTo>
                      <a:pt x="337235" y="392557"/>
                    </a:lnTo>
                    <a:lnTo>
                      <a:pt x="339420" y="396062"/>
                    </a:lnTo>
                    <a:lnTo>
                      <a:pt x="345897" y="395846"/>
                    </a:lnTo>
                    <a:lnTo>
                      <a:pt x="346862" y="392925"/>
                    </a:lnTo>
                    <a:close/>
                  </a:path>
                  <a:path w="1454150" h="619125">
                    <a:moveTo>
                      <a:pt x="364820" y="249148"/>
                    </a:moveTo>
                    <a:lnTo>
                      <a:pt x="364413" y="244309"/>
                    </a:lnTo>
                    <a:lnTo>
                      <a:pt x="364070" y="239445"/>
                    </a:lnTo>
                    <a:lnTo>
                      <a:pt x="363347" y="234467"/>
                    </a:lnTo>
                    <a:lnTo>
                      <a:pt x="359232" y="234022"/>
                    </a:lnTo>
                    <a:lnTo>
                      <a:pt x="352298" y="241795"/>
                    </a:lnTo>
                    <a:lnTo>
                      <a:pt x="354101" y="245783"/>
                    </a:lnTo>
                    <a:lnTo>
                      <a:pt x="364591" y="249339"/>
                    </a:lnTo>
                    <a:lnTo>
                      <a:pt x="364820" y="249148"/>
                    </a:lnTo>
                    <a:close/>
                  </a:path>
                  <a:path w="1454150" h="619125">
                    <a:moveTo>
                      <a:pt x="372021" y="251371"/>
                    </a:moveTo>
                    <a:lnTo>
                      <a:pt x="370179" y="249377"/>
                    </a:lnTo>
                    <a:lnTo>
                      <a:pt x="364832" y="249161"/>
                    </a:lnTo>
                    <a:lnTo>
                      <a:pt x="364591" y="249339"/>
                    </a:lnTo>
                    <a:lnTo>
                      <a:pt x="364363" y="250113"/>
                    </a:lnTo>
                    <a:lnTo>
                      <a:pt x="364096" y="251561"/>
                    </a:lnTo>
                    <a:lnTo>
                      <a:pt x="351777" y="251104"/>
                    </a:lnTo>
                    <a:lnTo>
                      <a:pt x="357759" y="256374"/>
                    </a:lnTo>
                    <a:lnTo>
                      <a:pt x="360959" y="260769"/>
                    </a:lnTo>
                    <a:lnTo>
                      <a:pt x="366496" y="264490"/>
                    </a:lnTo>
                    <a:lnTo>
                      <a:pt x="367322" y="261835"/>
                    </a:lnTo>
                    <a:lnTo>
                      <a:pt x="367728" y="258965"/>
                    </a:lnTo>
                    <a:lnTo>
                      <a:pt x="371906" y="251561"/>
                    </a:lnTo>
                    <a:lnTo>
                      <a:pt x="372021" y="251371"/>
                    </a:lnTo>
                    <a:close/>
                  </a:path>
                  <a:path w="1454150" h="619125">
                    <a:moveTo>
                      <a:pt x="378841" y="291363"/>
                    </a:moveTo>
                    <a:lnTo>
                      <a:pt x="377545" y="290106"/>
                    </a:lnTo>
                    <a:lnTo>
                      <a:pt x="376415" y="288531"/>
                    </a:lnTo>
                    <a:lnTo>
                      <a:pt x="371830" y="285800"/>
                    </a:lnTo>
                    <a:lnTo>
                      <a:pt x="368630" y="284060"/>
                    </a:lnTo>
                    <a:lnTo>
                      <a:pt x="363893" y="282333"/>
                    </a:lnTo>
                    <a:lnTo>
                      <a:pt x="361988" y="283273"/>
                    </a:lnTo>
                    <a:lnTo>
                      <a:pt x="360337" y="283565"/>
                    </a:lnTo>
                    <a:lnTo>
                      <a:pt x="361200" y="284975"/>
                    </a:lnTo>
                    <a:lnTo>
                      <a:pt x="361759" y="286778"/>
                    </a:lnTo>
                    <a:lnTo>
                      <a:pt x="366191" y="290283"/>
                    </a:lnTo>
                    <a:lnTo>
                      <a:pt x="369697" y="292468"/>
                    </a:lnTo>
                    <a:lnTo>
                      <a:pt x="373138" y="294830"/>
                    </a:lnTo>
                    <a:lnTo>
                      <a:pt x="378841" y="291363"/>
                    </a:lnTo>
                    <a:close/>
                  </a:path>
                  <a:path w="1454150" h="619125">
                    <a:moveTo>
                      <a:pt x="402361" y="197993"/>
                    </a:moveTo>
                    <a:lnTo>
                      <a:pt x="401396" y="196011"/>
                    </a:lnTo>
                    <a:lnTo>
                      <a:pt x="401154" y="194576"/>
                    </a:lnTo>
                    <a:lnTo>
                      <a:pt x="399757" y="195059"/>
                    </a:lnTo>
                    <a:lnTo>
                      <a:pt x="387172" y="207098"/>
                    </a:lnTo>
                    <a:lnTo>
                      <a:pt x="388099" y="208648"/>
                    </a:lnTo>
                    <a:lnTo>
                      <a:pt x="388632" y="210197"/>
                    </a:lnTo>
                    <a:lnTo>
                      <a:pt x="392582" y="209664"/>
                    </a:lnTo>
                    <a:lnTo>
                      <a:pt x="395681" y="206070"/>
                    </a:lnTo>
                    <a:lnTo>
                      <a:pt x="398932" y="202603"/>
                    </a:lnTo>
                    <a:lnTo>
                      <a:pt x="402361" y="197993"/>
                    </a:lnTo>
                    <a:close/>
                  </a:path>
                  <a:path w="1454150" h="619125">
                    <a:moveTo>
                      <a:pt x="470357" y="161201"/>
                    </a:moveTo>
                    <a:lnTo>
                      <a:pt x="469099" y="159169"/>
                    </a:lnTo>
                    <a:lnTo>
                      <a:pt x="467144" y="159156"/>
                    </a:lnTo>
                    <a:lnTo>
                      <a:pt x="465493" y="159562"/>
                    </a:lnTo>
                    <a:lnTo>
                      <a:pt x="462521" y="161734"/>
                    </a:lnTo>
                    <a:lnTo>
                      <a:pt x="461060" y="163614"/>
                    </a:lnTo>
                    <a:lnTo>
                      <a:pt x="457771" y="166497"/>
                    </a:lnTo>
                    <a:lnTo>
                      <a:pt x="456057" y="167678"/>
                    </a:lnTo>
                    <a:lnTo>
                      <a:pt x="454406" y="168935"/>
                    </a:lnTo>
                    <a:lnTo>
                      <a:pt x="462622" y="172935"/>
                    </a:lnTo>
                    <a:lnTo>
                      <a:pt x="465328" y="168922"/>
                    </a:lnTo>
                    <a:lnTo>
                      <a:pt x="467855" y="165341"/>
                    </a:lnTo>
                    <a:lnTo>
                      <a:pt x="470128" y="161594"/>
                    </a:lnTo>
                    <a:lnTo>
                      <a:pt x="470357" y="161201"/>
                    </a:lnTo>
                    <a:close/>
                  </a:path>
                  <a:path w="1454150" h="619125">
                    <a:moveTo>
                      <a:pt x="509574" y="277863"/>
                    </a:moveTo>
                    <a:lnTo>
                      <a:pt x="508482" y="275729"/>
                    </a:lnTo>
                    <a:lnTo>
                      <a:pt x="507885" y="273024"/>
                    </a:lnTo>
                    <a:lnTo>
                      <a:pt x="506183" y="271602"/>
                    </a:lnTo>
                    <a:lnTo>
                      <a:pt x="504050" y="269836"/>
                    </a:lnTo>
                    <a:lnTo>
                      <a:pt x="501078" y="268973"/>
                    </a:lnTo>
                    <a:lnTo>
                      <a:pt x="497014" y="267500"/>
                    </a:lnTo>
                    <a:lnTo>
                      <a:pt x="495414" y="267652"/>
                    </a:lnTo>
                    <a:lnTo>
                      <a:pt x="493953" y="267512"/>
                    </a:lnTo>
                    <a:lnTo>
                      <a:pt x="494182" y="269201"/>
                    </a:lnTo>
                    <a:lnTo>
                      <a:pt x="493953" y="271170"/>
                    </a:lnTo>
                    <a:lnTo>
                      <a:pt x="498081" y="278206"/>
                    </a:lnTo>
                    <a:lnTo>
                      <a:pt x="503885" y="277799"/>
                    </a:lnTo>
                    <a:lnTo>
                      <a:pt x="509371" y="278041"/>
                    </a:lnTo>
                    <a:lnTo>
                      <a:pt x="509574" y="277863"/>
                    </a:lnTo>
                    <a:close/>
                  </a:path>
                  <a:path w="1454150" h="619125">
                    <a:moveTo>
                      <a:pt x="516559" y="241338"/>
                    </a:moveTo>
                    <a:lnTo>
                      <a:pt x="512737" y="235483"/>
                    </a:lnTo>
                    <a:lnTo>
                      <a:pt x="509828" y="230936"/>
                    </a:lnTo>
                    <a:lnTo>
                      <a:pt x="506501" y="226212"/>
                    </a:lnTo>
                    <a:lnTo>
                      <a:pt x="504850" y="226936"/>
                    </a:lnTo>
                    <a:lnTo>
                      <a:pt x="503859" y="227164"/>
                    </a:lnTo>
                    <a:lnTo>
                      <a:pt x="505320" y="231394"/>
                    </a:lnTo>
                    <a:lnTo>
                      <a:pt x="506679" y="235661"/>
                    </a:lnTo>
                    <a:lnTo>
                      <a:pt x="508762" y="241033"/>
                    </a:lnTo>
                    <a:lnTo>
                      <a:pt x="509866" y="242747"/>
                    </a:lnTo>
                    <a:lnTo>
                      <a:pt x="512432" y="243014"/>
                    </a:lnTo>
                    <a:lnTo>
                      <a:pt x="514134" y="242062"/>
                    </a:lnTo>
                    <a:lnTo>
                      <a:pt x="516559" y="241338"/>
                    </a:lnTo>
                    <a:close/>
                  </a:path>
                  <a:path w="1454150" h="619125">
                    <a:moveTo>
                      <a:pt x="538289" y="225005"/>
                    </a:moveTo>
                    <a:lnTo>
                      <a:pt x="532447" y="220446"/>
                    </a:lnTo>
                    <a:lnTo>
                      <a:pt x="530377" y="222872"/>
                    </a:lnTo>
                    <a:lnTo>
                      <a:pt x="528561" y="224574"/>
                    </a:lnTo>
                    <a:lnTo>
                      <a:pt x="526072" y="228511"/>
                    </a:lnTo>
                    <a:lnTo>
                      <a:pt x="525449" y="230771"/>
                    </a:lnTo>
                    <a:lnTo>
                      <a:pt x="524560" y="232867"/>
                    </a:lnTo>
                    <a:lnTo>
                      <a:pt x="527418" y="232714"/>
                    </a:lnTo>
                    <a:lnTo>
                      <a:pt x="531177" y="233654"/>
                    </a:lnTo>
                    <a:lnTo>
                      <a:pt x="536575" y="229247"/>
                    </a:lnTo>
                    <a:lnTo>
                      <a:pt x="538289" y="225005"/>
                    </a:lnTo>
                    <a:close/>
                  </a:path>
                  <a:path w="1454150" h="619125">
                    <a:moveTo>
                      <a:pt x="579234" y="24384"/>
                    </a:moveTo>
                    <a:lnTo>
                      <a:pt x="573671" y="20993"/>
                    </a:lnTo>
                    <a:lnTo>
                      <a:pt x="570953" y="21945"/>
                    </a:lnTo>
                    <a:lnTo>
                      <a:pt x="568401" y="22098"/>
                    </a:lnTo>
                    <a:lnTo>
                      <a:pt x="565150" y="25654"/>
                    </a:lnTo>
                    <a:lnTo>
                      <a:pt x="564007" y="28625"/>
                    </a:lnTo>
                    <a:lnTo>
                      <a:pt x="562495" y="31280"/>
                    </a:lnTo>
                    <a:lnTo>
                      <a:pt x="571169" y="28524"/>
                    </a:lnTo>
                    <a:lnTo>
                      <a:pt x="572554" y="28321"/>
                    </a:lnTo>
                    <a:lnTo>
                      <a:pt x="573747" y="27711"/>
                    </a:lnTo>
                    <a:lnTo>
                      <a:pt x="575652" y="26746"/>
                    </a:lnTo>
                    <a:lnTo>
                      <a:pt x="577405" y="25514"/>
                    </a:lnTo>
                    <a:lnTo>
                      <a:pt x="579234" y="24384"/>
                    </a:lnTo>
                    <a:close/>
                  </a:path>
                  <a:path w="1454150" h="619125">
                    <a:moveTo>
                      <a:pt x="582663" y="47078"/>
                    </a:moveTo>
                    <a:lnTo>
                      <a:pt x="578231" y="43294"/>
                    </a:lnTo>
                    <a:lnTo>
                      <a:pt x="574484" y="40017"/>
                    </a:lnTo>
                    <a:lnTo>
                      <a:pt x="570382" y="36880"/>
                    </a:lnTo>
                    <a:lnTo>
                      <a:pt x="567258" y="40297"/>
                    </a:lnTo>
                    <a:lnTo>
                      <a:pt x="570814" y="44056"/>
                    </a:lnTo>
                    <a:lnTo>
                      <a:pt x="574446" y="47599"/>
                    </a:lnTo>
                    <a:lnTo>
                      <a:pt x="578396" y="51079"/>
                    </a:lnTo>
                    <a:lnTo>
                      <a:pt x="580326" y="49149"/>
                    </a:lnTo>
                    <a:lnTo>
                      <a:pt x="582663" y="47078"/>
                    </a:lnTo>
                    <a:close/>
                  </a:path>
                  <a:path w="1454150" h="619125">
                    <a:moveTo>
                      <a:pt x="596442" y="92773"/>
                    </a:moveTo>
                    <a:lnTo>
                      <a:pt x="594512" y="90449"/>
                    </a:lnTo>
                    <a:lnTo>
                      <a:pt x="593725" y="88760"/>
                    </a:lnTo>
                    <a:lnTo>
                      <a:pt x="590918" y="88417"/>
                    </a:lnTo>
                    <a:lnTo>
                      <a:pt x="589064" y="91757"/>
                    </a:lnTo>
                    <a:lnTo>
                      <a:pt x="586816" y="94970"/>
                    </a:lnTo>
                    <a:lnTo>
                      <a:pt x="585216" y="99580"/>
                    </a:lnTo>
                    <a:lnTo>
                      <a:pt x="587641" y="101600"/>
                    </a:lnTo>
                    <a:lnTo>
                      <a:pt x="588810" y="103187"/>
                    </a:lnTo>
                    <a:lnTo>
                      <a:pt x="591223" y="100063"/>
                    </a:lnTo>
                    <a:lnTo>
                      <a:pt x="593979" y="97116"/>
                    </a:lnTo>
                    <a:lnTo>
                      <a:pt x="596442" y="92773"/>
                    </a:lnTo>
                    <a:close/>
                  </a:path>
                  <a:path w="1454150" h="619125">
                    <a:moveTo>
                      <a:pt x="650379" y="6273"/>
                    </a:moveTo>
                    <a:lnTo>
                      <a:pt x="644956" y="4229"/>
                    </a:lnTo>
                    <a:lnTo>
                      <a:pt x="639711" y="2146"/>
                    </a:lnTo>
                    <a:lnTo>
                      <a:pt x="634580" y="0"/>
                    </a:lnTo>
                    <a:lnTo>
                      <a:pt x="636866" y="6400"/>
                    </a:lnTo>
                    <a:lnTo>
                      <a:pt x="642899" y="9715"/>
                    </a:lnTo>
                    <a:lnTo>
                      <a:pt x="648970" y="7327"/>
                    </a:lnTo>
                    <a:lnTo>
                      <a:pt x="649439" y="7137"/>
                    </a:lnTo>
                    <a:lnTo>
                      <a:pt x="649935" y="6718"/>
                    </a:lnTo>
                    <a:lnTo>
                      <a:pt x="650379" y="6273"/>
                    </a:lnTo>
                    <a:close/>
                  </a:path>
                  <a:path w="1454150" h="619125">
                    <a:moveTo>
                      <a:pt x="656132" y="376478"/>
                    </a:moveTo>
                    <a:lnTo>
                      <a:pt x="655980" y="373799"/>
                    </a:lnTo>
                    <a:lnTo>
                      <a:pt x="653770" y="372783"/>
                    </a:lnTo>
                    <a:lnTo>
                      <a:pt x="651344" y="370636"/>
                    </a:lnTo>
                    <a:lnTo>
                      <a:pt x="649401" y="371017"/>
                    </a:lnTo>
                    <a:lnTo>
                      <a:pt x="646506" y="371589"/>
                    </a:lnTo>
                    <a:lnTo>
                      <a:pt x="643978" y="373938"/>
                    </a:lnTo>
                    <a:lnTo>
                      <a:pt x="641299" y="375539"/>
                    </a:lnTo>
                    <a:lnTo>
                      <a:pt x="643547" y="377190"/>
                    </a:lnTo>
                    <a:lnTo>
                      <a:pt x="645756" y="380085"/>
                    </a:lnTo>
                    <a:lnTo>
                      <a:pt x="650697" y="380212"/>
                    </a:lnTo>
                    <a:lnTo>
                      <a:pt x="653440" y="377812"/>
                    </a:lnTo>
                    <a:lnTo>
                      <a:pt x="656132" y="376478"/>
                    </a:lnTo>
                    <a:close/>
                  </a:path>
                  <a:path w="1454150" h="619125">
                    <a:moveTo>
                      <a:pt x="667486" y="51803"/>
                    </a:moveTo>
                    <a:lnTo>
                      <a:pt x="665086" y="49618"/>
                    </a:lnTo>
                    <a:lnTo>
                      <a:pt x="663816" y="47548"/>
                    </a:lnTo>
                    <a:lnTo>
                      <a:pt x="659422" y="55321"/>
                    </a:lnTo>
                    <a:lnTo>
                      <a:pt x="663981" y="64452"/>
                    </a:lnTo>
                    <a:lnTo>
                      <a:pt x="665175" y="60883"/>
                    </a:lnTo>
                    <a:lnTo>
                      <a:pt x="667004" y="57391"/>
                    </a:lnTo>
                    <a:lnTo>
                      <a:pt x="667486" y="51803"/>
                    </a:lnTo>
                    <a:close/>
                  </a:path>
                  <a:path w="1454150" h="619125">
                    <a:moveTo>
                      <a:pt x="685533" y="499783"/>
                    </a:moveTo>
                    <a:lnTo>
                      <a:pt x="682752" y="498830"/>
                    </a:lnTo>
                    <a:lnTo>
                      <a:pt x="681164" y="498335"/>
                    </a:lnTo>
                    <a:lnTo>
                      <a:pt x="679742" y="500697"/>
                    </a:lnTo>
                    <a:lnTo>
                      <a:pt x="679970" y="500951"/>
                    </a:lnTo>
                    <a:lnTo>
                      <a:pt x="680681" y="501751"/>
                    </a:lnTo>
                    <a:lnTo>
                      <a:pt x="681507" y="502500"/>
                    </a:lnTo>
                    <a:lnTo>
                      <a:pt x="682371" y="503237"/>
                    </a:lnTo>
                    <a:lnTo>
                      <a:pt x="683336" y="502005"/>
                    </a:lnTo>
                    <a:lnTo>
                      <a:pt x="684415" y="500875"/>
                    </a:lnTo>
                    <a:lnTo>
                      <a:pt x="685533" y="499783"/>
                    </a:lnTo>
                    <a:close/>
                  </a:path>
                  <a:path w="1454150" h="619125">
                    <a:moveTo>
                      <a:pt x="728891" y="42786"/>
                    </a:moveTo>
                    <a:lnTo>
                      <a:pt x="722414" y="38188"/>
                    </a:lnTo>
                    <a:lnTo>
                      <a:pt x="719823" y="41935"/>
                    </a:lnTo>
                    <a:lnTo>
                      <a:pt x="717562" y="44780"/>
                    </a:lnTo>
                    <a:lnTo>
                      <a:pt x="715873" y="47929"/>
                    </a:lnTo>
                    <a:lnTo>
                      <a:pt x="715327" y="48996"/>
                    </a:lnTo>
                    <a:lnTo>
                      <a:pt x="716267" y="50863"/>
                    </a:lnTo>
                    <a:lnTo>
                      <a:pt x="716546" y="52374"/>
                    </a:lnTo>
                    <a:lnTo>
                      <a:pt x="718439" y="50863"/>
                    </a:lnTo>
                    <a:lnTo>
                      <a:pt x="720267" y="49276"/>
                    </a:lnTo>
                    <a:lnTo>
                      <a:pt x="722236" y="47891"/>
                    </a:lnTo>
                    <a:lnTo>
                      <a:pt x="723099" y="47269"/>
                    </a:lnTo>
                    <a:lnTo>
                      <a:pt x="724433" y="47269"/>
                    </a:lnTo>
                    <a:lnTo>
                      <a:pt x="726592" y="45504"/>
                    </a:lnTo>
                    <a:lnTo>
                      <a:pt x="727697" y="44081"/>
                    </a:lnTo>
                    <a:lnTo>
                      <a:pt x="728891" y="42786"/>
                    </a:lnTo>
                    <a:close/>
                  </a:path>
                  <a:path w="1454150" h="619125">
                    <a:moveTo>
                      <a:pt x="755675" y="500532"/>
                    </a:moveTo>
                    <a:lnTo>
                      <a:pt x="750176" y="496722"/>
                    </a:lnTo>
                    <a:lnTo>
                      <a:pt x="746264" y="493852"/>
                    </a:lnTo>
                    <a:lnTo>
                      <a:pt x="742137" y="491363"/>
                    </a:lnTo>
                    <a:lnTo>
                      <a:pt x="741832" y="491172"/>
                    </a:lnTo>
                    <a:lnTo>
                      <a:pt x="739838" y="493115"/>
                    </a:lnTo>
                    <a:lnTo>
                      <a:pt x="744778" y="495109"/>
                    </a:lnTo>
                    <a:lnTo>
                      <a:pt x="749833" y="497751"/>
                    </a:lnTo>
                    <a:lnTo>
                      <a:pt x="754938" y="501065"/>
                    </a:lnTo>
                    <a:lnTo>
                      <a:pt x="755675" y="500532"/>
                    </a:lnTo>
                    <a:close/>
                  </a:path>
                  <a:path w="1454150" h="619125">
                    <a:moveTo>
                      <a:pt x="757720" y="326351"/>
                    </a:moveTo>
                    <a:lnTo>
                      <a:pt x="754443" y="323354"/>
                    </a:lnTo>
                    <a:lnTo>
                      <a:pt x="750963" y="318985"/>
                    </a:lnTo>
                    <a:lnTo>
                      <a:pt x="746848" y="321043"/>
                    </a:lnTo>
                    <a:lnTo>
                      <a:pt x="744702" y="324497"/>
                    </a:lnTo>
                    <a:lnTo>
                      <a:pt x="742175" y="327215"/>
                    </a:lnTo>
                    <a:lnTo>
                      <a:pt x="745604" y="328028"/>
                    </a:lnTo>
                    <a:lnTo>
                      <a:pt x="749007" y="329171"/>
                    </a:lnTo>
                    <a:lnTo>
                      <a:pt x="752475" y="329514"/>
                    </a:lnTo>
                    <a:lnTo>
                      <a:pt x="753770" y="329641"/>
                    </a:lnTo>
                    <a:lnTo>
                      <a:pt x="755243" y="327914"/>
                    </a:lnTo>
                    <a:lnTo>
                      <a:pt x="757720" y="326351"/>
                    </a:lnTo>
                    <a:close/>
                  </a:path>
                  <a:path w="1454150" h="619125">
                    <a:moveTo>
                      <a:pt x="773099" y="74790"/>
                    </a:moveTo>
                    <a:lnTo>
                      <a:pt x="772744" y="74295"/>
                    </a:lnTo>
                    <a:lnTo>
                      <a:pt x="770610" y="71259"/>
                    </a:lnTo>
                    <a:lnTo>
                      <a:pt x="767867" y="68656"/>
                    </a:lnTo>
                    <a:lnTo>
                      <a:pt x="765352" y="65874"/>
                    </a:lnTo>
                    <a:lnTo>
                      <a:pt x="763778" y="67830"/>
                    </a:lnTo>
                    <a:lnTo>
                      <a:pt x="760564" y="71107"/>
                    </a:lnTo>
                    <a:lnTo>
                      <a:pt x="762304" y="73266"/>
                    </a:lnTo>
                    <a:lnTo>
                      <a:pt x="764108" y="74866"/>
                    </a:lnTo>
                    <a:lnTo>
                      <a:pt x="766102" y="76530"/>
                    </a:lnTo>
                    <a:lnTo>
                      <a:pt x="767664" y="77089"/>
                    </a:lnTo>
                    <a:lnTo>
                      <a:pt x="769213" y="77724"/>
                    </a:lnTo>
                    <a:lnTo>
                      <a:pt x="770775" y="78308"/>
                    </a:lnTo>
                    <a:lnTo>
                      <a:pt x="771969" y="76339"/>
                    </a:lnTo>
                    <a:lnTo>
                      <a:pt x="773099" y="74790"/>
                    </a:lnTo>
                    <a:close/>
                  </a:path>
                  <a:path w="1454150" h="619125">
                    <a:moveTo>
                      <a:pt x="828217" y="118973"/>
                    </a:moveTo>
                    <a:lnTo>
                      <a:pt x="825474" y="117563"/>
                    </a:lnTo>
                    <a:lnTo>
                      <a:pt x="822794" y="115316"/>
                    </a:lnTo>
                    <a:lnTo>
                      <a:pt x="819277" y="115011"/>
                    </a:lnTo>
                    <a:lnTo>
                      <a:pt x="818502" y="115404"/>
                    </a:lnTo>
                    <a:lnTo>
                      <a:pt x="817727" y="115963"/>
                    </a:lnTo>
                    <a:lnTo>
                      <a:pt x="819137" y="118338"/>
                    </a:lnTo>
                    <a:lnTo>
                      <a:pt x="820445" y="120802"/>
                    </a:lnTo>
                    <a:lnTo>
                      <a:pt x="821651" y="123329"/>
                    </a:lnTo>
                    <a:lnTo>
                      <a:pt x="828217" y="118973"/>
                    </a:lnTo>
                    <a:close/>
                  </a:path>
                  <a:path w="1454150" h="619125">
                    <a:moveTo>
                      <a:pt x="914120" y="187198"/>
                    </a:moveTo>
                    <a:lnTo>
                      <a:pt x="913701" y="182702"/>
                    </a:lnTo>
                    <a:lnTo>
                      <a:pt x="911440" y="180035"/>
                    </a:lnTo>
                    <a:lnTo>
                      <a:pt x="910031" y="177304"/>
                    </a:lnTo>
                    <a:lnTo>
                      <a:pt x="907402" y="180251"/>
                    </a:lnTo>
                    <a:lnTo>
                      <a:pt x="904646" y="183108"/>
                    </a:lnTo>
                    <a:lnTo>
                      <a:pt x="902398" y="186334"/>
                    </a:lnTo>
                    <a:lnTo>
                      <a:pt x="902208" y="186601"/>
                    </a:lnTo>
                    <a:lnTo>
                      <a:pt x="905433" y="189255"/>
                    </a:lnTo>
                    <a:lnTo>
                      <a:pt x="908494" y="192163"/>
                    </a:lnTo>
                    <a:lnTo>
                      <a:pt x="911098" y="189166"/>
                    </a:lnTo>
                    <a:lnTo>
                      <a:pt x="914120" y="187198"/>
                    </a:lnTo>
                    <a:close/>
                  </a:path>
                  <a:path w="1454150" h="619125">
                    <a:moveTo>
                      <a:pt x="919276" y="91808"/>
                    </a:moveTo>
                    <a:lnTo>
                      <a:pt x="914819" y="89611"/>
                    </a:lnTo>
                    <a:lnTo>
                      <a:pt x="910424" y="87617"/>
                    </a:lnTo>
                    <a:lnTo>
                      <a:pt x="905243" y="85217"/>
                    </a:lnTo>
                    <a:lnTo>
                      <a:pt x="900455" y="88747"/>
                    </a:lnTo>
                    <a:lnTo>
                      <a:pt x="901763" y="89852"/>
                    </a:lnTo>
                    <a:lnTo>
                      <a:pt x="902919" y="91668"/>
                    </a:lnTo>
                    <a:lnTo>
                      <a:pt x="909053" y="92964"/>
                    </a:lnTo>
                    <a:lnTo>
                      <a:pt x="913815" y="93383"/>
                    </a:lnTo>
                    <a:lnTo>
                      <a:pt x="918679" y="93891"/>
                    </a:lnTo>
                    <a:lnTo>
                      <a:pt x="919276" y="91808"/>
                    </a:lnTo>
                    <a:close/>
                  </a:path>
                  <a:path w="1454150" h="619125">
                    <a:moveTo>
                      <a:pt x="929144" y="156324"/>
                    </a:moveTo>
                    <a:lnTo>
                      <a:pt x="926960" y="155232"/>
                    </a:lnTo>
                    <a:lnTo>
                      <a:pt x="924725" y="153136"/>
                    </a:lnTo>
                    <a:lnTo>
                      <a:pt x="919149" y="153403"/>
                    </a:lnTo>
                    <a:lnTo>
                      <a:pt x="915771" y="155003"/>
                    </a:lnTo>
                    <a:lnTo>
                      <a:pt x="912368" y="156006"/>
                    </a:lnTo>
                    <a:lnTo>
                      <a:pt x="920064" y="161480"/>
                    </a:lnTo>
                    <a:lnTo>
                      <a:pt x="929144" y="156324"/>
                    </a:lnTo>
                    <a:close/>
                  </a:path>
                  <a:path w="1454150" h="619125">
                    <a:moveTo>
                      <a:pt x="957414" y="445744"/>
                    </a:moveTo>
                    <a:lnTo>
                      <a:pt x="956056" y="444157"/>
                    </a:lnTo>
                    <a:lnTo>
                      <a:pt x="955522" y="443001"/>
                    </a:lnTo>
                    <a:lnTo>
                      <a:pt x="953846" y="442391"/>
                    </a:lnTo>
                    <a:lnTo>
                      <a:pt x="952195" y="442531"/>
                    </a:lnTo>
                    <a:lnTo>
                      <a:pt x="951750" y="443128"/>
                    </a:lnTo>
                    <a:lnTo>
                      <a:pt x="948601" y="447294"/>
                    </a:lnTo>
                    <a:lnTo>
                      <a:pt x="945591" y="451561"/>
                    </a:lnTo>
                    <a:lnTo>
                      <a:pt x="942378" y="456514"/>
                    </a:lnTo>
                    <a:lnTo>
                      <a:pt x="942924" y="458228"/>
                    </a:lnTo>
                    <a:lnTo>
                      <a:pt x="944219" y="459359"/>
                    </a:lnTo>
                    <a:lnTo>
                      <a:pt x="946099" y="459562"/>
                    </a:lnTo>
                    <a:lnTo>
                      <a:pt x="950188" y="454825"/>
                    </a:lnTo>
                    <a:lnTo>
                      <a:pt x="953706" y="450354"/>
                    </a:lnTo>
                    <a:lnTo>
                      <a:pt x="957414" y="445744"/>
                    </a:lnTo>
                    <a:close/>
                  </a:path>
                  <a:path w="1454150" h="619125">
                    <a:moveTo>
                      <a:pt x="970775" y="618642"/>
                    </a:moveTo>
                    <a:lnTo>
                      <a:pt x="969327" y="613994"/>
                    </a:lnTo>
                    <a:lnTo>
                      <a:pt x="970432" y="612254"/>
                    </a:lnTo>
                    <a:lnTo>
                      <a:pt x="970724" y="611797"/>
                    </a:lnTo>
                    <a:lnTo>
                      <a:pt x="968019" y="609422"/>
                    </a:lnTo>
                    <a:lnTo>
                      <a:pt x="966724" y="607923"/>
                    </a:lnTo>
                    <a:lnTo>
                      <a:pt x="965771" y="609422"/>
                    </a:lnTo>
                    <a:lnTo>
                      <a:pt x="963942" y="610958"/>
                    </a:lnTo>
                    <a:lnTo>
                      <a:pt x="964082" y="614591"/>
                    </a:lnTo>
                    <a:lnTo>
                      <a:pt x="964590" y="618921"/>
                    </a:lnTo>
                    <a:lnTo>
                      <a:pt x="966660" y="618820"/>
                    </a:lnTo>
                    <a:lnTo>
                      <a:pt x="968730" y="618744"/>
                    </a:lnTo>
                    <a:lnTo>
                      <a:pt x="970775" y="618642"/>
                    </a:lnTo>
                    <a:close/>
                  </a:path>
                  <a:path w="1454150" h="619125">
                    <a:moveTo>
                      <a:pt x="976909" y="319265"/>
                    </a:moveTo>
                    <a:lnTo>
                      <a:pt x="974928" y="318427"/>
                    </a:lnTo>
                    <a:lnTo>
                      <a:pt x="973772" y="317449"/>
                    </a:lnTo>
                    <a:lnTo>
                      <a:pt x="968082" y="318795"/>
                    </a:lnTo>
                    <a:lnTo>
                      <a:pt x="963295" y="320141"/>
                    </a:lnTo>
                    <a:lnTo>
                      <a:pt x="958088" y="321830"/>
                    </a:lnTo>
                    <a:lnTo>
                      <a:pt x="957770" y="324434"/>
                    </a:lnTo>
                    <a:lnTo>
                      <a:pt x="957935" y="324497"/>
                    </a:lnTo>
                    <a:lnTo>
                      <a:pt x="961174" y="325767"/>
                    </a:lnTo>
                    <a:lnTo>
                      <a:pt x="964793" y="328193"/>
                    </a:lnTo>
                    <a:lnTo>
                      <a:pt x="970622" y="326859"/>
                    </a:lnTo>
                    <a:lnTo>
                      <a:pt x="972870" y="323088"/>
                    </a:lnTo>
                    <a:lnTo>
                      <a:pt x="976909" y="319265"/>
                    </a:lnTo>
                    <a:close/>
                  </a:path>
                  <a:path w="1454150" h="619125">
                    <a:moveTo>
                      <a:pt x="978217" y="76771"/>
                    </a:moveTo>
                    <a:lnTo>
                      <a:pt x="975906" y="76212"/>
                    </a:lnTo>
                    <a:lnTo>
                      <a:pt x="973594" y="75768"/>
                    </a:lnTo>
                    <a:lnTo>
                      <a:pt x="970038" y="74663"/>
                    </a:lnTo>
                    <a:lnTo>
                      <a:pt x="968895" y="73545"/>
                    </a:lnTo>
                    <a:lnTo>
                      <a:pt x="967600" y="73355"/>
                    </a:lnTo>
                    <a:lnTo>
                      <a:pt x="966165" y="73152"/>
                    </a:lnTo>
                    <a:lnTo>
                      <a:pt x="964653" y="73660"/>
                    </a:lnTo>
                    <a:lnTo>
                      <a:pt x="963168" y="73863"/>
                    </a:lnTo>
                    <a:lnTo>
                      <a:pt x="963434" y="75399"/>
                    </a:lnTo>
                    <a:lnTo>
                      <a:pt x="963180" y="77406"/>
                    </a:lnTo>
                    <a:lnTo>
                      <a:pt x="965606" y="80111"/>
                    </a:lnTo>
                    <a:lnTo>
                      <a:pt x="967828" y="81191"/>
                    </a:lnTo>
                    <a:lnTo>
                      <a:pt x="970483" y="83007"/>
                    </a:lnTo>
                    <a:lnTo>
                      <a:pt x="978217" y="76771"/>
                    </a:lnTo>
                    <a:close/>
                  </a:path>
                  <a:path w="1454150" h="619125">
                    <a:moveTo>
                      <a:pt x="980135" y="197942"/>
                    </a:moveTo>
                    <a:lnTo>
                      <a:pt x="977938" y="199567"/>
                    </a:lnTo>
                    <a:lnTo>
                      <a:pt x="975423" y="200888"/>
                    </a:lnTo>
                    <a:lnTo>
                      <a:pt x="972527" y="204190"/>
                    </a:lnTo>
                    <a:lnTo>
                      <a:pt x="972540" y="206489"/>
                    </a:lnTo>
                    <a:lnTo>
                      <a:pt x="971816" y="209194"/>
                    </a:lnTo>
                    <a:lnTo>
                      <a:pt x="975106" y="214680"/>
                    </a:lnTo>
                    <a:lnTo>
                      <a:pt x="976198" y="212852"/>
                    </a:lnTo>
                    <a:lnTo>
                      <a:pt x="977417" y="211086"/>
                    </a:lnTo>
                    <a:lnTo>
                      <a:pt x="978357" y="209181"/>
                    </a:lnTo>
                    <a:lnTo>
                      <a:pt x="978954" y="207962"/>
                    </a:lnTo>
                    <a:lnTo>
                      <a:pt x="979297" y="206565"/>
                    </a:lnTo>
                    <a:lnTo>
                      <a:pt x="979817" y="202806"/>
                    </a:lnTo>
                    <a:lnTo>
                      <a:pt x="979919" y="200367"/>
                    </a:lnTo>
                    <a:lnTo>
                      <a:pt x="980135" y="197942"/>
                    </a:lnTo>
                    <a:close/>
                  </a:path>
                  <a:path w="1454150" h="619125">
                    <a:moveTo>
                      <a:pt x="980414" y="178054"/>
                    </a:moveTo>
                    <a:lnTo>
                      <a:pt x="968679" y="173012"/>
                    </a:lnTo>
                    <a:lnTo>
                      <a:pt x="969048" y="176377"/>
                    </a:lnTo>
                    <a:lnTo>
                      <a:pt x="968222" y="181330"/>
                    </a:lnTo>
                    <a:lnTo>
                      <a:pt x="972159" y="184264"/>
                    </a:lnTo>
                    <a:lnTo>
                      <a:pt x="976630" y="182651"/>
                    </a:lnTo>
                    <a:lnTo>
                      <a:pt x="980046" y="182410"/>
                    </a:lnTo>
                    <a:lnTo>
                      <a:pt x="980186" y="180949"/>
                    </a:lnTo>
                    <a:lnTo>
                      <a:pt x="980287" y="179501"/>
                    </a:lnTo>
                    <a:lnTo>
                      <a:pt x="980414" y="178054"/>
                    </a:lnTo>
                    <a:close/>
                  </a:path>
                  <a:path w="1454150" h="619125">
                    <a:moveTo>
                      <a:pt x="982713" y="311480"/>
                    </a:moveTo>
                    <a:lnTo>
                      <a:pt x="981443" y="309372"/>
                    </a:lnTo>
                    <a:lnTo>
                      <a:pt x="980554" y="306844"/>
                    </a:lnTo>
                    <a:lnTo>
                      <a:pt x="977303" y="303974"/>
                    </a:lnTo>
                    <a:lnTo>
                      <a:pt x="974826" y="303758"/>
                    </a:lnTo>
                    <a:lnTo>
                      <a:pt x="972273" y="302882"/>
                    </a:lnTo>
                    <a:lnTo>
                      <a:pt x="966139" y="305981"/>
                    </a:lnTo>
                    <a:lnTo>
                      <a:pt x="968121" y="307200"/>
                    </a:lnTo>
                    <a:lnTo>
                      <a:pt x="970076" y="308521"/>
                    </a:lnTo>
                    <a:lnTo>
                      <a:pt x="973366" y="310248"/>
                    </a:lnTo>
                    <a:lnTo>
                      <a:pt x="974737" y="310680"/>
                    </a:lnTo>
                    <a:lnTo>
                      <a:pt x="978281" y="311213"/>
                    </a:lnTo>
                    <a:lnTo>
                      <a:pt x="980503" y="311289"/>
                    </a:lnTo>
                    <a:lnTo>
                      <a:pt x="982713" y="311480"/>
                    </a:lnTo>
                    <a:close/>
                  </a:path>
                  <a:path w="1454150" h="619125">
                    <a:moveTo>
                      <a:pt x="993965" y="270167"/>
                    </a:moveTo>
                    <a:lnTo>
                      <a:pt x="989304" y="263550"/>
                    </a:lnTo>
                    <a:lnTo>
                      <a:pt x="987132" y="266788"/>
                    </a:lnTo>
                    <a:lnTo>
                      <a:pt x="984440" y="269811"/>
                    </a:lnTo>
                    <a:lnTo>
                      <a:pt x="983068" y="273354"/>
                    </a:lnTo>
                    <a:lnTo>
                      <a:pt x="982611" y="274548"/>
                    </a:lnTo>
                    <a:lnTo>
                      <a:pt x="985494" y="277050"/>
                    </a:lnTo>
                    <a:lnTo>
                      <a:pt x="986853" y="278955"/>
                    </a:lnTo>
                    <a:lnTo>
                      <a:pt x="993965" y="270167"/>
                    </a:lnTo>
                    <a:close/>
                  </a:path>
                  <a:path w="1454150" h="619125">
                    <a:moveTo>
                      <a:pt x="1028217" y="420408"/>
                    </a:moveTo>
                    <a:lnTo>
                      <a:pt x="1026807" y="417220"/>
                    </a:lnTo>
                    <a:lnTo>
                      <a:pt x="1022159" y="416293"/>
                    </a:lnTo>
                    <a:lnTo>
                      <a:pt x="1018336" y="416433"/>
                    </a:lnTo>
                    <a:lnTo>
                      <a:pt x="1014564" y="416255"/>
                    </a:lnTo>
                    <a:lnTo>
                      <a:pt x="1014387" y="416433"/>
                    </a:lnTo>
                    <a:lnTo>
                      <a:pt x="1019175" y="428332"/>
                    </a:lnTo>
                    <a:lnTo>
                      <a:pt x="1023137" y="429475"/>
                    </a:lnTo>
                    <a:lnTo>
                      <a:pt x="1024750" y="426872"/>
                    </a:lnTo>
                    <a:lnTo>
                      <a:pt x="1026756" y="424434"/>
                    </a:lnTo>
                    <a:lnTo>
                      <a:pt x="1028217" y="420408"/>
                    </a:lnTo>
                    <a:close/>
                  </a:path>
                  <a:path w="1454150" h="619125">
                    <a:moveTo>
                      <a:pt x="1029728" y="308203"/>
                    </a:moveTo>
                    <a:lnTo>
                      <a:pt x="1028827" y="302475"/>
                    </a:lnTo>
                    <a:lnTo>
                      <a:pt x="1027417" y="302945"/>
                    </a:lnTo>
                    <a:lnTo>
                      <a:pt x="1025817" y="303187"/>
                    </a:lnTo>
                    <a:lnTo>
                      <a:pt x="1024585" y="303974"/>
                    </a:lnTo>
                    <a:lnTo>
                      <a:pt x="1021410" y="305993"/>
                    </a:lnTo>
                    <a:lnTo>
                      <a:pt x="1018286" y="308140"/>
                    </a:lnTo>
                    <a:lnTo>
                      <a:pt x="1014374" y="311365"/>
                    </a:lnTo>
                    <a:lnTo>
                      <a:pt x="1014082" y="313093"/>
                    </a:lnTo>
                    <a:lnTo>
                      <a:pt x="1013447" y="314413"/>
                    </a:lnTo>
                    <a:lnTo>
                      <a:pt x="1014857" y="314871"/>
                    </a:lnTo>
                    <a:lnTo>
                      <a:pt x="1016647" y="316077"/>
                    </a:lnTo>
                    <a:lnTo>
                      <a:pt x="1021689" y="313474"/>
                    </a:lnTo>
                    <a:lnTo>
                      <a:pt x="1025575" y="310857"/>
                    </a:lnTo>
                    <a:lnTo>
                      <a:pt x="1029538" y="308406"/>
                    </a:lnTo>
                    <a:lnTo>
                      <a:pt x="1029728" y="308203"/>
                    </a:lnTo>
                    <a:close/>
                  </a:path>
                  <a:path w="1454150" h="619125">
                    <a:moveTo>
                      <a:pt x="1057236" y="390309"/>
                    </a:moveTo>
                    <a:lnTo>
                      <a:pt x="1055624" y="389610"/>
                    </a:lnTo>
                    <a:lnTo>
                      <a:pt x="1054061" y="388620"/>
                    </a:lnTo>
                    <a:lnTo>
                      <a:pt x="1049502" y="387743"/>
                    </a:lnTo>
                    <a:lnTo>
                      <a:pt x="1046543" y="387616"/>
                    </a:lnTo>
                    <a:lnTo>
                      <a:pt x="1042085" y="387146"/>
                    </a:lnTo>
                    <a:lnTo>
                      <a:pt x="1042352" y="386943"/>
                    </a:lnTo>
                    <a:lnTo>
                      <a:pt x="1040599" y="387578"/>
                    </a:lnTo>
                    <a:lnTo>
                      <a:pt x="1054696" y="394893"/>
                    </a:lnTo>
                    <a:lnTo>
                      <a:pt x="1055979" y="391909"/>
                    </a:lnTo>
                    <a:lnTo>
                      <a:pt x="1057236" y="390309"/>
                    </a:lnTo>
                    <a:close/>
                  </a:path>
                  <a:path w="1454150" h="619125">
                    <a:moveTo>
                      <a:pt x="1073912" y="119722"/>
                    </a:moveTo>
                    <a:lnTo>
                      <a:pt x="1072057" y="118402"/>
                    </a:lnTo>
                    <a:lnTo>
                      <a:pt x="1069594" y="116319"/>
                    </a:lnTo>
                    <a:lnTo>
                      <a:pt x="1066241" y="119634"/>
                    </a:lnTo>
                    <a:lnTo>
                      <a:pt x="1063282" y="122948"/>
                    </a:lnTo>
                    <a:lnTo>
                      <a:pt x="1060653" y="126517"/>
                    </a:lnTo>
                    <a:lnTo>
                      <a:pt x="1060246" y="127076"/>
                    </a:lnTo>
                    <a:lnTo>
                      <a:pt x="1061770" y="129082"/>
                    </a:lnTo>
                    <a:lnTo>
                      <a:pt x="1062532" y="130505"/>
                    </a:lnTo>
                    <a:lnTo>
                      <a:pt x="1063104" y="130556"/>
                    </a:lnTo>
                    <a:lnTo>
                      <a:pt x="1066609" y="127088"/>
                    </a:lnTo>
                    <a:lnTo>
                      <a:pt x="1073912" y="119722"/>
                    </a:lnTo>
                    <a:close/>
                  </a:path>
                  <a:path w="1454150" h="619125">
                    <a:moveTo>
                      <a:pt x="1093101" y="44577"/>
                    </a:moveTo>
                    <a:lnTo>
                      <a:pt x="1091526" y="42468"/>
                    </a:lnTo>
                    <a:lnTo>
                      <a:pt x="1087666" y="42824"/>
                    </a:lnTo>
                    <a:lnTo>
                      <a:pt x="1084021" y="42951"/>
                    </a:lnTo>
                    <a:lnTo>
                      <a:pt x="1079728" y="45758"/>
                    </a:lnTo>
                    <a:lnTo>
                      <a:pt x="1079461" y="49288"/>
                    </a:lnTo>
                    <a:lnTo>
                      <a:pt x="1077810" y="53682"/>
                    </a:lnTo>
                    <a:lnTo>
                      <a:pt x="1084008" y="51625"/>
                    </a:lnTo>
                    <a:lnTo>
                      <a:pt x="1087399" y="50787"/>
                    </a:lnTo>
                    <a:lnTo>
                      <a:pt x="1091730" y="48780"/>
                    </a:lnTo>
                    <a:lnTo>
                      <a:pt x="1092771" y="46913"/>
                    </a:lnTo>
                    <a:lnTo>
                      <a:pt x="1092962" y="45516"/>
                    </a:lnTo>
                    <a:lnTo>
                      <a:pt x="1093101" y="44577"/>
                    </a:lnTo>
                    <a:close/>
                  </a:path>
                  <a:path w="1454150" h="619125">
                    <a:moveTo>
                      <a:pt x="1122121" y="250520"/>
                    </a:moveTo>
                    <a:lnTo>
                      <a:pt x="1120724" y="250050"/>
                    </a:lnTo>
                    <a:lnTo>
                      <a:pt x="1120521" y="249948"/>
                    </a:lnTo>
                    <a:lnTo>
                      <a:pt x="1116584" y="252260"/>
                    </a:lnTo>
                    <a:lnTo>
                      <a:pt x="1113002" y="254266"/>
                    </a:lnTo>
                    <a:lnTo>
                      <a:pt x="1109129" y="256730"/>
                    </a:lnTo>
                    <a:lnTo>
                      <a:pt x="1108989" y="258330"/>
                    </a:lnTo>
                    <a:lnTo>
                      <a:pt x="1109357" y="258749"/>
                    </a:lnTo>
                    <a:lnTo>
                      <a:pt x="1110919" y="260565"/>
                    </a:lnTo>
                    <a:lnTo>
                      <a:pt x="1112875" y="263626"/>
                    </a:lnTo>
                    <a:lnTo>
                      <a:pt x="1116482" y="263309"/>
                    </a:lnTo>
                    <a:lnTo>
                      <a:pt x="1118895" y="260858"/>
                    </a:lnTo>
                    <a:lnTo>
                      <a:pt x="1121397" y="256451"/>
                    </a:lnTo>
                    <a:lnTo>
                      <a:pt x="1121587" y="253453"/>
                    </a:lnTo>
                    <a:lnTo>
                      <a:pt x="1122121" y="250520"/>
                    </a:lnTo>
                    <a:close/>
                  </a:path>
                  <a:path w="1454150" h="619125">
                    <a:moveTo>
                      <a:pt x="1124000" y="495642"/>
                    </a:moveTo>
                    <a:lnTo>
                      <a:pt x="1118069" y="485152"/>
                    </a:lnTo>
                    <a:lnTo>
                      <a:pt x="1116698" y="485635"/>
                    </a:lnTo>
                    <a:lnTo>
                      <a:pt x="1113942" y="486562"/>
                    </a:lnTo>
                    <a:lnTo>
                      <a:pt x="1115771" y="498005"/>
                    </a:lnTo>
                    <a:lnTo>
                      <a:pt x="1124000" y="495642"/>
                    </a:lnTo>
                    <a:close/>
                  </a:path>
                  <a:path w="1454150" h="619125">
                    <a:moveTo>
                      <a:pt x="1124470" y="99771"/>
                    </a:moveTo>
                    <a:lnTo>
                      <a:pt x="1122997" y="94653"/>
                    </a:lnTo>
                    <a:lnTo>
                      <a:pt x="1120800" y="90906"/>
                    </a:lnTo>
                    <a:lnTo>
                      <a:pt x="1119009" y="87058"/>
                    </a:lnTo>
                    <a:lnTo>
                      <a:pt x="1115771" y="87566"/>
                    </a:lnTo>
                    <a:lnTo>
                      <a:pt x="1115428" y="89204"/>
                    </a:lnTo>
                    <a:lnTo>
                      <a:pt x="1114615" y="90919"/>
                    </a:lnTo>
                    <a:lnTo>
                      <a:pt x="1115161" y="94513"/>
                    </a:lnTo>
                    <a:lnTo>
                      <a:pt x="1118019" y="100126"/>
                    </a:lnTo>
                    <a:lnTo>
                      <a:pt x="1119238" y="101676"/>
                    </a:lnTo>
                    <a:lnTo>
                      <a:pt x="1120305" y="103327"/>
                    </a:lnTo>
                    <a:lnTo>
                      <a:pt x="1121676" y="101739"/>
                    </a:lnTo>
                    <a:lnTo>
                      <a:pt x="1124470" y="99771"/>
                    </a:lnTo>
                    <a:close/>
                  </a:path>
                  <a:path w="1454150" h="619125">
                    <a:moveTo>
                      <a:pt x="1139063" y="578370"/>
                    </a:moveTo>
                    <a:lnTo>
                      <a:pt x="1137462" y="577049"/>
                    </a:lnTo>
                    <a:lnTo>
                      <a:pt x="1136383" y="575475"/>
                    </a:lnTo>
                    <a:lnTo>
                      <a:pt x="1131519" y="576122"/>
                    </a:lnTo>
                    <a:lnTo>
                      <a:pt x="1127467" y="576732"/>
                    </a:lnTo>
                    <a:lnTo>
                      <a:pt x="1123734" y="578154"/>
                    </a:lnTo>
                    <a:lnTo>
                      <a:pt x="1122527" y="578612"/>
                    </a:lnTo>
                    <a:lnTo>
                      <a:pt x="1122260" y="581583"/>
                    </a:lnTo>
                    <a:lnTo>
                      <a:pt x="1121562" y="583425"/>
                    </a:lnTo>
                    <a:lnTo>
                      <a:pt x="1123302" y="583387"/>
                    </a:lnTo>
                    <a:lnTo>
                      <a:pt x="1137234" y="579678"/>
                    </a:lnTo>
                    <a:lnTo>
                      <a:pt x="1139063" y="578370"/>
                    </a:lnTo>
                    <a:close/>
                  </a:path>
                  <a:path w="1454150" h="619125">
                    <a:moveTo>
                      <a:pt x="1152461" y="54876"/>
                    </a:moveTo>
                    <a:lnTo>
                      <a:pt x="1150861" y="53746"/>
                    </a:lnTo>
                    <a:lnTo>
                      <a:pt x="1149337" y="52171"/>
                    </a:lnTo>
                    <a:lnTo>
                      <a:pt x="1144651" y="54889"/>
                    </a:lnTo>
                    <a:lnTo>
                      <a:pt x="1138123" y="54991"/>
                    </a:lnTo>
                    <a:lnTo>
                      <a:pt x="1137869" y="63271"/>
                    </a:lnTo>
                    <a:lnTo>
                      <a:pt x="1139494" y="64744"/>
                    </a:lnTo>
                    <a:lnTo>
                      <a:pt x="1140358" y="66192"/>
                    </a:lnTo>
                    <a:lnTo>
                      <a:pt x="1152461" y="54876"/>
                    </a:lnTo>
                    <a:close/>
                  </a:path>
                  <a:path w="1454150" h="619125">
                    <a:moveTo>
                      <a:pt x="1159891" y="452818"/>
                    </a:moveTo>
                    <a:lnTo>
                      <a:pt x="1157312" y="450989"/>
                    </a:lnTo>
                    <a:lnTo>
                      <a:pt x="1154531" y="447522"/>
                    </a:lnTo>
                    <a:lnTo>
                      <a:pt x="1149972" y="448056"/>
                    </a:lnTo>
                    <a:lnTo>
                      <a:pt x="1147953" y="452069"/>
                    </a:lnTo>
                    <a:lnTo>
                      <a:pt x="1146136" y="455256"/>
                    </a:lnTo>
                    <a:lnTo>
                      <a:pt x="1148613" y="457327"/>
                    </a:lnTo>
                    <a:lnTo>
                      <a:pt x="1150708" y="459651"/>
                    </a:lnTo>
                    <a:lnTo>
                      <a:pt x="1157135" y="454850"/>
                    </a:lnTo>
                    <a:lnTo>
                      <a:pt x="1159891" y="452818"/>
                    </a:lnTo>
                    <a:close/>
                  </a:path>
                  <a:path w="1454150" h="619125">
                    <a:moveTo>
                      <a:pt x="1176667" y="217919"/>
                    </a:moveTo>
                    <a:lnTo>
                      <a:pt x="1176324" y="216014"/>
                    </a:lnTo>
                    <a:lnTo>
                      <a:pt x="1174394" y="212547"/>
                    </a:lnTo>
                    <a:lnTo>
                      <a:pt x="1171549" y="213753"/>
                    </a:lnTo>
                    <a:lnTo>
                      <a:pt x="1168374" y="215480"/>
                    </a:lnTo>
                    <a:lnTo>
                      <a:pt x="1165453" y="213563"/>
                    </a:lnTo>
                    <a:lnTo>
                      <a:pt x="1161364" y="216928"/>
                    </a:lnTo>
                    <a:lnTo>
                      <a:pt x="1163688" y="219049"/>
                    </a:lnTo>
                    <a:lnTo>
                      <a:pt x="1166685" y="223342"/>
                    </a:lnTo>
                    <a:lnTo>
                      <a:pt x="1171486" y="221869"/>
                    </a:lnTo>
                    <a:lnTo>
                      <a:pt x="1176667" y="217919"/>
                    </a:lnTo>
                    <a:close/>
                  </a:path>
                  <a:path w="1454150" h="619125">
                    <a:moveTo>
                      <a:pt x="1206957" y="489623"/>
                    </a:moveTo>
                    <a:lnTo>
                      <a:pt x="1205572" y="488175"/>
                    </a:lnTo>
                    <a:lnTo>
                      <a:pt x="1201458" y="486587"/>
                    </a:lnTo>
                    <a:lnTo>
                      <a:pt x="1198245" y="485800"/>
                    </a:lnTo>
                    <a:lnTo>
                      <a:pt x="1193673" y="484428"/>
                    </a:lnTo>
                    <a:lnTo>
                      <a:pt x="1194320" y="495439"/>
                    </a:lnTo>
                    <a:lnTo>
                      <a:pt x="1194803" y="495909"/>
                    </a:lnTo>
                    <a:lnTo>
                      <a:pt x="1198067" y="495147"/>
                    </a:lnTo>
                    <a:lnTo>
                      <a:pt x="1201394" y="494588"/>
                    </a:lnTo>
                    <a:lnTo>
                      <a:pt x="1204556" y="493522"/>
                    </a:lnTo>
                    <a:lnTo>
                      <a:pt x="1205623" y="493166"/>
                    </a:lnTo>
                    <a:lnTo>
                      <a:pt x="1206868" y="491591"/>
                    </a:lnTo>
                    <a:lnTo>
                      <a:pt x="1206957" y="489623"/>
                    </a:lnTo>
                    <a:close/>
                  </a:path>
                  <a:path w="1454150" h="619125">
                    <a:moveTo>
                      <a:pt x="1207871" y="425919"/>
                    </a:moveTo>
                    <a:lnTo>
                      <a:pt x="1206004" y="423456"/>
                    </a:lnTo>
                    <a:lnTo>
                      <a:pt x="1204772" y="420243"/>
                    </a:lnTo>
                    <a:lnTo>
                      <a:pt x="1199819" y="418249"/>
                    </a:lnTo>
                    <a:lnTo>
                      <a:pt x="1196263" y="418820"/>
                    </a:lnTo>
                    <a:lnTo>
                      <a:pt x="1192580" y="419087"/>
                    </a:lnTo>
                    <a:lnTo>
                      <a:pt x="1191742" y="422224"/>
                    </a:lnTo>
                    <a:lnTo>
                      <a:pt x="1196238" y="424751"/>
                    </a:lnTo>
                    <a:lnTo>
                      <a:pt x="1200619" y="426986"/>
                    </a:lnTo>
                    <a:lnTo>
                      <a:pt x="1205458" y="429133"/>
                    </a:lnTo>
                    <a:lnTo>
                      <a:pt x="1206741" y="427202"/>
                    </a:lnTo>
                    <a:lnTo>
                      <a:pt x="1207871" y="425919"/>
                    </a:lnTo>
                    <a:close/>
                  </a:path>
                  <a:path w="1454150" h="619125">
                    <a:moveTo>
                      <a:pt x="1221676" y="87236"/>
                    </a:moveTo>
                    <a:lnTo>
                      <a:pt x="1218692" y="87312"/>
                    </a:lnTo>
                    <a:lnTo>
                      <a:pt x="1215085" y="86372"/>
                    </a:lnTo>
                    <a:lnTo>
                      <a:pt x="1212850" y="87718"/>
                    </a:lnTo>
                    <a:lnTo>
                      <a:pt x="1210513" y="89128"/>
                    </a:lnTo>
                    <a:lnTo>
                      <a:pt x="1209497" y="92735"/>
                    </a:lnTo>
                    <a:lnTo>
                      <a:pt x="1207884" y="95364"/>
                    </a:lnTo>
                    <a:lnTo>
                      <a:pt x="1208290" y="95872"/>
                    </a:lnTo>
                    <a:lnTo>
                      <a:pt x="1213561" y="101790"/>
                    </a:lnTo>
                    <a:lnTo>
                      <a:pt x="1215351" y="96596"/>
                    </a:lnTo>
                    <a:lnTo>
                      <a:pt x="1218933" y="90995"/>
                    </a:lnTo>
                    <a:lnTo>
                      <a:pt x="1220343" y="89141"/>
                    </a:lnTo>
                    <a:lnTo>
                      <a:pt x="1221676" y="87236"/>
                    </a:lnTo>
                    <a:close/>
                  </a:path>
                  <a:path w="1454150" h="619125">
                    <a:moveTo>
                      <a:pt x="1257846" y="455510"/>
                    </a:moveTo>
                    <a:lnTo>
                      <a:pt x="1257465" y="454875"/>
                    </a:lnTo>
                    <a:lnTo>
                      <a:pt x="1256842" y="452983"/>
                    </a:lnTo>
                    <a:lnTo>
                      <a:pt x="1254810" y="452869"/>
                    </a:lnTo>
                    <a:lnTo>
                      <a:pt x="1247444" y="463600"/>
                    </a:lnTo>
                    <a:lnTo>
                      <a:pt x="1246619" y="465747"/>
                    </a:lnTo>
                    <a:lnTo>
                      <a:pt x="1249616" y="464947"/>
                    </a:lnTo>
                    <a:lnTo>
                      <a:pt x="1253070" y="464820"/>
                    </a:lnTo>
                    <a:lnTo>
                      <a:pt x="1256969" y="461962"/>
                    </a:lnTo>
                    <a:lnTo>
                      <a:pt x="1256944" y="458609"/>
                    </a:lnTo>
                    <a:lnTo>
                      <a:pt x="1257846" y="455510"/>
                    </a:lnTo>
                    <a:close/>
                  </a:path>
                  <a:path w="1454150" h="619125">
                    <a:moveTo>
                      <a:pt x="1262011" y="172529"/>
                    </a:moveTo>
                    <a:lnTo>
                      <a:pt x="1259903" y="171691"/>
                    </a:lnTo>
                    <a:lnTo>
                      <a:pt x="1258074" y="170294"/>
                    </a:lnTo>
                    <a:lnTo>
                      <a:pt x="1253274" y="173012"/>
                    </a:lnTo>
                    <a:lnTo>
                      <a:pt x="1249400" y="175552"/>
                    </a:lnTo>
                    <a:lnTo>
                      <a:pt x="1244765" y="179336"/>
                    </a:lnTo>
                    <a:lnTo>
                      <a:pt x="1244879" y="181698"/>
                    </a:lnTo>
                    <a:lnTo>
                      <a:pt x="1244447" y="183388"/>
                    </a:lnTo>
                    <a:lnTo>
                      <a:pt x="1246327" y="183019"/>
                    </a:lnTo>
                    <a:lnTo>
                      <a:pt x="1248410" y="183070"/>
                    </a:lnTo>
                    <a:lnTo>
                      <a:pt x="1252905" y="180619"/>
                    </a:lnTo>
                    <a:lnTo>
                      <a:pt x="1259408" y="175641"/>
                    </a:lnTo>
                    <a:lnTo>
                      <a:pt x="1260348" y="174332"/>
                    </a:lnTo>
                    <a:lnTo>
                      <a:pt x="1262011" y="172529"/>
                    </a:lnTo>
                    <a:close/>
                  </a:path>
                  <a:path w="1454150" h="619125">
                    <a:moveTo>
                      <a:pt x="1269517" y="447065"/>
                    </a:moveTo>
                    <a:lnTo>
                      <a:pt x="1268920" y="445223"/>
                    </a:lnTo>
                    <a:lnTo>
                      <a:pt x="1266393" y="442353"/>
                    </a:lnTo>
                    <a:lnTo>
                      <a:pt x="1264500" y="440080"/>
                    </a:lnTo>
                    <a:lnTo>
                      <a:pt x="1261135" y="437845"/>
                    </a:lnTo>
                    <a:lnTo>
                      <a:pt x="1257757" y="438531"/>
                    </a:lnTo>
                    <a:lnTo>
                      <a:pt x="1257134" y="441706"/>
                    </a:lnTo>
                    <a:lnTo>
                      <a:pt x="1256576" y="444792"/>
                    </a:lnTo>
                    <a:lnTo>
                      <a:pt x="1258189" y="448741"/>
                    </a:lnTo>
                    <a:lnTo>
                      <a:pt x="1261275" y="449351"/>
                    </a:lnTo>
                    <a:lnTo>
                      <a:pt x="1263789" y="450684"/>
                    </a:lnTo>
                    <a:lnTo>
                      <a:pt x="1265872" y="449453"/>
                    </a:lnTo>
                    <a:lnTo>
                      <a:pt x="1267688" y="448538"/>
                    </a:lnTo>
                    <a:lnTo>
                      <a:pt x="1269238" y="447294"/>
                    </a:lnTo>
                    <a:lnTo>
                      <a:pt x="1269517" y="447065"/>
                    </a:lnTo>
                    <a:close/>
                  </a:path>
                  <a:path w="1454150" h="619125">
                    <a:moveTo>
                      <a:pt x="1274711" y="54508"/>
                    </a:moveTo>
                    <a:lnTo>
                      <a:pt x="1273937" y="51460"/>
                    </a:lnTo>
                    <a:lnTo>
                      <a:pt x="1269453" y="51028"/>
                    </a:lnTo>
                    <a:lnTo>
                      <a:pt x="1265301" y="50685"/>
                    </a:lnTo>
                    <a:lnTo>
                      <a:pt x="1260475" y="51219"/>
                    </a:lnTo>
                    <a:lnTo>
                      <a:pt x="1260081" y="54762"/>
                    </a:lnTo>
                    <a:lnTo>
                      <a:pt x="1259509" y="56705"/>
                    </a:lnTo>
                    <a:lnTo>
                      <a:pt x="1261211" y="56705"/>
                    </a:lnTo>
                    <a:lnTo>
                      <a:pt x="1262951" y="56870"/>
                    </a:lnTo>
                    <a:lnTo>
                      <a:pt x="1264627" y="56642"/>
                    </a:lnTo>
                    <a:lnTo>
                      <a:pt x="1266164" y="56438"/>
                    </a:lnTo>
                    <a:lnTo>
                      <a:pt x="1267625" y="55854"/>
                    </a:lnTo>
                    <a:lnTo>
                      <a:pt x="1269123" y="55422"/>
                    </a:lnTo>
                    <a:lnTo>
                      <a:pt x="1269593" y="56794"/>
                    </a:lnTo>
                    <a:lnTo>
                      <a:pt x="1271193" y="56184"/>
                    </a:lnTo>
                    <a:lnTo>
                      <a:pt x="1272997" y="55829"/>
                    </a:lnTo>
                    <a:lnTo>
                      <a:pt x="1274711" y="54508"/>
                    </a:lnTo>
                    <a:close/>
                  </a:path>
                  <a:path w="1454150" h="619125">
                    <a:moveTo>
                      <a:pt x="1281290" y="69926"/>
                    </a:moveTo>
                    <a:lnTo>
                      <a:pt x="1280909" y="66294"/>
                    </a:lnTo>
                    <a:lnTo>
                      <a:pt x="1279880" y="61353"/>
                    </a:lnTo>
                    <a:lnTo>
                      <a:pt x="1273505" y="60210"/>
                    </a:lnTo>
                    <a:lnTo>
                      <a:pt x="1269822" y="62598"/>
                    </a:lnTo>
                    <a:lnTo>
                      <a:pt x="1270317" y="68592"/>
                    </a:lnTo>
                    <a:lnTo>
                      <a:pt x="1272247" y="69761"/>
                    </a:lnTo>
                    <a:lnTo>
                      <a:pt x="1274051" y="71628"/>
                    </a:lnTo>
                    <a:lnTo>
                      <a:pt x="1277747" y="71843"/>
                    </a:lnTo>
                    <a:lnTo>
                      <a:pt x="1281290" y="69926"/>
                    </a:lnTo>
                    <a:close/>
                  </a:path>
                  <a:path w="1454150" h="619125">
                    <a:moveTo>
                      <a:pt x="1293152" y="55016"/>
                    </a:moveTo>
                    <a:lnTo>
                      <a:pt x="1292453" y="53581"/>
                    </a:lnTo>
                    <a:lnTo>
                      <a:pt x="1291209" y="51396"/>
                    </a:lnTo>
                    <a:lnTo>
                      <a:pt x="1290269" y="50241"/>
                    </a:lnTo>
                    <a:lnTo>
                      <a:pt x="1289380" y="49047"/>
                    </a:lnTo>
                    <a:lnTo>
                      <a:pt x="1286154" y="49187"/>
                    </a:lnTo>
                    <a:lnTo>
                      <a:pt x="1282890" y="49364"/>
                    </a:lnTo>
                    <a:lnTo>
                      <a:pt x="1279753" y="49479"/>
                    </a:lnTo>
                    <a:lnTo>
                      <a:pt x="1279029" y="50419"/>
                    </a:lnTo>
                    <a:lnTo>
                      <a:pt x="1278420" y="51600"/>
                    </a:lnTo>
                    <a:lnTo>
                      <a:pt x="1277683" y="52527"/>
                    </a:lnTo>
                    <a:lnTo>
                      <a:pt x="1281696" y="54317"/>
                    </a:lnTo>
                    <a:lnTo>
                      <a:pt x="1285671" y="56248"/>
                    </a:lnTo>
                    <a:lnTo>
                      <a:pt x="1289786" y="57746"/>
                    </a:lnTo>
                    <a:lnTo>
                      <a:pt x="1290485" y="58000"/>
                    </a:lnTo>
                    <a:lnTo>
                      <a:pt x="1292199" y="56642"/>
                    </a:lnTo>
                    <a:lnTo>
                      <a:pt x="1293152" y="55016"/>
                    </a:lnTo>
                    <a:close/>
                  </a:path>
                  <a:path w="1454150" h="619125">
                    <a:moveTo>
                      <a:pt x="1293190" y="82283"/>
                    </a:moveTo>
                    <a:lnTo>
                      <a:pt x="1292974" y="82016"/>
                    </a:lnTo>
                    <a:lnTo>
                      <a:pt x="1289329" y="77355"/>
                    </a:lnTo>
                    <a:lnTo>
                      <a:pt x="1290523" y="72859"/>
                    </a:lnTo>
                    <a:lnTo>
                      <a:pt x="1293025" y="67995"/>
                    </a:lnTo>
                    <a:lnTo>
                      <a:pt x="1291069" y="66700"/>
                    </a:lnTo>
                    <a:lnTo>
                      <a:pt x="1290078" y="65913"/>
                    </a:lnTo>
                    <a:lnTo>
                      <a:pt x="1288135" y="69075"/>
                    </a:lnTo>
                    <a:lnTo>
                      <a:pt x="1284744" y="72186"/>
                    </a:lnTo>
                    <a:lnTo>
                      <a:pt x="1284490" y="78651"/>
                    </a:lnTo>
                    <a:lnTo>
                      <a:pt x="1287653" y="81978"/>
                    </a:lnTo>
                    <a:lnTo>
                      <a:pt x="1289926" y="86334"/>
                    </a:lnTo>
                    <a:lnTo>
                      <a:pt x="1291628" y="83959"/>
                    </a:lnTo>
                    <a:lnTo>
                      <a:pt x="1293190" y="82283"/>
                    </a:lnTo>
                    <a:close/>
                  </a:path>
                  <a:path w="1454150" h="619125">
                    <a:moveTo>
                      <a:pt x="1298930" y="409536"/>
                    </a:moveTo>
                    <a:lnTo>
                      <a:pt x="1292809" y="403428"/>
                    </a:lnTo>
                    <a:lnTo>
                      <a:pt x="1285836" y="410591"/>
                    </a:lnTo>
                    <a:lnTo>
                      <a:pt x="1287843" y="412496"/>
                    </a:lnTo>
                    <a:lnTo>
                      <a:pt x="1289799" y="415798"/>
                    </a:lnTo>
                    <a:lnTo>
                      <a:pt x="1293774" y="415925"/>
                    </a:lnTo>
                    <a:lnTo>
                      <a:pt x="1295793" y="412534"/>
                    </a:lnTo>
                    <a:lnTo>
                      <a:pt x="1298930" y="409536"/>
                    </a:lnTo>
                    <a:close/>
                  </a:path>
                  <a:path w="1454150" h="619125">
                    <a:moveTo>
                      <a:pt x="1304582" y="184099"/>
                    </a:moveTo>
                    <a:lnTo>
                      <a:pt x="1302461" y="182219"/>
                    </a:lnTo>
                    <a:lnTo>
                      <a:pt x="1301623" y="180860"/>
                    </a:lnTo>
                    <a:lnTo>
                      <a:pt x="1296111" y="179908"/>
                    </a:lnTo>
                    <a:lnTo>
                      <a:pt x="1291602" y="179400"/>
                    </a:lnTo>
                    <a:lnTo>
                      <a:pt x="1286256" y="178993"/>
                    </a:lnTo>
                    <a:lnTo>
                      <a:pt x="1284922" y="179908"/>
                    </a:lnTo>
                    <a:lnTo>
                      <a:pt x="1284249" y="181508"/>
                    </a:lnTo>
                    <a:lnTo>
                      <a:pt x="1284579" y="183451"/>
                    </a:lnTo>
                    <a:lnTo>
                      <a:pt x="1289037" y="185013"/>
                    </a:lnTo>
                    <a:lnTo>
                      <a:pt x="1293050" y="186563"/>
                    </a:lnTo>
                    <a:lnTo>
                      <a:pt x="1299146" y="187350"/>
                    </a:lnTo>
                    <a:lnTo>
                      <a:pt x="1301369" y="185470"/>
                    </a:lnTo>
                    <a:lnTo>
                      <a:pt x="1304582" y="184099"/>
                    </a:lnTo>
                    <a:close/>
                  </a:path>
                  <a:path w="1454150" h="619125">
                    <a:moveTo>
                      <a:pt x="1310792" y="593585"/>
                    </a:moveTo>
                    <a:lnTo>
                      <a:pt x="1297051" y="595553"/>
                    </a:lnTo>
                    <a:lnTo>
                      <a:pt x="1296911" y="595579"/>
                    </a:lnTo>
                    <a:lnTo>
                      <a:pt x="1304315" y="605383"/>
                    </a:lnTo>
                    <a:lnTo>
                      <a:pt x="1307553" y="605472"/>
                    </a:lnTo>
                    <a:lnTo>
                      <a:pt x="1310792" y="593585"/>
                    </a:lnTo>
                    <a:close/>
                  </a:path>
                  <a:path w="1454150" h="619125">
                    <a:moveTo>
                      <a:pt x="1371041" y="551726"/>
                    </a:moveTo>
                    <a:lnTo>
                      <a:pt x="1366075" y="547243"/>
                    </a:lnTo>
                    <a:lnTo>
                      <a:pt x="1363535" y="543547"/>
                    </a:lnTo>
                    <a:lnTo>
                      <a:pt x="1362138" y="543941"/>
                    </a:lnTo>
                    <a:lnTo>
                      <a:pt x="1358366" y="544995"/>
                    </a:lnTo>
                    <a:lnTo>
                      <a:pt x="1355115" y="547801"/>
                    </a:lnTo>
                    <a:lnTo>
                      <a:pt x="1351648" y="549922"/>
                    </a:lnTo>
                    <a:lnTo>
                      <a:pt x="1355826" y="551345"/>
                    </a:lnTo>
                    <a:lnTo>
                      <a:pt x="1359941" y="553072"/>
                    </a:lnTo>
                    <a:lnTo>
                      <a:pt x="1365770" y="554393"/>
                    </a:lnTo>
                    <a:lnTo>
                      <a:pt x="1367713" y="552932"/>
                    </a:lnTo>
                    <a:lnTo>
                      <a:pt x="1371041" y="551726"/>
                    </a:lnTo>
                    <a:close/>
                  </a:path>
                  <a:path w="1454150" h="619125">
                    <a:moveTo>
                      <a:pt x="1402410" y="560209"/>
                    </a:moveTo>
                    <a:lnTo>
                      <a:pt x="1399832" y="558546"/>
                    </a:lnTo>
                    <a:lnTo>
                      <a:pt x="1398371" y="556882"/>
                    </a:lnTo>
                    <a:lnTo>
                      <a:pt x="1392605" y="558673"/>
                    </a:lnTo>
                    <a:lnTo>
                      <a:pt x="1387792" y="560527"/>
                    </a:lnTo>
                    <a:lnTo>
                      <a:pt x="1383131" y="562648"/>
                    </a:lnTo>
                    <a:lnTo>
                      <a:pt x="1382496" y="562927"/>
                    </a:lnTo>
                    <a:lnTo>
                      <a:pt x="1382877" y="565378"/>
                    </a:lnTo>
                    <a:lnTo>
                      <a:pt x="1382763" y="566826"/>
                    </a:lnTo>
                    <a:lnTo>
                      <a:pt x="1385938" y="566534"/>
                    </a:lnTo>
                    <a:lnTo>
                      <a:pt x="1389278" y="566801"/>
                    </a:lnTo>
                    <a:lnTo>
                      <a:pt x="1395412" y="564756"/>
                    </a:lnTo>
                    <a:lnTo>
                      <a:pt x="1398231" y="562559"/>
                    </a:lnTo>
                    <a:lnTo>
                      <a:pt x="1402410" y="560209"/>
                    </a:lnTo>
                    <a:close/>
                  </a:path>
                  <a:path w="1454150" h="619125">
                    <a:moveTo>
                      <a:pt x="1416596" y="133032"/>
                    </a:moveTo>
                    <a:lnTo>
                      <a:pt x="1415135" y="131737"/>
                    </a:lnTo>
                    <a:lnTo>
                      <a:pt x="1408531" y="132829"/>
                    </a:lnTo>
                    <a:lnTo>
                      <a:pt x="1405204" y="143548"/>
                    </a:lnTo>
                    <a:lnTo>
                      <a:pt x="1409166" y="147510"/>
                    </a:lnTo>
                    <a:lnTo>
                      <a:pt x="1409941" y="148285"/>
                    </a:lnTo>
                    <a:lnTo>
                      <a:pt x="1413522" y="147878"/>
                    </a:lnTo>
                    <a:lnTo>
                      <a:pt x="1414805" y="143052"/>
                    </a:lnTo>
                    <a:lnTo>
                      <a:pt x="1415542" y="138544"/>
                    </a:lnTo>
                    <a:lnTo>
                      <a:pt x="1416596" y="133032"/>
                    </a:lnTo>
                    <a:close/>
                  </a:path>
                  <a:path w="1454150" h="619125">
                    <a:moveTo>
                      <a:pt x="1417497" y="227558"/>
                    </a:moveTo>
                    <a:lnTo>
                      <a:pt x="1414386" y="221843"/>
                    </a:lnTo>
                    <a:lnTo>
                      <a:pt x="1413129" y="219583"/>
                    </a:lnTo>
                    <a:lnTo>
                      <a:pt x="1411503" y="222732"/>
                    </a:lnTo>
                    <a:lnTo>
                      <a:pt x="1409141" y="225755"/>
                    </a:lnTo>
                    <a:lnTo>
                      <a:pt x="1408176" y="230898"/>
                    </a:lnTo>
                    <a:lnTo>
                      <a:pt x="1410754" y="233273"/>
                    </a:lnTo>
                    <a:lnTo>
                      <a:pt x="1412024" y="235381"/>
                    </a:lnTo>
                    <a:lnTo>
                      <a:pt x="1417497" y="227558"/>
                    </a:lnTo>
                    <a:close/>
                  </a:path>
                  <a:path w="1454150" h="619125">
                    <a:moveTo>
                      <a:pt x="1429486" y="487133"/>
                    </a:moveTo>
                    <a:lnTo>
                      <a:pt x="1412087" y="478002"/>
                    </a:lnTo>
                    <a:lnTo>
                      <a:pt x="1412163" y="479767"/>
                    </a:lnTo>
                    <a:lnTo>
                      <a:pt x="1411516" y="482295"/>
                    </a:lnTo>
                    <a:lnTo>
                      <a:pt x="1415402" y="485902"/>
                    </a:lnTo>
                    <a:lnTo>
                      <a:pt x="1418882" y="488111"/>
                    </a:lnTo>
                    <a:lnTo>
                      <a:pt x="1423301" y="491007"/>
                    </a:lnTo>
                    <a:lnTo>
                      <a:pt x="1424787" y="491401"/>
                    </a:lnTo>
                    <a:lnTo>
                      <a:pt x="1426705" y="491121"/>
                    </a:lnTo>
                    <a:lnTo>
                      <a:pt x="1427289" y="489762"/>
                    </a:lnTo>
                    <a:lnTo>
                      <a:pt x="1429486" y="487133"/>
                    </a:lnTo>
                    <a:close/>
                  </a:path>
                  <a:path w="1454150" h="619125">
                    <a:moveTo>
                      <a:pt x="1433779" y="278244"/>
                    </a:moveTo>
                    <a:lnTo>
                      <a:pt x="1428407" y="277533"/>
                    </a:lnTo>
                    <a:lnTo>
                      <a:pt x="1429296" y="290537"/>
                    </a:lnTo>
                    <a:lnTo>
                      <a:pt x="1432623" y="288099"/>
                    </a:lnTo>
                    <a:lnTo>
                      <a:pt x="1433360" y="281571"/>
                    </a:lnTo>
                    <a:lnTo>
                      <a:pt x="1433779" y="278244"/>
                    </a:lnTo>
                    <a:close/>
                  </a:path>
                  <a:path w="1454150" h="619125">
                    <a:moveTo>
                      <a:pt x="1454023" y="108242"/>
                    </a:moveTo>
                    <a:lnTo>
                      <a:pt x="1452575" y="106413"/>
                    </a:lnTo>
                    <a:lnTo>
                      <a:pt x="1451965" y="105117"/>
                    </a:lnTo>
                    <a:lnTo>
                      <a:pt x="1451317" y="105092"/>
                    </a:lnTo>
                    <a:lnTo>
                      <a:pt x="1447152" y="104902"/>
                    </a:lnTo>
                    <a:lnTo>
                      <a:pt x="1442961" y="104940"/>
                    </a:lnTo>
                    <a:lnTo>
                      <a:pt x="1438287" y="105232"/>
                    </a:lnTo>
                    <a:lnTo>
                      <a:pt x="1437309" y="107594"/>
                    </a:lnTo>
                    <a:lnTo>
                      <a:pt x="1439989" y="110032"/>
                    </a:lnTo>
                    <a:lnTo>
                      <a:pt x="1442554" y="113525"/>
                    </a:lnTo>
                    <a:lnTo>
                      <a:pt x="1447901" y="113855"/>
                    </a:lnTo>
                    <a:lnTo>
                      <a:pt x="1450746" y="110794"/>
                    </a:lnTo>
                    <a:lnTo>
                      <a:pt x="1453997" y="108724"/>
                    </a:lnTo>
                    <a:lnTo>
                      <a:pt x="1454023" y="108242"/>
                    </a:lnTo>
                    <a:close/>
                  </a:path>
                </a:pathLst>
              </a:custGeom>
              <a:solidFill>
                <a:srgbClr val="231F20">
                  <a:alpha val="10000"/>
                </a:srgbClr>
              </a:solidFill>
            </p:spPr>
            <p:txBody>
              <a:bodyPr wrap="square" lIns="0" tIns="0" rIns="0" bIns="0" rtlCol="0"/>
              <a:lstStyle/>
              <a:p>
                <a:endParaRPr/>
              </a:p>
            </p:txBody>
          </p:sp>
          <p:sp>
            <p:nvSpPr>
              <p:cNvPr id="150" name="object 221">
                <a:extLst>
                  <a:ext uri="{FF2B5EF4-FFF2-40B4-BE49-F238E27FC236}">
                    <a16:creationId xmlns:a16="http://schemas.microsoft.com/office/drawing/2014/main" id="{740F1066-8D2C-695B-75F3-935386F042C5}"/>
                  </a:ext>
                </a:extLst>
              </p:cNvPr>
              <p:cNvSpPr/>
              <p:nvPr/>
            </p:nvSpPr>
            <p:spPr>
              <a:xfrm>
                <a:off x="4130319" y="7865770"/>
                <a:ext cx="1421765" cy="647700"/>
              </a:xfrm>
              <a:custGeom>
                <a:avLst/>
                <a:gdLst/>
                <a:ahLst/>
                <a:cxnLst/>
                <a:rect l="l" t="t" r="r" b="b"/>
                <a:pathLst>
                  <a:path w="1421764" h="647700">
                    <a:moveTo>
                      <a:pt x="12458" y="193116"/>
                    </a:moveTo>
                    <a:lnTo>
                      <a:pt x="7150" y="189242"/>
                    </a:lnTo>
                    <a:lnTo>
                      <a:pt x="4775" y="193408"/>
                    </a:lnTo>
                    <a:lnTo>
                      <a:pt x="2349" y="197548"/>
                    </a:lnTo>
                    <a:lnTo>
                      <a:pt x="0" y="202247"/>
                    </a:lnTo>
                    <a:lnTo>
                      <a:pt x="1727" y="203631"/>
                    </a:lnTo>
                    <a:lnTo>
                      <a:pt x="2565" y="204558"/>
                    </a:lnTo>
                    <a:lnTo>
                      <a:pt x="12458" y="193116"/>
                    </a:lnTo>
                    <a:close/>
                  </a:path>
                  <a:path w="1421764" h="647700">
                    <a:moveTo>
                      <a:pt x="127088" y="278041"/>
                    </a:moveTo>
                    <a:lnTo>
                      <a:pt x="126796" y="277926"/>
                    </a:lnTo>
                    <a:lnTo>
                      <a:pt x="126644" y="277888"/>
                    </a:lnTo>
                    <a:lnTo>
                      <a:pt x="125171" y="278066"/>
                    </a:lnTo>
                    <a:lnTo>
                      <a:pt x="123825" y="278345"/>
                    </a:lnTo>
                    <a:lnTo>
                      <a:pt x="122275" y="278523"/>
                    </a:lnTo>
                    <a:lnTo>
                      <a:pt x="122275" y="279450"/>
                    </a:lnTo>
                    <a:lnTo>
                      <a:pt x="120281" y="279450"/>
                    </a:lnTo>
                    <a:lnTo>
                      <a:pt x="118452" y="279349"/>
                    </a:lnTo>
                    <a:lnTo>
                      <a:pt x="116573" y="279298"/>
                    </a:lnTo>
                    <a:lnTo>
                      <a:pt x="118503" y="280428"/>
                    </a:lnTo>
                    <a:lnTo>
                      <a:pt x="120434" y="281495"/>
                    </a:lnTo>
                    <a:lnTo>
                      <a:pt x="123444" y="282854"/>
                    </a:lnTo>
                    <a:lnTo>
                      <a:pt x="125374" y="281190"/>
                    </a:lnTo>
                    <a:lnTo>
                      <a:pt x="126885" y="280504"/>
                    </a:lnTo>
                    <a:lnTo>
                      <a:pt x="127088" y="278041"/>
                    </a:lnTo>
                    <a:close/>
                  </a:path>
                  <a:path w="1421764" h="647700">
                    <a:moveTo>
                      <a:pt x="137325" y="37261"/>
                    </a:moveTo>
                    <a:lnTo>
                      <a:pt x="134112" y="36728"/>
                    </a:lnTo>
                    <a:lnTo>
                      <a:pt x="130937" y="36271"/>
                    </a:lnTo>
                    <a:lnTo>
                      <a:pt x="127762" y="35864"/>
                    </a:lnTo>
                    <a:lnTo>
                      <a:pt x="126377" y="38176"/>
                    </a:lnTo>
                    <a:lnTo>
                      <a:pt x="125133" y="40652"/>
                    </a:lnTo>
                    <a:lnTo>
                      <a:pt x="123837" y="43053"/>
                    </a:lnTo>
                    <a:lnTo>
                      <a:pt x="127038" y="45034"/>
                    </a:lnTo>
                    <a:lnTo>
                      <a:pt x="137325" y="37261"/>
                    </a:lnTo>
                    <a:close/>
                  </a:path>
                  <a:path w="1421764" h="647700">
                    <a:moveTo>
                      <a:pt x="208165" y="268325"/>
                    </a:moveTo>
                    <a:lnTo>
                      <a:pt x="206908" y="265061"/>
                    </a:lnTo>
                    <a:lnTo>
                      <a:pt x="203492" y="265734"/>
                    </a:lnTo>
                    <a:lnTo>
                      <a:pt x="199605" y="265658"/>
                    </a:lnTo>
                    <a:lnTo>
                      <a:pt x="195262" y="268351"/>
                    </a:lnTo>
                    <a:lnTo>
                      <a:pt x="195503" y="272262"/>
                    </a:lnTo>
                    <a:lnTo>
                      <a:pt x="194919" y="274866"/>
                    </a:lnTo>
                    <a:lnTo>
                      <a:pt x="197980" y="276555"/>
                    </a:lnTo>
                    <a:lnTo>
                      <a:pt x="208165" y="268325"/>
                    </a:lnTo>
                    <a:close/>
                  </a:path>
                  <a:path w="1421764" h="647700">
                    <a:moveTo>
                      <a:pt x="261213" y="332359"/>
                    </a:moveTo>
                    <a:lnTo>
                      <a:pt x="259257" y="330758"/>
                    </a:lnTo>
                    <a:lnTo>
                      <a:pt x="258330" y="329387"/>
                    </a:lnTo>
                    <a:lnTo>
                      <a:pt x="252399" y="339902"/>
                    </a:lnTo>
                    <a:lnTo>
                      <a:pt x="256501" y="346379"/>
                    </a:lnTo>
                    <a:lnTo>
                      <a:pt x="258051" y="342074"/>
                    </a:lnTo>
                    <a:lnTo>
                      <a:pt x="259829" y="337832"/>
                    </a:lnTo>
                    <a:lnTo>
                      <a:pt x="261213" y="332359"/>
                    </a:lnTo>
                    <a:close/>
                  </a:path>
                  <a:path w="1421764" h="647700">
                    <a:moveTo>
                      <a:pt x="272072" y="126695"/>
                    </a:moveTo>
                    <a:lnTo>
                      <a:pt x="265861" y="126111"/>
                    </a:lnTo>
                    <a:lnTo>
                      <a:pt x="262293" y="122593"/>
                    </a:lnTo>
                    <a:lnTo>
                      <a:pt x="259664" y="123240"/>
                    </a:lnTo>
                    <a:lnTo>
                      <a:pt x="257784" y="123151"/>
                    </a:lnTo>
                    <a:lnTo>
                      <a:pt x="258025" y="125463"/>
                    </a:lnTo>
                    <a:lnTo>
                      <a:pt x="257733" y="128028"/>
                    </a:lnTo>
                    <a:lnTo>
                      <a:pt x="258699" y="129984"/>
                    </a:lnTo>
                    <a:lnTo>
                      <a:pt x="259359" y="131318"/>
                    </a:lnTo>
                    <a:lnTo>
                      <a:pt x="261772" y="131775"/>
                    </a:lnTo>
                    <a:lnTo>
                      <a:pt x="263398" y="132626"/>
                    </a:lnTo>
                    <a:lnTo>
                      <a:pt x="269125" y="132765"/>
                    </a:lnTo>
                    <a:lnTo>
                      <a:pt x="272072" y="126695"/>
                    </a:lnTo>
                    <a:close/>
                  </a:path>
                  <a:path w="1421764" h="647700">
                    <a:moveTo>
                      <a:pt x="288124" y="457936"/>
                    </a:moveTo>
                    <a:lnTo>
                      <a:pt x="276860" y="456704"/>
                    </a:lnTo>
                    <a:lnTo>
                      <a:pt x="277647" y="460197"/>
                    </a:lnTo>
                    <a:lnTo>
                      <a:pt x="278180" y="463791"/>
                    </a:lnTo>
                    <a:lnTo>
                      <a:pt x="279298" y="467169"/>
                    </a:lnTo>
                    <a:lnTo>
                      <a:pt x="279666" y="468274"/>
                    </a:lnTo>
                    <a:lnTo>
                      <a:pt x="281559" y="468884"/>
                    </a:lnTo>
                    <a:lnTo>
                      <a:pt x="282740" y="469734"/>
                    </a:lnTo>
                    <a:lnTo>
                      <a:pt x="288124" y="457936"/>
                    </a:lnTo>
                    <a:close/>
                  </a:path>
                  <a:path w="1421764" h="647700">
                    <a:moveTo>
                      <a:pt x="290906" y="602437"/>
                    </a:moveTo>
                    <a:lnTo>
                      <a:pt x="288747" y="598830"/>
                    </a:lnTo>
                    <a:lnTo>
                      <a:pt x="285686" y="600151"/>
                    </a:lnTo>
                    <a:lnTo>
                      <a:pt x="281508" y="600697"/>
                    </a:lnTo>
                    <a:lnTo>
                      <a:pt x="278993" y="604570"/>
                    </a:lnTo>
                    <a:lnTo>
                      <a:pt x="281762" y="608609"/>
                    </a:lnTo>
                    <a:lnTo>
                      <a:pt x="282854" y="611530"/>
                    </a:lnTo>
                    <a:lnTo>
                      <a:pt x="290906" y="602437"/>
                    </a:lnTo>
                    <a:close/>
                  </a:path>
                  <a:path w="1421764" h="647700">
                    <a:moveTo>
                      <a:pt x="301574" y="154749"/>
                    </a:moveTo>
                    <a:lnTo>
                      <a:pt x="293344" y="148475"/>
                    </a:lnTo>
                    <a:lnTo>
                      <a:pt x="286118" y="152958"/>
                    </a:lnTo>
                    <a:lnTo>
                      <a:pt x="289864" y="154533"/>
                    </a:lnTo>
                    <a:lnTo>
                      <a:pt x="293547" y="156387"/>
                    </a:lnTo>
                    <a:lnTo>
                      <a:pt x="297434" y="157492"/>
                    </a:lnTo>
                    <a:lnTo>
                      <a:pt x="298475" y="157784"/>
                    </a:lnTo>
                    <a:lnTo>
                      <a:pt x="300177" y="155727"/>
                    </a:lnTo>
                    <a:lnTo>
                      <a:pt x="301574" y="154749"/>
                    </a:lnTo>
                    <a:close/>
                  </a:path>
                  <a:path w="1421764" h="647700">
                    <a:moveTo>
                      <a:pt x="316458" y="239179"/>
                    </a:moveTo>
                    <a:lnTo>
                      <a:pt x="315569" y="235191"/>
                    </a:lnTo>
                    <a:lnTo>
                      <a:pt x="311200" y="234416"/>
                    </a:lnTo>
                    <a:lnTo>
                      <a:pt x="307340" y="234391"/>
                    </a:lnTo>
                    <a:lnTo>
                      <a:pt x="303517" y="234162"/>
                    </a:lnTo>
                    <a:lnTo>
                      <a:pt x="305968" y="239814"/>
                    </a:lnTo>
                    <a:lnTo>
                      <a:pt x="307378" y="243154"/>
                    </a:lnTo>
                    <a:lnTo>
                      <a:pt x="307428" y="243725"/>
                    </a:lnTo>
                    <a:lnTo>
                      <a:pt x="307555" y="244271"/>
                    </a:lnTo>
                    <a:lnTo>
                      <a:pt x="310400" y="242811"/>
                    </a:lnTo>
                    <a:lnTo>
                      <a:pt x="313397" y="241541"/>
                    </a:lnTo>
                    <a:lnTo>
                      <a:pt x="315899" y="239623"/>
                    </a:lnTo>
                    <a:lnTo>
                      <a:pt x="316458" y="239179"/>
                    </a:lnTo>
                    <a:close/>
                  </a:path>
                  <a:path w="1421764" h="647700">
                    <a:moveTo>
                      <a:pt x="334073" y="354088"/>
                    </a:moveTo>
                    <a:lnTo>
                      <a:pt x="329780" y="350735"/>
                    </a:lnTo>
                    <a:lnTo>
                      <a:pt x="326974" y="348284"/>
                    </a:lnTo>
                    <a:lnTo>
                      <a:pt x="323837" y="346443"/>
                    </a:lnTo>
                    <a:lnTo>
                      <a:pt x="323519" y="346278"/>
                    </a:lnTo>
                    <a:lnTo>
                      <a:pt x="321081" y="349758"/>
                    </a:lnTo>
                    <a:lnTo>
                      <a:pt x="319633" y="351523"/>
                    </a:lnTo>
                    <a:lnTo>
                      <a:pt x="322351" y="353275"/>
                    </a:lnTo>
                    <a:lnTo>
                      <a:pt x="324929" y="355333"/>
                    </a:lnTo>
                    <a:lnTo>
                      <a:pt x="328917" y="357022"/>
                    </a:lnTo>
                    <a:lnTo>
                      <a:pt x="330809" y="355473"/>
                    </a:lnTo>
                    <a:lnTo>
                      <a:pt x="334073" y="354088"/>
                    </a:lnTo>
                    <a:close/>
                  </a:path>
                  <a:path w="1421764" h="647700">
                    <a:moveTo>
                      <a:pt x="353898" y="264706"/>
                    </a:moveTo>
                    <a:lnTo>
                      <a:pt x="352767" y="263715"/>
                    </a:lnTo>
                    <a:lnTo>
                      <a:pt x="350977" y="261670"/>
                    </a:lnTo>
                    <a:lnTo>
                      <a:pt x="346976" y="264299"/>
                    </a:lnTo>
                    <a:lnTo>
                      <a:pt x="343522" y="267068"/>
                    </a:lnTo>
                    <a:lnTo>
                      <a:pt x="340004" y="269735"/>
                    </a:lnTo>
                    <a:lnTo>
                      <a:pt x="345109" y="274256"/>
                    </a:lnTo>
                    <a:lnTo>
                      <a:pt x="353898" y="264706"/>
                    </a:lnTo>
                    <a:close/>
                  </a:path>
                  <a:path w="1421764" h="647700">
                    <a:moveTo>
                      <a:pt x="423824" y="232168"/>
                    </a:moveTo>
                    <a:lnTo>
                      <a:pt x="418846" y="230111"/>
                    </a:lnTo>
                    <a:lnTo>
                      <a:pt x="416039" y="228066"/>
                    </a:lnTo>
                    <a:lnTo>
                      <a:pt x="413219" y="228092"/>
                    </a:lnTo>
                    <a:lnTo>
                      <a:pt x="411238" y="228104"/>
                    </a:lnTo>
                    <a:lnTo>
                      <a:pt x="409282" y="230911"/>
                    </a:lnTo>
                    <a:lnTo>
                      <a:pt x="407301" y="232460"/>
                    </a:lnTo>
                    <a:lnTo>
                      <a:pt x="410248" y="233997"/>
                    </a:lnTo>
                    <a:lnTo>
                      <a:pt x="413054" y="236143"/>
                    </a:lnTo>
                    <a:lnTo>
                      <a:pt x="417753" y="237109"/>
                    </a:lnTo>
                    <a:lnTo>
                      <a:pt x="419874" y="234657"/>
                    </a:lnTo>
                    <a:lnTo>
                      <a:pt x="423824" y="232168"/>
                    </a:lnTo>
                    <a:close/>
                  </a:path>
                  <a:path w="1421764" h="647700">
                    <a:moveTo>
                      <a:pt x="491324" y="6642"/>
                    </a:moveTo>
                    <a:lnTo>
                      <a:pt x="486625" y="3657"/>
                    </a:lnTo>
                    <a:lnTo>
                      <a:pt x="483958" y="1079"/>
                    </a:lnTo>
                    <a:lnTo>
                      <a:pt x="480885" y="368"/>
                    </a:lnTo>
                    <a:lnTo>
                      <a:pt x="479171" y="0"/>
                    </a:lnTo>
                    <a:lnTo>
                      <a:pt x="476770" y="2794"/>
                    </a:lnTo>
                    <a:lnTo>
                      <a:pt x="474675" y="4140"/>
                    </a:lnTo>
                    <a:lnTo>
                      <a:pt x="477977" y="5829"/>
                    </a:lnTo>
                    <a:lnTo>
                      <a:pt x="481177" y="7785"/>
                    </a:lnTo>
                    <a:lnTo>
                      <a:pt x="485787" y="9461"/>
                    </a:lnTo>
                    <a:lnTo>
                      <a:pt x="487603" y="8051"/>
                    </a:lnTo>
                    <a:lnTo>
                      <a:pt x="491324" y="6642"/>
                    </a:lnTo>
                    <a:close/>
                  </a:path>
                  <a:path w="1421764" h="647700">
                    <a:moveTo>
                      <a:pt x="497154" y="32042"/>
                    </a:moveTo>
                    <a:lnTo>
                      <a:pt x="494995" y="27254"/>
                    </a:lnTo>
                    <a:lnTo>
                      <a:pt x="492798" y="23215"/>
                    </a:lnTo>
                    <a:lnTo>
                      <a:pt x="490232" y="18846"/>
                    </a:lnTo>
                    <a:lnTo>
                      <a:pt x="487641" y="19215"/>
                    </a:lnTo>
                    <a:lnTo>
                      <a:pt x="487616" y="19405"/>
                    </a:lnTo>
                    <a:lnTo>
                      <a:pt x="487387" y="21132"/>
                    </a:lnTo>
                    <a:lnTo>
                      <a:pt x="486968" y="23164"/>
                    </a:lnTo>
                    <a:lnTo>
                      <a:pt x="489229" y="28206"/>
                    </a:lnTo>
                    <a:lnTo>
                      <a:pt x="491388" y="31534"/>
                    </a:lnTo>
                    <a:lnTo>
                      <a:pt x="493864" y="35902"/>
                    </a:lnTo>
                    <a:lnTo>
                      <a:pt x="495541" y="33489"/>
                    </a:lnTo>
                    <a:lnTo>
                      <a:pt x="497154" y="32042"/>
                    </a:lnTo>
                    <a:close/>
                  </a:path>
                  <a:path w="1421764" h="647700">
                    <a:moveTo>
                      <a:pt x="629754" y="424014"/>
                    </a:moveTo>
                    <a:lnTo>
                      <a:pt x="629462" y="418503"/>
                    </a:lnTo>
                    <a:lnTo>
                      <a:pt x="626948" y="415302"/>
                    </a:lnTo>
                    <a:lnTo>
                      <a:pt x="625436" y="412038"/>
                    </a:lnTo>
                    <a:lnTo>
                      <a:pt x="624001" y="415874"/>
                    </a:lnTo>
                    <a:lnTo>
                      <a:pt x="622325" y="419646"/>
                    </a:lnTo>
                    <a:lnTo>
                      <a:pt x="621296" y="423583"/>
                    </a:lnTo>
                    <a:lnTo>
                      <a:pt x="620953" y="424903"/>
                    </a:lnTo>
                    <a:lnTo>
                      <a:pt x="622287" y="426681"/>
                    </a:lnTo>
                    <a:lnTo>
                      <a:pt x="623544" y="430123"/>
                    </a:lnTo>
                    <a:lnTo>
                      <a:pt x="626465" y="426364"/>
                    </a:lnTo>
                    <a:lnTo>
                      <a:pt x="629754" y="424014"/>
                    </a:lnTo>
                    <a:close/>
                  </a:path>
                  <a:path w="1421764" h="647700">
                    <a:moveTo>
                      <a:pt x="708850" y="82689"/>
                    </a:moveTo>
                    <a:lnTo>
                      <a:pt x="702525" y="77863"/>
                    </a:lnTo>
                    <a:lnTo>
                      <a:pt x="697699" y="88684"/>
                    </a:lnTo>
                    <a:lnTo>
                      <a:pt x="701814" y="91262"/>
                    </a:lnTo>
                    <a:lnTo>
                      <a:pt x="708850" y="82689"/>
                    </a:lnTo>
                    <a:close/>
                  </a:path>
                  <a:path w="1421764" h="647700">
                    <a:moveTo>
                      <a:pt x="736981" y="367766"/>
                    </a:moveTo>
                    <a:lnTo>
                      <a:pt x="736688" y="365544"/>
                    </a:lnTo>
                    <a:lnTo>
                      <a:pt x="736904" y="364070"/>
                    </a:lnTo>
                    <a:lnTo>
                      <a:pt x="735380" y="363969"/>
                    </a:lnTo>
                    <a:lnTo>
                      <a:pt x="733094" y="363169"/>
                    </a:lnTo>
                    <a:lnTo>
                      <a:pt x="732459" y="363867"/>
                    </a:lnTo>
                    <a:lnTo>
                      <a:pt x="729145" y="367601"/>
                    </a:lnTo>
                    <a:lnTo>
                      <a:pt x="726236" y="371690"/>
                    </a:lnTo>
                    <a:lnTo>
                      <a:pt x="723188" y="375653"/>
                    </a:lnTo>
                    <a:lnTo>
                      <a:pt x="723595" y="376186"/>
                    </a:lnTo>
                    <a:lnTo>
                      <a:pt x="727798" y="373634"/>
                    </a:lnTo>
                    <a:lnTo>
                      <a:pt x="732129" y="371221"/>
                    </a:lnTo>
                    <a:lnTo>
                      <a:pt x="736981" y="367766"/>
                    </a:lnTo>
                    <a:close/>
                  </a:path>
                  <a:path w="1421764" h="647700">
                    <a:moveTo>
                      <a:pt x="745134" y="81483"/>
                    </a:moveTo>
                    <a:lnTo>
                      <a:pt x="744042" y="79705"/>
                    </a:lnTo>
                    <a:lnTo>
                      <a:pt x="743648" y="78435"/>
                    </a:lnTo>
                    <a:lnTo>
                      <a:pt x="738720" y="78359"/>
                    </a:lnTo>
                    <a:lnTo>
                      <a:pt x="734225" y="78422"/>
                    </a:lnTo>
                    <a:lnTo>
                      <a:pt x="729411" y="78651"/>
                    </a:lnTo>
                    <a:lnTo>
                      <a:pt x="728675" y="80492"/>
                    </a:lnTo>
                    <a:lnTo>
                      <a:pt x="730846" y="82829"/>
                    </a:lnTo>
                    <a:lnTo>
                      <a:pt x="733171" y="86525"/>
                    </a:lnTo>
                    <a:lnTo>
                      <a:pt x="735012" y="86321"/>
                    </a:lnTo>
                    <a:lnTo>
                      <a:pt x="738441" y="85953"/>
                    </a:lnTo>
                    <a:lnTo>
                      <a:pt x="741641" y="83286"/>
                    </a:lnTo>
                    <a:lnTo>
                      <a:pt x="745134" y="81483"/>
                    </a:lnTo>
                    <a:close/>
                  </a:path>
                  <a:path w="1421764" h="647700">
                    <a:moveTo>
                      <a:pt x="801776" y="276733"/>
                    </a:moveTo>
                    <a:lnTo>
                      <a:pt x="800506" y="274828"/>
                    </a:lnTo>
                    <a:lnTo>
                      <a:pt x="799414" y="271208"/>
                    </a:lnTo>
                    <a:lnTo>
                      <a:pt x="795782" y="275653"/>
                    </a:lnTo>
                    <a:lnTo>
                      <a:pt x="793242" y="278371"/>
                    </a:lnTo>
                    <a:lnTo>
                      <a:pt x="791146" y="281927"/>
                    </a:lnTo>
                    <a:lnTo>
                      <a:pt x="794486" y="284454"/>
                    </a:lnTo>
                    <a:lnTo>
                      <a:pt x="796150" y="286016"/>
                    </a:lnTo>
                    <a:lnTo>
                      <a:pt x="797915" y="283324"/>
                    </a:lnTo>
                    <a:lnTo>
                      <a:pt x="799985" y="280758"/>
                    </a:lnTo>
                    <a:lnTo>
                      <a:pt x="801776" y="276733"/>
                    </a:lnTo>
                    <a:close/>
                  </a:path>
                  <a:path w="1421764" h="647700">
                    <a:moveTo>
                      <a:pt x="806665" y="478231"/>
                    </a:moveTo>
                    <a:lnTo>
                      <a:pt x="800036" y="471106"/>
                    </a:lnTo>
                    <a:lnTo>
                      <a:pt x="797674" y="473595"/>
                    </a:lnTo>
                    <a:lnTo>
                      <a:pt x="794461" y="476300"/>
                    </a:lnTo>
                    <a:lnTo>
                      <a:pt x="796366" y="479310"/>
                    </a:lnTo>
                    <a:lnTo>
                      <a:pt x="798550" y="481901"/>
                    </a:lnTo>
                    <a:lnTo>
                      <a:pt x="801166" y="483095"/>
                    </a:lnTo>
                    <a:lnTo>
                      <a:pt x="802068" y="483514"/>
                    </a:lnTo>
                    <a:lnTo>
                      <a:pt x="804786" y="479971"/>
                    </a:lnTo>
                    <a:lnTo>
                      <a:pt x="806665" y="478231"/>
                    </a:lnTo>
                    <a:close/>
                  </a:path>
                  <a:path w="1421764" h="647700">
                    <a:moveTo>
                      <a:pt x="812038" y="444639"/>
                    </a:moveTo>
                    <a:lnTo>
                      <a:pt x="809599" y="442302"/>
                    </a:lnTo>
                    <a:lnTo>
                      <a:pt x="807847" y="439267"/>
                    </a:lnTo>
                    <a:lnTo>
                      <a:pt x="803922" y="439178"/>
                    </a:lnTo>
                    <a:lnTo>
                      <a:pt x="801751" y="441769"/>
                    </a:lnTo>
                    <a:lnTo>
                      <a:pt x="799604" y="443217"/>
                    </a:lnTo>
                    <a:lnTo>
                      <a:pt x="807199" y="451231"/>
                    </a:lnTo>
                    <a:lnTo>
                      <a:pt x="812038" y="444639"/>
                    </a:lnTo>
                    <a:close/>
                  </a:path>
                  <a:path w="1421764" h="647700">
                    <a:moveTo>
                      <a:pt x="818375" y="476694"/>
                    </a:moveTo>
                    <a:lnTo>
                      <a:pt x="815251" y="471792"/>
                    </a:lnTo>
                    <a:lnTo>
                      <a:pt x="814616" y="470801"/>
                    </a:lnTo>
                    <a:lnTo>
                      <a:pt x="812723" y="469531"/>
                    </a:lnTo>
                    <a:lnTo>
                      <a:pt x="810882" y="470433"/>
                    </a:lnTo>
                    <a:lnTo>
                      <a:pt x="809396" y="471970"/>
                    </a:lnTo>
                    <a:lnTo>
                      <a:pt x="808951" y="477354"/>
                    </a:lnTo>
                    <a:lnTo>
                      <a:pt x="809180" y="481495"/>
                    </a:lnTo>
                    <a:lnTo>
                      <a:pt x="809193" y="485635"/>
                    </a:lnTo>
                    <a:lnTo>
                      <a:pt x="815225" y="483806"/>
                    </a:lnTo>
                    <a:lnTo>
                      <a:pt x="818375" y="476694"/>
                    </a:lnTo>
                    <a:close/>
                  </a:path>
                  <a:path w="1421764" h="647700">
                    <a:moveTo>
                      <a:pt x="849312" y="409956"/>
                    </a:moveTo>
                    <a:lnTo>
                      <a:pt x="847953" y="408292"/>
                    </a:lnTo>
                    <a:lnTo>
                      <a:pt x="846264" y="407073"/>
                    </a:lnTo>
                    <a:lnTo>
                      <a:pt x="843953" y="407974"/>
                    </a:lnTo>
                    <a:lnTo>
                      <a:pt x="841400" y="413410"/>
                    </a:lnTo>
                    <a:lnTo>
                      <a:pt x="839584" y="418185"/>
                    </a:lnTo>
                    <a:lnTo>
                      <a:pt x="837641" y="422897"/>
                    </a:lnTo>
                    <a:lnTo>
                      <a:pt x="838085" y="423456"/>
                    </a:lnTo>
                    <a:lnTo>
                      <a:pt x="844600" y="421944"/>
                    </a:lnTo>
                    <a:lnTo>
                      <a:pt x="849020" y="418338"/>
                    </a:lnTo>
                    <a:lnTo>
                      <a:pt x="849261" y="411238"/>
                    </a:lnTo>
                    <a:lnTo>
                      <a:pt x="849312" y="409956"/>
                    </a:lnTo>
                    <a:close/>
                  </a:path>
                  <a:path w="1421764" h="647700">
                    <a:moveTo>
                      <a:pt x="877112" y="575691"/>
                    </a:moveTo>
                    <a:lnTo>
                      <a:pt x="874814" y="571842"/>
                    </a:lnTo>
                    <a:lnTo>
                      <a:pt x="872845" y="571690"/>
                    </a:lnTo>
                    <a:lnTo>
                      <a:pt x="871486" y="571144"/>
                    </a:lnTo>
                    <a:lnTo>
                      <a:pt x="870445" y="575297"/>
                    </a:lnTo>
                    <a:lnTo>
                      <a:pt x="869302" y="579412"/>
                    </a:lnTo>
                    <a:lnTo>
                      <a:pt x="868324" y="584314"/>
                    </a:lnTo>
                    <a:lnTo>
                      <a:pt x="869569" y="585317"/>
                    </a:lnTo>
                    <a:lnTo>
                      <a:pt x="870178" y="586193"/>
                    </a:lnTo>
                    <a:lnTo>
                      <a:pt x="873874" y="583717"/>
                    </a:lnTo>
                    <a:lnTo>
                      <a:pt x="877112" y="575691"/>
                    </a:lnTo>
                    <a:close/>
                  </a:path>
                  <a:path w="1421764" h="647700">
                    <a:moveTo>
                      <a:pt x="889520" y="255993"/>
                    </a:moveTo>
                    <a:lnTo>
                      <a:pt x="886193" y="253492"/>
                    </a:lnTo>
                    <a:lnTo>
                      <a:pt x="883894" y="250431"/>
                    </a:lnTo>
                    <a:lnTo>
                      <a:pt x="878916" y="250342"/>
                    </a:lnTo>
                    <a:lnTo>
                      <a:pt x="876261" y="253060"/>
                    </a:lnTo>
                    <a:lnTo>
                      <a:pt x="873620" y="254558"/>
                    </a:lnTo>
                    <a:lnTo>
                      <a:pt x="877227" y="256552"/>
                    </a:lnTo>
                    <a:lnTo>
                      <a:pt x="880745" y="258775"/>
                    </a:lnTo>
                    <a:lnTo>
                      <a:pt x="885190" y="260629"/>
                    </a:lnTo>
                    <a:lnTo>
                      <a:pt x="886955" y="258305"/>
                    </a:lnTo>
                    <a:lnTo>
                      <a:pt x="889520" y="255993"/>
                    </a:lnTo>
                    <a:close/>
                  </a:path>
                  <a:path w="1421764" h="647700">
                    <a:moveTo>
                      <a:pt x="894727" y="612000"/>
                    </a:moveTo>
                    <a:lnTo>
                      <a:pt x="890714" y="610069"/>
                    </a:lnTo>
                    <a:lnTo>
                      <a:pt x="888352" y="608012"/>
                    </a:lnTo>
                    <a:lnTo>
                      <a:pt x="886218" y="608215"/>
                    </a:lnTo>
                    <a:lnTo>
                      <a:pt x="884542" y="608380"/>
                    </a:lnTo>
                    <a:lnTo>
                      <a:pt x="882180" y="611174"/>
                    </a:lnTo>
                    <a:lnTo>
                      <a:pt x="881634" y="614591"/>
                    </a:lnTo>
                    <a:lnTo>
                      <a:pt x="884745" y="618197"/>
                    </a:lnTo>
                    <a:lnTo>
                      <a:pt x="887933" y="616813"/>
                    </a:lnTo>
                    <a:lnTo>
                      <a:pt x="890435" y="614857"/>
                    </a:lnTo>
                    <a:lnTo>
                      <a:pt x="894727" y="612000"/>
                    </a:lnTo>
                    <a:close/>
                  </a:path>
                  <a:path w="1421764" h="647700">
                    <a:moveTo>
                      <a:pt x="896950" y="161658"/>
                    </a:moveTo>
                    <a:lnTo>
                      <a:pt x="895261" y="161645"/>
                    </a:lnTo>
                    <a:lnTo>
                      <a:pt x="892975" y="160921"/>
                    </a:lnTo>
                    <a:lnTo>
                      <a:pt x="891959" y="161759"/>
                    </a:lnTo>
                    <a:lnTo>
                      <a:pt x="887577" y="165379"/>
                    </a:lnTo>
                    <a:lnTo>
                      <a:pt x="886777" y="169697"/>
                    </a:lnTo>
                    <a:lnTo>
                      <a:pt x="892530" y="176949"/>
                    </a:lnTo>
                    <a:lnTo>
                      <a:pt x="896950" y="161658"/>
                    </a:lnTo>
                    <a:close/>
                  </a:path>
                  <a:path w="1421764" h="647700">
                    <a:moveTo>
                      <a:pt x="898144" y="228511"/>
                    </a:moveTo>
                    <a:lnTo>
                      <a:pt x="895210" y="226504"/>
                    </a:lnTo>
                    <a:lnTo>
                      <a:pt x="893241" y="224472"/>
                    </a:lnTo>
                    <a:lnTo>
                      <a:pt x="889419" y="226568"/>
                    </a:lnTo>
                    <a:lnTo>
                      <a:pt x="886599" y="228942"/>
                    </a:lnTo>
                    <a:lnTo>
                      <a:pt x="883666" y="231089"/>
                    </a:lnTo>
                    <a:lnTo>
                      <a:pt x="885634" y="232651"/>
                    </a:lnTo>
                    <a:lnTo>
                      <a:pt x="888199" y="235877"/>
                    </a:lnTo>
                    <a:lnTo>
                      <a:pt x="892302" y="234403"/>
                    </a:lnTo>
                    <a:lnTo>
                      <a:pt x="894511" y="231584"/>
                    </a:lnTo>
                    <a:lnTo>
                      <a:pt x="898144" y="228511"/>
                    </a:lnTo>
                    <a:close/>
                  </a:path>
                  <a:path w="1421764" h="647700">
                    <a:moveTo>
                      <a:pt x="901090" y="454952"/>
                    </a:moveTo>
                    <a:lnTo>
                      <a:pt x="898715" y="452196"/>
                    </a:lnTo>
                    <a:lnTo>
                      <a:pt x="896493" y="449148"/>
                    </a:lnTo>
                    <a:lnTo>
                      <a:pt x="893521" y="450913"/>
                    </a:lnTo>
                    <a:lnTo>
                      <a:pt x="890689" y="452755"/>
                    </a:lnTo>
                    <a:lnTo>
                      <a:pt x="888631" y="456006"/>
                    </a:lnTo>
                    <a:lnTo>
                      <a:pt x="891984" y="459168"/>
                    </a:lnTo>
                    <a:lnTo>
                      <a:pt x="893572" y="461213"/>
                    </a:lnTo>
                    <a:lnTo>
                      <a:pt x="901090" y="454952"/>
                    </a:lnTo>
                    <a:close/>
                  </a:path>
                  <a:path w="1421764" h="647700">
                    <a:moveTo>
                      <a:pt x="920521" y="625767"/>
                    </a:moveTo>
                    <a:lnTo>
                      <a:pt x="918641" y="624382"/>
                    </a:lnTo>
                    <a:lnTo>
                      <a:pt x="917206" y="622757"/>
                    </a:lnTo>
                    <a:lnTo>
                      <a:pt x="912355" y="625132"/>
                    </a:lnTo>
                    <a:lnTo>
                      <a:pt x="908215" y="627570"/>
                    </a:lnTo>
                    <a:lnTo>
                      <a:pt x="904113" y="630072"/>
                    </a:lnTo>
                    <a:lnTo>
                      <a:pt x="903884" y="630212"/>
                    </a:lnTo>
                    <a:lnTo>
                      <a:pt x="904875" y="632841"/>
                    </a:lnTo>
                    <a:lnTo>
                      <a:pt x="908342" y="632053"/>
                    </a:lnTo>
                    <a:lnTo>
                      <a:pt x="911796" y="631367"/>
                    </a:lnTo>
                    <a:lnTo>
                      <a:pt x="916838" y="629348"/>
                    </a:lnTo>
                    <a:lnTo>
                      <a:pt x="918273" y="627570"/>
                    </a:lnTo>
                    <a:lnTo>
                      <a:pt x="920521" y="625767"/>
                    </a:lnTo>
                    <a:close/>
                  </a:path>
                  <a:path w="1421764" h="647700">
                    <a:moveTo>
                      <a:pt x="947902" y="355574"/>
                    </a:moveTo>
                    <a:lnTo>
                      <a:pt x="945870" y="354101"/>
                    </a:lnTo>
                    <a:lnTo>
                      <a:pt x="944854" y="352806"/>
                    </a:lnTo>
                    <a:lnTo>
                      <a:pt x="942949" y="354723"/>
                    </a:lnTo>
                    <a:lnTo>
                      <a:pt x="939723" y="356501"/>
                    </a:lnTo>
                    <a:lnTo>
                      <a:pt x="939495" y="358597"/>
                    </a:lnTo>
                    <a:lnTo>
                      <a:pt x="939190" y="361353"/>
                    </a:lnTo>
                    <a:lnTo>
                      <a:pt x="941235" y="364363"/>
                    </a:lnTo>
                    <a:lnTo>
                      <a:pt x="942276" y="367258"/>
                    </a:lnTo>
                    <a:lnTo>
                      <a:pt x="944600" y="367220"/>
                    </a:lnTo>
                    <a:lnTo>
                      <a:pt x="945705" y="363702"/>
                    </a:lnTo>
                    <a:lnTo>
                      <a:pt x="947115" y="360248"/>
                    </a:lnTo>
                    <a:lnTo>
                      <a:pt x="947902" y="355574"/>
                    </a:lnTo>
                    <a:close/>
                  </a:path>
                  <a:path w="1421764" h="647700">
                    <a:moveTo>
                      <a:pt x="951052" y="388734"/>
                    </a:moveTo>
                    <a:lnTo>
                      <a:pt x="948969" y="384441"/>
                    </a:lnTo>
                    <a:lnTo>
                      <a:pt x="944778" y="384035"/>
                    </a:lnTo>
                    <a:lnTo>
                      <a:pt x="940650" y="383501"/>
                    </a:lnTo>
                    <a:lnTo>
                      <a:pt x="935228" y="383451"/>
                    </a:lnTo>
                    <a:lnTo>
                      <a:pt x="933932" y="384822"/>
                    </a:lnTo>
                    <a:lnTo>
                      <a:pt x="932637" y="385546"/>
                    </a:lnTo>
                    <a:lnTo>
                      <a:pt x="933513" y="386740"/>
                    </a:lnTo>
                    <a:lnTo>
                      <a:pt x="934173" y="388607"/>
                    </a:lnTo>
                    <a:lnTo>
                      <a:pt x="938403" y="390042"/>
                    </a:lnTo>
                    <a:lnTo>
                      <a:pt x="941705" y="390918"/>
                    </a:lnTo>
                    <a:lnTo>
                      <a:pt x="949210" y="391045"/>
                    </a:lnTo>
                    <a:lnTo>
                      <a:pt x="951052" y="388734"/>
                    </a:lnTo>
                    <a:close/>
                  </a:path>
                  <a:path w="1421764" h="647700">
                    <a:moveTo>
                      <a:pt x="1006589" y="171030"/>
                    </a:moveTo>
                    <a:lnTo>
                      <a:pt x="1003388" y="168694"/>
                    </a:lnTo>
                    <a:lnTo>
                      <a:pt x="1000290" y="166230"/>
                    </a:lnTo>
                    <a:lnTo>
                      <a:pt x="992225" y="160934"/>
                    </a:lnTo>
                    <a:lnTo>
                      <a:pt x="989152" y="161582"/>
                    </a:lnTo>
                    <a:lnTo>
                      <a:pt x="989152" y="168046"/>
                    </a:lnTo>
                    <a:lnTo>
                      <a:pt x="989558" y="168579"/>
                    </a:lnTo>
                    <a:lnTo>
                      <a:pt x="991450" y="168706"/>
                    </a:lnTo>
                    <a:lnTo>
                      <a:pt x="993368" y="168706"/>
                    </a:lnTo>
                    <a:lnTo>
                      <a:pt x="999032" y="169595"/>
                    </a:lnTo>
                    <a:lnTo>
                      <a:pt x="1002817" y="170345"/>
                    </a:lnTo>
                    <a:lnTo>
                      <a:pt x="1006589" y="171030"/>
                    </a:lnTo>
                    <a:close/>
                  </a:path>
                  <a:path w="1421764" h="647700">
                    <a:moveTo>
                      <a:pt x="1024928" y="283362"/>
                    </a:moveTo>
                    <a:lnTo>
                      <a:pt x="1024496" y="282790"/>
                    </a:lnTo>
                    <a:lnTo>
                      <a:pt x="1017993" y="281406"/>
                    </a:lnTo>
                    <a:lnTo>
                      <a:pt x="1016698" y="282676"/>
                    </a:lnTo>
                    <a:lnTo>
                      <a:pt x="1015314" y="283756"/>
                    </a:lnTo>
                    <a:lnTo>
                      <a:pt x="1014260" y="285127"/>
                    </a:lnTo>
                    <a:lnTo>
                      <a:pt x="1013193" y="286499"/>
                    </a:lnTo>
                    <a:lnTo>
                      <a:pt x="1011682" y="288213"/>
                    </a:lnTo>
                    <a:lnTo>
                      <a:pt x="1012024" y="291223"/>
                    </a:lnTo>
                    <a:lnTo>
                      <a:pt x="1013561" y="293331"/>
                    </a:lnTo>
                    <a:lnTo>
                      <a:pt x="1015936" y="294297"/>
                    </a:lnTo>
                    <a:lnTo>
                      <a:pt x="1018108" y="292493"/>
                    </a:lnTo>
                    <a:lnTo>
                      <a:pt x="1019213" y="291223"/>
                    </a:lnTo>
                    <a:lnTo>
                      <a:pt x="1021295" y="288759"/>
                    </a:lnTo>
                    <a:lnTo>
                      <a:pt x="1023035" y="285991"/>
                    </a:lnTo>
                    <a:lnTo>
                      <a:pt x="1024928" y="283362"/>
                    </a:lnTo>
                    <a:close/>
                  </a:path>
                  <a:path w="1421764" h="647700">
                    <a:moveTo>
                      <a:pt x="1034021" y="468503"/>
                    </a:moveTo>
                    <a:lnTo>
                      <a:pt x="1031976" y="466496"/>
                    </a:lnTo>
                    <a:lnTo>
                      <a:pt x="1029906" y="463321"/>
                    </a:lnTo>
                    <a:lnTo>
                      <a:pt x="1027023" y="467321"/>
                    </a:lnTo>
                    <a:lnTo>
                      <a:pt x="1024445" y="469785"/>
                    </a:lnTo>
                    <a:lnTo>
                      <a:pt x="1023467" y="472795"/>
                    </a:lnTo>
                    <a:lnTo>
                      <a:pt x="1023035" y="474052"/>
                    </a:lnTo>
                    <a:lnTo>
                      <a:pt x="1025994" y="476427"/>
                    </a:lnTo>
                    <a:lnTo>
                      <a:pt x="1027404" y="478282"/>
                    </a:lnTo>
                    <a:lnTo>
                      <a:pt x="1029538" y="475297"/>
                    </a:lnTo>
                    <a:lnTo>
                      <a:pt x="1031938" y="472452"/>
                    </a:lnTo>
                    <a:lnTo>
                      <a:pt x="1034021" y="468503"/>
                    </a:lnTo>
                    <a:close/>
                  </a:path>
                  <a:path w="1421764" h="647700">
                    <a:moveTo>
                      <a:pt x="1037882" y="456476"/>
                    </a:moveTo>
                    <a:lnTo>
                      <a:pt x="1033411" y="454609"/>
                    </a:lnTo>
                    <a:lnTo>
                      <a:pt x="1030541" y="452297"/>
                    </a:lnTo>
                    <a:lnTo>
                      <a:pt x="1028319" y="452805"/>
                    </a:lnTo>
                    <a:lnTo>
                      <a:pt x="1026287" y="453288"/>
                    </a:lnTo>
                    <a:lnTo>
                      <a:pt x="1024483" y="456615"/>
                    </a:lnTo>
                    <a:lnTo>
                      <a:pt x="1023327" y="459701"/>
                    </a:lnTo>
                    <a:lnTo>
                      <a:pt x="1027201" y="463181"/>
                    </a:lnTo>
                    <a:lnTo>
                      <a:pt x="1031214" y="461911"/>
                    </a:lnTo>
                    <a:lnTo>
                      <a:pt x="1033576" y="459498"/>
                    </a:lnTo>
                    <a:lnTo>
                      <a:pt x="1037882" y="456476"/>
                    </a:lnTo>
                    <a:close/>
                  </a:path>
                  <a:path w="1421764" h="647700">
                    <a:moveTo>
                      <a:pt x="1050836" y="588670"/>
                    </a:moveTo>
                    <a:lnTo>
                      <a:pt x="1047267" y="585000"/>
                    </a:lnTo>
                    <a:lnTo>
                      <a:pt x="1043774" y="581685"/>
                    </a:lnTo>
                    <a:lnTo>
                      <a:pt x="1040409" y="578408"/>
                    </a:lnTo>
                    <a:lnTo>
                      <a:pt x="1038783" y="579424"/>
                    </a:lnTo>
                    <a:lnTo>
                      <a:pt x="1037475" y="580072"/>
                    </a:lnTo>
                    <a:lnTo>
                      <a:pt x="1037539" y="580237"/>
                    </a:lnTo>
                    <a:lnTo>
                      <a:pt x="1038352" y="582637"/>
                    </a:lnTo>
                    <a:lnTo>
                      <a:pt x="1038720" y="585800"/>
                    </a:lnTo>
                    <a:lnTo>
                      <a:pt x="1043038" y="588975"/>
                    </a:lnTo>
                    <a:lnTo>
                      <a:pt x="1046581" y="589508"/>
                    </a:lnTo>
                    <a:lnTo>
                      <a:pt x="1049845" y="590524"/>
                    </a:lnTo>
                    <a:lnTo>
                      <a:pt x="1050836" y="588670"/>
                    </a:lnTo>
                    <a:close/>
                  </a:path>
                  <a:path w="1421764" h="647700">
                    <a:moveTo>
                      <a:pt x="1058557" y="641413"/>
                    </a:moveTo>
                    <a:lnTo>
                      <a:pt x="1058125" y="640715"/>
                    </a:lnTo>
                    <a:lnTo>
                      <a:pt x="1055281" y="639521"/>
                    </a:lnTo>
                    <a:lnTo>
                      <a:pt x="1050658" y="636638"/>
                    </a:lnTo>
                    <a:lnTo>
                      <a:pt x="1049896" y="637425"/>
                    </a:lnTo>
                    <a:lnTo>
                      <a:pt x="1047953" y="639508"/>
                    </a:lnTo>
                    <a:lnTo>
                      <a:pt x="1046861" y="642378"/>
                    </a:lnTo>
                    <a:lnTo>
                      <a:pt x="1045705" y="645198"/>
                    </a:lnTo>
                    <a:lnTo>
                      <a:pt x="1053147" y="645680"/>
                    </a:lnTo>
                    <a:lnTo>
                      <a:pt x="1058557" y="641413"/>
                    </a:lnTo>
                    <a:close/>
                  </a:path>
                  <a:path w="1421764" h="647700">
                    <a:moveTo>
                      <a:pt x="1061224" y="505726"/>
                    </a:moveTo>
                    <a:lnTo>
                      <a:pt x="1056220" y="496582"/>
                    </a:lnTo>
                    <a:lnTo>
                      <a:pt x="1055192" y="499414"/>
                    </a:lnTo>
                    <a:lnTo>
                      <a:pt x="1053490" y="502221"/>
                    </a:lnTo>
                    <a:lnTo>
                      <a:pt x="1053299" y="507276"/>
                    </a:lnTo>
                    <a:lnTo>
                      <a:pt x="1055230" y="509562"/>
                    </a:lnTo>
                    <a:lnTo>
                      <a:pt x="1056271" y="511797"/>
                    </a:lnTo>
                    <a:lnTo>
                      <a:pt x="1061224" y="505726"/>
                    </a:lnTo>
                    <a:close/>
                  </a:path>
                  <a:path w="1421764" h="647700">
                    <a:moveTo>
                      <a:pt x="1065161" y="519379"/>
                    </a:moveTo>
                    <a:lnTo>
                      <a:pt x="1063294" y="517791"/>
                    </a:lnTo>
                    <a:lnTo>
                      <a:pt x="1060881" y="514515"/>
                    </a:lnTo>
                    <a:lnTo>
                      <a:pt x="1059688" y="514921"/>
                    </a:lnTo>
                    <a:lnTo>
                      <a:pt x="1056309" y="516026"/>
                    </a:lnTo>
                    <a:lnTo>
                      <a:pt x="1053426" y="518668"/>
                    </a:lnTo>
                    <a:lnTo>
                      <a:pt x="1050340" y="520687"/>
                    </a:lnTo>
                    <a:lnTo>
                      <a:pt x="1054671" y="524751"/>
                    </a:lnTo>
                    <a:lnTo>
                      <a:pt x="1065161" y="519379"/>
                    </a:lnTo>
                    <a:close/>
                  </a:path>
                  <a:path w="1421764" h="647700">
                    <a:moveTo>
                      <a:pt x="1074331" y="185458"/>
                    </a:moveTo>
                    <a:lnTo>
                      <a:pt x="1065225" y="174142"/>
                    </a:lnTo>
                    <a:lnTo>
                      <a:pt x="1064221" y="175145"/>
                    </a:lnTo>
                    <a:lnTo>
                      <a:pt x="1062126" y="176707"/>
                    </a:lnTo>
                    <a:lnTo>
                      <a:pt x="1064552" y="181343"/>
                    </a:lnTo>
                    <a:lnTo>
                      <a:pt x="1067104" y="185432"/>
                    </a:lnTo>
                    <a:lnTo>
                      <a:pt x="1069606" y="189585"/>
                    </a:lnTo>
                    <a:lnTo>
                      <a:pt x="1074331" y="185458"/>
                    </a:lnTo>
                    <a:close/>
                  </a:path>
                  <a:path w="1421764" h="647700">
                    <a:moveTo>
                      <a:pt x="1106893" y="122529"/>
                    </a:moveTo>
                    <a:lnTo>
                      <a:pt x="1105598" y="119786"/>
                    </a:lnTo>
                    <a:lnTo>
                      <a:pt x="1102614" y="120662"/>
                    </a:lnTo>
                    <a:lnTo>
                      <a:pt x="1098524" y="120650"/>
                    </a:lnTo>
                    <a:lnTo>
                      <a:pt x="1095324" y="124726"/>
                    </a:lnTo>
                    <a:lnTo>
                      <a:pt x="1096098" y="128739"/>
                    </a:lnTo>
                    <a:lnTo>
                      <a:pt x="1095832" y="131927"/>
                    </a:lnTo>
                    <a:lnTo>
                      <a:pt x="1098829" y="132892"/>
                    </a:lnTo>
                    <a:lnTo>
                      <a:pt x="1106893" y="122529"/>
                    </a:lnTo>
                    <a:close/>
                  </a:path>
                  <a:path w="1421764" h="647700">
                    <a:moveTo>
                      <a:pt x="1131519" y="401142"/>
                    </a:moveTo>
                    <a:lnTo>
                      <a:pt x="1123467" y="393496"/>
                    </a:lnTo>
                    <a:lnTo>
                      <a:pt x="1122070" y="395693"/>
                    </a:lnTo>
                    <a:lnTo>
                      <a:pt x="1119555" y="397929"/>
                    </a:lnTo>
                    <a:lnTo>
                      <a:pt x="1119632" y="400088"/>
                    </a:lnTo>
                    <a:lnTo>
                      <a:pt x="1119682" y="401929"/>
                    </a:lnTo>
                    <a:lnTo>
                      <a:pt x="1122692" y="403682"/>
                    </a:lnTo>
                    <a:lnTo>
                      <a:pt x="1125067" y="406171"/>
                    </a:lnTo>
                    <a:lnTo>
                      <a:pt x="1131519" y="401142"/>
                    </a:lnTo>
                    <a:close/>
                  </a:path>
                  <a:path w="1421764" h="647700">
                    <a:moveTo>
                      <a:pt x="1138047" y="499999"/>
                    </a:moveTo>
                    <a:lnTo>
                      <a:pt x="1135913" y="498729"/>
                    </a:lnTo>
                    <a:lnTo>
                      <a:pt x="1133767" y="497497"/>
                    </a:lnTo>
                    <a:lnTo>
                      <a:pt x="1131214" y="495909"/>
                    </a:lnTo>
                    <a:lnTo>
                      <a:pt x="1131011" y="495312"/>
                    </a:lnTo>
                    <a:lnTo>
                      <a:pt x="1130604" y="494982"/>
                    </a:lnTo>
                    <a:lnTo>
                      <a:pt x="1129080" y="493826"/>
                    </a:lnTo>
                    <a:lnTo>
                      <a:pt x="1125994" y="491604"/>
                    </a:lnTo>
                    <a:lnTo>
                      <a:pt x="1125982" y="493763"/>
                    </a:lnTo>
                    <a:lnTo>
                      <a:pt x="1125867" y="495935"/>
                    </a:lnTo>
                    <a:lnTo>
                      <a:pt x="1126070" y="499440"/>
                    </a:lnTo>
                    <a:lnTo>
                      <a:pt x="1126528" y="500773"/>
                    </a:lnTo>
                    <a:lnTo>
                      <a:pt x="1126807" y="502107"/>
                    </a:lnTo>
                    <a:lnTo>
                      <a:pt x="1127467" y="502894"/>
                    </a:lnTo>
                    <a:lnTo>
                      <a:pt x="1127747" y="503326"/>
                    </a:lnTo>
                    <a:lnTo>
                      <a:pt x="1138047" y="499999"/>
                    </a:lnTo>
                    <a:close/>
                  </a:path>
                  <a:path w="1421764" h="647700">
                    <a:moveTo>
                      <a:pt x="1139672" y="640080"/>
                    </a:moveTo>
                    <a:lnTo>
                      <a:pt x="1137907" y="636498"/>
                    </a:lnTo>
                    <a:lnTo>
                      <a:pt x="1134821" y="636828"/>
                    </a:lnTo>
                    <a:lnTo>
                      <a:pt x="1130592" y="636079"/>
                    </a:lnTo>
                    <a:lnTo>
                      <a:pt x="1128915" y="637806"/>
                    </a:lnTo>
                    <a:lnTo>
                      <a:pt x="1127277" y="639508"/>
                    </a:lnTo>
                    <a:lnTo>
                      <a:pt x="1128204" y="643724"/>
                    </a:lnTo>
                    <a:lnTo>
                      <a:pt x="1128001" y="646836"/>
                    </a:lnTo>
                    <a:lnTo>
                      <a:pt x="1130719" y="647534"/>
                    </a:lnTo>
                    <a:lnTo>
                      <a:pt x="1139672" y="640080"/>
                    </a:lnTo>
                    <a:close/>
                  </a:path>
                  <a:path w="1421764" h="647700">
                    <a:moveTo>
                      <a:pt x="1145908" y="590727"/>
                    </a:moveTo>
                    <a:lnTo>
                      <a:pt x="1144574" y="589140"/>
                    </a:lnTo>
                    <a:lnTo>
                      <a:pt x="1143825" y="587908"/>
                    </a:lnTo>
                    <a:lnTo>
                      <a:pt x="1143571" y="588010"/>
                    </a:lnTo>
                    <a:lnTo>
                      <a:pt x="1138402" y="589927"/>
                    </a:lnTo>
                    <a:lnTo>
                      <a:pt x="1133271" y="591947"/>
                    </a:lnTo>
                    <a:lnTo>
                      <a:pt x="1127950" y="594258"/>
                    </a:lnTo>
                    <a:lnTo>
                      <a:pt x="1128395" y="596988"/>
                    </a:lnTo>
                    <a:lnTo>
                      <a:pt x="1131125" y="597027"/>
                    </a:lnTo>
                    <a:lnTo>
                      <a:pt x="1133970" y="597458"/>
                    </a:lnTo>
                    <a:lnTo>
                      <a:pt x="1139583" y="595172"/>
                    </a:lnTo>
                    <a:lnTo>
                      <a:pt x="1142517" y="592823"/>
                    </a:lnTo>
                    <a:lnTo>
                      <a:pt x="1145908" y="590727"/>
                    </a:lnTo>
                    <a:close/>
                  </a:path>
                  <a:path w="1421764" h="647700">
                    <a:moveTo>
                      <a:pt x="1174648" y="131914"/>
                    </a:moveTo>
                    <a:lnTo>
                      <a:pt x="1174356" y="127825"/>
                    </a:lnTo>
                    <a:lnTo>
                      <a:pt x="1173581" y="125425"/>
                    </a:lnTo>
                    <a:lnTo>
                      <a:pt x="1173060" y="122986"/>
                    </a:lnTo>
                    <a:lnTo>
                      <a:pt x="1172667" y="122491"/>
                    </a:lnTo>
                    <a:lnTo>
                      <a:pt x="1170571" y="123024"/>
                    </a:lnTo>
                    <a:lnTo>
                      <a:pt x="1166660" y="123647"/>
                    </a:lnTo>
                    <a:lnTo>
                      <a:pt x="1166685" y="124053"/>
                    </a:lnTo>
                    <a:lnTo>
                      <a:pt x="1166863" y="127215"/>
                    </a:lnTo>
                    <a:lnTo>
                      <a:pt x="1167384" y="130505"/>
                    </a:lnTo>
                    <a:lnTo>
                      <a:pt x="1169187" y="134518"/>
                    </a:lnTo>
                    <a:lnTo>
                      <a:pt x="1171879" y="134683"/>
                    </a:lnTo>
                    <a:lnTo>
                      <a:pt x="1173581" y="135305"/>
                    </a:lnTo>
                    <a:lnTo>
                      <a:pt x="1173924" y="133616"/>
                    </a:lnTo>
                    <a:lnTo>
                      <a:pt x="1174648" y="131914"/>
                    </a:lnTo>
                    <a:close/>
                  </a:path>
                  <a:path w="1421764" h="647700">
                    <a:moveTo>
                      <a:pt x="1179703" y="618998"/>
                    </a:moveTo>
                    <a:lnTo>
                      <a:pt x="1174153" y="613029"/>
                    </a:lnTo>
                    <a:lnTo>
                      <a:pt x="1172171" y="616432"/>
                    </a:lnTo>
                    <a:lnTo>
                      <a:pt x="1170025" y="619760"/>
                    </a:lnTo>
                    <a:lnTo>
                      <a:pt x="1168400" y="623328"/>
                    </a:lnTo>
                    <a:lnTo>
                      <a:pt x="1168107" y="623963"/>
                    </a:lnTo>
                    <a:lnTo>
                      <a:pt x="1169962" y="625576"/>
                    </a:lnTo>
                    <a:lnTo>
                      <a:pt x="1170838" y="626757"/>
                    </a:lnTo>
                    <a:lnTo>
                      <a:pt x="1179703" y="618998"/>
                    </a:lnTo>
                    <a:close/>
                  </a:path>
                  <a:path w="1421764" h="647700">
                    <a:moveTo>
                      <a:pt x="1181417" y="303961"/>
                    </a:moveTo>
                    <a:lnTo>
                      <a:pt x="1179512" y="300659"/>
                    </a:lnTo>
                    <a:lnTo>
                      <a:pt x="1176718" y="299631"/>
                    </a:lnTo>
                    <a:lnTo>
                      <a:pt x="1174623" y="298208"/>
                    </a:lnTo>
                    <a:lnTo>
                      <a:pt x="1174419" y="298399"/>
                    </a:lnTo>
                    <a:lnTo>
                      <a:pt x="1173721" y="299897"/>
                    </a:lnTo>
                    <a:lnTo>
                      <a:pt x="1172806" y="301307"/>
                    </a:lnTo>
                    <a:lnTo>
                      <a:pt x="1172387" y="302869"/>
                    </a:lnTo>
                    <a:lnTo>
                      <a:pt x="1171829" y="304901"/>
                    </a:lnTo>
                    <a:lnTo>
                      <a:pt x="1171689" y="307047"/>
                    </a:lnTo>
                    <a:lnTo>
                      <a:pt x="1171346" y="309143"/>
                    </a:lnTo>
                    <a:lnTo>
                      <a:pt x="1173975" y="308991"/>
                    </a:lnTo>
                    <a:lnTo>
                      <a:pt x="1176959" y="309524"/>
                    </a:lnTo>
                    <a:lnTo>
                      <a:pt x="1180388" y="307797"/>
                    </a:lnTo>
                    <a:lnTo>
                      <a:pt x="1181417" y="303961"/>
                    </a:lnTo>
                    <a:close/>
                  </a:path>
                  <a:path w="1421764" h="647700">
                    <a:moveTo>
                      <a:pt x="1199984" y="379222"/>
                    </a:moveTo>
                    <a:lnTo>
                      <a:pt x="1199286" y="378066"/>
                    </a:lnTo>
                    <a:lnTo>
                      <a:pt x="1197864" y="375767"/>
                    </a:lnTo>
                    <a:lnTo>
                      <a:pt x="1195133" y="374027"/>
                    </a:lnTo>
                    <a:lnTo>
                      <a:pt x="1191983" y="372541"/>
                    </a:lnTo>
                    <a:lnTo>
                      <a:pt x="1188618" y="376224"/>
                    </a:lnTo>
                    <a:lnTo>
                      <a:pt x="1190739" y="379260"/>
                    </a:lnTo>
                    <a:lnTo>
                      <a:pt x="1193152" y="381736"/>
                    </a:lnTo>
                    <a:lnTo>
                      <a:pt x="1196670" y="385686"/>
                    </a:lnTo>
                    <a:lnTo>
                      <a:pt x="1198029" y="382028"/>
                    </a:lnTo>
                    <a:lnTo>
                      <a:pt x="1199984" y="379222"/>
                    </a:lnTo>
                    <a:close/>
                  </a:path>
                  <a:path w="1421764" h="647700">
                    <a:moveTo>
                      <a:pt x="1204925" y="569226"/>
                    </a:moveTo>
                    <a:lnTo>
                      <a:pt x="1202042" y="566724"/>
                    </a:lnTo>
                    <a:lnTo>
                      <a:pt x="1199565" y="563765"/>
                    </a:lnTo>
                    <a:lnTo>
                      <a:pt x="1196225" y="565569"/>
                    </a:lnTo>
                    <a:lnTo>
                      <a:pt x="1194117" y="568071"/>
                    </a:lnTo>
                    <a:lnTo>
                      <a:pt x="1191818" y="570166"/>
                    </a:lnTo>
                    <a:lnTo>
                      <a:pt x="1193939" y="571639"/>
                    </a:lnTo>
                    <a:lnTo>
                      <a:pt x="1196009" y="574128"/>
                    </a:lnTo>
                    <a:lnTo>
                      <a:pt x="1198206" y="574255"/>
                    </a:lnTo>
                    <a:lnTo>
                      <a:pt x="1199984" y="574332"/>
                    </a:lnTo>
                    <a:lnTo>
                      <a:pt x="1201928" y="571601"/>
                    </a:lnTo>
                    <a:lnTo>
                      <a:pt x="1204925" y="569226"/>
                    </a:lnTo>
                    <a:close/>
                  </a:path>
                  <a:path w="1421764" h="647700">
                    <a:moveTo>
                      <a:pt x="1205509" y="489292"/>
                    </a:moveTo>
                    <a:lnTo>
                      <a:pt x="1202448" y="485190"/>
                    </a:lnTo>
                    <a:lnTo>
                      <a:pt x="1190180" y="493864"/>
                    </a:lnTo>
                    <a:lnTo>
                      <a:pt x="1191514" y="494855"/>
                    </a:lnTo>
                    <a:lnTo>
                      <a:pt x="1193444" y="496963"/>
                    </a:lnTo>
                    <a:lnTo>
                      <a:pt x="1194079" y="496633"/>
                    </a:lnTo>
                    <a:lnTo>
                      <a:pt x="1198054" y="494487"/>
                    </a:lnTo>
                    <a:lnTo>
                      <a:pt x="1201750" y="491794"/>
                    </a:lnTo>
                    <a:lnTo>
                      <a:pt x="1205509" y="489292"/>
                    </a:lnTo>
                    <a:close/>
                  </a:path>
                  <a:path w="1421764" h="647700">
                    <a:moveTo>
                      <a:pt x="1217104" y="306273"/>
                    </a:moveTo>
                    <a:lnTo>
                      <a:pt x="1216088" y="303733"/>
                    </a:lnTo>
                    <a:lnTo>
                      <a:pt x="1212240" y="301967"/>
                    </a:lnTo>
                    <a:lnTo>
                      <a:pt x="1208455" y="300012"/>
                    </a:lnTo>
                    <a:lnTo>
                      <a:pt x="1202956" y="297903"/>
                    </a:lnTo>
                    <a:lnTo>
                      <a:pt x="1199273" y="298284"/>
                    </a:lnTo>
                    <a:lnTo>
                      <a:pt x="1199007" y="298323"/>
                    </a:lnTo>
                    <a:lnTo>
                      <a:pt x="1198549" y="300977"/>
                    </a:lnTo>
                    <a:lnTo>
                      <a:pt x="1203579" y="303466"/>
                    </a:lnTo>
                    <a:lnTo>
                      <a:pt x="1208379" y="305790"/>
                    </a:lnTo>
                    <a:lnTo>
                      <a:pt x="1214247" y="308089"/>
                    </a:lnTo>
                    <a:lnTo>
                      <a:pt x="1215834" y="306793"/>
                    </a:lnTo>
                    <a:lnTo>
                      <a:pt x="1217104" y="306273"/>
                    </a:lnTo>
                    <a:close/>
                  </a:path>
                  <a:path w="1421764" h="647700">
                    <a:moveTo>
                      <a:pt x="1222616" y="482638"/>
                    </a:moveTo>
                    <a:lnTo>
                      <a:pt x="1222235" y="482003"/>
                    </a:lnTo>
                    <a:lnTo>
                      <a:pt x="1221613" y="480110"/>
                    </a:lnTo>
                    <a:lnTo>
                      <a:pt x="1219581" y="479996"/>
                    </a:lnTo>
                    <a:lnTo>
                      <a:pt x="1212215" y="490728"/>
                    </a:lnTo>
                    <a:lnTo>
                      <a:pt x="1211389" y="492874"/>
                    </a:lnTo>
                    <a:lnTo>
                      <a:pt x="1214386" y="492074"/>
                    </a:lnTo>
                    <a:lnTo>
                      <a:pt x="1217841" y="491947"/>
                    </a:lnTo>
                    <a:lnTo>
                      <a:pt x="1221740" y="489089"/>
                    </a:lnTo>
                    <a:lnTo>
                      <a:pt x="1221714" y="485736"/>
                    </a:lnTo>
                    <a:lnTo>
                      <a:pt x="1222616" y="482638"/>
                    </a:lnTo>
                    <a:close/>
                  </a:path>
                  <a:path w="1421764" h="647700">
                    <a:moveTo>
                      <a:pt x="1236332" y="311162"/>
                    </a:moveTo>
                    <a:lnTo>
                      <a:pt x="1233347" y="311531"/>
                    </a:lnTo>
                    <a:lnTo>
                      <a:pt x="1229728" y="311035"/>
                    </a:lnTo>
                    <a:lnTo>
                      <a:pt x="1227480" y="314858"/>
                    </a:lnTo>
                    <a:lnTo>
                      <a:pt x="1227239" y="318325"/>
                    </a:lnTo>
                    <a:lnTo>
                      <a:pt x="1226959" y="321475"/>
                    </a:lnTo>
                    <a:lnTo>
                      <a:pt x="1226883" y="322414"/>
                    </a:lnTo>
                    <a:lnTo>
                      <a:pt x="1228699" y="324446"/>
                    </a:lnTo>
                    <a:lnTo>
                      <a:pt x="1230528" y="323951"/>
                    </a:lnTo>
                    <a:lnTo>
                      <a:pt x="1232128" y="322935"/>
                    </a:lnTo>
                    <a:lnTo>
                      <a:pt x="1234008" y="318858"/>
                    </a:lnTo>
                    <a:lnTo>
                      <a:pt x="1234808" y="315722"/>
                    </a:lnTo>
                    <a:lnTo>
                      <a:pt x="1236332" y="311162"/>
                    </a:lnTo>
                    <a:close/>
                  </a:path>
                  <a:path w="1421764" h="647700">
                    <a:moveTo>
                      <a:pt x="1242745" y="483616"/>
                    </a:moveTo>
                    <a:lnTo>
                      <a:pt x="1240828" y="481888"/>
                    </a:lnTo>
                    <a:lnTo>
                      <a:pt x="1238770" y="479298"/>
                    </a:lnTo>
                    <a:lnTo>
                      <a:pt x="1236116" y="483666"/>
                    </a:lnTo>
                    <a:lnTo>
                      <a:pt x="1233932" y="486918"/>
                    </a:lnTo>
                    <a:lnTo>
                      <a:pt x="1232077" y="490880"/>
                    </a:lnTo>
                    <a:lnTo>
                      <a:pt x="1234617" y="492658"/>
                    </a:lnTo>
                    <a:lnTo>
                      <a:pt x="1235887" y="493826"/>
                    </a:lnTo>
                    <a:lnTo>
                      <a:pt x="1238135" y="490613"/>
                    </a:lnTo>
                    <a:lnTo>
                      <a:pt x="1240536" y="487464"/>
                    </a:lnTo>
                    <a:lnTo>
                      <a:pt x="1242745" y="483616"/>
                    </a:lnTo>
                    <a:close/>
                  </a:path>
                  <a:path w="1421764" h="647700">
                    <a:moveTo>
                      <a:pt x="1246162" y="616585"/>
                    </a:moveTo>
                    <a:lnTo>
                      <a:pt x="1244854" y="611682"/>
                    </a:lnTo>
                    <a:lnTo>
                      <a:pt x="1243037" y="608228"/>
                    </a:lnTo>
                    <a:lnTo>
                      <a:pt x="1241539" y="604672"/>
                    </a:lnTo>
                    <a:lnTo>
                      <a:pt x="1236726" y="610946"/>
                    </a:lnTo>
                    <a:lnTo>
                      <a:pt x="1243520" y="619925"/>
                    </a:lnTo>
                    <a:lnTo>
                      <a:pt x="1244358" y="618388"/>
                    </a:lnTo>
                    <a:lnTo>
                      <a:pt x="1246162" y="616585"/>
                    </a:lnTo>
                    <a:close/>
                  </a:path>
                  <a:path w="1421764" h="647700">
                    <a:moveTo>
                      <a:pt x="1250835" y="345389"/>
                    </a:moveTo>
                    <a:lnTo>
                      <a:pt x="1247660" y="343827"/>
                    </a:lnTo>
                    <a:lnTo>
                      <a:pt x="1246466" y="342709"/>
                    </a:lnTo>
                    <a:lnTo>
                      <a:pt x="1241488" y="344373"/>
                    </a:lnTo>
                    <a:lnTo>
                      <a:pt x="1237246" y="345922"/>
                    </a:lnTo>
                    <a:lnTo>
                      <a:pt x="1233271" y="347929"/>
                    </a:lnTo>
                    <a:lnTo>
                      <a:pt x="1232636" y="348246"/>
                    </a:lnTo>
                    <a:lnTo>
                      <a:pt x="1233309" y="351180"/>
                    </a:lnTo>
                    <a:lnTo>
                      <a:pt x="1233385" y="352894"/>
                    </a:lnTo>
                    <a:lnTo>
                      <a:pt x="1237145" y="351561"/>
                    </a:lnTo>
                    <a:lnTo>
                      <a:pt x="1240942" y="350316"/>
                    </a:lnTo>
                    <a:lnTo>
                      <a:pt x="1246136" y="348297"/>
                    </a:lnTo>
                    <a:lnTo>
                      <a:pt x="1247457" y="347306"/>
                    </a:lnTo>
                    <a:lnTo>
                      <a:pt x="1250835" y="345389"/>
                    </a:lnTo>
                    <a:close/>
                  </a:path>
                  <a:path w="1421764" h="647700">
                    <a:moveTo>
                      <a:pt x="1259763" y="380301"/>
                    </a:moveTo>
                    <a:lnTo>
                      <a:pt x="1259611" y="379907"/>
                    </a:lnTo>
                    <a:lnTo>
                      <a:pt x="1259509" y="378714"/>
                    </a:lnTo>
                    <a:lnTo>
                      <a:pt x="1258201" y="376059"/>
                    </a:lnTo>
                    <a:lnTo>
                      <a:pt x="1256753" y="372478"/>
                    </a:lnTo>
                    <a:lnTo>
                      <a:pt x="1253947" y="368020"/>
                    </a:lnTo>
                    <a:lnTo>
                      <a:pt x="1251902" y="367576"/>
                    </a:lnTo>
                    <a:lnTo>
                      <a:pt x="1250442" y="366776"/>
                    </a:lnTo>
                    <a:lnTo>
                      <a:pt x="1250099" y="368236"/>
                    </a:lnTo>
                    <a:lnTo>
                      <a:pt x="1249032" y="370039"/>
                    </a:lnTo>
                    <a:lnTo>
                      <a:pt x="1249540" y="371106"/>
                    </a:lnTo>
                    <a:lnTo>
                      <a:pt x="1251585" y="375412"/>
                    </a:lnTo>
                    <a:lnTo>
                      <a:pt x="1254137" y="379501"/>
                    </a:lnTo>
                    <a:lnTo>
                      <a:pt x="1256499" y="383679"/>
                    </a:lnTo>
                    <a:lnTo>
                      <a:pt x="1258620" y="381546"/>
                    </a:lnTo>
                    <a:lnTo>
                      <a:pt x="1259763" y="380301"/>
                    </a:lnTo>
                    <a:close/>
                  </a:path>
                  <a:path w="1421764" h="647700">
                    <a:moveTo>
                      <a:pt x="1269631" y="179806"/>
                    </a:moveTo>
                    <a:lnTo>
                      <a:pt x="1268564" y="178282"/>
                    </a:lnTo>
                    <a:lnTo>
                      <a:pt x="1267218" y="177253"/>
                    </a:lnTo>
                    <a:lnTo>
                      <a:pt x="1261427" y="176809"/>
                    </a:lnTo>
                    <a:lnTo>
                      <a:pt x="1256753" y="176822"/>
                    </a:lnTo>
                    <a:lnTo>
                      <a:pt x="1252080" y="176707"/>
                    </a:lnTo>
                    <a:lnTo>
                      <a:pt x="1251889" y="176898"/>
                    </a:lnTo>
                    <a:lnTo>
                      <a:pt x="1253147" y="179044"/>
                    </a:lnTo>
                    <a:lnTo>
                      <a:pt x="1254175" y="182829"/>
                    </a:lnTo>
                    <a:lnTo>
                      <a:pt x="1255661" y="183019"/>
                    </a:lnTo>
                    <a:lnTo>
                      <a:pt x="1259852" y="183515"/>
                    </a:lnTo>
                    <a:lnTo>
                      <a:pt x="1264234" y="182638"/>
                    </a:lnTo>
                    <a:lnTo>
                      <a:pt x="1268907" y="181991"/>
                    </a:lnTo>
                    <a:lnTo>
                      <a:pt x="1269631" y="179806"/>
                    </a:lnTo>
                    <a:close/>
                  </a:path>
                  <a:path w="1421764" h="647700">
                    <a:moveTo>
                      <a:pt x="1301724" y="589927"/>
                    </a:moveTo>
                    <a:lnTo>
                      <a:pt x="1297381" y="580936"/>
                    </a:lnTo>
                    <a:lnTo>
                      <a:pt x="1296238" y="584733"/>
                    </a:lnTo>
                    <a:lnTo>
                      <a:pt x="1294599" y="588492"/>
                    </a:lnTo>
                    <a:lnTo>
                      <a:pt x="1293964" y="594042"/>
                    </a:lnTo>
                    <a:lnTo>
                      <a:pt x="1296250" y="596011"/>
                    </a:lnTo>
                    <a:lnTo>
                      <a:pt x="1297406" y="597839"/>
                    </a:lnTo>
                    <a:lnTo>
                      <a:pt x="1301724" y="589927"/>
                    </a:lnTo>
                    <a:close/>
                  </a:path>
                  <a:path w="1421764" h="647700">
                    <a:moveTo>
                      <a:pt x="1317586" y="471030"/>
                    </a:moveTo>
                    <a:lnTo>
                      <a:pt x="1313662" y="465937"/>
                    </a:lnTo>
                    <a:lnTo>
                      <a:pt x="1312252" y="467702"/>
                    </a:lnTo>
                    <a:lnTo>
                      <a:pt x="1309420" y="469760"/>
                    </a:lnTo>
                    <a:lnTo>
                      <a:pt x="1310525" y="474751"/>
                    </a:lnTo>
                    <a:lnTo>
                      <a:pt x="1312684" y="478066"/>
                    </a:lnTo>
                    <a:lnTo>
                      <a:pt x="1314284" y="481520"/>
                    </a:lnTo>
                    <a:lnTo>
                      <a:pt x="1317586" y="471030"/>
                    </a:lnTo>
                    <a:close/>
                  </a:path>
                  <a:path w="1421764" h="647700">
                    <a:moveTo>
                      <a:pt x="1338465" y="527735"/>
                    </a:moveTo>
                    <a:lnTo>
                      <a:pt x="1336243" y="526338"/>
                    </a:lnTo>
                    <a:lnTo>
                      <a:pt x="1335112" y="525170"/>
                    </a:lnTo>
                    <a:lnTo>
                      <a:pt x="1333220" y="528485"/>
                    </a:lnTo>
                    <a:lnTo>
                      <a:pt x="1330540" y="531634"/>
                    </a:lnTo>
                    <a:lnTo>
                      <a:pt x="1329410" y="536867"/>
                    </a:lnTo>
                    <a:lnTo>
                      <a:pt x="1332725" y="539343"/>
                    </a:lnTo>
                    <a:lnTo>
                      <a:pt x="1334350" y="541451"/>
                    </a:lnTo>
                    <a:lnTo>
                      <a:pt x="1334554" y="541286"/>
                    </a:lnTo>
                    <a:lnTo>
                      <a:pt x="1335849" y="537083"/>
                    </a:lnTo>
                    <a:lnTo>
                      <a:pt x="1337398" y="532930"/>
                    </a:lnTo>
                    <a:lnTo>
                      <a:pt x="1338287" y="528637"/>
                    </a:lnTo>
                    <a:lnTo>
                      <a:pt x="1338465" y="527735"/>
                    </a:lnTo>
                    <a:close/>
                  </a:path>
                  <a:path w="1421764" h="647700">
                    <a:moveTo>
                      <a:pt x="1350403" y="276225"/>
                    </a:moveTo>
                    <a:lnTo>
                      <a:pt x="1347152" y="273608"/>
                    </a:lnTo>
                    <a:lnTo>
                      <a:pt x="1346111" y="273926"/>
                    </a:lnTo>
                    <a:lnTo>
                      <a:pt x="1343291" y="274789"/>
                    </a:lnTo>
                    <a:lnTo>
                      <a:pt x="1338808" y="276644"/>
                    </a:lnTo>
                    <a:lnTo>
                      <a:pt x="1338491" y="281241"/>
                    </a:lnTo>
                    <a:lnTo>
                      <a:pt x="1341183" y="284314"/>
                    </a:lnTo>
                    <a:lnTo>
                      <a:pt x="1342669" y="287299"/>
                    </a:lnTo>
                    <a:lnTo>
                      <a:pt x="1346898" y="284708"/>
                    </a:lnTo>
                    <a:lnTo>
                      <a:pt x="1348105" y="282155"/>
                    </a:lnTo>
                    <a:lnTo>
                      <a:pt x="1349717" y="279704"/>
                    </a:lnTo>
                    <a:lnTo>
                      <a:pt x="1350403" y="276225"/>
                    </a:lnTo>
                    <a:close/>
                  </a:path>
                  <a:path w="1421764" h="647700">
                    <a:moveTo>
                      <a:pt x="1350619" y="432409"/>
                    </a:moveTo>
                    <a:lnTo>
                      <a:pt x="1348816" y="428701"/>
                    </a:lnTo>
                    <a:lnTo>
                      <a:pt x="1346568" y="426326"/>
                    </a:lnTo>
                    <a:lnTo>
                      <a:pt x="1343710" y="422503"/>
                    </a:lnTo>
                    <a:lnTo>
                      <a:pt x="1338516" y="428498"/>
                    </a:lnTo>
                    <a:lnTo>
                      <a:pt x="1347914" y="436003"/>
                    </a:lnTo>
                    <a:lnTo>
                      <a:pt x="1348740" y="434467"/>
                    </a:lnTo>
                    <a:lnTo>
                      <a:pt x="1350619" y="432409"/>
                    </a:lnTo>
                    <a:close/>
                  </a:path>
                  <a:path w="1421764" h="647700">
                    <a:moveTo>
                      <a:pt x="1358201" y="232702"/>
                    </a:moveTo>
                    <a:lnTo>
                      <a:pt x="1357833" y="232194"/>
                    </a:lnTo>
                    <a:lnTo>
                      <a:pt x="1346352" y="222046"/>
                    </a:lnTo>
                    <a:lnTo>
                      <a:pt x="1343875" y="229387"/>
                    </a:lnTo>
                    <a:lnTo>
                      <a:pt x="1346466" y="233616"/>
                    </a:lnTo>
                    <a:lnTo>
                      <a:pt x="1351686" y="235826"/>
                    </a:lnTo>
                    <a:lnTo>
                      <a:pt x="1353159" y="236461"/>
                    </a:lnTo>
                    <a:lnTo>
                      <a:pt x="1355991" y="233832"/>
                    </a:lnTo>
                    <a:lnTo>
                      <a:pt x="1358201" y="232702"/>
                    </a:lnTo>
                    <a:close/>
                  </a:path>
                  <a:path w="1421764" h="647700">
                    <a:moveTo>
                      <a:pt x="1371384" y="552119"/>
                    </a:moveTo>
                    <a:lnTo>
                      <a:pt x="1368272" y="549821"/>
                    </a:lnTo>
                    <a:lnTo>
                      <a:pt x="1366240" y="547141"/>
                    </a:lnTo>
                    <a:lnTo>
                      <a:pt x="1362341" y="547509"/>
                    </a:lnTo>
                    <a:lnTo>
                      <a:pt x="1360462" y="550164"/>
                    </a:lnTo>
                    <a:lnTo>
                      <a:pt x="1358480" y="551738"/>
                    </a:lnTo>
                    <a:lnTo>
                      <a:pt x="1360906" y="554240"/>
                    </a:lnTo>
                    <a:lnTo>
                      <a:pt x="1363306" y="556768"/>
                    </a:lnTo>
                    <a:lnTo>
                      <a:pt x="1365745" y="559295"/>
                    </a:lnTo>
                    <a:lnTo>
                      <a:pt x="1367180" y="557441"/>
                    </a:lnTo>
                    <a:lnTo>
                      <a:pt x="1371384" y="552119"/>
                    </a:lnTo>
                    <a:close/>
                  </a:path>
                  <a:path w="1421764" h="647700">
                    <a:moveTo>
                      <a:pt x="1397520" y="137782"/>
                    </a:moveTo>
                    <a:lnTo>
                      <a:pt x="1396314" y="136906"/>
                    </a:lnTo>
                    <a:lnTo>
                      <a:pt x="1394587" y="135026"/>
                    </a:lnTo>
                    <a:lnTo>
                      <a:pt x="1389900" y="137604"/>
                    </a:lnTo>
                    <a:lnTo>
                      <a:pt x="1385989" y="140309"/>
                    </a:lnTo>
                    <a:lnTo>
                      <a:pt x="1382014" y="142875"/>
                    </a:lnTo>
                    <a:lnTo>
                      <a:pt x="1383118" y="144081"/>
                    </a:lnTo>
                    <a:lnTo>
                      <a:pt x="1386751" y="147916"/>
                    </a:lnTo>
                    <a:lnTo>
                      <a:pt x="1397520" y="137782"/>
                    </a:lnTo>
                    <a:close/>
                  </a:path>
                  <a:path w="1421764" h="647700">
                    <a:moveTo>
                      <a:pt x="1408137" y="535330"/>
                    </a:moveTo>
                    <a:lnTo>
                      <a:pt x="1404721" y="532206"/>
                    </a:lnTo>
                    <a:lnTo>
                      <a:pt x="1402016" y="528561"/>
                    </a:lnTo>
                    <a:lnTo>
                      <a:pt x="1397698" y="530313"/>
                    </a:lnTo>
                    <a:lnTo>
                      <a:pt x="1395006" y="533146"/>
                    </a:lnTo>
                    <a:lnTo>
                      <a:pt x="1392161" y="535724"/>
                    </a:lnTo>
                    <a:lnTo>
                      <a:pt x="1394040" y="538988"/>
                    </a:lnTo>
                    <a:lnTo>
                      <a:pt x="1394637" y="538886"/>
                    </a:lnTo>
                    <a:lnTo>
                      <a:pt x="1398574" y="538175"/>
                    </a:lnTo>
                    <a:lnTo>
                      <a:pt x="1402410" y="536917"/>
                    </a:lnTo>
                    <a:lnTo>
                      <a:pt x="1408137" y="535330"/>
                    </a:lnTo>
                    <a:close/>
                  </a:path>
                  <a:path w="1421764" h="647700">
                    <a:moveTo>
                      <a:pt x="1421485" y="538378"/>
                    </a:moveTo>
                    <a:lnTo>
                      <a:pt x="1421003" y="535266"/>
                    </a:lnTo>
                    <a:lnTo>
                      <a:pt x="1419821" y="528929"/>
                    </a:lnTo>
                    <a:lnTo>
                      <a:pt x="1418018" y="528497"/>
                    </a:lnTo>
                    <a:lnTo>
                      <a:pt x="1415288" y="532561"/>
                    </a:lnTo>
                    <a:lnTo>
                      <a:pt x="1411922" y="535571"/>
                    </a:lnTo>
                    <a:lnTo>
                      <a:pt x="1416380" y="536829"/>
                    </a:lnTo>
                    <a:lnTo>
                      <a:pt x="1419136" y="537870"/>
                    </a:lnTo>
                    <a:lnTo>
                      <a:pt x="1421485" y="538378"/>
                    </a:lnTo>
                    <a:close/>
                  </a:path>
                </a:pathLst>
              </a:custGeom>
              <a:solidFill>
                <a:srgbClr val="231F20">
                  <a:alpha val="10000"/>
                </a:srgbClr>
              </a:solidFill>
            </p:spPr>
            <p:txBody>
              <a:bodyPr wrap="square" lIns="0" tIns="0" rIns="0" bIns="0" rtlCol="0"/>
              <a:lstStyle/>
              <a:p>
                <a:endParaRPr/>
              </a:p>
            </p:txBody>
          </p:sp>
          <p:sp>
            <p:nvSpPr>
              <p:cNvPr id="151" name="object 222">
                <a:extLst>
                  <a:ext uri="{FF2B5EF4-FFF2-40B4-BE49-F238E27FC236}">
                    <a16:creationId xmlns:a16="http://schemas.microsoft.com/office/drawing/2014/main" id="{5C3E2B9F-EA62-8326-328B-409973A6325B}"/>
                  </a:ext>
                </a:extLst>
              </p:cNvPr>
              <p:cNvSpPr/>
              <p:nvPr/>
            </p:nvSpPr>
            <p:spPr>
              <a:xfrm>
                <a:off x="4067924" y="7852257"/>
                <a:ext cx="1419860" cy="657860"/>
              </a:xfrm>
              <a:custGeom>
                <a:avLst/>
                <a:gdLst/>
                <a:ahLst/>
                <a:cxnLst/>
                <a:rect l="l" t="t" r="r" b="b"/>
                <a:pathLst>
                  <a:path w="1419860" h="657859">
                    <a:moveTo>
                      <a:pt x="12179" y="265734"/>
                    </a:moveTo>
                    <a:lnTo>
                      <a:pt x="7772" y="261797"/>
                    </a:lnTo>
                    <a:lnTo>
                      <a:pt x="5207" y="264769"/>
                    </a:lnTo>
                    <a:lnTo>
                      <a:pt x="2540" y="267703"/>
                    </a:lnTo>
                    <a:lnTo>
                      <a:pt x="0" y="271081"/>
                    </a:lnTo>
                    <a:lnTo>
                      <a:pt x="1930" y="272910"/>
                    </a:lnTo>
                    <a:lnTo>
                      <a:pt x="2870" y="274015"/>
                    </a:lnTo>
                    <a:lnTo>
                      <a:pt x="8674" y="268833"/>
                    </a:lnTo>
                    <a:lnTo>
                      <a:pt x="12179" y="265734"/>
                    </a:lnTo>
                    <a:close/>
                  </a:path>
                  <a:path w="1419860" h="657859">
                    <a:moveTo>
                      <a:pt x="17335" y="246545"/>
                    </a:moveTo>
                    <a:lnTo>
                      <a:pt x="14503" y="244881"/>
                    </a:lnTo>
                    <a:lnTo>
                      <a:pt x="12484" y="242747"/>
                    </a:lnTo>
                    <a:lnTo>
                      <a:pt x="9321" y="243370"/>
                    </a:lnTo>
                    <a:lnTo>
                      <a:pt x="6845" y="246303"/>
                    </a:lnTo>
                    <a:lnTo>
                      <a:pt x="7543" y="249834"/>
                    </a:lnTo>
                    <a:lnTo>
                      <a:pt x="9855" y="251663"/>
                    </a:lnTo>
                    <a:lnTo>
                      <a:pt x="11366" y="253657"/>
                    </a:lnTo>
                    <a:lnTo>
                      <a:pt x="17335" y="246545"/>
                    </a:lnTo>
                    <a:close/>
                  </a:path>
                  <a:path w="1419860" h="657859">
                    <a:moveTo>
                      <a:pt x="40436" y="228117"/>
                    </a:moveTo>
                    <a:lnTo>
                      <a:pt x="38874" y="223951"/>
                    </a:lnTo>
                    <a:lnTo>
                      <a:pt x="35737" y="222529"/>
                    </a:lnTo>
                    <a:lnTo>
                      <a:pt x="32689" y="220764"/>
                    </a:lnTo>
                    <a:lnTo>
                      <a:pt x="28359" y="219557"/>
                    </a:lnTo>
                    <a:lnTo>
                      <a:pt x="26695" y="221500"/>
                    </a:lnTo>
                    <a:lnTo>
                      <a:pt x="25311" y="222415"/>
                    </a:lnTo>
                    <a:lnTo>
                      <a:pt x="28524" y="224955"/>
                    </a:lnTo>
                    <a:lnTo>
                      <a:pt x="31534" y="227863"/>
                    </a:lnTo>
                    <a:lnTo>
                      <a:pt x="36156" y="230505"/>
                    </a:lnTo>
                    <a:lnTo>
                      <a:pt x="38595" y="228765"/>
                    </a:lnTo>
                    <a:lnTo>
                      <a:pt x="40436" y="228117"/>
                    </a:lnTo>
                    <a:close/>
                  </a:path>
                  <a:path w="1419860" h="657859">
                    <a:moveTo>
                      <a:pt x="41821" y="297764"/>
                    </a:moveTo>
                    <a:lnTo>
                      <a:pt x="37338" y="291744"/>
                    </a:lnTo>
                    <a:lnTo>
                      <a:pt x="35255" y="288988"/>
                    </a:lnTo>
                    <a:lnTo>
                      <a:pt x="34048" y="290449"/>
                    </a:lnTo>
                    <a:lnTo>
                      <a:pt x="31496" y="292658"/>
                    </a:lnTo>
                    <a:lnTo>
                      <a:pt x="31813" y="293243"/>
                    </a:lnTo>
                    <a:lnTo>
                      <a:pt x="33401" y="296100"/>
                    </a:lnTo>
                    <a:lnTo>
                      <a:pt x="35775" y="298500"/>
                    </a:lnTo>
                    <a:lnTo>
                      <a:pt x="37858" y="301066"/>
                    </a:lnTo>
                    <a:lnTo>
                      <a:pt x="41821" y="297764"/>
                    </a:lnTo>
                    <a:close/>
                  </a:path>
                  <a:path w="1419860" h="657859">
                    <a:moveTo>
                      <a:pt x="46329" y="149898"/>
                    </a:moveTo>
                    <a:lnTo>
                      <a:pt x="43675" y="147548"/>
                    </a:lnTo>
                    <a:lnTo>
                      <a:pt x="41554" y="145351"/>
                    </a:lnTo>
                    <a:lnTo>
                      <a:pt x="38658" y="147726"/>
                    </a:lnTo>
                    <a:lnTo>
                      <a:pt x="36245" y="150253"/>
                    </a:lnTo>
                    <a:lnTo>
                      <a:pt x="33782" y="152704"/>
                    </a:lnTo>
                    <a:lnTo>
                      <a:pt x="35001" y="153936"/>
                    </a:lnTo>
                    <a:lnTo>
                      <a:pt x="36893" y="156400"/>
                    </a:lnTo>
                    <a:lnTo>
                      <a:pt x="37350" y="156171"/>
                    </a:lnTo>
                    <a:lnTo>
                      <a:pt x="40144" y="154698"/>
                    </a:lnTo>
                    <a:lnTo>
                      <a:pt x="42608" y="152615"/>
                    </a:lnTo>
                    <a:lnTo>
                      <a:pt x="46329" y="149898"/>
                    </a:lnTo>
                    <a:close/>
                  </a:path>
                  <a:path w="1419860" h="657859">
                    <a:moveTo>
                      <a:pt x="54356" y="232549"/>
                    </a:moveTo>
                    <a:lnTo>
                      <a:pt x="51689" y="230301"/>
                    </a:lnTo>
                    <a:lnTo>
                      <a:pt x="50266" y="228142"/>
                    </a:lnTo>
                    <a:lnTo>
                      <a:pt x="45491" y="234251"/>
                    </a:lnTo>
                    <a:lnTo>
                      <a:pt x="49961" y="241871"/>
                    </a:lnTo>
                    <a:lnTo>
                      <a:pt x="51485" y="239445"/>
                    </a:lnTo>
                    <a:lnTo>
                      <a:pt x="54000" y="237096"/>
                    </a:lnTo>
                    <a:lnTo>
                      <a:pt x="54190" y="234581"/>
                    </a:lnTo>
                    <a:lnTo>
                      <a:pt x="54356" y="232549"/>
                    </a:lnTo>
                    <a:close/>
                  </a:path>
                  <a:path w="1419860" h="657859">
                    <a:moveTo>
                      <a:pt x="68326" y="228244"/>
                    </a:moveTo>
                    <a:lnTo>
                      <a:pt x="61595" y="221348"/>
                    </a:lnTo>
                    <a:lnTo>
                      <a:pt x="60718" y="222808"/>
                    </a:lnTo>
                    <a:lnTo>
                      <a:pt x="58877" y="224497"/>
                    </a:lnTo>
                    <a:lnTo>
                      <a:pt x="59956" y="228917"/>
                    </a:lnTo>
                    <a:lnTo>
                      <a:pt x="61633" y="231978"/>
                    </a:lnTo>
                    <a:lnTo>
                      <a:pt x="62966" y="235102"/>
                    </a:lnTo>
                    <a:lnTo>
                      <a:pt x="68326" y="228244"/>
                    </a:lnTo>
                    <a:close/>
                  </a:path>
                  <a:path w="1419860" h="657859">
                    <a:moveTo>
                      <a:pt x="81229" y="213233"/>
                    </a:moveTo>
                    <a:lnTo>
                      <a:pt x="81076" y="210934"/>
                    </a:lnTo>
                    <a:lnTo>
                      <a:pt x="80987" y="208711"/>
                    </a:lnTo>
                    <a:lnTo>
                      <a:pt x="80987" y="205130"/>
                    </a:lnTo>
                    <a:lnTo>
                      <a:pt x="81140" y="203466"/>
                    </a:lnTo>
                    <a:lnTo>
                      <a:pt x="81216" y="201828"/>
                    </a:lnTo>
                    <a:lnTo>
                      <a:pt x="78930" y="199466"/>
                    </a:lnTo>
                    <a:lnTo>
                      <a:pt x="75831" y="201688"/>
                    </a:lnTo>
                    <a:lnTo>
                      <a:pt x="77190" y="205308"/>
                    </a:lnTo>
                    <a:lnTo>
                      <a:pt x="78841" y="208394"/>
                    </a:lnTo>
                    <a:lnTo>
                      <a:pt x="81229" y="213233"/>
                    </a:lnTo>
                    <a:close/>
                  </a:path>
                  <a:path w="1419860" h="657859">
                    <a:moveTo>
                      <a:pt x="202336" y="313258"/>
                    </a:moveTo>
                    <a:lnTo>
                      <a:pt x="200380" y="311327"/>
                    </a:lnTo>
                    <a:lnTo>
                      <a:pt x="198780" y="309638"/>
                    </a:lnTo>
                    <a:lnTo>
                      <a:pt x="190550" y="316763"/>
                    </a:lnTo>
                    <a:lnTo>
                      <a:pt x="192227" y="317868"/>
                    </a:lnTo>
                    <a:lnTo>
                      <a:pt x="194678" y="320268"/>
                    </a:lnTo>
                    <a:lnTo>
                      <a:pt x="198069" y="318236"/>
                    </a:lnTo>
                    <a:lnTo>
                      <a:pt x="200164" y="315696"/>
                    </a:lnTo>
                    <a:lnTo>
                      <a:pt x="202336" y="313258"/>
                    </a:lnTo>
                    <a:close/>
                  </a:path>
                  <a:path w="1419860" h="657859">
                    <a:moveTo>
                      <a:pt x="234315" y="332092"/>
                    </a:moveTo>
                    <a:lnTo>
                      <a:pt x="230543" y="328637"/>
                    </a:lnTo>
                    <a:lnTo>
                      <a:pt x="227838" y="326999"/>
                    </a:lnTo>
                    <a:lnTo>
                      <a:pt x="225564" y="329552"/>
                    </a:lnTo>
                    <a:lnTo>
                      <a:pt x="224066" y="330771"/>
                    </a:lnTo>
                    <a:lnTo>
                      <a:pt x="227634" y="331114"/>
                    </a:lnTo>
                    <a:lnTo>
                      <a:pt x="231038" y="331533"/>
                    </a:lnTo>
                    <a:lnTo>
                      <a:pt x="234315" y="332092"/>
                    </a:lnTo>
                    <a:close/>
                  </a:path>
                  <a:path w="1419860" h="657859">
                    <a:moveTo>
                      <a:pt x="284340" y="96227"/>
                    </a:moveTo>
                    <a:lnTo>
                      <a:pt x="280530" y="93535"/>
                    </a:lnTo>
                    <a:lnTo>
                      <a:pt x="278307" y="91059"/>
                    </a:lnTo>
                    <a:lnTo>
                      <a:pt x="273900" y="93002"/>
                    </a:lnTo>
                    <a:lnTo>
                      <a:pt x="270878" y="95504"/>
                    </a:lnTo>
                    <a:lnTo>
                      <a:pt x="267690" y="97637"/>
                    </a:lnTo>
                    <a:lnTo>
                      <a:pt x="268859" y="98475"/>
                    </a:lnTo>
                    <a:lnTo>
                      <a:pt x="270192" y="100215"/>
                    </a:lnTo>
                    <a:lnTo>
                      <a:pt x="274840" y="99326"/>
                    </a:lnTo>
                    <a:lnTo>
                      <a:pt x="278409" y="98005"/>
                    </a:lnTo>
                    <a:lnTo>
                      <a:pt x="284340" y="96227"/>
                    </a:lnTo>
                    <a:close/>
                  </a:path>
                  <a:path w="1419860" h="657859">
                    <a:moveTo>
                      <a:pt x="291465" y="244805"/>
                    </a:moveTo>
                    <a:lnTo>
                      <a:pt x="284772" y="238544"/>
                    </a:lnTo>
                    <a:lnTo>
                      <a:pt x="282448" y="240284"/>
                    </a:lnTo>
                    <a:lnTo>
                      <a:pt x="279501" y="241985"/>
                    </a:lnTo>
                    <a:lnTo>
                      <a:pt x="279692" y="242443"/>
                    </a:lnTo>
                    <a:lnTo>
                      <a:pt x="280593" y="244741"/>
                    </a:lnTo>
                    <a:lnTo>
                      <a:pt x="282321" y="248437"/>
                    </a:lnTo>
                    <a:lnTo>
                      <a:pt x="286334" y="248450"/>
                    </a:lnTo>
                    <a:lnTo>
                      <a:pt x="288912" y="246151"/>
                    </a:lnTo>
                    <a:lnTo>
                      <a:pt x="291465" y="244805"/>
                    </a:lnTo>
                    <a:close/>
                  </a:path>
                  <a:path w="1419860" h="657859">
                    <a:moveTo>
                      <a:pt x="308381" y="249466"/>
                    </a:moveTo>
                    <a:lnTo>
                      <a:pt x="307035" y="248475"/>
                    </a:lnTo>
                    <a:lnTo>
                      <a:pt x="305206" y="246367"/>
                    </a:lnTo>
                    <a:lnTo>
                      <a:pt x="304419" y="246697"/>
                    </a:lnTo>
                    <a:lnTo>
                      <a:pt x="301028" y="248132"/>
                    </a:lnTo>
                    <a:lnTo>
                      <a:pt x="297929" y="250266"/>
                    </a:lnTo>
                    <a:lnTo>
                      <a:pt x="294728" y="252145"/>
                    </a:lnTo>
                    <a:lnTo>
                      <a:pt x="298234" y="257251"/>
                    </a:lnTo>
                    <a:lnTo>
                      <a:pt x="305295" y="251815"/>
                    </a:lnTo>
                    <a:lnTo>
                      <a:pt x="308381" y="249466"/>
                    </a:lnTo>
                    <a:close/>
                  </a:path>
                  <a:path w="1419860" h="657859">
                    <a:moveTo>
                      <a:pt x="371805" y="439305"/>
                    </a:moveTo>
                    <a:lnTo>
                      <a:pt x="371106" y="438886"/>
                    </a:lnTo>
                    <a:lnTo>
                      <a:pt x="370433" y="438454"/>
                    </a:lnTo>
                    <a:lnTo>
                      <a:pt x="369709" y="438061"/>
                    </a:lnTo>
                    <a:lnTo>
                      <a:pt x="368757" y="437515"/>
                    </a:lnTo>
                    <a:lnTo>
                      <a:pt x="367690" y="437184"/>
                    </a:lnTo>
                    <a:lnTo>
                      <a:pt x="366661" y="436753"/>
                    </a:lnTo>
                    <a:lnTo>
                      <a:pt x="362229" y="441248"/>
                    </a:lnTo>
                    <a:lnTo>
                      <a:pt x="365061" y="442518"/>
                    </a:lnTo>
                    <a:lnTo>
                      <a:pt x="367792" y="444322"/>
                    </a:lnTo>
                    <a:lnTo>
                      <a:pt x="370763" y="444855"/>
                    </a:lnTo>
                    <a:lnTo>
                      <a:pt x="371094" y="442963"/>
                    </a:lnTo>
                    <a:lnTo>
                      <a:pt x="371805" y="439305"/>
                    </a:lnTo>
                    <a:close/>
                  </a:path>
                  <a:path w="1419860" h="657859">
                    <a:moveTo>
                      <a:pt x="378434" y="160604"/>
                    </a:moveTo>
                    <a:lnTo>
                      <a:pt x="372910" y="155575"/>
                    </a:lnTo>
                    <a:lnTo>
                      <a:pt x="370967" y="158407"/>
                    </a:lnTo>
                    <a:lnTo>
                      <a:pt x="368833" y="161137"/>
                    </a:lnTo>
                    <a:lnTo>
                      <a:pt x="366928" y="164757"/>
                    </a:lnTo>
                    <a:lnTo>
                      <a:pt x="368744" y="166471"/>
                    </a:lnTo>
                    <a:lnTo>
                      <a:pt x="369582" y="167665"/>
                    </a:lnTo>
                    <a:lnTo>
                      <a:pt x="378434" y="160604"/>
                    </a:lnTo>
                    <a:close/>
                  </a:path>
                  <a:path w="1419860" h="657859">
                    <a:moveTo>
                      <a:pt x="439966" y="194233"/>
                    </a:moveTo>
                    <a:lnTo>
                      <a:pt x="436130" y="190677"/>
                    </a:lnTo>
                    <a:lnTo>
                      <a:pt x="433641" y="188264"/>
                    </a:lnTo>
                    <a:lnTo>
                      <a:pt x="430720" y="186029"/>
                    </a:lnTo>
                    <a:lnTo>
                      <a:pt x="427482" y="188937"/>
                    </a:lnTo>
                    <a:lnTo>
                      <a:pt x="429107" y="192036"/>
                    </a:lnTo>
                    <a:lnTo>
                      <a:pt x="430796" y="194779"/>
                    </a:lnTo>
                    <a:lnTo>
                      <a:pt x="433070" y="196697"/>
                    </a:lnTo>
                    <a:lnTo>
                      <a:pt x="433781" y="197319"/>
                    </a:lnTo>
                    <a:lnTo>
                      <a:pt x="436537" y="195529"/>
                    </a:lnTo>
                    <a:lnTo>
                      <a:pt x="439966" y="194233"/>
                    </a:lnTo>
                    <a:close/>
                  </a:path>
                  <a:path w="1419860" h="657859">
                    <a:moveTo>
                      <a:pt x="509587" y="292950"/>
                    </a:moveTo>
                    <a:lnTo>
                      <a:pt x="505764" y="291553"/>
                    </a:lnTo>
                    <a:lnTo>
                      <a:pt x="503491" y="290017"/>
                    </a:lnTo>
                    <a:lnTo>
                      <a:pt x="502704" y="290588"/>
                    </a:lnTo>
                    <a:lnTo>
                      <a:pt x="499808" y="292646"/>
                    </a:lnTo>
                    <a:lnTo>
                      <a:pt x="497433" y="295402"/>
                    </a:lnTo>
                    <a:lnTo>
                      <a:pt x="494868" y="297903"/>
                    </a:lnTo>
                    <a:lnTo>
                      <a:pt x="495909" y="298932"/>
                    </a:lnTo>
                    <a:lnTo>
                      <a:pt x="497598" y="301028"/>
                    </a:lnTo>
                    <a:lnTo>
                      <a:pt x="501345" y="298818"/>
                    </a:lnTo>
                    <a:lnTo>
                      <a:pt x="504571" y="296430"/>
                    </a:lnTo>
                    <a:lnTo>
                      <a:pt x="509587" y="292950"/>
                    </a:lnTo>
                    <a:close/>
                  </a:path>
                  <a:path w="1419860" h="657859">
                    <a:moveTo>
                      <a:pt x="532930" y="102908"/>
                    </a:moveTo>
                    <a:lnTo>
                      <a:pt x="529475" y="101168"/>
                    </a:lnTo>
                    <a:lnTo>
                      <a:pt x="527291" y="99148"/>
                    </a:lnTo>
                    <a:lnTo>
                      <a:pt x="525729" y="99555"/>
                    </a:lnTo>
                    <a:lnTo>
                      <a:pt x="524154" y="99974"/>
                    </a:lnTo>
                    <a:lnTo>
                      <a:pt x="522109" y="102882"/>
                    </a:lnTo>
                    <a:lnTo>
                      <a:pt x="522427" y="106514"/>
                    </a:lnTo>
                    <a:lnTo>
                      <a:pt x="524675" y="108318"/>
                    </a:lnTo>
                    <a:lnTo>
                      <a:pt x="526021" y="110223"/>
                    </a:lnTo>
                    <a:lnTo>
                      <a:pt x="532930" y="102908"/>
                    </a:lnTo>
                    <a:close/>
                  </a:path>
                  <a:path w="1419860" h="657859">
                    <a:moveTo>
                      <a:pt x="541248" y="56870"/>
                    </a:moveTo>
                    <a:lnTo>
                      <a:pt x="536575" y="54317"/>
                    </a:lnTo>
                    <a:lnTo>
                      <a:pt x="533501" y="52400"/>
                    </a:lnTo>
                    <a:lnTo>
                      <a:pt x="529590" y="50774"/>
                    </a:lnTo>
                    <a:lnTo>
                      <a:pt x="528091" y="52717"/>
                    </a:lnTo>
                    <a:lnTo>
                      <a:pt x="526999" y="53632"/>
                    </a:lnTo>
                    <a:lnTo>
                      <a:pt x="529564" y="56210"/>
                    </a:lnTo>
                    <a:lnTo>
                      <a:pt x="531977" y="59042"/>
                    </a:lnTo>
                    <a:lnTo>
                      <a:pt x="535419" y="61544"/>
                    </a:lnTo>
                    <a:lnTo>
                      <a:pt x="537997" y="59118"/>
                    </a:lnTo>
                    <a:lnTo>
                      <a:pt x="541248" y="56870"/>
                    </a:lnTo>
                    <a:close/>
                  </a:path>
                  <a:path w="1419860" h="657859">
                    <a:moveTo>
                      <a:pt x="550062" y="184962"/>
                    </a:moveTo>
                    <a:lnTo>
                      <a:pt x="545058" y="179260"/>
                    </a:lnTo>
                    <a:lnTo>
                      <a:pt x="542963" y="182181"/>
                    </a:lnTo>
                    <a:lnTo>
                      <a:pt x="540753" y="185026"/>
                    </a:lnTo>
                    <a:lnTo>
                      <a:pt x="538937" y="188125"/>
                    </a:lnTo>
                    <a:lnTo>
                      <a:pt x="538759" y="188391"/>
                    </a:lnTo>
                    <a:lnTo>
                      <a:pt x="541896" y="191376"/>
                    </a:lnTo>
                    <a:lnTo>
                      <a:pt x="542290" y="191122"/>
                    </a:lnTo>
                    <a:lnTo>
                      <a:pt x="544830" y="189611"/>
                    </a:lnTo>
                    <a:lnTo>
                      <a:pt x="546989" y="187515"/>
                    </a:lnTo>
                    <a:lnTo>
                      <a:pt x="550062" y="184962"/>
                    </a:lnTo>
                    <a:close/>
                  </a:path>
                  <a:path w="1419860" h="657859">
                    <a:moveTo>
                      <a:pt x="569277" y="306997"/>
                    </a:moveTo>
                    <a:lnTo>
                      <a:pt x="566699" y="305358"/>
                    </a:lnTo>
                    <a:lnTo>
                      <a:pt x="564248" y="302806"/>
                    </a:lnTo>
                    <a:lnTo>
                      <a:pt x="559765" y="302196"/>
                    </a:lnTo>
                    <a:lnTo>
                      <a:pt x="557580" y="305193"/>
                    </a:lnTo>
                    <a:lnTo>
                      <a:pt x="555612" y="306743"/>
                    </a:lnTo>
                    <a:lnTo>
                      <a:pt x="562190" y="310883"/>
                    </a:lnTo>
                    <a:lnTo>
                      <a:pt x="569277" y="306997"/>
                    </a:lnTo>
                    <a:close/>
                  </a:path>
                  <a:path w="1419860" h="657859">
                    <a:moveTo>
                      <a:pt x="586117" y="4584"/>
                    </a:moveTo>
                    <a:lnTo>
                      <a:pt x="582307" y="0"/>
                    </a:lnTo>
                    <a:lnTo>
                      <a:pt x="579221" y="3492"/>
                    </a:lnTo>
                    <a:lnTo>
                      <a:pt x="576605" y="6350"/>
                    </a:lnTo>
                    <a:lnTo>
                      <a:pt x="574027" y="9702"/>
                    </a:lnTo>
                    <a:lnTo>
                      <a:pt x="575589" y="11353"/>
                    </a:lnTo>
                    <a:lnTo>
                      <a:pt x="576313" y="12369"/>
                    </a:lnTo>
                    <a:lnTo>
                      <a:pt x="586117" y="4584"/>
                    </a:lnTo>
                    <a:close/>
                  </a:path>
                  <a:path w="1419860" h="657859">
                    <a:moveTo>
                      <a:pt x="715124" y="323545"/>
                    </a:moveTo>
                    <a:lnTo>
                      <a:pt x="713714" y="323418"/>
                    </a:lnTo>
                    <a:lnTo>
                      <a:pt x="712317" y="323278"/>
                    </a:lnTo>
                    <a:lnTo>
                      <a:pt x="710907" y="323100"/>
                    </a:lnTo>
                    <a:lnTo>
                      <a:pt x="710730" y="323811"/>
                    </a:lnTo>
                    <a:lnTo>
                      <a:pt x="710514" y="324535"/>
                    </a:lnTo>
                    <a:lnTo>
                      <a:pt x="710361" y="325247"/>
                    </a:lnTo>
                    <a:lnTo>
                      <a:pt x="710222" y="325932"/>
                    </a:lnTo>
                    <a:lnTo>
                      <a:pt x="712050" y="327012"/>
                    </a:lnTo>
                    <a:lnTo>
                      <a:pt x="712965" y="327926"/>
                    </a:lnTo>
                    <a:lnTo>
                      <a:pt x="713663" y="326453"/>
                    </a:lnTo>
                    <a:lnTo>
                      <a:pt x="714413" y="325018"/>
                    </a:lnTo>
                    <a:lnTo>
                      <a:pt x="715124" y="323545"/>
                    </a:lnTo>
                    <a:close/>
                  </a:path>
                  <a:path w="1419860" h="657859">
                    <a:moveTo>
                      <a:pt x="750239" y="72313"/>
                    </a:moveTo>
                    <a:lnTo>
                      <a:pt x="750150" y="71386"/>
                    </a:lnTo>
                    <a:lnTo>
                      <a:pt x="740244" y="68148"/>
                    </a:lnTo>
                    <a:lnTo>
                      <a:pt x="740308" y="68745"/>
                    </a:lnTo>
                    <a:lnTo>
                      <a:pt x="741997" y="69672"/>
                    </a:lnTo>
                    <a:lnTo>
                      <a:pt x="743572" y="70751"/>
                    </a:lnTo>
                    <a:lnTo>
                      <a:pt x="746861" y="71958"/>
                    </a:lnTo>
                    <a:lnTo>
                      <a:pt x="748576" y="72034"/>
                    </a:lnTo>
                    <a:lnTo>
                      <a:pt x="750239" y="72313"/>
                    </a:lnTo>
                    <a:close/>
                  </a:path>
                  <a:path w="1419860" h="657859">
                    <a:moveTo>
                      <a:pt x="751192" y="467448"/>
                    </a:moveTo>
                    <a:lnTo>
                      <a:pt x="751027" y="467017"/>
                    </a:lnTo>
                    <a:lnTo>
                      <a:pt x="749630" y="463384"/>
                    </a:lnTo>
                    <a:lnTo>
                      <a:pt x="747776" y="459955"/>
                    </a:lnTo>
                    <a:lnTo>
                      <a:pt x="745172" y="454634"/>
                    </a:lnTo>
                    <a:lnTo>
                      <a:pt x="742772" y="458000"/>
                    </a:lnTo>
                    <a:lnTo>
                      <a:pt x="740664" y="460044"/>
                    </a:lnTo>
                    <a:lnTo>
                      <a:pt x="742937" y="463867"/>
                    </a:lnTo>
                    <a:lnTo>
                      <a:pt x="745464" y="466775"/>
                    </a:lnTo>
                    <a:lnTo>
                      <a:pt x="747788" y="469785"/>
                    </a:lnTo>
                    <a:lnTo>
                      <a:pt x="748931" y="468833"/>
                    </a:lnTo>
                    <a:lnTo>
                      <a:pt x="751192" y="467448"/>
                    </a:lnTo>
                    <a:close/>
                  </a:path>
                  <a:path w="1419860" h="657859">
                    <a:moveTo>
                      <a:pt x="766914" y="356933"/>
                    </a:moveTo>
                    <a:lnTo>
                      <a:pt x="764794" y="355955"/>
                    </a:lnTo>
                    <a:lnTo>
                      <a:pt x="762508" y="354444"/>
                    </a:lnTo>
                    <a:lnTo>
                      <a:pt x="762152" y="354799"/>
                    </a:lnTo>
                    <a:lnTo>
                      <a:pt x="759294" y="357847"/>
                    </a:lnTo>
                    <a:lnTo>
                      <a:pt x="756640" y="361124"/>
                    </a:lnTo>
                    <a:lnTo>
                      <a:pt x="754341" y="364617"/>
                    </a:lnTo>
                    <a:lnTo>
                      <a:pt x="754037" y="365099"/>
                    </a:lnTo>
                    <a:lnTo>
                      <a:pt x="756107" y="367144"/>
                    </a:lnTo>
                    <a:lnTo>
                      <a:pt x="757085" y="368465"/>
                    </a:lnTo>
                    <a:lnTo>
                      <a:pt x="766914" y="356933"/>
                    </a:lnTo>
                    <a:close/>
                  </a:path>
                  <a:path w="1419860" h="657859">
                    <a:moveTo>
                      <a:pt x="802068" y="503605"/>
                    </a:moveTo>
                    <a:lnTo>
                      <a:pt x="801966" y="501396"/>
                    </a:lnTo>
                    <a:lnTo>
                      <a:pt x="800176" y="500684"/>
                    </a:lnTo>
                    <a:lnTo>
                      <a:pt x="797801" y="498881"/>
                    </a:lnTo>
                    <a:lnTo>
                      <a:pt x="793483" y="501091"/>
                    </a:lnTo>
                    <a:lnTo>
                      <a:pt x="790803" y="503720"/>
                    </a:lnTo>
                    <a:lnTo>
                      <a:pt x="787933" y="505968"/>
                    </a:lnTo>
                    <a:lnTo>
                      <a:pt x="789076" y="506831"/>
                    </a:lnTo>
                    <a:lnTo>
                      <a:pt x="790587" y="508685"/>
                    </a:lnTo>
                    <a:lnTo>
                      <a:pt x="795020" y="507111"/>
                    </a:lnTo>
                    <a:lnTo>
                      <a:pt x="798512" y="505256"/>
                    </a:lnTo>
                    <a:lnTo>
                      <a:pt x="802068" y="503605"/>
                    </a:lnTo>
                    <a:close/>
                  </a:path>
                  <a:path w="1419860" h="657859">
                    <a:moveTo>
                      <a:pt x="804418" y="433654"/>
                    </a:moveTo>
                    <a:lnTo>
                      <a:pt x="801560" y="432104"/>
                    </a:lnTo>
                    <a:lnTo>
                      <a:pt x="798830" y="429945"/>
                    </a:lnTo>
                    <a:lnTo>
                      <a:pt x="794651" y="429018"/>
                    </a:lnTo>
                    <a:lnTo>
                      <a:pt x="791159" y="433044"/>
                    </a:lnTo>
                    <a:lnTo>
                      <a:pt x="791489" y="433679"/>
                    </a:lnTo>
                    <a:lnTo>
                      <a:pt x="792683" y="435952"/>
                    </a:lnTo>
                    <a:lnTo>
                      <a:pt x="794804" y="438099"/>
                    </a:lnTo>
                    <a:lnTo>
                      <a:pt x="798195" y="439851"/>
                    </a:lnTo>
                    <a:lnTo>
                      <a:pt x="800455" y="438200"/>
                    </a:lnTo>
                    <a:lnTo>
                      <a:pt x="802182" y="437540"/>
                    </a:lnTo>
                    <a:lnTo>
                      <a:pt x="802919" y="436245"/>
                    </a:lnTo>
                    <a:lnTo>
                      <a:pt x="803681" y="434962"/>
                    </a:lnTo>
                    <a:lnTo>
                      <a:pt x="804418" y="433654"/>
                    </a:lnTo>
                    <a:close/>
                  </a:path>
                  <a:path w="1419860" h="657859">
                    <a:moveTo>
                      <a:pt x="817765" y="564997"/>
                    </a:moveTo>
                    <a:lnTo>
                      <a:pt x="815911" y="563587"/>
                    </a:lnTo>
                    <a:lnTo>
                      <a:pt x="814082" y="561098"/>
                    </a:lnTo>
                    <a:lnTo>
                      <a:pt x="810323" y="560971"/>
                    </a:lnTo>
                    <a:lnTo>
                      <a:pt x="808405" y="562102"/>
                    </a:lnTo>
                    <a:lnTo>
                      <a:pt x="806513" y="563092"/>
                    </a:lnTo>
                    <a:lnTo>
                      <a:pt x="808164" y="564934"/>
                    </a:lnTo>
                    <a:lnTo>
                      <a:pt x="809790" y="566864"/>
                    </a:lnTo>
                    <a:lnTo>
                      <a:pt x="811415" y="568858"/>
                    </a:lnTo>
                    <a:lnTo>
                      <a:pt x="817727" y="565048"/>
                    </a:lnTo>
                    <a:close/>
                  </a:path>
                  <a:path w="1419860" h="657859">
                    <a:moveTo>
                      <a:pt x="842010" y="330479"/>
                    </a:moveTo>
                    <a:lnTo>
                      <a:pt x="838047" y="326796"/>
                    </a:lnTo>
                    <a:lnTo>
                      <a:pt x="834986" y="323799"/>
                    </a:lnTo>
                    <a:lnTo>
                      <a:pt x="831367" y="320890"/>
                    </a:lnTo>
                    <a:lnTo>
                      <a:pt x="829424" y="322668"/>
                    </a:lnTo>
                    <a:lnTo>
                      <a:pt x="828243" y="323507"/>
                    </a:lnTo>
                    <a:lnTo>
                      <a:pt x="831075" y="326682"/>
                    </a:lnTo>
                    <a:lnTo>
                      <a:pt x="833818" y="329946"/>
                    </a:lnTo>
                    <a:lnTo>
                      <a:pt x="836879" y="332879"/>
                    </a:lnTo>
                    <a:lnTo>
                      <a:pt x="837247" y="333235"/>
                    </a:lnTo>
                    <a:lnTo>
                      <a:pt x="839343" y="331774"/>
                    </a:lnTo>
                    <a:lnTo>
                      <a:pt x="842010" y="330479"/>
                    </a:lnTo>
                    <a:close/>
                  </a:path>
                  <a:path w="1419860" h="657859">
                    <a:moveTo>
                      <a:pt x="862863" y="382066"/>
                    </a:moveTo>
                    <a:lnTo>
                      <a:pt x="856272" y="375996"/>
                    </a:lnTo>
                    <a:lnTo>
                      <a:pt x="852563" y="377469"/>
                    </a:lnTo>
                    <a:lnTo>
                      <a:pt x="849630" y="381584"/>
                    </a:lnTo>
                    <a:lnTo>
                      <a:pt x="848842" y="382689"/>
                    </a:lnTo>
                    <a:lnTo>
                      <a:pt x="849642" y="384949"/>
                    </a:lnTo>
                    <a:lnTo>
                      <a:pt x="849706" y="386676"/>
                    </a:lnTo>
                    <a:lnTo>
                      <a:pt x="862863" y="382066"/>
                    </a:lnTo>
                    <a:close/>
                  </a:path>
                  <a:path w="1419860" h="657859">
                    <a:moveTo>
                      <a:pt x="885786" y="276199"/>
                    </a:moveTo>
                    <a:lnTo>
                      <a:pt x="882942" y="274205"/>
                    </a:lnTo>
                    <a:lnTo>
                      <a:pt x="880211" y="271970"/>
                    </a:lnTo>
                    <a:lnTo>
                      <a:pt x="876579" y="270179"/>
                    </a:lnTo>
                    <a:lnTo>
                      <a:pt x="873175" y="273697"/>
                    </a:lnTo>
                    <a:lnTo>
                      <a:pt x="873442" y="274218"/>
                    </a:lnTo>
                    <a:lnTo>
                      <a:pt x="874674" y="276580"/>
                    </a:lnTo>
                    <a:lnTo>
                      <a:pt x="876769" y="278498"/>
                    </a:lnTo>
                    <a:lnTo>
                      <a:pt x="879259" y="281393"/>
                    </a:lnTo>
                    <a:lnTo>
                      <a:pt x="885786" y="276199"/>
                    </a:lnTo>
                    <a:close/>
                  </a:path>
                  <a:path w="1419860" h="657859">
                    <a:moveTo>
                      <a:pt x="889723" y="582726"/>
                    </a:moveTo>
                    <a:lnTo>
                      <a:pt x="889431" y="580313"/>
                    </a:lnTo>
                    <a:lnTo>
                      <a:pt x="887056" y="579869"/>
                    </a:lnTo>
                    <a:lnTo>
                      <a:pt x="884605" y="578815"/>
                    </a:lnTo>
                    <a:lnTo>
                      <a:pt x="880465" y="579399"/>
                    </a:lnTo>
                    <a:lnTo>
                      <a:pt x="878801" y="581253"/>
                    </a:lnTo>
                    <a:lnTo>
                      <a:pt x="877023" y="582396"/>
                    </a:lnTo>
                    <a:lnTo>
                      <a:pt x="878789" y="583742"/>
                    </a:lnTo>
                    <a:lnTo>
                      <a:pt x="880630" y="586308"/>
                    </a:lnTo>
                    <a:lnTo>
                      <a:pt x="884821" y="585978"/>
                    </a:lnTo>
                    <a:lnTo>
                      <a:pt x="887260" y="583971"/>
                    </a:lnTo>
                    <a:lnTo>
                      <a:pt x="889723" y="582726"/>
                    </a:lnTo>
                    <a:close/>
                  </a:path>
                  <a:path w="1419860" h="657859">
                    <a:moveTo>
                      <a:pt x="928243" y="219684"/>
                    </a:moveTo>
                    <a:lnTo>
                      <a:pt x="923823" y="220040"/>
                    </a:lnTo>
                    <a:lnTo>
                      <a:pt x="920965" y="219456"/>
                    </a:lnTo>
                    <a:lnTo>
                      <a:pt x="918121" y="222910"/>
                    </a:lnTo>
                    <a:lnTo>
                      <a:pt x="916978" y="226072"/>
                    </a:lnTo>
                    <a:lnTo>
                      <a:pt x="915619" y="229577"/>
                    </a:lnTo>
                    <a:lnTo>
                      <a:pt x="916914" y="230708"/>
                    </a:lnTo>
                    <a:lnTo>
                      <a:pt x="917536" y="231571"/>
                    </a:lnTo>
                    <a:lnTo>
                      <a:pt x="919505" y="229971"/>
                    </a:lnTo>
                    <a:lnTo>
                      <a:pt x="921639" y="228511"/>
                    </a:lnTo>
                    <a:lnTo>
                      <a:pt x="924712" y="225399"/>
                    </a:lnTo>
                    <a:lnTo>
                      <a:pt x="925563" y="223659"/>
                    </a:lnTo>
                    <a:lnTo>
                      <a:pt x="928243" y="219684"/>
                    </a:lnTo>
                    <a:close/>
                  </a:path>
                  <a:path w="1419860" h="657859">
                    <a:moveTo>
                      <a:pt x="933272" y="281749"/>
                    </a:moveTo>
                    <a:lnTo>
                      <a:pt x="932357" y="278523"/>
                    </a:lnTo>
                    <a:lnTo>
                      <a:pt x="929614" y="279273"/>
                    </a:lnTo>
                    <a:lnTo>
                      <a:pt x="925626" y="279184"/>
                    </a:lnTo>
                    <a:lnTo>
                      <a:pt x="922921" y="283260"/>
                    </a:lnTo>
                    <a:lnTo>
                      <a:pt x="923658" y="287058"/>
                    </a:lnTo>
                    <a:lnTo>
                      <a:pt x="923417" y="290207"/>
                    </a:lnTo>
                    <a:lnTo>
                      <a:pt x="925626" y="288531"/>
                    </a:lnTo>
                    <a:lnTo>
                      <a:pt x="927900" y="286943"/>
                    </a:lnTo>
                    <a:lnTo>
                      <a:pt x="930021" y="285178"/>
                    </a:lnTo>
                    <a:lnTo>
                      <a:pt x="931214" y="284175"/>
                    </a:lnTo>
                    <a:lnTo>
                      <a:pt x="932192" y="282892"/>
                    </a:lnTo>
                    <a:lnTo>
                      <a:pt x="933272" y="281749"/>
                    </a:lnTo>
                    <a:close/>
                  </a:path>
                  <a:path w="1419860" h="657859">
                    <a:moveTo>
                      <a:pt x="939533" y="569468"/>
                    </a:moveTo>
                    <a:lnTo>
                      <a:pt x="936218" y="567867"/>
                    </a:lnTo>
                    <a:lnTo>
                      <a:pt x="934491" y="566851"/>
                    </a:lnTo>
                    <a:lnTo>
                      <a:pt x="933196" y="569239"/>
                    </a:lnTo>
                    <a:lnTo>
                      <a:pt x="931443" y="571512"/>
                    </a:lnTo>
                    <a:lnTo>
                      <a:pt x="930770" y="574078"/>
                    </a:lnTo>
                    <a:lnTo>
                      <a:pt x="930478" y="575170"/>
                    </a:lnTo>
                    <a:lnTo>
                      <a:pt x="932408" y="576846"/>
                    </a:lnTo>
                    <a:lnTo>
                      <a:pt x="934326" y="579780"/>
                    </a:lnTo>
                    <a:lnTo>
                      <a:pt x="936650" y="575487"/>
                    </a:lnTo>
                    <a:lnTo>
                      <a:pt x="938339" y="572770"/>
                    </a:lnTo>
                    <a:lnTo>
                      <a:pt x="939419" y="569823"/>
                    </a:lnTo>
                    <a:lnTo>
                      <a:pt x="939533" y="569468"/>
                    </a:lnTo>
                    <a:close/>
                  </a:path>
                  <a:path w="1419860" h="657859">
                    <a:moveTo>
                      <a:pt x="954874" y="480390"/>
                    </a:moveTo>
                    <a:lnTo>
                      <a:pt x="952601" y="479386"/>
                    </a:lnTo>
                    <a:lnTo>
                      <a:pt x="949972" y="477113"/>
                    </a:lnTo>
                    <a:lnTo>
                      <a:pt x="948105" y="477608"/>
                    </a:lnTo>
                    <a:lnTo>
                      <a:pt x="940587" y="479653"/>
                    </a:lnTo>
                    <a:lnTo>
                      <a:pt x="946480" y="483755"/>
                    </a:lnTo>
                    <a:lnTo>
                      <a:pt x="947178" y="487070"/>
                    </a:lnTo>
                    <a:lnTo>
                      <a:pt x="947610" y="487603"/>
                    </a:lnTo>
                    <a:lnTo>
                      <a:pt x="954874" y="480390"/>
                    </a:lnTo>
                    <a:close/>
                  </a:path>
                  <a:path w="1419860" h="657859">
                    <a:moveTo>
                      <a:pt x="958062" y="206946"/>
                    </a:moveTo>
                    <a:lnTo>
                      <a:pt x="954747" y="205524"/>
                    </a:lnTo>
                    <a:lnTo>
                      <a:pt x="951522" y="203835"/>
                    </a:lnTo>
                    <a:lnTo>
                      <a:pt x="948093" y="202907"/>
                    </a:lnTo>
                    <a:lnTo>
                      <a:pt x="947254" y="202679"/>
                    </a:lnTo>
                    <a:lnTo>
                      <a:pt x="945730" y="204939"/>
                    </a:lnTo>
                    <a:lnTo>
                      <a:pt x="944524" y="206057"/>
                    </a:lnTo>
                    <a:lnTo>
                      <a:pt x="952322" y="212115"/>
                    </a:lnTo>
                    <a:lnTo>
                      <a:pt x="954824" y="209842"/>
                    </a:lnTo>
                    <a:lnTo>
                      <a:pt x="958062" y="206946"/>
                    </a:lnTo>
                    <a:close/>
                  </a:path>
                  <a:path w="1419860" h="657859">
                    <a:moveTo>
                      <a:pt x="959726" y="148856"/>
                    </a:moveTo>
                    <a:lnTo>
                      <a:pt x="951865" y="142024"/>
                    </a:lnTo>
                    <a:lnTo>
                      <a:pt x="951407" y="145173"/>
                    </a:lnTo>
                    <a:lnTo>
                      <a:pt x="950925" y="148323"/>
                    </a:lnTo>
                    <a:lnTo>
                      <a:pt x="950429" y="152019"/>
                    </a:lnTo>
                    <a:lnTo>
                      <a:pt x="950620" y="152565"/>
                    </a:lnTo>
                    <a:lnTo>
                      <a:pt x="950709" y="153123"/>
                    </a:lnTo>
                    <a:lnTo>
                      <a:pt x="959726" y="148856"/>
                    </a:lnTo>
                    <a:close/>
                  </a:path>
                  <a:path w="1419860" h="657859">
                    <a:moveTo>
                      <a:pt x="961059" y="448779"/>
                    </a:moveTo>
                    <a:lnTo>
                      <a:pt x="960653" y="448233"/>
                    </a:lnTo>
                    <a:lnTo>
                      <a:pt x="956106" y="449287"/>
                    </a:lnTo>
                    <a:lnTo>
                      <a:pt x="951547" y="450265"/>
                    </a:lnTo>
                    <a:lnTo>
                      <a:pt x="946556" y="451675"/>
                    </a:lnTo>
                    <a:lnTo>
                      <a:pt x="945984" y="453809"/>
                    </a:lnTo>
                    <a:lnTo>
                      <a:pt x="947051" y="455307"/>
                    </a:lnTo>
                    <a:lnTo>
                      <a:pt x="948931" y="456577"/>
                    </a:lnTo>
                    <a:lnTo>
                      <a:pt x="953452" y="453961"/>
                    </a:lnTo>
                    <a:lnTo>
                      <a:pt x="957224" y="451319"/>
                    </a:lnTo>
                    <a:lnTo>
                      <a:pt x="961059" y="448779"/>
                    </a:lnTo>
                    <a:close/>
                  </a:path>
                  <a:path w="1419860" h="657859">
                    <a:moveTo>
                      <a:pt x="964260" y="256159"/>
                    </a:moveTo>
                    <a:lnTo>
                      <a:pt x="961085" y="256235"/>
                    </a:lnTo>
                    <a:lnTo>
                      <a:pt x="957999" y="256413"/>
                    </a:lnTo>
                    <a:lnTo>
                      <a:pt x="954900" y="256565"/>
                    </a:lnTo>
                    <a:lnTo>
                      <a:pt x="955357" y="258025"/>
                    </a:lnTo>
                    <a:lnTo>
                      <a:pt x="955344" y="260057"/>
                    </a:lnTo>
                    <a:lnTo>
                      <a:pt x="956322" y="260858"/>
                    </a:lnTo>
                    <a:lnTo>
                      <a:pt x="958469" y="262610"/>
                    </a:lnTo>
                    <a:lnTo>
                      <a:pt x="961097" y="263740"/>
                    </a:lnTo>
                    <a:lnTo>
                      <a:pt x="963549" y="265112"/>
                    </a:lnTo>
                    <a:lnTo>
                      <a:pt x="964260" y="256159"/>
                    </a:lnTo>
                    <a:close/>
                  </a:path>
                  <a:path w="1419860" h="657859">
                    <a:moveTo>
                      <a:pt x="975982" y="246951"/>
                    </a:moveTo>
                    <a:lnTo>
                      <a:pt x="974039" y="246545"/>
                    </a:lnTo>
                    <a:lnTo>
                      <a:pt x="970940" y="245198"/>
                    </a:lnTo>
                    <a:lnTo>
                      <a:pt x="967905" y="248970"/>
                    </a:lnTo>
                    <a:lnTo>
                      <a:pt x="966177" y="252641"/>
                    </a:lnTo>
                    <a:lnTo>
                      <a:pt x="964184" y="256082"/>
                    </a:lnTo>
                    <a:lnTo>
                      <a:pt x="967638" y="254927"/>
                    </a:lnTo>
                    <a:lnTo>
                      <a:pt x="971219" y="254088"/>
                    </a:lnTo>
                    <a:lnTo>
                      <a:pt x="975474" y="251599"/>
                    </a:lnTo>
                    <a:lnTo>
                      <a:pt x="975448" y="248793"/>
                    </a:lnTo>
                    <a:lnTo>
                      <a:pt x="975982" y="246951"/>
                    </a:lnTo>
                    <a:close/>
                  </a:path>
                  <a:path w="1419860" h="657859">
                    <a:moveTo>
                      <a:pt x="989482" y="595414"/>
                    </a:moveTo>
                    <a:lnTo>
                      <a:pt x="987310" y="595960"/>
                    </a:lnTo>
                    <a:lnTo>
                      <a:pt x="985075" y="596303"/>
                    </a:lnTo>
                    <a:lnTo>
                      <a:pt x="981278" y="597954"/>
                    </a:lnTo>
                    <a:lnTo>
                      <a:pt x="979754" y="599325"/>
                    </a:lnTo>
                    <a:lnTo>
                      <a:pt x="978103" y="600430"/>
                    </a:lnTo>
                    <a:lnTo>
                      <a:pt x="979093" y="601637"/>
                    </a:lnTo>
                    <a:lnTo>
                      <a:pt x="979932" y="603605"/>
                    </a:lnTo>
                    <a:lnTo>
                      <a:pt x="983361" y="604393"/>
                    </a:lnTo>
                    <a:lnTo>
                      <a:pt x="987094" y="604748"/>
                    </a:lnTo>
                    <a:lnTo>
                      <a:pt x="989291" y="601472"/>
                    </a:lnTo>
                    <a:lnTo>
                      <a:pt x="989037" y="598208"/>
                    </a:lnTo>
                    <a:lnTo>
                      <a:pt x="989482" y="595414"/>
                    </a:lnTo>
                    <a:close/>
                  </a:path>
                  <a:path w="1419860" h="657859">
                    <a:moveTo>
                      <a:pt x="1018755" y="392836"/>
                    </a:moveTo>
                    <a:lnTo>
                      <a:pt x="1017358" y="391731"/>
                    </a:lnTo>
                    <a:lnTo>
                      <a:pt x="1015974" y="389724"/>
                    </a:lnTo>
                    <a:lnTo>
                      <a:pt x="1012075" y="389737"/>
                    </a:lnTo>
                    <a:lnTo>
                      <a:pt x="1009586" y="390956"/>
                    </a:lnTo>
                    <a:lnTo>
                      <a:pt x="1007059" y="391655"/>
                    </a:lnTo>
                    <a:lnTo>
                      <a:pt x="1011288" y="397891"/>
                    </a:lnTo>
                    <a:lnTo>
                      <a:pt x="1018755" y="392836"/>
                    </a:lnTo>
                    <a:close/>
                  </a:path>
                  <a:path w="1419860" h="657859">
                    <a:moveTo>
                      <a:pt x="1034237" y="355333"/>
                    </a:moveTo>
                    <a:lnTo>
                      <a:pt x="1033665" y="353542"/>
                    </a:lnTo>
                    <a:lnTo>
                      <a:pt x="1033005" y="351320"/>
                    </a:lnTo>
                    <a:lnTo>
                      <a:pt x="1030236" y="349745"/>
                    </a:lnTo>
                    <a:lnTo>
                      <a:pt x="1028369" y="347903"/>
                    </a:lnTo>
                    <a:lnTo>
                      <a:pt x="1026731" y="349732"/>
                    </a:lnTo>
                    <a:lnTo>
                      <a:pt x="1024356" y="351358"/>
                    </a:lnTo>
                    <a:lnTo>
                      <a:pt x="1023467" y="354558"/>
                    </a:lnTo>
                    <a:lnTo>
                      <a:pt x="1026388" y="356539"/>
                    </a:lnTo>
                    <a:lnTo>
                      <a:pt x="1027849" y="358114"/>
                    </a:lnTo>
                    <a:lnTo>
                      <a:pt x="1031468" y="360133"/>
                    </a:lnTo>
                    <a:lnTo>
                      <a:pt x="1032294" y="357898"/>
                    </a:lnTo>
                    <a:lnTo>
                      <a:pt x="1034237" y="355333"/>
                    </a:lnTo>
                    <a:close/>
                  </a:path>
                  <a:path w="1419860" h="657859">
                    <a:moveTo>
                      <a:pt x="1048969" y="529145"/>
                    </a:moveTo>
                    <a:lnTo>
                      <a:pt x="1044765" y="525145"/>
                    </a:lnTo>
                    <a:lnTo>
                      <a:pt x="1042200" y="527888"/>
                    </a:lnTo>
                    <a:lnTo>
                      <a:pt x="1039482" y="530542"/>
                    </a:lnTo>
                    <a:lnTo>
                      <a:pt x="1037209" y="533514"/>
                    </a:lnTo>
                    <a:lnTo>
                      <a:pt x="1036853" y="533996"/>
                    </a:lnTo>
                    <a:lnTo>
                      <a:pt x="1038517" y="536016"/>
                    </a:lnTo>
                    <a:lnTo>
                      <a:pt x="1039241" y="537337"/>
                    </a:lnTo>
                    <a:lnTo>
                      <a:pt x="1048969" y="529145"/>
                    </a:lnTo>
                    <a:close/>
                  </a:path>
                  <a:path w="1419860" h="657859">
                    <a:moveTo>
                      <a:pt x="1051953" y="182079"/>
                    </a:moveTo>
                    <a:lnTo>
                      <a:pt x="1051547" y="181559"/>
                    </a:lnTo>
                    <a:lnTo>
                      <a:pt x="1043813" y="178473"/>
                    </a:lnTo>
                    <a:lnTo>
                      <a:pt x="1043355" y="185750"/>
                    </a:lnTo>
                    <a:lnTo>
                      <a:pt x="1040511" y="189509"/>
                    </a:lnTo>
                    <a:lnTo>
                      <a:pt x="1040168" y="189979"/>
                    </a:lnTo>
                    <a:lnTo>
                      <a:pt x="1040853" y="192024"/>
                    </a:lnTo>
                    <a:lnTo>
                      <a:pt x="1042568" y="192722"/>
                    </a:lnTo>
                    <a:lnTo>
                      <a:pt x="1044651" y="192824"/>
                    </a:lnTo>
                    <a:lnTo>
                      <a:pt x="1047635" y="188976"/>
                    </a:lnTo>
                    <a:lnTo>
                      <a:pt x="1049731" y="185470"/>
                    </a:lnTo>
                    <a:lnTo>
                      <a:pt x="1051953" y="182079"/>
                    </a:lnTo>
                    <a:close/>
                  </a:path>
                  <a:path w="1419860" h="657859">
                    <a:moveTo>
                      <a:pt x="1053338" y="601624"/>
                    </a:moveTo>
                    <a:lnTo>
                      <a:pt x="1050950" y="599414"/>
                    </a:lnTo>
                    <a:lnTo>
                      <a:pt x="1049870" y="597750"/>
                    </a:lnTo>
                    <a:lnTo>
                      <a:pt x="1047711" y="599935"/>
                    </a:lnTo>
                    <a:lnTo>
                      <a:pt x="1045298" y="601941"/>
                    </a:lnTo>
                    <a:lnTo>
                      <a:pt x="1043178" y="605053"/>
                    </a:lnTo>
                    <a:lnTo>
                      <a:pt x="1045083" y="607250"/>
                    </a:lnTo>
                    <a:lnTo>
                      <a:pt x="1046759" y="610184"/>
                    </a:lnTo>
                    <a:lnTo>
                      <a:pt x="1049502" y="606996"/>
                    </a:lnTo>
                    <a:lnTo>
                      <a:pt x="1051852" y="605078"/>
                    </a:lnTo>
                    <a:lnTo>
                      <a:pt x="1052906" y="602640"/>
                    </a:lnTo>
                    <a:lnTo>
                      <a:pt x="1053338" y="601624"/>
                    </a:lnTo>
                    <a:close/>
                  </a:path>
                  <a:path w="1419860" h="657859">
                    <a:moveTo>
                      <a:pt x="1069403" y="478320"/>
                    </a:moveTo>
                    <a:lnTo>
                      <a:pt x="1067828" y="476986"/>
                    </a:lnTo>
                    <a:lnTo>
                      <a:pt x="1066012" y="474319"/>
                    </a:lnTo>
                    <a:lnTo>
                      <a:pt x="1064768" y="474548"/>
                    </a:lnTo>
                    <a:lnTo>
                      <a:pt x="1061529" y="475183"/>
                    </a:lnTo>
                    <a:lnTo>
                      <a:pt x="1058570" y="477088"/>
                    </a:lnTo>
                    <a:lnTo>
                      <a:pt x="1055509" y="478497"/>
                    </a:lnTo>
                    <a:lnTo>
                      <a:pt x="1062824" y="484035"/>
                    </a:lnTo>
                    <a:lnTo>
                      <a:pt x="1069403" y="478320"/>
                    </a:lnTo>
                    <a:close/>
                  </a:path>
                  <a:path w="1419860" h="657859">
                    <a:moveTo>
                      <a:pt x="1071003" y="371170"/>
                    </a:moveTo>
                    <a:lnTo>
                      <a:pt x="1068984" y="369404"/>
                    </a:lnTo>
                    <a:lnTo>
                      <a:pt x="1068057" y="368033"/>
                    </a:lnTo>
                    <a:lnTo>
                      <a:pt x="1065974" y="370116"/>
                    </a:lnTo>
                    <a:lnTo>
                      <a:pt x="1063294" y="371881"/>
                    </a:lnTo>
                    <a:lnTo>
                      <a:pt x="1062062" y="374370"/>
                    </a:lnTo>
                    <a:lnTo>
                      <a:pt x="1061339" y="375843"/>
                    </a:lnTo>
                    <a:lnTo>
                      <a:pt x="1062926" y="378460"/>
                    </a:lnTo>
                    <a:lnTo>
                      <a:pt x="1063485" y="380555"/>
                    </a:lnTo>
                    <a:lnTo>
                      <a:pt x="1065822" y="380834"/>
                    </a:lnTo>
                    <a:lnTo>
                      <a:pt x="1067498" y="377939"/>
                    </a:lnTo>
                    <a:lnTo>
                      <a:pt x="1069479" y="375132"/>
                    </a:lnTo>
                    <a:lnTo>
                      <a:pt x="1071003" y="371170"/>
                    </a:lnTo>
                    <a:close/>
                  </a:path>
                  <a:path w="1419860" h="657859">
                    <a:moveTo>
                      <a:pt x="1086167" y="89179"/>
                    </a:moveTo>
                    <a:lnTo>
                      <a:pt x="1077366" y="81686"/>
                    </a:lnTo>
                    <a:lnTo>
                      <a:pt x="1075855" y="83578"/>
                    </a:lnTo>
                    <a:lnTo>
                      <a:pt x="1074064" y="85471"/>
                    </a:lnTo>
                    <a:lnTo>
                      <a:pt x="1076617" y="88379"/>
                    </a:lnTo>
                    <a:lnTo>
                      <a:pt x="1079207" y="90970"/>
                    </a:lnTo>
                    <a:lnTo>
                      <a:pt x="1082040" y="93243"/>
                    </a:lnTo>
                    <a:lnTo>
                      <a:pt x="1082217" y="93395"/>
                    </a:lnTo>
                    <a:lnTo>
                      <a:pt x="1084745" y="90601"/>
                    </a:lnTo>
                    <a:lnTo>
                      <a:pt x="1086167" y="89179"/>
                    </a:lnTo>
                    <a:close/>
                  </a:path>
                  <a:path w="1419860" h="657859">
                    <a:moveTo>
                      <a:pt x="1114856" y="261327"/>
                    </a:moveTo>
                    <a:lnTo>
                      <a:pt x="1112291" y="259486"/>
                    </a:lnTo>
                    <a:lnTo>
                      <a:pt x="1111046" y="258051"/>
                    </a:lnTo>
                    <a:lnTo>
                      <a:pt x="1109357" y="260870"/>
                    </a:lnTo>
                    <a:lnTo>
                      <a:pt x="1107338" y="263563"/>
                    </a:lnTo>
                    <a:lnTo>
                      <a:pt x="1105712" y="267627"/>
                    </a:lnTo>
                    <a:lnTo>
                      <a:pt x="1107274" y="269481"/>
                    </a:lnTo>
                    <a:lnTo>
                      <a:pt x="1108887" y="273189"/>
                    </a:lnTo>
                    <a:lnTo>
                      <a:pt x="1111592" y="268249"/>
                    </a:lnTo>
                    <a:lnTo>
                      <a:pt x="1113599" y="265417"/>
                    </a:lnTo>
                    <a:lnTo>
                      <a:pt x="1114856" y="261327"/>
                    </a:lnTo>
                    <a:close/>
                  </a:path>
                  <a:path w="1419860" h="657859">
                    <a:moveTo>
                      <a:pt x="1123619" y="519239"/>
                    </a:moveTo>
                    <a:lnTo>
                      <a:pt x="1118616" y="510095"/>
                    </a:lnTo>
                    <a:lnTo>
                      <a:pt x="1117587" y="512927"/>
                    </a:lnTo>
                    <a:lnTo>
                      <a:pt x="1115885" y="515734"/>
                    </a:lnTo>
                    <a:lnTo>
                      <a:pt x="1115695" y="520788"/>
                    </a:lnTo>
                    <a:lnTo>
                      <a:pt x="1117625" y="523074"/>
                    </a:lnTo>
                    <a:lnTo>
                      <a:pt x="1118666" y="525310"/>
                    </a:lnTo>
                    <a:lnTo>
                      <a:pt x="1123619" y="519239"/>
                    </a:lnTo>
                    <a:close/>
                  </a:path>
                  <a:path w="1419860" h="657859">
                    <a:moveTo>
                      <a:pt x="1127823" y="657453"/>
                    </a:moveTo>
                    <a:lnTo>
                      <a:pt x="1127417" y="653681"/>
                    </a:lnTo>
                    <a:lnTo>
                      <a:pt x="1127252" y="650392"/>
                    </a:lnTo>
                    <a:lnTo>
                      <a:pt x="1126350" y="646150"/>
                    </a:lnTo>
                    <a:lnTo>
                      <a:pt x="1124331" y="645769"/>
                    </a:lnTo>
                    <a:lnTo>
                      <a:pt x="1123162" y="645210"/>
                    </a:lnTo>
                    <a:lnTo>
                      <a:pt x="1121295" y="650392"/>
                    </a:lnTo>
                    <a:lnTo>
                      <a:pt x="1120419" y="653072"/>
                    </a:lnTo>
                    <a:lnTo>
                      <a:pt x="1120521" y="654227"/>
                    </a:lnTo>
                    <a:lnTo>
                      <a:pt x="1120940" y="654939"/>
                    </a:lnTo>
                    <a:lnTo>
                      <a:pt x="1127823" y="657453"/>
                    </a:lnTo>
                    <a:close/>
                  </a:path>
                  <a:path w="1419860" h="657859">
                    <a:moveTo>
                      <a:pt x="1141526" y="560603"/>
                    </a:moveTo>
                    <a:lnTo>
                      <a:pt x="1141234" y="558190"/>
                    </a:lnTo>
                    <a:lnTo>
                      <a:pt x="1137500" y="556310"/>
                    </a:lnTo>
                    <a:lnTo>
                      <a:pt x="1134211" y="554532"/>
                    </a:lnTo>
                    <a:lnTo>
                      <a:pt x="1129919" y="554228"/>
                    </a:lnTo>
                    <a:lnTo>
                      <a:pt x="1128610" y="559041"/>
                    </a:lnTo>
                    <a:lnTo>
                      <a:pt x="1127467" y="561606"/>
                    </a:lnTo>
                    <a:lnTo>
                      <a:pt x="1130846" y="561924"/>
                    </a:lnTo>
                    <a:lnTo>
                      <a:pt x="1134186" y="562292"/>
                    </a:lnTo>
                    <a:lnTo>
                      <a:pt x="1137513" y="562394"/>
                    </a:lnTo>
                    <a:lnTo>
                      <a:pt x="1138707" y="562432"/>
                    </a:lnTo>
                    <a:lnTo>
                      <a:pt x="1140434" y="562152"/>
                    </a:lnTo>
                    <a:lnTo>
                      <a:pt x="1141526" y="560603"/>
                    </a:lnTo>
                    <a:close/>
                  </a:path>
                  <a:path w="1419860" h="657859">
                    <a:moveTo>
                      <a:pt x="1155014" y="260845"/>
                    </a:moveTo>
                    <a:lnTo>
                      <a:pt x="1140828" y="259092"/>
                    </a:lnTo>
                    <a:lnTo>
                      <a:pt x="1141069" y="260769"/>
                    </a:lnTo>
                    <a:lnTo>
                      <a:pt x="1140701" y="263334"/>
                    </a:lnTo>
                    <a:lnTo>
                      <a:pt x="1141653" y="263994"/>
                    </a:lnTo>
                    <a:lnTo>
                      <a:pt x="1145755" y="266890"/>
                    </a:lnTo>
                    <a:lnTo>
                      <a:pt x="1150073" y="268020"/>
                    </a:lnTo>
                    <a:lnTo>
                      <a:pt x="1155014" y="260845"/>
                    </a:lnTo>
                    <a:close/>
                  </a:path>
                  <a:path w="1419860" h="657859">
                    <a:moveTo>
                      <a:pt x="1172108" y="502043"/>
                    </a:moveTo>
                    <a:lnTo>
                      <a:pt x="1169416" y="500100"/>
                    </a:lnTo>
                    <a:lnTo>
                      <a:pt x="1167993" y="498246"/>
                    </a:lnTo>
                    <a:lnTo>
                      <a:pt x="1162964" y="504494"/>
                    </a:lnTo>
                    <a:lnTo>
                      <a:pt x="1167942" y="510197"/>
                    </a:lnTo>
                    <a:lnTo>
                      <a:pt x="1169403" y="508063"/>
                    </a:lnTo>
                    <a:lnTo>
                      <a:pt x="1171803" y="506006"/>
                    </a:lnTo>
                    <a:lnTo>
                      <a:pt x="1172108" y="502043"/>
                    </a:lnTo>
                    <a:close/>
                  </a:path>
                  <a:path w="1419860" h="657859">
                    <a:moveTo>
                      <a:pt x="1180934" y="618096"/>
                    </a:moveTo>
                    <a:lnTo>
                      <a:pt x="1179410" y="616877"/>
                    </a:lnTo>
                    <a:lnTo>
                      <a:pt x="1177328" y="614362"/>
                    </a:lnTo>
                    <a:lnTo>
                      <a:pt x="1174000" y="615708"/>
                    </a:lnTo>
                    <a:lnTo>
                      <a:pt x="1172083" y="617943"/>
                    </a:lnTo>
                    <a:lnTo>
                      <a:pt x="1169962" y="619671"/>
                    </a:lnTo>
                    <a:lnTo>
                      <a:pt x="1174699" y="625411"/>
                    </a:lnTo>
                    <a:lnTo>
                      <a:pt x="1180934" y="618096"/>
                    </a:lnTo>
                    <a:close/>
                  </a:path>
                  <a:path w="1419860" h="657859">
                    <a:moveTo>
                      <a:pt x="1244777" y="395351"/>
                    </a:moveTo>
                    <a:lnTo>
                      <a:pt x="1238961" y="389661"/>
                    </a:lnTo>
                    <a:lnTo>
                      <a:pt x="1234376" y="392861"/>
                    </a:lnTo>
                    <a:lnTo>
                      <a:pt x="1232509" y="394131"/>
                    </a:lnTo>
                    <a:lnTo>
                      <a:pt x="1234770" y="395732"/>
                    </a:lnTo>
                    <a:lnTo>
                      <a:pt x="1236878" y="398043"/>
                    </a:lnTo>
                    <a:lnTo>
                      <a:pt x="1239380" y="398627"/>
                    </a:lnTo>
                    <a:lnTo>
                      <a:pt x="1240853" y="398957"/>
                    </a:lnTo>
                    <a:lnTo>
                      <a:pt x="1242949" y="396532"/>
                    </a:lnTo>
                    <a:lnTo>
                      <a:pt x="1244777" y="395351"/>
                    </a:lnTo>
                    <a:close/>
                  </a:path>
                  <a:path w="1419860" h="657859">
                    <a:moveTo>
                      <a:pt x="1274368" y="244182"/>
                    </a:moveTo>
                    <a:lnTo>
                      <a:pt x="1272565" y="242519"/>
                    </a:lnTo>
                    <a:lnTo>
                      <a:pt x="1268920" y="239242"/>
                    </a:lnTo>
                    <a:lnTo>
                      <a:pt x="1270152" y="237045"/>
                    </a:lnTo>
                    <a:lnTo>
                      <a:pt x="1271803" y="234988"/>
                    </a:lnTo>
                    <a:lnTo>
                      <a:pt x="1272425" y="232651"/>
                    </a:lnTo>
                    <a:lnTo>
                      <a:pt x="1272768" y="231355"/>
                    </a:lnTo>
                    <a:lnTo>
                      <a:pt x="1271358" y="229577"/>
                    </a:lnTo>
                    <a:lnTo>
                      <a:pt x="1270749" y="228015"/>
                    </a:lnTo>
                    <a:lnTo>
                      <a:pt x="1268984" y="229133"/>
                    </a:lnTo>
                    <a:lnTo>
                      <a:pt x="1266659" y="229857"/>
                    </a:lnTo>
                    <a:lnTo>
                      <a:pt x="1264196" y="233603"/>
                    </a:lnTo>
                    <a:lnTo>
                      <a:pt x="1263777" y="236410"/>
                    </a:lnTo>
                    <a:lnTo>
                      <a:pt x="1262926" y="238937"/>
                    </a:lnTo>
                    <a:lnTo>
                      <a:pt x="1266901" y="239153"/>
                    </a:lnTo>
                    <a:lnTo>
                      <a:pt x="1268869" y="239280"/>
                    </a:lnTo>
                    <a:lnTo>
                      <a:pt x="1267231" y="241096"/>
                    </a:lnTo>
                    <a:lnTo>
                      <a:pt x="1265110" y="242671"/>
                    </a:lnTo>
                    <a:lnTo>
                      <a:pt x="1263383" y="246202"/>
                    </a:lnTo>
                    <a:lnTo>
                      <a:pt x="1264208" y="248386"/>
                    </a:lnTo>
                    <a:lnTo>
                      <a:pt x="1264361" y="250215"/>
                    </a:lnTo>
                    <a:lnTo>
                      <a:pt x="1274368" y="244182"/>
                    </a:lnTo>
                    <a:close/>
                  </a:path>
                  <a:path w="1419860" h="657859">
                    <a:moveTo>
                      <a:pt x="1279690" y="556577"/>
                    </a:moveTo>
                    <a:lnTo>
                      <a:pt x="1277607" y="553859"/>
                    </a:lnTo>
                    <a:lnTo>
                      <a:pt x="1275384" y="551408"/>
                    </a:lnTo>
                    <a:lnTo>
                      <a:pt x="1272628" y="548246"/>
                    </a:lnTo>
                    <a:lnTo>
                      <a:pt x="1269034" y="551688"/>
                    </a:lnTo>
                    <a:lnTo>
                      <a:pt x="1267777" y="552869"/>
                    </a:lnTo>
                    <a:lnTo>
                      <a:pt x="1270673" y="555028"/>
                    </a:lnTo>
                    <a:lnTo>
                      <a:pt x="1273505" y="557314"/>
                    </a:lnTo>
                    <a:lnTo>
                      <a:pt x="1276921" y="559396"/>
                    </a:lnTo>
                    <a:lnTo>
                      <a:pt x="1279690" y="556577"/>
                    </a:lnTo>
                    <a:close/>
                  </a:path>
                  <a:path w="1419860" h="657859">
                    <a:moveTo>
                      <a:pt x="1286840" y="290322"/>
                    </a:moveTo>
                    <a:lnTo>
                      <a:pt x="1284376" y="286854"/>
                    </a:lnTo>
                    <a:lnTo>
                      <a:pt x="1283373" y="284632"/>
                    </a:lnTo>
                    <a:lnTo>
                      <a:pt x="1279702" y="286232"/>
                    </a:lnTo>
                    <a:lnTo>
                      <a:pt x="1277924" y="289026"/>
                    </a:lnTo>
                    <a:lnTo>
                      <a:pt x="1276007" y="291757"/>
                    </a:lnTo>
                    <a:lnTo>
                      <a:pt x="1274533" y="294703"/>
                    </a:lnTo>
                    <a:lnTo>
                      <a:pt x="1274356" y="295097"/>
                    </a:lnTo>
                    <a:lnTo>
                      <a:pt x="1277061" y="297675"/>
                    </a:lnTo>
                    <a:lnTo>
                      <a:pt x="1277404" y="297472"/>
                    </a:lnTo>
                    <a:lnTo>
                      <a:pt x="1280541" y="295643"/>
                    </a:lnTo>
                    <a:lnTo>
                      <a:pt x="1283855" y="293776"/>
                    </a:lnTo>
                    <a:lnTo>
                      <a:pt x="1286840" y="290322"/>
                    </a:lnTo>
                    <a:close/>
                  </a:path>
                  <a:path w="1419860" h="657859">
                    <a:moveTo>
                      <a:pt x="1311503" y="377761"/>
                    </a:moveTo>
                    <a:lnTo>
                      <a:pt x="1308557" y="376288"/>
                    </a:lnTo>
                    <a:lnTo>
                      <a:pt x="1306334" y="374688"/>
                    </a:lnTo>
                    <a:lnTo>
                      <a:pt x="1305928" y="375056"/>
                    </a:lnTo>
                    <a:lnTo>
                      <a:pt x="1303045" y="377698"/>
                    </a:lnTo>
                    <a:lnTo>
                      <a:pt x="1300454" y="380695"/>
                    </a:lnTo>
                    <a:lnTo>
                      <a:pt x="1297851" y="384086"/>
                    </a:lnTo>
                    <a:lnTo>
                      <a:pt x="1299718" y="385965"/>
                    </a:lnTo>
                    <a:lnTo>
                      <a:pt x="1300619" y="387108"/>
                    </a:lnTo>
                    <a:lnTo>
                      <a:pt x="1311503" y="377761"/>
                    </a:lnTo>
                    <a:close/>
                  </a:path>
                  <a:path w="1419860" h="657859">
                    <a:moveTo>
                      <a:pt x="1315161" y="491858"/>
                    </a:moveTo>
                    <a:lnTo>
                      <a:pt x="1304658" y="483362"/>
                    </a:lnTo>
                    <a:lnTo>
                      <a:pt x="1303121" y="485292"/>
                    </a:lnTo>
                    <a:lnTo>
                      <a:pt x="1302194" y="486410"/>
                    </a:lnTo>
                    <a:lnTo>
                      <a:pt x="1301292" y="487553"/>
                    </a:lnTo>
                    <a:lnTo>
                      <a:pt x="1304658" y="490105"/>
                    </a:lnTo>
                    <a:lnTo>
                      <a:pt x="1307922" y="492810"/>
                    </a:lnTo>
                    <a:lnTo>
                      <a:pt x="1311884" y="495300"/>
                    </a:lnTo>
                    <a:lnTo>
                      <a:pt x="1313903" y="492975"/>
                    </a:lnTo>
                    <a:lnTo>
                      <a:pt x="1315161" y="491858"/>
                    </a:lnTo>
                    <a:close/>
                  </a:path>
                  <a:path w="1419860" h="657859">
                    <a:moveTo>
                      <a:pt x="1325422" y="302768"/>
                    </a:moveTo>
                    <a:lnTo>
                      <a:pt x="1323530" y="301332"/>
                    </a:lnTo>
                    <a:lnTo>
                      <a:pt x="1321473" y="298805"/>
                    </a:lnTo>
                    <a:lnTo>
                      <a:pt x="1319415" y="303009"/>
                    </a:lnTo>
                    <a:lnTo>
                      <a:pt x="1317536" y="305968"/>
                    </a:lnTo>
                    <a:lnTo>
                      <a:pt x="1316647" y="309206"/>
                    </a:lnTo>
                    <a:lnTo>
                      <a:pt x="1316431" y="309981"/>
                    </a:lnTo>
                    <a:lnTo>
                      <a:pt x="1319517" y="311670"/>
                    </a:lnTo>
                    <a:lnTo>
                      <a:pt x="1321079" y="312940"/>
                    </a:lnTo>
                    <a:lnTo>
                      <a:pt x="1322501" y="309841"/>
                    </a:lnTo>
                    <a:lnTo>
                      <a:pt x="1324165" y="306781"/>
                    </a:lnTo>
                    <a:lnTo>
                      <a:pt x="1325422" y="302768"/>
                    </a:lnTo>
                    <a:close/>
                  </a:path>
                  <a:path w="1419860" h="657859">
                    <a:moveTo>
                      <a:pt x="1352054" y="382206"/>
                    </a:moveTo>
                    <a:lnTo>
                      <a:pt x="1349743" y="379209"/>
                    </a:lnTo>
                    <a:lnTo>
                      <a:pt x="1347241" y="376783"/>
                    </a:lnTo>
                    <a:lnTo>
                      <a:pt x="1343698" y="373049"/>
                    </a:lnTo>
                    <a:lnTo>
                      <a:pt x="1342732" y="376237"/>
                    </a:lnTo>
                    <a:lnTo>
                      <a:pt x="1341348" y="378523"/>
                    </a:lnTo>
                    <a:lnTo>
                      <a:pt x="1341932" y="379272"/>
                    </a:lnTo>
                    <a:lnTo>
                      <a:pt x="1343812" y="381711"/>
                    </a:lnTo>
                    <a:lnTo>
                      <a:pt x="1346428" y="383552"/>
                    </a:lnTo>
                    <a:lnTo>
                      <a:pt x="1348752" y="385635"/>
                    </a:lnTo>
                    <a:lnTo>
                      <a:pt x="1349832" y="384352"/>
                    </a:lnTo>
                    <a:lnTo>
                      <a:pt x="1352054" y="382206"/>
                    </a:lnTo>
                    <a:close/>
                  </a:path>
                  <a:path w="1419860" h="657859">
                    <a:moveTo>
                      <a:pt x="1366926" y="389788"/>
                    </a:moveTo>
                    <a:lnTo>
                      <a:pt x="1362849" y="387121"/>
                    </a:lnTo>
                    <a:lnTo>
                      <a:pt x="1360551" y="384683"/>
                    </a:lnTo>
                    <a:lnTo>
                      <a:pt x="1356182" y="386740"/>
                    </a:lnTo>
                    <a:lnTo>
                      <a:pt x="1353235" y="389305"/>
                    </a:lnTo>
                    <a:lnTo>
                      <a:pt x="1350111" y="391502"/>
                    </a:lnTo>
                    <a:lnTo>
                      <a:pt x="1351330" y="392264"/>
                    </a:lnTo>
                    <a:lnTo>
                      <a:pt x="1352715" y="393877"/>
                    </a:lnTo>
                    <a:lnTo>
                      <a:pt x="1357401" y="392963"/>
                    </a:lnTo>
                    <a:lnTo>
                      <a:pt x="1360932" y="391629"/>
                    </a:lnTo>
                    <a:lnTo>
                      <a:pt x="1366926" y="389788"/>
                    </a:lnTo>
                    <a:close/>
                  </a:path>
                  <a:path w="1419860" h="657859">
                    <a:moveTo>
                      <a:pt x="1368958" y="487654"/>
                    </a:moveTo>
                    <a:lnTo>
                      <a:pt x="1368856" y="484301"/>
                    </a:lnTo>
                    <a:lnTo>
                      <a:pt x="1366266" y="482828"/>
                    </a:lnTo>
                    <a:lnTo>
                      <a:pt x="1364818" y="481317"/>
                    </a:lnTo>
                    <a:lnTo>
                      <a:pt x="1363332" y="483057"/>
                    </a:lnTo>
                    <a:lnTo>
                      <a:pt x="1361490" y="484581"/>
                    </a:lnTo>
                    <a:lnTo>
                      <a:pt x="1359662" y="488175"/>
                    </a:lnTo>
                    <a:lnTo>
                      <a:pt x="1359827" y="490296"/>
                    </a:lnTo>
                    <a:lnTo>
                      <a:pt x="1359547" y="492201"/>
                    </a:lnTo>
                    <a:lnTo>
                      <a:pt x="1360004" y="492658"/>
                    </a:lnTo>
                    <a:lnTo>
                      <a:pt x="1361884" y="492252"/>
                    </a:lnTo>
                    <a:lnTo>
                      <a:pt x="1364157" y="492366"/>
                    </a:lnTo>
                    <a:lnTo>
                      <a:pt x="1365529" y="491286"/>
                    </a:lnTo>
                    <a:lnTo>
                      <a:pt x="1367167" y="489991"/>
                    </a:lnTo>
                    <a:lnTo>
                      <a:pt x="1368958" y="487654"/>
                    </a:lnTo>
                    <a:close/>
                  </a:path>
                  <a:path w="1419860" h="657859">
                    <a:moveTo>
                      <a:pt x="1373238" y="396824"/>
                    </a:moveTo>
                    <a:lnTo>
                      <a:pt x="1369644" y="393407"/>
                    </a:lnTo>
                    <a:lnTo>
                      <a:pt x="1367116" y="396735"/>
                    </a:lnTo>
                    <a:lnTo>
                      <a:pt x="1364424" y="399948"/>
                    </a:lnTo>
                    <a:lnTo>
                      <a:pt x="1361808" y="404114"/>
                    </a:lnTo>
                    <a:lnTo>
                      <a:pt x="1363370" y="406019"/>
                    </a:lnTo>
                    <a:lnTo>
                      <a:pt x="1364018" y="407352"/>
                    </a:lnTo>
                    <a:lnTo>
                      <a:pt x="1373238" y="396824"/>
                    </a:lnTo>
                    <a:close/>
                  </a:path>
                  <a:path w="1419860" h="657859">
                    <a:moveTo>
                      <a:pt x="1419758" y="416204"/>
                    </a:moveTo>
                    <a:lnTo>
                      <a:pt x="1419453" y="413473"/>
                    </a:lnTo>
                    <a:lnTo>
                      <a:pt x="1416037" y="412153"/>
                    </a:lnTo>
                    <a:lnTo>
                      <a:pt x="1412595" y="416382"/>
                    </a:lnTo>
                    <a:lnTo>
                      <a:pt x="1409687" y="420573"/>
                    </a:lnTo>
                    <a:lnTo>
                      <a:pt x="1406702" y="424700"/>
                    </a:lnTo>
                    <a:lnTo>
                      <a:pt x="1407160" y="425145"/>
                    </a:lnTo>
                    <a:lnTo>
                      <a:pt x="1410931" y="423519"/>
                    </a:lnTo>
                    <a:lnTo>
                      <a:pt x="1414945" y="422275"/>
                    </a:lnTo>
                    <a:lnTo>
                      <a:pt x="1418348" y="420090"/>
                    </a:lnTo>
                    <a:lnTo>
                      <a:pt x="1419567" y="419315"/>
                    </a:lnTo>
                    <a:lnTo>
                      <a:pt x="1419758" y="416204"/>
                    </a:lnTo>
                    <a:close/>
                  </a:path>
                </a:pathLst>
              </a:custGeom>
              <a:solidFill>
                <a:srgbClr val="231F20">
                  <a:alpha val="10000"/>
                </a:srgbClr>
              </a:solidFill>
            </p:spPr>
            <p:txBody>
              <a:bodyPr wrap="square" lIns="0" tIns="0" rIns="0" bIns="0" rtlCol="0"/>
              <a:lstStyle/>
              <a:p>
                <a:endParaRPr/>
              </a:p>
            </p:txBody>
          </p:sp>
          <p:sp>
            <p:nvSpPr>
              <p:cNvPr id="152" name="object 223">
                <a:extLst>
                  <a:ext uri="{FF2B5EF4-FFF2-40B4-BE49-F238E27FC236}">
                    <a16:creationId xmlns:a16="http://schemas.microsoft.com/office/drawing/2014/main" id="{D7FE3796-A763-86CC-4161-FD640EEAE627}"/>
                  </a:ext>
                </a:extLst>
              </p:cNvPr>
              <p:cNvSpPr/>
              <p:nvPr/>
            </p:nvSpPr>
            <p:spPr>
              <a:xfrm>
                <a:off x="4075811" y="7914754"/>
                <a:ext cx="1421130" cy="603885"/>
              </a:xfrm>
              <a:custGeom>
                <a:avLst/>
                <a:gdLst/>
                <a:ahLst/>
                <a:cxnLst/>
                <a:rect l="l" t="t" r="r" b="b"/>
                <a:pathLst>
                  <a:path w="1421129" h="603884">
                    <a:moveTo>
                      <a:pt x="9245" y="224561"/>
                    </a:moveTo>
                    <a:lnTo>
                      <a:pt x="6997" y="222770"/>
                    </a:lnTo>
                    <a:lnTo>
                      <a:pt x="5537" y="221119"/>
                    </a:lnTo>
                    <a:lnTo>
                      <a:pt x="5143" y="221348"/>
                    </a:lnTo>
                    <a:lnTo>
                      <a:pt x="3378" y="222364"/>
                    </a:lnTo>
                    <a:lnTo>
                      <a:pt x="1689" y="223469"/>
                    </a:lnTo>
                    <a:lnTo>
                      <a:pt x="0" y="224612"/>
                    </a:lnTo>
                    <a:lnTo>
                      <a:pt x="787" y="225755"/>
                    </a:lnTo>
                    <a:lnTo>
                      <a:pt x="1498" y="226949"/>
                    </a:lnTo>
                    <a:lnTo>
                      <a:pt x="2374" y="228053"/>
                    </a:lnTo>
                    <a:lnTo>
                      <a:pt x="4457" y="227012"/>
                    </a:lnTo>
                    <a:lnTo>
                      <a:pt x="9245" y="224561"/>
                    </a:lnTo>
                    <a:close/>
                  </a:path>
                  <a:path w="1421129" h="603884">
                    <a:moveTo>
                      <a:pt x="42456" y="63868"/>
                    </a:moveTo>
                    <a:lnTo>
                      <a:pt x="42062" y="63373"/>
                    </a:lnTo>
                    <a:lnTo>
                      <a:pt x="40195" y="63106"/>
                    </a:lnTo>
                    <a:lnTo>
                      <a:pt x="38100" y="62153"/>
                    </a:lnTo>
                    <a:lnTo>
                      <a:pt x="34442" y="63449"/>
                    </a:lnTo>
                    <a:lnTo>
                      <a:pt x="32791" y="65379"/>
                    </a:lnTo>
                    <a:lnTo>
                      <a:pt x="30949" y="66802"/>
                    </a:lnTo>
                    <a:lnTo>
                      <a:pt x="32105" y="68173"/>
                    </a:lnTo>
                    <a:lnTo>
                      <a:pt x="33223" y="70624"/>
                    </a:lnTo>
                    <a:lnTo>
                      <a:pt x="36474" y="70764"/>
                    </a:lnTo>
                    <a:lnTo>
                      <a:pt x="38874" y="69684"/>
                    </a:lnTo>
                    <a:lnTo>
                      <a:pt x="40576" y="68376"/>
                    </a:lnTo>
                    <a:lnTo>
                      <a:pt x="41706" y="67538"/>
                    </a:lnTo>
                    <a:lnTo>
                      <a:pt x="41884" y="65379"/>
                    </a:lnTo>
                    <a:lnTo>
                      <a:pt x="42456" y="63868"/>
                    </a:lnTo>
                    <a:close/>
                  </a:path>
                  <a:path w="1421129" h="603884">
                    <a:moveTo>
                      <a:pt x="56362" y="184988"/>
                    </a:moveTo>
                    <a:lnTo>
                      <a:pt x="49352" y="179057"/>
                    </a:lnTo>
                    <a:lnTo>
                      <a:pt x="47701" y="181813"/>
                    </a:lnTo>
                    <a:lnTo>
                      <a:pt x="45808" y="183591"/>
                    </a:lnTo>
                    <a:lnTo>
                      <a:pt x="45897" y="186804"/>
                    </a:lnTo>
                    <a:lnTo>
                      <a:pt x="48691" y="189649"/>
                    </a:lnTo>
                    <a:lnTo>
                      <a:pt x="49377" y="189407"/>
                    </a:lnTo>
                    <a:lnTo>
                      <a:pt x="51904" y="188493"/>
                    </a:lnTo>
                    <a:lnTo>
                      <a:pt x="54063" y="186550"/>
                    </a:lnTo>
                    <a:lnTo>
                      <a:pt x="56362" y="184988"/>
                    </a:lnTo>
                    <a:close/>
                  </a:path>
                  <a:path w="1421129" h="603884">
                    <a:moveTo>
                      <a:pt x="103581" y="250901"/>
                    </a:moveTo>
                    <a:lnTo>
                      <a:pt x="101879" y="249948"/>
                    </a:lnTo>
                    <a:lnTo>
                      <a:pt x="100152" y="248145"/>
                    </a:lnTo>
                    <a:lnTo>
                      <a:pt x="98501" y="248196"/>
                    </a:lnTo>
                    <a:lnTo>
                      <a:pt x="96139" y="248310"/>
                    </a:lnTo>
                    <a:lnTo>
                      <a:pt x="93827" y="249758"/>
                    </a:lnTo>
                    <a:lnTo>
                      <a:pt x="91490" y="250634"/>
                    </a:lnTo>
                    <a:lnTo>
                      <a:pt x="96913" y="255562"/>
                    </a:lnTo>
                    <a:lnTo>
                      <a:pt x="99656" y="253657"/>
                    </a:lnTo>
                    <a:lnTo>
                      <a:pt x="101600" y="252272"/>
                    </a:lnTo>
                    <a:lnTo>
                      <a:pt x="103581" y="250901"/>
                    </a:lnTo>
                    <a:close/>
                  </a:path>
                  <a:path w="1421129" h="603884">
                    <a:moveTo>
                      <a:pt x="149263" y="4483"/>
                    </a:moveTo>
                    <a:lnTo>
                      <a:pt x="147713" y="2095"/>
                    </a:lnTo>
                    <a:lnTo>
                      <a:pt x="147091" y="0"/>
                    </a:lnTo>
                    <a:lnTo>
                      <a:pt x="143370" y="2146"/>
                    </a:lnTo>
                    <a:lnTo>
                      <a:pt x="138709" y="6553"/>
                    </a:lnTo>
                    <a:lnTo>
                      <a:pt x="140474" y="8001"/>
                    </a:lnTo>
                    <a:lnTo>
                      <a:pt x="142240" y="10553"/>
                    </a:lnTo>
                    <a:lnTo>
                      <a:pt x="145669" y="10553"/>
                    </a:lnTo>
                    <a:lnTo>
                      <a:pt x="148196" y="8102"/>
                    </a:lnTo>
                    <a:lnTo>
                      <a:pt x="148742" y="6248"/>
                    </a:lnTo>
                    <a:lnTo>
                      <a:pt x="149263" y="4483"/>
                    </a:lnTo>
                    <a:close/>
                  </a:path>
                  <a:path w="1421129" h="603884">
                    <a:moveTo>
                      <a:pt x="184632" y="268401"/>
                    </a:moveTo>
                    <a:lnTo>
                      <a:pt x="184111" y="268097"/>
                    </a:lnTo>
                    <a:lnTo>
                      <a:pt x="183616" y="267677"/>
                    </a:lnTo>
                    <a:lnTo>
                      <a:pt x="181584" y="266954"/>
                    </a:lnTo>
                    <a:lnTo>
                      <a:pt x="179514" y="268198"/>
                    </a:lnTo>
                    <a:lnTo>
                      <a:pt x="177685" y="268782"/>
                    </a:lnTo>
                    <a:lnTo>
                      <a:pt x="182283" y="268554"/>
                    </a:lnTo>
                    <a:lnTo>
                      <a:pt x="184632" y="268401"/>
                    </a:lnTo>
                    <a:close/>
                  </a:path>
                  <a:path w="1421129" h="603884">
                    <a:moveTo>
                      <a:pt x="258610" y="261010"/>
                    </a:moveTo>
                    <a:lnTo>
                      <a:pt x="255752" y="259676"/>
                    </a:lnTo>
                    <a:lnTo>
                      <a:pt x="253682" y="258241"/>
                    </a:lnTo>
                    <a:lnTo>
                      <a:pt x="250774" y="260972"/>
                    </a:lnTo>
                    <a:lnTo>
                      <a:pt x="248602" y="263702"/>
                    </a:lnTo>
                    <a:lnTo>
                      <a:pt x="246507" y="266446"/>
                    </a:lnTo>
                    <a:lnTo>
                      <a:pt x="248805" y="268884"/>
                    </a:lnTo>
                    <a:lnTo>
                      <a:pt x="251980" y="266585"/>
                    </a:lnTo>
                    <a:lnTo>
                      <a:pt x="254762" y="264185"/>
                    </a:lnTo>
                    <a:lnTo>
                      <a:pt x="258610" y="261010"/>
                    </a:lnTo>
                    <a:close/>
                  </a:path>
                  <a:path w="1421129" h="603884">
                    <a:moveTo>
                      <a:pt x="293649" y="307213"/>
                    </a:moveTo>
                    <a:lnTo>
                      <a:pt x="291033" y="305079"/>
                    </a:lnTo>
                    <a:lnTo>
                      <a:pt x="289420" y="302958"/>
                    </a:lnTo>
                    <a:lnTo>
                      <a:pt x="286423" y="302260"/>
                    </a:lnTo>
                    <a:lnTo>
                      <a:pt x="284708" y="305054"/>
                    </a:lnTo>
                    <a:lnTo>
                      <a:pt x="283324" y="306489"/>
                    </a:lnTo>
                    <a:lnTo>
                      <a:pt x="285229" y="308063"/>
                    </a:lnTo>
                    <a:lnTo>
                      <a:pt x="286994" y="309994"/>
                    </a:lnTo>
                    <a:lnTo>
                      <a:pt x="289153" y="311048"/>
                    </a:lnTo>
                    <a:lnTo>
                      <a:pt x="289763" y="311327"/>
                    </a:lnTo>
                    <a:lnTo>
                      <a:pt x="291579" y="309029"/>
                    </a:lnTo>
                    <a:lnTo>
                      <a:pt x="293649" y="307213"/>
                    </a:lnTo>
                    <a:close/>
                  </a:path>
                  <a:path w="1421129" h="603884">
                    <a:moveTo>
                      <a:pt x="320497" y="378612"/>
                    </a:moveTo>
                    <a:lnTo>
                      <a:pt x="316064" y="374827"/>
                    </a:lnTo>
                    <a:lnTo>
                      <a:pt x="314540" y="376770"/>
                    </a:lnTo>
                    <a:lnTo>
                      <a:pt x="312432" y="378536"/>
                    </a:lnTo>
                    <a:lnTo>
                      <a:pt x="311467" y="381825"/>
                    </a:lnTo>
                    <a:lnTo>
                      <a:pt x="313842" y="383717"/>
                    </a:lnTo>
                    <a:lnTo>
                      <a:pt x="314985" y="385241"/>
                    </a:lnTo>
                    <a:lnTo>
                      <a:pt x="320497" y="378612"/>
                    </a:lnTo>
                    <a:close/>
                  </a:path>
                  <a:path w="1421129" h="603884">
                    <a:moveTo>
                      <a:pt x="324434" y="230200"/>
                    </a:moveTo>
                    <a:lnTo>
                      <a:pt x="314452" y="228968"/>
                    </a:lnTo>
                    <a:lnTo>
                      <a:pt x="314375" y="235813"/>
                    </a:lnTo>
                    <a:lnTo>
                      <a:pt x="324269" y="234759"/>
                    </a:lnTo>
                    <a:lnTo>
                      <a:pt x="324332" y="233248"/>
                    </a:lnTo>
                    <a:lnTo>
                      <a:pt x="324370" y="231711"/>
                    </a:lnTo>
                    <a:lnTo>
                      <a:pt x="324434" y="230200"/>
                    </a:lnTo>
                    <a:close/>
                  </a:path>
                  <a:path w="1421129" h="603884">
                    <a:moveTo>
                      <a:pt x="332587" y="510374"/>
                    </a:moveTo>
                    <a:lnTo>
                      <a:pt x="329565" y="509295"/>
                    </a:lnTo>
                    <a:lnTo>
                      <a:pt x="327240" y="507784"/>
                    </a:lnTo>
                    <a:lnTo>
                      <a:pt x="326567" y="508342"/>
                    </a:lnTo>
                    <a:lnTo>
                      <a:pt x="324167" y="510273"/>
                    </a:lnTo>
                    <a:lnTo>
                      <a:pt x="322262" y="512838"/>
                    </a:lnTo>
                    <a:lnTo>
                      <a:pt x="320344" y="515543"/>
                    </a:lnTo>
                    <a:lnTo>
                      <a:pt x="323557" y="518579"/>
                    </a:lnTo>
                    <a:lnTo>
                      <a:pt x="326478" y="516280"/>
                    </a:lnTo>
                    <a:lnTo>
                      <a:pt x="328942" y="513829"/>
                    </a:lnTo>
                    <a:lnTo>
                      <a:pt x="332587" y="510374"/>
                    </a:lnTo>
                    <a:close/>
                  </a:path>
                  <a:path w="1421129" h="603884">
                    <a:moveTo>
                      <a:pt x="517055" y="186524"/>
                    </a:moveTo>
                    <a:lnTo>
                      <a:pt x="512699" y="185000"/>
                    </a:lnTo>
                    <a:lnTo>
                      <a:pt x="510603" y="183603"/>
                    </a:lnTo>
                    <a:lnTo>
                      <a:pt x="507009" y="183946"/>
                    </a:lnTo>
                    <a:lnTo>
                      <a:pt x="505548" y="185953"/>
                    </a:lnTo>
                    <a:lnTo>
                      <a:pt x="503999" y="187147"/>
                    </a:lnTo>
                    <a:lnTo>
                      <a:pt x="505764" y="188582"/>
                    </a:lnTo>
                    <a:lnTo>
                      <a:pt x="507453" y="191020"/>
                    </a:lnTo>
                    <a:lnTo>
                      <a:pt x="511086" y="191350"/>
                    </a:lnTo>
                    <a:lnTo>
                      <a:pt x="513041" y="189090"/>
                    </a:lnTo>
                    <a:lnTo>
                      <a:pt x="517055" y="186524"/>
                    </a:lnTo>
                    <a:close/>
                  </a:path>
                  <a:path w="1421129" h="603884">
                    <a:moveTo>
                      <a:pt x="569785" y="201942"/>
                    </a:moveTo>
                    <a:lnTo>
                      <a:pt x="567169" y="200380"/>
                    </a:lnTo>
                    <a:lnTo>
                      <a:pt x="564680" y="198488"/>
                    </a:lnTo>
                    <a:lnTo>
                      <a:pt x="561009" y="197180"/>
                    </a:lnTo>
                    <a:lnTo>
                      <a:pt x="559269" y="199339"/>
                    </a:lnTo>
                    <a:lnTo>
                      <a:pt x="557949" y="200380"/>
                    </a:lnTo>
                    <a:lnTo>
                      <a:pt x="565746" y="206298"/>
                    </a:lnTo>
                    <a:lnTo>
                      <a:pt x="569785" y="201942"/>
                    </a:lnTo>
                    <a:close/>
                  </a:path>
                  <a:path w="1421129" h="603884">
                    <a:moveTo>
                      <a:pt x="596823" y="178142"/>
                    </a:moveTo>
                    <a:lnTo>
                      <a:pt x="595871" y="177304"/>
                    </a:lnTo>
                    <a:lnTo>
                      <a:pt x="594436" y="175526"/>
                    </a:lnTo>
                    <a:lnTo>
                      <a:pt x="594042" y="175742"/>
                    </a:lnTo>
                    <a:lnTo>
                      <a:pt x="590816" y="177457"/>
                    </a:lnTo>
                    <a:lnTo>
                      <a:pt x="587781" y="179539"/>
                    </a:lnTo>
                    <a:lnTo>
                      <a:pt x="584695" y="181508"/>
                    </a:lnTo>
                    <a:lnTo>
                      <a:pt x="586409" y="183807"/>
                    </a:lnTo>
                    <a:lnTo>
                      <a:pt x="587921" y="185775"/>
                    </a:lnTo>
                    <a:lnTo>
                      <a:pt x="596823" y="178142"/>
                    </a:lnTo>
                    <a:close/>
                  </a:path>
                  <a:path w="1421129" h="603884">
                    <a:moveTo>
                      <a:pt x="711644" y="377685"/>
                    </a:moveTo>
                    <a:lnTo>
                      <a:pt x="707313" y="375132"/>
                    </a:lnTo>
                    <a:lnTo>
                      <a:pt x="704507" y="373176"/>
                    </a:lnTo>
                    <a:lnTo>
                      <a:pt x="700544" y="371500"/>
                    </a:lnTo>
                    <a:lnTo>
                      <a:pt x="698855" y="372960"/>
                    </a:lnTo>
                    <a:lnTo>
                      <a:pt x="697547" y="373595"/>
                    </a:lnTo>
                    <a:lnTo>
                      <a:pt x="700316" y="375831"/>
                    </a:lnTo>
                    <a:lnTo>
                      <a:pt x="702983" y="378256"/>
                    </a:lnTo>
                    <a:lnTo>
                      <a:pt x="705980" y="380111"/>
                    </a:lnTo>
                    <a:lnTo>
                      <a:pt x="706653" y="380555"/>
                    </a:lnTo>
                    <a:lnTo>
                      <a:pt x="708520" y="379095"/>
                    </a:lnTo>
                    <a:lnTo>
                      <a:pt x="711644" y="377685"/>
                    </a:lnTo>
                    <a:close/>
                  </a:path>
                  <a:path w="1421129" h="603884">
                    <a:moveTo>
                      <a:pt x="778103" y="327202"/>
                    </a:moveTo>
                    <a:lnTo>
                      <a:pt x="777697" y="326682"/>
                    </a:lnTo>
                    <a:lnTo>
                      <a:pt x="771283" y="323710"/>
                    </a:lnTo>
                    <a:lnTo>
                      <a:pt x="769772" y="329768"/>
                    </a:lnTo>
                    <a:lnTo>
                      <a:pt x="766775" y="332879"/>
                    </a:lnTo>
                    <a:lnTo>
                      <a:pt x="766470" y="333209"/>
                    </a:lnTo>
                    <a:lnTo>
                      <a:pt x="767727" y="335064"/>
                    </a:lnTo>
                    <a:lnTo>
                      <a:pt x="768248" y="336207"/>
                    </a:lnTo>
                    <a:lnTo>
                      <a:pt x="771067" y="334225"/>
                    </a:lnTo>
                    <a:lnTo>
                      <a:pt x="773963" y="332320"/>
                    </a:lnTo>
                    <a:lnTo>
                      <a:pt x="777430" y="329552"/>
                    </a:lnTo>
                    <a:lnTo>
                      <a:pt x="777633" y="328218"/>
                    </a:lnTo>
                    <a:lnTo>
                      <a:pt x="778103" y="327202"/>
                    </a:lnTo>
                    <a:close/>
                  </a:path>
                  <a:path w="1421129" h="603884">
                    <a:moveTo>
                      <a:pt x="844245" y="357619"/>
                    </a:moveTo>
                    <a:lnTo>
                      <a:pt x="842416" y="356552"/>
                    </a:lnTo>
                    <a:lnTo>
                      <a:pt x="840562" y="354584"/>
                    </a:lnTo>
                    <a:lnTo>
                      <a:pt x="838746" y="354622"/>
                    </a:lnTo>
                    <a:lnTo>
                      <a:pt x="836536" y="354672"/>
                    </a:lnTo>
                    <a:lnTo>
                      <a:pt x="834377" y="356425"/>
                    </a:lnTo>
                    <a:lnTo>
                      <a:pt x="832180" y="357441"/>
                    </a:lnTo>
                    <a:lnTo>
                      <a:pt x="838009" y="361518"/>
                    </a:lnTo>
                    <a:lnTo>
                      <a:pt x="844245" y="357619"/>
                    </a:lnTo>
                    <a:close/>
                  </a:path>
                  <a:path w="1421129" h="603884">
                    <a:moveTo>
                      <a:pt x="873760" y="597255"/>
                    </a:moveTo>
                    <a:lnTo>
                      <a:pt x="872959" y="595477"/>
                    </a:lnTo>
                    <a:lnTo>
                      <a:pt x="872528" y="594296"/>
                    </a:lnTo>
                    <a:lnTo>
                      <a:pt x="870534" y="597065"/>
                    </a:lnTo>
                    <a:lnTo>
                      <a:pt x="873760" y="597255"/>
                    </a:lnTo>
                    <a:close/>
                  </a:path>
                  <a:path w="1421129" h="603884">
                    <a:moveTo>
                      <a:pt x="878027" y="378752"/>
                    </a:moveTo>
                    <a:lnTo>
                      <a:pt x="877658" y="377672"/>
                    </a:lnTo>
                    <a:lnTo>
                      <a:pt x="876731" y="374891"/>
                    </a:lnTo>
                    <a:lnTo>
                      <a:pt x="874864" y="372440"/>
                    </a:lnTo>
                    <a:lnTo>
                      <a:pt x="873379" y="369849"/>
                    </a:lnTo>
                    <a:lnTo>
                      <a:pt x="869594" y="374218"/>
                    </a:lnTo>
                    <a:lnTo>
                      <a:pt x="875449" y="381990"/>
                    </a:lnTo>
                    <a:lnTo>
                      <a:pt x="876249" y="380530"/>
                    </a:lnTo>
                    <a:lnTo>
                      <a:pt x="878027" y="378752"/>
                    </a:lnTo>
                    <a:close/>
                  </a:path>
                  <a:path w="1421129" h="603884">
                    <a:moveTo>
                      <a:pt x="882370" y="395401"/>
                    </a:moveTo>
                    <a:lnTo>
                      <a:pt x="876884" y="386715"/>
                    </a:lnTo>
                    <a:lnTo>
                      <a:pt x="875969" y="387845"/>
                    </a:lnTo>
                    <a:lnTo>
                      <a:pt x="874052" y="389356"/>
                    </a:lnTo>
                    <a:lnTo>
                      <a:pt x="875411" y="393103"/>
                    </a:lnTo>
                    <a:lnTo>
                      <a:pt x="877150" y="395935"/>
                    </a:lnTo>
                    <a:lnTo>
                      <a:pt x="878662" y="398843"/>
                    </a:lnTo>
                    <a:lnTo>
                      <a:pt x="882370" y="395401"/>
                    </a:lnTo>
                    <a:close/>
                  </a:path>
                  <a:path w="1421129" h="603884">
                    <a:moveTo>
                      <a:pt x="902690" y="190919"/>
                    </a:moveTo>
                    <a:lnTo>
                      <a:pt x="899769" y="188556"/>
                    </a:lnTo>
                    <a:lnTo>
                      <a:pt x="898537" y="187591"/>
                    </a:lnTo>
                    <a:lnTo>
                      <a:pt x="897191" y="190055"/>
                    </a:lnTo>
                    <a:lnTo>
                      <a:pt x="895350" y="192417"/>
                    </a:lnTo>
                    <a:lnTo>
                      <a:pt x="894435" y="196329"/>
                    </a:lnTo>
                    <a:lnTo>
                      <a:pt x="896454" y="198145"/>
                    </a:lnTo>
                    <a:lnTo>
                      <a:pt x="897432" y="199707"/>
                    </a:lnTo>
                    <a:lnTo>
                      <a:pt x="902690" y="190919"/>
                    </a:lnTo>
                    <a:close/>
                  </a:path>
                  <a:path w="1421129" h="603884">
                    <a:moveTo>
                      <a:pt x="918133" y="447154"/>
                    </a:moveTo>
                    <a:lnTo>
                      <a:pt x="915733" y="445528"/>
                    </a:lnTo>
                    <a:lnTo>
                      <a:pt x="913384" y="443534"/>
                    </a:lnTo>
                    <a:lnTo>
                      <a:pt x="910590" y="446074"/>
                    </a:lnTo>
                    <a:lnTo>
                      <a:pt x="908380" y="448703"/>
                    </a:lnTo>
                    <a:lnTo>
                      <a:pt x="906208" y="451675"/>
                    </a:lnTo>
                    <a:lnTo>
                      <a:pt x="908875" y="454482"/>
                    </a:lnTo>
                    <a:lnTo>
                      <a:pt x="909015" y="454380"/>
                    </a:lnTo>
                    <a:lnTo>
                      <a:pt x="911847" y="452386"/>
                    </a:lnTo>
                    <a:lnTo>
                      <a:pt x="914501" y="450151"/>
                    </a:lnTo>
                    <a:lnTo>
                      <a:pt x="918133" y="447154"/>
                    </a:lnTo>
                    <a:close/>
                  </a:path>
                  <a:path w="1421129" h="603884">
                    <a:moveTo>
                      <a:pt x="923302" y="322021"/>
                    </a:moveTo>
                    <a:lnTo>
                      <a:pt x="917714" y="318414"/>
                    </a:lnTo>
                    <a:lnTo>
                      <a:pt x="917473" y="318630"/>
                    </a:lnTo>
                    <a:lnTo>
                      <a:pt x="912101" y="325526"/>
                    </a:lnTo>
                    <a:lnTo>
                      <a:pt x="914463" y="325564"/>
                    </a:lnTo>
                    <a:lnTo>
                      <a:pt x="916952" y="326034"/>
                    </a:lnTo>
                    <a:lnTo>
                      <a:pt x="920737" y="325056"/>
                    </a:lnTo>
                    <a:lnTo>
                      <a:pt x="921931" y="323215"/>
                    </a:lnTo>
                    <a:lnTo>
                      <a:pt x="923302" y="322021"/>
                    </a:lnTo>
                    <a:close/>
                  </a:path>
                  <a:path w="1421129" h="603884">
                    <a:moveTo>
                      <a:pt x="923366" y="196545"/>
                    </a:moveTo>
                    <a:lnTo>
                      <a:pt x="920445" y="194665"/>
                    </a:lnTo>
                    <a:lnTo>
                      <a:pt x="917613" y="192582"/>
                    </a:lnTo>
                    <a:lnTo>
                      <a:pt x="913815" y="190728"/>
                    </a:lnTo>
                    <a:lnTo>
                      <a:pt x="912139" y="192366"/>
                    </a:lnTo>
                    <a:lnTo>
                      <a:pt x="909688" y="193840"/>
                    </a:lnTo>
                    <a:lnTo>
                      <a:pt x="914006" y="196278"/>
                    </a:lnTo>
                    <a:lnTo>
                      <a:pt x="917130" y="198196"/>
                    </a:lnTo>
                    <a:lnTo>
                      <a:pt x="920457" y="199656"/>
                    </a:lnTo>
                    <a:lnTo>
                      <a:pt x="920902" y="199834"/>
                    </a:lnTo>
                    <a:lnTo>
                      <a:pt x="922375" y="197624"/>
                    </a:lnTo>
                    <a:lnTo>
                      <a:pt x="923366" y="196545"/>
                    </a:lnTo>
                    <a:close/>
                  </a:path>
                  <a:path w="1421129" h="603884">
                    <a:moveTo>
                      <a:pt x="925385" y="598766"/>
                    </a:moveTo>
                    <a:lnTo>
                      <a:pt x="924953" y="598182"/>
                    </a:lnTo>
                    <a:lnTo>
                      <a:pt x="924585" y="597738"/>
                    </a:lnTo>
                    <a:lnTo>
                      <a:pt x="924458" y="597801"/>
                    </a:lnTo>
                    <a:lnTo>
                      <a:pt x="923836" y="598093"/>
                    </a:lnTo>
                    <a:lnTo>
                      <a:pt x="923277" y="598487"/>
                    </a:lnTo>
                    <a:lnTo>
                      <a:pt x="922667" y="598805"/>
                    </a:lnTo>
                    <a:lnTo>
                      <a:pt x="923556" y="598805"/>
                    </a:lnTo>
                    <a:lnTo>
                      <a:pt x="924483" y="598779"/>
                    </a:lnTo>
                    <a:lnTo>
                      <a:pt x="925385" y="598766"/>
                    </a:lnTo>
                    <a:close/>
                  </a:path>
                  <a:path w="1421129" h="603884">
                    <a:moveTo>
                      <a:pt x="950302" y="321779"/>
                    </a:moveTo>
                    <a:lnTo>
                      <a:pt x="949413" y="320878"/>
                    </a:lnTo>
                    <a:lnTo>
                      <a:pt x="948067" y="319062"/>
                    </a:lnTo>
                    <a:lnTo>
                      <a:pt x="944448" y="320903"/>
                    </a:lnTo>
                    <a:lnTo>
                      <a:pt x="941362" y="322910"/>
                    </a:lnTo>
                    <a:lnTo>
                      <a:pt x="938212" y="324815"/>
                    </a:lnTo>
                    <a:lnTo>
                      <a:pt x="941197" y="329298"/>
                    </a:lnTo>
                    <a:lnTo>
                      <a:pt x="950302" y="321779"/>
                    </a:lnTo>
                    <a:close/>
                  </a:path>
                  <a:path w="1421129" h="603884">
                    <a:moveTo>
                      <a:pt x="977277" y="394703"/>
                    </a:moveTo>
                    <a:lnTo>
                      <a:pt x="974686" y="393179"/>
                    </a:lnTo>
                    <a:lnTo>
                      <a:pt x="972642" y="391566"/>
                    </a:lnTo>
                    <a:lnTo>
                      <a:pt x="972312" y="391871"/>
                    </a:lnTo>
                    <a:lnTo>
                      <a:pt x="969759" y="394182"/>
                    </a:lnTo>
                    <a:lnTo>
                      <a:pt x="967473" y="396836"/>
                    </a:lnTo>
                    <a:lnTo>
                      <a:pt x="965187" y="399707"/>
                    </a:lnTo>
                    <a:lnTo>
                      <a:pt x="967460" y="402170"/>
                    </a:lnTo>
                    <a:lnTo>
                      <a:pt x="970584" y="399999"/>
                    </a:lnTo>
                    <a:lnTo>
                      <a:pt x="973442" y="397700"/>
                    </a:lnTo>
                    <a:lnTo>
                      <a:pt x="977277" y="394703"/>
                    </a:lnTo>
                    <a:close/>
                  </a:path>
                  <a:path w="1421129" h="603884">
                    <a:moveTo>
                      <a:pt x="982726" y="595477"/>
                    </a:moveTo>
                    <a:lnTo>
                      <a:pt x="978369" y="592912"/>
                    </a:lnTo>
                    <a:lnTo>
                      <a:pt x="975575" y="590931"/>
                    </a:lnTo>
                    <a:lnTo>
                      <a:pt x="972502" y="589622"/>
                    </a:lnTo>
                    <a:lnTo>
                      <a:pt x="971600" y="589241"/>
                    </a:lnTo>
                    <a:lnTo>
                      <a:pt x="969911" y="590689"/>
                    </a:lnTo>
                    <a:lnTo>
                      <a:pt x="968578" y="591286"/>
                    </a:lnTo>
                    <a:lnTo>
                      <a:pt x="971130" y="593382"/>
                    </a:lnTo>
                    <a:lnTo>
                      <a:pt x="973607" y="595591"/>
                    </a:lnTo>
                    <a:lnTo>
                      <a:pt x="976337" y="597395"/>
                    </a:lnTo>
                    <a:lnTo>
                      <a:pt x="979030" y="597281"/>
                    </a:lnTo>
                    <a:lnTo>
                      <a:pt x="979982" y="596811"/>
                    </a:lnTo>
                    <a:lnTo>
                      <a:pt x="981189" y="596125"/>
                    </a:lnTo>
                    <a:lnTo>
                      <a:pt x="982726" y="595477"/>
                    </a:lnTo>
                    <a:close/>
                  </a:path>
                  <a:path w="1421129" h="603884">
                    <a:moveTo>
                      <a:pt x="993559" y="420027"/>
                    </a:moveTo>
                    <a:lnTo>
                      <a:pt x="993203" y="419531"/>
                    </a:lnTo>
                    <a:lnTo>
                      <a:pt x="989939" y="418363"/>
                    </a:lnTo>
                    <a:lnTo>
                      <a:pt x="986764" y="410794"/>
                    </a:lnTo>
                    <a:lnTo>
                      <a:pt x="983500" y="419125"/>
                    </a:lnTo>
                    <a:lnTo>
                      <a:pt x="982840" y="420789"/>
                    </a:lnTo>
                    <a:lnTo>
                      <a:pt x="984796" y="423494"/>
                    </a:lnTo>
                    <a:lnTo>
                      <a:pt x="985532" y="425691"/>
                    </a:lnTo>
                    <a:lnTo>
                      <a:pt x="993559" y="420027"/>
                    </a:lnTo>
                    <a:close/>
                  </a:path>
                  <a:path w="1421129" h="603884">
                    <a:moveTo>
                      <a:pt x="1017638" y="304787"/>
                    </a:moveTo>
                    <a:lnTo>
                      <a:pt x="1014780" y="302844"/>
                    </a:lnTo>
                    <a:lnTo>
                      <a:pt x="1012012" y="300723"/>
                    </a:lnTo>
                    <a:lnTo>
                      <a:pt x="1008418" y="298818"/>
                    </a:lnTo>
                    <a:lnTo>
                      <a:pt x="1006729" y="300672"/>
                    </a:lnTo>
                    <a:lnTo>
                      <a:pt x="1005560" y="301523"/>
                    </a:lnTo>
                    <a:lnTo>
                      <a:pt x="1014679" y="308571"/>
                    </a:lnTo>
                    <a:lnTo>
                      <a:pt x="1017638" y="304787"/>
                    </a:lnTo>
                    <a:close/>
                  </a:path>
                  <a:path w="1421129" h="603884">
                    <a:moveTo>
                      <a:pt x="1045159" y="309206"/>
                    </a:moveTo>
                    <a:lnTo>
                      <a:pt x="1042822" y="305193"/>
                    </a:lnTo>
                    <a:lnTo>
                      <a:pt x="1037069" y="299021"/>
                    </a:lnTo>
                    <a:lnTo>
                      <a:pt x="1036078" y="300355"/>
                    </a:lnTo>
                    <a:lnTo>
                      <a:pt x="1033995" y="302056"/>
                    </a:lnTo>
                    <a:lnTo>
                      <a:pt x="1034300" y="302958"/>
                    </a:lnTo>
                    <a:lnTo>
                      <a:pt x="1035265" y="305790"/>
                    </a:lnTo>
                    <a:lnTo>
                      <a:pt x="1036662" y="308838"/>
                    </a:lnTo>
                    <a:lnTo>
                      <a:pt x="1039774" y="311569"/>
                    </a:lnTo>
                    <a:lnTo>
                      <a:pt x="1042974" y="309791"/>
                    </a:lnTo>
                    <a:lnTo>
                      <a:pt x="1045159" y="309206"/>
                    </a:lnTo>
                    <a:close/>
                  </a:path>
                  <a:path w="1421129" h="603884">
                    <a:moveTo>
                      <a:pt x="1056652" y="494372"/>
                    </a:moveTo>
                    <a:lnTo>
                      <a:pt x="1054912" y="489813"/>
                    </a:lnTo>
                    <a:lnTo>
                      <a:pt x="1056487" y="483336"/>
                    </a:lnTo>
                    <a:lnTo>
                      <a:pt x="1049020" y="483882"/>
                    </a:lnTo>
                    <a:lnTo>
                      <a:pt x="1048829" y="484022"/>
                    </a:lnTo>
                    <a:lnTo>
                      <a:pt x="1049489" y="487578"/>
                    </a:lnTo>
                    <a:lnTo>
                      <a:pt x="1049985" y="491172"/>
                    </a:lnTo>
                    <a:lnTo>
                      <a:pt x="1051229" y="495554"/>
                    </a:lnTo>
                    <a:lnTo>
                      <a:pt x="1053134" y="496709"/>
                    </a:lnTo>
                    <a:lnTo>
                      <a:pt x="1054061" y="496544"/>
                    </a:lnTo>
                    <a:lnTo>
                      <a:pt x="1055039" y="496354"/>
                    </a:lnTo>
                    <a:lnTo>
                      <a:pt x="1056652" y="494372"/>
                    </a:lnTo>
                    <a:close/>
                  </a:path>
                  <a:path w="1421129" h="603884">
                    <a:moveTo>
                      <a:pt x="1058913" y="17157"/>
                    </a:moveTo>
                    <a:lnTo>
                      <a:pt x="1056779" y="17106"/>
                    </a:lnTo>
                    <a:lnTo>
                      <a:pt x="1055725" y="17094"/>
                    </a:lnTo>
                    <a:lnTo>
                      <a:pt x="1055865" y="17233"/>
                    </a:lnTo>
                    <a:lnTo>
                      <a:pt x="1056246" y="17589"/>
                    </a:lnTo>
                    <a:lnTo>
                      <a:pt x="1056805" y="17792"/>
                    </a:lnTo>
                    <a:lnTo>
                      <a:pt x="1057275" y="18072"/>
                    </a:lnTo>
                    <a:lnTo>
                      <a:pt x="1057871" y="17792"/>
                    </a:lnTo>
                    <a:lnTo>
                      <a:pt x="1058379" y="17475"/>
                    </a:lnTo>
                    <a:lnTo>
                      <a:pt x="1058913" y="17157"/>
                    </a:lnTo>
                    <a:close/>
                  </a:path>
                  <a:path w="1421129" h="603884">
                    <a:moveTo>
                      <a:pt x="1063091" y="561708"/>
                    </a:moveTo>
                    <a:lnTo>
                      <a:pt x="1057262" y="557009"/>
                    </a:lnTo>
                    <a:lnTo>
                      <a:pt x="1051013" y="561809"/>
                    </a:lnTo>
                    <a:lnTo>
                      <a:pt x="1053033" y="562711"/>
                    </a:lnTo>
                    <a:lnTo>
                      <a:pt x="1055052" y="564337"/>
                    </a:lnTo>
                    <a:lnTo>
                      <a:pt x="1057059" y="564311"/>
                    </a:lnTo>
                    <a:lnTo>
                      <a:pt x="1059078" y="564311"/>
                    </a:lnTo>
                    <a:lnTo>
                      <a:pt x="1061072" y="562648"/>
                    </a:lnTo>
                    <a:lnTo>
                      <a:pt x="1063091" y="561708"/>
                    </a:lnTo>
                    <a:close/>
                  </a:path>
                  <a:path w="1421129" h="603884">
                    <a:moveTo>
                      <a:pt x="1074991" y="523328"/>
                    </a:moveTo>
                    <a:lnTo>
                      <a:pt x="1072375" y="521220"/>
                    </a:lnTo>
                    <a:lnTo>
                      <a:pt x="1069835" y="517664"/>
                    </a:lnTo>
                    <a:lnTo>
                      <a:pt x="1068070" y="522224"/>
                    </a:lnTo>
                    <a:lnTo>
                      <a:pt x="1066711" y="524789"/>
                    </a:lnTo>
                    <a:lnTo>
                      <a:pt x="1066139" y="528294"/>
                    </a:lnTo>
                    <a:lnTo>
                      <a:pt x="1069530" y="530593"/>
                    </a:lnTo>
                    <a:lnTo>
                      <a:pt x="1069886" y="530326"/>
                    </a:lnTo>
                    <a:lnTo>
                      <a:pt x="1074280" y="526961"/>
                    </a:lnTo>
                    <a:lnTo>
                      <a:pt x="1074991" y="523328"/>
                    </a:lnTo>
                    <a:close/>
                  </a:path>
                  <a:path w="1421129" h="603884">
                    <a:moveTo>
                      <a:pt x="1078572" y="492429"/>
                    </a:moveTo>
                    <a:lnTo>
                      <a:pt x="1075740" y="489559"/>
                    </a:lnTo>
                    <a:lnTo>
                      <a:pt x="1072984" y="491820"/>
                    </a:lnTo>
                    <a:lnTo>
                      <a:pt x="1070343" y="494093"/>
                    </a:lnTo>
                    <a:lnTo>
                      <a:pt x="1067739" y="497128"/>
                    </a:lnTo>
                    <a:lnTo>
                      <a:pt x="1069162" y="499148"/>
                    </a:lnTo>
                    <a:lnTo>
                      <a:pt x="1070406" y="501815"/>
                    </a:lnTo>
                    <a:lnTo>
                      <a:pt x="1073670" y="498182"/>
                    </a:lnTo>
                    <a:lnTo>
                      <a:pt x="1076198" y="495490"/>
                    </a:lnTo>
                    <a:lnTo>
                      <a:pt x="1078572" y="492429"/>
                    </a:lnTo>
                    <a:close/>
                  </a:path>
                  <a:path w="1421129" h="603884">
                    <a:moveTo>
                      <a:pt x="1090917" y="156222"/>
                    </a:moveTo>
                    <a:lnTo>
                      <a:pt x="1088034" y="152857"/>
                    </a:lnTo>
                    <a:lnTo>
                      <a:pt x="1085469" y="149809"/>
                    </a:lnTo>
                    <a:lnTo>
                      <a:pt x="1082687" y="146888"/>
                    </a:lnTo>
                    <a:lnTo>
                      <a:pt x="1079652" y="149466"/>
                    </a:lnTo>
                    <a:lnTo>
                      <a:pt x="1082217" y="152844"/>
                    </a:lnTo>
                    <a:lnTo>
                      <a:pt x="1087577" y="159143"/>
                    </a:lnTo>
                    <a:lnTo>
                      <a:pt x="1088504" y="158318"/>
                    </a:lnTo>
                    <a:lnTo>
                      <a:pt x="1090917" y="156222"/>
                    </a:lnTo>
                    <a:close/>
                  </a:path>
                  <a:path w="1421129" h="603884">
                    <a:moveTo>
                      <a:pt x="1093393" y="260908"/>
                    </a:moveTo>
                    <a:lnTo>
                      <a:pt x="1090612" y="258406"/>
                    </a:lnTo>
                    <a:lnTo>
                      <a:pt x="1082548" y="269570"/>
                    </a:lnTo>
                    <a:lnTo>
                      <a:pt x="1093393" y="260908"/>
                    </a:lnTo>
                    <a:close/>
                  </a:path>
                  <a:path w="1421129" h="603884">
                    <a:moveTo>
                      <a:pt x="1095184" y="311708"/>
                    </a:moveTo>
                    <a:lnTo>
                      <a:pt x="1093254" y="310172"/>
                    </a:lnTo>
                    <a:lnTo>
                      <a:pt x="1092327" y="309054"/>
                    </a:lnTo>
                    <a:lnTo>
                      <a:pt x="1090358" y="311886"/>
                    </a:lnTo>
                    <a:lnTo>
                      <a:pt x="1088174" y="314579"/>
                    </a:lnTo>
                    <a:lnTo>
                      <a:pt x="1086167" y="318389"/>
                    </a:lnTo>
                    <a:lnTo>
                      <a:pt x="1087564" y="320167"/>
                    </a:lnTo>
                    <a:lnTo>
                      <a:pt x="1088885" y="323354"/>
                    </a:lnTo>
                    <a:lnTo>
                      <a:pt x="1091514" y="318706"/>
                    </a:lnTo>
                    <a:lnTo>
                      <a:pt x="1093482" y="315607"/>
                    </a:lnTo>
                    <a:lnTo>
                      <a:pt x="1094943" y="312280"/>
                    </a:lnTo>
                    <a:lnTo>
                      <a:pt x="1095184" y="311708"/>
                    </a:lnTo>
                    <a:close/>
                  </a:path>
                  <a:path w="1421129" h="603884">
                    <a:moveTo>
                      <a:pt x="1096733" y="558228"/>
                    </a:moveTo>
                    <a:lnTo>
                      <a:pt x="1095375" y="557301"/>
                    </a:lnTo>
                    <a:lnTo>
                      <a:pt x="1093711" y="555332"/>
                    </a:lnTo>
                    <a:lnTo>
                      <a:pt x="1089914" y="556514"/>
                    </a:lnTo>
                    <a:lnTo>
                      <a:pt x="1087348" y="558304"/>
                    </a:lnTo>
                    <a:lnTo>
                      <a:pt x="1084681" y="559739"/>
                    </a:lnTo>
                    <a:lnTo>
                      <a:pt x="1088478" y="563918"/>
                    </a:lnTo>
                    <a:lnTo>
                      <a:pt x="1096733" y="558228"/>
                    </a:lnTo>
                    <a:close/>
                  </a:path>
                  <a:path w="1421129" h="603884">
                    <a:moveTo>
                      <a:pt x="1105204" y="382778"/>
                    </a:moveTo>
                    <a:lnTo>
                      <a:pt x="1103147" y="381279"/>
                    </a:lnTo>
                    <a:lnTo>
                      <a:pt x="1101204" y="379539"/>
                    </a:lnTo>
                    <a:lnTo>
                      <a:pt x="1098105" y="378015"/>
                    </a:lnTo>
                    <a:lnTo>
                      <a:pt x="1095438" y="379272"/>
                    </a:lnTo>
                    <a:lnTo>
                      <a:pt x="1096073" y="382181"/>
                    </a:lnTo>
                    <a:lnTo>
                      <a:pt x="1096899" y="384949"/>
                    </a:lnTo>
                    <a:lnTo>
                      <a:pt x="1097699" y="387718"/>
                    </a:lnTo>
                    <a:lnTo>
                      <a:pt x="1105204" y="382778"/>
                    </a:lnTo>
                    <a:close/>
                  </a:path>
                  <a:path w="1421129" h="603884">
                    <a:moveTo>
                      <a:pt x="1112723" y="500316"/>
                    </a:moveTo>
                    <a:lnTo>
                      <a:pt x="1110373" y="498436"/>
                    </a:lnTo>
                    <a:lnTo>
                      <a:pt x="1109103" y="496608"/>
                    </a:lnTo>
                    <a:lnTo>
                      <a:pt x="1104785" y="502462"/>
                    </a:lnTo>
                    <a:lnTo>
                      <a:pt x="1109065" y="508381"/>
                    </a:lnTo>
                    <a:lnTo>
                      <a:pt x="1110335" y="506272"/>
                    </a:lnTo>
                    <a:lnTo>
                      <a:pt x="1112481" y="504228"/>
                    </a:lnTo>
                    <a:lnTo>
                      <a:pt x="1112723" y="500316"/>
                    </a:lnTo>
                    <a:close/>
                  </a:path>
                  <a:path w="1421129" h="603884">
                    <a:moveTo>
                      <a:pt x="1134872" y="185115"/>
                    </a:moveTo>
                    <a:lnTo>
                      <a:pt x="1133881" y="179311"/>
                    </a:lnTo>
                    <a:lnTo>
                      <a:pt x="1131239" y="181038"/>
                    </a:lnTo>
                    <a:lnTo>
                      <a:pt x="1128420" y="182549"/>
                    </a:lnTo>
                    <a:lnTo>
                      <a:pt x="1125397" y="185280"/>
                    </a:lnTo>
                    <a:lnTo>
                      <a:pt x="1126083" y="187502"/>
                    </a:lnTo>
                    <a:lnTo>
                      <a:pt x="1126121" y="189001"/>
                    </a:lnTo>
                    <a:lnTo>
                      <a:pt x="1128026" y="188341"/>
                    </a:lnTo>
                    <a:lnTo>
                      <a:pt x="1129944" y="187744"/>
                    </a:lnTo>
                    <a:lnTo>
                      <a:pt x="1131798" y="186969"/>
                    </a:lnTo>
                    <a:lnTo>
                      <a:pt x="1132827" y="186563"/>
                    </a:lnTo>
                    <a:lnTo>
                      <a:pt x="1133729" y="185851"/>
                    </a:lnTo>
                    <a:lnTo>
                      <a:pt x="1134681" y="185293"/>
                    </a:lnTo>
                    <a:lnTo>
                      <a:pt x="1134872" y="185115"/>
                    </a:lnTo>
                    <a:close/>
                  </a:path>
                  <a:path w="1421129" h="603884">
                    <a:moveTo>
                      <a:pt x="1139367" y="303034"/>
                    </a:moveTo>
                    <a:lnTo>
                      <a:pt x="1136091" y="301739"/>
                    </a:lnTo>
                    <a:lnTo>
                      <a:pt x="1134186" y="300342"/>
                    </a:lnTo>
                    <a:lnTo>
                      <a:pt x="1133475" y="300812"/>
                    </a:lnTo>
                    <a:lnTo>
                      <a:pt x="1130503" y="302704"/>
                    </a:lnTo>
                    <a:lnTo>
                      <a:pt x="1127887" y="305155"/>
                    </a:lnTo>
                    <a:lnTo>
                      <a:pt x="1125143" y="307390"/>
                    </a:lnTo>
                    <a:lnTo>
                      <a:pt x="1126477" y="307987"/>
                    </a:lnTo>
                    <a:lnTo>
                      <a:pt x="1128179" y="309435"/>
                    </a:lnTo>
                    <a:lnTo>
                      <a:pt x="1132166" y="307682"/>
                    </a:lnTo>
                    <a:lnTo>
                      <a:pt x="1134948" y="305689"/>
                    </a:lnTo>
                    <a:lnTo>
                      <a:pt x="1139367" y="303034"/>
                    </a:lnTo>
                    <a:close/>
                  </a:path>
                  <a:path w="1421129" h="603884">
                    <a:moveTo>
                      <a:pt x="1176743" y="66751"/>
                    </a:moveTo>
                    <a:lnTo>
                      <a:pt x="1174508" y="64744"/>
                    </a:lnTo>
                    <a:lnTo>
                      <a:pt x="1173340" y="62839"/>
                    </a:lnTo>
                    <a:lnTo>
                      <a:pt x="1168768" y="68211"/>
                    </a:lnTo>
                    <a:lnTo>
                      <a:pt x="1172781" y="74612"/>
                    </a:lnTo>
                    <a:lnTo>
                      <a:pt x="1174140" y="72593"/>
                    </a:lnTo>
                    <a:lnTo>
                      <a:pt x="1176388" y="70650"/>
                    </a:lnTo>
                    <a:lnTo>
                      <a:pt x="1176743" y="66751"/>
                    </a:lnTo>
                    <a:close/>
                  </a:path>
                  <a:path w="1421129" h="603884">
                    <a:moveTo>
                      <a:pt x="1211694" y="577761"/>
                    </a:moveTo>
                    <a:lnTo>
                      <a:pt x="1208112" y="573887"/>
                    </a:lnTo>
                    <a:lnTo>
                      <a:pt x="1206652" y="572338"/>
                    </a:lnTo>
                    <a:lnTo>
                      <a:pt x="1205687" y="574357"/>
                    </a:lnTo>
                    <a:lnTo>
                      <a:pt x="1203921" y="576389"/>
                    </a:lnTo>
                    <a:lnTo>
                      <a:pt x="1203947" y="578396"/>
                    </a:lnTo>
                    <a:lnTo>
                      <a:pt x="1203960" y="580415"/>
                    </a:lnTo>
                    <a:lnTo>
                      <a:pt x="1205750" y="582434"/>
                    </a:lnTo>
                    <a:lnTo>
                      <a:pt x="1206766" y="584428"/>
                    </a:lnTo>
                    <a:lnTo>
                      <a:pt x="1211694" y="577761"/>
                    </a:lnTo>
                    <a:close/>
                  </a:path>
                  <a:path w="1421129" h="603884">
                    <a:moveTo>
                      <a:pt x="1212862" y="457835"/>
                    </a:moveTo>
                    <a:lnTo>
                      <a:pt x="1212799" y="455536"/>
                    </a:lnTo>
                    <a:lnTo>
                      <a:pt x="1209624" y="453453"/>
                    </a:lnTo>
                    <a:lnTo>
                      <a:pt x="1206842" y="451700"/>
                    </a:lnTo>
                    <a:lnTo>
                      <a:pt x="1203325" y="450659"/>
                    </a:lnTo>
                    <a:lnTo>
                      <a:pt x="1201559" y="454787"/>
                    </a:lnTo>
                    <a:lnTo>
                      <a:pt x="1200391" y="456920"/>
                    </a:lnTo>
                    <a:lnTo>
                      <a:pt x="1203020" y="457733"/>
                    </a:lnTo>
                    <a:lnTo>
                      <a:pt x="1205585" y="458774"/>
                    </a:lnTo>
                    <a:lnTo>
                      <a:pt x="1209573" y="459409"/>
                    </a:lnTo>
                    <a:lnTo>
                      <a:pt x="1211211" y="458787"/>
                    </a:lnTo>
                    <a:lnTo>
                      <a:pt x="1212862" y="457835"/>
                    </a:lnTo>
                    <a:close/>
                  </a:path>
                  <a:path w="1421129" h="603884">
                    <a:moveTo>
                      <a:pt x="1231392" y="198221"/>
                    </a:moveTo>
                    <a:lnTo>
                      <a:pt x="1231150" y="196926"/>
                    </a:lnTo>
                    <a:lnTo>
                      <a:pt x="1230604" y="194094"/>
                    </a:lnTo>
                    <a:lnTo>
                      <a:pt x="1229131" y="191439"/>
                    </a:lnTo>
                    <a:lnTo>
                      <a:pt x="1228039" y="188709"/>
                    </a:lnTo>
                    <a:lnTo>
                      <a:pt x="1225511" y="188976"/>
                    </a:lnTo>
                    <a:lnTo>
                      <a:pt x="1225194" y="190817"/>
                    </a:lnTo>
                    <a:lnTo>
                      <a:pt x="1224178" y="192913"/>
                    </a:lnTo>
                    <a:lnTo>
                      <a:pt x="1225638" y="196951"/>
                    </a:lnTo>
                    <a:lnTo>
                      <a:pt x="1227569" y="199085"/>
                    </a:lnTo>
                    <a:lnTo>
                      <a:pt x="1229067" y="201371"/>
                    </a:lnTo>
                    <a:lnTo>
                      <a:pt x="1229817" y="199885"/>
                    </a:lnTo>
                    <a:lnTo>
                      <a:pt x="1231392" y="198221"/>
                    </a:lnTo>
                    <a:close/>
                  </a:path>
                  <a:path w="1421129" h="603884">
                    <a:moveTo>
                      <a:pt x="1234846" y="210172"/>
                    </a:moveTo>
                    <a:lnTo>
                      <a:pt x="1231036" y="206667"/>
                    </a:lnTo>
                    <a:lnTo>
                      <a:pt x="1222794" y="212471"/>
                    </a:lnTo>
                    <a:lnTo>
                      <a:pt x="1224254" y="213347"/>
                    </a:lnTo>
                    <a:lnTo>
                      <a:pt x="1226121" y="215277"/>
                    </a:lnTo>
                    <a:lnTo>
                      <a:pt x="1227086" y="214909"/>
                    </a:lnTo>
                    <a:lnTo>
                      <a:pt x="1229868" y="213817"/>
                    </a:lnTo>
                    <a:lnTo>
                      <a:pt x="1232281" y="211810"/>
                    </a:lnTo>
                    <a:lnTo>
                      <a:pt x="1234846" y="210172"/>
                    </a:lnTo>
                    <a:close/>
                  </a:path>
                  <a:path w="1421129" h="603884">
                    <a:moveTo>
                      <a:pt x="1247368" y="83312"/>
                    </a:moveTo>
                    <a:lnTo>
                      <a:pt x="1243368" y="81940"/>
                    </a:lnTo>
                    <a:lnTo>
                      <a:pt x="1240815" y="80213"/>
                    </a:lnTo>
                    <a:lnTo>
                      <a:pt x="1239799" y="80873"/>
                    </a:lnTo>
                    <a:lnTo>
                      <a:pt x="1237589" y="82334"/>
                    </a:lnTo>
                    <a:lnTo>
                      <a:pt x="1236091" y="84950"/>
                    </a:lnTo>
                    <a:lnTo>
                      <a:pt x="1234490" y="87376"/>
                    </a:lnTo>
                    <a:lnTo>
                      <a:pt x="1237221" y="90068"/>
                    </a:lnTo>
                    <a:lnTo>
                      <a:pt x="1240485" y="88379"/>
                    </a:lnTo>
                    <a:lnTo>
                      <a:pt x="1242961" y="86398"/>
                    </a:lnTo>
                    <a:lnTo>
                      <a:pt x="1247368" y="83312"/>
                    </a:lnTo>
                    <a:close/>
                  </a:path>
                  <a:path w="1421129" h="603884">
                    <a:moveTo>
                      <a:pt x="1252194" y="159004"/>
                    </a:moveTo>
                    <a:lnTo>
                      <a:pt x="1251966" y="156832"/>
                    </a:lnTo>
                    <a:lnTo>
                      <a:pt x="1250340" y="156413"/>
                    </a:lnTo>
                    <a:lnTo>
                      <a:pt x="1248486" y="155308"/>
                    </a:lnTo>
                    <a:lnTo>
                      <a:pt x="1247127" y="155740"/>
                    </a:lnTo>
                    <a:lnTo>
                      <a:pt x="1244460" y="156591"/>
                    </a:lnTo>
                    <a:lnTo>
                      <a:pt x="1242060" y="158305"/>
                    </a:lnTo>
                    <a:lnTo>
                      <a:pt x="1239558" y="159651"/>
                    </a:lnTo>
                    <a:lnTo>
                      <a:pt x="1241196" y="160566"/>
                    </a:lnTo>
                    <a:lnTo>
                      <a:pt x="1242987" y="162420"/>
                    </a:lnTo>
                    <a:lnTo>
                      <a:pt x="1247152" y="161772"/>
                    </a:lnTo>
                    <a:lnTo>
                      <a:pt x="1249629" y="160134"/>
                    </a:lnTo>
                    <a:lnTo>
                      <a:pt x="1252194" y="159004"/>
                    </a:lnTo>
                    <a:close/>
                  </a:path>
                  <a:path w="1421129" h="603884">
                    <a:moveTo>
                      <a:pt x="1256741" y="200799"/>
                    </a:moveTo>
                    <a:lnTo>
                      <a:pt x="1255229" y="197027"/>
                    </a:lnTo>
                    <a:lnTo>
                      <a:pt x="1253464" y="193763"/>
                    </a:lnTo>
                    <a:lnTo>
                      <a:pt x="1251254" y="189369"/>
                    </a:lnTo>
                    <a:lnTo>
                      <a:pt x="1249641" y="191604"/>
                    </a:lnTo>
                    <a:lnTo>
                      <a:pt x="1247838" y="193192"/>
                    </a:lnTo>
                    <a:lnTo>
                      <a:pt x="1248130" y="193852"/>
                    </a:lnTo>
                    <a:lnTo>
                      <a:pt x="1249514" y="197053"/>
                    </a:lnTo>
                    <a:lnTo>
                      <a:pt x="1251483" y="199999"/>
                    </a:lnTo>
                    <a:lnTo>
                      <a:pt x="1253236" y="203022"/>
                    </a:lnTo>
                    <a:lnTo>
                      <a:pt x="1254417" y="202145"/>
                    </a:lnTo>
                    <a:lnTo>
                      <a:pt x="1256741" y="200799"/>
                    </a:lnTo>
                    <a:close/>
                  </a:path>
                  <a:path w="1421129" h="603884">
                    <a:moveTo>
                      <a:pt x="1263218" y="506768"/>
                    </a:moveTo>
                    <a:lnTo>
                      <a:pt x="1261046" y="504901"/>
                    </a:lnTo>
                    <a:lnTo>
                      <a:pt x="1259382" y="502920"/>
                    </a:lnTo>
                    <a:lnTo>
                      <a:pt x="1258925" y="503161"/>
                    </a:lnTo>
                    <a:lnTo>
                      <a:pt x="1256220" y="504634"/>
                    </a:lnTo>
                    <a:lnTo>
                      <a:pt x="1253807" y="506615"/>
                    </a:lnTo>
                    <a:lnTo>
                      <a:pt x="1251292" y="508419"/>
                    </a:lnTo>
                    <a:lnTo>
                      <a:pt x="1252169" y="509600"/>
                    </a:lnTo>
                    <a:lnTo>
                      <a:pt x="1253553" y="511924"/>
                    </a:lnTo>
                    <a:lnTo>
                      <a:pt x="1256766" y="510540"/>
                    </a:lnTo>
                    <a:lnTo>
                      <a:pt x="1259484" y="508863"/>
                    </a:lnTo>
                    <a:lnTo>
                      <a:pt x="1263218" y="506768"/>
                    </a:lnTo>
                    <a:close/>
                  </a:path>
                  <a:path w="1421129" h="603884">
                    <a:moveTo>
                      <a:pt x="1273848" y="368439"/>
                    </a:moveTo>
                    <a:lnTo>
                      <a:pt x="1271066" y="366306"/>
                    </a:lnTo>
                    <a:lnTo>
                      <a:pt x="1269631" y="364490"/>
                    </a:lnTo>
                    <a:lnTo>
                      <a:pt x="1268857" y="364718"/>
                    </a:lnTo>
                    <a:lnTo>
                      <a:pt x="1265720" y="365734"/>
                    </a:lnTo>
                    <a:lnTo>
                      <a:pt x="1262761" y="367372"/>
                    </a:lnTo>
                    <a:lnTo>
                      <a:pt x="1259751" y="368795"/>
                    </a:lnTo>
                    <a:lnTo>
                      <a:pt x="1260754" y="369862"/>
                    </a:lnTo>
                    <a:lnTo>
                      <a:pt x="1261922" y="371932"/>
                    </a:lnTo>
                    <a:lnTo>
                      <a:pt x="1265936" y="371233"/>
                    </a:lnTo>
                    <a:lnTo>
                      <a:pt x="1269047" y="369963"/>
                    </a:lnTo>
                    <a:lnTo>
                      <a:pt x="1273848" y="368439"/>
                    </a:lnTo>
                    <a:close/>
                  </a:path>
                  <a:path w="1421129" h="603884">
                    <a:moveTo>
                      <a:pt x="1275118" y="195732"/>
                    </a:moveTo>
                    <a:lnTo>
                      <a:pt x="1273606" y="194094"/>
                    </a:lnTo>
                    <a:lnTo>
                      <a:pt x="1272882" y="192608"/>
                    </a:lnTo>
                    <a:lnTo>
                      <a:pt x="1271371" y="194881"/>
                    </a:lnTo>
                    <a:lnTo>
                      <a:pt x="1269441" y="196989"/>
                    </a:lnTo>
                    <a:lnTo>
                      <a:pt x="1267968" y="201002"/>
                    </a:lnTo>
                    <a:lnTo>
                      <a:pt x="1268933" y="203098"/>
                    </a:lnTo>
                    <a:lnTo>
                      <a:pt x="1269238" y="204939"/>
                    </a:lnTo>
                    <a:lnTo>
                      <a:pt x="1271790" y="205282"/>
                    </a:lnTo>
                    <a:lnTo>
                      <a:pt x="1272882" y="202552"/>
                    </a:lnTo>
                    <a:lnTo>
                      <a:pt x="1274318" y="199872"/>
                    </a:lnTo>
                    <a:lnTo>
                      <a:pt x="1274876" y="197027"/>
                    </a:lnTo>
                    <a:lnTo>
                      <a:pt x="1275118" y="195732"/>
                    </a:lnTo>
                    <a:close/>
                  </a:path>
                  <a:path w="1421129" h="603884">
                    <a:moveTo>
                      <a:pt x="1289685" y="46824"/>
                    </a:moveTo>
                    <a:lnTo>
                      <a:pt x="1286395" y="47396"/>
                    </a:lnTo>
                    <a:lnTo>
                      <a:pt x="1283068" y="47752"/>
                    </a:lnTo>
                    <a:lnTo>
                      <a:pt x="1280058" y="48920"/>
                    </a:lnTo>
                    <a:lnTo>
                      <a:pt x="1279410" y="49174"/>
                    </a:lnTo>
                    <a:lnTo>
                      <a:pt x="1279918" y="52412"/>
                    </a:lnTo>
                    <a:lnTo>
                      <a:pt x="1279893" y="54279"/>
                    </a:lnTo>
                    <a:lnTo>
                      <a:pt x="1282611" y="53911"/>
                    </a:lnTo>
                    <a:lnTo>
                      <a:pt x="1285709" y="54216"/>
                    </a:lnTo>
                    <a:lnTo>
                      <a:pt x="1289227" y="52158"/>
                    </a:lnTo>
                    <a:lnTo>
                      <a:pt x="1289138" y="48933"/>
                    </a:lnTo>
                    <a:lnTo>
                      <a:pt x="1289685" y="46824"/>
                    </a:lnTo>
                    <a:close/>
                  </a:path>
                  <a:path w="1421129" h="603884">
                    <a:moveTo>
                      <a:pt x="1300238" y="93179"/>
                    </a:moveTo>
                    <a:lnTo>
                      <a:pt x="1300149" y="91186"/>
                    </a:lnTo>
                    <a:lnTo>
                      <a:pt x="1298803" y="89636"/>
                    </a:lnTo>
                    <a:lnTo>
                      <a:pt x="1293990" y="88430"/>
                    </a:lnTo>
                    <a:lnTo>
                      <a:pt x="1290116" y="87934"/>
                    </a:lnTo>
                    <a:lnTo>
                      <a:pt x="1286281" y="87287"/>
                    </a:lnTo>
                    <a:lnTo>
                      <a:pt x="1286256" y="83477"/>
                    </a:lnTo>
                    <a:lnTo>
                      <a:pt x="1285328" y="79883"/>
                    </a:lnTo>
                    <a:lnTo>
                      <a:pt x="1280655" y="81800"/>
                    </a:lnTo>
                    <a:lnTo>
                      <a:pt x="1278331" y="82765"/>
                    </a:lnTo>
                    <a:lnTo>
                      <a:pt x="1276908" y="85928"/>
                    </a:lnTo>
                    <a:lnTo>
                      <a:pt x="1275092" y="88099"/>
                    </a:lnTo>
                    <a:lnTo>
                      <a:pt x="1278064" y="88226"/>
                    </a:lnTo>
                    <a:lnTo>
                      <a:pt x="1281023" y="88417"/>
                    </a:lnTo>
                    <a:lnTo>
                      <a:pt x="1284757" y="88404"/>
                    </a:lnTo>
                    <a:lnTo>
                      <a:pt x="1285494" y="87706"/>
                    </a:lnTo>
                    <a:lnTo>
                      <a:pt x="1286230" y="87337"/>
                    </a:lnTo>
                    <a:lnTo>
                      <a:pt x="1287119" y="91859"/>
                    </a:lnTo>
                    <a:lnTo>
                      <a:pt x="1294117" y="96672"/>
                    </a:lnTo>
                    <a:lnTo>
                      <a:pt x="1297940" y="95148"/>
                    </a:lnTo>
                    <a:lnTo>
                      <a:pt x="1298981" y="94729"/>
                    </a:lnTo>
                    <a:lnTo>
                      <a:pt x="1300238" y="93179"/>
                    </a:lnTo>
                    <a:close/>
                  </a:path>
                  <a:path w="1421129" h="603884">
                    <a:moveTo>
                      <a:pt x="1315847" y="99047"/>
                    </a:moveTo>
                    <a:lnTo>
                      <a:pt x="1312481" y="96469"/>
                    </a:lnTo>
                    <a:lnTo>
                      <a:pt x="1310271" y="94640"/>
                    </a:lnTo>
                    <a:lnTo>
                      <a:pt x="1307846" y="93179"/>
                    </a:lnTo>
                    <a:lnTo>
                      <a:pt x="1307655" y="93040"/>
                    </a:lnTo>
                    <a:lnTo>
                      <a:pt x="1304988" y="95732"/>
                    </a:lnTo>
                    <a:lnTo>
                      <a:pt x="1305242" y="96342"/>
                    </a:lnTo>
                    <a:lnTo>
                      <a:pt x="1306347" y="98882"/>
                    </a:lnTo>
                    <a:lnTo>
                      <a:pt x="1308138" y="101142"/>
                    </a:lnTo>
                    <a:lnTo>
                      <a:pt x="1309674" y="103505"/>
                    </a:lnTo>
                    <a:lnTo>
                      <a:pt x="1315847" y="99047"/>
                    </a:lnTo>
                    <a:close/>
                  </a:path>
                  <a:path w="1421129" h="603884">
                    <a:moveTo>
                      <a:pt x="1323238" y="121678"/>
                    </a:moveTo>
                    <a:lnTo>
                      <a:pt x="1323225" y="119430"/>
                    </a:lnTo>
                    <a:lnTo>
                      <a:pt x="1320088" y="118491"/>
                    </a:lnTo>
                    <a:lnTo>
                      <a:pt x="1316964" y="117259"/>
                    </a:lnTo>
                    <a:lnTo>
                      <a:pt x="1312748" y="116573"/>
                    </a:lnTo>
                    <a:lnTo>
                      <a:pt x="1311452" y="118364"/>
                    </a:lnTo>
                    <a:lnTo>
                      <a:pt x="1310297" y="119253"/>
                    </a:lnTo>
                    <a:lnTo>
                      <a:pt x="1313167" y="120853"/>
                    </a:lnTo>
                    <a:lnTo>
                      <a:pt x="1315923" y="122770"/>
                    </a:lnTo>
                    <a:lnTo>
                      <a:pt x="1318983" y="123863"/>
                    </a:lnTo>
                    <a:lnTo>
                      <a:pt x="1320012" y="124231"/>
                    </a:lnTo>
                    <a:lnTo>
                      <a:pt x="1321816" y="122466"/>
                    </a:lnTo>
                    <a:lnTo>
                      <a:pt x="1323238" y="121678"/>
                    </a:lnTo>
                    <a:close/>
                  </a:path>
                  <a:path w="1421129" h="603884">
                    <a:moveTo>
                      <a:pt x="1344168" y="319709"/>
                    </a:moveTo>
                    <a:lnTo>
                      <a:pt x="1341856" y="316712"/>
                    </a:lnTo>
                    <a:lnTo>
                      <a:pt x="1339354" y="314286"/>
                    </a:lnTo>
                    <a:lnTo>
                      <a:pt x="1335811" y="310553"/>
                    </a:lnTo>
                    <a:lnTo>
                      <a:pt x="1334846" y="313740"/>
                    </a:lnTo>
                    <a:lnTo>
                      <a:pt x="1333461" y="316026"/>
                    </a:lnTo>
                    <a:lnTo>
                      <a:pt x="1334046" y="316776"/>
                    </a:lnTo>
                    <a:lnTo>
                      <a:pt x="1335925" y="319214"/>
                    </a:lnTo>
                    <a:lnTo>
                      <a:pt x="1338541" y="321056"/>
                    </a:lnTo>
                    <a:lnTo>
                      <a:pt x="1340866" y="323138"/>
                    </a:lnTo>
                    <a:lnTo>
                      <a:pt x="1341945" y="321856"/>
                    </a:lnTo>
                    <a:lnTo>
                      <a:pt x="1344168" y="319709"/>
                    </a:lnTo>
                    <a:close/>
                  </a:path>
                  <a:path w="1421129" h="603884">
                    <a:moveTo>
                      <a:pt x="1344193" y="218884"/>
                    </a:moveTo>
                    <a:lnTo>
                      <a:pt x="1335582" y="213106"/>
                    </a:lnTo>
                    <a:lnTo>
                      <a:pt x="1333157" y="216458"/>
                    </a:lnTo>
                    <a:lnTo>
                      <a:pt x="1332191" y="217754"/>
                    </a:lnTo>
                    <a:lnTo>
                      <a:pt x="1335062" y="219100"/>
                    </a:lnTo>
                    <a:lnTo>
                      <a:pt x="1337843" y="220700"/>
                    </a:lnTo>
                    <a:lnTo>
                      <a:pt x="1341628" y="221843"/>
                    </a:lnTo>
                    <a:lnTo>
                      <a:pt x="1343063" y="219849"/>
                    </a:lnTo>
                    <a:lnTo>
                      <a:pt x="1344193" y="218884"/>
                    </a:lnTo>
                    <a:close/>
                  </a:path>
                  <a:path w="1421129" h="603884">
                    <a:moveTo>
                      <a:pt x="1351089" y="598766"/>
                    </a:moveTo>
                    <a:lnTo>
                      <a:pt x="1349121" y="597077"/>
                    </a:lnTo>
                    <a:lnTo>
                      <a:pt x="1348181" y="595947"/>
                    </a:lnTo>
                    <a:lnTo>
                      <a:pt x="1346111" y="597954"/>
                    </a:lnTo>
                    <a:lnTo>
                      <a:pt x="1343685" y="599732"/>
                    </a:lnTo>
                    <a:lnTo>
                      <a:pt x="1341945" y="602399"/>
                    </a:lnTo>
                    <a:lnTo>
                      <a:pt x="1342085" y="602983"/>
                    </a:lnTo>
                    <a:lnTo>
                      <a:pt x="1342351" y="603694"/>
                    </a:lnTo>
                    <a:lnTo>
                      <a:pt x="1348092" y="603656"/>
                    </a:lnTo>
                    <a:lnTo>
                      <a:pt x="1349197" y="602094"/>
                    </a:lnTo>
                    <a:lnTo>
                      <a:pt x="1350098" y="600710"/>
                    </a:lnTo>
                    <a:lnTo>
                      <a:pt x="1351089" y="598766"/>
                    </a:lnTo>
                    <a:close/>
                  </a:path>
                  <a:path w="1421129" h="603884">
                    <a:moveTo>
                      <a:pt x="1354010" y="491693"/>
                    </a:moveTo>
                    <a:lnTo>
                      <a:pt x="1352181" y="491045"/>
                    </a:lnTo>
                    <a:lnTo>
                      <a:pt x="1349641" y="489318"/>
                    </a:lnTo>
                    <a:lnTo>
                      <a:pt x="1346174" y="491655"/>
                    </a:lnTo>
                    <a:lnTo>
                      <a:pt x="1342288" y="497014"/>
                    </a:lnTo>
                    <a:lnTo>
                      <a:pt x="1345247" y="500227"/>
                    </a:lnTo>
                    <a:lnTo>
                      <a:pt x="1348130" y="498729"/>
                    </a:lnTo>
                    <a:lnTo>
                      <a:pt x="1350238" y="496798"/>
                    </a:lnTo>
                    <a:lnTo>
                      <a:pt x="1352448" y="495109"/>
                    </a:lnTo>
                    <a:lnTo>
                      <a:pt x="1354010" y="491693"/>
                    </a:lnTo>
                    <a:close/>
                  </a:path>
                  <a:path w="1421129" h="603884">
                    <a:moveTo>
                      <a:pt x="1369466" y="391007"/>
                    </a:moveTo>
                    <a:lnTo>
                      <a:pt x="1363700" y="386435"/>
                    </a:lnTo>
                    <a:lnTo>
                      <a:pt x="1360170" y="383667"/>
                    </a:lnTo>
                    <a:lnTo>
                      <a:pt x="1357426" y="388302"/>
                    </a:lnTo>
                    <a:lnTo>
                      <a:pt x="1360601" y="390169"/>
                    </a:lnTo>
                    <a:lnTo>
                      <a:pt x="1363738" y="392112"/>
                    </a:lnTo>
                    <a:lnTo>
                      <a:pt x="1367332" y="393865"/>
                    </a:lnTo>
                    <a:lnTo>
                      <a:pt x="1368628" y="391960"/>
                    </a:lnTo>
                    <a:lnTo>
                      <a:pt x="1369466" y="391007"/>
                    </a:lnTo>
                    <a:close/>
                  </a:path>
                  <a:path w="1421129" h="603884">
                    <a:moveTo>
                      <a:pt x="1371422" y="353542"/>
                    </a:moveTo>
                    <a:lnTo>
                      <a:pt x="1366875" y="351142"/>
                    </a:lnTo>
                    <a:lnTo>
                      <a:pt x="1363878" y="349313"/>
                    </a:lnTo>
                    <a:lnTo>
                      <a:pt x="1360043" y="347814"/>
                    </a:lnTo>
                    <a:lnTo>
                      <a:pt x="1358544" y="349770"/>
                    </a:lnTo>
                    <a:lnTo>
                      <a:pt x="1357439" y="350710"/>
                    </a:lnTo>
                    <a:lnTo>
                      <a:pt x="1360119" y="352844"/>
                    </a:lnTo>
                    <a:lnTo>
                      <a:pt x="1362646" y="355269"/>
                    </a:lnTo>
                    <a:lnTo>
                      <a:pt x="1366329" y="357339"/>
                    </a:lnTo>
                    <a:lnTo>
                      <a:pt x="1368412" y="355358"/>
                    </a:lnTo>
                    <a:lnTo>
                      <a:pt x="1371422" y="353542"/>
                    </a:lnTo>
                    <a:close/>
                  </a:path>
                  <a:path w="1421129" h="603884">
                    <a:moveTo>
                      <a:pt x="1373289" y="559879"/>
                    </a:moveTo>
                    <a:lnTo>
                      <a:pt x="1371269" y="554126"/>
                    </a:lnTo>
                    <a:lnTo>
                      <a:pt x="1371231" y="549732"/>
                    </a:lnTo>
                    <a:lnTo>
                      <a:pt x="1371219" y="548855"/>
                    </a:lnTo>
                    <a:lnTo>
                      <a:pt x="1369479" y="547331"/>
                    </a:lnTo>
                    <a:lnTo>
                      <a:pt x="1367574" y="547306"/>
                    </a:lnTo>
                    <a:lnTo>
                      <a:pt x="1365923" y="548703"/>
                    </a:lnTo>
                    <a:lnTo>
                      <a:pt x="1365262" y="552970"/>
                    </a:lnTo>
                    <a:lnTo>
                      <a:pt x="1365288" y="556336"/>
                    </a:lnTo>
                    <a:lnTo>
                      <a:pt x="1365135" y="559689"/>
                    </a:lnTo>
                    <a:lnTo>
                      <a:pt x="1365592" y="560146"/>
                    </a:lnTo>
                    <a:lnTo>
                      <a:pt x="1373289" y="559879"/>
                    </a:lnTo>
                    <a:close/>
                  </a:path>
                  <a:path w="1421129" h="603884">
                    <a:moveTo>
                      <a:pt x="1379829" y="262686"/>
                    </a:moveTo>
                    <a:lnTo>
                      <a:pt x="1375537" y="260248"/>
                    </a:lnTo>
                    <a:lnTo>
                      <a:pt x="1372704" y="258330"/>
                    </a:lnTo>
                    <a:lnTo>
                      <a:pt x="1368729" y="256692"/>
                    </a:lnTo>
                    <a:lnTo>
                      <a:pt x="1367104" y="258292"/>
                    </a:lnTo>
                    <a:lnTo>
                      <a:pt x="1365834" y="258991"/>
                    </a:lnTo>
                    <a:lnTo>
                      <a:pt x="1368666" y="261162"/>
                    </a:lnTo>
                    <a:lnTo>
                      <a:pt x="1371396" y="263550"/>
                    </a:lnTo>
                    <a:lnTo>
                      <a:pt x="1375079" y="265785"/>
                    </a:lnTo>
                    <a:lnTo>
                      <a:pt x="1376908" y="264210"/>
                    </a:lnTo>
                    <a:lnTo>
                      <a:pt x="1379829" y="262686"/>
                    </a:lnTo>
                    <a:close/>
                  </a:path>
                  <a:path w="1421129" h="603884">
                    <a:moveTo>
                      <a:pt x="1394891" y="434873"/>
                    </a:moveTo>
                    <a:lnTo>
                      <a:pt x="1393520" y="432015"/>
                    </a:lnTo>
                    <a:lnTo>
                      <a:pt x="1391729" y="429844"/>
                    </a:lnTo>
                    <a:lnTo>
                      <a:pt x="1389227" y="426300"/>
                    </a:lnTo>
                    <a:lnTo>
                      <a:pt x="1386890" y="429031"/>
                    </a:lnTo>
                    <a:lnTo>
                      <a:pt x="1384414" y="431558"/>
                    </a:lnTo>
                    <a:lnTo>
                      <a:pt x="1384592" y="431761"/>
                    </a:lnTo>
                    <a:lnTo>
                      <a:pt x="1386509" y="433946"/>
                    </a:lnTo>
                    <a:lnTo>
                      <a:pt x="1388706" y="435991"/>
                    </a:lnTo>
                    <a:lnTo>
                      <a:pt x="1391627" y="437769"/>
                    </a:lnTo>
                    <a:lnTo>
                      <a:pt x="1394891" y="434873"/>
                    </a:lnTo>
                    <a:close/>
                  </a:path>
                  <a:path w="1421129" h="603884">
                    <a:moveTo>
                      <a:pt x="1409827" y="560298"/>
                    </a:moveTo>
                    <a:lnTo>
                      <a:pt x="1407782" y="558469"/>
                    </a:lnTo>
                    <a:lnTo>
                      <a:pt x="1405712" y="556666"/>
                    </a:lnTo>
                    <a:lnTo>
                      <a:pt x="1402842" y="554088"/>
                    </a:lnTo>
                    <a:lnTo>
                      <a:pt x="1397812" y="558241"/>
                    </a:lnTo>
                    <a:lnTo>
                      <a:pt x="1400263" y="559625"/>
                    </a:lnTo>
                    <a:lnTo>
                      <a:pt x="1402600" y="561428"/>
                    </a:lnTo>
                    <a:lnTo>
                      <a:pt x="1406474" y="562584"/>
                    </a:lnTo>
                    <a:lnTo>
                      <a:pt x="1408264" y="561009"/>
                    </a:lnTo>
                    <a:lnTo>
                      <a:pt x="1409827" y="560298"/>
                    </a:lnTo>
                    <a:close/>
                  </a:path>
                  <a:path w="1421129" h="603884">
                    <a:moveTo>
                      <a:pt x="1420558" y="203835"/>
                    </a:moveTo>
                    <a:lnTo>
                      <a:pt x="1417320" y="202285"/>
                    </a:lnTo>
                    <a:lnTo>
                      <a:pt x="1415465" y="200774"/>
                    </a:lnTo>
                    <a:lnTo>
                      <a:pt x="1414780" y="201180"/>
                    </a:lnTo>
                    <a:lnTo>
                      <a:pt x="1411744" y="203022"/>
                    </a:lnTo>
                    <a:lnTo>
                      <a:pt x="1409052" y="205409"/>
                    </a:lnTo>
                    <a:lnTo>
                      <a:pt x="1406232" y="207619"/>
                    </a:lnTo>
                    <a:lnTo>
                      <a:pt x="1407248" y="208356"/>
                    </a:lnTo>
                    <a:lnTo>
                      <a:pt x="1408633" y="209943"/>
                    </a:lnTo>
                    <a:lnTo>
                      <a:pt x="1412582" y="208267"/>
                    </a:lnTo>
                    <a:lnTo>
                      <a:pt x="1415745" y="206400"/>
                    </a:lnTo>
                    <a:lnTo>
                      <a:pt x="1420558" y="203835"/>
                    </a:lnTo>
                    <a:close/>
                  </a:path>
                </a:pathLst>
              </a:custGeom>
              <a:solidFill>
                <a:srgbClr val="231F20">
                  <a:alpha val="10000"/>
                </a:srgbClr>
              </a:solidFill>
            </p:spPr>
            <p:txBody>
              <a:bodyPr wrap="square" lIns="0" tIns="0" rIns="0" bIns="0" rtlCol="0"/>
              <a:lstStyle/>
              <a:p>
                <a:endParaRPr/>
              </a:p>
            </p:txBody>
          </p:sp>
          <p:sp>
            <p:nvSpPr>
              <p:cNvPr id="153" name="object 224">
                <a:extLst>
                  <a:ext uri="{FF2B5EF4-FFF2-40B4-BE49-F238E27FC236}">
                    <a16:creationId xmlns:a16="http://schemas.microsoft.com/office/drawing/2014/main" id="{EF17B291-941D-047B-7365-DE11A588611B}"/>
                  </a:ext>
                </a:extLst>
              </p:cNvPr>
              <p:cNvSpPr/>
              <p:nvPr/>
            </p:nvSpPr>
            <p:spPr>
              <a:xfrm>
                <a:off x="4081475" y="7817320"/>
                <a:ext cx="1461770" cy="715645"/>
              </a:xfrm>
              <a:custGeom>
                <a:avLst/>
                <a:gdLst/>
                <a:ahLst/>
                <a:cxnLst/>
                <a:rect l="l" t="t" r="r" b="b"/>
                <a:pathLst>
                  <a:path w="1461770" h="715645">
                    <a:moveTo>
                      <a:pt x="10071" y="265468"/>
                    </a:moveTo>
                    <a:lnTo>
                      <a:pt x="7404" y="262585"/>
                    </a:lnTo>
                    <a:lnTo>
                      <a:pt x="5334" y="260261"/>
                    </a:lnTo>
                    <a:lnTo>
                      <a:pt x="2933" y="258038"/>
                    </a:lnTo>
                    <a:lnTo>
                      <a:pt x="0" y="260502"/>
                    </a:lnTo>
                    <a:lnTo>
                      <a:pt x="114" y="260731"/>
                    </a:lnTo>
                    <a:lnTo>
                      <a:pt x="1714" y="263423"/>
                    </a:lnTo>
                    <a:lnTo>
                      <a:pt x="3581" y="265963"/>
                    </a:lnTo>
                    <a:lnTo>
                      <a:pt x="5740" y="268490"/>
                    </a:lnTo>
                    <a:lnTo>
                      <a:pt x="7899" y="266890"/>
                    </a:lnTo>
                    <a:lnTo>
                      <a:pt x="10071" y="265468"/>
                    </a:lnTo>
                    <a:close/>
                  </a:path>
                  <a:path w="1461770" h="715645">
                    <a:moveTo>
                      <a:pt x="45986" y="243395"/>
                    </a:moveTo>
                    <a:lnTo>
                      <a:pt x="44272" y="242100"/>
                    </a:lnTo>
                    <a:lnTo>
                      <a:pt x="43446" y="241122"/>
                    </a:lnTo>
                    <a:lnTo>
                      <a:pt x="41732" y="244259"/>
                    </a:lnTo>
                    <a:lnTo>
                      <a:pt x="39903" y="247345"/>
                    </a:lnTo>
                    <a:lnTo>
                      <a:pt x="37922" y="251485"/>
                    </a:lnTo>
                    <a:lnTo>
                      <a:pt x="38252" y="252780"/>
                    </a:lnTo>
                    <a:lnTo>
                      <a:pt x="38227" y="253898"/>
                    </a:lnTo>
                    <a:lnTo>
                      <a:pt x="45732" y="254457"/>
                    </a:lnTo>
                    <a:lnTo>
                      <a:pt x="44348" y="248056"/>
                    </a:lnTo>
                    <a:lnTo>
                      <a:pt x="45758" y="244005"/>
                    </a:lnTo>
                    <a:lnTo>
                      <a:pt x="45986" y="243395"/>
                    </a:lnTo>
                    <a:close/>
                  </a:path>
                  <a:path w="1461770" h="715645">
                    <a:moveTo>
                      <a:pt x="57581" y="194221"/>
                    </a:moveTo>
                    <a:lnTo>
                      <a:pt x="56261" y="190360"/>
                    </a:lnTo>
                    <a:lnTo>
                      <a:pt x="54368" y="187947"/>
                    </a:lnTo>
                    <a:lnTo>
                      <a:pt x="52857" y="185381"/>
                    </a:lnTo>
                    <a:lnTo>
                      <a:pt x="49187" y="189928"/>
                    </a:lnTo>
                    <a:lnTo>
                      <a:pt x="51473" y="192824"/>
                    </a:lnTo>
                    <a:lnTo>
                      <a:pt x="55143" y="197535"/>
                    </a:lnTo>
                    <a:lnTo>
                      <a:pt x="55892" y="196037"/>
                    </a:lnTo>
                    <a:lnTo>
                      <a:pt x="57581" y="194221"/>
                    </a:lnTo>
                    <a:close/>
                  </a:path>
                  <a:path w="1461770" h="715645">
                    <a:moveTo>
                      <a:pt x="63957" y="360578"/>
                    </a:moveTo>
                    <a:lnTo>
                      <a:pt x="62509" y="359549"/>
                    </a:lnTo>
                    <a:lnTo>
                      <a:pt x="61061" y="358546"/>
                    </a:lnTo>
                    <a:lnTo>
                      <a:pt x="58420" y="357847"/>
                    </a:lnTo>
                    <a:lnTo>
                      <a:pt x="57188" y="358292"/>
                    </a:lnTo>
                    <a:lnTo>
                      <a:pt x="55943" y="358787"/>
                    </a:lnTo>
                    <a:lnTo>
                      <a:pt x="58521" y="359435"/>
                    </a:lnTo>
                    <a:lnTo>
                      <a:pt x="63957" y="360578"/>
                    </a:lnTo>
                    <a:close/>
                  </a:path>
                  <a:path w="1461770" h="715645">
                    <a:moveTo>
                      <a:pt x="72910" y="336207"/>
                    </a:moveTo>
                    <a:lnTo>
                      <a:pt x="71208" y="334924"/>
                    </a:lnTo>
                    <a:lnTo>
                      <a:pt x="70396" y="333946"/>
                    </a:lnTo>
                    <a:lnTo>
                      <a:pt x="68668" y="337045"/>
                    </a:lnTo>
                    <a:lnTo>
                      <a:pt x="66840" y="340080"/>
                    </a:lnTo>
                    <a:lnTo>
                      <a:pt x="64808" y="344170"/>
                    </a:lnTo>
                    <a:lnTo>
                      <a:pt x="65049" y="345452"/>
                    </a:lnTo>
                    <a:lnTo>
                      <a:pt x="64960" y="346544"/>
                    </a:lnTo>
                    <a:lnTo>
                      <a:pt x="65392" y="346976"/>
                    </a:lnTo>
                    <a:lnTo>
                      <a:pt x="72542" y="347078"/>
                    </a:lnTo>
                    <a:lnTo>
                      <a:pt x="71348" y="340931"/>
                    </a:lnTo>
                    <a:lnTo>
                      <a:pt x="72694" y="336842"/>
                    </a:lnTo>
                    <a:lnTo>
                      <a:pt x="72910" y="336207"/>
                    </a:lnTo>
                    <a:close/>
                  </a:path>
                  <a:path w="1461770" h="715645">
                    <a:moveTo>
                      <a:pt x="130149" y="106934"/>
                    </a:moveTo>
                    <a:lnTo>
                      <a:pt x="129743" y="106260"/>
                    </a:lnTo>
                    <a:lnTo>
                      <a:pt x="127901" y="103187"/>
                    </a:lnTo>
                    <a:lnTo>
                      <a:pt x="125514" y="100444"/>
                    </a:lnTo>
                    <a:lnTo>
                      <a:pt x="123329" y="97599"/>
                    </a:lnTo>
                    <a:lnTo>
                      <a:pt x="122656" y="98894"/>
                    </a:lnTo>
                    <a:lnTo>
                      <a:pt x="121094" y="100571"/>
                    </a:lnTo>
                    <a:lnTo>
                      <a:pt x="122732" y="104571"/>
                    </a:lnTo>
                    <a:lnTo>
                      <a:pt x="124650" y="107429"/>
                    </a:lnTo>
                    <a:lnTo>
                      <a:pt x="127114" y="111734"/>
                    </a:lnTo>
                    <a:lnTo>
                      <a:pt x="128587" y="108775"/>
                    </a:lnTo>
                    <a:lnTo>
                      <a:pt x="130149" y="106934"/>
                    </a:lnTo>
                    <a:close/>
                  </a:path>
                  <a:path w="1461770" h="715645">
                    <a:moveTo>
                      <a:pt x="276352" y="113601"/>
                    </a:moveTo>
                    <a:lnTo>
                      <a:pt x="273583" y="113118"/>
                    </a:lnTo>
                    <a:lnTo>
                      <a:pt x="270827" y="112585"/>
                    </a:lnTo>
                    <a:lnTo>
                      <a:pt x="266700" y="112001"/>
                    </a:lnTo>
                    <a:lnTo>
                      <a:pt x="265303" y="112077"/>
                    </a:lnTo>
                    <a:lnTo>
                      <a:pt x="263931" y="112039"/>
                    </a:lnTo>
                    <a:lnTo>
                      <a:pt x="263740" y="112217"/>
                    </a:lnTo>
                    <a:lnTo>
                      <a:pt x="263652" y="116547"/>
                    </a:lnTo>
                    <a:lnTo>
                      <a:pt x="264909" y="119646"/>
                    </a:lnTo>
                    <a:lnTo>
                      <a:pt x="272300" y="116852"/>
                    </a:lnTo>
                    <a:lnTo>
                      <a:pt x="274243" y="114998"/>
                    </a:lnTo>
                    <a:lnTo>
                      <a:pt x="276352" y="113601"/>
                    </a:lnTo>
                    <a:close/>
                  </a:path>
                  <a:path w="1461770" h="715645">
                    <a:moveTo>
                      <a:pt x="351497" y="147650"/>
                    </a:moveTo>
                    <a:lnTo>
                      <a:pt x="347002" y="145300"/>
                    </a:lnTo>
                    <a:lnTo>
                      <a:pt x="341706" y="149313"/>
                    </a:lnTo>
                    <a:lnTo>
                      <a:pt x="342849" y="150190"/>
                    </a:lnTo>
                    <a:lnTo>
                      <a:pt x="344538" y="152069"/>
                    </a:lnTo>
                    <a:lnTo>
                      <a:pt x="345084" y="151777"/>
                    </a:lnTo>
                    <a:lnTo>
                      <a:pt x="347319" y="150596"/>
                    </a:lnTo>
                    <a:lnTo>
                      <a:pt x="351497" y="147650"/>
                    </a:lnTo>
                    <a:close/>
                  </a:path>
                  <a:path w="1461770" h="715645">
                    <a:moveTo>
                      <a:pt x="364477" y="715581"/>
                    </a:moveTo>
                    <a:lnTo>
                      <a:pt x="364413" y="715149"/>
                    </a:lnTo>
                    <a:lnTo>
                      <a:pt x="364324" y="714717"/>
                    </a:lnTo>
                    <a:lnTo>
                      <a:pt x="364261" y="714298"/>
                    </a:lnTo>
                    <a:lnTo>
                      <a:pt x="364045" y="714578"/>
                    </a:lnTo>
                    <a:lnTo>
                      <a:pt x="363816" y="714895"/>
                    </a:lnTo>
                    <a:lnTo>
                      <a:pt x="363601" y="715175"/>
                    </a:lnTo>
                    <a:lnTo>
                      <a:pt x="363905" y="715302"/>
                    </a:lnTo>
                    <a:lnTo>
                      <a:pt x="364185" y="715441"/>
                    </a:lnTo>
                    <a:lnTo>
                      <a:pt x="364477" y="715581"/>
                    </a:lnTo>
                    <a:close/>
                  </a:path>
                  <a:path w="1461770" h="715645">
                    <a:moveTo>
                      <a:pt x="382409" y="224053"/>
                    </a:moveTo>
                    <a:lnTo>
                      <a:pt x="382346" y="222224"/>
                    </a:lnTo>
                    <a:lnTo>
                      <a:pt x="382270" y="220078"/>
                    </a:lnTo>
                    <a:lnTo>
                      <a:pt x="380530" y="217995"/>
                    </a:lnTo>
                    <a:lnTo>
                      <a:pt x="379514" y="215861"/>
                    </a:lnTo>
                    <a:lnTo>
                      <a:pt x="375488" y="221856"/>
                    </a:lnTo>
                    <a:lnTo>
                      <a:pt x="379526" y="227799"/>
                    </a:lnTo>
                    <a:lnTo>
                      <a:pt x="380542" y="225945"/>
                    </a:lnTo>
                    <a:lnTo>
                      <a:pt x="382409" y="224053"/>
                    </a:lnTo>
                    <a:close/>
                  </a:path>
                  <a:path w="1461770" h="715645">
                    <a:moveTo>
                      <a:pt x="428244" y="252056"/>
                    </a:moveTo>
                    <a:lnTo>
                      <a:pt x="427824" y="251358"/>
                    </a:lnTo>
                    <a:lnTo>
                      <a:pt x="426593" y="249199"/>
                    </a:lnTo>
                    <a:lnTo>
                      <a:pt x="424472" y="247548"/>
                    </a:lnTo>
                    <a:lnTo>
                      <a:pt x="422694" y="245719"/>
                    </a:lnTo>
                    <a:lnTo>
                      <a:pt x="421525" y="246938"/>
                    </a:lnTo>
                    <a:lnTo>
                      <a:pt x="419125" y="248754"/>
                    </a:lnTo>
                    <a:lnTo>
                      <a:pt x="420471" y="251599"/>
                    </a:lnTo>
                    <a:lnTo>
                      <a:pt x="422351" y="253504"/>
                    </a:lnTo>
                    <a:lnTo>
                      <a:pt x="424764" y="256616"/>
                    </a:lnTo>
                    <a:lnTo>
                      <a:pt x="426300" y="254088"/>
                    </a:lnTo>
                    <a:lnTo>
                      <a:pt x="428244" y="252056"/>
                    </a:lnTo>
                    <a:close/>
                  </a:path>
                  <a:path w="1461770" h="715645">
                    <a:moveTo>
                      <a:pt x="490283" y="42545"/>
                    </a:moveTo>
                    <a:lnTo>
                      <a:pt x="489927" y="42164"/>
                    </a:lnTo>
                    <a:lnTo>
                      <a:pt x="489026" y="41173"/>
                    </a:lnTo>
                    <a:lnTo>
                      <a:pt x="487019" y="39357"/>
                    </a:lnTo>
                    <a:lnTo>
                      <a:pt x="486397" y="41046"/>
                    </a:lnTo>
                    <a:lnTo>
                      <a:pt x="485038" y="44399"/>
                    </a:lnTo>
                    <a:lnTo>
                      <a:pt x="485876" y="45262"/>
                    </a:lnTo>
                    <a:lnTo>
                      <a:pt x="487591" y="47117"/>
                    </a:lnTo>
                    <a:lnTo>
                      <a:pt x="488810" y="44640"/>
                    </a:lnTo>
                    <a:lnTo>
                      <a:pt x="490283" y="42545"/>
                    </a:lnTo>
                    <a:close/>
                  </a:path>
                  <a:path w="1461770" h="715645">
                    <a:moveTo>
                      <a:pt x="493293" y="90728"/>
                    </a:moveTo>
                    <a:lnTo>
                      <a:pt x="491109" y="89103"/>
                    </a:lnTo>
                    <a:lnTo>
                      <a:pt x="489369" y="87261"/>
                    </a:lnTo>
                    <a:lnTo>
                      <a:pt x="486244" y="89128"/>
                    </a:lnTo>
                    <a:lnTo>
                      <a:pt x="483895" y="91236"/>
                    </a:lnTo>
                    <a:lnTo>
                      <a:pt x="481444" y="93167"/>
                    </a:lnTo>
                    <a:lnTo>
                      <a:pt x="482422" y="94208"/>
                    </a:lnTo>
                    <a:lnTo>
                      <a:pt x="483895" y="96304"/>
                    </a:lnTo>
                    <a:lnTo>
                      <a:pt x="487108" y="94780"/>
                    </a:lnTo>
                    <a:lnTo>
                      <a:pt x="489673" y="92976"/>
                    </a:lnTo>
                    <a:lnTo>
                      <a:pt x="493293" y="90728"/>
                    </a:lnTo>
                    <a:close/>
                  </a:path>
                  <a:path w="1461770" h="715645">
                    <a:moveTo>
                      <a:pt x="506310" y="54406"/>
                    </a:moveTo>
                    <a:lnTo>
                      <a:pt x="499160" y="45275"/>
                    </a:lnTo>
                    <a:lnTo>
                      <a:pt x="498297" y="46443"/>
                    </a:lnTo>
                    <a:lnTo>
                      <a:pt x="496443" y="48133"/>
                    </a:lnTo>
                    <a:lnTo>
                      <a:pt x="498309" y="51777"/>
                    </a:lnTo>
                    <a:lnTo>
                      <a:pt x="500405" y="54571"/>
                    </a:lnTo>
                    <a:lnTo>
                      <a:pt x="502348" y="57442"/>
                    </a:lnTo>
                    <a:lnTo>
                      <a:pt x="506310" y="54406"/>
                    </a:lnTo>
                    <a:close/>
                  </a:path>
                  <a:path w="1461770" h="715645">
                    <a:moveTo>
                      <a:pt x="510501" y="328574"/>
                    </a:moveTo>
                    <a:lnTo>
                      <a:pt x="509358" y="326745"/>
                    </a:lnTo>
                    <a:lnTo>
                      <a:pt x="508965" y="325196"/>
                    </a:lnTo>
                    <a:lnTo>
                      <a:pt x="506730" y="324942"/>
                    </a:lnTo>
                    <a:lnTo>
                      <a:pt x="505637" y="327431"/>
                    </a:lnTo>
                    <a:lnTo>
                      <a:pt x="504063" y="329831"/>
                    </a:lnTo>
                    <a:lnTo>
                      <a:pt x="503402" y="334010"/>
                    </a:lnTo>
                    <a:lnTo>
                      <a:pt x="504964" y="335864"/>
                    </a:lnTo>
                    <a:lnTo>
                      <a:pt x="505714" y="337604"/>
                    </a:lnTo>
                    <a:lnTo>
                      <a:pt x="507212" y="335013"/>
                    </a:lnTo>
                    <a:lnTo>
                      <a:pt x="509028" y="332549"/>
                    </a:lnTo>
                    <a:lnTo>
                      <a:pt x="510501" y="328574"/>
                    </a:lnTo>
                    <a:close/>
                  </a:path>
                  <a:path w="1461770" h="715645">
                    <a:moveTo>
                      <a:pt x="544029" y="3848"/>
                    </a:moveTo>
                    <a:lnTo>
                      <a:pt x="538048" y="0"/>
                    </a:lnTo>
                    <a:lnTo>
                      <a:pt x="531926" y="3810"/>
                    </a:lnTo>
                    <a:lnTo>
                      <a:pt x="533781" y="4813"/>
                    </a:lnTo>
                    <a:lnTo>
                      <a:pt x="535660" y="6642"/>
                    </a:lnTo>
                    <a:lnTo>
                      <a:pt x="539686" y="6489"/>
                    </a:lnTo>
                    <a:lnTo>
                      <a:pt x="541845" y="4826"/>
                    </a:lnTo>
                    <a:lnTo>
                      <a:pt x="544029" y="3848"/>
                    </a:lnTo>
                    <a:close/>
                  </a:path>
                  <a:path w="1461770" h="715645">
                    <a:moveTo>
                      <a:pt x="565886" y="181686"/>
                    </a:moveTo>
                    <a:lnTo>
                      <a:pt x="564057" y="180581"/>
                    </a:lnTo>
                    <a:lnTo>
                      <a:pt x="562229" y="178587"/>
                    </a:lnTo>
                    <a:lnTo>
                      <a:pt x="558203" y="178650"/>
                    </a:lnTo>
                    <a:lnTo>
                      <a:pt x="556018" y="180390"/>
                    </a:lnTo>
                    <a:lnTo>
                      <a:pt x="553808" y="181381"/>
                    </a:lnTo>
                    <a:lnTo>
                      <a:pt x="555561" y="182626"/>
                    </a:lnTo>
                    <a:lnTo>
                      <a:pt x="557288" y="183896"/>
                    </a:lnTo>
                    <a:lnTo>
                      <a:pt x="559523" y="185496"/>
                    </a:lnTo>
                    <a:lnTo>
                      <a:pt x="563968" y="182816"/>
                    </a:lnTo>
                    <a:lnTo>
                      <a:pt x="565886" y="181686"/>
                    </a:lnTo>
                    <a:close/>
                  </a:path>
                  <a:path w="1461770" h="715645">
                    <a:moveTo>
                      <a:pt x="566153" y="86512"/>
                    </a:moveTo>
                    <a:lnTo>
                      <a:pt x="564515" y="84988"/>
                    </a:lnTo>
                    <a:lnTo>
                      <a:pt x="562635" y="81965"/>
                    </a:lnTo>
                    <a:lnTo>
                      <a:pt x="560933" y="86461"/>
                    </a:lnTo>
                    <a:lnTo>
                      <a:pt x="559485" y="89230"/>
                    </a:lnTo>
                    <a:lnTo>
                      <a:pt x="558774" y="93332"/>
                    </a:lnTo>
                    <a:lnTo>
                      <a:pt x="560641" y="94869"/>
                    </a:lnTo>
                    <a:lnTo>
                      <a:pt x="561555" y="96253"/>
                    </a:lnTo>
                    <a:lnTo>
                      <a:pt x="563041" y="93319"/>
                    </a:lnTo>
                    <a:lnTo>
                      <a:pt x="564769" y="90449"/>
                    </a:lnTo>
                    <a:lnTo>
                      <a:pt x="565861" y="87350"/>
                    </a:lnTo>
                    <a:lnTo>
                      <a:pt x="566153" y="86512"/>
                    </a:lnTo>
                    <a:close/>
                  </a:path>
                  <a:path w="1461770" h="715645">
                    <a:moveTo>
                      <a:pt x="573189" y="25831"/>
                    </a:moveTo>
                    <a:lnTo>
                      <a:pt x="570623" y="23202"/>
                    </a:lnTo>
                    <a:lnTo>
                      <a:pt x="568045" y="20599"/>
                    </a:lnTo>
                    <a:lnTo>
                      <a:pt x="565594" y="17894"/>
                    </a:lnTo>
                    <a:lnTo>
                      <a:pt x="564413" y="19011"/>
                    </a:lnTo>
                    <a:lnTo>
                      <a:pt x="563930" y="19431"/>
                    </a:lnTo>
                    <a:lnTo>
                      <a:pt x="566293" y="21996"/>
                    </a:lnTo>
                    <a:lnTo>
                      <a:pt x="568566" y="24650"/>
                    </a:lnTo>
                    <a:lnTo>
                      <a:pt x="571131" y="26962"/>
                    </a:lnTo>
                    <a:lnTo>
                      <a:pt x="571309" y="27127"/>
                    </a:lnTo>
                    <a:lnTo>
                      <a:pt x="573189" y="25831"/>
                    </a:lnTo>
                    <a:close/>
                  </a:path>
                  <a:path w="1461770" h="715645">
                    <a:moveTo>
                      <a:pt x="593699" y="263537"/>
                    </a:moveTo>
                    <a:lnTo>
                      <a:pt x="593598" y="262686"/>
                    </a:lnTo>
                    <a:lnTo>
                      <a:pt x="593471" y="261861"/>
                    </a:lnTo>
                    <a:lnTo>
                      <a:pt x="593382" y="260997"/>
                    </a:lnTo>
                    <a:lnTo>
                      <a:pt x="593153" y="261353"/>
                    </a:lnTo>
                    <a:lnTo>
                      <a:pt x="592886" y="261670"/>
                    </a:lnTo>
                    <a:lnTo>
                      <a:pt x="592658" y="262026"/>
                    </a:lnTo>
                    <a:lnTo>
                      <a:pt x="592569" y="262178"/>
                    </a:lnTo>
                    <a:lnTo>
                      <a:pt x="593090" y="262864"/>
                    </a:lnTo>
                    <a:lnTo>
                      <a:pt x="593699" y="263537"/>
                    </a:lnTo>
                    <a:close/>
                  </a:path>
                  <a:path w="1461770" h="715645">
                    <a:moveTo>
                      <a:pt x="631685" y="97053"/>
                    </a:moveTo>
                    <a:lnTo>
                      <a:pt x="631456" y="96507"/>
                    </a:lnTo>
                    <a:lnTo>
                      <a:pt x="630034" y="93179"/>
                    </a:lnTo>
                    <a:lnTo>
                      <a:pt x="628103" y="90068"/>
                    </a:lnTo>
                    <a:lnTo>
                      <a:pt x="625551" y="85496"/>
                    </a:lnTo>
                    <a:lnTo>
                      <a:pt x="624103" y="88442"/>
                    </a:lnTo>
                    <a:lnTo>
                      <a:pt x="622579" y="90182"/>
                    </a:lnTo>
                    <a:lnTo>
                      <a:pt x="624535" y="94005"/>
                    </a:lnTo>
                    <a:lnTo>
                      <a:pt x="626681" y="96761"/>
                    </a:lnTo>
                    <a:lnTo>
                      <a:pt x="628611" y="99631"/>
                    </a:lnTo>
                    <a:lnTo>
                      <a:pt x="629615" y="98564"/>
                    </a:lnTo>
                    <a:lnTo>
                      <a:pt x="631685" y="97053"/>
                    </a:lnTo>
                    <a:close/>
                  </a:path>
                  <a:path w="1461770" h="715645">
                    <a:moveTo>
                      <a:pt x="653491" y="400888"/>
                    </a:moveTo>
                    <a:lnTo>
                      <a:pt x="652386" y="399694"/>
                    </a:lnTo>
                    <a:lnTo>
                      <a:pt x="649922" y="396951"/>
                    </a:lnTo>
                    <a:lnTo>
                      <a:pt x="641299" y="402221"/>
                    </a:lnTo>
                    <a:lnTo>
                      <a:pt x="642607" y="403186"/>
                    </a:lnTo>
                    <a:lnTo>
                      <a:pt x="644220" y="405180"/>
                    </a:lnTo>
                    <a:lnTo>
                      <a:pt x="648068" y="404025"/>
                    </a:lnTo>
                    <a:lnTo>
                      <a:pt x="650722" y="402285"/>
                    </a:lnTo>
                    <a:lnTo>
                      <a:pt x="653491" y="400888"/>
                    </a:lnTo>
                    <a:close/>
                  </a:path>
                  <a:path w="1461770" h="715645">
                    <a:moveTo>
                      <a:pt x="692137" y="523760"/>
                    </a:moveTo>
                    <a:lnTo>
                      <a:pt x="689279" y="521804"/>
                    </a:lnTo>
                    <a:lnTo>
                      <a:pt x="686511" y="519684"/>
                    </a:lnTo>
                    <a:lnTo>
                      <a:pt x="682917" y="517791"/>
                    </a:lnTo>
                    <a:lnTo>
                      <a:pt x="681228" y="519645"/>
                    </a:lnTo>
                    <a:lnTo>
                      <a:pt x="680059" y="520496"/>
                    </a:lnTo>
                    <a:lnTo>
                      <a:pt x="689190" y="527532"/>
                    </a:lnTo>
                    <a:lnTo>
                      <a:pt x="690359" y="526059"/>
                    </a:lnTo>
                    <a:lnTo>
                      <a:pt x="692137" y="523760"/>
                    </a:lnTo>
                    <a:close/>
                  </a:path>
                  <a:path w="1461770" h="715645">
                    <a:moveTo>
                      <a:pt x="782955" y="347065"/>
                    </a:moveTo>
                    <a:lnTo>
                      <a:pt x="781138" y="345821"/>
                    </a:lnTo>
                    <a:lnTo>
                      <a:pt x="779818" y="344728"/>
                    </a:lnTo>
                    <a:lnTo>
                      <a:pt x="779233" y="345008"/>
                    </a:lnTo>
                    <a:lnTo>
                      <a:pt x="778687" y="345325"/>
                    </a:lnTo>
                    <a:lnTo>
                      <a:pt x="778090" y="345617"/>
                    </a:lnTo>
                    <a:lnTo>
                      <a:pt x="776719" y="347268"/>
                    </a:lnTo>
                    <a:lnTo>
                      <a:pt x="775271" y="348919"/>
                    </a:lnTo>
                    <a:lnTo>
                      <a:pt x="774725" y="350824"/>
                    </a:lnTo>
                    <a:lnTo>
                      <a:pt x="774446" y="351840"/>
                    </a:lnTo>
                    <a:lnTo>
                      <a:pt x="777379" y="353771"/>
                    </a:lnTo>
                    <a:lnTo>
                      <a:pt x="778865" y="355282"/>
                    </a:lnTo>
                    <a:lnTo>
                      <a:pt x="779043" y="355104"/>
                    </a:lnTo>
                    <a:lnTo>
                      <a:pt x="780351" y="352679"/>
                    </a:lnTo>
                    <a:lnTo>
                      <a:pt x="782066" y="350367"/>
                    </a:lnTo>
                    <a:lnTo>
                      <a:pt x="782955" y="347065"/>
                    </a:lnTo>
                    <a:close/>
                  </a:path>
                  <a:path w="1461770" h="715645">
                    <a:moveTo>
                      <a:pt x="788289" y="441134"/>
                    </a:moveTo>
                    <a:lnTo>
                      <a:pt x="786612" y="437857"/>
                    </a:lnTo>
                    <a:lnTo>
                      <a:pt x="784631" y="435406"/>
                    </a:lnTo>
                    <a:lnTo>
                      <a:pt x="782091" y="431800"/>
                    </a:lnTo>
                    <a:lnTo>
                      <a:pt x="780694" y="434454"/>
                    </a:lnTo>
                    <a:lnTo>
                      <a:pt x="779157" y="436321"/>
                    </a:lnTo>
                    <a:lnTo>
                      <a:pt x="779526" y="436892"/>
                    </a:lnTo>
                    <a:lnTo>
                      <a:pt x="781215" y="439458"/>
                    </a:lnTo>
                    <a:lnTo>
                      <a:pt x="783450" y="441655"/>
                    </a:lnTo>
                    <a:lnTo>
                      <a:pt x="785495" y="443992"/>
                    </a:lnTo>
                    <a:lnTo>
                      <a:pt x="786396" y="442823"/>
                    </a:lnTo>
                    <a:lnTo>
                      <a:pt x="788289" y="441134"/>
                    </a:lnTo>
                    <a:close/>
                  </a:path>
                  <a:path w="1461770" h="715645">
                    <a:moveTo>
                      <a:pt x="813371" y="447827"/>
                    </a:moveTo>
                    <a:lnTo>
                      <a:pt x="811352" y="446925"/>
                    </a:lnTo>
                    <a:lnTo>
                      <a:pt x="809345" y="445312"/>
                    </a:lnTo>
                    <a:lnTo>
                      <a:pt x="805319" y="445300"/>
                    </a:lnTo>
                    <a:lnTo>
                      <a:pt x="803275" y="446887"/>
                    </a:lnTo>
                    <a:lnTo>
                      <a:pt x="801268" y="447776"/>
                    </a:lnTo>
                    <a:lnTo>
                      <a:pt x="807504" y="452602"/>
                    </a:lnTo>
                    <a:lnTo>
                      <a:pt x="813371" y="447827"/>
                    </a:lnTo>
                    <a:close/>
                  </a:path>
                  <a:path w="1461770" h="715645">
                    <a:moveTo>
                      <a:pt x="835228" y="473087"/>
                    </a:moveTo>
                    <a:lnTo>
                      <a:pt x="832446" y="470395"/>
                    </a:lnTo>
                    <a:lnTo>
                      <a:pt x="829945" y="471893"/>
                    </a:lnTo>
                    <a:lnTo>
                      <a:pt x="827798" y="473468"/>
                    </a:lnTo>
                    <a:lnTo>
                      <a:pt x="826376" y="475462"/>
                    </a:lnTo>
                    <a:lnTo>
                      <a:pt x="825919" y="476110"/>
                    </a:lnTo>
                    <a:lnTo>
                      <a:pt x="827659" y="478320"/>
                    </a:lnTo>
                    <a:lnTo>
                      <a:pt x="829144" y="481355"/>
                    </a:lnTo>
                    <a:lnTo>
                      <a:pt x="831811" y="477901"/>
                    </a:lnTo>
                    <a:lnTo>
                      <a:pt x="833640" y="475729"/>
                    </a:lnTo>
                    <a:lnTo>
                      <a:pt x="835228" y="473087"/>
                    </a:lnTo>
                    <a:close/>
                  </a:path>
                  <a:path w="1461770" h="715645">
                    <a:moveTo>
                      <a:pt x="868210" y="185864"/>
                    </a:moveTo>
                    <a:lnTo>
                      <a:pt x="861250" y="175247"/>
                    </a:lnTo>
                    <a:lnTo>
                      <a:pt x="860374" y="176885"/>
                    </a:lnTo>
                    <a:lnTo>
                      <a:pt x="858443" y="178790"/>
                    </a:lnTo>
                    <a:lnTo>
                      <a:pt x="859472" y="182702"/>
                    </a:lnTo>
                    <a:lnTo>
                      <a:pt x="861060" y="185305"/>
                    </a:lnTo>
                    <a:lnTo>
                      <a:pt x="863638" y="187858"/>
                    </a:lnTo>
                    <a:lnTo>
                      <a:pt x="866368" y="186385"/>
                    </a:lnTo>
                    <a:lnTo>
                      <a:pt x="868210" y="185864"/>
                    </a:lnTo>
                    <a:close/>
                  </a:path>
                  <a:path w="1461770" h="715645">
                    <a:moveTo>
                      <a:pt x="889355" y="172491"/>
                    </a:moveTo>
                    <a:lnTo>
                      <a:pt x="887641" y="171196"/>
                    </a:lnTo>
                    <a:lnTo>
                      <a:pt x="886815" y="170218"/>
                    </a:lnTo>
                    <a:lnTo>
                      <a:pt x="885101" y="173355"/>
                    </a:lnTo>
                    <a:lnTo>
                      <a:pt x="883285" y="176453"/>
                    </a:lnTo>
                    <a:lnTo>
                      <a:pt x="881303" y="180594"/>
                    </a:lnTo>
                    <a:lnTo>
                      <a:pt x="881634" y="181889"/>
                    </a:lnTo>
                    <a:lnTo>
                      <a:pt x="881621" y="183019"/>
                    </a:lnTo>
                    <a:lnTo>
                      <a:pt x="889127" y="183565"/>
                    </a:lnTo>
                    <a:lnTo>
                      <a:pt x="887730" y="177177"/>
                    </a:lnTo>
                    <a:lnTo>
                      <a:pt x="889139" y="173126"/>
                    </a:lnTo>
                    <a:lnTo>
                      <a:pt x="889355" y="172491"/>
                    </a:lnTo>
                    <a:close/>
                  </a:path>
                  <a:path w="1461770" h="715645">
                    <a:moveTo>
                      <a:pt x="903058" y="197764"/>
                    </a:moveTo>
                    <a:lnTo>
                      <a:pt x="899020" y="195910"/>
                    </a:lnTo>
                    <a:lnTo>
                      <a:pt x="896772" y="194398"/>
                    </a:lnTo>
                    <a:lnTo>
                      <a:pt x="893267" y="193802"/>
                    </a:lnTo>
                    <a:lnTo>
                      <a:pt x="891806" y="195859"/>
                    </a:lnTo>
                    <a:lnTo>
                      <a:pt x="890524" y="196913"/>
                    </a:lnTo>
                    <a:lnTo>
                      <a:pt x="892619" y="198424"/>
                    </a:lnTo>
                    <a:lnTo>
                      <a:pt x="894524" y="200393"/>
                    </a:lnTo>
                    <a:lnTo>
                      <a:pt x="897902" y="201599"/>
                    </a:lnTo>
                    <a:lnTo>
                      <a:pt x="899756" y="199707"/>
                    </a:lnTo>
                    <a:lnTo>
                      <a:pt x="903058" y="197764"/>
                    </a:lnTo>
                    <a:close/>
                  </a:path>
                  <a:path w="1461770" h="715645">
                    <a:moveTo>
                      <a:pt x="920775" y="243890"/>
                    </a:moveTo>
                    <a:lnTo>
                      <a:pt x="918565" y="242531"/>
                    </a:lnTo>
                    <a:lnTo>
                      <a:pt x="916419" y="240982"/>
                    </a:lnTo>
                    <a:lnTo>
                      <a:pt x="914234" y="243547"/>
                    </a:lnTo>
                    <a:lnTo>
                      <a:pt x="912406" y="246126"/>
                    </a:lnTo>
                    <a:lnTo>
                      <a:pt x="910691" y="249034"/>
                    </a:lnTo>
                    <a:lnTo>
                      <a:pt x="913676" y="251472"/>
                    </a:lnTo>
                    <a:lnTo>
                      <a:pt x="916063" y="249212"/>
                    </a:lnTo>
                    <a:lnTo>
                      <a:pt x="918108" y="246849"/>
                    </a:lnTo>
                    <a:lnTo>
                      <a:pt x="920775" y="243890"/>
                    </a:lnTo>
                    <a:close/>
                  </a:path>
                  <a:path w="1461770" h="715645">
                    <a:moveTo>
                      <a:pt x="936104" y="210654"/>
                    </a:moveTo>
                    <a:lnTo>
                      <a:pt x="933767" y="208927"/>
                    </a:lnTo>
                    <a:lnTo>
                      <a:pt x="932014" y="207111"/>
                    </a:lnTo>
                    <a:lnTo>
                      <a:pt x="928878" y="209042"/>
                    </a:lnTo>
                    <a:lnTo>
                      <a:pt x="926515" y="211188"/>
                    </a:lnTo>
                    <a:lnTo>
                      <a:pt x="924052" y="213156"/>
                    </a:lnTo>
                    <a:lnTo>
                      <a:pt x="925080" y="214249"/>
                    </a:lnTo>
                    <a:lnTo>
                      <a:pt x="926617" y="216420"/>
                    </a:lnTo>
                    <a:lnTo>
                      <a:pt x="929855" y="214845"/>
                    </a:lnTo>
                    <a:lnTo>
                      <a:pt x="932446" y="212991"/>
                    </a:lnTo>
                    <a:lnTo>
                      <a:pt x="936104" y="210654"/>
                    </a:lnTo>
                    <a:close/>
                  </a:path>
                  <a:path w="1461770" h="715645">
                    <a:moveTo>
                      <a:pt x="942987" y="336486"/>
                    </a:moveTo>
                    <a:lnTo>
                      <a:pt x="942086" y="335584"/>
                    </a:lnTo>
                    <a:lnTo>
                      <a:pt x="940714" y="333781"/>
                    </a:lnTo>
                    <a:lnTo>
                      <a:pt x="937094" y="335635"/>
                    </a:lnTo>
                    <a:lnTo>
                      <a:pt x="934008" y="337654"/>
                    </a:lnTo>
                    <a:lnTo>
                      <a:pt x="930871" y="339572"/>
                    </a:lnTo>
                    <a:lnTo>
                      <a:pt x="933881" y="344017"/>
                    </a:lnTo>
                    <a:lnTo>
                      <a:pt x="942987" y="336486"/>
                    </a:lnTo>
                    <a:close/>
                  </a:path>
                  <a:path w="1461770" h="715645">
                    <a:moveTo>
                      <a:pt x="944359" y="266484"/>
                    </a:moveTo>
                    <a:lnTo>
                      <a:pt x="942276" y="264756"/>
                    </a:lnTo>
                    <a:lnTo>
                      <a:pt x="940625" y="262877"/>
                    </a:lnTo>
                    <a:lnTo>
                      <a:pt x="937514" y="264668"/>
                    </a:lnTo>
                    <a:lnTo>
                      <a:pt x="935088" y="266687"/>
                    </a:lnTo>
                    <a:lnTo>
                      <a:pt x="932586" y="268554"/>
                    </a:lnTo>
                    <a:lnTo>
                      <a:pt x="933526" y="269646"/>
                    </a:lnTo>
                    <a:lnTo>
                      <a:pt x="934935" y="271818"/>
                    </a:lnTo>
                    <a:lnTo>
                      <a:pt x="935291" y="271653"/>
                    </a:lnTo>
                    <a:lnTo>
                      <a:pt x="938123" y="270357"/>
                    </a:lnTo>
                    <a:lnTo>
                      <a:pt x="940739" y="268630"/>
                    </a:lnTo>
                    <a:lnTo>
                      <a:pt x="944359" y="266484"/>
                    </a:lnTo>
                    <a:close/>
                  </a:path>
                  <a:path w="1461770" h="715645">
                    <a:moveTo>
                      <a:pt x="949032" y="310972"/>
                    </a:moveTo>
                    <a:lnTo>
                      <a:pt x="941908" y="301828"/>
                    </a:lnTo>
                    <a:lnTo>
                      <a:pt x="941031" y="302996"/>
                    </a:lnTo>
                    <a:lnTo>
                      <a:pt x="939165" y="304685"/>
                    </a:lnTo>
                    <a:lnTo>
                      <a:pt x="939469" y="305269"/>
                    </a:lnTo>
                    <a:lnTo>
                      <a:pt x="941031" y="308330"/>
                    </a:lnTo>
                    <a:lnTo>
                      <a:pt x="943152" y="311124"/>
                    </a:lnTo>
                    <a:lnTo>
                      <a:pt x="945057" y="313994"/>
                    </a:lnTo>
                    <a:lnTo>
                      <a:pt x="949032" y="310972"/>
                    </a:lnTo>
                    <a:close/>
                  </a:path>
                  <a:path w="1461770" h="715645">
                    <a:moveTo>
                      <a:pt x="985774" y="124282"/>
                    </a:moveTo>
                    <a:lnTo>
                      <a:pt x="982383" y="122491"/>
                    </a:lnTo>
                    <a:lnTo>
                      <a:pt x="980808" y="120954"/>
                    </a:lnTo>
                    <a:lnTo>
                      <a:pt x="976858" y="122224"/>
                    </a:lnTo>
                    <a:lnTo>
                      <a:pt x="974115" y="123888"/>
                    </a:lnTo>
                    <a:lnTo>
                      <a:pt x="971283" y="125272"/>
                    </a:lnTo>
                    <a:lnTo>
                      <a:pt x="972604" y="126314"/>
                    </a:lnTo>
                    <a:lnTo>
                      <a:pt x="974102" y="128384"/>
                    </a:lnTo>
                    <a:lnTo>
                      <a:pt x="978192" y="127647"/>
                    </a:lnTo>
                    <a:lnTo>
                      <a:pt x="980998" y="126149"/>
                    </a:lnTo>
                    <a:lnTo>
                      <a:pt x="985774" y="124282"/>
                    </a:lnTo>
                    <a:close/>
                  </a:path>
                  <a:path w="1461770" h="715645">
                    <a:moveTo>
                      <a:pt x="1008875" y="127762"/>
                    </a:moveTo>
                    <a:lnTo>
                      <a:pt x="1008634" y="126974"/>
                    </a:lnTo>
                    <a:lnTo>
                      <a:pt x="1007618" y="123812"/>
                    </a:lnTo>
                    <a:lnTo>
                      <a:pt x="1005967" y="120878"/>
                    </a:lnTo>
                    <a:lnTo>
                      <a:pt x="1004544" y="117856"/>
                    </a:lnTo>
                    <a:lnTo>
                      <a:pt x="1003528" y="118872"/>
                    </a:lnTo>
                    <a:lnTo>
                      <a:pt x="1001483" y="120078"/>
                    </a:lnTo>
                    <a:lnTo>
                      <a:pt x="1002195" y="124129"/>
                    </a:lnTo>
                    <a:lnTo>
                      <a:pt x="1003414" y="127241"/>
                    </a:lnTo>
                    <a:lnTo>
                      <a:pt x="1004887" y="132029"/>
                    </a:lnTo>
                    <a:lnTo>
                      <a:pt x="1007046" y="129222"/>
                    </a:lnTo>
                    <a:lnTo>
                      <a:pt x="1008875" y="127762"/>
                    </a:lnTo>
                    <a:close/>
                  </a:path>
                  <a:path w="1461770" h="715645">
                    <a:moveTo>
                      <a:pt x="1017028" y="506336"/>
                    </a:moveTo>
                    <a:lnTo>
                      <a:pt x="1015466" y="505104"/>
                    </a:lnTo>
                    <a:lnTo>
                      <a:pt x="1014666" y="504405"/>
                    </a:lnTo>
                    <a:lnTo>
                      <a:pt x="1012456" y="506996"/>
                    </a:lnTo>
                    <a:lnTo>
                      <a:pt x="1010132" y="509498"/>
                    </a:lnTo>
                    <a:lnTo>
                      <a:pt x="1007529" y="512965"/>
                    </a:lnTo>
                    <a:lnTo>
                      <a:pt x="1007922" y="514413"/>
                    </a:lnTo>
                    <a:lnTo>
                      <a:pt x="1007872" y="515543"/>
                    </a:lnTo>
                    <a:lnTo>
                      <a:pt x="1008761" y="515518"/>
                    </a:lnTo>
                    <a:lnTo>
                      <a:pt x="1009992" y="515772"/>
                    </a:lnTo>
                    <a:lnTo>
                      <a:pt x="1010361" y="515327"/>
                    </a:lnTo>
                    <a:lnTo>
                      <a:pt x="1012710" y="512483"/>
                    </a:lnTo>
                    <a:lnTo>
                      <a:pt x="1014882" y="509498"/>
                    </a:lnTo>
                    <a:lnTo>
                      <a:pt x="1017028" y="506336"/>
                    </a:lnTo>
                    <a:close/>
                  </a:path>
                  <a:path w="1461770" h="715645">
                    <a:moveTo>
                      <a:pt x="1023874" y="322313"/>
                    </a:moveTo>
                    <a:lnTo>
                      <a:pt x="1021854" y="320522"/>
                    </a:lnTo>
                    <a:lnTo>
                      <a:pt x="1019810" y="322173"/>
                    </a:lnTo>
                    <a:lnTo>
                      <a:pt x="1017955" y="323926"/>
                    </a:lnTo>
                    <a:lnTo>
                      <a:pt x="1015644" y="325970"/>
                    </a:lnTo>
                    <a:lnTo>
                      <a:pt x="1015111" y="326199"/>
                    </a:lnTo>
                    <a:lnTo>
                      <a:pt x="1014603" y="326517"/>
                    </a:lnTo>
                    <a:lnTo>
                      <a:pt x="1019086" y="332206"/>
                    </a:lnTo>
                    <a:lnTo>
                      <a:pt x="1020648" y="329057"/>
                    </a:lnTo>
                    <a:lnTo>
                      <a:pt x="1022337" y="325958"/>
                    </a:lnTo>
                    <a:lnTo>
                      <a:pt x="1023721" y="322707"/>
                    </a:lnTo>
                    <a:lnTo>
                      <a:pt x="1023874" y="322313"/>
                    </a:lnTo>
                    <a:close/>
                  </a:path>
                  <a:path w="1461770" h="715645">
                    <a:moveTo>
                      <a:pt x="1050988" y="591807"/>
                    </a:moveTo>
                    <a:lnTo>
                      <a:pt x="1049248" y="587248"/>
                    </a:lnTo>
                    <a:lnTo>
                      <a:pt x="1050823" y="580771"/>
                    </a:lnTo>
                    <a:lnTo>
                      <a:pt x="1043355" y="581317"/>
                    </a:lnTo>
                    <a:lnTo>
                      <a:pt x="1046175" y="574497"/>
                    </a:lnTo>
                    <a:lnTo>
                      <a:pt x="1040599" y="574725"/>
                    </a:lnTo>
                    <a:lnTo>
                      <a:pt x="1035392" y="573659"/>
                    </a:lnTo>
                    <a:lnTo>
                      <a:pt x="1033627" y="574967"/>
                    </a:lnTo>
                    <a:lnTo>
                      <a:pt x="1031989" y="575551"/>
                    </a:lnTo>
                    <a:lnTo>
                      <a:pt x="1033056" y="576859"/>
                    </a:lnTo>
                    <a:lnTo>
                      <a:pt x="1033856" y="578739"/>
                    </a:lnTo>
                    <a:lnTo>
                      <a:pt x="1037704" y="580453"/>
                    </a:lnTo>
                    <a:lnTo>
                      <a:pt x="1040498" y="580809"/>
                    </a:lnTo>
                    <a:lnTo>
                      <a:pt x="1043165" y="581469"/>
                    </a:lnTo>
                    <a:lnTo>
                      <a:pt x="1043825" y="585012"/>
                    </a:lnTo>
                    <a:lnTo>
                      <a:pt x="1044321" y="588606"/>
                    </a:lnTo>
                    <a:lnTo>
                      <a:pt x="1045565" y="592988"/>
                    </a:lnTo>
                    <a:lnTo>
                      <a:pt x="1047470" y="594144"/>
                    </a:lnTo>
                    <a:lnTo>
                      <a:pt x="1048397" y="593979"/>
                    </a:lnTo>
                    <a:lnTo>
                      <a:pt x="1049375" y="593788"/>
                    </a:lnTo>
                    <a:lnTo>
                      <a:pt x="1050988" y="591807"/>
                    </a:lnTo>
                    <a:close/>
                  </a:path>
                  <a:path w="1461770" h="715645">
                    <a:moveTo>
                      <a:pt x="1052360" y="427634"/>
                    </a:moveTo>
                    <a:lnTo>
                      <a:pt x="1048385" y="423291"/>
                    </a:lnTo>
                    <a:lnTo>
                      <a:pt x="1046784" y="425462"/>
                    </a:lnTo>
                    <a:lnTo>
                      <a:pt x="1044841" y="427494"/>
                    </a:lnTo>
                    <a:lnTo>
                      <a:pt x="1043457" y="430644"/>
                    </a:lnTo>
                    <a:lnTo>
                      <a:pt x="1045527" y="432447"/>
                    </a:lnTo>
                    <a:lnTo>
                      <a:pt x="1046518" y="433755"/>
                    </a:lnTo>
                    <a:lnTo>
                      <a:pt x="1052360" y="427634"/>
                    </a:lnTo>
                    <a:close/>
                  </a:path>
                  <a:path w="1461770" h="715645">
                    <a:moveTo>
                      <a:pt x="1055763" y="385356"/>
                    </a:moveTo>
                    <a:lnTo>
                      <a:pt x="1052995" y="384898"/>
                    </a:lnTo>
                    <a:lnTo>
                      <a:pt x="1050239" y="384365"/>
                    </a:lnTo>
                    <a:lnTo>
                      <a:pt x="1046111" y="383768"/>
                    </a:lnTo>
                    <a:lnTo>
                      <a:pt x="1044714" y="383844"/>
                    </a:lnTo>
                    <a:lnTo>
                      <a:pt x="1043343" y="383794"/>
                    </a:lnTo>
                    <a:lnTo>
                      <a:pt x="1043152" y="383997"/>
                    </a:lnTo>
                    <a:lnTo>
                      <a:pt x="1043076" y="388315"/>
                    </a:lnTo>
                    <a:lnTo>
                      <a:pt x="1044321" y="391426"/>
                    </a:lnTo>
                    <a:lnTo>
                      <a:pt x="1051712" y="388594"/>
                    </a:lnTo>
                    <a:lnTo>
                      <a:pt x="1053642" y="386765"/>
                    </a:lnTo>
                    <a:lnTo>
                      <a:pt x="1055763" y="385356"/>
                    </a:lnTo>
                    <a:close/>
                  </a:path>
                  <a:path w="1461770" h="715645">
                    <a:moveTo>
                      <a:pt x="1095959" y="621347"/>
                    </a:moveTo>
                    <a:lnTo>
                      <a:pt x="1092415" y="619112"/>
                    </a:lnTo>
                    <a:lnTo>
                      <a:pt x="1089863" y="617283"/>
                    </a:lnTo>
                    <a:lnTo>
                      <a:pt x="1086612" y="615759"/>
                    </a:lnTo>
                    <a:lnTo>
                      <a:pt x="1085113" y="617778"/>
                    </a:lnTo>
                    <a:lnTo>
                      <a:pt x="1084110" y="618782"/>
                    </a:lnTo>
                    <a:lnTo>
                      <a:pt x="1086510" y="620737"/>
                    </a:lnTo>
                    <a:lnTo>
                      <a:pt x="1088821" y="622884"/>
                    </a:lnTo>
                    <a:lnTo>
                      <a:pt x="1091907" y="624801"/>
                    </a:lnTo>
                    <a:lnTo>
                      <a:pt x="1093685" y="622985"/>
                    </a:lnTo>
                    <a:lnTo>
                      <a:pt x="1095959" y="621347"/>
                    </a:lnTo>
                    <a:close/>
                  </a:path>
                  <a:path w="1461770" h="715645">
                    <a:moveTo>
                      <a:pt x="1120457" y="117894"/>
                    </a:moveTo>
                    <a:lnTo>
                      <a:pt x="1118235" y="117729"/>
                    </a:lnTo>
                    <a:lnTo>
                      <a:pt x="1113739" y="117449"/>
                    </a:lnTo>
                    <a:lnTo>
                      <a:pt x="1115364" y="118351"/>
                    </a:lnTo>
                    <a:lnTo>
                      <a:pt x="1116914" y="119176"/>
                    </a:lnTo>
                    <a:lnTo>
                      <a:pt x="1118489" y="119862"/>
                    </a:lnTo>
                    <a:lnTo>
                      <a:pt x="1118806" y="119989"/>
                    </a:lnTo>
                    <a:lnTo>
                      <a:pt x="1119632" y="118922"/>
                    </a:lnTo>
                    <a:lnTo>
                      <a:pt x="1120457" y="117894"/>
                    </a:lnTo>
                    <a:close/>
                  </a:path>
                  <a:path w="1461770" h="715645">
                    <a:moveTo>
                      <a:pt x="1132967" y="543369"/>
                    </a:moveTo>
                    <a:lnTo>
                      <a:pt x="1130998" y="541502"/>
                    </a:lnTo>
                    <a:lnTo>
                      <a:pt x="1129626" y="539762"/>
                    </a:lnTo>
                    <a:lnTo>
                      <a:pt x="1125893" y="541743"/>
                    </a:lnTo>
                    <a:lnTo>
                      <a:pt x="1122667" y="543877"/>
                    </a:lnTo>
                    <a:lnTo>
                      <a:pt x="1119416" y="545934"/>
                    </a:lnTo>
                    <a:lnTo>
                      <a:pt x="1120279" y="546836"/>
                    </a:lnTo>
                    <a:lnTo>
                      <a:pt x="1121511" y="548678"/>
                    </a:lnTo>
                    <a:lnTo>
                      <a:pt x="1121943" y="548513"/>
                    </a:lnTo>
                    <a:lnTo>
                      <a:pt x="1125372" y="547166"/>
                    </a:lnTo>
                    <a:lnTo>
                      <a:pt x="1128661" y="545452"/>
                    </a:lnTo>
                    <a:lnTo>
                      <a:pt x="1132967" y="543369"/>
                    </a:lnTo>
                    <a:close/>
                  </a:path>
                  <a:path w="1461770" h="715645">
                    <a:moveTo>
                      <a:pt x="1136548" y="131965"/>
                    </a:moveTo>
                    <a:lnTo>
                      <a:pt x="1133983" y="129692"/>
                    </a:lnTo>
                    <a:lnTo>
                      <a:pt x="1131239" y="132270"/>
                    </a:lnTo>
                    <a:lnTo>
                      <a:pt x="1128674" y="134886"/>
                    </a:lnTo>
                    <a:lnTo>
                      <a:pt x="1126134" y="137871"/>
                    </a:lnTo>
                    <a:lnTo>
                      <a:pt x="1127671" y="139509"/>
                    </a:lnTo>
                    <a:lnTo>
                      <a:pt x="1129245" y="141579"/>
                    </a:lnTo>
                    <a:lnTo>
                      <a:pt x="1132039" y="138010"/>
                    </a:lnTo>
                    <a:lnTo>
                      <a:pt x="1134351" y="135128"/>
                    </a:lnTo>
                    <a:lnTo>
                      <a:pt x="1136446" y="132105"/>
                    </a:lnTo>
                    <a:lnTo>
                      <a:pt x="1136548" y="131965"/>
                    </a:lnTo>
                    <a:close/>
                  </a:path>
                  <a:path w="1461770" h="715645">
                    <a:moveTo>
                      <a:pt x="1148854" y="543064"/>
                    </a:moveTo>
                    <a:lnTo>
                      <a:pt x="1145743" y="541197"/>
                    </a:lnTo>
                    <a:lnTo>
                      <a:pt x="1144219" y="539559"/>
                    </a:lnTo>
                    <a:lnTo>
                      <a:pt x="1140269" y="540753"/>
                    </a:lnTo>
                    <a:lnTo>
                      <a:pt x="1137488" y="542366"/>
                    </a:lnTo>
                    <a:lnTo>
                      <a:pt x="1134618" y="543699"/>
                    </a:lnTo>
                    <a:lnTo>
                      <a:pt x="1135862" y="544804"/>
                    </a:lnTo>
                    <a:lnTo>
                      <a:pt x="1137297" y="546989"/>
                    </a:lnTo>
                    <a:lnTo>
                      <a:pt x="1141336" y="546303"/>
                    </a:lnTo>
                    <a:lnTo>
                      <a:pt x="1144181" y="544830"/>
                    </a:lnTo>
                    <a:lnTo>
                      <a:pt x="1148854" y="543064"/>
                    </a:lnTo>
                    <a:close/>
                  </a:path>
                  <a:path w="1461770" h="715645">
                    <a:moveTo>
                      <a:pt x="1172032" y="459524"/>
                    </a:moveTo>
                    <a:lnTo>
                      <a:pt x="1169835" y="458089"/>
                    </a:lnTo>
                    <a:lnTo>
                      <a:pt x="1168742" y="457136"/>
                    </a:lnTo>
                    <a:lnTo>
                      <a:pt x="1166876" y="460070"/>
                    </a:lnTo>
                    <a:lnTo>
                      <a:pt x="1164818" y="462915"/>
                    </a:lnTo>
                    <a:lnTo>
                      <a:pt x="1162989" y="466763"/>
                    </a:lnTo>
                    <a:lnTo>
                      <a:pt x="1164615" y="468439"/>
                    </a:lnTo>
                    <a:lnTo>
                      <a:pt x="1166164" y="471106"/>
                    </a:lnTo>
                    <a:lnTo>
                      <a:pt x="1168577" y="466547"/>
                    </a:lnTo>
                    <a:lnTo>
                      <a:pt x="1170432" y="463334"/>
                    </a:lnTo>
                    <a:lnTo>
                      <a:pt x="1172032" y="459524"/>
                    </a:lnTo>
                    <a:close/>
                  </a:path>
                  <a:path w="1461770" h="715645">
                    <a:moveTo>
                      <a:pt x="1178623" y="332955"/>
                    </a:moveTo>
                    <a:lnTo>
                      <a:pt x="1169974" y="326186"/>
                    </a:lnTo>
                    <a:lnTo>
                      <a:pt x="1166545" y="329819"/>
                    </a:lnTo>
                    <a:lnTo>
                      <a:pt x="1169517" y="331889"/>
                    </a:lnTo>
                    <a:lnTo>
                      <a:pt x="1172438" y="334086"/>
                    </a:lnTo>
                    <a:lnTo>
                      <a:pt x="1175918" y="336092"/>
                    </a:lnTo>
                    <a:lnTo>
                      <a:pt x="1177582" y="333984"/>
                    </a:lnTo>
                    <a:lnTo>
                      <a:pt x="1178623" y="332955"/>
                    </a:lnTo>
                    <a:close/>
                  </a:path>
                  <a:path w="1461770" h="715645">
                    <a:moveTo>
                      <a:pt x="1215948" y="289140"/>
                    </a:moveTo>
                    <a:lnTo>
                      <a:pt x="1213815" y="286042"/>
                    </a:lnTo>
                    <a:lnTo>
                      <a:pt x="1211516" y="283883"/>
                    </a:lnTo>
                    <a:lnTo>
                      <a:pt x="1209408" y="281597"/>
                    </a:lnTo>
                    <a:lnTo>
                      <a:pt x="1208608" y="282803"/>
                    </a:lnTo>
                    <a:lnTo>
                      <a:pt x="1206842" y="284467"/>
                    </a:lnTo>
                    <a:lnTo>
                      <a:pt x="1207160" y="285102"/>
                    </a:lnTo>
                    <a:lnTo>
                      <a:pt x="1208519" y="287820"/>
                    </a:lnTo>
                    <a:lnTo>
                      <a:pt x="1210487" y="290220"/>
                    </a:lnTo>
                    <a:lnTo>
                      <a:pt x="1212989" y="293814"/>
                    </a:lnTo>
                    <a:lnTo>
                      <a:pt x="1214386" y="291071"/>
                    </a:lnTo>
                    <a:lnTo>
                      <a:pt x="1215948" y="289140"/>
                    </a:lnTo>
                    <a:close/>
                  </a:path>
                  <a:path w="1461770" h="715645">
                    <a:moveTo>
                      <a:pt x="1224089" y="199834"/>
                    </a:moveTo>
                    <a:lnTo>
                      <a:pt x="1214856" y="192468"/>
                    </a:lnTo>
                    <a:lnTo>
                      <a:pt x="1212024" y="197065"/>
                    </a:lnTo>
                    <a:lnTo>
                      <a:pt x="1215199" y="198932"/>
                    </a:lnTo>
                    <a:lnTo>
                      <a:pt x="1218323" y="200888"/>
                    </a:lnTo>
                    <a:lnTo>
                      <a:pt x="1221917" y="202679"/>
                    </a:lnTo>
                    <a:lnTo>
                      <a:pt x="1223238" y="200787"/>
                    </a:lnTo>
                    <a:lnTo>
                      <a:pt x="1224089" y="199834"/>
                    </a:lnTo>
                    <a:close/>
                  </a:path>
                  <a:path w="1461770" h="715645">
                    <a:moveTo>
                      <a:pt x="1261110" y="159321"/>
                    </a:moveTo>
                    <a:lnTo>
                      <a:pt x="1258620" y="155841"/>
                    </a:lnTo>
                    <a:lnTo>
                      <a:pt x="1249032" y="162267"/>
                    </a:lnTo>
                    <a:lnTo>
                      <a:pt x="1250010" y="163334"/>
                    </a:lnTo>
                    <a:lnTo>
                      <a:pt x="1251572" y="165493"/>
                    </a:lnTo>
                    <a:lnTo>
                      <a:pt x="1251851" y="165328"/>
                    </a:lnTo>
                    <a:lnTo>
                      <a:pt x="1255052" y="163525"/>
                    </a:lnTo>
                    <a:lnTo>
                      <a:pt x="1258062" y="161378"/>
                    </a:lnTo>
                    <a:lnTo>
                      <a:pt x="1261110" y="159321"/>
                    </a:lnTo>
                    <a:close/>
                  </a:path>
                  <a:path w="1461770" h="715645">
                    <a:moveTo>
                      <a:pt x="1262176" y="429399"/>
                    </a:moveTo>
                    <a:lnTo>
                      <a:pt x="1260005" y="427990"/>
                    </a:lnTo>
                    <a:lnTo>
                      <a:pt x="1257960" y="425881"/>
                    </a:lnTo>
                    <a:lnTo>
                      <a:pt x="1255623" y="425475"/>
                    </a:lnTo>
                    <a:lnTo>
                      <a:pt x="1254252" y="425246"/>
                    </a:lnTo>
                    <a:lnTo>
                      <a:pt x="1252410" y="427748"/>
                    </a:lnTo>
                    <a:lnTo>
                      <a:pt x="1250784" y="429018"/>
                    </a:lnTo>
                    <a:lnTo>
                      <a:pt x="1255039" y="433108"/>
                    </a:lnTo>
                    <a:lnTo>
                      <a:pt x="1262176" y="429399"/>
                    </a:lnTo>
                    <a:close/>
                  </a:path>
                  <a:path w="1461770" h="715645">
                    <a:moveTo>
                      <a:pt x="1281493" y="424383"/>
                    </a:moveTo>
                    <a:lnTo>
                      <a:pt x="1280947" y="420865"/>
                    </a:lnTo>
                    <a:lnTo>
                      <a:pt x="1279398" y="418604"/>
                    </a:lnTo>
                    <a:lnTo>
                      <a:pt x="1277505" y="414502"/>
                    </a:lnTo>
                    <a:lnTo>
                      <a:pt x="1275613" y="417664"/>
                    </a:lnTo>
                    <a:lnTo>
                      <a:pt x="1273746" y="419430"/>
                    </a:lnTo>
                    <a:lnTo>
                      <a:pt x="1274851" y="422871"/>
                    </a:lnTo>
                    <a:lnTo>
                      <a:pt x="1276692" y="424916"/>
                    </a:lnTo>
                    <a:lnTo>
                      <a:pt x="1278115" y="427101"/>
                    </a:lnTo>
                    <a:lnTo>
                      <a:pt x="1279258" y="425831"/>
                    </a:lnTo>
                    <a:lnTo>
                      <a:pt x="1281493" y="424383"/>
                    </a:lnTo>
                    <a:close/>
                  </a:path>
                  <a:path w="1461770" h="715645">
                    <a:moveTo>
                      <a:pt x="1297838" y="505015"/>
                    </a:moveTo>
                    <a:lnTo>
                      <a:pt x="1293825" y="499427"/>
                    </a:lnTo>
                    <a:lnTo>
                      <a:pt x="1292783" y="501332"/>
                    </a:lnTo>
                    <a:lnTo>
                      <a:pt x="1290828" y="503313"/>
                    </a:lnTo>
                    <a:lnTo>
                      <a:pt x="1291069" y="507301"/>
                    </a:lnTo>
                    <a:lnTo>
                      <a:pt x="1293037" y="509320"/>
                    </a:lnTo>
                    <a:lnTo>
                      <a:pt x="1294206" y="511378"/>
                    </a:lnTo>
                    <a:lnTo>
                      <a:pt x="1296365" y="507568"/>
                    </a:lnTo>
                    <a:lnTo>
                      <a:pt x="1297838" y="505015"/>
                    </a:lnTo>
                    <a:close/>
                  </a:path>
                  <a:path w="1461770" h="715645">
                    <a:moveTo>
                      <a:pt x="1311186" y="513257"/>
                    </a:moveTo>
                    <a:lnTo>
                      <a:pt x="1307846" y="510514"/>
                    </a:lnTo>
                    <a:lnTo>
                      <a:pt x="1305204" y="508254"/>
                    </a:lnTo>
                    <a:lnTo>
                      <a:pt x="1302219" y="506145"/>
                    </a:lnTo>
                    <a:lnTo>
                      <a:pt x="1299616" y="509028"/>
                    </a:lnTo>
                    <a:lnTo>
                      <a:pt x="1302004" y="511721"/>
                    </a:lnTo>
                    <a:lnTo>
                      <a:pt x="1304417" y="514223"/>
                    </a:lnTo>
                    <a:lnTo>
                      <a:pt x="1307325" y="516623"/>
                    </a:lnTo>
                    <a:lnTo>
                      <a:pt x="1309243" y="514781"/>
                    </a:lnTo>
                    <a:lnTo>
                      <a:pt x="1311186" y="513257"/>
                    </a:lnTo>
                    <a:close/>
                  </a:path>
                  <a:path w="1461770" h="715645">
                    <a:moveTo>
                      <a:pt x="1321816" y="430276"/>
                    </a:moveTo>
                    <a:lnTo>
                      <a:pt x="1318945" y="429374"/>
                    </a:lnTo>
                    <a:lnTo>
                      <a:pt x="1316736" y="428028"/>
                    </a:lnTo>
                    <a:lnTo>
                      <a:pt x="1313611" y="430441"/>
                    </a:lnTo>
                    <a:lnTo>
                      <a:pt x="1311592" y="432904"/>
                    </a:lnTo>
                    <a:lnTo>
                      <a:pt x="1309839" y="435406"/>
                    </a:lnTo>
                    <a:lnTo>
                      <a:pt x="1309535" y="435838"/>
                    </a:lnTo>
                    <a:lnTo>
                      <a:pt x="1311287" y="437705"/>
                    </a:lnTo>
                    <a:lnTo>
                      <a:pt x="1312087" y="438899"/>
                    </a:lnTo>
                    <a:lnTo>
                      <a:pt x="1321816" y="430276"/>
                    </a:lnTo>
                    <a:close/>
                  </a:path>
                  <a:path w="1461770" h="715645">
                    <a:moveTo>
                      <a:pt x="1334490" y="368681"/>
                    </a:moveTo>
                    <a:lnTo>
                      <a:pt x="1333030" y="365467"/>
                    </a:lnTo>
                    <a:lnTo>
                      <a:pt x="1331671" y="362204"/>
                    </a:lnTo>
                    <a:lnTo>
                      <a:pt x="1329626" y="358305"/>
                    </a:lnTo>
                    <a:lnTo>
                      <a:pt x="1328229" y="357593"/>
                    </a:lnTo>
                    <a:lnTo>
                      <a:pt x="1327327" y="357644"/>
                    </a:lnTo>
                    <a:lnTo>
                      <a:pt x="1326502" y="357695"/>
                    </a:lnTo>
                    <a:lnTo>
                      <a:pt x="1325333" y="358660"/>
                    </a:lnTo>
                    <a:lnTo>
                      <a:pt x="1323492" y="363461"/>
                    </a:lnTo>
                    <a:lnTo>
                      <a:pt x="1329702" y="369468"/>
                    </a:lnTo>
                    <a:lnTo>
                      <a:pt x="1334452" y="368731"/>
                    </a:lnTo>
                    <a:close/>
                  </a:path>
                  <a:path w="1461770" h="715645">
                    <a:moveTo>
                      <a:pt x="1338541" y="682802"/>
                    </a:moveTo>
                    <a:lnTo>
                      <a:pt x="1334427" y="678218"/>
                    </a:lnTo>
                    <a:lnTo>
                      <a:pt x="1330223" y="673493"/>
                    </a:lnTo>
                    <a:lnTo>
                      <a:pt x="1329245" y="676186"/>
                    </a:lnTo>
                    <a:lnTo>
                      <a:pt x="1327835" y="678345"/>
                    </a:lnTo>
                    <a:lnTo>
                      <a:pt x="1328343" y="678992"/>
                    </a:lnTo>
                    <a:lnTo>
                      <a:pt x="1330236" y="681405"/>
                    </a:lnTo>
                    <a:lnTo>
                      <a:pt x="1332636" y="683450"/>
                    </a:lnTo>
                    <a:lnTo>
                      <a:pt x="1335493" y="685507"/>
                    </a:lnTo>
                    <a:lnTo>
                      <a:pt x="1337373" y="683666"/>
                    </a:lnTo>
                    <a:lnTo>
                      <a:pt x="1338541" y="682802"/>
                    </a:lnTo>
                    <a:close/>
                  </a:path>
                  <a:path w="1461770" h="715645">
                    <a:moveTo>
                      <a:pt x="1350187" y="474510"/>
                    </a:moveTo>
                    <a:lnTo>
                      <a:pt x="1346606" y="472262"/>
                    </a:lnTo>
                    <a:lnTo>
                      <a:pt x="1344066" y="470433"/>
                    </a:lnTo>
                    <a:lnTo>
                      <a:pt x="1340815" y="468896"/>
                    </a:lnTo>
                    <a:lnTo>
                      <a:pt x="1339316" y="470928"/>
                    </a:lnTo>
                    <a:lnTo>
                      <a:pt x="1338300" y="471919"/>
                    </a:lnTo>
                    <a:lnTo>
                      <a:pt x="1340713" y="473900"/>
                    </a:lnTo>
                    <a:lnTo>
                      <a:pt x="1342999" y="476046"/>
                    </a:lnTo>
                    <a:lnTo>
                      <a:pt x="1346098" y="477964"/>
                    </a:lnTo>
                    <a:lnTo>
                      <a:pt x="1347889" y="476148"/>
                    </a:lnTo>
                    <a:lnTo>
                      <a:pt x="1350187" y="474510"/>
                    </a:lnTo>
                    <a:close/>
                  </a:path>
                  <a:path w="1461770" h="715645">
                    <a:moveTo>
                      <a:pt x="1382102" y="153479"/>
                    </a:moveTo>
                    <a:lnTo>
                      <a:pt x="1380134" y="151612"/>
                    </a:lnTo>
                    <a:lnTo>
                      <a:pt x="1378775" y="149872"/>
                    </a:lnTo>
                    <a:lnTo>
                      <a:pt x="1378407" y="150037"/>
                    </a:lnTo>
                    <a:lnTo>
                      <a:pt x="1375029" y="151853"/>
                    </a:lnTo>
                    <a:lnTo>
                      <a:pt x="1371815" y="153974"/>
                    </a:lnTo>
                    <a:lnTo>
                      <a:pt x="1368552" y="156032"/>
                    </a:lnTo>
                    <a:lnTo>
                      <a:pt x="1369415" y="156933"/>
                    </a:lnTo>
                    <a:lnTo>
                      <a:pt x="1370647" y="158788"/>
                    </a:lnTo>
                    <a:lnTo>
                      <a:pt x="1371079" y="158610"/>
                    </a:lnTo>
                    <a:lnTo>
                      <a:pt x="1374508" y="157276"/>
                    </a:lnTo>
                    <a:lnTo>
                      <a:pt x="1377797" y="155549"/>
                    </a:lnTo>
                    <a:lnTo>
                      <a:pt x="1382102" y="153479"/>
                    </a:lnTo>
                    <a:close/>
                  </a:path>
                  <a:path w="1461770" h="715645">
                    <a:moveTo>
                      <a:pt x="1384223" y="411505"/>
                    </a:moveTo>
                    <a:lnTo>
                      <a:pt x="1378496" y="404914"/>
                    </a:lnTo>
                    <a:lnTo>
                      <a:pt x="1377391" y="406146"/>
                    </a:lnTo>
                    <a:lnTo>
                      <a:pt x="1375130" y="407771"/>
                    </a:lnTo>
                    <a:lnTo>
                      <a:pt x="1375384" y="408546"/>
                    </a:lnTo>
                    <a:lnTo>
                      <a:pt x="1376159" y="410959"/>
                    </a:lnTo>
                    <a:lnTo>
                      <a:pt x="1377911" y="413042"/>
                    </a:lnTo>
                    <a:lnTo>
                      <a:pt x="1379283" y="415251"/>
                    </a:lnTo>
                    <a:lnTo>
                      <a:pt x="1382052" y="413169"/>
                    </a:lnTo>
                    <a:lnTo>
                      <a:pt x="1384223" y="411505"/>
                    </a:lnTo>
                    <a:close/>
                  </a:path>
                  <a:path w="1461770" h="715645">
                    <a:moveTo>
                      <a:pt x="1416265" y="444627"/>
                    </a:moveTo>
                    <a:lnTo>
                      <a:pt x="1414259" y="441528"/>
                    </a:lnTo>
                    <a:lnTo>
                      <a:pt x="1412062" y="439280"/>
                    </a:lnTo>
                    <a:lnTo>
                      <a:pt x="1410017" y="436892"/>
                    </a:lnTo>
                    <a:lnTo>
                      <a:pt x="1409103" y="438010"/>
                    </a:lnTo>
                    <a:lnTo>
                      <a:pt x="1407185" y="439572"/>
                    </a:lnTo>
                    <a:lnTo>
                      <a:pt x="1407426" y="440118"/>
                    </a:lnTo>
                    <a:lnTo>
                      <a:pt x="1408747" y="442887"/>
                    </a:lnTo>
                    <a:lnTo>
                      <a:pt x="1410627" y="445376"/>
                    </a:lnTo>
                    <a:lnTo>
                      <a:pt x="1412951" y="448957"/>
                    </a:lnTo>
                    <a:lnTo>
                      <a:pt x="1414538" y="446481"/>
                    </a:lnTo>
                    <a:lnTo>
                      <a:pt x="1416265" y="444627"/>
                    </a:lnTo>
                    <a:close/>
                  </a:path>
                  <a:path w="1461770" h="715645">
                    <a:moveTo>
                      <a:pt x="1421384" y="193167"/>
                    </a:moveTo>
                    <a:lnTo>
                      <a:pt x="1417066" y="190665"/>
                    </a:lnTo>
                    <a:lnTo>
                      <a:pt x="1414259" y="188709"/>
                    </a:lnTo>
                    <a:lnTo>
                      <a:pt x="1410284" y="187032"/>
                    </a:lnTo>
                    <a:lnTo>
                      <a:pt x="1408607" y="188544"/>
                    </a:lnTo>
                    <a:lnTo>
                      <a:pt x="1407312" y="189191"/>
                    </a:lnTo>
                    <a:lnTo>
                      <a:pt x="1410106" y="191414"/>
                    </a:lnTo>
                    <a:lnTo>
                      <a:pt x="1412786" y="193827"/>
                    </a:lnTo>
                    <a:lnTo>
                      <a:pt x="1416469" y="196100"/>
                    </a:lnTo>
                    <a:lnTo>
                      <a:pt x="1418323" y="194614"/>
                    </a:lnTo>
                    <a:lnTo>
                      <a:pt x="1421384" y="193167"/>
                    </a:lnTo>
                    <a:close/>
                  </a:path>
                  <a:path w="1461770" h="715645">
                    <a:moveTo>
                      <a:pt x="1426019" y="360540"/>
                    </a:moveTo>
                    <a:lnTo>
                      <a:pt x="1424774" y="359511"/>
                    </a:lnTo>
                    <a:lnTo>
                      <a:pt x="1423212" y="357390"/>
                    </a:lnTo>
                    <a:lnTo>
                      <a:pt x="1419428" y="358495"/>
                    </a:lnTo>
                    <a:lnTo>
                      <a:pt x="1416773" y="360172"/>
                    </a:lnTo>
                    <a:lnTo>
                      <a:pt x="1414018" y="361543"/>
                    </a:lnTo>
                    <a:lnTo>
                      <a:pt x="1417421" y="365975"/>
                    </a:lnTo>
                    <a:lnTo>
                      <a:pt x="1426019" y="360540"/>
                    </a:lnTo>
                    <a:close/>
                  </a:path>
                  <a:path w="1461770" h="715645">
                    <a:moveTo>
                      <a:pt x="1426159" y="582790"/>
                    </a:moveTo>
                    <a:lnTo>
                      <a:pt x="1424114" y="579208"/>
                    </a:lnTo>
                    <a:lnTo>
                      <a:pt x="1421879" y="576465"/>
                    </a:lnTo>
                    <a:lnTo>
                      <a:pt x="1418780" y="572211"/>
                    </a:lnTo>
                    <a:lnTo>
                      <a:pt x="1416964" y="576300"/>
                    </a:lnTo>
                    <a:lnTo>
                      <a:pt x="1415580" y="578345"/>
                    </a:lnTo>
                    <a:lnTo>
                      <a:pt x="1415948" y="578777"/>
                    </a:lnTo>
                    <a:lnTo>
                      <a:pt x="1418259" y="581304"/>
                    </a:lnTo>
                    <a:lnTo>
                      <a:pt x="1420977" y="583476"/>
                    </a:lnTo>
                    <a:lnTo>
                      <a:pt x="1423555" y="585749"/>
                    </a:lnTo>
                    <a:lnTo>
                      <a:pt x="1424381" y="584542"/>
                    </a:lnTo>
                    <a:lnTo>
                      <a:pt x="1426159" y="582790"/>
                    </a:lnTo>
                    <a:close/>
                  </a:path>
                  <a:path w="1461770" h="715645">
                    <a:moveTo>
                      <a:pt x="1436103" y="451942"/>
                    </a:moveTo>
                    <a:lnTo>
                      <a:pt x="1429410" y="445617"/>
                    </a:lnTo>
                    <a:lnTo>
                      <a:pt x="1427086" y="447370"/>
                    </a:lnTo>
                    <a:lnTo>
                      <a:pt x="1425625" y="448513"/>
                    </a:lnTo>
                    <a:lnTo>
                      <a:pt x="1424139" y="449618"/>
                    </a:lnTo>
                    <a:lnTo>
                      <a:pt x="1426552" y="451040"/>
                    </a:lnTo>
                    <a:lnTo>
                      <a:pt x="1428838" y="452856"/>
                    </a:lnTo>
                    <a:lnTo>
                      <a:pt x="1432687" y="454075"/>
                    </a:lnTo>
                    <a:lnTo>
                      <a:pt x="1434541" y="452589"/>
                    </a:lnTo>
                    <a:lnTo>
                      <a:pt x="1436103" y="451942"/>
                    </a:lnTo>
                    <a:close/>
                  </a:path>
                  <a:path w="1461770" h="715645">
                    <a:moveTo>
                      <a:pt x="1438414" y="134620"/>
                    </a:moveTo>
                    <a:lnTo>
                      <a:pt x="1437551" y="133464"/>
                    </a:lnTo>
                    <a:lnTo>
                      <a:pt x="1437182" y="132397"/>
                    </a:lnTo>
                    <a:lnTo>
                      <a:pt x="1430553" y="133019"/>
                    </a:lnTo>
                    <a:lnTo>
                      <a:pt x="1432115" y="138010"/>
                    </a:lnTo>
                    <a:lnTo>
                      <a:pt x="1432369" y="141960"/>
                    </a:lnTo>
                    <a:lnTo>
                      <a:pt x="1432445" y="143078"/>
                    </a:lnTo>
                    <a:lnTo>
                      <a:pt x="1434376" y="144081"/>
                    </a:lnTo>
                    <a:lnTo>
                      <a:pt x="1435468" y="145135"/>
                    </a:lnTo>
                    <a:lnTo>
                      <a:pt x="1436408" y="141947"/>
                    </a:lnTo>
                    <a:lnTo>
                      <a:pt x="1437487" y="138785"/>
                    </a:lnTo>
                    <a:lnTo>
                      <a:pt x="1438414" y="134620"/>
                    </a:lnTo>
                    <a:close/>
                  </a:path>
                  <a:path w="1461770" h="715645">
                    <a:moveTo>
                      <a:pt x="1451965" y="664298"/>
                    </a:moveTo>
                    <a:lnTo>
                      <a:pt x="1447457" y="661631"/>
                    </a:lnTo>
                    <a:lnTo>
                      <a:pt x="1444675" y="659688"/>
                    </a:lnTo>
                    <a:lnTo>
                      <a:pt x="1440688" y="657974"/>
                    </a:lnTo>
                    <a:lnTo>
                      <a:pt x="1438998" y="659371"/>
                    </a:lnTo>
                    <a:lnTo>
                      <a:pt x="1437652" y="659942"/>
                    </a:lnTo>
                    <a:lnTo>
                      <a:pt x="1440408" y="662114"/>
                    </a:lnTo>
                    <a:lnTo>
                      <a:pt x="1443012" y="664489"/>
                    </a:lnTo>
                    <a:lnTo>
                      <a:pt x="1446745" y="666775"/>
                    </a:lnTo>
                    <a:lnTo>
                      <a:pt x="1448562" y="665505"/>
                    </a:lnTo>
                    <a:lnTo>
                      <a:pt x="1451965" y="664298"/>
                    </a:lnTo>
                    <a:close/>
                  </a:path>
                  <a:path w="1461770" h="715645">
                    <a:moveTo>
                      <a:pt x="1461427" y="545134"/>
                    </a:moveTo>
                    <a:lnTo>
                      <a:pt x="1460601" y="541769"/>
                    </a:lnTo>
                    <a:lnTo>
                      <a:pt x="1460169" y="540080"/>
                    </a:lnTo>
                    <a:lnTo>
                      <a:pt x="1459712" y="539940"/>
                    </a:lnTo>
                    <a:lnTo>
                      <a:pt x="1459255" y="539838"/>
                    </a:lnTo>
                    <a:lnTo>
                      <a:pt x="1456778" y="539838"/>
                    </a:lnTo>
                    <a:lnTo>
                      <a:pt x="1454746" y="541413"/>
                    </a:lnTo>
                    <a:lnTo>
                      <a:pt x="1452727" y="542302"/>
                    </a:lnTo>
                    <a:lnTo>
                      <a:pt x="1458963" y="547128"/>
                    </a:lnTo>
                    <a:lnTo>
                      <a:pt x="1461427" y="545134"/>
                    </a:lnTo>
                    <a:close/>
                  </a:path>
                </a:pathLst>
              </a:custGeom>
              <a:solidFill>
                <a:srgbClr val="231F20">
                  <a:alpha val="10000"/>
                </a:srgbClr>
              </a:solidFill>
            </p:spPr>
            <p:txBody>
              <a:bodyPr wrap="square" lIns="0" tIns="0" rIns="0" bIns="0" rtlCol="0"/>
              <a:lstStyle/>
              <a:p>
                <a:endParaRPr/>
              </a:p>
            </p:txBody>
          </p:sp>
          <p:sp>
            <p:nvSpPr>
              <p:cNvPr id="154" name="object 225">
                <a:extLst>
                  <a:ext uri="{FF2B5EF4-FFF2-40B4-BE49-F238E27FC236}">
                    <a16:creationId xmlns:a16="http://schemas.microsoft.com/office/drawing/2014/main" id="{E7908404-4D24-F09D-CE20-EB49104256C3}"/>
                  </a:ext>
                </a:extLst>
              </p:cNvPr>
              <p:cNvSpPr/>
              <p:nvPr/>
            </p:nvSpPr>
            <p:spPr>
              <a:xfrm>
                <a:off x="4240492" y="7915859"/>
                <a:ext cx="1280795" cy="597535"/>
              </a:xfrm>
              <a:custGeom>
                <a:avLst/>
                <a:gdLst/>
                <a:ahLst/>
                <a:cxnLst/>
                <a:rect l="l" t="t" r="r" b="b"/>
                <a:pathLst>
                  <a:path w="1280795" h="597534">
                    <a:moveTo>
                      <a:pt x="6692" y="8128"/>
                    </a:moveTo>
                    <a:lnTo>
                      <a:pt x="4432" y="6946"/>
                    </a:lnTo>
                    <a:lnTo>
                      <a:pt x="3276" y="5981"/>
                    </a:lnTo>
                    <a:lnTo>
                      <a:pt x="2273" y="8267"/>
                    </a:lnTo>
                    <a:lnTo>
                      <a:pt x="1104" y="10490"/>
                    </a:lnTo>
                    <a:lnTo>
                      <a:pt x="0" y="13982"/>
                    </a:lnTo>
                    <a:lnTo>
                      <a:pt x="304" y="15328"/>
                    </a:lnTo>
                    <a:lnTo>
                      <a:pt x="381" y="16598"/>
                    </a:lnTo>
                    <a:lnTo>
                      <a:pt x="2400" y="16776"/>
                    </a:lnTo>
                    <a:lnTo>
                      <a:pt x="2679" y="16738"/>
                    </a:lnTo>
                    <a:lnTo>
                      <a:pt x="2946" y="16738"/>
                    </a:lnTo>
                    <a:lnTo>
                      <a:pt x="6032" y="11480"/>
                    </a:lnTo>
                    <a:lnTo>
                      <a:pt x="6692" y="8128"/>
                    </a:lnTo>
                    <a:close/>
                  </a:path>
                  <a:path w="1280795" h="597534">
                    <a:moveTo>
                      <a:pt x="97891" y="235013"/>
                    </a:moveTo>
                    <a:lnTo>
                      <a:pt x="97612" y="233070"/>
                    </a:lnTo>
                    <a:lnTo>
                      <a:pt x="97409" y="231482"/>
                    </a:lnTo>
                    <a:lnTo>
                      <a:pt x="95224" y="230187"/>
                    </a:lnTo>
                    <a:lnTo>
                      <a:pt x="93916" y="228752"/>
                    </a:lnTo>
                    <a:lnTo>
                      <a:pt x="93052" y="230581"/>
                    </a:lnTo>
                    <a:lnTo>
                      <a:pt x="91605" y="232384"/>
                    </a:lnTo>
                    <a:lnTo>
                      <a:pt x="91503" y="234251"/>
                    </a:lnTo>
                    <a:lnTo>
                      <a:pt x="91401" y="235927"/>
                    </a:lnTo>
                    <a:lnTo>
                      <a:pt x="92798" y="237680"/>
                    </a:lnTo>
                    <a:lnTo>
                      <a:pt x="93535" y="239407"/>
                    </a:lnTo>
                    <a:lnTo>
                      <a:pt x="95859" y="239280"/>
                    </a:lnTo>
                    <a:lnTo>
                      <a:pt x="96532" y="237197"/>
                    </a:lnTo>
                    <a:lnTo>
                      <a:pt x="97891" y="235013"/>
                    </a:lnTo>
                    <a:close/>
                  </a:path>
                  <a:path w="1280795" h="597534">
                    <a:moveTo>
                      <a:pt x="151028" y="106146"/>
                    </a:moveTo>
                    <a:lnTo>
                      <a:pt x="148996" y="105257"/>
                    </a:lnTo>
                    <a:lnTo>
                      <a:pt x="146977" y="103695"/>
                    </a:lnTo>
                    <a:lnTo>
                      <a:pt x="142951" y="103695"/>
                    </a:lnTo>
                    <a:lnTo>
                      <a:pt x="140931" y="105270"/>
                    </a:lnTo>
                    <a:lnTo>
                      <a:pt x="138925" y="106159"/>
                    </a:lnTo>
                    <a:lnTo>
                      <a:pt x="142113" y="108750"/>
                    </a:lnTo>
                    <a:lnTo>
                      <a:pt x="144500" y="110718"/>
                    </a:lnTo>
                    <a:lnTo>
                      <a:pt x="151028" y="106146"/>
                    </a:lnTo>
                    <a:close/>
                  </a:path>
                  <a:path w="1280795" h="597534">
                    <a:moveTo>
                      <a:pt x="169659" y="348170"/>
                    </a:moveTo>
                    <a:lnTo>
                      <a:pt x="167335" y="346557"/>
                    </a:lnTo>
                    <a:lnTo>
                      <a:pt x="165379" y="344754"/>
                    </a:lnTo>
                    <a:lnTo>
                      <a:pt x="162877" y="346735"/>
                    </a:lnTo>
                    <a:lnTo>
                      <a:pt x="161048" y="348919"/>
                    </a:lnTo>
                    <a:lnTo>
                      <a:pt x="159105" y="350939"/>
                    </a:lnTo>
                    <a:lnTo>
                      <a:pt x="160159" y="351917"/>
                    </a:lnTo>
                    <a:lnTo>
                      <a:pt x="161785" y="353910"/>
                    </a:lnTo>
                    <a:lnTo>
                      <a:pt x="164553" y="352323"/>
                    </a:lnTo>
                    <a:lnTo>
                      <a:pt x="166674" y="350469"/>
                    </a:lnTo>
                    <a:lnTo>
                      <a:pt x="169659" y="348170"/>
                    </a:lnTo>
                    <a:close/>
                  </a:path>
                  <a:path w="1280795" h="597534">
                    <a:moveTo>
                      <a:pt x="213182" y="73215"/>
                    </a:moveTo>
                    <a:lnTo>
                      <a:pt x="211391" y="70523"/>
                    </a:lnTo>
                    <a:lnTo>
                      <a:pt x="209994" y="68389"/>
                    </a:lnTo>
                    <a:lnTo>
                      <a:pt x="202971" y="73672"/>
                    </a:lnTo>
                    <a:lnTo>
                      <a:pt x="204127" y="74853"/>
                    </a:lnTo>
                    <a:lnTo>
                      <a:pt x="205638" y="77190"/>
                    </a:lnTo>
                    <a:lnTo>
                      <a:pt x="206362" y="76962"/>
                    </a:lnTo>
                    <a:lnTo>
                      <a:pt x="208788" y="76212"/>
                    </a:lnTo>
                    <a:lnTo>
                      <a:pt x="210921" y="74523"/>
                    </a:lnTo>
                    <a:lnTo>
                      <a:pt x="213182" y="73215"/>
                    </a:lnTo>
                    <a:close/>
                  </a:path>
                  <a:path w="1280795" h="597534">
                    <a:moveTo>
                      <a:pt x="257390" y="86093"/>
                    </a:moveTo>
                    <a:lnTo>
                      <a:pt x="256247" y="82651"/>
                    </a:lnTo>
                    <a:lnTo>
                      <a:pt x="254419" y="80645"/>
                    </a:lnTo>
                    <a:lnTo>
                      <a:pt x="252996" y="78486"/>
                    </a:lnTo>
                    <a:lnTo>
                      <a:pt x="251980" y="79489"/>
                    </a:lnTo>
                    <a:lnTo>
                      <a:pt x="249910" y="80695"/>
                    </a:lnTo>
                    <a:lnTo>
                      <a:pt x="250075" y="81457"/>
                    </a:lnTo>
                    <a:lnTo>
                      <a:pt x="250621" y="84150"/>
                    </a:lnTo>
                    <a:lnTo>
                      <a:pt x="251904" y="86677"/>
                    </a:lnTo>
                    <a:lnTo>
                      <a:pt x="253720" y="91338"/>
                    </a:lnTo>
                    <a:lnTo>
                      <a:pt x="255638" y="87845"/>
                    </a:lnTo>
                    <a:lnTo>
                      <a:pt x="257390" y="86093"/>
                    </a:lnTo>
                    <a:close/>
                  </a:path>
                  <a:path w="1280795" h="597534">
                    <a:moveTo>
                      <a:pt x="260400" y="137706"/>
                    </a:moveTo>
                    <a:lnTo>
                      <a:pt x="257594" y="136779"/>
                    </a:lnTo>
                    <a:lnTo>
                      <a:pt x="255397" y="135394"/>
                    </a:lnTo>
                    <a:lnTo>
                      <a:pt x="254698" y="135940"/>
                    </a:lnTo>
                    <a:lnTo>
                      <a:pt x="252298" y="137820"/>
                    </a:lnTo>
                    <a:lnTo>
                      <a:pt x="250278" y="140246"/>
                    </a:lnTo>
                    <a:lnTo>
                      <a:pt x="248234" y="143192"/>
                    </a:lnTo>
                    <a:lnTo>
                      <a:pt x="249986" y="145046"/>
                    </a:lnTo>
                    <a:lnTo>
                      <a:pt x="250786" y="146253"/>
                    </a:lnTo>
                    <a:lnTo>
                      <a:pt x="260400" y="137706"/>
                    </a:lnTo>
                    <a:close/>
                  </a:path>
                  <a:path w="1280795" h="597534">
                    <a:moveTo>
                      <a:pt x="317461" y="58191"/>
                    </a:moveTo>
                    <a:lnTo>
                      <a:pt x="315429" y="56692"/>
                    </a:lnTo>
                    <a:lnTo>
                      <a:pt x="312788" y="54775"/>
                    </a:lnTo>
                    <a:lnTo>
                      <a:pt x="311467" y="57010"/>
                    </a:lnTo>
                    <a:lnTo>
                      <a:pt x="309753" y="59118"/>
                    </a:lnTo>
                    <a:lnTo>
                      <a:pt x="308787" y="62344"/>
                    </a:lnTo>
                    <a:lnTo>
                      <a:pt x="310997" y="63906"/>
                    </a:lnTo>
                    <a:lnTo>
                      <a:pt x="312077" y="65125"/>
                    </a:lnTo>
                    <a:lnTo>
                      <a:pt x="317461" y="58191"/>
                    </a:lnTo>
                    <a:close/>
                  </a:path>
                  <a:path w="1280795" h="597534">
                    <a:moveTo>
                      <a:pt x="328549" y="45910"/>
                    </a:moveTo>
                    <a:lnTo>
                      <a:pt x="321462" y="41338"/>
                    </a:lnTo>
                    <a:lnTo>
                      <a:pt x="320509" y="42837"/>
                    </a:lnTo>
                    <a:lnTo>
                      <a:pt x="318592" y="44538"/>
                    </a:lnTo>
                    <a:lnTo>
                      <a:pt x="318846" y="45770"/>
                    </a:lnTo>
                    <a:lnTo>
                      <a:pt x="319214" y="47485"/>
                    </a:lnTo>
                    <a:lnTo>
                      <a:pt x="321056" y="49872"/>
                    </a:lnTo>
                    <a:lnTo>
                      <a:pt x="323926" y="50317"/>
                    </a:lnTo>
                    <a:lnTo>
                      <a:pt x="325678" y="48044"/>
                    </a:lnTo>
                    <a:lnTo>
                      <a:pt x="328549" y="45910"/>
                    </a:lnTo>
                    <a:close/>
                  </a:path>
                  <a:path w="1280795" h="597534">
                    <a:moveTo>
                      <a:pt x="341325" y="123736"/>
                    </a:moveTo>
                    <a:lnTo>
                      <a:pt x="339547" y="122072"/>
                    </a:lnTo>
                    <a:lnTo>
                      <a:pt x="338683" y="120637"/>
                    </a:lnTo>
                    <a:lnTo>
                      <a:pt x="337185" y="122643"/>
                    </a:lnTo>
                    <a:lnTo>
                      <a:pt x="335267" y="124472"/>
                    </a:lnTo>
                    <a:lnTo>
                      <a:pt x="333895" y="127863"/>
                    </a:lnTo>
                    <a:lnTo>
                      <a:pt x="335229" y="129755"/>
                    </a:lnTo>
                    <a:lnTo>
                      <a:pt x="336562" y="133705"/>
                    </a:lnTo>
                    <a:lnTo>
                      <a:pt x="338899" y="129374"/>
                    </a:lnTo>
                    <a:lnTo>
                      <a:pt x="340537" y="127266"/>
                    </a:lnTo>
                    <a:lnTo>
                      <a:pt x="341071" y="124904"/>
                    </a:lnTo>
                    <a:lnTo>
                      <a:pt x="341325" y="123736"/>
                    </a:lnTo>
                    <a:close/>
                  </a:path>
                  <a:path w="1280795" h="597534">
                    <a:moveTo>
                      <a:pt x="385127" y="31026"/>
                    </a:moveTo>
                    <a:lnTo>
                      <a:pt x="384949" y="30632"/>
                    </a:lnTo>
                    <a:lnTo>
                      <a:pt x="383806" y="27813"/>
                    </a:lnTo>
                    <a:lnTo>
                      <a:pt x="382358" y="25057"/>
                    </a:lnTo>
                    <a:lnTo>
                      <a:pt x="380288" y="21894"/>
                    </a:lnTo>
                    <a:lnTo>
                      <a:pt x="378612" y="22161"/>
                    </a:lnTo>
                    <a:lnTo>
                      <a:pt x="377545" y="22021"/>
                    </a:lnTo>
                    <a:lnTo>
                      <a:pt x="377545" y="23431"/>
                    </a:lnTo>
                    <a:lnTo>
                      <a:pt x="377164" y="25031"/>
                    </a:lnTo>
                    <a:lnTo>
                      <a:pt x="378993" y="28587"/>
                    </a:lnTo>
                    <a:lnTo>
                      <a:pt x="380746" y="30810"/>
                    </a:lnTo>
                    <a:lnTo>
                      <a:pt x="382270" y="33134"/>
                    </a:lnTo>
                    <a:lnTo>
                      <a:pt x="383222" y="32283"/>
                    </a:lnTo>
                    <a:lnTo>
                      <a:pt x="385127" y="31026"/>
                    </a:lnTo>
                    <a:close/>
                  </a:path>
                  <a:path w="1280795" h="597534">
                    <a:moveTo>
                      <a:pt x="501484" y="335724"/>
                    </a:moveTo>
                    <a:lnTo>
                      <a:pt x="501446" y="333032"/>
                    </a:lnTo>
                    <a:lnTo>
                      <a:pt x="499808" y="329920"/>
                    </a:lnTo>
                    <a:lnTo>
                      <a:pt x="497128" y="329819"/>
                    </a:lnTo>
                    <a:lnTo>
                      <a:pt x="495376" y="329234"/>
                    </a:lnTo>
                    <a:lnTo>
                      <a:pt x="495300" y="330898"/>
                    </a:lnTo>
                    <a:lnTo>
                      <a:pt x="494969" y="332613"/>
                    </a:lnTo>
                    <a:lnTo>
                      <a:pt x="495731" y="336169"/>
                    </a:lnTo>
                    <a:lnTo>
                      <a:pt x="496697" y="338048"/>
                    </a:lnTo>
                    <a:lnTo>
                      <a:pt x="497420" y="339979"/>
                    </a:lnTo>
                    <a:lnTo>
                      <a:pt x="498741" y="339318"/>
                    </a:lnTo>
                    <a:lnTo>
                      <a:pt x="501053" y="338810"/>
                    </a:lnTo>
                    <a:lnTo>
                      <a:pt x="501180" y="337985"/>
                    </a:lnTo>
                    <a:lnTo>
                      <a:pt x="501484" y="335724"/>
                    </a:lnTo>
                    <a:close/>
                  </a:path>
                  <a:path w="1280795" h="597534">
                    <a:moveTo>
                      <a:pt x="519468" y="288493"/>
                    </a:moveTo>
                    <a:lnTo>
                      <a:pt x="514400" y="284111"/>
                    </a:lnTo>
                    <a:lnTo>
                      <a:pt x="509460" y="288493"/>
                    </a:lnTo>
                    <a:lnTo>
                      <a:pt x="510984" y="289674"/>
                    </a:lnTo>
                    <a:lnTo>
                      <a:pt x="512572" y="291884"/>
                    </a:lnTo>
                    <a:lnTo>
                      <a:pt x="513994" y="291769"/>
                    </a:lnTo>
                    <a:lnTo>
                      <a:pt x="515899" y="291604"/>
                    </a:lnTo>
                    <a:lnTo>
                      <a:pt x="517652" y="289674"/>
                    </a:lnTo>
                    <a:lnTo>
                      <a:pt x="519468" y="288493"/>
                    </a:lnTo>
                    <a:close/>
                  </a:path>
                  <a:path w="1280795" h="597534">
                    <a:moveTo>
                      <a:pt x="523328" y="351332"/>
                    </a:moveTo>
                    <a:lnTo>
                      <a:pt x="521754" y="349542"/>
                    </a:lnTo>
                    <a:lnTo>
                      <a:pt x="520039" y="345833"/>
                    </a:lnTo>
                    <a:lnTo>
                      <a:pt x="518020" y="350253"/>
                    </a:lnTo>
                    <a:lnTo>
                      <a:pt x="516509" y="352475"/>
                    </a:lnTo>
                    <a:lnTo>
                      <a:pt x="515924" y="356006"/>
                    </a:lnTo>
                    <a:lnTo>
                      <a:pt x="517842" y="357505"/>
                    </a:lnTo>
                    <a:lnTo>
                      <a:pt x="518807" y="358838"/>
                    </a:lnTo>
                    <a:lnTo>
                      <a:pt x="520242" y="356730"/>
                    </a:lnTo>
                    <a:lnTo>
                      <a:pt x="522109" y="354749"/>
                    </a:lnTo>
                    <a:lnTo>
                      <a:pt x="523328" y="351332"/>
                    </a:lnTo>
                    <a:close/>
                  </a:path>
                  <a:path w="1280795" h="597534">
                    <a:moveTo>
                      <a:pt x="560882" y="2349"/>
                    </a:moveTo>
                    <a:lnTo>
                      <a:pt x="553593" y="0"/>
                    </a:lnTo>
                    <a:lnTo>
                      <a:pt x="553364" y="228"/>
                    </a:lnTo>
                    <a:lnTo>
                      <a:pt x="558215" y="4724"/>
                    </a:lnTo>
                    <a:lnTo>
                      <a:pt x="559244" y="3822"/>
                    </a:lnTo>
                    <a:lnTo>
                      <a:pt x="560882" y="2349"/>
                    </a:lnTo>
                    <a:close/>
                  </a:path>
                  <a:path w="1280795" h="597534">
                    <a:moveTo>
                      <a:pt x="568921" y="6680"/>
                    </a:moveTo>
                    <a:lnTo>
                      <a:pt x="568172" y="5930"/>
                    </a:lnTo>
                    <a:lnTo>
                      <a:pt x="567778" y="5181"/>
                    </a:lnTo>
                    <a:lnTo>
                      <a:pt x="562089" y="5562"/>
                    </a:lnTo>
                    <a:lnTo>
                      <a:pt x="562305" y="9118"/>
                    </a:lnTo>
                    <a:lnTo>
                      <a:pt x="564007" y="12852"/>
                    </a:lnTo>
                    <a:lnTo>
                      <a:pt x="564667" y="14287"/>
                    </a:lnTo>
                    <a:lnTo>
                      <a:pt x="566635" y="15113"/>
                    </a:lnTo>
                    <a:lnTo>
                      <a:pt x="568020" y="16217"/>
                    </a:lnTo>
                    <a:lnTo>
                      <a:pt x="568325" y="13284"/>
                    </a:lnTo>
                    <a:lnTo>
                      <a:pt x="568718" y="10350"/>
                    </a:lnTo>
                    <a:lnTo>
                      <a:pt x="568896" y="7416"/>
                    </a:lnTo>
                    <a:lnTo>
                      <a:pt x="568921" y="6680"/>
                    </a:lnTo>
                    <a:close/>
                  </a:path>
                  <a:path w="1280795" h="597534">
                    <a:moveTo>
                      <a:pt x="586803" y="263829"/>
                    </a:moveTo>
                    <a:lnTo>
                      <a:pt x="582079" y="258470"/>
                    </a:lnTo>
                    <a:lnTo>
                      <a:pt x="580644" y="258724"/>
                    </a:lnTo>
                    <a:lnTo>
                      <a:pt x="579920" y="258826"/>
                    </a:lnTo>
                    <a:lnTo>
                      <a:pt x="578205" y="260718"/>
                    </a:lnTo>
                    <a:lnTo>
                      <a:pt x="578408" y="261315"/>
                    </a:lnTo>
                    <a:lnTo>
                      <a:pt x="579196" y="263652"/>
                    </a:lnTo>
                    <a:lnTo>
                      <a:pt x="580999" y="265633"/>
                    </a:lnTo>
                    <a:lnTo>
                      <a:pt x="582409" y="267754"/>
                    </a:lnTo>
                    <a:lnTo>
                      <a:pt x="586803" y="263829"/>
                    </a:lnTo>
                    <a:close/>
                  </a:path>
                  <a:path w="1280795" h="597534">
                    <a:moveTo>
                      <a:pt x="600748" y="338582"/>
                    </a:moveTo>
                    <a:lnTo>
                      <a:pt x="599224" y="336334"/>
                    </a:lnTo>
                    <a:lnTo>
                      <a:pt x="598055" y="333578"/>
                    </a:lnTo>
                    <a:lnTo>
                      <a:pt x="590232" y="342988"/>
                    </a:lnTo>
                    <a:lnTo>
                      <a:pt x="591248" y="343763"/>
                    </a:lnTo>
                    <a:lnTo>
                      <a:pt x="592861" y="345376"/>
                    </a:lnTo>
                    <a:lnTo>
                      <a:pt x="593178" y="345147"/>
                    </a:lnTo>
                    <a:lnTo>
                      <a:pt x="595744" y="343382"/>
                    </a:lnTo>
                    <a:lnTo>
                      <a:pt x="598271" y="341414"/>
                    </a:lnTo>
                    <a:lnTo>
                      <a:pt x="600748" y="338582"/>
                    </a:lnTo>
                    <a:close/>
                  </a:path>
                  <a:path w="1280795" h="597534">
                    <a:moveTo>
                      <a:pt x="610489" y="368109"/>
                    </a:moveTo>
                    <a:lnTo>
                      <a:pt x="606501" y="363791"/>
                    </a:lnTo>
                    <a:lnTo>
                      <a:pt x="600240" y="369544"/>
                    </a:lnTo>
                    <a:lnTo>
                      <a:pt x="601548" y="370509"/>
                    </a:lnTo>
                    <a:lnTo>
                      <a:pt x="603262" y="372567"/>
                    </a:lnTo>
                    <a:lnTo>
                      <a:pt x="606437" y="371411"/>
                    </a:lnTo>
                    <a:lnTo>
                      <a:pt x="608393" y="369570"/>
                    </a:lnTo>
                    <a:lnTo>
                      <a:pt x="610489" y="368109"/>
                    </a:lnTo>
                    <a:close/>
                  </a:path>
                  <a:path w="1280795" h="597534">
                    <a:moveTo>
                      <a:pt x="613854" y="287210"/>
                    </a:moveTo>
                    <a:lnTo>
                      <a:pt x="611314" y="284251"/>
                    </a:lnTo>
                    <a:lnTo>
                      <a:pt x="611085" y="284391"/>
                    </a:lnTo>
                    <a:lnTo>
                      <a:pt x="608457" y="286042"/>
                    </a:lnTo>
                    <a:lnTo>
                      <a:pt x="605980" y="287959"/>
                    </a:lnTo>
                    <a:lnTo>
                      <a:pt x="603516" y="290233"/>
                    </a:lnTo>
                    <a:lnTo>
                      <a:pt x="605091" y="292315"/>
                    </a:lnTo>
                    <a:lnTo>
                      <a:pt x="606437" y="294436"/>
                    </a:lnTo>
                    <a:lnTo>
                      <a:pt x="609346" y="291719"/>
                    </a:lnTo>
                    <a:lnTo>
                      <a:pt x="611670" y="289585"/>
                    </a:lnTo>
                    <a:lnTo>
                      <a:pt x="613854" y="287210"/>
                    </a:lnTo>
                    <a:close/>
                  </a:path>
                  <a:path w="1280795" h="597534">
                    <a:moveTo>
                      <a:pt x="622757" y="350621"/>
                    </a:moveTo>
                    <a:lnTo>
                      <a:pt x="620725" y="347675"/>
                    </a:lnTo>
                    <a:lnTo>
                      <a:pt x="618312" y="346151"/>
                    </a:lnTo>
                    <a:lnTo>
                      <a:pt x="616026" y="345313"/>
                    </a:lnTo>
                    <a:lnTo>
                      <a:pt x="615124" y="344982"/>
                    </a:lnTo>
                    <a:lnTo>
                      <a:pt x="612127" y="347141"/>
                    </a:lnTo>
                    <a:lnTo>
                      <a:pt x="612698" y="350418"/>
                    </a:lnTo>
                    <a:lnTo>
                      <a:pt x="613994" y="352920"/>
                    </a:lnTo>
                    <a:lnTo>
                      <a:pt x="614972" y="355460"/>
                    </a:lnTo>
                    <a:lnTo>
                      <a:pt x="618807" y="355142"/>
                    </a:lnTo>
                    <a:lnTo>
                      <a:pt x="620725" y="354965"/>
                    </a:lnTo>
                    <a:lnTo>
                      <a:pt x="621245" y="353136"/>
                    </a:lnTo>
                    <a:lnTo>
                      <a:pt x="622757" y="350621"/>
                    </a:lnTo>
                    <a:close/>
                  </a:path>
                  <a:path w="1280795" h="597534">
                    <a:moveTo>
                      <a:pt x="626783" y="263283"/>
                    </a:moveTo>
                    <a:lnTo>
                      <a:pt x="625144" y="259600"/>
                    </a:lnTo>
                    <a:lnTo>
                      <a:pt x="622160" y="258279"/>
                    </a:lnTo>
                    <a:lnTo>
                      <a:pt x="620026" y="256565"/>
                    </a:lnTo>
                    <a:lnTo>
                      <a:pt x="619836" y="256743"/>
                    </a:lnTo>
                    <a:lnTo>
                      <a:pt x="620776" y="267716"/>
                    </a:lnTo>
                    <a:lnTo>
                      <a:pt x="623646" y="268211"/>
                    </a:lnTo>
                    <a:lnTo>
                      <a:pt x="624560" y="266026"/>
                    </a:lnTo>
                    <a:lnTo>
                      <a:pt x="626783" y="263283"/>
                    </a:lnTo>
                    <a:close/>
                  </a:path>
                  <a:path w="1280795" h="597534">
                    <a:moveTo>
                      <a:pt x="627367" y="423875"/>
                    </a:moveTo>
                    <a:lnTo>
                      <a:pt x="620344" y="416204"/>
                    </a:lnTo>
                    <a:lnTo>
                      <a:pt x="618731" y="418363"/>
                    </a:lnTo>
                    <a:lnTo>
                      <a:pt x="617004" y="420370"/>
                    </a:lnTo>
                    <a:lnTo>
                      <a:pt x="619201" y="422681"/>
                    </a:lnTo>
                    <a:lnTo>
                      <a:pt x="621372" y="424726"/>
                    </a:lnTo>
                    <a:lnTo>
                      <a:pt x="624319" y="426605"/>
                    </a:lnTo>
                    <a:lnTo>
                      <a:pt x="626160" y="424738"/>
                    </a:lnTo>
                    <a:lnTo>
                      <a:pt x="627367" y="423875"/>
                    </a:lnTo>
                    <a:close/>
                  </a:path>
                  <a:path w="1280795" h="597534">
                    <a:moveTo>
                      <a:pt x="637425" y="288912"/>
                    </a:moveTo>
                    <a:lnTo>
                      <a:pt x="629500" y="281584"/>
                    </a:lnTo>
                    <a:lnTo>
                      <a:pt x="628408" y="284048"/>
                    </a:lnTo>
                    <a:lnTo>
                      <a:pt x="626922" y="286346"/>
                    </a:lnTo>
                    <a:lnTo>
                      <a:pt x="627329" y="286740"/>
                    </a:lnTo>
                    <a:lnTo>
                      <a:pt x="629221" y="288671"/>
                    </a:lnTo>
                    <a:lnTo>
                      <a:pt x="631520" y="290334"/>
                    </a:lnTo>
                    <a:lnTo>
                      <a:pt x="633971" y="291477"/>
                    </a:lnTo>
                    <a:lnTo>
                      <a:pt x="634580" y="291782"/>
                    </a:lnTo>
                    <a:lnTo>
                      <a:pt x="636244" y="289826"/>
                    </a:lnTo>
                    <a:lnTo>
                      <a:pt x="637425" y="288912"/>
                    </a:lnTo>
                    <a:close/>
                  </a:path>
                  <a:path w="1280795" h="597534">
                    <a:moveTo>
                      <a:pt x="683704" y="586295"/>
                    </a:moveTo>
                    <a:lnTo>
                      <a:pt x="681990" y="584441"/>
                    </a:lnTo>
                    <a:lnTo>
                      <a:pt x="681151" y="582726"/>
                    </a:lnTo>
                    <a:lnTo>
                      <a:pt x="680796" y="582764"/>
                    </a:lnTo>
                    <a:lnTo>
                      <a:pt x="680453" y="582777"/>
                    </a:lnTo>
                    <a:lnTo>
                      <a:pt x="680085" y="582815"/>
                    </a:lnTo>
                    <a:lnTo>
                      <a:pt x="681761" y="587527"/>
                    </a:lnTo>
                    <a:lnTo>
                      <a:pt x="682574" y="589965"/>
                    </a:lnTo>
                    <a:lnTo>
                      <a:pt x="682993" y="589280"/>
                    </a:lnTo>
                    <a:lnTo>
                      <a:pt x="683361" y="588581"/>
                    </a:lnTo>
                    <a:lnTo>
                      <a:pt x="683704" y="586295"/>
                    </a:lnTo>
                    <a:close/>
                  </a:path>
                  <a:path w="1280795" h="597534">
                    <a:moveTo>
                      <a:pt x="686231" y="83096"/>
                    </a:moveTo>
                    <a:lnTo>
                      <a:pt x="684961" y="82042"/>
                    </a:lnTo>
                    <a:lnTo>
                      <a:pt x="683336" y="79844"/>
                    </a:lnTo>
                    <a:lnTo>
                      <a:pt x="682510" y="80111"/>
                    </a:lnTo>
                    <a:lnTo>
                      <a:pt x="680161" y="80886"/>
                    </a:lnTo>
                    <a:lnTo>
                      <a:pt x="678141" y="82677"/>
                    </a:lnTo>
                    <a:lnTo>
                      <a:pt x="676008" y="84061"/>
                    </a:lnTo>
                    <a:lnTo>
                      <a:pt x="679411" y="88633"/>
                    </a:lnTo>
                    <a:lnTo>
                      <a:pt x="686231" y="83096"/>
                    </a:lnTo>
                    <a:close/>
                  </a:path>
                  <a:path w="1280795" h="597534">
                    <a:moveTo>
                      <a:pt x="693178" y="135648"/>
                    </a:moveTo>
                    <a:lnTo>
                      <a:pt x="691464" y="133934"/>
                    </a:lnTo>
                    <a:lnTo>
                      <a:pt x="690651" y="132461"/>
                    </a:lnTo>
                    <a:lnTo>
                      <a:pt x="689114" y="134416"/>
                    </a:lnTo>
                    <a:lnTo>
                      <a:pt x="687133" y="136194"/>
                    </a:lnTo>
                    <a:lnTo>
                      <a:pt x="685711" y="139573"/>
                    </a:lnTo>
                    <a:lnTo>
                      <a:pt x="686981" y="141516"/>
                    </a:lnTo>
                    <a:lnTo>
                      <a:pt x="688174" y="145567"/>
                    </a:lnTo>
                    <a:lnTo>
                      <a:pt x="690613" y="141262"/>
                    </a:lnTo>
                    <a:lnTo>
                      <a:pt x="692327" y="139192"/>
                    </a:lnTo>
                    <a:lnTo>
                      <a:pt x="693178" y="135648"/>
                    </a:lnTo>
                    <a:close/>
                  </a:path>
                  <a:path w="1280795" h="597534">
                    <a:moveTo>
                      <a:pt x="709866" y="255117"/>
                    </a:moveTo>
                    <a:lnTo>
                      <a:pt x="701738" y="246062"/>
                    </a:lnTo>
                    <a:lnTo>
                      <a:pt x="700697" y="248602"/>
                    </a:lnTo>
                    <a:lnTo>
                      <a:pt x="699211" y="250736"/>
                    </a:lnTo>
                    <a:lnTo>
                      <a:pt x="699668" y="251307"/>
                    </a:lnTo>
                    <a:lnTo>
                      <a:pt x="701573" y="253707"/>
                    </a:lnTo>
                    <a:lnTo>
                      <a:pt x="703961" y="255765"/>
                    </a:lnTo>
                    <a:lnTo>
                      <a:pt x="706818" y="257822"/>
                    </a:lnTo>
                    <a:lnTo>
                      <a:pt x="708698" y="255981"/>
                    </a:lnTo>
                    <a:lnTo>
                      <a:pt x="709866" y="255117"/>
                    </a:lnTo>
                    <a:close/>
                  </a:path>
                  <a:path w="1280795" h="597534">
                    <a:moveTo>
                      <a:pt x="715137" y="277596"/>
                    </a:moveTo>
                    <a:lnTo>
                      <a:pt x="707224" y="269227"/>
                    </a:lnTo>
                    <a:lnTo>
                      <a:pt x="706323" y="270598"/>
                    </a:lnTo>
                    <a:lnTo>
                      <a:pt x="704367" y="272351"/>
                    </a:lnTo>
                    <a:lnTo>
                      <a:pt x="704697" y="273291"/>
                    </a:lnTo>
                    <a:lnTo>
                      <a:pt x="705510" y="275590"/>
                    </a:lnTo>
                    <a:lnTo>
                      <a:pt x="707047" y="277977"/>
                    </a:lnTo>
                    <a:lnTo>
                      <a:pt x="709904" y="280022"/>
                    </a:lnTo>
                    <a:lnTo>
                      <a:pt x="712406" y="278460"/>
                    </a:lnTo>
                    <a:lnTo>
                      <a:pt x="715137" y="277596"/>
                    </a:lnTo>
                    <a:close/>
                  </a:path>
                  <a:path w="1280795" h="597534">
                    <a:moveTo>
                      <a:pt x="728078" y="375183"/>
                    </a:moveTo>
                    <a:lnTo>
                      <a:pt x="727862" y="374192"/>
                    </a:lnTo>
                    <a:lnTo>
                      <a:pt x="727925" y="373380"/>
                    </a:lnTo>
                    <a:lnTo>
                      <a:pt x="727468" y="372821"/>
                    </a:lnTo>
                    <a:lnTo>
                      <a:pt x="723493" y="371132"/>
                    </a:lnTo>
                    <a:lnTo>
                      <a:pt x="720813" y="372046"/>
                    </a:lnTo>
                    <a:lnTo>
                      <a:pt x="721029" y="376745"/>
                    </a:lnTo>
                    <a:lnTo>
                      <a:pt x="721131" y="378650"/>
                    </a:lnTo>
                    <a:lnTo>
                      <a:pt x="722528" y="380492"/>
                    </a:lnTo>
                    <a:lnTo>
                      <a:pt x="723328" y="382346"/>
                    </a:lnTo>
                    <a:lnTo>
                      <a:pt x="724801" y="380174"/>
                    </a:lnTo>
                    <a:lnTo>
                      <a:pt x="726351" y="378053"/>
                    </a:lnTo>
                    <a:lnTo>
                      <a:pt x="728078" y="375183"/>
                    </a:lnTo>
                    <a:close/>
                  </a:path>
                  <a:path w="1280795" h="597534">
                    <a:moveTo>
                      <a:pt x="756081" y="577684"/>
                    </a:moveTo>
                    <a:lnTo>
                      <a:pt x="755611" y="574141"/>
                    </a:lnTo>
                    <a:lnTo>
                      <a:pt x="753427" y="572846"/>
                    </a:lnTo>
                    <a:lnTo>
                      <a:pt x="752106" y="571411"/>
                    </a:lnTo>
                    <a:lnTo>
                      <a:pt x="751255" y="573239"/>
                    </a:lnTo>
                    <a:lnTo>
                      <a:pt x="749808" y="575043"/>
                    </a:lnTo>
                    <a:lnTo>
                      <a:pt x="749617" y="578573"/>
                    </a:lnTo>
                    <a:lnTo>
                      <a:pt x="751001" y="580339"/>
                    </a:lnTo>
                    <a:lnTo>
                      <a:pt x="751738" y="582053"/>
                    </a:lnTo>
                    <a:lnTo>
                      <a:pt x="754062" y="581952"/>
                    </a:lnTo>
                    <a:lnTo>
                      <a:pt x="754722" y="579869"/>
                    </a:lnTo>
                    <a:lnTo>
                      <a:pt x="756081" y="577684"/>
                    </a:lnTo>
                    <a:close/>
                  </a:path>
                  <a:path w="1280795" h="597534">
                    <a:moveTo>
                      <a:pt x="769048" y="297294"/>
                    </a:moveTo>
                    <a:lnTo>
                      <a:pt x="767448" y="295363"/>
                    </a:lnTo>
                    <a:lnTo>
                      <a:pt x="765949" y="292595"/>
                    </a:lnTo>
                    <a:lnTo>
                      <a:pt x="763536" y="296379"/>
                    </a:lnTo>
                    <a:lnTo>
                      <a:pt x="761695" y="298907"/>
                    </a:lnTo>
                    <a:lnTo>
                      <a:pt x="760069" y="302221"/>
                    </a:lnTo>
                    <a:lnTo>
                      <a:pt x="761682" y="303682"/>
                    </a:lnTo>
                    <a:lnTo>
                      <a:pt x="762431" y="304711"/>
                    </a:lnTo>
                    <a:lnTo>
                      <a:pt x="764565" y="302450"/>
                    </a:lnTo>
                    <a:lnTo>
                      <a:pt x="766876" y="300304"/>
                    </a:lnTo>
                    <a:lnTo>
                      <a:pt x="768680" y="297802"/>
                    </a:lnTo>
                    <a:lnTo>
                      <a:pt x="769048" y="297294"/>
                    </a:lnTo>
                    <a:close/>
                  </a:path>
                  <a:path w="1280795" h="597534">
                    <a:moveTo>
                      <a:pt x="775284" y="425831"/>
                    </a:moveTo>
                    <a:lnTo>
                      <a:pt x="775017" y="424827"/>
                    </a:lnTo>
                    <a:lnTo>
                      <a:pt x="775055" y="423989"/>
                    </a:lnTo>
                    <a:lnTo>
                      <a:pt x="774623" y="423456"/>
                    </a:lnTo>
                    <a:lnTo>
                      <a:pt x="770585" y="421690"/>
                    </a:lnTo>
                    <a:lnTo>
                      <a:pt x="767956" y="422783"/>
                    </a:lnTo>
                    <a:lnTo>
                      <a:pt x="768108" y="429272"/>
                    </a:lnTo>
                    <a:lnTo>
                      <a:pt x="769620" y="431114"/>
                    </a:lnTo>
                    <a:lnTo>
                      <a:pt x="770458" y="432981"/>
                    </a:lnTo>
                    <a:lnTo>
                      <a:pt x="771956" y="430822"/>
                    </a:lnTo>
                    <a:lnTo>
                      <a:pt x="773544" y="428688"/>
                    </a:lnTo>
                    <a:lnTo>
                      <a:pt x="775284" y="425831"/>
                    </a:lnTo>
                    <a:close/>
                  </a:path>
                  <a:path w="1280795" h="597534">
                    <a:moveTo>
                      <a:pt x="787260" y="469150"/>
                    </a:moveTo>
                    <a:lnTo>
                      <a:pt x="785139" y="467741"/>
                    </a:lnTo>
                    <a:lnTo>
                      <a:pt x="783145" y="465937"/>
                    </a:lnTo>
                    <a:lnTo>
                      <a:pt x="779957" y="464820"/>
                    </a:lnTo>
                    <a:lnTo>
                      <a:pt x="778281" y="466877"/>
                    </a:lnTo>
                    <a:lnTo>
                      <a:pt x="776986" y="467842"/>
                    </a:lnTo>
                    <a:lnTo>
                      <a:pt x="783285" y="473557"/>
                    </a:lnTo>
                    <a:lnTo>
                      <a:pt x="787260" y="469150"/>
                    </a:lnTo>
                    <a:close/>
                  </a:path>
                  <a:path w="1280795" h="597534">
                    <a:moveTo>
                      <a:pt x="812495" y="346214"/>
                    </a:moveTo>
                    <a:lnTo>
                      <a:pt x="809980" y="344741"/>
                    </a:lnTo>
                    <a:lnTo>
                      <a:pt x="808113" y="343090"/>
                    </a:lnTo>
                    <a:lnTo>
                      <a:pt x="805040" y="345147"/>
                    </a:lnTo>
                    <a:lnTo>
                      <a:pt x="802843" y="347408"/>
                    </a:lnTo>
                    <a:lnTo>
                      <a:pt x="800506" y="349478"/>
                    </a:lnTo>
                    <a:lnTo>
                      <a:pt x="801624" y="350393"/>
                    </a:lnTo>
                    <a:lnTo>
                      <a:pt x="803236" y="352285"/>
                    </a:lnTo>
                    <a:lnTo>
                      <a:pt x="803744" y="352031"/>
                    </a:lnTo>
                    <a:lnTo>
                      <a:pt x="806488" y="350608"/>
                    </a:lnTo>
                    <a:lnTo>
                      <a:pt x="808939" y="348665"/>
                    </a:lnTo>
                    <a:lnTo>
                      <a:pt x="812495" y="346214"/>
                    </a:lnTo>
                    <a:close/>
                  </a:path>
                  <a:path w="1280795" h="597534">
                    <a:moveTo>
                      <a:pt x="812495" y="99783"/>
                    </a:moveTo>
                    <a:lnTo>
                      <a:pt x="809980" y="98310"/>
                    </a:lnTo>
                    <a:lnTo>
                      <a:pt x="808113" y="96659"/>
                    </a:lnTo>
                    <a:lnTo>
                      <a:pt x="805040" y="98717"/>
                    </a:lnTo>
                    <a:lnTo>
                      <a:pt x="802843" y="100965"/>
                    </a:lnTo>
                    <a:lnTo>
                      <a:pt x="800506" y="103035"/>
                    </a:lnTo>
                    <a:lnTo>
                      <a:pt x="801624" y="103936"/>
                    </a:lnTo>
                    <a:lnTo>
                      <a:pt x="803236" y="105841"/>
                    </a:lnTo>
                    <a:lnTo>
                      <a:pt x="803744" y="105575"/>
                    </a:lnTo>
                    <a:lnTo>
                      <a:pt x="806488" y="104178"/>
                    </a:lnTo>
                    <a:lnTo>
                      <a:pt x="808939" y="102235"/>
                    </a:lnTo>
                    <a:lnTo>
                      <a:pt x="812495" y="99783"/>
                    </a:lnTo>
                    <a:close/>
                  </a:path>
                  <a:path w="1280795" h="597534">
                    <a:moveTo>
                      <a:pt x="829830" y="466382"/>
                    </a:moveTo>
                    <a:lnTo>
                      <a:pt x="828370" y="463892"/>
                    </a:lnTo>
                    <a:lnTo>
                      <a:pt x="827887" y="462051"/>
                    </a:lnTo>
                    <a:lnTo>
                      <a:pt x="822007" y="461645"/>
                    </a:lnTo>
                    <a:lnTo>
                      <a:pt x="821042" y="464185"/>
                    </a:lnTo>
                    <a:lnTo>
                      <a:pt x="819746" y="466674"/>
                    </a:lnTo>
                    <a:lnTo>
                      <a:pt x="819188" y="469976"/>
                    </a:lnTo>
                    <a:lnTo>
                      <a:pt x="822198" y="472147"/>
                    </a:lnTo>
                    <a:lnTo>
                      <a:pt x="823087" y="471817"/>
                    </a:lnTo>
                    <a:lnTo>
                      <a:pt x="825373" y="470941"/>
                    </a:lnTo>
                    <a:lnTo>
                      <a:pt x="827786" y="469392"/>
                    </a:lnTo>
                    <a:lnTo>
                      <a:pt x="829830" y="466382"/>
                    </a:lnTo>
                    <a:close/>
                  </a:path>
                  <a:path w="1280795" h="597534">
                    <a:moveTo>
                      <a:pt x="836091" y="541413"/>
                    </a:moveTo>
                    <a:lnTo>
                      <a:pt x="833856" y="540080"/>
                    </a:lnTo>
                    <a:lnTo>
                      <a:pt x="831748" y="538391"/>
                    </a:lnTo>
                    <a:lnTo>
                      <a:pt x="829322" y="537641"/>
                    </a:lnTo>
                    <a:lnTo>
                      <a:pt x="828548" y="537413"/>
                    </a:lnTo>
                    <a:lnTo>
                      <a:pt x="826998" y="539648"/>
                    </a:lnTo>
                    <a:lnTo>
                      <a:pt x="825817" y="540753"/>
                    </a:lnTo>
                    <a:lnTo>
                      <a:pt x="829818" y="543941"/>
                    </a:lnTo>
                    <a:lnTo>
                      <a:pt x="832624" y="546138"/>
                    </a:lnTo>
                    <a:lnTo>
                      <a:pt x="836091" y="541413"/>
                    </a:lnTo>
                    <a:close/>
                  </a:path>
                  <a:path w="1280795" h="597534">
                    <a:moveTo>
                      <a:pt x="852716" y="260121"/>
                    </a:moveTo>
                    <a:lnTo>
                      <a:pt x="850442" y="258699"/>
                    </a:lnTo>
                    <a:lnTo>
                      <a:pt x="848487" y="256959"/>
                    </a:lnTo>
                    <a:lnTo>
                      <a:pt x="845959" y="258800"/>
                    </a:lnTo>
                    <a:lnTo>
                      <a:pt x="844296" y="260870"/>
                    </a:lnTo>
                    <a:lnTo>
                      <a:pt x="842479" y="262763"/>
                    </a:lnTo>
                    <a:lnTo>
                      <a:pt x="843711" y="263855"/>
                    </a:lnTo>
                    <a:lnTo>
                      <a:pt x="845642" y="266077"/>
                    </a:lnTo>
                    <a:lnTo>
                      <a:pt x="848245" y="264477"/>
                    </a:lnTo>
                    <a:lnTo>
                      <a:pt x="850049" y="262521"/>
                    </a:lnTo>
                    <a:lnTo>
                      <a:pt x="852716" y="260121"/>
                    </a:lnTo>
                    <a:close/>
                  </a:path>
                  <a:path w="1280795" h="597534">
                    <a:moveTo>
                      <a:pt x="897521" y="400227"/>
                    </a:moveTo>
                    <a:lnTo>
                      <a:pt x="894283" y="397827"/>
                    </a:lnTo>
                    <a:lnTo>
                      <a:pt x="891806" y="395859"/>
                    </a:lnTo>
                    <a:lnTo>
                      <a:pt x="889114" y="394233"/>
                    </a:lnTo>
                    <a:lnTo>
                      <a:pt x="888873" y="394081"/>
                    </a:lnTo>
                    <a:lnTo>
                      <a:pt x="886282" y="396824"/>
                    </a:lnTo>
                    <a:lnTo>
                      <a:pt x="888149" y="399732"/>
                    </a:lnTo>
                    <a:lnTo>
                      <a:pt x="890181" y="402132"/>
                    </a:lnTo>
                    <a:lnTo>
                      <a:pt x="892352" y="404482"/>
                    </a:lnTo>
                    <a:lnTo>
                      <a:pt x="894410" y="402717"/>
                    </a:lnTo>
                    <a:lnTo>
                      <a:pt x="897521" y="400227"/>
                    </a:lnTo>
                    <a:close/>
                  </a:path>
                  <a:path w="1280795" h="597534">
                    <a:moveTo>
                      <a:pt x="906970" y="401942"/>
                    </a:moveTo>
                    <a:lnTo>
                      <a:pt x="905167" y="400265"/>
                    </a:lnTo>
                    <a:lnTo>
                      <a:pt x="904328" y="399097"/>
                    </a:lnTo>
                    <a:lnTo>
                      <a:pt x="902271" y="401396"/>
                    </a:lnTo>
                    <a:lnTo>
                      <a:pt x="900010" y="403555"/>
                    </a:lnTo>
                    <a:lnTo>
                      <a:pt x="898309" y="406095"/>
                    </a:lnTo>
                    <a:lnTo>
                      <a:pt x="897902" y="406692"/>
                    </a:lnTo>
                    <a:lnTo>
                      <a:pt x="899388" y="408546"/>
                    </a:lnTo>
                    <a:lnTo>
                      <a:pt x="900734" y="411327"/>
                    </a:lnTo>
                    <a:lnTo>
                      <a:pt x="903287" y="407670"/>
                    </a:lnTo>
                    <a:lnTo>
                      <a:pt x="905268" y="405257"/>
                    </a:lnTo>
                    <a:lnTo>
                      <a:pt x="906970" y="401942"/>
                    </a:lnTo>
                    <a:close/>
                  </a:path>
                  <a:path w="1280795" h="597534">
                    <a:moveTo>
                      <a:pt x="907186" y="97142"/>
                    </a:moveTo>
                    <a:lnTo>
                      <a:pt x="905484" y="96278"/>
                    </a:lnTo>
                    <a:lnTo>
                      <a:pt x="903757" y="94703"/>
                    </a:lnTo>
                    <a:lnTo>
                      <a:pt x="900252" y="94818"/>
                    </a:lnTo>
                    <a:lnTo>
                      <a:pt x="898474" y="96418"/>
                    </a:lnTo>
                    <a:lnTo>
                      <a:pt x="896670" y="97345"/>
                    </a:lnTo>
                    <a:lnTo>
                      <a:pt x="898055" y="98691"/>
                    </a:lnTo>
                    <a:lnTo>
                      <a:pt x="899287" y="100926"/>
                    </a:lnTo>
                    <a:lnTo>
                      <a:pt x="900823" y="101142"/>
                    </a:lnTo>
                    <a:lnTo>
                      <a:pt x="902779" y="101422"/>
                    </a:lnTo>
                    <a:lnTo>
                      <a:pt x="904951" y="100050"/>
                    </a:lnTo>
                    <a:lnTo>
                      <a:pt x="907034" y="99390"/>
                    </a:lnTo>
                    <a:lnTo>
                      <a:pt x="907186" y="97142"/>
                    </a:lnTo>
                    <a:close/>
                  </a:path>
                  <a:path w="1280795" h="597534">
                    <a:moveTo>
                      <a:pt x="912050" y="78930"/>
                    </a:moveTo>
                    <a:lnTo>
                      <a:pt x="911263" y="75387"/>
                    </a:lnTo>
                    <a:lnTo>
                      <a:pt x="909574" y="73304"/>
                    </a:lnTo>
                    <a:lnTo>
                      <a:pt x="907199" y="68999"/>
                    </a:lnTo>
                    <a:lnTo>
                      <a:pt x="905891" y="72948"/>
                    </a:lnTo>
                    <a:lnTo>
                      <a:pt x="904557" y="74853"/>
                    </a:lnTo>
                    <a:lnTo>
                      <a:pt x="905941" y="78244"/>
                    </a:lnTo>
                    <a:lnTo>
                      <a:pt x="907872" y="80060"/>
                    </a:lnTo>
                    <a:lnTo>
                      <a:pt x="909383" y="82067"/>
                    </a:lnTo>
                    <a:lnTo>
                      <a:pt x="910247" y="80606"/>
                    </a:lnTo>
                    <a:lnTo>
                      <a:pt x="912050" y="78930"/>
                    </a:lnTo>
                    <a:close/>
                  </a:path>
                  <a:path w="1280795" h="597534">
                    <a:moveTo>
                      <a:pt x="915454" y="472592"/>
                    </a:moveTo>
                    <a:lnTo>
                      <a:pt x="913739" y="469303"/>
                    </a:lnTo>
                    <a:lnTo>
                      <a:pt x="911745" y="466813"/>
                    </a:lnTo>
                    <a:lnTo>
                      <a:pt x="908977" y="462851"/>
                    </a:lnTo>
                    <a:lnTo>
                      <a:pt x="907821" y="465988"/>
                    </a:lnTo>
                    <a:lnTo>
                      <a:pt x="906538" y="467804"/>
                    </a:lnTo>
                    <a:lnTo>
                      <a:pt x="908456" y="471081"/>
                    </a:lnTo>
                    <a:lnTo>
                      <a:pt x="910577" y="473163"/>
                    </a:lnTo>
                    <a:lnTo>
                      <a:pt x="912456" y="475424"/>
                    </a:lnTo>
                    <a:lnTo>
                      <a:pt x="913422" y="474281"/>
                    </a:lnTo>
                    <a:lnTo>
                      <a:pt x="915454" y="472592"/>
                    </a:lnTo>
                    <a:close/>
                  </a:path>
                  <a:path w="1280795" h="597534">
                    <a:moveTo>
                      <a:pt x="924039" y="332143"/>
                    </a:moveTo>
                    <a:lnTo>
                      <a:pt x="922667" y="328752"/>
                    </a:lnTo>
                    <a:lnTo>
                      <a:pt x="920686" y="326898"/>
                    </a:lnTo>
                    <a:lnTo>
                      <a:pt x="919162" y="324891"/>
                    </a:lnTo>
                    <a:lnTo>
                      <a:pt x="918311" y="326339"/>
                    </a:lnTo>
                    <a:lnTo>
                      <a:pt x="916571" y="327964"/>
                    </a:lnTo>
                    <a:lnTo>
                      <a:pt x="916813" y="329196"/>
                    </a:lnTo>
                    <a:lnTo>
                      <a:pt x="917270" y="331546"/>
                    </a:lnTo>
                    <a:lnTo>
                      <a:pt x="918870" y="333654"/>
                    </a:lnTo>
                    <a:lnTo>
                      <a:pt x="921067" y="337972"/>
                    </a:lnTo>
                    <a:lnTo>
                      <a:pt x="922566" y="334073"/>
                    </a:lnTo>
                    <a:lnTo>
                      <a:pt x="924039" y="332143"/>
                    </a:lnTo>
                    <a:close/>
                  </a:path>
                  <a:path w="1280795" h="597534">
                    <a:moveTo>
                      <a:pt x="935685" y="39319"/>
                    </a:moveTo>
                    <a:lnTo>
                      <a:pt x="932840" y="37287"/>
                    </a:lnTo>
                    <a:lnTo>
                      <a:pt x="930109" y="35623"/>
                    </a:lnTo>
                    <a:lnTo>
                      <a:pt x="926325" y="34417"/>
                    </a:lnTo>
                    <a:lnTo>
                      <a:pt x="924674" y="36563"/>
                    </a:lnTo>
                    <a:lnTo>
                      <a:pt x="923391" y="37617"/>
                    </a:lnTo>
                    <a:lnTo>
                      <a:pt x="926134" y="39090"/>
                    </a:lnTo>
                    <a:lnTo>
                      <a:pt x="931659" y="42011"/>
                    </a:lnTo>
                    <a:lnTo>
                      <a:pt x="933831" y="43395"/>
                    </a:lnTo>
                    <a:lnTo>
                      <a:pt x="934377" y="41897"/>
                    </a:lnTo>
                    <a:lnTo>
                      <a:pt x="935685" y="39319"/>
                    </a:lnTo>
                    <a:close/>
                  </a:path>
                  <a:path w="1280795" h="597534">
                    <a:moveTo>
                      <a:pt x="974496" y="566331"/>
                    </a:moveTo>
                    <a:lnTo>
                      <a:pt x="972781" y="565531"/>
                    </a:lnTo>
                    <a:lnTo>
                      <a:pt x="971042" y="564070"/>
                    </a:lnTo>
                    <a:lnTo>
                      <a:pt x="967562" y="564210"/>
                    </a:lnTo>
                    <a:lnTo>
                      <a:pt x="965796" y="565708"/>
                    </a:lnTo>
                    <a:lnTo>
                      <a:pt x="964006" y="566597"/>
                    </a:lnTo>
                    <a:lnTo>
                      <a:pt x="965377" y="567905"/>
                    </a:lnTo>
                    <a:lnTo>
                      <a:pt x="966635" y="570077"/>
                    </a:lnTo>
                    <a:lnTo>
                      <a:pt x="970102" y="570560"/>
                    </a:lnTo>
                    <a:lnTo>
                      <a:pt x="972273" y="569239"/>
                    </a:lnTo>
                    <a:lnTo>
                      <a:pt x="974356" y="568604"/>
                    </a:lnTo>
                    <a:lnTo>
                      <a:pt x="974496" y="566331"/>
                    </a:lnTo>
                    <a:close/>
                  </a:path>
                  <a:path w="1280795" h="597534">
                    <a:moveTo>
                      <a:pt x="995146" y="228282"/>
                    </a:moveTo>
                    <a:lnTo>
                      <a:pt x="994664" y="224751"/>
                    </a:lnTo>
                    <a:lnTo>
                      <a:pt x="992466" y="223443"/>
                    </a:lnTo>
                    <a:lnTo>
                      <a:pt x="991158" y="222021"/>
                    </a:lnTo>
                    <a:lnTo>
                      <a:pt x="990295" y="223837"/>
                    </a:lnTo>
                    <a:lnTo>
                      <a:pt x="988847" y="225640"/>
                    </a:lnTo>
                    <a:lnTo>
                      <a:pt x="988669" y="229184"/>
                    </a:lnTo>
                    <a:lnTo>
                      <a:pt x="990053" y="230949"/>
                    </a:lnTo>
                    <a:lnTo>
                      <a:pt x="990790" y="232664"/>
                    </a:lnTo>
                    <a:lnTo>
                      <a:pt x="993114" y="232537"/>
                    </a:lnTo>
                    <a:lnTo>
                      <a:pt x="993762" y="230454"/>
                    </a:lnTo>
                    <a:lnTo>
                      <a:pt x="995146" y="228282"/>
                    </a:lnTo>
                    <a:close/>
                  </a:path>
                  <a:path w="1280795" h="597534">
                    <a:moveTo>
                      <a:pt x="1034783" y="114909"/>
                    </a:moveTo>
                    <a:lnTo>
                      <a:pt x="1028814" y="110337"/>
                    </a:lnTo>
                    <a:lnTo>
                      <a:pt x="1022705" y="115138"/>
                    </a:lnTo>
                    <a:lnTo>
                      <a:pt x="1024458" y="115951"/>
                    </a:lnTo>
                    <a:lnTo>
                      <a:pt x="1026248" y="117525"/>
                    </a:lnTo>
                    <a:lnTo>
                      <a:pt x="1030262" y="117246"/>
                    </a:lnTo>
                    <a:lnTo>
                      <a:pt x="1032497" y="115811"/>
                    </a:lnTo>
                    <a:lnTo>
                      <a:pt x="1034783" y="114909"/>
                    </a:lnTo>
                    <a:close/>
                  </a:path>
                  <a:path w="1280795" h="597534">
                    <a:moveTo>
                      <a:pt x="1038745" y="239204"/>
                    </a:moveTo>
                    <a:lnTo>
                      <a:pt x="1037869" y="235712"/>
                    </a:lnTo>
                    <a:lnTo>
                      <a:pt x="1036027" y="233654"/>
                    </a:lnTo>
                    <a:lnTo>
                      <a:pt x="1033576" y="229565"/>
                    </a:lnTo>
                    <a:lnTo>
                      <a:pt x="1032230" y="233248"/>
                    </a:lnTo>
                    <a:lnTo>
                      <a:pt x="1030808" y="235165"/>
                    </a:lnTo>
                    <a:lnTo>
                      <a:pt x="1031265" y="236283"/>
                    </a:lnTo>
                    <a:lnTo>
                      <a:pt x="1032192" y="238544"/>
                    </a:lnTo>
                    <a:lnTo>
                      <a:pt x="1034161" y="240385"/>
                    </a:lnTo>
                    <a:lnTo>
                      <a:pt x="1035685" y="242392"/>
                    </a:lnTo>
                    <a:lnTo>
                      <a:pt x="1036688" y="240944"/>
                    </a:lnTo>
                    <a:lnTo>
                      <a:pt x="1038745" y="239204"/>
                    </a:lnTo>
                    <a:close/>
                  </a:path>
                  <a:path w="1280795" h="597534">
                    <a:moveTo>
                      <a:pt x="1042263" y="359092"/>
                    </a:moveTo>
                    <a:lnTo>
                      <a:pt x="1042047" y="357530"/>
                    </a:lnTo>
                    <a:lnTo>
                      <a:pt x="1041781" y="355561"/>
                    </a:lnTo>
                    <a:lnTo>
                      <a:pt x="1039888" y="353834"/>
                    </a:lnTo>
                    <a:lnTo>
                      <a:pt x="1038720" y="352005"/>
                    </a:lnTo>
                    <a:lnTo>
                      <a:pt x="1037717" y="353415"/>
                    </a:lnTo>
                    <a:lnTo>
                      <a:pt x="1036015" y="354761"/>
                    </a:lnTo>
                    <a:lnTo>
                      <a:pt x="1035748" y="358267"/>
                    </a:lnTo>
                    <a:lnTo>
                      <a:pt x="1036815" y="360387"/>
                    </a:lnTo>
                    <a:lnTo>
                      <a:pt x="1037374" y="362483"/>
                    </a:lnTo>
                    <a:lnTo>
                      <a:pt x="1039647" y="362648"/>
                    </a:lnTo>
                    <a:lnTo>
                      <a:pt x="1040523" y="360934"/>
                    </a:lnTo>
                    <a:lnTo>
                      <a:pt x="1042263" y="359092"/>
                    </a:lnTo>
                    <a:close/>
                  </a:path>
                  <a:path w="1280795" h="597534">
                    <a:moveTo>
                      <a:pt x="1068412" y="476415"/>
                    </a:moveTo>
                    <a:lnTo>
                      <a:pt x="1065987" y="473354"/>
                    </a:lnTo>
                    <a:lnTo>
                      <a:pt x="1063129" y="475056"/>
                    </a:lnTo>
                    <a:lnTo>
                      <a:pt x="1060564" y="476872"/>
                    </a:lnTo>
                    <a:lnTo>
                      <a:pt x="1058214" y="478917"/>
                    </a:lnTo>
                    <a:lnTo>
                      <a:pt x="1057986" y="479120"/>
                    </a:lnTo>
                    <a:lnTo>
                      <a:pt x="1059446" y="481266"/>
                    </a:lnTo>
                    <a:lnTo>
                      <a:pt x="1060678" y="483514"/>
                    </a:lnTo>
                    <a:lnTo>
                      <a:pt x="1063701" y="480847"/>
                    </a:lnTo>
                    <a:lnTo>
                      <a:pt x="1066114" y="478802"/>
                    </a:lnTo>
                    <a:lnTo>
                      <a:pt x="1068412" y="476415"/>
                    </a:lnTo>
                    <a:close/>
                  </a:path>
                  <a:path w="1280795" h="597534">
                    <a:moveTo>
                      <a:pt x="1073315" y="377266"/>
                    </a:moveTo>
                    <a:lnTo>
                      <a:pt x="1067866" y="370509"/>
                    </a:lnTo>
                    <a:lnTo>
                      <a:pt x="1066812" y="371741"/>
                    </a:lnTo>
                    <a:lnTo>
                      <a:pt x="1064628" y="373341"/>
                    </a:lnTo>
                    <a:lnTo>
                      <a:pt x="1064882" y="374167"/>
                    </a:lnTo>
                    <a:lnTo>
                      <a:pt x="1065618" y="376567"/>
                    </a:lnTo>
                    <a:lnTo>
                      <a:pt x="1067333" y="378650"/>
                    </a:lnTo>
                    <a:lnTo>
                      <a:pt x="1068666" y="380860"/>
                    </a:lnTo>
                    <a:lnTo>
                      <a:pt x="1073315" y="377266"/>
                    </a:lnTo>
                    <a:close/>
                  </a:path>
                  <a:path w="1280795" h="597534">
                    <a:moveTo>
                      <a:pt x="1075423" y="361073"/>
                    </a:moveTo>
                    <a:lnTo>
                      <a:pt x="1072146" y="358419"/>
                    </a:lnTo>
                    <a:lnTo>
                      <a:pt x="1071346" y="358749"/>
                    </a:lnTo>
                    <a:lnTo>
                      <a:pt x="1069441" y="359549"/>
                    </a:lnTo>
                    <a:lnTo>
                      <a:pt x="1068120" y="361759"/>
                    </a:lnTo>
                    <a:lnTo>
                      <a:pt x="1066571" y="363397"/>
                    </a:lnTo>
                    <a:lnTo>
                      <a:pt x="1069162" y="365721"/>
                    </a:lnTo>
                    <a:lnTo>
                      <a:pt x="1071232" y="367614"/>
                    </a:lnTo>
                    <a:lnTo>
                      <a:pt x="1073086" y="365379"/>
                    </a:lnTo>
                    <a:lnTo>
                      <a:pt x="1075296" y="363867"/>
                    </a:lnTo>
                    <a:lnTo>
                      <a:pt x="1075423" y="361073"/>
                    </a:lnTo>
                    <a:close/>
                  </a:path>
                  <a:path w="1280795" h="597534">
                    <a:moveTo>
                      <a:pt x="1085278" y="253288"/>
                    </a:moveTo>
                    <a:lnTo>
                      <a:pt x="1083360" y="252298"/>
                    </a:lnTo>
                    <a:lnTo>
                      <a:pt x="1081493" y="250634"/>
                    </a:lnTo>
                    <a:lnTo>
                      <a:pt x="1077506" y="250444"/>
                    </a:lnTo>
                    <a:lnTo>
                      <a:pt x="1075385" y="251891"/>
                    </a:lnTo>
                    <a:lnTo>
                      <a:pt x="1073315" y="252666"/>
                    </a:lnTo>
                    <a:lnTo>
                      <a:pt x="1079207" y="257771"/>
                    </a:lnTo>
                    <a:lnTo>
                      <a:pt x="1085278" y="253288"/>
                    </a:lnTo>
                    <a:close/>
                  </a:path>
                  <a:path w="1280795" h="597534">
                    <a:moveTo>
                      <a:pt x="1087170" y="424446"/>
                    </a:moveTo>
                    <a:lnTo>
                      <a:pt x="1082725" y="419747"/>
                    </a:lnTo>
                    <a:lnTo>
                      <a:pt x="1080998" y="417893"/>
                    </a:lnTo>
                    <a:lnTo>
                      <a:pt x="1079258" y="416064"/>
                    </a:lnTo>
                    <a:lnTo>
                      <a:pt x="1078357" y="417436"/>
                    </a:lnTo>
                    <a:lnTo>
                      <a:pt x="1076388" y="419201"/>
                    </a:lnTo>
                    <a:lnTo>
                      <a:pt x="1077556" y="422427"/>
                    </a:lnTo>
                    <a:lnTo>
                      <a:pt x="1079068" y="424827"/>
                    </a:lnTo>
                    <a:lnTo>
                      <a:pt x="1081011" y="426199"/>
                    </a:lnTo>
                    <a:lnTo>
                      <a:pt x="1081938" y="426859"/>
                    </a:lnTo>
                    <a:lnTo>
                      <a:pt x="1084440" y="425297"/>
                    </a:lnTo>
                    <a:lnTo>
                      <a:pt x="1087170" y="424446"/>
                    </a:lnTo>
                    <a:close/>
                  </a:path>
                  <a:path w="1280795" h="597534">
                    <a:moveTo>
                      <a:pt x="1115529" y="312039"/>
                    </a:moveTo>
                    <a:lnTo>
                      <a:pt x="1108735" y="306552"/>
                    </a:lnTo>
                    <a:lnTo>
                      <a:pt x="1105255" y="311010"/>
                    </a:lnTo>
                    <a:lnTo>
                      <a:pt x="1107389" y="312420"/>
                    </a:lnTo>
                    <a:lnTo>
                      <a:pt x="1109383" y="314248"/>
                    </a:lnTo>
                    <a:lnTo>
                      <a:pt x="1112570" y="315302"/>
                    </a:lnTo>
                    <a:lnTo>
                      <a:pt x="1114234" y="313105"/>
                    </a:lnTo>
                    <a:lnTo>
                      <a:pt x="1115529" y="312039"/>
                    </a:lnTo>
                    <a:close/>
                  </a:path>
                  <a:path w="1280795" h="597534">
                    <a:moveTo>
                      <a:pt x="1127036" y="250939"/>
                    </a:moveTo>
                    <a:lnTo>
                      <a:pt x="1125004" y="246570"/>
                    </a:lnTo>
                    <a:lnTo>
                      <a:pt x="1123251" y="246519"/>
                    </a:lnTo>
                    <a:lnTo>
                      <a:pt x="1121371" y="246062"/>
                    </a:lnTo>
                    <a:lnTo>
                      <a:pt x="1118273" y="247434"/>
                    </a:lnTo>
                    <a:lnTo>
                      <a:pt x="1116952" y="249097"/>
                    </a:lnTo>
                    <a:lnTo>
                      <a:pt x="1115479" y="250367"/>
                    </a:lnTo>
                    <a:lnTo>
                      <a:pt x="1117269" y="251320"/>
                    </a:lnTo>
                    <a:lnTo>
                      <a:pt x="1119047" y="253022"/>
                    </a:lnTo>
                    <a:lnTo>
                      <a:pt x="1120851" y="253060"/>
                    </a:lnTo>
                    <a:lnTo>
                      <a:pt x="1125131" y="253149"/>
                    </a:lnTo>
                    <a:lnTo>
                      <a:pt x="1127036" y="250939"/>
                    </a:lnTo>
                    <a:close/>
                  </a:path>
                  <a:path w="1280795" h="597534">
                    <a:moveTo>
                      <a:pt x="1131481" y="579513"/>
                    </a:moveTo>
                    <a:lnTo>
                      <a:pt x="1129766" y="577684"/>
                    </a:lnTo>
                    <a:lnTo>
                      <a:pt x="1128915" y="575957"/>
                    </a:lnTo>
                    <a:lnTo>
                      <a:pt x="1126604" y="576135"/>
                    </a:lnTo>
                    <a:lnTo>
                      <a:pt x="1126045" y="578218"/>
                    </a:lnTo>
                    <a:lnTo>
                      <a:pt x="1124978" y="580351"/>
                    </a:lnTo>
                    <a:lnTo>
                      <a:pt x="1125207" y="583857"/>
                    </a:lnTo>
                    <a:lnTo>
                      <a:pt x="1126921" y="585216"/>
                    </a:lnTo>
                    <a:lnTo>
                      <a:pt x="1127912" y="586613"/>
                    </a:lnTo>
                    <a:lnTo>
                      <a:pt x="1129093" y="584784"/>
                    </a:lnTo>
                    <a:lnTo>
                      <a:pt x="1130960" y="583031"/>
                    </a:lnTo>
                    <a:lnTo>
                      <a:pt x="1131481" y="579513"/>
                    </a:lnTo>
                    <a:close/>
                  </a:path>
                  <a:path w="1280795" h="597534">
                    <a:moveTo>
                      <a:pt x="1132116" y="469607"/>
                    </a:moveTo>
                    <a:lnTo>
                      <a:pt x="1129982" y="468198"/>
                    </a:lnTo>
                    <a:lnTo>
                      <a:pt x="1127861" y="466572"/>
                    </a:lnTo>
                    <a:lnTo>
                      <a:pt x="1127747" y="466725"/>
                    </a:lnTo>
                    <a:lnTo>
                      <a:pt x="1125664" y="469061"/>
                    </a:lnTo>
                    <a:lnTo>
                      <a:pt x="1123772" y="471551"/>
                    </a:lnTo>
                    <a:lnTo>
                      <a:pt x="1121994" y="474472"/>
                    </a:lnTo>
                    <a:lnTo>
                      <a:pt x="1124889" y="476986"/>
                    </a:lnTo>
                    <a:lnTo>
                      <a:pt x="1127264" y="474814"/>
                    </a:lnTo>
                    <a:lnTo>
                      <a:pt x="1129385" y="472503"/>
                    </a:lnTo>
                    <a:lnTo>
                      <a:pt x="1132116" y="469607"/>
                    </a:lnTo>
                    <a:close/>
                  </a:path>
                  <a:path w="1280795" h="597534">
                    <a:moveTo>
                      <a:pt x="1172743" y="594398"/>
                    </a:moveTo>
                    <a:lnTo>
                      <a:pt x="1170736" y="592899"/>
                    </a:lnTo>
                    <a:lnTo>
                      <a:pt x="1168882" y="590994"/>
                    </a:lnTo>
                    <a:lnTo>
                      <a:pt x="1165529" y="589610"/>
                    </a:lnTo>
                    <a:lnTo>
                      <a:pt x="1163675" y="590918"/>
                    </a:lnTo>
                    <a:lnTo>
                      <a:pt x="1159649" y="592264"/>
                    </a:lnTo>
                    <a:lnTo>
                      <a:pt x="1164056" y="594677"/>
                    </a:lnTo>
                    <a:lnTo>
                      <a:pt x="1166126" y="596341"/>
                    </a:lnTo>
                    <a:lnTo>
                      <a:pt x="1169644" y="597090"/>
                    </a:lnTo>
                    <a:lnTo>
                      <a:pt x="1171295" y="595274"/>
                    </a:lnTo>
                    <a:lnTo>
                      <a:pt x="1172743" y="594398"/>
                    </a:lnTo>
                    <a:close/>
                  </a:path>
                  <a:path w="1280795" h="597534">
                    <a:moveTo>
                      <a:pt x="1176324" y="299821"/>
                    </a:moveTo>
                    <a:lnTo>
                      <a:pt x="1173657" y="298970"/>
                    </a:lnTo>
                    <a:lnTo>
                      <a:pt x="1171194" y="297421"/>
                    </a:lnTo>
                    <a:lnTo>
                      <a:pt x="1170279" y="298069"/>
                    </a:lnTo>
                    <a:lnTo>
                      <a:pt x="1168336" y="299453"/>
                    </a:lnTo>
                    <a:lnTo>
                      <a:pt x="1166774" y="301828"/>
                    </a:lnTo>
                    <a:lnTo>
                      <a:pt x="1165618" y="305054"/>
                    </a:lnTo>
                    <a:lnTo>
                      <a:pt x="1167523" y="306832"/>
                    </a:lnTo>
                    <a:lnTo>
                      <a:pt x="1168425" y="308229"/>
                    </a:lnTo>
                    <a:lnTo>
                      <a:pt x="1176324" y="299821"/>
                    </a:lnTo>
                    <a:close/>
                  </a:path>
                  <a:path w="1280795" h="597534">
                    <a:moveTo>
                      <a:pt x="1179525" y="584263"/>
                    </a:moveTo>
                    <a:lnTo>
                      <a:pt x="1175410" y="579678"/>
                    </a:lnTo>
                    <a:lnTo>
                      <a:pt x="1171206" y="574954"/>
                    </a:lnTo>
                    <a:lnTo>
                      <a:pt x="1170228" y="577646"/>
                    </a:lnTo>
                    <a:lnTo>
                      <a:pt x="1168819" y="579805"/>
                    </a:lnTo>
                    <a:lnTo>
                      <a:pt x="1169327" y="580453"/>
                    </a:lnTo>
                    <a:lnTo>
                      <a:pt x="1171219" y="582866"/>
                    </a:lnTo>
                    <a:lnTo>
                      <a:pt x="1173619" y="584911"/>
                    </a:lnTo>
                    <a:lnTo>
                      <a:pt x="1176477" y="586968"/>
                    </a:lnTo>
                    <a:lnTo>
                      <a:pt x="1178356" y="585127"/>
                    </a:lnTo>
                    <a:lnTo>
                      <a:pt x="1179525" y="584263"/>
                    </a:lnTo>
                    <a:close/>
                  </a:path>
                  <a:path w="1280795" h="597534">
                    <a:moveTo>
                      <a:pt x="1188796" y="237972"/>
                    </a:moveTo>
                    <a:lnTo>
                      <a:pt x="1185062" y="236486"/>
                    </a:lnTo>
                    <a:lnTo>
                      <a:pt x="1183182" y="235000"/>
                    </a:lnTo>
                    <a:lnTo>
                      <a:pt x="1182065" y="235432"/>
                    </a:lnTo>
                    <a:lnTo>
                      <a:pt x="1179804" y="236334"/>
                    </a:lnTo>
                    <a:lnTo>
                      <a:pt x="1177963" y="238264"/>
                    </a:lnTo>
                    <a:lnTo>
                      <a:pt x="1175956" y="239776"/>
                    </a:lnTo>
                    <a:lnTo>
                      <a:pt x="1177340" y="240665"/>
                    </a:lnTo>
                    <a:lnTo>
                      <a:pt x="1178902" y="242506"/>
                    </a:lnTo>
                    <a:lnTo>
                      <a:pt x="1182408" y="241769"/>
                    </a:lnTo>
                    <a:lnTo>
                      <a:pt x="1184541" y="240169"/>
                    </a:lnTo>
                    <a:lnTo>
                      <a:pt x="1188796" y="237972"/>
                    </a:lnTo>
                    <a:close/>
                  </a:path>
                  <a:path w="1280795" h="597534">
                    <a:moveTo>
                      <a:pt x="1204582" y="39103"/>
                    </a:moveTo>
                    <a:lnTo>
                      <a:pt x="1199019" y="33934"/>
                    </a:lnTo>
                    <a:lnTo>
                      <a:pt x="1194600" y="39077"/>
                    </a:lnTo>
                    <a:lnTo>
                      <a:pt x="1196251" y="40170"/>
                    </a:lnTo>
                    <a:lnTo>
                      <a:pt x="1197889" y="42100"/>
                    </a:lnTo>
                    <a:lnTo>
                      <a:pt x="1201229" y="42075"/>
                    </a:lnTo>
                    <a:lnTo>
                      <a:pt x="1202905" y="40182"/>
                    </a:lnTo>
                    <a:lnTo>
                      <a:pt x="1204582" y="39103"/>
                    </a:lnTo>
                    <a:close/>
                  </a:path>
                  <a:path w="1280795" h="597534">
                    <a:moveTo>
                      <a:pt x="1204696" y="323278"/>
                    </a:moveTo>
                    <a:lnTo>
                      <a:pt x="1202461" y="320433"/>
                    </a:lnTo>
                    <a:lnTo>
                      <a:pt x="1200823" y="318401"/>
                    </a:lnTo>
                    <a:lnTo>
                      <a:pt x="1199210" y="316344"/>
                    </a:lnTo>
                    <a:lnTo>
                      <a:pt x="1198067" y="317576"/>
                    </a:lnTo>
                    <a:lnTo>
                      <a:pt x="1195793" y="319176"/>
                    </a:lnTo>
                    <a:lnTo>
                      <a:pt x="1196035" y="319976"/>
                    </a:lnTo>
                    <a:lnTo>
                      <a:pt x="1196797" y="322427"/>
                    </a:lnTo>
                    <a:lnTo>
                      <a:pt x="1198537" y="324586"/>
                    </a:lnTo>
                    <a:lnTo>
                      <a:pt x="1199896" y="326859"/>
                    </a:lnTo>
                    <a:lnTo>
                      <a:pt x="1204696" y="323278"/>
                    </a:lnTo>
                    <a:close/>
                  </a:path>
                  <a:path w="1280795" h="597534">
                    <a:moveTo>
                      <a:pt x="1227480" y="548297"/>
                    </a:moveTo>
                    <a:lnTo>
                      <a:pt x="1226096" y="546125"/>
                    </a:lnTo>
                    <a:lnTo>
                      <a:pt x="1225461" y="544055"/>
                    </a:lnTo>
                    <a:lnTo>
                      <a:pt x="1223137" y="543877"/>
                    </a:lnTo>
                    <a:lnTo>
                      <a:pt x="1222387" y="545604"/>
                    </a:lnTo>
                    <a:lnTo>
                      <a:pt x="1220978" y="547370"/>
                    </a:lnTo>
                    <a:lnTo>
                      <a:pt x="1221143" y="550938"/>
                    </a:lnTo>
                    <a:lnTo>
                      <a:pt x="1222578" y="552729"/>
                    </a:lnTo>
                    <a:lnTo>
                      <a:pt x="1223441" y="554545"/>
                    </a:lnTo>
                    <a:lnTo>
                      <a:pt x="1224762" y="553135"/>
                    </a:lnTo>
                    <a:lnTo>
                      <a:pt x="1226972" y="551827"/>
                    </a:lnTo>
                    <a:lnTo>
                      <a:pt x="1227201" y="550240"/>
                    </a:lnTo>
                    <a:lnTo>
                      <a:pt x="1227480" y="548297"/>
                    </a:lnTo>
                    <a:close/>
                  </a:path>
                  <a:path w="1280795" h="597534">
                    <a:moveTo>
                      <a:pt x="1251978" y="109715"/>
                    </a:moveTo>
                    <a:lnTo>
                      <a:pt x="1249273" y="108343"/>
                    </a:lnTo>
                    <a:lnTo>
                      <a:pt x="1247381" y="106794"/>
                    </a:lnTo>
                    <a:lnTo>
                      <a:pt x="1244295" y="108927"/>
                    </a:lnTo>
                    <a:lnTo>
                      <a:pt x="1242161" y="111239"/>
                    </a:lnTo>
                    <a:lnTo>
                      <a:pt x="1239875" y="113334"/>
                    </a:lnTo>
                    <a:lnTo>
                      <a:pt x="1241031" y="114173"/>
                    </a:lnTo>
                    <a:lnTo>
                      <a:pt x="1242707" y="115963"/>
                    </a:lnTo>
                    <a:lnTo>
                      <a:pt x="1245971" y="114249"/>
                    </a:lnTo>
                    <a:lnTo>
                      <a:pt x="1248384" y="112255"/>
                    </a:lnTo>
                    <a:lnTo>
                      <a:pt x="1251978" y="109715"/>
                    </a:lnTo>
                    <a:close/>
                  </a:path>
                  <a:path w="1280795" h="597534">
                    <a:moveTo>
                      <a:pt x="1269619" y="364998"/>
                    </a:moveTo>
                    <a:lnTo>
                      <a:pt x="1269161" y="361467"/>
                    </a:lnTo>
                    <a:lnTo>
                      <a:pt x="1266901" y="360146"/>
                    </a:lnTo>
                    <a:lnTo>
                      <a:pt x="1265555" y="358736"/>
                    </a:lnTo>
                    <a:lnTo>
                      <a:pt x="1264653" y="360540"/>
                    </a:lnTo>
                    <a:lnTo>
                      <a:pt x="1263129" y="362331"/>
                    </a:lnTo>
                    <a:lnTo>
                      <a:pt x="1262938" y="365874"/>
                    </a:lnTo>
                    <a:lnTo>
                      <a:pt x="1264412" y="367639"/>
                    </a:lnTo>
                    <a:lnTo>
                      <a:pt x="1265186" y="369379"/>
                    </a:lnTo>
                    <a:lnTo>
                      <a:pt x="1267460" y="369265"/>
                    </a:lnTo>
                    <a:lnTo>
                      <a:pt x="1268171" y="367182"/>
                    </a:lnTo>
                    <a:lnTo>
                      <a:pt x="1269619" y="364998"/>
                    </a:lnTo>
                    <a:close/>
                  </a:path>
                  <a:path w="1280795" h="597534">
                    <a:moveTo>
                      <a:pt x="1273606" y="68059"/>
                    </a:moveTo>
                    <a:lnTo>
                      <a:pt x="1271371" y="66446"/>
                    </a:lnTo>
                    <a:lnTo>
                      <a:pt x="1269314" y="64312"/>
                    </a:lnTo>
                    <a:lnTo>
                      <a:pt x="1265872" y="63157"/>
                    </a:lnTo>
                    <a:lnTo>
                      <a:pt x="1263942" y="65849"/>
                    </a:lnTo>
                    <a:lnTo>
                      <a:pt x="1262443" y="67183"/>
                    </a:lnTo>
                    <a:lnTo>
                      <a:pt x="1262761" y="67564"/>
                    </a:lnTo>
                    <a:lnTo>
                      <a:pt x="1263078" y="67983"/>
                    </a:lnTo>
                    <a:lnTo>
                      <a:pt x="1263345" y="68402"/>
                    </a:lnTo>
                    <a:lnTo>
                      <a:pt x="1265542" y="69596"/>
                    </a:lnTo>
                    <a:lnTo>
                      <a:pt x="1267650" y="71285"/>
                    </a:lnTo>
                    <a:lnTo>
                      <a:pt x="1270000" y="71755"/>
                    </a:lnTo>
                    <a:lnTo>
                      <a:pt x="1270914" y="71945"/>
                    </a:lnTo>
                    <a:lnTo>
                      <a:pt x="1272387" y="69380"/>
                    </a:lnTo>
                    <a:lnTo>
                      <a:pt x="1273606" y="68059"/>
                    </a:lnTo>
                    <a:close/>
                  </a:path>
                  <a:path w="1280795" h="597534">
                    <a:moveTo>
                      <a:pt x="1280668" y="77647"/>
                    </a:moveTo>
                    <a:lnTo>
                      <a:pt x="1278674" y="76073"/>
                    </a:lnTo>
                    <a:lnTo>
                      <a:pt x="1277721" y="75006"/>
                    </a:lnTo>
                    <a:lnTo>
                      <a:pt x="1275753" y="77419"/>
                    </a:lnTo>
                    <a:lnTo>
                      <a:pt x="1273606" y="79717"/>
                    </a:lnTo>
                    <a:lnTo>
                      <a:pt x="1271651" y="82854"/>
                    </a:lnTo>
                    <a:lnTo>
                      <a:pt x="1273302" y="84632"/>
                    </a:lnTo>
                    <a:lnTo>
                      <a:pt x="1274838" y="87083"/>
                    </a:lnTo>
                    <a:lnTo>
                      <a:pt x="1277213" y="83426"/>
                    </a:lnTo>
                    <a:lnTo>
                      <a:pt x="1279080" y="80911"/>
                    </a:lnTo>
                    <a:lnTo>
                      <a:pt x="1280668" y="77647"/>
                    </a:lnTo>
                    <a:close/>
                  </a:path>
                </a:pathLst>
              </a:custGeom>
              <a:solidFill>
                <a:srgbClr val="231F20">
                  <a:alpha val="10000"/>
                </a:srgbClr>
              </a:solidFill>
            </p:spPr>
            <p:txBody>
              <a:bodyPr wrap="square" lIns="0" tIns="0" rIns="0" bIns="0" rtlCol="0"/>
              <a:lstStyle/>
              <a:p>
                <a:endParaRPr/>
              </a:p>
            </p:txBody>
          </p:sp>
          <p:sp>
            <p:nvSpPr>
              <p:cNvPr id="155" name="object 226">
                <a:extLst>
                  <a:ext uri="{FF2B5EF4-FFF2-40B4-BE49-F238E27FC236}">
                    <a16:creationId xmlns:a16="http://schemas.microsoft.com/office/drawing/2014/main" id="{A647B2FC-82BD-4F08-8F24-F7311FD91815}"/>
                  </a:ext>
                </a:extLst>
              </p:cNvPr>
              <p:cNvSpPr/>
              <p:nvPr/>
            </p:nvSpPr>
            <p:spPr>
              <a:xfrm>
                <a:off x="4103090" y="7892923"/>
                <a:ext cx="1450975" cy="620395"/>
              </a:xfrm>
              <a:custGeom>
                <a:avLst/>
                <a:gdLst/>
                <a:ahLst/>
                <a:cxnLst/>
                <a:rect l="l" t="t" r="r" b="b"/>
                <a:pathLst>
                  <a:path w="1450975" h="620395">
                    <a:moveTo>
                      <a:pt x="7505" y="152539"/>
                    </a:moveTo>
                    <a:lnTo>
                      <a:pt x="5461" y="150774"/>
                    </a:lnTo>
                    <a:lnTo>
                      <a:pt x="3530" y="148043"/>
                    </a:lnTo>
                    <a:lnTo>
                      <a:pt x="1803" y="150939"/>
                    </a:lnTo>
                    <a:lnTo>
                      <a:pt x="0" y="152628"/>
                    </a:lnTo>
                    <a:lnTo>
                      <a:pt x="101" y="155854"/>
                    </a:lnTo>
                    <a:lnTo>
                      <a:pt x="2032" y="157391"/>
                    </a:lnTo>
                    <a:lnTo>
                      <a:pt x="3136" y="158978"/>
                    </a:lnTo>
                    <a:lnTo>
                      <a:pt x="4559" y="157175"/>
                    </a:lnTo>
                    <a:lnTo>
                      <a:pt x="6489" y="155524"/>
                    </a:lnTo>
                    <a:lnTo>
                      <a:pt x="7188" y="153479"/>
                    </a:lnTo>
                    <a:lnTo>
                      <a:pt x="7505" y="152539"/>
                    </a:lnTo>
                    <a:close/>
                  </a:path>
                  <a:path w="1450975" h="620395">
                    <a:moveTo>
                      <a:pt x="25717" y="121386"/>
                    </a:moveTo>
                    <a:lnTo>
                      <a:pt x="24333" y="118833"/>
                    </a:lnTo>
                    <a:lnTo>
                      <a:pt x="22745" y="116535"/>
                    </a:lnTo>
                    <a:lnTo>
                      <a:pt x="20612" y="113309"/>
                    </a:lnTo>
                    <a:lnTo>
                      <a:pt x="18859" y="115481"/>
                    </a:lnTo>
                    <a:lnTo>
                      <a:pt x="16992" y="117195"/>
                    </a:lnTo>
                    <a:lnTo>
                      <a:pt x="17221" y="117602"/>
                    </a:lnTo>
                    <a:lnTo>
                      <a:pt x="18580" y="119786"/>
                    </a:lnTo>
                    <a:lnTo>
                      <a:pt x="20332" y="121793"/>
                    </a:lnTo>
                    <a:lnTo>
                      <a:pt x="22580" y="123736"/>
                    </a:lnTo>
                    <a:lnTo>
                      <a:pt x="25717" y="121386"/>
                    </a:lnTo>
                    <a:close/>
                  </a:path>
                  <a:path w="1450975" h="620395">
                    <a:moveTo>
                      <a:pt x="94957" y="24726"/>
                    </a:moveTo>
                    <a:lnTo>
                      <a:pt x="94742" y="24485"/>
                    </a:lnTo>
                    <a:lnTo>
                      <a:pt x="92925" y="22352"/>
                    </a:lnTo>
                    <a:lnTo>
                      <a:pt x="90741" y="20523"/>
                    </a:lnTo>
                    <a:lnTo>
                      <a:pt x="88684" y="18592"/>
                    </a:lnTo>
                    <a:lnTo>
                      <a:pt x="87833" y="19773"/>
                    </a:lnTo>
                    <a:lnTo>
                      <a:pt x="86004" y="21488"/>
                    </a:lnTo>
                    <a:lnTo>
                      <a:pt x="87528" y="24231"/>
                    </a:lnTo>
                    <a:lnTo>
                      <a:pt x="89408" y="26085"/>
                    </a:lnTo>
                    <a:lnTo>
                      <a:pt x="91617" y="28765"/>
                    </a:lnTo>
                    <a:lnTo>
                      <a:pt x="93154" y="26708"/>
                    </a:lnTo>
                    <a:lnTo>
                      <a:pt x="94957" y="24726"/>
                    </a:lnTo>
                    <a:close/>
                  </a:path>
                  <a:path w="1450975" h="620395">
                    <a:moveTo>
                      <a:pt x="372452" y="201574"/>
                    </a:moveTo>
                    <a:lnTo>
                      <a:pt x="369417" y="199237"/>
                    </a:lnTo>
                    <a:lnTo>
                      <a:pt x="367271" y="197421"/>
                    </a:lnTo>
                    <a:lnTo>
                      <a:pt x="364883" y="195999"/>
                    </a:lnTo>
                    <a:lnTo>
                      <a:pt x="364566" y="195795"/>
                    </a:lnTo>
                    <a:lnTo>
                      <a:pt x="362242" y="198132"/>
                    </a:lnTo>
                    <a:lnTo>
                      <a:pt x="363956" y="200469"/>
                    </a:lnTo>
                    <a:lnTo>
                      <a:pt x="365709" y="202717"/>
                    </a:lnTo>
                    <a:lnTo>
                      <a:pt x="368020" y="204851"/>
                    </a:lnTo>
                    <a:lnTo>
                      <a:pt x="370065" y="203136"/>
                    </a:lnTo>
                    <a:lnTo>
                      <a:pt x="372452" y="201574"/>
                    </a:lnTo>
                    <a:close/>
                  </a:path>
                  <a:path w="1450975" h="620395">
                    <a:moveTo>
                      <a:pt x="397573" y="215988"/>
                    </a:moveTo>
                    <a:lnTo>
                      <a:pt x="394436" y="214020"/>
                    </a:lnTo>
                    <a:lnTo>
                      <a:pt x="392074" y="212445"/>
                    </a:lnTo>
                    <a:lnTo>
                      <a:pt x="389394" y="211074"/>
                    </a:lnTo>
                    <a:lnTo>
                      <a:pt x="387350" y="213741"/>
                    </a:lnTo>
                    <a:lnTo>
                      <a:pt x="387540" y="213969"/>
                    </a:lnTo>
                    <a:lnTo>
                      <a:pt x="389343" y="216077"/>
                    </a:lnTo>
                    <a:lnTo>
                      <a:pt x="391375" y="218033"/>
                    </a:lnTo>
                    <a:lnTo>
                      <a:pt x="393738" y="219887"/>
                    </a:lnTo>
                    <a:lnTo>
                      <a:pt x="395579" y="217881"/>
                    </a:lnTo>
                    <a:lnTo>
                      <a:pt x="397573" y="215988"/>
                    </a:lnTo>
                    <a:close/>
                  </a:path>
                  <a:path w="1450975" h="620395">
                    <a:moveTo>
                      <a:pt x="404710" y="199656"/>
                    </a:moveTo>
                    <a:lnTo>
                      <a:pt x="403847" y="196088"/>
                    </a:lnTo>
                    <a:lnTo>
                      <a:pt x="402120" y="194068"/>
                    </a:lnTo>
                    <a:lnTo>
                      <a:pt x="399656" y="189788"/>
                    </a:lnTo>
                    <a:lnTo>
                      <a:pt x="398475" y="193852"/>
                    </a:lnTo>
                    <a:lnTo>
                      <a:pt x="397205" y="195808"/>
                    </a:lnTo>
                    <a:lnTo>
                      <a:pt x="397713" y="196989"/>
                    </a:lnTo>
                    <a:lnTo>
                      <a:pt x="398665" y="199186"/>
                    </a:lnTo>
                    <a:lnTo>
                      <a:pt x="400646" y="200952"/>
                    </a:lnTo>
                    <a:lnTo>
                      <a:pt x="402209" y="202895"/>
                    </a:lnTo>
                    <a:lnTo>
                      <a:pt x="403009" y="201383"/>
                    </a:lnTo>
                    <a:lnTo>
                      <a:pt x="404710" y="199656"/>
                    </a:lnTo>
                    <a:close/>
                  </a:path>
                  <a:path w="1450975" h="620395">
                    <a:moveTo>
                      <a:pt x="468845" y="217868"/>
                    </a:moveTo>
                    <a:lnTo>
                      <a:pt x="466090" y="217131"/>
                    </a:lnTo>
                    <a:lnTo>
                      <a:pt x="463600" y="215658"/>
                    </a:lnTo>
                    <a:lnTo>
                      <a:pt x="460641" y="217703"/>
                    </a:lnTo>
                    <a:lnTo>
                      <a:pt x="459117" y="220116"/>
                    </a:lnTo>
                    <a:lnTo>
                      <a:pt x="457949" y="223354"/>
                    </a:lnTo>
                    <a:lnTo>
                      <a:pt x="459879" y="225120"/>
                    </a:lnTo>
                    <a:lnTo>
                      <a:pt x="460781" y="226504"/>
                    </a:lnTo>
                    <a:lnTo>
                      <a:pt x="468845" y="217868"/>
                    </a:lnTo>
                    <a:close/>
                  </a:path>
                  <a:path w="1450975" h="620395">
                    <a:moveTo>
                      <a:pt x="473710" y="269481"/>
                    </a:moveTo>
                    <a:lnTo>
                      <a:pt x="471678" y="267106"/>
                    </a:lnTo>
                    <a:lnTo>
                      <a:pt x="469493" y="265277"/>
                    </a:lnTo>
                    <a:lnTo>
                      <a:pt x="467436" y="263359"/>
                    </a:lnTo>
                    <a:lnTo>
                      <a:pt x="466585" y="264528"/>
                    </a:lnTo>
                    <a:lnTo>
                      <a:pt x="464756" y="266255"/>
                    </a:lnTo>
                    <a:lnTo>
                      <a:pt x="466305" y="268973"/>
                    </a:lnTo>
                    <a:lnTo>
                      <a:pt x="468172" y="270840"/>
                    </a:lnTo>
                    <a:lnTo>
                      <a:pt x="470369" y="273519"/>
                    </a:lnTo>
                    <a:lnTo>
                      <a:pt x="471906" y="271462"/>
                    </a:lnTo>
                    <a:lnTo>
                      <a:pt x="473710" y="269481"/>
                    </a:lnTo>
                    <a:close/>
                  </a:path>
                  <a:path w="1450975" h="620395">
                    <a:moveTo>
                      <a:pt x="485190" y="172351"/>
                    </a:moveTo>
                    <a:lnTo>
                      <a:pt x="479729" y="165582"/>
                    </a:lnTo>
                    <a:lnTo>
                      <a:pt x="478675" y="166827"/>
                    </a:lnTo>
                    <a:lnTo>
                      <a:pt x="476491" y="168414"/>
                    </a:lnTo>
                    <a:lnTo>
                      <a:pt x="477481" y="171640"/>
                    </a:lnTo>
                    <a:lnTo>
                      <a:pt x="479196" y="173723"/>
                    </a:lnTo>
                    <a:lnTo>
                      <a:pt x="480542" y="175933"/>
                    </a:lnTo>
                    <a:lnTo>
                      <a:pt x="485190" y="172351"/>
                    </a:lnTo>
                    <a:close/>
                  </a:path>
                  <a:path w="1450975" h="620395">
                    <a:moveTo>
                      <a:pt x="490728" y="233159"/>
                    </a:moveTo>
                    <a:lnTo>
                      <a:pt x="490588" y="230873"/>
                    </a:lnTo>
                    <a:lnTo>
                      <a:pt x="488530" y="230263"/>
                    </a:lnTo>
                    <a:lnTo>
                      <a:pt x="486435" y="229120"/>
                    </a:lnTo>
                    <a:lnTo>
                      <a:pt x="484403" y="229222"/>
                    </a:lnTo>
                    <a:lnTo>
                      <a:pt x="482955" y="229311"/>
                    </a:lnTo>
                    <a:lnTo>
                      <a:pt x="481596" y="231063"/>
                    </a:lnTo>
                    <a:lnTo>
                      <a:pt x="480199" y="232079"/>
                    </a:lnTo>
                    <a:lnTo>
                      <a:pt x="481990" y="233260"/>
                    </a:lnTo>
                    <a:lnTo>
                      <a:pt x="483679" y="235127"/>
                    </a:lnTo>
                    <a:lnTo>
                      <a:pt x="487172" y="235635"/>
                    </a:lnTo>
                    <a:lnTo>
                      <a:pt x="489013" y="233972"/>
                    </a:lnTo>
                    <a:lnTo>
                      <a:pt x="490728" y="233159"/>
                    </a:lnTo>
                    <a:close/>
                  </a:path>
                  <a:path w="1450975" h="620395">
                    <a:moveTo>
                      <a:pt x="498678" y="106349"/>
                    </a:moveTo>
                    <a:lnTo>
                      <a:pt x="496468" y="104686"/>
                    </a:lnTo>
                    <a:lnTo>
                      <a:pt x="494652" y="102831"/>
                    </a:lnTo>
                    <a:lnTo>
                      <a:pt x="492125" y="104546"/>
                    </a:lnTo>
                    <a:lnTo>
                      <a:pt x="490194" y="106387"/>
                    </a:lnTo>
                    <a:lnTo>
                      <a:pt x="488594" y="108394"/>
                    </a:lnTo>
                    <a:lnTo>
                      <a:pt x="488353" y="108712"/>
                    </a:lnTo>
                    <a:lnTo>
                      <a:pt x="490105" y="110642"/>
                    </a:lnTo>
                    <a:lnTo>
                      <a:pt x="490943" y="111823"/>
                    </a:lnTo>
                    <a:lnTo>
                      <a:pt x="498678" y="106349"/>
                    </a:lnTo>
                    <a:close/>
                  </a:path>
                  <a:path w="1450975" h="620395">
                    <a:moveTo>
                      <a:pt x="571195" y="297802"/>
                    </a:moveTo>
                    <a:lnTo>
                      <a:pt x="568159" y="295300"/>
                    </a:lnTo>
                    <a:lnTo>
                      <a:pt x="567931" y="295516"/>
                    </a:lnTo>
                    <a:lnTo>
                      <a:pt x="565937" y="297154"/>
                    </a:lnTo>
                    <a:lnTo>
                      <a:pt x="564070" y="299072"/>
                    </a:lnTo>
                    <a:lnTo>
                      <a:pt x="562635" y="301218"/>
                    </a:lnTo>
                    <a:lnTo>
                      <a:pt x="562356" y="301675"/>
                    </a:lnTo>
                    <a:lnTo>
                      <a:pt x="564083" y="303466"/>
                    </a:lnTo>
                    <a:lnTo>
                      <a:pt x="565658" y="305803"/>
                    </a:lnTo>
                    <a:lnTo>
                      <a:pt x="567969" y="302615"/>
                    </a:lnTo>
                    <a:lnTo>
                      <a:pt x="569696" y="300380"/>
                    </a:lnTo>
                    <a:lnTo>
                      <a:pt x="571093" y="297954"/>
                    </a:lnTo>
                    <a:lnTo>
                      <a:pt x="571195" y="297802"/>
                    </a:lnTo>
                    <a:close/>
                  </a:path>
                  <a:path w="1450975" h="620395">
                    <a:moveTo>
                      <a:pt x="594779" y="106718"/>
                    </a:moveTo>
                    <a:lnTo>
                      <a:pt x="589597" y="101117"/>
                    </a:lnTo>
                    <a:lnTo>
                      <a:pt x="587984" y="104063"/>
                    </a:lnTo>
                    <a:lnTo>
                      <a:pt x="586346" y="105803"/>
                    </a:lnTo>
                    <a:lnTo>
                      <a:pt x="586371" y="108610"/>
                    </a:lnTo>
                    <a:lnTo>
                      <a:pt x="589165" y="110667"/>
                    </a:lnTo>
                    <a:lnTo>
                      <a:pt x="590334" y="110439"/>
                    </a:lnTo>
                    <a:lnTo>
                      <a:pt x="591997" y="110083"/>
                    </a:lnTo>
                    <a:lnTo>
                      <a:pt x="593318" y="108038"/>
                    </a:lnTo>
                    <a:lnTo>
                      <a:pt x="594779" y="106718"/>
                    </a:lnTo>
                    <a:close/>
                  </a:path>
                  <a:path w="1450975" h="620395">
                    <a:moveTo>
                      <a:pt x="599681" y="16865"/>
                    </a:moveTo>
                    <a:lnTo>
                      <a:pt x="597446" y="15201"/>
                    </a:lnTo>
                    <a:lnTo>
                      <a:pt x="595642" y="13373"/>
                    </a:lnTo>
                    <a:lnTo>
                      <a:pt x="595249" y="13627"/>
                    </a:lnTo>
                    <a:lnTo>
                      <a:pt x="593140" y="15087"/>
                    </a:lnTo>
                    <a:lnTo>
                      <a:pt x="591210" y="16916"/>
                    </a:lnTo>
                    <a:lnTo>
                      <a:pt x="589368" y="19265"/>
                    </a:lnTo>
                    <a:lnTo>
                      <a:pt x="591121" y="21183"/>
                    </a:lnTo>
                    <a:lnTo>
                      <a:pt x="591959" y="22364"/>
                    </a:lnTo>
                    <a:lnTo>
                      <a:pt x="599681" y="16865"/>
                    </a:lnTo>
                    <a:close/>
                  </a:path>
                  <a:path w="1450975" h="620395">
                    <a:moveTo>
                      <a:pt x="624941" y="3429"/>
                    </a:moveTo>
                    <a:lnTo>
                      <a:pt x="621106" y="1968"/>
                    </a:lnTo>
                    <a:lnTo>
                      <a:pt x="618540" y="698"/>
                    </a:lnTo>
                    <a:lnTo>
                      <a:pt x="615137" y="0"/>
                    </a:lnTo>
                    <a:lnTo>
                      <a:pt x="613994" y="2184"/>
                    </a:lnTo>
                    <a:lnTo>
                      <a:pt x="613067" y="3289"/>
                    </a:lnTo>
                    <a:lnTo>
                      <a:pt x="615518" y="4635"/>
                    </a:lnTo>
                    <a:lnTo>
                      <a:pt x="617893" y="6248"/>
                    </a:lnTo>
                    <a:lnTo>
                      <a:pt x="621207" y="7391"/>
                    </a:lnTo>
                    <a:lnTo>
                      <a:pt x="622642" y="5397"/>
                    </a:lnTo>
                    <a:lnTo>
                      <a:pt x="624941" y="3429"/>
                    </a:lnTo>
                    <a:close/>
                  </a:path>
                  <a:path w="1450975" h="620395">
                    <a:moveTo>
                      <a:pt x="723049" y="467690"/>
                    </a:moveTo>
                    <a:lnTo>
                      <a:pt x="721487" y="465670"/>
                    </a:lnTo>
                    <a:lnTo>
                      <a:pt x="720013" y="462381"/>
                    </a:lnTo>
                    <a:lnTo>
                      <a:pt x="716864" y="467626"/>
                    </a:lnTo>
                    <a:lnTo>
                      <a:pt x="715327" y="469988"/>
                    </a:lnTo>
                    <a:lnTo>
                      <a:pt x="714121" y="472490"/>
                    </a:lnTo>
                    <a:lnTo>
                      <a:pt x="714019" y="472719"/>
                    </a:lnTo>
                    <a:lnTo>
                      <a:pt x="716661" y="474738"/>
                    </a:lnTo>
                    <a:lnTo>
                      <a:pt x="718947" y="472719"/>
                    </a:lnTo>
                    <a:lnTo>
                      <a:pt x="721106" y="470763"/>
                    </a:lnTo>
                    <a:lnTo>
                      <a:pt x="723049" y="467690"/>
                    </a:lnTo>
                    <a:close/>
                  </a:path>
                  <a:path w="1450975" h="620395">
                    <a:moveTo>
                      <a:pt x="823785" y="277634"/>
                    </a:moveTo>
                    <a:lnTo>
                      <a:pt x="822566" y="276809"/>
                    </a:lnTo>
                    <a:lnTo>
                      <a:pt x="820572" y="275056"/>
                    </a:lnTo>
                    <a:lnTo>
                      <a:pt x="818311" y="276974"/>
                    </a:lnTo>
                    <a:lnTo>
                      <a:pt x="816533" y="278968"/>
                    </a:lnTo>
                    <a:lnTo>
                      <a:pt x="815162" y="281139"/>
                    </a:lnTo>
                    <a:lnTo>
                      <a:pt x="814908" y="281559"/>
                    </a:lnTo>
                    <a:lnTo>
                      <a:pt x="816724" y="283286"/>
                    </a:lnTo>
                    <a:lnTo>
                      <a:pt x="818413" y="285508"/>
                    </a:lnTo>
                    <a:lnTo>
                      <a:pt x="823785" y="277634"/>
                    </a:lnTo>
                    <a:close/>
                  </a:path>
                  <a:path w="1450975" h="620395">
                    <a:moveTo>
                      <a:pt x="835304" y="406323"/>
                    </a:moveTo>
                    <a:lnTo>
                      <a:pt x="833488" y="405142"/>
                    </a:lnTo>
                    <a:lnTo>
                      <a:pt x="831723" y="403174"/>
                    </a:lnTo>
                    <a:lnTo>
                      <a:pt x="828408" y="402932"/>
                    </a:lnTo>
                    <a:lnTo>
                      <a:pt x="826820" y="405193"/>
                    </a:lnTo>
                    <a:lnTo>
                      <a:pt x="825309" y="406400"/>
                    </a:lnTo>
                    <a:lnTo>
                      <a:pt x="830249" y="410946"/>
                    </a:lnTo>
                    <a:lnTo>
                      <a:pt x="835304" y="406323"/>
                    </a:lnTo>
                    <a:close/>
                  </a:path>
                  <a:path w="1450975" h="620395">
                    <a:moveTo>
                      <a:pt x="858951" y="555967"/>
                    </a:moveTo>
                    <a:lnTo>
                      <a:pt x="855891" y="553669"/>
                    </a:lnTo>
                    <a:lnTo>
                      <a:pt x="853719" y="551878"/>
                    </a:lnTo>
                    <a:lnTo>
                      <a:pt x="851014" y="550265"/>
                    </a:lnTo>
                    <a:lnTo>
                      <a:pt x="848715" y="552627"/>
                    </a:lnTo>
                    <a:lnTo>
                      <a:pt x="850455" y="554964"/>
                    </a:lnTo>
                    <a:lnTo>
                      <a:pt x="852233" y="557187"/>
                    </a:lnTo>
                    <a:lnTo>
                      <a:pt x="854557" y="559295"/>
                    </a:lnTo>
                    <a:lnTo>
                      <a:pt x="856589" y="557568"/>
                    </a:lnTo>
                    <a:lnTo>
                      <a:pt x="858951" y="555967"/>
                    </a:lnTo>
                    <a:close/>
                  </a:path>
                  <a:path w="1450975" h="620395">
                    <a:moveTo>
                      <a:pt x="895934" y="519938"/>
                    </a:moveTo>
                    <a:lnTo>
                      <a:pt x="890397" y="513295"/>
                    </a:lnTo>
                    <a:lnTo>
                      <a:pt x="889368" y="514553"/>
                    </a:lnTo>
                    <a:lnTo>
                      <a:pt x="887234" y="516166"/>
                    </a:lnTo>
                    <a:lnTo>
                      <a:pt x="888250" y="519391"/>
                    </a:lnTo>
                    <a:lnTo>
                      <a:pt x="890003" y="521449"/>
                    </a:lnTo>
                    <a:lnTo>
                      <a:pt x="891362" y="523633"/>
                    </a:lnTo>
                    <a:lnTo>
                      <a:pt x="895934" y="519938"/>
                    </a:lnTo>
                    <a:close/>
                  </a:path>
                  <a:path w="1450975" h="620395">
                    <a:moveTo>
                      <a:pt x="899528" y="372198"/>
                    </a:moveTo>
                    <a:lnTo>
                      <a:pt x="896683" y="369633"/>
                    </a:lnTo>
                    <a:lnTo>
                      <a:pt x="890054" y="378942"/>
                    </a:lnTo>
                    <a:lnTo>
                      <a:pt x="890562" y="379425"/>
                    </a:lnTo>
                    <a:lnTo>
                      <a:pt x="899528" y="372198"/>
                    </a:lnTo>
                    <a:close/>
                  </a:path>
                  <a:path w="1450975" h="620395">
                    <a:moveTo>
                      <a:pt x="953477" y="303237"/>
                    </a:moveTo>
                    <a:lnTo>
                      <a:pt x="951788" y="301256"/>
                    </a:lnTo>
                    <a:lnTo>
                      <a:pt x="950188" y="298843"/>
                    </a:lnTo>
                    <a:lnTo>
                      <a:pt x="947889" y="301980"/>
                    </a:lnTo>
                    <a:lnTo>
                      <a:pt x="946124" y="304152"/>
                    </a:lnTo>
                    <a:lnTo>
                      <a:pt x="944753" y="306552"/>
                    </a:lnTo>
                    <a:lnTo>
                      <a:pt x="944537" y="306920"/>
                    </a:lnTo>
                    <a:lnTo>
                      <a:pt x="946238" y="308368"/>
                    </a:lnTo>
                    <a:lnTo>
                      <a:pt x="947051" y="309321"/>
                    </a:lnTo>
                    <a:lnTo>
                      <a:pt x="949159" y="307428"/>
                    </a:lnTo>
                    <a:lnTo>
                      <a:pt x="951382" y="305650"/>
                    </a:lnTo>
                    <a:lnTo>
                      <a:pt x="953249" y="303517"/>
                    </a:lnTo>
                    <a:lnTo>
                      <a:pt x="953477" y="303237"/>
                    </a:lnTo>
                    <a:close/>
                  </a:path>
                  <a:path w="1450975" h="620395">
                    <a:moveTo>
                      <a:pt x="1047280" y="172567"/>
                    </a:moveTo>
                    <a:lnTo>
                      <a:pt x="1045235" y="168224"/>
                    </a:lnTo>
                    <a:lnTo>
                      <a:pt x="1043508" y="168186"/>
                    </a:lnTo>
                    <a:lnTo>
                      <a:pt x="1041628" y="167716"/>
                    </a:lnTo>
                    <a:lnTo>
                      <a:pt x="1040231" y="168338"/>
                    </a:lnTo>
                    <a:lnTo>
                      <a:pt x="1038529" y="169100"/>
                    </a:lnTo>
                    <a:lnTo>
                      <a:pt x="1037209" y="170776"/>
                    </a:lnTo>
                    <a:lnTo>
                      <a:pt x="1035735" y="172034"/>
                    </a:lnTo>
                    <a:lnTo>
                      <a:pt x="1037526" y="172986"/>
                    </a:lnTo>
                    <a:lnTo>
                      <a:pt x="1039304" y="174688"/>
                    </a:lnTo>
                    <a:lnTo>
                      <a:pt x="1045400" y="174802"/>
                    </a:lnTo>
                    <a:lnTo>
                      <a:pt x="1047280" y="172567"/>
                    </a:lnTo>
                    <a:close/>
                  </a:path>
                  <a:path w="1450975" h="620395">
                    <a:moveTo>
                      <a:pt x="1101496" y="441401"/>
                    </a:moveTo>
                    <a:lnTo>
                      <a:pt x="1098575" y="438797"/>
                    </a:lnTo>
                    <a:lnTo>
                      <a:pt x="1098372" y="438962"/>
                    </a:lnTo>
                    <a:lnTo>
                      <a:pt x="1096352" y="440575"/>
                    </a:lnTo>
                    <a:lnTo>
                      <a:pt x="1094384" y="442391"/>
                    </a:lnTo>
                    <a:lnTo>
                      <a:pt x="1092568" y="444982"/>
                    </a:lnTo>
                    <a:lnTo>
                      <a:pt x="1094206" y="446849"/>
                    </a:lnTo>
                    <a:lnTo>
                      <a:pt x="1095667" y="449300"/>
                    </a:lnTo>
                    <a:lnTo>
                      <a:pt x="1098092" y="446176"/>
                    </a:lnTo>
                    <a:lnTo>
                      <a:pt x="1099908" y="444004"/>
                    </a:lnTo>
                    <a:lnTo>
                      <a:pt x="1101496" y="441401"/>
                    </a:lnTo>
                    <a:close/>
                  </a:path>
                  <a:path w="1450975" h="620395">
                    <a:moveTo>
                      <a:pt x="1129157" y="236016"/>
                    </a:moveTo>
                    <a:lnTo>
                      <a:pt x="1128903" y="234061"/>
                    </a:lnTo>
                    <a:lnTo>
                      <a:pt x="1128674" y="232486"/>
                    </a:lnTo>
                    <a:lnTo>
                      <a:pt x="1126490" y="231178"/>
                    </a:lnTo>
                    <a:lnTo>
                      <a:pt x="1125181" y="229755"/>
                    </a:lnTo>
                    <a:lnTo>
                      <a:pt x="1124318" y="231584"/>
                    </a:lnTo>
                    <a:lnTo>
                      <a:pt x="1122883" y="233387"/>
                    </a:lnTo>
                    <a:lnTo>
                      <a:pt x="1122768" y="235254"/>
                    </a:lnTo>
                    <a:lnTo>
                      <a:pt x="1122692" y="236918"/>
                    </a:lnTo>
                    <a:lnTo>
                      <a:pt x="1124077" y="238671"/>
                    </a:lnTo>
                    <a:lnTo>
                      <a:pt x="1124813" y="240398"/>
                    </a:lnTo>
                    <a:lnTo>
                      <a:pt x="1127137" y="240271"/>
                    </a:lnTo>
                    <a:lnTo>
                      <a:pt x="1127798" y="238188"/>
                    </a:lnTo>
                    <a:lnTo>
                      <a:pt x="1129157" y="236016"/>
                    </a:lnTo>
                    <a:close/>
                  </a:path>
                  <a:path w="1450975" h="620395">
                    <a:moveTo>
                      <a:pt x="1132547" y="251218"/>
                    </a:moveTo>
                    <a:lnTo>
                      <a:pt x="1132065" y="247688"/>
                    </a:lnTo>
                    <a:lnTo>
                      <a:pt x="1129868" y="246380"/>
                    </a:lnTo>
                    <a:lnTo>
                      <a:pt x="1128560" y="244957"/>
                    </a:lnTo>
                    <a:lnTo>
                      <a:pt x="1127696" y="246773"/>
                    </a:lnTo>
                    <a:lnTo>
                      <a:pt x="1126248" y="248577"/>
                    </a:lnTo>
                    <a:lnTo>
                      <a:pt x="1126070" y="252120"/>
                    </a:lnTo>
                    <a:lnTo>
                      <a:pt x="1127455" y="253885"/>
                    </a:lnTo>
                    <a:lnTo>
                      <a:pt x="1128191" y="255600"/>
                    </a:lnTo>
                    <a:lnTo>
                      <a:pt x="1130515" y="255473"/>
                    </a:lnTo>
                    <a:lnTo>
                      <a:pt x="1131163" y="253390"/>
                    </a:lnTo>
                    <a:lnTo>
                      <a:pt x="1132547" y="251218"/>
                    </a:lnTo>
                    <a:close/>
                  </a:path>
                  <a:path w="1450975" h="620395">
                    <a:moveTo>
                      <a:pt x="1205725" y="616750"/>
                    </a:moveTo>
                    <a:lnTo>
                      <a:pt x="1202664" y="614451"/>
                    </a:lnTo>
                    <a:lnTo>
                      <a:pt x="1200492" y="612648"/>
                    </a:lnTo>
                    <a:lnTo>
                      <a:pt x="1197800" y="611047"/>
                    </a:lnTo>
                    <a:lnTo>
                      <a:pt x="1195489" y="613384"/>
                    </a:lnTo>
                    <a:lnTo>
                      <a:pt x="1197229" y="615734"/>
                    </a:lnTo>
                    <a:lnTo>
                      <a:pt x="1198994" y="617956"/>
                    </a:lnTo>
                    <a:lnTo>
                      <a:pt x="1201064" y="619836"/>
                    </a:lnTo>
                    <a:lnTo>
                      <a:pt x="1201331" y="620052"/>
                    </a:lnTo>
                    <a:lnTo>
                      <a:pt x="1203350" y="618337"/>
                    </a:lnTo>
                    <a:lnTo>
                      <a:pt x="1205725" y="616750"/>
                    </a:lnTo>
                    <a:close/>
                  </a:path>
                  <a:path w="1450975" h="620395">
                    <a:moveTo>
                      <a:pt x="1213231" y="337629"/>
                    </a:moveTo>
                    <a:lnTo>
                      <a:pt x="1208887" y="336499"/>
                    </a:lnTo>
                    <a:lnTo>
                      <a:pt x="1206677" y="335407"/>
                    </a:lnTo>
                    <a:lnTo>
                      <a:pt x="1203236" y="335686"/>
                    </a:lnTo>
                    <a:lnTo>
                      <a:pt x="1202080" y="337743"/>
                    </a:lnTo>
                    <a:lnTo>
                      <a:pt x="1200848" y="338912"/>
                    </a:lnTo>
                    <a:lnTo>
                      <a:pt x="1202880" y="339915"/>
                    </a:lnTo>
                    <a:lnTo>
                      <a:pt x="1204874" y="341452"/>
                    </a:lnTo>
                    <a:lnTo>
                      <a:pt x="1208290" y="341820"/>
                    </a:lnTo>
                    <a:lnTo>
                      <a:pt x="1209814" y="339953"/>
                    </a:lnTo>
                    <a:lnTo>
                      <a:pt x="1213231" y="337629"/>
                    </a:lnTo>
                    <a:close/>
                  </a:path>
                  <a:path w="1450975" h="620395">
                    <a:moveTo>
                      <a:pt x="1279296" y="149555"/>
                    </a:moveTo>
                    <a:lnTo>
                      <a:pt x="1278356" y="143764"/>
                    </a:lnTo>
                    <a:lnTo>
                      <a:pt x="1276286" y="144767"/>
                    </a:lnTo>
                    <a:lnTo>
                      <a:pt x="1273937" y="145440"/>
                    </a:lnTo>
                    <a:lnTo>
                      <a:pt x="1271473" y="147650"/>
                    </a:lnTo>
                    <a:lnTo>
                      <a:pt x="1271955" y="149834"/>
                    </a:lnTo>
                    <a:lnTo>
                      <a:pt x="1271841" y="151384"/>
                    </a:lnTo>
                    <a:lnTo>
                      <a:pt x="1276692" y="150279"/>
                    </a:lnTo>
                    <a:lnTo>
                      <a:pt x="1279118" y="149745"/>
                    </a:lnTo>
                    <a:lnTo>
                      <a:pt x="1279296" y="149555"/>
                    </a:lnTo>
                    <a:close/>
                  </a:path>
                  <a:path w="1450975" h="620395">
                    <a:moveTo>
                      <a:pt x="1299984" y="89446"/>
                    </a:moveTo>
                    <a:lnTo>
                      <a:pt x="1297749" y="87769"/>
                    </a:lnTo>
                    <a:lnTo>
                      <a:pt x="1295946" y="85953"/>
                    </a:lnTo>
                    <a:lnTo>
                      <a:pt x="1295552" y="86207"/>
                    </a:lnTo>
                    <a:lnTo>
                      <a:pt x="1293431" y="87668"/>
                    </a:lnTo>
                    <a:lnTo>
                      <a:pt x="1291501" y="89496"/>
                    </a:lnTo>
                    <a:lnTo>
                      <a:pt x="1289659" y="91846"/>
                    </a:lnTo>
                    <a:lnTo>
                      <a:pt x="1291412" y="93751"/>
                    </a:lnTo>
                    <a:lnTo>
                      <a:pt x="1292250" y="94945"/>
                    </a:lnTo>
                    <a:lnTo>
                      <a:pt x="1299984" y="89446"/>
                    </a:lnTo>
                    <a:close/>
                  </a:path>
                  <a:path w="1450975" h="620395">
                    <a:moveTo>
                      <a:pt x="1310157" y="171348"/>
                    </a:moveTo>
                    <a:lnTo>
                      <a:pt x="1308989" y="170434"/>
                    </a:lnTo>
                    <a:lnTo>
                      <a:pt x="1307350" y="168503"/>
                    </a:lnTo>
                    <a:lnTo>
                      <a:pt x="1306715" y="168795"/>
                    </a:lnTo>
                    <a:lnTo>
                      <a:pt x="1304264" y="169926"/>
                    </a:lnTo>
                    <a:lnTo>
                      <a:pt x="1302131" y="171767"/>
                    </a:lnTo>
                    <a:lnTo>
                      <a:pt x="1299870" y="173355"/>
                    </a:lnTo>
                    <a:lnTo>
                      <a:pt x="1303642" y="177368"/>
                    </a:lnTo>
                    <a:lnTo>
                      <a:pt x="1306106" y="175082"/>
                    </a:lnTo>
                    <a:lnTo>
                      <a:pt x="1308150" y="173215"/>
                    </a:lnTo>
                    <a:lnTo>
                      <a:pt x="1310157" y="171348"/>
                    </a:lnTo>
                    <a:close/>
                  </a:path>
                  <a:path w="1450975" h="620395">
                    <a:moveTo>
                      <a:pt x="1318691" y="281368"/>
                    </a:moveTo>
                    <a:lnTo>
                      <a:pt x="1318539" y="281101"/>
                    </a:lnTo>
                    <a:lnTo>
                      <a:pt x="1317053" y="278752"/>
                    </a:lnTo>
                    <a:lnTo>
                      <a:pt x="1315173" y="276644"/>
                    </a:lnTo>
                    <a:lnTo>
                      <a:pt x="1312684" y="273558"/>
                    </a:lnTo>
                    <a:lnTo>
                      <a:pt x="1311275" y="276085"/>
                    </a:lnTo>
                    <a:lnTo>
                      <a:pt x="1309687" y="277977"/>
                    </a:lnTo>
                    <a:lnTo>
                      <a:pt x="1310043" y="278472"/>
                    </a:lnTo>
                    <a:lnTo>
                      <a:pt x="1311541" y="280568"/>
                    </a:lnTo>
                    <a:lnTo>
                      <a:pt x="1313561" y="282321"/>
                    </a:lnTo>
                    <a:lnTo>
                      <a:pt x="1315796" y="284048"/>
                    </a:lnTo>
                    <a:lnTo>
                      <a:pt x="1318691" y="281368"/>
                    </a:lnTo>
                    <a:close/>
                  </a:path>
                  <a:path w="1450975" h="620395">
                    <a:moveTo>
                      <a:pt x="1328686" y="416001"/>
                    </a:moveTo>
                    <a:lnTo>
                      <a:pt x="1326515" y="414629"/>
                    </a:lnTo>
                    <a:lnTo>
                      <a:pt x="1324470" y="412877"/>
                    </a:lnTo>
                    <a:lnTo>
                      <a:pt x="1321295" y="411822"/>
                    </a:lnTo>
                    <a:lnTo>
                      <a:pt x="1319657" y="413956"/>
                    </a:lnTo>
                    <a:lnTo>
                      <a:pt x="1318412" y="414985"/>
                    </a:lnTo>
                    <a:lnTo>
                      <a:pt x="1320342" y="416623"/>
                    </a:lnTo>
                    <a:lnTo>
                      <a:pt x="1322260" y="418287"/>
                    </a:lnTo>
                    <a:lnTo>
                      <a:pt x="1324927" y="420547"/>
                    </a:lnTo>
                    <a:lnTo>
                      <a:pt x="1328686" y="416001"/>
                    </a:lnTo>
                    <a:close/>
                  </a:path>
                  <a:path w="1450975" h="620395">
                    <a:moveTo>
                      <a:pt x="1358099" y="241236"/>
                    </a:moveTo>
                    <a:lnTo>
                      <a:pt x="1356398" y="239395"/>
                    </a:lnTo>
                    <a:lnTo>
                      <a:pt x="1355534" y="237667"/>
                    </a:lnTo>
                    <a:lnTo>
                      <a:pt x="1353235" y="237832"/>
                    </a:lnTo>
                    <a:lnTo>
                      <a:pt x="1352664" y="239928"/>
                    </a:lnTo>
                    <a:lnTo>
                      <a:pt x="1351597" y="242062"/>
                    </a:lnTo>
                    <a:lnTo>
                      <a:pt x="1351826" y="245592"/>
                    </a:lnTo>
                    <a:lnTo>
                      <a:pt x="1353540" y="246938"/>
                    </a:lnTo>
                    <a:lnTo>
                      <a:pt x="1354531" y="248335"/>
                    </a:lnTo>
                    <a:lnTo>
                      <a:pt x="1355712" y="246494"/>
                    </a:lnTo>
                    <a:lnTo>
                      <a:pt x="1357579" y="244767"/>
                    </a:lnTo>
                    <a:lnTo>
                      <a:pt x="1358099" y="241236"/>
                    </a:lnTo>
                    <a:close/>
                  </a:path>
                  <a:path w="1450975" h="620395">
                    <a:moveTo>
                      <a:pt x="1363649" y="41770"/>
                    </a:moveTo>
                    <a:lnTo>
                      <a:pt x="1361884" y="41986"/>
                    </a:lnTo>
                    <a:lnTo>
                      <a:pt x="1360195" y="42176"/>
                    </a:lnTo>
                    <a:lnTo>
                      <a:pt x="1358468" y="42392"/>
                    </a:lnTo>
                    <a:lnTo>
                      <a:pt x="1359560" y="42926"/>
                    </a:lnTo>
                    <a:lnTo>
                      <a:pt x="1360589" y="43611"/>
                    </a:lnTo>
                    <a:lnTo>
                      <a:pt x="1361998" y="44208"/>
                    </a:lnTo>
                    <a:lnTo>
                      <a:pt x="1362887" y="42799"/>
                    </a:lnTo>
                    <a:lnTo>
                      <a:pt x="1363649" y="41770"/>
                    </a:lnTo>
                    <a:close/>
                  </a:path>
                  <a:path w="1450975" h="620395">
                    <a:moveTo>
                      <a:pt x="1384617" y="282028"/>
                    </a:moveTo>
                    <a:lnTo>
                      <a:pt x="1383055" y="280022"/>
                    </a:lnTo>
                    <a:lnTo>
                      <a:pt x="1381569" y="276733"/>
                    </a:lnTo>
                    <a:lnTo>
                      <a:pt x="1378432" y="281965"/>
                    </a:lnTo>
                    <a:lnTo>
                      <a:pt x="1376908" y="284327"/>
                    </a:lnTo>
                    <a:lnTo>
                      <a:pt x="1375702" y="286829"/>
                    </a:lnTo>
                    <a:lnTo>
                      <a:pt x="1375587" y="287058"/>
                    </a:lnTo>
                    <a:lnTo>
                      <a:pt x="1378242" y="289077"/>
                    </a:lnTo>
                    <a:lnTo>
                      <a:pt x="1380515" y="287058"/>
                    </a:lnTo>
                    <a:lnTo>
                      <a:pt x="1382674" y="285102"/>
                    </a:lnTo>
                    <a:lnTo>
                      <a:pt x="1384617" y="282028"/>
                    </a:lnTo>
                    <a:close/>
                  </a:path>
                  <a:path w="1450975" h="620395">
                    <a:moveTo>
                      <a:pt x="1406220" y="51816"/>
                    </a:moveTo>
                    <a:lnTo>
                      <a:pt x="1406055" y="51574"/>
                    </a:lnTo>
                    <a:lnTo>
                      <a:pt x="1404594" y="49212"/>
                    </a:lnTo>
                    <a:lnTo>
                      <a:pt x="1402740" y="47091"/>
                    </a:lnTo>
                    <a:lnTo>
                      <a:pt x="1400263" y="43992"/>
                    </a:lnTo>
                    <a:lnTo>
                      <a:pt x="1398841" y="46507"/>
                    </a:lnTo>
                    <a:lnTo>
                      <a:pt x="1397228" y="48387"/>
                    </a:lnTo>
                    <a:lnTo>
                      <a:pt x="1399082" y="50990"/>
                    </a:lnTo>
                    <a:lnTo>
                      <a:pt x="1401089" y="52768"/>
                    </a:lnTo>
                    <a:lnTo>
                      <a:pt x="1403134" y="54356"/>
                    </a:lnTo>
                    <a:lnTo>
                      <a:pt x="1403311" y="54495"/>
                    </a:lnTo>
                    <a:lnTo>
                      <a:pt x="1406220" y="51816"/>
                    </a:lnTo>
                    <a:close/>
                  </a:path>
                  <a:path w="1450975" h="620395">
                    <a:moveTo>
                      <a:pt x="1426248" y="411975"/>
                    </a:moveTo>
                    <a:lnTo>
                      <a:pt x="1425892" y="410197"/>
                    </a:lnTo>
                    <a:lnTo>
                      <a:pt x="1425562" y="408406"/>
                    </a:lnTo>
                    <a:lnTo>
                      <a:pt x="1425219" y="406628"/>
                    </a:lnTo>
                    <a:lnTo>
                      <a:pt x="1424673" y="407314"/>
                    </a:lnTo>
                    <a:lnTo>
                      <a:pt x="1424305" y="407835"/>
                    </a:lnTo>
                    <a:lnTo>
                      <a:pt x="1424901" y="409498"/>
                    </a:lnTo>
                    <a:lnTo>
                      <a:pt x="1425549" y="410743"/>
                    </a:lnTo>
                    <a:lnTo>
                      <a:pt x="1426248" y="411975"/>
                    </a:lnTo>
                    <a:close/>
                  </a:path>
                  <a:path w="1450975" h="620395">
                    <a:moveTo>
                      <a:pt x="1431988" y="523417"/>
                    </a:moveTo>
                    <a:lnTo>
                      <a:pt x="1427327" y="518452"/>
                    </a:lnTo>
                    <a:lnTo>
                      <a:pt x="1426159" y="519988"/>
                    </a:lnTo>
                    <a:lnTo>
                      <a:pt x="1423962" y="521589"/>
                    </a:lnTo>
                    <a:lnTo>
                      <a:pt x="1424190" y="524916"/>
                    </a:lnTo>
                    <a:lnTo>
                      <a:pt x="1426121" y="526681"/>
                    </a:lnTo>
                    <a:lnTo>
                      <a:pt x="1427289" y="528523"/>
                    </a:lnTo>
                    <a:lnTo>
                      <a:pt x="1431988" y="523417"/>
                    </a:lnTo>
                    <a:close/>
                  </a:path>
                  <a:path w="1450975" h="620395">
                    <a:moveTo>
                      <a:pt x="1450416" y="524497"/>
                    </a:moveTo>
                    <a:lnTo>
                      <a:pt x="1450314" y="523494"/>
                    </a:lnTo>
                    <a:lnTo>
                      <a:pt x="1450187" y="522490"/>
                    </a:lnTo>
                    <a:lnTo>
                      <a:pt x="1450086" y="521474"/>
                    </a:lnTo>
                    <a:lnTo>
                      <a:pt x="1449666" y="520331"/>
                    </a:lnTo>
                    <a:lnTo>
                      <a:pt x="1449095" y="519163"/>
                    </a:lnTo>
                    <a:lnTo>
                      <a:pt x="1448714" y="518033"/>
                    </a:lnTo>
                    <a:lnTo>
                      <a:pt x="1447952" y="517994"/>
                    </a:lnTo>
                    <a:lnTo>
                      <a:pt x="1447165" y="517931"/>
                    </a:lnTo>
                    <a:lnTo>
                      <a:pt x="1446403" y="517893"/>
                    </a:lnTo>
                    <a:lnTo>
                      <a:pt x="1445602" y="519595"/>
                    </a:lnTo>
                    <a:lnTo>
                      <a:pt x="1444104" y="521347"/>
                    </a:lnTo>
                    <a:lnTo>
                      <a:pt x="1444269" y="524903"/>
                    </a:lnTo>
                    <a:lnTo>
                      <a:pt x="1445780" y="526719"/>
                    </a:lnTo>
                    <a:lnTo>
                      <a:pt x="1446682" y="528548"/>
                    </a:lnTo>
                    <a:lnTo>
                      <a:pt x="1447965" y="527202"/>
                    </a:lnTo>
                    <a:lnTo>
                      <a:pt x="1449971" y="525983"/>
                    </a:lnTo>
                    <a:lnTo>
                      <a:pt x="1450416" y="524497"/>
                    </a:lnTo>
                    <a:close/>
                  </a:path>
                </a:pathLst>
              </a:custGeom>
              <a:solidFill>
                <a:srgbClr val="231F20">
                  <a:alpha val="10000"/>
                </a:srgbClr>
              </a:solidFill>
            </p:spPr>
            <p:txBody>
              <a:bodyPr wrap="square" lIns="0" tIns="0" rIns="0" bIns="0" rtlCol="0"/>
              <a:lstStyle/>
              <a:p>
                <a:endParaRPr/>
              </a:p>
            </p:txBody>
          </p:sp>
          <p:pic>
            <p:nvPicPr>
              <p:cNvPr id="156" name="object 227">
                <a:extLst>
                  <a:ext uri="{FF2B5EF4-FFF2-40B4-BE49-F238E27FC236}">
                    <a16:creationId xmlns:a16="http://schemas.microsoft.com/office/drawing/2014/main" id="{DE556724-0AE8-F00E-28A9-2F14DEA2CE9E}"/>
                  </a:ext>
                </a:extLst>
              </p:cNvPr>
              <p:cNvPicPr/>
              <p:nvPr/>
            </p:nvPicPr>
            <p:blipFill>
              <a:blip r:embed="rId10" cstate="print"/>
              <a:stretch>
                <a:fillRect/>
              </a:stretch>
            </p:blipFill>
            <p:spPr>
              <a:xfrm>
                <a:off x="3890125" y="9030138"/>
                <a:ext cx="68287" cy="258039"/>
              </a:xfrm>
              <a:prstGeom prst="rect">
                <a:avLst/>
              </a:prstGeom>
            </p:spPr>
          </p:pic>
          <p:sp>
            <p:nvSpPr>
              <p:cNvPr id="157" name="object 228">
                <a:extLst>
                  <a:ext uri="{FF2B5EF4-FFF2-40B4-BE49-F238E27FC236}">
                    <a16:creationId xmlns:a16="http://schemas.microsoft.com/office/drawing/2014/main" id="{560E8DB6-B8BA-CA5D-1E69-B82B8E9698D4}"/>
                  </a:ext>
                </a:extLst>
              </p:cNvPr>
              <p:cNvSpPr/>
              <p:nvPr/>
            </p:nvSpPr>
            <p:spPr>
              <a:xfrm>
                <a:off x="4522246" y="8551036"/>
                <a:ext cx="69215" cy="503555"/>
              </a:xfrm>
              <a:custGeom>
                <a:avLst/>
                <a:gdLst/>
                <a:ahLst/>
                <a:cxnLst/>
                <a:rect l="l" t="t" r="r" b="b"/>
                <a:pathLst>
                  <a:path w="69214" h="503554">
                    <a:moveTo>
                      <a:pt x="0" y="0"/>
                    </a:moveTo>
                    <a:lnTo>
                      <a:pt x="68707" y="503504"/>
                    </a:lnTo>
                  </a:path>
                </a:pathLst>
              </a:custGeom>
              <a:ln w="12700">
                <a:solidFill>
                  <a:srgbClr val="4C4D4F"/>
                </a:solidFill>
              </a:ln>
            </p:spPr>
            <p:txBody>
              <a:bodyPr wrap="square" lIns="0" tIns="0" rIns="0" bIns="0" rtlCol="0"/>
              <a:lstStyle/>
              <a:p>
                <a:endParaRPr/>
              </a:p>
            </p:txBody>
          </p:sp>
          <p:pic>
            <p:nvPicPr>
              <p:cNvPr id="158" name="object 229">
                <a:extLst>
                  <a:ext uri="{FF2B5EF4-FFF2-40B4-BE49-F238E27FC236}">
                    <a16:creationId xmlns:a16="http://schemas.microsoft.com/office/drawing/2014/main" id="{E624586A-1ACA-9FF9-A083-0FE3E5BFB932}"/>
                  </a:ext>
                </a:extLst>
              </p:cNvPr>
              <p:cNvPicPr/>
              <p:nvPr/>
            </p:nvPicPr>
            <p:blipFill>
              <a:blip r:embed="rId11" cstate="print"/>
              <a:stretch>
                <a:fillRect/>
              </a:stretch>
            </p:blipFill>
            <p:spPr>
              <a:xfrm>
                <a:off x="4492802" y="8482302"/>
                <a:ext cx="64211" cy="92621"/>
              </a:xfrm>
              <a:prstGeom prst="rect">
                <a:avLst/>
              </a:prstGeom>
            </p:spPr>
          </p:pic>
          <p:sp>
            <p:nvSpPr>
              <p:cNvPr id="159" name="object 230">
                <a:extLst>
                  <a:ext uri="{FF2B5EF4-FFF2-40B4-BE49-F238E27FC236}">
                    <a16:creationId xmlns:a16="http://schemas.microsoft.com/office/drawing/2014/main" id="{3F36EBA8-7B97-37C7-A1C7-6DF1020753D9}"/>
                  </a:ext>
                </a:extLst>
              </p:cNvPr>
              <p:cNvSpPr/>
              <p:nvPr/>
            </p:nvSpPr>
            <p:spPr>
              <a:xfrm>
                <a:off x="4907182" y="8489099"/>
                <a:ext cx="776605" cy="430530"/>
              </a:xfrm>
              <a:custGeom>
                <a:avLst/>
                <a:gdLst/>
                <a:ahLst/>
                <a:cxnLst/>
                <a:rect l="l" t="t" r="r" b="b"/>
                <a:pathLst>
                  <a:path w="776604" h="430529">
                    <a:moveTo>
                      <a:pt x="0" y="0"/>
                    </a:moveTo>
                    <a:lnTo>
                      <a:pt x="776503" y="430136"/>
                    </a:lnTo>
                  </a:path>
                </a:pathLst>
              </a:custGeom>
              <a:ln w="12700">
                <a:solidFill>
                  <a:srgbClr val="4C4D4F"/>
                </a:solidFill>
              </a:ln>
            </p:spPr>
            <p:txBody>
              <a:bodyPr wrap="square" lIns="0" tIns="0" rIns="0" bIns="0" rtlCol="0"/>
              <a:lstStyle/>
              <a:p>
                <a:endParaRPr/>
              </a:p>
            </p:txBody>
          </p:sp>
          <p:pic>
            <p:nvPicPr>
              <p:cNvPr id="160" name="object 231">
                <a:extLst>
                  <a:ext uri="{FF2B5EF4-FFF2-40B4-BE49-F238E27FC236}">
                    <a16:creationId xmlns:a16="http://schemas.microsoft.com/office/drawing/2014/main" id="{63A23217-1F9E-3494-E3AC-0DDE0A451A9B}"/>
                  </a:ext>
                </a:extLst>
              </p:cNvPr>
              <p:cNvPicPr/>
              <p:nvPr/>
            </p:nvPicPr>
            <p:blipFill>
              <a:blip r:embed="rId12" cstate="print"/>
              <a:stretch>
                <a:fillRect/>
              </a:stretch>
            </p:blipFill>
            <p:spPr>
              <a:xfrm>
                <a:off x="4846500" y="8455488"/>
                <a:ext cx="93611" cy="71513"/>
              </a:xfrm>
              <a:prstGeom prst="rect">
                <a:avLst/>
              </a:prstGeom>
            </p:spPr>
          </p:pic>
          <p:sp>
            <p:nvSpPr>
              <p:cNvPr id="161" name="object 232">
                <a:extLst>
                  <a:ext uri="{FF2B5EF4-FFF2-40B4-BE49-F238E27FC236}">
                    <a16:creationId xmlns:a16="http://schemas.microsoft.com/office/drawing/2014/main" id="{9CBE10DD-580F-411D-96AD-38ABCA9D9E7C}"/>
                  </a:ext>
                </a:extLst>
              </p:cNvPr>
              <p:cNvSpPr/>
              <p:nvPr/>
            </p:nvSpPr>
            <p:spPr>
              <a:xfrm>
                <a:off x="5262316" y="8298350"/>
                <a:ext cx="421005" cy="29209"/>
              </a:xfrm>
              <a:custGeom>
                <a:avLst/>
                <a:gdLst/>
                <a:ahLst/>
                <a:cxnLst/>
                <a:rect l="l" t="t" r="r" b="b"/>
                <a:pathLst>
                  <a:path w="421004" h="29209">
                    <a:moveTo>
                      <a:pt x="0" y="0"/>
                    </a:moveTo>
                    <a:lnTo>
                      <a:pt x="420839" y="29197"/>
                    </a:lnTo>
                  </a:path>
                </a:pathLst>
              </a:custGeom>
              <a:ln w="12699">
                <a:solidFill>
                  <a:srgbClr val="4C4D4F"/>
                </a:solidFill>
              </a:ln>
            </p:spPr>
            <p:txBody>
              <a:bodyPr wrap="square" lIns="0" tIns="0" rIns="0" bIns="0" rtlCol="0"/>
              <a:lstStyle/>
              <a:p>
                <a:endParaRPr/>
              </a:p>
            </p:txBody>
          </p:sp>
          <p:pic>
            <p:nvPicPr>
              <p:cNvPr id="162" name="object 233">
                <a:extLst>
                  <a:ext uri="{FF2B5EF4-FFF2-40B4-BE49-F238E27FC236}">
                    <a16:creationId xmlns:a16="http://schemas.microsoft.com/office/drawing/2014/main" id="{3D6EE98D-40C9-082E-4249-142CEA4BFBBF}"/>
                  </a:ext>
                </a:extLst>
              </p:cNvPr>
              <p:cNvPicPr/>
              <p:nvPr/>
            </p:nvPicPr>
            <p:blipFill>
              <a:blip r:embed="rId13" cstate="print"/>
              <a:stretch>
                <a:fillRect/>
              </a:stretch>
            </p:blipFill>
            <p:spPr>
              <a:xfrm>
                <a:off x="5193112" y="8267363"/>
                <a:ext cx="91084" cy="64668"/>
              </a:xfrm>
              <a:prstGeom prst="rect">
                <a:avLst/>
              </a:prstGeom>
            </p:spPr>
          </p:pic>
          <p:sp>
            <p:nvSpPr>
              <p:cNvPr id="163" name="object 234">
                <a:extLst>
                  <a:ext uri="{FF2B5EF4-FFF2-40B4-BE49-F238E27FC236}">
                    <a16:creationId xmlns:a16="http://schemas.microsoft.com/office/drawing/2014/main" id="{497BB9AE-755E-C829-8381-5BAB30CDE440}"/>
                  </a:ext>
                </a:extLst>
              </p:cNvPr>
              <p:cNvSpPr/>
              <p:nvPr/>
            </p:nvSpPr>
            <p:spPr>
              <a:xfrm>
                <a:off x="4868541" y="7640852"/>
                <a:ext cx="815340" cy="424815"/>
              </a:xfrm>
              <a:custGeom>
                <a:avLst/>
                <a:gdLst/>
                <a:ahLst/>
                <a:cxnLst/>
                <a:rect l="l" t="t" r="r" b="b"/>
                <a:pathLst>
                  <a:path w="815339" h="424815">
                    <a:moveTo>
                      <a:pt x="0" y="424434"/>
                    </a:moveTo>
                    <a:lnTo>
                      <a:pt x="815149" y="0"/>
                    </a:lnTo>
                  </a:path>
                </a:pathLst>
              </a:custGeom>
              <a:ln w="12699">
                <a:solidFill>
                  <a:srgbClr val="4C4D4F"/>
                </a:solidFill>
              </a:ln>
            </p:spPr>
            <p:txBody>
              <a:bodyPr wrap="square" lIns="0" tIns="0" rIns="0" bIns="0" rtlCol="0"/>
              <a:lstStyle/>
              <a:p>
                <a:endParaRPr/>
              </a:p>
            </p:txBody>
          </p:sp>
          <p:pic>
            <p:nvPicPr>
              <p:cNvPr id="164" name="object 235">
                <a:extLst>
                  <a:ext uri="{FF2B5EF4-FFF2-40B4-BE49-F238E27FC236}">
                    <a16:creationId xmlns:a16="http://schemas.microsoft.com/office/drawing/2014/main" id="{51EECA58-984E-A0AA-3FEC-72079EA7F915}"/>
                  </a:ext>
                </a:extLst>
              </p:cNvPr>
              <p:cNvPicPr/>
              <p:nvPr/>
            </p:nvPicPr>
            <p:blipFill>
              <a:blip r:embed="rId14" cstate="print"/>
              <a:stretch>
                <a:fillRect/>
              </a:stretch>
            </p:blipFill>
            <p:spPr>
              <a:xfrm>
                <a:off x="4807012" y="8027458"/>
                <a:ext cx="93954" cy="69875"/>
              </a:xfrm>
              <a:prstGeom prst="rect">
                <a:avLst/>
              </a:prstGeom>
            </p:spPr>
          </p:pic>
          <p:sp>
            <p:nvSpPr>
              <p:cNvPr id="165" name="object 236">
                <a:extLst>
                  <a:ext uri="{FF2B5EF4-FFF2-40B4-BE49-F238E27FC236}">
                    <a16:creationId xmlns:a16="http://schemas.microsoft.com/office/drawing/2014/main" id="{ABE4E160-9966-A62C-3A2D-341721AC359E}"/>
                  </a:ext>
                </a:extLst>
              </p:cNvPr>
              <p:cNvSpPr/>
              <p:nvPr/>
            </p:nvSpPr>
            <p:spPr>
              <a:xfrm>
                <a:off x="4483948" y="7505596"/>
                <a:ext cx="30480" cy="276225"/>
              </a:xfrm>
              <a:custGeom>
                <a:avLst/>
                <a:gdLst/>
                <a:ahLst/>
                <a:cxnLst/>
                <a:rect l="l" t="t" r="r" b="b"/>
                <a:pathLst>
                  <a:path w="30479" h="276225">
                    <a:moveTo>
                      <a:pt x="30441" y="276123"/>
                    </a:moveTo>
                    <a:lnTo>
                      <a:pt x="0" y="0"/>
                    </a:lnTo>
                  </a:path>
                </a:pathLst>
              </a:custGeom>
              <a:ln w="12700">
                <a:solidFill>
                  <a:srgbClr val="4C4D4F"/>
                </a:solidFill>
              </a:ln>
            </p:spPr>
            <p:txBody>
              <a:bodyPr wrap="square" lIns="0" tIns="0" rIns="0" bIns="0" rtlCol="0"/>
              <a:lstStyle/>
              <a:p>
                <a:endParaRPr/>
              </a:p>
            </p:txBody>
          </p:sp>
          <p:pic>
            <p:nvPicPr>
              <p:cNvPr id="166" name="object 237">
                <a:extLst>
                  <a:ext uri="{FF2B5EF4-FFF2-40B4-BE49-F238E27FC236}">
                    <a16:creationId xmlns:a16="http://schemas.microsoft.com/office/drawing/2014/main" id="{DE453AD4-F430-3871-9F61-DB02D7DE711F}"/>
                  </a:ext>
                </a:extLst>
              </p:cNvPr>
              <p:cNvPicPr/>
              <p:nvPr/>
            </p:nvPicPr>
            <p:blipFill>
              <a:blip r:embed="rId15" cstate="print"/>
              <a:stretch>
                <a:fillRect/>
              </a:stretch>
            </p:blipFill>
            <p:spPr>
              <a:xfrm>
                <a:off x="4480018" y="7758600"/>
                <a:ext cx="64427" cy="92075"/>
              </a:xfrm>
              <a:prstGeom prst="rect">
                <a:avLst/>
              </a:prstGeom>
            </p:spPr>
          </p:pic>
          <p:sp>
            <p:nvSpPr>
              <p:cNvPr id="167" name="object 238">
                <a:extLst>
                  <a:ext uri="{FF2B5EF4-FFF2-40B4-BE49-F238E27FC236}">
                    <a16:creationId xmlns:a16="http://schemas.microsoft.com/office/drawing/2014/main" id="{495A5A59-8912-E625-CF0C-CECB1A4A5B7C}"/>
                  </a:ext>
                </a:extLst>
              </p:cNvPr>
              <p:cNvSpPr/>
              <p:nvPr/>
            </p:nvSpPr>
            <p:spPr>
              <a:xfrm>
                <a:off x="3868498" y="7811384"/>
                <a:ext cx="343535" cy="245745"/>
              </a:xfrm>
              <a:custGeom>
                <a:avLst/>
                <a:gdLst/>
                <a:ahLst/>
                <a:cxnLst/>
                <a:rect l="l" t="t" r="r" b="b"/>
                <a:pathLst>
                  <a:path w="343535" h="245745">
                    <a:moveTo>
                      <a:pt x="342938" y="245567"/>
                    </a:moveTo>
                    <a:lnTo>
                      <a:pt x="0" y="0"/>
                    </a:lnTo>
                  </a:path>
                </a:pathLst>
              </a:custGeom>
              <a:ln w="12700">
                <a:solidFill>
                  <a:srgbClr val="4C4D4F"/>
                </a:solidFill>
              </a:ln>
            </p:spPr>
            <p:txBody>
              <a:bodyPr wrap="square" lIns="0" tIns="0" rIns="0" bIns="0" rtlCol="0"/>
              <a:lstStyle/>
              <a:p>
                <a:endParaRPr/>
              </a:p>
            </p:txBody>
          </p:sp>
          <p:pic>
            <p:nvPicPr>
              <p:cNvPr id="168" name="object 239">
                <a:extLst>
                  <a:ext uri="{FF2B5EF4-FFF2-40B4-BE49-F238E27FC236}">
                    <a16:creationId xmlns:a16="http://schemas.microsoft.com/office/drawing/2014/main" id="{BC67A10E-0DEB-4F9F-A1AF-EC0176F821C8}"/>
                  </a:ext>
                </a:extLst>
              </p:cNvPr>
              <p:cNvPicPr/>
              <p:nvPr/>
            </p:nvPicPr>
            <p:blipFill>
              <a:blip r:embed="rId16" cstate="print"/>
              <a:stretch>
                <a:fillRect/>
              </a:stretch>
            </p:blipFill>
            <p:spPr>
              <a:xfrm>
                <a:off x="4176562" y="8019152"/>
                <a:ext cx="91274" cy="78181"/>
              </a:xfrm>
              <a:prstGeom prst="rect">
                <a:avLst/>
              </a:prstGeom>
            </p:spPr>
          </p:pic>
        </p:grpSp>
        <p:grpSp>
          <p:nvGrpSpPr>
            <p:cNvPr id="169" name="object 240">
              <a:extLst>
                <a:ext uri="{FF2B5EF4-FFF2-40B4-BE49-F238E27FC236}">
                  <a16:creationId xmlns:a16="http://schemas.microsoft.com/office/drawing/2014/main" id="{2FEE8075-18FD-C640-FE8C-9065432296AB}"/>
                </a:ext>
              </a:extLst>
            </p:cNvPr>
            <p:cNvGrpSpPr/>
            <p:nvPr/>
          </p:nvGrpSpPr>
          <p:grpSpPr>
            <a:xfrm>
              <a:off x="1316971" y="1780970"/>
              <a:ext cx="2579690" cy="2003482"/>
              <a:chOff x="3767131" y="5407976"/>
              <a:chExt cx="1978660" cy="1536700"/>
            </a:xfrm>
          </p:grpSpPr>
          <p:sp>
            <p:nvSpPr>
              <p:cNvPr id="170" name="object 241">
                <a:extLst>
                  <a:ext uri="{FF2B5EF4-FFF2-40B4-BE49-F238E27FC236}">
                    <a16:creationId xmlns:a16="http://schemas.microsoft.com/office/drawing/2014/main" id="{580891B6-3D8A-DF2A-7893-F1FC264A0384}"/>
                  </a:ext>
                </a:extLst>
              </p:cNvPr>
              <p:cNvSpPr/>
              <p:nvPr/>
            </p:nvSpPr>
            <p:spPr>
              <a:xfrm>
                <a:off x="4223410" y="6285611"/>
                <a:ext cx="838835" cy="652145"/>
              </a:xfrm>
              <a:custGeom>
                <a:avLst/>
                <a:gdLst/>
                <a:ahLst/>
                <a:cxnLst/>
                <a:rect l="l" t="t" r="r" b="b"/>
                <a:pathLst>
                  <a:path w="838835" h="652145">
                    <a:moveTo>
                      <a:pt x="748372" y="270319"/>
                    </a:moveTo>
                    <a:lnTo>
                      <a:pt x="746975" y="222910"/>
                    </a:lnTo>
                    <a:lnTo>
                      <a:pt x="734034" y="175933"/>
                    </a:lnTo>
                    <a:lnTo>
                      <a:pt x="710819" y="134454"/>
                    </a:lnTo>
                    <a:lnTo>
                      <a:pt x="681113" y="103873"/>
                    </a:lnTo>
                    <a:lnTo>
                      <a:pt x="646087" y="82638"/>
                    </a:lnTo>
                    <a:lnTo>
                      <a:pt x="606844" y="69164"/>
                    </a:lnTo>
                    <a:lnTo>
                      <a:pt x="564527" y="61887"/>
                    </a:lnTo>
                    <a:lnTo>
                      <a:pt x="520268" y="59245"/>
                    </a:lnTo>
                    <a:lnTo>
                      <a:pt x="475221" y="59664"/>
                    </a:lnTo>
                    <a:lnTo>
                      <a:pt x="430504" y="61582"/>
                    </a:lnTo>
                    <a:lnTo>
                      <a:pt x="421297" y="62179"/>
                    </a:lnTo>
                    <a:lnTo>
                      <a:pt x="417233" y="62064"/>
                    </a:lnTo>
                    <a:lnTo>
                      <a:pt x="363296" y="59664"/>
                    </a:lnTo>
                    <a:lnTo>
                      <a:pt x="318249" y="59245"/>
                    </a:lnTo>
                    <a:lnTo>
                      <a:pt x="273989" y="61887"/>
                    </a:lnTo>
                    <a:lnTo>
                      <a:pt x="231686" y="69164"/>
                    </a:lnTo>
                    <a:lnTo>
                      <a:pt x="192443" y="82638"/>
                    </a:lnTo>
                    <a:lnTo>
                      <a:pt x="157403" y="103873"/>
                    </a:lnTo>
                    <a:lnTo>
                      <a:pt x="127711" y="134454"/>
                    </a:lnTo>
                    <a:lnTo>
                      <a:pt x="104495" y="175933"/>
                    </a:lnTo>
                    <a:lnTo>
                      <a:pt x="91554" y="222910"/>
                    </a:lnTo>
                    <a:lnTo>
                      <a:pt x="90144" y="270319"/>
                    </a:lnTo>
                    <a:lnTo>
                      <a:pt x="98933" y="316865"/>
                    </a:lnTo>
                    <a:lnTo>
                      <a:pt x="116586" y="361251"/>
                    </a:lnTo>
                    <a:lnTo>
                      <a:pt x="141744" y="402196"/>
                    </a:lnTo>
                    <a:lnTo>
                      <a:pt x="173088" y="438404"/>
                    </a:lnTo>
                    <a:lnTo>
                      <a:pt x="209283" y="468591"/>
                    </a:lnTo>
                    <a:lnTo>
                      <a:pt x="248970" y="491477"/>
                    </a:lnTo>
                    <a:lnTo>
                      <a:pt x="302209" y="515454"/>
                    </a:lnTo>
                    <a:lnTo>
                      <a:pt x="374103" y="537591"/>
                    </a:lnTo>
                    <a:lnTo>
                      <a:pt x="419265" y="542899"/>
                    </a:lnTo>
                    <a:lnTo>
                      <a:pt x="464477" y="537591"/>
                    </a:lnTo>
                    <a:lnTo>
                      <a:pt x="536384" y="515454"/>
                    </a:lnTo>
                    <a:lnTo>
                      <a:pt x="589559" y="491477"/>
                    </a:lnTo>
                    <a:lnTo>
                      <a:pt x="629246" y="468591"/>
                    </a:lnTo>
                    <a:lnTo>
                      <a:pt x="665429" y="438404"/>
                    </a:lnTo>
                    <a:lnTo>
                      <a:pt x="696772" y="402196"/>
                    </a:lnTo>
                    <a:lnTo>
                      <a:pt x="721931" y="361251"/>
                    </a:lnTo>
                    <a:lnTo>
                      <a:pt x="739584" y="316865"/>
                    </a:lnTo>
                    <a:lnTo>
                      <a:pt x="748372" y="270319"/>
                    </a:lnTo>
                    <a:close/>
                  </a:path>
                  <a:path w="838835" h="652145">
                    <a:moveTo>
                      <a:pt x="838517" y="260794"/>
                    </a:moveTo>
                    <a:lnTo>
                      <a:pt x="836155" y="213956"/>
                    </a:lnTo>
                    <a:lnTo>
                      <a:pt x="823861" y="158991"/>
                    </a:lnTo>
                    <a:lnTo>
                      <a:pt x="801585" y="111709"/>
                    </a:lnTo>
                    <a:lnTo>
                      <a:pt x="769950" y="73126"/>
                    </a:lnTo>
                    <a:lnTo>
                      <a:pt x="751852" y="60198"/>
                    </a:lnTo>
                    <a:lnTo>
                      <a:pt x="751852" y="266128"/>
                    </a:lnTo>
                    <a:lnTo>
                      <a:pt x="743966" y="313728"/>
                    </a:lnTo>
                    <a:lnTo>
                      <a:pt x="725893" y="361124"/>
                    </a:lnTo>
                    <a:lnTo>
                      <a:pt x="700595" y="402882"/>
                    </a:lnTo>
                    <a:lnTo>
                      <a:pt x="668870" y="439737"/>
                    </a:lnTo>
                    <a:lnTo>
                      <a:pt x="631875" y="470522"/>
                    </a:lnTo>
                    <a:lnTo>
                      <a:pt x="590753" y="494080"/>
                    </a:lnTo>
                    <a:lnTo>
                      <a:pt x="537743" y="518083"/>
                    </a:lnTo>
                    <a:lnTo>
                      <a:pt x="466077" y="540346"/>
                    </a:lnTo>
                    <a:lnTo>
                      <a:pt x="421284" y="545744"/>
                    </a:lnTo>
                    <a:lnTo>
                      <a:pt x="421284" y="546100"/>
                    </a:lnTo>
                    <a:lnTo>
                      <a:pt x="420573" y="545973"/>
                    </a:lnTo>
                    <a:lnTo>
                      <a:pt x="419976" y="545973"/>
                    </a:lnTo>
                    <a:lnTo>
                      <a:pt x="419265" y="545858"/>
                    </a:lnTo>
                    <a:lnTo>
                      <a:pt x="418541" y="545973"/>
                    </a:lnTo>
                    <a:lnTo>
                      <a:pt x="417944" y="545973"/>
                    </a:lnTo>
                    <a:lnTo>
                      <a:pt x="417220" y="546100"/>
                    </a:lnTo>
                    <a:lnTo>
                      <a:pt x="417220" y="545744"/>
                    </a:lnTo>
                    <a:lnTo>
                      <a:pt x="372516" y="540346"/>
                    </a:lnTo>
                    <a:lnTo>
                      <a:pt x="335965" y="531342"/>
                    </a:lnTo>
                    <a:lnTo>
                      <a:pt x="247764" y="494080"/>
                    </a:lnTo>
                    <a:lnTo>
                      <a:pt x="206705" y="470522"/>
                    </a:lnTo>
                    <a:lnTo>
                      <a:pt x="169722" y="439737"/>
                    </a:lnTo>
                    <a:lnTo>
                      <a:pt x="137998" y="402882"/>
                    </a:lnTo>
                    <a:lnTo>
                      <a:pt x="112737" y="361124"/>
                    </a:lnTo>
                    <a:lnTo>
                      <a:pt x="94665" y="313728"/>
                    </a:lnTo>
                    <a:lnTo>
                      <a:pt x="86753" y="266128"/>
                    </a:lnTo>
                    <a:lnTo>
                      <a:pt x="89077" y="219468"/>
                    </a:lnTo>
                    <a:lnTo>
                      <a:pt x="101739" y="174853"/>
                    </a:lnTo>
                    <a:lnTo>
                      <a:pt x="125539" y="132727"/>
                    </a:lnTo>
                    <a:lnTo>
                      <a:pt x="156197" y="101688"/>
                    </a:lnTo>
                    <a:lnTo>
                      <a:pt x="192290" y="80149"/>
                    </a:lnTo>
                    <a:lnTo>
                      <a:pt x="232575" y="66497"/>
                    </a:lnTo>
                    <a:lnTo>
                      <a:pt x="275666" y="59118"/>
                    </a:lnTo>
                    <a:lnTo>
                      <a:pt x="320217" y="56413"/>
                    </a:lnTo>
                    <a:lnTo>
                      <a:pt x="364858" y="56781"/>
                    </a:lnTo>
                    <a:lnTo>
                      <a:pt x="408266" y="58610"/>
                    </a:lnTo>
                    <a:lnTo>
                      <a:pt x="419265" y="59207"/>
                    </a:lnTo>
                    <a:lnTo>
                      <a:pt x="430377" y="58610"/>
                    </a:lnTo>
                    <a:lnTo>
                      <a:pt x="473786" y="56743"/>
                    </a:lnTo>
                    <a:lnTo>
                      <a:pt x="512241" y="56413"/>
                    </a:lnTo>
                    <a:lnTo>
                      <a:pt x="519442" y="56413"/>
                    </a:lnTo>
                    <a:lnTo>
                      <a:pt x="562978" y="59055"/>
                    </a:lnTo>
                    <a:lnTo>
                      <a:pt x="606069" y="66446"/>
                    </a:lnTo>
                    <a:lnTo>
                      <a:pt x="646353" y="80124"/>
                    </a:lnTo>
                    <a:lnTo>
                      <a:pt x="682498" y="101701"/>
                    </a:lnTo>
                    <a:lnTo>
                      <a:pt x="713117" y="132740"/>
                    </a:lnTo>
                    <a:lnTo>
                      <a:pt x="736892" y="174853"/>
                    </a:lnTo>
                    <a:lnTo>
                      <a:pt x="749515" y="219468"/>
                    </a:lnTo>
                    <a:lnTo>
                      <a:pt x="751852" y="266128"/>
                    </a:lnTo>
                    <a:lnTo>
                      <a:pt x="751852" y="60198"/>
                    </a:lnTo>
                    <a:lnTo>
                      <a:pt x="691794" y="25692"/>
                    </a:lnTo>
                    <a:lnTo>
                      <a:pt x="655726" y="11798"/>
                    </a:lnTo>
                    <a:lnTo>
                      <a:pt x="581672" y="88"/>
                    </a:lnTo>
                    <a:lnTo>
                      <a:pt x="568274" y="431"/>
                    </a:lnTo>
                    <a:lnTo>
                      <a:pt x="554405" y="1460"/>
                    </a:lnTo>
                    <a:lnTo>
                      <a:pt x="539991" y="3238"/>
                    </a:lnTo>
                    <a:lnTo>
                      <a:pt x="524979" y="5765"/>
                    </a:lnTo>
                    <a:lnTo>
                      <a:pt x="512546" y="8140"/>
                    </a:lnTo>
                    <a:lnTo>
                      <a:pt x="492150" y="10045"/>
                    </a:lnTo>
                    <a:lnTo>
                      <a:pt x="480237" y="10845"/>
                    </a:lnTo>
                    <a:lnTo>
                      <a:pt x="469557" y="11239"/>
                    </a:lnTo>
                    <a:lnTo>
                      <a:pt x="459435" y="11341"/>
                    </a:lnTo>
                    <a:lnTo>
                      <a:pt x="447370" y="11341"/>
                    </a:lnTo>
                    <a:lnTo>
                      <a:pt x="419265" y="10858"/>
                    </a:lnTo>
                    <a:lnTo>
                      <a:pt x="391147" y="11341"/>
                    </a:lnTo>
                    <a:lnTo>
                      <a:pt x="379069" y="11341"/>
                    </a:lnTo>
                    <a:lnTo>
                      <a:pt x="368960" y="11239"/>
                    </a:lnTo>
                    <a:lnTo>
                      <a:pt x="358279" y="10845"/>
                    </a:lnTo>
                    <a:lnTo>
                      <a:pt x="346367" y="10045"/>
                    </a:lnTo>
                    <a:lnTo>
                      <a:pt x="326085" y="8140"/>
                    </a:lnTo>
                    <a:lnTo>
                      <a:pt x="313537" y="5765"/>
                    </a:lnTo>
                    <a:lnTo>
                      <a:pt x="256984" y="0"/>
                    </a:lnTo>
                    <a:lnTo>
                      <a:pt x="206857" y="5295"/>
                    </a:lnTo>
                    <a:lnTo>
                      <a:pt x="158940" y="20472"/>
                    </a:lnTo>
                    <a:lnTo>
                      <a:pt x="109029" y="44284"/>
                    </a:lnTo>
                    <a:lnTo>
                      <a:pt x="68668" y="73152"/>
                    </a:lnTo>
                    <a:lnTo>
                      <a:pt x="36995" y="111747"/>
                    </a:lnTo>
                    <a:lnTo>
                      <a:pt x="14668" y="159042"/>
                    </a:lnTo>
                    <a:lnTo>
                      <a:pt x="2349" y="213956"/>
                    </a:lnTo>
                    <a:lnTo>
                      <a:pt x="0" y="260794"/>
                    </a:lnTo>
                    <a:lnTo>
                      <a:pt x="3822" y="308610"/>
                    </a:lnTo>
                    <a:lnTo>
                      <a:pt x="13627" y="356336"/>
                    </a:lnTo>
                    <a:lnTo>
                      <a:pt x="29197" y="402945"/>
                    </a:lnTo>
                    <a:lnTo>
                      <a:pt x="50317" y="447382"/>
                    </a:lnTo>
                    <a:lnTo>
                      <a:pt x="75438" y="486422"/>
                    </a:lnTo>
                    <a:lnTo>
                      <a:pt x="105257" y="521423"/>
                    </a:lnTo>
                    <a:lnTo>
                      <a:pt x="139471" y="552119"/>
                    </a:lnTo>
                    <a:lnTo>
                      <a:pt x="177787" y="578256"/>
                    </a:lnTo>
                    <a:lnTo>
                      <a:pt x="219900" y="599528"/>
                    </a:lnTo>
                    <a:lnTo>
                      <a:pt x="278752" y="621487"/>
                    </a:lnTo>
                    <a:lnTo>
                      <a:pt x="335686" y="637692"/>
                    </a:lnTo>
                    <a:lnTo>
                      <a:pt x="384568" y="647865"/>
                    </a:lnTo>
                    <a:lnTo>
                      <a:pt x="419265" y="651662"/>
                    </a:lnTo>
                    <a:lnTo>
                      <a:pt x="453974" y="647865"/>
                    </a:lnTo>
                    <a:lnTo>
                      <a:pt x="502881" y="637692"/>
                    </a:lnTo>
                    <a:lnTo>
                      <a:pt x="559816" y="621487"/>
                    </a:lnTo>
                    <a:lnTo>
                      <a:pt x="618617" y="599528"/>
                    </a:lnTo>
                    <a:lnTo>
                      <a:pt x="660742" y="578256"/>
                    </a:lnTo>
                    <a:lnTo>
                      <a:pt x="699058" y="552119"/>
                    </a:lnTo>
                    <a:lnTo>
                      <a:pt x="705764" y="546100"/>
                    </a:lnTo>
                    <a:lnTo>
                      <a:pt x="733272" y="521423"/>
                    </a:lnTo>
                    <a:lnTo>
                      <a:pt x="763092" y="486422"/>
                    </a:lnTo>
                    <a:lnTo>
                      <a:pt x="788200" y="447382"/>
                    </a:lnTo>
                    <a:lnTo>
                      <a:pt x="809345" y="402882"/>
                    </a:lnTo>
                    <a:lnTo>
                      <a:pt x="824890" y="356336"/>
                    </a:lnTo>
                    <a:lnTo>
                      <a:pt x="834694" y="308610"/>
                    </a:lnTo>
                    <a:lnTo>
                      <a:pt x="838517" y="260794"/>
                    </a:lnTo>
                    <a:close/>
                  </a:path>
                </a:pathLst>
              </a:custGeom>
              <a:solidFill>
                <a:srgbClr val="D3BEA6"/>
              </a:solidFill>
            </p:spPr>
            <p:txBody>
              <a:bodyPr wrap="square" lIns="0" tIns="0" rIns="0" bIns="0" rtlCol="0"/>
              <a:lstStyle/>
              <a:p>
                <a:endParaRPr/>
              </a:p>
            </p:txBody>
          </p:sp>
          <p:pic>
            <p:nvPicPr>
              <p:cNvPr id="171" name="object 242">
                <a:extLst>
                  <a:ext uri="{FF2B5EF4-FFF2-40B4-BE49-F238E27FC236}">
                    <a16:creationId xmlns:a16="http://schemas.microsoft.com/office/drawing/2014/main" id="{3D1E915D-6E67-F946-6235-7D35DB4AEB37}"/>
                  </a:ext>
                </a:extLst>
              </p:cNvPr>
              <p:cNvPicPr/>
              <p:nvPr/>
            </p:nvPicPr>
            <p:blipFill>
              <a:blip r:embed="rId17" cstate="print"/>
              <a:stretch>
                <a:fillRect/>
              </a:stretch>
            </p:blipFill>
            <p:spPr>
              <a:xfrm>
                <a:off x="4185027" y="5439181"/>
                <a:ext cx="441455" cy="696632"/>
              </a:xfrm>
              <a:prstGeom prst="rect">
                <a:avLst/>
              </a:prstGeom>
            </p:spPr>
          </p:pic>
          <p:pic>
            <p:nvPicPr>
              <p:cNvPr id="172" name="object 243">
                <a:extLst>
                  <a:ext uri="{FF2B5EF4-FFF2-40B4-BE49-F238E27FC236}">
                    <a16:creationId xmlns:a16="http://schemas.microsoft.com/office/drawing/2014/main" id="{C1C6242E-0F3A-869B-CA59-0268FCEB4D79}"/>
                  </a:ext>
                </a:extLst>
              </p:cNvPr>
              <p:cNvPicPr/>
              <p:nvPr/>
            </p:nvPicPr>
            <p:blipFill>
              <a:blip r:embed="rId18" cstate="print"/>
              <a:stretch>
                <a:fillRect/>
              </a:stretch>
            </p:blipFill>
            <p:spPr>
              <a:xfrm>
                <a:off x="4658928" y="5439182"/>
                <a:ext cx="441467" cy="696632"/>
              </a:xfrm>
              <a:prstGeom prst="rect">
                <a:avLst/>
              </a:prstGeom>
            </p:spPr>
          </p:pic>
          <p:sp>
            <p:nvSpPr>
              <p:cNvPr id="173" name="object 244">
                <a:extLst>
                  <a:ext uri="{FF2B5EF4-FFF2-40B4-BE49-F238E27FC236}">
                    <a16:creationId xmlns:a16="http://schemas.microsoft.com/office/drawing/2014/main" id="{2832DDE8-9E38-6889-2215-4D3648D9050A}"/>
                  </a:ext>
                </a:extLst>
              </p:cNvPr>
              <p:cNvSpPr/>
              <p:nvPr/>
            </p:nvSpPr>
            <p:spPr>
              <a:xfrm>
                <a:off x="3896534" y="5414657"/>
                <a:ext cx="1492885" cy="949960"/>
              </a:xfrm>
              <a:custGeom>
                <a:avLst/>
                <a:gdLst/>
                <a:ahLst/>
                <a:cxnLst/>
                <a:rect l="l" t="t" r="r" b="b"/>
                <a:pathLst>
                  <a:path w="1492885" h="949960">
                    <a:moveTo>
                      <a:pt x="759066" y="0"/>
                    </a:moveTo>
                    <a:lnTo>
                      <a:pt x="755116" y="0"/>
                    </a:lnTo>
                    <a:lnTo>
                      <a:pt x="751890" y="1181"/>
                    </a:lnTo>
                    <a:lnTo>
                      <a:pt x="748423" y="3682"/>
                    </a:lnTo>
                    <a:lnTo>
                      <a:pt x="749376" y="4381"/>
                    </a:lnTo>
                    <a:lnTo>
                      <a:pt x="747217" y="6515"/>
                    </a:lnTo>
                    <a:lnTo>
                      <a:pt x="746150" y="5689"/>
                    </a:lnTo>
                    <a:lnTo>
                      <a:pt x="745058" y="6515"/>
                    </a:lnTo>
                    <a:lnTo>
                      <a:pt x="743038" y="4381"/>
                    </a:lnTo>
                    <a:lnTo>
                      <a:pt x="743877" y="3682"/>
                    </a:lnTo>
                    <a:lnTo>
                      <a:pt x="740409" y="1181"/>
                    </a:lnTo>
                    <a:lnTo>
                      <a:pt x="737171" y="0"/>
                    </a:lnTo>
                    <a:lnTo>
                      <a:pt x="733234" y="0"/>
                    </a:lnTo>
                    <a:lnTo>
                      <a:pt x="704965" y="50962"/>
                    </a:lnTo>
                    <a:lnTo>
                      <a:pt x="707248" y="79468"/>
                    </a:lnTo>
                    <a:lnTo>
                      <a:pt x="712177" y="107019"/>
                    </a:lnTo>
                    <a:lnTo>
                      <a:pt x="722696" y="152080"/>
                    </a:lnTo>
                    <a:lnTo>
                      <a:pt x="726562" y="170081"/>
                    </a:lnTo>
                    <a:lnTo>
                      <a:pt x="729754" y="188592"/>
                    </a:lnTo>
                    <a:lnTo>
                      <a:pt x="731913" y="207708"/>
                    </a:lnTo>
                    <a:lnTo>
                      <a:pt x="732941" y="240473"/>
                    </a:lnTo>
                    <a:lnTo>
                      <a:pt x="731550" y="272502"/>
                    </a:lnTo>
                    <a:lnTo>
                      <a:pt x="728547" y="303861"/>
                    </a:lnTo>
                    <a:lnTo>
                      <a:pt x="724738" y="334619"/>
                    </a:lnTo>
                    <a:lnTo>
                      <a:pt x="719291" y="381646"/>
                    </a:lnTo>
                    <a:lnTo>
                      <a:pt x="715566" y="420838"/>
                    </a:lnTo>
                    <a:lnTo>
                      <a:pt x="707963" y="465309"/>
                    </a:lnTo>
                    <a:lnTo>
                      <a:pt x="676092" y="533146"/>
                    </a:lnTo>
                    <a:lnTo>
                      <a:pt x="648058" y="561581"/>
                    </a:lnTo>
                    <a:lnTo>
                      <a:pt x="613724" y="583948"/>
                    </a:lnTo>
                    <a:lnTo>
                      <a:pt x="569379" y="603237"/>
                    </a:lnTo>
                    <a:lnTo>
                      <a:pt x="554799" y="608342"/>
                    </a:lnTo>
                    <a:lnTo>
                      <a:pt x="552821" y="630459"/>
                    </a:lnTo>
                    <a:lnTo>
                      <a:pt x="529490" y="701795"/>
                    </a:lnTo>
                    <a:lnTo>
                      <a:pt x="496442" y="725525"/>
                    </a:lnTo>
                    <a:lnTo>
                      <a:pt x="491401" y="726236"/>
                    </a:lnTo>
                    <a:lnTo>
                      <a:pt x="486270" y="726236"/>
                    </a:lnTo>
                    <a:lnTo>
                      <a:pt x="448610" y="715160"/>
                    </a:lnTo>
                    <a:lnTo>
                      <a:pt x="411283" y="687476"/>
                    </a:lnTo>
                    <a:lnTo>
                      <a:pt x="377185" y="651506"/>
                    </a:lnTo>
                    <a:lnTo>
                      <a:pt x="349211" y="615569"/>
                    </a:lnTo>
                    <a:lnTo>
                      <a:pt x="344833" y="634243"/>
                    </a:lnTo>
                    <a:lnTo>
                      <a:pt x="338299" y="649439"/>
                    </a:lnTo>
                    <a:lnTo>
                      <a:pt x="329570" y="661235"/>
                    </a:lnTo>
                    <a:lnTo>
                      <a:pt x="318604" y="669709"/>
                    </a:lnTo>
                    <a:lnTo>
                      <a:pt x="289172" y="676863"/>
                    </a:lnTo>
                    <a:lnTo>
                      <a:pt x="253688" y="672058"/>
                    </a:lnTo>
                    <a:lnTo>
                      <a:pt x="214395" y="659386"/>
                    </a:lnTo>
                    <a:lnTo>
                      <a:pt x="173532" y="642937"/>
                    </a:lnTo>
                    <a:lnTo>
                      <a:pt x="132235" y="626254"/>
                    </a:lnTo>
                    <a:lnTo>
                      <a:pt x="92586" y="613448"/>
                    </a:lnTo>
                    <a:lnTo>
                      <a:pt x="27508" y="616038"/>
                    </a:lnTo>
                    <a:lnTo>
                      <a:pt x="0" y="651116"/>
                    </a:lnTo>
                    <a:lnTo>
                      <a:pt x="18509" y="675340"/>
                    </a:lnTo>
                    <a:lnTo>
                      <a:pt x="54403" y="694289"/>
                    </a:lnTo>
                    <a:lnTo>
                      <a:pt x="90093" y="706819"/>
                    </a:lnTo>
                    <a:lnTo>
                      <a:pt x="107988" y="711784"/>
                    </a:lnTo>
                    <a:lnTo>
                      <a:pt x="133167" y="719382"/>
                    </a:lnTo>
                    <a:lnTo>
                      <a:pt x="157216" y="729203"/>
                    </a:lnTo>
                    <a:lnTo>
                      <a:pt x="180393" y="740446"/>
                    </a:lnTo>
                    <a:lnTo>
                      <a:pt x="222354" y="762526"/>
                    </a:lnTo>
                    <a:lnTo>
                      <a:pt x="242244" y="772402"/>
                    </a:lnTo>
                    <a:lnTo>
                      <a:pt x="262760" y="781415"/>
                    </a:lnTo>
                    <a:lnTo>
                      <a:pt x="284035" y="789038"/>
                    </a:lnTo>
                    <a:lnTo>
                      <a:pt x="337626" y="813874"/>
                    </a:lnTo>
                    <a:lnTo>
                      <a:pt x="369066" y="847931"/>
                    </a:lnTo>
                    <a:lnTo>
                      <a:pt x="383463" y="892651"/>
                    </a:lnTo>
                    <a:lnTo>
                      <a:pt x="385927" y="949477"/>
                    </a:lnTo>
                    <a:lnTo>
                      <a:pt x="396894" y="938885"/>
                    </a:lnTo>
                    <a:lnTo>
                      <a:pt x="434479" y="912622"/>
                    </a:lnTo>
                    <a:lnTo>
                      <a:pt x="480095" y="890595"/>
                    </a:lnTo>
                    <a:lnTo>
                      <a:pt x="523746" y="875591"/>
                    </a:lnTo>
                    <a:lnTo>
                      <a:pt x="568537" y="868498"/>
                    </a:lnTo>
                    <a:lnTo>
                      <a:pt x="617575" y="870204"/>
                    </a:lnTo>
                    <a:lnTo>
                      <a:pt x="599370" y="862270"/>
                    </a:lnTo>
                    <a:lnTo>
                      <a:pt x="559587" y="827544"/>
                    </a:lnTo>
                    <a:lnTo>
                      <a:pt x="547916" y="791406"/>
                    </a:lnTo>
                    <a:lnTo>
                      <a:pt x="549078" y="771291"/>
                    </a:lnTo>
                    <a:lnTo>
                      <a:pt x="573707" y="716330"/>
                    </a:lnTo>
                    <a:lnTo>
                      <a:pt x="601737" y="685947"/>
                    </a:lnTo>
                    <a:lnTo>
                      <a:pt x="635507" y="658586"/>
                    </a:lnTo>
                    <a:lnTo>
                      <a:pt x="671525" y="634047"/>
                    </a:lnTo>
                    <a:lnTo>
                      <a:pt x="686399" y="622874"/>
                    </a:lnTo>
                    <a:lnTo>
                      <a:pt x="702821" y="616377"/>
                    </a:lnTo>
                    <a:lnTo>
                      <a:pt x="720724" y="612968"/>
                    </a:lnTo>
                    <a:lnTo>
                      <a:pt x="744105" y="610704"/>
                    </a:lnTo>
                    <a:lnTo>
                      <a:pt x="744232" y="610349"/>
                    </a:lnTo>
                    <a:lnTo>
                      <a:pt x="748169" y="610349"/>
                    </a:lnTo>
                    <a:lnTo>
                      <a:pt x="748169" y="610704"/>
                    </a:lnTo>
                    <a:lnTo>
                      <a:pt x="771633" y="612970"/>
                    </a:lnTo>
                    <a:lnTo>
                      <a:pt x="789600" y="616392"/>
                    </a:lnTo>
                    <a:lnTo>
                      <a:pt x="806104" y="622928"/>
                    </a:lnTo>
                    <a:lnTo>
                      <a:pt x="821118" y="634174"/>
                    </a:lnTo>
                    <a:lnTo>
                      <a:pt x="856942" y="658639"/>
                    </a:lnTo>
                    <a:lnTo>
                      <a:pt x="890647" y="685963"/>
                    </a:lnTo>
                    <a:lnTo>
                      <a:pt x="918680" y="716332"/>
                    </a:lnTo>
                    <a:lnTo>
                      <a:pt x="937488" y="749935"/>
                    </a:lnTo>
                    <a:lnTo>
                      <a:pt x="944387" y="791406"/>
                    </a:lnTo>
                    <a:lnTo>
                      <a:pt x="940878" y="810188"/>
                    </a:lnTo>
                    <a:lnTo>
                      <a:pt x="908956" y="852384"/>
                    </a:lnTo>
                    <a:lnTo>
                      <a:pt x="874712" y="870204"/>
                    </a:lnTo>
                    <a:lnTo>
                      <a:pt x="923766" y="868498"/>
                    </a:lnTo>
                    <a:lnTo>
                      <a:pt x="968584" y="875591"/>
                    </a:lnTo>
                    <a:lnTo>
                      <a:pt x="1012240" y="890595"/>
                    </a:lnTo>
                    <a:lnTo>
                      <a:pt x="1057808" y="912622"/>
                    </a:lnTo>
                    <a:lnTo>
                      <a:pt x="1095436" y="938885"/>
                    </a:lnTo>
                    <a:lnTo>
                      <a:pt x="1106347" y="949477"/>
                    </a:lnTo>
                    <a:lnTo>
                      <a:pt x="1108822" y="892597"/>
                    </a:lnTo>
                    <a:lnTo>
                      <a:pt x="1123219" y="847883"/>
                    </a:lnTo>
                    <a:lnTo>
                      <a:pt x="1154657" y="813856"/>
                    </a:lnTo>
                    <a:lnTo>
                      <a:pt x="1208252" y="789038"/>
                    </a:lnTo>
                    <a:lnTo>
                      <a:pt x="1229534" y="781415"/>
                    </a:lnTo>
                    <a:lnTo>
                      <a:pt x="1250062" y="772402"/>
                    </a:lnTo>
                    <a:lnTo>
                      <a:pt x="1269983" y="762526"/>
                    </a:lnTo>
                    <a:lnTo>
                      <a:pt x="1311953" y="740446"/>
                    </a:lnTo>
                    <a:lnTo>
                      <a:pt x="1335122" y="729203"/>
                    </a:lnTo>
                    <a:lnTo>
                      <a:pt x="1359163" y="719382"/>
                    </a:lnTo>
                    <a:lnTo>
                      <a:pt x="1384287" y="711784"/>
                    </a:lnTo>
                    <a:lnTo>
                      <a:pt x="1402207" y="706819"/>
                    </a:lnTo>
                    <a:lnTo>
                      <a:pt x="1437928" y="694289"/>
                    </a:lnTo>
                    <a:lnTo>
                      <a:pt x="1473827" y="675340"/>
                    </a:lnTo>
                    <a:lnTo>
                      <a:pt x="1492275" y="651116"/>
                    </a:lnTo>
                    <a:lnTo>
                      <a:pt x="1491549" y="642317"/>
                    </a:lnTo>
                    <a:lnTo>
                      <a:pt x="1486706" y="633529"/>
                    </a:lnTo>
                    <a:lnTo>
                      <a:pt x="1477805" y="624766"/>
                    </a:lnTo>
                    <a:lnTo>
                      <a:pt x="1464906" y="616038"/>
                    </a:lnTo>
                    <a:lnTo>
                      <a:pt x="1435489" y="608661"/>
                    </a:lnTo>
                    <a:lnTo>
                      <a:pt x="1399779" y="613448"/>
                    </a:lnTo>
                    <a:lnTo>
                      <a:pt x="1360124" y="626254"/>
                    </a:lnTo>
                    <a:lnTo>
                      <a:pt x="1277991" y="659386"/>
                    </a:lnTo>
                    <a:lnTo>
                      <a:pt x="1238673" y="672058"/>
                    </a:lnTo>
                    <a:lnTo>
                      <a:pt x="1173822" y="669709"/>
                    </a:lnTo>
                    <a:lnTo>
                      <a:pt x="1147455" y="634243"/>
                    </a:lnTo>
                    <a:lnTo>
                      <a:pt x="1143076" y="615569"/>
                    </a:lnTo>
                    <a:lnTo>
                      <a:pt x="1115167" y="651506"/>
                    </a:lnTo>
                    <a:lnTo>
                      <a:pt x="1081090" y="687476"/>
                    </a:lnTo>
                    <a:lnTo>
                      <a:pt x="1043742" y="715160"/>
                    </a:lnTo>
                    <a:lnTo>
                      <a:pt x="1006017" y="726236"/>
                    </a:lnTo>
                    <a:lnTo>
                      <a:pt x="1000874" y="726236"/>
                    </a:lnTo>
                    <a:lnTo>
                      <a:pt x="962797" y="701795"/>
                    </a:lnTo>
                    <a:lnTo>
                      <a:pt x="946770" y="666116"/>
                    </a:lnTo>
                    <a:lnTo>
                      <a:pt x="937488" y="608342"/>
                    </a:lnTo>
                    <a:lnTo>
                      <a:pt x="922896" y="603237"/>
                    </a:lnTo>
                    <a:lnTo>
                      <a:pt x="878553" y="583948"/>
                    </a:lnTo>
                    <a:lnTo>
                      <a:pt x="844232" y="561581"/>
                    </a:lnTo>
                    <a:lnTo>
                      <a:pt x="816236" y="533146"/>
                    </a:lnTo>
                    <a:lnTo>
                      <a:pt x="790867" y="495655"/>
                    </a:lnTo>
                    <a:lnTo>
                      <a:pt x="780187" y="443156"/>
                    </a:lnTo>
                    <a:lnTo>
                      <a:pt x="774369" y="397535"/>
                    </a:lnTo>
                    <a:lnTo>
                      <a:pt x="773020" y="381646"/>
                    </a:lnTo>
                    <a:lnTo>
                      <a:pt x="771366" y="365820"/>
                    </a:lnTo>
                    <a:lnTo>
                      <a:pt x="763794" y="303861"/>
                    </a:lnTo>
                    <a:lnTo>
                      <a:pt x="760793" y="272502"/>
                    </a:lnTo>
                    <a:lnTo>
                      <a:pt x="759411" y="240473"/>
                    </a:lnTo>
                    <a:lnTo>
                      <a:pt x="760501" y="207708"/>
                    </a:lnTo>
                    <a:lnTo>
                      <a:pt x="762603" y="188592"/>
                    </a:lnTo>
                    <a:lnTo>
                      <a:pt x="765784" y="170081"/>
                    </a:lnTo>
                    <a:lnTo>
                      <a:pt x="769641" y="152080"/>
                    </a:lnTo>
                    <a:lnTo>
                      <a:pt x="780180" y="107019"/>
                    </a:lnTo>
                    <a:lnTo>
                      <a:pt x="785131" y="79468"/>
                    </a:lnTo>
                    <a:lnTo>
                      <a:pt x="787394" y="50962"/>
                    </a:lnTo>
                    <a:lnTo>
                      <a:pt x="785736" y="20624"/>
                    </a:lnTo>
                    <a:lnTo>
                      <a:pt x="778825" y="12819"/>
                    </a:lnTo>
                    <a:lnTo>
                      <a:pt x="772172" y="6359"/>
                    </a:lnTo>
                    <a:lnTo>
                      <a:pt x="765633" y="1876"/>
                    </a:lnTo>
                    <a:lnTo>
                      <a:pt x="759066" y="0"/>
                    </a:lnTo>
                    <a:close/>
                  </a:path>
                </a:pathLst>
              </a:custGeom>
              <a:solidFill>
                <a:srgbClr val="D3BEA6"/>
              </a:solidFill>
            </p:spPr>
            <p:txBody>
              <a:bodyPr wrap="square" lIns="0" tIns="0" rIns="0" bIns="0" rtlCol="0"/>
              <a:lstStyle/>
              <a:p>
                <a:endParaRPr/>
              </a:p>
            </p:txBody>
          </p:sp>
          <p:sp>
            <p:nvSpPr>
              <p:cNvPr id="174" name="object 245">
                <a:extLst>
                  <a:ext uri="{FF2B5EF4-FFF2-40B4-BE49-F238E27FC236}">
                    <a16:creationId xmlns:a16="http://schemas.microsoft.com/office/drawing/2014/main" id="{5A41C784-B979-6EF9-F407-9A8704AB3D88}"/>
                  </a:ext>
                </a:extLst>
              </p:cNvPr>
              <p:cNvSpPr/>
              <p:nvPr/>
            </p:nvSpPr>
            <p:spPr>
              <a:xfrm>
                <a:off x="4328935" y="6346139"/>
                <a:ext cx="636905" cy="483870"/>
              </a:xfrm>
              <a:custGeom>
                <a:avLst/>
                <a:gdLst/>
                <a:ahLst/>
                <a:cxnLst/>
                <a:rect l="l" t="t" r="r" b="b"/>
                <a:pathLst>
                  <a:path w="636904" h="483870">
                    <a:moveTo>
                      <a:pt x="21386" y="183362"/>
                    </a:moveTo>
                    <a:lnTo>
                      <a:pt x="17576" y="175082"/>
                    </a:lnTo>
                    <a:lnTo>
                      <a:pt x="13169" y="174396"/>
                    </a:lnTo>
                    <a:lnTo>
                      <a:pt x="9702" y="176123"/>
                    </a:lnTo>
                    <a:lnTo>
                      <a:pt x="7759" y="177380"/>
                    </a:lnTo>
                    <a:lnTo>
                      <a:pt x="3860" y="178689"/>
                    </a:lnTo>
                    <a:lnTo>
                      <a:pt x="1892" y="178663"/>
                    </a:lnTo>
                    <a:lnTo>
                      <a:pt x="0" y="178904"/>
                    </a:lnTo>
                    <a:lnTo>
                      <a:pt x="393" y="181368"/>
                    </a:lnTo>
                    <a:lnTo>
                      <a:pt x="355" y="184073"/>
                    </a:lnTo>
                    <a:lnTo>
                      <a:pt x="2133" y="187794"/>
                    </a:lnTo>
                    <a:lnTo>
                      <a:pt x="4279" y="188645"/>
                    </a:lnTo>
                    <a:lnTo>
                      <a:pt x="5803" y="189814"/>
                    </a:lnTo>
                    <a:lnTo>
                      <a:pt x="6654" y="184023"/>
                    </a:lnTo>
                    <a:lnTo>
                      <a:pt x="15367" y="184912"/>
                    </a:lnTo>
                    <a:lnTo>
                      <a:pt x="9169" y="189077"/>
                    </a:lnTo>
                    <a:lnTo>
                      <a:pt x="9994" y="190042"/>
                    </a:lnTo>
                    <a:lnTo>
                      <a:pt x="10718" y="191617"/>
                    </a:lnTo>
                    <a:lnTo>
                      <a:pt x="11696" y="191808"/>
                    </a:lnTo>
                    <a:lnTo>
                      <a:pt x="13131" y="192100"/>
                    </a:lnTo>
                    <a:lnTo>
                      <a:pt x="15468" y="191960"/>
                    </a:lnTo>
                    <a:lnTo>
                      <a:pt x="21386" y="183362"/>
                    </a:lnTo>
                    <a:close/>
                  </a:path>
                  <a:path w="636904" h="483870">
                    <a:moveTo>
                      <a:pt x="33489" y="70421"/>
                    </a:moveTo>
                    <a:lnTo>
                      <a:pt x="28460" y="67297"/>
                    </a:lnTo>
                    <a:lnTo>
                      <a:pt x="26492" y="69634"/>
                    </a:lnTo>
                    <a:lnTo>
                      <a:pt x="24549" y="72034"/>
                    </a:lnTo>
                    <a:lnTo>
                      <a:pt x="22669" y="74536"/>
                    </a:lnTo>
                    <a:lnTo>
                      <a:pt x="24930" y="74866"/>
                    </a:lnTo>
                    <a:lnTo>
                      <a:pt x="26238" y="74993"/>
                    </a:lnTo>
                    <a:lnTo>
                      <a:pt x="24930" y="76885"/>
                    </a:lnTo>
                    <a:lnTo>
                      <a:pt x="24358" y="77812"/>
                    </a:lnTo>
                    <a:lnTo>
                      <a:pt x="23698" y="78663"/>
                    </a:lnTo>
                    <a:lnTo>
                      <a:pt x="22783" y="79806"/>
                    </a:lnTo>
                    <a:lnTo>
                      <a:pt x="21793" y="80886"/>
                    </a:lnTo>
                    <a:lnTo>
                      <a:pt x="20853" y="81991"/>
                    </a:lnTo>
                    <a:lnTo>
                      <a:pt x="22339" y="81965"/>
                    </a:lnTo>
                    <a:lnTo>
                      <a:pt x="24523" y="82588"/>
                    </a:lnTo>
                    <a:lnTo>
                      <a:pt x="28181" y="78244"/>
                    </a:lnTo>
                    <a:lnTo>
                      <a:pt x="30721" y="74307"/>
                    </a:lnTo>
                    <a:lnTo>
                      <a:pt x="33489" y="70421"/>
                    </a:lnTo>
                    <a:close/>
                  </a:path>
                  <a:path w="636904" h="483870">
                    <a:moveTo>
                      <a:pt x="39712" y="305955"/>
                    </a:moveTo>
                    <a:lnTo>
                      <a:pt x="38188" y="305447"/>
                    </a:lnTo>
                    <a:lnTo>
                      <a:pt x="36817" y="304546"/>
                    </a:lnTo>
                    <a:lnTo>
                      <a:pt x="27203" y="305371"/>
                    </a:lnTo>
                    <a:lnTo>
                      <a:pt x="30695" y="297256"/>
                    </a:lnTo>
                    <a:lnTo>
                      <a:pt x="31178" y="296176"/>
                    </a:lnTo>
                    <a:lnTo>
                      <a:pt x="32346" y="295046"/>
                    </a:lnTo>
                    <a:lnTo>
                      <a:pt x="31915" y="293179"/>
                    </a:lnTo>
                    <a:lnTo>
                      <a:pt x="30302" y="291846"/>
                    </a:lnTo>
                    <a:lnTo>
                      <a:pt x="28575" y="292239"/>
                    </a:lnTo>
                    <a:lnTo>
                      <a:pt x="27901" y="293827"/>
                    </a:lnTo>
                    <a:lnTo>
                      <a:pt x="26924" y="295046"/>
                    </a:lnTo>
                    <a:lnTo>
                      <a:pt x="25781" y="293585"/>
                    </a:lnTo>
                    <a:lnTo>
                      <a:pt x="25082" y="292341"/>
                    </a:lnTo>
                    <a:lnTo>
                      <a:pt x="23025" y="290601"/>
                    </a:lnTo>
                    <a:lnTo>
                      <a:pt x="21666" y="290106"/>
                    </a:lnTo>
                    <a:lnTo>
                      <a:pt x="20447" y="289433"/>
                    </a:lnTo>
                    <a:lnTo>
                      <a:pt x="20434" y="290842"/>
                    </a:lnTo>
                    <a:lnTo>
                      <a:pt x="20116" y="292354"/>
                    </a:lnTo>
                    <a:lnTo>
                      <a:pt x="20853" y="295173"/>
                    </a:lnTo>
                    <a:lnTo>
                      <a:pt x="21615" y="296722"/>
                    </a:lnTo>
                    <a:lnTo>
                      <a:pt x="25679" y="301485"/>
                    </a:lnTo>
                    <a:lnTo>
                      <a:pt x="23520" y="304939"/>
                    </a:lnTo>
                    <a:lnTo>
                      <a:pt x="22136" y="310819"/>
                    </a:lnTo>
                    <a:lnTo>
                      <a:pt x="21640" y="313220"/>
                    </a:lnTo>
                    <a:lnTo>
                      <a:pt x="20980" y="316191"/>
                    </a:lnTo>
                    <a:lnTo>
                      <a:pt x="20294" y="315734"/>
                    </a:lnTo>
                    <a:lnTo>
                      <a:pt x="19164" y="314909"/>
                    </a:lnTo>
                    <a:lnTo>
                      <a:pt x="17907" y="314210"/>
                    </a:lnTo>
                    <a:lnTo>
                      <a:pt x="19748" y="317449"/>
                    </a:lnTo>
                    <a:lnTo>
                      <a:pt x="21640" y="320649"/>
                    </a:lnTo>
                    <a:lnTo>
                      <a:pt x="24765" y="325666"/>
                    </a:lnTo>
                    <a:lnTo>
                      <a:pt x="27152" y="329323"/>
                    </a:lnTo>
                    <a:lnTo>
                      <a:pt x="27863" y="327317"/>
                    </a:lnTo>
                    <a:lnTo>
                      <a:pt x="28308" y="325285"/>
                    </a:lnTo>
                    <a:lnTo>
                      <a:pt x="26403" y="316191"/>
                    </a:lnTo>
                    <a:lnTo>
                      <a:pt x="25450" y="310819"/>
                    </a:lnTo>
                    <a:lnTo>
                      <a:pt x="26238" y="310121"/>
                    </a:lnTo>
                    <a:lnTo>
                      <a:pt x="26606" y="309511"/>
                    </a:lnTo>
                    <a:lnTo>
                      <a:pt x="32385" y="312737"/>
                    </a:lnTo>
                    <a:lnTo>
                      <a:pt x="35280" y="312026"/>
                    </a:lnTo>
                    <a:lnTo>
                      <a:pt x="37122" y="309511"/>
                    </a:lnTo>
                    <a:lnTo>
                      <a:pt x="39712" y="305955"/>
                    </a:lnTo>
                    <a:close/>
                  </a:path>
                  <a:path w="636904" h="483870">
                    <a:moveTo>
                      <a:pt x="40284" y="225983"/>
                    </a:moveTo>
                    <a:lnTo>
                      <a:pt x="39166" y="225818"/>
                    </a:lnTo>
                    <a:lnTo>
                      <a:pt x="37846" y="225158"/>
                    </a:lnTo>
                    <a:lnTo>
                      <a:pt x="34620" y="226631"/>
                    </a:lnTo>
                    <a:lnTo>
                      <a:pt x="32473" y="228155"/>
                    </a:lnTo>
                    <a:lnTo>
                      <a:pt x="29984" y="229654"/>
                    </a:lnTo>
                    <a:lnTo>
                      <a:pt x="29718" y="229019"/>
                    </a:lnTo>
                    <a:lnTo>
                      <a:pt x="29540" y="227850"/>
                    </a:lnTo>
                    <a:lnTo>
                      <a:pt x="29108" y="227749"/>
                    </a:lnTo>
                    <a:lnTo>
                      <a:pt x="26987" y="227152"/>
                    </a:lnTo>
                    <a:lnTo>
                      <a:pt x="24777" y="226834"/>
                    </a:lnTo>
                    <a:lnTo>
                      <a:pt x="22618" y="226428"/>
                    </a:lnTo>
                    <a:lnTo>
                      <a:pt x="22974" y="227749"/>
                    </a:lnTo>
                    <a:lnTo>
                      <a:pt x="23088" y="230746"/>
                    </a:lnTo>
                    <a:lnTo>
                      <a:pt x="26593" y="234353"/>
                    </a:lnTo>
                    <a:lnTo>
                      <a:pt x="29578" y="236105"/>
                    </a:lnTo>
                    <a:lnTo>
                      <a:pt x="32296" y="238125"/>
                    </a:lnTo>
                    <a:lnTo>
                      <a:pt x="27584" y="248602"/>
                    </a:lnTo>
                    <a:lnTo>
                      <a:pt x="34112" y="249936"/>
                    </a:lnTo>
                    <a:lnTo>
                      <a:pt x="34251" y="249809"/>
                    </a:lnTo>
                    <a:lnTo>
                      <a:pt x="35547" y="248335"/>
                    </a:lnTo>
                    <a:lnTo>
                      <a:pt x="38100" y="246672"/>
                    </a:lnTo>
                    <a:lnTo>
                      <a:pt x="37376" y="240982"/>
                    </a:lnTo>
                    <a:lnTo>
                      <a:pt x="35864" y="236689"/>
                    </a:lnTo>
                    <a:lnTo>
                      <a:pt x="34569" y="231762"/>
                    </a:lnTo>
                    <a:lnTo>
                      <a:pt x="35801" y="230974"/>
                    </a:lnTo>
                    <a:lnTo>
                      <a:pt x="37515" y="230136"/>
                    </a:lnTo>
                    <a:lnTo>
                      <a:pt x="38074" y="229654"/>
                    </a:lnTo>
                    <a:lnTo>
                      <a:pt x="39636" y="228295"/>
                    </a:lnTo>
                    <a:lnTo>
                      <a:pt x="39852" y="226974"/>
                    </a:lnTo>
                    <a:lnTo>
                      <a:pt x="40284" y="225983"/>
                    </a:lnTo>
                    <a:close/>
                  </a:path>
                  <a:path w="636904" h="483870">
                    <a:moveTo>
                      <a:pt x="56007" y="72720"/>
                    </a:moveTo>
                    <a:lnTo>
                      <a:pt x="55613" y="71412"/>
                    </a:lnTo>
                    <a:lnTo>
                      <a:pt x="55372" y="70027"/>
                    </a:lnTo>
                    <a:lnTo>
                      <a:pt x="54368" y="67983"/>
                    </a:lnTo>
                    <a:lnTo>
                      <a:pt x="53454" y="67424"/>
                    </a:lnTo>
                    <a:lnTo>
                      <a:pt x="52400" y="66421"/>
                    </a:lnTo>
                    <a:lnTo>
                      <a:pt x="43345" y="57327"/>
                    </a:lnTo>
                    <a:lnTo>
                      <a:pt x="42240" y="63957"/>
                    </a:lnTo>
                    <a:lnTo>
                      <a:pt x="37592" y="63360"/>
                    </a:lnTo>
                    <a:lnTo>
                      <a:pt x="35674" y="62077"/>
                    </a:lnTo>
                    <a:lnTo>
                      <a:pt x="40906" y="55892"/>
                    </a:lnTo>
                    <a:lnTo>
                      <a:pt x="42164" y="53860"/>
                    </a:lnTo>
                    <a:lnTo>
                      <a:pt x="43345" y="51803"/>
                    </a:lnTo>
                    <a:lnTo>
                      <a:pt x="39814" y="55003"/>
                    </a:lnTo>
                    <a:lnTo>
                      <a:pt x="36423" y="58445"/>
                    </a:lnTo>
                    <a:lnTo>
                      <a:pt x="33147" y="62039"/>
                    </a:lnTo>
                    <a:lnTo>
                      <a:pt x="35902" y="65798"/>
                    </a:lnTo>
                    <a:lnTo>
                      <a:pt x="34709" y="74523"/>
                    </a:lnTo>
                    <a:lnTo>
                      <a:pt x="34518" y="75920"/>
                    </a:lnTo>
                    <a:lnTo>
                      <a:pt x="35458" y="77673"/>
                    </a:lnTo>
                    <a:lnTo>
                      <a:pt x="36804" y="79794"/>
                    </a:lnTo>
                    <a:lnTo>
                      <a:pt x="38214" y="80632"/>
                    </a:lnTo>
                    <a:lnTo>
                      <a:pt x="39662" y="80251"/>
                    </a:lnTo>
                    <a:lnTo>
                      <a:pt x="40678" y="78384"/>
                    </a:lnTo>
                    <a:lnTo>
                      <a:pt x="37871" y="70954"/>
                    </a:lnTo>
                    <a:lnTo>
                      <a:pt x="42354" y="69380"/>
                    </a:lnTo>
                    <a:lnTo>
                      <a:pt x="46583" y="67475"/>
                    </a:lnTo>
                    <a:lnTo>
                      <a:pt x="48475" y="69367"/>
                    </a:lnTo>
                    <a:lnTo>
                      <a:pt x="49974" y="71297"/>
                    </a:lnTo>
                    <a:lnTo>
                      <a:pt x="52882" y="73215"/>
                    </a:lnTo>
                    <a:lnTo>
                      <a:pt x="54610" y="72694"/>
                    </a:lnTo>
                    <a:lnTo>
                      <a:pt x="56007" y="72720"/>
                    </a:lnTo>
                    <a:close/>
                  </a:path>
                  <a:path w="636904" h="483870">
                    <a:moveTo>
                      <a:pt x="78892" y="297776"/>
                    </a:moveTo>
                    <a:lnTo>
                      <a:pt x="75831" y="294982"/>
                    </a:lnTo>
                    <a:lnTo>
                      <a:pt x="70358" y="291769"/>
                    </a:lnTo>
                    <a:lnTo>
                      <a:pt x="69138" y="291642"/>
                    </a:lnTo>
                    <a:lnTo>
                      <a:pt x="67741" y="292430"/>
                    </a:lnTo>
                    <a:lnTo>
                      <a:pt x="67157" y="293497"/>
                    </a:lnTo>
                    <a:lnTo>
                      <a:pt x="66395" y="295897"/>
                    </a:lnTo>
                    <a:lnTo>
                      <a:pt x="66192" y="297510"/>
                    </a:lnTo>
                    <a:lnTo>
                      <a:pt x="65874" y="298996"/>
                    </a:lnTo>
                    <a:lnTo>
                      <a:pt x="60744" y="301955"/>
                    </a:lnTo>
                    <a:lnTo>
                      <a:pt x="56134" y="304507"/>
                    </a:lnTo>
                    <a:lnTo>
                      <a:pt x="51041" y="307708"/>
                    </a:lnTo>
                    <a:lnTo>
                      <a:pt x="51142" y="309372"/>
                    </a:lnTo>
                    <a:lnTo>
                      <a:pt x="50927" y="310438"/>
                    </a:lnTo>
                    <a:lnTo>
                      <a:pt x="51943" y="310565"/>
                    </a:lnTo>
                    <a:lnTo>
                      <a:pt x="70358" y="299377"/>
                    </a:lnTo>
                    <a:lnTo>
                      <a:pt x="76987" y="301561"/>
                    </a:lnTo>
                    <a:lnTo>
                      <a:pt x="78219" y="300050"/>
                    </a:lnTo>
                    <a:lnTo>
                      <a:pt x="78892" y="297776"/>
                    </a:lnTo>
                    <a:close/>
                  </a:path>
                  <a:path w="636904" h="483870">
                    <a:moveTo>
                      <a:pt x="97802" y="244411"/>
                    </a:moveTo>
                    <a:lnTo>
                      <a:pt x="92951" y="235470"/>
                    </a:lnTo>
                    <a:lnTo>
                      <a:pt x="86550" y="235877"/>
                    </a:lnTo>
                    <a:lnTo>
                      <a:pt x="85102" y="233870"/>
                    </a:lnTo>
                    <a:lnTo>
                      <a:pt x="84505" y="227418"/>
                    </a:lnTo>
                    <a:lnTo>
                      <a:pt x="83375" y="225069"/>
                    </a:lnTo>
                    <a:lnTo>
                      <a:pt x="81343" y="222161"/>
                    </a:lnTo>
                    <a:lnTo>
                      <a:pt x="79413" y="222034"/>
                    </a:lnTo>
                    <a:lnTo>
                      <a:pt x="78016" y="221500"/>
                    </a:lnTo>
                    <a:lnTo>
                      <a:pt x="77520" y="223139"/>
                    </a:lnTo>
                    <a:lnTo>
                      <a:pt x="76314" y="225005"/>
                    </a:lnTo>
                    <a:lnTo>
                      <a:pt x="77546" y="229603"/>
                    </a:lnTo>
                    <a:lnTo>
                      <a:pt x="79413" y="232524"/>
                    </a:lnTo>
                    <a:lnTo>
                      <a:pt x="81419" y="238937"/>
                    </a:lnTo>
                    <a:lnTo>
                      <a:pt x="81495" y="242531"/>
                    </a:lnTo>
                    <a:lnTo>
                      <a:pt x="83337" y="247269"/>
                    </a:lnTo>
                    <a:lnTo>
                      <a:pt x="85521" y="248208"/>
                    </a:lnTo>
                    <a:lnTo>
                      <a:pt x="87007" y="249466"/>
                    </a:lnTo>
                    <a:lnTo>
                      <a:pt x="87287" y="247853"/>
                    </a:lnTo>
                    <a:lnTo>
                      <a:pt x="87718" y="246265"/>
                    </a:lnTo>
                    <a:lnTo>
                      <a:pt x="87934" y="243192"/>
                    </a:lnTo>
                    <a:lnTo>
                      <a:pt x="87680" y="241719"/>
                    </a:lnTo>
                    <a:lnTo>
                      <a:pt x="87591" y="240245"/>
                    </a:lnTo>
                    <a:lnTo>
                      <a:pt x="89065" y="239661"/>
                    </a:lnTo>
                    <a:lnTo>
                      <a:pt x="90589" y="243979"/>
                    </a:lnTo>
                    <a:lnTo>
                      <a:pt x="91440" y="249212"/>
                    </a:lnTo>
                    <a:lnTo>
                      <a:pt x="97447" y="247510"/>
                    </a:lnTo>
                    <a:lnTo>
                      <a:pt x="97586" y="247370"/>
                    </a:lnTo>
                    <a:lnTo>
                      <a:pt x="97802" y="244411"/>
                    </a:lnTo>
                    <a:close/>
                  </a:path>
                  <a:path w="636904" h="483870">
                    <a:moveTo>
                      <a:pt x="99187" y="349478"/>
                    </a:moveTo>
                    <a:lnTo>
                      <a:pt x="97688" y="348729"/>
                    </a:lnTo>
                    <a:lnTo>
                      <a:pt x="96164" y="348030"/>
                    </a:lnTo>
                    <a:lnTo>
                      <a:pt x="94716" y="347179"/>
                    </a:lnTo>
                    <a:lnTo>
                      <a:pt x="93751" y="346621"/>
                    </a:lnTo>
                    <a:lnTo>
                      <a:pt x="92519" y="346049"/>
                    </a:lnTo>
                    <a:lnTo>
                      <a:pt x="89928" y="340537"/>
                    </a:lnTo>
                    <a:lnTo>
                      <a:pt x="86487" y="340944"/>
                    </a:lnTo>
                    <a:lnTo>
                      <a:pt x="81991" y="342658"/>
                    </a:lnTo>
                    <a:lnTo>
                      <a:pt x="81381" y="343763"/>
                    </a:lnTo>
                    <a:lnTo>
                      <a:pt x="80657" y="344512"/>
                    </a:lnTo>
                    <a:lnTo>
                      <a:pt x="81470" y="345173"/>
                    </a:lnTo>
                    <a:lnTo>
                      <a:pt x="82194" y="346113"/>
                    </a:lnTo>
                    <a:lnTo>
                      <a:pt x="84620" y="346951"/>
                    </a:lnTo>
                    <a:lnTo>
                      <a:pt x="86258" y="347078"/>
                    </a:lnTo>
                    <a:lnTo>
                      <a:pt x="87833" y="347370"/>
                    </a:lnTo>
                    <a:lnTo>
                      <a:pt x="87350" y="348881"/>
                    </a:lnTo>
                    <a:lnTo>
                      <a:pt x="78168" y="347421"/>
                    </a:lnTo>
                    <a:lnTo>
                      <a:pt x="76454" y="349300"/>
                    </a:lnTo>
                    <a:lnTo>
                      <a:pt x="78282" y="359740"/>
                    </a:lnTo>
                    <a:lnTo>
                      <a:pt x="78333" y="360629"/>
                    </a:lnTo>
                    <a:lnTo>
                      <a:pt x="79717" y="362915"/>
                    </a:lnTo>
                    <a:lnTo>
                      <a:pt x="80949" y="365810"/>
                    </a:lnTo>
                    <a:lnTo>
                      <a:pt x="84683" y="365594"/>
                    </a:lnTo>
                    <a:lnTo>
                      <a:pt x="87426" y="364388"/>
                    </a:lnTo>
                    <a:lnTo>
                      <a:pt x="90678" y="362712"/>
                    </a:lnTo>
                    <a:lnTo>
                      <a:pt x="90614" y="360641"/>
                    </a:lnTo>
                    <a:lnTo>
                      <a:pt x="90944" y="359346"/>
                    </a:lnTo>
                    <a:lnTo>
                      <a:pt x="89636" y="359397"/>
                    </a:lnTo>
                    <a:lnTo>
                      <a:pt x="88353" y="359537"/>
                    </a:lnTo>
                    <a:lnTo>
                      <a:pt x="85902" y="359384"/>
                    </a:lnTo>
                    <a:lnTo>
                      <a:pt x="84086" y="359410"/>
                    </a:lnTo>
                    <a:lnTo>
                      <a:pt x="83185" y="357505"/>
                    </a:lnTo>
                    <a:lnTo>
                      <a:pt x="83464" y="355815"/>
                    </a:lnTo>
                    <a:lnTo>
                      <a:pt x="83388" y="354291"/>
                    </a:lnTo>
                    <a:lnTo>
                      <a:pt x="84696" y="354253"/>
                    </a:lnTo>
                    <a:lnTo>
                      <a:pt x="86055" y="353974"/>
                    </a:lnTo>
                    <a:lnTo>
                      <a:pt x="88582" y="354457"/>
                    </a:lnTo>
                    <a:lnTo>
                      <a:pt x="89712" y="355320"/>
                    </a:lnTo>
                    <a:lnTo>
                      <a:pt x="92379" y="356146"/>
                    </a:lnTo>
                    <a:lnTo>
                      <a:pt x="93878" y="356349"/>
                    </a:lnTo>
                    <a:lnTo>
                      <a:pt x="95326" y="356654"/>
                    </a:lnTo>
                    <a:lnTo>
                      <a:pt x="94157" y="352399"/>
                    </a:lnTo>
                    <a:lnTo>
                      <a:pt x="99187" y="349478"/>
                    </a:lnTo>
                    <a:close/>
                  </a:path>
                  <a:path w="636904" h="483870">
                    <a:moveTo>
                      <a:pt x="106121" y="371500"/>
                    </a:moveTo>
                    <a:lnTo>
                      <a:pt x="105587" y="369392"/>
                    </a:lnTo>
                    <a:lnTo>
                      <a:pt x="105410" y="367360"/>
                    </a:lnTo>
                    <a:lnTo>
                      <a:pt x="103708" y="367855"/>
                    </a:lnTo>
                    <a:lnTo>
                      <a:pt x="100901" y="367880"/>
                    </a:lnTo>
                    <a:lnTo>
                      <a:pt x="100482" y="368947"/>
                    </a:lnTo>
                    <a:lnTo>
                      <a:pt x="99034" y="372656"/>
                    </a:lnTo>
                    <a:lnTo>
                      <a:pt x="98412" y="376720"/>
                    </a:lnTo>
                    <a:lnTo>
                      <a:pt x="97243" y="381622"/>
                    </a:lnTo>
                    <a:lnTo>
                      <a:pt x="96405" y="380517"/>
                    </a:lnTo>
                    <a:lnTo>
                      <a:pt x="94703" y="379171"/>
                    </a:lnTo>
                    <a:lnTo>
                      <a:pt x="93141" y="373938"/>
                    </a:lnTo>
                    <a:lnTo>
                      <a:pt x="91490" y="373392"/>
                    </a:lnTo>
                    <a:lnTo>
                      <a:pt x="82334" y="378053"/>
                    </a:lnTo>
                    <a:lnTo>
                      <a:pt x="79514" y="369811"/>
                    </a:lnTo>
                    <a:lnTo>
                      <a:pt x="78371" y="369023"/>
                    </a:lnTo>
                    <a:lnTo>
                      <a:pt x="77584" y="368096"/>
                    </a:lnTo>
                    <a:lnTo>
                      <a:pt x="77076" y="369379"/>
                    </a:lnTo>
                    <a:lnTo>
                      <a:pt x="75793" y="371119"/>
                    </a:lnTo>
                    <a:lnTo>
                      <a:pt x="78955" y="377253"/>
                    </a:lnTo>
                    <a:lnTo>
                      <a:pt x="81940" y="382511"/>
                    </a:lnTo>
                    <a:lnTo>
                      <a:pt x="85826" y="388429"/>
                    </a:lnTo>
                    <a:lnTo>
                      <a:pt x="88874" y="388848"/>
                    </a:lnTo>
                    <a:lnTo>
                      <a:pt x="94043" y="383882"/>
                    </a:lnTo>
                    <a:lnTo>
                      <a:pt x="96913" y="385902"/>
                    </a:lnTo>
                    <a:lnTo>
                      <a:pt x="100253" y="390893"/>
                    </a:lnTo>
                    <a:lnTo>
                      <a:pt x="101841" y="388493"/>
                    </a:lnTo>
                    <a:lnTo>
                      <a:pt x="102717" y="386105"/>
                    </a:lnTo>
                    <a:lnTo>
                      <a:pt x="104305" y="380288"/>
                    </a:lnTo>
                    <a:lnTo>
                      <a:pt x="105295" y="376910"/>
                    </a:lnTo>
                    <a:lnTo>
                      <a:pt x="106121" y="371500"/>
                    </a:lnTo>
                    <a:close/>
                  </a:path>
                  <a:path w="636904" h="483870">
                    <a:moveTo>
                      <a:pt x="120040" y="36753"/>
                    </a:moveTo>
                    <a:lnTo>
                      <a:pt x="118872" y="28994"/>
                    </a:lnTo>
                    <a:lnTo>
                      <a:pt x="114401" y="26416"/>
                    </a:lnTo>
                    <a:lnTo>
                      <a:pt x="110617" y="28562"/>
                    </a:lnTo>
                    <a:lnTo>
                      <a:pt x="108204" y="26530"/>
                    </a:lnTo>
                    <a:lnTo>
                      <a:pt x="106514" y="24193"/>
                    </a:lnTo>
                    <a:lnTo>
                      <a:pt x="103136" y="25158"/>
                    </a:lnTo>
                    <a:lnTo>
                      <a:pt x="101117" y="27101"/>
                    </a:lnTo>
                    <a:lnTo>
                      <a:pt x="98958" y="28511"/>
                    </a:lnTo>
                    <a:lnTo>
                      <a:pt x="100495" y="29210"/>
                    </a:lnTo>
                    <a:lnTo>
                      <a:pt x="102400" y="29527"/>
                    </a:lnTo>
                    <a:lnTo>
                      <a:pt x="104724" y="32016"/>
                    </a:lnTo>
                    <a:lnTo>
                      <a:pt x="105410" y="34023"/>
                    </a:lnTo>
                    <a:lnTo>
                      <a:pt x="105968" y="35864"/>
                    </a:lnTo>
                    <a:lnTo>
                      <a:pt x="106337" y="37096"/>
                    </a:lnTo>
                    <a:lnTo>
                      <a:pt x="106032" y="38544"/>
                    </a:lnTo>
                    <a:lnTo>
                      <a:pt x="106032" y="39052"/>
                    </a:lnTo>
                    <a:lnTo>
                      <a:pt x="114871" y="44881"/>
                    </a:lnTo>
                    <a:lnTo>
                      <a:pt x="116547" y="40970"/>
                    </a:lnTo>
                    <a:lnTo>
                      <a:pt x="120040" y="36753"/>
                    </a:lnTo>
                    <a:close/>
                  </a:path>
                  <a:path w="636904" h="483870">
                    <a:moveTo>
                      <a:pt x="138506" y="335572"/>
                    </a:moveTo>
                    <a:lnTo>
                      <a:pt x="137795" y="330733"/>
                    </a:lnTo>
                    <a:lnTo>
                      <a:pt x="136563" y="330136"/>
                    </a:lnTo>
                    <a:lnTo>
                      <a:pt x="133946" y="328904"/>
                    </a:lnTo>
                    <a:lnTo>
                      <a:pt x="130492" y="329628"/>
                    </a:lnTo>
                    <a:lnTo>
                      <a:pt x="127381" y="329539"/>
                    </a:lnTo>
                    <a:lnTo>
                      <a:pt x="127635" y="330873"/>
                    </a:lnTo>
                    <a:lnTo>
                      <a:pt x="127762" y="332244"/>
                    </a:lnTo>
                    <a:lnTo>
                      <a:pt x="128663" y="334975"/>
                    </a:lnTo>
                    <a:lnTo>
                      <a:pt x="129387" y="336321"/>
                    </a:lnTo>
                    <a:lnTo>
                      <a:pt x="130060" y="337781"/>
                    </a:lnTo>
                    <a:lnTo>
                      <a:pt x="120637" y="334797"/>
                    </a:lnTo>
                    <a:lnTo>
                      <a:pt x="124536" y="328180"/>
                    </a:lnTo>
                    <a:lnTo>
                      <a:pt x="121386" y="327152"/>
                    </a:lnTo>
                    <a:lnTo>
                      <a:pt x="118325" y="324967"/>
                    </a:lnTo>
                    <a:lnTo>
                      <a:pt x="112852" y="326936"/>
                    </a:lnTo>
                    <a:lnTo>
                      <a:pt x="109918" y="329869"/>
                    </a:lnTo>
                    <a:lnTo>
                      <a:pt x="105664" y="333959"/>
                    </a:lnTo>
                    <a:lnTo>
                      <a:pt x="104902" y="336296"/>
                    </a:lnTo>
                    <a:lnTo>
                      <a:pt x="103809" y="338226"/>
                    </a:lnTo>
                    <a:lnTo>
                      <a:pt x="105968" y="338594"/>
                    </a:lnTo>
                    <a:lnTo>
                      <a:pt x="108115" y="339077"/>
                    </a:lnTo>
                    <a:lnTo>
                      <a:pt x="110934" y="339356"/>
                    </a:lnTo>
                    <a:lnTo>
                      <a:pt x="111658" y="338709"/>
                    </a:lnTo>
                    <a:lnTo>
                      <a:pt x="114935" y="336880"/>
                    </a:lnTo>
                    <a:lnTo>
                      <a:pt x="116433" y="337921"/>
                    </a:lnTo>
                    <a:lnTo>
                      <a:pt x="124472" y="342392"/>
                    </a:lnTo>
                    <a:lnTo>
                      <a:pt x="125082" y="345401"/>
                    </a:lnTo>
                    <a:lnTo>
                      <a:pt x="122402" y="352044"/>
                    </a:lnTo>
                    <a:lnTo>
                      <a:pt x="123164" y="354037"/>
                    </a:lnTo>
                    <a:lnTo>
                      <a:pt x="123380" y="356539"/>
                    </a:lnTo>
                    <a:lnTo>
                      <a:pt x="129946" y="354888"/>
                    </a:lnTo>
                    <a:lnTo>
                      <a:pt x="132334" y="351764"/>
                    </a:lnTo>
                    <a:lnTo>
                      <a:pt x="130238" y="347065"/>
                    </a:lnTo>
                    <a:lnTo>
                      <a:pt x="133134" y="343496"/>
                    </a:lnTo>
                    <a:lnTo>
                      <a:pt x="136105" y="340906"/>
                    </a:lnTo>
                    <a:lnTo>
                      <a:pt x="138506" y="335572"/>
                    </a:lnTo>
                    <a:close/>
                  </a:path>
                  <a:path w="636904" h="483870">
                    <a:moveTo>
                      <a:pt x="143040" y="380479"/>
                    </a:moveTo>
                    <a:lnTo>
                      <a:pt x="142684" y="378866"/>
                    </a:lnTo>
                    <a:lnTo>
                      <a:pt x="141541" y="377863"/>
                    </a:lnTo>
                    <a:lnTo>
                      <a:pt x="139674" y="378256"/>
                    </a:lnTo>
                    <a:lnTo>
                      <a:pt x="136867" y="382181"/>
                    </a:lnTo>
                    <a:lnTo>
                      <a:pt x="135318" y="380390"/>
                    </a:lnTo>
                    <a:lnTo>
                      <a:pt x="129540" y="377583"/>
                    </a:lnTo>
                    <a:lnTo>
                      <a:pt x="125501" y="378180"/>
                    </a:lnTo>
                    <a:lnTo>
                      <a:pt x="121539" y="378053"/>
                    </a:lnTo>
                    <a:lnTo>
                      <a:pt x="120675" y="379577"/>
                    </a:lnTo>
                    <a:lnTo>
                      <a:pt x="122478" y="382790"/>
                    </a:lnTo>
                    <a:lnTo>
                      <a:pt x="124282" y="385597"/>
                    </a:lnTo>
                    <a:lnTo>
                      <a:pt x="126034" y="388429"/>
                    </a:lnTo>
                    <a:lnTo>
                      <a:pt x="129857" y="388315"/>
                    </a:lnTo>
                    <a:lnTo>
                      <a:pt x="136194" y="386397"/>
                    </a:lnTo>
                    <a:lnTo>
                      <a:pt x="135013" y="390512"/>
                    </a:lnTo>
                    <a:lnTo>
                      <a:pt x="136791" y="397649"/>
                    </a:lnTo>
                    <a:lnTo>
                      <a:pt x="140081" y="400761"/>
                    </a:lnTo>
                    <a:lnTo>
                      <a:pt x="141351" y="401154"/>
                    </a:lnTo>
                    <a:lnTo>
                      <a:pt x="142151" y="400126"/>
                    </a:lnTo>
                    <a:lnTo>
                      <a:pt x="143040" y="398868"/>
                    </a:lnTo>
                    <a:lnTo>
                      <a:pt x="142036" y="395363"/>
                    </a:lnTo>
                    <a:lnTo>
                      <a:pt x="140843" y="392747"/>
                    </a:lnTo>
                    <a:lnTo>
                      <a:pt x="139814" y="390080"/>
                    </a:lnTo>
                    <a:lnTo>
                      <a:pt x="140754" y="387400"/>
                    </a:lnTo>
                    <a:lnTo>
                      <a:pt x="141947" y="384467"/>
                    </a:lnTo>
                    <a:lnTo>
                      <a:pt x="142786" y="381419"/>
                    </a:lnTo>
                    <a:lnTo>
                      <a:pt x="143040" y="380479"/>
                    </a:lnTo>
                    <a:close/>
                  </a:path>
                  <a:path w="636904" h="483870">
                    <a:moveTo>
                      <a:pt x="143154" y="250012"/>
                    </a:moveTo>
                    <a:lnTo>
                      <a:pt x="136398" y="247116"/>
                    </a:lnTo>
                    <a:lnTo>
                      <a:pt x="138811" y="243243"/>
                    </a:lnTo>
                    <a:lnTo>
                      <a:pt x="134696" y="240512"/>
                    </a:lnTo>
                    <a:lnTo>
                      <a:pt x="133908" y="239153"/>
                    </a:lnTo>
                    <a:lnTo>
                      <a:pt x="132041" y="237324"/>
                    </a:lnTo>
                    <a:lnTo>
                      <a:pt x="130175" y="235826"/>
                    </a:lnTo>
                    <a:lnTo>
                      <a:pt x="129768" y="237045"/>
                    </a:lnTo>
                    <a:lnTo>
                      <a:pt x="129095" y="238226"/>
                    </a:lnTo>
                    <a:lnTo>
                      <a:pt x="128612" y="243713"/>
                    </a:lnTo>
                    <a:lnTo>
                      <a:pt x="129184" y="248221"/>
                    </a:lnTo>
                    <a:lnTo>
                      <a:pt x="127000" y="255193"/>
                    </a:lnTo>
                    <a:lnTo>
                      <a:pt x="126314" y="257035"/>
                    </a:lnTo>
                    <a:lnTo>
                      <a:pt x="130149" y="260934"/>
                    </a:lnTo>
                    <a:lnTo>
                      <a:pt x="130683" y="263283"/>
                    </a:lnTo>
                    <a:lnTo>
                      <a:pt x="132397" y="266839"/>
                    </a:lnTo>
                    <a:lnTo>
                      <a:pt x="123647" y="265036"/>
                    </a:lnTo>
                    <a:lnTo>
                      <a:pt x="122567" y="268592"/>
                    </a:lnTo>
                    <a:lnTo>
                      <a:pt x="121856" y="271665"/>
                    </a:lnTo>
                    <a:lnTo>
                      <a:pt x="121742" y="273088"/>
                    </a:lnTo>
                    <a:lnTo>
                      <a:pt x="121526" y="274485"/>
                    </a:lnTo>
                    <a:lnTo>
                      <a:pt x="123037" y="274154"/>
                    </a:lnTo>
                    <a:lnTo>
                      <a:pt x="124561" y="273951"/>
                    </a:lnTo>
                    <a:lnTo>
                      <a:pt x="127977" y="272808"/>
                    </a:lnTo>
                    <a:lnTo>
                      <a:pt x="129857" y="271907"/>
                    </a:lnTo>
                    <a:lnTo>
                      <a:pt x="131305" y="271322"/>
                    </a:lnTo>
                    <a:lnTo>
                      <a:pt x="132829" y="278714"/>
                    </a:lnTo>
                    <a:lnTo>
                      <a:pt x="134124" y="277152"/>
                    </a:lnTo>
                    <a:lnTo>
                      <a:pt x="135559" y="275691"/>
                    </a:lnTo>
                    <a:lnTo>
                      <a:pt x="136677" y="273989"/>
                    </a:lnTo>
                    <a:lnTo>
                      <a:pt x="137642" y="272554"/>
                    </a:lnTo>
                    <a:lnTo>
                      <a:pt x="138430" y="270916"/>
                    </a:lnTo>
                    <a:lnTo>
                      <a:pt x="139649" y="267017"/>
                    </a:lnTo>
                    <a:lnTo>
                      <a:pt x="140042" y="264668"/>
                    </a:lnTo>
                    <a:lnTo>
                      <a:pt x="140563" y="262356"/>
                    </a:lnTo>
                    <a:lnTo>
                      <a:pt x="134518" y="262356"/>
                    </a:lnTo>
                    <a:lnTo>
                      <a:pt x="132334" y="252222"/>
                    </a:lnTo>
                    <a:lnTo>
                      <a:pt x="137020" y="256362"/>
                    </a:lnTo>
                    <a:lnTo>
                      <a:pt x="139865" y="255549"/>
                    </a:lnTo>
                    <a:lnTo>
                      <a:pt x="143154" y="250012"/>
                    </a:lnTo>
                    <a:close/>
                  </a:path>
                  <a:path w="636904" h="483870">
                    <a:moveTo>
                      <a:pt x="155511" y="12420"/>
                    </a:moveTo>
                    <a:lnTo>
                      <a:pt x="155079" y="11226"/>
                    </a:lnTo>
                    <a:lnTo>
                      <a:pt x="154470" y="10033"/>
                    </a:lnTo>
                    <a:lnTo>
                      <a:pt x="152920" y="10071"/>
                    </a:lnTo>
                    <a:lnTo>
                      <a:pt x="149250" y="14782"/>
                    </a:lnTo>
                    <a:lnTo>
                      <a:pt x="145465" y="18872"/>
                    </a:lnTo>
                    <a:lnTo>
                      <a:pt x="141224" y="26911"/>
                    </a:lnTo>
                    <a:lnTo>
                      <a:pt x="141960" y="30683"/>
                    </a:lnTo>
                    <a:lnTo>
                      <a:pt x="146659" y="29578"/>
                    </a:lnTo>
                    <a:lnTo>
                      <a:pt x="148894" y="35725"/>
                    </a:lnTo>
                    <a:lnTo>
                      <a:pt x="150075" y="34112"/>
                    </a:lnTo>
                    <a:lnTo>
                      <a:pt x="151917" y="32677"/>
                    </a:lnTo>
                    <a:lnTo>
                      <a:pt x="153644" y="25120"/>
                    </a:lnTo>
                    <a:lnTo>
                      <a:pt x="155511" y="12420"/>
                    </a:lnTo>
                    <a:close/>
                  </a:path>
                  <a:path w="636904" h="483870">
                    <a:moveTo>
                      <a:pt x="156984" y="101714"/>
                    </a:moveTo>
                    <a:lnTo>
                      <a:pt x="153695" y="99034"/>
                    </a:lnTo>
                    <a:lnTo>
                      <a:pt x="150825" y="95072"/>
                    </a:lnTo>
                    <a:lnTo>
                      <a:pt x="146405" y="96126"/>
                    </a:lnTo>
                    <a:lnTo>
                      <a:pt x="144653" y="100215"/>
                    </a:lnTo>
                    <a:lnTo>
                      <a:pt x="142062" y="103454"/>
                    </a:lnTo>
                    <a:lnTo>
                      <a:pt x="138785" y="96596"/>
                    </a:lnTo>
                    <a:lnTo>
                      <a:pt x="138049" y="88646"/>
                    </a:lnTo>
                    <a:lnTo>
                      <a:pt x="130517" y="86575"/>
                    </a:lnTo>
                    <a:lnTo>
                      <a:pt x="125183" y="90843"/>
                    </a:lnTo>
                    <a:lnTo>
                      <a:pt x="122161" y="105524"/>
                    </a:lnTo>
                    <a:lnTo>
                      <a:pt x="114884" y="102933"/>
                    </a:lnTo>
                    <a:lnTo>
                      <a:pt x="115938" y="99364"/>
                    </a:lnTo>
                    <a:lnTo>
                      <a:pt x="111163" y="96774"/>
                    </a:lnTo>
                    <a:lnTo>
                      <a:pt x="111607" y="95643"/>
                    </a:lnTo>
                    <a:lnTo>
                      <a:pt x="111772" y="94564"/>
                    </a:lnTo>
                    <a:lnTo>
                      <a:pt x="113322" y="92862"/>
                    </a:lnTo>
                    <a:lnTo>
                      <a:pt x="114554" y="92075"/>
                    </a:lnTo>
                    <a:lnTo>
                      <a:pt x="115658" y="91186"/>
                    </a:lnTo>
                    <a:lnTo>
                      <a:pt x="115887" y="92710"/>
                    </a:lnTo>
                    <a:lnTo>
                      <a:pt x="116217" y="94234"/>
                    </a:lnTo>
                    <a:lnTo>
                      <a:pt x="116344" y="96951"/>
                    </a:lnTo>
                    <a:lnTo>
                      <a:pt x="116078" y="98145"/>
                    </a:lnTo>
                    <a:lnTo>
                      <a:pt x="115963" y="99339"/>
                    </a:lnTo>
                    <a:lnTo>
                      <a:pt x="121678" y="99733"/>
                    </a:lnTo>
                    <a:lnTo>
                      <a:pt x="122123" y="93751"/>
                    </a:lnTo>
                    <a:lnTo>
                      <a:pt x="125145" y="90881"/>
                    </a:lnTo>
                    <a:lnTo>
                      <a:pt x="125145" y="90741"/>
                    </a:lnTo>
                    <a:lnTo>
                      <a:pt x="123799" y="86995"/>
                    </a:lnTo>
                    <a:lnTo>
                      <a:pt x="125412" y="82003"/>
                    </a:lnTo>
                    <a:lnTo>
                      <a:pt x="120065" y="78689"/>
                    </a:lnTo>
                    <a:lnTo>
                      <a:pt x="119926" y="76796"/>
                    </a:lnTo>
                    <a:lnTo>
                      <a:pt x="119430" y="75526"/>
                    </a:lnTo>
                    <a:lnTo>
                      <a:pt x="118198" y="76657"/>
                    </a:lnTo>
                    <a:lnTo>
                      <a:pt x="116332" y="77584"/>
                    </a:lnTo>
                    <a:lnTo>
                      <a:pt x="115341" y="81051"/>
                    </a:lnTo>
                    <a:lnTo>
                      <a:pt x="115785" y="83464"/>
                    </a:lnTo>
                    <a:lnTo>
                      <a:pt x="115785" y="85890"/>
                    </a:lnTo>
                    <a:lnTo>
                      <a:pt x="113728" y="86398"/>
                    </a:lnTo>
                    <a:lnTo>
                      <a:pt x="111404" y="87325"/>
                    </a:lnTo>
                    <a:lnTo>
                      <a:pt x="106057" y="87668"/>
                    </a:lnTo>
                    <a:lnTo>
                      <a:pt x="105130" y="88798"/>
                    </a:lnTo>
                    <a:lnTo>
                      <a:pt x="106426" y="91630"/>
                    </a:lnTo>
                    <a:lnTo>
                      <a:pt x="108343" y="95834"/>
                    </a:lnTo>
                    <a:lnTo>
                      <a:pt x="106553" y="96608"/>
                    </a:lnTo>
                    <a:lnTo>
                      <a:pt x="102057" y="96151"/>
                    </a:lnTo>
                    <a:lnTo>
                      <a:pt x="101092" y="97129"/>
                    </a:lnTo>
                    <a:lnTo>
                      <a:pt x="100164" y="97624"/>
                    </a:lnTo>
                    <a:lnTo>
                      <a:pt x="100926" y="98552"/>
                    </a:lnTo>
                    <a:lnTo>
                      <a:pt x="101536" y="100063"/>
                    </a:lnTo>
                    <a:lnTo>
                      <a:pt x="106502" y="101422"/>
                    </a:lnTo>
                    <a:lnTo>
                      <a:pt x="110629" y="102184"/>
                    </a:lnTo>
                    <a:lnTo>
                      <a:pt x="114706" y="103073"/>
                    </a:lnTo>
                    <a:lnTo>
                      <a:pt x="114566" y="107188"/>
                    </a:lnTo>
                    <a:lnTo>
                      <a:pt x="115912" y="110998"/>
                    </a:lnTo>
                    <a:lnTo>
                      <a:pt x="122199" y="110553"/>
                    </a:lnTo>
                    <a:lnTo>
                      <a:pt x="127647" y="102514"/>
                    </a:lnTo>
                    <a:lnTo>
                      <a:pt x="128511" y="99568"/>
                    </a:lnTo>
                    <a:lnTo>
                      <a:pt x="130251" y="95643"/>
                    </a:lnTo>
                    <a:lnTo>
                      <a:pt x="137642" y="104051"/>
                    </a:lnTo>
                    <a:lnTo>
                      <a:pt x="140296" y="109804"/>
                    </a:lnTo>
                    <a:lnTo>
                      <a:pt x="149847" y="107251"/>
                    </a:lnTo>
                    <a:lnTo>
                      <a:pt x="152857" y="104317"/>
                    </a:lnTo>
                    <a:lnTo>
                      <a:pt x="156984" y="101714"/>
                    </a:lnTo>
                    <a:close/>
                  </a:path>
                  <a:path w="636904" h="483870">
                    <a:moveTo>
                      <a:pt x="158318" y="435698"/>
                    </a:moveTo>
                    <a:lnTo>
                      <a:pt x="157632" y="433324"/>
                    </a:lnTo>
                    <a:lnTo>
                      <a:pt x="157226" y="430390"/>
                    </a:lnTo>
                    <a:lnTo>
                      <a:pt x="148336" y="427291"/>
                    </a:lnTo>
                    <a:lnTo>
                      <a:pt x="147662" y="429310"/>
                    </a:lnTo>
                    <a:lnTo>
                      <a:pt x="146227" y="430999"/>
                    </a:lnTo>
                    <a:lnTo>
                      <a:pt x="144995" y="432663"/>
                    </a:lnTo>
                    <a:lnTo>
                      <a:pt x="158115" y="438619"/>
                    </a:lnTo>
                    <a:lnTo>
                      <a:pt x="158178" y="437997"/>
                    </a:lnTo>
                    <a:lnTo>
                      <a:pt x="158318" y="435698"/>
                    </a:lnTo>
                    <a:close/>
                  </a:path>
                  <a:path w="636904" h="483870">
                    <a:moveTo>
                      <a:pt x="159080" y="137477"/>
                    </a:moveTo>
                    <a:lnTo>
                      <a:pt x="157708" y="136791"/>
                    </a:lnTo>
                    <a:lnTo>
                      <a:pt x="156997" y="136232"/>
                    </a:lnTo>
                    <a:lnTo>
                      <a:pt x="154012" y="141427"/>
                    </a:lnTo>
                    <a:lnTo>
                      <a:pt x="153581" y="142074"/>
                    </a:lnTo>
                    <a:lnTo>
                      <a:pt x="152527" y="141833"/>
                    </a:lnTo>
                    <a:lnTo>
                      <a:pt x="153123" y="138569"/>
                    </a:lnTo>
                    <a:lnTo>
                      <a:pt x="153936" y="135318"/>
                    </a:lnTo>
                    <a:lnTo>
                      <a:pt x="154292" y="130822"/>
                    </a:lnTo>
                    <a:lnTo>
                      <a:pt x="153301" y="129082"/>
                    </a:lnTo>
                    <a:lnTo>
                      <a:pt x="152298" y="128384"/>
                    </a:lnTo>
                    <a:lnTo>
                      <a:pt x="151523" y="127825"/>
                    </a:lnTo>
                    <a:lnTo>
                      <a:pt x="149542" y="128016"/>
                    </a:lnTo>
                    <a:lnTo>
                      <a:pt x="147066" y="130441"/>
                    </a:lnTo>
                    <a:lnTo>
                      <a:pt x="144335" y="132753"/>
                    </a:lnTo>
                    <a:lnTo>
                      <a:pt x="144716" y="139319"/>
                    </a:lnTo>
                    <a:lnTo>
                      <a:pt x="146342" y="143903"/>
                    </a:lnTo>
                    <a:lnTo>
                      <a:pt x="147612" y="148666"/>
                    </a:lnTo>
                    <a:lnTo>
                      <a:pt x="149047" y="148666"/>
                    </a:lnTo>
                    <a:lnTo>
                      <a:pt x="152184" y="147396"/>
                    </a:lnTo>
                    <a:lnTo>
                      <a:pt x="155168" y="146812"/>
                    </a:lnTo>
                    <a:lnTo>
                      <a:pt x="158394" y="143383"/>
                    </a:lnTo>
                    <a:lnTo>
                      <a:pt x="158534" y="140309"/>
                    </a:lnTo>
                    <a:lnTo>
                      <a:pt x="159080" y="137477"/>
                    </a:lnTo>
                    <a:close/>
                  </a:path>
                  <a:path w="636904" h="483870">
                    <a:moveTo>
                      <a:pt x="167563" y="343052"/>
                    </a:moveTo>
                    <a:lnTo>
                      <a:pt x="162623" y="347764"/>
                    </a:lnTo>
                    <a:lnTo>
                      <a:pt x="162496" y="348259"/>
                    </a:lnTo>
                    <a:lnTo>
                      <a:pt x="160426" y="349681"/>
                    </a:lnTo>
                    <a:lnTo>
                      <a:pt x="158584" y="350824"/>
                    </a:lnTo>
                    <a:lnTo>
                      <a:pt x="156768" y="352018"/>
                    </a:lnTo>
                    <a:lnTo>
                      <a:pt x="157568" y="347903"/>
                    </a:lnTo>
                    <a:lnTo>
                      <a:pt x="157962" y="345478"/>
                    </a:lnTo>
                    <a:lnTo>
                      <a:pt x="157759" y="345071"/>
                    </a:lnTo>
                    <a:lnTo>
                      <a:pt x="157619" y="344385"/>
                    </a:lnTo>
                    <a:lnTo>
                      <a:pt x="154076" y="342988"/>
                    </a:lnTo>
                    <a:lnTo>
                      <a:pt x="150469" y="341261"/>
                    </a:lnTo>
                    <a:lnTo>
                      <a:pt x="145224" y="339839"/>
                    </a:lnTo>
                    <a:lnTo>
                      <a:pt x="143370" y="341071"/>
                    </a:lnTo>
                    <a:lnTo>
                      <a:pt x="141693" y="341553"/>
                    </a:lnTo>
                    <a:lnTo>
                      <a:pt x="143052" y="342900"/>
                    </a:lnTo>
                    <a:lnTo>
                      <a:pt x="144360" y="345313"/>
                    </a:lnTo>
                    <a:lnTo>
                      <a:pt x="150012" y="345554"/>
                    </a:lnTo>
                    <a:lnTo>
                      <a:pt x="150583" y="347548"/>
                    </a:lnTo>
                    <a:lnTo>
                      <a:pt x="149339" y="352996"/>
                    </a:lnTo>
                    <a:lnTo>
                      <a:pt x="149440" y="354850"/>
                    </a:lnTo>
                    <a:lnTo>
                      <a:pt x="149313" y="356654"/>
                    </a:lnTo>
                    <a:lnTo>
                      <a:pt x="152857" y="357022"/>
                    </a:lnTo>
                    <a:lnTo>
                      <a:pt x="157022" y="355892"/>
                    </a:lnTo>
                    <a:lnTo>
                      <a:pt x="157391" y="361924"/>
                    </a:lnTo>
                    <a:lnTo>
                      <a:pt x="157467" y="363245"/>
                    </a:lnTo>
                    <a:lnTo>
                      <a:pt x="159334" y="364451"/>
                    </a:lnTo>
                    <a:lnTo>
                      <a:pt x="160375" y="365709"/>
                    </a:lnTo>
                    <a:lnTo>
                      <a:pt x="161048" y="364058"/>
                    </a:lnTo>
                    <a:lnTo>
                      <a:pt x="162699" y="361937"/>
                    </a:lnTo>
                    <a:lnTo>
                      <a:pt x="160286" y="356158"/>
                    </a:lnTo>
                    <a:lnTo>
                      <a:pt x="163195" y="353923"/>
                    </a:lnTo>
                    <a:lnTo>
                      <a:pt x="166776" y="348754"/>
                    </a:lnTo>
                    <a:lnTo>
                      <a:pt x="166890" y="345681"/>
                    </a:lnTo>
                    <a:lnTo>
                      <a:pt x="167563" y="343052"/>
                    </a:lnTo>
                    <a:close/>
                  </a:path>
                  <a:path w="636904" h="483870">
                    <a:moveTo>
                      <a:pt x="169303" y="74383"/>
                    </a:moveTo>
                    <a:lnTo>
                      <a:pt x="167792" y="73202"/>
                    </a:lnTo>
                    <a:lnTo>
                      <a:pt x="159880" y="63360"/>
                    </a:lnTo>
                    <a:lnTo>
                      <a:pt x="157848" y="69977"/>
                    </a:lnTo>
                    <a:lnTo>
                      <a:pt x="156514" y="68986"/>
                    </a:lnTo>
                    <a:lnTo>
                      <a:pt x="155409" y="68300"/>
                    </a:lnTo>
                    <a:lnTo>
                      <a:pt x="151091" y="64528"/>
                    </a:lnTo>
                    <a:lnTo>
                      <a:pt x="147878" y="61506"/>
                    </a:lnTo>
                    <a:lnTo>
                      <a:pt x="143713" y="58013"/>
                    </a:lnTo>
                    <a:lnTo>
                      <a:pt x="141909" y="57353"/>
                    </a:lnTo>
                    <a:lnTo>
                      <a:pt x="140804" y="58585"/>
                    </a:lnTo>
                    <a:lnTo>
                      <a:pt x="139915" y="60325"/>
                    </a:lnTo>
                    <a:lnTo>
                      <a:pt x="140919" y="63080"/>
                    </a:lnTo>
                    <a:lnTo>
                      <a:pt x="142201" y="65836"/>
                    </a:lnTo>
                    <a:lnTo>
                      <a:pt x="148450" y="66852"/>
                    </a:lnTo>
                    <a:lnTo>
                      <a:pt x="147002" y="69494"/>
                    </a:lnTo>
                    <a:lnTo>
                      <a:pt x="146202" y="72504"/>
                    </a:lnTo>
                    <a:lnTo>
                      <a:pt x="143954" y="71412"/>
                    </a:lnTo>
                    <a:lnTo>
                      <a:pt x="142151" y="70294"/>
                    </a:lnTo>
                    <a:lnTo>
                      <a:pt x="140182" y="69684"/>
                    </a:lnTo>
                    <a:lnTo>
                      <a:pt x="139344" y="69430"/>
                    </a:lnTo>
                    <a:lnTo>
                      <a:pt x="138214" y="70243"/>
                    </a:lnTo>
                    <a:lnTo>
                      <a:pt x="137223" y="70573"/>
                    </a:lnTo>
                    <a:lnTo>
                      <a:pt x="138264" y="73012"/>
                    </a:lnTo>
                    <a:lnTo>
                      <a:pt x="139065" y="75641"/>
                    </a:lnTo>
                    <a:lnTo>
                      <a:pt x="141058" y="78740"/>
                    </a:lnTo>
                    <a:lnTo>
                      <a:pt x="143548" y="79540"/>
                    </a:lnTo>
                    <a:lnTo>
                      <a:pt x="149288" y="74739"/>
                    </a:lnTo>
                    <a:lnTo>
                      <a:pt x="154762" y="72186"/>
                    </a:lnTo>
                    <a:lnTo>
                      <a:pt x="162356" y="73825"/>
                    </a:lnTo>
                    <a:lnTo>
                      <a:pt x="161937" y="75780"/>
                    </a:lnTo>
                    <a:lnTo>
                      <a:pt x="161886" y="79209"/>
                    </a:lnTo>
                    <a:lnTo>
                      <a:pt x="154838" y="81127"/>
                    </a:lnTo>
                    <a:lnTo>
                      <a:pt x="155460" y="86194"/>
                    </a:lnTo>
                    <a:lnTo>
                      <a:pt x="155638" y="92240"/>
                    </a:lnTo>
                    <a:lnTo>
                      <a:pt x="156883" y="94056"/>
                    </a:lnTo>
                    <a:lnTo>
                      <a:pt x="159080" y="95275"/>
                    </a:lnTo>
                    <a:lnTo>
                      <a:pt x="160794" y="94500"/>
                    </a:lnTo>
                    <a:lnTo>
                      <a:pt x="162191" y="94322"/>
                    </a:lnTo>
                    <a:lnTo>
                      <a:pt x="161963" y="92824"/>
                    </a:lnTo>
                    <a:lnTo>
                      <a:pt x="161620" y="91351"/>
                    </a:lnTo>
                    <a:lnTo>
                      <a:pt x="161455" y="87845"/>
                    </a:lnTo>
                    <a:lnTo>
                      <a:pt x="160870" y="85318"/>
                    </a:lnTo>
                    <a:lnTo>
                      <a:pt x="163880" y="80454"/>
                    </a:lnTo>
                    <a:lnTo>
                      <a:pt x="166751" y="77520"/>
                    </a:lnTo>
                    <a:lnTo>
                      <a:pt x="169303" y="74383"/>
                    </a:lnTo>
                    <a:close/>
                  </a:path>
                  <a:path w="636904" h="483870">
                    <a:moveTo>
                      <a:pt x="176123" y="132384"/>
                    </a:moveTo>
                    <a:lnTo>
                      <a:pt x="174066" y="131673"/>
                    </a:lnTo>
                    <a:lnTo>
                      <a:pt x="171831" y="130022"/>
                    </a:lnTo>
                    <a:lnTo>
                      <a:pt x="166243" y="131216"/>
                    </a:lnTo>
                    <a:lnTo>
                      <a:pt x="163055" y="141630"/>
                    </a:lnTo>
                    <a:lnTo>
                      <a:pt x="164909" y="145275"/>
                    </a:lnTo>
                    <a:lnTo>
                      <a:pt x="162306" y="147421"/>
                    </a:lnTo>
                    <a:lnTo>
                      <a:pt x="159626" y="149466"/>
                    </a:lnTo>
                    <a:lnTo>
                      <a:pt x="155968" y="152819"/>
                    </a:lnTo>
                    <a:lnTo>
                      <a:pt x="155168" y="154368"/>
                    </a:lnTo>
                    <a:lnTo>
                      <a:pt x="154203" y="155714"/>
                    </a:lnTo>
                    <a:lnTo>
                      <a:pt x="158483" y="158902"/>
                    </a:lnTo>
                    <a:lnTo>
                      <a:pt x="158635" y="158750"/>
                    </a:lnTo>
                    <a:lnTo>
                      <a:pt x="160426" y="155486"/>
                    </a:lnTo>
                    <a:lnTo>
                      <a:pt x="162483" y="153238"/>
                    </a:lnTo>
                    <a:lnTo>
                      <a:pt x="167106" y="155790"/>
                    </a:lnTo>
                    <a:lnTo>
                      <a:pt x="169367" y="154609"/>
                    </a:lnTo>
                    <a:lnTo>
                      <a:pt x="169646" y="149542"/>
                    </a:lnTo>
                    <a:lnTo>
                      <a:pt x="169532" y="145034"/>
                    </a:lnTo>
                    <a:lnTo>
                      <a:pt x="169532" y="140538"/>
                    </a:lnTo>
                    <a:lnTo>
                      <a:pt x="167703" y="139700"/>
                    </a:lnTo>
                    <a:lnTo>
                      <a:pt x="169532" y="138988"/>
                    </a:lnTo>
                    <a:lnTo>
                      <a:pt x="171653" y="138684"/>
                    </a:lnTo>
                    <a:lnTo>
                      <a:pt x="174472" y="136245"/>
                    </a:lnTo>
                    <a:lnTo>
                      <a:pt x="175145" y="134112"/>
                    </a:lnTo>
                    <a:lnTo>
                      <a:pt x="176123" y="132384"/>
                    </a:lnTo>
                    <a:close/>
                  </a:path>
                  <a:path w="636904" h="483870">
                    <a:moveTo>
                      <a:pt x="199364" y="75488"/>
                    </a:moveTo>
                    <a:lnTo>
                      <a:pt x="197586" y="72745"/>
                    </a:lnTo>
                    <a:lnTo>
                      <a:pt x="196138" y="70612"/>
                    </a:lnTo>
                    <a:lnTo>
                      <a:pt x="194094" y="67221"/>
                    </a:lnTo>
                    <a:lnTo>
                      <a:pt x="193598" y="65887"/>
                    </a:lnTo>
                    <a:lnTo>
                      <a:pt x="193014" y="64630"/>
                    </a:lnTo>
                    <a:lnTo>
                      <a:pt x="192049" y="65722"/>
                    </a:lnTo>
                    <a:lnTo>
                      <a:pt x="190855" y="66662"/>
                    </a:lnTo>
                    <a:lnTo>
                      <a:pt x="187680" y="72288"/>
                    </a:lnTo>
                    <a:lnTo>
                      <a:pt x="184823" y="73177"/>
                    </a:lnTo>
                    <a:lnTo>
                      <a:pt x="179489" y="66738"/>
                    </a:lnTo>
                    <a:lnTo>
                      <a:pt x="178816" y="62852"/>
                    </a:lnTo>
                    <a:lnTo>
                      <a:pt x="176999" y="58420"/>
                    </a:lnTo>
                    <a:lnTo>
                      <a:pt x="175983" y="56159"/>
                    </a:lnTo>
                    <a:lnTo>
                      <a:pt x="175044" y="56972"/>
                    </a:lnTo>
                    <a:lnTo>
                      <a:pt x="173228" y="57950"/>
                    </a:lnTo>
                    <a:lnTo>
                      <a:pt x="173913" y="62369"/>
                    </a:lnTo>
                    <a:lnTo>
                      <a:pt x="174929" y="66078"/>
                    </a:lnTo>
                    <a:lnTo>
                      <a:pt x="176174" y="71132"/>
                    </a:lnTo>
                    <a:lnTo>
                      <a:pt x="176657" y="72402"/>
                    </a:lnTo>
                    <a:lnTo>
                      <a:pt x="177292" y="74371"/>
                    </a:lnTo>
                    <a:lnTo>
                      <a:pt x="171043" y="71081"/>
                    </a:lnTo>
                    <a:lnTo>
                      <a:pt x="171310" y="72898"/>
                    </a:lnTo>
                    <a:lnTo>
                      <a:pt x="171373" y="74803"/>
                    </a:lnTo>
                    <a:lnTo>
                      <a:pt x="171945" y="76517"/>
                    </a:lnTo>
                    <a:lnTo>
                      <a:pt x="173583" y="81470"/>
                    </a:lnTo>
                    <a:lnTo>
                      <a:pt x="177190" y="79921"/>
                    </a:lnTo>
                    <a:lnTo>
                      <a:pt x="180784" y="75412"/>
                    </a:lnTo>
                    <a:lnTo>
                      <a:pt x="181876" y="75793"/>
                    </a:lnTo>
                    <a:lnTo>
                      <a:pt x="188277" y="76238"/>
                    </a:lnTo>
                    <a:lnTo>
                      <a:pt x="192671" y="74218"/>
                    </a:lnTo>
                    <a:lnTo>
                      <a:pt x="197269" y="77330"/>
                    </a:lnTo>
                    <a:lnTo>
                      <a:pt x="198729" y="75882"/>
                    </a:lnTo>
                    <a:lnTo>
                      <a:pt x="199364" y="75488"/>
                    </a:lnTo>
                    <a:close/>
                  </a:path>
                  <a:path w="636904" h="483870">
                    <a:moveTo>
                      <a:pt x="210019" y="461365"/>
                    </a:moveTo>
                    <a:lnTo>
                      <a:pt x="209804" y="460641"/>
                    </a:lnTo>
                    <a:lnTo>
                      <a:pt x="209600" y="459879"/>
                    </a:lnTo>
                    <a:lnTo>
                      <a:pt x="209397" y="459168"/>
                    </a:lnTo>
                    <a:lnTo>
                      <a:pt x="209067" y="459676"/>
                    </a:lnTo>
                    <a:lnTo>
                      <a:pt x="208661" y="460171"/>
                    </a:lnTo>
                    <a:lnTo>
                      <a:pt x="208241" y="460667"/>
                    </a:lnTo>
                    <a:lnTo>
                      <a:pt x="208851" y="460895"/>
                    </a:lnTo>
                    <a:lnTo>
                      <a:pt x="210019" y="461365"/>
                    </a:lnTo>
                    <a:close/>
                  </a:path>
                  <a:path w="636904" h="483870">
                    <a:moveTo>
                      <a:pt x="220065" y="462813"/>
                    </a:moveTo>
                    <a:lnTo>
                      <a:pt x="218490" y="463003"/>
                    </a:lnTo>
                    <a:lnTo>
                      <a:pt x="216903" y="463130"/>
                    </a:lnTo>
                    <a:lnTo>
                      <a:pt x="215341" y="463423"/>
                    </a:lnTo>
                    <a:lnTo>
                      <a:pt x="216674" y="463918"/>
                    </a:lnTo>
                    <a:lnTo>
                      <a:pt x="218008" y="464388"/>
                    </a:lnTo>
                    <a:lnTo>
                      <a:pt x="219341" y="464883"/>
                    </a:lnTo>
                    <a:lnTo>
                      <a:pt x="219570" y="464185"/>
                    </a:lnTo>
                    <a:lnTo>
                      <a:pt x="219811" y="463486"/>
                    </a:lnTo>
                    <a:lnTo>
                      <a:pt x="220065" y="462813"/>
                    </a:lnTo>
                    <a:close/>
                  </a:path>
                  <a:path w="636904" h="483870">
                    <a:moveTo>
                      <a:pt x="224129" y="14770"/>
                    </a:moveTo>
                    <a:lnTo>
                      <a:pt x="218732" y="9855"/>
                    </a:lnTo>
                    <a:lnTo>
                      <a:pt x="217398" y="10007"/>
                    </a:lnTo>
                    <a:lnTo>
                      <a:pt x="212864" y="15494"/>
                    </a:lnTo>
                    <a:lnTo>
                      <a:pt x="207721" y="15328"/>
                    </a:lnTo>
                    <a:lnTo>
                      <a:pt x="202222" y="16535"/>
                    </a:lnTo>
                    <a:lnTo>
                      <a:pt x="198894" y="20472"/>
                    </a:lnTo>
                    <a:lnTo>
                      <a:pt x="196494" y="25425"/>
                    </a:lnTo>
                    <a:lnTo>
                      <a:pt x="195999" y="26454"/>
                    </a:lnTo>
                    <a:lnTo>
                      <a:pt x="196392" y="27952"/>
                    </a:lnTo>
                    <a:lnTo>
                      <a:pt x="196392" y="29235"/>
                    </a:lnTo>
                    <a:lnTo>
                      <a:pt x="197548" y="28905"/>
                    </a:lnTo>
                    <a:lnTo>
                      <a:pt x="198818" y="28778"/>
                    </a:lnTo>
                    <a:lnTo>
                      <a:pt x="202133" y="26860"/>
                    </a:lnTo>
                    <a:lnTo>
                      <a:pt x="204431" y="23901"/>
                    </a:lnTo>
                    <a:lnTo>
                      <a:pt x="214528" y="24777"/>
                    </a:lnTo>
                    <a:lnTo>
                      <a:pt x="217665" y="17018"/>
                    </a:lnTo>
                    <a:lnTo>
                      <a:pt x="224129" y="14770"/>
                    </a:lnTo>
                    <a:close/>
                  </a:path>
                  <a:path w="636904" h="483870">
                    <a:moveTo>
                      <a:pt x="232029" y="167906"/>
                    </a:moveTo>
                    <a:lnTo>
                      <a:pt x="227622" y="165125"/>
                    </a:lnTo>
                    <a:lnTo>
                      <a:pt x="224967" y="155714"/>
                    </a:lnTo>
                    <a:lnTo>
                      <a:pt x="219125" y="164693"/>
                    </a:lnTo>
                    <a:lnTo>
                      <a:pt x="206844" y="154343"/>
                    </a:lnTo>
                    <a:lnTo>
                      <a:pt x="206070" y="157518"/>
                    </a:lnTo>
                    <a:lnTo>
                      <a:pt x="204495" y="160401"/>
                    </a:lnTo>
                    <a:lnTo>
                      <a:pt x="206336" y="163258"/>
                    </a:lnTo>
                    <a:lnTo>
                      <a:pt x="209181" y="163626"/>
                    </a:lnTo>
                    <a:lnTo>
                      <a:pt x="212090" y="164909"/>
                    </a:lnTo>
                    <a:lnTo>
                      <a:pt x="211061" y="165608"/>
                    </a:lnTo>
                    <a:lnTo>
                      <a:pt x="210019" y="165976"/>
                    </a:lnTo>
                    <a:lnTo>
                      <a:pt x="208711" y="168021"/>
                    </a:lnTo>
                    <a:lnTo>
                      <a:pt x="208254" y="169557"/>
                    </a:lnTo>
                    <a:lnTo>
                      <a:pt x="207645" y="170992"/>
                    </a:lnTo>
                    <a:lnTo>
                      <a:pt x="209016" y="170840"/>
                    </a:lnTo>
                    <a:lnTo>
                      <a:pt x="210388" y="170751"/>
                    </a:lnTo>
                    <a:lnTo>
                      <a:pt x="213207" y="170281"/>
                    </a:lnTo>
                    <a:lnTo>
                      <a:pt x="214820" y="169329"/>
                    </a:lnTo>
                    <a:lnTo>
                      <a:pt x="220535" y="170967"/>
                    </a:lnTo>
                    <a:lnTo>
                      <a:pt x="224853" y="172681"/>
                    </a:lnTo>
                    <a:lnTo>
                      <a:pt x="230022" y="174523"/>
                    </a:lnTo>
                    <a:lnTo>
                      <a:pt x="232029" y="167906"/>
                    </a:lnTo>
                    <a:close/>
                  </a:path>
                  <a:path w="636904" h="483870">
                    <a:moveTo>
                      <a:pt x="232829" y="427291"/>
                    </a:moveTo>
                    <a:lnTo>
                      <a:pt x="231787" y="425348"/>
                    </a:lnTo>
                    <a:lnTo>
                      <a:pt x="228815" y="424129"/>
                    </a:lnTo>
                    <a:lnTo>
                      <a:pt x="226491" y="423887"/>
                    </a:lnTo>
                    <a:lnTo>
                      <a:pt x="224256" y="423418"/>
                    </a:lnTo>
                    <a:lnTo>
                      <a:pt x="222973" y="424789"/>
                    </a:lnTo>
                    <a:lnTo>
                      <a:pt x="222148" y="425538"/>
                    </a:lnTo>
                    <a:lnTo>
                      <a:pt x="221437" y="426694"/>
                    </a:lnTo>
                    <a:lnTo>
                      <a:pt x="218287" y="427558"/>
                    </a:lnTo>
                    <a:lnTo>
                      <a:pt x="215963" y="427710"/>
                    </a:lnTo>
                    <a:lnTo>
                      <a:pt x="212648" y="428218"/>
                    </a:lnTo>
                    <a:lnTo>
                      <a:pt x="209791" y="425958"/>
                    </a:lnTo>
                    <a:lnTo>
                      <a:pt x="208178" y="426821"/>
                    </a:lnTo>
                    <a:lnTo>
                      <a:pt x="209867" y="439127"/>
                    </a:lnTo>
                    <a:lnTo>
                      <a:pt x="211582" y="438556"/>
                    </a:lnTo>
                    <a:lnTo>
                      <a:pt x="212204" y="438518"/>
                    </a:lnTo>
                    <a:lnTo>
                      <a:pt x="217792" y="434340"/>
                    </a:lnTo>
                    <a:lnTo>
                      <a:pt x="223075" y="430999"/>
                    </a:lnTo>
                    <a:lnTo>
                      <a:pt x="230746" y="431444"/>
                    </a:lnTo>
                    <a:lnTo>
                      <a:pt x="232206" y="429437"/>
                    </a:lnTo>
                    <a:lnTo>
                      <a:pt x="232587" y="428117"/>
                    </a:lnTo>
                    <a:lnTo>
                      <a:pt x="232829" y="427291"/>
                    </a:lnTo>
                    <a:close/>
                  </a:path>
                  <a:path w="636904" h="483870">
                    <a:moveTo>
                      <a:pt x="235991" y="416725"/>
                    </a:moveTo>
                    <a:lnTo>
                      <a:pt x="234505" y="415645"/>
                    </a:lnTo>
                    <a:lnTo>
                      <a:pt x="232930" y="414667"/>
                    </a:lnTo>
                    <a:lnTo>
                      <a:pt x="228409" y="410718"/>
                    </a:lnTo>
                    <a:lnTo>
                      <a:pt x="222796" y="409841"/>
                    </a:lnTo>
                    <a:lnTo>
                      <a:pt x="223939" y="404418"/>
                    </a:lnTo>
                    <a:lnTo>
                      <a:pt x="229120" y="403555"/>
                    </a:lnTo>
                    <a:lnTo>
                      <a:pt x="228346" y="402412"/>
                    </a:lnTo>
                    <a:lnTo>
                      <a:pt x="227647" y="401193"/>
                    </a:lnTo>
                    <a:lnTo>
                      <a:pt x="226047" y="399249"/>
                    </a:lnTo>
                    <a:lnTo>
                      <a:pt x="224345" y="398360"/>
                    </a:lnTo>
                    <a:lnTo>
                      <a:pt x="225983" y="390321"/>
                    </a:lnTo>
                    <a:lnTo>
                      <a:pt x="221716" y="392125"/>
                    </a:lnTo>
                    <a:lnTo>
                      <a:pt x="219189" y="392976"/>
                    </a:lnTo>
                    <a:lnTo>
                      <a:pt x="213728" y="389077"/>
                    </a:lnTo>
                    <a:lnTo>
                      <a:pt x="213804" y="391350"/>
                    </a:lnTo>
                    <a:lnTo>
                      <a:pt x="213448" y="393788"/>
                    </a:lnTo>
                    <a:lnTo>
                      <a:pt x="214503" y="397052"/>
                    </a:lnTo>
                    <a:lnTo>
                      <a:pt x="216535" y="397675"/>
                    </a:lnTo>
                    <a:lnTo>
                      <a:pt x="218440" y="398983"/>
                    </a:lnTo>
                    <a:lnTo>
                      <a:pt x="214858" y="400939"/>
                    </a:lnTo>
                    <a:lnTo>
                      <a:pt x="211289" y="402488"/>
                    </a:lnTo>
                    <a:lnTo>
                      <a:pt x="206641" y="405853"/>
                    </a:lnTo>
                    <a:lnTo>
                      <a:pt x="205892" y="408254"/>
                    </a:lnTo>
                    <a:lnTo>
                      <a:pt x="204825" y="410464"/>
                    </a:lnTo>
                    <a:lnTo>
                      <a:pt x="206044" y="411911"/>
                    </a:lnTo>
                    <a:lnTo>
                      <a:pt x="207530" y="411048"/>
                    </a:lnTo>
                    <a:lnTo>
                      <a:pt x="208838" y="410057"/>
                    </a:lnTo>
                    <a:lnTo>
                      <a:pt x="210210" y="409155"/>
                    </a:lnTo>
                    <a:lnTo>
                      <a:pt x="210477" y="408990"/>
                    </a:lnTo>
                    <a:lnTo>
                      <a:pt x="210896" y="409067"/>
                    </a:lnTo>
                    <a:lnTo>
                      <a:pt x="210642" y="409105"/>
                    </a:lnTo>
                    <a:lnTo>
                      <a:pt x="213563" y="413270"/>
                    </a:lnTo>
                    <a:lnTo>
                      <a:pt x="217157" y="406501"/>
                    </a:lnTo>
                    <a:lnTo>
                      <a:pt x="218186" y="409244"/>
                    </a:lnTo>
                    <a:lnTo>
                      <a:pt x="218516" y="412673"/>
                    </a:lnTo>
                    <a:lnTo>
                      <a:pt x="222694" y="416318"/>
                    </a:lnTo>
                    <a:lnTo>
                      <a:pt x="226136" y="417461"/>
                    </a:lnTo>
                    <a:lnTo>
                      <a:pt x="231381" y="418452"/>
                    </a:lnTo>
                    <a:lnTo>
                      <a:pt x="233756" y="417220"/>
                    </a:lnTo>
                    <a:lnTo>
                      <a:pt x="235991" y="416725"/>
                    </a:lnTo>
                    <a:close/>
                  </a:path>
                  <a:path w="636904" h="483870">
                    <a:moveTo>
                      <a:pt x="253555" y="235991"/>
                    </a:moveTo>
                    <a:lnTo>
                      <a:pt x="252603" y="234657"/>
                    </a:lnTo>
                    <a:lnTo>
                      <a:pt x="252183" y="233464"/>
                    </a:lnTo>
                    <a:lnTo>
                      <a:pt x="251206" y="234162"/>
                    </a:lnTo>
                    <a:lnTo>
                      <a:pt x="249897" y="234657"/>
                    </a:lnTo>
                    <a:lnTo>
                      <a:pt x="248335" y="237274"/>
                    </a:lnTo>
                    <a:lnTo>
                      <a:pt x="247827" y="239229"/>
                    </a:lnTo>
                    <a:lnTo>
                      <a:pt x="247167" y="240957"/>
                    </a:lnTo>
                    <a:lnTo>
                      <a:pt x="244068" y="240779"/>
                    </a:lnTo>
                    <a:lnTo>
                      <a:pt x="240538" y="245325"/>
                    </a:lnTo>
                    <a:lnTo>
                      <a:pt x="238023" y="249072"/>
                    </a:lnTo>
                    <a:lnTo>
                      <a:pt x="232537" y="255066"/>
                    </a:lnTo>
                    <a:lnTo>
                      <a:pt x="233438" y="258267"/>
                    </a:lnTo>
                    <a:lnTo>
                      <a:pt x="238353" y="258838"/>
                    </a:lnTo>
                    <a:lnTo>
                      <a:pt x="243865" y="256336"/>
                    </a:lnTo>
                    <a:lnTo>
                      <a:pt x="243357" y="249504"/>
                    </a:lnTo>
                    <a:lnTo>
                      <a:pt x="248742" y="248107"/>
                    </a:lnTo>
                    <a:lnTo>
                      <a:pt x="251993" y="240957"/>
                    </a:lnTo>
                    <a:lnTo>
                      <a:pt x="252666" y="239471"/>
                    </a:lnTo>
                    <a:lnTo>
                      <a:pt x="253555" y="235991"/>
                    </a:lnTo>
                    <a:close/>
                  </a:path>
                  <a:path w="636904" h="483870">
                    <a:moveTo>
                      <a:pt x="260629" y="304"/>
                    </a:moveTo>
                    <a:lnTo>
                      <a:pt x="251307" y="25"/>
                    </a:lnTo>
                    <a:lnTo>
                      <a:pt x="248119" y="304"/>
                    </a:lnTo>
                    <a:lnTo>
                      <a:pt x="243687" y="838"/>
                    </a:lnTo>
                    <a:lnTo>
                      <a:pt x="240842" y="1231"/>
                    </a:lnTo>
                    <a:lnTo>
                      <a:pt x="238048" y="1866"/>
                    </a:lnTo>
                    <a:lnTo>
                      <a:pt x="237820" y="1905"/>
                    </a:lnTo>
                    <a:lnTo>
                      <a:pt x="237591" y="4635"/>
                    </a:lnTo>
                    <a:lnTo>
                      <a:pt x="240525" y="7366"/>
                    </a:lnTo>
                    <a:lnTo>
                      <a:pt x="242989" y="10071"/>
                    </a:lnTo>
                    <a:lnTo>
                      <a:pt x="248208" y="11569"/>
                    </a:lnTo>
                    <a:lnTo>
                      <a:pt x="252285" y="16002"/>
                    </a:lnTo>
                    <a:lnTo>
                      <a:pt x="254139" y="9169"/>
                    </a:lnTo>
                    <a:lnTo>
                      <a:pt x="255460" y="9105"/>
                    </a:lnTo>
                    <a:lnTo>
                      <a:pt x="259753" y="8623"/>
                    </a:lnTo>
                    <a:lnTo>
                      <a:pt x="259880" y="8229"/>
                    </a:lnTo>
                    <a:lnTo>
                      <a:pt x="257949" y="5118"/>
                    </a:lnTo>
                    <a:lnTo>
                      <a:pt x="260629" y="304"/>
                    </a:lnTo>
                    <a:close/>
                  </a:path>
                  <a:path w="636904" h="483870">
                    <a:moveTo>
                      <a:pt x="262788" y="86474"/>
                    </a:moveTo>
                    <a:lnTo>
                      <a:pt x="262242" y="85140"/>
                    </a:lnTo>
                    <a:lnTo>
                      <a:pt x="256451" y="83566"/>
                    </a:lnTo>
                    <a:lnTo>
                      <a:pt x="256400" y="83413"/>
                    </a:lnTo>
                    <a:lnTo>
                      <a:pt x="256400" y="83578"/>
                    </a:lnTo>
                    <a:lnTo>
                      <a:pt x="245427" y="91351"/>
                    </a:lnTo>
                    <a:lnTo>
                      <a:pt x="248818" y="82994"/>
                    </a:lnTo>
                    <a:lnTo>
                      <a:pt x="256400" y="83578"/>
                    </a:lnTo>
                    <a:lnTo>
                      <a:pt x="256400" y="83413"/>
                    </a:lnTo>
                    <a:lnTo>
                      <a:pt x="256273" y="82994"/>
                    </a:lnTo>
                    <a:lnTo>
                      <a:pt x="255701" y="81140"/>
                    </a:lnTo>
                    <a:lnTo>
                      <a:pt x="255282" y="79921"/>
                    </a:lnTo>
                    <a:lnTo>
                      <a:pt x="252361" y="79044"/>
                    </a:lnTo>
                    <a:lnTo>
                      <a:pt x="249478" y="77889"/>
                    </a:lnTo>
                    <a:lnTo>
                      <a:pt x="244640" y="77089"/>
                    </a:lnTo>
                    <a:lnTo>
                      <a:pt x="242671" y="77774"/>
                    </a:lnTo>
                    <a:lnTo>
                      <a:pt x="240741" y="78016"/>
                    </a:lnTo>
                    <a:lnTo>
                      <a:pt x="244106" y="83019"/>
                    </a:lnTo>
                    <a:lnTo>
                      <a:pt x="243192" y="84620"/>
                    </a:lnTo>
                    <a:lnTo>
                      <a:pt x="241744" y="86410"/>
                    </a:lnTo>
                    <a:lnTo>
                      <a:pt x="241173" y="88442"/>
                    </a:lnTo>
                    <a:lnTo>
                      <a:pt x="255739" y="99453"/>
                    </a:lnTo>
                    <a:lnTo>
                      <a:pt x="261251" y="103886"/>
                    </a:lnTo>
                    <a:lnTo>
                      <a:pt x="258254" y="93370"/>
                    </a:lnTo>
                    <a:lnTo>
                      <a:pt x="259181" y="92240"/>
                    </a:lnTo>
                    <a:lnTo>
                      <a:pt x="259740" y="91351"/>
                    </a:lnTo>
                    <a:lnTo>
                      <a:pt x="262788" y="86474"/>
                    </a:lnTo>
                    <a:close/>
                  </a:path>
                  <a:path w="636904" h="483870">
                    <a:moveTo>
                      <a:pt x="268160" y="173202"/>
                    </a:moveTo>
                    <a:lnTo>
                      <a:pt x="267919" y="171958"/>
                    </a:lnTo>
                    <a:lnTo>
                      <a:pt x="267982" y="170865"/>
                    </a:lnTo>
                    <a:lnTo>
                      <a:pt x="266954" y="170815"/>
                    </a:lnTo>
                    <a:lnTo>
                      <a:pt x="265455" y="170281"/>
                    </a:lnTo>
                    <a:lnTo>
                      <a:pt x="261124" y="174675"/>
                    </a:lnTo>
                    <a:lnTo>
                      <a:pt x="259372" y="173329"/>
                    </a:lnTo>
                    <a:lnTo>
                      <a:pt x="257340" y="167182"/>
                    </a:lnTo>
                    <a:lnTo>
                      <a:pt x="254609" y="166624"/>
                    </a:lnTo>
                    <a:lnTo>
                      <a:pt x="252907" y="165696"/>
                    </a:lnTo>
                    <a:lnTo>
                      <a:pt x="253276" y="167424"/>
                    </a:lnTo>
                    <a:lnTo>
                      <a:pt x="253288" y="169367"/>
                    </a:lnTo>
                    <a:lnTo>
                      <a:pt x="255308" y="173113"/>
                    </a:lnTo>
                    <a:lnTo>
                      <a:pt x="257708" y="175031"/>
                    </a:lnTo>
                    <a:lnTo>
                      <a:pt x="254012" y="177165"/>
                    </a:lnTo>
                    <a:lnTo>
                      <a:pt x="252577" y="177990"/>
                    </a:lnTo>
                    <a:lnTo>
                      <a:pt x="251218" y="178943"/>
                    </a:lnTo>
                    <a:lnTo>
                      <a:pt x="249821" y="179857"/>
                    </a:lnTo>
                    <a:lnTo>
                      <a:pt x="255054" y="182727"/>
                    </a:lnTo>
                    <a:lnTo>
                      <a:pt x="254508" y="183819"/>
                    </a:lnTo>
                    <a:lnTo>
                      <a:pt x="253784" y="184823"/>
                    </a:lnTo>
                    <a:lnTo>
                      <a:pt x="253123" y="187490"/>
                    </a:lnTo>
                    <a:lnTo>
                      <a:pt x="253072" y="189141"/>
                    </a:lnTo>
                    <a:lnTo>
                      <a:pt x="252895" y="190741"/>
                    </a:lnTo>
                    <a:lnTo>
                      <a:pt x="254342" y="189826"/>
                    </a:lnTo>
                    <a:lnTo>
                      <a:pt x="256095" y="189204"/>
                    </a:lnTo>
                    <a:lnTo>
                      <a:pt x="259969" y="184797"/>
                    </a:lnTo>
                    <a:lnTo>
                      <a:pt x="262445" y="181356"/>
                    </a:lnTo>
                    <a:lnTo>
                      <a:pt x="265976" y="176745"/>
                    </a:lnTo>
                    <a:lnTo>
                      <a:pt x="267055" y="175539"/>
                    </a:lnTo>
                    <a:lnTo>
                      <a:pt x="268160" y="173202"/>
                    </a:lnTo>
                    <a:close/>
                  </a:path>
                  <a:path w="636904" h="483870">
                    <a:moveTo>
                      <a:pt x="275386" y="63944"/>
                    </a:moveTo>
                    <a:lnTo>
                      <a:pt x="273977" y="63309"/>
                    </a:lnTo>
                    <a:lnTo>
                      <a:pt x="272630" y="62433"/>
                    </a:lnTo>
                    <a:lnTo>
                      <a:pt x="267817" y="61290"/>
                    </a:lnTo>
                    <a:lnTo>
                      <a:pt x="264426" y="60744"/>
                    </a:lnTo>
                    <a:lnTo>
                      <a:pt x="260388" y="59969"/>
                    </a:lnTo>
                    <a:lnTo>
                      <a:pt x="262991" y="53467"/>
                    </a:lnTo>
                    <a:lnTo>
                      <a:pt x="260934" y="52209"/>
                    </a:lnTo>
                    <a:lnTo>
                      <a:pt x="259384" y="50825"/>
                    </a:lnTo>
                    <a:lnTo>
                      <a:pt x="255625" y="49720"/>
                    </a:lnTo>
                    <a:lnTo>
                      <a:pt x="253415" y="49885"/>
                    </a:lnTo>
                    <a:lnTo>
                      <a:pt x="251320" y="49745"/>
                    </a:lnTo>
                    <a:lnTo>
                      <a:pt x="255993" y="54775"/>
                    </a:lnTo>
                    <a:lnTo>
                      <a:pt x="256070" y="55067"/>
                    </a:lnTo>
                    <a:lnTo>
                      <a:pt x="256197" y="55321"/>
                    </a:lnTo>
                    <a:lnTo>
                      <a:pt x="255028" y="55613"/>
                    </a:lnTo>
                    <a:lnTo>
                      <a:pt x="253619" y="55549"/>
                    </a:lnTo>
                    <a:lnTo>
                      <a:pt x="251371" y="57708"/>
                    </a:lnTo>
                    <a:lnTo>
                      <a:pt x="250202" y="59601"/>
                    </a:lnTo>
                    <a:lnTo>
                      <a:pt x="248907" y="61302"/>
                    </a:lnTo>
                    <a:lnTo>
                      <a:pt x="250583" y="61239"/>
                    </a:lnTo>
                    <a:lnTo>
                      <a:pt x="252272" y="61353"/>
                    </a:lnTo>
                    <a:lnTo>
                      <a:pt x="258000" y="60388"/>
                    </a:lnTo>
                    <a:lnTo>
                      <a:pt x="259905" y="62331"/>
                    </a:lnTo>
                    <a:lnTo>
                      <a:pt x="260299" y="66459"/>
                    </a:lnTo>
                    <a:lnTo>
                      <a:pt x="260413" y="67640"/>
                    </a:lnTo>
                    <a:lnTo>
                      <a:pt x="260921" y="69176"/>
                    </a:lnTo>
                    <a:lnTo>
                      <a:pt x="264922" y="68084"/>
                    </a:lnTo>
                    <a:lnTo>
                      <a:pt x="268249" y="67297"/>
                    </a:lnTo>
                    <a:lnTo>
                      <a:pt x="272884" y="65760"/>
                    </a:lnTo>
                    <a:lnTo>
                      <a:pt x="274091" y="64719"/>
                    </a:lnTo>
                    <a:lnTo>
                      <a:pt x="275386" y="63944"/>
                    </a:lnTo>
                    <a:close/>
                  </a:path>
                  <a:path w="636904" h="483870">
                    <a:moveTo>
                      <a:pt x="283375" y="330149"/>
                    </a:moveTo>
                    <a:lnTo>
                      <a:pt x="281343" y="329184"/>
                    </a:lnTo>
                    <a:lnTo>
                      <a:pt x="277469" y="333629"/>
                    </a:lnTo>
                    <a:lnTo>
                      <a:pt x="274408" y="333705"/>
                    </a:lnTo>
                    <a:lnTo>
                      <a:pt x="271741" y="327850"/>
                    </a:lnTo>
                    <a:lnTo>
                      <a:pt x="270802" y="327990"/>
                    </a:lnTo>
                    <a:lnTo>
                      <a:pt x="259829" y="325386"/>
                    </a:lnTo>
                    <a:lnTo>
                      <a:pt x="260477" y="323850"/>
                    </a:lnTo>
                    <a:lnTo>
                      <a:pt x="267296" y="319963"/>
                    </a:lnTo>
                    <a:lnTo>
                      <a:pt x="265290" y="319417"/>
                    </a:lnTo>
                    <a:lnTo>
                      <a:pt x="263283" y="318452"/>
                    </a:lnTo>
                    <a:lnTo>
                      <a:pt x="259829" y="318439"/>
                    </a:lnTo>
                    <a:lnTo>
                      <a:pt x="258051" y="319328"/>
                    </a:lnTo>
                    <a:lnTo>
                      <a:pt x="254203" y="323380"/>
                    </a:lnTo>
                    <a:lnTo>
                      <a:pt x="251599" y="326542"/>
                    </a:lnTo>
                    <a:lnTo>
                      <a:pt x="248602" y="330657"/>
                    </a:lnTo>
                    <a:lnTo>
                      <a:pt x="249110" y="332346"/>
                    </a:lnTo>
                    <a:lnTo>
                      <a:pt x="249097" y="333641"/>
                    </a:lnTo>
                    <a:lnTo>
                      <a:pt x="250126" y="333629"/>
                    </a:lnTo>
                    <a:lnTo>
                      <a:pt x="251282" y="333959"/>
                    </a:lnTo>
                    <a:lnTo>
                      <a:pt x="252133" y="333552"/>
                    </a:lnTo>
                    <a:lnTo>
                      <a:pt x="257949" y="332143"/>
                    </a:lnTo>
                    <a:lnTo>
                      <a:pt x="264160" y="332778"/>
                    </a:lnTo>
                    <a:lnTo>
                      <a:pt x="269963" y="335318"/>
                    </a:lnTo>
                    <a:lnTo>
                      <a:pt x="274535" y="339585"/>
                    </a:lnTo>
                    <a:lnTo>
                      <a:pt x="277126" y="338251"/>
                    </a:lnTo>
                    <a:lnTo>
                      <a:pt x="280035" y="337172"/>
                    </a:lnTo>
                    <a:lnTo>
                      <a:pt x="283375" y="334594"/>
                    </a:lnTo>
                    <a:lnTo>
                      <a:pt x="283337" y="332193"/>
                    </a:lnTo>
                    <a:lnTo>
                      <a:pt x="283375" y="330555"/>
                    </a:lnTo>
                    <a:lnTo>
                      <a:pt x="283375" y="330149"/>
                    </a:lnTo>
                    <a:close/>
                  </a:path>
                  <a:path w="636904" h="483870">
                    <a:moveTo>
                      <a:pt x="291452" y="236943"/>
                    </a:moveTo>
                    <a:lnTo>
                      <a:pt x="288658" y="234226"/>
                    </a:lnTo>
                    <a:lnTo>
                      <a:pt x="286067" y="232016"/>
                    </a:lnTo>
                    <a:lnTo>
                      <a:pt x="283832" y="230009"/>
                    </a:lnTo>
                    <a:lnTo>
                      <a:pt x="275551" y="236156"/>
                    </a:lnTo>
                    <a:lnTo>
                      <a:pt x="273850" y="230174"/>
                    </a:lnTo>
                    <a:lnTo>
                      <a:pt x="279717" y="230174"/>
                    </a:lnTo>
                    <a:lnTo>
                      <a:pt x="278676" y="228815"/>
                    </a:lnTo>
                    <a:lnTo>
                      <a:pt x="277901" y="226885"/>
                    </a:lnTo>
                    <a:lnTo>
                      <a:pt x="276555" y="226212"/>
                    </a:lnTo>
                    <a:lnTo>
                      <a:pt x="272630" y="224243"/>
                    </a:lnTo>
                    <a:lnTo>
                      <a:pt x="273113" y="221043"/>
                    </a:lnTo>
                    <a:lnTo>
                      <a:pt x="273723" y="216014"/>
                    </a:lnTo>
                    <a:lnTo>
                      <a:pt x="273189" y="214414"/>
                    </a:lnTo>
                    <a:lnTo>
                      <a:pt x="272986" y="212852"/>
                    </a:lnTo>
                    <a:lnTo>
                      <a:pt x="271894" y="214172"/>
                    </a:lnTo>
                    <a:lnTo>
                      <a:pt x="270344" y="215290"/>
                    </a:lnTo>
                    <a:lnTo>
                      <a:pt x="267055" y="224116"/>
                    </a:lnTo>
                    <a:lnTo>
                      <a:pt x="267919" y="231127"/>
                    </a:lnTo>
                    <a:lnTo>
                      <a:pt x="272046" y="237109"/>
                    </a:lnTo>
                    <a:lnTo>
                      <a:pt x="268389" y="242049"/>
                    </a:lnTo>
                    <a:lnTo>
                      <a:pt x="270471" y="242176"/>
                    </a:lnTo>
                    <a:lnTo>
                      <a:pt x="272605" y="242633"/>
                    </a:lnTo>
                    <a:lnTo>
                      <a:pt x="279323" y="241642"/>
                    </a:lnTo>
                    <a:lnTo>
                      <a:pt x="283959" y="240601"/>
                    </a:lnTo>
                    <a:lnTo>
                      <a:pt x="290461" y="239293"/>
                    </a:lnTo>
                    <a:lnTo>
                      <a:pt x="291439" y="238379"/>
                    </a:lnTo>
                    <a:lnTo>
                      <a:pt x="291452" y="236943"/>
                    </a:lnTo>
                    <a:close/>
                  </a:path>
                  <a:path w="636904" h="483870">
                    <a:moveTo>
                      <a:pt x="298754" y="357530"/>
                    </a:moveTo>
                    <a:lnTo>
                      <a:pt x="292620" y="352780"/>
                    </a:lnTo>
                    <a:lnTo>
                      <a:pt x="286626" y="350456"/>
                    </a:lnTo>
                    <a:lnTo>
                      <a:pt x="279692" y="355955"/>
                    </a:lnTo>
                    <a:lnTo>
                      <a:pt x="281000" y="362445"/>
                    </a:lnTo>
                    <a:lnTo>
                      <a:pt x="281419" y="368617"/>
                    </a:lnTo>
                    <a:lnTo>
                      <a:pt x="272376" y="374954"/>
                    </a:lnTo>
                    <a:lnTo>
                      <a:pt x="274574" y="376986"/>
                    </a:lnTo>
                    <a:lnTo>
                      <a:pt x="277114" y="377393"/>
                    </a:lnTo>
                    <a:lnTo>
                      <a:pt x="273646" y="381292"/>
                    </a:lnTo>
                    <a:lnTo>
                      <a:pt x="271386" y="384187"/>
                    </a:lnTo>
                    <a:lnTo>
                      <a:pt x="270662" y="385394"/>
                    </a:lnTo>
                    <a:lnTo>
                      <a:pt x="270776" y="386321"/>
                    </a:lnTo>
                    <a:lnTo>
                      <a:pt x="270852" y="386892"/>
                    </a:lnTo>
                    <a:lnTo>
                      <a:pt x="272440" y="387223"/>
                    </a:lnTo>
                    <a:lnTo>
                      <a:pt x="277139" y="390080"/>
                    </a:lnTo>
                    <a:lnTo>
                      <a:pt x="276656" y="391883"/>
                    </a:lnTo>
                    <a:lnTo>
                      <a:pt x="272897" y="390093"/>
                    </a:lnTo>
                    <a:lnTo>
                      <a:pt x="271183" y="391337"/>
                    </a:lnTo>
                    <a:lnTo>
                      <a:pt x="271208" y="395160"/>
                    </a:lnTo>
                    <a:lnTo>
                      <a:pt x="273900" y="398119"/>
                    </a:lnTo>
                    <a:lnTo>
                      <a:pt x="275158" y="399161"/>
                    </a:lnTo>
                    <a:lnTo>
                      <a:pt x="277672" y="400634"/>
                    </a:lnTo>
                    <a:lnTo>
                      <a:pt x="275831" y="406171"/>
                    </a:lnTo>
                    <a:lnTo>
                      <a:pt x="272186" y="406463"/>
                    </a:lnTo>
                    <a:lnTo>
                      <a:pt x="267817" y="404228"/>
                    </a:lnTo>
                    <a:lnTo>
                      <a:pt x="266509" y="408876"/>
                    </a:lnTo>
                    <a:lnTo>
                      <a:pt x="265023" y="412940"/>
                    </a:lnTo>
                    <a:lnTo>
                      <a:pt x="270814" y="413880"/>
                    </a:lnTo>
                    <a:lnTo>
                      <a:pt x="271310" y="418960"/>
                    </a:lnTo>
                    <a:lnTo>
                      <a:pt x="272173" y="418846"/>
                    </a:lnTo>
                    <a:lnTo>
                      <a:pt x="273621" y="419023"/>
                    </a:lnTo>
                    <a:lnTo>
                      <a:pt x="274993" y="415886"/>
                    </a:lnTo>
                    <a:lnTo>
                      <a:pt x="275882" y="413042"/>
                    </a:lnTo>
                    <a:lnTo>
                      <a:pt x="277190" y="409346"/>
                    </a:lnTo>
                    <a:lnTo>
                      <a:pt x="287058" y="408127"/>
                    </a:lnTo>
                    <a:lnTo>
                      <a:pt x="279882" y="398945"/>
                    </a:lnTo>
                    <a:lnTo>
                      <a:pt x="281825" y="393623"/>
                    </a:lnTo>
                    <a:lnTo>
                      <a:pt x="283210" y="393623"/>
                    </a:lnTo>
                    <a:lnTo>
                      <a:pt x="284683" y="394030"/>
                    </a:lnTo>
                    <a:lnTo>
                      <a:pt x="287134" y="392899"/>
                    </a:lnTo>
                    <a:lnTo>
                      <a:pt x="288188" y="391541"/>
                    </a:lnTo>
                    <a:lnTo>
                      <a:pt x="289369" y="390486"/>
                    </a:lnTo>
                    <a:lnTo>
                      <a:pt x="287972" y="389928"/>
                    </a:lnTo>
                    <a:lnTo>
                      <a:pt x="286524" y="389470"/>
                    </a:lnTo>
                    <a:lnTo>
                      <a:pt x="282994" y="387565"/>
                    </a:lnTo>
                    <a:lnTo>
                      <a:pt x="278549" y="384822"/>
                    </a:lnTo>
                    <a:lnTo>
                      <a:pt x="284556" y="380822"/>
                    </a:lnTo>
                    <a:lnTo>
                      <a:pt x="283070" y="379755"/>
                    </a:lnTo>
                    <a:lnTo>
                      <a:pt x="281660" y="378561"/>
                    </a:lnTo>
                    <a:lnTo>
                      <a:pt x="279285" y="377266"/>
                    </a:lnTo>
                    <a:lnTo>
                      <a:pt x="278206" y="377405"/>
                    </a:lnTo>
                    <a:lnTo>
                      <a:pt x="277266" y="377291"/>
                    </a:lnTo>
                    <a:lnTo>
                      <a:pt x="284416" y="375818"/>
                    </a:lnTo>
                    <a:lnTo>
                      <a:pt x="287464" y="371373"/>
                    </a:lnTo>
                    <a:lnTo>
                      <a:pt x="285394" y="363169"/>
                    </a:lnTo>
                    <a:lnTo>
                      <a:pt x="288315" y="366420"/>
                    </a:lnTo>
                    <a:lnTo>
                      <a:pt x="290423" y="369214"/>
                    </a:lnTo>
                    <a:lnTo>
                      <a:pt x="292989" y="371449"/>
                    </a:lnTo>
                    <a:lnTo>
                      <a:pt x="294106" y="372440"/>
                    </a:lnTo>
                    <a:lnTo>
                      <a:pt x="296113" y="372313"/>
                    </a:lnTo>
                    <a:lnTo>
                      <a:pt x="297713" y="372681"/>
                    </a:lnTo>
                    <a:lnTo>
                      <a:pt x="297408" y="371144"/>
                    </a:lnTo>
                    <a:lnTo>
                      <a:pt x="297573" y="369074"/>
                    </a:lnTo>
                    <a:lnTo>
                      <a:pt x="293522" y="364832"/>
                    </a:lnTo>
                    <a:lnTo>
                      <a:pt x="292925" y="362204"/>
                    </a:lnTo>
                    <a:lnTo>
                      <a:pt x="297942" y="359410"/>
                    </a:lnTo>
                    <a:lnTo>
                      <a:pt x="298183" y="358482"/>
                    </a:lnTo>
                    <a:lnTo>
                      <a:pt x="298754" y="357530"/>
                    </a:lnTo>
                    <a:close/>
                  </a:path>
                  <a:path w="636904" h="483870">
                    <a:moveTo>
                      <a:pt x="313931" y="180898"/>
                    </a:moveTo>
                    <a:lnTo>
                      <a:pt x="313651" y="176618"/>
                    </a:lnTo>
                    <a:lnTo>
                      <a:pt x="312432" y="175768"/>
                    </a:lnTo>
                    <a:lnTo>
                      <a:pt x="309460" y="174828"/>
                    </a:lnTo>
                    <a:lnTo>
                      <a:pt x="308305" y="167017"/>
                    </a:lnTo>
                    <a:lnTo>
                      <a:pt x="304406" y="170929"/>
                    </a:lnTo>
                    <a:lnTo>
                      <a:pt x="300367" y="171856"/>
                    </a:lnTo>
                    <a:lnTo>
                      <a:pt x="298780" y="174358"/>
                    </a:lnTo>
                    <a:lnTo>
                      <a:pt x="297027" y="175958"/>
                    </a:lnTo>
                    <a:lnTo>
                      <a:pt x="306349" y="181190"/>
                    </a:lnTo>
                    <a:lnTo>
                      <a:pt x="305396" y="182232"/>
                    </a:lnTo>
                    <a:lnTo>
                      <a:pt x="304228" y="183121"/>
                    </a:lnTo>
                    <a:lnTo>
                      <a:pt x="303542" y="184327"/>
                    </a:lnTo>
                    <a:lnTo>
                      <a:pt x="302653" y="185851"/>
                    </a:lnTo>
                    <a:lnTo>
                      <a:pt x="302158" y="187617"/>
                    </a:lnTo>
                    <a:lnTo>
                      <a:pt x="301498" y="189280"/>
                    </a:lnTo>
                    <a:lnTo>
                      <a:pt x="303060" y="189636"/>
                    </a:lnTo>
                    <a:lnTo>
                      <a:pt x="304685" y="190436"/>
                    </a:lnTo>
                    <a:lnTo>
                      <a:pt x="308775" y="189903"/>
                    </a:lnTo>
                    <a:lnTo>
                      <a:pt x="313931" y="180898"/>
                    </a:lnTo>
                    <a:close/>
                  </a:path>
                  <a:path w="636904" h="483870">
                    <a:moveTo>
                      <a:pt x="319278" y="224459"/>
                    </a:moveTo>
                    <a:lnTo>
                      <a:pt x="318731" y="223139"/>
                    </a:lnTo>
                    <a:lnTo>
                      <a:pt x="317741" y="222465"/>
                    </a:lnTo>
                    <a:lnTo>
                      <a:pt x="316331" y="222529"/>
                    </a:lnTo>
                    <a:lnTo>
                      <a:pt x="314579" y="226999"/>
                    </a:lnTo>
                    <a:lnTo>
                      <a:pt x="311162" y="225285"/>
                    </a:lnTo>
                    <a:lnTo>
                      <a:pt x="308356" y="225526"/>
                    </a:lnTo>
                    <a:lnTo>
                      <a:pt x="306527" y="227749"/>
                    </a:lnTo>
                    <a:lnTo>
                      <a:pt x="304711" y="229730"/>
                    </a:lnTo>
                    <a:lnTo>
                      <a:pt x="300875" y="235331"/>
                    </a:lnTo>
                    <a:lnTo>
                      <a:pt x="296519" y="242379"/>
                    </a:lnTo>
                    <a:lnTo>
                      <a:pt x="300151" y="249986"/>
                    </a:lnTo>
                    <a:lnTo>
                      <a:pt x="300812" y="251802"/>
                    </a:lnTo>
                    <a:lnTo>
                      <a:pt x="302158" y="253707"/>
                    </a:lnTo>
                    <a:lnTo>
                      <a:pt x="301650" y="257911"/>
                    </a:lnTo>
                    <a:lnTo>
                      <a:pt x="300228" y="260273"/>
                    </a:lnTo>
                    <a:lnTo>
                      <a:pt x="299288" y="262686"/>
                    </a:lnTo>
                    <a:lnTo>
                      <a:pt x="295757" y="257987"/>
                    </a:lnTo>
                    <a:lnTo>
                      <a:pt x="295300" y="256806"/>
                    </a:lnTo>
                    <a:lnTo>
                      <a:pt x="294017" y="256489"/>
                    </a:lnTo>
                    <a:lnTo>
                      <a:pt x="292709" y="257263"/>
                    </a:lnTo>
                    <a:lnTo>
                      <a:pt x="291541" y="260845"/>
                    </a:lnTo>
                    <a:lnTo>
                      <a:pt x="290068" y="266865"/>
                    </a:lnTo>
                    <a:lnTo>
                      <a:pt x="298018" y="268274"/>
                    </a:lnTo>
                    <a:lnTo>
                      <a:pt x="297230" y="280200"/>
                    </a:lnTo>
                    <a:lnTo>
                      <a:pt x="291566" y="279082"/>
                    </a:lnTo>
                    <a:lnTo>
                      <a:pt x="287426" y="278638"/>
                    </a:lnTo>
                    <a:lnTo>
                      <a:pt x="286029" y="279082"/>
                    </a:lnTo>
                    <a:lnTo>
                      <a:pt x="284645" y="279273"/>
                    </a:lnTo>
                    <a:lnTo>
                      <a:pt x="284822" y="280200"/>
                    </a:lnTo>
                    <a:lnTo>
                      <a:pt x="284734" y="281698"/>
                    </a:lnTo>
                    <a:lnTo>
                      <a:pt x="290588" y="284581"/>
                    </a:lnTo>
                    <a:lnTo>
                      <a:pt x="289458" y="287591"/>
                    </a:lnTo>
                    <a:lnTo>
                      <a:pt x="285572" y="291452"/>
                    </a:lnTo>
                    <a:lnTo>
                      <a:pt x="285737" y="293154"/>
                    </a:lnTo>
                    <a:lnTo>
                      <a:pt x="286651" y="294093"/>
                    </a:lnTo>
                    <a:lnTo>
                      <a:pt x="288226" y="294144"/>
                    </a:lnTo>
                    <a:lnTo>
                      <a:pt x="293192" y="288823"/>
                    </a:lnTo>
                    <a:lnTo>
                      <a:pt x="298475" y="284378"/>
                    </a:lnTo>
                    <a:lnTo>
                      <a:pt x="304101" y="274548"/>
                    </a:lnTo>
                    <a:lnTo>
                      <a:pt x="303733" y="268706"/>
                    </a:lnTo>
                    <a:lnTo>
                      <a:pt x="304698" y="262953"/>
                    </a:lnTo>
                    <a:lnTo>
                      <a:pt x="305968" y="263283"/>
                    </a:lnTo>
                    <a:lnTo>
                      <a:pt x="307568" y="264058"/>
                    </a:lnTo>
                    <a:lnTo>
                      <a:pt x="309130" y="263969"/>
                    </a:lnTo>
                    <a:lnTo>
                      <a:pt x="310616" y="263880"/>
                    </a:lnTo>
                    <a:lnTo>
                      <a:pt x="312839" y="263271"/>
                    </a:lnTo>
                    <a:lnTo>
                      <a:pt x="313842" y="260972"/>
                    </a:lnTo>
                    <a:lnTo>
                      <a:pt x="313258" y="257886"/>
                    </a:lnTo>
                    <a:lnTo>
                      <a:pt x="307708" y="255358"/>
                    </a:lnTo>
                    <a:lnTo>
                      <a:pt x="307898" y="251117"/>
                    </a:lnTo>
                    <a:lnTo>
                      <a:pt x="307035" y="244246"/>
                    </a:lnTo>
                    <a:lnTo>
                      <a:pt x="306222" y="241604"/>
                    </a:lnTo>
                    <a:lnTo>
                      <a:pt x="305790" y="239699"/>
                    </a:lnTo>
                    <a:lnTo>
                      <a:pt x="309041" y="235432"/>
                    </a:lnTo>
                    <a:lnTo>
                      <a:pt x="311505" y="232651"/>
                    </a:lnTo>
                    <a:lnTo>
                      <a:pt x="312762" y="232206"/>
                    </a:lnTo>
                    <a:lnTo>
                      <a:pt x="315493" y="229235"/>
                    </a:lnTo>
                    <a:lnTo>
                      <a:pt x="317347" y="227025"/>
                    </a:lnTo>
                    <a:lnTo>
                      <a:pt x="319278" y="224459"/>
                    </a:lnTo>
                    <a:close/>
                  </a:path>
                  <a:path w="636904" h="483870">
                    <a:moveTo>
                      <a:pt x="320624" y="355257"/>
                    </a:moveTo>
                    <a:lnTo>
                      <a:pt x="319201" y="354393"/>
                    </a:lnTo>
                    <a:lnTo>
                      <a:pt x="318465" y="353593"/>
                    </a:lnTo>
                    <a:lnTo>
                      <a:pt x="316560" y="356273"/>
                    </a:lnTo>
                    <a:lnTo>
                      <a:pt x="315341" y="357847"/>
                    </a:lnTo>
                    <a:lnTo>
                      <a:pt x="314947" y="357974"/>
                    </a:lnTo>
                    <a:lnTo>
                      <a:pt x="314528" y="358241"/>
                    </a:lnTo>
                    <a:lnTo>
                      <a:pt x="308063" y="352158"/>
                    </a:lnTo>
                    <a:lnTo>
                      <a:pt x="313372" y="349377"/>
                    </a:lnTo>
                    <a:lnTo>
                      <a:pt x="313956" y="346024"/>
                    </a:lnTo>
                    <a:lnTo>
                      <a:pt x="308914" y="341566"/>
                    </a:lnTo>
                    <a:lnTo>
                      <a:pt x="309079" y="340283"/>
                    </a:lnTo>
                    <a:lnTo>
                      <a:pt x="308394" y="338442"/>
                    </a:lnTo>
                    <a:lnTo>
                      <a:pt x="307860" y="337527"/>
                    </a:lnTo>
                    <a:lnTo>
                      <a:pt x="307403" y="336575"/>
                    </a:lnTo>
                    <a:lnTo>
                      <a:pt x="306463" y="337096"/>
                    </a:lnTo>
                    <a:lnTo>
                      <a:pt x="305384" y="337451"/>
                    </a:lnTo>
                    <a:lnTo>
                      <a:pt x="300837" y="341782"/>
                    </a:lnTo>
                    <a:lnTo>
                      <a:pt x="298780" y="344741"/>
                    </a:lnTo>
                    <a:lnTo>
                      <a:pt x="299148" y="347522"/>
                    </a:lnTo>
                    <a:lnTo>
                      <a:pt x="304355" y="348513"/>
                    </a:lnTo>
                    <a:lnTo>
                      <a:pt x="303631" y="352958"/>
                    </a:lnTo>
                    <a:lnTo>
                      <a:pt x="304749" y="356412"/>
                    </a:lnTo>
                    <a:lnTo>
                      <a:pt x="307174" y="364020"/>
                    </a:lnTo>
                    <a:lnTo>
                      <a:pt x="312064" y="364705"/>
                    </a:lnTo>
                    <a:lnTo>
                      <a:pt x="315747" y="362851"/>
                    </a:lnTo>
                    <a:lnTo>
                      <a:pt x="320014" y="360565"/>
                    </a:lnTo>
                    <a:lnTo>
                      <a:pt x="320624" y="355257"/>
                    </a:lnTo>
                    <a:close/>
                  </a:path>
                  <a:path w="636904" h="483870">
                    <a:moveTo>
                      <a:pt x="323354" y="414070"/>
                    </a:moveTo>
                    <a:lnTo>
                      <a:pt x="323088" y="413588"/>
                    </a:lnTo>
                    <a:lnTo>
                      <a:pt x="319532" y="412191"/>
                    </a:lnTo>
                    <a:lnTo>
                      <a:pt x="316204" y="408266"/>
                    </a:lnTo>
                    <a:lnTo>
                      <a:pt x="313169" y="411365"/>
                    </a:lnTo>
                    <a:lnTo>
                      <a:pt x="305981" y="405231"/>
                    </a:lnTo>
                    <a:lnTo>
                      <a:pt x="306019" y="406869"/>
                    </a:lnTo>
                    <a:lnTo>
                      <a:pt x="305879" y="408508"/>
                    </a:lnTo>
                    <a:lnTo>
                      <a:pt x="307809" y="418731"/>
                    </a:lnTo>
                    <a:lnTo>
                      <a:pt x="304203" y="422313"/>
                    </a:lnTo>
                    <a:lnTo>
                      <a:pt x="294563" y="419671"/>
                    </a:lnTo>
                    <a:lnTo>
                      <a:pt x="293052" y="419112"/>
                    </a:lnTo>
                    <a:lnTo>
                      <a:pt x="290715" y="419150"/>
                    </a:lnTo>
                    <a:lnTo>
                      <a:pt x="289864" y="420217"/>
                    </a:lnTo>
                    <a:lnTo>
                      <a:pt x="289001" y="420801"/>
                    </a:lnTo>
                    <a:lnTo>
                      <a:pt x="289496" y="421589"/>
                    </a:lnTo>
                    <a:lnTo>
                      <a:pt x="289826" y="422732"/>
                    </a:lnTo>
                    <a:lnTo>
                      <a:pt x="293928" y="424611"/>
                    </a:lnTo>
                    <a:lnTo>
                      <a:pt x="297446" y="425958"/>
                    </a:lnTo>
                    <a:lnTo>
                      <a:pt x="301167" y="427469"/>
                    </a:lnTo>
                    <a:lnTo>
                      <a:pt x="301180" y="428371"/>
                    </a:lnTo>
                    <a:lnTo>
                      <a:pt x="302514" y="431368"/>
                    </a:lnTo>
                    <a:lnTo>
                      <a:pt x="304863" y="436308"/>
                    </a:lnTo>
                    <a:lnTo>
                      <a:pt x="305130" y="433832"/>
                    </a:lnTo>
                    <a:lnTo>
                      <a:pt x="305701" y="431342"/>
                    </a:lnTo>
                    <a:lnTo>
                      <a:pt x="305447" y="423900"/>
                    </a:lnTo>
                    <a:lnTo>
                      <a:pt x="309511" y="419201"/>
                    </a:lnTo>
                    <a:lnTo>
                      <a:pt x="319151" y="421868"/>
                    </a:lnTo>
                    <a:lnTo>
                      <a:pt x="322541" y="420319"/>
                    </a:lnTo>
                    <a:lnTo>
                      <a:pt x="323354" y="414070"/>
                    </a:lnTo>
                    <a:close/>
                  </a:path>
                  <a:path w="636904" h="483870">
                    <a:moveTo>
                      <a:pt x="328104" y="476123"/>
                    </a:moveTo>
                    <a:lnTo>
                      <a:pt x="320535" y="471309"/>
                    </a:lnTo>
                    <a:lnTo>
                      <a:pt x="318719" y="470344"/>
                    </a:lnTo>
                    <a:lnTo>
                      <a:pt x="317563" y="469658"/>
                    </a:lnTo>
                    <a:lnTo>
                      <a:pt x="320230" y="460413"/>
                    </a:lnTo>
                    <a:lnTo>
                      <a:pt x="321513" y="455256"/>
                    </a:lnTo>
                    <a:lnTo>
                      <a:pt x="321119" y="453885"/>
                    </a:lnTo>
                    <a:lnTo>
                      <a:pt x="320014" y="453110"/>
                    </a:lnTo>
                    <a:lnTo>
                      <a:pt x="318770" y="453402"/>
                    </a:lnTo>
                    <a:lnTo>
                      <a:pt x="315645" y="455206"/>
                    </a:lnTo>
                    <a:lnTo>
                      <a:pt x="313309" y="456793"/>
                    </a:lnTo>
                    <a:lnTo>
                      <a:pt x="310946" y="458304"/>
                    </a:lnTo>
                    <a:lnTo>
                      <a:pt x="311175" y="456526"/>
                    </a:lnTo>
                    <a:lnTo>
                      <a:pt x="312153" y="455968"/>
                    </a:lnTo>
                    <a:lnTo>
                      <a:pt x="313855" y="454190"/>
                    </a:lnTo>
                    <a:lnTo>
                      <a:pt x="314642" y="452983"/>
                    </a:lnTo>
                    <a:lnTo>
                      <a:pt x="315506" y="451878"/>
                    </a:lnTo>
                    <a:lnTo>
                      <a:pt x="314172" y="451294"/>
                    </a:lnTo>
                    <a:lnTo>
                      <a:pt x="312661" y="449986"/>
                    </a:lnTo>
                    <a:lnTo>
                      <a:pt x="309765" y="450773"/>
                    </a:lnTo>
                    <a:lnTo>
                      <a:pt x="307352" y="452005"/>
                    </a:lnTo>
                    <a:lnTo>
                      <a:pt x="305981" y="456323"/>
                    </a:lnTo>
                    <a:lnTo>
                      <a:pt x="306298" y="459562"/>
                    </a:lnTo>
                    <a:lnTo>
                      <a:pt x="306108" y="462622"/>
                    </a:lnTo>
                    <a:lnTo>
                      <a:pt x="316445" y="460997"/>
                    </a:lnTo>
                    <a:lnTo>
                      <a:pt x="312712" y="467398"/>
                    </a:lnTo>
                    <a:lnTo>
                      <a:pt x="309714" y="473329"/>
                    </a:lnTo>
                    <a:lnTo>
                      <a:pt x="317576" y="475691"/>
                    </a:lnTo>
                    <a:lnTo>
                      <a:pt x="317004" y="478510"/>
                    </a:lnTo>
                    <a:lnTo>
                      <a:pt x="315429" y="481749"/>
                    </a:lnTo>
                    <a:lnTo>
                      <a:pt x="316191" y="483247"/>
                    </a:lnTo>
                    <a:lnTo>
                      <a:pt x="324434" y="482574"/>
                    </a:lnTo>
                    <a:lnTo>
                      <a:pt x="323811" y="480580"/>
                    </a:lnTo>
                    <a:lnTo>
                      <a:pt x="324142" y="480225"/>
                    </a:lnTo>
                    <a:lnTo>
                      <a:pt x="328104" y="476123"/>
                    </a:lnTo>
                    <a:close/>
                  </a:path>
                  <a:path w="636904" h="483870">
                    <a:moveTo>
                      <a:pt x="333387" y="34721"/>
                    </a:moveTo>
                    <a:lnTo>
                      <a:pt x="330644" y="29527"/>
                    </a:lnTo>
                    <a:lnTo>
                      <a:pt x="329260" y="29032"/>
                    </a:lnTo>
                    <a:lnTo>
                      <a:pt x="328256" y="28308"/>
                    </a:lnTo>
                    <a:lnTo>
                      <a:pt x="327787" y="29298"/>
                    </a:lnTo>
                    <a:lnTo>
                      <a:pt x="326771" y="30416"/>
                    </a:lnTo>
                    <a:lnTo>
                      <a:pt x="327875" y="35610"/>
                    </a:lnTo>
                    <a:lnTo>
                      <a:pt x="325145" y="36753"/>
                    </a:lnTo>
                    <a:lnTo>
                      <a:pt x="322224" y="36982"/>
                    </a:lnTo>
                    <a:lnTo>
                      <a:pt x="319201" y="37223"/>
                    </a:lnTo>
                    <a:lnTo>
                      <a:pt x="316128" y="36614"/>
                    </a:lnTo>
                    <a:lnTo>
                      <a:pt x="312407" y="36322"/>
                    </a:lnTo>
                    <a:lnTo>
                      <a:pt x="311315" y="38227"/>
                    </a:lnTo>
                    <a:lnTo>
                      <a:pt x="309575" y="40868"/>
                    </a:lnTo>
                    <a:lnTo>
                      <a:pt x="307721" y="44729"/>
                    </a:lnTo>
                    <a:lnTo>
                      <a:pt x="308127" y="46215"/>
                    </a:lnTo>
                    <a:lnTo>
                      <a:pt x="308127" y="47485"/>
                    </a:lnTo>
                    <a:lnTo>
                      <a:pt x="309270" y="47104"/>
                    </a:lnTo>
                    <a:lnTo>
                      <a:pt x="310464" y="46863"/>
                    </a:lnTo>
                    <a:lnTo>
                      <a:pt x="312305" y="45910"/>
                    </a:lnTo>
                    <a:lnTo>
                      <a:pt x="312902" y="45110"/>
                    </a:lnTo>
                    <a:lnTo>
                      <a:pt x="313156" y="44881"/>
                    </a:lnTo>
                    <a:lnTo>
                      <a:pt x="318096" y="47688"/>
                    </a:lnTo>
                    <a:lnTo>
                      <a:pt x="319062" y="41973"/>
                    </a:lnTo>
                    <a:lnTo>
                      <a:pt x="320560" y="41973"/>
                    </a:lnTo>
                    <a:lnTo>
                      <a:pt x="322453" y="42100"/>
                    </a:lnTo>
                    <a:lnTo>
                      <a:pt x="329260" y="41516"/>
                    </a:lnTo>
                    <a:lnTo>
                      <a:pt x="333387" y="34721"/>
                    </a:lnTo>
                    <a:close/>
                  </a:path>
                  <a:path w="636904" h="483870">
                    <a:moveTo>
                      <a:pt x="358089" y="416928"/>
                    </a:moveTo>
                    <a:lnTo>
                      <a:pt x="357225" y="414604"/>
                    </a:lnTo>
                    <a:lnTo>
                      <a:pt x="356946" y="411391"/>
                    </a:lnTo>
                    <a:lnTo>
                      <a:pt x="353872" y="409117"/>
                    </a:lnTo>
                    <a:lnTo>
                      <a:pt x="350939" y="410197"/>
                    </a:lnTo>
                    <a:lnTo>
                      <a:pt x="346341" y="410654"/>
                    </a:lnTo>
                    <a:lnTo>
                      <a:pt x="341744" y="411264"/>
                    </a:lnTo>
                    <a:lnTo>
                      <a:pt x="332397" y="416293"/>
                    </a:lnTo>
                    <a:lnTo>
                      <a:pt x="330631" y="419011"/>
                    </a:lnTo>
                    <a:lnTo>
                      <a:pt x="324612" y="421576"/>
                    </a:lnTo>
                    <a:lnTo>
                      <a:pt x="333248" y="425069"/>
                    </a:lnTo>
                    <a:lnTo>
                      <a:pt x="334238" y="425818"/>
                    </a:lnTo>
                    <a:lnTo>
                      <a:pt x="335280" y="426427"/>
                    </a:lnTo>
                    <a:lnTo>
                      <a:pt x="335788" y="425234"/>
                    </a:lnTo>
                    <a:lnTo>
                      <a:pt x="336156" y="423938"/>
                    </a:lnTo>
                    <a:lnTo>
                      <a:pt x="338124" y="420865"/>
                    </a:lnTo>
                    <a:lnTo>
                      <a:pt x="339572" y="419011"/>
                    </a:lnTo>
                    <a:lnTo>
                      <a:pt x="340944" y="417093"/>
                    </a:lnTo>
                    <a:lnTo>
                      <a:pt x="342506" y="418299"/>
                    </a:lnTo>
                    <a:lnTo>
                      <a:pt x="342392" y="419671"/>
                    </a:lnTo>
                    <a:lnTo>
                      <a:pt x="342074" y="421055"/>
                    </a:lnTo>
                    <a:lnTo>
                      <a:pt x="342353" y="423786"/>
                    </a:lnTo>
                    <a:lnTo>
                      <a:pt x="342938" y="425132"/>
                    </a:lnTo>
                    <a:lnTo>
                      <a:pt x="343344" y="426504"/>
                    </a:lnTo>
                    <a:lnTo>
                      <a:pt x="344398" y="425538"/>
                    </a:lnTo>
                    <a:lnTo>
                      <a:pt x="345706" y="424751"/>
                    </a:lnTo>
                    <a:lnTo>
                      <a:pt x="347294" y="422109"/>
                    </a:lnTo>
                    <a:lnTo>
                      <a:pt x="347675" y="420331"/>
                    </a:lnTo>
                    <a:lnTo>
                      <a:pt x="348310" y="418566"/>
                    </a:lnTo>
                    <a:lnTo>
                      <a:pt x="349516" y="418909"/>
                    </a:lnTo>
                    <a:lnTo>
                      <a:pt x="350520" y="419557"/>
                    </a:lnTo>
                    <a:lnTo>
                      <a:pt x="353606" y="418731"/>
                    </a:lnTo>
                    <a:lnTo>
                      <a:pt x="355841" y="417766"/>
                    </a:lnTo>
                    <a:lnTo>
                      <a:pt x="358089" y="416928"/>
                    </a:lnTo>
                    <a:close/>
                  </a:path>
                  <a:path w="636904" h="483870">
                    <a:moveTo>
                      <a:pt x="369049" y="266217"/>
                    </a:moveTo>
                    <a:lnTo>
                      <a:pt x="363651" y="257136"/>
                    </a:lnTo>
                    <a:lnTo>
                      <a:pt x="362051" y="252539"/>
                    </a:lnTo>
                    <a:lnTo>
                      <a:pt x="358736" y="244779"/>
                    </a:lnTo>
                    <a:lnTo>
                      <a:pt x="347510" y="250367"/>
                    </a:lnTo>
                    <a:lnTo>
                      <a:pt x="346697" y="251307"/>
                    </a:lnTo>
                    <a:lnTo>
                      <a:pt x="347891" y="252056"/>
                    </a:lnTo>
                    <a:lnTo>
                      <a:pt x="349008" y="253212"/>
                    </a:lnTo>
                    <a:lnTo>
                      <a:pt x="350278" y="253453"/>
                    </a:lnTo>
                    <a:lnTo>
                      <a:pt x="352183" y="253822"/>
                    </a:lnTo>
                    <a:lnTo>
                      <a:pt x="354177" y="253555"/>
                    </a:lnTo>
                    <a:lnTo>
                      <a:pt x="356146" y="253555"/>
                    </a:lnTo>
                    <a:lnTo>
                      <a:pt x="347154" y="260299"/>
                    </a:lnTo>
                    <a:lnTo>
                      <a:pt x="346875" y="262915"/>
                    </a:lnTo>
                    <a:lnTo>
                      <a:pt x="356044" y="269671"/>
                    </a:lnTo>
                    <a:lnTo>
                      <a:pt x="355600" y="260680"/>
                    </a:lnTo>
                    <a:lnTo>
                      <a:pt x="362331" y="260489"/>
                    </a:lnTo>
                    <a:lnTo>
                      <a:pt x="360718" y="267144"/>
                    </a:lnTo>
                    <a:lnTo>
                      <a:pt x="362597" y="272084"/>
                    </a:lnTo>
                    <a:lnTo>
                      <a:pt x="366674" y="268770"/>
                    </a:lnTo>
                    <a:lnTo>
                      <a:pt x="369049" y="266217"/>
                    </a:lnTo>
                    <a:close/>
                  </a:path>
                  <a:path w="636904" h="483870">
                    <a:moveTo>
                      <a:pt x="374002" y="438061"/>
                    </a:moveTo>
                    <a:lnTo>
                      <a:pt x="367792" y="436613"/>
                    </a:lnTo>
                    <a:lnTo>
                      <a:pt x="368706" y="433717"/>
                    </a:lnTo>
                    <a:lnTo>
                      <a:pt x="369760" y="431177"/>
                    </a:lnTo>
                    <a:lnTo>
                      <a:pt x="370344" y="427583"/>
                    </a:lnTo>
                    <a:lnTo>
                      <a:pt x="368973" y="426377"/>
                    </a:lnTo>
                    <a:lnTo>
                      <a:pt x="368312" y="425284"/>
                    </a:lnTo>
                    <a:lnTo>
                      <a:pt x="367525" y="425945"/>
                    </a:lnTo>
                    <a:lnTo>
                      <a:pt x="366471" y="426466"/>
                    </a:lnTo>
                    <a:lnTo>
                      <a:pt x="362559" y="433222"/>
                    </a:lnTo>
                    <a:lnTo>
                      <a:pt x="355892" y="445249"/>
                    </a:lnTo>
                    <a:lnTo>
                      <a:pt x="347916" y="439712"/>
                    </a:lnTo>
                    <a:lnTo>
                      <a:pt x="346976" y="450037"/>
                    </a:lnTo>
                    <a:lnTo>
                      <a:pt x="349694" y="450176"/>
                    </a:lnTo>
                    <a:lnTo>
                      <a:pt x="352742" y="451205"/>
                    </a:lnTo>
                    <a:lnTo>
                      <a:pt x="358228" y="448906"/>
                    </a:lnTo>
                    <a:lnTo>
                      <a:pt x="360895" y="446074"/>
                    </a:lnTo>
                    <a:lnTo>
                      <a:pt x="364553" y="443293"/>
                    </a:lnTo>
                    <a:lnTo>
                      <a:pt x="364896" y="445211"/>
                    </a:lnTo>
                    <a:lnTo>
                      <a:pt x="365150" y="448144"/>
                    </a:lnTo>
                    <a:lnTo>
                      <a:pt x="366356" y="452386"/>
                    </a:lnTo>
                    <a:lnTo>
                      <a:pt x="367487" y="454164"/>
                    </a:lnTo>
                    <a:lnTo>
                      <a:pt x="369785" y="455142"/>
                    </a:lnTo>
                    <a:lnTo>
                      <a:pt x="372071" y="454494"/>
                    </a:lnTo>
                    <a:lnTo>
                      <a:pt x="373532" y="452259"/>
                    </a:lnTo>
                    <a:lnTo>
                      <a:pt x="373722" y="450049"/>
                    </a:lnTo>
                    <a:lnTo>
                      <a:pt x="372846" y="446925"/>
                    </a:lnTo>
                    <a:lnTo>
                      <a:pt x="371335" y="445668"/>
                    </a:lnTo>
                    <a:lnTo>
                      <a:pt x="370001" y="443877"/>
                    </a:lnTo>
                    <a:lnTo>
                      <a:pt x="374002" y="438061"/>
                    </a:lnTo>
                    <a:close/>
                  </a:path>
                  <a:path w="636904" h="483870">
                    <a:moveTo>
                      <a:pt x="388340" y="226352"/>
                    </a:moveTo>
                    <a:lnTo>
                      <a:pt x="385660" y="223901"/>
                    </a:lnTo>
                    <a:lnTo>
                      <a:pt x="379044" y="225958"/>
                    </a:lnTo>
                    <a:lnTo>
                      <a:pt x="373481" y="203860"/>
                    </a:lnTo>
                    <a:lnTo>
                      <a:pt x="374561" y="203555"/>
                    </a:lnTo>
                    <a:lnTo>
                      <a:pt x="376491" y="202514"/>
                    </a:lnTo>
                    <a:lnTo>
                      <a:pt x="379044" y="201002"/>
                    </a:lnTo>
                    <a:lnTo>
                      <a:pt x="377609" y="200406"/>
                    </a:lnTo>
                    <a:lnTo>
                      <a:pt x="376199" y="199351"/>
                    </a:lnTo>
                    <a:lnTo>
                      <a:pt x="370027" y="199110"/>
                    </a:lnTo>
                    <a:lnTo>
                      <a:pt x="368007" y="202399"/>
                    </a:lnTo>
                    <a:lnTo>
                      <a:pt x="367512" y="210108"/>
                    </a:lnTo>
                    <a:lnTo>
                      <a:pt x="364934" y="212712"/>
                    </a:lnTo>
                    <a:lnTo>
                      <a:pt x="363448" y="215379"/>
                    </a:lnTo>
                    <a:lnTo>
                      <a:pt x="360235" y="211175"/>
                    </a:lnTo>
                    <a:lnTo>
                      <a:pt x="359918" y="210870"/>
                    </a:lnTo>
                    <a:lnTo>
                      <a:pt x="356654" y="209550"/>
                    </a:lnTo>
                    <a:lnTo>
                      <a:pt x="355092" y="209969"/>
                    </a:lnTo>
                    <a:lnTo>
                      <a:pt x="356222" y="214274"/>
                    </a:lnTo>
                    <a:lnTo>
                      <a:pt x="356641" y="215874"/>
                    </a:lnTo>
                    <a:lnTo>
                      <a:pt x="356019" y="217805"/>
                    </a:lnTo>
                    <a:lnTo>
                      <a:pt x="355638" y="220802"/>
                    </a:lnTo>
                    <a:lnTo>
                      <a:pt x="355117" y="223240"/>
                    </a:lnTo>
                    <a:lnTo>
                      <a:pt x="356412" y="222910"/>
                    </a:lnTo>
                    <a:lnTo>
                      <a:pt x="357898" y="222910"/>
                    </a:lnTo>
                    <a:lnTo>
                      <a:pt x="364121" y="218681"/>
                    </a:lnTo>
                    <a:lnTo>
                      <a:pt x="368655" y="219570"/>
                    </a:lnTo>
                    <a:lnTo>
                      <a:pt x="373507" y="228231"/>
                    </a:lnTo>
                    <a:lnTo>
                      <a:pt x="375031" y="231559"/>
                    </a:lnTo>
                    <a:lnTo>
                      <a:pt x="376885" y="235229"/>
                    </a:lnTo>
                    <a:lnTo>
                      <a:pt x="380301" y="232346"/>
                    </a:lnTo>
                    <a:lnTo>
                      <a:pt x="387591" y="234200"/>
                    </a:lnTo>
                    <a:lnTo>
                      <a:pt x="387845" y="233959"/>
                    </a:lnTo>
                    <a:lnTo>
                      <a:pt x="388340" y="226352"/>
                    </a:lnTo>
                    <a:close/>
                  </a:path>
                  <a:path w="636904" h="483870">
                    <a:moveTo>
                      <a:pt x="395554" y="46659"/>
                    </a:moveTo>
                    <a:lnTo>
                      <a:pt x="393471" y="42278"/>
                    </a:lnTo>
                    <a:lnTo>
                      <a:pt x="387096" y="44310"/>
                    </a:lnTo>
                    <a:lnTo>
                      <a:pt x="384949" y="36690"/>
                    </a:lnTo>
                    <a:lnTo>
                      <a:pt x="384352" y="35712"/>
                    </a:lnTo>
                    <a:lnTo>
                      <a:pt x="371741" y="30416"/>
                    </a:lnTo>
                    <a:lnTo>
                      <a:pt x="368287" y="27266"/>
                    </a:lnTo>
                    <a:lnTo>
                      <a:pt x="367030" y="21678"/>
                    </a:lnTo>
                    <a:lnTo>
                      <a:pt x="368515" y="23329"/>
                    </a:lnTo>
                    <a:lnTo>
                      <a:pt x="369709" y="25615"/>
                    </a:lnTo>
                    <a:lnTo>
                      <a:pt x="374167" y="27635"/>
                    </a:lnTo>
                    <a:lnTo>
                      <a:pt x="377253" y="27787"/>
                    </a:lnTo>
                    <a:lnTo>
                      <a:pt x="380149" y="28371"/>
                    </a:lnTo>
                    <a:lnTo>
                      <a:pt x="380504" y="24765"/>
                    </a:lnTo>
                    <a:lnTo>
                      <a:pt x="381165" y="20612"/>
                    </a:lnTo>
                    <a:lnTo>
                      <a:pt x="382092" y="15925"/>
                    </a:lnTo>
                    <a:lnTo>
                      <a:pt x="381812" y="15430"/>
                    </a:lnTo>
                    <a:lnTo>
                      <a:pt x="379615" y="10477"/>
                    </a:lnTo>
                    <a:lnTo>
                      <a:pt x="376516" y="5740"/>
                    </a:lnTo>
                    <a:lnTo>
                      <a:pt x="377367" y="0"/>
                    </a:lnTo>
                    <a:lnTo>
                      <a:pt x="364591" y="393"/>
                    </a:lnTo>
                    <a:lnTo>
                      <a:pt x="360756" y="5638"/>
                    </a:lnTo>
                    <a:lnTo>
                      <a:pt x="370230" y="5232"/>
                    </a:lnTo>
                    <a:lnTo>
                      <a:pt x="370446" y="3467"/>
                    </a:lnTo>
                    <a:lnTo>
                      <a:pt x="373443" y="6464"/>
                    </a:lnTo>
                    <a:lnTo>
                      <a:pt x="366331" y="15240"/>
                    </a:lnTo>
                    <a:lnTo>
                      <a:pt x="355447" y="8407"/>
                    </a:lnTo>
                    <a:lnTo>
                      <a:pt x="354190" y="3937"/>
                    </a:lnTo>
                    <a:lnTo>
                      <a:pt x="352793" y="5930"/>
                    </a:lnTo>
                    <a:lnTo>
                      <a:pt x="351015" y="7785"/>
                    </a:lnTo>
                    <a:lnTo>
                      <a:pt x="349796" y="10998"/>
                    </a:lnTo>
                    <a:lnTo>
                      <a:pt x="350989" y="13449"/>
                    </a:lnTo>
                    <a:lnTo>
                      <a:pt x="356920" y="16802"/>
                    </a:lnTo>
                    <a:lnTo>
                      <a:pt x="362000" y="19151"/>
                    </a:lnTo>
                    <a:lnTo>
                      <a:pt x="366966" y="21653"/>
                    </a:lnTo>
                    <a:lnTo>
                      <a:pt x="366115" y="23101"/>
                    </a:lnTo>
                    <a:lnTo>
                      <a:pt x="364274" y="24828"/>
                    </a:lnTo>
                    <a:lnTo>
                      <a:pt x="365429" y="29641"/>
                    </a:lnTo>
                    <a:lnTo>
                      <a:pt x="367118" y="33096"/>
                    </a:lnTo>
                    <a:lnTo>
                      <a:pt x="368541" y="36741"/>
                    </a:lnTo>
                    <a:lnTo>
                      <a:pt x="376072" y="36677"/>
                    </a:lnTo>
                    <a:lnTo>
                      <a:pt x="378498" y="38747"/>
                    </a:lnTo>
                    <a:lnTo>
                      <a:pt x="383362" y="47815"/>
                    </a:lnTo>
                    <a:lnTo>
                      <a:pt x="387299" y="48945"/>
                    </a:lnTo>
                    <a:lnTo>
                      <a:pt x="391998" y="48285"/>
                    </a:lnTo>
                    <a:lnTo>
                      <a:pt x="395554" y="46659"/>
                    </a:lnTo>
                    <a:close/>
                  </a:path>
                  <a:path w="636904" h="483870">
                    <a:moveTo>
                      <a:pt x="413131" y="151485"/>
                    </a:moveTo>
                    <a:lnTo>
                      <a:pt x="412902" y="150456"/>
                    </a:lnTo>
                    <a:lnTo>
                      <a:pt x="412978" y="148856"/>
                    </a:lnTo>
                    <a:lnTo>
                      <a:pt x="410083" y="147129"/>
                    </a:lnTo>
                    <a:lnTo>
                      <a:pt x="407543" y="146177"/>
                    </a:lnTo>
                    <a:lnTo>
                      <a:pt x="400202" y="142722"/>
                    </a:lnTo>
                    <a:lnTo>
                      <a:pt x="394944" y="140716"/>
                    </a:lnTo>
                    <a:lnTo>
                      <a:pt x="396417" y="132118"/>
                    </a:lnTo>
                    <a:lnTo>
                      <a:pt x="398767" y="134950"/>
                    </a:lnTo>
                    <a:lnTo>
                      <a:pt x="400608" y="137350"/>
                    </a:lnTo>
                    <a:lnTo>
                      <a:pt x="403440" y="140309"/>
                    </a:lnTo>
                    <a:lnTo>
                      <a:pt x="404749" y="140525"/>
                    </a:lnTo>
                    <a:lnTo>
                      <a:pt x="405803" y="140995"/>
                    </a:lnTo>
                    <a:lnTo>
                      <a:pt x="405828" y="139788"/>
                    </a:lnTo>
                    <a:lnTo>
                      <a:pt x="391083" y="125768"/>
                    </a:lnTo>
                    <a:lnTo>
                      <a:pt x="388886" y="128917"/>
                    </a:lnTo>
                    <a:lnTo>
                      <a:pt x="391871" y="137287"/>
                    </a:lnTo>
                    <a:lnTo>
                      <a:pt x="393547" y="141922"/>
                    </a:lnTo>
                    <a:lnTo>
                      <a:pt x="396316" y="145453"/>
                    </a:lnTo>
                    <a:lnTo>
                      <a:pt x="398437" y="146494"/>
                    </a:lnTo>
                    <a:lnTo>
                      <a:pt x="400786" y="148259"/>
                    </a:lnTo>
                    <a:lnTo>
                      <a:pt x="391083" y="151320"/>
                    </a:lnTo>
                    <a:lnTo>
                      <a:pt x="390918" y="151561"/>
                    </a:lnTo>
                    <a:lnTo>
                      <a:pt x="394271" y="157518"/>
                    </a:lnTo>
                    <a:lnTo>
                      <a:pt x="396430" y="156387"/>
                    </a:lnTo>
                    <a:lnTo>
                      <a:pt x="398970" y="155663"/>
                    </a:lnTo>
                    <a:lnTo>
                      <a:pt x="406501" y="148526"/>
                    </a:lnTo>
                    <a:lnTo>
                      <a:pt x="411086" y="152336"/>
                    </a:lnTo>
                    <a:lnTo>
                      <a:pt x="412280" y="151663"/>
                    </a:lnTo>
                    <a:lnTo>
                      <a:pt x="413131" y="151485"/>
                    </a:lnTo>
                    <a:close/>
                  </a:path>
                  <a:path w="636904" h="483870">
                    <a:moveTo>
                      <a:pt x="414807" y="405866"/>
                    </a:moveTo>
                    <a:lnTo>
                      <a:pt x="413423" y="406463"/>
                    </a:lnTo>
                    <a:lnTo>
                      <a:pt x="411734" y="406717"/>
                    </a:lnTo>
                    <a:lnTo>
                      <a:pt x="408000" y="410476"/>
                    </a:lnTo>
                    <a:lnTo>
                      <a:pt x="405561" y="413537"/>
                    </a:lnTo>
                    <a:lnTo>
                      <a:pt x="401599" y="418122"/>
                    </a:lnTo>
                    <a:lnTo>
                      <a:pt x="401523" y="406958"/>
                    </a:lnTo>
                    <a:lnTo>
                      <a:pt x="397421" y="402069"/>
                    </a:lnTo>
                    <a:lnTo>
                      <a:pt x="388683" y="402463"/>
                    </a:lnTo>
                    <a:lnTo>
                      <a:pt x="388620" y="408343"/>
                    </a:lnTo>
                    <a:lnTo>
                      <a:pt x="392328" y="414058"/>
                    </a:lnTo>
                    <a:lnTo>
                      <a:pt x="398005" y="415721"/>
                    </a:lnTo>
                    <a:lnTo>
                      <a:pt x="396811" y="417474"/>
                    </a:lnTo>
                    <a:lnTo>
                      <a:pt x="395617" y="418642"/>
                    </a:lnTo>
                    <a:lnTo>
                      <a:pt x="395084" y="420814"/>
                    </a:lnTo>
                    <a:lnTo>
                      <a:pt x="396278" y="421982"/>
                    </a:lnTo>
                    <a:lnTo>
                      <a:pt x="396849" y="422973"/>
                    </a:lnTo>
                    <a:lnTo>
                      <a:pt x="399478" y="419976"/>
                    </a:lnTo>
                    <a:lnTo>
                      <a:pt x="401789" y="422732"/>
                    </a:lnTo>
                    <a:lnTo>
                      <a:pt x="405688" y="423494"/>
                    </a:lnTo>
                    <a:lnTo>
                      <a:pt x="408063" y="422694"/>
                    </a:lnTo>
                    <a:lnTo>
                      <a:pt x="410857" y="417957"/>
                    </a:lnTo>
                    <a:lnTo>
                      <a:pt x="414680" y="408851"/>
                    </a:lnTo>
                    <a:lnTo>
                      <a:pt x="414591" y="407276"/>
                    </a:lnTo>
                    <a:lnTo>
                      <a:pt x="414807" y="405866"/>
                    </a:lnTo>
                    <a:close/>
                  </a:path>
                  <a:path w="636904" h="483870">
                    <a:moveTo>
                      <a:pt x="416636" y="230416"/>
                    </a:moveTo>
                    <a:lnTo>
                      <a:pt x="415429" y="223926"/>
                    </a:lnTo>
                    <a:lnTo>
                      <a:pt x="408063" y="218567"/>
                    </a:lnTo>
                    <a:lnTo>
                      <a:pt x="399453" y="216687"/>
                    </a:lnTo>
                    <a:lnTo>
                      <a:pt x="397179" y="214604"/>
                    </a:lnTo>
                    <a:lnTo>
                      <a:pt x="395198" y="210261"/>
                    </a:lnTo>
                    <a:lnTo>
                      <a:pt x="395465" y="207213"/>
                    </a:lnTo>
                    <a:lnTo>
                      <a:pt x="394373" y="198247"/>
                    </a:lnTo>
                    <a:lnTo>
                      <a:pt x="389991" y="204482"/>
                    </a:lnTo>
                    <a:lnTo>
                      <a:pt x="387692" y="201777"/>
                    </a:lnTo>
                    <a:lnTo>
                      <a:pt x="387172" y="201498"/>
                    </a:lnTo>
                    <a:lnTo>
                      <a:pt x="386461" y="200952"/>
                    </a:lnTo>
                    <a:lnTo>
                      <a:pt x="386905" y="199859"/>
                    </a:lnTo>
                    <a:lnTo>
                      <a:pt x="387705" y="198780"/>
                    </a:lnTo>
                    <a:lnTo>
                      <a:pt x="387654" y="196215"/>
                    </a:lnTo>
                    <a:lnTo>
                      <a:pt x="387007" y="194729"/>
                    </a:lnTo>
                    <a:lnTo>
                      <a:pt x="386626" y="193230"/>
                    </a:lnTo>
                    <a:lnTo>
                      <a:pt x="384797" y="194030"/>
                    </a:lnTo>
                    <a:lnTo>
                      <a:pt x="381355" y="194983"/>
                    </a:lnTo>
                    <a:lnTo>
                      <a:pt x="381711" y="199097"/>
                    </a:lnTo>
                    <a:lnTo>
                      <a:pt x="382854" y="202539"/>
                    </a:lnTo>
                    <a:lnTo>
                      <a:pt x="383692" y="205981"/>
                    </a:lnTo>
                    <a:lnTo>
                      <a:pt x="384213" y="206933"/>
                    </a:lnTo>
                    <a:lnTo>
                      <a:pt x="383209" y="208711"/>
                    </a:lnTo>
                    <a:lnTo>
                      <a:pt x="383705" y="209727"/>
                    </a:lnTo>
                    <a:lnTo>
                      <a:pt x="388162" y="215734"/>
                    </a:lnTo>
                    <a:lnTo>
                      <a:pt x="394004" y="219468"/>
                    </a:lnTo>
                    <a:lnTo>
                      <a:pt x="400583" y="222008"/>
                    </a:lnTo>
                    <a:lnTo>
                      <a:pt x="407263" y="224472"/>
                    </a:lnTo>
                    <a:lnTo>
                      <a:pt x="406120" y="227368"/>
                    </a:lnTo>
                    <a:lnTo>
                      <a:pt x="404964" y="229489"/>
                    </a:lnTo>
                    <a:lnTo>
                      <a:pt x="404063" y="233489"/>
                    </a:lnTo>
                    <a:lnTo>
                      <a:pt x="404482" y="235419"/>
                    </a:lnTo>
                    <a:lnTo>
                      <a:pt x="404533" y="237286"/>
                    </a:lnTo>
                    <a:lnTo>
                      <a:pt x="406120" y="235889"/>
                    </a:lnTo>
                    <a:lnTo>
                      <a:pt x="407593" y="234353"/>
                    </a:lnTo>
                    <a:lnTo>
                      <a:pt x="410324" y="232422"/>
                    </a:lnTo>
                    <a:lnTo>
                      <a:pt x="411695" y="231876"/>
                    </a:lnTo>
                    <a:lnTo>
                      <a:pt x="413981" y="231902"/>
                    </a:lnTo>
                    <a:lnTo>
                      <a:pt x="415023" y="232829"/>
                    </a:lnTo>
                    <a:lnTo>
                      <a:pt x="416064" y="233349"/>
                    </a:lnTo>
                    <a:lnTo>
                      <a:pt x="416191" y="231927"/>
                    </a:lnTo>
                    <a:lnTo>
                      <a:pt x="416636" y="230416"/>
                    </a:lnTo>
                    <a:close/>
                  </a:path>
                  <a:path w="636904" h="483870">
                    <a:moveTo>
                      <a:pt x="421081" y="242036"/>
                    </a:moveTo>
                    <a:lnTo>
                      <a:pt x="418744" y="241058"/>
                    </a:lnTo>
                    <a:lnTo>
                      <a:pt x="415124" y="238582"/>
                    </a:lnTo>
                    <a:lnTo>
                      <a:pt x="410083" y="243370"/>
                    </a:lnTo>
                    <a:lnTo>
                      <a:pt x="405777" y="242443"/>
                    </a:lnTo>
                    <a:lnTo>
                      <a:pt x="397179" y="240779"/>
                    </a:lnTo>
                    <a:lnTo>
                      <a:pt x="395998" y="244081"/>
                    </a:lnTo>
                    <a:lnTo>
                      <a:pt x="396278" y="248107"/>
                    </a:lnTo>
                    <a:lnTo>
                      <a:pt x="399161" y="248742"/>
                    </a:lnTo>
                    <a:lnTo>
                      <a:pt x="400812" y="249516"/>
                    </a:lnTo>
                    <a:lnTo>
                      <a:pt x="400405" y="250913"/>
                    </a:lnTo>
                    <a:lnTo>
                      <a:pt x="399402" y="252996"/>
                    </a:lnTo>
                    <a:lnTo>
                      <a:pt x="399338" y="256781"/>
                    </a:lnTo>
                    <a:lnTo>
                      <a:pt x="400469" y="258508"/>
                    </a:lnTo>
                    <a:lnTo>
                      <a:pt x="401091" y="260210"/>
                    </a:lnTo>
                    <a:lnTo>
                      <a:pt x="401828" y="258699"/>
                    </a:lnTo>
                    <a:lnTo>
                      <a:pt x="402399" y="257060"/>
                    </a:lnTo>
                    <a:lnTo>
                      <a:pt x="405079" y="253098"/>
                    </a:lnTo>
                    <a:lnTo>
                      <a:pt x="406654" y="250075"/>
                    </a:lnTo>
                    <a:lnTo>
                      <a:pt x="410260" y="247573"/>
                    </a:lnTo>
                    <a:lnTo>
                      <a:pt x="413092" y="249313"/>
                    </a:lnTo>
                    <a:lnTo>
                      <a:pt x="416255" y="250177"/>
                    </a:lnTo>
                    <a:lnTo>
                      <a:pt x="416775" y="249516"/>
                    </a:lnTo>
                    <a:lnTo>
                      <a:pt x="417855" y="248399"/>
                    </a:lnTo>
                    <a:lnTo>
                      <a:pt x="419595" y="245491"/>
                    </a:lnTo>
                    <a:lnTo>
                      <a:pt x="420281" y="243725"/>
                    </a:lnTo>
                    <a:lnTo>
                      <a:pt x="421081" y="242036"/>
                    </a:lnTo>
                    <a:close/>
                  </a:path>
                  <a:path w="636904" h="483870">
                    <a:moveTo>
                      <a:pt x="445033" y="281089"/>
                    </a:moveTo>
                    <a:lnTo>
                      <a:pt x="435648" y="278472"/>
                    </a:lnTo>
                    <a:lnTo>
                      <a:pt x="434619" y="268935"/>
                    </a:lnTo>
                    <a:lnTo>
                      <a:pt x="426859" y="272059"/>
                    </a:lnTo>
                    <a:lnTo>
                      <a:pt x="425894" y="263410"/>
                    </a:lnTo>
                    <a:lnTo>
                      <a:pt x="425932" y="262140"/>
                    </a:lnTo>
                    <a:lnTo>
                      <a:pt x="424853" y="261340"/>
                    </a:lnTo>
                    <a:lnTo>
                      <a:pt x="423608" y="261493"/>
                    </a:lnTo>
                    <a:lnTo>
                      <a:pt x="419811" y="263613"/>
                    </a:lnTo>
                    <a:lnTo>
                      <a:pt x="417779" y="266217"/>
                    </a:lnTo>
                    <a:lnTo>
                      <a:pt x="416750" y="268198"/>
                    </a:lnTo>
                    <a:lnTo>
                      <a:pt x="417220" y="270687"/>
                    </a:lnTo>
                    <a:lnTo>
                      <a:pt x="419417" y="271348"/>
                    </a:lnTo>
                    <a:lnTo>
                      <a:pt x="420547" y="272097"/>
                    </a:lnTo>
                    <a:lnTo>
                      <a:pt x="419252" y="276123"/>
                    </a:lnTo>
                    <a:lnTo>
                      <a:pt x="425996" y="276123"/>
                    </a:lnTo>
                    <a:lnTo>
                      <a:pt x="425919" y="289267"/>
                    </a:lnTo>
                    <a:lnTo>
                      <a:pt x="429971" y="286029"/>
                    </a:lnTo>
                    <a:lnTo>
                      <a:pt x="444855" y="283972"/>
                    </a:lnTo>
                    <a:lnTo>
                      <a:pt x="445033" y="281089"/>
                    </a:lnTo>
                    <a:close/>
                  </a:path>
                  <a:path w="636904" h="483870">
                    <a:moveTo>
                      <a:pt x="467563" y="173913"/>
                    </a:moveTo>
                    <a:lnTo>
                      <a:pt x="462699" y="169506"/>
                    </a:lnTo>
                    <a:lnTo>
                      <a:pt x="462699" y="157568"/>
                    </a:lnTo>
                    <a:lnTo>
                      <a:pt x="456260" y="159156"/>
                    </a:lnTo>
                    <a:lnTo>
                      <a:pt x="457873" y="157695"/>
                    </a:lnTo>
                    <a:lnTo>
                      <a:pt x="454952" y="155575"/>
                    </a:lnTo>
                    <a:lnTo>
                      <a:pt x="452069" y="153339"/>
                    </a:lnTo>
                    <a:lnTo>
                      <a:pt x="449033" y="151396"/>
                    </a:lnTo>
                    <a:lnTo>
                      <a:pt x="448335" y="150939"/>
                    </a:lnTo>
                    <a:lnTo>
                      <a:pt x="446925" y="151295"/>
                    </a:lnTo>
                    <a:lnTo>
                      <a:pt x="445744" y="151866"/>
                    </a:lnTo>
                    <a:lnTo>
                      <a:pt x="445770" y="153758"/>
                    </a:lnTo>
                    <a:lnTo>
                      <a:pt x="449567" y="158584"/>
                    </a:lnTo>
                    <a:lnTo>
                      <a:pt x="453047" y="162699"/>
                    </a:lnTo>
                    <a:lnTo>
                      <a:pt x="456463" y="166865"/>
                    </a:lnTo>
                    <a:lnTo>
                      <a:pt x="457720" y="166230"/>
                    </a:lnTo>
                    <a:lnTo>
                      <a:pt x="457911" y="166687"/>
                    </a:lnTo>
                    <a:lnTo>
                      <a:pt x="455472" y="172694"/>
                    </a:lnTo>
                    <a:lnTo>
                      <a:pt x="460209" y="173342"/>
                    </a:lnTo>
                    <a:lnTo>
                      <a:pt x="464248" y="175387"/>
                    </a:lnTo>
                    <a:lnTo>
                      <a:pt x="466077" y="174282"/>
                    </a:lnTo>
                    <a:lnTo>
                      <a:pt x="467563" y="173913"/>
                    </a:lnTo>
                    <a:close/>
                  </a:path>
                  <a:path w="636904" h="483870">
                    <a:moveTo>
                      <a:pt x="469633" y="379628"/>
                    </a:moveTo>
                    <a:lnTo>
                      <a:pt x="469239" y="378447"/>
                    </a:lnTo>
                    <a:lnTo>
                      <a:pt x="469214" y="376745"/>
                    </a:lnTo>
                    <a:lnTo>
                      <a:pt x="465353" y="374053"/>
                    </a:lnTo>
                    <a:lnTo>
                      <a:pt x="462064" y="372287"/>
                    </a:lnTo>
                    <a:lnTo>
                      <a:pt x="458787" y="370344"/>
                    </a:lnTo>
                    <a:lnTo>
                      <a:pt x="460895" y="366547"/>
                    </a:lnTo>
                    <a:lnTo>
                      <a:pt x="459092" y="363829"/>
                    </a:lnTo>
                    <a:lnTo>
                      <a:pt x="455422" y="361975"/>
                    </a:lnTo>
                    <a:lnTo>
                      <a:pt x="453174" y="364439"/>
                    </a:lnTo>
                    <a:lnTo>
                      <a:pt x="451485" y="367157"/>
                    </a:lnTo>
                    <a:lnTo>
                      <a:pt x="445897" y="370649"/>
                    </a:lnTo>
                    <a:lnTo>
                      <a:pt x="446417" y="371805"/>
                    </a:lnTo>
                    <a:lnTo>
                      <a:pt x="450748" y="375348"/>
                    </a:lnTo>
                    <a:lnTo>
                      <a:pt x="452272" y="377367"/>
                    </a:lnTo>
                    <a:lnTo>
                      <a:pt x="455460" y="380352"/>
                    </a:lnTo>
                    <a:lnTo>
                      <a:pt x="457022" y="381482"/>
                    </a:lnTo>
                    <a:lnTo>
                      <a:pt x="458546" y="382701"/>
                    </a:lnTo>
                    <a:lnTo>
                      <a:pt x="459270" y="375666"/>
                    </a:lnTo>
                    <a:lnTo>
                      <a:pt x="461619" y="377101"/>
                    </a:lnTo>
                    <a:lnTo>
                      <a:pt x="463778" y="378637"/>
                    </a:lnTo>
                    <a:lnTo>
                      <a:pt x="467080" y="380174"/>
                    </a:lnTo>
                    <a:lnTo>
                      <a:pt x="468439" y="379691"/>
                    </a:lnTo>
                    <a:lnTo>
                      <a:pt x="469633" y="379628"/>
                    </a:lnTo>
                    <a:close/>
                  </a:path>
                  <a:path w="636904" h="483870">
                    <a:moveTo>
                      <a:pt x="475145" y="54330"/>
                    </a:moveTo>
                    <a:lnTo>
                      <a:pt x="472757" y="53352"/>
                    </a:lnTo>
                    <a:lnTo>
                      <a:pt x="469214" y="50939"/>
                    </a:lnTo>
                    <a:lnTo>
                      <a:pt x="464070" y="55803"/>
                    </a:lnTo>
                    <a:lnTo>
                      <a:pt x="457441" y="57886"/>
                    </a:lnTo>
                    <a:lnTo>
                      <a:pt x="456158" y="69977"/>
                    </a:lnTo>
                    <a:lnTo>
                      <a:pt x="453199" y="71551"/>
                    </a:lnTo>
                    <a:lnTo>
                      <a:pt x="448792" y="72224"/>
                    </a:lnTo>
                    <a:lnTo>
                      <a:pt x="449084" y="70878"/>
                    </a:lnTo>
                    <a:lnTo>
                      <a:pt x="449300" y="70167"/>
                    </a:lnTo>
                    <a:lnTo>
                      <a:pt x="449554" y="68084"/>
                    </a:lnTo>
                    <a:lnTo>
                      <a:pt x="449719" y="65900"/>
                    </a:lnTo>
                    <a:lnTo>
                      <a:pt x="449808" y="65087"/>
                    </a:lnTo>
                    <a:lnTo>
                      <a:pt x="447471" y="65570"/>
                    </a:lnTo>
                    <a:lnTo>
                      <a:pt x="445579" y="65900"/>
                    </a:lnTo>
                    <a:lnTo>
                      <a:pt x="444830" y="65862"/>
                    </a:lnTo>
                    <a:lnTo>
                      <a:pt x="443141" y="66268"/>
                    </a:lnTo>
                    <a:lnTo>
                      <a:pt x="442150" y="66611"/>
                    </a:lnTo>
                    <a:lnTo>
                      <a:pt x="441159" y="66916"/>
                    </a:lnTo>
                    <a:lnTo>
                      <a:pt x="441667" y="68084"/>
                    </a:lnTo>
                    <a:lnTo>
                      <a:pt x="442099" y="69303"/>
                    </a:lnTo>
                    <a:lnTo>
                      <a:pt x="444207" y="73367"/>
                    </a:lnTo>
                    <a:lnTo>
                      <a:pt x="446481" y="77520"/>
                    </a:lnTo>
                    <a:lnTo>
                      <a:pt x="460540" y="73367"/>
                    </a:lnTo>
                    <a:lnTo>
                      <a:pt x="459562" y="75780"/>
                    </a:lnTo>
                    <a:lnTo>
                      <a:pt x="457822" y="77127"/>
                    </a:lnTo>
                    <a:lnTo>
                      <a:pt x="452539" y="80708"/>
                    </a:lnTo>
                    <a:lnTo>
                      <a:pt x="452539" y="82473"/>
                    </a:lnTo>
                    <a:lnTo>
                      <a:pt x="456704" y="83642"/>
                    </a:lnTo>
                    <a:lnTo>
                      <a:pt x="456907" y="83502"/>
                    </a:lnTo>
                    <a:lnTo>
                      <a:pt x="459219" y="81356"/>
                    </a:lnTo>
                    <a:lnTo>
                      <a:pt x="461657" y="79349"/>
                    </a:lnTo>
                    <a:lnTo>
                      <a:pt x="467347" y="73367"/>
                    </a:lnTo>
                    <a:lnTo>
                      <a:pt x="465886" y="72224"/>
                    </a:lnTo>
                    <a:lnTo>
                      <a:pt x="463562" y="70675"/>
                    </a:lnTo>
                    <a:lnTo>
                      <a:pt x="461810" y="65900"/>
                    </a:lnTo>
                    <a:lnTo>
                      <a:pt x="461810" y="63652"/>
                    </a:lnTo>
                    <a:lnTo>
                      <a:pt x="462419" y="61137"/>
                    </a:lnTo>
                    <a:lnTo>
                      <a:pt x="464947" y="60134"/>
                    </a:lnTo>
                    <a:lnTo>
                      <a:pt x="472084" y="65252"/>
                    </a:lnTo>
                    <a:lnTo>
                      <a:pt x="472922" y="60134"/>
                    </a:lnTo>
                    <a:lnTo>
                      <a:pt x="473011" y="59664"/>
                    </a:lnTo>
                    <a:lnTo>
                      <a:pt x="475145" y="54330"/>
                    </a:lnTo>
                    <a:close/>
                  </a:path>
                  <a:path w="636904" h="483870">
                    <a:moveTo>
                      <a:pt x="482447" y="409244"/>
                    </a:moveTo>
                    <a:lnTo>
                      <a:pt x="466661" y="420090"/>
                    </a:lnTo>
                    <a:lnTo>
                      <a:pt x="464959" y="423252"/>
                    </a:lnTo>
                    <a:lnTo>
                      <a:pt x="456628" y="427037"/>
                    </a:lnTo>
                    <a:lnTo>
                      <a:pt x="454926" y="434060"/>
                    </a:lnTo>
                    <a:lnTo>
                      <a:pt x="458812" y="438162"/>
                    </a:lnTo>
                    <a:lnTo>
                      <a:pt x="460298" y="440270"/>
                    </a:lnTo>
                    <a:lnTo>
                      <a:pt x="461924" y="442201"/>
                    </a:lnTo>
                    <a:lnTo>
                      <a:pt x="469900" y="438543"/>
                    </a:lnTo>
                    <a:lnTo>
                      <a:pt x="469341" y="437603"/>
                    </a:lnTo>
                    <a:lnTo>
                      <a:pt x="468210" y="436930"/>
                    </a:lnTo>
                    <a:lnTo>
                      <a:pt x="461175" y="434581"/>
                    </a:lnTo>
                    <a:lnTo>
                      <a:pt x="461111" y="432511"/>
                    </a:lnTo>
                    <a:lnTo>
                      <a:pt x="465137" y="428307"/>
                    </a:lnTo>
                    <a:lnTo>
                      <a:pt x="469379" y="423773"/>
                    </a:lnTo>
                    <a:lnTo>
                      <a:pt x="482447" y="409244"/>
                    </a:lnTo>
                    <a:close/>
                  </a:path>
                  <a:path w="636904" h="483870">
                    <a:moveTo>
                      <a:pt x="490664" y="197485"/>
                    </a:moveTo>
                    <a:lnTo>
                      <a:pt x="488823" y="196913"/>
                    </a:lnTo>
                    <a:lnTo>
                      <a:pt x="486524" y="195529"/>
                    </a:lnTo>
                    <a:lnTo>
                      <a:pt x="483438" y="195935"/>
                    </a:lnTo>
                    <a:lnTo>
                      <a:pt x="482777" y="199199"/>
                    </a:lnTo>
                    <a:lnTo>
                      <a:pt x="481037" y="203581"/>
                    </a:lnTo>
                    <a:lnTo>
                      <a:pt x="479234" y="208521"/>
                    </a:lnTo>
                    <a:lnTo>
                      <a:pt x="474154" y="206438"/>
                    </a:lnTo>
                    <a:lnTo>
                      <a:pt x="474827" y="208267"/>
                    </a:lnTo>
                    <a:lnTo>
                      <a:pt x="472313" y="210451"/>
                    </a:lnTo>
                    <a:lnTo>
                      <a:pt x="469557" y="212382"/>
                    </a:lnTo>
                    <a:lnTo>
                      <a:pt x="465797" y="216750"/>
                    </a:lnTo>
                    <a:lnTo>
                      <a:pt x="463931" y="221691"/>
                    </a:lnTo>
                    <a:lnTo>
                      <a:pt x="463804" y="222046"/>
                    </a:lnTo>
                    <a:lnTo>
                      <a:pt x="465556" y="223672"/>
                    </a:lnTo>
                    <a:lnTo>
                      <a:pt x="470014" y="224726"/>
                    </a:lnTo>
                    <a:lnTo>
                      <a:pt x="473506" y="225158"/>
                    </a:lnTo>
                    <a:lnTo>
                      <a:pt x="476250" y="225615"/>
                    </a:lnTo>
                    <a:lnTo>
                      <a:pt x="490664" y="197485"/>
                    </a:lnTo>
                    <a:close/>
                  </a:path>
                  <a:path w="636904" h="483870">
                    <a:moveTo>
                      <a:pt x="493039" y="356120"/>
                    </a:moveTo>
                    <a:lnTo>
                      <a:pt x="489356" y="352031"/>
                    </a:lnTo>
                    <a:lnTo>
                      <a:pt x="485952" y="349046"/>
                    </a:lnTo>
                    <a:lnTo>
                      <a:pt x="483044" y="346303"/>
                    </a:lnTo>
                    <a:lnTo>
                      <a:pt x="484632" y="340931"/>
                    </a:lnTo>
                    <a:lnTo>
                      <a:pt x="483768" y="340715"/>
                    </a:lnTo>
                    <a:lnTo>
                      <a:pt x="482498" y="340017"/>
                    </a:lnTo>
                    <a:lnTo>
                      <a:pt x="480504" y="341845"/>
                    </a:lnTo>
                    <a:lnTo>
                      <a:pt x="477596" y="345681"/>
                    </a:lnTo>
                    <a:lnTo>
                      <a:pt x="477964" y="346532"/>
                    </a:lnTo>
                    <a:lnTo>
                      <a:pt x="485051" y="366979"/>
                    </a:lnTo>
                    <a:lnTo>
                      <a:pt x="487743" y="364248"/>
                    </a:lnTo>
                    <a:lnTo>
                      <a:pt x="490181" y="362140"/>
                    </a:lnTo>
                    <a:lnTo>
                      <a:pt x="492137" y="359613"/>
                    </a:lnTo>
                    <a:lnTo>
                      <a:pt x="492848" y="358686"/>
                    </a:lnTo>
                    <a:lnTo>
                      <a:pt x="493039" y="356120"/>
                    </a:lnTo>
                    <a:close/>
                  </a:path>
                  <a:path w="636904" h="483870">
                    <a:moveTo>
                      <a:pt x="501103" y="125107"/>
                    </a:moveTo>
                    <a:lnTo>
                      <a:pt x="498881" y="123482"/>
                    </a:lnTo>
                    <a:lnTo>
                      <a:pt x="494449" y="123596"/>
                    </a:lnTo>
                    <a:lnTo>
                      <a:pt x="491185" y="124345"/>
                    </a:lnTo>
                    <a:lnTo>
                      <a:pt x="487908" y="124866"/>
                    </a:lnTo>
                    <a:lnTo>
                      <a:pt x="487133" y="126834"/>
                    </a:lnTo>
                    <a:lnTo>
                      <a:pt x="486892" y="129527"/>
                    </a:lnTo>
                    <a:lnTo>
                      <a:pt x="479755" y="135407"/>
                    </a:lnTo>
                    <a:lnTo>
                      <a:pt x="478104" y="144564"/>
                    </a:lnTo>
                    <a:lnTo>
                      <a:pt x="469595" y="146469"/>
                    </a:lnTo>
                    <a:lnTo>
                      <a:pt x="467893" y="146850"/>
                    </a:lnTo>
                    <a:lnTo>
                      <a:pt x="466432" y="150291"/>
                    </a:lnTo>
                    <a:lnTo>
                      <a:pt x="465366" y="153454"/>
                    </a:lnTo>
                    <a:lnTo>
                      <a:pt x="467321" y="155155"/>
                    </a:lnTo>
                    <a:lnTo>
                      <a:pt x="468274" y="156464"/>
                    </a:lnTo>
                    <a:lnTo>
                      <a:pt x="468414" y="156324"/>
                    </a:lnTo>
                    <a:lnTo>
                      <a:pt x="469823" y="154127"/>
                    </a:lnTo>
                    <a:lnTo>
                      <a:pt x="470776" y="151218"/>
                    </a:lnTo>
                    <a:lnTo>
                      <a:pt x="476999" y="146913"/>
                    </a:lnTo>
                    <a:lnTo>
                      <a:pt x="481799" y="144818"/>
                    </a:lnTo>
                    <a:lnTo>
                      <a:pt x="487006" y="141820"/>
                    </a:lnTo>
                    <a:lnTo>
                      <a:pt x="487718" y="140639"/>
                    </a:lnTo>
                    <a:lnTo>
                      <a:pt x="487743" y="134594"/>
                    </a:lnTo>
                    <a:lnTo>
                      <a:pt x="490893" y="132549"/>
                    </a:lnTo>
                    <a:lnTo>
                      <a:pt x="494157" y="131508"/>
                    </a:lnTo>
                    <a:lnTo>
                      <a:pt x="499364" y="134620"/>
                    </a:lnTo>
                    <a:lnTo>
                      <a:pt x="499503" y="134480"/>
                    </a:lnTo>
                    <a:lnTo>
                      <a:pt x="500087" y="131622"/>
                    </a:lnTo>
                    <a:lnTo>
                      <a:pt x="500951" y="128765"/>
                    </a:lnTo>
                    <a:lnTo>
                      <a:pt x="501103" y="125107"/>
                    </a:lnTo>
                    <a:close/>
                  </a:path>
                  <a:path w="636904" h="483870">
                    <a:moveTo>
                      <a:pt x="506641" y="92519"/>
                    </a:moveTo>
                    <a:lnTo>
                      <a:pt x="504482" y="82588"/>
                    </a:lnTo>
                    <a:lnTo>
                      <a:pt x="497014" y="77927"/>
                    </a:lnTo>
                    <a:lnTo>
                      <a:pt x="488226" y="78714"/>
                    </a:lnTo>
                    <a:lnTo>
                      <a:pt x="491083" y="88531"/>
                    </a:lnTo>
                    <a:lnTo>
                      <a:pt x="489407" y="88671"/>
                    </a:lnTo>
                    <a:lnTo>
                      <a:pt x="488975" y="88353"/>
                    </a:lnTo>
                    <a:lnTo>
                      <a:pt x="484911" y="84074"/>
                    </a:lnTo>
                    <a:lnTo>
                      <a:pt x="480237" y="89179"/>
                    </a:lnTo>
                    <a:lnTo>
                      <a:pt x="481736" y="90373"/>
                    </a:lnTo>
                    <a:lnTo>
                      <a:pt x="483120" y="91821"/>
                    </a:lnTo>
                    <a:lnTo>
                      <a:pt x="486473" y="93726"/>
                    </a:lnTo>
                    <a:lnTo>
                      <a:pt x="488416" y="94246"/>
                    </a:lnTo>
                    <a:lnTo>
                      <a:pt x="490474" y="95034"/>
                    </a:lnTo>
                    <a:lnTo>
                      <a:pt x="488111" y="101777"/>
                    </a:lnTo>
                    <a:lnTo>
                      <a:pt x="486625" y="105714"/>
                    </a:lnTo>
                    <a:lnTo>
                      <a:pt x="488708" y="104368"/>
                    </a:lnTo>
                    <a:lnTo>
                      <a:pt x="495617" y="88976"/>
                    </a:lnTo>
                    <a:lnTo>
                      <a:pt x="496189" y="84886"/>
                    </a:lnTo>
                    <a:lnTo>
                      <a:pt x="497852" y="84645"/>
                    </a:lnTo>
                    <a:lnTo>
                      <a:pt x="500037" y="98044"/>
                    </a:lnTo>
                    <a:lnTo>
                      <a:pt x="502564" y="95250"/>
                    </a:lnTo>
                    <a:lnTo>
                      <a:pt x="506641" y="92519"/>
                    </a:lnTo>
                    <a:close/>
                  </a:path>
                  <a:path w="636904" h="483870">
                    <a:moveTo>
                      <a:pt x="513448" y="410819"/>
                    </a:moveTo>
                    <a:lnTo>
                      <a:pt x="512152" y="409346"/>
                    </a:lnTo>
                    <a:lnTo>
                      <a:pt x="511581" y="408051"/>
                    </a:lnTo>
                    <a:lnTo>
                      <a:pt x="508965" y="410806"/>
                    </a:lnTo>
                    <a:lnTo>
                      <a:pt x="507542" y="408178"/>
                    </a:lnTo>
                    <a:lnTo>
                      <a:pt x="504583" y="406095"/>
                    </a:lnTo>
                    <a:lnTo>
                      <a:pt x="502881" y="406412"/>
                    </a:lnTo>
                    <a:lnTo>
                      <a:pt x="501484" y="406273"/>
                    </a:lnTo>
                    <a:lnTo>
                      <a:pt x="501751" y="407657"/>
                    </a:lnTo>
                    <a:lnTo>
                      <a:pt x="501815" y="409155"/>
                    </a:lnTo>
                    <a:lnTo>
                      <a:pt x="502831" y="411441"/>
                    </a:lnTo>
                    <a:lnTo>
                      <a:pt x="504253" y="412038"/>
                    </a:lnTo>
                    <a:lnTo>
                      <a:pt x="505155" y="414680"/>
                    </a:lnTo>
                    <a:lnTo>
                      <a:pt x="505155" y="416483"/>
                    </a:lnTo>
                    <a:lnTo>
                      <a:pt x="505396" y="418211"/>
                    </a:lnTo>
                    <a:lnTo>
                      <a:pt x="503770" y="418553"/>
                    </a:lnTo>
                    <a:lnTo>
                      <a:pt x="503161" y="418122"/>
                    </a:lnTo>
                    <a:lnTo>
                      <a:pt x="502615" y="417550"/>
                    </a:lnTo>
                    <a:lnTo>
                      <a:pt x="500697" y="416712"/>
                    </a:lnTo>
                    <a:lnTo>
                      <a:pt x="499389" y="416318"/>
                    </a:lnTo>
                    <a:lnTo>
                      <a:pt x="498106" y="415848"/>
                    </a:lnTo>
                    <a:lnTo>
                      <a:pt x="498348" y="417220"/>
                    </a:lnTo>
                    <a:lnTo>
                      <a:pt x="498754" y="418592"/>
                    </a:lnTo>
                    <a:lnTo>
                      <a:pt x="498932" y="423049"/>
                    </a:lnTo>
                    <a:lnTo>
                      <a:pt x="498894" y="424561"/>
                    </a:lnTo>
                    <a:lnTo>
                      <a:pt x="503059" y="422300"/>
                    </a:lnTo>
                    <a:lnTo>
                      <a:pt x="507187" y="419912"/>
                    </a:lnTo>
                    <a:lnTo>
                      <a:pt x="511263" y="417385"/>
                    </a:lnTo>
                    <a:lnTo>
                      <a:pt x="511886" y="415544"/>
                    </a:lnTo>
                    <a:lnTo>
                      <a:pt x="512686" y="413753"/>
                    </a:lnTo>
                    <a:lnTo>
                      <a:pt x="513448" y="410819"/>
                    </a:lnTo>
                    <a:close/>
                  </a:path>
                  <a:path w="636904" h="483870">
                    <a:moveTo>
                      <a:pt x="516496" y="220027"/>
                    </a:moveTo>
                    <a:lnTo>
                      <a:pt x="514223" y="217741"/>
                    </a:lnTo>
                    <a:lnTo>
                      <a:pt x="512216" y="215328"/>
                    </a:lnTo>
                    <a:lnTo>
                      <a:pt x="510692" y="215684"/>
                    </a:lnTo>
                    <a:lnTo>
                      <a:pt x="509625" y="215595"/>
                    </a:lnTo>
                    <a:lnTo>
                      <a:pt x="510235" y="217424"/>
                    </a:lnTo>
                    <a:lnTo>
                      <a:pt x="510882" y="219227"/>
                    </a:lnTo>
                    <a:lnTo>
                      <a:pt x="511581" y="221602"/>
                    </a:lnTo>
                    <a:lnTo>
                      <a:pt x="511441" y="222211"/>
                    </a:lnTo>
                    <a:lnTo>
                      <a:pt x="511441" y="222808"/>
                    </a:lnTo>
                    <a:lnTo>
                      <a:pt x="506145" y="222034"/>
                    </a:lnTo>
                    <a:lnTo>
                      <a:pt x="506412" y="221907"/>
                    </a:lnTo>
                    <a:lnTo>
                      <a:pt x="503758" y="215442"/>
                    </a:lnTo>
                    <a:lnTo>
                      <a:pt x="501484" y="214274"/>
                    </a:lnTo>
                    <a:lnTo>
                      <a:pt x="499922" y="212788"/>
                    </a:lnTo>
                    <a:lnTo>
                      <a:pt x="499440" y="214757"/>
                    </a:lnTo>
                    <a:lnTo>
                      <a:pt x="497992" y="217284"/>
                    </a:lnTo>
                    <a:lnTo>
                      <a:pt x="500557" y="222364"/>
                    </a:lnTo>
                    <a:lnTo>
                      <a:pt x="499821" y="224853"/>
                    </a:lnTo>
                    <a:lnTo>
                      <a:pt x="496354" y="228231"/>
                    </a:lnTo>
                    <a:lnTo>
                      <a:pt x="496658" y="230098"/>
                    </a:lnTo>
                    <a:lnTo>
                      <a:pt x="496493" y="231432"/>
                    </a:lnTo>
                    <a:lnTo>
                      <a:pt x="500583" y="231673"/>
                    </a:lnTo>
                    <a:lnTo>
                      <a:pt x="508381" y="226123"/>
                    </a:lnTo>
                    <a:lnTo>
                      <a:pt x="508381" y="228879"/>
                    </a:lnTo>
                    <a:lnTo>
                      <a:pt x="508342" y="229628"/>
                    </a:lnTo>
                    <a:lnTo>
                      <a:pt x="508508" y="231800"/>
                    </a:lnTo>
                    <a:lnTo>
                      <a:pt x="508825" y="234632"/>
                    </a:lnTo>
                    <a:lnTo>
                      <a:pt x="510247" y="233883"/>
                    </a:lnTo>
                    <a:lnTo>
                      <a:pt x="512381" y="233502"/>
                    </a:lnTo>
                    <a:lnTo>
                      <a:pt x="514515" y="229031"/>
                    </a:lnTo>
                    <a:lnTo>
                      <a:pt x="516039" y="225488"/>
                    </a:lnTo>
                    <a:lnTo>
                      <a:pt x="516496" y="220027"/>
                    </a:lnTo>
                    <a:close/>
                  </a:path>
                  <a:path w="636904" h="483870">
                    <a:moveTo>
                      <a:pt x="523748" y="109093"/>
                    </a:moveTo>
                    <a:lnTo>
                      <a:pt x="522566" y="105321"/>
                    </a:lnTo>
                    <a:lnTo>
                      <a:pt x="521436" y="100774"/>
                    </a:lnTo>
                    <a:lnTo>
                      <a:pt x="520103" y="99618"/>
                    </a:lnTo>
                    <a:lnTo>
                      <a:pt x="519201" y="98323"/>
                    </a:lnTo>
                    <a:lnTo>
                      <a:pt x="517690" y="94284"/>
                    </a:lnTo>
                    <a:lnTo>
                      <a:pt x="516166" y="94564"/>
                    </a:lnTo>
                    <a:lnTo>
                      <a:pt x="514489" y="94488"/>
                    </a:lnTo>
                    <a:lnTo>
                      <a:pt x="513207" y="95211"/>
                    </a:lnTo>
                    <a:lnTo>
                      <a:pt x="510679" y="96659"/>
                    </a:lnTo>
                    <a:lnTo>
                      <a:pt x="508368" y="98564"/>
                    </a:lnTo>
                    <a:lnTo>
                      <a:pt x="505955" y="100291"/>
                    </a:lnTo>
                    <a:lnTo>
                      <a:pt x="502894" y="106514"/>
                    </a:lnTo>
                    <a:lnTo>
                      <a:pt x="503834" y="107848"/>
                    </a:lnTo>
                    <a:lnTo>
                      <a:pt x="509879" y="106591"/>
                    </a:lnTo>
                    <a:lnTo>
                      <a:pt x="511073" y="110845"/>
                    </a:lnTo>
                    <a:lnTo>
                      <a:pt x="515810" y="109118"/>
                    </a:lnTo>
                    <a:lnTo>
                      <a:pt x="517042" y="108216"/>
                    </a:lnTo>
                    <a:lnTo>
                      <a:pt x="523748" y="109093"/>
                    </a:lnTo>
                    <a:close/>
                  </a:path>
                  <a:path w="636904" h="483870">
                    <a:moveTo>
                      <a:pt x="538048" y="155930"/>
                    </a:moveTo>
                    <a:lnTo>
                      <a:pt x="536714" y="151066"/>
                    </a:lnTo>
                    <a:lnTo>
                      <a:pt x="535787" y="146596"/>
                    </a:lnTo>
                    <a:lnTo>
                      <a:pt x="533742" y="144132"/>
                    </a:lnTo>
                    <a:lnTo>
                      <a:pt x="530453" y="140169"/>
                    </a:lnTo>
                    <a:lnTo>
                      <a:pt x="529666" y="139407"/>
                    </a:lnTo>
                    <a:lnTo>
                      <a:pt x="527672" y="137477"/>
                    </a:lnTo>
                    <a:lnTo>
                      <a:pt x="528789" y="131470"/>
                    </a:lnTo>
                    <a:lnTo>
                      <a:pt x="526122" y="130048"/>
                    </a:lnTo>
                    <a:lnTo>
                      <a:pt x="524764" y="128892"/>
                    </a:lnTo>
                    <a:lnTo>
                      <a:pt x="524243" y="130263"/>
                    </a:lnTo>
                    <a:lnTo>
                      <a:pt x="523405" y="131584"/>
                    </a:lnTo>
                    <a:lnTo>
                      <a:pt x="523176" y="134099"/>
                    </a:lnTo>
                    <a:lnTo>
                      <a:pt x="523151" y="137477"/>
                    </a:lnTo>
                    <a:lnTo>
                      <a:pt x="523214" y="139407"/>
                    </a:lnTo>
                    <a:lnTo>
                      <a:pt x="520471" y="137642"/>
                    </a:lnTo>
                    <a:lnTo>
                      <a:pt x="517461" y="134099"/>
                    </a:lnTo>
                    <a:lnTo>
                      <a:pt x="510908" y="134416"/>
                    </a:lnTo>
                    <a:lnTo>
                      <a:pt x="506412" y="138163"/>
                    </a:lnTo>
                    <a:lnTo>
                      <a:pt x="507568" y="145046"/>
                    </a:lnTo>
                    <a:lnTo>
                      <a:pt x="512470" y="146939"/>
                    </a:lnTo>
                    <a:lnTo>
                      <a:pt x="515962" y="149682"/>
                    </a:lnTo>
                    <a:lnTo>
                      <a:pt x="515886" y="153200"/>
                    </a:lnTo>
                    <a:lnTo>
                      <a:pt x="515581" y="158153"/>
                    </a:lnTo>
                    <a:lnTo>
                      <a:pt x="521246" y="160108"/>
                    </a:lnTo>
                    <a:lnTo>
                      <a:pt x="521385" y="159956"/>
                    </a:lnTo>
                    <a:lnTo>
                      <a:pt x="521576" y="159397"/>
                    </a:lnTo>
                    <a:lnTo>
                      <a:pt x="522008" y="158788"/>
                    </a:lnTo>
                    <a:lnTo>
                      <a:pt x="520547" y="148920"/>
                    </a:lnTo>
                    <a:lnTo>
                      <a:pt x="529475" y="144132"/>
                    </a:lnTo>
                    <a:lnTo>
                      <a:pt x="530313" y="148132"/>
                    </a:lnTo>
                    <a:lnTo>
                      <a:pt x="530885" y="151942"/>
                    </a:lnTo>
                    <a:lnTo>
                      <a:pt x="532409" y="156870"/>
                    </a:lnTo>
                    <a:lnTo>
                      <a:pt x="534136" y="157683"/>
                    </a:lnTo>
                    <a:lnTo>
                      <a:pt x="535254" y="158724"/>
                    </a:lnTo>
                    <a:lnTo>
                      <a:pt x="536155" y="157467"/>
                    </a:lnTo>
                    <a:lnTo>
                      <a:pt x="538048" y="155930"/>
                    </a:lnTo>
                    <a:close/>
                  </a:path>
                  <a:path w="636904" h="483870">
                    <a:moveTo>
                      <a:pt x="562889" y="265544"/>
                    </a:moveTo>
                    <a:lnTo>
                      <a:pt x="562686" y="264261"/>
                    </a:lnTo>
                    <a:lnTo>
                      <a:pt x="562864" y="262661"/>
                    </a:lnTo>
                    <a:lnTo>
                      <a:pt x="561251" y="260527"/>
                    </a:lnTo>
                    <a:lnTo>
                      <a:pt x="559396" y="258762"/>
                    </a:lnTo>
                    <a:lnTo>
                      <a:pt x="554672" y="260146"/>
                    </a:lnTo>
                    <a:lnTo>
                      <a:pt x="551103" y="261975"/>
                    </a:lnTo>
                    <a:lnTo>
                      <a:pt x="547827" y="263372"/>
                    </a:lnTo>
                    <a:lnTo>
                      <a:pt x="547065" y="261137"/>
                    </a:lnTo>
                    <a:lnTo>
                      <a:pt x="546735" y="258076"/>
                    </a:lnTo>
                    <a:lnTo>
                      <a:pt x="538314" y="256413"/>
                    </a:lnTo>
                    <a:lnTo>
                      <a:pt x="530529" y="255079"/>
                    </a:lnTo>
                    <a:lnTo>
                      <a:pt x="522312" y="261162"/>
                    </a:lnTo>
                    <a:lnTo>
                      <a:pt x="522097" y="263791"/>
                    </a:lnTo>
                    <a:lnTo>
                      <a:pt x="521360" y="265671"/>
                    </a:lnTo>
                    <a:lnTo>
                      <a:pt x="522566" y="266700"/>
                    </a:lnTo>
                    <a:lnTo>
                      <a:pt x="525983" y="264896"/>
                    </a:lnTo>
                    <a:lnTo>
                      <a:pt x="529336" y="263004"/>
                    </a:lnTo>
                    <a:lnTo>
                      <a:pt x="531698" y="267944"/>
                    </a:lnTo>
                    <a:lnTo>
                      <a:pt x="531964" y="268528"/>
                    </a:lnTo>
                    <a:lnTo>
                      <a:pt x="533692" y="268351"/>
                    </a:lnTo>
                    <a:lnTo>
                      <a:pt x="534733" y="268528"/>
                    </a:lnTo>
                    <a:lnTo>
                      <a:pt x="534822" y="267296"/>
                    </a:lnTo>
                    <a:lnTo>
                      <a:pt x="535228" y="265950"/>
                    </a:lnTo>
                    <a:lnTo>
                      <a:pt x="534606" y="263880"/>
                    </a:lnTo>
                    <a:lnTo>
                      <a:pt x="533527" y="263169"/>
                    </a:lnTo>
                    <a:lnTo>
                      <a:pt x="532777" y="262343"/>
                    </a:lnTo>
                    <a:lnTo>
                      <a:pt x="535838" y="261988"/>
                    </a:lnTo>
                    <a:lnTo>
                      <a:pt x="540131" y="261988"/>
                    </a:lnTo>
                    <a:lnTo>
                      <a:pt x="543001" y="269494"/>
                    </a:lnTo>
                    <a:lnTo>
                      <a:pt x="547954" y="268452"/>
                    </a:lnTo>
                    <a:lnTo>
                      <a:pt x="551649" y="269240"/>
                    </a:lnTo>
                    <a:lnTo>
                      <a:pt x="554012" y="267284"/>
                    </a:lnTo>
                    <a:lnTo>
                      <a:pt x="556475" y="265925"/>
                    </a:lnTo>
                    <a:lnTo>
                      <a:pt x="560197" y="264693"/>
                    </a:lnTo>
                    <a:lnTo>
                      <a:pt x="561619" y="265353"/>
                    </a:lnTo>
                    <a:lnTo>
                      <a:pt x="562889" y="265544"/>
                    </a:lnTo>
                    <a:close/>
                  </a:path>
                  <a:path w="636904" h="483870">
                    <a:moveTo>
                      <a:pt x="569607" y="233972"/>
                    </a:moveTo>
                    <a:lnTo>
                      <a:pt x="566508" y="230339"/>
                    </a:lnTo>
                    <a:lnTo>
                      <a:pt x="564438" y="226136"/>
                    </a:lnTo>
                    <a:lnTo>
                      <a:pt x="562965" y="225717"/>
                    </a:lnTo>
                    <a:lnTo>
                      <a:pt x="561936" y="225056"/>
                    </a:lnTo>
                    <a:lnTo>
                      <a:pt x="561733" y="233756"/>
                    </a:lnTo>
                    <a:lnTo>
                      <a:pt x="561911" y="236016"/>
                    </a:lnTo>
                    <a:lnTo>
                      <a:pt x="559943" y="234619"/>
                    </a:lnTo>
                    <a:lnTo>
                      <a:pt x="558736" y="233413"/>
                    </a:lnTo>
                    <a:lnTo>
                      <a:pt x="556056" y="232410"/>
                    </a:lnTo>
                    <a:lnTo>
                      <a:pt x="553516" y="232270"/>
                    </a:lnTo>
                    <a:lnTo>
                      <a:pt x="551446" y="237629"/>
                    </a:lnTo>
                    <a:lnTo>
                      <a:pt x="547497" y="237629"/>
                    </a:lnTo>
                    <a:lnTo>
                      <a:pt x="539242" y="239229"/>
                    </a:lnTo>
                    <a:lnTo>
                      <a:pt x="538619" y="242150"/>
                    </a:lnTo>
                    <a:lnTo>
                      <a:pt x="541299" y="245910"/>
                    </a:lnTo>
                    <a:lnTo>
                      <a:pt x="556475" y="238353"/>
                    </a:lnTo>
                    <a:lnTo>
                      <a:pt x="558838" y="242392"/>
                    </a:lnTo>
                    <a:lnTo>
                      <a:pt x="562406" y="239471"/>
                    </a:lnTo>
                    <a:lnTo>
                      <a:pt x="569607" y="233972"/>
                    </a:lnTo>
                    <a:close/>
                  </a:path>
                  <a:path w="636904" h="483870">
                    <a:moveTo>
                      <a:pt x="608863" y="294779"/>
                    </a:moveTo>
                    <a:lnTo>
                      <a:pt x="608469" y="293433"/>
                    </a:lnTo>
                    <a:lnTo>
                      <a:pt x="607936" y="292125"/>
                    </a:lnTo>
                    <a:lnTo>
                      <a:pt x="607250" y="288544"/>
                    </a:lnTo>
                    <a:lnTo>
                      <a:pt x="606996" y="286283"/>
                    </a:lnTo>
                    <a:lnTo>
                      <a:pt x="606666" y="284060"/>
                    </a:lnTo>
                    <a:lnTo>
                      <a:pt x="606386" y="283705"/>
                    </a:lnTo>
                    <a:lnTo>
                      <a:pt x="605028" y="283845"/>
                    </a:lnTo>
                    <a:lnTo>
                      <a:pt x="602526" y="283870"/>
                    </a:lnTo>
                    <a:lnTo>
                      <a:pt x="602119" y="287896"/>
                    </a:lnTo>
                    <a:lnTo>
                      <a:pt x="599503" y="288328"/>
                    </a:lnTo>
                    <a:lnTo>
                      <a:pt x="596900" y="289712"/>
                    </a:lnTo>
                    <a:lnTo>
                      <a:pt x="593344" y="291604"/>
                    </a:lnTo>
                    <a:lnTo>
                      <a:pt x="589470" y="295630"/>
                    </a:lnTo>
                    <a:lnTo>
                      <a:pt x="593686" y="301980"/>
                    </a:lnTo>
                    <a:lnTo>
                      <a:pt x="599084" y="301485"/>
                    </a:lnTo>
                    <a:lnTo>
                      <a:pt x="603694" y="302044"/>
                    </a:lnTo>
                    <a:lnTo>
                      <a:pt x="604748" y="300951"/>
                    </a:lnTo>
                    <a:lnTo>
                      <a:pt x="605802" y="300393"/>
                    </a:lnTo>
                    <a:lnTo>
                      <a:pt x="601319" y="294767"/>
                    </a:lnTo>
                    <a:lnTo>
                      <a:pt x="603072" y="294462"/>
                    </a:lnTo>
                    <a:lnTo>
                      <a:pt x="604050" y="294144"/>
                    </a:lnTo>
                    <a:lnTo>
                      <a:pt x="606298" y="294220"/>
                    </a:lnTo>
                    <a:lnTo>
                      <a:pt x="607580" y="294563"/>
                    </a:lnTo>
                    <a:lnTo>
                      <a:pt x="608863" y="294779"/>
                    </a:lnTo>
                    <a:close/>
                  </a:path>
                  <a:path w="636904" h="483870">
                    <a:moveTo>
                      <a:pt x="625221" y="171869"/>
                    </a:moveTo>
                    <a:lnTo>
                      <a:pt x="623989" y="170421"/>
                    </a:lnTo>
                    <a:lnTo>
                      <a:pt x="622960" y="168668"/>
                    </a:lnTo>
                    <a:lnTo>
                      <a:pt x="619785" y="166395"/>
                    </a:lnTo>
                    <a:lnTo>
                      <a:pt x="617689" y="165785"/>
                    </a:lnTo>
                    <a:lnTo>
                      <a:pt x="615746" y="164922"/>
                    </a:lnTo>
                    <a:lnTo>
                      <a:pt x="614222" y="163499"/>
                    </a:lnTo>
                    <a:lnTo>
                      <a:pt x="612787" y="162013"/>
                    </a:lnTo>
                    <a:lnTo>
                      <a:pt x="609879" y="159753"/>
                    </a:lnTo>
                    <a:lnTo>
                      <a:pt x="608393" y="159029"/>
                    </a:lnTo>
                    <a:lnTo>
                      <a:pt x="606983" y="158165"/>
                    </a:lnTo>
                    <a:lnTo>
                      <a:pt x="606679" y="161239"/>
                    </a:lnTo>
                    <a:lnTo>
                      <a:pt x="606539" y="163537"/>
                    </a:lnTo>
                    <a:lnTo>
                      <a:pt x="606933" y="164731"/>
                    </a:lnTo>
                    <a:lnTo>
                      <a:pt x="602907" y="168059"/>
                    </a:lnTo>
                    <a:lnTo>
                      <a:pt x="605561" y="170573"/>
                    </a:lnTo>
                    <a:lnTo>
                      <a:pt x="607999" y="175399"/>
                    </a:lnTo>
                    <a:lnTo>
                      <a:pt x="608622" y="177673"/>
                    </a:lnTo>
                    <a:lnTo>
                      <a:pt x="609714" y="180594"/>
                    </a:lnTo>
                    <a:lnTo>
                      <a:pt x="607796" y="179933"/>
                    </a:lnTo>
                    <a:lnTo>
                      <a:pt x="606755" y="179298"/>
                    </a:lnTo>
                    <a:lnTo>
                      <a:pt x="604215" y="179311"/>
                    </a:lnTo>
                    <a:lnTo>
                      <a:pt x="602716" y="179781"/>
                    </a:lnTo>
                    <a:lnTo>
                      <a:pt x="601218" y="180047"/>
                    </a:lnTo>
                    <a:lnTo>
                      <a:pt x="602221" y="181267"/>
                    </a:lnTo>
                    <a:lnTo>
                      <a:pt x="602996" y="182918"/>
                    </a:lnTo>
                    <a:lnTo>
                      <a:pt x="606679" y="184873"/>
                    </a:lnTo>
                    <a:lnTo>
                      <a:pt x="609371" y="185610"/>
                    </a:lnTo>
                    <a:lnTo>
                      <a:pt x="612000" y="186601"/>
                    </a:lnTo>
                    <a:lnTo>
                      <a:pt x="618121" y="171869"/>
                    </a:lnTo>
                    <a:lnTo>
                      <a:pt x="625221" y="171869"/>
                    </a:lnTo>
                    <a:close/>
                  </a:path>
                  <a:path w="636904" h="483870">
                    <a:moveTo>
                      <a:pt x="636676" y="139966"/>
                    </a:moveTo>
                    <a:lnTo>
                      <a:pt x="635647" y="136169"/>
                    </a:lnTo>
                    <a:lnTo>
                      <a:pt x="634466" y="132372"/>
                    </a:lnTo>
                    <a:lnTo>
                      <a:pt x="633183" y="128600"/>
                    </a:lnTo>
                    <a:lnTo>
                      <a:pt x="632777" y="129527"/>
                    </a:lnTo>
                    <a:lnTo>
                      <a:pt x="633349" y="131165"/>
                    </a:lnTo>
                    <a:lnTo>
                      <a:pt x="624243" y="131927"/>
                    </a:lnTo>
                    <a:lnTo>
                      <a:pt x="622173" y="132181"/>
                    </a:lnTo>
                    <a:lnTo>
                      <a:pt x="622503" y="133400"/>
                    </a:lnTo>
                    <a:lnTo>
                      <a:pt x="622490" y="135267"/>
                    </a:lnTo>
                    <a:lnTo>
                      <a:pt x="625335" y="136944"/>
                    </a:lnTo>
                    <a:lnTo>
                      <a:pt x="627710" y="137782"/>
                    </a:lnTo>
                    <a:lnTo>
                      <a:pt x="631444" y="138734"/>
                    </a:lnTo>
                    <a:lnTo>
                      <a:pt x="633730" y="137668"/>
                    </a:lnTo>
                    <a:lnTo>
                      <a:pt x="635203" y="139331"/>
                    </a:lnTo>
                    <a:lnTo>
                      <a:pt x="635965" y="139788"/>
                    </a:lnTo>
                    <a:lnTo>
                      <a:pt x="636676" y="139966"/>
                    </a:lnTo>
                    <a:close/>
                  </a:path>
                </a:pathLst>
              </a:custGeom>
              <a:solidFill>
                <a:srgbClr val="988D7D"/>
              </a:solidFill>
            </p:spPr>
            <p:txBody>
              <a:bodyPr wrap="square" lIns="0" tIns="0" rIns="0" bIns="0" rtlCol="0"/>
              <a:lstStyle/>
              <a:p>
                <a:endParaRPr/>
              </a:p>
            </p:txBody>
          </p:sp>
          <p:sp>
            <p:nvSpPr>
              <p:cNvPr id="175" name="object 246">
                <a:extLst>
                  <a:ext uri="{FF2B5EF4-FFF2-40B4-BE49-F238E27FC236}">
                    <a16:creationId xmlns:a16="http://schemas.microsoft.com/office/drawing/2014/main" id="{BC714466-83E4-7A55-B657-26D4C4740BD4}"/>
                  </a:ext>
                </a:extLst>
              </p:cNvPr>
              <p:cNvSpPr/>
              <p:nvPr/>
            </p:nvSpPr>
            <p:spPr>
              <a:xfrm>
                <a:off x="4333151" y="6347955"/>
                <a:ext cx="619125" cy="474980"/>
              </a:xfrm>
              <a:custGeom>
                <a:avLst/>
                <a:gdLst/>
                <a:ahLst/>
                <a:cxnLst/>
                <a:rect l="l" t="t" r="r" b="b"/>
                <a:pathLst>
                  <a:path w="619125" h="474979">
                    <a:moveTo>
                      <a:pt x="18122" y="234238"/>
                    </a:moveTo>
                    <a:lnTo>
                      <a:pt x="12928" y="229336"/>
                    </a:lnTo>
                    <a:lnTo>
                      <a:pt x="13817" y="227393"/>
                    </a:lnTo>
                    <a:lnTo>
                      <a:pt x="14617" y="225767"/>
                    </a:lnTo>
                    <a:lnTo>
                      <a:pt x="15290" y="223951"/>
                    </a:lnTo>
                    <a:lnTo>
                      <a:pt x="14084" y="222973"/>
                    </a:lnTo>
                    <a:lnTo>
                      <a:pt x="10261" y="222961"/>
                    </a:lnTo>
                    <a:lnTo>
                      <a:pt x="7023" y="222859"/>
                    </a:lnTo>
                    <a:lnTo>
                      <a:pt x="2489" y="223570"/>
                    </a:lnTo>
                    <a:lnTo>
                      <a:pt x="1282" y="225132"/>
                    </a:lnTo>
                    <a:lnTo>
                      <a:pt x="0" y="226098"/>
                    </a:lnTo>
                    <a:lnTo>
                      <a:pt x="1155" y="227634"/>
                    </a:lnTo>
                    <a:lnTo>
                      <a:pt x="2082" y="229476"/>
                    </a:lnTo>
                    <a:lnTo>
                      <a:pt x="4254" y="231114"/>
                    </a:lnTo>
                    <a:lnTo>
                      <a:pt x="5892" y="230289"/>
                    </a:lnTo>
                    <a:lnTo>
                      <a:pt x="6604" y="230174"/>
                    </a:lnTo>
                    <a:lnTo>
                      <a:pt x="7937" y="232689"/>
                    </a:lnTo>
                    <a:lnTo>
                      <a:pt x="8686" y="235978"/>
                    </a:lnTo>
                    <a:lnTo>
                      <a:pt x="12141" y="236855"/>
                    </a:lnTo>
                    <a:lnTo>
                      <a:pt x="14681" y="235267"/>
                    </a:lnTo>
                    <a:lnTo>
                      <a:pt x="18122" y="234238"/>
                    </a:lnTo>
                    <a:close/>
                  </a:path>
                  <a:path w="619125" h="474979">
                    <a:moveTo>
                      <a:pt x="22009" y="116357"/>
                    </a:moveTo>
                    <a:lnTo>
                      <a:pt x="21259" y="112407"/>
                    </a:lnTo>
                    <a:lnTo>
                      <a:pt x="18122" y="111480"/>
                    </a:lnTo>
                    <a:lnTo>
                      <a:pt x="14795" y="109347"/>
                    </a:lnTo>
                    <a:lnTo>
                      <a:pt x="13398" y="105333"/>
                    </a:lnTo>
                    <a:lnTo>
                      <a:pt x="9918" y="103797"/>
                    </a:lnTo>
                    <a:lnTo>
                      <a:pt x="1143" y="107911"/>
                    </a:lnTo>
                    <a:lnTo>
                      <a:pt x="1866" y="110286"/>
                    </a:lnTo>
                    <a:lnTo>
                      <a:pt x="3886" y="113093"/>
                    </a:lnTo>
                    <a:lnTo>
                      <a:pt x="9829" y="109943"/>
                    </a:lnTo>
                    <a:lnTo>
                      <a:pt x="11366" y="113944"/>
                    </a:lnTo>
                    <a:lnTo>
                      <a:pt x="12611" y="117652"/>
                    </a:lnTo>
                    <a:lnTo>
                      <a:pt x="15621" y="124307"/>
                    </a:lnTo>
                    <a:lnTo>
                      <a:pt x="18034" y="124904"/>
                    </a:lnTo>
                    <a:lnTo>
                      <a:pt x="21018" y="119456"/>
                    </a:lnTo>
                    <a:lnTo>
                      <a:pt x="22009" y="116357"/>
                    </a:lnTo>
                    <a:close/>
                  </a:path>
                  <a:path w="619125" h="474979">
                    <a:moveTo>
                      <a:pt x="24015" y="214287"/>
                    </a:moveTo>
                    <a:lnTo>
                      <a:pt x="22250" y="211315"/>
                    </a:lnTo>
                    <a:lnTo>
                      <a:pt x="20675" y="208191"/>
                    </a:lnTo>
                    <a:lnTo>
                      <a:pt x="15557" y="201091"/>
                    </a:lnTo>
                    <a:lnTo>
                      <a:pt x="11531" y="202615"/>
                    </a:lnTo>
                    <a:lnTo>
                      <a:pt x="5943" y="205244"/>
                    </a:lnTo>
                    <a:lnTo>
                      <a:pt x="2781" y="207594"/>
                    </a:lnTo>
                    <a:lnTo>
                      <a:pt x="3911" y="212115"/>
                    </a:lnTo>
                    <a:lnTo>
                      <a:pt x="6604" y="211353"/>
                    </a:lnTo>
                    <a:lnTo>
                      <a:pt x="15824" y="207759"/>
                    </a:lnTo>
                    <a:lnTo>
                      <a:pt x="17678" y="209219"/>
                    </a:lnTo>
                    <a:lnTo>
                      <a:pt x="18491" y="217424"/>
                    </a:lnTo>
                    <a:lnTo>
                      <a:pt x="18351" y="218363"/>
                    </a:lnTo>
                    <a:lnTo>
                      <a:pt x="18707" y="218986"/>
                    </a:lnTo>
                    <a:lnTo>
                      <a:pt x="19138" y="219735"/>
                    </a:lnTo>
                    <a:lnTo>
                      <a:pt x="20053" y="220700"/>
                    </a:lnTo>
                    <a:lnTo>
                      <a:pt x="21336" y="220586"/>
                    </a:lnTo>
                    <a:lnTo>
                      <a:pt x="22263" y="219557"/>
                    </a:lnTo>
                    <a:lnTo>
                      <a:pt x="22796" y="217652"/>
                    </a:lnTo>
                    <a:lnTo>
                      <a:pt x="22555" y="216382"/>
                    </a:lnTo>
                    <a:lnTo>
                      <a:pt x="22555" y="215188"/>
                    </a:lnTo>
                    <a:lnTo>
                      <a:pt x="24015" y="214287"/>
                    </a:lnTo>
                    <a:close/>
                  </a:path>
                  <a:path w="619125" h="474979">
                    <a:moveTo>
                      <a:pt x="34429" y="337985"/>
                    </a:moveTo>
                    <a:lnTo>
                      <a:pt x="28994" y="336423"/>
                    </a:lnTo>
                    <a:lnTo>
                      <a:pt x="30086" y="337947"/>
                    </a:lnTo>
                    <a:lnTo>
                      <a:pt x="31115" y="339496"/>
                    </a:lnTo>
                    <a:lnTo>
                      <a:pt x="32219" y="340995"/>
                    </a:lnTo>
                    <a:lnTo>
                      <a:pt x="33020" y="340118"/>
                    </a:lnTo>
                    <a:lnTo>
                      <a:pt x="33756" y="339128"/>
                    </a:lnTo>
                    <a:lnTo>
                      <a:pt x="34429" y="337985"/>
                    </a:lnTo>
                    <a:close/>
                  </a:path>
                  <a:path w="619125" h="474979">
                    <a:moveTo>
                      <a:pt x="51193" y="206375"/>
                    </a:moveTo>
                    <a:lnTo>
                      <a:pt x="44348" y="205917"/>
                    </a:lnTo>
                    <a:lnTo>
                      <a:pt x="44577" y="199047"/>
                    </a:lnTo>
                    <a:lnTo>
                      <a:pt x="38493" y="193624"/>
                    </a:lnTo>
                    <a:lnTo>
                      <a:pt x="31521" y="195224"/>
                    </a:lnTo>
                    <a:lnTo>
                      <a:pt x="30530" y="195910"/>
                    </a:lnTo>
                    <a:lnTo>
                      <a:pt x="30441" y="197231"/>
                    </a:lnTo>
                    <a:lnTo>
                      <a:pt x="30949" y="198805"/>
                    </a:lnTo>
                    <a:lnTo>
                      <a:pt x="35433" y="199339"/>
                    </a:lnTo>
                    <a:lnTo>
                      <a:pt x="35801" y="202590"/>
                    </a:lnTo>
                    <a:lnTo>
                      <a:pt x="38671" y="208673"/>
                    </a:lnTo>
                    <a:lnTo>
                      <a:pt x="38506" y="215214"/>
                    </a:lnTo>
                    <a:lnTo>
                      <a:pt x="44856" y="212928"/>
                    </a:lnTo>
                    <a:lnTo>
                      <a:pt x="47383" y="211543"/>
                    </a:lnTo>
                    <a:lnTo>
                      <a:pt x="51193" y="206375"/>
                    </a:lnTo>
                    <a:close/>
                  </a:path>
                  <a:path w="619125" h="474979">
                    <a:moveTo>
                      <a:pt x="55994" y="101917"/>
                    </a:moveTo>
                    <a:lnTo>
                      <a:pt x="54165" y="103035"/>
                    </a:lnTo>
                    <a:lnTo>
                      <a:pt x="52324" y="104114"/>
                    </a:lnTo>
                    <a:lnTo>
                      <a:pt x="49936" y="105714"/>
                    </a:lnTo>
                    <a:lnTo>
                      <a:pt x="49466" y="106451"/>
                    </a:lnTo>
                    <a:lnTo>
                      <a:pt x="46812" y="104775"/>
                    </a:lnTo>
                    <a:lnTo>
                      <a:pt x="44475" y="102920"/>
                    </a:lnTo>
                    <a:lnTo>
                      <a:pt x="41071" y="101549"/>
                    </a:lnTo>
                    <a:lnTo>
                      <a:pt x="39471" y="103517"/>
                    </a:lnTo>
                    <a:lnTo>
                      <a:pt x="38265" y="104444"/>
                    </a:lnTo>
                    <a:lnTo>
                      <a:pt x="39116" y="105232"/>
                    </a:lnTo>
                    <a:lnTo>
                      <a:pt x="51320" y="113626"/>
                    </a:lnTo>
                    <a:lnTo>
                      <a:pt x="54089" y="115303"/>
                    </a:lnTo>
                    <a:lnTo>
                      <a:pt x="54813" y="108254"/>
                    </a:lnTo>
                    <a:lnTo>
                      <a:pt x="54800" y="107835"/>
                    </a:lnTo>
                    <a:lnTo>
                      <a:pt x="55994" y="101917"/>
                    </a:lnTo>
                    <a:close/>
                  </a:path>
                  <a:path w="619125" h="474979">
                    <a:moveTo>
                      <a:pt x="66294" y="165976"/>
                    </a:moveTo>
                    <a:lnTo>
                      <a:pt x="64820" y="153593"/>
                    </a:lnTo>
                    <a:lnTo>
                      <a:pt x="63436" y="153822"/>
                    </a:lnTo>
                    <a:lnTo>
                      <a:pt x="62026" y="153924"/>
                    </a:lnTo>
                    <a:lnTo>
                      <a:pt x="58801" y="154774"/>
                    </a:lnTo>
                    <a:lnTo>
                      <a:pt x="56972" y="155460"/>
                    </a:lnTo>
                    <a:lnTo>
                      <a:pt x="55143" y="156057"/>
                    </a:lnTo>
                    <a:lnTo>
                      <a:pt x="55054" y="154495"/>
                    </a:lnTo>
                    <a:lnTo>
                      <a:pt x="56045" y="153200"/>
                    </a:lnTo>
                    <a:lnTo>
                      <a:pt x="57111" y="151955"/>
                    </a:lnTo>
                    <a:lnTo>
                      <a:pt x="58026" y="150418"/>
                    </a:lnTo>
                    <a:lnTo>
                      <a:pt x="56502" y="148691"/>
                    </a:lnTo>
                    <a:lnTo>
                      <a:pt x="54521" y="149428"/>
                    </a:lnTo>
                    <a:lnTo>
                      <a:pt x="52946" y="150291"/>
                    </a:lnTo>
                    <a:lnTo>
                      <a:pt x="50482" y="152361"/>
                    </a:lnTo>
                    <a:lnTo>
                      <a:pt x="49580" y="153733"/>
                    </a:lnTo>
                    <a:lnTo>
                      <a:pt x="47955" y="156400"/>
                    </a:lnTo>
                    <a:lnTo>
                      <a:pt x="47396" y="157911"/>
                    </a:lnTo>
                    <a:lnTo>
                      <a:pt x="46710" y="159334"/>
                    </a:lnTo>
                    <a:lnTo>
                      <a:pt x="49745" y="159004"/>
                    </a:lnTo>
                    <a:lnTo>
                      <a:pt x="51257" y="158800"/>
                    </a:lnTo>
                    <a:lnTo>
                      <a:pt x="51968" y="158699"/>
                    </a:lnTo>
                    <a:lnTo>
                      <a:pt x="53098" y="158445"/>
                    </a:lnTo>
                    <a:lnTo>
                      <a:pt x="56057" y="160172"/>
                    </a:lnTo>
                    <a:lnTo>
                      <a:pt x="56692" y="167474"/>
                    </a:lnTo>
                    <a:lnTo>
                      <a:pt x="60998" y="162458"/>
                    </a:lnTo>
                    <a:lnTo>
                      <a:pt x="66294" y="165976"/>
                    </a:lnTo>
                    <a:close/>
                  </a:path>
                  <a:path w="619125" h="474979">
                    <a:moveTo>
                      <a:pt x="73977" y="273685"/>
                    </a:moveTo>
                    <a:lnTo>
                      <a:pt x="71983" y="273227"/>
                    </a:lnTo>
                    <a:lnTo>
                      <a:pt x="69786" y="271983"/>
                    </a:lnTo>
                    <a:lnTo>
                      <a:pt x="66040" y="273075"/>
                    </a:lnTo>
                    <a:lnTo>
                      <a:pt x="64452" y="275209"/>
                    </a:lnTo>
                    <a:lnTo>
                      <a:pt x="63627" y="275894"/>
                    </a:lnTo>
                    <a:lnTo>
                      <a:pt x="59626" y="274116"/>
                    </a:lnTo>
                    <a:lnTo>
                      <a:pt x="56807" y="272732"/>
                    </a:lnTo>
                    <a:lnTo>
                      <a:pt x="53568" y="271678"/>
                    </a:lnTo>
                    <a:lnTo>
                      <a:pt x="51650" y="274510"/>
                    </a:lnTo>
                    <a:lnTo>
                      <a:pt x="53200" y="278155"/>
                    </a:lnTo>
                    <a:lnTo>
                      <a:pt x="54851" y="280911"/>
                    </a:lnTo>
                    <a:lnTo>
                      <a:pt x="57353" y="283984"/>
                    </a:lnTo>
                    <a:lnTo>
                      <a:pt x="59651" y="283603"/>
                    </a:lnTo>
                    <a:lnTo>
                      <a:pt x="60896" y="283057"/>
                    </a:lnTo>
                    <a:lnTo>
                      <a:pt x="64350" y="281559"/>
                    </a:lnTo>
                    <a:lnTo>
                      <a:pt x="67792" y="279908"/>
                    </a:lnTo>
                    <a:lnTo>
                      <a:pt x="72326" y="277063"/>
                    </a:lnTo>
                    <a:lnTo>
                      <a:pt x="72999" y="275120"/>
                    </a:lnTo>
                    <a:lnTo>
                      <a:pt x="73977" y="273685"/>
                    </a:lnTo>
                    <a:close/>
                  </a:path>
                  <a:path w="619125" h="474979">
                    <a:moveTo>
                      <a:pt x="85432" y="51384"/>
                    </a:moveTo>
                    <a:lnTo>
                      <a:pt x="79146" y="47434"/>
                    </a:lnTo>
                    <a:lnTo>
                      <a:pt x="77127" y="45161"/>
                    </a:lnTo>
                    <a:lnTo>
                      <a:pt x="74523" y="43345"/>
                    </a:lnTo>
                    <a:lnTo>
                      <a:pt x="72263" y="45173"/>
                    </a:lnTo>
                    <a:lnTo>
                      <a:pt x="72453" y="49415"/>
                    </a:lnTo>
                    <a:lnTo>
                      <a:pt x="73126" y="52793"/>
                    </a:lnTo>
                    <a:lnTo>
                      <a:pt x="73660" y="56489"/>
                    </a:lnTo>
                    <a:lnTo>
                      <a:pt x="70599" y="60413"/>
                    </a:lnTo>
                    <a:lnTo>
                      <a:pt x="71323" y="60896"/>
                    </a:lnTo>
                    <a:lnTo>
                      <a:pt x="72364" y="62001"/>
                    </a:lnTo>
                    <a:lnTo>
                      <a:pt x="72758" y="61785"/>
                    </a:lnTo>
                    <a:lnTo>
                      <a:pt x="76657" y="59728"/>
                    </a:lnTo>
                    <a:lnTo>
                      <a:pt x="78295" y="61988"/>
                    </a:lnTo>
                    <a:lnTo>
                      <a:pt x="80060" y="65989"/>
                    </a:lnTo>
                    <a:lnTo>
                      <a:pt x="81559" y="66078"/>
                    </a:lnTo>
                    <a:lnTo>
                      <a:pt x="82511" y="66433"/>
                    </a:lnTo>
                    <a:lnTo>
                      <a:pt x="82702" y="65392"/>
                    </a:lnTo>
                    <a:lnTo>
                      <a:pt x="83096" y="64325"/>
                    </a:lnTo>
                    <a:lnTo>
                      <a:pt x="82867" y="61061"/>
                    </a:lnTo>
                    <a:lnTo>
                      <a:pt x="81864" y="58674"/>
                    </a:lnTo>
                    <a:lnTo>
                      <a:pt x="82321" y="56654"/>
                    </a:lnTo>
                    <a:lnTo>
                      <a:pt x="83019" y="53822"/>
                    </a:lnTo>
                    <a:lnTo>
                      <a:pt x="85432" y="51384"/>
                    </a:lnTo>
                    <a:close/>
                  </a:path>
                  <a:path w="619125" h="474979">
                    <a:moveTo>
                      <a:pt x="113144" y="394322"/>
                    </a:moveTo>
                    <a:lnTo>
                      <a:pt x="112522" y="392417"/>
                    </a:lnTo>
                    <a:lnTo>
                      <a:pt x="112445" y="390791"/>
                    </a:lnTo>
                    <a:lnTo>
                      <a:pt x="108000" y="394042"/>
                    </a:lnTo>
                    <a:lnTo>
                      <a:pt x="107594" y="394068"/>
                    </a:lnTo>
                    <a:lnTo>
                      <a:pt x="106819" y="394309"/>
                    </a:lnTo>
                    <a:lnTo>
                      <a:pt x="102362" y="391617"/>
                    </a:lnTo>
                    <a:lnTo>
                      <a:pt x="97510" y="388112"/>
                    </a:lnTo>
                    <a:lnTo>
                      <a:pt x="91655" y="394716"/>
                    </a:lnTo>
                    <a:lnTo>
                      <a:pt x="90144" y="396595"/>
                    </a:lnTo>
                    <a:lnTo>
                      <a:pt x="94449" y="397370"/>
                    </a:lnTo>
                    <a:lnTo>
                      <a:pt x="94183" y="403009"/>
                    </a:lnTo>
                    <a:lnTo>
                      <a:pt x="93840" y="402869"/>
                    </a:lnTo>
                    <a:lnTo>
                      <a:pt x="93256" y="402590"/>
                    </a:lnTo>
                    <a:lnTo>
                      <a:pt x="96367" y="404914"/>
                    </a:lnTo>
                    <a:lnTo>
                      <a:pt x="99491" y="407136"/>
                    </a:lnTo>
                    <a:lnTo>
                      <a:pt x="102666" y="409308"/>
                    </a:lnTo>
                    <a:lnTo>
                      <a:pt x="103124" y="408724"/>
                    </a:lnTo>
                    <a:lnTo>
                      <a:pt x="103581" y="408089"/>
                    </a:lnTo>
                    <a:lnTo>
                      <a:pt x="104025" y="407530"/>
                    </a:lnTo>
                    <a:lnTo>
                      <a:pt x="101854" y="404202"/>
                    </a:lnTo>
                    <a:lnTo>
                      <a:pt x="100152" y="401281"/>
                    </a:lnTo>
                    <a:lnTo>
                      <a:pt x="98082" y="398691"/>
                    </a:lnTo>
                    <a:lnTo>
                      <a:pt x="97383" y="397802"/>
                    </a:lnTo>
                    <a:lnTo>
                      <a:pt x="95707" y="397776"/>
                    </a:lnTo>
                    <a:lnTo>
                      <a:pt x="94475" y="397370"/>
                    </a:lnTo>
                    <a:lnTo>
                      <a:pt x="100012" y="394804"/>
                    </a:lnTo>
                    <a:lnTo>
                      <a:pt x="100965" y="399745"/>
                    </a:lnTo>
                    <a:lnTo>
                      <a:pt x="104254" y="399745"/>
                    </a:lnTo>
                    <a:lnTo>
                      <a:pt x="106680" y="400253"/>
                    </a:lnTo>
                    <a:lnTo>
                      <a:pt x="110299" y="399059"/>
                    </a:lnTo>
                    <a:lnTo>
                      <a:pt x="111810" y="397243"/>
                    </a:lnTo>
                    <a:lnTo>
                      <a:pt x="113144" y="394322"/>
                    </a:lnTo>
                    <a:close/>
                  </a:path>
                  <a:path w="619125" h="474979">
                    <a:moveTo>
                      <a:pt x="115811" y="246113"/>
                    </a:moveTo>
                    <a:lnTo>
                      <a:pt x="113868" y="243687"/>
                    </a:lnTo>
                    <a:lnTo>
                      <a:pt x="110718" y="240944"/>
                    </a:lnTo>
                    <a:lnTo>
                      <a:pt x="108432" y="240360"/>
                    </a:lnTo>
                    <a:lnTo>
                      <a:pt x="105448" y="239306"/>
                    </a:lnTo>
                    <a:lnTo>
                      <a:pt x="104343" y="239483"/>
                    </a:lnTo>
                    <a:lnTo>
                      <a:pt x="103327" y="239433"/>
                    </a:lnTo>
                    <a:lnTo>
                      <a:pt x="103403" y="240512"/>
                    </a:lnTo>
                    <a:lnTo>
                      <a:pt x="103314" y="241668"/>
                    </a:lnTo>
                    <a:lnTo>
                      <a:pt x="103949" y="243662"/>
                    </a:lnTo>
                    <a:lnTo>
                      <a:pt x="104724" y="244513"/>
                    </a:lnTo>
                    <a:lnTo>
                      <a:pt x="106375" y="247205"/>
                    </a:lnTo>
                    <a:lnTo>
                      <a:pt x="93370" y="245567"/>
                    </a:lnTo>
                    <a:lnTo>
                      <a:pt x="93230" y="245694"/>
                    </a:lnTo>
                    <a:lnTo>
                      <a:pt x="100317" y="255752"/>
                    </a:lnTo>
                    <a:lnTo>
                      <a:pt x="102933" y="253860"/>
                    </a:lnTo>
                    <a:lnTo>
                      <a:pt x="104787" y="252818"/>
                    </a:lnTo>
                    <a:lnTo>
                      <a:pt x="106286" y="251345"/>
                    </a:lnTo>
                    <a:lnTo>
                      <a:pt x="107657" y="249986"/>
                    </a:lnTo>
                    <a:lnTo>
                      <a:pt x="108623" y="248170"/>
                    </a:lnTo>
                    <a:lnTo>
                      <a:pt x="109766" y="246545"/>
                    </a:lnTo>
                    <a:lnTo>
                      <a:pt x="111163" y="247154"/>
                    </a:lnTo>
                    <a:lnTo>
                      <a:pt x="110744" y="248640"/>
                    </a:lnTo>
                    <a:lnTo>
                      <a:pt x="109982" y="250126"/>
                    </a:lnTo>
                    <a:lnTo>
                      <a:pt x="110109" y="252691"/>
                    </a:lnTo>
                    <a:lnTo>
                      <a:pt x="111239" y="253758"/>
                    </a:lnTo>
                    <a:lnTo>
                      <a:pt x="111887" y="254850"/>
                    </a:lnTo>
                    <a:lnTo>
                      <a:pt x="113207" y="252514"/>
                    </a:lnTo>
                    <a:lnTo>
                      <a:pt x="115277" y="250278"/>
                    </a:lnTo>
                    <a:lnTo>
                      <a:pt x="115811" y="246113"/>
                    </a:lnTo>
                    <a:close/>
                  </a:path>
                  <a:path w="619125" h="474979">
                    <a:moveTo>
                      <a:pt x="124612" y="317004"/>
                    </a:moveTo>
                    <a:lnTo>
                      <a:pt x="123063" y="313702"/>
                    </a:lnTo>
                    <a:lnTo>
                      <a:pt x="121843" y="311200"/>
                    </a:lnTo>
                    <a:lnTo>
                      <a:pt x="121323" y="310362"/>
                    </a:lnTo>
                    <a:lnTo>
                      <a:pt x="120853" y="309499"/>
                    </a:lnTo>
                    <a:lnTo>
                      <a:pt x="124345" y="304736"/>
                    </a:lnTo>
                    <a:lnTo>
                      <a:pt x="121640" y="302755"/>
                    </a:lnTo>
                    <a:lnTo>
                      <a:pt x="119621" y="300888"/>
                    </a:lnTo>
                    <a:lnTo>
                      <a:pt x="116027" y="299148"/>
                    </a:lnTo>
                    <a:lnTo>
                      <a:pt x="114211" y="299821"/>
                    </a:lnTo>
                    <a:lnTo>
                      <a:pt x="112661" y="299897"/>
                    </a:lnTo>
                    <a:lnTo>
                      <a:pt x="113030" y="301561"/>
                    </a:lnTo>
                    <a:lnTo>
                      <a:pt x="112915" y="304228"/>
                    </a:lnTo>
                    <a:lnTo>
                      <a:pt x="117602" y="306603"/>
                    </a:lnTo>
                    <a:lnTo>
                      <a:pt x="116230" y="309118"/>
                    </a:lnTo>
                    <a:lnTo>
                      <a:pt x="114401" y="312775"/>
                    </a:lnTo>
                    <a:lnTo>
                      <a:pt x="112776" y="313524"/>
                    </a:lnTo>
                    <a:lnTo>
                      <a:pt x="112039" y="316280"/>
                    </a:lnTo>
                    <a:lnTo>
                      <a:pt x="112458" y="318071"/>
                    </a:lnTo>
                    <a:lnTo>
                      <a:pt x="112534" y="319760"/>
                    </a:lnTo>
                    <a:lnTo>
                      <a:pt x="113855" y="319493"/>
                    </a:lnTo>
                    <a:lnTo>
                      <a:pt x="115189" y="319316"/>
                    </a:lnTo>
                    <a:lnTo>
                      <a:pt x="116484" y="318922"/>
                    </a:lnTo>
                    <a:lnTo>
                      <a:pt x="117665" y="318554"/>
                    </a:lnTo>
                    <a:lnTo>
                      <a:pt x="118757" y="317792"/>
                    </a:lnTo>
                    <a:lnTo>
                      <a:pt x="121462" y="317169"/>
                    </a:lnTo>
                    <a:lnTo>
                      <a:pt x="123050" y="317157"/>
                    </a:lnTo>
                    <a:lnTo>
                      <a:pt x="124612" y="317004"/>
                    </a:lnTo>
                    <a:close/>
                  </a:path>
                  <a:path w="619125" h="474979">
                    <a:moveTo>
                      <a:pt x="135559" y="4953"/>
                    </a:moveTo>
                    <a:lnTo>
                      <a:pt x="134962" y="5067"/>
                    </a:lnTo>
                    <a:lnTo>
                      <a:pt x="134366" y="5168"/>
                    </a:lnTo>
                    <a:lnTo>
                      <a:pt x="133769" y="5283"/>
                    </a:lnTo>
                    <a:lnTo>
                      <a:pt x="134416" y="5461"/>
                    </a:lnTo>
                    <a:lnTo>
                      <a:pt x="135470" y="5778"/>
                    </a:lnTo>
                    <a:lnTo>
                      <a:pt x="135509" y="5499"/>
                    </a:lnTo>
                    <a:lnTo>
                      <a:pt x="135521" y="5219"/>
                    </a:lnTo>
                    <a:lnTo>
                      <a:pt x="135559" y="4953"/>
                    </a:lnTo>
                    <a:close/>
                  </a:path>
                  <a:path w="619125" h="474979">
                    <a:moveTo>
                      <a:pt x="136448" y="166725"/>
                    </a:moveTo>
                    <a:lnTo>
                      <a:pt x="127838" y="165354"/>
                    </a:lnTo>
                    <a:lnTo>
                      <a:pt x="131102" y="159931"/>
                    </a:lnTo>
                    <a:lnTo>
                      <a:pt x="125158" y="156616"/>
                    </a:lnTo>
                    <a:lnTo>
                      <a:pt x="125564" y="149745"/>
                    </a:lnTo>
                    <a:lnTo>
                      <a:pt x="118262" y="152819"/>
                    </a:lnTo>
                    <a:lnTo>
                      <a:pt x="117627" y="154901"/>
                    </a:lnTo>
                    <a:lnTo>
                      <a:pt x="121983" y="161277"/>
                    </a:lnTo>
                    <a:lnTo>
                      <a:pt x="120294" y="165252"/>
                    </a:lnTo>
                    <a:lnTo>
                      <a:pt x="130632" y="173939"/>
                    </a:lnTo>
                    <a:lnTo>
                      <a:pt x="136448" y="166725"/>
                    </a:lnTo>
                    <a:close/>
                  </a:path>
                  <a:path w="619125" h="474979">
                    <a:moveTo>
                      <a:pt x="139471" y="16103"/>
                    </a:moveTo>
                    <a:lnTo>
                      <a:pt x="139001" y="14770"/>
                    </a:lnTo>
                    <a:lnTo>
                      <a:pt x="138836" y="13131"/>
                    </a:lnTo>
                    <a:lnTo>
                      <a:pt x="136740" y="10782"/>
                    </a:lnTo>
                    <a:lnTo>
                      <a:pt x="134912" y="9994"/>
                    </a:lnTo>
                    <a:lnTo>
                      <a:pt x="132740" y="8077"/>
                    </a:lnTo>
                    <a:lnTo>
                      <a:pt x="131991" y="7073"/>
                    </a:lnTo>
                    <a:lnTo>
                      <a:pt x="131038" y="5867"/>
                    </a:lnTo>
                    <a:lnTo>
                      <a:pt x="130111" y="6057"/>
                    </a:lnTo>
                    <a:lnTo>
                      <a:pt x="128282" y="6477"/>
                    </a:lnTo>
                    <a:lnTo>
                      <a:pt x="128600" y="8343"/>
                    </a:lnTo>
                    <a:lnTo>
                      <a:pt x="128955" y="10210"/>
                    </a:lnTo>
                    <a:lnTo>
                      <a:pt x="129946" y="13474"/>
                    </a:lnTo>
                    <a:lnTo>
                      <a:pt x="133273" y="14109"/>
                    </a:lnTo>
                    <a:lnTo>
                      <a:pt x="135343" y="14973"/>
                    </a:lnTo>
                    <a:lnTo>
                      <a:pt x="136652" y="15519"/>
                    </a:lnTo>
                    <a:lnTo>
                      <a:pt x="138099" y="15735"/>
                    </a:lnTo>
                    <a:lnTo>
                      <a:pt x="139471" y="16103"/>
                    </a:lnTo>
                    <a:close/>
                  </a:path>
                  <a:path w="619125" h="474979">
                    <a:moveTo>
                      <a:pt x="141160" y="414439"/>
                    </a:moveTo>
                    <a:lnTo>
                      <a:pt x="138811" y="412800"/>
                    </a:lnTo>
                    <a:lnTo>
                      <a:pt x="137579" y="411289"/>
                    </a:lnTo>
                    <a:lnTo>
                      <a:pt x="137261" y="413042"/>
                    </a:lnTo>
                    <a:lnTo>
                      <a:pt x="136893" y="414782"/>
                    </a:lnTo>
                    <a:lnTo>
                      <a:pt x="136486" y="417309"/>
                    </a:lnTo>
                    <a:lnTo>
                      <a:pt x="136461" y="418071"/>
                    </a:lnTo>
                    <a:lnTo>
                      <a:pt x="136232" y="420839"/>
                    </a:lnTo>
                    <a:lnTo>
                      <a:pt x="132765" y="418769"/>
                    </a:lnTo>
                    <a:lnTo>
                      <a:pt x="130251" y="417093"/>
                    </a:lnTo>
                    <a:lnTo>
                      <a:pt x="126593" y="415264"/>
                    </a:lnTo>
                    <a:lnTo>
                      <a:pt x="125222" y="415556"/>
                    </a:lnTo>
                    <a:lnTo>
                      <a:pt x="124028" y="415480"/>
                    </a:lnTo>
                    <a:lnTo>
                      <a:pt x="124282" y="416699"/>
                    </a:lnTo>
                    <a:lnTo>
                      <a:pt x="124358" y="417982"/>
                    </a:lnTo>
                    <a:lnTo>
                      <a:pt x="125564" y="420839"/>
                    </a:lnTo>
                    <a:lnTo>
                      <a:pt x="127317" y="424205"/>
                    </a:lnTo>
                    <a:lnTo>
                      <a:pt x="132880" y="427037"/>
                    </a:lnTo>
                    <a:lnTo>
                      <a:pt x="134772" y="426834"/>
                    </a:lnTo>
                    <a:lnTo>
                      <a:pt x="136563" y="425767"/>
                    </a:lnTo>
                    <a:lnTo>
                      <a:pt x="137998" y="424205"/>
                    </a:lnTo>
                    <a:lnTo>
                      <a:pt x="139852" y="422198"/>
                    </a:lnTo>
                    <a:lnTo>
                      <a:pt x="140766" y="418731"/>
                    </a:lnTo>
                    <a:lnTo>
                      <a:pt x="141160" y="414439"/>
                    </a:lnTo>
                    <a:close/>
                  </a:path>
                  <a:path w="619125" h="474979">
                    <a:moveTo>
                      <a:pt x="154571" y="300659"/>
                    </a:moveTo>
                    <a:lnTo>
                      <a:pt x="149085" y="302425"/>
                    </a:lnTo>
                    <a:lnTo>
                      <a:pt x="147104" y="300748"/>
                    </a:lnTo>
                    <a:lnTo>
                      <a:pt x="149872" y="294335"/>
                    </a:lnTo>
                    <a:lnTo>
                      <a:pt x="149021" y="293179"/>
                    </a:lnTo>
                    <a:lnTo>
                      <a:pt x="141084" y="294055"/>
                    </a:lnTo>
                    <a:lnTo>
                      <a:pt x="136258" y="294411"/>
                    </a:lnTo>
                    <a:lnTo>
                      <a:pt x="131127" y="294881"/>
                    </a:lnTo>
                    <a:lnTo>
                      <a:pt x="130568" y="299593"/>
                    </a:lnTo>
                    <a:lnTo>
                      <a:pt x="132473" y="302082"/>
                    </a:lnTo>
                    <a:lnTo>
                      <a:pt x="138798" y="301853"/>
                    </a:lnTo>
                    <a:lnTo>
                      <a:pt x="141033" y="301663"/>
                    </a:lnTo>
                    <a:lnTo>
                      <a:pt x="144424" y="306298"/>
                    </a:lnTo>
                    <a:lnTo>
                      <a:pt x="148310" y="305854"/>
                    </a:lnTo>
                    <a:lnTo>
                      <a:pt x="151968" y="306374"/>
                    </a:lnTo>
                    <a:lnTo>
                      <a:pt x="152095" y="306247"/>
                    </a:lnTo>
                    <a:lnTo>
                      <a:pt x="154571" y="300659"/>
                    </a:lnTo>
                    <a:close/>
                  </a:path>
                  <a:path w="619125" h="474979">
                    <a:moveTo>
                      <a:pt x="161277" y="238277"/>
                    </a:moveTo>
                    <a:lnTo>
                      <a:pt x="155752" y="239560"/>
                    </a:lnTo>
                    <a:lnTo>
                      <a:pt x="148780" y="234162"/>
                    </a:lnTo>
                    <a:lnTo>
                      <a:pt x="147739" y="240550"/>
                    </a:lnTo>
                    <a:lnTo>
                      <a:pt x="144284" y="242887"/>
                    </a:lnTo>
                    <a:lnTo>
                      <a:pt x="145186" y="244055"/>
                    </a:lnTo>
                    <a:lnTo>
                      <a:pt x="145846" y="245656"/>
                    </a:lnTo>
                    <a:lnTo>
                      <a:pt x="149402" y="247662"/>
                    </a:lnTo>
                    <a:lnTo>
                      <a:pt x="156032" y="250050"/>
                    </a:lnTo>
                    <a:lnTo>
                      <a:pt x="157556" y="250190"/>
                    </a:lnTo>
                    <a:lnTo>
                      <a:pt x="159016" y="250469"/>
                    </a:lnTo>
                    <a:lnTo>
                      <a:pt x="157899" y="246329"/>
                    </a:lnTo>
                    <a:lnTo>
                      <a:pt x="161277" y="238277"/>
                    </a:lnTo>
                    <a:close/>
                  </a:path>
                  <a:path w="619125" h="474979">
                    <a:moveTo>
                      <a:pt x="188226" y="124891"/>
                    </a:moveTo>
                    <a:lnTo>
                      <a:pt x="186232" y="127228"/>
                    </a:lnTo>
                    <a:lnTo>
                      <a:pt x="184137" y="129476"/>
                    </a:lnTo>
                    <a:lnTo>
                      <a:pt x="181749" y="132829"/>
                    </a:lnTo>
                    <a:lnTo>
                      <a:pt x="182156" y="134416"/>
                    </a:lnTo>
                    <a:lnTo>
                      <a:pt x="180949" y="137337"/>
                    </a:lnTo>
                    <a:lnTo>
                      <a:pt x="179882" y="139065"/>
                    </a:lnTo>
                    <a:lnTo>
                      <a:pt x="178943" y="140830"/>
                    </a:lnTo>
                    <a:lnTo>
                      <a:pt x="177088" y="139674"/>
                    </a:lnTo>
                    <a:lnTo>
                      <a:pt x="177939" y="138277"/>
                    </a:lnTo>
                    <a:lnTo>
                      <a:pt x="179311" y="136956"/>
                    </a:lnTo>
                    <a:lnTo>
                      <a:pt x="179717" y="133756"/>
                    </a:lnTo>
                    <a:lnTo>
                      <a:pt x="179171" y="131724"/>
                    </a:lnTo>
                    <a:lnTo>
                      <a:pt x="177914" y="129273"/>
                    </a:lnTo>
                    <a:lnTo>
                      <a:pt x="176250" y="129082"/>
                    </a:lnTo>
                    <a:lnTo>
                      <a:pt x="175133" y="128587"/>
                    </a:lnTo>
                    <a:lnTo>
                      <a:pt x="175056" y="130022"/>
                    </a:lnTo>
                    <a:lnTo>
                      <a:pt x="175082" y="131483"/>
                    </a:lnTo>
                    <a:lnTo>
                      <a:pt x="174853" y="132905"/>
                    </a:lnTo>
                    <a:lnTo>
                      <a:pt x="174701" y="133807"/>
                    </a:lnTo>
                    <a:lnTo>
                      <a:pt x="174358" y="134747"/>
                    </a:lnTo>
                    <a:lnTo>
                      <a:pt x="171221" y="139890"/>
                    </a:lnTo>
                    <a:lnTo>
                      <a:pt x="174231" y="143078"/>
                    </a:lnTo>
                    <a:lnTo>
                      <a:pt x="177520" y="145923"/>
                    </a:lnTo>
                    <a:lnTo>
                      <a:pt x="182016" y="143141"/>
                    </a:lnTo>
                    <a:lnTo>
                      <a:pt x="185559" y="138899"/>
                    </a:lnTo>
                    <a:lnTo>
                      <a:pt x="186207" y="135648"/>
                    </a:lnTo>
                    <a:lnTo>
                      <a:pt x="187642" y="130238"/>
                    </a:lnTo>
                    <a:lnTo>
                      <a:pt x="187820" y="127533"/>
                    </a:lnTo>
                    <a:lnTo>
                      <a:pt x="188226" y="124891"/>
                    </a:lnTo>
                    <a:close/>
                  </a:path>
                  <a:path w="619125" h="474979">
                    <a:moveTo>
                      <a:pt x="201879" y="103835"/>
                    </a:moveTo>
                    <a:lnTo>
                      <a:pt x="200317" y="103682"/>
                    </a:lnTo>
                    <a:lnTo>
                      <a:pt x="198716" y="103708"/>
                    </a:lnTo>
                    <a:lnTo>
                      <a:pt x="195719" y="102997"/>
                    </a:lnTo>
                    <a:lnTo>
                      <a:pt x="194310" y="101739"/>
                    </a:lnTo>
                    <a:lnTo>
                      <a:pt x="189318" y="101930"/>
                    </a:lnTo>
                    <a:lnTo>
                      <a:pt x="181787" y="103162"/>
                    </a:lnTo>
                    <a:lnTo>
                      <a:pt x="181165" y="104584"/>
                    </a:lnTo>
                    <a:lnTo>
                      <a:pt x="181356" y="105079"/>
                    </a:lnTo>
                    <a:lnTo>
                      <a:pt x="181673" y="105879"/>
                    </a:lnTo>
                    <a:lnTo>
                      <a:pt x="182562" y="106959"/>
                    </a:lnTo>
                    <a:lnTo>
                      <a:pt x="184873" y="106984"/>
                    </a:lnTo>
                    <a:lnTo>
                      <a:pt x="186524" y="106362"/>
                    </a:lnTo>
                    <a:lnTo>
                      <a:pt x="190042" y="106070"/>
                    </a:lnTo>
                    <a:lnTo>
                      <a:pt x="191909" y="106184"/>
                    </a:lnTo>
                    <a:lnTo>
                      <a:pt x="194614" y="106184"/>
                    </a:lnTo>
                    <a:lnTo>
                      <a:pt x="193255" y="108826"/>
                    </a:lnTo>
                    <a:lnTo>
                      <a:pt x="192303" y="109969"/>
                    </a:lnTo>
                    <a:lnTo>
                      <a:pt x="191884" y="112852"/>
                    </a:lnTo>
                    <a:lnTo>
                      <a:pt x="192290" y="114541"/>
                    </a:lnTo>
                    <a:lnTo>
                      <a:pt x="192430" y="116192"/>
                    </a:lnTo>
                    <a:lnTo>
                      <a:pt x="193865" y="115239"/>
                    </a:lnTo>
                    <a:lnTo>
                      <a:pt x="195491" y="114477"/>
                    </a:lnTo>
                    <a:lnTo>
                      <a:pt x="197726" y="112191"/>
                    </a:lnTo>
                    <a:lnTo>
                      <a:pt x="198323" y="110629"/>
                    </a:lnTo>
                    <a:lnTo>
                      <a:pt x="200025" y="107454"/>
                    </a:lnTo>
                    <a:lnTo>
                      <a:pt x="201879" y="103835"/>
                    </a:lnTo>
                    <a:close/>
                  </a:path>
                  <a:path w="619125" h="474979">
                    <a:moveTo>
                      <a:pt x="202349" y="227634"/>
                    </a:moveTo>
                    <a:lnTo>
                      <a:pt x="201612" y="219900"/>
                    </a:lnTo>
                    <a:lnTo>
                      <a:pt x="200685" y="215671"/>
                    </a:lnTo>
                    <a:lnTo>
                      <a:pt x="192087" y="214249"/>
                    </a:lnTo>
                    <a:lnTo>
                      <a:pt x="187299" y="214922"/>
                    </a:lnTo>
                    <a:lnTo>
                      <a:pt x="187083" y="208140"/>
                    </a:lnTo>
                    <a:lnTo>
                      <a:pt x="185140" y="207175"/>
                    </a:lnTo>
                    <a:lnTo>
                      <a:pt x="184188" y="208089"/>
                    </a:lnTo>
                    <a:lnTo>
                      <a:pt x="183311" y="209321"/>
                    </a:lnTo>
                    <a:lnTo>
                      <a:pt x="184188" y="214655"/>
                    </a:lnTo>
                    <a:lnTo>
                      <a:pt x="185102" y="218884"/>
                    </a:lnTo>
                    <a:lnTo>
                      <a:pt x="193078" y="218808"/>
                    </a:lnTo>
                    <a:lnTo>
                      <a:pt x="195186" y="220726"/>
                    </a:lnTo>
                    <a:lnTo>
                      <a:pt x="197294" y="221767"/>
                    </a:lnTo>
                    <a:lnTo>
                      <a:pt x="190538" y="224967"/>
                    </a:lnTo>
                    <a:lnTo>
                      <a:pt x="190322" y="224917"/>
                    </a:lnTo>
                    <a:lnTo>
                      <a:pt x="190144" y="224929"/>
                    </a:lnTo>
                    <a:lnTo>
                      <a:pt x="189979" y="225069"/>
                    </a:lnTo>
                    <a:lnTo>
                      <a:pt x="189801" y="229222"/>
                    </a:lnTo>
                    <a:lnTo>
                      <a:pt x="191947" y="230378"/>
                    </a:lnTo>
                    <a:lnTo>
                      <a:pt x="198882" y="229108"/>
                    </a:lnTo>
                    <a:lnTo>
                      <a:pt x="202349" y="227634"/>
                    </a:lnTo>
                    <a:close/>
                  </a:path>
                  <a:path w="619125" h="474979">
                    <a:moveTo>
                      <a:pt x="202450" y="250151"/>
                    </a:moveTo>
                    <a:lnTo>
                      <a:pt x="202374" y="246951"/>
                    </a:lnTo>
                    <a:lnTo>
                      <a:pt x="201980" y="244106"/>
                    </a:lnTo>
                    <a:lnTo>
                      <a:pt x="201904" y="243560"/>
                    </a:lnTo>
                    <a:lnTo>
                      <a:pt x="198208" y="243217"/>
                    </a:lnTo>
                    <a:lnTo>
                      <a:pt x="195364" y="243624"/>
                    </a:lnTo>
                    <a:lnTo>
                      <a:pt x="193802" y="245897"/>
                    </a:lnTo>
                    <a:lnTo>
                      <a:pt x="196977" y="253098"/>
                    </a:lnTo>
                    <a:lnTo>
                      <a:pt x="194360" y="257632"/>
                    </a:lnTo>
                    <a:lnTo>
                      <a:pt x="188734" y="262343"/>
                    </a:lnTo>
                    <a:lnTo>
                      <a:pt x="188061" y="264236"/>
                    </a:lnTo>
                    <a:lnTo>
                      <a:pt x="188785" y="266065"/>
                    </a:lnTo>
                    <a:lnTo>
                      <a:pt x="190322" y="266776"/>
                    </a:lnTo>
                    <a:lnTo>
                      <a:pt x="192493" y="267271"/>
                    </a:lnTo>
                    <a:lnTo>
                      <a:pt x="193687" y="266547"/>
                    </a:lnTo>
                    <a:lnTo>
                      <a:pt x="196392" y="266573"/>
                    </a:lnTo>
                    <a:lnTo>
                      <a:pt x="197967" y="266903"/>
                    </a:lnTo>
                    <a:lnTo>
                      <a:pt x="199542" y="267093"/>
                    </a:lnTo>
                    <a:lnTo>
                      <a:pt x="196761" y="261289"/>
                    </a:lnTo>
                    <a:lnTo>
                      <a:pt x="198247" y="258749"/>
                    </a:lnTo>
                    <a:lnTo>
                      <a:pt x="200444" y="255993"/>
                    </a:lnTo>
                    <a:lnTo>
                      <a:pt x="202450" y="250151"/>
                    </a:lnTo>
                    <a:close/>
                  </a:path>
                  <a:path w="619125" h="474979">
                    <a:moveTo>
                      <a:pt x="211709" y="300685"/>
                    </a:moveTo>
                    <a:lnTo>
                      <a:pt x="210451" y="294271"/>
                    </a:lnTo>
                    <a:lnTo>
                      <a:pt x="205600" y="291249"/>
                    </a:lnTo>
                    <a:lnTo>
                      <a:pt x="203911" y="291236"/>
                    </a:lnTo>
                    <a:lnTo>
                      <a:pt x="203441" y="292481"/>
                    </a:lnTo>
                    <a:lnTo>
                      <a:pt x="203174" y="293814"/>
                    </a:lnTo>
                    <a:lnTo>
                      <a:pt x="204368" y="296773"/>
                    </a:lnTo>
                    <a:lnTo>
                      <a:pt x="205600" y="298640"/>
                    </a:lnTo>
                    <a:lnTo>
                      <a:pt x="206654" y="300570"/>
                    </a:lnTo>
                    <a:lnTo>
                      <a:pt x="205460" y="301459"/>
                    </a:lnTo>
                    <a:lnTo>
                      <a:pt x="204457" y="300507"/>
                    </a:lnTo>
                    <a:lnTo>
                      <a:pt x="203568" y="299072"/>
                    </a:lnTo>
                    <a:lnTo>
                      <a:pt x="201650" y="298577"/>
                    </a:lnTo>
                    <a:lnTo>
                      <a:pt x="199707" y="300024"/>
                    </a:lnTo>
                    <a:lnTo>
                      <a:pt x="199656" y="302983"/>
                    </a:lnTo>
                    <a:lnTo>
                      <a:pt x="199669" y="305727"/>
                    </a:lnTo>
                    <a:lnTo>
                      <a:pt x="202209" y="309308"/>
                    </a:lnTo>
                    <a:lnTo>
                      <a:pt x="204711" y="310489"/>
                    </a:lnTo>
                    <a:lnTo>
                      <a:pt x="207606" y="312013"/>
                    </a:lnTo>
                    <a:lnTo>
                      <a:pt x="208864" y="311200"/>
                    </a:lnTo>
                    <a:lnTo>
                      <a:pt x="209880" y="310921"/>
                    </a:lnTo>
                    <a:lnTo>
                      <a:pt x="208330" y="305993"/>
                    </a:lnTo>
                    <a:lnTo>
                      <a:pt x="211709" y="300685"/>
                    </a:lnTo>
                    <a:close/>
                  </a:path>
                  <a:path w="619125" h="474979">
                    <a:moveTo>
                      <a:pt x="221627" y="331825"/>
                    </a:moveTo>
                    <a:lnTo>
                      <a:pt x="218478" y="329692"/>
                    </a:lnTo>
                    <a:lnTo>
                      <a:pt x="215773" y="328866"/>
                    </a:lnTo>
                    <a:lnTo>
                      <a:pt x="214185" y="324624"/>
                    </a:lnTo>
                    <a:lnTo>
                      <a:pt x="214884" y="321424"/>
                    </a:lnTo>
                    <a:lnTo>
                      <a:pt x="214236" y="317423"/>
                    </a:lnTo>
                    <a:lnTo>
                      <a:pt x="212217" y="315493"/>
                    </a:lnTo>
                    <a:lnTo>
                      <a:pt x="209892" y="317119"/>
                    </a:lnTo>
                    <a:lnTo>
                      <a:pt x="207746" y="318770"/>
                    </a:lnTo>
                    <a:lnTo>
                      <a:pt x="205511" y="321170"/>
                    </a:lnTo>
                    <a:lnTo>
                      <a:pt x="206476" y="323951"/>
                    </a:lnTo>
                    <a:lnTo>
                      <a:pt x="210883" y="323710"/>
                    </a:lnTo>
                    <a:lnTo>
                      <a:pt x="210096" y="326974"/>
                    </a:lnTo>
                    <a:lnTo>
                      <a:pt x="210985" y="329565"/>
                    </a:lnTo>
                    <a:lnTo>
                      <a:pt x="211950" y="332409"/>
                    </a:lnTo>
                    <a:lnTo>
                      <a:pt x="214185" y="334797"/>
                    </a:lnTo>
                    <a:lnTo>
                      <a:pt x="215874" y="337362"/>
                    </a:lnTo>
                    <a:lnTo>
                      <a:pt x="221627" y="331825"/>
                    </a:lnTo>
                    <a:close/>
                  </a:path>
                  <a:path w="619125" h="474979">
                    <a:moveTo>
                      <a:pt x="235013" y="367525"/>
                    </a:moveTo>
                    <a:lnTo>
                      <a:pt x="234873" y="366801"/>
                    </a:lnTo>
                    <a:lnTo>
                      <a:pt x="232791" y="364566"/>
                    </a:lnTo>
                    <a:lnTo>
                      <a:pt x="231190" y="362839"/>
                    </a:lnTo>
                    <a:lnTo>
                      <a:pt x="225628" y="364566"/>
                    </a:lnTo>
                    <a:lnTo>
                      <a:pt x="223139" y="360070"/>
                    </a:lnTo>
                    <a:lnTo>
                      <a:pt x="221754" y="361188"/>
                    </a:lnTo>
                    <a:lnTo>
                      <a:pt x="220052" y="362089"/>
                    </a:lnTo>
                    <a:lnTo>
                      <a:pt x="218770" y="364121"/>
                    </a:lnTo>
                    <a:lnTo>
                      <a:pt x="218655" y="364566"/>
                    </a:lnTo>
                    <a:lnTo>
                      <a:pt x="219303" y="366141"/>
                    </a:lnTo>
                    <a:lnTo>
                      <a:pt x="219481" y="367779"/>
                    </a:lnTo>
                    <a:lnTo>
                      <a:pt x="214744" y="364134"/>
                    </a:lnTo>
                    <a:lnTo>
                      <a:pt x="213918" y="369836"/>
                    </a:lnTo>
                    <a:lnTo>
                      <a:pt x="213575" y="370306"/>
                    </a:lnTo>
                    <a:lnTo>
                      <a:pt x="212013" y="372948"/>
                    </a:lnTo>
                    <a:lnTo>
                      <a:pt x="211328" y="374065"/>
                    </a:lnTo>
                    <a:lnTo>
                      <a:pt x="212852" y="373964"/>
                    </a:lnTo>
                    <a:lnTo>
                      <a:pt x="214503" y="374256"/>
                    </a:lnTo>
                    <a:lnTo>
                      <a:pt x="215201" y="373964"/>
                    </a:lnTo>
                    <a:lnTo>
                      <a:pt x="221284" y="371449"/>
                    </a:lnTo>
                    <a:lnTo>
                      <a:pt x="225983" y="367779"/>
                    </a:lnTo>
                    <a:lnTo>
                      <a:pt x="226314" y="367525"/>
                    </a:lnTo>
                    <a:lnTo>
                      <a:pt x="233349" y="370306"/>
                    </a:lnTo>
                    <a:lnTo>
                      <a:pt x="235000" y="369582"/>
                    </a:lnTo>
                    <a:lnTo>
                      <a:pt x="235013" y="367525"/>
                    </a:lnTo>
                    <a:close/>
                  </a:path>
                  <a:path w="619125" h="474979">
                    <a:moveTo>
                      <a:pt x="249339" y="234175"/>
                    </a:moveTo>
                    <a:lnTo>
                      <a:pt x="248386" y="232841"/>
                    </a:lnTo>
                    <a:lnTo>
                      <a:pt x="247967" y="231648"/>
                    </a:lnTo>
                    <a:lnTo>
                      <a:pt x="246989" y="232346"/>
                    </a:lnTo>
                    <a:lnTo>
                      <a:pt x="245681" y="232841"/>
                    </a:lnTo>
                    <a:lnTo>
                      <a:pt x="244119" y="235458"/>
                    </a:lnTo>
                    <a:lnTo>
                      <a:pt x="243611" y="237413"/>
                    </a:lnTo>
                    <a:lnTo>
                      <a:pt x="242951" y="239141"/>
                    </a:lnTo>
                    <a:lnTo>
                      <a:pt x="239852" y="238963"/>
                    </a:lnTo>
                    <a:lnTo>
                      <a:pt x="236321" y="243509"/>
                    </a:lnTo>
                    <a:lnTo>
                      <a:pt x="233807" y="247256"/>
                    </a:lnTo>
                    <a:lnTo>
                      <a:pt x="228320" y="253250"/>
                    </a:lnTo>
                    <a:lnTo>
                      <a:pt x="229222" y="256451"/>
                    </a:lnTo>
                    <a:lnTo>
                      <a:pt x="234137" y="257022"/>
                    </a:lnTo>
                    <a:lnTo>
                      <a:pt x="239649" y="254520"/>
                    </a:lnTo>
                    <a:lnTo>
                      <a:pt x="239141" y="247688"/>
                    </a:lnTo>
                    <a:lnTo>
                      <a:pt x="244525" y="246291"/>
                    </a:lnTo>
                    <a:lnTo>
                      <a:pt x="247777" y="239141"/>
                    </a:lnTo>
                    <a:lnTo>
                      <a:pt x="248450" y="237655"/>
                    </a:lnTo>
                    <a:lnTo>
                      <a:pt x="249339" y="234175"/>
                    </a:lnTo>
                    <a:close/>
                  </a:path>
                  <a:path w="619125" h="474979">
                    <a:moveTo>
                      <a:pt x="258495" y="373176"/>
                    </a:moveTo>
                    <a:lnTo>
                      <a:pt x="248602" y="370192"/>
                    </a:lnTo>
                    <a:lnTo>
                      <a:pt x="248831" y="369366"/>
                    </a:lnTo>
                    <a:lnTo>
                      <a:pt x="249580" y="368147"/>
                    </a:lnTo>
                    <a:lnTo>
                      <a:pt x="248310" y="365798"/>
                    </a:lnTo>
                    <a:lnTo>
                      <a:pt x="246773" y="362826"/>
                    </a:lnTo>
                    <a:lnTo>
                      <a:pt x="243624" y="363245"/>
                    </a:lnTo>
                    <a:lnTo>
                      <a:pt x="241236" y="364794"/>
                    </a:lnTo>
                    <a:lnTo>
                      <a:pt x="238861" y="367728"/>
                    </a:lnTo>
                    <a:lnTo>
                      <a:pt x="238772" y="371563"/>
                    </a:lnTo>
                    <a:lnTo>
                      <a:pt x="243332" y="373913"/>
                    </a:lnTo>
                    <a:lnTo>
                      <a:pt x="247548" y="375297"/>
                    </a:lnTo>
                    <a:lnTo>
                      <a:pt x="252310" y="377139"/>
                    </a:lnTo>
                    <a:lnTo>
                      <a:pt x="254342" y="381101"/>
                    </a:lnTo>
                    <a:lnTo>
                      <a:pt x="258495" y="373176"/>
                    </a:lnTo>
                    <a:close/>
                  </a:path>
                  <a:path w="619125" h="474979">
                    <a:moveTo>
                      <a:pt x="275412" y="430301"/>
                    </a:moveTo>
                    <a:lnTo>
                      <a:pt x="275082" y="429958"/>
                    </a:lnTo>
                    <a:lnTo>
                      <a:pt x="273646" y="429945"/>
                    </a:lnTo>
                    <a:lnTo>
                      <a:pt x="272021" y="429475"/>
                    </a:lnTo>
                    <a:lnTo>
                      <a:pt x="266941" y="431800"/>
                    </a:lnTo>
                    <a:lnTo>
                      <a:pt x="265709" y="429196"/>
                    </a:lnTo>
                    <a:lnTo>
                      <a:pt x="263804" y="424865"/>
                    </a:lnTo>
                    <a:lnTo>
                      <a:pt x="263042" y="423519"/>
                    </a:lnTo>
                    <a:lnTo>
                      <a:pt x="262331" y="422135"/>
                    </a:lnTo>
                    <a:lnTo>
                      <a:pt x="261416" y="423722"/>
                    </a:lnTo>
                    <a:lnTo>
                      <a:pt x="259448" y="425678"/>
                    </a:lnTo>
                    <a:lnTo>
                      <a:pt x="260591" y="429247"/>
                    </a:lnTo>
                    <a:lnTo>
                      <a:pt x="262153" y="432155"/>
                    </a:lnTo>
                    <a:lnTo>
                      <a:pt x="267563" y="435063"/>
                    </a:lnTo>
                    <a:lnTo>
                      <a:pt x="270306" y="436372"/>
                    </a:lnTo>
                    <a:lnTo>
                      <a:pt x="268566" y="441934"/>
                    </a:lnTo>
                    <a:lnTo>
                      <a:pt x="269316" y="443331"/>
                    </a:lnTo>
                    <a:lnTo>
                      <a:pt x="270256" y="444284"/>
                    </a:lnTo>
                    <a:lnTo>
                      <a:pt x="271983" y="443674"/>
                    </a:lnTo>
                    <a:lnTo>
                      <a:pt x="273278" y="441210"/>
                    </a:lnTo>
                    <a:lnTo>
                      <a:pt x="274104" y="439216"/>
                    </a:lnTo>
                    <a:lnTo>
                      <a:pt x="275082" y="434949"/>
                    </a:lnTo>
                    <a:lnTo>
                      <a:pt x="275158" y="432600"/>
                    </a:lnTo>
                    <a:lnTo>
                      <a:pt x="275412" y="430301"/>
                    </a:lnTo>
                    <a:close/>
                  </a:path>
                  <a:path w="619125" h="474979">
                    <a:moveTo>
                      <a:pt x="279971" y="34582"/>
                    </a:moveTo>
                    <a:lnTo>
                      <a:pt x="279501" y="31826"/>
                    </a:lnTo>
                    <a:lnTo>
                      <a:pt x="273837" y="25946"/>
                    </a:lnTo>
                    <a:lnTo>
                      <a:pt x="266865" y="29705"/>
                    </a:lnTo>
                    <a:lnTo>
                      <a:pt x="260946" y="26479"/>
                    </a:lnTo>
                    <a:lnTo>
                      <a:pt x="259359" y="28524"/>
                    </a:lnTo>
                    <a:lnTo>
                      <a:pt x="258318" y="29502"/>
                    </a:lnTo>
                    <a:lnTo>
                      <a:pt x="259245" y="30238"/>
                    </a:lnTo>
                    <a:lnTo>
                      <a:pt x="260223" y="30899"/>
                    </a:lnTo>
                    <a:lnTo>
                      <a:pt x="262521" y="33045"/>
                    </a:lnTo>
                    <a:lnTo>
                      <a:pt x="263867" y="34467"/>
                    </a:lnTo>
                    <a:lnTo>
                      <a:pt x="265252" y="35852"/>
                    </a:lnTo>
                    <a:lnTo>
                      <a:pt x="265836" y="34950"/>
                    </a:lnTo>
                    <a:lnTo>
                      <a:pt x="268808" y="35636"/>
                    </a:lnTo>
                    <a:lnTo>
                      <a:pt x="271754" y="36639"/>
                    </a:lnTo>
                    <a:lnTo>
                      <a:pt x="276301" y="37045"/>
                    </a:lnTo>
                    <a:lnTo>
                      <a:pt x="278307" y="36271"/>
                    </a:lnTo>
                    <a:lnTo>
                      <a:pt x="279971" y="34582"/>
                    </a:lnTo>
                    <a:close/>
                  </a:path>
                  <a:path w="619125" h="474979">
                    <a:moveTo>
                      <a:pt x="282702" y="261454"/>
                    </a:moveTo>
                    <a:lnTo>
                      <a:pt x="280924" y="259105"/>
                    </a:lnTo>
                    <a:lnTo>
                      <a:pt x="279133" y="254812"/>
                    </a:lnTo>
                    <a:lnTo>
                      <a:pt x="273113" y="254800"/>
                    </a:lnTo>
                    <a:lnTo>
                      <a:pt x="271843" y="252552"/>
                    </a:lnTo>
                    <a:lnTo>
                      <a:pt x="269887" y="248462"/>
                    </a:lnTo>
                    <a:lnTo>
                      <a:pt x="268046" y="248272"/>
                    </a:lnTo>
                    <a:lnTo>
                      <a:pt x="266852" y="247738"/>
                    </a:lnTo>
                    <a:lnTo>
                      <a:pt x="266344" y="249339"/>
                    </a:lnTo>
                    <a:lnTo>
                      <a:pt x="265239" y="251079"/>
                    </a:lnTo>
                    <a:lnTo>
                      <a:pt x="265772" y="253555"/>
                    </a:lnTo>
                    <a:lnTo>
                      <a:pt x="267792" y="254203"/>
                    </a:lnTo>
                    <a:lnTo>
                      <a:pt x="267995" y="254342"/>
                    </a:lnTo>
                    <a:lnTo>
                      <a:pt x="266026" y="262585"/>
                    </a:lnTo>
                    <a:lnTo>
                      <a:pt x="270827" y="262890"/>
                    </a:lnTo>
                    <a:lnTo>
                      <a:pt x="275551" y="263220"/>
                    </a:lnTo>
                    <a:lnTo>
                      <a:pt x="281089" y="263283"/>
                    </a:lnTo>
                    <a:lnTo>
                      <a:pt x="281901" y="262089"/>
                    </a:lnTo>
                    <a:lnTo>
                      <a:pt x="282702" y="261454"/>
                    </a:lnTo>
                    <a:close/>
                  </a:path>
                  <a:path w="619125" h="474979">
                    <a:moveTo>
                      <a:pt x="285737" y="45339"/>
                    </a:moveTo>
                    <a:lnTo>
                      <a:pt x="284556" y="45300"/>
                    </a:lnTo>
                    <a:lnTo>
                      <a:pt x="283286" y="44996"/>
                    </a:lnTo>
                    <a:lnTo>
                      <a:pt x="281457" y="45554"/>
                    </a:lnTo>
                    <a:lnTo>
                      <a:pt x="280860" y="46761"/>
                    </a:lnTo>
                    <a:lnTo>
                      <a:pt x="278790" y="44691"/>
                    </a:lnTo>
                    <a:lnTo>
                      <a:pt x="277025" y="42481"/>
                    </a:lnTo>
                    <a:lnTo>
                      <a:pt x="273278" y="39827"/>
                    </a:lnTo>
                    <a:lnTo>
                      <a:pt x="271170" y="39598"/>
                    </a:lnTo>
                    <a:lnTo>
                      <a:pt x="269290" y="38976"/>
                    </a:lnTo>
                    <a:lnTo>
                      <a:pt x="268643" y="41236"/>
                    </a:lnTo>
                    <a:lnTo>
                      <a:pt x="267322" y="43561"/>
                    </a:lnTo>
                    <a:lnTo>
                      <a:pt x="267792" y="49301"/>
                    </a:lnTo>
                    <a:lnTo>
                      <a:pt x="269824" y="51650"/>
                    </a:lnTo>
                    <a:lnTo>
                      <a:pt x="274561" y="50558"/>
                    </a:lnTo>
                    <a:lnTo>
                      <a:pt x="275856" y="49974"/>
                    </a:lnTo>
                    <a:lnTo>
                      <a:pt x="279768" y="54940"/>
                    </a:lnTo>
                    <a:lnTo>
                      <a:pt x="282067" y="49720"/>
                    </a:lnTo>
                    <a:lnTo>
                      <a:pt x="285445" y="48704"/>
                    </a:lnTo>
                    <a:lnTo>
                      <a:pt x="285457" y="46570"/>
                    </a:lnTo>
                    <a:lnTo>
                      <a:pt x="285737" y="45339"/>
                    </a:lnTo>
                    <a:close/>
                  </a:path>
                  <a:path w="619125" h="474979">
                    <a:moveTo>
                      <a:pt x="301637" y="457"/>
                    </a:moveTo>
                    <a:lnTo>
                      <a:pt x="298424" y="292"/>
                    </a:lnTo>
                    <a:lnTo>
                      <a:pt x="296367" y="203"/>
                    </a:lnTo>
                    <a:lnTo>
                      <a:pt x="294297" y="88"/>
                    </a:lnTo>
                    <a:lnTo>
                      <a:pt x="292227" y="0"/>
                    </a:lnTo>
                    <a:lnTo>
                      <a:pt x="295071" y="1828"/>
                    </a:lnTo>
                    <a:lnTo>
                      <a:pt x="298869" y="2006"/>
                    </a:lnTo>
                    <a:lnTo>
                      <a:pt x="301637" y="457"/>
                    </a:lnTo>
                    <a:close/>
                  </a:path>
                  <a:path w="619125" h="474979">
                    <a:moveTo>
                      <a:pt x="317639" y="200571"/>
                    </a:moveTo>
                    <a:lnTo>
                      <a:pt x="317207" y="198183"/>
                    </a:lnTo>
                    <a:lnTo>
                      <a:pt x="317334" y="199021"/>
                    </a:lnTo>
                    <a:lnTo>
                      <a:pt x="317639" y="200571"/>
                    </a:lnTo>
                    <a:close/>
                  </a:path>
                  <a:path w="619125" h="474979">
                    <a:moveTo>
                      <a:pt x="318427" y="103606"/>
                    </a:moveTo>
                    <a:lnTo>
                      <a:pt x="314083" y="98196"/>
                    </a:lnTo>
                    <a:lnTo>
                      <a:pt x="315252" y="92951"/>
                    </a:lnTo>
                    <a:lnTo>
                      <a:pt x="317906" y="85674"/>
                    </a:lnTo>
                    <a:lnTo>
                      <a:pt x="314236" y="85674"/>
                    </a:lnTo>
                    <a:lnTo>
                      <a:pt x="311327" y="85483"/>
                    </a:lnTo>
                    <a:lnTo>
                      <a:pt x="308000" y="85890"/>
                    </a:lnTo>
                    <a:lnTo>
                      <a:pt x="307276" y="89217"/>
                    </a:lnTo>
                    <a:lnTo>
                      <a:pt x="307505" y="89319"/>
                    </a:lnTo>
                    <a:lnTo>
                      <a:pt x="311023" y="91211"/>
                    </a:lnTo>
                    <a:lnTo>
                      <a:pt x="310159" y="93535"/>
                    </a:lnTo>
                    <a:lnTo>
                      <a:pt x="308673" y="98971"/>
                    </a:lnTo>
                    <a:lnTo>
                      <a:pt x="310515" y="101892"/>
                    </a:lnTo>
                    <a:lnTo>
                      <a:pt x="311670" y="105232"/>
                    </a:lnTo>
                    <a:lnTo>
                      <a:pt x="312432" y="105879"/>
                    </a:lnTo>
                    <a:lnTo>
                      <a:pt x="313207" y="107823"/>
                    </a:lnTo>
                    <a:lnTo>
                      <a:pt x="313448" y="109029"/>
                    </a:lnTo>
                    <a:lnTo>
                      <a:pt x="313778" y="110223"/>
                    </a:lnTo>
                    <a:lnTo>
                      <a:pt x="314744" y="109232"/>
                    </a:lnTo>
                    <a:lnTo>
                      <a:pt x="315861" y="108381"/>
                    </a:lnTo>
                    <a:lnTo>
                      <a:pt x="317474" y="106006"/>
                    </a:lnTo>
                    <a:lnTo>
                      <a:pt x="318008" y="104508"/>
                    </a:lnTo>
                    <a:lnTo>
                      <a:pt x="318427" y="103606"/>
                    </a:lnTo>
                    <a:close/>
                  </a:path>
                  <a:path w="619125" h="474979">
                    <a:moveTo>
                      <a:pt x="326669" y="182714"/>
                    </a:moveTo>
                    <a:lnTo>
                      <a:pt x="324599" y="178879"/>
                    </a:lnTo>
                    <a:lnTo>
                      <a:pt x="320192" y="177647"/>
                    </a:lnTo>
                    <a:lnTo>
                      <a:pt x="315569" y="184340"/>
                    </a:lnTo>
                    <a:lnTo>
                      <a:pt x="318262" y="186448"/>
                    </a:lnTo>
                    <a:lnTo>
                      <a:pt x="319392" y="188785"/>
                    </a:lnTo>
                    <a:lnTo>
                      <a:pt x="315341" y="193814"/>
                    </a:lnTo>
                    <a:lnTo>
                      <a:pt x="317144" y="197777"/>
                    </a:lnTo>
                    <a:lnTo>
                      <a:pt x="317207" y="198183"/>
                    </a:lnTo>
                    <a:lnTo>
                      <a:pt x="323926" y="190284"/>
                    </a:lnTo>
                    <a:lnTo>
                      <a:pt x="326059" y="192836"/>
                    </a:lnTo>
                    <a:lnTo>
                      <a:pt x="325920" y="190868"/>
                    </a:lnTo>
                    <a:lnTo>
                      <a:pt x="325742" y="190284"/>
                    </a:lnTo>
                    <a:lnTo>
                      <a:pt x="325310" y="188785"/>
                    </a:lnTo>
                    <a:lnTo>
                      <a:pt x="326669" y="182714"/>
                    </a:lnTo>
                    <a:close/>
                  </a:path>
                  <a:path w="619125" h="474979">
                    <a:moveTo>
                      <a:pt x="328383" y="114477"/>
                    </a:moveTo>
                    <a:lnTo>
                      <a:pt x="319925" y="107403"/>
                    </a:lnTo>
                    <a:lnTo>
                      <a:pt x="317080" y="110769"/>
                    </a:lnTo>
                    <a:lnTo>
                      <a:pt x="314604" y="114046"/>
                    </a:lnTo>
                    <a:lnTo>
                      <a:pt x="311797" y="116967"/>
                    </a:lnTo>
                    <a:lnTo>
                      <a:pt x="308851" y="120053"/>
                    </a:lnTo>
                    <a:lnTo>
                      <a:pt x="308864" y="125323"/>
                    </a:lnTo>
                    <a:lnTo>
                      <a:pt x="314515" y="128498"/>
                    </a:lnTo>
                    <a:lnTo>
                      <a:pt x="316992" y="129197"/>
                    </a:lnTo>
                    <a:lnTo>
                      <a:pt x="320433" y="129870"/>
                    </a:lnTo>
                    <a:lnTo>
                      <a:pt x="321665" y="128930"/>
                    </a:lnTo>
                    <a:lnTo>
                      <a:pt x="322795" y="128498"/>
                    </a:lnTo>
                    <a:lnTo>
                      <a:pt x="322148" y="127469"/>
                    </a:lnTo>
                    <a:lnTo>
                      <a:pt x="321703" y="125945"/>
                    </a:lnTo>
                    <a:lnTo>
                      <a:pt x="318452" y="124333"/>
                    </a:lnTo>
                    <a:lnTo>
                      <a:pt x="315925" y="123659"/>
                    </a:lnTo>
                    <a:lnTo>
                      <a:pt x="313486" y="122796"/>
                    </a:lnTo>
                    <a:lnTo>
                      <a:pt x="313182" y="120764"/>
                    </a:lnTo>
                    <a:lnTo>
                      <a:pt x="328383" y="114477"/>
                    </a:lnTo>
                    <a:close/>
                  </a:path>
                  <a:path w="619125" h="474979">
                    <a:moveTo>
                      <a:pt x="328485" y="48679"/>
                    </a:moveTo>
                    <a:lnTo>
                      <a:pt x="327444" y="47294"/>
                    </a:lnTo>
                    <a:lnTo>
                      <a:pt x="322808" y="48831"/>
                    </a:lnTo>
                    <a:lnTo>
                      <a:pt x="320205" y="49695"/>
                    </a:lnTo>
                    <a:lnTo>
                      <a:pt x="317119" y="50317"/>
                    </a:lnTo>
                    <a:lnTo>
                      <a:pt x="310845" y="48742"/>
                    </a:lnTo>
                    <a:lnTo>
                      <a:pt x="309702" y="50736"/>
                    </a:lnTo>
                    <a:lnTo>
                      <a:pt x="308406" y="54864"/>
                    </a:lnTo>
                    <a:lnTo>
                      <a:pt x="308597" y="56400"/>
                    </a:lnTo>
                    <a:lnTo>
                      <a:pt x="308508" y="57848"/>
                    </a:lnTo>
                    <a:lnTo>
                      <a:pt x="309651" y="57226"/>
                    </a:lnTo>
                    <a:lnTo>
                      <a:pt x="310972" y="56807"/>
                    </a:lnTo>
                    <a:lnTo>
                      <a:pt x="314540" y="53479"/>
                    </a:lnTo>
                    <a:lnTo>
                      <a:pt x="317779" y="54584"/>
                    </a:lnTo>
                    <a:lnTo>
                      <a:pt x="318884" y="58458"/>
                    </a:lnTo>
                    <a:lnTo>
                      <a:pt x="319176" y="58864"/>
                    </a:lnTo>
                    <a:lnTo>
                      <a:pt x="327088" y="56261"/>
                    </a:lnTo>
                    <a:lnTo>
                      <a:pt x="327037" y="55270"/>
                    </a:lnTo>
                    <a:lnTo>
                      <a:pt x="326720" y="54165"/>
                    </a:lnTo>
                    <a:lnTo>
                      <a:pt x="328485" y="48679"/>
                    </a:lnTo>
                    <a:close/>
                  </a:path>
                  <a:path w="619125" h="474979">
                    <a:moveTo>
                      <a:pt x="331203" y="161988"/>
                    </a:moveTo>
                    <a:lnTo>
                      <a:pt x="330682" y="161353"/>
                    </a:lnTo>
                    <a:lnTo>
                      <a:pt x="328879" y="159143"/>
                    </a:lnTo>
                    <a:lnTo>
                      <a:pt x="327088" y="156603"/>
                    </a:lnTo>
                    <a:lnTo>
                      <a:pt x="325513" y="156654"/>
                    </a:lnTo>
                    <a:lnTo>
                      <a:pt x="324256" y="156959"/>
                    </a:lnTo>
                    <a:lnTo>
                      <a:pt x="324154" y="159143"/>
                    </a:lnTo>
                    <a:lnTo>
                      <a:pt x="324383" y="160489"/>
                    </a:lnTo>
                    <a:lnTo>
                      <a:pt x="324904" y="161366"/>
                    </a:lnTo>
                    <a:lnTo>
                      <a:pt x="321056" y="164223"/>
                    </a:lnTo>
                    <a:lnTo>
                      <a:pt x="317322" y="166166"/>
                    </a:lnTo>
                    <a:lnTo>
                      <a:pt x="313194" y="171119"/>
                    </a:lnTo>
                    <a:lnTo>
                      <a:pt x="313385" y="174663"/>
                    </a:lnTo>
                    <a:lnTo>
                      <a:pt x="312775" y="177482"/>
                    </a:lnTo>
                    <a:lnTo>
                      <a:pt x="320167" y="177660"/>
                    </a:lnTo>
                    <a:lnTo>
                      <a:pt x="320116" y="177482"/>
                    </a:lnTo>
                    <a:lnTo>
                      <a:pt x="319455" y="175882"/>
                    </a:lnTo>
                    <a:lnTo>
                      <a:pt x="317538" y="171119"/>
                    </a:lnTo>
                    <a:lnTo>
                      <a:pt x="320255" y="170281"/>
                    </a:lnTo>
                    <a:lnTo>
                      <a:pt x="322745" y="169964"/>
                    </a:lnTo>
                    <a:lnTo>
                      <a:pt x="327063" y="167449"/>
                    </a:lnTo>
                    <a:lnTo>
                      <a:pt x="329768" y="165684"/>
                    </a:lnTo>
                    <a:lnTo>
                      <a:pt x="331203" y="161988"/>
                    </a:lnTo>
                    <a:close/>
                  </a:path>
                  <a:path w="619125" h="474979">
                    <a:moveTo>
                      <a:pt x="333375" y="311111"/>
                    </a:moveTo>
                    <a:lnTo>
                      <a:pt x="325551" y="300761"/>
                    </a:lnTo>
                    <a:lnTo>
                      <a:pt x="325107" y="300456"/>
                    </a:lnTo>
                    <a:lnTo>
                      <a:pt x="319087" y="301345"/>
                    </a:lnTo>
                    <a:lnTo>
                      <a:pt x="318414" y="304025"/>
                    </a:lnTo>
                    <a:lnTo>
                      <a:pt x="317538" y="306463"/>
                    </a:lnTo>
                    <a:lnTo>
                      <a:pt x="317233" y="309841"/>
                    </a:lnTo>
                    <a:lnTo>
                      <a:pt x="318731" y="311645"/>
                    </a:lnTo>
                    <a:lnTo>
                      <a:pt x="320903" y="311670"/>
                    </a:lnTo>
                    <a:lnTo>
                      <a:pt x="322262" y="310603"/>
                    </a:lnTo>
                    <a:lnTo>
                      <a:pt x="323634" y="309981"/>
                    </a:lnTo>
                    <a:lnTo>
                      <a:pt x="323545" y="311975"/>
                    </a:lnTo>
                    <a:lnTo>
                      <a:pt x="333070" y="313347"/>
                    </a:lnTo>
                    <a:lnTo>
                      <a:pt x="333375" y="311111"/>
                    </a:lnTo>
                    <a:close/>
                  </a:path>
                  <a:path w="619125" h="474979">
                    <a:moveTo>
                      <a:pt x="337515" y="409460"/>
                    </a:moveTo>
                    <a:lnTo>
                      <a:pt x="336740" y="403440"/>
                    </a:lnTo>
                    <a:lnTo>
                      <a:pt x="335635" y="402704"/>
                    </a:lnTo>
                    <a:lnTo>
                      <a:pt x="330746" y="404837"/>
                    </a:lnTo>
                    <a:lnTo>
                      <a:pt x="328345" y="405841"/>
                    </a:lnTo>
                    <a:lnTo>
                      <a:pt x="320141" y="403199"/>
                    </a:lnTo>
                    <a:lnTo>
                      <a:pt x="319874" y="403326"/>
                    </a:lnTo>
                    <a:lnTo>
                      <a:pt x="318871" y="411759"/>
                    </a:lnTo>
                    <a:lnTo>
                      <a:pt x="321373" y="416483"/>
                    </a:lnTo>
                    <a:lnTo>
                      <a:pt x="324637" y="416140"/>
                    </a:lnTo>
                    <a:lnTo>
                      <a:pt x="328180" y="414477"/>
                    </a:lnTo>
                    <a:lnTo>
                      <a:pt x="337515" y="409460"/>
                    </a:lnTo>
                    <a:close/>
                  </a:path>
                  <a:path w="619125" h="474979">
                    <a:moveTo>
                      <a:pt x="338340" y="226542"/>
                    </a:moveTo>
                    <a:lnTo>
                      <a:pt x="335546" y="221640"/>
                    </a:lnTo>
                    <a:lnTo>
                      <a:pt x="332435" y="217335"/>
                    </a:lnTo>
                    <a:lnTo>
                      <a:pt x="334695" y="212483"/>
                    </a:lnTo>
                    <a:lnTo>
                      <a:pt x="333057" y="212204"/>
                    </a:lnTo>
                    <a:lnTo>
                      <a:pt x="331266" y="211315"/>
                    </a:lnTo>
                    <a:lnTo>
                      <a:pt x="328104" y="212293"/>
                    </a:lnTo>
                    <a:lnTo>
                      <a:pt x="325361" y="213995"/>
                    </a:lnTo>
                    <a:lnTo>
                      <a:pt x="325399" y="215099"/>
                    </a:lnTo>
                    <a:lnTo>
                      <a:pt x="325475" y="217385"/>
                    </a:lnTo>
                    <a:lnTo>
                      <a:pt x="327025" y="219671"/>
                    </a:lnTo>
                    <a:lnTo>
                      <a:pt x="329209" y="224180"/>
                    </a:lnTo>
                    <a:lnTo>
                      <a:pt x="330530" y="226364"/>
                    </a:lnTo>
                    <a:lnTo>
                      <a:pt x="332511" y="230416"/>
                    </a:lnTo>
                    <a:lnTo>
                      <a:pt x="333057" y="232333"/>
                    </a:lnTo>
                    <a:lnTo>
                      <a:pt x="334416" y="234721"/>
                    </a:lnTo>
                    <a:lnTo>
                      <a:pt x="335826" y="235534"/>
                    </a:lnTo>
                    <a:lnTo>
                      <a:pt x="337096" y="234823"/>
                    </a:lnTo>
                    <a:lnTo>
                      <a:pt x="338048" y="233654"/>
                    </a:lnTo>
                    <a:lnTo>
                      <a:pt x="338340" y="226542"/>
                    </a:lnTo>
                    <a:close/>
                  </a:path>
                  <a:path w="619125" h="474979">
                    <a:moveTo>
                      <a:pt x="343192" y="465150"/>
                    </a:moveTo>
                    <a:lnTo>
                      <a:pt x="338721" y="465505"/>
                    </a:lnTo>
                    <a:lnTo>
                      <a:pt x="339420" y="464527"/>
                    </a:lnTo>
                    <a:lnTo>
                      <a:pt x="337273" y="463372"/>
                    </a:lnTo>
                    <a:lnTo>
                      <a:pt x="335089" y="461225"/>
                    </a:lnTo>
                    <a:lnTo>
                      <a:pt x="330619" y="461454"/>
                    </a:lnTo>
                    <a:lnTo>
                      <a:pt x="328129" y="463334"/>
                    </a:lnTo>
                    <a:lnTo>
                      <a:pt x="325031" y="465810"/>
                    </a:lnTo>
                    <a:lnTo>
                      <a:pt x="324802" y="467791"/>
                    </a:lnTo>
                    <a:lnTo>
                      <a:pt x="324205" y="469252"/>
                    </a:lnTo>
                    <a:lnTo>
                      <a:pt x="325666" y="469633"/>
                    </a:lnTo>
                    <a:lnTo>
                      <a:pt x="327113" y="470115"/>
                    </a:lnTo>
                    <a:lnTo>
                      <a:pt x="330352" y="470700"/>
                    </a:lnTo>
                    <a:lnTo>
                      <a:pt x="332574" y="470204"/>
                    </a:lnTo>
                    <a:lnTo>
                      <a:pt x="337312" y="473633"/>
                    </a:lnTo>
                    <a:lnTo>
                      <a:pt x="339915" y="474700"/>
                    </a:lnTo>
                    <a:lnTo>
                      <a:pt x="341985" y="467931"/>
                    </a:lnTo>
                    <a:lnTo>
                      <a:pt x="342633" y="466559"/>
                    </a:lnTo>
                    <a:lnTo>
                      <a:pt x="343192" y="465150"/>
                    </a:lnTo>
                    <a:close/>
                  </a:path>
                  <a:path w="619125" h="474979">
                    <a:moveTo>
                      <a:pt x="358533" y="89471"/>
                    </a:moveTo>
                    <a:lnTo>
                      <a:pt x="354342" y="85826"/>
                    </a:lnTo>
                    <a:lnTo>
                      <a:pt x="355739" y="81673"/>
                    </a:lnTo>
                    <a:lnTo>
                      <a:pt x="354736" y="78130"/>
                    </a:lnTo>
                    <a:lnTo>
                      <a:pt x="348576" y="82499"/>
                    </a:lnTo>
                    <a:lnTo>
                      <a:pt x="347218" y="81927"/>
                    </a:lnTo>
                    <a:lnTo>
                      <a:pt x="345719" y="80987"/>
                    </a:lnTo>
                    <a:lnTo>
                      <a:pt x="343306" y="80606"/>
                    </a:lnTo>
                    <a:lnTo>
                      <a:pt x="341833" y="81559"/>
                    </a:lnTo>
                    <a:lnTo>
                      <a:pt x="341299" y="83058"/>
                    </a:lnTo>
                    <a:lnTo>
                      <a:pt x="342150" y="84836"/>
                    </a:lnTo>
                    <a:lnTo>
                      <a:pt x="347522" y="86817"/>
                    </a:lnTo>
                    <a:lnTo>
                      <a:pt x="349605" y="90487"/>
                    </a:lnTo>
                    <a:lnTo>
                      <a:pt x="351129" y="96405"/>
                    </a:lnTo>
                    <a:lnTo>
                      <a:pt x="352717" y="97231"/>
                    </a:lnTo>
                    <a:lnTo>
                      <a:pt x="353695" y="98234"/>
                    </a:lnTo>
                    <a:lnTo>
                      <a:pt x="355206" y="95008"/>
                    </a:lnTo>
                    <a:lnTo>
                      <a:pt x="358533" y="89471"/>
                    </a:lnTo>
                    <a:close/>
                  </a:path>
                  <a:path w="619125" h="474979">
                    <a:moveTo>
                      <a:pt x="378307" y="99771"/>
                    </a:moveTo>
                    <a:lnTo>
                      <a:pt x="377113" y="97243"/>
                    </a:lnTo>
                    <a:lnTo>
                      <a:pt x="375094" y="96316"/>
                    </a:lnTo>
                    <a:lnTo>
                      <a:pt x="372833" y="94462"/>
                    </a:lnTo>
                    <a:lnTo>
                      <a:pt x="372059" y="101244"/>
                    </a:lnTo>
                    <a:lnTo>
                      <a:pt x="369493" y="100266"/>
                    </a:lnTo>
                    <a:lnTo>
                      <a:pt x="367233" y="99148"/>
                    </a:lnTo>
                    <a:lnTo>
                      <a:pt x="363651" y="98323"/>
                    </a:lnTo>
                    <a:lnTo>
                      <a:pt x="362242" y="99047"/>
                    </a:lnTo>
                    <a:lnTo>
                      <a:pt x="360921" y="99314"/>
                    </a:lnTo>
                    <a:lnTo>
                      <a:pt x="361632" y="100571"/>
                    </a:lnTo>
                    <a:lnTo>
                      <a:pt x="362064" y="102349"/>
                    </a:lnTo>
                    <a:lnTo>
                      <a:pt x="365023" y="104152"/>
                    </a:lnTo>
                    <a:lnTo>
                      <a:pt x="367309" y="104673"/>
                    </a:lnTo>
                    <a:lnTo>
                      <a:pt x="369557" y="105486"/>
                    </a:lnTo>
                    <a:lnTo>
                      <a:pt x="369100" y="106629"/>
                    </a:lnTo>
                    <a:lnTo>
                      <a:pt x="368261" y="107899"/>
                    </a:lnTo>
                    <a:lnTo>
                      <a:pt x="368096" y="110756"/>
                    </a:lnTo>
                    <a:lnTo>
                      <a:pt x="368693" y="112356"/>
                    </a:lnTo>
                    <a:lnTo>
                      <a:pt x="368985" y="113931"/>
                    </a:lnTo>
                    <a:lnTo>
                      <a:pt x="370103" y="112814"/>
                    </a:lnTo>
                    <a:lnTo>
                      <a:pt x="371462" y="111861"/>
                    </a:lnTo>
                    <a:lnTo>
                      <a:pt x="373710" y="108229"/>
                    </a:lnTo>
                    <a:lnTo>
                      <a:pt x="374827" y="105714"/>
                    </a:lnTo>
                    <a:lnTo>
                      <a:pt x="376758" y="101777"/>
                    </a:lnTo>
                    <a:lnTo>
                      <a:pt x="378307" y="99771"/>
                    </a:lnTo>
                    <a:close/>
                  </a:path>
                  <a:path w="619125" h="474979">
                    <a:moveTo>
                      <a:pt x="378968" y="69723"/>
                    </a:moveTo>
                    <a:lnTo>
                      <a:pt x="372503" y="65328"/>
                    </a:lnTo>
                    <a:lnTo>
                      <a:pt x="365467" y="67830"/>
                    </a:lnTo>
                    <a:lnTo>
                      <a:pt x="362826" y="78740"/>
                    </a:lnTo>
                    <a:lnTo>
                      <a:pt x="361911" y="83146"/>
                    </a:lnTo>
                    <a:lnTo>
                      <a:pt x="360946" y="88544"/>
                    </a:lnTo>
                    <a:lnTo>
                      <a:pt x="361505" y="89674"/>
                    </a:lnTo>
                    <a:lnTo>
                      <a:pt x="361734" y="90728"/>
                    </a:lnTo>
                    <a:lnTo>
                      <a:pt x="362750" y="90398"/>
                    </a:lnTo>
                    <a:lnTo>
                      <a:pt x="364096" y="90385"/>
                    </a:lnTo>
                    <a:lnTo>
                      <a:pt x="367157" y="86741"/>
                    </a:lnTo>
                    <a:lnTo>
                      <a:pt x="369379" y="83616"/>
                    </a:lnTo>
                    <a:lnTo>
                      <a:pt x="371729" y="80505"/>
                    </a:lnTo>
                    <a:lnTo>
                      <a:pt x="368236" y="75565"/>
                    </a:lnTo>
                    <a:lnTo>
                      <a:pt x="378968" y="69723"/>
                    </a:lnTo>
                    <a:close/>
                  </a:path>
                  <a:path w="619125" h="474979">
                    <a:moveTo>
                      <a:pt x="387108" y="340931"/>
                    </a:moveTo>
                    <a:lnTo>
                      <a:pt x="383349" y="332625"/>
                    </a:lnTo>
                    <a:lnTo>
                      <a:pt x="381596" y="334949"/>
                    </a:lnTo>
                    <a:lnTo>
                      <a:pt x="380466" y="336410"/>
                    </a:lnTo>
                    <a:lnTo>
                      <a:pt x="378599" y="338975"/>
                    </a:lnTo>
                    <a:lnTo>
                      <a:pt x="377164" y="341198"/>
                    </a:lnTo>
                    <a:lnTo>
                      <a:pt x="378358" y="341477"/>
                    </a:lnTo>
                    <a:lnTo>
                      <a:pt x="379564" y="341972"/>
                    </a:lnTo>
                    <a:lnTo>
                      <a:pt x="385140" y="342023"/>
                    </a:lnTo>
                    <a:lnTo>
                      <a:pt x="387108" y="340931"/>
                    </a:lnTo>
                    <a:close/>
                  </a:path>
                  <a:path w="619125" h="474979">
                    <a:moveTo>
                      <a:pt x="387845" y="340525"/>
                    </a:moveTo>
                    <a:lnTo>
                      <a:pt x="387108" y="340931"/>
                    </a:lnTo>
                    <a:lnTo>
                      <a:pt x="387261" y="341274"/>
                    </a:lnTo>
                    <a:lnTo>
                      <a:pt x="387845" y="340525"/>
                    </a:lnTo>
                    <a:close/>
                  </a:path>
                  <a:path w="619125" h="474979">
                    <a:moveTo>
                      <a:pt x="391071" y="424751"/>
                    </a:moveTo>
                    <a:lnTo>
                      <a:pt x="389153" y="426897"/>
                    </a:lnTo>
                    <a:lnTo>
                      <a:pt x="386981" y="428866"/>
                    </a:lnTo>
                    <a:lnTo>
                      <a:pt x="384162" y="433082"/>
                    </a:lnTo>
                    <a:lnTo>
                      <a:pt x="383628" y="435419"/>
                    </a:lnTo>
                    <a:lnTo>
                      <a:pt x="382676" y="437857"/>
                    </a:lnTo>
                    <a:lnTo>
                      <a:pt x="377050" y="437857"/>
                    </a:lnTo>
                    <a:lnTo>
                      <a:pt x="380657" y="442925"/>
                    </a:lnTo>
                    <a:lnTo>
                      <a:pt x="379806" y="444322"/>
                    </a:lnTo>
                    <a:lnTo>
                      <a:pt x="378421" y="446049"/>
                    </a:lnTo>
                    <a:lnTo>
                      <a:pt x="376948" y="449732"/>
                    </a:lnTo>
                    <a:lnTo>
                      <a:pt x="376923" y="451739"/>
                    </a:lnTo>
                    <a:lnTo>
                      <a:pt x="376631" y="453618"/>
                    </a:lnTo>
                    <a:lnTo>
                      <a:pt x="378142" y="452755"/>
                    </a:lnTo>
                    <a:lnTo>
                      <a:pt x="380136" y="452272"/>
                    </a:lnTo>
                    <a:lnTo>
                      <a:pt x="383857" y="447154"/>
                    </a:lnTo>
                    <a:lnTo>
                      <a:pt x="386207" y="443014"/>
                    </a:lnTo>
                    <a:lnTo>
                      <a:pt x="389445" y="437845"/>
                    </a:lnTo>
                    <a:lnTo>
                      <a:pt x="389343" y="437222"/>
                    </a:lnTo>
                    <a:lnTo>
                      <a:pt x="388620" y="435356"/>
                    </a:lnTo>
                    <a:lnTo>
                      <a:pt x="388861" y="433654"/>
                    </a:lnTo>
                    <a:lnTo>
                      <a:pt x="389293" y="430631"/>
                    </a:lnTo>
                    <a:lnTo>
                      <a:pt x="390296" y="427710"/>
                    </a:lnTo>
                    <a:lnTo>
                      <a:pt x="391071" y="424751"/>
                    </a:lnTo>
                    <a:close/>
                  </a:path>
                  <a:path w="619125" h="474979">
                    <a:moveTo>
                      <a:pt x="398957" y="335267"/>
                    </a:moveTo>
                    <a:lnTo>
                      <a:pt x="393750" y="332816"/>
                    </a:lnTo>
                    <a:lnTo>
                      <a:pt x="387845" y="340525"/>
                    </a:lnTo>
                    <a:lnTo>
                      <a:pt x="389877" y="339382"/>
                    </a:lnTo>
                    <a:lnTo>
                      <a:pt x="393865" y="344487"/>
                    </a:lnTo>
                    <a:lnTo>
                      <a:pt x="396265" y="343776"/>
                    </a:lnTo>
                    <a:lnTo>
                      <a:pt x="397624" y="340741"/>
                    </a:lnTo>
                    <a:lnTo>
                      <a:pt x="397891" y="339382"/>
                    </a:lnTo>
                    <a:lnTo>
                      <a:pt x="398119" y="338213"/>
                    </a:lnTo>
                    <a:lnTo>
                      <a:pt x="398957" y="335267"/>
                    </a:lnTo>
                    <a:close/>
                  </a:path>
                  <a:path w="619125" h="474979">
                    <a:moveTo>
                      <a:pt x="414553" y="94843"/>
                    </a:moveTo>
                    <a:lnTo>
                      <a:pt x="414337" y="93548"/>
                    </a:lnTo>
                    <a:lnTo>
                      <a:pt x="414324" y="92316"/>
                    </a:lnTo>
                    <a:lnTo>
                      <a:pt x="413156" y="92583"/>
                    </a:lnTo>
                    <a:lnTo>
                      <a:pt x="411276" y="92430"/>
                    </a:lnTo>
                    <a:lnTo>
                      <a:pt x="410883" y="93167"/>
                    </a:lnTo>
                    <a:lnTo>
                      <a:pt x="407492" y="99441"/>
                    </a:lnTo>
                    <a:lnTo>
                      <a:pt x="400545" y="99834"/>
                    </a:lnTo>
                    <a:lnTo>
                      <a:pt x="394716" y="104482"/>
                    </a:lnTo>
                    <a:lnTo>
                      <a:pt x="393979" y="105664"/>
                    </a:lnTo>
                    <a:lnTo>
                      <a:pt x="393115" y="106680"/>
                    </a:lnTo>
                    <a:lnTo>
                      <a:pt x="394563" y="106756"/>
                    </a:lnTo>
                    <a:lnTo>
                      <a:pt x="396074" y="107162"/>
                    </a:lnTo>
                    <a:lnTo>
                      <a:pt x="399402" y="106375"/>
                    </a:lnTo>
                    <a:lnTo>
                      <a:pt x="401243" y="105384"/>
                    </a:lnTo>
                    <a:lnTo>
                      <a:pt x="403123" y="104609"/>
                    </a:lnTo>
                    <a:lnTo>
                      <a:pt x="409409" y="105333"/>
                    </a:lnTo>
                    <a:lnTo>
                      <a:pt x="413067" y="102209"/>
                    </a:lnTo>
                    <a:lnTo>
                      <a:pt x="414553" y="94843"/>
                    </a:lnTo>
                    <a:close/>
                  </a:path>
                  <a:path w="619125" h="474979">
                    <a:moveTo>
                      <a:pt x="420027" y="319354"/>
                    </a:moveTo>
                    <a:lnTo>
                      <a:pt x="419646" y="319239"/>
                    </a:lnTo>
                    <a:lnTo>
                      <a:pt x="418630" y="315810"/>
                    </a:lnTo>
                    <a:lnTo>
                      <a:pt x="416877" y="309841"/>
                    </a:lnTo>
                    <a:lnTo>
                      <a:pt x="415366" y="308305"/>
                    </a:lnTo>
                    <a:lnTo>
                      <a:pt x="411302" y="314515"/>
                    </a:lnTo>
                    <a:lnTo>
                      <a:pt x="410527" y="314579"/>
                    </a:lnTo>
                    <a:lnTo>
                      <a:pt x="409994" y="314807"/>
                    </a:lnTo>
                    <a:lnTo>
                      <a:pt x="410210" y="322313"/>
                    </a:lnTo>
                    <a:lnTo>
                      <a:pt x="405523" y="319709"/>
                    </a:lnTo>
                    <a:lnTo>
                      <a:pt x="402031" y="318884"/>
                    </a:lnTo>
                    <a:lnTo>
                      <a:pt x="400977" y="321335"/>
                    </a:lnTo>
                    <a:lnTo>
                      <a:pt x="399465" y="323405"/>
                    </a:lnTo>
                    <a:lnTo>
                      <a:pt x="399186" y="327317"/>
                    </a:lnTo>
                    <a:lnTo>
                      <a:pt x="400697" y="329184"/>
                    </a:lnTo>
                    <a:lnTo>
                      <a:pt x="401485" y="331012"/>
                    </a:lnTo>
                    <a:lnTo>
                      <a:pt x="402717" y="330250"/>
                    </a:lnTo>
                    <a:lnTo>
                      <a:pt x="403987" y="329552"/>
                    </a:lnTo>
                    <a:lnTo>
                      <a:pt x="408876" y="325894"/>
                    </a:lnTo>
                    <a:lnTo>
                      <a:pt x="412242" y="321932"/>
                    </a:lnTo>
                    <a:lnTo>
                      <a:pt x="420027" y="319354"/>
                    </a:lnTo>
                    <a:close/>
                  </a:path>
                  <a:path w="619125" h="474979">
                    <a:moveTo>
                      <a:pt x="434733" y="417372"/>
                    </a:moveTo>
                    <a:lnTo>
                      <a:pt x="430136" y="412927"/>
                    </a:lnTo>
                    <a:lnTo>
                      <a:pt x="432536" y="408876"/>
                    </a:lnTo>
                    <a:lnTo>
                      <a:pt x="434695" y="403999"/>
                    </a:lnTo>
                    <a:lnTo>
                      <a:pt x="434530" y="402590"/>
                    </a:lnTo>
                    <a:lnTo>
                      <a:pt x="434035" y="402094"/>
                    </a:lnTo>
                    <a:lnTo>
                      <a:pt x="433514" y="401574"/>
                    </a:lnTo>
                    <a:lnTo>
                      <a:pt x="431977" y="401281"/>
                    </a:lnTo>
                    <a:lnTo>
                      <a:pt x="427151" y="405688"/>
                    </a:lnTo>
                    <a:lnTo>
                      <a:pt x="422719" y="409270"/>
                    </a:lnTo>
                    <a:lnTo>
                      <a:pt x="416242" y="406133"/>
                    </a:lnTo>
                    <a:lnTo>
                      <a:pt x="417512" y="416280"/>
                    </a:lnTo>
                    <a:lnTo>
                      <a:pt x="419176" y="416864"/>
                    </a:lnTo>
                    <a:lnTo>
                      <a:pt x="426161" y="411492"/>
                    </a:lnTo>
                    <a:lnTo>
                      <a:pt x="428002" y="414350"/>
                    </a:lnTo>
                    <a:lnTo>
                      <a:pt x="429463" y="416864"/>
                    </a:lnTo>
                    <a:lnTo>
                      <a:pt x="431596" y="419671"/>
                    </a:lnTo>
                    <a:lnTo>
                      <a:pt x="433082" y="419900"/>
                    </a:lnTo>
                    <a:lnTo>
                      <a:pt x="434238" y="419201"/>
                    </a:lnTo>
                    <a:lnTo>
                      <a:pt x="434733" y="417372"/>
                    </a:lnTo>
                    <a:close/>
                  </a:path>
                  <a:path w="619125" h="474979">
                    <a:moveTo>
                      <a:pt x="437121" y="444995"/>
                    </a:moveTo>
                    <a:lnTo>
                      <a:pt x="436219" y="441934"/>
                    </a:lnTo>
                    <a:lnTo>
                      <a:pt x="434479" y="438531"/>
                    </a:lnTo>
                    <a:lnTo>
                      <a:pt x="430504" y="438327"/>
                    </a:lnTo>
                    <a:lnTo>
                      <a:pt x="428167" y="443382"/>
                    </a:lnTo>
                    <a:lnTo>
                      <a:pt x="424776" y="442810"/>
                    </a:lnTo>
                    <a:lnTo>
                      <a:pt x="417906" y="440804"/>
                    </a:lnTo>
                    <a:lnTo>
                      <a:pt x="416737" y="442328"/>
                    </a:lnTo>
                    <a:lnTo>
                      <a:pt x="416763" y="445681"/>
                    </a:lnTo>
                    <a:lnTo>
                      <a:pt x="417118" y="446049"/>
                    </a:lnTo>
                    <a:lnTo>
                      <a:pt x="422630" y="446557"/>
                    </a:lnTo>
                    <a:lnTo>
                      <a:pt x="428637" y="445325"/>
                    </a:lnTo>
                    <a:lnTo>
                      <a:pt x="432422" y="451726"/>
                    </a:lnTo>
                    <a:lnTo>
                      <a:pt x="434251" y="450926"/>
                    </a:lnTo>
                    <a:lnTo>
                      <a:pt x="435686" y="449795"/>
                    </a:lnTo>
                    <a:lnTo>
                      <a:pt x="437057" y="448830"/>
                    </a:lnTo>
                    <a:lnTo>
                      <a:pt x="437070" y="447827"/>
                    </a:lnTo>
                    <a:lnTo>
                      <a:pt x="437121" y="444995"/>
                    </a:lnTo>
                    <a:close/>
                  </a:path>
                  <a:path w="619125" h="474979">
                    <a:moveTo>
                      <a:pt x="441198" y="300215"/>
                    </a:moveTo>
                    <a:lnTo>
                      <a:pt x="440105" y="297472"/>
                    </a:lnTo>
                    <a:lnTo>
                      <a:pt x="439077" y="294678"/>
                    </a:lnTo>
                    <a:lnTo>
                      <a:pt x="437908" y="291973"/>
                    </a:lnTo>
                    <a:lnTo>
                      <a:pt x="437375" y="290741"/>
                    </a:lnTo>
                    <a:lnTo>
                      <a:pt x="436803" y="289204"/>
                    </a:lnTo>
                    <a:lnTo>
                      <a:pt x="433959" y="287540"/>
                    </a:lnTo>
                    <a:lnTo>
                      <a:pt x="431787" y="287070"/>
                    </a:lnTo>
                    <a:lnTo>
                      <a:pt x="429742" y="286334"/>
                    </a:lnTo>
                    <a:lnTo>
                      <a:pt x="430631" y="292290"/>
                    </a:lnTo>
                    <a:lnTo>
                      <a:pt x="431012" y="295262"/>
                    </a:lnTo>
                    <a:lnTo>
                      <a:pt x="430491" y="295668"/>
                    </a:lnTo>
                    <a:lnTo>
                      <a:pt x="429272" y="296151"/>
                    </a:lnTo>
                    <a:lnTo>
                      <a:pt x="428409" y="298132"/>
                    </a:lnTo>
                    <a:lnTo>
                      <a:pt x="428612" y="299567"/>
                    </a:lnTo>
                    <a:lnTo>
                      <a:pt x="428510" y="300863"/>
                    </a:lnTo>
                    <a:lnTo>
                      <a:pt x="441198" y="300215"/>
                    </a:lnTo>
                    <a:close/>
                  </a:path>
                  <a:path w="619125" h="474979">
                    <a:moveTo>
                      <a:pt x="447027" y="311823"/>
                    </a:moveTo>
                    <a:lnTo>
                      <a:pt x="446862" y="309651"/>
                    </a:lnTo>
                    <a:lnTo>
                      <a:pt x="444525" y="308635"/>
                    </a:lnTo>
                    <a:lnTo>
                      <a:pt x="441921" y="309473"/>
                    </a:lnTo>
                    <a:lnTo>
                      <a:pt x="439712" y="310565"/>
                    </a:lnTo>
                    <a:lnTo>
                      <a:pt x="436130" y="320395"/>
                    </a:lnTo>
                    <a:lnTo>
                      <a:pt x="435851" y="320636"/>
                    </a:lnTo>
                    <a:lnTo>
                      <a:pt x="426567" y="319366"/>
                    </a:lnTo>
                    <a:lnTo>
                      <a:pt x="424738" y="320319"/>
                    </a:lnTo>
                    <a:lnTo>
                      <a:pt x="422973" y="320713"/>
                    </a:lnTo>
                    <a:lnTo>
                      <a:pt x="424599" y="321754"/>
                    </a:lnTo>
                    <a:lnTo>
                      <a:pt x="426135" y="322884"/>
                    </a:lnTo>
                    <a:lnTo>
                      <a:pt x="428625" y="324205"/>
                    </a:lnTo>
                    <a:lnTo>
                      <a:pt x="429628" y="324180"/>
                    </a:lnTo>
                    <a:lnTo>
                      <a:pt x="429488" y="324142"/>
                    </a:lnTo>
                    <a:lnTo>
                      <a:pt x="436219" y="324205"/>
                    </a:lnTo>
                    <a:lnTo>
                      <a:pt x="442023" y="320929"/>
                    </a:lnTo>
                    <a:lnTo>
                      <a:pt x="445833" y="315099"/>
                    </a:lnTo>
                    <a:lnTo>
                      <a:pt x="446684" y="313791"/>
                    </a:lnTo>
                    <a:lnTo>
                      <a:pt x="447027" y="311823"/>
                    </a:lnTo>
                    <a:close/>
                  </a:path>
                  <a:path w="619125" h="474979">
                    <a:moveTo>
                      <a:pt x="447090" y="15913"/>
                    </a:moveTo>
                    <a:lnTo>
                      <a:pt x="446468" y="14617"/>
                    </a:lnTo>
                    <a:lnTo>
                      <a:pt x="446062" y="13157"/>
                    </a:lnTo>
                    <a:lnTo>
                      <a:pt x="441921" y="7861"/>
                    </a:lnTo>
                    <a:lnTo>
                      <a:pt x="437629" y="7162"/>
                    </a:lnTo>
                    <a:lnTo>
                      <a:pt x="432092" y="8636"/>
                    </a:lnTo>
                    <a:lnTo>
                      <a:pt x="433006" y="14859"/>
                    </a:lnTo>
                    <a:lnTo>
                      <a:pt x="429806" y="14859"/>
                    </a:lnTo>
                    <a:lnTo>
                      <a:pt x="427024" y="14617"/>
                    </a:lnTo>
                    <a:lnTo>
                      <a:pt x="423418" y="15113"/>
                    </a:lnTo>
                    <a:lnTo>
                      <a:pt x="422706" y="16776"/>
                    </a:lnTo>
                    <a:lnTo>
                      <a:pt x="421906" y="17729"/>
                    </a:lnTo>
                    <a:lnTo>
                      <a:pt x="422948" y="18427"/>
                    </a:lnTo>
                    <a:lnTo>
                      <a:pt x="423887" y="19443"/>
                    </a:lnTo>
                    <a:lnTo>
                      <a:pt x="427012" y="20256"/>
                    </a:lnTo>
                    <a:lnTo>
                      <a:pt x="429094" y="20345"/>
                    </a:lnTo>
                    <a:lnTo>
                      <a:pt x="431126" y="20624"/>
                    </a:lnTo>
                    <a:lnTo>
                      <a:pt x="436524" y="21336"/>
                    </a:lnTo>
                    <a:lnTo>
                      <a:pt x="440194" y="19100"/>
                    </a:lnTo>
                    <a:lnTo>
                      <a:pt x="440626" y="14630"/>
                    </a:lnTo>
                    <a:lnTo>
                      <a:pt x="441350" y="14998"/>
                    </a:lnTo>
                    <a:lnTo>
                      <a:pt x="441998" y="15519"/>
                    </a:lnTo>
                    <a:lnTo>
                      <a:pt x="444157" y="15836"/>
                    </a:lnTo>
                    <a:lnTo>
                      <a:pt x="445630" y="15824"/>
                    </a:lnTo>
                    <a:lnTo>
                      <a:pt x="447090" y="15913"/>
                    </a:lnTo>
                    <a:close/>
                  </a:path>
                  <a:path w="619125" h="474979">
                    <a:moveTo>
                      <a:pt x="448348" y="45173"/>
                    </a:moveTo>
                    <a:lnTo>
                      <a:pt x="447471" y="43586"/>
                    </a:lnTo>
                    <a:lnTo>
                      <a:pt x="447167" y="42240"/>
                    </a:lnTo>
                    <a:lnTo>
                      <a:pt x="446239" y="43014"/>
                    </a:lnTo>
                    <a:lnTo>
                      <a:pt x="445350" y="43840"/>
                    </a:lnTo>
                    <a:lnTo>
                      <a:pt x="442709" y="45732"/>
                    </a:lnTo>
                    <a:lnTo>
                      <a:pt x="441083" y="47180"/>
                    </a:lnTo>
                    <a:lnTo>
                      <a:pt x="437705" y="48475"/>
                    </a:lnTo>
                    <a:lnTo>
                      <a:pt x="435508" y="47536"/>
                    </a:lnTo>
                    <a:lnTo>
                      <a:pt x="432511" y="49453"/>
                    </a:lnTo>
                    <a:lnTo>
                      <a:pt x="431393" y="51587"/>
                    </a:lnTo>
                    <a:lnTo>
                      <a:pt x="430009" y="53276"/>
                    </a:lnTo>
                    <a:lnTo>
                      <a:pt x="436003" y="52984"/>
                    </a:lnTo>
                    <a:lnTo>
                      <a:pt x="436905" y="52781"/>
                    </a:lnTo>
                    <a:lnTo>
                      <a:pt x="436130" y="54546"/>
                    </a:lnTo>
                    <a:lnTo>
                      <a:pt x="435241" y="56299"/>
                    </a:lnTo>
                    <a:lnTo>
                      <a:pt x="434721" y="58166"/>
                    </a:lnTo>
                    <a:lnTo>
                      <a:pt x="434670" y="58432"/>
                    </a:lnTo>
                    <a:lnTo>
                      <a:pt x="436867" y="59982"/>
                    </a:lnTo>
                    <a:lnTo>
                      <a:pt x="438772" y="58775"/>
                    </a:lnTo>
                    <a:lnTo>
                      <a:pt x="439940" y="57327"/>
                    </a:lnTo>
                    <a:lnTo>
                      <a:pt x="443522" y="53390"/>
                    </a:lnTo>
                    <a:lnTo>
                      <a:pt x="445808" y="50139"/>
                    </a:lnTo>
                    <a:lnTo>
                      <a:pt x="447192" y="48310"/>
                    </a:lnTo>
                    <a:lnTo>
                      <a:pt x="448348" y="45173"/>
                    </a:lnTo>
                    <a:close/>
                  </a:path>
                  <a:path w="619125" h="474979">
                    <a:moveTo>
                      <a:pt x="471271" y="98552"/>
                    </a:moveTo>
                    <a:lnTo>
                      <a:pt x="470687" y="96989"/>
                    </a:lnTo>
                    <a:lnTo>
                      <a:pt x="470357" y="95288"/>
                    </a:lnTo>
                    <a:lnTo>
                      <a:pt x="468490" y="92240"/>
                    </a:lnTo>
                    <a:lnTo>
                      <a:pt x="467296" y="90157"/>
                    </a:lnTo>
                    <a:lnTo>
                      <a:pt x="465721" y="89522"/>
                    </a:lnTo>
                    <a:lnTo>
                      <a:pt x="463892" y="88785"/>
                    </a:lnTo>
                    <a:lnTo>
                      <a:pt x="460489" y="88519"/>
                    </a:lnTo>
                    <a:lnTo>
                      <a:pt x="456653" y="93687"/>
                    </a:lnTo>
                    <a:lnTo>
                      <a:pt x="454342" y="98336"/>
                    </a:lnTo>
                    <a:lnTo>
                      <a:pt x="451535" y="103822"/>
                    </a:lnTo>
                    <a:lnTo>
                      <a:pt x="452158" y="105359"/>
                    </a:lnTo>
                    <a:lnTo>
                      <a:pt x="452297" y="106959"/>
                    </a:lnTo>
                    <a:lnTo>
                      <a:pt x="459244" y="105270"/>
                    </a:lnTo>
                    <a:lnTo>
                      <a:pt x="460705" y="99974"/>
                    </a:lnTo>
                    <a:lnTo>
                      <a:pt x="462038" y="94335"/>
                    </a:lnTo>
                    <a:lnTo>
                      <a:pt x="462407" y="99517"/>
                    </a:lnTo>
                    <a:lnTo>
                      <a:pt x="468490" y="98806"/>
                    </a:lnTo>
                    <a:lnTo>
                      <a:pt x="471271" y="98552"/>
                    </a:lnTo>
                    <a:close/>
                  </a:path>
                  <a:path w="619125" h="474979">
                    <a:moveTo>
                      <a:pt x="471817" y="226987"/>
                    </a:moveTo>
                    <a:lnTo>
                      <a:pt x="470166" y="227545"/>
                    </a:lnTo>
                    <a:lnTo>
                      <a:pt x="468388" y="227863"/>
                    </a:lnTo>
                    <a:lnTo>
                      <a:pt x="465086" y="229755"/>
                    </a:lnTo>
                    <a:lnTo>
                      <a:pt x="463511" y="231228"/>
                    </a:lnTo>
                    <a:lnTo>
                      <a:pt x="461137" y="233095"/>
                    </a:lnTo>
                    <a:lnTo>
                      <a:pt x="459828" y="233921"/>
                    </a:lnTo>
                    <a:lnTo>
                      <a:pt x="460184" y="235254"/>
                    </a:lnTo>
                    <a:lnTo>
                      <a:pt x="460984" y="236143"/>
                    </a:lnTo>
                    <a:lnTo>
                      <a:pt x="462927" y="237959"/>
                    </a:lnTo>
                    <a:lnTo>
                      <a:pt x="464261" y="238899"/>
                    </a:lnTo>
                    <a:lnTo>
                      <a:pt x="465543" y="239915"/>
                    </a:lnTo>
                    <a:lnTo>
                      <a:pt x="458774" y="241388"/>
                    </a:lnTo>
                    <a:lnTo>
                      <a:pt x="458254" y="243141"/>
                    </a:lnTo>
                    <a:lnTo>
                      <a:pt x="463080" y="251485"/>
                    </a:lnTo>
                    <a:lnTo>
                      <a:pt x="465645" y="247230"/>
                    </a:lnTo>
                    <a:lnTo>
                      <a:pt x="468045" y="243992"/>
                    </a:lnTo>
                    <a:lnTo>
                      <a:pt x="470789" y="237769"/>
                    </a:lnTo>
                    <a:lnTo>
                      <a:pt x="470941" y="234645"/>
                    </a:lnTo>
                    <a:lnTo>
                      <a:pt x="471703" y="230187"/>
                    </a:lnTo>
                    <a:lnTo>
                      <a:pt x="471703" y="228574"/>
                    </a:lnTo>
                    <a:lnTo>
                      <a:pt x="471817" y="226987"/>
                    </a:lnTo>
                    <a:close/>
                  </a:path>
                  <a:path w="619125" h="474979">
                    <a:moveTo>
                      <a:pt x="481418" y="63576"/>
                    </a:moveTo>
                    <a:lnTo>
                      <a:pt x="480225" y="64617"/>
                    </a:lnTo>
                    <a:lnTo>
                      <a:pt x="478180" y="65608"/>
                    </a:lnTo>
                    <a:lnTo>
                      <a:pt x="477520" y="72339"/>
                    </a:lnTo>
                    <a:lnTo>
                      <a:pt x="474662" y="74129"/>
                    </a:lnTo>
                    <a:lnTo>
                      <a:pt x="462876" y="75247"/>
                    </a:lnTo>
                    <a:lnTo>
                      <a:pt x="459447" y="78816"/>
                    </a:lnTo>
                    <a:lnTo>
                      <a:pt x="458254" y="85166"/>
                    </a:lnTo>
                    <a:lnTo>
                      <a:pt x="458495" y="85572"/>
                    </a:lnTo>
                    <a:lnTo>
                      <a:pt x="461022" y="84264"/>
                    </a:lnTo>
                    <a:lnTo>
                      <a:pt x="463461" y="82740"/>
                    </a:lnTo>
                    <a:lnTo>
                      <a:pt x="468426" y="80759"/>
                    </a:lnTo>
                    <a:lnTo>
                      <a:pt x="471119" y="79463"/>
                    </a:lnTo>
                    <a:lnTo>
                      <a:pt x="477266" y="80556"/>
                    </a:lnTo>
                    <a:lnTo>
                      <a:pt x="479666" y="79159"/>
                    </a:lnTo>
                    <a:lnTo>
                      <a:pt x="481241" y="71780"/>
                    </a:lnTo>
                    <a:lnTo>
                      <a:pt x="481126" y="67627"/>
                    </a:lnTo>
                    <a:lnTo>
                      <a:pt x="481418" y="63576"/>
                    </a:lnTo>
                    <a:close/>
                  </a:path>
                  <a:path w="619125" h="474979">
                    <a:moveTo>
                      <a:pt x="492683" y="422795"/>
                    </a:moveTo>
                    <a:lnTo>
                      <a:pt x="492455" y="421335"/>
                    </a:lnTo>
                    <a:lnTo>
                      <a:pt x="492531" y="419963"/>
                    </a:lnTo>
                    <a:lnTo>
                      <a:pt x="491426" y="420662"/>
                    </a:lnTo>
                    <a:lnTo>
                      <a:pt x="489839" y="421068"/>
                    </a:lnTo>
                    <a:lnTo>
                      <a:pt x="488365" y="423684"/>
                    </a:lnTo>
                    <a:lnTo>
                      <a:pt x="487553" y="425323"/>
                    </a:lnTo>
                    <a:lnTo>
                      <a:pt x="486676" y="426910"/>
                    </a:lnTo>
                    <a:lnTo>
                      <a:pt x="490410" y="425043"/>
                    </a:lnTo>
                    <a:lnTo>
                      <a:pt x="492277" y="424053"/>
                    </a:lnTo>
                    <a:lnTo>
                      <a:pt x="492683" y="422795"/>
                    </a:lnTo>
                    <a:close/>
                  </a:path>
                  <a:path w="619125" h="474979">
                    <a:moveTo>
                      <a:pt x="498043" y="316687"/>
                    </a:moveTo>
                    <a:lnTo>
                      <a:pt x="497128" y="314972"/>
                    </a:lnTo>
                    <a:lnTo>
                      <a:pt x="496150" y="313994"/>
                    </a:lnTo>
                    <a:lnTo>
                      <a:pt x="494309" y="311658"/>
                    </a:lnTo>
                    <a:lnTo>
                      <a:pt x="495173" y="311391"/>
                    </a:lnTo>
                    <a:lnTo>
                      <a:pt x="496633" y="311162"/>
                    </a:lnTo>
                    <a:lnTo>
                      <a:pt x="496633" y="306743"/>
                    </a:lnTo>
                    <a:lnTo>
                      <a:pt x="495833" y="303682"/>
                    </a:lnTo>
                    <a:lnTo>
                      <a:pt x="494601" y="302856"/>
                    </a:lnTo>
                    <a:lnTo>
                      <a:pt x="493801" y="301917"/>
                    </a:lnTo>
                    <a:lnTo>
                      <a:pt x="492772" y="303250"/>
                    </a:lnTo>
                    <a:lnTo>
                      <a:pt x="491629" y="304507"/>
                    </a:lnTo>
                    <a:lnTo>
                      <a:pt x="488721" y="309410"/>
                    </a:lnTo>
                    <a:lnTo>
                      <a:pt x="486740" y="312915"/>
                    </a:lnTo>
                    <a:lnTo>
                      <a:pt x="484428" y="317385"/>
                    </a:lnTo>
                    <a:lnTo>
                      <a:pt x="484606" y="318630"/>
                    </a:lnTo>
                    <a:lnTo>
                      <a:pt x="484479" y="319722"/>
                    </a:lnTo>
                    <a:lnTo>
                      <a:pt x="485495" y="319684"/>
                    </a:lnTo>
                    <a:lnTo>
                      <a:pt x="486905" y="320065"/>
                    </a:lnTo>
                    <a:lnTo>
                      <a:pt x="489927" y="317068"/>
                    </a:lnTo>
                    <a:lnTo>
                      <a:pt x="492175" y="315201"/>
                    </a:lnTo>
                    <a:lnTo>
                      <a:pt x="495134" y="318846"/>
                    </a:lnTo>
                    <a:lnTo>
                      <a:pt x="495401" y="319189"/>
                    </a:lnTo>
                    <a:lnTo>
                      <a:pt x="496912" y="318782"/>
                    </a:lnTo>
                    <a:lnTo>
                      <a:pt x="497941" y="317995"/>
                    </a:lnTo>
                    <a:lnTo>
                      <a:pt x="498043" y="316687"/>
                    </a:lnTo>
                    <a:close/>
                  </a:path>
                  <a:path w="619125" h="474979">
                    <a:moveTo>
                      <a:pt x="514248" y="375793"/>
                    </a:moveTo>
                    <a:lnTo>
                      <a:pt x="510387" y="374281"/>
                    </a:lnTo>
                    <a:lnTo>
                      <a:pt x="506984" y="372694"/>
                    </a:lnTo>
                    <a:lnTo>
                      <a:pt x="502145" y="371297"/>
                    </a:lnTo>
                    <a:lnTo>
                      <a:pt x="500494" y="372249"/>
                    </a:lnTo>
                    <a:lnTo>
                      <a:pt x="499008" y="372592"/>
                    </a:lnTo>
                    <a:lnTo>
                      <a:pt x="502259" y="376415"/>
                    </a:lnTo>
                    <a:lnTo>
                      <a:pt x="501561" y="380225"/>
                    </a:lnTo>
                    <a:lnTo>
                      <a:pt x="507263" y="380961"/>
                    </a:lnTo>
                    <a:lnTo>
                      <a:pt x="506793" y="388137"/>
                    </a:lnTo>
                    <a:lnTo>
                      <a:pt x="511276" y="385292"/>
                    </a:lnTo>
                    <a:lnTo>
                      <a:pt x="511416" y="385140"/>
                    </a:lnTo>
                    <a:lnTo>
                      <a:pt x="514248" y="375793"/>
                    </a:lnTo>
                    <a:close/>
                  </a:path>
                  <a:path w="619125" h="474979">
                    <a:moveTo>
                      <a:pt x="517563" y="351701"/>
                    </a:moveTo>
                    <a:lnTo>
                      <a:pt x="515874" y="351548"/>
                    </a:lnTo>
                    <a:lnTo>
                      <a:pt x="514172" y="351205"/>
                    </a:lnTo>
                    <a:lnTo>
                      <a:pt x="510476" y="351358"/>
                    </a:lnTo>
                    <a:lnTo>
                      <a:pt x="508469" y="351802"/>
                    </a:lnTo>
                    <a:lnTo>
                      <a:pt x="504964" y="352272"/>
                    </a:lnTo>
                    <a:lnTo>
                      <a:pt x="506006" y="349859"/>
                    </a:lnTo>
                    <a:lnTo>
                      <a:pt x="506958" y="348538"/>
                    </a:lnTo>
                    <a:lnTo>
                      <a:pt x="507060" y="346290"/>
                    </a:lnTo>
                    <a:lnTo>
                      <a:pt x="505485" y="344436"/>
                    </a:lnTo>
                    <a:lnTo>
                      <a:pt x="502513" y="345706"/>
                    </a:lnTo>
                    <a:lnTo>
                      <a:pt x="496925" y="348818"/>
                    </a:lnTo>
                    <a:lnTo>
                      <a:pt x="496557" y="349986"/>
                    </a:lnTo>
                    <a:lnTo>
                      <a:pt x="499097" y="352564"/>
                    </a:lnTo>
                    <a:lnTo>
                      <a:pt x="501307" y="356298"/>
                    </a:lnTo>
                    <a:lnTo>
                      <a:pt x="504101" y="356908"/>
                    </a:lnTo>
                    <a:lnTo>
                      <a:pt x="507365" y="357606"/>
                    </a:lnTo>
                    <a:lnTo>
                      <a:pt x="511111" y="355714"/>
                    </a:lnTo>
                    <a:lnTo>
                      <a:pt x="514223" y="359333"/>
                    </a:lnTo>
                    <a:lnTo>
                      <a:pt x="516089" y="358622"/>
                    </a:lnTo>
                    <a:lnTo>
                      <a:pt x="516915" y="356006"/>
                    </a:lnTo>
                    <a:lnTo>
                      <a:pt x="517169" y="353822"/>
                    </a:lnTo>
                    <a:lnTo>
                      <a:pt x="517563" y="351701"/>
                    </a:lnTo>
                    <a:close/>
                  </a:path>
                  <a:path w="619125" h="474979">
                    <a:moveTo>
                      <a:pt x="517753" y="271119"/>
                    </a:moveTo>
                    <a:lnTo>
                      <a:pt x="515112" y="269506"/>
                    </a:lnTo>
                    <a:lnTo>
                      <a:pt x="513613" y="268465"/>
                    </a:lnTo>
                    <a:lnTo>
                      <a:pt x="510603" y="266966"/>
                    </a:lnTo>
                    <a:lnTo>
                      <a:pt x="509104" y="266547"/>
                    </a:lnTo>
                    <a:lnTo>
                      <a:pt x="507657" y="266001"/>
                    </a:lnTo>
                    <a:lnTo>
                      <a:pt x="507377" y="270649"/>
                    </a:lnTo>
                    <a:lnTo>
                      <a:pt x="502627" y="271462"/>
                    </a:lnTo>
                    <a:lnTo>
                      <a:pt x="503212" y="273062"/>
                    </a:lnTo>
                    <a:lnTo>
                      <a:pt x="503656" y="274726"/>
                    </a:lnTo>
                    <a:lnTo>
                      <a:pt x="505218" y="277825"/>
                    </a:lnTo>
                    <a:lnTo>
                      <a:pt x="506349" y="279222"/>
                    </a:lnTo>
                    <a:lnTo>
                      <a:pt x="509955" y="285280"/>
                    </a:lnTo>
                    <a:lnTo>
                      <a:pt x="510984" y="285254"/>
                    </a:lnTo>
                    <a:lnTo>
                      <a:pt x="514172" y="280441"/>
                    </a:lnTo>
                    <a:lnTo>
                      <a:pt x="510146" y="275399"/>
                    </a:lnTo>
                    <a:lnTo>
                      <a:pt x="517753" y="271119"/>
                    </a:lnTo>
                    <a:close/>
                  </a:path>
                  <a:path w="619125" h="474979">
                    <a:moveTo>
                      <a:pt x="559574" y="194818"/>
                    </a:moveTo>
                    <a:lnTo>
                      <a:pt x="559333" y="193827"/>
                    </a:lnTo>
                    <a:lnTo>
                      <a:pt x="559181" y="193154"/>
                    </a:lnTo>
                    <a:lnTo>
                      <a:pt x="559155" y="190373"/>
                    </a:lnTo>
                    <a:lnTo>
                      <a:pt x="555675" y="189077"/>
                    </a:lnTo>
                    <a:lnTo>
                      <a:pt x="552716" y="189052"/>
                    </a:lnTo>
                    <a:lnTo>
                      <a:pt x="549833" y="188645"/>
                    </a:lnTo>
                    <a:lnTo>
                      <a:pt x="550532" y="186626"/>
                    </a:lnTo>
                    <a:lnTo>
                      <a:pt x="552551" y="180835"/>
                    </a:lnTo>
                    <a:lnTo>
                      <a:pt x="538200" y="180835"/>
                    </a:lnTo>
                    <a:lnTo>
                      <a:pt x="538226" y="186639"/>
                    </a:lnTo>
                    <a:lnTo>
                      <a:pt x="541375" y="187375"/>
                    </a:lnTo>
                    <a:lnTo>
                      <a:pt x="545338" y="186626"/>
                    </a:lnTo>
                    <a:lnTo>
                      <a:pt x="544830" y="195237"/>
                    </a:lnTo>
                    <a:lnTo>
                      <a:pt x="553643" y="193827"/>
                    </a:lnTo>
                    <a:lnTo>
                      <a:pt x="554393" y="194995"/>
                    </a:lnTo>
                    <a:lnTo>
                      <a:pt x="556602" y="195148"/>
                    </a:lnTo>
                    <a:lnTo>
                      <a:pt x="558088" y="194906"/>
                    </a:lnTo>
                    <a:lnTo>
                      <a:pt x="559574" y="194818"/>
                    </a:lnTo>
                    <a:close/>
                  </a:path>
                  <a:path w="619125" h="474979">
                    <a:moveTo>
                      <a:pt x="569645" y="46278"/>
                    </a:moveTo>
                    <a:lnTo>
                      <a:pt x="569061" y="41084"/>
                    </a:lnTo>
                    <a:lnTo>
                      <a:pt x="568871" y="40881"/>
                    </a:lnTo>
                    <a:lnTo>
                      <a:pt x="568782" y="40563"/>
                    </a:lnTo>
                    <a:lnTo>
                      <a:pt x="566445" y="38811"/>
                    </a:lnTo>
                    <a:lnTo>
                      <a:pt x="564083" y="37096"/>
                    </a:lnTo>
                    <a:lnTo>
                      <a:pt x="561682" y="35471"/>
                    </a:lnTo>
                    <a:lnTo>
                      <a:pt x="560070" y="35280"/>
                    </a:lnTo>
                    <a:lnTo>
                      <a:pt x="558685" y="35318"/>
                    </a:lnTo>
                    <a:lnTo>
                      <a:pt x="558088" y="34874"/>
                    </a:lnTo>
                    <a:lnTo>
                      <a:pt x="557580" y="34988"/>
                    </a:lnTo>
                    <a:lnTo>
                      <a:pt x="556094" y="35331"/>
                    </a:lnTo>
                    <a:lnTo>
                      <a:pt x="554659" y="35864"/>
                    </a:lnTo>
                    <a:lnTo>
                      <a:pt x="553199" y="36309"/>
                    </a:lnTo>
                    <a:lnTo>
                      <a:pt x="554139" y="37655"/>
                    </a:lnTo>
                    <a:lnTo>
                      <a:pt x="554824" y="39687"/>
                    </a:lnTo>
                    <a:lnTo>
                      <a:pt x="558330" y="41135"/>
                    </a:lnTo>
                    <a:lnTo>
                      <a:pt x="560933" y="41160"/>
                    </a:lnTo>
                    <a:lnTo>
                      <a:pt x="564743" y="41770"/>
                    </a:lnTo>
                    <a:lnTo>
                      <a:pt x="562140" y="44183"/>
                    </a:lnTo>
                    <a:lnTo>
                      <a:pt x="560349" y="45783"/>
                    </a:lnTo>
                    <a:lnTo>
                      <a:pt x="557555" y="48552"/>
                    </a:lnTo>
                    <a:lnTo>
                      <a:pt x="556628" y="49771"/>
                    </a:lnTo>
                    <a:lnTo>
                      <a:pt x="555650" y="50927"/>
                    </a:lnTo>
                    <a:lnTo>
                      <a:pt x="557517" y="51320"/>
                    </a:lnTo>
                    <a:lnTo>
                      <a:pt x="559777" y="52628"/>
                    </a:lnTo>
                    <a:lnTo>
                      <a:pt x="565365" y="49898"/>
                    </a:lnTo>
                    <a:lnTo>
                      <a:pt x="569645" y="46278"/>
                    </a:lnTo>
                    <a:close/>
                  </a:path>
                  <a:path w="619125" h="474979">
                    <a:moveTo>
                      <a:pt x="574763" y="283921"/>
                    </a:moveTo>
                    <a:lnTo>
                      <a:pt x="573862" y="281203"/>
                    </a:lnTo>
                    <a:lnTo>
                      <a:pt x="573747" y="279946"/>
                    </a:lnTo>
                    <a:lnTo>
                      <a:pt x="572731" y="278866"/>
                    </a:lnTo>
                    <a:lnTo>
                      <a:pt x="571385" y="279222"/>
                    </a:lnTo>
                    <a:lnTo>
                      <a:pt x="566407" y="281724"/>
                    </a:lnTo>
                    <a:lnTo>
                      <a:pt x="562521" y="285267"/>
                    </a:lnTo>
                    <a:lnTo>
                      <a:pt x="556717" y="282092"/>
                    </a:lnTo>
                    <a:lnTo>
                      <a:pt x="555294" y="282600"/>
                    </a:lnTo>
                    <a:lnTo>
                      <a:pt x="554393" y="283794"/>
                    </a:lnTo>
                    <a:lnTo>
                      <a:pt x="554367" y="285216"/>
                    </a:lnTo>
                    <a:lnTo>
                      <a:pt x="558012" y="291858"/>
                    </a:lnTo>
                    <a:lnTo>
                      <a:pt x="563410" y="291858"/>
                    </a:lnTo>
                    <a:lnTo>
                      <a:pt x="568490" y="290093"/>
                    </a:lnTo>
                    <a:lnTo>
                      <a:pt x="571055" y="289191"/>
                    </a:lnTo>
                    <a:lnTo>
                      <a:pt x="572846" y="285889"/>
                    </a:lnTo>
                    <a:lnTo>
                      <a:pt x="574763" y="283921"/>
                    </a:lnTo>
                    <a:close/>
                  </a:path>
                  <a:path w="619125" h="474979">
                    <a:moveTo>
                      <a:pt x="574802" y="89369"/>
                    </a:moveTo>
                    <a:lnTo>
                      <a:pt x="573125" y="89090"/>
                    </a:lnTo>
                    <a:lnTo>
                      <a:pt x="571931" y="88595"/>
                    </a:lnTo>
                    <a:lnTo>
                      <a:pt x="569010" y="88988"/>
                    </a:lnTo>
                    <a:lnTo>
                      <a:pt x="567296" y="89827"/>
                    </a:lnTo>
                    <a:lnTo>
                      <a:pt x="561492" y="90716"/>
                    </a:lnTo>
                    <a:lnTo>
                      <a:pt x="560108" y="92506"/>
                    </a:lnTo>
                    <a:lnTo>
                      <a:pt x="562089" y="96672"/>
                    </a:lnTo>
                    <a:lnTo>
                      <a:pt x="564184" y="101079"/>
                    </a:lnTo>
                    <a:lnTo>
                      <a:pt x="565861" y="105689"/>
                    </a:lnTo>
                    <a:lnTo>
                      <a:pt x="568591" y="111569"/>
                    </a:lnTo>
                    <a:lnTo>
                      <a:pt x="569861" y="112750"/>
                    </a:lnTo>
                    <a:lnTo>
                      <a:pt x="570852" y="114046"/>
                    </a:lnTo>
                    <a:lnTo>
                      <a:pt x="571525" y="112471"/>
                    </a:lnTo>
                    <a:lnTo>
                      <a:pt x="572782" y="110858"/>
                    </a:lnTo>
                    <a:lnTo>
                      <a:pt x="572579" y="107200"/>
                    </a:lnTo>
                    <a:lnTo>
                      <a:pt x="571233" y="105168"/>
                    </a:lnTo>
                    <a:lnTo>
                      <a:pt x="570484" y="101104"/>
                    </a:lnTo>
                    <a:lnTo>
                      <a:pt x="570255" y="98920"/>
                    </a:lnTo>
                    <a:lnTo>
                      <a:pt x="571525" y="94767"/>
                    </a:lnTo>
                    <a:lnTo>
                      <a:pt x="573049" y="92633"/>
                    </a:lnTo>
                    <a:lnTo>
                      <a:pt x="574802" y="89369"/>
                    </a:lnTo>
                    <a:close/>
                  </a:path>
                  <a:path w="619125" h="474979">
                    <a:moveTo>
                      <a:pt x="589254" y="167601"/>
                    </a:moveTo>
                    <a:lnTo>
                      <a:pt x="587286" y="165785"/>
                    </a:lnTo>
                    <a:lnTo>
                      <a:pt x="585355" y="162687"/>
                    </a:lnTo>
                    <a:lnTo>
                      <a:pt x="580707" y="175882"/>
                    </a:lnTo>
                    <a:lnTo>
                      <a:pt x="580021" y="174840"/>
                    </a:lnTo>
                    <a:lnTo>
                      <a:pt x="579475" y="173913"/>
                    </a:lnTo>
                    <a:lnTo>
                      <a:pt x="577697" y="171500"/>
                    </a:lnTo>
                    <a:lnTo>
                      <a:pt x="576668" y="169697"/>
                    </a:lnTo>
                    <a:lnTo>
                      <a:pt x="574763" y="168287"/>
                    </a:lnTo>
                    <a:lnTo>
                      <a:pt x="571944" y="170078"/>
                    </a:lnTo>
                    <a:lnTo>
                      <a:pt x="572008" y="170726"/>
                    </a:lnTo>
                    <a:lnTo>
                      <a:pt x="572173" y="172631"/>
                    </a:lnTo>
                    <a:lnTo>
                      <a:pt x="572871" y="174764"/>
                    </a:lnTo>
                    <a:lnTo>
                      <a:pt x="576592" y="179552"/>
                    </a:lnTo>
                    <a:lnTo>
                      <a:pt x="579564" y="182511"/>
                    </a:lnTo>
                    <a:lnTo>
                      <a:pt x="583260" y="186601"/>
                    </a:lnTo>
                    <a:lnTo>
                      <a:pt x="585343" y="180289"/>
                    </a:lnTo>
                    <a:lnTo>
                      <a:pt x="587438" y="174612"/>
                    </a:lnTo>
                    <a:lnTo>
                      <a:pt x="589254" y="167601"/>
                    </a:lnTo>
                    <a:close/>
                  </a:path>
                  <a:path w="619125" h="474979">
                    <a:moveTo>
                      <a:pt x="592963" y="94894"/>
                    </a:moveTo>
                    <a:lnTo>
                      <a:pt x="585343" y="94894"/>
                    </a:lnTo>
                    <a:lnTo>
                      <a:pt x="584758" y="91795"/>
                    </a:lnTo>
                    <a:lnTo>
                      <a:pt x="584200" y="88125"/>
                    </a:lnTo>
                    <a:lnTo>
                      <a:pt x="583323" y="84543"/>
                    </a:lnTo>
                    <a:lnTo>
                      <a:pt x="583018" y="83286"/>
                    </a:lnTo>
                    <a:lnTo>
                      <a:pt x="581939" y="82245"/>
                    </a:lnTo>
                    <a:lnTo>
                      <a:pt x="581228" y="81102"/>
                    </a:lnTo>
                    <a:lnTo>
                      <a:pt x="580555" y="82372"/>
                    </a:lnTo>
                    <a:lnTo>
                      <a:pt x="579437" y="83642"/>
                    </a:lnTo>
                    <a:lnTo>
                      <a:pt x="579259" y="87515"/>
                    </a:lnTo>
                    <a:lnTo>
                      <a:pt x="579742" y="90106"/>
                    </a:lnTo>
                    <a:lnTo>
                      <a:pt x="579970" y="92710"/>
                    </a:lnTo>
                    <a:lnTo>
                      <a:pt x="579158" y="91846"/>
                    </a:lnTo>
                    <a:lnTo>
                      <a:pt x="576135" y="96443"/>
                    </a:lnTo>
                    <a:lnTo>
                      <a:pt x="577723" y="96951"/>
                    </a:lnTo>
                    <a:lnTo>
                      <a:pt x="579361" y="97294"/>
                    </a:lnTo>
                    <a:lnTo>
                      <a:pt x="582155" y="98628"/>
                    </a:lnTo>
                    <a:lnTo>
                      <a:pt x="583399" y="99517"/>
                    </a:lnTo>
                    <a:lnTo>
                      <a:pt x="585736" y="101841"/>
                    </a:lnTo>
                    <a:lnTo>
                      <a:pt x="586790" y="103390"/>
                    </a:lnTo>
                    <a:lnTo>
                      <a:pt x="588619" y="105651"/>
                    </a:lnTo>
                    <a:lnTo>
                      <a:pt x="591718" y="98958"/>
                    </a:lnTo>
                    <a:lnTo>
                      <a:pt x="592963" y="94894"/>
                    </a:lnTo>
                    <a:close/>
                  </a:path>
                  <a:path w="619125" h="474979">
                    <a:moveTo>
                      <a:pt x="604634" y="119367"/>
                    </a:moveTo>
                    <a:lnTo>
                      <a:pt x="604456" y="118173"/>
                    </a:lnTo>
                    <a:lnTo>
                      <a:pt x="604520" y="116865"/>
                    </a:lnTo>
                    <a:lnTo>
                      <a:pt x="603300" y="114071"/>
                    </a:lnTo>
                    <a:lnTo>
                      <a:pt x="602157" y="111086"/>
                    </a:lnTo>
                    <a:lnTo>
                      <a:pt x="597992" y="111201"/>
                    </a:lnTo>
                    <a:lnTo>
                      <a:pt x="594753" y="112331"/>
                    </a:lnTo>
                    <a:lnTo>
                      <a:pt x="591515" y="113068"/>
                    </a:lnTo>
                    <a:lnTo>
                      <a:pt x="592239" y="114236"/>
                    </a:lnTo>
                    <a:lnTo>
                      <a:pt x="592734" y="115963"/>
                    </a:lnTo>
                    <a:lnTo>
                      <a:pt x="593763" y="116459"/>
                    </a:lnTo>
                    <a:lnTo>
                      <a:pt x="595426" y="117284"/>
                    </a:lnTo>
                    <a:lnTo>
                      <a:pt x="597446" y="117297"/>
                    </a:lnTo>
                    <a:lnTo>
                      <a:pt x="600570" y="117894"/>
                    </a:lnTo>
                    <a:lnTo>
                      <a:pt x="594918" y="120637"/>
                    </a:lnTo>
                    <a:lnTo>
                      <a:pt x="593623" y="123875"/>
                    </a:lnTo>
                    <a:lnTo>
                      <a:pt x="595896" y="130149"/>
                    </a:lnTo>
                    <a:lnTo>
                      <a:pt x="604634" y="119367"/>
                    </a:lnTo>
                    <a:close/>
                  </a:path>
                  <a:path w="619125" h="474979">
                    <a:moveTo>
                      <a:pt x="618896" y="142278"/>
                    </a:moveTo>
                    <a:lnTo>
                      <a:pt x="617702" y="141516"/>
                    </a:lnTo>
                    <a:lnTo>
                      <a:pt x="616546" y="140157"/>
                    </a:lnTo>
                    <a:lnTo>
                      <a:pt x="609714" y="139865"/>
                    </a:lnTo>
                    <a:lnTo>
                      <a:pt x="604100" y="139992"/>
                    </a:lnTo>
                    <a:lnTo>
                      <a:pt x="598639" y="139992"/>
                    </a:lnTo>
                    <a:lnTo>
                      <a:pt x="598144" y="138417"/>
                    </a:lnTo>
                    <a:lnTo>
                      <a:pt x="597598" y="136486"/>
                    </a:lnTo>
                    <a:lnTo>
                      <a:pt x="596861" y="134505"/>
                    </a:lnTo>
                    <a:lnTo>
                      <a:pt x="595071" y="134772"/>
                    </a:lnTo>
                    <a:lnTo>
                      <a:pt x="594423" y="137528"/>
                    </a:lnTo>
                    <a:lnTo>
                      <a:pt x="593559" y="140093"/>
                    </a:lnTo>
                    <a:lnTo>
                      <a:pt x="594118" y="143852"/>
                    </a:lnTo>
                    <a:lnTo>
                      <a:pt x="596328" y="144932"/>
                    </a:lnTo>
                    <a:lnTo>
                      <a:pt x="597636" y="146164"/>
                    </a:lnTo>
                    <a:lnTo>
                      <a:pt x="597776" y="146011"/>
                    </a:lnTo>
                    <a:lnTo>
                      <a:pt x="605713" y="143510"/>
                    </a:lnTo>
                    <a:lnTo>
                      <a:pt x="607949" y="148971"/>
                    </a:lnTo>
                    <a:lnTo>
                      <a:pt x="610831" y="148158"/>
                    </a:lnTo>
                    <a:lnTo>
                      <a:pt x="613397" y="147853"/>
                    </a:lnTo>
                    <a:lnTo>
                      <a:pt x="616953" y="145834"/>
                    </a:lnTo>
                    <a:lnTo>
                      <a:pt x="617791" y="143776"/>
                    </a:lnTo>
                    <a:lnTo>
                      <a:pt x="618896" y="142278"/>
                    </a:lnTo>
                    <a:close/>
                  </a:path>
                </a:pathLst>
              </a:custGeom>
              <a:solidFill>
                <a:srgbClr val="988D7D"/>
              </a:solidFill>
            </p:spPr>
            <p:txBody>
              <a:bodyPr wrap="square" lIns="0" tIns="0" rIns="0" bIns="0" rtlCol="0"/>
              <a:lstStyle/>
              <a:p>
                <a:endParaRPr/>
              </a:p>
            </p:txBody>
          </p:sp>
          <p:sp>
            <p:nvSpPr>
              <p:cNvPr id="176" name="object 247">
                <a:extLst>
                  <a:ext uri="{FF2B5EF4-FFF2-40B4-BE49-F238E27FC236}">
                    <a16:creationId xmlns:a16="http://schemas.microsoft.com/office/drawing/2014/main" id="{3A302FCC-2F67-5278-C057-E5C823DAE576}"/>
                  </a:ext>
                </a:extLst>
              </p:cNvPr>
              <p:cNvSpPr/>
              <p:nvPr/>
            </p:nvSpPr>
            <p:spPr>
              <a:xfrm>
                <a:off x="4313009" y="6345847"/>
                <a:ext cx="659765" cy="464184"/>
              </a:xfrm>
              <a:custGeom>
                <a:avLst/>
                <a:gdLst/>
                <a:ahLst/>
                <a:cxnLst/>
                <a:rect l="l" t="t" r="r" b="b"/>
                <a:pathLst>
                  <a:path w="659764" h="464184">
                    <a:moveTo>
                      <a:pt x="15811" y="191147"/>
                    </a:moveTo>
                    <a:lnTo>
                      <a:pt x="15481" y="185737"/>
                    </a:lnTo>
                    <a:lnTo>
                      <a:pt x="9118" y="182003"/>
                    </a:lnTo>
                    <a:lnTo>
                      <a:pt x="6680" y="184035"/>
                    </a:lnTo>
                    <a:lnTo>
                      <a:pt x="4292" y="185686"/>
                    </a:lnTo>
                    <a:lnTo>
                      <a:pt x="0" y="190284"/>
                    </a:lnTo>
                    <a:lnTo>
                      <a:pt x="304" y="192189"/>
                    </a:lnTo>
                    <a:lnTo>
                      <a:pt x="5549" y="193751"/>
                    </a:lnTo>
                    <a:lnTo>
                      <a:pt x="6896" y="195338"/>
                    </a:lnTo>
                    <a:lnTo>
                      <a:pt x="8382" y="196418"/>
                    </a:lnTo>
                    <a:lnTo>
                      <a:pt x="8597" y="196634"/>
                    </a:lnTo>
                    <a:lnTo>
                      <a:pt x="9080" y="197002"/>
                    </a:lnTo>
                    <a:lnTo>
                      <a:pt x="15811" y="191147"/>
                    </a:lnTo>
                    <a:close/>
                  </a:path>
                  <a:path w="659764" h="464184">
                    <a:moveTo>
                      <a:pt x="20777" y="107530"/>
                    </a:moveTo>
                    <a:lnTo>
                      <a:pt x="20243" y="107315"/>
                    </a:lnTo>
                    <a:lnTo>
                      <a:pt x="19824" y="107073"/>
                    </a:lnTo>
                    <a:lnTo>
                      <a:pt x="19494" y="106794"/>
                    </a:lnTo>
                    <a:lnTo>
                      <a:pt x="18808" y="108216"/>
                    </a:lnTo>
                    <a:lnTo>
                      <a:pt x="18199" y="109702"/>
                    </a:lnTo>
                    <a:lnTo>
                      <a:pt x="17538" y="111150"/>
                    </a:lnTo>
                    <a:lnTo>
                      <a:pt x="17780" y="111226"/>
                    </a:lnTo>
                    <a:lnTo>
                      <a:pt x="17995" y="111328"/>
                    </a:lnTo>
                    <a:lnTo>
                      <a:pt x="18224" y="111404"/>
                    </a:lnTo>
                    <a:lnTo>
                      <a:pt x="18694" y="111531"/>
                    </a:lnTo>
                    <a:lnTo>
                      <a:pt x="19900" y="108889"/>
                    </a:lnTo>
                    <a:lnTo>
                      <a:pt x="20777" y="107530"/>
                    </a:lnTo>
                    <a:close/>
                  </a:path>
                  <a:path w="659764" h="464184">
                    <a:moveTo>
                      <a:pt x="28143" y="257657"/>
                    </a:moveTo>
                    <a:lnTo>
                      <a:pt x="24853" y="250520"/>
                    </a:lnTo>
                    <a:lnTo>
                      <a:pt x="24282" y="249275"/>
                    </a:lnTo>
                    <a:lnTo>
                      <a:pt x="24028" y="247865"/>
                    </a:lnTo>
                    <a:lnTo>
                      <a:pt x="23634" y="246545"/>
                    </a:lnTo>
                    <a:lnTo>
                      <a:pt x="17056" y="245389"/>
                    </a:lnTo>
                    <a:lnTo>
                      <a:pt x="16281" y="252399"/>
                    </a:lnTo>
                    <a:lnTo>
                      <a:pt x="12547" y="255422"/>
                    </a:lnTo>
                    <a:lnTo>
                      <a:pt x="13576" y="258013"/>
                    </a:lnTo>
                    <a:lnTo>
                      <a:pt x="16433" y="258483"/>
                    </a:lnTo>
                    <a:lnTo>
                      <a:pt x="20891" y="258152"/>
                    </a:lnTo>
                    <a:lnTo>
                      <a:pt x="28143" y="257657"/>
                    </a:lnTo>
                    <a:close/>
                  </a:path>
                  <a:path w="659764" h="464184">
                    <a:moveTo>
                      <a:pt x="41770" y="153581"/>
                    </a:moveTo>
                    <a:lnTo>
                      <a:pt x="41224" y="150672"/>
                    </a:lnTo>
                    <a:lnTo>
                      <a:pt x="41008" y="147624"/>
                    </a:lnTo>
                    <a:lnTo>
                      <a:pt x="39624" y="144157"/>
                    </a:lnTo>
                    <a:lnTo>
                      <a:pt x="36944" y="144411"/>
                    </a:lnTo>
                    <a:lnTo>
                      <a:pt x="36410" y="144335"/>
                    </a:lnTo>
                    <a:lnTo>
                      <a:pt x="28244" y="139687"/>
                    </a:lnTo>
                    <a:lnTo>
                      <a:pt x="33121" y="154393"/>
                    </a:lnTo>
                    <a:lnTo>
                      <a:pt x="41770" y="153581"/>
                    </a:lnTo>
                    <a:close/>
                  </a:path>
                  <a:path w="659764" h="464184">
                    <a:moveTo>
                      <a:pt x="69049" y="342277"/>
                    </a:moveTo>
                    <a:lnTo>
                      <a:pt x="68046" y="341591"/>
                    </a:lnTo>
                    <a:lnTo>
                      <a:pt x="66852" y="340118"/>
                    </a:lnTo>
                    <a:lnTo>
                      <a:pt x="62382" y="341464"/>
                    </a:lnTo>
                    <a:lnTo>
                      <a:pt x="58889" y="343687"/>
                    </a:lnTo>
                    <a:lnTo>
                      <a:pt x="54457" y="344411"/>
                    </a:lnTo>
                    <a:lnTo>
                      <a:pt x="54089" y="344589"/>
                    </a:lnTo>
                    <a:lnTo>
                      <a:pt x="53632" y="344754"/>
                    </a:lnTo>
                    <a:lnTo>
                      <a:pt x="57531" y="349948"/>
                    </a:lnTo>
                    <a:lnTo>
                      <a:pt x="59563" y="352501"/>
                    </a:lnTo>
                    <a:lnTo>
                      <a:pt x="59728" y="351345"/>
                    </a:lnTo>
                    <a:lnTo>
                      <a:pt x="59207" y="349834"/>
                    </a:lnTo>
                    <a:lnTo>
                      <a:pt x="57416" y="347713"/>
                    </a:lnTo>
                    <a:lnTo>
                      <a:pt x="61074" y="346430"/>
                    </a:lnTo>
                    <a:lnTo>
                      <a:pt x="63728" y="345643"/>
                    </a:lnTo>
                    <a:lnTo>
                      <a:pt x="67322" y="344119"/>
                    </a:lnTo>
                    <a:lnTo>
                      <a:pt x="68122" y="343052"/>
                    </a:lnTo>
                    <a:lnTo>
                      <a:pt x="69049" y="342277"/>
                    </a:lnTo>
                    <a:close/>
                  </a:path>
                  <a:path w="659764" h="464184">
                    <a:moveTo>
                      <a:pt x="72859" y="289318"/>
                    </a:moveTo>
                    <a:lnTo>
                      <a:pt x="72377" y="287045"/>
                    </a:lnTo>
                    <a:lnTo>
                      <a:pt x="72504" y="285369"/>
                    </a:lnTo>
                    <a:lnTo>
                      <a:pt x="71081" y="285953"/>
                    </a:lnTo>
                    <a:lnTo>
                      <a:pt x="69494" y="286283"/>
                    </a:lnTo>
                    <a:lnTo>
                      <a:pt x="64808" y="289560"/>
                    </a:lnTo>
                    <a:lnTo>
                      <a:pt x="61518" y="292176"/>
                    </a:lnTo>
                    <a:lnTo>
                      <a:pt x="58166" y="294703"/>
                    </a:lnTo>
                    <a:lnTo>
                      <a:pt x="56235" y="292608"/>
                    </a:lnTo>
                    <a:lnTo>
                      <a:pt x="54051" y="296062"/>
                    </a:lnTo>
                    <a:lnTo>
                      <a:pt x="57073" y="296913"/>
                    </a:lnTo>
                    <a:lnTo>
                      <a:pt x="60604" y="299212"/>
                    </a:lnTo>
                    <a:lnTo>
                      <a:pt x="66446" y="296849"/>
                    </a:lnTo>
                    <a:lnTo>
                      <a:pt x="69303" y="293319"/>
                    </a:lnTo>
                    <a:lnTo>
                      <a:pt x="72009" y="290283"/>
                    </a:lnTo>
                    <a:lnTo>
                      <a:pt x="72859" y="289318"/>
                    </a:lnTo>
                    <a:close/>
                  </a:path>
                  <a:path w="659764" h="464184">
                    <a:moveTo>
                      <a:pt x="76136" y="104025"/>
                    </a:moveTo>
                    <a:lnTo>
                      <a:pt x="74307" y="105143"/>
                    </a:lnTo>
                    <a:lnTo>
                      <a:pt x="72466" y="106222"/>
                    </a:lnTo>
                    <a:lnTo>
                      <a:pt x="70078" y="107823"/>
                    </a:lnTo>
                    <a:lnTo>
                      <a:pt x="69608" y="108559"/>
                    </a:lnTo>
                    <a:lnTo>
                      <a:pt x="66954" y="106883"/>
                    </a:lnTo>
                    <a:lnTo>
                      <a:pt x="64617" y="105029"/>
                    </a:lnTo>
                    <a:lnTo>
                      <a:pt x="61214" y="103657"/>
                    </a:lnTo>
                    <a:lnTo>
                      <a:pt x="59613" y="105625"/>
                    </a:lnTo>
                    <a:lnTo>
                      <a:pt x="58407" y="106553"/>
                    </a:lnTo>
                    <a:lnTo>
                      <a:pt x="59258" y="107340"/>
                    </a:lnTo>
                    <a:lnTo>
                      <a:pt x="71462" y="115735"/>
                    </a:lnTo>
                    <a:lnTo>
                      <a:pt x="74231" y="117411"/>
                    </a:lnTo>
                    <a:lnTo>
                      <a:pt x="74955" y="110363"/>
                    </a:lnTo>
                    <a:lnTo>
                      <a:pt x="74942" y="109943"/>
                    </a:lnTo>
                    <a:lnTo>
                      <a:pt x="76136" y="104025"/>
                    </a:lnTo>
                    <a:close/>
                  </a:path>
                  <a:path w="659764" h="464184">
                    <a:moveTo>
                      <a:pt x="86677" y="88150"/>
                    </a:moveTo>
                    <a:lnTo>
                      <a:pt x="83540" y="85242"/>
                    </a:lnTo>
                    <a:lnTo>
                      <a:pt x="81546" y="83718"/>
                    </a:lnTo>
                    <a:lnTo>
                      <a:pt x="78473" y="80022"/>
                    </a:lnTo>
                    <a:lnTo>
                      <a:pt x="77419" y="77838"/>
                    </a:lnTo>
                    <a:lnTo>
                      <a:pt x="76187" y="75819"/>
                    </a:lnTo>
                    <a:lnTo>
                      <a:pt x="75501" y="78320"/>
                    </a:lnTo>
                    <a:lnTo>
                      <a:pt x="75018" y="80886"/>
                    </a:lnTo>
                    <a:lnTo>
                      <a:pt x="72440" y="87655"/>
                    </a:lnTo>
                    <a:lnTo>
                      <a:pt x="73533" y="91617"/>
                    </a:lnTo>
                    <a:lnTo>
                      <a:pt x="77533" y="92519"/>
                    </a:lnTo>
                    <a:lnTo>
                      <a:pt x="79857" y="93040"/>
                    </a:lnTo>
                    <a:lnTo>
                      <a:pt x="82892" y="90081"/>
                    </a:lnTo>
                    <a:lnTo>
                      <a:pt x="86677" y="88150"/>
                    </a:lnTo>
                    <a:close/>
                  </a:path>
                  <a:path w="659764" h="464184">
                    <a:moveTo>
                      <a:pt x="87934" y="337096"/>
                    </a:moveTo>
                    <a:lnTo>
                      <a:pt x="79476" y="330225"/>
                    </a:lnTo>
                    <a:lnTo>
                      <a:pt x="77762" y="333260"/>
                    </a:lnTo>
                    <a:lnTo>
                      <a:pt x="76136" y="335851"/>
                    </a:lnTo>
                    <a:lnTo>
                      <a:pt x="73952" y="340258"/>
                    </a:lnTo>
                    <a:lnTo>
                      <a:pt x="73571" y="342138"/>
                    </a:lnTo>
                    <a:lnTo>
                      <a:pt x="72999" y="343928"/>
                    </a:lnTo>
                    <a:lnTo>
                      <a:pt x="74549" y="343192"/>
                    </a:lnTo>
                    <a:lnTo>
                      <a:pt x="76149" y="342506"/>
                    </a:lnTo>
                    <a:lnTo>
                      <a:pt x="77660" y="341668"/>
                    </a:lnTo>
                    <a:lnTo>
                      <a:pt x="78308" y="341337"/>
                    </a:lnTo>
                    <a:lnTo>
                      <a:pt x="78803" y="340677"/>
                    </a:lnTo>
                    <a:lnTo>
                      <a:pt x="79502" y="340029"/>
                    </a:lnTo>
                    <a:lnTo>
                      <a:pt x="83832" y="343992"/>
                    </a:lnTo>
                    <a:lnTo>
                      <a:pt x="87934" y="337096"/>
                    </a:lnTo>
                    <a:close/>
                  </a:path>
                  <a:path w="659764" h="464184">
                    <a:moveTo>
                      <a:pt x="91884" y="353009"/>
                    </a:moveTo>
                    <a:lnTo>
                      <a:pt x="91071" y="351637"/>
                    </a:lnTo>
                    <a:lnTo>
                      <a:pt x="90538" y="349529"/>
                    </a:lnTo>
                    <a:lnTo>
                      <a:pt x="86868" y="347827"/>
                    </a:lnTo>
                    <a:lnTo>
                      <a:pt x="84023" y="347459"/>
                    </a:lnTo>
                    <a:lnTo>
                      <a:pt x="81305" y="346760"/>
                    </a:lnTo>
                    <a:lnTo>
                      <a:pt x="81127" y="347814"/>
                    </a:lnTo>
                    <a:lnTo>
                      <a:pt x="88341" y="362737"/>
                    </a:lnTo>
                    <a:lnTo>
                      <a:pt x="89344" y="363740"/>
                    </a:lnTo>
                    <a:lnTo>
                      <a:pt x="89801" y="362242"/>
                    </a:lnTo>
                    <a:lnTo>
                      <a:pt x="90436" y="360756"/>
                    </a:lnTo>
                    <a:lnTo>
                      <a:pt x="90843" y="357314"/>
                    </a:lnTo>
                    <a:lnTo>
                      <a:pt x="90678" y="355358"/>
                    </a:lnTo>
                    <a:lnTo>
                      <a:pt x="90678" y="353415"/>
                    </a:lnTo>
                    <a:lnTo>
                      <a:pt x="91884" y="353009"/>
                    </a:lnTo>
                    <a:close/>
                  </a:path>
                  <a:path w="659764" h="464184">
                    <a:moveTo>
                      <a:pt x="98742" y="179489"/>
                    </a:moveTo>
                    <a:lnTo>
                      <a:pt x="97116" y="179933"/>
                    </a:lnTo>
                    <a:lnTo>
                      <a:pt x="95453" y="180340"/>
                    </a:lnTo>
                    <a:lnTo>
                      <a:pt x="93840" y="180860"/>
                    </a:lnTo>
                    <a:lnTo>
                      <a:pt x="92798" y="181190"/>
                    </a:lnTo>
                    <a:lnTo>
                      <a:pt x="91808" y="181698"/>
                    </a:lnTo>
                    <a:lnTo>
                      <a:pt x="89966" y="182473"/>
                    </a:lnTo>
                    <a:lnTo>
                      <a:pt x="91084" y="184569"/>
                    </a:lnTo>
                    <a:lnTo>
                      <a:pt x="92316" y="185889"/>
                    </a:lnTo>
                    <a:lnTo>
                      <a:pt x="92532" y="188810"/>
                    </a:lnTo>
                    <a:lnTo>
                      <a:pt x="91770" y="190525"/>
                    </a:lnTo>
                    <a:lnTo>
                      <a:pt x="90398" y="193128"/>
                    </a:lnTo>
                    <a:lnTo>
                      <a:pt x="88633" y="193903"/>
                    </a:lnTo>
                    <a:lnTo>
                      <a:pt x="88328" y="196075"/>
                    </a:lnTo>
                    <a:lnTo>
                      <a:pt x="89560" y="198170"/>
                    </a:lnTo>
                    <a:lnTo>
                      <a:pt x="91567" y="198462"/>
                    </a:lnTo>
                    <a:lnTo>
                      <a:pt x="98666" y="193560"/>
                    </a:lnTo>
                    <a:lnTo>
                      <a:pt x="97917" y="188823"/>
                    </a:lnTo>
                    <a:lnTo>
                      <a:pt x="97688" y="182626"/>
                    </a:lnTo>
                    <a:lnTo>
                      <a:pt x="98399" y="181051"/>
                    </a:lnTo>
                    <a:lnTo>
                      <a:pt x="98742" y="179489"/>
                    </a:lnTo>
                    <a:close/>
                  </a:path>
                  <a:path w="659764" h="464184">
                    <a:moveTo>
                      <a:pt x="114452" y="196405"/>
                    </a:moveTo>
                    <a:lnTo>
                      <a:pt x="111671" y="194424"/>
                    </a:lnTo>
                    <a:lnTo>
                      <a:pt x="107327" y="191198"/>
                    </a:lnTo>
                    <a:lnTo>
                      <a:pt x="105956" y="196900"/>
                    </a:lnTo>
                    <a:lnTo>
                      <a:pt x="104749" y="201447"/>
                    </a:lnTo>
                    <a:lnTo>
                      <a:pt x="103441" y="207568"/>
                    </a:lnTo>
                    <a:lnTo>
                      <a:pt x="103682" y="209219"/>
                    </a:lnTo>
                    <a:lnTo>
                      <a:pt x="103657" y="210820"/>
                    </a:lnTo>
                    <a:lnTo>
                      <a:pt x="105587" y="209867"/>
                    </a:lnTo>
                    <a:lnTo>
                      <a:pt x="108127" y="209410"/>
                    </a:lnTo>
                    <a:lnTo>
                      <a:pt x="109321" y="207835"/>
                    </a:lnTo>
                    <a:lnTo>
                      <a:pt x="110629" y="206121"/>
                    </a:lnTo>
                    <a:lnTo>
                      <a:pt x="110210" y="202996"/>
                    </a:lnTo>
                    <a:lnTo>
                      <a:pt x="114452" y="196405"/>
                    </a:lnTo>
                    <a:close/>
                  </a:path>
                  <a:path w="659764" h="464184">
                    <a:moveTo>
                      <a:pt x="123901" y="76987"/>
                    </a:moveTo>
                    <a:lnTo>
                      <a:pt x="122720" y="73190"/>
                    </a:lnTo>
                    <a:lnTo>
                      <a:pt x="121653" y="70434"/>
                    </a:lnTo>
                    <a:lnTo>
                      <a:pt x="120116" y="66167"/>
                    </a:lnTo>
                    <a:lnTo>
                      <a:pt x="118059" y="66751"/>
                    </a:lnTo>
                    <a:lnTo>
                      <a:pt x="114579" y="67640"/>
                    </a:lnTo>
                    <a:lnTo>
                      <a:pt x="110769" y="69011"/>
                    </a:lnTo>
                    <a:lnTo>
                      <a:pt x="110413" y="71132"/>
                    </a:lnTo>
                    <a:lnTo>
                      <a:pt x="110820" y="71843"/>
                    </a:lnTo>
                    <a:lnTo>
                      <a:pt x="111975" y="73914"/>
                    </a:lnTo>
                    <a:lnTo>
                      <a:pt x="113538" y="75742"/>
                    </a:lnTo>
                    <a:lnTo>
                      <a:pt x="114998" y="77736"/>
                    </a:lnTo>
                    <a:lnTo>
                      <a:pt x="117068" y="78270"/>
                    </a:lnTo>
                    <a:lnTo>
                      <a:pt x="119049" y="78841"/>
                    </a:lnTo>
                    <a:lnTo>
                      <a:pt x="121894" y="79425"/>
                    </a:lnTo>
                    <a:lnTo>
                      <a:pt x="123444" y="79476"/>
                    </a:lnTo>
                    <a:lnTo>
                      <a:pt x="123532" y="79159"/>
                    </a:lnTo>
                    <a:lnTo>
                      <a:pt x="123875" y="78219"/>
                    </a:lnTo>
                    <a:lnTo>
                      <a:pt x="123901" y="76987"/>
                    </a:lnTo>
                    <a:close/>
                  </a:path>
                  <a:path w="659764" h="464184">
                    <a:moveTo>
                      <a:pt x="134734" y="365074"/>
                    </a:moveTo>
                    <a:lnTo>
                      <a:pt x="130797" y="362254"/>
                    </a:lnTo>
                    <a:lnTo>
                      <a:pt x="131064" y="355117"/>
                    </a:lnTo>
                    <a:lnTo>
                      <a:pt x="124968" y="354545"/>
                    </a:lnTo>
                    <a:lnTo>
                      <a:pt x="124320" y="357530"/>
                    </a:lnTo>
                    <a:lnTo>
                      <a:pt x="123190" y="360502"/>
                    </a:lnTo>
                    <a:lnTo>
                      <a:pt x="123253" y="365975"/>
                    </a:lnTo>
                    <a:lnTo>
                      <a:pt x="124612" y="368490"/>
                    </a:lnTo>
                    <a:lnTo>
                      <a:pt x="125387" y="371005"/>
                    </a:lnTo>
                    <a:lnTo>
                      <a:pt x="128841" y="366509"/>
                    </a:lnTo>
                    <a:lnTo>
                      <a:pt x="128993" y="367576"/>
                    </a:lnTo>
                    <a:lnTo>
                      <a:pt x="134734" y="365074"/>
                    </a:lnTo>
                    <a:close/>
                  </a:path>
                  <a:path w="659764" h="464184">
                    <a:moveTo>
                      <a:pt x="135216" y="13144"/>
                    </a:moveTo>
                    <a:lnTo>
                      <a:pt x="135051" y="11912"/>
                    </a:lnTo>
                    <a:lnTo>
                      <a:pt x="132080" y="12750"/>
                    </a:lnTo>
                    <a:lnTo>
                      <a:pt x="130606" y="13182"/>
                    </a:lnTo>
                    <a:lnTo>
                      <a:pt x="131152" y="14351"/>
                    </a:lnTo>
                    <a:lnTo>
                      <a:pt x="132181" y="15405"/>
                    </a:lnTo>
                    <a:lnTo>
                      <a:pt x="133007" y="16510"/>
                    </a:lnTo>
                    <a:lnTo>
                      <a:pt x="133705" y="14973"/>
                    </a:lnTo>
                    <a:lnTo>
                      <a:pt x="135216" y="13144"/>
                    </a:lnTo>
                    <a:close/>
                  </a:path>
                  <a:path w="659764" h="464184">
                    <a:moveTo>
                      <a:pt x="137033" y="163944"/>
                    </a:moveTo>
                    <a:lnTo>
                      <a:pt x="133007" y="160185"/>
                    </a:lnTo>
                    <a:lnTo>
                      <a:pt x="131749" y="159956"/>
                    </a:lnTo>
                    <a:lnTo>
                      <a:pt x="130454" y="160007"/>
                    </a:lnTo>
                    <a:lnTo>
                      <a:pt x="129743" y="161937"/>
                    </a:lnTo>
                    <a:lnTo>
                      <a:pt x="132016" y="166065"/>
                    </a:lnTo>
                    <a:lnTo>
                      <a:pt x="129857" y="168173"/>
                    </a:lnTo>
                    <a:lnTo>
                      <a:pt x="127419" y="172986"/>
                    </a:lnTo>
                    <a:lnTo>
                      <a:pt x="128816" y="176720"/>
                    </a:lnTo>
                    <a:lnTo>
                      <a:pt x="130111" y="179019"/>
                    </a:lnTo>
                    <a:lnTo>
                      <a:pt x="130556" y="179806"/>
                    </a:lnTo>
                    <a:lnTo>
                      <a:pt x="133946" y="178752"/>
                    </a:lnTo>
                    <a:lnTo>
                      <a:pt x="135978" y="178536"/>
                    </a:lnTo>
                    <a:lnTo>
                      <a:pt x="135966" y="176644"/>
                    </a:lnTo>
                    <a:lnTo>
                      <a:pt x="132080" y="173634"/>
                    </a:lnTo>
                    <a:lnTo>
                      <a:pt x="136664" y="166509"/>
                    </a:lnTo>
                    <a:lnTo>
                      <a:pt x="137033" y="163944"/>
                    </a:lnTo>
                    <a:close/>
                  </a:path>
                  <a:path w="659764" h="464184">
                    <a:moveTo>
                      <a:pt x="139496" y="421957"/>
                    </a:moveTo>
                    <a:lnTo>
                      <a:pt x="139369" y="421843"/>
                    </a:lnTo>
                    <a:lnTo>
                      <a:pt x="139204" y="421754"/>
                    </a:lnTo>
                    <a:lnTo>
                      <a:pt x="139496" y="421957"/>
                    </a:lnTo>
                    <a:close/>
                  </a:path>
                  <a:path w="659764" h="464184">
                    <a:moveTo>
                      <a:pt x="174307" y="277939"/>
                    </a:moveTo>
                    <a:lnTo>
                      <a:pt x="170383" y="272427"/>
                    </a:lnTo>
                    <a:lnTo>
                      <a:pt x="170929" y="269900"/>
                    </a:lnTo>
                    <a:lnTo>
                      <a:pt x="170268" y="266992"/>
                    </a:lnTo>
                    <a:lnTo>
                      <a:pt x="169392" y="266166"/>
                    </a:lnTo>
                    <a:lnTo>
                      <a:pt x="168808" y="265277"/>
                    </a:lnTo>
                    <a:lnTo>
                      <a:pt x="168021" y="266192"/>
                    </a:lnTo>
                    <a:lnTo>
                      <a:pt x="166547" y="267131"/>
                    </a:lnTo>
                    <a:lnTo>
                      <a:pt x="166636" y="271043"/>
                    </a:lnTo>
                    <a:lnTo>
                      <a:pt x="167233" y="274040"/>
                    </a:lnTo>
                    <a:lnTo>
                      <a:pt x="167614" y="277063"/>
                    </a:lnTo>
                    <a:lnTo>
                      <a:pt x="166039" y="278422"/>
                    </a:lnTo>
                    <a:lnTo>
                      <a:pt x="165760" y="277469"/>
                    </a:lnTo>
                    <a:lnTo>
                      <a:pt x="165722" y="276313"/>
                    </a:lnTo>
                    <a:lnTo>
                      <a:pt x="165163" y="275590"/>
                    </a:lnTo>
                    <a:lnTo>
                      <a:pt x="163449" y="273316"/>
                    </a:lnTo>
                    <a:lnTo>
                      <a:pt x="161531" y="271195"/>
                    </a:lnTo>
                    <a:lnTo>
                      <a:pt x="159702" y="269011"/>
                    </a:lnTo>
                    <a:lnTo>
                      <a:pt x="160235" y="272097"/>
                    </a:lnTo>
                    <a:lnTo>
                      <a:pt x="159931" y="275856"/>
                    </a:lnTo>
                    <a:lnTo>
                      <a:pt x="163106" y="280314"/>
                    </a:lnTo>
                    <a:lnTo>
                      <a:pt x="166979" y="282562"/>
                    </a:lnTo>
                    <a:lnTo>
                      <a:pt x="171856" y="281216"/>
                    </a:lnTo>
                    <a:lnTo>
                      <a:pt x="174307" y="277939"/>
                    </a:lnTo>
                    <a:close/>
                  </a:path>
                  <a:path w="659764" h="464184">
                    <a:moveTo>
                      <a:pt x="181787" y="52793"/>
                    </a:moveTo>
                    <a:lnTo>
                      <a:pt x="180860" y="51790"/>
                    </a:lnTo>
                    <a:lnTo>
                      <a:pt x="180111" y="50241"/>
                    </a:lnTo>
                    <a:lnTo>
                      <a:pt x="173266" y="47929"/>
                    </a:lnTo>
                    <a:lnTo>
                      <a:pt x="167982" y="45567"/>
                    </a:lnTo>
                    <a:lnTo>
                      <a:pt x="164947" y="39522"/>
                    </a:lnTo>
                    <a:lnTo>
                      <a:pt x="164579" y="38785"/>
                    </a:lnTo>
                    <a:lnTo>
                      <a:pt x="162788" y="38823"/>
                    </a:lnTo>
                    <a:lnTo>
                      <a:pt x="161658" y="38506"/>
                    </a:lnTo>
                    <a:lnTo>
                      <a:pt x="161696" y="39751"/>
                    </a:lnTo>
                    <a:lnTo>
                      <a:pt x="161455" y="41071"/>
                    </a:lnTo>
                    <a:lnTo>
                      <a:pt x="162382" y="43903"/>
                    </a:lnTo>
                    <a:lnTo>
                      <a:pt x="163347" y="45491"/>
                    </a:lnTo>
                    <a:lnTo>
                      <a:pt x="164134" y="47129"/>
                    </a:lnTo>
                    <a:lnTo>
                      <a:pt x="162648" y="48221"/>
                    </a:lnTo>
                    <a:lnTo>
                      <a:pt x="163652" y="49441"/>
                    </a:lnTo>
                    <a:lnTo>
                      <a:pt x="164452" y="51447"/>
                    </a:lnTo>
                    <a:lnTo>
                      <a:pt x="169697" y="52755"/>
                    </a:lnTo>
                    <a:lnTo>
                      <a:pt x="173863" y="53301"/>
                    </a:lnTo>
                    <a:lnTo>
                      <a:pt x="179235" y="53898"/>
                    </a:lnTo>
                    <a:lnTo>
                      <a:pt x="180517" y="53136"/>
                    </a:lnTo>
                    <a:lnTo>
                      <a:pt x="181787" y="52793"/>
                    </a:lnTo>
                    <a:close/>
                  </a:path>
                  <a:path w="659764" h="464184">
                    <a:moveTo>
                      <a:pt x="186918" y="195033"/>
                    </a:moveTo>
                    <a:lnTo>
                      <a:pt x="185648" y="194830"/>
                    </a:lnTo>
                    <a:lnTo>
                      <a:pt x="183438" y="194119"/>
                    </a:lnTo>
                    <a:lnTo>
                      <a:pt x="181229" y="198729"/>
                    </a:lnTo>
                    <a:lnTo>
                      <a:pt x="179514" y="203111"/>
                    </a:lnTo>
                    <a:lnTo>
                      <a:pt x="177698" y="207467"/>
                    </a:lnTo>
                    <a:lnTo>
                      <a:pt x="179285" y="208292"/>
                    </a:lnTo>
                    <a:lnTo>
                      <a:pt x="178320" y="209677"/>
                    </a:lnTo>
                    <a:lnTo>
                      <a:pt x="176911" y="210959"/>
                    </a:lnTo>
                    <a:lnTo>
                      <a:pt x="176237" y="213791"/>
                    </a:lnTo>
                    <a:lnTo>
                      <a:pt x="177165" y="215404"/>
                    </a:lnTo>
                    <a:lnTo>
                      <a:pt x="177533" y="216877"/>
                    </a:lnTo>
                    <a:lnTo>
                      <a:pt x="184365" y="209410"/>
                    </a:lnTo>
                    <a:lnTo>
                      <a:pt x="181076" y="206159"/>
                    </a:lnTo>
                    <a:lnTo>
                      <a:pt x="184378" y="204470"/>
                    </a:lnTo>
                    <a:lnTo>
                      <a:pt x="186664" y="200037"/>
                    </a:lnTo>
                    <a:lnTo>
                      <a:pt x="186524" y="197396"/>
                    </a:lnTo>
                    <a:lnTo>
                      <a:pt x="186918" y="195033"/>
                    </a:lnTo>
                    <a:close/>
                  </a:path>
                  <a:path w="659764" h="464184">
                    <a:moveTo>
                      <a:pt x="190296" y="186842"/>
                    </a:moveTo>
                    <a:lnTo>
                      <a:pt x="190207" y="186410"/>
                    </a:lnTo>
                    <a:lnTo>
                      <a:pt x="189255" y="181737"/>
                    </a:lnTo>
                    <a:lnTo>
                      <a:pt x="187947" y="177139"/>
                    </a:lnTo>
                    <a:lnTo>
                      <a:pt x="186728" y="172516"/>
                    </a:lnTo>
                    <a:lnTo>
                      <a:pt x="183197" y="172288"/>
                    </a:lnTo>
                    <a:lnTo>
                      <a:pt x="182105" y="175031"/>
                    </a:lnTo>
                    <a:lnTo>
                      <a:pt x="179616" y="178257"/>
                    </a:lnTo>
                    <a:lnTo>
                      <a:pt x="181241" y="183515"/>
                    </a:lnTo>
                    <a:lnTo>
                      <a:pt x="184365" y="185966"/>
                    </a:lnTo>
                    <a:lnTo>
                      <a:pt x="187185" y="188683"/>
                    </a:lnTo>
                    <a:lnTo>
                      <a:pt x="190296" y="186842"/>
                    </a:lnTo>
                    <a:close/>
                  </a:path>
                  <a:path w="659764" h="464184">
                    <a:moveTo>
                      <a:pt x="192316" y="413588"/>
                    </a:moveTo>
                    <a:lnTo>
                      <a:pt x="189153" y="408927"/>
                    </a:lnTo>
                    <a:lnTo>
                      <a:pt x="186169" y="404787"/>
                    </a:lnTo>
                    <a:lnTo>
                      <a:pt x="182626" y="400177"/>
                    </a:lnTo>
                    <a:lnTo>
                      <a:pt x="180873" y="399859"/>
                    </a:lnTo>
                    <a:lnTo>
                      <a:pt x="179933" y="400939"/>
                    </a:lnTo>
                    <a:lnTo>
                      <a:pt x="179730" y="402196"/>
                    </a:lnTo>
                    <a:lnTo>
                      <a:pt x="179489" y="405295"/>
                    </a:lnTo>
                    <a:lnTo>
                      <a:pt x="179235" y="407403"/>
                    </a:lnTo>
                    <a:lnTo>
                      <a:pt x="179908" y="411594"/>
                    </a:lnTo>
                    <a:lnTo>
                      <a:pt x="180886" y="413689"/>
                    </a:lnTo>
                    <a:lnTo>
                      <a:pt x="181584" y="415836"/>
                    </a:lnTo>
                    <a:lnTo>
                      <a:pt x="186359" y="411530"/>
                    </a:lnTo>
                    <a:lnTo>
                      <a:pt x="187071" y="412597"/>
                    </a:lnTo>
                    <a:lnTo>
                      <a:pt x="187769" y="413994"/>
                    </a:lnTo>
                    <a:lnTo>
                      <a:pt x="188798" y="415023"/>
                    </a:lnTo>
                    <a:lnTo>
                      <a:pt x="189331" y="415569"/>
                    </a:lnTo>
                    <a:lnTo>
                      <a:pt x="190652" y="415912"/>
                    </a:lnTo>
                    <a:lnTo>
                      <a:pt x="191757" y="415251"/>
                    </a:lnTo>
                    <a:lnTo>
                      <a:pt x="192316" y="413588"/>
                    </a:lnTo>
                    <a:close/>
                  </a:path>
                  <a:path w="659764" h="464184">
                    <a:moveTo>
                      <a:pt x="199682" y="380352"/>
                    </a:moveTo>
                    <a:lnTo>
                      <a:pt x="199415" y="377190"/>
                    </a:lnTo>
                    <a:lnTo>
                      <a:pt x="196100" y="376415"/>
                    </a:lnTo>
                    <a:lnTo>
                      <a:pt x="193154" y="376478"/>
                    </a:lnTo>
                    <a:lnTo>
                      <a:pt x="190220" y="376301"/>
                    </a:lnTo>
                    <a:lnTo>
                      <a:pt x="192557" y="381927"/>
                    </a:lnTo>
                    <a:lnTo>
                      <a:pt x="194183" y="382943"/>
                    </a:lnTo>
                    <a:lnTo>
                      <a:pt x="192747" y="384111"/>
                    </a:lnTo>
                    <a:lnTo>
                      <a:pt x="191300" y="385229"/>
                    </a:lnTo>
                    <a:lnTo>
                      <a:pt x="189014" y="387197"/>
                    </a:lnTo>
                    <a:lnTo>
                      <a:pt x="187553" y="388061"/>
                    </a:lnTo>
                    <a:lnTo>
                      <a:pt x="187477" y="390118"/>
                    </a:lnTo>
                    <a:lnTo>
                      <a:pt x="188887" y="392430"/>
                    </a:lnTo>
                    <a:lnTo>
                      <a:pt x="189115" y="392353"/>
                    </a:lnTo>
                    <a:lnTo>
                      <a:pt x="191820" y="391477"/>
                    </a:lnTo>
                    <a:lnTo>
                      <a:pt x="194919" y="390829"/>
                    </a:lnTo>
                    <a:lnTo>
                      <a:pt x="198488" y="387464"/>
                    </a:lnTo>
                    <a:lnTo>
                      <a:pt x="198920" y="384403"/>
                    </a:lnTo>
                    <a:lnTo>
                      <a:pt x="199682" y="380352"/>
                    </a:lnTo>
                    <a:close/>
                  </a:path>
                  <a:path w="659764" h="464184">
                    <a:moveTo>
                      <a:pt x="204901" y="418528"/>
                    </a:moveTo>
                    <a:lnTo>
                      <a:pt x="202006" y="417906"/>
                    </a:lnTo>
                    <a:lnTo>
                      <a:pt x="199961" y="417220"/>
                    </a:lnTo>
                    <a:lnTo>
                      <a:pt x="199504" y="416852"/>
                    </a:lnTo>
                    <a:lnTo>
                      <a:pt x="198996" y="416648"/>
                    </a:lnTo>
                    <a:lnTo>
                      <a:pt x="197624" y="416115"/>
                    </a:lnTo>
                    <a:lnTo>
                      <a:pt x="194843" y="415112"/>
                    </a:lnTo>
                    <a:lnTo>
                      <a:pt x="195287" y="416902"/>
                    </a:lnTo>
                    <a:lnTo>
                      <a:pt x="195364" y="418947"/>
                    </a:lnTo>
                    <a:lnTo>
                      <a:pt x="197078" y="421741"/>
                    </a:lnTo>
                    <a:lnTo>
                      <a:pt x="198793" y="422440"/>
                    </a:lnTo>
                    <a:lnTo>
                      <a:pt x="200494" y="423697"/>
                    </a:lnTo>
                    <a:lnTo>
                      <a:pt x="198069" y="425513"/>
                    </a:lnTo>
                    <a:lnTo>
                      <a:pt x="195643" y="427062"/>
                    </a:lnTo>
                    <a:lnTo>
                      <a:pt x="192443" y="430022"/>
                    </a:lnTo>
                    <a:lnTo>
                      <a:pt x="191909" y="431723"/>
                    </a:lnTo>
                    <a:lnTo>
                      <a:pt x="191122" y="433120"/>
                    </a:lnTo>
                    <a:lnTo>
                      <a:pt x="192595" y="433044"/>
                    </a:lnTo>
                    <a:lnTo>
                      <a:pt x="204597" y="421449"/>
                    </a:lnTo>
                    <a:lnTo>
                      <a:pt x="204901" y="418528"/>
                    </a:lnTo>
                    <a:close/>
                  </a:path>
                  <a:path w="659764" h="464184">
                    <a:moveTo>
                      <a:pt x="206908" y="360692"/>
                    </a:moveTo>
                    <a:lnTo>
                      <a:pt x="206895" y="360464"/>
                    </a:lnTo>
                    <a:lnTo>
                      <a:pt x="206692" y="356870"/>
                    </a:lnTo>
                    <a:lnTo>
                      <a:pt x="206641" y="353237"/>
                    </a:lnTo>
                    <a:lnTo>
                      <a:pt x="205905" y="348894"/>
                    </a:lnTo>
                    <a:lnTo>
                      <a:pt x="203923" y="348424"/>
                    </a:lnTo>
                    <a:lnTo>
                      <a:pt x="202793" y="347789"/>
                    </a:lnTo>
                    <a:lnTo>
                      <a:pt x="199720" y="354164"/>
                    </a:lnTo>
                    <a:lnTo>
                      <a:pt x="194614" y="354736"/>
                    </a:lnTo>
                    <a:lnTo>
                      <a:pt x="194754" y="355663"/>
                    </a:lnTo>
                    <a:lnTo>
                      <a:pt x="194665" y="357251"/>
                    </a:lnTo>
                    <a:lnTo>
                      <a:pt x="198678" y="358825"/>
                    </a:lnTo>
                    <a:lnTo>
                      <a:pt x="206260" y="361251"/>
                    </a:lnTo>
                    <a:lnTo>
                      <a:pt x="206908" y="360692"/>
                    </a:lnTo>
                    <a:close/>
                  </a:path>
                  <a:path w="659764" h="464184">
                    <a:moveTo>
                      <a:pt x="209321" y="22720"/>
                    </a:moveTo>
                    <a:lnTo>
                      <a:pt x="207581" y="20472"/>
                    </a:lnTo>
                    <a:lnTo>
                      <a:pt x="194716" y="24422"/>
                    </a:lnTo>
                    <a:lnTo>
                      <a:pt x="195440" y="31013"/>
                    </a:lnTo>
                    <a:lnTo>
                      <a:pt x="196735" y="32131"/>
                    </a:lnTo>
                    <a:lnTo>
                      <a:pt x="205905" y="30911"/>
                    </a:lnTo>
                    <a:lnTo>
                      <a:pt x="207352" y="30721"/>
                    </a:lnTo>
                    <a:lnTo>
                      <a:pt x="208203" y="25577"/>
                    </a:lnTo>
                    <a:lnTo>
                      <a:pt x="209321" y="22720"/>
                    </a:lnTo>
                    <a:close/>
                  </a:path>
                  <a:path w="659764" h="464184">
                    <a:moveTo>
                      <a:pt x="216471" y="162077"/>
                    </a:moveTo>
                    <a:lnTo>
                      <a:pt x="216382" y="157340"/>
                    </a:lnTo>
                    <a:lnTo>
                      <a:pt x="211874" y="156552"/>
                    </a:lnTo>
                    <a:lnTo>
                      <a:pt x="208280" y="156184"/>
                    </a:lnTo>
                    <a:lnTo>
                      <a:pt x="207060" y="157226"/>
                    </a:lnTo>
                    <a:lnTo>
                      <a:pt x="205879" y="157772"/>
                    </a:lnTo>
                    <a:lnTo>
                      <a:pt x="206806" y="158877"/>
                    </a:lnTo>
                    <a:lnTo>
                      <a:pt x="207568" y="160299"/>
                    </a:lnTo>
                    <a:lnTo>
                      <a:pt x="208711" y="160997"/>
                    </a:lnTo>
                    <a:lnTo>
                      <a:pt x="209727" y="161620"/>
                    </a:lnTo>
                    <a:lnTo>
                      <a:pt x="211162" y="161442"/>
                    </a:lnTo>
                    <a:lnTo>
                      <a:pt x="212928" y="161683"/>
                    </a:lnTo>
                    <a:lnTo>
                      <a:pt x="212115" y="164096"/>
                    </a:lnTo>
                    <a:lnTo>
                      <a:pt x="211239" y="166103"/>
                    </a:lnTo>
                    <a:lnTo>
                      <a:pt x="210667" y="169303"/>
                    </a:lnTo>
                    <a:lnTo>
                      <a:pt x="211302" y="170599"/>
                    </a:lnTo>
                    <a:lnTo>
                      <a:pt x="211582" y="171818"/>
                    </a:lnTo>
                    <a:lnTo>
                      <a:pt x="212686" y="171310"/>
                    </a:lnTo>
                    <a:lnTo>
                      <a:pt x="214642" y="171005"/>
                    </a:lnTo>
                    <a:lnTo>
                      <a:pt x="215684" y="166230"/>
                    </a:lnTo>
                    <a:lnTo>
                      <a:pt x="216471" y="162077"/>
                    </a:lnTo>
                    <a:close/>
                  </a:path>
                  <a:path w="659764" h="464184">
                    <a:moveTo>
                      <a:pt x="233210" y="247205"/>
                    </a:moveTo>
                    <a:lnTo>
                      <a:pt x="231825" y="244576"/>
                    </a:lnTo>
                    <a:lnTo>
                      <a:pt x="230568" y="241846"/>
                    </a:lnTo>
                    <a:lnTo>
                      <a:pt x="228600" y="238810"/>
                    </a:lnTo>
                    <a:lnTo>
                      <a:pt x="226999" y="239179"/>
                    </a:lnTo>
                    <a:lnTo>
                      <a:pt x="225971" y="239115"/>
                    </a:lnTo>
                    <a:lnTo>
                      <a:pt x="225933" y="240042"/>
                    </a:lnTo>
                    <a:lnTo>
                      <a:pt x="225526" y="241427"/>
                    </a:lnTo>
                    <a:lnTo>
                      <a:pt x="229768" y="245275"/>
                    </a:lnTo>
                    <a:lnTo>
                      <a:pt x="227266" y="248259"/>
                    </a:lnTo>
                    <a:lnTo>
                      <a:pt x="223583" y="254736"/>
                    </a:lnTo>
                    <a:lnTo>
                      <a:pt x="223812" y="258025"/>
                    </a:lnTo>
                    <a:lnTo>
                      <a:pt x="227164" y="261175"/>
                    </a:lnTo>
                    <a:lnTo>
                      <a:pt x="230035" y="260413"/>
                    </a:lnTo>
                    <a:lnTo>
                      <a:pt x="230162" y="259842"/>
                    </a:lnTo>
                    <a:lnTo>
                      <a:pt x="231025" y="255968"/>
                    </a:lnTo>
                    <a:lnTo>
                      <a:pt x="231419" y="251980"/>
                    </a:lnTo>
                    <a:lnTo>
                      <a:pt x="231978" y="248031"/>
                    </a:lnTo>
                    <a:lnTo>
                      <a:pt x="233210" y="247205"/>
                    </a:lnTo>
                    <a:close/>
                  </a:path>
                  <a:path w="659764" h="464184">
                    <a:moveTo>
                      <a:pt x="234492" y="54597"/>
                    </a:moveTo>
                    <a:lnTo>
                      <a:pt x="232206" y="51816"/>
                    </a:lnTo>
                    <a:lnTo>
                      <a:pt x="225996" y="50800"/>
                    </a:lnTo>
                    <a:lnTo>
                      <a:pt x="224561" y="56934"/>
                    </a:lnTo>
                    <a:lnTo>
                      <a:pt x="224269" y="58305"/>
                    </a:lnTo>
                    <a:lnTo>
                      <a:pt x="223748" y="61087"/>
                    </a:lnTo>
                    <a:lnTo>
                      <a:pt x="228257" y="60642"/>
                    </a:lnTo>
                    <a:lnTo>
                      <a:pt x="228625" y="61366"/>
                    </a:lnTo>
                    <a:lnTo>
                      <a:pt x="228828" y="61950"/>
                    </a:lnTo>
                    <a:lnTo>
                      <a:pt x="230543" y="64160"/>
                    </a:lnTo>
                    <a:lnTo>
                      <a:pt x="231965" y="65862"/>
                    </a:lnTo>
                    <a:lnTo>
                      <a:pt x="233337" y="67564"/>
                    </a:lnTo>
                    <a:lnTo>
                      <a:pt x="233464" y="63525"/>
                    </a:lnTo>
                    <a:lnTo>
                      <a:pt x="233578" y="61112"/>
                    </a:lnTo>
                    <a:lnTo>
                      <a:pt x="233857" y="60744"/>
                    </a:lnTo>
                    <a:lnTo>
                      <a:pt x="234492" y="54597"/>
                    </a:lnTo>
                    <a:close/>
                  </a:path>
                  <a:path w="659764" h="464184">
                    <a:moveTo>
                      <a:pt x="236004" y="0"/>
                    </a:moveTo>
                    <a:lnTo>
                      <a:pt x="231317" y="63"/>
                    </a:lnTo>
                    <a:lnTo>
                      <a:pt x="231406" y="1257"/>
                    </a:lnTo>
                    <a:lnTo>
                      <a:pt x="231152" y="2603"/>
                    </a:lnTo>
                    <a:lnTo>
                      <a:pt x="230149" y="4368"/>
                    </a:lnTo>
                    <a:lnTo>
                      <a:pt x="229920" y="4800"/>
                    </a:lnTo>
                    <a:lnTo>
                      <a:pt x="230695" y="6184"/>
                    </a:lnTo>
                    <a:lnTo>
                      <a:pt x="231622" y="7010"/>
                    </a:lnTo>
                    <a:lnTo>
                      <a:pt x="233045" y="6629"/>
                    </a:lnTo>
                    <a:lnTo>
                      <a:pt x="233260" y="6184"/>
                    </a:lnTo>
                    <a:lnTo>
                      <a:pt x="234188" y="4178"/>
                    </a:lnTo>
                    <a:lnTo>
                      <a:pt x="236004" y="0"/>
                    </a:lnTo>
                    <a:close/>
                  </a:path>
                  <a:path w="659764" h="464184">
                    <a:moveTo>
                      <a:pt x="243154" y="229387"/>
                    </a:moveTo>
                    <a:lnTo>
                      <a:pt x="238747" y="227634"/>
                    </a:lnTo>
                    <a:lnTo>
                      <a:pt x="234708" y="224091"/>
                    </a:lnTo>
                    <a:lnTo>
                      <a:pt x="231394" y="221259"/>
                    </a:lnTo>
                    <a:lnTo>
                      <a:pt x="229514" y="226568"/>
                    </a:lnTo>
                    <a:lnTo>
                      <a:pt x="229895" y="227152"/>
                    </a:lnTo>
                    <a:lnTo>
                      <a:pt x="230111" y="227418"/>
                    </a:lnTo>
                    <a:lnTo>
                      <a:pt x="235115" y="230035"/>
                    </a:lnTo>
                    <a:lnTo>
                      <a:pt x="234048" y="230809"/>
                    </a:lnTo>
                    <a:lnTo>
                      <a:pt x="232841" y="231190"/>
                    </a:lnTo>
                    <a:lnTo>
                      <a:pt x="232676" y="231863"/>
                    </a:lnTo>
                    <a:lnTo>
                      <a:pt x="232232" y="233705"/>
                    </a:lnTo>
                    <a:lnTo>
                      <a:pt x="232206" y="235648"/>
                    </a:lnTo>
                    <a:lnTo>
                      <a:pt x="232016" y="237566"/>
                    </a:lnTo>
                    <a:lnTo>
                      <a:pt x="233921" y="237286"/>
                    </a:lnTo>
                    <a:lnTo>
                      <a:pt x="235927" y="237274"/>
                    </a:lnTo>
                    <a:lnTo>
                      <a:pt x="238607" y="236308"/>
                    </a:lnTo>
                    <a:lnTo>
                      <a:pt x="239115" y="234835"/>
                    </a:lnTo>
                    <a:lnTo>
                      <a:pt x="243154" y="229387"/>
                    </a:lnTo>
                    <a:close/>
                  </a:path>
                  <a:path w="659764" h="464184">
                    <a:moveTo>
                      <a:pt x="253314" y="19100"/>
                    </a:moveTo>
                    <a:lnTo>
                      <a:pt x="246126" y="13169"/>
                    </a:lnTo>
                    <a:lnTo>
                      <a:pt x="243332" y="15443"/>
                    </a:lnTo>
                    <a:lnTo>
                      <a:pt x="240487" y="17081"/>
                    </a:lnTo>
                    <a:lnTo>
                      <a:pt x="238607" y="19545"/>
                    </a:lnTo>
                    <a:lnTo>
                      <a:pt x="237515" y="20980"/>
                    </a:lnTo>
                    <a:lnTo>
                      <a:pt x="238010" y="23749"/>
                    </a:lnTo>
                    <a:lnTo>
                      <a:pt x="237794" y="25908"/>
                    </a:lnTo>
                    <a:lnTo>
                      <a:pt x="239382" y="26060"/>
                    </a:lnTo>
                    <a:lnTo>
                      <a:pt x="241198" y="26809"/>
                    </a:lnTo>
                    <a:lnTo>
                      <a:pt x="245948" y="24879"/>
                    </a:lnTo>
                    <a:lnTo>
                      <a:pt x="252996" y="20777"/>
                    </a:lnTo>
                    <a:lnTo>
                      <a:pt x="253123" y="19545"/>
                    </a:lnTo>
                    <a:lnTo>
                      <a:pt x="253314" y="19100"/>
                    </a:lnTo>
                    <a:close/>
                  </a:path>
                  <a:path w="659764" h="464184">
                    <a:moveTo>
                      <a:pt x="278384" y="212280"/>
                    </a:moveTo>
                    <a:lnTo>
                      <a:pt x="277063" y="205574"/>
                    </a:lnTo>
                    <a:lnTo>
                      <a:pt x="276225" y="202171"/>
                    </a:lnTo>
                    <a:lnTo>
                      <a:pt x="274447" y="202272"/>
                    </a:lnTo>
                    <a:lnTo>
                      <a:pt x="272237" y="203593"/>
                    </a:lnTo>
                    <a:lnTo>
                      <a:pt x="270929" y="204774"/>
                    </a:lnTo>
                    <a:lnTo>
                      <a:pt x="269659" y="205740"/>
                    </a:lnTo>
                    <a:lnTo>
                      <a:pt x="265582" y="203504"/>
                    </a:lnTo>
                    <a:lnTo>
                      <a:pt x="265366" y="204965"/>
                    </a:lnTo>
                    <a:lnTo>
                      <a:pt x="264947" y="206425"/>
                    </a:lnTo>
                    <a:lnTo>
                      <a:pt x="265023" y="212712"/>
                    </a:lnTo>
                    <a:lnTo>
                      <a:pt x="268986" y="212826"/>
                    </a:lnTo>
                    <a:lnTo>
                      <a:pt x="273939" y="213791"/>
                    </a:lnTo>
                    <a:lnTo>
                      <a:pt x="276225" y="212712"/>
                    </a:lnTo>
                    <a:lnTo>
                      <a:pt x="278384" y="212280"/>
                    </a:lnTo>
                    <a:close/>
                  </a:path>
                  <a:path w="659764" h="464184">
                    <a:moveTo>
                      <a:pt x="285953" y="345135"/>
                    </a:moveTo>
                    <a:lnTo>
                      <a:pt x="283502" y="342150"/>
                    </a:lnTo>
                    <a:lnTo>
                      <a:pt x="281660" y="338391"/>
                    </a:lnTo>
                    <a:lnTo>
                      <a:pt x="278384" y="342912"/>
                    </a:lnTo>
                    <a:lnTo>
                      <a:pt x="275856" y="345960"/>
                    </a:lnTo>
                    <a:lnTo>
                      <a:pt x="273761" y="349973"/>
                    </a:lnTo>
                    <a:lnTo>
                      <a:pt x="277926" y="353987"/>
                    </a:lnTo>
                    <a:lnTo>
                      <a:pt x="283718" y="349300"/>
                    </a:lnTo>
                    <a:lnTo>
                      <a:pt x="285953" y="345135"/>
                    </a:lnTo>
                    <a:close/>
                  </a:path>
                  <a:path w="659764" h="464184">
                    <a:moveTo>
                      <a:pt x="296837" y="121272"/>
                    </a:moveTo>
                    <a:lnTo>
                      <a:pt x="295490" y="118719"/>
                    </a:lnTo>
                    <a:lnTo>
                      <a:pt x="292442" y="117551"/>
                    </a:lnTo>
                    <a:lnTo>
                      <a:pt x="290106" y="117297"/>
                    </a:lnTo>
                    <a:lnTo>
                      <a:pt x="287070" y="117436"/>
                    </a:lnTo>
                    <a:lnTo>
                      <a:pt x="285572" y="119176"/>
                    </a:lnTo>
                    <a:lnTo>
                      <a:pt x="285673" y="119964"/>
                    </a:lnTo>
                    <a:lnTo>
                      <a:pt x="285838" y="121297"/>
                    </a:lnTo>
                    <a:lnTo>
                      <a:pt x="287020" y="122478"/>
                    </a:lnTo>
                    <a:lnTo>
                      <a:pt x="287769" y="123736"/>
                    </a:lnTo>
                    <a:lnTo>
                      <a:pt x="285775" y="123317"/>
                    </a:lnTo>
                    <a:lnTo>
                      <a:pt x="281457" y="132219"/>
                    </a:lnTo>
                    <a:lnTo>
                      <a:pt x="281736" y="132588"/>
                    </a:lnTo>
                    <a:lnTo>
                      <a:pt x="282841" y="132308"/>
                    </a:lnTo>
                    <a:lnTo>
                      <a:pt x="283972" y="131724"/>
                    </a:lnTo>
                    <a:lnTo>
                      <a:pt x="292074" y="132422"/>
                    </a:lnTo>
                    <a:lnTo>
                      <a:pt x="293446" y="125882"/>
                    </a:lnTo>
                    <a:lnTo>
                      <a:pt x="296837" y="121272"/>
                    </a:lnTo>
                    <a:close/>
                  </a:path>
                  <a:path w="659764" h="464184">
                    <a:moveTo>
                      <a:pt x="321906" y="405523"/>
                    </a:moveTo>
                    <a:lnTo>
                      <a:pt x="320040" y="399884"/>
                    </a:lnTo>
                    <a:lnTo>
                      <a:pt x="314210" y="404812"/>
                    </a:lnTo>
                    <a:lnTo>
                      <a:pt x="310578" y="400316"/>
                    </a:lnTo>
                    <a:lnTo>
                      <a:pt x="307251" y="401866"/>
                    </a:lnTo>
                    <a:lnTo>
                      <a:pt x="305142" y="402297"/>
                    </a:lnTo>
                    <a:lnTo>
                      <a:pt x="306019" y="404164"/>
                    </a:lnTo>
                    <a:lnTo>
                      <a:pt x="306819" y="406082"/>
                    </a:lnTo>
                    <a:lnTo>
                      <a:pt x="308711" y="409536"/>
                    </a:lnTo>
                    <a:lnTo>
                      <a:pt x="309778" y="411073"/>
                    </a:lnTo>
                    <a:lnTo>
                      <a:pt x="310692" y="412521"/>
                    </a:lnTo>
                    <a:lnTo>
                      <a:pt x="321868" y="405561"/>
                    </a:lnTo>
                    <a:close/>
                  </a:path>
                  <a:path w="659764" h="464184">
                    <a:moveTo>
                      <a:pt x="336994" y="216115"/>
                    </a:moveTo>
                    <a:lnTo>
                      <a:pt x="333971" y="214541"/>
                    </a:lnTo>
                    <a:lnTo>
                      <a:pt x="332600" y="213461"/>
                    </a:lnTo>
                    <a:lnTo>
                      <a:pt x="331089" y="213156"/>
                    </a:lnTo>
                    <a:lnTo>
                      <a:pt x="329679" y="212890"/>
                    </a:lnTo>
                    <a:lnTo>
                      <a:pt x="328142" y="213461"/>
                    </a:lnTo>
                    <a:lnTo>
                      <a:pt x="326275" y="213715"/>
                    </a:lnTo>
                    <a:lnTo>
                      <a:pt x="326644" y="212636"/>
                    </a:lnTo>
                    <a:lnTo>
                      <a:pt x="327037" y="211924"/>
                    </a:lnTo>
                    <a:lnTo>
                      <a:pt x="327215" y="209854"/>
                    </a:lnTo>
                    <a:lnTo>
                      <a:pt x="327126" y="208508"/>
                    </a:lnTo>
                    <a:lnTo>
                      <a:pt x="327139" y="207162"/>
                    </a:lnTo>
                    <a:lnTo>
                      <a:pt x="326034" y="207924"/>
                    </a:lnTo>
                    <a:lnTo>
                      <a:pt x="324726" y="208508"/>
                    </a:lnTo>
                    <a:lnTo>
                      <a:pt x="320090" y="214122"/>
                    </a:lnTo>
                    <a:lnTo>
                      <a:pt x="322770" y="218084"/>
                    </a:lnTo>
                    <a:lnTo>
                      <a:pt x="325208" y="222034"/>
                    </a:lnTo>
                    <a:lnTo>
                      <a:pt x="325501" y="222402"/>
                    </a:lnTo>
                    <a:lnTo>
                      <a:pt x="336994" y="216115"/>
                    </a:lnTo>
                    <a:close/>
                  </a:path>
                  <a:path w="659764" h="464184">
                    <a:moveTo>
                      <a:pt x="337083" y="280670"/>
                    </a:moveTo>
                    <a:lnTo>
                      <a:pt x="336867" y="278307"/>
                    </a:lnTo>
                    <a:lnTo>
                      <a:pt x="337045" y="276898"/>
                    </a:lnTo>
                    <a:lnTo>
                      <a:pt x="331546" y="276898"/>
                    </a:lnTo>
                    <a:lnTo>
                      <a:pt x="330009" y="270751"/>
                    </a:lnTo>
                    <a:lnTo>
                      <a:pt x="326847" y="273862"/>
                    </a:lnTo>
                    <a:lnTo>
                      <a:pt x="322859" y="277952"/>
                    </a:lnTo>
                    <a:lnTo>
                      <a:pt x="321297" y="280149"/>
                    </a:lnTo>
                    <a:lnTo>
                      <a:pt x="322986" y="283171"/>
                    </a:lnTo>
                    <a:lnTo>
                      <a:pt x="325005" y="285115"/>
                    </a:lnTo>
                    <a:lnTo>
                      <a:pt x="326771" y="287197"/>
                    </a:lnTo>
                    <a:lnTo>
                      <a:pt x="328472" y="281711"/>
                    </a:lnTo>
                    <a:lnTo>
                      <a:pt x="328815" y="283210"/>
                    </a:lnTo>
                    <a:lnTo>
                      <a:pt x="331368" y="282524"/>
                    </a:lnTo>
                    <a:lnTo>
                      <a:pt x="334048" y="282067"/>
                    </a:lnTo>
                    <a:lnTo>
                      <a:pt x="337083" y="280670"/>
                    </a:lnTo>
                    <a:close/>
                  </a:path>
                  <a:path w="659764" h="464184">
                    <a:moveTo>
                      <a:pt x="337997" y="389775"/>
                    </a:moveTo>
                    <a:lnTo>
                      <a:pt x="336118" y="382676"/>
                    </a:lnTo>
                    <a:lnTo>
                      <a:pt x="328231" y="379628"/>
                    </a:lnTo>
                    <a:lnTo>
                      <a:pt x="322745" y="384733"/>
                    </a:lnTo>
                    <a:lnTo>
                      <a:pt x="322160" y="385914"/>
                    </a:lnTo>
                    <a:lnTo>
                      <a:pt x="322491" y="387261"/>
                    </a:lnTo>
                    <a:lnTo>
                      <a:pt x="323684" y="387604"/>
                    </a:lnTo>
                    <a:lnTo>
                      <a:pt x="325475" y="389051"/>
                    </a:lnTo>
                    <a:lnTo>
                      <a:pt x="327660" y="390982"/>
                    </a:lnTo>
                    <a:lnTo>
                      <a:pt x="334225" y="394741"/>
                    </a:lnTo>
                    <a:lnTo>
                      <a:pt x="337997" y="389775"/>
                    </a:lnTo>
                    <a:close/>
                  </a:path>
                  <a:path w="659764" h="464184">
                    <a:moveTo>
                      <a:pt x="345338" y="152196"/>
                    </a:moveTo>
                    <a:lnTo>
                      <a:pt x="344906" y="150279"/>
                    </a:lnTo>
                    <a:lnTo>
                      <a:pt x="341337" y="147497"/>
                    </a:lnTo>
                    <a:lnTo>
                      <a:pt x="341845" y="145402"/>
                    </a:lnTo>
                    <a:lnTo>
                      <a:pt x="344512" y="141325"/>
                    </a:lnTo>
                    <a:lnTo>
                      <a:pt x="344703" y="139039"/>
                    </a:lnTo>
                    <a:lnTo>
                      <a:pt x="344271" y="137490"/>
                    </a:lnTo>
                    <a:lnTo>
                      <a:pt x="343865" y="136067"/>
                    </a:lnTo>
                    <a:lnTo>
                      <a:pt x="342328" y="134289"/>
                    </a:lnTo>
                    <a:lnTo>
                      <a:pt x="339509" y="133781"/>
                    </a:lnTo>
                    <a:lnTo>
                      <a:pt x="337731" y="134937"/>
                    </a:lnTo>
                    <a:lnTo>
                      <a:pt x="336042" y="135470"/>
                    </a:lnTo>
                    <a:lnTo>
                      <a:pt x="339509" y="140182"/>
                    </a:lnTo>
                    <a:lnTo>
                      <a:pt x="338848" y="141478"/>
                    </a:lnTo>
                    <a:lnTo>
                      <a:pt x="337985" y="142824"/>
                    </a:lnTo>
                    <a:lnTo>
                      <a:pt x="336067" y="148437"/>
                    </a:lnTo>
                    <a:lnTo>
                      <a:pt x="338391" y="153263"/>
                    </a:lnTo>
                    <a:lnTo>
                      <a:pt x="343001" y="153809"/>
                    </a:lnTo>
                    <a:lnTo>
                      <a:pt x="344449" y="153454"/>
                    </a:lnTo>
                    <a:lnTo>
                      <a:pt x="345338" y="152196"/>
                    </a:lnTo>
                    <a:close/>
                  </a:path>
                  <a:path w="659764" h="464184">
                    <a:moveTo>
                      <a:pt x="345655" y="238417"/>
                    </a:moveTo>
                    <a:lnTo>
                      <a:pt x="343535" y="234632"/>
                    </a:lnTo>
                    <a:lnTo>
                      <a:pt x="341058" y="231990"/>
                    </a:lnTo>
                    <a:lnTo>
                      <a:pt x="337997" y="228955"/>
                    </a:lnTo>
                    <a:lnTo>
                      <a:pt x="336283" y="229641"/>
                    </a:lnTo>
                    <a:lnTo>
                      <a:pt x="335102" y="229755"/>
                    </a:lnTo>
                    <a:lnTo>
                      <a:pt x="335280" y="231076"/>
                    </a:lnTo>
                    <a:lnTo>
                      <a:pt x="335013" y="232854"/>
                    </a:lnTo>
                    <a:lnTo>
                      <a:pt x="337070" y="235102"/>
                    </a:lnTo>
                    <a:lnTo>
                      <a:pt x="338988" y="236004"/>
                    </a:lnTo>
                    <a:lnTo>
                      <a:pt x="341655" y="237807"/>
                    </a:lnTo>
                    <a:lnTo>
                      <a:pt x="337769" y="237807"/>
                    </a:lnTo>
                    <a:lnTo>
                      <a:pt x="335051" y="237515"/>
                    </a:lnTo>
                    <a:lnTo>
                      <a:pt x="331749" y="238125"/>
                    </a:lnTo>
                    <a:lnTo>
                      <a:pt x="331431" y="240563"/>
                    </a:lnTo>
                    <a:lnTo>
                      <a:pt x="330936" y="241935"/>
                    </a:lnTo>
                    <a:lnTo>
                      <a:pt x="334606" y="242201"/>
                    </a:lnTo>
                    <a:lnTo>
                      <a:pt x="338340" y="242951"/>
                    </a:lnTo>
                    <a:lnTo>
                      <a:pt x="341922" y="242468"/>
                    </a:lnTo>
                    <a:lnTo>
                      <a:pt x="343293" y="242277"/>
                    </a:lnTo>
                    <a:lnTo>
                      <a:pt x="345655" y="238417"/>
                    </a:lnTo>
                    <a:close/>
                  </a:path>
                  <a:path w="659764" h="464184">
                    <a:moveTo>
                      <a:pt x="358851" y="8318"/>
                    </a:moveTo>
                    <a:lnTo>
                      <a:pt x="344703" y="8318"/>
                    </a:lnTo>
                    <a:lnTo>
                      <a:pt x="340372" y="5727"/>
                    </a:lnTo>
                    <a:lnTo>
                      <a:pt x="340499" y="7899"/>
                    </a:lnTo>
                    <a:lnTo>
                      <a:pt x="340334" y="10198"/>
                    </a:lnTo>
                    <a:lnTo>
                      <a:pt x="341287" y="13627"/>
                    </a:lnTo>
                    <a:lnTo>
                      <a:pt x="342760" y="14681"/>
                    </a:lnTo>
                    <a:lnTo>
                      <a:pt x="343750" y="15875"/>
                    </a:lnTo>
                    <a:lnTo>
                      <a:pt x="348564" y="13754"/>
                    </a:lnTo>
                    <a:lnTo>
                      <a:pt x="355282" y="16154"/>
                    </a:lnTo>
                    <a:lnTo>
                      <a:pt x="358851" y="8318"/>
                    </a:lnTo>
                    <a:close/>
                  </a:path>
                  <a:path w="659764" h="464184">
                    <a:moveTo>
                      <a:pt x="359448" y="65227"/>
                    </a:moveTo>
                    <a:lnTo>
                      <a:pt x="354177" y="55156"/>
                    </a:lnTo>
                    <a:lnTo>
                      <a:pt x="350443" y="59448"/>
                    </a:lnTo>
                    <a:lnTo>
                      <a:pt x="347230" y="58356"/>
                    </a:lnTo>
                    <a:lnTo>
                      <a:pt x="345071" y="62992"/>
                    </a:lnTo>
                    <a:lnTo>
                      <a:pt x="343344" y="66763"/>
                    </a:lnTo>
                    <a:lnTo>
                      <a:pt x="344728" y="67157"/>
                    </a:lnTo>
                    <a:lnTo>
                      <a:pt x="346125" y="67906"/>
                    </a:lnTo>
                    <a:lnTo>
                      <a:pt x="348729" y="67868"/>
                    </a:lnTo>
                    <a:lnTo>
                      <a:pt x="349935" y="66979"/>
                    </a:lnTo>
                    <a:lnTo>
                      <a:pt x="351142" y="66484"/>
                    </a:lnTo>
                    <a:lnTo>
                      <a:pt x="352844" y="68186"/>
                    </a:lnTo>
                    <a:lnTo>
                      <a:pt x="355587" y="69786"/>
                    </a:lnTo>
                    <a:lnTo>
                      <a:pt x="358940" y="67144"/>
                    </a:lnTo>
                    <a:lnTo>
                      <a:pt x="359448" y="65227"/>
                    </a:lnTo>
                    <a:close/>
                  </a:path>
                  <a:path w="659764" h="464184">
                    <a:moveTo>
                      <a:pt x="359727" y="39179"/>
                    </a:moveTo>
                    <a:lnTo>
                      <a:pt x="355612" y="34988"/>
                    </a:lnTo>
                    <a:lnTo>
                      <a:pt x="355739" y="39611"/>
                    </a:lnTo>
                    <a:lnTo>
                      <a:pt x="353910" y="41757"/>
                    </a:lnTo>
                    <a:lnTo>
                      <a:pt x="352920" y="42075"/>
                    </a:lnTo>
                    <a:lnTo>
                      <a:pt x="348653" y="44945"/>
                    </a:lnTo>
                    <a:lnTo>
                      <a:pt x="348246" y="50114"/>
                    </a:lnTo>
                    <a:lnTo>
                      <a:pt x="353161" y="53378"/>
                    </a:lnTo>
                    <a:lnTo>
                      <a:pt x="355574" y="52717"/>
                    </a:lnTo>
                    <a:lnTo>
                      <a:pt x="357543" y="52793"/>
                    </a:lnTo>
                    <a:lnTo>
                      <a:pt x="356108" y="47320"/>
                    </a:lnTo>
                    <a:lnTo>
                      <a:pt x="356527" y="47155"/>
                    </a:lnTo>
                    <a:lnTo>
                      <a:pt x="357162" y="47015"/>
                    </a:lnTo>
                    <a:lnTo>
                      <a:pt x="358038" y="43548"/>
                    </a:lnTo>
                    <a:lnTo>
                      <a:pt x="359727" y="39179"/>
                    </a:lnTo>
                    <a:close/>
                  </a:path>
                  <a:path w="659764" h="464184">
                    <a:moveTo>
                      <a:pt x="360362" y="319722"/>
                    </a:moveTo>
                    <a:lnTo>
                      <a:pt x="356450" y="320446"/>
                    </a:lnTo>
                    <a:lnTo>
                      <a:pt x="353961" y="321030"/>
                    </a:lnTo>
                    <a:lnTo>
                      <a:pt x="353491" y="321475"/>
                    </a:lnTo>
                    <a:lnTo>
                      <a:pt x="352983" y="321805"/>
                    </a:lnTo>
                    <a:lnTo>
                      <a:pt x="349821" y="324015"/>
                    </a:lnTo>
                    <a:lnTo>
                      <a:pt x="346735" y="326326"/>
                    </a:lnTo>
                    <a:lnTo>
                      <a:pt x="345059" y="327367"/>
                    </a:lnTo>
                    <a:lnTo>
                      <a:pt x="343890" y="328841"/>
                    </a:lnTo>
                    <a:lnTo>
                      <a:pt x="343649" y="329145"/>
                    </a:lnTo>
                    <a:lnTo>
                      <a:pt x="345325" y="332168"/>
                    </a:lnTo>
                    <a:lnTo>
                      <a:pt x="359359" y="321589"/>
                    </a:lnTo>
                    <a:lnTo>
                      <a:pt x="360362" y="319722"/>
                    </a:lnTo>
                    <a:close/>
                  </a:path>
                  <a:path w="659764" h="464184">
                    <a:moveTo>
                      <a:pt x="364439" y="185420"/>
                    </a:moveTo>
                    <a:lnTo>
                      <a:pt x="363131" y="184213"/>
                    </a:lnTo>
                    <a:lnTo>
                      <a:pt x="361378" y="181356"/>
                    </a:lnTo>
                    <a:lnTo>
                      <a:pt x="356209" y="182270"/>
                    </a:lnTo>
                    <a:lnTo>
                      <a:pt x="352463" y="184111"/>
                    </a:lnTo>
                    <a:lnTo>
                      <a:pt x="348665" y="185508"/>
                    </a:lnTo>
                    <a:lnTo>
                      <a:pt x="348907" y="186232"/>
                    </a:lnTo>
                    <a:lnTo>
                      <a:pt x="349046" y="187071"/>
                    </a:lnTo>
                    <a:lnTo>
                      <a:pt x="351688" y="191084"/>
                    </a:lnTo>
                    <a:lnTo>
                      <a:pt x="361315" y="191350"/>
                    </a:lnTo>
                    <a:lnTo>
                      <a:pt x="363829" y="187604"/>
                    </a:lnTo>
                    <a:lnTo>
                      <a:pt x="363905" y="186982"/>
                    </a:lnTo>
                    <a:lnTo>
                      <a:pt x="364439" y="185420"/>
                    </a:lnTo>
                    <a:close/>
                  </a:path>
                  <a:path w="659764" h="464184">
                    <a:moveTo>
                      <a:pt x="365175" y="347751"/>
                    </a:moveTo>
                    <a:lnTo>
                      <a:pt x="364998" y="346773"/>
                    </a:lnTo>
                    <a:lnTo>
                      <a:pt x="364896" y="346138"/>
                    </a:lnTo>
                    <a:lnTo>
                      <a:pt x="363524" y="345262"/>
                    </a:lnTo>
                    <a:lnTo>
                      <a:pt x="359295" y="345871"/>
                    </a:lnTo>
                    <a:lnTo>
                      <a:pt x="355765" y="346659"/>
                    </a:lnTo>
                    <a:lnTo>
                      <a:pt x="352234" y="347345"/>
                    </a:lnTo>
                    <a:lnTo>
                      <a:pt x="352615" y="345897"/>
                    </a:lnTo>
                    <a:lnTo>
                      <a:pt x="347306" y="342353"/>
                    </a:lnTo>
                    <a:lnTo>
                      <a:pt x="347167" y="342468"/>
                    </a:lnTo>
                    <a:lnTo>
                      <a:pt x="347256" y="346252"/>
                    </a:lnTo>
                    <a:lnTo>
                      <a:pt x="347281" y="350024"/>
                    </a:lnTo>
                    <a:lnTo>
                      <a:pt x="347522" y="354647"/>
                    </a:lnTo>
                    <a:lnTo>
                      <a:pt x="348030" y="355879"/>
                    </a:lnTo>
                    <a:lnTo>
                      <a:pt x="349224" y="356476"/>
                    </a:lnTo>
                    <a:lnTo>
                      <a:pt x="350901" y="355803"/>
                    </a:lnTo>
                    <a:lnTo>
                      <a:pt x="351701" y="350024"/>
                    </a:lnTo>
                    <a:lnTo>
                      <a:pt x="355092" y="351574"/>
                    </a:lnTo>
                    <a:lnTo>
                      <a:pt x="360299" y="351802"/>
                    </a:lnTo>
                    <a:lnTo>
                      <a:pt x="362407" y="350812"/>
                    </a:lnTo>
                    <a:lnTo>
                      <a:pt x="364858" y="349529"/>
                    </a:lnTo>
                    <a:lnTo>
                      <a:pt x="365175" y="347751"/>
                    </a:lnTo>
                    <a:close/>
                  </a:path>
                  <a:path w="659764" h="464184">
                    <a:moveTo>
                      <a:pt x="379133" y="140512"/>
                    </a:moveTo>
                    <a:lnTo>
                      <a:pt x="377482" y="141033"/>
                    </a:lnTo>
                    <a:lnTo>
                      <a:pt x="375399" y="141084"/>
                    </a:lnTo>
                    <a:lnTo>
                      <a:pt x="371411" y="145034"/>
                    </a:lnTo>
                    <a:lnTo>
                      <a:pt x="369074" y="148450"/>
                    </a:lnTo>
                    <a:lnTo>
                      <a:pt x="366369" y="151460"/>
                    </a:lnTo>
                    <a:lnTo>
                      <a:pt x="364324" y="153733"/>
                    </a:lnTo>
                    <a:lnTo>
                      <a:pt x="363664" y="155384"/>
                    </a:lnTo>
                    <a:lnTo>
                      <a:pt x="368731" y="157149"/>
                    </a:lnTo>
                    <a:lnTo>
                      <a:pt x="370192" y="158026"/>
                    </a:lnTo>
                    <a:lnTo>
                      <a:pt x="370713" y="158267"/>
                    </a:lnTo>
                    <a:lnTo>
                      <a:pt x="375348" y="150495"/>
                    </a:lnTo>
                    <a:lnTo>
                      <a:pt x="377736" y="146596"/>
                    </a:lnTo>
                    <a:lnTo>
                      <a:pt x="378510" y="146291"/>
                    </a:lnTo>
                    <a:lnTo>
                      <a:pt x="378879" y="144056"/>
                    </a:lnTo>
                    <a:lnTo>
                      <a:pt x="378980" y="142278"/>
                    </a:lnTo>
                    <a:lnTo>
                      <a:pt x="379133" y="140512"/>
                    </a:lnTo>
                    <a:close/>
                  </a:path>
                  <a:path w="659764" h="464184">
                    <a:moveTo>
                      <a:pt x="383794" y="64071"/>
                    </a:moveTo>
                    <a:lnTo>
                      <a:pt x="380593" y="67030"/>
                    </a:lnTo>
                    <a:lnTo>
                      <a:pt x="378460" y="69075"/>
                    </a:lnTo>
                    <a:lnTo>
                      <a:pt x="377977" y="69672"/>
                    </a:lnTo>
                    <a:lnTo>
                      <a:pt x="377101" y="70637"/>
                    </a:lnTo>
                    <a:lnTo>
                      <a:pt x="374091" y="66954"/>
                    </a:lnTo>
                    <a:lnTo>
                      <a:pt x="371894" y="68237"/>
                    </a:lnTo>
                    <a:lnTo>
                      <a:pt x="368185" y="75819"/>
                    </a:lnTo>
                    <a:lnTo>
                      <a:pt x="370586" y="76111"/>
                    </a:lnTo>
                    <a:lnTo>
                      <a:pt x="373291" y="76784"/>
                    </a:lnTo>
                    <a:lnTo>
                      <a:pt x="374015" y="76962"/>
                    </a:lnTo>
                    <a:lnTo>
                      <a:pt x="374332" y="79019"/>
                    </a:lnTo>
                    <a:lnTo>
                      <a:pt x="374865" y="80238"/>
                    </a:lnTo>
                    <a:lnTo>
                      <a:pt x="376186" y="79616"/>
                    </a:lnTo>
                    <a:lnTo>
                      <a:pt x="378663" y="78613"/>
                    </a:lnTo>
                    <a:lnTo>
                      <a:pt x="377507" y="74752"/>
                    </a:lnTo>
                    <a:lnTo>
                      <a:pt x="380136" y="73520"/>
                    </a:lnTo>
                    <a:lnTo>
                      <a:pt x="383336" y="69634"/>
                    </a:lnTo>
                    <a:lnTo>
                      <a:pt x="383235" y="66548"/>
                    </a:lnTo>
                    <a:lnTo>
                      <a:pt x="383794" y="64071"/>
                    </a:lnTo>
                    <a:close/>
                  </a:path>
                  <a:path w="659764" h="464184">
                    <a:moveTo>
                      <a:pt x="394754" y="287921"/>
                    </a:moveTo>
                    <a:lnTo>
                      <a:pt x="393306" y="286943"/>
                    </a:lnTo>
                    <a:lnTo>
                      <a:pt x="389140" y="290652"/>
                    </a:lnTo>
                    <a:lnTo>
                      <a:pt x="385813" y="286143"/>
                    </a:lnTo>
                    <a:lnTo>
                      <a:pt x="381000" y="286054"/>
                    </a:lnTo>
                    <a:lnTo>
                      <a:pt x="379857" y="286778"/>
                    </a:lnTo>
                    <a:lnTo>
                      <a:pt x="378714" y="287159"/>
                    </a:lnTo>
                    <a:lnTo>
                      <a:pt x="379603" y="288150"/>
                    </a:lnTo>
                    <a:lnTo>
                      <a:pt x="380390" y="289267"/>
                    </a:lnTo>
                    <a:lnTo>
                      <a:pt x="382371" y="290817"/>
                    </a:lnTo>
                    <a:lnTo>
                      <a:pt x="383552" y="291249"/>
                    </a:lnTo>
                    <a:lnTo>
                      <a:pt x="384644" y="291820"/>
                    </a:lnTo>
                    <a:lnTo>
                      <a:pt x="384429" y="293014"/>
                    </a:lnTo>
                    <a:lnTo>
                      <a:pt x="377748" y="293471"/>
                    </a:lnTo>
                    <a:lnTo>
                      <a:pt x="378587" y="299593"/>
                    </a:lnTo>
                    <a:lnTo>
                      <a:pt x="394754" y="289242"/>
                    </a:lnTo>
                    <a:lnTo>
                      <a:pt x="394754" y="288378"/>
                    </a:lnTo>
                    <a:lnTo>
                      <a:pt x="394754" y="287921"/>
                    </a:lnTo>
                    <a:close/>
                  </a:path>
                  <a:path w="659764" h="464184">
                    <a:moveTo>
                      <a:pt x="395744" y="139331"/>
                    </a:moveTo>
                    <a:lnTo>
                      <a:pt x="384911" y="124764"/>
                    </a:lnTo>
                    <a:lnTo>
                      <a:pt x="382295" y="125298"/>
                    </a:lnTo>
                    <a:lnTo>
                      <a:pt x="382079" y="128270"/>
                    </a:lnTo>
                    <a:lnTo>
                      <a:pt x="381038" y="132499"/>
                    </a:lnTo>
                    <a:lnTo>
                      <a:pt x="385699" y="136525"/>
                    </a:lnTo>
                    <a:lnTo>
                      <a:pt x="390105" y="138049"/>
                    </a:lnTo>
                    <a:lnTo>
                      <a:pt x="394550" y="140360"/>
                    </a:lnTo>
                    <a:lnTo>
                      <a:pt x="394703" y="140233"/>
                    </a:lnTo>
                    <a:lnTo>
                      <a:pt x="395744" y="139776"/>
                    </a:lnTo>
                    <a:lnTo>
                      <a:pt x="395744" y="139331"/>
                    </a:lnTo>
                    <a:close/>
                  </a:path>
                  <a:path w="659764" h="464184">
                    <a:moveTo>
                      <a:pt x="396570" y="380809"/>
                    </a:moveTo>
                    <a:lnTo>
                      <a:pt x="395986" y="379349"/>
                    </a:lnTo>
                    <a:lnTo>
                      <a:pt x="395846" y="378091"/>
                    </a:lnTo>
                    <a:lnTo>
                      <a:pt x="393560" y="379285"/>
                    </a:lnTo>
                    <a:lnTo>
                      <a:pt x="391185" y="380339"/>
                    </a:lnTo>
                    <a:lnTo>
                      <a:pt x="388429" y="382143"/>
                    </a:lnTo>
                    <a:lnTo>
                      <a:pt x="388620" y="383717"/>
                    </a:lnTo>
                    <a:lnTo>
                      <a:pt x="385610" y="388353"/>
                    </a:lnTo>
                    <a:lnTo>
                      <a:pt x="388518" y="394360"/>
                    </a:lnTo>
                    <a:lnTo>
                      <a:pt x="383514" y="397192"/>
                    </a:lnTo>
                    <a:lnTo>
                      <a:pt x="385597" y="400824"/>
                    </a:lnTo>
                    <a:lnTo>
                      <a:pt x="391109" y="400164"/>
                    </a:lnTo>
                    <a:lnTo>
                      <a:pt x="391452" y="396938"/>
                    </a:lnTo>
                    <a:lnTo>
                      <a:pt x="391680" y="393293"/>
                    </a:lnTo>
                    <a:lnTo>
                      <a:pt x="391896" y="390042"/>
                    </a:lnTo>
                    <a:lnTo>
                      <a:pt x="392557" y="386778"/>
                    </a:lnTo>
                    <a:lnTo>
                      <a:pt x="393623" y="382816"/>
                    </a:lnTo>
                    <a:lnTo>
                      <a:pt x="395770" y="382663"/>
                    </a:lnTo>
                    <a:lnTo>
                      <a:pt x="396570" y="380809"/>
                    </a:lnTo>
                    <a:close/>
                  </a:path>
                  <a:path w="659764" h="464184">
                    <a:moveTo>
                      <a:pt x="398297" y="351180"/>
                    </a:moveTo>
                    <a:lnTo>
                      <a:pt x="394652" y="344424"/>
                    </a:lnTo>
                    <a:lnTo>
                      <a:pt x="390855" y="338797"/>
                    </a:lnTo>
                    <a:lnTo>
                      <a:pt x="391083" y="330428"/>
                    </a:lnTo>
                    <a:lnTo>
                      <a:pt x="389191" y="329374"/>
                    </a:lnTo>
                    <a:lnTo>
                      <a:pt x="388188" y="328345"/>
                    </a:lnTo>
                    <a:lnTo>
                      <a:pt x="387642" y="329082"/>
                    </a:lnTo>
                    <a:lnTo>
                      <a:pt x="386778" y="329768"/>
                    </a:lnTo>
                    <a:lnTo>
                      <a:pt x="386003" y="334035"/>
                    </a:lnTo>
                    <a:lnTo>
                      <a:pt x="385597" y="337527"/>
                    </a:lnTo>
                    <a:lnTo>
                      <a:pt x="385114" y="341007"/>
                    </a:lnTo>
                    <a:lnTo>
                      <a:pt x="385368" y="341363"/>
                    </a:lnTo>
                    <a:lnTo>
                      <a:pt x="387057" y="342722"/>
                    </a:lnTo>
                    <a:lnTo>
                      <a:pt x="389178" y="343776"/>
                    </a:lnTo>
                    <a:lnTo>
                      <a:pt x="391782" y="347573"/>
                    </a:lnTo>
                    <a:lnTo>
                      <a:pt x="392150" y="350405"/>
                    </a:lnTo>
                    <a:lnTo>
                      <a:pt x="393484" y="352539"/>
                    </a:lnTo>
                    <a:lnTo>
                      <a:pt x="394081" y="353479"/>
                    </a:lnTo>
                    <a:lnTo>
                      <a:pt x="395947" y="353504"/>
                    </a:lnTo>
                    <a:lnTo>
                      <a:pt x="397243" y="353961"/>
                    </a:lnTo>
                    <a:lnTo>
                      <a:pt x="397471" y="352742"/>
                    </a:lnTo>
                    <a:lnTo>
                      <a:pt x="398297" y="351180"/>
                    </a:lnTo>
                    <a:close/>
                  </a:path>
                  <a:path w="659764" h="464184">
                    <a:moveTo>
                      <a:pt x="402590" y="315645"/>
                    </a:moveTo>
                    <a:lnTo>
                      <a:pt x="401777" y="311924"/>
                    </a:lnTo>
                    <a:lnTo>
                      <a:pt x="400570" y="308991"/>
                    </a:lnTo>
                    <a:lnTo>
                      <a:pt x="399554" y="306006"/>
                    </a:lnTo>
                    <a:lnTo>
                      <a:pt x="398627" y="306590"/>
                    </a:lnTo>
                    <a:lnTo>
                      <a:pt x="400164" y="301002"/>
                    </a:lnTo>
                    <a:lnTo>
                      <a:pt x="398030" y="301777"/>
                    </a:lnTo>
                    <a:lnTo>
                      <a:pt x="395312" y="301942"/>
                    </a:lnTo>
                    <a:lnTo>
                      <a:pt x="389039" y="308533"/>
                    </a:lnTo>
                    <a:lnTo>
                      <a:pt x="396849" y="310540"/>
                    </a:lnTo>
                    <a:lnTo>
                      <a:pt x="396875" y="315709"/>
                    </a:lnTo>
                    <a:lnTo>
                      <a:pt x="398703" y="317169"/>
                    </a:lnTo>
                    <a:lnTo>
                      <a:pt x="399910" y="317500"/>
                    </a:lnTo>
                    <a:lnTo>
                      <a:pt x="400558" y="317665"/>
                    </a:lnTo>
                    <a:lnTo>
                      <a:pt x="402590" y="315645"/>
                    </a:lnTo>
                    <a:close/>
                  </a:path>
                  <a:path w="659764" h="464184">
                    <a:moveTo>
                      <a:pt x="403771" y="251193"/>
                    </a:moveTo>
                    <a:lnTo>
                      <a:pt x="399173" y="245402"/>
                    </a:lnTo>
                    <a:lnTo>
                      <a:pt x="393611" y="246087"/>
                    </a:lnTo>
                    <a:lnTo>
                      <a:pt x="392506" y="246227"/>
                    </a:lnTo>
                    <a:lnTo>
                      <a:pt x="390258" y="246456"/>
                    </a:lnTo>
                    <a:lnTo>
                      <a:pt x="390042" y="245618"/>
                    </a:lnTo>
                    <a:lnTo>
                      <a:pt x="385699" y="247053"/>
                    </a:lnTo>
                    <a:lnTo>
                      <a:pt x="386130" y="248056"/>
                    </a:lnTo>
                    <a:lnTo>
                      <a:pt x="386308" y="249453"/>
                    </a:lnTo>
                    <a:lnTo>
                      <a:pt x="391007" y="252780"/>
                    </a:lnTo>
                    <a:lnTo>
                      <a:pt x="395046" y="255422"/>
                    </a:lnTo>
                    <a:lnTo>
                      <a:pt x="399694" y="258191"/>
                    </a:lnTo>
                    <a:lnTo>
                      <a:pt x="401510" y="257314"/>
                    </a:lnTo>
                    <a:lnTo>
                      <a:pt x="403771" y="251193"/>
                    </a:lnTo>
                    <a:close/>
                  </a:path>
                  <a:path w="659764" h="464184">
                    <a:moveTo>
                      <a:pt x="414121" y="397916"/>
                    </a:moveTo>
                    <a:lnTo>
                      <a:pt x="413385" y="395338"/>
                    </a:lnTo>
                    <a:lnTo>
                      <a:pt x="411924" y="393827"/>
                    </a:lnTo>
                    <a:lnTo>
                      <a:pt x="406273" y="391553"/>
                    </a:lnTo>
                    <a:lnTo>
                      <a:pt x="398945" y="394208"/>
                    </a:lnTo>
                    <a:lnTo>
                      <a:pt x="395973" y="399618"/>
                    </a:lnTo>
                    <a:lnTo>
                      <a:pt x="396481" y="401612"/>
                    </a:lnTo>
                    <a:lnTo>
                      <a:pt x="396443" y="403275"/>
                    </a:lnTo>
                    <a:lnTo>
                      <a:pt x="397852" y="402704"/>
                    </a:lnTo>
                    <a:lnTo>
                      <a:pt x="399440" y="402399"/>
                    </a:lnTo>
                    <a:lnTo>
                      <a:pt x="400621" y="401510"/>
                    </a:lnTo>
                    <a:lnTo>
                      <a:pt x="401815" y="400621"/>
                    </a:lnTo>
                    <a:lnTo>
                      <a:pt x="402628" y="399148"/>
                    </a:lnTo>
                    <a:lnTo>
                      <a:pt x="403999" y="397446"/>
                    </a:lnTo>
                    <a:lnTo>
                      <a:pt x="405561" y="398538"/>
                    </a:lnTo>
                    <a:lnTo>
                      <a:pt x="406577" y="399554"/>
                    </a:lnTo>
                    <a:lnTo>
                      <a:pt x="411124" y="401307"/>
                    </a:lnTo>
                    <a:lnTo>
                      <a:pt x="413283" y="400443"/>
                    </a:lnTo>
                    <a:lnTo>
                      <a:pt x="414121" y="397916"/>
                    </a:lnTo>
                    <a:close/>
                  </a:path>
                  <a:path w="659764" h="464184">
                    <a:moveTo>
                      <a:pt x="429158" y="463423"/>
                    </a:moveTo>
                    <a:lnTo>
                      <a:pt x="428053" y="463384"/>
                    </a:lnTo>
                    <a:lnTo>
                      <a:pt x="427875" y="463892"/>
                    </a:lnTo>
                    <a:lnTo>
                      <a:pt x="429158" y="463423"/>
                    </a:lnTo>
                    <a:close/>
                  </a:path>
                  <a:path w="659764" h="464184">
                    <a:moveTo>
                      <a:pt x="429501" y="463296"/>
                    </a:moveTo>
                    <a:lnTo>
                      <a:pt x="429158" y="463423"/>
                    </a:lnTo>
                    <a:lnTo>
                      <a:pt x="429348" y="463435"/>
                    </a:lnTo>
                    <a:lnTo>
                      <a:pt x="429501" y="463296"/>
                    </a:lnTo>
                    <a:close/>
                  </a:path>
                  <a:path w="659764" h="464184">
                    <a:moveTo>
                      <a:pt x="435394" y="461010"/>
                    </a:moveTo>
                    <a:lnTo>
                      <a:pt x="434505" y="459282"/>
                    </a:lnTo>
                    <a:lnTo>
                      <a:pt x="434149" y="458444"/>
                    </a:lnTo>
                    <a:lnTo>
                      <a:pt x="432739" y="459943"/>
                    </a:lnTo>
                    <a:lnTo>
                      <a:pt x="431380" y="461518"/>
                    </a:lnTo>
                    <a:lnTo>
                      <a:pt x="429501" y="463296"/>
                    </a:lnTo>
                    <a:lnTo>
                      <a:pt x="435394" y="461010"/>
                    </a:lnTo>
                    <a:close/>
                  </a:path>
                  <a:path w="659764" h="464184">
                    <a:moveTo>
                      <a:pt x="455282" y="159854"/>
                    </a:moveTo>
                    <a:lnTo>
                      <a:pt x="454914" y="157060"/>
                    </a:lnTo>
                    <a:lnTo>
                      <a:pt x="455206" y="155105"/>
                    </a:lnTo>
                    <a:lnTo>
                      <a:pt x="453732" y="155956"/>
                    </a:lnTo>
                    <a:lnTo>
                      <a:pt x="451878" y="156464"/>
                    </a:lnTo>
                    <a:lnTo>
                      <a:pt x="447789" y="161417"/>
                    </a:lnTo>
                    <a:lnTo>
                      <a:pt x="444842" y="164211"/>
                    </a:lnTo>
                    <a:lnTo>
                      <a:pt x="439877" y="159512"/>
                    </a:lnTo>
                    <a:lnTo>
                      <a:pt x="438912" y="159727"/>
                    </a:lnTo>
                    <a:lnTo>
                      <a:pt x="438200" y="159639"/>
                    </a:lnTo>
                    <a:lnTo>
                      <a:pt x="437464" y="165442"/>
                    </a:lnTo>
                    <a:lnTo>
                      <a:pt x="439889" y="170611"/>
                    </a:lnTo>
                    <a:lnTo>
                      <a:pt x="442493" y="169189"/>
                    </a:lnTo>
                    <a:lnTo>
                      <a:pt x="446659" y="166916"/>
                    </a:lnTo>
                    <a:lnTo>
                      <a:pt x="450596" y="164007"/>
                    </a:lnTo>
                    <a:lnTo>
                      <a:pt x="455282" y="159854"/>
                    </a:lnTo>
                    <a:close/>
                  </a:path>
                  <a:path w="659764" h="464184">
                    <a:moveTo>
                      <a:pt x="476669" y="232702"/>
                    </a:moveTo>
                    <a:lnTo>
                      <a:pt x="473925" y="217030"/>
                    </a:lnTo>
                    <a:lnTo>
                      <a:pt x="473265" y="215392"/>
                    </a:lnTo>
                    <a:lnTo>
                      <a:pt x="472059" y="217678"/>
                    </a:lnTo>
                    <a:lnTo>
                      <a:pt x="470750" y="219913"/>
                    </a:lnTo>
                    <a:lnTo>
                      <a:pt x="469531" y="222948"/>
                    </a:lnTo>
                    <a:lnTo>
                      <a:pt x="470268" y="224066"/>
                    </a:lnTo>
                    <a:lnTo>
                      <a:pt x="470331" y="224269"/>
                    </a:lnTo>
                    <a:lnTo>
                      <a:pt x="466191" y="228892"/>
                    </a:lnTo>
                    <a:lnTo>
                      <a:pt x="472274" y="232283"/>
                    </a:lnTo>
                    <a:lnTo>
                      <a:pt x="475526" y="233934"/>
                    </a:lnTo>
                    <a:lnTo>
                      <a:pt x="476669" y="232702"/>
                    </a:lnTo>
                    <a:close/>
                  </a:path>
                  <a:path w="659764" h="464184">
                    <a:moveTo>
                      <a:pt x="544042" y="322008"/>
                    </a:moveTo>
                    <a:lnTo>
                      <a:pt x="543623" y="321068"/>
                    </a:lnTo>
                    <a:lnTo>
                      <a:pt x="542734" y="319062"/>
                    </a:lnTo>
                    <a:lnTo>
                      <a:pt x="540943" y="317500"/>
                    </a:lnTo>
                    <a:lnTo>
                      <a:pt x="539026" y="315163"/>
                    </a:lnTo>
                    <a:lnTo>
                      <a:pt x="535965" y="322440"/>
                    </a:lnTo>
                    <a:lnTo>
                      <a:pt x="533107" y="323507"/>
                    </a:lnTo>
                    <a:lnTo>
                      <a:pt x="526503" y="320281"/>
                    </a:lnTo>
                    <a:lnTo>
                      <a:pt x="525335" y="320471"/>
                    </a:lnTo>
                    <a:lnTo>
                      <a:pt x="524306" y="320382"/>
                    </a:lnTo>
                    <a:lnTo>
                      <a:pt x="524484" y="321602"/>
                    </a:lnTo>
                    <a:lnTo>
                      <a:pt x="524294" y="323126"/>
                    </a:lnTo>
                    <a:lnTo>
                      <a:pt x="526986" y="326834"/>
                    </a:lnTo>
                    <a:lnTo>
                      <a:pt x="529424" y="328752"/>
                    </a:lnTo>
                    <a:lnTo>
                      <a:pt x="536117" y="326212"/>
                    </a:lnTo>
                    <a:lnTo>
                      <a:pt x="539318" y="326174"/>
                    </a:lnTo>
                    <a:lnTo>
                      <a:pt x="543026" y="324688"/>
                    </a:lnTo>
                    <a:lnTo>
                      <a:pt x="544042" y="322008"/>
                    </a:lnTo>
                    <a:close/>
                  </a:path>
                  <a:path w="659764" h="464184">
                    <a:moveTo>
                      <a:pt x="545477" y="157607"/>
                    </a:moveTo>
                    <a:lnTo>
                      <a:pt x="544842" y="154927"/>
                    </a:lnTo>
                    <a:lnTo>
                      <a:pt x="543585" y="153657"/>
                    </a:lnTo>
                    <a:lnTo>
                      <a:pt x="542721" y="152273"/>
                    </a:lnTo>
                    <a:lnTo>
                      <a:pt x="541705" y="153492"/>
                    </a:lnTo>
                    <a:lnTo>
                      <a:pt x="540575" y="154609"/>
                    </a:lnTo>
                    <a:lnTo>
                      <a:pt x="538772" y="157276"/>
                    </a:lnTo>
                    <a:lnTo>
                      <a:pt x="538099" y="158813"/>
                    </a:lnTo>
                    <a:lnTo>
                      <a:pt x="537298" y="160261"/>
                    </a:lnTo>
                    <a:lnTo>
                      <a:pt x="537171" y="160413"/>
                    </a:lnTo>
                    <a:lnTo>
                      <a:pt x="536816" y="164198"/>
                    </a:lnTo>
                    <a:lnTo>
                      <a:pt x="536244" y="167982"/>
                    </a:lnTo>
                    <a:lnTo>
                      <a:pt x="536181" y="171780"/>
                    </a:lnTo>
                    <a:lnTo>
                      <a:pt x="536155" y="173012"/>
                    </a:lnTo>
                    <a:lnTo>
                      <a:pt x="537438" y="174282"/>
                    </a:lnTo>
                    <a:lnTo>
                      <a:pt x="538137" y="175539"/>
                    </a:lnTo>
                    <a:lnTo>
                      <a:pt x="538822" y="174332"/>
                    </a:lnTo>
                    <a:lnTo>
                      <a:pt x="539699" y="173215"/>
                    </a:lnTo>
                    <a:lnTo>
                      <a:pt x="541642" y="168122"/>
                    </a:lnTo>
                    <a:lnTo>
                      <a:pt x="544703" y="159105"/>
                    </a:lnTo>
                    <a:lnTo>
                      <a:pt x="545477" y="157607"/>
                    </a:lnTo>
                    <a:close/>
                  </a:path>
                  <a:path w="659764" h="464184">
                    <a:moveTo>
                      <a:pt x="550900" y="59004"/>
                    </a:moveTo>
                    <a:lnTo>
                      <a:pt x="549249" y="57480"/>
                    </a:lnTo>
                    <a:lnTo>
                      <a:pt x="547446" y="58470"/>
                    </a:lnTo>
                    <a:lnTo>
                      <a:pt x="546074" y="59664"/>
                    </a:lnTo>
                    <a:lnTo>
                      <a:pt x="545134" y="60363"/>
                    </a:lnTo>
                    <a:lnTo>
                      <a:pt x="540270" y="53962"/>
                    </a:lnTo>
                    <a:lnTo>
                      <a:pt x="536054" y="59321"/>
                    </a:lnTo>
                    <a:lnTo>
                      <a:pt x="545414" y="67703"/>
                    </a:lnTo>
                    <a:lnTo>
                      <a:pt x="546265" y="66954"/>
                    </a:lnTo>
                    <a:lnTo>
                      <a:pt x="547776" y="66052"/>
                    </a:lnTo>
                    <a:lnTo>
                      <a:pt x="549706" y="63169"/>
                    </a:lnTo>
                    <a:lnTo>
                      <a:pt x="550341" y="61277"/>
                    </a:lnTo>
                    <a:lnTo>
                      <a:pt x="550900" y="59004"/>
                    </a:lnTo>
                    <a:close/>
                  </a:path>
                  <a:path w="659764" h="464184">
                    <a:moveTo>
                      <a:pt x="566420" y="210413"/>
                    </a:moveTo>
                    <a:lnTo>
                      <a:pt x="565975" y="199580"/>
                    </a:lnTo>
                    <a:lnTo>
                      <a:pt x="563613" y="197815"/>
                    </a:lnTo>
                    <a:lnTo>
                      <a:pt x="563181" y="197497"/>
                    </a:lnTo>
                    <a:lnTo>
                      <a:pt x="562330" y="197129"/>
                    </a:lnTo>
                    <a:lnTo>
                      <a:pt x="559968" y="199072"/>
                    </a:lnTo>
                    <a:lnTo>
                      <a:pt x="557949" y="200926"/>
                    </a:lnTo>
                    <a:lnTo>
                      <a:pt x="555891" y="202755"/>
                    </a:lnTo>
                    <a:lnTo>
                      <a:pt x="559777" y="207200"/>
                    </a:lnTo>
                    <a:lnTo>
                      <a:pt x="559117" y="208051"/>
                    </a:lnTo>
                    <a:lnTo>
                      <a:pt x="557631" y="209232"/>
                    </a:lnTo>
                    <a:lnTo>
                      <a:pt x="556907" y="211620"/>
                    </a:lnTo>
                    <a:lnTo>
                      <a:pt x="558355" y="214045"/>
                    </a:lnTo>
                    <a:lnTo>
                      <a:pt x="560679" y="213944"/>
                    </a:lnTo>
                    <a:lnTo>
                      <a:pt x="562610" y="213334"/>
                    </a:lnTo>
                    <a:lnTo>
                      <a:pt x="566420" y="210413"/>
                    </a:lnTo>
                    <a:close/>
                  </a:path>
                  <a:path w="659764" h="464184">
                    <a:moveTo>
                      <a:pt x="585520" y="240233"/>
                    </a:moveTo>
                    <a:lnTo>
                      <a:pt x="584657" y="240195"/>
                    </a:lnTo>
                    <a:lnTo>
                      <a:pt x="583704" y="239915"/>
                    </a:lnTo>
                    <a:lnTo>
                      <a:pt x="580415" y="241020"/>
                    </a:lnTo>
                    <a:lnTo>
                      <a:pt x="577964" y="242074"/>
                    </a:lnTo>
                    <a:lnTo>
                      <a:pt x="574675" y="243370"/>
                    </a:lnTo>
                    <a:lnTo>
                      <a:pt x="574192" y="244614"/>
                    </a:lnTo>
                    <a:lnTo>
                      <a:pt x="573405" y="246380"/>
                    </a:lnTo>
                    <a:lnTo>
                      <a:pt x="572554" y="249224"/>
                    </a:lnTo>
                    <a:lnTo>
                      <a:pt x="572630" y="250367"/>
                    </a:lnTo>
                    <a:lnTo>
                      <a:pt x="572541" y="251447"/>
                    </a:lnTo>
                    <a:lnTo>
                      <a:pt x="573747" y="251371"/>
                    </a:lnTo>
                    <a:lnTo>
                      <a:pt x="574954" y="251434"/>
                    </a:lnTo>
                    <a:lnTo>
                      <a:pt x="578040" y="250799"/>
                    </a:lnTo>
                    <a:lnTo>
                      <a:pt x="582955" y="249339"/>
                    </a:lnTo>
                    <a:lnTo>
                      <a:pt x="584911" y="249059"/>
                    </a:lnTo>
                    <a:lnTo>
                      <a:pt x="585470" y="245783"/>
                    </a:lnTo>
                    <a:lnTo>
                      <a:pt x="585406" y="242989"/>
                    </a:lnTo>
                    <a:lnTo>
                      <a:pt x="585520" y="240233"/>
                    </a:lnTo>
                    <a:close/>
                  </a:path>
                  <a:path w="659764" h="464184">
                    <a:moveTo>
                      <a:pt x="588467" y="181610"/>
                    </a:moveTo>
                    <a:lnTo>
                      <a:pt x="587197" y="179031"/>
                    </a:lnTo>
                    <a:lnTo>
                      <a:pt x="583057" y="178193"/>
                    </a:lnTo>
                    <a:lnTo>
                      <a:pt x="580758" y="177038"/>
                    </a:lnTo>
                    <a:lnTo>
                      <a:pt x="580110" y="172250"/>
                    </a:lnTo>
                    <a:lnTo>
                      <a:pt x="577735" y="171843"/>
                    </a:lnTo>
                    <a:lnTo>
                      <a:pt x="576402" y="171246"/>
                    </a:lnTo>
                    <a:lnTo>
                      <a:pt x="574370" y="175171"/>
                    </a:lnTo>
                    <a:lnTo>
                      <a:pt x="571296" y="179235"/>
                    </a:lnTo>
                    <a:lnTo>
                      <a:pt x="577138" y="182410"/>
                    </a:lnTo>
                    <a:lnTo>
                      <a:pt x="579475" y="183680"/>
                    </a:lnTo>
                    <a:lnTo>
                      <a:pt x="582015" y="184810"/>
                    </a:lnTo>
                    <a:lnTo>
                      <a:pt x="585673" y="185343"/>
                    </a:lnTo>
                    <a:lnTo>
                      <a:pt x="587463" y="183629"/>
                    </a:lnTo>
                    <a:lnTo>
                      <a:pt x="588467" y="181610"/>
                    </a:lnTo>
                    <a:close/>
                  </a:path>
                  <a:path w="659764" h="464184">
                    <a:moveTo>
                      <a:pt x="610997" y="76225"/>
                    </a:moveTo>
                    <a:lnTo>
                      <a:pt x="605726" y="72224"/>
                    </a:lnTo>
                    <a:lnTo>
                      <a:pt x="600875" y="68961"/>
                    </a:lnTo>
                    <a:lnTo>
                      <a:pt x="596074" y="65595"/>
                    </a:lnTo>
                    <a:lnTo>
                      <a:pt x="595909" y="65722"/>
                    </a:lnTo>
                    <a:lnTo>
                      <a:pt x="596595" y="69049"/>
                    </a:lnTo>
                    <a:lnTo>
                      <a:pt x="598195" y="72504"/>
                    </a:lnTo>
                    <a:lnTo>
                      <a:pt x="597077" y="80708"/>
                    </a:lnTo>
                    <a:lnTo>
                      <a:pt x="599109" y="80200"/>
                    </a:lnTo>
                    <a:lnTo>
                      <a:pt x="603999" y="78536"/>
                    </a:lnTo>
                    <a:lnTo>
                      <a:pt x="605917" y="75971"/>
                    </a:lnTo>
                    <a:lnTo>
                      <a:pt x="607809" y="79946"/>
                    </a:lnTo>
                    <a:lnTo>
                      <a:pt x="610298" y="79768"/>
                    </a:lnTo>
                    <a:lnTo>
                      <a:pt x="610958" y="78295"/>
                    </a:lnTo>
                    <a:lnTo>
                      <a:pt x="610997" y="76225"/>
                    </a:lnTo>
                    <a:close/>
                  </a:path>
                  <a:path w="659764" h="464184">
                    <a:moveTo>
                      <a:pt x="625335" y="80987"/>
                    </a:moveTo>
                    <a:lnTo>
                      <a:pt x="622249" y="76466"/>
                    </a:lnTo>
                    <a:lnTo>
                      <a:pt x="619010" y="72148"/>
                    </a:lnTo>
                    <a:lnTo>
                      <a:pt x="615632" y="68084"/>
                    </a:lnTo>
                    <a:lnTo>
                      <a:pt x="614972" y="68402"/>
                    </a:lnTo>
                    <a:lnTo>
                      <a:pt x="614286" y="68795"/>
                    </a:lnTo>
                    <a:lnTo>
                      <a:pt x="613524" y="69532"/>
                    </a:lnTo>
                    <a:lnTo>
                      <a:pt x="614286" y="71577"/>
                    </a:lnTo>
                    <a:lnTo>
                      <a:pt x="614946" y="72517"/>
                    </a:lnTo>
                    <a:lnTo>
                      <a:pt x="615505" y="73291"/>
                    </a:lnTo>
                    <a:lnTo>
                      <a:pt x="616661" y="73609"/>
                    </a:lnTo>
                    <a:lnTo>
                      <a:pt x="617474" y="74079"/>
                    </a:lnTo>
                    <a:lnTo>
                      <a:pt x="615683" y="79781"/>
                    </a:lnTo>
                    <a:lnTo>
                      <a:pt x="618985" y="80721"/>
                    </a:lnTo>
                    <a:lnTo>
                      <a:pt x="621271" y="81610"/>
                    </a:lnTo>
                    <a:lnTo>
                      <a:pt x="624141" y="81978"/>
                    </a:lnTo>
                    <a:lnTo>
                      <a:pt x="624738" y="81508"/>
                    </a:lnTo>
                    <a:lnTo>
                      <a:pt x="625335" y="80987"/>
                    </a:lnTo>
                    <a:close/>
                  </a:path>
                  <a:path w="659764" h="464184">
                    <a:moveTo>
                      <a:pt x="641604" y="281927"/>
                    </a:moveTo>
                    <a:lnTo>
                      <a:pt x="640588" y="279882"/>
                    </a:lnTo>
                    <a:lnTo>
                      <a:pt x="639165" y="278066"/>
                    </a:lnTo>
                    <a:lnTo>
                      <a:pt x="637933" y="276136"/>
                    </a:lnTo>
                    <a:lnTo>
                      <a:pt x="636371" y="283248"/>
                    </a:lnTo>
                    <a:lnTo>
                      <a:pt x="635914" y="282829"/>
                    </a:lnTo>
                    <a:lnTo>
                      <a:pt x="635342" y="282016"/>
                    </a:lnTo>
                    <a:lnTo>
                      <a:pt x="633183" y="281076"/>
                    </a:lnTo>
                    <a:lnTo>
                      <a:pt x="631685" y="280771"/>
                    </a:lnTo>
                    <a:lnTo>
                      <a:pt x="630224" y="280352"/>
                    </a:lnTo>
                    <a:lnTo>
                      <a:pt x="630593" y="281914"/>
                    </a:lnTo>
                    <a:lnTo>
                      <a:pt x="630732" y="283603"/>
                    </a:lnTo>
                    <a:lnTo>
                      <a:pt x="632510" y="287464"/>
                    </a:lnTo>
                    <a:lnTo>
                      <a:pt x="633958" y="289725"/>
                    </a:lnTo>
                    <a:lnTo>
                      <a:pt x="636219" y="293725"/>
                    </a:lnTo>
                    <a:lnTo>
                      <a:pt x="636511" y="292646"/>
                    </a:lnTo>
                    <a:lnTo>
                      <a:pt x="637070" y="291820"/>
                    </a:lnTo>
                    <a:lnTo>
                      <a:pt x="637730" y="291084"/>
                    </a:lnTo>
                    <a:lnTo>
                      <a:pt x="639089" y="288061"/>
                    </a:lnTo>
                    <a:lnTo>
                      <a:pt x="641604" y="281927"/>
                    </a:lnTo>
                    <a:close/>
                  </a:path>
                  <a:path w="659764" h="464184">
                    <a:moveTo>
                      <a:pt x="643775" y="127698"/>
                    </a:moveTo>
                    <a:lnTo>
                      <a:pt x="642429" y="125501"/>
                    </a:lnTo>
                    <a:lnTo>
                      <a:pt x="641400" y="123126"/>
                    </a:lnTo>
                    <a:lnTo>
                      <a:pt x="638721" y="120294"/>
                    </a:lnTo>
                    <a:lnTo>
                      <a:pt x="635812" y="119227"/>
                    </a:lnTo>
                    <a:lnTo>
                      <a:pt x="632167" y="123431"/>
                    </a:lnTo>
                    <a:lnTo>
                      <a:pt x="628319" y="121246"/>
                    </a:lnTo>
                    <a:lnTo>
                      <a:pt x="624776" y="121488"/>
                    </a:lnTo>
                    <a:lnTo>
                      <a:pt x="625157" y="122999"/>
                    </a:lnTo>
                    <a:lnTo>
                      <a:pt x="625309" y="125615"/>
                    </a:lnTo>
                    <a:lnTo>
                      <a:pt x="626008" y="125793"/>
                    </a:lnTo>
                    <a:lnTo>
                      <a:pt x="631571" y="127165"/>
                    </a:lnTo>
                    <a:lnTo>
                      <a:pt x="637260" y="128104"/>
                    </a:lnTo>
                    <a:lnTo>
                      <a:pt x="643115" y="129120"/>
                    </a:lnTo>
                    <a:lnTo>
                      <a:pt x="643509" y="128155"/>
                    </a:lnTo>
                    <a:lnTo>
                      <a:pt x="643775" y="127698"/>
                    </a:lnTo>
                    <a:close/>
                  </a:path>
                  <a:path w="659764" h="464184">
                    <a:moveTo>
                      <a:pt x="653161" y="246392"/>
                    </a:moveTo>
                    <a:lnTo>
                      <a:pt x="652119" y="245719"/>
                    </a:lnTo>
                    <a:lnTo>
                      <a:pt x="649325" y="246976"/>
                    </a:lnTo>
                    <a:lnTo>
                      <a:pt x="647230" y="248221"/>
                    </a:lnTo>
                    <a:lnTo>
                      <a:pt x="644893" y="249986"/>
                    </a:lnTo>
                    <a:lnTo>
                      <a:pt x="644956" y="251650"/>
                    </a:lnTo>
                    <a:lnTo>
                      <a:pt x="644842" y="252272"/>
                    </a:lnTo>
                    <a:lnTo>
                      <a:pt x="646455" y="252056"/>
                    </a:lnTo>
                    <a:lnTo>
                      <a:pt x="648081" y="251688"/>
                    </a:lnTo>
                    <a:lnTo>
                      <a:pt x="650328" y="251650"/>
                    </a:lnTo>
                    <a:lnTo>
                      <a:pt x="650963" y="251980"/>
                    </a:lnTo>
                    <a:lnTo>
                      <a:pt x="651586" y="252260"/>
                    </a:lnTo>
                    <a:lnTo>
                      <a:pt x="651751" y="251650"/>
                    </a:lnTo>
                    <a:lnTo>
                      <a:pt x="652195" y="249986"/>
                    </a:lnTo>
                    <a:lnTo>
                      <a:pt x="652729" y="248183"/>
                    </a:lnTo>
                    <a:lnTo>
                      <a:pt x="653161" y="246392"/>
                    </a:lnTo>
                    <a:close/>
                  </a:path>
                  <a:path w="659764" h="464184">
                    <a:moveTo>
                      <a:pt x="659587" y="191998"/>
                    </a:moveTo>
                    <a:lnTo>
                      <a:pt x="656005" y="187756"/>
                    </a:lnTo>
                    <a:lnTo>
                      <a:pt x="655269" y="190322"/>
                    </a:lnTo>
                    <a:lnTo>
                      <a:pt x="653948" y="192913"/>
                    </a:lnTo>
                    <a:lnTo>
                      <a:pt x="654024" y="195453"/>
                    </a:lnTo>
                    <a:lnTo>
                      <a:pt x="654062" y="197002"/>
                    </a:lnTo>
                    <a:lnTo>
                      <a:pt x="656056" y="198793"/>
                    </a:lnTo>
                    <a:lnTo>
                      <a:pt x="658126" y="200342"/>
                    </a:lnTo>
                    <a:lnTo>
                      <a:pt x="658850" y="200520"/>
                    </a:lnTo>
                    <a:lnTo>
                      <a:pt x="659485" y="200875"/>
                    </a:lnTo>
                    <a:lnTo>
                      <a:pt x="659587" y="197916"/>
                    </a:lnTo>
                    <a:lnTo>
                      <a:pt x="659587" y="191998"/>
                    </a:lnTo>
                    <a:close/>
                  </a:path>
                </a:pathLst>
              </a:custGeom>
              <a:solidFill>
                <a:srgbClr val="988D7D"/>
              </a:solidFill>
            </p:spPr>
            <p:txBody>
              <a:bodyPr wrap="square" lIns="0" tIns="0" rIns="0" bIns="0" rtlCol="0"/>
              <a:lstStyle/>
              <a:p>
                <a:endParaRPr/>
              </a:p>
            </p:txBody>
          </p:sp>
          <p:sp>
            <p:nvSpPr>
              <p:cNvPr id="177" name="object 248">
                <a:extLst>
                  <a:ext uri="{FF2B5EF4-FFF2-40B4-BE49-F238E27FC236}">
                    <a16:creationId xmlns:a16="http://schemas.microsoft.com/office/drawing/2014/main" id="{822B929E-0896-121B-D584-B45A029E9B75}"/>
                  </a:ext>
                </a:extLst>
              </p:cNvPr>
              <p:cNvSpPr/>
              <p:nvPr/>
            </p:nvSpPr>
            <p:spPr>
              <a:xfrm>
                <a:off x="4315269" y="6347244"/>
                <a:ext cx="639445" cy="480695"/>
              </a:xfrm>
              <a:custGeom>
                <a:avLst/>
                <a:gdLst/>
                <a:ahLst/>
                <a:cxnLst/>
                <a:rect l="l" t="t" r="r" b="b"/>
                <a:pathLst>
                  <a:path w="639445" h="480695">
                    <a:moveTo>
                      <a:pt x="15443" y="210680"/>
                    </a:moveTo>
                    <a:lnTo>
                      <a:pt x="13322" y="207365"/>
                    </a:lnTo>
                    <a:lnTo>
                      <a:pt x="13169" y="205244"/>
                    </a:lnTo>
                    <a:lnTo>
                      <a:pt x="13119" y="204457"/>
                    </a:lnTo>
                    <a:lnTo>
                      <a:pt x="13347" y="203657"/>
                    </a:lnTo>
                    <a:lnTo>
                      <a:pt x="13449" y="202857"/>
                    </a:lnTo>
                    <a:lnTo>
                      <a:pt x="13131" y="202476"/>
                    </a:lnTo>
                    <a:lnTo>
                      <a:pt x="9855" y="201383"/>
                    </a:lnTo>
                    <a:lnTo>
                      <a:pt x="6337" y="200545"/>
                    </a:lnTo>
                    <a:lnTo>
                      <a:pt x="6819" y="195605"/>
                    </a:lnTo>
                    <a:lnTo>
                      <a:pt x="6337" y="195237"/>
                    </a:lnTo>
                    <a:lnTo>
                      <a:pt x="6121" y="195021"/>
                    </a:lnTo>
                    <a:lnTo>
                      <a:pt x="0" y="197548"/>
                    </a:lnTo>
                    <a:lnTo>
                      <a:pt x="4508" y="202349"/>
                    </a:lnTo>
                    <a:lnTo>
                      <a:pt x="3911" y="211112"/>
                    </a:lnTo>
                    <a:lnTo>
                      <a:pt x="8597" y="210566"/>
                    </a:lnTo>
                    <a:lnTo>
                      <a:pt x="15443" y="210680"/>
                    </a:lnTo>
                    <a:close/>
                  </a:path>
                  <a:path w="639445" h="480695">
                    <a:moveTo>
                      <a:pt x="16256" y="220954"/>
                    </a:moveTo>
                    <a:lnTo>
                      <a:pt x="15709" y="216306"/>
                    </a:lnTo>
                    <a:lnTo>
                      <a:pt x="12801" y="215353"/>
                    </a:lnTo>
                    <a:lnTo>
                      <a:pt x="11150" y="214236"/>
                    </a:lnTo>
                    <a:lnTo>
                      <a:pt x="9271" y="217373"/>
                    </a:lnTo>
                    <a:lnTo>
                      <a:pt x="6121" y="220446"/>
                    </a:lnTo>
                    <a:lnTo>
                      <a:pt x="5918" y="225590"/>
                    </a:lnTo>
                    <a:lnTo>
                      <a:pt x="10515" y="227736"/>
                    </a:lnTo>
                    <a:lnTo>
                      <a:pt x="13385" y="230111"/>
                    </a:lnTo>
                    <a:lnTo>
                      <a:pt x="13817" y="229565"/>
                    </a:lnTo>
                    <a:lnTo>
                      <a:pt x="14859" y="228790"/>
                    </a:lnTo>
                    <a:lnTo>
                      <a:pt x="15011" y="227876"/>
                    </a:lnTo>
                    <a:lnTo>
                      <a:pt x="15544" y="224472"/>
                    </a:lnTo>
                    <a:lnTo>
                      <a:pt x="16256" y="220954"/>
                    </a:lnTo>
                    <a:close/>
                  </a:path>
                  <a:path w="639445" h="480695">
                    <a:moveTo>
                      <a:pt x="19113" y="130136"/>
                    </a:moveTo>
                    <a:lnTo>
                      <a:pt x="15887" y="125857"/>
                    </a:lnTo>
                    <a:lnTo>
                      <a:pt x="13309" y="123291"/>
                    </a:lnTo>
                    <a:lnTo>
                      <a:pt x="10782" y="120675"/>
                    </a:lnTo>
                    <a:lnTo>
                      <a:pt x="10071" y="122516"/>
                    </a:lnTo>
                    <a:lnTo>
                      <a:pt x="9334" y="124345"/>
                    </a:lnTo>
                    <a:lnTo>
                      <a:pt x="8699" y="126187"/>
                    </a:lnTo>
                    <a:lnTo>
                      <a:pt x="10706" y="128333"/>
                    </a:lnTo>
                    <a:lnTo>
                      <a:pt x="12674" y="130517"/>
                    </a:lnTo>
                    <a:lnTo>
                      <a:pt x="15862" y="133629"/>
                    </a:lnTo>
                    <a:lnTo>
                      <a:pt x="17576" y="134010"/>
                    </a:lnTo>
                    <a:lnTo>
                      <a:pt x="19011" y="134708"/>
                    </a:lnTo>
                    <a:lnTo>
                      <a:pt x="18745" y="132689"/>
                    </a:lnTo>
                    <a:lnTo>
                      <a:pt x="19113" y="130136"/>
                    </a:lnTo>
                    <a:close/>
                  </a:path>
                  <a:path w="639445" h="480695">
                    <a:moveTo>
                      <a:pt x="26238" y="90512"/>
                    </a:moveTo>
                    <a:lnTo>
                      <a:pt x="26073" y="89928"/>
                    </a:lnTo>
                    <a:lnTo>
                      <a:pt x="25806" y="89331"/>
                    </a:lnTo>
                    <a:lnTo>
                      <a:pt x="24180" y="92075"/>
                    </a:lnTo>
                    <a:lnTo>
                      <a:pt x="22606" y="94894"/>
                    </a:lnTo>
                    <a:lnTo>
                      <a:pt x="21069" y="97790"/>
                    </a:lnTo>
                    <a:lnTo>
                      <a:pt x="25323" y="98526"/>
                    </a:lnTo>
                    <a:lnTo>
                      <a:pt x="25908" y="93497"/>
                    </a:lnTo>
                    <a:lnTo>
                      <a:pt x="26174" y="91071"/>
                    </a:lnTo>
                    <a:lnTo>
                      <a:pt x="26238" y="90512"/>
                    </a:lnTo>
                    <a:close/>
                  </a:path>
                  <a:path w="639445" h="480695">
                    <a:moveTo>
                      <a:pt x="27609" y="241236"/>
                    </a:moveTo>
                    <a:lnTo>
                      <a:pt x="24447" y="239890"/>
                    </a:lnTo>
                    <a:lnTo>
                      <a:pt x="21602" y="238772"/>
                    </a:lnTo>
                    <a:lnTo>
                      <a:pt x="20358" y="238099"/>
                    </a:lnTo>
                    <a:lnTo>
                      <a:pt x="17322" y="237731"/>
                    </a:lnTo>
                    <a:lnTo>
                      <a:pt x="14732" y="237210"/>
                    </a:lnTo>
                    <a:lnTo>
                      <a:pt x="12763" y="239547"/>
                    </a:lnTo>
                    <a:lnTo>
                      <a:pt x="12865" y="242112"/>
                    </a:lnTo>
                    <a:lnTo>
                      <a:pt x="12534" y="243535"/>
                    </a:lnTo>
                    <a:lnTo>
                      <a:pt x="21336" y="245110"/>
                    </a:lnTo>
                    <a:lnTo>
                      <a:pt x="21755" y="245122"/>
                    </a:lnTo>
                    <a:lnTo>
                      <a:pt x="22237" y="245262"/>
                    </a:lnTo>
                    <a:lnTo>
                      <a:pt x="22504" y="245071"/>
                    </a:lnTo>
                    <a:lnTo>
                      <a:pt x="24231" y="243840"/>
                    </a:lnTo>
                    <a:lnTo>
                      <a:pt x="25920" y="242519"/>
                    </a:lnTo>
                    <a:lnTo>
                      <a:pt x="27609" y="241236"/>
                    </a:lnTo>
                    <a:close/>
                  </a:path>
                  <a:path w="639445" h="480695">
                    <a:moveTo>
                      <a:pt x="34391" y="301764"/>
                    </a:moveTo>
                    <a:lnTo>
                      <a:pt x="33820" y="298792"/>
                    </a:lnTo>
                    <a:lnTo>
                      <a:pt x="33477" y="298742"/>
                    </a:lnTo>
                    <a:lnTo>
                      <a:pt x="31711" y="298462"/>
                    </a:lnTo>
                    <a:lnTo>
                      <a:pt x="29857" y="298742"/>
                    </a:lnTo>
                    <a:lnTo>
                      <a:pt x="28524" y="298805"/>
                    </a:lnTo>
                    <a:lnTo>
                      <a:pt x="23622" y="295605"/>
                    </a:lnTo>
                    <a:lnTo>
                      <a:pt x="23507" y="296075"/>
                    </a:lnTo>
                    <a:lnTo>
                      <a:pt x="23139" y="297065"/>
                    </a:lnTo>
                    <a:lnTo>
                      <a:pt x="24599" y="300050"/>
                    </a:lnTo>
                    <a:lnTo>
                      <a:pt x="26111" y="302996"/>
                    </a:lnTo>
                    <a:lnTo>
                      <a:pt x="27660" y="305930"/>
                    </a:lnTo>
                    <a:lnTo>
                      <a:pt x="29845" y="305663"/>
                    </a:lnTo>
                    <a:lnTo>
                      <a:pt x="32029" y="303707"/>
                    </a:lnTo>
                    <a:lnTo>
                      <a:pt x="34391" y="301764"/>
                    </a:lnTo>
                    <a:close/>
                  </a:path>
                  <a:path w="639445" h="480695">
                    <a:moveTo>
                      <a:pt x="72580" y="221805"/>
                    </a:moveTo>
                    <a:lnTo>
                      <a:pt x="70345" y="218452"/>
                    </a:lnTo>
                    <a:lnTo>
                      <a:pt x="70980" y="212661"/>
                    </a:lnTo>
                    <a:lnTo>
                      <a:pt x="65265" y="212267"/>
                    </a:lnTo>
                    <a:lnTo>
                      <a:pt x="62738" y="213639"/>
                    </a:lnTo>
                    <a:lnTo>
                      <a:pt x="58775" y="219405"/>
                    </a:lnTo>
                    <a:lnTo>
                      <a:pt x="61010" y="220116"/>
                    </a:lnTo>
                    <a:lnTo>
                      <a:pt x="63271" y="220738"/>
                    </a:lnTo>
                    <a:lnTo>
                      <a:pt x="66814" y="222084"/>
                    </a:lnTo>
                    <a:lnTo>
                      <a:pt x="68008" y="223316"/>
                    </a:lnTo>
                    <a:lnTo>
                      <a:pt x="70370" y="223532"/>
                    </a:lnTo>
                    <a:lnTo>
                      <a:pt x="71501" y="222389"/>
                    </a:lnTo>
                    <a:lnTo>
                      <a:pt x="72580" y="221805"/>
                    </a:lnTo>
                    <a:close/>
                  </a:path>
                  <a:path w="639445" h="480695">
                    <a:moveTo>
                      <a:pt x="78613" y="317004"/>
                    </a:moveTo>
                    <a:lnTo>
                      <a:pt x="66852" y="314464"/>
                    </a:lnTo>
                    <a:lnTo>
                      <a:pt x="67106" y="317512"/>
                    </a:lnTo>
                    <a:lnTo>
                      <a:pt x="66243" y="321970"/>
                    </a:lnTo>
                    <a:lnTo>
                      <a:pt x="72618" y="327520"/>
                    </a:lnTo>
                    <a:lnTo>
                      <a:pt x="75247" y="322122"/>
                    </a:lnTo>
                    <a:lnTo>
                      <a:pt x="78409" y="319620"/>
                    </a:lnTo>
                    <a:lnTo>
                      <a:pt x="78613" y="317004"/>
                    </a:lnTo>
                    <a:close/>
                  </a:path>
                  <a:path w="639445" h="480695">
                    <a:moveTo>
                      <a:pt x="90868" y="241363"/>
                    </a:moveTo>
                    <a:lnTo>
                      <a:pt x="87477" y="239420"/>
                    </a:lnTo>
                    <a:lnTo>
                      <a:pt x="85636" y="238340"/>
                    </a:lnTo>
                    <a:lnTo>
                      <a:pt x="85496" y="238188"/>
                    </a:lnTo>
                    <a:lnTo>
                      <a:pt x="84734" y="237540"/>
                    </a:lnTo>
                    <a:lnTo>
                      <a:pt x="85521" y="236778"/>
                    </a:lnTo>
                    <a:lnTo>
                      <a:pt x="86220" y="236372"/>
                    </a:lnTo>
                    <a:lnTo>
                      <a:pt x="87261" y="234556"/>
                    </a:lnTo>
                    <a:lnTo>
                      <a:pt x="87795" y="233235"/>
                    </a:lnTo>
                    <a:lnTo>
                      <a:pt x="88392" y="231965"/>
                    </a:lnTo>
                    <a:lnTo>
                      <a:pt x="87007" y="231787"/>
                    </a:lnTo>
                    <a:lnTo>
                      <a:pt x="85483" y="231140"/>
                    </a:lnTo>
                    <a:lnTo>
                      <a:pt x="79946" y="232930"/>
                    </a:lnTo>
                    <a:lnTo>
                      <a:pt x="78663" y="237921"/>
                    </a:lnTo>
                    <a:lnTo>
                      <a:pt x="83489" y="243065"/>
                    </a:lnTo>
                    <a:lnTo>
                      <a:pt x="86398" y="243243"/>
                    </a:lnTo>
                    <a:lnTo>
                      <a:pt x="88696" y="243598"/>
                    </a:lnTo>
                    <a:lnTo>
                      <a:pt x="89306" y="243700"/>
                    </a:lnTo>
                    <a:lnTo>
                      <a:pt x="90131" y="242150"/>
                    </a:lnTo>
                    <a:lnTo>
                      <a:pt x="90868" y="241363"/>
                    </a:lnTo>
                    <a:close/>
                  </a:path>
                  <a:path w="639445" h="480695">
                    <a:moveTo>
                      <a:pt x="106946" y="266941"/>
                    </a:moveTo>
                    <a:lnTo>
                      <a:pt x="105752" y="263232"/>
                    </a:lnTo>
                    <a:lnTo>
                      <a:pt x="105181" y="260616"/>
                    </a:lnTo>
                    <a:lnTo>
                      <a:pt x="103466" y="257162"/>
                    </a:lnTo>
                    <a:lnTo>
                      <a:pt x="101815" y="256616"/>
                    </a:lnTo>
                    <a:lnTo>
                      <a:pt x="100660" y="255790"/>
                    </a:lnTo>
                    <a:lnTo>
                      <a:pt x="99834" y="259956"/>
                    </a:lnTo>
                    <a:lnTo>
                      <a:pt x="98933" y="264109"/>
                    </a:lnTo>
                    <a:lnTo>
                      <a:pt x="98323" y="268630"/>
                    </a:lnTo>
                    <a:lnTo>
                      <a:pt x="100888" y="269963"/>
                    </a:lnTo>
                    <a:lnTo>
                      <a:pt x="103847" y="269138"/>
                    </a:lnTo>
                    <a:lnTo>
                      <a:pt x="105549" y="267754"/>
                    </a:lnTo>
                    <a:lnTo>
                      <a:pt x="106946" y="266941"/>
                    </a:lnTo>
                    <a:close/>
                  </a:path>
                  <a:path w="639445" h="480695">
                    <a:moveTo>
                      <a:pt x="116598" y="142354"/>
                    </a:moveTo>
                    <a:lnTo>
                      <a:pt x="116154" y="138811"/>
                    </a:lnTo>
                    <a:lnTo>
                      <a:pt x="115963" y="134137"/>
                    </a:lnTo>
                    <a:lnTo>
                      <a:pt x="115125" y="134327"/>
                    </a:lnTo>
                    <a:lnTo>
                      <a:pt x="112699" y="134213"/>
                    </a:lnTo>
                    <a:lnTo>
                      <a:pt x="110299" y="136448"/>
                    </a:lnTo>
                    <a:lnTo>
                      <a:pt x="110236" y="139026"/>
                    </a:lnTo>
                    <a:lnTo>
                      <a:pt x="110261" y="142621"/>
                    </a:lnTo>
                    <a:lnTo>
                      <a:pt x="111150" y="144310"/>
                    </a:lnTo>
                    <a:lnTo>
                      <a:pt x="111518" y="147650"/>
                    </a:lnTo>
                    <a:lnTo>
                      <a:pt x="111226" y="149313"/>
                    </a:lnTo>
                    <a:lnTo>
                      <a:pt x="111353" y="151041"/>
                    </a:lnTo>
                    <a:lnTo>
                      <a:pt x="113563" y="151422"/>
                    </a:lnTo>
                    <a:lnTo>
                      <a:pt x="113855" y="150990"/>
                    </a:lnTo>
                    <a:lnTo>
                      <a:pt x="116179" y="147650"/>
                    </a:lnTo>
                    <a:lnTo>
                      <a:pt x="116598" y="142354"/>
                    </a:lnTo>
                    <a:close/>
                  </a:path>
                  <a:path w="639445" h="480695">
                    <a:moveTo>
                      <a:pt x="135255" y="226656"/>
                    </a:moveTo>
                    <a:lnTo>
                      <a:pt x="134454" y="225323"/>
                    </a:lnTo>
                    <a:lnTo>
                      <a:pt x="133934" y="223989"/>
                    </a:lnTo>
                    <a:lnTo>
                      <a:pt x="132524" y="222656"/>
                    </a:lnTo>
                    <a:lnTo>
                      <a:pt x="130949" y="222592"/>
                    </a:lnTo>
                    <a:lnTo>
                      <a:pt x="127368" y="226364"/>
                    </a:lnTo>
                    <a:lnTo>
                      <a:pt x="124269" y="229781"/>
                    </a:lnTo>
                    <a:lnTo>
                      <a:pt x="120853" y="234099"/>
                    </a:lnTo>
                    <a:lnTo>
                      <a:pt x="121475" y="235813"/>
                    </a:lnTo>
                    <a:lnTo>
                      <a:pt x="121551" y="237070"/>
                    </a:lnTo>
                    <a:lnTo>
                      <a:pt x="122542" y="236753"/>
                    </a:lnTo>
                    <a:lnTo>
                      <a:pt x="123710" y="236702"/>
                    </a:lnTo>
                    <a:lnTo>
                      <a:pt x="124510" y="236105"/>
                    </a:lnTo>
                    <a:lnTo>
                      <a:pt x="127393" y="233972"/>
                    </a:lnTo>
                    <a:lnTo>
                      <a:pt x="130175" y="231711"/>
                    </a:lnTo>
                    <a:lnTo>
                      <a:pt x="133769" y="228714"/>
                    </a:lnTo>
                    <a:lnTo>
                      <a:pt x="134378" y="227711"/>
                    </a:lnTo>
                    <a:lnTo>
                      <a:pt x="135255" y="226656"/>
                    </a:lnTo>
                    <a:close/>
                  </a:path>
                  <a:path w="639445" h="480695">
                    <a:moveTo>
                      <a:pt x="146227" y="48679"/>
                    </a:moveTo>
                    <a:lnTo>
                      <a:pt x="144233" y="45961"/>
                    </a:lnTo>
                    <a:lnTo>
                      <a:pt x="142633" y="42659"/>
                    </a:lnTo>
                    <a:lnTo>
                      <a:pt x="139052" y="40081"/>
                    </a:lnTo>
                    <a:lnTo>
                      <a:pt x="134061" y="42684"/>
                    </a:lnTo>
                    <a:lnTo>
                      <a:pt x="134124" y="43510"/>
                    </a:lnTo>
                    <a:lnTo>
                      <a:pt x="134327" y="46304"/>
                    </a:lnTo>
                    <a:lnTo>
                      <a:pt x="135978" y="48983"/>
                    </a:lnTo>
                    <a:lnTo>
                      <a:pt x="137439" y="52590"/>
                    </a:lnTo>
                    <a:lnTo>
                      <a:pt x="146227" y="48679"/>
                    </a:lnTo>
                    <a:close/>
                  </a:path>
                  <a:path w="639445" h="480695">
                    <a:moveTo>
                      <a:pt x="155308" y="212051"/>
                    </a:moveTo>
                    <a:lnTo>
                      <a:pt x="155244" y="210718"/>
                    </a:lnTo>
                    <a:lnTo>
                      <a:pt x="154787" y="209473"/>
                    </a:lnTo>
                    <a:lnTo>
                      <a:pt x="150622" y="207391"/>
                    </a:lnTo>
                    <a:lnTo>
                      <a:pt x="147078" y="205435"/>
                    </a:lnTo>
                    <a:lnTo>
                      <a:pt x="143306" y="204546"/>
                    </a:lnTo>
                    <a:lnTo>
                      <a:pt x="142417" y="204330"/>
                    </a:lnTo>
                    <a:lnTo>
                      <a:pt x="140411" y="207848"/>
                    </a:lnTo>
                    <a:lnTo>
                      <a:pt x="139065" y="210997"/>
                    </a:lnTo>
                    <a:lnTo>
                      <a:pt x="139941" y="212712"/>
                    </a:lnTo>
                    <a:lnTo>
                      <a:pt x="140208" y="214134"/>
                    </a:lnTo>
                    <a:lnTo>
                      <a:pt x="144538" y="210896"/>
                    </a:lnTo>
                    <a:lnTo>
                      <a:pt x="147307" y="211556"/>
                    </a:lnTo>
                    <a:lnTo>
                      <a:pt x="150545" y="212394"/>
                    </a:lnTo>
                    <a:lnTo>
                      <a:pt x="154241" y="213106"/>
                    </a:lnTo>
                    <a:lnTo>
                      <a:pt x="155308" y="212051"/>
                    </a:lnTo>
                    <a:close/>
                  </a:path>
                  <a:path w="639445" h="480695">
                    <a:moveTo>
                      <a:pt x="161810" y="215938"/>
                    </a:moveTo>
                    <a:lnTo>
                      <a:pt x="161391" y="213525"/>
                    </a:lnTo>
                    <a:lnTo>
                      <a:pt x="161531" y="211937"/>
                    </a:lnTo>
                    <a:lnTo>
                      <a:pt x="160299" y="212521"/>
                    </a:lnTo>
                    <a:lnTo>
                      <a:pt x="159105" y="213156"/>
                    </a:lnTo>
                    <a:lnTo>
                      <a:pt x="155752" y="214617"/>
                    </a:lnTo>
                    <a:lnTo>
                      <a:pt x="153695" y="215747"/>
                    </a:lnTo>
                    <a:lnTo>
                      <a:pt x="151511" y="216268"/>
                    </a:lnTo>
                    <a:lnTo>
                      <a:pt x="149872" y="216674"/>
                    </a:lnTo>
                    <a:lnTo>
                      <a:pt x="146926" y="215633"/>
                    </a:lnTo>
                    <a:lnTo>
                      <a:pt x="145694" y="217982"/>
                    </a:lnTo>
                    <a:lnTo>
                      <a:pt x="146126" y="220332"/>
                    </a:lnTo>
                    <a:lnTo>
                      <a:pt x="145986" y="223278"/>
                    </a:lnTo>
                    <a:lnTo>
                      <a:pt x="149123" y="222288"/>
                    </a:lnTo>
                    <a:lnTo>
                      <a:pt x="150952" y="221907"/>
                    </a:lnTo>
                    <a:lnTo>
                      <a:pt x="155498" y="219786"/>
                    </a:lnTo>
                    <a:lnTo>
                      <a:pt x="158457" y="218465"/>
                    </a:lnTo>
                    <a:lnTo>
                      <a:pt x="161810" y="215938"/>
                    </a:lnTo>
                    <a:close/>
                  </a:path>
                  <a:path w="639445" h="480695">
                    <a:moveTo>
                      <a:pt x="187236" y="368871"/>
                    </a:moveTo>
                    <a:lnTo>
                      <a:pt x="182727" y="370433"/>
                    </a:lnTo>
                    <a:lnTo>
                      <a:pt x="180352" y="371233"/>
                    </a:lnTo>
                    <a:lnTo>
                      <a:pt x="175666" y="368528"/>
                    </a:lnTo>
                    <a:lnTo>
                      <a:pt x="175564" y="370573"/>
                    </a:lnTo>
                    <a:lnTo>
                      <a:pt x="175272" y="372630"/>
                    </a:lnTo>
                    <a:lnTo>
                      <a:pt x="175539" y="375754"/>
                    </a:lnTo>
                    <a:lnTo>
                      <a:pt x="176339" y="376847"/>
                    </a:lnTo>
                    <a:lnTo>
                      <a:pt x="177927" y="379209"/>
                    </a:lnTo>
                    <a:lnTo>
                      <a:pt x="179019" y="380479"/>
                    </a:lnTo>
                    <a:lnTo>
                      <a:pt x="180047" y="381800"/>
                    </a:lnTo>
                    <a:lnTo>
                      <a:pt x="180606" y="380403"/>
                    </a:lnTo>
                    <a:lnTo>
                      <a:pt x="181076" y="378955"/>
                    </a:lnTo>
                    <a:lnTo>
                      <a:pt x="182181" y="376821"/>
                    </a:lnTo>
                    <a:lnTo>
                      <a:pt x="183083" y="376288"/>
                    </a:lnTo>
                    <a:lnTo>
                      <a:pt x="184835" y="373316"/>
                    </a:lnTo>
                    <a:lnTo>
                      <a:pt x="186016" y="371081"/>
                    </a:lnTo>
                    <a:lnTo>
                      <a:pt x="187236" y="368871"/>
                    </a:lnTo>
                    <a:close/>
                  </a:path>
                  <a:path w="639445" h="480695">
                    <a:moveTo>
                      <a:pt x="214210" y="160680"/>
                    </a:moveTo>
                    <a:lnTo>
                      <a:pt x="214122" y="155943"/>
                    </a:lnTo>
                    <a:lnTo>
                      <a:pt x="209613" y="155155"/>
                    </a:lnTo>
                    <a:lnTo>
                      <a:pt x="206019" y="154787"/>
                    </a:lnTo>
                    <a:lnTo>
                      <a:pt x="204800" y="155829"/>
                    </a:lnTo>
                    <a:lnTo>
                      <a:pt x="203619" y="156375"/>
                    </a:lnTo>
                    <a:lnTo>
                      <a:pt x="204546" y="157480"/>
                    </a:lnTo>
                    <a:lnTo>
                      <a:pt x="205308" y="158902"/>
                    </a:lnTo>
                    <a:lnTo>
                      <a:pt x="206451" y="159600"/>
                    </a:lnTo>
                    <a:lnTo>
                      <a:pt x="207467" y="160223"/>
                    </a:lnTo>
                    <a:lnTo>
                      <a:pt x="208902" y="160045"/>
                    </a:lnTo>
                    <a:lnTo>
                      <a:pt x="210667" y="160286"/>
                    </a:lnTo>
                    <a:lnTo>
                      <a:pt x="209854" y="162699"/>
                    </a:lnTo>
                    <a:lnTo>
                      <a:pt x="208978" y="164706"/>
                    </a:lnTo>
                    <a:lnTo>
                      <a:pt x="208407" y="167906"/>
                    </a:lnTo>
                    <a:lnTo>
                      <a:pt x="209042" y="169202"/>
                    </a:lnTo>
                    <a:lnTo>
                      <a:pt x="209321" y="170421"/>
                    </a:lnTo>
                    <a:lnTo>
                      <a:pt x="210426" y="169913"/>
                    </a:lnTo>
                    <a:lnTo>
                      <a:pt x="212382" y="169608"/>
                    </a:lnTo>
                    <a:lnTo>
                      <a:pt x="213423" y="164833"/>
                    </a:lnTo>
                    <a:lnTo>
                      <a:pt x="214210" y="160680"/>
                    </a:lnTo>
                    <a:close/>
                  </a:path>
                  <a:path w="639445" h="480695">
                    <a:moveTo>
                      <a:pt x="216001" y="51981"/>
                    </a:moveTo>
                    <a:lnTo>
                      <a:pt x="214909" y="48552"/>
                    </a:lnTo>
                    <a:lnTo>
                      <a:pt x="211061" y="43345"/>
                    </a:lnTo>
                    <a:lnTo>
                      <a:pt x="209562" y="42443"/>
                    </a:lnTo>
                    <a:lnTo>
                      <a:pt x="208102" y="41389"/>
                    </a:lnTo>
                    <a:lnTo>
                      <a:pt x="206527" y="40741"/>
                    </a:lnTo>
                    <a:lnTo>
                      <a:pt x="205841" y="40462"/>
                    </a:lnTo>
                    <a:lnTo>
                      <a:pt x="204685" y="40805"/>
                    </a:lnTo>
                    <a:lnTo>
                      <a:pt x="203657" y="41605"/>
                    </a:lnTo>
                    <a:lnTo>
                      <a:pt x="203644" y="42837"/>
                    </a:lnTo>
                    <a:lnTo>
                      <a:pt x="203885" y="43497"/>
                    </a:lnTo>
                    <a:lnTo>
                      <a:pt x="204774" y="46177"/>
                    </a:lnTo>
                    <a:lnTo>
                      <a:pt x="205841" y="48780"/>
                    </a:lnTo>
                    <a:lnTo>
                      <a:pt x="206819" y="51422"/>
                    </a:lnTo>
                    <a:lnTo>
                      <a:pt x="208432" y="51638"/>
                    </a:lnTo>
                    <a:lnTo>
                      <a:pt x="210134" y="51574"/>
                    </a:lnTo>
                    <a:lnTo>
                      <a:pt x="215557" y="53695"/>
                    </a:lnTo>
                    <a:lnTo>
                      <a:pt x="216001" y="51981"/>
                    </a:lnTo>
                    <a:close/>
                  </a:path>
                  <a:path w="639445" h="480695">
                    <a:moveTo>
                      <a:pt x="216801" y="373621"/>
                    </a:moveTo>
                    <a:lnTo>
                      <a:pt x="216598" y="372491"/>
                    </a:lnTo>
                    <a:lnTo>
                      <a:pt x="216611" y="369989"/>
                    </a:lnTo>
                    <a:lnTo>
                      <a:pt x="216700" y="368617"/>
                    </a:lnTo>
                    <a:lnTo>
                      <a:pt x="216750" y="367245"/>
                    </a:lnTo>
                    <a:lnTo>
                      <a:pt x="212090" y="369023"/>
                    </a:lnTo>
                    <a:lnTo>
                      <a:pt x="211810" y="368388"/>
                    </a:lnTo>
                    <a:lnTo>
                      <a:pt x="211582" y="367601"/>
                    </a:lnTo>
                    <a:lnTo>
                      <a:pt x="210286" y="365734"/>
                    </a:lnTo>
                    <a:lnTo>
                      <a:pt x="209308" y="364566"/>
                    </a:lnTo>
                    <a:lnTo>
                      <a:pt x="208368" y="363372"/>
                    </a:lnTo>
                    <a:lnTo>
                      <a:pt x="208064" y="364959"/>
                    </a:lnTo>
                    <a:lnTo>
                      <a:pt x="214972" y="378472"/>
                    </a:lnTo>
                    <a:lnTo>
                      <a:pt x="216319" y="379298"/>
                    </a:lnTo>
                    <a:lnTo>
                      <a:pt x="216471" y="377774"/>
                    </a:lnTo>
                    <a:lnTo>
                      <a:pt x="216687" y="376262"/>
                    </a:lnTo>
                    <a:lnTo>
                      <a:pt x="216801" y="373621"/>
                    </a:lnTo>
                    <a:close/>
                  </a:path>
                  <a:path w="639445" h="480695">
                    <a:moveTo>
                      <a:pt x="223837" y="86372"/>
                    </a:moveTo>
                    <a:lnTo>
                      <a:pt x="223253" y="84531"/>
                    </a:lnTo>
                    <a:lnTo>
                      <a:pt x="222694" y="82664"/>
                    </a:lnTo>
                    <a:lnTo>
                      <a:pt x="221792" y="80086"/>
                    </a:lnTo>
                    <a:lnTo>
                      <a:pt x="221513" y="79222"/>
                    </a:lnTo>
                    <a:lnTo>
                      <a:pt x="219405" y="77292"/>
                    </a:lnTo>
                    <a:lnTo>
                      <a:pt x="217690" y="76022"/>
                    </a:lnTo>
                    <a:lnTo>
                      <a:pt x="216027" y="74688"/>
                    </a:lnTo>
                    <a:lnTo>
                      <a:pt x="216027" y="80175"/>
                    </a:lnTo>
                    <a:lnTo>
                      <a:pt x="211759" y="81737"/>
                    </a:lnTo>
                    <a:lnTo>
                      <a:pt x="212788" y="82842"/>
                    </a:lnTo>
                    <a:lnTo>
                      <a:pt x="213791" y="83972"/>
                    </a:lnTo>
                    <a:lnTo>
                      <a:pt x="214884" y="85001"/>
                    </a:lnTo>
                    <a:lnTo>
                      <a:pt x="215582" y="85674"/>
                    </a:lnTo>
                    <a:lnTo>
                      <a:pt x="216382" y="86677"/>
                    </a:lnTo>
                    <a:lnTo>
                      <a:pt x="219379" y="86829"/>
                    </a:lnTo>
                    <a:lnTo>
                      <a:pt x="221615" y="86525"/>
                    </a:lnTo>
                    <a:lnTo>
                      <a:pt x="223837" y="86372"/>
                    </a:lnTo>
                    <a:close/>
                  </a:path>
                  <a:path w="639445" h="480695">
                    <a:moveTo>
                      <a:pt x="237324" y="265849"/>
                    </a:moveTo>
                    <a:lnTo>
                      <a:pt x="236359" y="264020"/>
                    </a:lnTo>
                    <a:lnTo>
                      <a:pt x="235978" y="262509"/>
                    </a:lnTo>
                    <a:lnTo>
                      <a:pt x="235064" y="261886"/>
                    </a:lnTo>
                    <a:lnTo>
                      <a:pt x="234569" y="261556"/>
                    </a:lnTo>
                    <a:lnTo>
                      <a:pt x="233133" y="262763"/>
                    </a:lnTo>
                    <a:lnTo>
                      <a:pt x="231038" y="263918"/>
                    </a:lnTo>
                    <a:lnTo>
                      <a:pt x="229933" y="265188"/>
                    </a:lnTo>
                    <a:lnTo>
                      <a:pt x="224358" y="264718"/>
                    </a:lnTo>
                    <a:lnTo>
                      <a:pt x="224650" y="267728"/>
                    </a:lnTo>
                    <a:lnTo>
                      <a:pt x="226364" y="271856"/>
                    </a:lnTo>
                    <a:lnTo>
                      <a:pt x="229387" y="273862"/>
                    </a:lnTo>
                    <a:lnTo>
                      <a:pt x="232498" y="271322"/>
                    </a:lnTo>
                    <a:lnTo>
                      <a:pt x="234772" y="268579"/>
                    </a:lnTo>
                    <a:lnTo>
                      <a:pt x="237324" y="265849"/>
                    </a:lnTo>
                    <a:close/>
                  </a:path>
                  <a:path w="639445" h="480695">
                    <a:moveTo>
                      <a:pt x="246303" y="221805"/>
                    </a:moveTo>
                    <a:lnTo>
                      <a:pt x="245567" y="217639"/>
                    </a:lnTo>
                    <a:lnTo>
                      <a:pt x="244805" y="213791"/>
                    </a:lnTo>
                    <a:lnTo>
                      <a:pt x="243624" y="209854"/>
                    </a:lnTo>
                    <a:lnTo>
                      <a:pt x="240157" y="210413"/>
                    </a:lnTo>
                    <a:lnTo>
                      <a:pt x="236372" y="212229"/>
                    </a:lnTo>
                    <a:lnTo>
                      <a:pt x="234467" y="213817"/>
                    </a:lnTo>
                    <a:lnTo>
                      <a:pt x="232460" y="215176"/>
                    </a:lnTo>
                    <a:lnTo>
                      <a:pt x="241109" y="216344"/>
                    </a:lnTo>
                    <a:lnTo>
                      <a:pt x="241363" y="217208"/>
                    </a:lnTo>
                    <a:lnTo>
                      <a:pt x="241808" y="219176"/>
                    </a:lnTo>
                    <a:lnTo>
                      <a:pt x="242887" y="221742"/>
                    </a:lnTo>
                    <a:lnTo>
                      <a:pt x="243801" y="222440"/>
                    </a:lnTo>
                    <a:lnTo>
                      <a:pt x="245033" y="222808"/>
                    </a:lnTo>
                    <a:lnTo>
                      <a:pt x="246303" y="221805"/>
                    </a:lnTo>
                    <a:close/>
                  </a:path>
                  <a:path w="639445" h="480695">
                    <a:moveTo>
                      <a:pt x="255816" y="435635"/>
                    </a:moveTo>
                    <a:lnTo>
                      <a:pt x="255739" y="433362"/>
                    </a:lnTo>
                    <a:lnTo>
                      <a:pt x="255270" y="431025"/>
                    </a:lnTo>
                    <a:lnTo>
                      <a:pt x="255244" y="429514"/>
                    </a:lnTo>
                    <a:lnTo>
                      <a:pt x="254635" y="428332"/>
                    </a:lnTo>
                    <a:lnTo>
                      <a:pt x="254203" y="427494"/>
                    </a:lnTo>
                    <a:lnTo>
                      <a:pt x="252996" y="427088"/>
                    </a:lnTo>
                    <a:lnTo>
                      <a:pt x="252133" y="426491"/>
                    </a:lnTo>
                    <a:lnTo>
                      <a:pt x="251650" y="427291"/>
                    </a:lnTo>
                    <a:lnTo>
                      <a:pt x="250672" y="428193"/>
                    </a:lnTo>
                    <a:lnTo>
                      <a:pt x="251764" y="434632"/>
                    </a:lnTo>
                    <a:lnTo>
                      <a:pt x="248437" y="436689"/>
                    </a:lnTo>
                    <a:lnTo>
                      <a:pt x="243154" y="438607"/>
                    </a:lnTo>
                    <a:lnTo>
                      <a:pt x="242544" y="440067"/>
                    </a:lnTo>
                    <a:lnTo>
                      <a:pt x="241782" y="441020"/>
                    </a:lnTo>
                    <a:lnTo>
                      <a:pt x="242671" y="441642"/>
                    </a:lnTo>
                    <a:lnTo>
                      <a:pt x="243509" y="442633"/>
                    </a:lnTo>
                    <a:lnTo>
                      <a:pt x="247561" y="443445"/>
                    </a:lnTo>
                    <a:lnTo>
                      <a:pt x="255816" y="435635"/>
                    </a:lnTo>
                    <a:close/>
                  </a:path>
                  <a:path w="639445" h="480695">
                    <a:moveTo>
                      <a:pt x="269633" y="427228"/>
                    </a:moveTo>
                    <a:lnTo>
                      <a:pt x="262077" y="417982"/>
                    </a:lnTo>
                    <a:lnTo>
                      <a:pt x="256514" y="423278"/>
                    </a:lnTo>
                    <a:lnTo>
                      <a:pt x="259219" y="425373"/>
                    </a:lnTo>
                    <a:lnTo>
                      <a:pt x="261785" y="427723"/>
                    </a:lnTo>
                    <a:lnTo>
                      <a:pt x="265493" y="429856"/>
                    </a:lnTo>
                    <a:lnTo>
                      <a:pt x="267335" y="428307"/>
                    </a:lnTo>
                    <a:lnTo>
                      <a:pt x="269633" y="427228"/>
                    </a:lnTo>
                    <a:close/>
                  </a:path>
                  <a:path w="639445" h="480695">
                    <a:moveTo>
                      <a:pt x="277304" y="35318"/>
                    </a:moveTo>
                    <a:lnTo>
                      <a:pt x="271881" y="34531"/>
                    </a:lnTo>
                    <a:lnTo>
                      <a:pt x="271005" y="33337"/>
                    </a:lnTo>
                    <a:lnTo>
                      <a:pt x="270154" y="31356"/>
                    </a:lnTo>
                    <a:lnTo>
                      <a:pt x="267487" y="29730"/>
                    </a:lnTo>
                    <a:lnTo>
                      <a:pt x="265569" y="30276"/>
                    </a:lnTo>
                    <a:lnTo>
                      <a:pt x="263956" y="30238"/>
                    </a:lnTo>
                    <a:lnTo>
                      <a:pt x="265303" y="32981"/>
                    </a:lnTo>
                    <a:lnTo>
                      <a:pt x="266636" y="35814"/>
                    </a:lnTo>
                    <a:lnTo>
                      <a:pt x="267347" y="37274"/>
                    </a:lnTo>
                    <a:lnTo>
                      <a:pt x="267931" y="38773"/>
                    </a:lnTo>
                    <a:lnTo>
                      <a:pt x="268465" y="40144"/>
                    </a:lnTo>
                    <a:lnTo>
                      <a:pt x="268833" y="41567"/>
                    </a:lnTo>
                    <a:lnTo>
                      <a:pt x="269290" y="42964"/>
                    </a:lnTo>
                    <a:lnTo>
                      <a:pt x="270357" y="42316"/>
                    </a:lnTo>
                    <a:lnTo>
                      <a:pt x="271437" y="41706"/>
                    </a:lnTo>
                    <a:lnTo>
                      <a:pt x="273062" y="40538"/>
                    </a:lnTo>
                    <a:lnTo>
                      <a:pt x="273558" y="39878"/>
                    </a:lnTo>
                    <a:lnTo>
                      <a:pt x="275158" y="37985"/>
                    </a:lnTo>
                    <a:lnTo>
                      <a:pt x="276212" y="36639"/>
                    </a:lnTo>
                    <a:lnTo>
                      <a:pt x="277304" y="35318"/>
                    </a:lnTo>
                    <a:close/>
                  </a:path>
                  <a:path w="639445" h="480695">
                    <a:moveTo>
                      <a:pt x="278803" y="118999"/>
                    </a:moveTo>
                    <a:lnTo>
                      <a:pt x="277837" y="116814"/>
                    </a:lnTo>
                    <a:lnTo>
                      <a:pt x="276961" y="114731"/>
                    </a:lnTo>
                    <a:lnTo>
                      <a:pt x="274599" y="113144"/>
                    </a:lnTo>
                    <a:lnTo>
                      <a:pt x="272580" y="114147"/>
                    </a:lnTo>
                    <a:lnTo>
                      <a:pt x="269913" y="115163"/>
                    </a:lnTo>
                    <a:lnTo>
                      <a:pt x="268871" y="116547"/>
                    </a:lnTo>
                    <a:lnTo>
                      <a:pt x="261467" y="116840"/>
                    </a:lnTo>
                    <a:lnTo>
                      <a:pt x="262851" y="120396"/>
                    </a:lnTo>
                    <a:lnTo>
                      <a:pt x="264350" y="124866"/>
                    </a:lnTo>
                    <a:lnTo>
                      <a:pt x="269100" y="123228"/>
                    </a:lnTo>
                    <a:lnTo>
                      <a:pt x="271754" y="116814"/>
                    </a:lnTo>
                    <a:lnTo>
                      <a:pt x="277241" y="120726"/>
                    </a:lnTo>
                    <a:lnTo>
                      <a:pt x="278803" y="118999"/>
                    </a:lnTo>
                    <a:close/>
                  </a:path>
                  <a:path w="639445" h="480695">
                    <a:moveTo>
                      <a:pt x="299364" y="203"/>
                    </a:moveTo>
                    <a:lnTo>
                      <a:pt x="297891" y="139"/>
                    </a:lnTo>
                    <a:lnTo>
                      <a:pt x="296405" y="63"/>
                    </a:lnTo>
                    <a:lnTo>
                      <a:pt x="294906" y="0"/>
                    </a:lnTo>
                    <a:lnTo>
                      <a:pt x="295224" y="939"/>
                    </a:lnTo>
                    <a:lnTo>
                      <a:pt x="296989" y="1473"/>
                    </a:lnTo>
                    <a:lnTo>
                      <a:pt x="298132" y="1625"/>
                    </a:lnTo>
                    <a:lnTo>
                      <a:pt x="298437" y="1663"/>
                    </a:lnTo>
                    <a:lnTo>
                      <a:pt x="298843" y="1003"/>
                    </a:lnTo>
                    <a:lnTo>
                      <a:pt x="299364" y="203"/>
                    </a:lnTo>
                    <a:close/>
                  </a:path>
                  <a:path w="639445" h="480695">
                    <a:moveTo>
                      <a:pt x="313245" y="473100"/>
                    </a:moveTo>
                    <a:lnTo>
                      <a:pt x="310311" y="471335"/>
                    </a:lnTo>
                    <a:lnTo>
                      <a:pt x="308838" y="470471"/>
                    </a:lnTo>
                    <a:lnTo>
                      <a:pt x="302183" y="470319"/>
                    </a:lnTo>
                    <a:lnTo>
                      <a:pt x="301345" y="474637"/>
                    </a:lnTo>
                    <a:lnTo>
                      <a:pt x="301180" y="479780"/>
                    </a:lnTo>
                    <a:lnTo>
                      <a:pt x="305879" y="480339"/>
                    </a:lnTo>
                    <a:lnTo>
                      <a:pt x="307047" y="478675"/>
                    </a:lnTo>
                    <a:lnTo>
                      <a:pt x="308089" y="476897"/>
                    </a:lnTo>
                    <a:lnTo>
                      <a:pt x="310349" y="474294"/>
                    </a:lnTo>
                    <a:lnTo>
                      <a:pt x="311950" y="473837"/>
                    </a:lnTo>
                    <a:lnTo>
                      <a:pt x="313245" y="473100"/>
                    </a:lnTo>
                    <a:close/>
                  </a:path>
                  <a:path w="639445" h="480695">
                    <a:moveTo>
                      <a:pt x="322503" y="96481"/>
                    </a:moveTo>
                    <a:lnTo>
                      <a:pt x="319379" y="92925"/>
                    </a:lnTo>
                    <a:lnTo>
                      <a:pt x="312813" y="90919"/>
                    </a:lnTo>
                    <a:lnTo>
                      <a:pt x="312661" y="91033"/>
                    </a:lnTo>
                    <a:lnTo>
                      <a:pt x="311975" y="96735"/>
                    </a:lnTo>
                    <a:lnTo>
                      <a:pt x="313563" y="101320"/>
                    </a:lnTo>
                    <a:lnTo>
                      <a:pt x="318655" y="104025"/>
                    </a:lnTo>
                    <a:lnTo>
                      <a:pt x="319544" y="104482"/>
                    </a:lnTo>
                    <a:lnTo>
                      <a:pt x="320738" y="104762"/>
                    </a:lnTo>
                    <a:lnTo>
                      <a:pt x="322084" y="104368"/>
                    </a:lnTo>
                    <a:lnTo>
                      <a:pt x="322364" y="102857"/>
                    </a:lnTo>
                    <a:lnTo>
                      <a:pt x="322503" y="96481"/>
                    </a:lnTo>
                    <a:close/>
                  </a:path>
                  <a:path w="639445" h="480695">
                    <a:moveTo>
                      <a:pt x="324815" y="307975"/>
                    </a:moveTo>
                    <a:lnTo>
                      <a:pt x="324675" y="307873"/>
                    </a:lnTo>
                    <a:lnTo>
                      <a:pt x="322910" y="306489"/>
                    </a:lnTo>
                    <a:lnTo>
                      <a:pt x="321144" y="304901"/>
                    </a:lnTo>
                    <a:lnTo>
                      <a:pt x="318262" y="303834"/>
                    </a:lnTo>
                    <a:lnTo>
                      <a:pt x="309105" y="315264"/>
                    </a:lnTo>
                    <a:lnTo>
                      <a:pt x="308698" y="316445"/>
                    </a:lnTo>
                    <a:lnTo>
                      <a:pt x="309867" y="316661"/>
                    </a:lnTo>
                    <a:lnTo>
                      <a:pt x="311416" y="317474"/>
                    </a:lnTo>
                    <a:lnTo>
                      <a:pt x="314985" y="315099"/>
                    </a:lnTo>
                    <a:lnTo>
                      <a:pt x="317550" y="312788"/>
                    </a:lnTo>
                    <a:lnTo>
                      <a:pt x="320217" y="310642"/>
                    </a:lnTo>
                    <a:lnTo>
                      <a:pt x="319773" y="309194"/>
                    </a:lnTo>
                    <a:lnTo>
                      <a:pt x="321144" y="309422"/>
                    </a:lnTo>
                    <a:lnTo>
                      <a:pt x="322503" y="309778"/>
                    </a:lnTo>
                    <a:lnTo>
                      <a:pt x="324154" y="309778"/>
                    </a:lnTo>
                    <a:lnTo>
                      <a:pt x="324815" y="307975"/>
                    </a:lnTo>
                    <a:close/>
                  </a:path>
                  <a:path w="639445" h="480695">
                    <a:moveTo>
                      <a:pt x="349923" y="430034"/>
                    </a:moveTo>
                    <a:lnTo>
                      <a:pt x="348373" y="430225"/>
                    </a:lnTo>
                    <a:lnTo>
                      <a:pt x="346798" y="430390"/>
                    </a:lnTo>
                    <a:lnTo>
                      <a:pt x="344678" y="430695"/>
                    </a:lnTo>
                    <a:lnTo>
                      <a:pt x="343852" y="430707"/>
                    </a:lnTo>
                    <a:lnTo>
                      <a:pt x="341922" y="434111"/>
                    </a:lnTo>
                    <a:lnTo>
                      <a:pt x="340321" y="437235"/>
                    </a:lnTo>
                    <a:lnTo>
                      <a:pt x="338683" y="440309"/>
                    </a:lnTo>
                    <a:lnTo>
                      <a:pt x="339686" y="440715"/>
                    </a:lnTo>
                    <a:lnTo>
                      <a:pt x="340804" y="441642"/>
                    </a:lnTo>
                    <a:lnTo>
                      <a:pt x="344093" y="440715"/>
                    </a:lnTo>
                    <a:lnTo>
                      <a:pt x="346417" y="439572"/>
                    </a:lnTo>
                    <a:lnTo>
                      <a:pt x="348792" y="438607"/>
                    </a:lnTo>
                    <a:lnTo>
                      <a:pt x="347027" y="435063"/>
                    </a:lnTo>
                    <a:lnTo>
                      <a:pt x="349059" y="431558"/>
                    </a:lnTo>
                    <a:lnTo>
                      <a:pt x="349923" y="430034"/>
                    </a:lnTo>
                    <a:close/>
                  </a:path>
                  <a:path w="639445" h="480695">
                    <a:moveTo>
                      <a:pt x="350240" y="288455"/>
                    </a:moveTo>
                    <a:lnTo>
                      <a:pt x="348500" y="285115"/>
                    </a:lnTo>
                    <a:lnTo>
                      <a:pt x="347433" y="284289"/>
                    </a:lnTo>
                    <a:lnTo>
                      <a:pt x="344919" y="285483"/>
                    </a:lnTo>
                    <a:lnTo>
                      <a:pt x="342569" y="286461"/>
                    </a:lnTo>
                    <a:lnTo>
                      <a:pt x="340296" y="288721"/>
                    </a:lnTo>
                    <a:lnTo>
                      <a:pt x="341388" y="291211"/>
                    </a:lnTo>
                    <a:lnTo>
                      <a:pt x="341782" y="293141"/>
                    </a:lnTo>
                    <a:lnTo>
                      <a:pt x="339610" y="296837"/>
                    </a:lnTo>
                    <a:lnTo>
                      <a:pt x="340918" y="297040"/>
                    </a:lnTo>
                    <a:lnTo>
                      <a:pt x="342290" y="297586"/>
                    </a:lnTo>
                    <a:lnTo>
                      <a:pt x="343535" y="297357"/>
                    </a:lnTo>
                    <a:lnTo>
                      <a:pt x="346506" y="296862"/>
                    </a:lnTo>
                    <a:lnTo>
                      <a:pt x="350240" y="288455"/>
                    </a:lnTo>
                    <a:close/>
                  </a:path>
                  <a:path w="639445" h="480695">
                    <a:moveTo>
                      <a:pt x="356235" y="251244"/>
                    </a:moveTo>
                    <a:lnTo>
                      <a:pt x="347713" y="246938"/>
                    </a:lnTo>
                    <a:lnTo>
                      <a:pt x="344474" y="251841"/>
                    </a:lnTo>
                    <a:lnTo>
                      <a:pt x="338328" y="256819"/>
                    </a:lnTo>
                    <a:lnTo>
                      <a:pt x="348234" y="260337"/>
                    </a:lnTo>
                    <a:lnTo>
                      <a:pt x="354355" y="253301"/>
                    </a:lnTo>
                    <a:lnTo>
                      <a:pt x="356235" y="251244"/>
                    </a:lnTo>
                    <a:close/>
                  </a:path>
                  <a:path w="639445" h="480695">
                    <a:moveTo>
                      <a:pt x="360464" y="291998"/>
                    </a:moveTo>
                    <a:lnTo>
                      <a:pt x="359410" y="288518"/>
                    </a:lnTo>
                    <a:lnTo>
                      <a:pt x="358889" y="285089"/>
                    </a:lnTo>
                    <a:lnTo>
                      <a:pt x="357251" y="285496"/>
                    </a:lnTo>
                    <a:lnTo>
                      <a:pt x="349631" y="290855"/>
                    </a:lnTo>
                    <a:lnTo>
                      <a:pt x="350786" y="292912"/>
                    </a:lnTo>
                    <a:lnTo>
                      <a:pt x="352526" y="292290"/>
                    </a:lnTo>
                    <a:lnTo>
                      <a:pt x="354088" y="291490"/>
                    </a:lnTo>
                    <a:lnTo>
                      <a:pt x="355688" y="290753"/>
                    </a:lnTo>
                    <a:lnTo>
                      <a:pt x="356679" y="291579"/>
                    </a:lnTo>
                    <a:lnTo>
                      <a:pt x="355765" y="292912"/>
                    </a:lnTo>
                    <a:lnTo>
                      <a:pt x="354736" y="294170"/>
                    </a:lnTo>
                    <a:lnTo>
                      <a:pt x="353593" y="296367"/>
                    </a:lnTo>
                    <a:lnTo>
                      <a:pt x="353466" y="297497"/>
                    </a:lnTo>
                    <a:lnTo>
                      <a:pt x="353695" y="298323"/>
                    </a:lnTo>
                    <a:lnTo>
                      <a:pt x="353834" y="298780"/>
                    </a:lnTo>
                    <a:lnTo>
                      <a:pt x="355193" y="299415"/>
                    </a:lnTo>
                    <a:lnTo>
                      <a:pt x="357263" y="298056"/>
                    </a:lnTo>
                    <a:lnTo>
                      <a:pt x="360095" y="296773"/>
                    </a:lnTo>
                    <a:lnTo>
                      <a:pt x="360464" y="291998"/>
                    </a:lnTo>
                    <a:close/>
                  </a:path>
                  <a:path w="639445" h="480695">
                    <a:moveTo>
                      <a:pt x="369036" y="286029"/>
                    </a:moveTo>
                    <a:lnTo>
                      <a:pt x="364528" y="280644"/>
                    </a:lnTo>
                    <a:lnTo>
                      <a:pt x="364020" y="278841"/>
                    </a:lnTo>
                    <a:lnTo>
                      <a:pt x="363258" y="277266"/>
                    </a:lnTo>
                    <a:lnTo>
                      <a:pt x="360819" y="281063"/>
                    </a:lnTo>
                    <a:lnTo>
                      <a:pt x="361429" y="286588"/>
                    </a:lnTo>
                    <a:lnTo>
                      <a:pt x="361759" y="290588"/>
                    </a:lnTo>
                    <a:lnTo>
                      <a:pt x="362559" y="295389"/>
                    </a:lnTo>
                    <a:lnTo>
                      <a:pt x="363829" y="296024"/>
                    </a:lnTo>
                    <a:lnTo>
                      <a:pt x="364591" y="296760"/>
                    </a:lnTo>
                    <a:lnTo>
                      <a:pt x="365201" y="296062"/>
                    </a:lnTo>
                    <a:lnTo>
                      <a:pt x="366128" y="295465"/>
                    </a:lnTo>
                    <a:lnTo>
                      <a:pt x="367538" y="290347"/>
                    </a:lnTo>
                    <a:lnTo>
                      <a:pt x="369036" y="286029"/>
                    </a:lnTo>
                    <a:close/>
                  </a:path>
                  <a:path w="639445" h="480695">
                    <a:moveTo>
                      <a:pt x="404863" y="157645"/>
                    </a:moveTo>
                    <a:lnTo>
                      <a:pt x="403098" y="157556"/>
                    </a:lnTo>
                    <a:lnTo>
                      <a:pt x="400812" y="156679"/>
                    </a:lnTo>
                    <a:lnTo>
                      <a:pt x="399669" y="157518"/>
                    </a:lnTo>
                    <a:lnTo>
                      <a:pt x="397433" y="159156"/>
                    </a:lnTo>
                    <a:lnTo>
                      <a:pt x="394766" y="161518"/>
                    </a:lnTo>
                    <a:lnTo>
                      <a:pt x="393750" y="166458"/>
                    </a:lnTo>
                    <a:lnTo>
                      <a:pt x="395732" y="169456"/>
                    </a:lnTo>
                    <a:lnTo>
                      <a:pt x="396633" y="172199"/>
                    </a:lnTo>
                    <a:lnTo>
                      <a:pt x="398614" y="172046"/>
                    </a:lnTo>
                    <a:lnTo>
                      <a:pt x="398983" y="170713"/>
                    </a:lnTo>
                    <a:lnTo>
                      <a:pt x="399224" y="169329"/>
                    </a:lnTo>
                    <a:lnTo>
                      <a:pt x="400659" y="165887"/>
                    </a:lnTo>
                    <a:lnTo>
                      <a:pt x="403440" y="160286"/>
                    </a:lnTo>
                    <a:lnTo>
                      <a:pt x="404164" y="158978"/>
                    </a:lnTo>
                    <a:lnTo>
                      <a:pt x="404863" y="157645"/>
                    </a:lnTo>
                    <a:close/>
                  </a:path>
                  <a:path w="639445" h="480695">
                    <a:moveTo>
                      <a:pt x="417906" y="285546"/>
                    </a:moveTo>
                    <a:lnTo>
                      <a:pt x="417195" y="283705"/>
                    </a:lnTo>
                    <a:lnTo>
                      <a:pt x="417068" y="282282"/>
                    </a:lnTo>
                    <a:lnTo>
                      <a:pt x="415963" y="282714"/>
                    </a:lnTo>
                    <a:lnTo>
                      <a:pt x="414769" y="283019"/>
                    </a:lnTo>
                    <a:lnTo>
                      <a:pt x="412280" y="284403"/>
                    </a:lnTo>
                    <a:lnTo>
                      <a:pt x="410933" y="285407"/>
                    </a:lnTo>
                    <a:lnTo>
                      <a:pt x="409536" y="286321"/>
                    </a:lnTo>
                    <a:lnTo>
                      <a:pt x="409397" y="286499"/>
                    </a:lnTo>
                    <a:lnTo>
                      <a:pt x="408038" y="289458"/>
                    </a:lnTo>
                    <a:lnTo>
                      <a:pt x="406488" y="292366"/>
                    </a:lnTo>
                    <a:lnTo>
                      <a:pt x="405053" y="296392"/>
                    </a:lnTo>
                    <a:lnTo>
                      <a:pt x="405955" y="297840"/>
                    </a:lnTo>
                    <a:lnTo>
                      <a:pt x="406273" y="299046"/>
                    </a:lnTo>
                    <a:lnTo>
                      <a:pt x="407225" y="298589"/>
                    </a:lnTo>
                    <a:lnTo>
                      <a:pt x="408470" y="298399"/>
                    </a:lnTo>
                    <a:lnTo>
                      <a:pt x="411962" y="294030"/>
                    </a:lnTo>
                    <a:lnTo>
                      <a:pt x="414807" y="290347"/>
                    </a:lnTo>
                    <a:lnTo>
                      <a:pt x="417906" y="285546"/>
                    </a:lnTo>
                    <a:close/>
                  </a:path>
                  <a:path w="639445" h="480695">
                    <a:moveTo>
                      <a:pt x="422008" y="390448"/>
                    </a:moveTo>
                    <a:lnTo>
                      <a:pt x="421957" y="388899"/>
                    </a:lnTo>
                    <a:lnTo>
                      <a:pt x="421309" y="386676"/>
                    </a:lnTo>
                    <a:lnTo>
                      <a:pt x="420344" y="385800"/>
                    </a:lnTo>
                    <a:lnTo>
                      <a:pt x="419481" y="385356"/>
                    </a:lnTo>
                    <a:lnTo>
                      <a:pt x="419214" y="385216"/>
                    </a:lnTo>
                    <a:lnTo>
                      <a:pt x="418084" y="386410"/>
                    </a:lnTo>
                    <a:lnTo>
                      <a:pt x="416356" y="389496"/>
                    </a:lnTo>
                    <a:lnTo>
                      <a:pt x="415213" y="391909"/>
                    </a:lnTo>
                    <a:lnTo>
                      <a:pt x="413232" y="395795"/>
                    </a:lnTo>
                    <a:lnTo>
                      <a:pt x="419430" y="401205"/>
                    </a:lnTo>
                    <a:lnTo>
                      <a:pt x="420204" y="398068"/>
                    </a:lnTo>
                    <a:lnTo>
                      <a:pt x="421119" y="394957"/>
                    </a:lnTo>
                    <a:lnTo>
                      <a:pt x="422008" y="390448"/>
                    </a:lnTo>
                    <a:close/>
                  </a:path>
                  <a:path w="639445" h="480695">
                    <a:moveTo>
                      <a:pt x="437515" y="10261"/>
                    </a:moveTo>
                    <a:lnTo>
                      <a:pt x="436232" y="9956"/>
                    </a:lnTo>
                    <a:lnTo>
                      <a:pt x="434759" y="9055"/>
                    </a:lnTo>
                    <a:lnTo>
                      <a:pt x="430809" y="10515"/>
                    </a:lnTo>
                    <a:lnTo>
                      <a:pt x="427659" y="11620"/>
                    </a:lnTo>
                    <a:lnTo>
                      <a:pt x="424205" y="14884"/>
                    </a:lnTo>
                    <a:lnTo>
                      <a:pt x="424446" y="18046"/>
                    </a:lnTo>
                    <a:lnTo>
                      <a:pt x="424484" y="21043"/>
                    </a:lnTo>
                    <a:lnTo>
                      <a:pt x="425932" y="21767"/>
                    </a:lnTo>
                    <a:lnTo>
                      <a:pt x="426707" y="22491"/>
                    </a:lnTo>
                    <a:lnTo>
                      <a:pt x="429069" y="16344"/>
                    </a:lnTo>
                    <a:lnTo>
                      <a:pt x="430682" y="15519"/>
                    </a:lnTo>
                    <a:lnTo>
                      <a:pt x="432828" y="14655"/>
                    </a:lnTo>
                    <a:lnTo>
                      <a:pt x="435851" y="12661"/>
                    </a:lnTo>
                    <a:lnTo>
                      <a:pt x="436613" y="11328"/>
                    </a:lnTo>
                    <a:lnTo>
                      <a:pt x="437515" y="10261"/>
                    </a:lnTo>
                    <a:close/>
                  </a:path>
                  <a:path w="639445" h="480695">
                    <a:moveTo>
                      <a:pt x="444195" y="301917"/>
                    </a:moveTo>
                    <a:lnTo>
                      <a:pt x="441782" y="299377"/>
                    </a:lnTo>
                    <a:lnTo>
                      <a:pt x="437718" y="297637"/>
                    </a:lnTo>
                    <a:lnTo>
                      <a:pt x="437083" y="298157"/>
                    </a:lnTo>
                    <a:lnTo>
                      <a:pt x="436283" y="298462"/>
                    </a:lnTo>
                    <a:lnTo>
                      <a:pt x="436486" y="302895"/>
                    </a:lnTo>
                    <a:lnTo>
                      <a:pt x="431660" y="305269"/>
                    </a:lnTo>
                    <a:lnTo>
                      <a:pt x="435889" y="308571"/>
                    </a:lnTo>
                    <a:lnTo>
                      <a:pt x="436473" y="309079"/>
                    </a:lnTo>
                    <a:lnTo>
                      <a:pt x="440169" y="311962"/>
                    </a:lnTo>
                    <a:lnTo>
                      <a:pt x="442214" y="311213"/>
                    </a:lnTo>
                    <a:lnTo>
                      <a:pt x="443217" y="306527"/>
                    </a:lnTo>
                    <a:lnTo>
                      <a:pt x="444195" y="301917"/>
                    </a:lnTo>
                    <a:close/>
                  </a:path>
                  <a:path w="639445" h="480695">
                    <a:moveTo>
                      <a:pt x="448170" y="390842"/>
                    </a:moveTo>
                    <a:lnTo>
                      <a:pt x="447001" y="388810"/>
                    </a:lnTo>
                    <a:lnTo>
                      <a:pt x="443077" y="388442"/>
                    </a:lnTo>
                    <a:lnTo>
                      <a:pt x="439762" y="388607"/>
                    </a:lnTo>
                    <a:lnTo>
                      <a:pt x="436473" y="388607"/>
                    </a:lnTo>
                    <a:lnTo>
                      <a:pt x="436029" y="387604"/>
                    </a:lnTo>
                    <a:lnTo>
                      <a:pt x="431800" y="390613"/>
                    </a:lnTo>
                    <a:lnTo>
                      <a:pt x="434251" y="392569"/>
                    </a:lnTo>
                    <a:lnTo>
                      <a:pt x="436295" y="394030"/>
                    </a:lnTo>
                    <a:lnTo>
                      <a:pt x="437172" y="394423"/>
                    </a:lnTo>
                    <a:lnTo>
                      <a:pt x="437972" y="394931"/>
                    </a:lnTo>
                    <a:lnTo>
                      <a:pt x="440677" y="396671"/>
                    </a:lnTo>
                    <a:lnTo>
                      <a:pt x="447205" y="394690"/>
                    </a:lnTo>
                    <a:lnTo>
                      <a:pt x="448170" y="390842"/>
                    </a:lnTo>
                    <a:close/>
                  </a:path>
                  <a:path w="639445" h="480695">
                    <a:moveTo>
                      <a:pt x="448906" y="378180"/>
                    </a:moveTo>
                    <a:lnTo>
                      <a:pt x="448144" y="377037"/>
                    </a:lnTo>
                    <a:lnTo>
                      <a:pt x="447611" y="375526"/>
                    </a:lnTo>
                    <a:lnTo>
                      <a:pt x="445033" y="373799"/>
                    </a:lnTo>
                    <a:lnTo>
                      <a:pt x="443166" y="372910"/>
                    </a:lnTo>
                    <a:lnTo>
                      <a:pt x="435952" y="372097"/>
                    </a:lnTo>
                    <a:lnTo>
                      <a:pt x="432587" y="376707"/>
                    </a:lnTo>
                    <a:lnTo>
                      <a:pt x="434708" y="381736"/>
                    </a:lnTo>
                    <a:lnTo>
                      <a:pt x="435140" y="382752"/>
                    </a:lnTo>
                    <a:lnTo>
                      <a:pt x="436448" y="383349"/>
                    </a:lnTo>
                    <a:lnTo>
                      <a:pt x="437337" y="384136"/>
                    </a:lnTo>
                    <a:lnTo>
                      <a:pt x="437819" y="383171"/>
                    </a:lnTo>
                    <a:lnTo>
                      <a:pt x="438492" y="382270"/>
                    </a:lnTo>
                    <a:lnTo>
                      <a:pt x="438899" y="380415"/>
                    </a:lnTo>
                    <a:lnTo>
                      <a:pt x="438543" y="379437"/>
                    </a:lnTo>
                    <a:lnTo>
                      <a:pt x="438277" y="377456"/>
                    </a:lnTo>
                    <a:lnTo>
                      <a:pt x="440956" y="377812"/>
                    </a:lnTo>
                    <a:lnTo>
                      <a:pt x="443039" y="378167"/>
                    </a:lnTo>
                    <a:lnTo>
                      <a:pt x="446392" y="378434"/>
                    </a:lnTo>
                    <a:lnTo>
                      <a:pt x="447662" y="378244"/>
                    </a:lnTo>
                    <a:lnTo>
                      <a:pt x="448906" y="378180"/>
                    </a:lnTo>
                    <a:close/>
                  </a:path>
                  <a:path w="639445" h="480695">
                    <a:moveTo>
                      <a:pt x="448970" y="31877"/>
                    </a:moveTo>
                    <a:lnTo>
                      <a:pt x="446100" y="31470"/>
                    </a:lnTo>
                    <a:lnTo>
                      <a:pt x="442048" y="28422"/>
                    </a:lnTo>
                    <a:lnTo>
                      <a:pt x="438962" y="25958"/>
                    </a:lnTo>
                    <a:lnTo>
                      <a:pt x="435165" y="23431"/>
                    </a:lnTo>
                    <a:lnTo>
                      <a:pt x="433857" y="24371"/>
                    </a:lnTo>
                    <a:lnTo>
                      <a:pt x="432904" y="24701"/>
                    </a:lnTo>
                    <a:lnTo>
                      <a:pt x="433374" y="25654"/>
                    </a:lnTo>
                    <a:lnTo>
                      <a:pt x="433692" y="26733"/>
                    </a:lnTo>
                    <a:lnTo>
                      <a:pt x="435864" y="29337"/>
                    </a:lnTo>
                    <a:lnTo>
                      <a:pt x="438619" y="30810"/>
                    </a:lnTo>
                    <a:lnTo>
                      <a:pt x="439966" y="38722"/>
                    </a:lnTo>
                    <a:lnTo>
                      <a:pt x="442671" y="37960"/>
                    </a:lnTo>
                    <a:lnTo>
                      <a:pt x="447268" y="34658"/>
                    </a:lnTo>
                    <a:lnTo>
                      <a:pt x="448005" y="33108"/>
                    </a:lnTo>
                    <a:lnTo>
                      <a:pt x="448970" y="31877"/>
                    </a:lnTo>
                    <a:close/>
                  </a:path>
                  <a:path w="639445" h="480695">
                    <a:moveTo>
                      <a:pt x="454774" y="115925"/>
                    </a:moveTo>
                    <a:lnTo>
                      <a:pt x="453707" y="115519"/>
                    </a:lnTo>
                    <a:lnTo>
                      <a:pt x="452640" y="114896"/>
                    </a:lnTo>
                    <a:lnTo>
                      <a:pt x="449872" y="114515"/>
                    </a:lnTo>
                    <a:lnTo>
                      <a:pt x="448157" y="114376"/>
                    </a:lnTo>
                    <a:lnTo>
                      <a:pt x="446544" y="114681"/>
                    </a:lnTo>
                    <a:lnTo>
                      <a:pt x="443890" y="115189"/>
                    </a:lnTo>
                    <a:lnTo>
                      <a:pt x="440537" y="115316"/>
                    </a:lnTo>
                    <a:lnTo>
                      <a:pt x="437908" y="118237"/>
                    </a:lnTo>
                    <a:lnTo>
                      <a:pt x="439508" y="121983"/>
                    </a:lnTo>
                    <a:lnTo>
                      <a:pt x="439775" y="123736"/>
                    </a:lnTo>
                    <a:lnTo>
                      <a:pt x="444906" y="121767"/>
                    </a:lnTo>
                    <a:lnTo>
                      <a:pt x="448754" y="120421"/>
                    </a:lnTo>
                    <a:lnTo>
                      <a:pt x="453440" y="118313"/>
                    </a:lnTo>
                    <a:lnTo>
                      <a:pt x="454025" y="116903"/>
                    </a:lnTo>
                    <a:lnTo>
                      <a:pt x="454774" y="115925"/>
                    </a:lnTo>
                    <a:close/>
                  </a:path>
                  <a:path w="639445" h="480695">
                    <a:moveTo>
                      <a:pt x="455028" y="334759"/>
                    </a:moveTo>
                    <a:lnTo>
                      <a:pt x="452882" y="332536"/>
                    </a:lnTo>
                    <a:lnTo>
                      <a:pt x="450608" y="331393"/>
                    </a:lnTo>
                    <a:lnTo>
                      <a:pt x="448513" y="329971"/>
                    </a:lnTo>
                    <a:lnTo>
                      <a:pt x="442137" y="332867"/>
                    </a:lnTo>
                    <a:lnTo>
                      <a:pt x="443255" y="334124"/>
                    </a:lnTo>
                    <a:lnTo>
                      <a:pt x="444411" y="335343"/>
                    </a:lnTo>
                    <a:lnTo>
                      <a:pt x="446087" y="337388"/>
                    </a:lnTo>
                    <a:lnTo>
                      <a:pt x="446468" y="338404"/>
                    </a:lnTo>
                    <a:lnTo>
                      <a:pt x="449338" y="341287"/>
                    </a:lnTo>
                    <a:lnTo>
                      <a:pt x="451586" y="341439"/>
                    </a:lnTo>
                    <a:lnTo>
                      <a:pt x="454025" y="337197"/>
                    </a:lnTo>
                    <a:lnTo>
                      <a:pt x="455028" y="334759"/>
                    </a:lnTo>
                    <a:close/>
                  </a:path>
                  <a:path w="639445" h="480695">
                    <a:moveTo>
                      <a:pt x="469976" y="38811"/>
                    </a:moveTo>
                    <a:lnTo>
                      <a:pt x="468299" y="32766"/>
                    </a:lnTo>
                    <a:lnTo>
                      <a:pt x="466712" y="27317"/>
                    </a:lnTo>
                    <a:lnTo>
                      <a:pt x="464439" y="21056"/>
                    </a:lnTo>
                    <a:lnTo>
                      <a:pt x="462483" y="20751"/>
                    </a:lnTo>
                    <a:lnTo>
                      <a:pt x="461264" y="20129"/>
                    </a:lnTo>
                    <a:lnTo>
                      <a:pt x="461162" y="21577"/>
                    </a:lnTo>
                    <a:lnTo>
                      <a:pt x="460629" y="23190"/>
                    </a:lnTo>
                    <a:lnTo>
                      <a:pt x="462026" y="27317"/>
                    </a:lnTo>
                    <a:lnTo>
                      <a:pt x="463486" y="30022"/>
                    </a:lnTo>
                    <a:lnTo>
                      <a:pt x="464743" y="32791"/>
                    </a:lnTo>
                    <a:lnTo>
                      <a:pt x="463232" y="33566"/>
                    </a:lnTo>
                    <a:lnTo>
                      <a:pt x="464172" y="35623"/>
                    </a:lnTo>
                    <a:lnTo>
                      <a:pt x="465023" y="37744"/>
                    </a:lnTo>
                    <a:lnTo>
                      <a:pt x="466534" y="40259"/>
                    </a:lnTo>
                    <a:lnTo>
                      <a:pt x="467906" y="40703"/>
                    </a:lnTo>
                    <a:lnTo>
                      <a:pt x="469176" y="40195"/>
                    </a:lnTo>
                    <a:lnTo>
                      <a:pt x="469976" y="38811"/>
                    </a:lnTo>
                    <a:close/>
                  </a:path>
                  <a:path w="639445" h="480695">
                    <a:moveTo>
                      <a:pt x="472414" y="119989"/>
                    </a:moveTo>
                    <a:lnTo>
                      <a:pt x="471551" y="119011"/>
                    </a:lnTo>
                    <a:lnTo>
                      <a:pt x="470293" y="118186"/>
                    </a:lnTo>
                    <a:lnTo>
                      <a:pt x="469569" y="115646"/>
                    </a:lnTo>
                    <a:lnTo>
                      <a:pt x="470573" y="113487"/>
                    </a:lnTo>
                    <a:lnTo>
                      <a:pt x="468350" y="110490"/>
                    </a:lnTo>
                    <a:lnTo>
                      <a:pt x="466153" y="109016"/>
                    </a:lnTo>
                    <a:lnTo>
                      <a:pt x="464223" y="107302"/>
                    </a:lnTo>
                    <a:lnTo>
                      <a:pt x="463626" y="109232"/>
                    </a:lnTo>
                    <a:lnTo>
                      <a:pt x="462610" y="111125"/>
                    </a:lnTo>
                    <a:lnTo>
                      <a:pt x="462521" y="113080"/>
                    </a:lnTo>
                    <a:lnTo>
                      <a:pt x="462432" y="114998"/>
                    </a:lnTo>
                    <a:lnTo>
                      <a:pt x="463067" y="117068"/>
                    </a:lnTo>
                    <a:lnTo>
                      <a:pt x="465556" y="123240"/>
                    </a:lnTo>
                    <a:lnTo>
                      <a:pt x="468071" y="123583"/>
                    </a:lnTo>
                    <a:lnTo>
                      <a:pt x="472414" y="119989"/>
                    </a:lnTo>
                    <a:close/>
                  </a:path>
                  <a:path w="639445" h="480695">
                    <a:moveTo>
                      <a:pt x="479412" y="8026"/>
                    </a:moveTo>
                    <a:lnTo>
                      <a:pt x="476935" y="5257"/>
                    </a:lnTo>
                    <a:lnTo>
                      <a:pt x="475195" y="3225"/>
                    </a:lnTo>
                    <a:lnTo>
                      <a:pt x="473443" y="1397"/>
                    </a:lnTo>
                    <a:lnTo>
                      <a:pt x="471716" y="1206"/>
                    </a:lnTo>
                    <a:lnTo>
                      <a:pt x="469963" y="1066"/>
                    </a:lnTo>
                    <a:lnTo>
                      <a:pt x="468236" y="876"/>
                    </a:lnTo>
                    <a:lnTo>
                      <a:pt x="468160" y="2222"/>
                    </a:lnTo>
                    <a:lnTo>
                      <a:pt x="468503" y="4191"/>
                    </a:lnTo>
                    <a:lnTo>
                      <a:pt x="470039" y="6629"/>
                    </a:lnTo>
                    <a:lnTo>
                      <a:pt x="471144" y="8356"/>
                    </a:lnTo>
                    <a:lnTo>
                      <a:pt x="472528" y="11404"/>
                    </a:lnTo>
                    <a:lnTo>
                      <a:pt x="475678" y="11137"/>
                    </a:lnTo>
                    <a:lnTo>
                      <a:pt x="477608" y="9156"/>
                    </a:lnTo>
                    <a:lnTo>
                      <a:pt x="479412" y="8026"/>
                    </a:lnTo>
                    <a:close/>
                  </a:path>
                  <a:path w="639445" h="480695">
                    <a:moveTo>
                      <a:pt x="486651" y="290042"/>
                    </a:moveTo>
                    <a:lnTo>
                      <a:pt x="486448" y="288798"/>
                    </a:lnTo>
                    <a:lnTo>
                      <a:pt x="486422" y="287489"/>
                    </a:lnTo>
                    <a:lnTo>
                      <a:pt x="486003" y="286334"/>
                    </a:lnTo>
                    <a:lnTo>
                      <a:pt x="483920" y="280644"/>
                    </a:lnTo>
                    <a:lnTo>
                      <a:pt x="481965" y="276669"/>
                    </a:lnTo>
                    <a:lnTo>
                      <a:pt x="480695" y="275742"/>
                    </a:lnTo>
                    <a:lnTo>
                      <a:pt x="479704" y="274637"/>
                    </a:lnTo>
                    <a:lnTo>
                      <a:pt x="478637" y="275831"/>
                    </a:lnTo>
                    <a:lnTo>
                      <a:pt x="476923" y="276860"/>
                    </a:lnTo>
                    <a:lnTo>
                      <a:pt x="476110" y="280238"/>
                    </a:lnTo>
                    <a:lnTo>
                      <a:pt x="476631" y="282486"/>
                    </a:lnTo>
                    <a:lnTo>
                      <a:pt x="476719" y="284632"/>
                    </a:lnTo>
                    <a:lnTo>
                      <a:pt x="478917" y="286435"/>
                    </a:lnTo>
                    <a:lnTo>
                      <a:pt x="480695" y="288188"/>
                    </a:lnTo>
                    <a:lnTo>
                      <a:pt x="483793" y="290106"/>
                    </a:lnTo>
                    <a:lnTo>
                      <a:pt x="485343" y="289877"/>
                    </a:lnTo>
                    <a:lnTo>
                      <a:pt x="486651" y="290042"/>
                    </a:lnTo>
                    <a:close/>
                  </a:path>
                  <a:path w="639445" h="480695">
                    <a:moveTo>
                      <a:pt x="494741" y="285724"/>
                    </a:moveTo>
                    <a:lnTo>
                      <a:pt x="493128" y="282295"/>
                    </a:lnTo>
                    <a:lnTo>
                      <a:pt x="491185" y="280123"/>
                    </a:lnTo>
                    <a:lnTo>
                      <a:pt x="492848" y="274320"/>
                    </a:lnTo>
                    <a:lnTo>
                      <a:pt x="490093" y="272757"/>
                    </a:lnTo>
                    <a:lnTo>
                      <a:pt x="486727" y="270357"/>
                    </a:lnTo>
                    <a:lnTo>
                      <a:pt x="485254" y="270560"/>
                    </a:lnTo>
                    <a:lnTo>
                      <a:pt x="484047" y="270395"/>
                    </a:lnTo>
                    <a:lnTo>
                      <a:pt x="484111" y="271665"/>
                    </a:lnTo>
                    <a:lnTo>
                      <a:pt x="484111" y="272948"/>
                    </a:lnTo>
                    <a:lnTo>
                      <a:pt x="484378" y="275805"/>
                    </a:lnTo>
                    <a:lnTo>
                      <a:pt x="484352" y="277533"/>
                    </a:lnTo>
                    <a:lnTo>
                      <a:pt x="485825" y="281178"/>
                    </a:lnTo>
                    <a:lnTo>
                      <a:pt x="486765" y="283705"/>
                    </a:lnTo>
                    <a:lnTo>
                      <a:pt x="489635" y="286131"/>
                    </a:lnTo>
                    <a:lnTo>
                      <a:pt x="492048" y="285546"/>
                    </a:lnTo>
                    <a:lnTo>
                      <a:pt x="494741" y="285724"/>
                    </a:lnTo>
                    <a:close/>
                  </a:path>
                  <a:path w="639445" h="480695">
                    <a:moveTo>
                      <a:pt x="494855" y="9398"/>
                    </a:moveTo>
                    <a:lnTo>
                      <a:pt x="493522" y="4165"/>
                    </a:lnTo>
                    <a:lnTo>
                      <a:pt x="491756" y="3860"/>
                    </a:lnTo>
                    <a:lnTo>
                      <a:pt x="488175" y="3340"/>
                    </a:lnTo>
                    <a:lnTo>
                      <a:pt x="488378" y="8674"/>
                    </a:lnTo>
                    <a:lnTo>
                      <a:pt x="488899" y="19329"/>
                    </a:lnTo>
                    <a:lnTo>
                      <a:pt x="489699" y="19253"/>
                    </a:lnTo>
                    <a:lnTo>
                      <a:pt x="490588" y="19380"/>
                    </a:lnTo>
                    <a:lnTo>
                      <a:pt x="494118" y="17081"/>
                    </a:lnTo>
                    <a:lnTo>
                      <a:pt x="494855" y="9398"/>
                    </a:lnTo>
                    <a:close/>
                  </a:path>
                  <a:path w="639445" h="480695">
                    <a:moveTo>
                      <a:pt x="503491" y="247815"/>
                    </a:moveTo>
                    <a:lnTo>
                      <a:pt x="501662" y="243154"/>
                    </a:lnTo>
                    <a:lnTo>
                      <a:pt x="500367" y="239395"/>
                    </a:lnTo>
                    <a:lnTo>
                      <a:pt x="498348" y="235267"/>
                    </a:lnTo>
                    <a:lnTo>
                      <a:pt x="495579" y="235127"/>
                    </a:lnTo>
                    <a:lnTo>
                      <a:pt x="493598" y="237337"/>
                    </a:lnTo>
                    <a:lnTo>
                      <a:pt x="491566" y="240588"/>
                    </a:lnTo>
                    <a:lnTo>
                      <a:pt x="494334" y="244221"/>
                    </a:lnTo>
                    <a:lnTo>
                      <a:pt x="497281" y="246722"/>
                    </a:lnTo>
                    <a:lnTo>
                      <a:pt x="500253" y="248983"/>
                    </a:lnTo>
                    <a:lnTo>
                      <a:pt x="500862" y="249440"/>
                    </a:lnTo>
                    <a:lnTo>
                      <a:pt x="502666" y="248132"/>
                    </a:lnTo>
                    <a:lnTo>
                      <a:pt x="503491" y="247815"/>
                    </a:lnTo>
                    <a:close/>
                  </a:path>
                  <a:path w="639445" h="480695">
                    <a:moveTo>
                      <a:pt x="511124" y="407162"/>
                    </a:moveTo>
                    <a:lnTo>
                      <a:pt x="509854" y="405752"/>
                    </a:lnTo>
                    <a:lnTo>
                      <a:pt x="509308" y="404583"/>
                    </a:lnTo>
                    <a:lnTo>
                      <a:pt x="499935" y="412940"/>
                    </a:lnTo>
                    <a:lnTo>
                      <a:pt x="501891" y="416039"/>
                    </a:lnTo>
                    <a:lnTo>
                      <a:pt x="502856" y="417804"/>
                    </a:lnTo>
                    <a:lnTo>
                      <a:pt x="504266" y="419506"/>
                    </a:lnTo>
                    <a:lnTo>
                      <a:pt x="506298" y="418642"/>
                    </a:lnTo>
                    <a:lnTo>
                      <a:pt x="508292" y="414680"/>
                    </a:lnTo>
                    <a:lnTo>
                      <a:pt x="509765" y="411403"/>
                    </a:lnTo>
                    <a:lnTo>
                      <a:pt x="511124" y="407162"/>
                    </a:lnTo>
                    <a:close/>
                  </a:path>
                  <a:path w="639445" h="480695">
                    <a:moveTo>
                      <a:pt x="519341" y="365277"/>
                    </a:moveTo>
                    <a:lnTo>
                      <a:pt x="517728" y="364109"/>
                    </a:lnTo>
                    <a:lnTo>
                      <a:pt x="516191" y="362737"/>
                    </a:lnTo>
                    <a:lnTo>
                      <a:pt x="512673" y="360807"/>
                    </a:lnTo>
                    <a:lnTo>
                      <a:pt x="510679" y="360235"/>
                    </a:lnTo>
                    <a:lnTo>
                      <a:pt x="507707" y="359067"/>
                    </a:lnTo>
                    <a:lnTo>
                      <a:pt x="508076" y="363829"/>
                    </a:lnTo>
                    <a:lnTo>
                      <a:pt x="508228" y="367690"/>
                    </a:lnTo>
                    <a:lnTo>
                      <a:pt x="508876" y="372592"/>
                    </a:lnTo>
                    <a:lnTo>
                      <a:pt x="510006" y="373532"/>
                    </a:lnTo>
                    <a:lnTo>
                      <a:pt x="510679" y="374535"/>
                    </a:lnTo>
                    <a:lnTo>
                      <a:pt x="511670" y="373697"/>
                    </a:lnTo>
                    <a:lnTo>
                      <a:pt x="513029" y="373062"/>
                    </a:lnTo>
                    <a:lnTo>
                      <a:pt x="514019" y="370878"/>
                    </a:lnTo>
                    <a:lnTo>
                      <a:pt x="513638" y="369354"/>
                    </a:lnTo>
                    <a:lnTo>
                      <a:pt x="513638" y="368769"/>
                    </a:lnTo>
                    <a:lnTo>
                      <a:pt x="519341" y="365277"/>
                    </a:lnTo>
                    <a:close/>
                  </a:path>
                  <a:path w="639445" h="480695">
                    <a:moveTo>
                      <a:pt x="519455" y="232257"/>
                    </a:moveTo>
                    <a:lnTo>
                      <a:pt x="518426" y="230771"/>
                    </a:lnTo>
                    <a:lnTo>
                      <a:pt x="514273" y="230543"/>
                    </a:lnTo>
                    <a:lnTo>
                      <a:pt x="511479" y="234823"/>
                    </a:lnTo>
                    <a:lnTo>
                      <a:pt x="508495" y="238963"/>
                    </a:lnTo>
                    <a:lnTo>
                      <a:pt x="506056" y="243408"/>
                    </a:lnTo>
                    <a:lnTo>
                      <a:pt x="505294" y="244805"/>
                    </a:lnTo>
                    <a:lnTo>
                      <a:pt x="505904" y="247040"/>
                    </a:lnTo>
                    <a:lnTo>
                      <a:pt x="505891" y="248907"/>
                    </a:lnTo>
                    <a:lnTo>
                      <a:pt x="507352" y="248145"/>
                    </a:lnTo>
                    <a:lnTo>
                      <a:pt x="509333" y="247777"/>
                    </a:lnTo>
                    <a:lnTo>
                      <a:pt x="512597" y="243243"/>
                    </a:lnTo>
                    <a:lnTo>
                      <a:pt x="514311" y="239407"/>
                    </a:lnTo>
                    <a:lnTo>
                      <a:pt x="519455" y="232257"/>
                    </a:lnTo>
                    <a:close/>
                  </a:path>
                  <a:path w="639445" h="480695">
                    <a:moveTo>
                      <a:pt x="525678" y="47459"/>
                    </a:moveTo>
                    <a:lnTo>
                      <a:pt x="524116" y="44589"/>
                    </a:lnTo>
                    <a:lnTo>
                      <a:pt x="521055" y="42837"/>
                    </a:lnTo>
                    <a:lnTo>
                      <a:pt x="519049" y="41694"/>
                    </a:lnTo>
                    <a:lnTo>
                      <a:pt x="516242" y="41694"/>
                    </a:lnTo>
                    <a:lnTo>
                      <a:pt x="512114" y="41935"/>
                    </a:lnTo>
                    <a:lnTo>
                      <a:pt x="510476" y="43129"/>
                    </a:lnTo>
                    <a:lnTo>
                      <a:pt x="508800" y="43827"/>
                    </a:lnTo>
                    <a:lnTo>
                      <a:pt x="510273" y="45593"/>
                    </a:lnTo>
                    <a:lnTo>
                      <a:pt x="511479" y="48120"/>
                    </a:lnTo>
                    <a:lnTo>
                      <a:pt x="514578" y="49377"/>
                    </a:lnTo>
                    <a:lnTo>
                      <a:pt x="516750" y="47409"/>
                    </a:lnTo>
                    <a:lnTo>
                      <a:pt x="518490" y="46570"/>
                    </a:lnTo>
                    <a:lnTo>
                      <a:pt x="521817" y="51003"/>
                    </a:lnTo>
                    <a:lnTo>
                      <a:pt x="525678" y="47459"/>
                    </a:lnTo>
                    <a:close/>
                  </a:path>
                  <a:path w="639445" h="480695">
                    <a:moveTo>
                      <a:pt x="527837" y="18897"/>
                    </a:moveTo>
                    <a:lnTo>
                      <a:pt x="526592" y="18427"/>
                    </a:lnTo>
                    <a:lnTo>
                      <a:pt x="522897" y="21526"/>
                    </a:lnTo>
                    <a:lnTo>
                      <a:pt x="519493" y="24041"/>
                    </a:lnTo>
                    <a:lnTo>
                      <a:pt x="515391" y="19367"/>
                    </a:lnTo>
                    <a:lnTo>
                      <a:pt x="514654" y="20040"/>
                    </a:lnTo>
                    <a:lnTo>
                      <a:pt x="513753" y="20434"/>
                    </a:lnTo>
                    <a:lnTo>
                      <a:pt x="513562" y="21844"/>
                    </a:lnTo>
                    <a:lnTo>
                      <a:pt x="513715" y="23304"/>
                    </a:lnTo>
                    <a:lnTo>
                      <a:pt x="517207" y="25463"/>
                    </a:lnTo>
                    <a:lnTo>
                      <a:pt x="520230" y="27228"/>
                    </a:lnTo>
                    <a:lnTo>
                      <a:pt x="523392" y="28600"/>
                    </a:lnTo>
                    <a:lnTo>
                      <a:pt x="524510" y="29095"/>
                    </a:lnTo>
                    <a:lnTo>
                      <a:pt x="527227" y="28613"/>
                    </a:lnTo>
                    <a:lnTo>
                      <a:pt x="527748" y="25222"/>
                    </a:lnTo>
                    <a:lnTo>
                      <a:pt x="527837" y="18897"/>
                    </a:lnTo>
                    <a:close/>
                  </a:path>
                  <a:path w="639445" h="480695">
                    <a:moveTo>
                      <a:pt x="538086" y="91313"/>
                    </a:moveTo>
                    <a:lnTo>
                      <a:pt x="534682" y="83718"/>
                    </a:lnTo>
                    <a:lnTo>
                      <a:pt x="530326" y="83883"/>
                    </a:lnTo>
                    <a:lnTo>
                      <a:pt x="526821" y="83807"/>
                    </a:lnTo>
                    <a:lnTo>
                      <a:pt x="525932" y="85394"/>
                    </a:lnTo>
                    <a:lnTo>
                      <a:pt x="525056" y="86245"/>
                    </a:lnTo>
                    <a:lnTo>
                      <a:pt x="525818" y="86995"/>
                    </a:lnTo>
                    <a:lnTo>
                      <a:pt x="526630" y="87706"/>
                    </a:lnTo>
                    <a:lnTo>
                      <a:pt x="528713" y="90030"/>
                    </a:lnTo>
                    <a:lnTo>
                      <a:pt x="530021" y="91617"/>
                    </a:lnTo>
                    <a:lnTo>
                      <a:pt x="531355" y="93179"/>
                    </a:lnTo>
                    <a:lnTo>
                      <a:pt x="532853" y="97218"/>
                    </a:lnTo>
                    <a:lnTo>
                      <a:pt x="536752" y="95631"/>
                    </a:lnTo>
                    <a:lnTo>
                      <a:pt x="538086" y="91313"/>
                    </a:lnTo>
                    <a:close/>
                  </a:path>
                  <a:path w="639445" h="480695">
                    <a:moveTo>
                      <a:pt x="545312" y="229831"/>
                    </a:moveTo>
                    <a:lnTo>
                      <a:pt x="544614" y="228828"/>
                    </a:lnTo>
                    <a:lnTo>
                      <a:pt x="544309" y="227888"/>
                    </a:lnTo>
                    <a:lnTo>
                      <a:pt x="541147" y="226644"/>
                    </a:lnTo>
                    <a:lnTo>
                      <a:pt x="538480" y="225132"/>
                    </a:lnTo>
                    <a:lnTo>
                      <a:pt x="533857" y="225094"/>
                    </a:lnTo>
                    <a:lnTo>
                      <a:pt x="531799" y="227012"/>
                    </a:lnTo>
                    <a:lnTo>
                      <a:pt x="529640" y="228511"/>
                    </a:lnTo>
                    <a:lnTo>
                      <a:pt x="530021" y="230733"/>
                    </a:lnTo>
                    <a:lnTo>
                      <a:pt x="534377" y="231863"/>
                    </a:lnTo>
                    <a:lnTo>
                      <a:pt x="538416" y="232867"/>
                    </a:lnTo>
                    <a:lnTo>
                      <a:pt x="543280" y="233438"/>
                    </a:lnTo>
                    <a:lnTo>
                      <a:pt x="544296" y="231152"/>
                    </a:lnTo>
                    <a:lnTo>
                      <a:pt x="545312" y="229831"/>
                    </a:lnTo>
                    <a:close/>
                  </a:path>
                  <a:path w="639445" h="480695">
                    <a:moveTo>
                      <a:pt x="547306" y="72999"/>
                    </a:moveTo>
                    <a:lnTo>
                      <a:pt x="541985" y="64211"/>
                    </a:lnTo>
                    <a:lnTo>
                      <a:pt x="537641" y="69938"/>
                    </a:lnTo>
                    <a:lnTo>
                      <a:pt x="535724" y="72110"/>
                    </a:lnTo>
                    <a:lnTo>
                      <a:pt x="531037" y="77393"/>
                    </a:lnTo>
                    <a:lnTo>
                      <a:pt x="541032" y="76276"/>
                    </a:lnTo>
                    <a:lnTo>
                      <a:pt x="538899" y="82130"/>
                    </a:lnTo>
                    <a:lnTo>
                      <a:pt x="544830" y="78206"/>
                    </a:lnTo>
                    <a:lnTo>
                      <a:pt x="547306" y="72999"/>
                    </a:lnTo>
                    <a:close/>
                  </a:path>
                  <a:path w="639445" h="480695">
                    <a:moveTo>
                      <a:pt x="549960" y="218440"/>
                    </a:moveTo>
                    <a:lnTo>
                      <a:pt x="538060" y="214845"/>
                    </a:lnTo>
                    <a:lnTo>
                      <a:pt x="537413" y="215684"/>
                    </a:lnTo>
                    <a:lnTo>
                      <a:pt x="535787" y="217411"/>
                    </a:lnTo>
                    <a:lnTo>
                      <a:pt x="534301" y="220154"/>
                    </a:lnTo>
                    <a:lnTo>
                      <a:pt x="535139" y="222605"/>
                    </a:lnTo>
                    <a:lnTo>
                      <a:pt x="539610" y="223037"/>
                    </a:lnTo>
                    <a:lnTo>
                      <a:pt x="543725" y="223354"/>
                    </a:lnTo>
                    <a:lnTo>
                      <a:pt x="548601" y="222935"/>
                    </a:lnTo>
                    <a:lnTo>
                      <a:pt x="549236" y="220027"/>
                    </a:lnTo>
                    <a:lnTo>
                      <a:pt x="549960" y="218440"/>
                    </a:lnTo>
                    <a:close/>
                  </a:path>
                  <a:path w="639445" h="480695">
                    <a:moveTo>
                      <a:pt x="559409" y="316979"/>
                    </a:moveTo>
                    <a:lnTo>
                      <a:pt x="555523" y="316547"/>
                    </a:lnTo>
                    <a:lnTo>
                      <a:pt x="553427" y="316280"/>
                    </a:lnTo>
                    <a:lnTo>
                      <a:pt x="553288" y="316090"/>
                    </a:lnTo>
                    <a:lnTo>
                      <a:pt x="553453" y="316217"/>
                    </a:lnTo>
                    <a:lnTo>
                      <a:pt x="555942" y="310845"/>
                    </a:lnTo>
                    <a:lnTo>
                      <a:pt x="555091" y="310515"/>
                    </a:lnTo>
                    <a:lnTo>
                      <a:pt x="553923" y="309626"/>
                    </a:lnTo>
                    <a:lnTo>
                      <a:pt x="551154" y="311480"/>
                    </a:lnTo>
                    <a:lnTo>
                      <a:pt x="549008" y="313347"/>
                    </a:lnTo>
                    <a:lnTo>
                      <a:pt x="546811" y="315099"/>
                    </a:lnTo>
                    <a:lnTo>
                      <a:pt x="548271" y="317080"/>
                    </a:lnTo>
                    <a:lnTo>
                      <a:pt x="549402" y="320103"/>
                    </a:lnTo>
                    <a:lnTo>
                      <a:pt x="551294" y="320751"/>
                    </a:lnTo>
                    <a:lnTo>
                      <a:pt x="553427" y="321487"/>
                    </a:lnTo>
                    <a:lnTo>
                      <a:pt x="556260" y="320230"/>
                    </a:lnTo>
                    <a:lnTo>
                      <a:pt x="559130" y="319430"/>
                    </a:lnTo>
                    <a:lnTo>
                      <a:pt x="559193" y="317881"/>
                    </a:lnTo>
                    <a:lnTo>
                      <a:pt x="559409" y="316979"/>
                    </a:lnTo>
                    <a:close/>
                  </a:path>
                  <a:path w="639445" h="480695">
                    <a:moveTo>
                      <a:pt x="565492" y="155816"/>
                    </a:moveTo>
                    <a:lnTo>
                      <a:pt x="564654" y="152895"/>
                    </a:lnTo>
                    <a:lnTo>
                      <a:pt x="561632" y="150761"/>
                    </a:lnTo>
                    <a:lnTo>
                      <a:pt x="560565" y="151193"/>
                    </a:lnTo>
                    <a:lnTo>
                      <a:pt x="556374" y="152869"/>
                    </a:lnTo>
                    <a:lnTo>
                      <a:pt x="552348" y="155346"/>
                    </a:lnTo>
                    <a:lnTo>
                      <a:pt x="554304" y="162318"/>
                    </a:lnTo>
                    <a:lnTo>
                      <a:pt x="557466" y="161366"/>
                    </a:lnTo>
                    <a:lnTo>
                      <a:pt x="560400" y="161023"/>
                    </a:lnTo>
                    <a:lnTo>
                      <a:pt x="564095" y="158711"/>
                    </a:lnTo>
                    <a:lnTo>
                      <a:pt x="565492" y="155816"/>
                    </a:lnTo>
                    <a:close/>
                  </a:path>
                  <a:path w="639445" h="480695">
                    <a:moveTo>
                      <a:pt x="571119" y="375399"/>
                    </a:moveTo>
                    <a:lnTo>
                      <a:pt x="569455" y="371716"/>
                    </a:lnTo>
                    <a:lnTo>
                      <a:pt x="559854" y="371589"/>
                    </a:lnTo>
                    <a:lnTo>
                      <a:pt x="556234" y="370928"/>
                    </a:lnTo>
                    <a:lnTo>
                      <a:pt x="557314" y="376821"/>
                    </a:lnTo>
                    <a:lnTo>
                      <a:pt x="560209" y="377698"/>
                    </a:lnTo>
                    <a:lnTo>
                      <a:pt x="561898" y="378828"/>
                    </a:lnTo>
                    <a:lnTo>
                      <a:pt x="562203" y="378282"/>
                    </a:lnTo>
                    <a:lnTo>
                      <a:pt x="567156" y="382358"/>
                    </a:lnTo>
                    <a:lnTo>
                      <a:pt x="567283" y="382219"/>
                    </a:lnTo>
                    <a:lnTo>
                      <a:pt x="571119" y="375399"/>
                    </a:lnTo>
                    <a:close/>
                  </a:path>
                  <a:path w="639445" h="480695">
                    <a:moveTo>
                      <a:pt x="576884" y="94449"/>
                    </a:moveTo>
                    <a:lnTo>
                      <a:pt x="576643" y="90474"/>
                    </a:lnTo>
                    <a:lnTo>
                      <a:pt x="576681" y="87210"/>
                    </a:lnTo>
                    <a:lnTo>
                      <a:pt x="575119" y="82359"/>
                    </a:lnTo>
                    <a:lnTo>
                      <a:pt x="573176" y="80632"/>
                    </a:lnTo>
                    <a:lnTo>
                      <a:pt x="570788" y="79019"/>
                    </a:lnTo>
                    <a:lnTo>
                      <a:pt x="568985" y="80467"/>
                    </a:lnTo>
                    <a:lnTo>
                      <a:pt x="567715" y="81051"/>
                    </a:lnTo>
                    <a:lnTo>
                      <a:pt x="570153" y="85458"/>
                    </a:lnTo>
                    <a:lnTo>
                      <a:pt x="571296" y="89319"/>
                    </a:lnTo>
                    <a:lnTo>
                      <a:pt x="572058" y="92405"/>
                    </a:lnTo>
                    <a:lnTo>
                      <a:pt x="573430" y="95935"/>
                    </a:lnTo>
                    <a:lnTo>
                      <a:pt x="575106" y="96240"/>
                    </a:lnTo>
                    <a:lnTo>
                      <a:pt x="576021" y="96088"/>
                    </a:lnTo>
                    <a:lnTo>
                      <a:pt x="576427" y="96024"/>
                    </a:lnTo>
                    <a:lnTo>
                      <a:pt x="576884" y="94449"/>
                    </a:lnTo>
                    <a:close/>
                  </a:path>
                  <a:path w="639445" h="480695">
                    <a:moveTo>
                      <a:pt x="589927" y="359092"/>
                    </a:moveTo>
                    <a:lnTo>
                      <a:pt x="587971" y="353161"/>
                    </a:lnTo>
                    <a:lnTo>
                      <a:pt x="581406" y="355396"/>
                    </a:lnTo>
                    <a:lnTo>
                      <a:pt x="580948" y="354634"/>
                    </a:lnTo>
                    <a:lnTo>
                      <a:pt x="580555" y="353745"/>
                    </a:lnTo>
                    <a:lnTo>
                      <a:pt x="579958" y="353047"/>
                    </a:lnTo>
                    <a:lnTo>
                      <a:pt x="579043" y="351993"/>
                    </a:lnTo>
                    <a:lnTo>
                      <a:pt x="577977" y="351078"/>
                    </a:lnTo>
                    <a:lnTo>
                      <a:pt x="576986" y="350100"/>
                    </a:lnTo>
                    <a:lnTo>
                      <a:pt x="576389" y="351447"/>
                    </a:lnTo>
                    <a:lnTo>
                      <a:pt x="575411" y="352755"/>
                    </a:lnTo>
                    <a:lnTo>
                      <a:pt x="574929" y="357822"/>
                    </a:lnTo>
                    <a:lnTo>
                      <a:pt x="578789" y="362165"/>
                    </a:lnTo>
                    <a:lnTo>
                      <a:pt x="585127" y="359994"/>
                    </a:lnTo>
                    <a:lnTo>
                      <a:pt x="589927" y="359092"/>
                    </a:lnTo>
                    <a:close/>
                  </a:path>
                  <a:path w="639445" h="480695">
                    <a:moveTo>
                      <a:pt x="607974" y="278358"/>
                    </a:moveTo>
                    <a:lnTo>
                      <a:pt x="606767" y="277012"/>
                    </a:lnTo>
                    <a:lnTo>
                      <a:pt x="605510" y="275704"/>
                    </a:lnTo>
                    <a:lnTo>
                      <a:pt x="604393" y="274294"/>
                    </a:lnTo>
                    <a:lnTo>
                      <a:pt x="603719" y="273456"/>
                    </a:lnTo>
                    <a:lnTo>
                      <a:pt x="603262" y="272415"/>
                    </a:lnTo>
                    <a:lnTo>
                      <a:pt x="601713" y="270179"/>
                    </a:lnTo>
                    <a:lnTo>
                      <a:pt x="599770" y="267563"/>
                    </a:lnTo>
                    <a:lnTo>
                      <a:pt x="599059" y="269671"/>
                    </a:lnTo>
                    <a:lnTo>
                      <a:pt x="597420" y="272021"/>
                    </a:lnTo>
                    <a:lnTo>
                      <a:pt x="598500" y="276745"/>
                    </a:lnTo>
                    <a:lnTo>
                      <a:pt x="600544" y="279323"/>
                    </a:lnTo>
                    <a:lnTo>
                      <a:pt x="602488" y="282981"/>
                    </a:lnTo>
                    <a:lnTo>
                      <a:pt x="607974" y="278358"/>
                    </a:lnTo>
                    <a:close/>
                  </a:path>
                  <a:path w="639445" h="480695">
                    <a:moveTo>
                      <a:pt x="610247" y="125222"/>
                    </a:moveTo>
                    <a:lnTo>
                      <a:pt x="607987" y="125222"/>
                    </a:lnTo>
                    <a:lnTo>
                      <a:pt x="604304" y="124294"/>
                    </a:lnTo>
                    <a:lnTo>
                      <a:pt x="601522" y="128968"/>
                    </a:lnTo>
                    <a:lnTo>
                      <a:pt x="597725" y="132740"/>
                    </a:lnTo>
                    <a:lnTo>
                      <a:pt x="601027" y="137604"/>
                    </a:lnTo>
                    <a:lnTo>
                      <a:pt x="601395" y="138150"/>
                    </a:lnTo>
                    <a:lnTo>
                      <a:pt x="604291" y="137858"/>
                    </a:lnTo>
                    <a:lnTo>
                      <a:pt x="606564" y="133896"/>
                    </a:lnTo>
                    <a:lnTo>
                      <a:pt x="607923" y="130352"/>
                    </a:lnTo>
                    <a:lnTo>
                      <a:pt x="610247" y="125222"/>
                    </a:lnTo>
                    <a:close/>
                  </a:path>
                  <a:path w="639445" h="480695">
                    <a:moveTo>
                      <a:pt x="629589" y="215988"/>
                    </a:moveTo>
                    <a:lnTo>
                      <a:pt x="623811" y="214693"/>
                    </a:lnTo>
                    <a:lnTo>
                      <a:pt x="623963" y="213499"/>
                    </a:lnTo>
                    <a:lnTo>
                      <a:pt x="624598" y="211556"/>
                    </a:lnTo>
                    <a:lnTo>
                      <a:pt x="622147" y="209956"/>
                    </a:lnTo>
                    <a:lnTo>
                      <a:pt x="619823" y="208953"/>
                    </a:lnTo>
                    <a:lnTo>
                      <a:pt x="617512" y="208051"/>
                    </a:lnTo>
                    <a:lnTo>
                      <a:pt x="617334" y="207987"/>
                    </a:lnTo>
                    <a:lnTo>
                      <a:pt x="615886" y="210146"/>
                    </a:lnTo>
                    <a:lnTo>
                      <a:pt x="618744" y="215239"/>
                    </a:lnTo>
                    <a:lnTo>
                      <a:pt x="621576" y="219748"/>
                    </a:lnTo>
                    <a:lnTo>
                      <a:pt x="624890" y="225183"/>
                    </a:lnTo>
                    <a:lnTo>
                      <a:pt x="629589" y="215988"/>
                    </a:lnTo>
                    <a:close/>
                  </a:path>
                  <a:path w="639445" h="480695">
                    <a:moveTo>
                      <a:pt x="633476" y="96761"/>
                    </a:moveTo>
                    <a:lnTo>
                      <a:pt x="632701" y="95326"/>
                    </a:lnTo>
                    <a:lnTo>
                      <a:pt x="631952" y="93840"/>
                    </a:lnTo>
                    <a:lnTo>
                      <a:pt x="631164" y="92443"/>
                    </a:lnTo>
                    <a:lnTo>
                      <a:pt x="629119" y="94754"/>
                    </a:lnTo>
                    <a:lnTo>
                      <a:pt x="626491" y="94576"/>
                    </a:lnTo>
                    <a:lnTo>
                      <a:pt x="623557" y="94043"/>
                    </a:lnTo>
                    <a:lnTo>
                      <a:pt x="622858" y="93916"/>
                    </a:lnTo>
                    <a:lnTo>
                      <a:pt x="621715" y="96342"/>
                    </a:lnTo>
                    <a:lnTo>
                      <a:pt x="620572" y="97917"/>
                    </a:lnTo>
                    <a:lnTo>
                      <a:pt x="621639" y="99796"/>
                    </a:lnTo>
                    <a:lnTo>
                      <a:pt x="622134" y="101879"/>
                    </a:lnTo>
                    <a:lnTo>
                      <a:pt x="625525" y="103568"/>
                    </a:lnTo>
                    <a:lnTo>
                      <a:pt x="631202" y="99936"/>
                    </a:lnTo>
                    <a:lnTo>
                      <a:pt x="633476" y="96761"/>
                    </a:lnTo>
                    <a:close/>
                  </a:path>
                  <a:path w="639445" h="480695">
                    <a:moveTo>
                      <a:pt x="638873" y="198056"/>
                    </a:moveTo>
                    <a:lnTo>
                      <a:pt x="638111" y="196240"/>
                    </a:lnTo>
                    <a:lnTo>
                      <a:pt x="637908" y="194652"/>
                    </a:lnTo>
                    <a:lnTo>
                      <a:pt x="636295" y="195389"/>
                    </a:lnTo>
                    <a:lnTo>
                      <a:pt x="634504" y="195884"/>
                    </a:lnTo>
                    <a:lnTo>
                      <a:pt x="632701" y="197332"/>
                    </a:lnTo>
                    <a:lnTo>
                      <a:pt x="633349" y="199212"/>
                    </a:lnTo>
                    <a:lnTo>
                      <a:pt x="633615" y="201180"/>
                    </a:lnTo>
                    <a:lnTo>
                      <a:pt x="629132" y="199872"/>
                    </a:lnTo>
                    <a:lnTo>
                      <a:pt x="626592" y="201498"/>
                    </a:lnTo>
                    <a:lnTo>
                      <a:pt x="627722" y="205625"/>
                    </a:lnTo>
                    <a:lnTo>
                      <a:pt x="628205" y="207391"/>
                    </a:lnTo>
                    <a:lnTo>
                      <a:pt x="631583" y="208254"/>
                    </a:lnTo>
                    <a:lnTo>
                      <a:pt x="633653" y="209524"/>
                    </a:lnTo>
                    <a:lnTo>
                      <a:pt x="635266" y="206146"/>
                    </a:lnTo>
                    <a:lnTo>
                      <a:pt x="637095" y="202857"/>
                    </a:lnTo>
                    <a:lnTo>
                      <a:pt x="638873" y="198056"/>
                    </a:lnTo>
                    <a:close/>
                  </a:path>
                </a:pathLst>
              </a:custGeom>
              <a:solidFill>
                <a:srgbClr val="988D7D"/>
              </a:solidFill>
            </p:spPr>
            <p:txBody>
              <a:bodyPr wrap="square" lIns="0" tIns="0" rIns="0" bIns="0" rtlCol="0"/>
              <a:lstStyle/>
              <a:p>
                <a:endParaRPr/>
              </a:p>
            </p:txBody>
          </p:sp>
          <p:sp>
            <p:nvSpPr>
              <p:cNvPr id="178" name="object 249">
                <a:extLst>
                  <a:ext uri="{FF2B5EF4-FFF2-40B4-BE49-F238E27FC236}">
                    <a16:creationId xmlns:a16="http://schemas.microsoft.com/office/drawing/2014/main" id="{60BDF3B5-65DD-FA7B-B87A-7DC3BF6E96D5}"/>
                  </a:ext>
                </a:extLst>
              </p:cNvPr>
              <p:cNvSpPr/>
              <p:nvPr/>
            </p:nvSpPr>
            <p:spPr>
              <a:xfrm>
                <a:off x="4328795" y="6345809"/>
                <a:ext cx="589280" cy="476884"/>
              </a:xfrm>
              <a:custGeom>
                <a:avLst/>
                <a:gdLst/>
                <a:ahLst/>
                <a:cxnLst/>
                <a:rect l="l" t="t" r="r" b="b"/>
                <a:pathLst>
                  <a:path w="589279" h="476884">
                    <a:moveTo>
                      <a:pt x="12788" y="281520"/>
                    </a:moveTo>
                    <a:lnTo>
                      <a:pt x="9232" y="278841"/>
                    </a:lnTo>
                    <a:lnTo>
                      <a:pt x="6794" y="277012"/>
                    </a:lnTo>
                    <a:lnTo>
                      <a:pt x="3238" y="276720"/>
                    </a:lnTo>
                    <a:lnTo>
                      <a:pt x="0" y="276250"/>
                    </a:lnTo>
                    <a:lnTo>
                      <a:pt x="1701" y="280682"/>
                    </a:lnTo>
                    <a:lnTo>
                      <a:pt x="2603" y="282879"/>
                    </a:lnTo>
                    <a:lnTo>
                      <a:pt x="9055" y="285127"/>
                    </a:lnTo>
                    <a:lnTo>
                      <a:pt x="10121" y="284187"/>
                    </a:lnTo>
                    <a:lnTo>
                      <a:pt x="12788" y="281520"/>
                    </a:lnTo>
                    <a:close/>
                  </a:path>
                  <a:path w="589279" h="476884">
                    <a:moveTo>
                      <a:pt x="62420" y="133096"/>
                    </a:moveTo>
                    <a:lnTo>
                      <a:pt x="60693" y="132029"/>
                    </a:lnTo>
                    <a:lnTo>
                      <a:pt x="59080" y="130543"/>
                    </a:lnTo>
                    <a:lnTo>
                      <a:pt x="55613" y="129565"/>
                    </a:lnTo>
                    <a:lnTo>
                      <a:pt x="52781" y="129565"/>
                    </a:lnTo>
                    <a:lnTo>
                      <a:pt x="52184" y="130530"/>
                    </a:lnTo>
                    <a:lnTo>
                      <a:pt x="50838" y="132727"/>
                    </a:lnTo>
                    <a:lnTo>
                      <a:pt x="50533" y="135636"/>
                    </a:lnTo>
                    <a:lnTo>
                      <a:pt x="49796" y="138252"/>
                    </a:lnTo>
                    <a:lnTo>
                      <a:pt x="50888" y="138252"/>
                    </a:lnTo>
                    <a:lnTo>
                      <a:pt x="52324" y="138696"/>
                    </a:lnTo>
                    <a:lnTo>
                      <a:pt x="53898" y="137388"/>
                    </a:lnTo>
                    <a:lnTo>
                      <a:pt x="54216" y="135864"/>
                    </a:lnTo>
                    <a:lnTo>
                      <a:pt x="54876" y="134493"/>
                    </a:lnTo>
                    <a:lnTo>
                      <a:pt x="56794" y="134962"/>
                    </a:lnTo>
                    <a:lnTo>
                      <a:pt x="58432" y="135737"/>
                    </a:lnTo>
                    <a:lnTo>
                      <a:pt x="60883" y="135585"/>
                    </a:lnTo>
                    <a:lnTo>
                      <a:pt x="61633" y="133997"/>
                    </a:lnTo>
                    <a:lnTo>
                      <a:pt x="62420" y="133096"/>
                    </a:lnTo>
                    <a:close/>
                  </a:path>
                  <a:path w="589279" h="476884">
                    <a:moveTo>
                      <a:pt x="72212" y="142875"/>
                    </a:moveTo>
                    <a:lnTo>
                      <a:pt x="71564" y="139979"/>
                    </a:lnTo>
                    <a:lnTo>
                      <a:pt x="68338" y="140131"/>
                    </a:lnTo>
                    <a:lnTo>
                      <a:pt x="65074" y="140093"/>
                    </a:lnTo>
                    <a:lnTo>
                      <a:pt x="61277" y="141833"/>
                    </a:lnTo>
                    <a:lnTo>
                      <a:pt x="61417" y="145300"/>
                    </a:lnTo>
                    <a:lnTo>
                      <a:pt x="61175" y="146570"/>
                    </a:lnTo>
                    <a:lnTo>
                      <a:pt x="64909" y="146570"/>
                    </a:lnTo>
                    <a:lnTo>
                      <a:pt x="67335" y="146773"/>
                    </a:lnTo>
                    <a:lnTo>
                      <a:pt x="70573" y="146354"/>
                    </a:lnTo>
                    <a:lnTo>
                      <a:pt x="71869" y="145161"/>
                    </a:lnTo>
                    <a:lnTo>
                      <a:pt x="72009" y="144310"/>
                    </a:lnTo>
                    <a:lnTo>
                      <a:pt x="72212" y="142875"/>
                    </a:lnTo>
                    <a:close/>
                  </a:path>
                  <a:path w="589279" h="476884">
                    <a:moveTo>
                      <a:pt x="80530" y="69811"/>
                    </a:moveTo>
                    <a:lnTo>
                      <a:pt x="77724" y="66294"/>
                    </a:lnTo>
                    <a:lnTo>
                      <a:pt x="74701" y="68135"/>
                    </a:lnTo>
                    <a:lnTo>
                      <a:pt x="70129" y="68326"/>
                    </a:lnTo>
                    <a:lnTo>
                      <a:pt x="70345" y="73406"/>
                    </a:lnTo>
                    <a:lnTo>
                      <a:pt x="70383" y="74523"/>
                    </a:lnTo>
                    <a:lnTo>
                      <a:pt x="71640" y="75603"/>
                    </a:lnTo>
                    <a:lnTo>
                      <a:pt x="73444" y="78409"/>
                    </a:lnTo>
                    <a:lnTo>
                      <a:pt x="76377" y="75069"/>
                    </a:lnTo>
                    <a:lnTo>
                      <a:pt x="78613" y="72948"/>
                    </a:lnTo>
                    <a:lnTo>
                      <a:pt x="80530" y="69811"/>
                    </a:lnTo>
                    <a:close/>
                  </a:path>
                  <a:path w="589279" h="476884">
                    <a:moveTo>
                      <a:pt x="82804" y="214960"/>
                    </a:moveTo>
                    <a:lnTo>
                      <a:pt x="82537" y="214464"/>
                    </a:lnTo>
                    <a:lnTo>
                      <a:pt x="80695" y="211074"/>
                    </a:lnTo>
                    <a:lnTo>
                      <a:pt x="79146" y="208635"/>
                    </a:lnTo>
                    <a:lnTo>
                      <a:pt x="76923" y="205892"/>
                    </a:lnTo>
                    <a:lnTo>
                      <a:pt x="75374" y="206336"/>
                    </a:lnTo>
                    <a:lnTo>
                      <a:pt x="74333" y="206311"/>
                    </a:lnTo>
                    <a:lnTo>
                      <a:pt x="74904" y="208191"/>
                    </a:lnTo>
                    <a:lnTo>
                      <a:pt x="75539" y="210045"/>
                    </a:lnTo>
                    <a:lnTo>
                      <a:pt x="76174" y="212483"/>
                    </a:lnTo>
                    <a:lnTo>
                      <a:pt x="75768" y="213334"/>
                    </a:lnTo>
                    <a:lnTo>
                      <a:pt x="77279" y="215277"/>
                    </a:lnTo>
                    <a:lnTo>
                      <a:pt x="78676" y="216738"/>
                    </a:lnTo>
                    <a:lnTo>
                      <a:pt x="80010" y="218249"/>
                    </a:lnTo>
                    <a:lnTo>
                      <a:pt x="80975" y="216877"/>
                    </a:lnTo>
                    <a:lnTo>
                      <a:pt x="82804" y="214960"/>
                    </a:lnTo>
                    <a:close/>
                  </a:path>
                  <a:path w="589279" h="476884">
                    <a:moveTo>
                      <a:pt x="93687" y="182410"/>
                    </a:moveTo>
                    <a:lnTo>
                      <a:pt x="92722" y="178765"/>
                    </a:lnTo>
                    <a:lnTo>
                      <a:pt x="91567" y="176085"/>
                    </a:lnTo>
                    <a:lnTo>
                      <a:pt x="90271" y="173151"/>
                    </a:lnTo>
                    <a:lnTo>
                      <a:pt x="88569" y="173139"/>
                    </a:lnTo>
                    <a:lnTo>
                      <a:pt x="87744" y="174752"/>
                    </a:lnTo>
                    <a:lnTo>
                      <a:pt x="87388" y="176250"/>
                    </a:lnTo>
                    <a:lnTo>
                      <a:pt x="86918" y="177673"/>
                    </a:lnTo>
                    <a:lnTo>
                      <a:pt x="88023" y="178142"/>
                    </a:lnTo>
                    <a:lnTo>
                      <a:pt x="87503" y="179692"/>
                    </a:lnTo>
                    <a:lnTo>
                      <a:pt x="86258" y="181470"/>
                    </a:lnTo>
                    <a:lnTo>
                      <a:pt x="87274" y="184988"/>
                    </a:lnTo>
                    <a:lnTo>
                      <a:pt x="88887" y="186944"/>
                    </a:lnTo>
                    <a:lnTo>
                      <a:pt x="90106" y="189039"/>
                    </a:lnTo>
                    <a:lnTo>
                      <a:pt x="92621" y="183667"/>
                    </a:lnTo>
                    <a:lnTo>
                      <a:pt x="93687" y="182410"/>
                    </a:lnTo>
                    <a:close/>
                  </a:path>
                  <a:path w="589279" h="476884">
                    <a:moveTo>
                      <a:pt x="98386" y="290449"/>
                    </a:moveTo>
                    <a:lnTo>
                      <a:pt x="97574" y="288823"/>
                    </a:lnTo>
                    <a:lnTo>
                      <a:pt x="96799" y="287159"/>
                    </a:lnTo>
                    <a:lnTo>
                      <a:pt x="95415" y="284784"/>
                    </a:lnTo>
                    <a:lnTo>
                      <a:pt x="94678" y="284137"/>
                    </a:lnTo>
                    <a:lnTo>
                      <a:pt x="93129" y="282206"/>
                    </a:lnTo>
                    <a:lnTo>
                      <a:pt x="91249" y="279793"/>
                    </a:lnTo>
                    <a:lnTo>
                      <a:pt x="89369" y="284200"/>
                    </a:lnTo>
                    <a:lnTo>
                      <a:pt x="89738" y="284391"/>
                    </a:lnTo>
                    <a:lnTo>
                      <a:pt x="89928" y="284467"/>
                    </a:lnTo>
                    <a:lnTo>
                      <a:pt x="89865" y="285457"/>
                    </a:lnTo>
                    <a:lnTo>
                      <a:pt x="89382" y="286893"/>
                    </a:lnTo>
                    <a:lnTo>
                      <a:pt x="89814" y="287362"/>
                    </a:lnTo>
                    <a:lnTo>
                      <a:pt x="91440" y="289102"/>
                    </a:lnTo>
                    <a:lnTo>
                      <a:pt x="93243" y="290728"/>
                    </a:lnTo>
                    <a:lnTo>
                      <a:pt x="95846" y="292265"/>
                    </a:lnTo>
                    <a:lnTo>
                      <a:pt x="97307" y="290982"/>
                    </a:lnTo>
                    <a:lnTo>
                      <a:pt x="98386" y="290449"/>
                    </a:lnTo>
                    <a:close/>
                  </a:path>
                  <a:path w="589279" h="476884">
                    <a:moveTo>
                      <a:pt x="100876" y="340398"/>
                    </a:moveTo>
                    <a:lnTo>
                      <a:pt x="100418" y="337350"/>
                    </a:lnTo>
                    <a:lnTo>
                      <a:pt x="100584" y="334632"/>
                    </a:lnTo>
                    <a:lnTo>
                      <a:pt x="95504" y="339267"/>
                    </a:lnTo>
                    <a:lnTo>
                      <a:pt x="94881" y="338709"/>
                    </a:lnTo>
                    <a:lnTo>
                      <a:pt x="93853" y="337693"/>
                    </a:lnTo>
                    <a:lnTo>
                      <a:pt x="92506" y="336804"/>
                    </a:lnTo>
                    <a:lnTo>
                      <a:pt x="91135" y="338010"/>
                    </a:lnTo>
                    <a:lnTo>
                      <a:pt x="92189" y="340702"/>
                    </a:lnTo>
                    <a:lnTo>
                      <a:pt x="93014" y="343395"/>
                    </a:lnTo>
                    <a:lnTo>
                      <a:pt x="94653" y="345325"/>
                    </a:lnTo>
                    <a:lnTo>
                      <a:pt x="95072" y="345795"/>
                    </a:lnTo>
                    <a:lnTo>
                      <a:pt x="99161" y="344195"/>
                    </a:lnTo>
                    <a:lnTo>
                      <a:pt x="100876" y="340398"/>
                    </a:lnTo>
                    <a:close/>
                  </a:path>
                  <a:path w="589279" h="476884">
                    <a:moveTo>
                      <a:pt x="109181" y="164706"/>
                    </a:moveTo>
                    <a:lnTo>
                      <a:pt x="108343" y="163601"/>
                    </a:lnTo>
                    <a:lnTo>
                      <a:pt x="107746" y="162293"/>
                    </a:lnTo>
                    <a:lnTo>
                      <a:pt x="106349" y="162407"/>
                    </a:lnTo>
                    <a:lnTo>
                      <a:pt x="104952" y="163055"/>
                    </a:lnTo>
                    <a:lnTo>
                      <a:pt x="103085" y="168503"/>
                    </a:lnTo>
                    <a:lnTo>
                      <a:pt x="101650" y="173253"/>
                    </a:lnTo>
                    <a:lnTo>
                      <a:pt x="100177" y="178689"/>
                    </a:lnTo>
                    <a:lnTo>
                      <a:pt x="100965" y="180136"/>
                    </a:lnTo>
                    <a:lnTo>
                      <a:pt x="102196" y="180530"/>
                    </a:lnTo>
                    <a:lnTo>
                      <a:pt x="103593" y="179870"/>
                    </a:lnTo>
                    <a:lnTo>
                      <a:pt x="103847" y="179222"/>
                    </a:lnTo>
                    <a:lnTo>
                      <a:pt x="105727" y="174459"/>
                    </a:lnTo>
                    <a:lnTo>
                      <a:pt x="107403" y="169621"/>
                    </a:lnTo>
                    <a:lnTo>
                      <a:pt x="109181" y="164706"/>
                    </a:lnTo>
                    <a:close/>
                  </a:path>
                  <a:path w="589279" h="476884">
                    <a:moveTo>
                      <a:pt x="112128" y="346633"/>
                    </a:moveTo>
                    <a:lnTo>
                      <a:pt x="109474" y="344639"/>
                    </a:lnTo>
                    <a:lnTo>
                      <a:pt x="106984" y="343001"/>
                    </a:lnTo>
                    <a:lnTo>
                      <a:pt x="106133" y="342417"/>
                    </a:lnTo>
                    <a:lnTo>
                      <a:pt x="104317" y="343471"/>
                    </a:lnTo>
                    <a:lnTo>
                      <a:pt x="102946" y="343776"/>
                    </a:lnTo>
                    <a:lnTo>
                      <a:pt x="103352" y="344932"/>
                    </a:lnTo>
                    <a:lnTo>
                      <a:pt x="103606" y="346189"/>
                    </a:lnTo>
                    <a:lnTo>
                      <a:pt x="104673" y="347954"/>
                    </a:lnTo>
                    <a:lnTo>
                      <a:pt x="105562" y="348411"/>
                    </a:lnTo>
                    <a:lnTo>
                      <a:pt x="106159" y="348919"/>
                    </a:lnTo>
                    <a:lnTo>
                      <a:pt x="105956" y="349669"/>
                    </a:lnTo>
                    <a:lnTo>
                      <a:pt x="105943" y="350088"/>
                    </a:lnTo>
                    <a:lnTo>
                      <a:pt x="104406" y="352577"/>
                    </a:lnTo>
                    <a:lnTo>
                      <a:pt x="101688" y="356857"/>
                    </a:lnTo>
                    <a:lnTo>
                      <a:pt x="109156" y="354609"/>
                    </a:lnTo>
                    <a:lnTo>
                      <a:pt x="109448" y="353263"/>
                    </a:lnTo>
                    <a:lnTo>
                      <a:pt x="109448" y="351764"/>
                    </a:lnTo>
                    <a:lnTo>
                      <a:pt x="110045" y="350634"/>
                    </a:lnTo>
                    <a:lnTo>
                      <a:pt x="112128" y="346633"/>
                    </a:lnTo>
                    <a:close/>
                  </a:path>
                  <a:path w="589279" h="476884">
                    <a:moveTo>
                      <a:pt x="120091" y="268846"/>
                    </a:moveTo>
                    <a:lnTo>
                      <a:pt x="115316" y="260515"/>
                    </a:lnTo>
                    <a:lnTo>
                      <a:pt x="112115" y="260375"/>
                    </a:lnTo>
                    <a:lnTo>
                      <a:pt x="111848" y="260591"/>
                    </a:lnTo>
                    <a:lnTo>
                      <a:pt x="110782" y="261340"/>
                    </a:lnTo>
                    <a:lnTo>
                      <a:pt x="112217" y="264312"/>
                    </a:lnTo>
                    <a:lnTo>
                      <a:pt x="110744" y="266458"/>
                    </a:lnTo>
                    <a:lnTo>
                      <a:pt x="109410" y="268960"/>
                    </a:lnTo>
                    <a:lnTo>
                      <a:pt x="110299" y="270052"/>
                    </a:lnTo>
                    <a:lnTo>
                      <a:pt x="112560" y="271183"/>
                    </a:lnTo>
                    <a:lnTo>
                      <a:pt x="114236" y="272046"/>
                    </a:lnTo>
                    <a:lnTo>
                      <a:pt x="116840" y="272630"/>
                    </a:lnTo>
                    <a:lnTo>
                      <a:pt x="118364" y="272110"/>
                    </a:lnTo>
                    <a:lnTo>
                      <a:pt x="118732" y="271411"/>
                    </a:lnTo>
                    <a:lnTo>
                      <a:pt x="120091" y="268846"/>
                    </a:lnTo>
                    <a:close/>
                  </a:path>
                  <a:path w="589279" h="476884">
                    <a:moveTo>
                      <a:pt x="123952" y="192392"/>
                    </a:moveTo>
                    <a:lnTo>
                      <a:pt x="117487" y="184810"/>
                    </a:lnTo>
                    <a:lnTo>
                      <a:pt x="111785" y="193230"/>
                    </a:lnTo>
                    <a:lnTo>
                      <a:pt x="112788" y="193827"/>
                    </a:lnTo>
                    <a:lnTo>
                      <a:pt x="113880" y="195046"/>
                    </a:lnTo>
                    <a:lnTo>
                      <a:pt x="117475" y="194462"/>
                    </a:lnTo>
                    <a:lnTo>
                      <a:pt x="120091" y="193497"/>
                    </a:lnTo>
                    <a:lnTo>
                      <a:pt x="123952" y="192392"/>
                    </a:lnTo>
                    <a:close/>
                  </a:path>
                  <a:path w="589279" h="476884">
                    <a:moveTo>
                      <a:pt x="125526" y="295084"/>
                    </a:moveTo>
                    <a:lnTo>
                      <a:pt x="123482" y="291299"/>
                    </a:lnTo>
                    <a:lnTo>
                      <a:pt x="121780" y="288023"/>
                    </a:lnTo>
                    <a:lnTo>
                      <a:pt x="119786" y="284657"/>
                    </a:lnTo>
                    <a:lnTo>
                      <a:pt x="117792" y="285115"/>
                    </a:lnTo>
                    <a:lnTo>
                      <a:pt x="116763" y="287705"/>
                    </a:lnTo>
                    <a:lnTo>
                      <a:pt x="115214" y="290842"/>
                    </a:lnTo>
                    <a:lnTo>
                      <a:pt x="117729" y="294132"/>
                    </a:lnTo>
                    <a:lnTo>
                      <a:pt x="120611" y="295567"/>
                    </a:lnTo>
                    <a:lnTo>
                      <a:pt x="123228" y="296938"/>
                    </a:lnTo>
                    <a:lnTo>
                      <a:pt x="123698" y="297180"/>
                    </a:lnTo>
                    <a:lnTo>
                      <a:pt x="125107" y="295440"/>
                    </a:lnTo>
                    <a:lnTo>
                      <a:pt x="125526" y="295084"/>
                    </a:lnTo>
                    <a:close/>
                  </a:path>
                  <a:path w="589279" h="476884">
                    <a:moveTo>
                      <a:pt x="131495" y="26416"/>
                    </a:moveTo>
                    <a:lnTo>
                      <a:pt x="131076" y="23418"/>
                    </a:lnTo>
                    <a:lnTo>
                      <a:pt x="130797" y="20421"/>
                    </a:lnTo>
                    <a:lnTo>
                      <a:pt x="123063" y="22910"/>
                    </a:lnTo>
                    <a:lnTo>
                      <a:pt x="121932" y="23152"/>
                    </a:lnTo>
                    <a:lnTo>
                      <a:pt x="123355" y="19519"/>
                    </a:lnTo>
                    <a:lnTo>
                      <a:pt x="121742" y="17881"/>
                    </a:lnTo>
                    <a:lnTo>
                      <a:pt x="115785" y="19596"/>
                    </a:lnTo>
                    <a:lnTo>
                      <a:pt x="113284" y="21526"/>
                    </a:lnTo>
                    <a:lnTo>
                      <a:pt x="110655" y="22974"/>
                    </a:lnTo>
                    <a:lnTo>
                      <a:pt x="111315" y="23850"/>
                    </a:lnTo>
                    <a:lnTo>
                      <a:pt x="111785" y="25006"/>
                    </a:lnTo>
                    <a:lnTo>
                      <a:pt x="112636" y="25527"/>
                    </a:lnTo>
                    <a:lnTo>
                      <a:pt x="116281" y="27838"/>
                    </a:lnTo>
                    <a:lnTo>
                      <a:pt x="119024" y="25438"/>
                    </a:lnTo>
                    <a:lnTo>
                      <a:pt x="121780" y="23291"/>
                    </a:lnTo>
                    <a:lnTo>
                      <a:pt x="121500" y="28714"/>
                    </a:lnTo>
                    <a:lnTo>
                      <a:pt x="126339" y="28968"/>
                    </a:lnTo>
                    <a:lnTo>
                      <a:pt x="129171" y="31191"/>
                    </a:lnTo>
                    <a:lnTo>
                      <a:pt x="129413" y="31394"/>
                    </a:lnTo>
                    <a:lnTo>
                      <a:pt x="131483" y="30035"/>
                    </a:lnTo>
                    <a:lnTo>
                      <a:pt x="131495" y="26416"/>
                    </a:lnTo>
                    <a:close/>
                  </a:path>
                  <a:path w="589279" h="476884">
                    <a:moveTo>
                      <a:pt x="134772" y="151053"/>
                    </a:moveTo>
                    <a:lnTo>
                      <a:pt x="133464" y="147142"/>
                    </a:lnTo>
                    <a:lnTo>
                      <a:pt x="132499" y="144272"/>
                    </a:lnTo>
                    <a:lnTo>
                      <a:pt x="132537" y="141033"/>
                    </a:lnTo>
                    <a:lnTo>
                      <a:pt x="131025" y="137172"/>
                    </a:lnTo>
                    <a:lnTo>
                      <a:pt x="128765" y="136398"/>
                    </a:lnTo>
                    <a:lnTo>
                      <a:pt x="125641" y="136372"/>
                    </a:lnTo>
                    <a:lnTo>
                      <a:pt x="123939" y="137312"/>
                    </a:lnTo>
                    <a:lnTo>
                      <a:pt x="122237" y="137845"/>
                    </a:lnTo>
                    <a:lnTo>
                      <a:pt x="122567" y="138696"/>
                    </a:lnTo>
                    <a:lnTo>
                      <a:pt x="122758" y="140233"/>
                    </a:lnTo>
                    <a:lnTo>
                      <a:pt x="129755" y="141439"/>
                    </a:lnTo>
                    <a:lnTo>
                      <a:pt x="129133" y="147091"/>
                    </a:lnTo>
                    <a:lnTo>
                      <a:pt x="129895" y="151853"/>
                    </a:lnTo>
                    <a:lnTo>
                      <a:pt x="132842" y="151765"/>
                    </a:lnTo>
                    <a:lnTo>
                      <a:pt x="134772" y="151053"/>
                    </a:lnTo>
                    <a:close/>
                  </a:path>
                  <a:path w="589279" h="476884">
                    <a:moveTo>
                      <a:pt x="144589" y="322491"/>
                    </a:moveTo>
                    <a:lnTo>
                      <a:pt x="143370" y="317893"/>
                    </a:lnTo>
                    <a:lnTo>
                      <a:pt x="141719" y="315023"/>
                    </a:lnTo>
                    <a:lnTo>
                      <a:pt x="140373" y="311962"/>
                    </a:lnTo>
                    <a:lnTo>
                      <a:pt x="139026" y="312750"/>
                    </a:lnTo>
                    <a:lnTo>
                      <a:pt x="138201" y="312940"/>
                    </a:lnTo>
                    <a:lnTo>
                      <a:pt x="137566" y="315201"/>
                    </a:lnTo>
                    <a:lnTo>
                      <a:pt x="136575" y="317309"/>
                    </a:lnTo>
                    <a:lnTo>
                      <a:pt x="137744" y="321906"/>
                    </a:lnTo>
                    <a:lnTo>
                      <a:pt x="139369" y="324573"/>
                    </a:lnTo>
                    <a:lnTo>
                      <a:pt x="140766" y="327342"/>
                    </a:lnTo>
                    <a:lnTo>
                      <a:pt x="142671" y="326771"/>
                    </a:lnTo>
                    <a:lnTo>
                      <a:pt x="142938" y="326136"/>
                    </a:lnTo>
                    <a:lnTo>
                      <a:pt x="143637" y="324523"/>
                    </a:lnTo>
                    <a:lnTo>
                      <a:pt x="144589" y="322491"/>
                    </a:lnTo>
                    <a:close/>
                  </a:path>
                  <a:path w="589279" h="476884">
                    <a:moveTo>
                      <a:pt x="154012" y="89027"/>
                    </a:moveTo>
                    <a:lnTo>
                      <a:pt x="140220" y="83502"/>
                    </a:lnTo>
                    <a:lnTo>
                      <a:pt x="140119" y="84543"/>
                    </a:lnTo>
                    <a:lnTo>
                      <a:pt x="139687" y="86347"/>
                    </a:lnTo>
                    <a:lnTo>
                      <a:pt x="139992" y="86512"/>
                    </a:lnTo>
                    <a:lnTo>
                      <a:pt x="141897" y="87477"/>
                    </a:lnTo>
                    <a:lnTo>
                      <a:pt x="141554" y="88811"/>
                    </a:lnTo>
                    <a:lnTo>
                      <a:pt x="141897" y="90728"/>
                    </a:lnTo>
                    <a:lnTo>
                      <a:pt x="143459" y="93179"/>
                    </a:lnTo>
                    <a:lnTo>
                      <a:pt x="145732" y="91909"/>
                    </a:lnTo>
                    <a:lnTo>
                      <a:pt x="148145" y="90373"/>
                    </a:lnTo>
                    <a:lnTo>
                      <a:pt x="150139" y="92011"/>
                    </a:lnTo>
                    <a:lnTo>
                      <a:pt x="154012" y="89027"/>
                    </a:lnTo>
                    <a:close/>
                  </a:path>
                  <a:path w="589279" h="476884">
                    <a:moveTo>
                      <a:pt x="163918" y="187007"/>
                    </a:moveTo>
                    <a:lnTo>
                      <a:pt x="163626" y="186626"/>
                    </a:lnTo>
                    <a:lnTo>
                      <a:pt x="163169" y="185534"/>
                    </a:lnTo>
                    <a:lnTo>
                      <a:pt x="162483" y="185331"/>
                    </a:lnTo>
                    <a:lnTo>
                      <a:pt x="149796" y="195097"/>
                    </a:lnTo>
                    <a:lnTo>
                      <a:pt x="149923" y="196354"/>
                    </a:lnTo>
                    <a:lnTo>
                      <a:pt x="150596" y="197192"/>
                    </a:lnTo>
                    <a:lnTo>
                      <a:pt x="153911" y="198412"/>
                    </a:lnTo>
                    <a:lnTo>
                      <a:pt x="163906" y="190627"/>
                    </a:lnTo>
                    <a:lnTo>
                      <a:pt x="163918" y="187007"/>
                    </a:lnTo>
                    <a:close/>
                  </a:path>
                  <a:path w="589279" h="476884">
                    <a:moveTo>
                      <a:pt x="174002" y="99314"/>
                    </a:moveTo>
                    <a:lnTo>
                      <a:pt x="171665" y="93687"/>
                    </a:lnTo>
                    <a:lnTo>
                      <a:pt x="170268" y="90068"/>
                    </a:lnTo>
                    <a:lnTo>
                      <a:pt x="168236" y="85661"/>
                    </a:lnTo>
                    <a:lnTo>
                      <a:pt x="167144" y="85102"/>
                    </a:lnTo>
                    <a:lnTo>
                      <a:pt x="166370" y="84391"/>
                    </a:lnTo>
                    <a:lnTo>
                      <a:pt x="165798" y="85293"/>
                    </a:lnTo>
                    <a:lnTo>
                      <a:pt x="164630" y="86296"/>
                    </a:lnTo>
                    <a:lnTo>
                      <a:pt x="165354" y="90385"/>
                    </a:lnTo>
                    <a:lnTo>
                      <a:pt x="165735" y="94030"/>
                    </a:lnTo>
                    <a:lnTo>
                      <a:pt x="168313" y="98361"/>
                    </a:lnTo>
                    <a:lnTo>
                      <a:pt x="171488" y="98450"/>
                    </a:lnTo>
                    <a:lnTo>
                      <a:pt x="174002" y="99314"/>
                    </a:lnTo>
                    <a:close/>
                  </a:path>
                  <a:path w="589279" h="476884">
                    <a:moveTo>
                      <a:pt x="177190" y="252552"/>
                    </a:moveTo>
                    <a:lnTo>
                      <a:pt x="174879" y="243979"/>
                    </a:lnTo>
                    <a:lnTo>
                      <a:pt x="173723" y="244411"/>
                    </a:lnTo>
                    <a:lnTo>
                      <a:pt x="172275" y="244525"/>
                    </a:lnTo>
                    <a:lnTo>
                      <a:pt x="171424" y="245338"/>
                    </a:lnTo>
                    <a:lnTo>
                      <a:pt x="169786" y="246913"/>
                    </a:lnTo>
                    <a:lnTo>
                      <a:pt x="168414" y="248831"/>
                    </a:lnTo>
                    <a:lnTo>
                      <a:pt x="166522" y="251396"/>
                    </a:lnTo>
                    <a:lnTo>
                      <a:pt x="166319" y="252361"/>
                    </a:lnTo>
                    <a:lnTo>
                      <a:pt x="165989" y="253199"/>
                    </a:lnTo>
                    <a:lnTo>
                      <a:pt x="166916" y="253580"/>
                    </a:lnTo>
                    <a:lnTo>
                      <a:pt x="167906" y="254381"/>
                    </a:lnTo>
                    <a:lnTo>
                      <a:pt x="171577" y="253923"/>
                    </a:lnTo>
                    <a:lnTo>
                      <a:pt x="174307" y="253238"/>
                    </a:lnTo>
                    <a:lnTo>
                      <a:pt x="177063" y="252691"/>
                    </a:lnTo>
                    <a:lnTo>
                      <a:pt x="177190" y="252552"/>
                    </a:lnTo>
                    <a:close/>
                  </a:path>
                  <a:path w="589279" h="476884">
                    <a:moveTo>
                      <a:pt x="195059" y="402361"/>
                    </a:moveTo>
                    <a:lnTo>
                      <a:pt x="194056" y="399313"/>
                    </a:lnTo>
                    <a:lnTo>
                      <a:pt x="192582" y="397383"/>
                    </a:lnTo>
                    <a:lnTo>
                      <a:pt x="191820" y="396392"/>
                    </a:lnTo>
                    <a:lnTo>
                      <a:pt x="188899" y="397217"/>
                    </a:lnTo>
                    <a:lnTo>
                      <a:pt x="186969" y="397217"/>
                    </a:lnTo>
                    <a:lnTo>
                      <a:pt x="189941" y="402577"/>
                    </a:lnTo>
                    <a:lnTo>
                      <a:pt x="189941" y="408495"/>
                    </a:lnTo>
                    <a:lnTo>
                      <a:pt x="191643" y="407263"/>
                    </a:lnTo>
                    <a:lnTo>
                      <a:pt x="194614" y="406196"/>
                    </a:lnTo>
                    <a:lnTo>
                      <a:pt x="194792" y="404774"/>
                    </a:lnTo>
                    <a:lnTo>
                      <a:pt x="195059" y="402361"/>
                    </a:lnTo>
                    <a:close/>
                  </a:path>
                  <a:path w="589279" h="476884">
                    <a:moveTo>
                      <a:pt x="200901" y="333641"/>
                    </a:moveTo>
                    <a:lnTo>
                      <a:pt x="198678" y="331025"/>
                    </a:lnTo>
                    <a:lnTo>
                      <a:pt x="197878" y="329387"/>
                    </a:lnTo>
                    <a:lnTo>
                      <a:pt x="194170" y="327571"/>
                    </a:lnTo>
                    <a:lnTo>
                      <a:pt x="191452" y="326923"/>
                    </a:lnTo>
                    <a:lnTo>
                      <a:pt x="188620" y="326148"/>
                    </a:lnTo>
                    <a:lnTo>
                      <a:pt x="187769" y="327990"/>
                    </a:lnTo>
                    <a:lnTo>
                      <a:pt x="189611" y="329260"/>
                    </a:lnTo>
                    <a:lnTo>
                      <a:pt x="193179" y="331470"/>
                    </a:lnTo>
                    <a:lnTo>
                      <a:pt x="193179" y="336791"/>
                    </a:lnTo>
                    <a:lnTo>
                      <a:pt x="200901" y="333641"/>
                    </a:lnTo>
                    <a:close/>
                  </a:path>
                  <a:path w="589279" h="476884">
                    <a:moveTo>
                      <a:pt x="207492" y="418439"/>
                    </a:moveTo>
                    <a:lnTo>
                      <a:pt x="207137" y="417093"/>
                    </a:lnTo>
                    <a:lnTo>
                      <a:pt x="206438" y="415988"/>
                    </a:lnTo>
                    <a:lnTo>
                      <a:pt x="205613" y="415493"/>
                    </a:lnTo>
                    <a:lnTo>
                      <a:pt x="199567" y="411924"/>
                    </a:lnTo>
                    <a:lnTo>
                      <a:pt x="198577" y="418007"/>
                    </a:lnTo>
                    <a:lnTo>
                      <a:pt x="195465" y="422173"/>
                    </a:lnTo>
                    <a:lnTo>
                      <a:pt x="195326" y="423595"/>
                    </a:lnTo>
                    <a:lnTo>
                      <a:pt x="194932" y="424802"/>
                    </a:lnTo>
                    <a:lnTo>
                      <a:pt x="198983" y="425005"/>
                    </a:lnTo>
                    <a:lnTo>
                      <a:pt x="206197" y="419252"/>
                    </a:lnTo>
                    <a:lnTo>
                      <a:pt x="207492" y="418439"/>
                    </a:lnTo>
                    <a:close/>
                  </a:path>
                  <a:path w="589279" h="476884">
                    <a:moveTo>
                      <a:pt x="208673" y="43078"/>
                    </a:moveTo>
                    <a:lnTo>
                      <a:pt x="202006" y="37566"/>
                    </a:lnTo>
                    <a:lnTo>
                      <a:pt x="199364" y="38265"/>
                    </a:lnTo>
                    <a:lnTo>
                      <a:pt x="197535" y="44780"/>
                    </a:lnTo>
                    <a:lnTo>
                      <a:pt x="201383" y="49987"/>
                    </a:lnTo>
                    <a:lnTo>
                      <a:pt x="208673" y="43078"/>
                    </a:lnTo>
                    <a:close/>
                  </a:path>
                  <a:path w="589279" h="476884">
                    <a:moveTo>
                      <a:pt x="218948" y="352018"/>
                    </a:moveTo>
                    <a:lnTo>
                      <a:pt x="218782" y="347916"/>
                    </a:lnTo>
                    <a:lnTo>
                      <a:pt x="217741" y="345389"/>
                    </a:lnTo>
                    <a:lnTo>
                      <a:pt x="216382" y="341261"/>
                    </a:lnTo>
                    <a:lnTo>
                      <a:pt x="215531" y="339737"/>
                    </a:lnTo>
                    <a:lnTo>
                      <a:pt x="214833" y="338162"/>
                    </a:lnTo>
                    <a:lnTo>
                      <a:pt x="212547" y="342036"/>
                    </a:lnTo>
                    <a:lnTo>
                      <a:pt x="213106" y="345960"/>
                    </a:lnTo>
                    <a:lnTo>
                      <a:pt x="213296" y="348805"/>
                    </a:lnTo>
                    <a:lnTo>
                      <a:pt x="214376" y="352894"/>
                    </a:lnTo>
                    <a:lnTo>
                      <a:pt x="215709" y="353974"/>
                    </a:lnTo>
                    <a:lnTo>
                      <a:pt x="216611" y="355206"/>
                    </a:lnTo>
                    <a:lnTo>
                      <a:pt x="217424" y="353631"/>
                    </a:lnTo>
                    <a:lnTo>
                      <a:pt x="218948" y="352018"/>
                    </a:lnTo>
                    <a:close/>
                  </a:path>
                  <a:path w="589279" h="476884">
                    <a:moveTo>
                      <a:pt x="223443" y="289394"/>
                    </a:moveTo>
                    <a:lnTo>
                      <a:pt x="222846" y="287096"/>
                    </a:lnTo>
                    <a:lnTo>
                      <a:pt x="222783" y="285013"/>
                    </a:lnTo>
                    <a:lnTo>
                      <a:pt x="218655" y="287782"/>
                    </a:lnTo>
                    <a:lnTo>
                      <a:pt x="215150" y="286143"/>
                    </a:lnTo>
                    <a:lnTo>
                      <a:pt x="215138" y="287578"/>
                    </a:lnTo>
                    <a:lnTo>
                      <a:pt x="214896" y="289064"/>
                    </a:lnTo>
                    <a:lnTo>
                      <a:pt x="215696" y="292671"/>
                    </a:lnTo>
                    <a:lnTo>
                      <a:pt x="216547" y="294830"/>
                    </a:lnTo>
                    <a:lnTo>
                      <a:pt x="217805" y="298780"/>
                    </a:lnTo>
                    <a:lnTo>
                      <a:pt x="220179" y="295313"/>
                    </a:lnTo>
                    <a:lnTo>
                      <a:pt x="222008" y="293471"/>
                    </a:lnTo>
                    <a:lnTo>
                      <a:pt x="223443" y="289394"/>
                    </a:lnTo>
                    <a:close/>
                  </a:path>
                  <a:path w="589279" h="476884">
                    <a:moveTo>
                      <a:pt x="224396" y="423748"/>
                    </a:moveTo>
                    <a:lnTo>
                      <a:pt x="219494" y="416852"/>
                    </a:lnTo>
                    <a:lnTo>
                      <a:pt x="216598" y="420395"/>
                    </a:lnTo>
                    <a:lnTo>
                      <a:pt x="214744" y="415632"/>
                    </a:lnTo>
                    <a:lnTo>
                      <a:pt x="211721" y="415975"/>
                    </a:lnTo>
                    <a:lnTo>
                      <a:pt x="210731" y="417728"/>
                    </a:lnTo>
                    <a:lnTo>
                      <a:pt x="211124" y="420636"/>
                    </a:lnTo>
                    <a:lnTo>
                      <a:pt x="211924" y="422630"/>
                    </a:lnTo>
                    <a:lnTo>
                      <a:pt x="212051" y="423024"/>
                    </a:lnTo>
                    <a:lnTo>
                      <a:pt x="223113" y="425119"/>
                    </a:lnTo>
                    <a:lnTo>
                      <a:pt x="224396" y="423748"/>
                    </a:lnTo>
                    <a:close/>
                  </a:path>
                  <a:path w="589279" h="476884">
                    <a:moveTo>
                      <a:pt x="225933" y="158407"/>
                    </a:moveTo>
                    <a:lnTo>
                      <a:pt x="224942" y="156870"/>
                    </a:lnTo>
                    <a:lnTo>
                      <a:pt x="224104" y="154178"/>
                    </a:lnTo>
                    <a:lnTo>
                      <a:pt x="219659" y="153530"/>
                    </a:lnTo>
                    <a:lnTo>
                      <a:pt x="216255" y="154089"/>
                    </a:lnTo>
                    <a:lnTo>
                      <a:pt x="212915" y="154241"/>
                    </a:lnTo>
                    <a:lnTo>
                      <a:pt x="212763" y="154368"/>
                    </a:lnTo>
                    <a:lnTo>
                      <a:pt x="212725" y="161886"/>
                    </a:lnTo>
                    <a:lnTo>
                      <a:pt x="218452" y="158178"/>
                    </a:lnTo>
                    <a:lnTo>
                      <a:pt x="221627" y="159258"/>
                    </a:lnTo>
                    <a:lnTo>
                      <a:pt x="222846" y="159677"/>
                    </a:lnTo>
                    <a:lnTo>
                      <a:pt x="224485" y="158724"/>
                    </a:lnTo>
                    <a:lnTo>
                      <a:pt x="225933" y="158407"/>
                    </a:lnTo>
                    <a:close/>
                  </a:path>
                  <a:path w="589279" h="476884">
                    <a:moveTo>
                      <a:pt x="234200" y="460781"/>
                    </a:moveTo>
                    <a:lnTo>
                      <a:pt x="227330" y="449592"/>
                    </a:lnTo>
                    <a:lnTo>
                      <a:pt x="233464" y="450545"/>
                    </a:lnTo>
                    <a:lnTo>
                      <a:pt x="230492" y="448195"/>
                    </a:lnTo>
                    <a:lnTo>
                      <a:pt x="228612" y="443445"/>
                    </a:lnTo>
                    <a:lnTo>
                      <a:pt x="224764" y="447751"/>
                    </a:lnTo>
                    <a:lnTo>
                      <a:pt x="220853" y="452107"/>
                    </a:lnTo>
                    <a:lnTo>
                      <a:pt x="225996" y="456526"/>
                    </a:lnTo>
                    <a:lnTo>
                      <a:pt x="234200" y="460781"/>
                    </a:lnTo>
                    <a:close/>
                  </a:path>
                  <a:path w="589279" h="476884">
                    <a:moveTo>
                      <a:pt x="240372" y="197967"/>
                    </a:moveTo>
                    <a:lnTo>
                      <a:pt x="239966" y="196405"/>
                    </a:lnTo>
                    <a:lnTo>
                      <a:pt x="239979" y="195059"/>
                    </a:lnTo>
                    <a:lnTo>
                      <a:pt x="238887" y="195808"/>
                    </a:lnTo>
                    <a:lnTo>
                      <a:pt x="237680" y="196430"/>
                    </a:lnTo>
                    <a:lnTo>
                      <a:pt x="235115" y="198869"/>
                    </a:lnTo>
                    <a:lnTo>
                      <a:pt x="233654" y="200583"/>
                    </a:lnTo>
                    <a:lnTo>
                      <a:pt x="232130" y="202209"/>
                    </a:lnTo>
                    <a:lnTo>
                      <a:pt x="230238" y="200418"/>
                    </a:lnTo>
                    <a:lnTo>
                      <a:pt x="229527" y="201396"/>
                    </a:lnTo>
                    <a:lnTo>
                      <a:pt x="228066" y="203022"/>
                    </a:lnTo>
                    <a:lnTo>
                      <a:pt x="229387" y="204736"/>
                    </a:lnTo>
                    <a:lnTo>
                      <a:pt x="230746" y="206273"/>
                    </a:lnTo>
                    <a:lnTo>
                      <a:pt x="232333" y="207098"/>
                    </a:lnTo>
                    <a:lnTo>
                      <a:pt x="233121" y="207505"/>
                    </a:lnTo>
                    <a:lnTo>
                      <a:pt x="235026" y="206819"/>
                    </a:lnTo>
                    <a:lnTo>
                      <a:pt x="237337" y="203885"/>
                    </a:lnTo>
                    <a:lnTo>
                      <a:pt x="238747" y="201523"/>
                    </a:lnTo>
                    <a:lnTo>
                      <a:pt x="240372" y="197967"/>
                    </a:lnTo>
                    <a:close/>
                  </a:path>
                  <a:path w="589279" h="476884">
                    <a:moveTo>
                      <a:pt x="243039" y="182321"/>
                    </a:moveTo>
                    <a:lnTo>
                      <a:pt x="241541" y="181508"/>
                    </a:lnTo>
                    <a:lnTo>
                      <a:pt x="240766" y="181559"/>
                    </a:lnTo>
                    <a:lnTo>
                      <a:pt x="238340" y="181660"/>
                    </a:lnTo>
                    <a:lnTo>
                      <a:pt x="235940" y="182067"/>
                    </a:lnTo>
                    <a:lnTo>
                      <a:pt x="231990" y="182537"/>
                    </a:lnTo>
                    <a:lnTo>
                      <a:pt x="234480" y="185953"/>
                    </a:lnTo>
                    <a:lnTo>
                      <a:pt x="236766" y="189230"/>
                    </a:lnTo>
                    <a:lnTo>
                      <a:pt x="239242" y="192341"/>
                    </a:lnTo>
                    <a:lnTo>
                      <a:pt x="239509" y="192684"/>
                    </a:lnTo>
                    <a:lnTo>
                      <a:pt x="241541" y="192227"/>
                    </a:lnTo>
                    <a:lnTo>
                      <a:pt x="241604" y="191871"/>
                    </a:lnTo>
                    <a:lnTo>
                      <a:pt x="242265" y="188823"/>
                    </a:lnTo>
                    <a:lnTo>
                      <a:pt x="242722" y="185712"/>
                    </a:lnTo>
                    <a:lnTo>
                      <a:pt x="243039" y="182321"/>
                    </a:lnTo>
                    <a:close/>
                  </a:path>
                  <a:path w="589279" h="476884">
                    <a:moveTo>
                      <a:pt x="245427" y="327456"/>
                    </a:moveTo>
                    <a:lnTo>
                      <a:pt x="244119" y="326263"/>
                    </a:lnTo>
                    <a:lnTo>
                      <a:pt x="242633" y="324713"/>
                    </a:lnTo>
                    <a:lnTo>
                      <a:pt x="239928" y="327228"/>
                    </a:lnTo>
                    <a:lnTo>
                      <a:pt x="237477" y="329819"/>
                    </a:lnTo>
                    <a:lnTo>
                      <a:pt x="235000" y="332371"/>
                    </a:lnTo>
                    <a:lnTo>
                      <a:pt x="240080" y="337185"/>
                    </a:lnTo>
                    <a:lnTo>
                      <a:pt x="245427" y="327456"/>
                    </a:lnTo>
                    <a:close/>
                  </a:path>
                  <a:path w="589279" h="476884">
                    <a:moveTo>
                      <a:pt x="254863" y="460489"/>
                    </a:moveTo>
                    <a:lnTo>
                      <a:pt x="253923" y="458622"/>
                    </a:lnTo>
                    <a:lnTo>
                      <a:pt x="251206" y="457454"/>
                    </a:lnTo>
                    <a:lnTo>
                      <a:pt x="240842" y="462724"/>
                    </a:lnTo>
                    <a:lnTo>
                      <a:pt x="240055" y="464896"/>
                    </a:lnTo>
                    <a:lnTo>
                      <a:pt x="239763" y="465670"/>
                    </a:lnTo>
                    <a:lnTo>
                      <a:pt x="240106" y="466699"/>
                    </a:lnTo>
                    <a:lnTo>
                      <a:pt x="240157" y="467614"/>
                    </a:lnTo>
                    <a:lnTo>
                      <a:pt x="241160" y="467525"/>
                    </a:lnTo>
                    <a:lnTo>
                      <a:pt x="242265" y="467677"/>
                    </a:lnTo>
                    <a:lnTo>
                      <a:pt x="245033" y="466534"/>
                    </a:lnTo>
                    <a:lnTo>
                      <a:pt x="246786" y="465467"/>
                    </a:lnTo>
                    <a:lnTo>
                      <a:pt x="248589" y="464527"/>
                    </a:lnTo>
                    <a:lnTo>
                      <a:pt x="250164" y="466674"/>
                    </a:lnTo>
                    <a:lnTo>
                      <a:pt x="251688" y="464769"/>
                    </a:lnTo>
                    <a:lnTo>
                      <a:pt x="253326" y="462953"/>
                    </a:lnTo>
                    <a:lnTo>
                      <a:pt x="254863" y="460489"/>
                    </a:lnTo>
                    <a:close/>
                  </a:path>
                  <a:path w="589279" h="476884">
                    <a:moveTo>
                      <a:pt x="260184" y="79540"/>
                    </a:moveTo>
                    <a:lnTo>
                      <a:pt x="256514" y="70497"/>
                    </a:lnTo>
                    <a:lnTo>
                      <a:pt x="253339" y="69583"/>
                    </a:lnTo>
                    <a:lnTo>
                      <a:pt x="248272" y="68884"/>
                    </a:lnTo>
                    <a:lnTo>
                      <a:pt x="246786" y="69850"/>
                    </a:lnTo>
                    <a:lnTo>
                      <a:pt x="245389" y="70294"/>
                    </a:lnTo>
                    <a:lnTo>
                      <a:pt x="246418" y="71170"/>
                    </a:lnTo>
                    <a:lnTo>
                      <a:pt x="247319" y="72351"/>
                    </a:lnTo>
                    <a:lnTo>
                      <a:pt x="251777" y="74371"/>
                    </a:lnTo>
                    <a:lnTo>
                      <a:pt x="255612" y="75158"/>
                    </a:lnTo>
                    <a:lnTo>
                      <a:pt x="255409" y="80251"/>
                    </a:lnTo>
                    <a:lnTo>
                      <a:pt x="258699" y="80010"/>
                    </a:lnTo>
                    <a:lnTo>
                      <a:pt x="260184" y="79540"/>
                    </a:lnTo>
                    <a:close/>
                  </a:path>
                  <a:path w="589279" h="476884">
                    <a:moveTo>
                      <a:pt x="265087" y="470535"/>
                    </a:moveTo>
                    <a:lnTo>
                      <a:pt x="260781" y="469226"/>
                    </a:lnTo>
                    <a:lnTo>
                      <a:pt x="260489" y="469150"/>
                    </a:lnTo>
                    <a:lnTo>
                      <a:pt x="260654" y="468642"/>
                    </a:lnTo>
                    <a:lnTo>
                      <a:pt x="260705" y="463346"/>
                    </a:lnTo>
                    <a:lnTo>
                      <a:pt x="259283" y="464337"/>
                    </a:lnTo>
                    <a:lnTo>
                      <a:pt x="256882" y="465124"/>
                    </a:lnTo>
                    <a:lnTo>
                      <a:pt x="256120" y="469303"/>
                    </a:lnTo>
                    <a:lnTo>
                      <a:pt x="256641" y="472452"/>
                    </a:lnTo>
                    <a:lnTo>
                      <a:pt x="256730" y="475513"/>
                    </a:lnTo>
                    <a:lnTo>
                      <a:pt x="258953" y="476326"/>
                    </a:lnTo>
                    <a:lnTo>
                      <a:pt x="265087" y="470535"/>
                    </a:lnTo>
                    <a:close/>
                  </a:path>
                  <a:path w="589279" h="476884">
                    <a:moveTo>
                      <a:pt x="277571" y="310146"/>
                    </a:moveTo>
                    <a:lnTo>
                      <a:pt x="274205" y="308127"/>
                    </a:lnTo>
                    <a:lnTo>
                      <a:pt x="271322" y="306108"/>
                    </a:lnTo>
                    <a:lnTo>
                      <a:pt x="267119" y="304101"/>
                    </a:lnTo>
                    <a:lnTo>
                      <a:pt x="265493" y="304888"/>
                    </a:lnTo>
                    <a:lnTo>
                      <a:pt x="264121" y="305066"/>
                    </a:lnTo>
                    <a:lnTo>
                      <a:pt x="264960" y="306324"/>
                    </a:lnTo>
                    <a:lnTo>
                      <a:pt x="265658" y="307721"/>
                    </a:lnTo>
                    <a:lnTo>
                      <a:pt x="266687" y="308787"/>
                    </a:lnTo>
                    <a:lnTo>
                      <a:pt x="268274" y="310451"/>
                    </a:lnTo>
                    <a:lnTo>
                      <a:pt x="269989" y="312051"/>
                    </a:lnTo>
                    <a:lnTo>
                      <a:pt x="272630" y="313893"/>
                    </a:lnTo>
                    <a:lnTo>
                      <a:pt x="274078" y="313994"/>
                    </a:lnTo>
                    <a:lnTo>
                      <a:pt x="275793" y="313182"/>
                    </a:lnTo>
                    <a:lnTo>
                      <a:pt x="276288" y="311899"/>
                    </a:lnTo>
                    <a:lnTo>
                      <a:pt x="277571" y="310146"/>
                    </a:lnTo>
                    <a:close/>
                  </a:path>
                  <a:path w="589279" h="476884">
                    <a:moveTo>
                      <a:pt x="298424" y="218440"/>
                    </a:moveTo>
                    <a:lnTo>
                      <a:pt x="297167" y="215709"/>
                    </a:lnTo>
                    <a:lnTo>
                      <a:pt x="295706" y="212852"/>
                    </a:lnTo>
                    <a:lnTo>
                      <a:pt x="297434" y="210439"/>
                    </a:lnTo>
                    <a:lnTo>
                      <a:pt x="295795" y="207949"/>
                    </a:lnTo>
                    <a:lnTo>
                      <a:pt x="293535" y="209740"/>
                    </a:lnTo>
                    <a:lnTo>
                      <a:pt x="291287" y="210908"/>
                    </a:lnTo>
                    <a:lnTo>
                      <a:pt x="289915" y="212813"/>
                    </a:lnTo>
                    <a:lnTo>
                      <a:pt x="289052" y="213969"/>
                    </a:lnTo>
                    <a:lnTo>
                      <a:pt x="288823" y="217195"/>
                    </a:lnTo>
                    <a:lnTo>
                      <a:pt x="289547" y="217779"/>
                    </a:lnTo>
                    <a:lnTo>
                      <a:pt x="291376" y="219265"/>
                    </a:lnTo>
                    <a:lnTo>
                      <a:pt x="294233" y="221005"/>
                    </a:lnTo>
                    <a:lnTo>
                      <a:pt x="296113" y="220472"/>
                    </a:lnTo>
                    <a:lnTo>
                      <a:pt x="298424" y="218440"/>
                    </a:lnTo>
                    <a:close/>
                  </a:path>
                  <a:path w="589279" h="476884">
                    <a:moveTo>
                      <a:pt x="299593" y="11658"/>
                    </a:moveTo>
                    <a:lnTo>
                      <a:pt x="298805" y="10185"/>
                    </a:lnTo>
                    <a:lnTo>
                      <a:pt x="298310" y="7912"/>
                    </a:lnTo>
                    <a:lnTo>
                      <a:pt x="294868" y="6489"/>
                    </a:lnTo>
                    <a:lnTo>
                      <a:pt x="292201" y="6515"/>
                    </a:lnTo>
                    <a:lnTo>
                      <a:pt x="289687" y="6146"/>
                    </a:lnTo>
                    <a:lnTo>
                      <a:pt x="288836" y="14655"/>
                    </a:lnTo>
                    <a:lnTo>
                      <a:pt x="292290" y="13563"/>
                    </a:lnTo>
                    <a:lnTo>
                      <a:pt x="294017" y="12966"/>
                    </a:lnTo>
                    <a:lnTo>
                      <a:pt x="297002" y="12141"/>
                    </a:lnTo>
                    <a:lnTo>
                      <a:pt x="298297" y="11925"/>
                    </a:lnTo>
                    <a:lnTo>
                      <a:pt x="299593" y="11658"/>
                    </a:lnTo>
                    <a:close/>
                  </a:path>
                  <a:path w="589279" h="476884">
                    <a:moveTo>
                      <a:pt x="302006" y="72720"/>
                    </a:moveTo>
                    <a:lnTo>
                      <a:pt x="300380" y="70967"/>
                    </a:lnTo>
                    <a:lnTo>
                      <a:pt x="299961" y="71107"/>
                    </a:lnTo>
                    <a:lnTo>
                      <a:pt x="296659" y="72212"/>
                    </a:lnTo>
                    <a:lnTo>
                      <a:pt x="293484" y="73634"/>
                    </a:lnTo>
                    <a:lnTo>
                      <a:pt x="290258" y="74942"/>
                    </a:lnTo>
                    <a:lnTo>
                      <a:pt x="298259" y="83032"/>
                    </a:lnTo>
                    <a:lnTo>
                      <a:pt x="299732" y="79146"/>
                    </a:lnTo>
                    <a:lnTo>
                      <a:pt x="300990" y="76212"/>
                    </a:lnTo>
                    <a:lnTo>
                      <a:pt x="302006" y="72720"/>
                    </a:lnTo>
                    <a:close/>
                  </a:path>
                  <a:path w="589279" h="476884">
                    <a:moveTo>
                      <a:pt x="334225" y="79248"/>
                    </a:moveTo>
                    <a:lnTo>
                      <a:pt x="333349" y="78447"/>
                    </a:lnTo>
                    <a:lnTo>
                      <a:pt x="332498" y="76974"/>
                    </a:lnTo>
                    <a:lnTo>
                      <a:pt x="328688" y="76898"/>
                    </a:lnTo>
                    <a:lnTo>
                      <a:pt x="326301" y="76796"/>
                    </a:lnTo>
                    <a:lnTo>
                      <a:pt x="326148" y="72021"/>
                    </a:lnTo>
                    <a:lnTo>
                      <a:pt x="324383" y="70700"/>
                    </a:lnTo>
                    <a:lnTo>
                      <a:pt x="322732" y="71221"/>
                    </a:lnTo>
                    <a:lnTo>
                      <a:pt x="321538" y="72402"/>
                    </a:lnTo>
                    <a:lnTo>
                      <a:pt x="320776" y="75145"/>
                    </a:lnTo>
                    <a:lnTo>
                      <a:pt x="321005" y="77025"/>
                    </a:lnTo>
                    <a:lnTo>
                      <a:pt x="320929" y="78816"/>
                    </a:lnTo>
                    <a:lnTo>
                      <a:pt x="321259" y="79209"/>
                    </a:lnTo>
                    <a:lnTo>
                      <a:pt x="324561" y="79883"/>
                    </a:lnTo>
                    <a:lnTo>
                      <a:pt x="327850" y="80746"/>
                    </a:lnTo>
                    <a:lnTo>
                      <a:pt x="332130" y="81216"/>
                    </a:lnTo>
                    <a:lnTo>
                      <a:pt x="333197" y="79908"/>
                    </a:lnTo>
                    <a:lnTo>
                      <a:pt x="334225" y="79248"/>
                    </a:lnTo>
                    <a:close/>
                  </a:path>
                  <a:path w="589279" h="476884">
                    <a:moveTo>
                      <a:pt x="344335" y="90068"/>
                    </a:moveTo>
                    <a:lnTo>
                      <a:pt x="342671" y="89471"/>
                    </a:lnTo>
                    <a:lnTo>
                      <a:pt x="341020" y="88582"/>
                    </a:lnTo>
                    <a:lnTo>
                      <a:pt x="338632" y="88379"/>
                    </a:lnTo>
                    <a:lnTo>
                      <a:pt x="337832" y="89992"/>
                    </a:lnTo>
                    <a:lnTo>
                      <a:pt x="337439" y="90436"/>
                    </a:lnTo>
                    <a:lnTo>
                      <a:pt x="332803" y="88188"/>
                    </a:lnTo>
                    <a:lnTo>
                      <a:pt x="332460" y="89230"/>
                    </a:lnTo>
                    <a:lnTo>
                      <a:pt x="331533" y="90538"/>
                    </a:lnTo>
                    <a:lnTo>
                      <a:pt x="332574" y="92925"/>
                    </a:lnTo>
                    <a:lnTo>
                      <a:pt x="333806" y="95440"/>
                    </a:lnTo>
                    <a:lnTo>
                      <a:pt x="337464" y="95719"/>
                    </a:lnTo>
                    <a:lnTo>
                      <a:pt x="340144" y="94869"/>
                    </a:lnTo>
                    <a:lnTo>
                      <a:pt x="343446" y="93408"/>
                    </a:lnTo>
                    <a:lnTo>
                      <a:pt x="343750" y="91363"/>
                    </a:lnTo>
                    <a:lnTo>
                      <a:pt x="344335" y="90068"/>
                    </a:lnTo>
                    <a:close/>
                  </a:path>
                  <a:path w="589279" h="476884">
                    <a:moveTo>
                      <a:pt x="353860" y="59029"/>
                    </a:moveTo>
                    <a:lnTo>
                      <a:pt x="353009" y="56057"/>
                    </a:lnTo>
                    <a:lnTo>
                      <a:pt x="352399" y="53263"/>
                    </a:lnTo>
                    <a:lnTo>
                      <a:pt x="350342" y="50317"/>
                    </a:lnTo>
                    <a:lnTo>
                      <a:pt x="346532" y="50457"/>
                    </a:lnTo>
                    <a:lnTo>
                      <a:pt x="344944" y="53809"/>
                    </a:lnTo>
                    <a:lnTo>
                      <a:pt x="344551" y="56908"/>
                    </a:lnTo>
                    <a:lnTo>
                      <a:pt x="343827" y="59817"/>
                    </a:lnTo>
                    <a:lnTo>
                      <a:pt x="345427" y="59423"/>
                    </a:lnTo>
                    <a:lnTo>
                      <a:pt x="349377" y="58407"/>
                    </a:lnTo>
                    <a:lnTo>
                      <a:pt x="350024" y="58826"/>
                    </a:lnTo>
                    <a:lnTo>
                      <a:pt x="351193" y="59677"/>
                    </a:lnTo>
                    <a:lnTo>
                      <a:pt x="352450" y="60248"/>
                    </a:lnTo>
                    <a:lnTo>
                      <a:pt x="352653" y="60337"/>
                    </a:lnTo>
                    <a:lnTo>
                      <a:pt x="353860" y="59029"/>
                    </a:lnTo>
                    <a:close/>
                  </a:path>
                  <a:path w="589279" h="476884">
                    <a:moveTo>
                      <a:pt x="361213" y="183730"/>
                    </a:moveTo>
                    <a:lnTo>
                      <a:pt x="357771" y="182194"/>
                    </a:lnTo>
                    <a:lnTo>
                      <a:pt x="353504" y="181559"/>
                    </a:lnTo>
                    <a:lnTo>
                      <a:pt x="352082" y="181356"/>
                    </a:lnTo>
                    <a:lnTo>
                      <a:pt x="350621" y="181483"/>
                    </a:lnTo>
                    <a:lnTo>
                      <a:pt x="349186" y="181457"/>
                    </a:lnTo>
                    <a:lnTo>
                      <a:pt x="349872" y="182968"/>
                    </a:lnTo>
                    <a:lnTo>
                      <a:pt x="350266" y="184823"/>
                    </a:lnTo>
                    <a:lnTo>
                      <a:pt x="353212" y="187858"/>
                    </a:lnTo>
                    <a:lnTo>
                      <a:pt x="355511" y="189331"/>
                    </a:lnTo>
                    <a:lnTo>
                      <a:pt x="358063" y="191312"/>
                    </a:lnTo>
                    <a:lnTo>
                      <a:pt x="358343" y="190969"/>
                    </a:lnTo>
                    <a:lnTo>
                      <a:pt x="359435" y="190296"/>
                    </a:lnTo>
                    <a:lnTo>
                      <a:pt x="361213" y="183730"/>
                    </a:lnTo>
                    <a:close/>
                  </a:path>
                  <a:path w="589279" h="476884">
                    <a:moveTo>
                      <a:pt x="364540" y="387553"/>
                    </a:moveTo>
                    <a:lnTo>
                      <a:pt x="364236" y="381050"/>
                    </a:lnTo>
                    <a:lnTo>
                      <a:pt x="360159" y="381165"/>
                    </a:lnTo>
                    <a:lnTo>
                      <a:pt x="356285" y="380492"/>
                    </a:lnTo>
                    <a:lnTo>
                      <a:pt x="355269" y="381495"/>
                    </a:lnTo>
                    <a:lnTo>
                      <a:pt x="354685" y="382651"/>
                    </a:lnTo>
                    <a:lnTo>
                      <a:pt x="355206" y="384022"/>
                    </a:lnTo>
                    <a:lnTo>
                      <a:pt x="360743" y="386130"/>
                    </a:lnTo>
                    <a:lnTo>
                      <a:pt x="359257" y="388747"/>
                    </a:lnTo>
                    <a:lnTo>
                      <a:pt x="356108" y="392315"/>
                    </a:lnTo>
                    <a:lnTo>
                      <a:pt x="355993" y="394208"/>
                    </a:lnTo>
                    <a:lnTo>
                      <a:pt x="357136" y="394855"/>
                    </a:lnTo>
                    <a:lnTo>
                      <a:pt x="358800" y="395300"/>
                    </a:lnTo>
                    <a:lnTo>
                      <a:pt x="361149" y="392569"/>
                    </a:lnTo>
                    <a:lnTo>
                      <a:pt x="362788" y="390004"/>
                    </a:lnTo>
                    <a:lnTo>
                      <a:pt x="364540" y="387553"/>
                    </a:lnTo>
                    <a:close/>
                  </a:path>
                  <a:path w="589279" h="476884">
                    <a:moveTo>
                      <a:pt x="365036" y="320713"/>
                    </a:moveTo>
                    <a:lnTo>
                      <a:pt x="363753" y="320840"/>
                    </a:lnTo>
                    <a:lnTo>
                      <a:pt x="362458" y="320929"/>
                    </a:lnTo>
                    <a:lnTo>
                      <a:pt x="354863" y="321945"/>
                    </a:lnTo>
                    <a:lnTo>
                      <a:pt x="350888" y="322580"/>
                    </a:lnTo>
                    <a:lnTo>
                      <a:pt x="349707" y="322732"/>
                    </a:lnTo>
                    <a:lnTo>
                      <a:pt x="349034" y="323900"/>
                    </a:lnTo>
                    <a:lnTo>
                      <a:pt x="349389" y="325691"/>
                    </a:lnTo>
                    <a:lnTo>
                      <a:pt x="352437" y="326682"/>
                    </a:lnTo>
                    <a:lnTo>
                      <a:pt x="355180" y="327240"/>
                    </a:lnTo>
                    <a:lnTo>
                      <a:pt x="357898" y="327914"/>
                    </a:lnTo>
                    <a:lnTo>
                      <a:pt x="359498" y="326771"/>
                    </a:lnTo>
                    <a:lnTo>
                      <a:pt x="361238" y="325843"/>
                    </a:lnTo>
                    <a:lnTo>
                      <a:pt x="363639" y="323507"/>
                    </a:lnTo>
                    <a:lnTo>
                      <a:pt x="364236" y="321983"/>
                    </a:lnTo>
                    <a:lnTo>
                      <a:pt x="365036" y="320713"/>
                    </a:lnTo>
                    <a:close/>
                  </a:path>
                  <a:path w="589279" h="476884">
                    <a:moveTo>
                      <a:pt x="391820" y="59359"/>
                    </a:moveTo>
                    <a:lnTo>
                      <a:pt x="388061" y="57861"/>
                    </a:lnTo>
                    <a:lnTo>
                      <a:pt x="388061" y="51562"/>
                    </a:lnTo>
                    <a:lnTo>
                      <a:pt x="385914" y="52209"/>
                    </a:lnTo>
                    <a:lnTo>
                      <a:pt x="383387" y="52336"/>
                    </a:lnTo>
                    <a:lnTo>
                      <a:pt x="381812" y="53695"/>
                    </a:lnTo>
                    <a:lnTo>
                      <a:pt x="380961" y="54406"/>
                    </a:lnTo>
                    <a:lnTo>
                      <a:pt x="381101" y="57721"/>
                    </a:lnTo>
                    <a:lnTo>
                      <a:pt x="383006" y="60680"/>
                    </a:lnTo>
                    <a:lnTo>
                      <a:pt x="385216" y="62293"/>
                    </a:lnTo>
                    <a:lnTo>
                      <a:pt x="387007" y="62395"/>
                    </a:lnTo>
                    <a:lnTo>
                      <a:pt x="388556" y="62484"/>
                    </a:lnTo>
                    <a:lnTo>
                      <a:pt x="390220" y="60452"/>
                    </a:lnTo>
                    <a:lnTo>
                      <a:pt x="391820" y="59359"/>
                    </a:lnTo>
                    <a:close/>
                  </a:path>
                  <a:path w="589279" h="476884">
                    <a:moveTo>
                      <a:pt x="403085" y="0"/>
                    </a:moveTo>
                    <a:lnTo>
                      <a:pt x="401980" y="0"/>
                    </a:lnTo>
                    <a:lnTo>
                      <a:pt x="400850" y="12"/>
                    </a:lnTo>
                    <a:lnTo>
                      <a:pt x="399732" y="12"/>
                    </a:lnTo>
                    <a:lnTo>
                      <a:pt x="399846" y="1511"/>
                    </a:lnTo>
                    <a:lnTo>
                      <a:pt x="399910" y="3035"/>
                    </a:lnTo>
                    <a:lnTo>
                      <a:pt x="400050" y="4521"/>
                    </a:lnTo>
                    <a:lnTo>
                      <a:pt x="402069" y="1498"/>
                    </a:lnTo>
                    <a:lnTo>
                      <a:pt x="403085" y="0"/>
                    </a:lnTo>
                    <a:close/>
                  </a:path>
                  <a:path w="589279" h="476884">
                    <a:moveTo>
                      <a:pt x="403669" y="122999"/>
                    </a:moveTo>
                    <a:lnTo>
                      <a:pt x="403593" y="121005"/>
                    </a:lnTo>
                    <a:lnTo>
                      <a:pt x="403161" y="119392"/>
                    </a:lnTo>
                    <a:lnTo>
                      <a:pt x="401421" y="117919"/>
                    </a:lnTo>
                    <a:lnTo>
                      <a:pt x="399859" y="118033"/>
                    </a:lnTo>
                    <a:lnTo>
                      <a:pt x="399707" y="118008"/>
                    </a:lnTo>
                    <a:lnTo>
                      <a:pt x="396532" y="112039"/>
                    </a:lnTo>
                    <a:lnTo>
                      <a:pt x="395224" y="113715"/>
                    </a:lnTo>
                    <a:lnTo>
                      <a:pt x="393255" y="115201"/>
                    </a:lnTo>
                    <a:lnTo>
                      <a:pt x="392760" y="117106"/>
                    </a:lnTo>
                    <a:lnTo>
                      <a:pt x="392023" y="119989"/>
                    </a:lnTo>
                    <a:lnTo>
                      <a:pt x="399465" y="125717"/>
                    </a:lnTo>
                    <a:lnTo>
                      <a:pt x="402793" y="124155"/>
                    </a:lnTo>
                    <a:lnTo>
                      <a:pt x="403669" y="122999"/>
                    </a:lnTo>
                    <a:close/>
                  </a:path>
                  <a:path w="589279" h="476884">
                    <a:moveTo>
                      <a:pt x="405561" y="40284"/>
                    </a:moveTo>
                    <a:lnTo>
                      <a:pt x="402247" y="35966"/>
                    </a:lnTo>
                    <a:lnTo>
                      <a:pt x="393319" y="35725"/>
                    </a:lnTo>
                    <a:lnTo>
                      <a:pt x="393827" y="39484"/>
                    </a:lnTo>
                    <a:lnTo>
                      <a:pt x="393611" y="42621"/>
                    </a:lnTo>
                    <a:lnTo>
                      <a:pt x="405091" y="45123"/>
                    </a:lnTo>
                    <a:lnTo>
                      <a:pt x="405561" y="40284"/>
                    </a:lnTo>
                    <a:close/>
                  </a:path>
                  <a:path w="589279" h="476884">
                    <a:moveTo>
                      <a:pt x="415709" y="212090"/>
                    </a:moveTo>
                    <a:lnTo>
                      <a:pt x="414172" y="208089"/>
                    </a:lnTo>
                    <a:lnTo>
                      <a:pt x="413105" y="204901"/>
                    </a:lnTo>
                    <a:lnTo>
                      <a:pt x="411238" y="200964"/>
                    </a:lnTo>
                    <a:lnTo>
                      <a:pt x="409841" y="200507"/>
                    </a:lnTo>
                    <a:lnTo>
                      <a:pt x="408863" y="199821"/>
                    </a:lnTo>
                    <a:lnTo>
                      <a:pt x="408533" y="201066"/>
                    </a:lnTo>
                    <a:lnTo>
                      <a:pt x="407771" y="202361"/>
                    </a:lnTo>
                    <a:lnTo>
                      <a:pt x="407936" y="203517"/>
                    </a:lnTo>
                    <a:lnTo>
                      <a:pt x="408317" y="206235"/>
                    </a:lnTo>
                    <a:lnTo>
                      <a:pt x="409181" y="208876"/>
                    </a:lnTo>
                    <a:lnTo>
                      <a:pt x="410159" y="213347"/>
                    </a:lnTo>
                    <a:lnTo>
                      <a:pt x="410375" y="215150"/>
                    </a:lnTo>
                    <a:lnTo>
                      <a:pt x="410654" y="216954"/>
                    </a:lnTo>
                    <a:lnTo>
                      <a:pt x="415709" y="212090"/>
                    </a:lnTo>
                    <a:close/>
                  </a:path>
                  <a:path w="589279" h="476884">
                    <a:moveTo>
                      <a:pt x="423989" y="11696"/>
                    </a:moveTo>
                    <a:lnTo>
                      <a:pt x="422706" y="11391"/>
                    </a:lnTo>
                    <a:lnTo>
                      <a:pt x="421233" y="10490"/>
                    </a:lnTo>
                    <a:lnTo>
                      <a:pt x="417283" y="11950"/>
                    </a:lnTo>
                    <a:lnTo>
                      <a:pt x="414134" y="13055"/>
                    </a:lnTo>
                    <a:lnTo>
                      <a:pt x="410679" y="16319"/>
                    </a:lnTo>
                    <a:lnTo>
                      <a:pt x="410921" y="19481"/>
                    </a:lnTo>
                    <a:lnTo>
                      <a:pt x="410959" y="22479"/>
                    </a:lnTo>
                    <a:lnTo>
                      <a:pt x="412407" y="23202"/>
                    </a:lnTo>
                    <a:lnTo>
                      <a:pt x="413181" y="23926"/>
                    </a:lnTo>
                    <a:lnTo>
                      <a:pt x="415544" y="17780"/>
                    </a:lnTo>
                    <a:lnTo>
                      <a:pt x="417156" y="16954"/>
                    </a:lnTo>
                    <a:lnTo>
                      <a:pt x="419303" y="16090"/>
                    </a:lnTo>
                    <a:lnTo>
                      <a:pt x="422325" y="14097"/>
                    </a:lnTo>
                    <a:lnTo>
                      <a:pt x="423087" y="12763"/>
                    </a:lnTo>
                    <a:lnTo>
                      <a:pt x="423989" y="11696"/>
                    </a:lnTo>
                    <a:close/>
                  </a:path>
                  <a:path w="589279" h="476884">
                    <a:moveTo>
                      <a:pt x="425094" y="178803"/>
                    </a:moveTo>
                    <a:lnTo>
                      <a:pt x="423316" y="177660"/>
                    </a:lnTo>
                    <a:lnTo>
                      <a:pt x="419785" y="180136"/>
                    </a:lnTo>
                    <a:lnTo>
                      <a:pt x="416674" y="182638"/>
                    </a:lnTo>
                    <a:lnTo>
                      <a:pt x="413524" y="185064"/>
                    </a:lnTo>
                    <a:lnTo>
                      <a:pt x="414413" y="186563"/>
                    </a:lnTo>
                    <a:lnTo>
                      <a:pt x="414934" y="188290"/>
                    </a:lnTo>
                    <a:lnTo>
                      <a:pt x="415340" y="190068"/>
                    </a:lnTo>
                    <a:lnTo>
                      <a:pt x="416267" y="192201"/>
                    </a:lnTo>
                    <a:lnTo>
                      <a:pt x="417372" y="192633"/>
                    </a:lnTo>
                    <a:lnTo>
                      <a:pt x="418541" y="192379"/>
                    </a:lnTo>
                    <a:lnTo>
                      <a:pt x="419519" y="191274"/>
                    </a:lnTo>
                    <a:lnTo>
                      <a:pt x="417537" y="186093"/>
                    </a:lnTo>
                    <a:lnTo>
                      <a:pt x="421284" y="185064"/>
                    </a:lnTo>
                    <a:lnTo>
                      <a:pt x="424815" y="182460"/>
                    </a:lnTo>
                    <a:lnTo>
                      <a:pt x="425056" y="180594"/>
                    </a:lnTo>
                    <a:lnTo>
                      <a:pt x="425094" y="178803"/>
                    </a:lnTo>
                    <a:close/>
                  </a:path>
                  <a:path w="589279" h="476884">
                    <a:moveTo>
                      <a:pt x="441337" y="191719"/>
                    </a:moveTo>
                    <a:lnTo>
                      <a:pt x="438213" y="189560"/>
                    </a:lnTo>
                    <a:lnTo>
                      <a:pt x="436626" y="187540"/>
                    </a:lnTo>
                    <a:lnTo>
                      <a:pt x="431419" y="187782"/>
                    </a:lnTo>
                    <a:lnTo>
                      <a:pt x="423087" y="190004"/>
                    </a:lnTo>
                    <a:lnTo>
                      <a:pt x="422402" y="191389"/>
                    </a:lnTo>
                    <a:lnTo>
                      <a:pt x="421589" y="192265"/>
                    </a:lnTo>
                    <a:lnTo>
                      <a:pt x="422656" y="192773"/>
                    </a:lnTo>
                    <a:lnTo>
                      <a:pt x="423697" y="193675"/>
                    </a:lnTo>
                    <a:lnTo>
                      <a:pt x="428510" y="193903"/>
                    </a:lnTo>
                    <a:lnTo>
                      <a:pt x="432269" y="193903"/>
                    </a:lnTo>
                    <a:lnTo>
                      <a:pt x="437172" y="193700"/>
                    </a:lnTo>
                    <a:lnTo>
                      <a:pt x="438327" y="192900"/>
                    </a:lnTo>
                    <a:lnTo>
                      <a:pt x="441337" y="191719"/>
                    </a:lnTo>
                    <a:close/>
                  </a:path>
                  <a:path w="589279" h="476884">
                    <a:moveTo>
                      <a:pt x="446684" y="84416"/>
                    </a:moveTo>
                    <a:lnTo>
                      <a:pt x="446544" y="81114"/>
                    </a:lnTo>
                    <a:lnTo>
                      <a:pt x="446608" y="77851"/>
                    </a:lnTo>
                    <a:lnTo>
                      <a:pt x="441045" y="75133"/>
                    </a:lnTo>
                    <a:lnTo>
                      <a:pt x="441045" y="80010"/>
                    </a:lnTo>
                    <a:lnTo>
                      <a:pt x="440817" y="83566"/>
                    </a:lnTo>
                    <a:lnTo>
                      <a:pt x="441274" y="88353"/>
                    </a:lnTo>
                    <a:lnTo>
                      <a:pt x="442747" y="89509"/>
                    </a:lnTo>
                    <a:lnTo>
                      <a:pt x="443611" y="90728"/>
                    </a:lnTo>
                    <a:lnTo>
                      <a:pt x="444538" y="89700"/>
                    </a:lnTo>
                    <a:lnTo>
                      <a:pt x="446100" y="88773"/>
                    </a:lnTo>
                    <a:lnTo>
                      <a:pt x="446684" y="84416"/>
                    </a:lnTo>
                    <a:close/>
                  </a:path>
                  <a:path w="589279" h="476884">
                    <a:moveTo>
                      <a:pt x="462292" y="280009"/>
                    </a:moveTo>
                    <a:lnTo>
                      <a:pt x="451548" y="281482"/>
                    </a:lnTo>
                    <a:lnTo>
                      <a:pt x="452894" y="276123"/>
                    </a:lnTo>
                    <a:lnTo>
                      <a:pt x="451472" y="275285"/>
                    </a:lnTo>
                    <a:lnTo>
                      <a:pt x="450303" y="274891"/>
                    </a:lnTo>
                    <a:lnTo>
                      <a:pt x="449630" y="275488"/>
                    </a:lnTo>
                    <a:lnTo>
                      <a:pt x="444754" y="281241"/>
                    </a:lnTo>
                    <a:lnTo>
                      <a:pt x="452056" y="282676"/>
                    </a:lnTo>
                    <a:lnTo>
                      <a:pt x="452526" y="286448"/>
                    </a:lnTo>
                    <a:lnTo>
                      <a:pt x="452653" y="287451"/>
                    </a:lnTo>
                    <a:lnTo>
                      <a:pt x="454050" y="288290"/>
                    </a:lnTo>
                    <a:lnTo>
                      <a:pt x="455066" y="289420"/>
                    </a:lnTo>
                    <a:lnTo>
                      <a:pt x="456298" y="288213"/>
                    </a:lnTo>
                    <a:lnTo>
                      <a:pt x="457225" y="287540"/>
                    </a:lnTo>
                    <a:lnTo>
                      <a:pt x="462292" y="280009"/>
                    </a:lnTo>
                    <a:close/>
                  </a:path>
                  <a:path w="589279" h="476884">
                    <a:moveTo>
                      <a:pt x="469849" y="299847"/>
                    </a:moveTo>
                    <a:lnTo>
                      <a:pt x="468718" y="299351"/>
                    </a:lnTo>
                    <a:lnTo>
                      <a:pt x="467969" y="298818"/>
                    </a:lnTo>
                    <a:lnTo>
                      <a:pt x="465937" y="300507"/>
                    </a:lnTo>
                    <a:lnTo>
                      <a:pt x="464223" y="302552"/>
                    </a:lnTo>
                    <a:lnTo>
                      <a:pt x="457276" y="305879"/>
                    </a:lnTo>
                    <a:lnTo>
                      <a:pt x="459244" y="309321"/>
                    </a:lnTo>
                    <a:lnTo>
                      <a:pt x="460641" y="313270"/>
                    </a:lnTo>
                    <a:lnTo>
                      <a:pt x="461949" y="313994"/>
                    </a:lnTo>
                    <a:lnTo>
                      <a:pt x="463346" y="313778"/>
                    </a:lnTo>
                    <a:lnTo>
                      <a:pt x="464527" y="312432"/>
                    </a:lnTo>
                    <a:lnTo>
                      <a:pt x="463194" y="307606"/>
                    </a:lnTo>
                    <a:lnTo>
                      <a:pt x="466344" y="306082"/>
                    </a:lnTo>
                    <a:lnTo>
                      <a:pt x="468706" y="303847"/>
                    </a:lnTo>
                    <a:lnTo>
                      <a:pt x="469493" y="303098"/>
                    </a:lnTo>
                    <a:lnTo>
                      <a:pt x="469849" y="299847"/>
                    </a:lnTo>
                    <a:close/>
                  </a:path>
                  <a:path w="589279" h="476884">
                    <a:moveTo>
                      <a:pt x="471208" y="30734"/>
                    </a:moveTo>
                    <a:lnTo>
                      <a:pt x="465988" y="27762"/>
                    </a:lnTo>
                    <a:lnTo>
                      <a:pt x="467829" y="21996"/>
                    </a:lnTo>
                    <a:lnTo>
                      <a:pt x="465340" y="16840"/>
                    </a:lnTo>
                    <a:lnTo>
                      <a:pt x="464604" y="15862"/>
                    </a:lnTo>
                    <a:lnTo>
                      <a:pt x="463880" y="14668"/>
                    </a:lnTo>
                    <a:lnTo>
                      <a:pt x="462940" y="15494"/>
                    </a:lnTo>
                    <a:lnTo>
                      <a:pt x="462381" y="15786"/>
                    </a:lnTo>
                    <a:lnTo>
                      <a:pt x="460146" y="19469"/>
                    </a:lnTo>
                    <a:lnTo>
                      <a:pt x="464439" y="32537"/>
                    </a:lnTo>
                    <a:lnTo>
                      <a:pt x="467842" y="33439"/>
                    </a:lnTo>
                    <a:lnTo>
                      <a:pt x="468757" y="33680"/>
                    </a:lnTo>
                    <a:lnTo>
                      <a:pt x="469976" y="33185"/>
                    </a:lnTo>
                    <a:lnTo>
                      <a:pt x="471182" y="32473"/>
                    </a:lnTo>
                    <a:lnTo>
                      <a:pt x="471208" y="30734"/>
                    </a:lnTo>
                    <a:close/>
                  </a:path>
                  <a:path w="589279" h="476884">
                    <a:moveTo>
                      <a:pt x="475907" y="166966"/>
                    </a:moveTo>
                    <a:lnTo>
                      <a:pt x="470979" y="162687"/>
                    </a:lnTo>
                    <a:lnTo>
                      <a:pt x="472046" y="160515"/>
                    </a:lnTo>
                    <a:lnTo>
                      <a:pt x="474802" y="156845"/>
                    </a:lnTo>
                    <a:lnTo>
                      <a:pt x="468553" y="156667"/>
                    </a:lnTo>
                    <a:lnTo>
                      <a:pt x="468414" y="156794"/>
                    </a:lnTo>
                    <a:lnTo>
                      <a:pt x="468020" y="160032"/>
                    </a:lnTo>
                    <a:lnTo>
                      <a:pt x="467080" y="163322"/>
                    </a:lnTo>
                    <a:lnTo>
                      <a:pt x="467664" y="168033"/>
                    </a:lnTo>
                    <a:lnTo>
                      <a:pt x="470065" y="170129"/>
                    </a:lnTo>
                    <a:lnTo>
                      <a:pt x="472897" y="170688"/>
                    </a:lnTo>
                    <a:lnTo>
                      <a:pt x="474497" y="168224"/>
                    </a:lnTo>
                    <a:lnTo>
                      <a:pt x="475907" y="166966"/>
                    </a:lnTo>
                    <a:close/>
                  </a:path>
                  <a:path w="589279" h="476884">
                    <a:moveTo>
                      <a:pt x="488061" y="125158"/>
                    </a:moveTo>
                    <a:lnTo>
                      <a:pt x="487413" y="122669"/>
                    </a:lnTo>
                    <a:lnTo>
                      <a:pt x="487172" y="119926"/>
                    </a:lnTo>
                    <a:lnTo>
                      <a:pt x="484987" y="116052"/>
                    </a:lnTo>
                    <a:lnTo>
                      <a:pt x="482828" y="115074"/>
                    </a:lnTo>
                    <a:lnTo>
                      <a:pt x="481190" y="113766"/>
                    </a:lnTo>
                    <a:lnTo>
                      <a:pt x="481469" y="115697"/>
                    </a:lnTo>
                    <a:lnTo>
                      <a:pt x="481698" y="117640"/>
                    </a:lnTo>
                    <a:lnTo>
                      <a:pt x="482142" y="120332"/>
                    </a:lnTo>
                    <a:lnTo>
                      <a:pt x="482473" y="121056"/>
                    </a:lnTo>
                    <a:lnTo>
                      <a:pt x="481177" y="122974"/>
                    </a:lnTo>
                    <a:lnTo>
                      <a:pt x="480212" y="124383"/>
                    </a:lnTo>
                    <a:lnTo>
                      <a:pt x="479221" y="125780"/>
                    </a:lnTo>
                    <a:lnTo>
                      <a:pt x="480898" y="126034"/>
                    </a:lnTo>
                    <a:lnTo>
                      <a:pt x="482600" y="126530"/>
                    </a:lnTo>
                    <a:lnTo>
                      <a:pt x="485546" y="126415"/>
                    </a:lnTo>
                    <a:lnTo>
                      <a:pt x="486778" y="125641"/>
                    </a:lnTo>
                    <a:lnTo>
                      <a:pt x="488035" y="125196"/>
                    </a:lnTo>
                    <a:close/>
                  </a:path>
                  <a:path w="589279" h="476884">
                    <a:moveTo>
                      <a:pt x="501142" y="183883"/>
                    </a:moveTo>
                    <a:lnTo>
                      <a:pt x="500392" y="182930"/>
                    </a:lnTo>
                    <a:lnTo>
                      <a:pt x="499795" y="181711"/>
                    </a:lnTo>
                    <a:lnTo>
                      <a:pt x="496468" y="179527"/>
                    </a:lnTo>
                    <a:lnTo>
                      <a:pt x="493928" y="178257"/>
                    </a:lnTo>
                    <a:lnTo>
                      <a:pt x="489686" y="175895"/>
                    </a:lnTo>
                    <a:lnTo>
                      <a:pt x="486689" y="184315"/>
                    </a:lnTo>
                    <a:lnTo>
                      <a:pt x="493699" y="183680"/>
                    </a:lnTo>
                    <a:lnTo>
                      <a:pt x="494017" y="183781"/>
                    </a:lnTo>
                    <a:lnTo>
                      <a:pt x="495909" y="184581"/>
                    </a:lnTo>
                    <a:lnTo>
                      <a:pt x="498881" y="185013"/>
                    </a:lnTo>
                    <a:lnTo>
                      <a:pt x="500049" y="184251"/>
                    </a:lnTo>
                    <a:lnTo>
                      <a:pt x="501142" y="183883"/>
                    </a:lnTo>
                    <a:close/>
                  </a:path>
                  <a:path w="589279" h="476884">
                    <a:moveTo>
                      <a:pt x="509270" y="336511"/>
                    </a:moveTo>
                    <a:lnTo>
                      <a:pt x="507796" y="333032"/>
                    </a:lnTo>
                    <a:lnTo>
                      <a:pt x="506399" y="330619"/>
                    </a:lnTo>
                    <a:lnTo>
                      <a:pt x="503974" y="327329"/>
                    </a:lnTo>
                    <a:lnTo>
                      <a:pt x="502412" y="326821"/>
                    </a:lnTo>
                    <a:lnTo>
                      <a:pt x="501205" y="326047"/>
                    </a:lnTo>
                    <a:lnTo>
                      <a:pt x="499783" y="328625"/>
                    </a:lnTo>
                    <a:lnTo>
                      <a:pt x="498538" y="330936"/>
                    </a:lnTo>
                    <a:lnTo>
                      <a:pt x="500900" y="333552"/>
                    </a:lnTo>
                    <a:lnTo>
                      <a:pt x="503008" y="336080"/>
                    </a:lnTo>
                    <a:lnTo>
                      <a:pt x="506006" y="339013"/>
                    </a:lnTo>
                    <a:lnTo>
                      <a:pt x="507301" y="338975"/>
                    </a:lnTo>
                    <a:lnTo>
                      <a:pt x="508304" y="339255"/>
                    </a:lnTo>
                    <a:lnTo>
                      <a:pt x="508533" y="338010"/>
                    </a:lnTo>
                    <a:lnTo>
                      <a:pt x="509270" y="336511"/>
                    </a:lnTo>
                    <a:close/>
                  </a:path>
                  <a:path w="589279" h="476884">
                    <a:moveTo>
                      <a:pt x="533539" y="86017"/>
                    </a:moveTo>
                    <a:lnTo>
                      <a:pt x="532587" y="84480"/>
                    </a:lnTo>
                    <a:lnTo>
                      <a:pt x="532244" y="84518"/>
                    </a:lnTo>
                    <a:lnTo>
                      <a:pt x="530212" y="84747"/>
                    </a:lnTo>
                    <a:lnTo>
                      <a:pt x="528015" y="84912"/>
                    </a:lnTo>
                    <a:lnTo>
                      <a:pt x="525526" y="86309"/>
                    </a:lnTo>
                    <a:lnTo>
                      <a:pt x="525424" y="88671"/>
                    </a:lnTo>
                    <a:lnTo>
                      <a:pt x="525741" y="92087"/>
                    </a:lnTo>
                    <a:lnTo>
                      <a:pt x="526148" y="94170"/>
                    </a:lnTo>
                    <a:lnTo>
                      <a:pt x="527583" y="97167"/>
                    </a:lnTo>
                    <a:lnTo>
                      <a:pt x="529094" y="97942"/>
                    </a:lnTo>
                    <a:lnTo>
                      <a:pt x="530212" y="98920"/>
                    </a:lnTo>
                    <a:lnTo>
                      <a:pt x="530885" y="97205"/>
                    </a:lnTo>
                    <a:lnTo>
                      <a:pt x="532015" y="95516"/>
                    </a:lnTo>
                    <a:lnTo>
                      <a:pt x="532168" y="92684"/>
                    </a:lnTo>
                    <a:lnTo>
                      <a:pt x="530694" y="91503"/>
                    </a:lnTo>
                    <a:lnTo>
                      <a:pt x="529869" y="90297"/>
                    </a:lnTo>
                    <a:lnTo>
                      <a:pt x="531291" y="88709"/>
                    </a:lnTo>
                    <a:lnTo>
                      <a:pt x="532460" y="87541"/>
                    </a:lnTo>
                    <a:lnTo>
                      <a:pt x="533539" y="86017"/>
                    </a:lnTo>
                    <a:close/>
                  </a:path>
                  <a:path w="589279" h="476884">
                    <a:moveTo>
                      <a:pt x="543839" y="46012"/>
                    </a:moveTo>
                    <a:lnTo>
                      <a:pt x="542378" y="44856"/>
                    </a:lnTo>
                    <a:lnTo>
                      <a:pt x="541045" y="43370"/>
                    </a:lnTo>
                    <a:lnTo>
                      <a:pt x="538327" y="42214"/>
                    </a:lnTo>
                    <a:lnTo>
                      <a:pt x="536625" y="42545"/>
                    </a:lnTo>
                    <a:lnTo>
                      <a:pt x="534162" y="43891"/>
                    </a:lnTo>
                    <a:lnTo>
                      <a:pt x="533044" y="45250"/>
                    </a:lnTo>
                    <a:lnTo>
                      <a:pt x="531177" y="47320"/>
                    </a:lnTo>
                    <a:lnTo>
                      <a:pt x="530618" y="48387"/>
                    </a:lnTo>
                    <a:lnTo>
                      <a:pt x="529945" y="49364"/>
                    </a:lnTo>
                    <a:lnTo>
                      <a:pt x="531088" y="49733"/>
                    </a:lnTo>
                    <a:lnTo>
                      <a:pt x="532358" y="50634"/>
                    </a:lnTo>
                    <a:lnTo>
                      <a:pt x="535698" y="49707"/>
                    </a:lnTo>
                    <a:lnTo>
                      <a:pt x="537908" y="48501"/>
                    </a:lnTo>
                    <a:lnTo>
                      <a:pt x="540194" y="47510"/>
                    </a:lnTo>
                    <a:lnTo>
                      <a:pt x="540880" y="48501"/>
                    </a:lnTo>
                    <a:lnTo>
                      <a:pt x="543839" y="46012"/>
                    </a:lnTo>
                    <a:close/>
                  </a:path>
                  <a:path w="589279" h="476884">
                    <a:moveTo>
                      <a:pt x="555117" y="288226"/>
                    </a:moveTo>
                    <a:lnTo>
                      <a:pt x="554964" y="284289"/>
                    </a:lnTo>
                    <a:lnTo>
                      <a:pt x="551497" y="279463"/>
                    </a:lnTo>
                    <a:lnTo>
                      <a:pt x="548716" y="279565"/>
                    </a:lnTo>
                    <a:lnTo>
                      <a:pt x="547662" y="280327"/>
                    </a:lnTo>
                    <a:lnTo>
                      <a:pt x="540981" y="285203"/>
                    </a:lnTo>
                    <a:lnTo>
                      <a:pt x="548360" y="287489"/>
                    </a:lnTo>
                    <a:lnTo>
                      <a:pt x="549300" y="291604"/>
                    </a:lnTo>
                    <a:lnTo>
                      <a:pt x="555117" y="288226"/>
                    </a:lnTo>
                    <a:close/>
                  </a:path>
                  <a:path w="589279" h="476884">
                    <a:moveTo>
                      <a:pt x="556844" y="31851"/>
                    </a:moveTo>
                    <a:lnTo>
                      <a:pt x="556272" y="31521"/>
                    </a:lnTo>
                    <a:lnTo>
                      <a:pt x="555701" y="31203"/>
                    </a:lnTo>
                    <a:lnTo>
                      <a:pt x="555142" y="30886"/>
                    </a:lnTo>
                    <a:lnTo>
                      <a:pt x="555548" y="31394"/>
                    </a:lnTo>
                    <a:lnTo>
                      <a:pt x="555955" y="31889"/>
                    </a:lnTo>
                    <a:lnTo>
                      <a:pt x="556361" y="32410"/>
                    </a:lnTo>
                    <a:lnTo>
                      <a:pt x="556539" y="32219"/>
                    </a:lnTo>
                    <a:lnTo>
                      <a:pt x="556679" y="32042"/>
                    </a:lnTo>
                    <a:lnTo>
                      <a:pt x="556844" y="31851"/>
                    </a:lnTo>
                    <a:close/>
                  </a:path>
                  <a:path w="589279" h="476884">
                    <a:moveTo>
                      <a:pt x="568452" y="274015"/>
                    </a:moveTo>
                    <a:lnTo>
                      <a:pt x="566229" y="267652"/>
                    </a:lnTo>
                    <a:lnTo>
                      <a:pt x="564032" y="269659"/>
                    </a:lnTo>
                    <a:lnTo>
                      <a:pt x="560946" y="271310"/>
                    </a:lnTo>
                    <a:lnTo>
                      <a:pt x="560019" y="273824"/>
                    </a:lnTo>
                    <a:lnTo>
                      <a:pt x="559562" y="275069"/>
                    </a:lnTo>
                    <a:lnTo>
                      <a:pt x="563105" y="277939"/>
                    </a:lnTo>
                    <a:lnTo>
                      <a:pt x="564832" y="280073"/>
                    </a:lnTo>
                    <a:lnTo>
                      <a:pt x="568452" y="274015"/>
                    </a:lnTo>
                    <a:close/>
                  </a:path>
                  <a:path w="589279" h="476884">
                    <a:moveTo>
                      <a:pt x="579894" y="301713"/>
                    </a:moveTo>
                    <a:lnTo>
                      <a:pt x="579767" y="300761"/>
                    </a:lnTo>
                    <a:lnTo>
                      <a:pt x="579666" y="299808"/>
                    </a:lnTo>
                    <a:lnTo>
                      <a:pt x="579526" y="298856"/>
                    </a:lnTo>
                    <a:lnTo>
                      <a:pt x="576846" y="298856"/>
                    </a:lnTo>
                    <a:lnTo>
                      <a:pt x="572922" y="297700"/>
                    </a:lnTo>
                    <a:lnTo>
                      <a:pt x="569785" y="301421"/>
                    </a:lnTo>
                    <a:lnTo>
                      <a:pt x="569595" y="305384"/>
                    </a:lnTo>
                    <a:lnTo>
                      <a:pt x="568667" y="308648"/>
                    </a:lnTo>
                    <a:lnTo>
                      <a:pt x="570661" y="309638"/>
                    </a:lnTo>
                    <a:lnTo>
                      <a:pt x="579894" y="301713"/>
                    </a:lnTo>
                    <a:close/>
                  </a:path>
                  <a:path w="589279" h="476884">
                    <a:moveTo>
                      <a:pt x="580682" y="216585"/>
                    </a:moveTo>
                    <a:lnTo>
                      <a:pt x="578294" y="213093"/>
                    </a:lnTo>
                    <a:lnTo>
                      <a:pt x="575868" y="210388"/>
                    </a:lnTo>
                    <a:lnTo>
                      <a:pt x="572973" y="206857"/>
                    </a:lnTo>
                    <a:lnTo>
                      <a:pt x="569772" y="214642"/>
                    </a:lnTo>
                    <a:lnTo>
                      <a:pt x="572706" y="219697"/>
                    </a:lnTo>
                    <a:lnTo>
                      <a:pt x="578840" y="219354"/>
                    </a:lnTo>
                    <a:lnTo>
                      <a:pt x="579437" y="219316"/>
                    </a:lnTo>
                    <a:lnTo>
                      <a:pt x="580682" y="216585"/>
                    </a:lnTo>
                    <a:close/>
                  </a:path>
                  <a:path w="589279" h="476884">
                    <a:moveTo>
                      <a:pt x="583145" y="332016"/>
                    </a:moveTo>
                    <a:lnTo>
                      <a:pt x="581215" y="328091"/>
                    </a:lnTo>
                    <a:lnTo>
                      <a:pt x="578650" y="325335"/>
                    </a:lnTo>
                    <a:lnTo>
                      <a:pt x="574522" y="328993"/>
                    </a:lnTo>
                    <a:lnTo>
                      <a:pt x="573024" y="328688"/>
                    </a:lnTo>
                    <a:lnTo>
                      <a:pt x="571296" y="329806"/>
                    </a:lnTo>
                    <a:lnTo>
                      <a:pt x="570801" y="330923"/>
                    </a:lnTo>
                    <a:lnTo>
                      <a:pt x="570179" y="331787"/>
                    </a:lnTo>
                    <a:lnTo>
                      <a:pt x="571195" y="332422"/>
                    </a:lnTo>
                    <a:lnTo>
                      <a:pt x="572211" y="333565"/>
                    </a:lnTo>
                    <a:lnTo>
                      <a:pt x="573227" y="333552"/>
                    </a:lnTo>
                    <a:lnTo>
                      <a:pt x="574598" y="333540"/>
                    </a:lnTo>
                    <a:lnTo>
                      <a:pt x="575945" y="332638"/>
                    </a:lnTo>
                    <a:lnTo>
                      <a:pt x="577392" y="332066"/>
                    </a:lnTo>
                    <a:lnTo>
                      <a:pt x="578675" y="336880"/>
                    </a:lnTo>
                    <a:lnTo>
                      <a:pt x="581063" y="337464"/>
                    </a:lnTo>
                    <a:lnTo>
                      <a:pt x="581571" y="335038"/>
                    </a:lnTo>
                    <a:lnTo>
                      <a:pt x="583145" y="332016"/>
                    </a:lnTo>
                    <a:close/>
                  </a:path>
                  <a:path w="589279" h="476884">
                    <a:moveTo>
                      <a:pt x="588746" y="264160"/>
                    </a:moveTo>
                    <a:lnTo>
                      <a:pt x="587984" y="263664"/>
                    </a:lnTo>
                    <a:lnTo>
                      <a:pt x="587248" y="262775"/>
                    </a:lnTo>
                    <a:lnTo>
                      <a:pt x="582904" y="262597"/>
                    </a:lnTo>
                    <a:lnTo>
                      <a:pt x="579361" y="262661"/>
                    </a:lnTo>
                    <a:lnTo>
                      <a:pt x="574446" y="262661"/>
                    </a:lnTo>
                    <a:lnTo>
                      <a:pt x="571322" y="264198"/>
                    </a:lnTo>
                    <a:lnTo>
                      <a:pt x="571715" y="265036"/>
                    </a:lnTo>
                    <a:lnTo>
                      <a:pt x="572058" y="266560"/>
                    </a:lnTo>
                    <a:lnTo>
                      <a:pt x="577303" y="266788"/>
                    </a:lnTo>
                    <a:lnTo>
                      <a:pt x="582155" y="266865"/>
                    </a:lnTo>
                    <a:lnTo>
                      <a:pt x="587603" y="266687"/>
                    </a:lnTo>
                    <a:lnTo>
                      <a:pt x="588162" y="265049"/>
                    </a:lnTo>
                    <a:lnTo>
                      <a:pt x="588746" y="264160"/>
                    </a:lnTo>
                    <a:close/>
                  </a:path>
                </a:pathLst>
              </a:custGeom>
              <a:solidFill>
                <a:srgbClr val="988D7D"/>
              </a:solidFill>
            </p:spPr>
            <p:txBody>
              <a:bodyPr wrap="square" lIns="0" tIns="0" rIns="0" bIns="0" rtlCol="0"/>
              <a:lstStyle/>
              <a:p>
                <a:endParaRPr/>
              </a:p>
            </p:txBody>
          </p:sp>
          <p:sp>
            <p:nvSpPr>
              <p:cNvPr id="179" name="object 250">
                <a:extLst>
                  <a:ext uri="{FF2B5EF4-FFF2-40B4-BE49-F238E27FC236}">
                    <a16:creationId xmlns:a16="http://schemas.microsoft.com/office/drawing/2014/main" id="{AFAF623B-FD60-AA72-71DB-BC13AA67C8EC}"/>
                  </a:ext>
                </a:extLst>
              </p:cNvPr>
              <p:cNvSpPr/>
              <p:nvPr/>
            </p:nvSpPr>
            <p:spPr>
              <a:xfrm>
                <a:off x="4338079" y="6347929"/>
                <a:ext cx="633730" cy="468630"/>
              </a:xfrm>
              <a:custGeom>
                <a:avLst/>
                <a:gdLst/>
                <a:ahLst/>
                <a:cxnLst/>
                <a:rect l="l" t="t" r="r" b="b"/>
                <a:pathLst>
                  <a:path w="633729" h="468629">
                    <a:moveTo>
                      <a:pt x="12852" y="264185"/>
                    </a:moveTo>
                    <a:lnTo>
                      <a:pt x="12204" y="262178"/>
                    </a:lnTo>
                    <a:lnTo>
                      <a:pt x="11645" y="261988"/>
                    </a:lnTo>
                    <a:lnTo>
                      <a:pt x="9918" y="261416"/>
                    </a:lnTo>
                    <a:lnTo>
                      <a:pt x="7861" y="260629"/>
                    </a:lnTo>
                    <a:lnTo>
                      <a:pt x="4025" y="261924"/>
                    </a:lnTo>
                    <a:lnTo>
                      <a:pt x="2082" y="263766"/>
                    </a:lnTo>
                    <a:lnTo>
                      <a:pt x="0" y="265150"/>
                    </a:lnTo>
                    <a:lnTo>
                      <a:pt x="3937" y="267474"/>
                    </a:lnTo>
                    <a:lnTo>
                      <a:pt x="6197" y="267474"/>
                    </a:lnTo>
                    <a:lnTo>
                      <a:pt x="7289" y="267779"/>
                    </a:lnTo>
                    <a:lnTo>
                      <a:pt x="9715" y="266598"/>
                    </a:lnTo>
                    <a:lnTo>
                      <a:pt x="11264" y="265506"/>
                    </a:lnTo>
                    <a:lnTo>
                      <a:pt x="12852" y="264185"/>
                    </a:lnTo>
                    <a:close/>
                  </a:path>
                  <a:path w="633729" h="468629">
                    <a:moveTo>
                      <a:pt x="40195" y="126898"/>
                    </a:moveTo>
                    <a:lnTo>
                      <a:pt x="39751" y="125628"/>
                    </a:lnTo>
                    <a:lnTo>
                      <a:pt x="39547" y="124993"/>
                    </a:lnTo>
                    <a:lnTo>
                      <a:pt x="32931" y="123964"/>
                    </a:lnTo>
                    <a:lnTo>
                      <a:pt x="32626" y="126885"/>
                    </a:lnTo>
                    <a:lnTo>
                      <a:pt x="32207" y="129794"/>
                    </a:lnTo>
                    <a:lnTo>
                      <a:pt x="32092" y="133350"/>
                    </a:lnTo>
                    <a:lnTo>
                      <a:pt x="33286" y="134010"/>
                    </a:lnTo>
                    <a:lnTo>
                      <a:pt x="33921" y="134658"/>
                    </a:lnTo>
                    <a:lnTo>
                      <a:pt x="40195" y="126898"/>
                    </a:lnTo>
                    <a:close/>
                  </a:path>
                  <a:path w="633729" h="468629">
                    <a:moveTo>
                      <a:pt x="42354" y="141465"/>
                    </a:moveTo>
                    <a:lnTo>
                      <a:pt x="39763" y="140525"/>
                    </a:lnTo>
                    <a:lnTo>
                      <a:pt x="37719" y="139407"/>
                    </a:lnTo>
                    <a:lnTo>
                      <a:pt x="33388" y="138811"/>
                    </a:lnTo>
                    <a:lnTo>
                      <a:pt x="31089" y="139331"/>
                    </a:lnTo>
                    <a:lnTo>
                      <a:pt x="28854" y="139509"/>
                    </a:lnTo>
                    <a:lnTo>
                      <a:pt x="31788" y="141846"/>
                    </a:lnTo>
                    <a:lnTo>
                      <a:pt x="33248" y="143040"/>
                    </a:lnTo>
                    <a:lnTo>
                      <a:pt x="34150" y="143802"/>
                    </a:lnTo>
                    <a:lnTo>
                      <a:pt x="38798" y="149936"/>
                    </a:lnTo>
                    <a:lnTo>
                      <a:pt x="40055" y="145415"/>
                    </a:lnTo>
                    <a:lnTo>
                      <a:pt x="42354" y="141465"/>
                    </a:lnTo>
                    <a:close/>
                  </a:path>
                  <a:path w="633729" h="468629">
                    <a:moveTo>
                      <a:pt x="48895" y="349796"/>
                    </a:moveTo>
                    <a:lnTo>
                      <a:pt x="45758" y="348627"/>
                    </a:lnTo>
                    <a:lnTo>
                      <a:pt x="42672" y="347027"/>
                    </a:lnTo>
                    <a:lnTo>
                      <a:pt x="38760" y="346481"/>
                    </a:lnTo>
                    <a:lnTo>
                      <a:pt x="37604" y="349846"/>
                    </a:lnTo>
                    <a:lnTo>
                      <a:pt x="36309" y="352615"/>
                    </a:lnTo>
                    <a:lnTo>
                      <a:pt x="36703" y="353098"/>
                    </a:lnTo>
                    <a:lnTo>
                      <a:pt x="48641" y="352475"/>
                    </a:lnTo>
                    <a:lnTo>
                      <a:pt x="48793" y="350685"/>
                    </a:lnTo>
                    <a:lnTo>
                      <a:pt x="48895" y="349796"/>
                    </a:lnTo>
                    <a:close/>
                  </a:path>
                  <a:path w="633729" h="468629">
                    <a:moveTo>
                      <a:pt x="82423" y="319417"/>
                    </a:moveTo>
                    <a:lnTo>
                      <a:pt x="72732" y="312991"/>
                    </a:lnTo>
                    <a:lnTo>
                      <a:pt x="78498" y="311619"/>
                    </a:lnTo>
                    <a:lnTo>
                      <a:pt x="77863" y="310794"/>
                    </a:lnTo>
                    <a:lnTo>
                      <a:pt x="76796" y="309181"/>
                    </a:lnTo>
                    <a:lnTo>
                      <a:pt x="74396" y="310718"/>
                    </a:lnTo>
                    <a:lnTo>
                      <a:pt x="72199" y="312369"/>
                    </a:lnTo>
                    <a:lnTo>
                      <a:pt x="69989" y="313969"/>
                    </a:lnTo>
                    <a:lnTo>
                      <a:pt x="74587" y="320941"/>
                    </a:lnTo>
                    <a:lnTo>
                      <a:pt x="82423" y="319417"/>
                    </a:lnTo>
                    <a:close/>
                  </a:path>
                  <a:path w="633729" h="468629">
                    <a:moveTo>
                      <a:pt x="88214" y="107721"/>
                    </a:moveTo>
                    <a:lnTo>
                      <a:pt x="85001" y="103771"/>
                    </a:lnTo>
                    <a:lnTo>
                      <a:pt x="75704" y="106108"/>
                    </a:lnTo>
                    <a:lnTo>
                      <a:pt x="75120" y="109042"/>
                    </a:lnTo>
                    <a:lnTo>
                      <a:pt x="74980" y="109728"/>
                    </a:lnTo>
                    <a:lnTo>
                      <a:pt x="77012" y="111760"/>
                    </a:lnTo>
                    <a:lnTo>
                      <a:pt x="81216" y="110566"/>
                    </a:lnTo>
                    <a:lnTo>
                      <a:pt x="84683" y="109067"/>
                    </a:lnTo>
                    <a:lnTo>
                      <a:pt x="88214" y="107721"/>
                    </a:lnTo>
                    <a:close/>
                  </a:path>
                  <a:path w="633729" h="468629">
                    <a:moveTo>
                      <a:pt x="114363" y="413651"/>
                    </a:moveTo>
                    <a:lnTo>
                      <a:pt x="114122" y="412013"/>
                    </a:lnTo>
                    <a:lnTo>
                      <a:pt x="114287" y="410692"/>
                    </a:lnTo>
                    <a:lnTo>
                      <a:pt x="111925" y="407987"/>
                    </a:lnTo>
                    <a:lnTo>
                      <a:pt x="109931" y="406044"/>
                    </a:lnTo>
                    <a:lnTo>
                      <a:pt x="107823" y="404279"/>
                    </a:lnTo>
                    <a:lnTo>
                      <a:pt x="107353" y="403885"/>
                    </a:lnTo>
                    <a:lnTo>
                      <a:pt x="106133" y="404495"/>
                    </a:lnTo>
                    <a:lnTo>
                      <a:pt x="105257" y="404634"/>
                    </a:lnTo>
                    <a:lnTo>
                      <a:pt x="106108" y="406654"/>
                    </a:lnTo>
                    <a:lnTo>
                      <a:pt x="106857" y="408724"/>
                    </a:lnTo>
                    <a:lnTo>
                      <a:pt x="109181" y="413639"/>
                    </a:lnTo>
                    <a:lnTo>
                      <a:pt x="110845" y="415531"/>
                    </a:lnTo>
                    <a:lnTo>
                      <a:pt x="112268" y="416229"/>
                    </a:lnTo>
                    <a:lnTo>
                      <a:pt x="113753" y="415645"/>
                    </a:lnTo>
                    <a:lnTo>
                      <a:pt x="114096" y="414172"/>
                    </a:lnTo>
                    <a:lnTo>
                      <a:pt x="114363" y="413651"/>
                    </a:lnTo>
                    <a:close/>
                  </a:path>
                  <a:path w="633729" h="468629">
                    <a:moveTo>
                      <a:pt x="146278" y="359651"/>
                    </a:moveTo>
                    <a:lnTo>
                      <a:pt x="141871" y="356222"/>
                    </a:lnTo>
                    <a:lnTo>
                      <a:pt x="140157" y="354876"/>
                    </a:lnTo>
                    <a:lnTo>
                      <a:pt x="138734" y="356285"/>
                    </a:lnTo>
                    <a:lnTo>
                      <a:pt x="137274" y="357695"/>
                    </a:lnTo>
                    <a:lnTo>
                      <a:pt x="135839" y="359117"/>
                    </a:lnTo>
                    <a:lnTo>
                      <a:pt x="137553" y="360819"/>
                    </a:lnTo>
                    <a:lnTo>
                      <a:pt x="139103" y="363474"/>
                    </a:lnTo>
                    <a:lnTo>
                      <a:pt x="142405" y="364147"/>
                    </a:lnTo>
                    <a:lnTo>
                      <a:pt x="144335" y="361315"/>
                    </a:lnTo>
                    <a:lnTo>
                      <a:pt x="146278" y="359651"/>
                    </a:lnTo>
                    <a:close/>
                  </a:path>
                  <a:path w="633729" h="468629">
                    <a:moveTo>
                      <a:pt x="184429" y="111582"/>
                    </a:moveTo>
                    <a:lnTo>
                      <a:pt x="182867" y="111544"/>
                    </a:lnTo>
                    <a:lnTo>
                      <a:pt x="181292" y="111404"/>
                    </a:lnTo>
                    <a:lnTo>
                      <a:pt x="178854" y="111594"/>
                    </a:lnTo>
                    <a:lnTo>
                      <a:pt x="177990" y="112229"/>
                    </a:lnTo>
                    <a:lnTo>
                      <a:pt x="172072" y="113017"/>
                    </a:lnTo>
                    <a:lnTo>
                      <a:pt x="172466" y="116217"/>
                    </a:lnTo>
                    <a:lnTo>
                      <a:pt x="173431" y="120357"/>
                    </a:lnTo>
                    <a:lnTo>
                      <a:pt x="176644" y="118706"/>
                    </a:lnTo>
                    <a:lnTo>
                      <a:pt x="179222" y="117729"/>
                    </a:lnTo>
                    <a:lnTo>
                      <a:pt x="181381" y="116128"/>
                    </a:lnTo>
                    <a:lnTo>
                      <a:pt x="182727" y="115100"/>
                    </a:lnTo>
                    <a:lnTo>
                      <a:pt x="183438" y="113131"/>
                    </a:lnTo>
                    <a:lnTo>
                      <a:pt x="184429" y="111582"/>
                    </a:lnTo>
                    <a:close/>
                  </a:path>
                  <a:path w="633729" h="468629">
                    <a:moveTo>
                      <a:pt x="188988" y="288531"/>
                    </a:moveTo>
                    <a:lnTo>
                      <a:pt x="188214" y="285381"/>
                    </a:lnTo>
                    <a:lnTo>
                      <a:pt x="187540" y="282092"/>
                    </a:lnTo>
                    <a:lnTo>
                      <a:pt x="184886" y="281774"/>
                    </a:lnTo>
                    <a:lnTo>
                      <a:pt x="183261" y="284213"/>
                    </a:lnTo>
                    <a:lnTo>
                      <a:pt x="182460" y="286448"/>
                    </a:lnTo>
                    <a:lnTo>
                      <a:pt x="181317" y="288937"/>
                    </a:lnTo>
                    <a:lnTo>
                      <a:pt x="184594" y="294906"/>
                    </a:lnTo>
                    <a:lnTo>
                      <a:pt x="186042" y="293789"/>
                    </a:lnTo>
                    <a:lnTo>
                      <a:pt x="188582" y="292785"/>
                    </a:lnTo>
                    <a:lnTo>
                      <a:pt x="188709" y="291541"/>
                    </a:lnTo>
                    <a:lnTo>
                      <a:pt x="188988" y="288531"/>
                    </a:lnTo>
                    <a:close/>
                  </a:path>
                  <a:path w="633729" h="468629">
                    <a:moveTo>
                      <a:pt x="193090" y="11595"/>
                    </a:moveTo>
                    <a:lnTo>
                      <a:pt x="192519" y="10134"/>
                    </a:lnTo>
                    <a:lnTo>
                      <a:pt x="180124" y="10134"/>
                    </a:lnTo>
                    <a:lnTo>
                      <a:pt x="185178" y="18161"/>
                    </a:lnTo>
                    <a:lnTo>
                      <a:pt x="193090" y="11595"/>
                    </a:lnTo>
                    <a:close/>
                  </a:path>
                  <a:path w="633729" h="468629">
                    <a:moveTo>
                      <a:pt x="196608" y="430174"/>
                    </a:moveTo>
                    <a:lnTo>
                      <a:pt x="195707" y="428244"/>
                    </a:lnTo>
                    <a:lnTo>
                      <a:pt x="195084" y="426059"/>
                    </a:lnTo>
                    <a:lnTo>
                      <a:pt x="192938" y="423481"/>
                    </a:lnTo>
                    <a:lnTo>
                      <a:pt x="191122" y="423379"/>
                    </a:lnTo>
                    <a:lnTo>
                      <a:pt x="189725" y="422859"/>
                    </a:lnTo>
                    <a:lnTo>
                      <a:pt x="189052" y="423722"/>
                    </a:lnTo>
                    <a:lnTo>
                      <a:pt x="188531" y="424942"/>
                    </a:lnTo>
                    <a:lnTo>
                      <a:pt x="187693" y="425348"/>
                    </a:lnTo>
                    <a:lnTo>
                      <a:pt x="183781" y="427215"/>
                    </a:lnTo>
                    <a:lnTo>
                      <a:pt x="184531" y="429475"/>
                    </a:lnTo>
                    <a:lnTo>
                      <a:pt x="187007" y="432549"/>
                    </a:lnTo>
                    <a:lnTo>
                      <a:pt x="190855" y="428980"/>
                    </a:lnTo>
                    <a:lnTo>
                      <a:pt x="196608" y="430174"/>
                    </a:lnTo>
                    <a:close/>
                  </a:path>
                  <a:path w="633729" h="468629">
                    <a:moveTo>
                      <a:pt x="199656" y="275361"/>
                    </a:moveTo>
                    <a:lnTo>
                      <a:pt x="196875" y="273456"/>
                    </a:lnTo>
                    <a:lnTo>
                      <a:pt x="194767" y="271157"/>
                    </a:lnTo>
                    <a:lnTo>
                      <a:pt x="191058" y="270446"/>
                    </a:lnTo>
                    <a:lnTo>
                      <a:pt x="187756" y="273608"/>
                    </a:lnTo>
                    <a:lnTo>
                      <a:pt x="188595" y="281432"/>
                    </a:lnTo>
                    <a:lnTo>
                      <a:pt x="194437" y="274662"/>
                    </a:lnTo>
                    <a:lnTo>
                      <a:pt x="196621" y="278206"/>
                    </a:lnTo>
                    <a:lnTo>
                      <a:pt x="199656" y="275361"/>
                    </a:lnTo>
                    <a:close/>
                  </a:path>
                  <a:path w="633729" h="468629">
                    <a:moveTo>
                      <a:pt x="201663" y="387184"/>
                    </a:moveTo>
                    <a:lnTo>
                      <a:pt x="197523" y="384848"/>
                    </a:lnTo>
                    <a:lnTo>
                      <a:pt x="195097" y="383286"/>
                    </a:lnTo>
                    <a:lnTo>
                      <a:pt x="192036" y="381977"/>
                    </a:lnTo>
                    <a:lnTo>
                      <a:pt x="190042" y="384187"/>
                    </a:lnTo>
                    <a:lnTo>
                      <a:pt x="190144" y="384314"/>
                    </a:lnTo>
                    <a:lnTo>
                      <a:pt x="191579" y="386600"/>
                    </a:lnTo>
                    <a:lnTo>
                      <a:pt x="192963" y="389153"/>
                    </a:lnTo>
                    <a:lnTo>
                      <a:pt x="195719" y="391185"/>
                    </a:lnTo>
                    <a:lnTo>
                      <a:pt x="198196" y="389077"/>
                    </a:lnTo>
                    <a:lnTo>
                      <a:pt x="201663" y="387184"/>
                    </a:lnTo>
                    <a:close/>
                  </a:path>
                  <a:path w="633729" h="468629">
                    <a:moveTo>
                      <a:pt x="204190" y="9144"/>
                    </a:moveTo>
                    <a:lnTo>
                      <a:pt x="199326" y="6375"/>
                    </a:lnTo>
                    <a:lnTo>
                      <a:pt x="202933" y="2527"/>
                    </a:lnTo>
                    <a:lnTo>
                      <a:pt x="202412" y="2006"/>
                    </a:lnTo>
                    <a:lnTo>
                      <a:pt x="201841" y="1003"/>
                    </a:lnTo>
                    <a:lnTo>
                      <a:pt x="200583" y="1143"/>
                    </a:lnTo>
                    <a:lnTo>
                      <a:pt x="199682" y="1727"/>
                    </a:lnTo>
                    <a:lnTo>
                      <a:pt x="196037" y="5905"/>
                    </a:lnTo>
                    <a:lnTo>
                      <a:pt x="197434" y="9740"/>
                    </a:lnTo>
                    <a:lnTo>
                      <a:pt x="198577" y="13538"/>
                    </a:lnTo>
                    <a:lnTo>
                      <a:pt x="203720" y="13703"/>
                    </a:lnTo>
                    <a:lnTo>
                      <a:pt x="203847" y="13322"/>
                    </a:lnTo>
                    <a:lnTo>
                      <a:pt x="204038" y="12941"/>
                    </a:lnTo>
                    <a:lnTo>
                      <a:pt x="204190" y="9144"/>
                    </a:lnTo>
                    <a:close/>
                  </a:path>
                  <a:path w="633729" h="468629">
                    <a:moveTo>
                      <a:pt x="206019" y="205816"/>
                    </a:moveTo>
                    <a:lnTo>
                      <a:pt x="201904" y="201218"/>
                    </a:lnTo>
                    <a:lnTo>
                      <a:pt x="198691" y="201612"/>
                    </a:lnTo>
                    <a:lnTo>
                      <a:pt x="195300" y="206717"/>
                    </a:lnTo>
                    <a:lnTo>
                      <a:pt x="195135" y="209600"/>
                    </a:lnTo>
                    <a:lnTo>
                      <a:pt x="200723" y="213499"/>
                    </a:lnTo>
                    <a:lnTo>
                      <a:pt x="202184" y="207657"/>
                    </a:lnTo>
                    <a:lnTo>
                      <a:pt x="206019" y="205816"/>
                    </a:lnTo>
                    <a:close/>
                  </a:path>
                  <a:path w="633729" h="468629">
                    <a:moveTo>
                      <a:pt x="216649" y="156286"/>
                    </a:moveTo>
                    <a:lnTo>
                      <a:pt x="215658" y="154749"/>
                    </a:lnTo>
                    <a:lnTo>
                      <a:pt x="214820" y="152057"/>
                    </a:lnTo>
                    <a:lnTo>
                      <a:pt x="210375" y="151409"/>
                    </a:lnTo>
                    <a:lnTo>
                      <a:pt x="206971" y="151968"/>
                    </a:lnTo>
                    <a:lnTo>
                      <a:pt x="203631" y="152120"/>
                    </a:lnTo>
                    <a:lnTo>
                      <a:pt x="203479" y="152247"/>
                    </a:lnTo>
                    <a:lnTo>
                      <a:pt x="203441" y="159766"/>
                    </a:lnTo>
                    <a:lnTo>
                      <a:pt x="209169" y="156057"/>
                    </a:lnTo>
                    <a:lnTo>
                      <a:pt x="212344" y="157137"/>
                    </a:lnTo>
                    <a:lnTo>
                      <a:pt x="213563" y="157556"/>
                    </a:lnTo>
                    <a:lnTo>
                      <a:pt x="215201" y="156603"/>
                    </a:lnTo>
                    <a:lnTo>
                      <a:pt x="216649" y="156286"/>
                    </a:lnTo>
                    <a:close/>
                  </a:path>
                  <a:path w="633729" h="468629">
                    <a:moveTo>
                      <a:pt x="229120" y="466255"/>
                    </a:moveTo>
                    <a:lnTo>
                      <a:pt x="225361" y="456222"/>
                    </a:lnTo>
                    <a:lnTo>
                      <a:pt x="223939" y="458825"/>
                    </a:lnTo>
                    <a:lnTo>
                      <a:pt x="221881" y="461302"/>
                    </a:lnTo>
                    <a:lnTo>
                      <a:pt x="221208" y="465137"/>
                    </a:lnTo>
                    <a:lnTo>
                      <a:pt x="223100" y="466737"/>
                    </a:lnTo>
                    <a:lnTo>
                      <a:pt x="224726" y="467969"/>
                    </a:lnTo>
                    <a:lnTo>
                      <a:pt x="226314" y="468439"/>
                    </a:lnTo>
                    <a:lnTo>
                      <a:pt x="227012" y="467995"/>
                    </a:lnTo>
                    <a:lnTo>
                      <a:pt x="228117" y="466991"/>
                    </a:lnTo>
                    <a:lnTo>
                      <a:pt x="229120" y="466255"/>
                    </a:lnTo>
                    <a:close/>
                  </a:path>
                  <a:path w="633729" h="468629">
                    <a:moveTo>
                      <a:pt x="233299" y="383819"/>
                    </a:moveTo>
                    <a:lnTo>
                      <a:pt x="230060" y="380377"/>
                    </a:lnTo>
                    <a:lnTo>
                      <a:pt x="228142" y="378256"/>
                    </a:lnTo>
                    <a:lnTo>
                      <a:pt x="226123" y="376250"/>
                    </a:lnTo>
                    <a:lnTo>
                      <a:pt x="225488" y="375615"/>
                    </a:lnTo>
                    <a:lnTo>
                      <a:pt x="224599" y="375031"/>
                    </a:lnTo>
                    <a:lnTo>
                      <a:pt x="223329" y="374878"/>
                    </a:lnTo>
                    <a:lnTo>
                      <a:pt x="222237" y="376135"/>
                    </a:lnTo>
                    <a:lnTo>
                      <a:pt x="223672" y="379564"/>
                    </a:lnTo>
                    <a:lnTo>
                      <a:pt x="224739" y="383057"/>
                    </a:lnTo>
                    <a:lnTo>
                      <a:pt x="227495" y="386359"/>
                    </a:lnTo>
                    <a:lnTo>
                      <a:pt x="231025" y="384479"/>
                    </a:lnTo>
                    <a:lnTo>
                      <a:pt x="233299" y="383819"/>
                    </a:lnTo>
                    <a:close/>
                  </a:path>
                  <a:path w="633729" h="468629">
                    <a:moveTo>
                      <a:pt x="235280" y="97955"/>
                    </a:moveTo>
                    <a:lnTo>
                      <a:pt x="234353" y="97650"/>
                    </a:lnTo>
                    <a:lnTo>
                      <a:pt x="232562" y="96710"/>
                    </a:lnTo>
                    <a:lnTo>
                      <a:pt x="230327" y="99758"/>
                    </a:lnTo>
                    <a:lnTo>
                      <a:pt x="228434" y="102628"/>
                    </a:lnTo>
                    <a:lnTo>
                      <a:pt x="226936" y="105689"/>
                    </a:lnTo>
                    <a:lnTo>
                      <a:pt x="226644" y="106299"/>
                    </a:lnTo>
                    <a:lnTo>
                      <a:pt x="228041" y="108013"/>
                    </a:lnTo>
                    <a:lnTo>
                      <a:pt x="229209" y="109283"/>
                    </a:lnTo>
                    <a:lnTo>
                      <a:pt x="230733" y="109067"/>
                    </a:lnTo>
                    <a:lnTo>
                      <a:pt x="232371" y="105397"/>
                    </a:lnTo>
                    <a:lnTo>
                      <a:pt x="233654" y="102006"/>
                    </a:lnTo>
                    <a:lnTo>
                      <a:pt x="235280" y="97955"/>
                    </a:lnTo>
                    <a:close/>
                  </a:path>
                  <a:path w="633729" h="468629">
                    <a:moveTo>
                      <a:pt x="247269" y="194640"/>
                    </a:moveTo>
                    <a:lnTo>
                      <a:pt x="246291" y="190893"/>
                    </a:lnTo>
                    <a:lnTo>
                      <a:pt x="235369" y="192405"/>
                    </a:lnTo>
                    <a:lnTo>
                      <a:pt x="236829" y="194411"/>
                    </a:lnTo>
                    <a:lnTo>
                      <a:pt x="238239" y="197980"/>
                    </a:lnTo>
                    <a:lnTo>
                      <a:pt x="239801" y="198043"/>
                    </a:lnTo>
                    <a:lnTo>
                      <a:pt x="242239" y="198145"/>
                    </a:lnTo>
                    <a:lnTo>
                      <a:pt x="244767" y="195884"/>
                    </a:lnTo>
                    <a:lnTo>
                      <a:pt x="247269" y="194640"/>
                    </a:lnTo>
                    <a:close/>
                  </a:path>
                  <a:path w="633729" h="468629">
                    <a:moveTo>
                      <a:pt x="259270" y="153695"/>
                    </a:moveTo>
                    <a:lnTo>
                      <a:pt x="258089" y="152920"/>
                    </a:lnTo>
                    <a:lnTo>
                      <a:pt x="256959" y="151574"/>
                    </a:lnTo>
                    <a:lnTo>
                      <a:pt x="253720" y="151269"/>
                    </a:lnTo>
                    <a:lnTo>
                      <a:pt x="251663" y="151892"/>
                    </a:lnTo>
                    <a:lnTo>
                      <a:pt x="249605" y="152158"/>
                    </a:lnTo>
                    <a:lnTo>
                      <a:pt x="249301" y="153365"/>
                    </a:lnTo>
                    <a:lnTo>
                      <a:pt x="248704" y="154533"/>
                    </a:lnTo>
                    <a:lnTo>
                      <a:pt x="248767" y="155663"/>
                    </a:lnTo>
                    <a:lnTo>
                      <a:pt x="248869" y="157492"/>
                    </a:lnTo>
                    <a:lnTo>
                      <a:pt x="249402" y="159296"/>
                    </a:lnTo>
                    <a:lnTo>
                      <a:pt x="249745" y="161112"/>
                    </a:lnTo>
                    <a:lnTo>
                      <a:pt x="250964" y="160197"/>
                    </a:lnTo>
                    <a:lnTo>
                      <a:pt x="252133" y="159194"/>
                    </a:lnTo>
                    <a:lnTo>
                      <a:pt x="254469" y="157746"/>
                    </a:lnTo>
                    <a:lnTo>
                      <a:pt x="255803" y="157530"/>
                    </a:lnTo>
                    <a:lnTo>
                      <a:pt x="257746" y="155968"/>
                    </a:lnTo>
                    <a:lnTo>
                      <a:pt x="258445" y="154749"/>
                    </a:lnTo>
                    <a:lnTo>
                      <a:pt x="259270" y="153695"/>
                    </a:lnTo>
                    <a:close/>
                  </a:path>
                  <a:path w="633729" h="468629">
                    <a:moveTo>
                      <a:pt x="261861" y="78422"/>
                    </a:moveTo>
                    <a:lnTo>
                      <a:pt x="261734" y="76352"/>
                    </a:lnTo>
                    <a:lnTo>
                      <a:pt x="261404" y="74472"/>
                    </a:lnTo>
                    <a:lnTo>
                      <a:pt x="259588" y="73952"/>
                    </a:lnTo>
                    <a:lnTo>
                      <a:pt x="258686" y="74117"/>
                    </a:lnTo>
                    <a:lnTo>
                      <a:pt x="256844" y="74472"/>
                    </a:lnTo>
                    <a:lnTo>
                      <a:pt x="255092" y="75285"/>
                    </a:lnTo>
                    <a:lnTo>
                      <a:pt x="251993" y="76352"/>
                    </a:lnTo>
                    <a:lnTo>
                      <a:pt x="254038" y="84747"/>
                    </a:lnTo>
                    <a:lnTo>
                      <a:pt x="257022" y="82511"/>
                    </a:lnTo>
                    <a:lnTo>
                      <a:pt x="259346" y="81191"/>
                    </a:lnTo>
                    <a:lnTo>
                      <a:pt x="261861" y="78422"/>
                    </a:lnTo>
                    <a:close/>
                  </a:path>
                  <a:path w="633729" h="468629">
                    <a:moveTo>
                      <a:pt x="275094" y="6502"/>
                    </a:moveTo>
                    <a:lnTo>
                      <a:pt x="271894" y="7810"/>
                    </a:lnTo>
                    <a:lnTo>
                      <a:pt x="270129" y="8496"/>
                    </a:lnTo>
                    <a:lnTo>
                      <a:pt x="269913" y="8331"/>
                    </a:lnTo>
                    <a:lnTo>
                      <a:pt x="268097" y="8496"/>
                    </a:lnTo>
                    <a:lnTo>
                      <a:pt x="264820" y="8851"/>
                    </a:lnTo>
                    <a:lnTo>
                      <a:pt x="266204" y="10134"/>
                    </a:lnTo>
                    <a:lnTo>
                      <a:pt x="267550" y="11493"/>
                    </a:lnTo>
                    <a:lnTo>
                      <a:pt x="270179" y="13512"/>
                    </a:lnTo>
                    <a:lnTo>
                      <a:pt x="271526" y="14122"/>
                    </a:lnTo>
                    <a:lnTo>
                      <a:pt x="273951" y="15506"/>
                    </a:lnTo>
                    <a:lnTo>
                      <a:pt x="275094" y="6502"/>
                    </a:lnTo>
                    <a:close/>
                  </a:path>
                  <a:path w="633729" h="468629">
                    <a:moveTo>
                      <a:pt x="281139" y="139052"/>
                    </a:moveTo>
                    <a:lnTo>
                      <a:pt x="280377" y="138036"/>
                    </a:lnTo>
                    <a:lnTo>
                      <a:pt x="279819" y="136652"/>
                    </a:lnTo>
                    <a:lnTo>
                      <a:pt x="276390" y="134632"/>
                    </a:lnTo>
                    <a:lnTo>
                      <a:pt x="273799" y="133464"/>
                    </a:lnTo>
                    <a:lnTo>
                      <a:pt x="271208" y="132410"/>
                    </a:lnTo>
                    <a:lnTo>
                      <a:pt x="270522" y="132130"/>
                    </a:lnTo>
                    <a:lnTo>
                      <a:pt x="269151" y="132372"/>
                    </a:lnTo>
                    <a:lnTo>
                      <a:pt x="268401" y="133502"/>
                    </a:lnTo>
                    <a:lnTo>
                      <a:pt x="268490" y="135115"/>
                    </a:lnTo>
                    <a:lnTo>
                      <a:pt x="271487" y="137680"/>
                    </a:lnTo>
                    <a:lnTo>
                      <a:pt x="274193" y="139598"/>
                    </a:lnTo>
                    <a:lnTo>
                      <a:pt x="277228" y="141909"/>
                    </a:lnTo>
                    <a:lnTo>
                      <a:pt x="281139" y="139052"/>
                    </a:lnTo>
                    <a:close/>
                  </a:path>
                  <a:path w="633729" h="468629">
                    <a:moveTo>
                      <a:pt x="282321" y="413219"/>
                    </a:moveTo>
                    <a:lnTo>
                      <a:pt x="278180" y="411302"/>
                    </a:lnTo>
                    <a:lnTo>
                      <a:pt x="276085" y="410413"/>
                    </a:lnTo>
                    <a:lnTo>
                      <a:pt x="275247" y="410057"/>
                    </a:lnTo>
                    <a:lnTo>
                      <a:pt x="274370" y="409727"/>
                    </a:lnTo>
                    <a:lnTo>
                      <a:pt x="272211" y="409625"/>
                    </a:lnTo>
                    <a:lnTo>
                      <a:pt x="270929" y="409829"/>
                    </a:lnTo>
                    <a:lnTo>
                      <a:pt x="269646" y="409917"/>
                    </a:lnTo>
                    <a:lnTo>
                      <a:pt x="270179" y="411302"/>
                    </a:lnTo>
                    <a:lnTo>
                      <a:pt x="270370" y="413219"/>
                    </a:lnTo>
                    <a:lnTo>
                      <a:pt x="272732" y="414883"/>
                    </a:lnTo>
                    <a:lnTo>
                      <a:pt x="274701" y="414972"/>
                    </a:lnTo>
                    <a:lnTo>
                      <a:pt x="277050" y="415594"/>
                    </a:lnTo>
                    <a:lnTo>
                      <a:pt x="282321" y="413219"/>
                    </a:lnTo>
                    <a:close/>
                  </a:path>
                  <a:path w="633729" h="468629">
                    <a:moveTo>
                      <a:pt x="290258" y="159804"/>
                    </a:moveTo>
                    <a:lnTo>
                      <a:pt x="289915" y="159461"/>
                    </a:lnTo>
                    <a:lnTo>
                      <a:pt x="287578" y="157340"/>
                    </a:lnTo>
                    <a:lnTo>
                      <a:pt x="285026" y="155486"/>
                    </a:lnTo>
                    <a:lnTo>
                      <a:pt x="282752" y="153720"/>
                    </a:lnTo>
                    <a:lnTo>
                      <a:pt x="282067" y="154076"/>
                    </a:lnTo>
                    <a:lnTo>
                      <a:pt x="281787" y="154139"/>
                    </a:lnTo>
                    <a:lnTo>
                      <a:pt x="281254" y="156819"/>
                    </a:lnTo>
                    <a:lnTo>
                      <a:pt x="280314" y="161963"/>
                    </a:lnTo>
                    <a:lnTo>
                      <a:pt x="283324" y="162115"/>
                    </a:lnTo>
                    <a:lnTo>
                      <a:pt x="286359" y="162331"/>
                    </a:lnTo>
                    <a:lnTo>
                      <a:pt x="289585" y="162280"/>
                    </a:lnTo>
                    <a:lnTo>
                      <a:pt x="290258" y="159804"/>
                    </a:lnTo>
                    <a:close/>
                  </a:path>
                  <a:path w="633729" h="468629">
                    <a:moveTo>
                      <a:pt x="291020" y="248196"/>
                    </a:moveTo>
                    <a:lnTo>
                      <a:pt x="287388" y="240588"/>
                    </a:lnTo>
                    <a:lnTo>
                      <a:pt x="285724" y="240385"/>
                    </a:lnTo>
                    <a:lnTo>
                      <a:pt x="283972" y="239826"/>
                    </a:lnTo>
                    <a:lnTo>
                      <a:pt x="282409" y="240144"/>
                    </a:lnTo>
                    <a:lnTo>
                      <a:pt x="281470" y="240334"/>
                    </a:lnTo>
                    <a:lnTo>
                      <a:pt x="280809" y="241935"/>
                    </a:lnTo>
                    <a:lnTo>
                      <a:pt x="280009" y="242912"/>
                    </a:lnTo>
                    <a:lnTo>
                      <a:pt x="284035" y="243852"/>
                    </a:lnTo>
                    <a:lnTo>
                      <a:pt x="285165" y="251472"/>
                    </a:lnTo>
                    <a:lnTo>
                      <a:pt x="291020" y="248196"/>
                    </a:lnTo>
                    <a:close/>
                  </a:path>
                  <a:path w="633729" h="468629">
                    <a:moveTo>
                      <a:pt x="293497" y="45046"/>
                    </a:moveTo>
                    <a:lnTo>
                      <a:pt x="291807" y="44183"/>
                    </a:lnTo>
                    <a:lnTo>
                      <a:pt x="288848" y="44094"/>
                    </a:lnTo>
                    <a:lnTo>
                      <a:pt x="284886" y="47002"/>
                    </a:lnTo>
                    <a:lnTo>
                      <a:pt x="286651" y="50863"/>
                    </a:lnTo>
                    <a:lnTo>
                      <a:pt x="286651" y="58597"/>
                    </a:lnTo>
                    <a:lnTo>
                      <a:pt x="288086" y="59004"/>
                    </a:lnTo>
                    <a:lnTo>
                      <a:pt x="291084" y="57492"/>
                    </a:lnTo>
                    <a:lnTo>
                      <a:pt x="291477" y="54597"/>
                    </a:lnTo>
                    <a:lnTo>
                      <a:pt x="291579" y="51600"/>
                    </a:lnTo>
                    <a:lnTo>
                      <a:pt x="293497" y="45046"/>
                    </a:lnTo>
                    <a:close/>
                  </a:path>
                  <a:path w="633729" h="468629">
                    <a:moveTo>
                      <a:pt x="305523" y="24320"/>
                    </a:moveTo>
                    <a:lnTo>
                      <a:pt x="304342" y="24091"/>
                    </a:lnTo>
                    <a:lnTo>
                      <a:pt x="304431" y="21983"/>
                    </a:lnTo>
                    <a:lnTo>
                      <a:pt x="304901" y="19773"/>
                    </a:lnTo>
                    <a:lnTo>
                      <a:pt x="304304" y="17018"/>
                    </a:lnTo>
                    <a:lnTo>
                      <a:pt x="301891" y="16065"/>
                    </a:lnTo>
                    <a:lnTo>
                      <a:pt x="299681" y="16840"/>
                    </a:lnTo>
                    <a:lnTo>
                      <a:pt x="298627" y="18427"/>
                    </a:lnTo>
                    <a:lnTo>
                      <a:pt x="297281" y="21018"/>
                    </a:lnTo>
                    <a:lnTo>
                      <a:pt x="297154" y="22593"/>
                    </a:lnTo>
                    <a:lnTo>
                      <a:pt x="296811" y="24028"/>
                    </a:lnTo>
                    <a:lnTo>
                      <a:pt x="299529" y="24663"/>
                    </a:lnTo>
                    <a:lnTo>
                      <a:pt x="302234" y="25323"/>
                    </a:lnTo>
                    <a:lnTo>
                      <a:pt x="304965" y="25882"/>
                    </a:lnTo>
                    <a:lnTo>
                      <a:pt x="305333" y="24866"/>
                    </a:lnTo>
                    <a:lnTo>
                      <a:pt x="305523" y="24320"/>
                    </a:lnTo>
                    <a:close/>
                  </a:path>
                  <a:path w="633729" h="468629">
                    <a:moveTo>
                      <a:pt x="310045" y="8851"/>
                    </a:moveTo>
                    <a:lnTo>
                      <a:pt x="304711" y="3327"/>
                    </a:lnTo>
                    <a:lnTo>
                      <a:pt x="303250" y="5232"/>
                    </a:lnTo>
                    <a:lnTo>
                      <a:pt x="301548" y="7010"/>
                    </a:lnTo>
                    <a:lnTo>
                      <a:pt x="300139" y="9791"/>
                    </a:lnTo>
                    <a:lnTo>
                      <a:pt x="301472" y="11391"/>
                    </a:lnTo>
                    <a:lnTo>
                      <a:pt x="302260" y="12992"/>
                    </a:lnTo>
                    <a:lnTo>
                      <a:pt x="310045" y="8851"/>
                    </a:lnTo>
                    <a:close/>
                  </a:path>
                  <a:path w="633729" h="468629">
                    <a:moveTo>
                      <a:pt x="310057" y="399986"/>
                    </a:moveTo>
                    <a:lnTo>
                      <a:pt x="309994" y="397840"/>
                    </a:lnTo>
                    <a:lnTo>
                      <a:pt x="305930" y="393192"/>
                    </a:lnTo>
                    <a:lnTo>
                      <a:pt x="304304" y="391020"/>
                    </a:lnTo>
                    <a:lnTo>
                      <a:pt x="302602" y="388912"/>
                    </a:lnTo>
                    <a:lnTo>
                      <a:pt x="299326" y="389191"/>
                    </a:lnTo>
                    <a:lnTo>
                      <a:pt x="298462" y="390944"/>
                    </a:lnTo>
                    <a:lnTo>
                      <a:pt x="302196" y="396595"/>
                    </a:lnTo>
                    <a:lnTo>
                      <a:pt x="304406" y="399262"/>
                    </a:lnTo>
                    <a:lnTo>
                      <a:pt x="306603" y="402170"/>
                    </a:lnTo>
                    <a:lnTo>
                      <a:pt x="310057" y="399986"/>
                    </a:lnTo>
                    <a:close/>
                  </a:path>
                  <a:path w="633729" h="468629">
                    <a:moveTo>
                      <a:pt x="320662" y="260248"/>
                    </a:moveTo>
                    <a:lnTo>
                      <a:pt x="318465" y="258927"/>
                    </a:lnTo>
                    <a:lnTo>
                      <a:pt x="317804" y="258521"/>
                    </a:lnTo>
                    <a:lnTo>
                      <a:pt x="315239" y="259765"/>
                    </a:lnTo>
                    <a:lnTo>
                      <a:pt x="315061" y="264185"/>
                    </a:lnTo>
                    <a:lnTo>
                      <a:pt x="315341" y="268046"/>
                    </a:lnTo>
                    <a:lnTo>
                      <a:pt x="315518" y="273037"/>
                    </a:lnTo>
                    <a:lnTo>
                      <a:pt x="319455" y="269748"/>
                    </a:lnTo>
                    <a:lnTo>
                      <a:pt x="320662" y="260248"/>
                    </a:lnTo>
                    <a:close/>
                  </a:path>
                  <a:path w="633729" h="468629">
                    <a:moveTo>
                      <a:pt x="332536" y="204025"/>
                    </a:moveTo>
                    <a:lnTo>
                      <a:pt x="330263" y="197573"/>
                    </a:lnTo>
                    <a:lnTo>
                      <a:pt x="329780" y="196176"/>
                    </a:lnTo>
                    <a:lnTo>
                      <a:pt x="328295" y="195160"/>
                    </a:lnTo>
                    <a:lnTo>
                      <a:pt x="327266" y="193979"/>
                    </a:lnTo>
                    <a:lnTo>
                      <a:pt x="326428" y="195783"/>
                    </a:lnTo>
                    <a:lnTo>
                      <a:pt x="324802" y="197662"/>
                    </a:lnTo>
                    <a:lnTo>
                      <a:pt x="325208" y="201739"/>
                    </a:lnTo>
                    <a:lnTo>
                      <a:pt x="326771" y="204000"/>
                    </a:lnTo>
                    <a:lnTo>
                      <a:pt x="328129" y="207149"/>
                    </a:lnTo>
                    <a:lnTo>
                      <a:pt x="332536" y="204025"/>
                    </a:lnTo>
                    <a:close/>
                  </a:path>
                  <a:path w="633729" h="468629">
                    <a:moveTo>
                      <a:pt x="335216" y="356882"/>
                    </a:moveTo>
                    <a:lnTo>
                      <a:pt x="333235" y="355714"/>
                    </a:lnTo>
                    <a:lnTo>
                      <a:pt x="330936" y="353923"/>
                    </a:lnTo>
                    <a:lnTo>
                      <a:pt x="328790" y="356184"/>
                    </a:lnTo>
                    <a:lnTo>
                      <a:pt x="327228" y="358495"/>
                    </a:lnTo>
                    <a:lnTo>
                      <a:pt x="326110" y="360946"/>
                    </a:lnTo>
                    <a:lnTo>
                      <a:pt x="325920" y="361327"/>
                    </a:lnTo>
                    <a:lnTo>
                      <a:pt x="328510" y="363118"/>
                    </a:lnTo>
                    <a:lnTo>
                      <a:pt x="329844" y="364248"/>
                    </a:lnTo>
                    <a:lnTo>
                      <a:pt x="331457" y="362013"/>
                    </a:lnTo>
                    <a:lnTo>
                      <a:pt x="333108" y="359778"/>
                    </a:lnTo>
                    <a:lnTo>
                      <a:pt x="335216" y="356882"/>
                    </a:lnTo>
                    <a:close/>
                  </a:path>
                  <a:path w="633729" h="468629">
                    <a:moveTo>
                      <a:pt x="339928" y="116319"/>
                    </a:moveTo>
                    <a:lnTo>
                      <a:pt x="334289" y="118033"/>
                    </a:lnTo>
                    <a:lnTo>
                      <a:pt x="330301" y="116535"/>
                    </a:lnTo>
                    <a:lnTo>
                      <a:pt x="331292" y="127063"/>
                    </a:lnTo>
                    <a:lnTo>
                      <a:pt x="335153" y="124599"/>
                    </a:lnTo>
                    <a:lnTo>
                      <a:pt x="337121" y="123418"/>
                    </a:lnTo>
                    <a:lnTo>
                      <a:pt x="337426" y="123215"/>
                    </a:lnTo>
                    <a:lnTo>
                      <a:pt x="337845" y="123215"/>
                    </a:lnTo>
                    <a:lnTo>
                      <a:pt x="338213" y="123113"/>
                    </a:lnTo>
                    <a:lnTo>
                      <a:pt x="338340" y="122999"/>
                    </a:lnTo>
                    <a:lnTo>
                      <a:pt x="339928" y="116319"/>
                    </a:lnTo>
                    <a:close/>
                  </a:path>
                  <a:path w="633729" h="468629">
                    <a:moveTo>
                      <a:pt x="346036" y="104127"/>
                    </a:moveTo>
                    <a:lnTo>
                      <a:pt x="344906" y="101371"/>
                    </a:lnTo>
                    <a:lnTo>
                      <a:pt x="344246" y="98920"/>
                    </a:lnTo>
                    <a:lnTo>
                      <a:pt x="341350" y="98869"/>
                    </a:lnTo>
                    <a:lnTo>
                      <a:pt x="339585" y="102069"/>
                    </a:lnTo>
                    <a:lnTo>
                      <a:pt x="338493" y="104889"/>
                    </a:lnTo>
                    <a:lnTo>
                      <a:pt x="337413" y="108534"/>
                    </a:lnTo>
                    <a:lnTo>
                      <a:pt x="338429" y="109753"/>
                    </a:lnTo>
                    <a:lnTo>
                      <a:pt x="339166" y="111455"/>
                    </a:lnTo>
                    <a:lnTo>
                      <a:pt x="341757" y="109220"/>
                    </a:lnTo>
                    <a:lnTo>
                      <a:pt x="344373" y="107975"/>
                    </a:lnTo>
                    <a:lnTo>
                      <a:pt x="345274" y="105892"/>
                    </a:lnTo>
                    <a:lnTo>
                      <a:pt x="346036" y="104127"/>
                    </a:lnTo>
                    <a:close/>
                  </a:path>
                  <a:path w="633729" h="468629">
                    <a:moveTo>
                      <a:pt x="346481" y="29540"/>
                    </a:moveTo>
                    <a:lnTo>
                      <a:pt x="345414" y="23418"/>
                    </a:lnTo>
                    <a:lnTo>
                      <a:pt x="344081" y="21894"/>
                    </a:lnTo>
                    <a:lnTo>
                      <a:pt x="343217" y="20307"/>
                    </a:lnTo>
                    <a:lnTo>
                      <a:pt x="336194" y="26733"/>
                    </a:lnTo>
                    <a:lnTo>
                      <a:pt x="340182" y="29667"/>
                    </a:lnTo>
                    <a:lnTo>
                      <a:pt x="344106" y="29857"/>
                    </a:lnTo>
                    <a:lnTo>
                      <a:pt x="346481" y="29540"/>
                    </a:lnTo>
                    <a:close/>
                  </a:path>
                  <a:path w="633729" h="468629">
                    <a:moveTo>
                      <a:pt x="366356" y="150850"/>
                    </a:moveTo>
                    <a:lnTo>
                      <a:pt x="363296" y="147624"/>
                    </a:lnTo>
                    <a:lnTo>
                      <a:pt x="359816" y="146519"/>
                    </a:lnTo>
                    <a:lnTo>
                      <a:pt x="357454" y="149517"/>
                    </a:lnTo>
                    <a:lnTo>
                      <a:pt x="355523" y="150977"/>
                    </a:lnTo>
                    <a:lnTo>
                      <a:pt x="358889" y="155346"/>
                    </a:lnTo>
                    <a:lnTo>
                      <a:pt x="361149" y="149771"/>
                    </a:lnTo>
                    <a:lnTo>
                      <a:pt x="365366" y="160286"/>
                    </a:lnTo>
                    <a:lnTo>
                      <a:pt x="366356" y="150850"/>
                    </a:lnTo>
                    <a:close/>
                  </a:path>
                  <a:path w="633729" h="468629">
                    <a:moveTo>
                      <a:pt x="366458" y="161645"/>
                    </a:moveTo>
                    <a:lnTo>
                      <a:pt x="365429" y="161099"/>
                    </a:lnTo>
                    <a:lnTo>
                      <a:pt x="364439" y="160274"/>
                    </a:lnTo>
                    <a:lnTo>
                      <a:pt x="361569" y="159740"/>
                    </a:lnTo>
                    <a:lnTo>
                      <a:pt x="359714" y="159804"/>
                    </a:lnTo>
                    <a:lnTo>
                      <a:pt x="356476" y="159600"/>
                    </a:lnTo>
                    <a:lnTo>
                      <a:pt x="354406" y="158877"/>
                    </a:lnTo>
                    <a:lnTo>
                      <a:pt x="352844" y="160743"/>
                    </a:lnTo>
                    <a:lnTo>
                      <a:pt x="352767" y="162801"/>
                    </a:lnTo>
                    <a:lnTo>
                      <a:pt x="352158" y="165036"/>
                    </a:lnTo>
                    <a:lnTo>
                      <a:pt x="356920" y="164642"/>
                    </a:lnTo>
                    <a:lnTo>
                      <a:pt x="360641" y="164477"/>
                    </a:lnTo>
                    <a:lnTo>
                      <a:pt x="365125" y="163817"/>
                    </a:lnTo>
                    <a:lnTo>
                      <a:pt x="365747" y="162445"/>
                    </a:lnTo>
                    <a:lnTo>
                      <a:pt x="366458" y="161645"/>
                    </a:lnTo>
                    <a:close/>
                  </a:path>
                  <a:path w="633729" h="468629">
                    <a:moveTo>
                      <a:pt x="384441" y="232752"/>
                    </a:moveTo>
                    <a:lnTo>
                      <a:pt x="381698" y="232422"/>
                    </a:lnTo>
                    <a:lnTo>
                      <a:pt x="378688" y="232168"/>
                    </a:lnTo>
                    <a:lnTo>
                      <a:pt x="378460" y="232410"/>
                    </a:lnTo>
                    <a:lnTo>
                      <a:pt x="378028" y="235864"/>
                    </a:lnTo>
                    <a:lnTo>
                      <a:pt x="377355" y="239318"/>
                    </a:lnTo>
                    <a:lnTo>
                      <a:pt x="377342" y="243408"/>
                    </a:lnTo>
                    <a:lnTo>
                      <a:pt x="380111" y="244043"/>
                    </a:lnTo>
                    <a:lnTo>
                      <a:pt x="381622" y="244665"/>
                    </a:lnTo>
                    <a:lnTo>
                      <a:pt x="381977" y="243103"/>
                    </a:lnTo>
                    <a:lnTo>
                      <a:pt x="382524" y="241541"/>
                    </a:lnTo>
                    <a:lnTo>
                      <a:pt x="382727" y="239026"/>
                    </a:lnTo>
                    <a:lnTo>
                      <a:pt x="381609" y="237693"/>
                    </a:lnTo>
                    <a:lnTo>
                      <a:pt x="384441" y="232752"/>
                    </a:lnTo>
                    <a:close/>
                  </a:path>
                  <a:path w="633729" h="468629">
                    <a:moveTo>
                      <a:pt x="389420" y="276313"/>
                    </a:moveTo>
                    <a:lnTo>
                      <a:pt x="388988" y="274637"/>
                    </a:lnTo>
                    <a:lnTo>
                      <a:pt x="387705" y="274408"/>
                    </a:lnTo>
                    <a:lnTo>
                      <a:pt x="386080" y="274561"/>
                    </a:lnTo>
                    <a:lnTo>
                      <a:pt x="384479" y="277761"/>
                    </a:lnTo>
                    <a:lnTo>
                      <a:pt x="383387" y="280530"/>
                    </a:lnTo>
                    <a:lnTo>
                      <a:pt x="382092" y="284988"/>
                    </a:lnTo>
                    <a:lnTo>
                      <a:pt x="382257" y="286854"/>
                    </a:lnTo>
                    <a:lnTo>
                      <a:pt x="382143" y="288620"/>
                    </a:lnTo>
                    <a:lnTo>
                      <a:pt x="386600" y="285800"/>
                    </a:lnTo>
                    <a:lnTo>
                      <a:pt x="386727" y="285661"/>
                    </a:lnTo>
                    <a:lnTo>
                      <a:pt x="387591" y="282803"/>
                    </a:lnTo>
                    <a:lnTo>
                      <a:pt x="388531" y="279996"/>
                    </a:lnTo>
                    <a:lnTo>
                      <a:pt x="389229" y="277101"/>
                    </a:lnTo>
                    <a:lnTo>
                      <a:pt x="389420" y="276313"/>
                    </a:lnTo>
                    <a:close/>
                  </a:path>
                  <a:path w="633729" h="468629">
                    <a:moveTo>
                      <a:pt x="399516" y="43992"/>
                    </a:moveTo>
                    <a:lnTo>
                      <a:pt x="395922" y="42887"/>
                    </a:lnTo>
                    <a:lnTo>
                      <a:pt x="394792" y="44297"/>
                    </a:lnTo>
                    <a:lnTo>
                      <a:pt x="394017" y="46240"/>
                    </a:lnTo>
                    <a:lnTo>
                      <a:pt x="392722" y="46748"/>
                    </a:lnTo>
                    <a:lnTo>
                      <a:pt x="389674" y="47980"/>
                    </a:lnTo>
                    <a:lnTo>
                      <a:pt x="389737" y="49314"/>
                    </a:lnTo>
                    <a:lnTo>
                      <a:pt x="392760" y="52336"/>
                    </a:lnTo>
                    <a:lnTo>
                      <a:pt x="393598" y="53428"/>
                    </a:lnTo>
                    <a:lnTo>
                      <a:pt x="395439" y="54889"/>
                    </a:lnTo>
                    <a:lnTo>
                      <a:pt x="396709" y="55778"/>
                    </a:lnTo>
                    <a:lnTo>
                      <a:pt x="398081" y="55194"/>
                    </a:lnTo>
                    <a:lnTo>
                      <a:pt x="398564" y="53708"/>
                    </a:lnTo>
                    <a:lnTo>
                      <a:pt x="399084" y="50050"/>
                    </a:lnTo>
                    <a:lnTo>
                      <a:pt x="399224" y="47383"/>
                    </a:lnTo>
                    <a:lnTo>
                      <a:pt x="399516" y="43992"/>
                    </a:lnTo>
                    <a:close/>
                  </a:path>
                  <a:path w="633729" h="468629">
                    <a:moveTo>
                      <a:pt x="401066" y="67284"/>
                    </a:moveTo>
                    <a:lnTo>
                      <a:pt x="400773" y="65481"/>
                    </a:lnTo>
                    <a:lnTo>
                      <a:pt x="400342" y="62788"/>
                    </a:lnTo>
                    <a:lnTo>
                      <a:pt x="398132" y="60426"/>
                    </a:lnTo>
                    <a:lnTo>
                      <a:pt x="396671" y="57924"/>
                    </a:lnTo>
                    <a:lnTo>
                      <a:pt x="394220" y="64287"/>
                    </a:lnTo>
                    <a:lnTo>
                      <a:pt x="397738" y="71589"/>
                    </a:lnTo>
                    <a:lnTo>
                      <a:pt x="398830" y="69532"/>
                    </a:lnTo>
                    <a:lnTo>
                      <a:pt x="401066" y="67284"/>
                    </a:lnTo>
                    <a:close/>
                  </a:path>
                  <a:path w="633729" h="468629">
                    <a:moveTo>
                      <a:pt x="406958" y="38011"/>
                    </a:moveTo>
                    <a:lnTo>
                      <a:pt x="405257" y="34290"/>
                    </a:lnTo>
                    <a:lnTo>
                      <a:pt x="403923" y="30772"/>
                    </a:lnTo>
                    <a:lnTo>
                      <a:pt x="401561" y="26797"/>
                    </a:lnTo>
                    <a:lnTo>
                      <a:pt x="399389" y="27012"/>
                    </a:lnTo>
                    <a:lnTo>
                      <a:pt x="397865" y="26974"/>
                    </a:lnTo>
                    <a:lnTo>
                      <a:pt x="397306" y="28930"/>
                    </a:lnTo>
                    <a:lnTo>
                      <a:pt x="399237" y="32740"/>
                    </a:lnTo>
                    <a:lnTo>
                      <a:pt x="401015" y="35814"/>
                    </a:lnTo>
                    <a:lnTo>
                      <a:pt x="403313" y="39458"/>
                    </a:lnTo>
                    <a:lnTo>
                      <a:pt x="404571" y="40017"/>
                    </a:lnTo>
                    <a:lnTo>
                      <a:pt x="405269" y="39852"/>
                    </a:lnTo>
                    <a:lnTo>
                      <a:pt x="405968" y="39700"/>
                    </a:lnTo>
                    <a:lnTo>
                      <a:pt x="406463" y="38582"/>
                    </a:lnTo>
                    <a:lnTo>
                      <a:pt x="406958" y="38011"/>
                    </a:lnTo>
                    <a:close/>
                  </a:path>
                  <a:path w="633729" h="468629">
                    <a:moveTo>
                      <a:pt x="415467" y="455625"/>
                    </a:moveTo>
                    <a:lnTo>
                      <a:pt x="415023" y="453656"/>
                    </a:lnTo>
                    <a:lnTo>
                      <a:pt x="414693" y="451650"/>
                    </a:lnTo>
                    <a:lnTo>
                      <a:pt x="413664" y="448449"/>
                    </a:lnTo>
                    <a:lnTo>
                      <a:pt x="412826" y="447306"/>
                    </a:lnTo>
                    <a:lnTo>
                      <a:pt x="412191" y="446074"/>
                    </a:lnTo>
                    <a:lnTo>
                      <a:pt x="411835" y="445719"/>
                    </a:lnTo>
                    <a:lnTo>
                      <a:pt x="410375" y="446290"/>
                    </a:lnTo>
                    <a:lnTo>
                      <a:pt x="407962" y="446468"/>
                    </a:lnTo>
                    <a:lnTo>
                      <a:pt x="407593" y="447484"/>
                    </a:lnTo>
                    <a:lnTo>
                      <a:pt x="406095" y="451650"/>
                    </a:lnTo>
                    <a:lnTo>
                      <a:pt x="409460" y="453491"/>
                    </a:lnTo>
                    <a:lnTo>
                      <a:pt x="412851" y="455955"/>
                    </a:lnTo>
                    <a:lnTo>
                      <a:pt x="414312" y="455574"/>
                    </a:lnTo>
                    <a:lnTo>
                      <a:pt x="415467" y="455625"/>
                    </a:lnTo>
                    <a:close/>
                  </a:path>
                  <a:path w="633729" h="468629">
                    <a:moveTo>
                      <a:pt x="419633" y="54279"/>
                    </a:moveTo>
                    <a:lnTo>
                      <a:pt x="418592" y="50901"/>
                    </a:lnTo>
                    <a:lnTo>
                      <a:pt x="416306" y="49377"/>
                    </a:lnTo>
                    <a:lnTo>
                      <a:pt x="413867" y="46672"/>
                    </a:lnTo>
                    <a:lnTo>
                      <a:pt x="412572" y="49403"/>
                    </a:lnTo>
                    <a:lnTo>
                      <a:pt x="410794" y="51638"/>
                    </a:lnTo>
                    <a:lnTo>
                      <a:pt x="412483" y="54711"/>
                    </a:lnTo>
                    <a:lnTo>
                      <a:pt x="414693" y="56324"/>
                    </a:lnTo>
                    <a:lnTo>
                      <a:pt x="416496" y="58191"/>
                    </a:lnTo>
                    <a:lnTo>
                      <a:pt x="417499" y="56438"/>
                    </a:lnTo>
                    <a:lnTo>
                      <a:pt x="419633" y="54279"/>
                    </a:lnTo>
                    <a:close/>
                  </a:path>
                  <a:path w="633729" h="468629">
                    <a:moveTo>
                      <a:pt x="421792" y="238912"/>
                    </a:moveTo>
                    <a:lnTo>
                      <a:pt x="419023" y="235089"/>
                    </a:lnTo>
                    <a:lnTo>
                      <a:pt x="416763" y="231775"/>
                    </a:lnTo>
                    <a:lnTo>
                      <a:pt x="413562" y="227761"/>
                    </a:lnTo>
                    <a:lnTo>
                      <a:pt x="412165" y="227457"/>
                    </a:lnTo>
                    <a:lnTo>
                      <a:pt x="411086" y="226872"/>
                    </a:lnTo>
                    <a:lnTo>
                      <a:pt x="410857" y="228269"/>
                    </a:lnTo>
                    <a:lnTo>
                      <a:pt x="409956" y="230263"/>
                    </a:lnTo>
                    <a:lnTo>
                      <a:pt x="413118" y="234213"/>
                    </a:lnTo>
                    <a:lnTo>
                      <a:pt x="416077" y="237210"/>
                    </a:lnTo>
                    <a:lnTo>
                      <a:pt x="419430" y="240385"/>
                    </a:lnTo>
                    <a:lnTo>
                      <a:pt x="420992" y="239280"/>
                    </a:lnTo>
                    <a:lnTo>
                      <a:pt x="421792" y="238912"/>
                    </a:lnTo>
                    <a:close/>
                  </a:path>
                  <a:path w="633729" h="468629">
                    <a:moveTo>
                      <a:pt x="429628" y="261886"/>
                    </a:moveTo>
                    <a:lnTo>
                      <a:pt x="427367" y="258775"/>
                    </a:lnTo>
                    <a:lnTo>
                      <a:pt x="425424" y="256006"/>
                    </a:lnTo>
                    <a:lnTo>
                      <a:pt x="423164" y="253263"/>
                    </a:lnTo>
                    <a:lnTo>
                      <a:pt x="420687" y="254660"/>
                    </a:lnTo>
                    <a:lnTo>
                      <a:pt x="421195" y="257492"/>
                    </a:lnTo>
                    <a:lnTo>
                      <a:pt x="421563" y="260235"/>
                    </a:lnTo>
                    <a:lnTo>
                      <a:pt x="423748" y="263283"/>
                    </a:lnTo>
                    <a:lnTo>
                      <a:pt x="426237" y="263309"/>
                    </a:lnTo>
                    <a:lnTo>
                      <a:pt x="428002" y="263423"/>
                    </a:lnTo>
                    <a:lnTo>
                      <a:pt x="428612" y="263461"/>
                    </a:lnTo>
                    <a:lnTo>
                      <a:pt x="429285" y="262242"/>
                    </a:lnTo>
                    <a:lnTo>
                      <a:pt x="429628" y="261886"/>
                    </a:lnTo>
                    <a:close/>
                  </a:path>
                  <a:path w="633729" h="468629">
                    <a:moveTo>
                      <a:pt x="434225" y="3987"/>
                    </a:moveTo>
                    <a:lnTo>
                      <a:pt x="433057" y="3213"/>
                    </a:lnTo>
                    <a:lnTo>
                      <a:pt x="431977" y="2146"/>
                    </a:lnTo>
                    <a:lnTo>
                      <a:pt x="428561" y="965"/>
                    </a:lnTo>
                    <a:lnTo>
                      <a:pt x="426313" y="431"/>
                    </a:lnTo>
                    <a:lnTo>
                      <a:pt x="422922" y="0"/>
                    </a:lnTo>
                    <a:lnTo>
                      <a:pt x="421716" y="584"/>
                    </a:lnTo>
                    <a:lnTo>
                      <a:pt x="420560" y="850"/>
                    </a:lnTo>
                    <a:lnTo>
                      <a:pt x="421220" y="2108"/>
                    </a:lnTo>
                    <a:lnTo>
                      <a:pt x="421601" y="4038"/>
                    </a:lnTo>
                    <a:lnTo>
                      <a:pt x="425018" y="5549"/>
                    </a:lnTo>
                    <a:lnTo>
                      <a:pt x="427710" y="5930"/>
                    </a:lnTo>
                    <a:lnTo>
                      <a:pt x="431076" y="6794"/>
                    </a:lnTo>
                    <a:lnTo>
                      <a:pt x="434225" y="3987"/>
                    </a:lnTo>
                    <a:close/>
                  </a:path>
                  <a:path w="633729" h="468629">
                    <a:moveTo>
                      <a:pt x="438924" y="97866"/>
                    </a:moveTo>
                    <a:lnTo>
                      <a:pt x="438442" y="95681"/>
                    </a:lnTo>
                    <a:lnTo>
                      <a:pt x="438264" y="93560"/>
                    </a:lnTo>
                    <a:lnTo>
                      <a:pt x="438365" y="92202"/>
                    </a:lnTo>
                    <a:lnTo>
                      <a:pt x="438391" y="91528"/>
                    </a:lnTo>
                    <a:lnTo>
                      <a:pt x="431952" y="93433"/>
                    </a:lnTo>
                    <a:lnTo>
                      <a:pt x="436232" y="103073"/>
                    </a:lnTo>
                    <a:lnTo>
                      <a:pt x="437070" y="102019"/>
                    </a:lnTo>
                    <a:lnTo>
                      <a:pt x="438518" y="101066"/>
                    </a:lnTo>
                    <a:lnTo>
                      <a:pt x="438924" y="97866"/>
                    </a:lnTo>
                    <a:close/>
                  </a:path>
                  <a:path w="633729" h="468629">
                    <a:moveTo>
                      <a:pt x="449986" y="441693"/>
                    </a:moveTo>
                    <a:lnTo>
                      <a:pt x="449554" y="440956"/>
                    </a:lnTo>
                    <a:lnTo>
                      <a:pt x="449097" y="440296"/>
                    </a:lnTo>
                    <a:lnTo>
                      <a:pt x="448614" y="439991"/>
                    </a:lnTo>
                    <a:lnTo>
                      <a:pt x="446951" y="438937"/>
                    </a:lnTo>
                    <a:lnTo>
                      <a:pt x="444576" y="439127"/>
                    </a:lnTo>
                    <a:lnTo>
                      <a:pt x="442518" y="438785"/>
                    </a:lnTo>
                    <a:lnTo>
                      <a:pt x="443420" y="440359"/>
                    </a:lnTo>
                    <a:lnTo>
                      <a:pt x="444309" y="441947"/>
                    </a:lnTo>
                    <a:lnTo>
                      <a:pt x="445376" y="443776"/>
                    </a:lnTo>
                    <a:lnTo>
                      <a:pt x="449986" y="441693"/>
                    </a:lnTo>
                    <a:close/>
                  </a:path>
                  <a:path w="633729" h="468629">
                    <a:moveTo>
                      <a:pt x="468820" y="303530"/>
                    </a:moveTo>
                    <a:lnTo>
                      <a:pt x="467042" y="302463"/>
                    </a:lnTo>
                    <a:lnTo>
                      <a:pt x="465658" y="301129"/>
                    </a:lnTo>
                    <a:lnTo>
                      <a:pt x="463334" y="304723"/>
                    </a:lnTo>
                    <a:lnTo>
                      <a:pt x="461264" y="307822"/>
                    </a:lnTo>
                    <a:lnTo>
                      <a:pt x="459244" y="311289"/>
                    </a:lnTo>
                    <a:lnTo>
                      <a:pt x="460717" y="313105"/>
                    </a:lnTo>
                    <a:lnTo>
                      <a:pt x="462851" y="312178"/>
                    </a:lnTo>
                    <a:lnTo>
                      <a:pt x="464972" y="311416"/>
                    </a:lnTo>
                    <a:lnTo>
                      <a:pt x="467601" y="308457"/>
                    </a:lnTo>
                    <a:lnTo>
                      <a:pt x="468337" y="306235"/>
                    </a:lnTo>
                    <a:lnTo>
                      <a:pt x="468820" y="303530"/>
                    </a:lnTo>
                    <a:close/>
                  </a:path>
                  <a:path w="633729" h="468629">
                    <a:moveTo>
                      <a:pt x="472249" y="22745"/>
                    </a:moveTo>
                    <a:lnTo>
                      <a:pt x="466077" y="18643"/>
                    </a:lnTo>
                    <a:lnTo>
                      <a:pt x="465391" y="18326"/>
                    </a:lnTo>
                    <a:lnTo>
                      <a:pt x="464680" y="17767"/>
                    </a:lnTo>
                    <a:lnTo>
                      <a:pt x="463981" y="17741"/>
                    </a:lnTo>
                    <a:lnTo>
                      <a:pt x="462521" y="17691"/>
                    </a:lnTo>
                    <a:lnTo>
                      <a:pt x="461073" y="17919"/>
                    </a:lnTo>
                    <a:lnTo>
                      <a:pt x="459600" y="18034"/>
                    </a:lnTo>
                    <a:lnTo>
                      <a:pt x="460349" y="19507"/>
                    </a:lnTo>
                    <a:lnTo>
                      <a:pt x="460946" y="21107"/>
                    </a:lnTo>
                    <a:lnTo>
                      <a:pt x="462470" y="23025"/>
                    </a:lnTo>
                    <a:lnTo>
                      <a:pt x="463702" y="23329"/>
                    </a:lnTo>
                    <a:lnTo>
                      <a:pt x="467144" y="23253"/>
                    </a:lnTo>
                    <a:lnTo>
                      <a:pt x="469696" y="22948"/>
                    </a:lnTo>
                    <a:lnTo>
                      <a:pt x="472249" y="22745"/>
                    </a:lnTo>
                    <a:close/>
                  </a:path>
                  <a:path w="633729" h="468629">
                    <a:moveTo>
                      <a:pt x="483209" y="400862"/>
                    </a:moveTo>
                    <a:lnTo>
                      <a:pt x="480415" y="398399"/>
                    </a:lnTo>
                    <a:lnTo>
                      <a:pt x="478790" y="396392"/>
                    </a:lnTo>
                    <a:lnTo>
                      <a:pt x="476745" y="395554"/>
                    </a:lnTo>
                    <a:lnTo>
                      <a:pt x="476110" y="395300"/>
                    </a:lnTo>
                    <a:lnTo>
                      <a:pt x="473252" y="398284"/>
                    </a:lnTo>
                    <a:lnTo>
                      <a:pt x="473367" y="401650"/>
                    </a:lnTo>
                    <a:lnTo>
                      <a:pt x="475246" y="403517"/>
                    </a:lnTo>
                    <a:lnTo>
                      <a:pt x="476377" y="405396"/>
                    </a:lnTo>
                    <a:lnTo>
                      <a:pt x="483209" y="400862"/>
                    </a:lnTo>
                    <a:close/>
                  </a:path>
                  <a:path w="633729" h="468629">
                    <a:moveTo>
                      <a:pt x="486486" y="60642"/>
                    </a:moveTo>
                    <a:lnTo>
                      <a:pt x="486283" y="59956"/>
                    </a:lnTo>
                    <a:lnTo>
                      <a:pt x="485013" y="55562"/>
                    </a:lnTo>
                    <a:lnTo>
                      <a:pt x="484822" y="54965"/>
                    </a:lnTo>
                    <a:lnTo>
                      <a:pt x="483476" y="54749"/>
                    </a:lnTo>
                    <a:lnTo>
                      <a:pt x="482663" y="54356"/>
                    </a:lnTo>
                    <a:lnTo>
                      <a:pt x="481507" y="59956"/>
                    </a:lnTo>
                    <a:lnTo>
                      <a:pt x="477342" y="58966"/>
                    </a:lnTo>
                    <a:lnTo>
                      <a:pt x="476453" y="63550"/>
                    </a:lnTo>
                    <a:lnTo>
                      <a:pt x="478256" y="64096"/>
                    </a:lnTo>
                    <a:lnTo>
                      <a:pt x="480034" y="65036"/>
                    </a:lnTo>
                    <a:lnTo>
                      <a:pt x="483412" y="64935"/>
                    </a:lnTo>
                    <a:lnTo>
                      <a:pt x="486333" y="63893"/>
                    </a:lnTo>
                    <a:lnTo>
                      <a:pt x="486486" y="60642"/>
                    </a:lnTo>
                    <a:close/>
                  </a:path>
                  <a:path w="633729" h="468629">
                    <a:moveTo>
                      <a:pt x="513067" y="40144"/>
                    </a:moveTo>
                    <a:lnTo>
                      <a:pt x="510209" y="41211"/>
                    </a:lnTo>
                    <a:lnTo>
                      <a:pt x="507263" y="42100"/>
                    </a:lnTo>
                    <a:lnTo>
                      <a:pt x="503910" y="43776"/>
                    </a:lnTo>
                    <a:lnTo>
                      <a:pt x="503389" y="46177"/>
                    </a:lnTo>
                    <a:lnTo>
                      <a:pt x="503834" y="46774"/>
                    </a:lnTo>
                    <a:lnTo>
                      <a:pt x="505142" y="48539"/>
                    </a:lnTo>
                    <a:lnTo>
                      <a:pt x="506971" y="49872"/>
                    </a:lnTo>
                    <a:lnTo>
                      <a:pt x="509041" y="51803"/>
                    </a:lnTo>
                    <a:lnTo>
                      <a:pt x="509892" y="49885"/>
                    </a:lnTo>
                    <a:lnTo>
                      <a:pt x="510451" y="48920"/>
                    </a:lnTo>
                    <a:lnTo>
                      <a:pt x="511606" y="45313"/>
                    </a:lnTo>
                    <a:lnTo>
                      <a:pt x="512318" y="42722"/>
                    </a:lnTo>
                    <a:lnTo>
                      <a:pt x="513067" y="40144"/>
                    </a:lnTo>
                    <a:close/>
                  </a:path>
                  <a:path w="633729" h="468629">
                    <a:moveTo>
                      <a:pt x="514261" y="246951"/>
                    </a:moveTo>
                    <a:lnTo>
                      <a:pt x="507949" y="241833"/>
                    </a:lnTo>
                    <a:lnTo>
                      <a:pt x="503059" y="243903"/>
                    </a:lnTo>
                    <a:lnTo>
                      <a:pt x="502196" y="244970"/>
                    </a:lnTo>
                    <a:lnTo>
                      <a:pt x="513334" y="253492"/>
                    </a:lnTo>
                    <a:lnTo>
                      <a:pt x="514057" y="252958"/>
                    </a:lnTo>
                    <a:lnTo>
                      <a:pt x="513765" y="253072"/>
                    </a:lnTo>
                    <a:lnTo>
                      <a:pt x="514261" y="246951"/>
                    </a:lnTo>
                    <a:close/>
                  </a:path>
                  <a:path w="633729" h="468629">
                    <a:moveTo>
                      <a:pt x="525424" y="107035"/>
                    </a:moveTo>
                    <a:lnTo>
                      <a:pt x="524725" y="104927"/>
                    </a:lnTo>
                    <a:lnTo>
                      <a:pt x="514464" y="107937"/>
                    </a:lnTo>
                    <a:lnTo>
                      <a:pt x="514819" y="109270"/>
                    </a:lnTo>
                    <a:lnTo>
                      <a:pt x="514819" y="111404"/>
                    </a:lnTo>
                    <a:lnTo>
                      <a:pt x="520623" y="114236"/>
                    </a:lnTo>
                    <a:lnTo>
                      <a:pt x="523570" y="111683"/>
                    </a:lnTo>
                    <a:lnTo>
                      <a:pt x="525424" y="107035"/>
                    </a:lnTo>
                    <a:close/>
                  </a:path>
                  <a:path w="633729" h="468629">
                    <a:moveTo>
                      <a:pt x="535343" y="136194"/>
                    </a:moveTo>
                    <a:lnTo>
                      <a:pt x="532396" y="134810"/>
                    </a:lnTo>
                    <a:lnTo>
                      <a:pt x="530783" y="133426"/>
                    </a:lnTo>
                    <a:lnTo>
                      <a:pt x="530428" y="138518"/>
                    </a:lnTo>
                    <a:lnTo>
                      <a:pt x="527710" y="143675"/>
                    </a:lnTo>
                    <a:lnTo>
                      <a:pt x="529348" y="144221"/>
                    </a:lnTo>
                    <a:lnTo>
                      <a:pt x="532180" y="145580"/>
                    </a:lnTo>
                    <a:lnTo>
                      <a:pt x="533819" y="142875"/>
                    </a:lnTo>
                    <a:lnTo>
                      <a:pt x="535343" y="140157"/>
                    </a:lnTo>
                    <a:lnTo>
                      <a:pt x="535343" y="136194"/>
                    </a:lnTo>
                    <a:close/>
                  </a:path>
                  <a:path w="633729" h="468629">
                    <a:moveTo>
                      <a:pt x="537756" y="389242"/>
                    </a:moveTo>
                    <a:lnTo>
                      <a:pt x="536956" y="389001"/>
                    </a:lnTo>
                    <a:lnTo>
                      <a:pt x="536155" y="388785"/>
                    </a:lnTo>
                    <a:lnTo>
                      <a:pt x="533539" y="387883"/>
                    </a:lnTo>
                    <a:lnTo>
                      <a:pt x="531749" y="387083"/>
                    </a:lnTo>
                    <a:lnTo>
                      <a:pt x="529894" y="386537"/>
                    </a:lnTo>
                    <a:lnTo>
                      <a:pt x="528929" y="386257"/>
                    </a:lnTo>
                    <a:lnTo>
                      <a:pt x="527088" y="386041"/>
                    </a:lnTo>
                    <a:lnTo>
                      <a:pt x="526529" y="387489"/>
                    </a:lnTo>
                    <a:lnTo>
                      <a:pt x="526122" y="389407"/>
                    </a:lnTo>
                    <a:lnTo>
                      <a:pt x="528193" y="391655"/>
                    </a:lnTo>
                    <a:lnTo>
                      <a:pt x="530212" y="392772"/>
                    </a:lnTo>
                    <a:lnTo>
                      <a:pt x="531698" y="393852"/>
                    </a:lnTo>
                    <a:lnTo>
                      <a:pt x="532650" y="393636"/>
                    </a:lnTo>
                    <a:lnTo>
                      <a:pt x="534377" y="392201"/>
                    </a:lnTo>
                    <a:lnTo>
                      <a:pt x="536067" y="390702"/>
                    </a:lnTo>
                    <a:lnTo>
                      <a:pt x="537756" y="389242"/>
                    </a:lnTo>
                    <a:close/>
                  </a:path>
                  <a:path w="633729" h="468629">
                    <a:moveTo>
                      <a:pt x="543648" y="170827"/>
                    </a:moveTo>
                    <a:lnTo>
                      <a:pt x="533438" y="167487"/>
                    </a:lnTo>
                    <a:lnTo>
                      <a:pt x="537235" y="178358"/>
                    </a:lnTo>
                    <a:lnTo>
                      <a:pt x="539356" y="179057"/>
                    </a:lnTo>
                    <a:lnTo>
                      <a:pt x="543648" y="170827"/>
                    </a:lnTo>
                    <a:close/>
                  </a:path>
                  <a:path w="633729" h="468629">
                    <a:moveTo>
                      <a:pt x="553313" y="58762"/>
                    </a:moveTo>
                    <a:lnTo>
                      <a:pt x="545719" y="54952"/>
                    </a:lnTo>
                    <a:lnTo>
                      <a:pt x="548805" y="51803"/>
                    </a:lnTo>
                    <a:lnTo>
                      <a:pt x="546442" y="48247"/>
                    </a:lnTo>
                    <a:lnTo>
                      <a:pt x="545071" y="50215"/>
                    </a:lnTo>
                    <a:lnTo>
                      <a:pt x="542302" y="52476"/>
                    </a:lnTo>
                    <a:lnTo>
                      <a:pt x="543115" y="56540"/>
                    </a:lnTo>
                    <a:lnTo>
                      <a:pt x="546214" y="60667"/>
                    </a:lnTo>
                    <a:lnTo>
                      <a:pt x="553313" y="58762"/>
                    </a:lnTo>
                    <a:close/>
                  </a:path>
                  <a:path w="633729" h="468629">
                    <a:moveTo>
                      <a:pt x="558457" y="71056"/>
                    </a:moveTo>
                    <a:lnTo>
                      <a:pt x="557733" y="70751"/>
                    </a:lnTo>
                    <a:lnTo>
                      <a:pt x="556717" y="69977"/>
                    </a:lnTo>
                    <a:lnTo>
                      <a:pt x="552196" y="73228"/>
                    </a:lnTo>
                    <a:lnTo>
                      <a:pt x="549668" y="69723"/>
                    </a:lnTo>
                    <a:lnTo>
                      <a:pt x="546620" y="67792"/>
                    </a:lnTo>
                    <a:lnTo>
                      <a:pt x="544779" y="70116"/>
                    </a:lnTo>
                    <a:lnTo>
                      <a:pt x="544995" y="70421"/>
                    </a:lnTo>
                    <a:lnTo>
                      <a:pt x="546404" y="72491"/>
                    </a:lnTo>
                    <a:lnTo>
                      <a:pt x="547992" y="75704"/>
                    </a:lnTo>
                    <a:lnTo>
                      <a:pt x="552424" y="76187"/>
                    </a:lnTo>
                    <a:lnTo>
                      <a:pt x="555256" y="74244"/>
                    </a:lnTo>
                    <a:lnTo>
                      <a:pt x="558012" y="73253"/>
                    </a:lnTo>
                    <a:lnTo>
                      <a:pt x="558457" y="71056"/>
                    </a:lnTo>
                    <a:close/>
                  </a:path>
                  <a:path w="633729" h="468629">
                    <a:moveTo>
                      <a:pt x="581215" y="253238"/>
                    </a:moveTo>
                    <a:lnTo>
                      <a:pt x="577392" y="249008"/>
                    </a:lnTo>
                    <a:lnTo>
                      <a:pt x="574167" y="248881"/>
                    </a:lnTo>
                    <a:lnTo>
                      <a:pt x="571677" y="248031"/>
                    </a:lnTo>
                    <a:lnTo>
                      <a:pt x="572592" y="250355"/>
                    </a:lnTo>
                    <a:lnTo>
                      <a:pt x="573392" y="252742"/>
                    </a:lnTo>
                    <a:lnTo>
                      <a:pt x="574484" y="255003"/>
                    </a:lnTo>
                    <a:lnTo>
                      <a:pt x="575106" y="256336"/>
                    </a:lnTo>
                    <a:lnTo>
                      <a:pt x="576173" y="257467"/>
                    </a:lnTo>
                    <a:lnTo>
                      <a:pt x="577303" y="259054"/>
                    </a:lnTo>
                    <a:lnTo>
                      <a:pt x="580771" y="256540"/>
                    </a:lnTo>
                    <a:lnTo>
                      <a:pt x="581215" y="253238"/>
                    </a:lnTo>
                    <a:close/>
                  </a:path>
                  <a:path w="633729" h="468629">
                    <a:moveTo>
                      <a:pt x="588010" y="153187"/>
                    </a:moveTo>
                    <a:lnTo>
                      <a:pt x="587400" y="150634"/>
                    </a:lnTo>
                    <a:lnTo>
                      <a:pt x="586587" y="148424"/>
                    </a:lnTo>
                    <a:lnTo>
                      <a:pt x="583488" y="145999"/>
                    </a:lnTo>
                    <a:lnTo>
                      <a:pt x="581075" y="145656"/>
                    </a:lnTo>
                    <a:lnTo>
                      <a:pt x="578967" y="144881"/>
                    </a:lnTo>
                    <a:lnTo>
                      <a:pt x="578650" y="151168"/>
                    </a:lnTo>
                    <a:lnTo>
                      <a:pt x="582815" y="151168"/>
                    </a:lnTo>
                    <a:lnTo>
                      <a:pt x="585533" y="155282"/>
                    </a:lnTo>
                    <a:lnTo>
                      <a:pt x="586359" y="154343"/>
                    </a:lnTo>
                    <a:lnTo>
                      <a:pt x="588010" y="153187"/>
                    </a:lnTo>
                    <a:close/>
                  </a:path>
                  <a:path w="633729" h="468629">
                    <a:moveTo>
                      <a:pt x="595871" y="98590"/>
                    </a:moveTo>
                    <a:lnTo>
                      <a:pt x="593140" y="92976"/>
                    </a:lnTo>
                    <a:lnTo>
                      <a:pt x="591553" y="91986"/>
                    </a:lnTo>
                    <a:lnTo>
                      <a:pt x="590372" y="90766"/>
                    </a:lnTo>
                    <a:lnTo>
                      <a:pt x="588035" y="94907"/>
                    </a:lnTo>
                    <a:lnTo>
                      <a:pt x="586803" y="98971"/>
                    </a:lnTo>
                    <a:lnTo>
                      <a:pt x="587971" y="100266"/>
                    </a:lnTo>
                    <a:lnTo>
                      <a:pt x="589953" y="102819"/>
                    </a:lnTo>
                    <a:lnTo>
                      <a:pt x="590181" y="102654"/>
                    </a:lnTo>
                    <a:lnTo>
                      <a:pt x="595871" y="98590"/>
                    </a:lnTo>
                    <a:close/>
                  </a:path>
                  <a:path w="633729" h="468629">
                    <a:moveTo>
                      <a:pt x="613054" y="260527"/>
                    </a:moveTo>
                    <a:lnTo>
                      <a:pt x="610870" y="257543"/>
                    </a:lnTo>
                    <a:lnTo>
                      <a:pt x="610057" y="256933"/>
                    </a:lnTo>
                    <a:lnTo>
                      <a:pt x="609269" y="255892"/>
                    </a:lnTo>
                    <a:lnTo>
                      <a:pt x="608418" y="255828"/>
                    </a:lnTo>
                    <a:lnTo>
                      <a:pt x="605713" y="255651"/>
                    </a:lnTo>
                    <a:lnTo>
                      <a:pt x="599363" y="263321"/>
                    </a:lnTo>
                    <a:lnTo>
                      <a:pt x="600189" y="266865"/>
                    </a:lnTo>
                    <a:lnTo>
                      <a:pt x="601814" y="268211"/>
                    </a:lnTo>
                    <a:lnTo>
                      <a:pt x="605790" y="265671"/>
                    </a:lnTo>
                    <a:lnTo>
                      <a:pt x="609396" y="263067"/>
                    </a:lnTo>
                    <a:lnTo>
                      <a:pt x="613054" y="260527"/>
                    </a:lnTo>
                    <a:close/>
                  </a:path>
                  <a:path w="633729" h="468629">
                    <a:moveTo>
                      <a:pt x="623138" y="261645"/>
                    </a:moveTo>
                    <a:lnTo>
                      <a:pt x="621080" y="259854"/>
                    </a:lnTo>
                    <a:lnTo>
                      <a:pt x="619201" y="262394"/>
                    </a:lnTo>
                    <a:lnTo>
                      <a:pt x="617448" y="263804"/>
                    </a:lnTo>
                    <a:lnTo>
                      <a:pt x="617169" y="265493"/>
                    </a:lnTo>
                    <a:lnTo>
                      <a:pt x="616991" y="266598"/>
                    </a:lnTo>
                    <a:lnTo>
                      <a:pt x="619467" y="269354"/>
                    </a:lnTo>
                    <a:lnTo>
                      <a:pt x="620179" y="269036"/>
                    </a:lnTo>
                    <a:lnTo>
                      <a:pt x="620483" y="268795"/>
                    </a:lnTo>
                    <a:lnTo>
                      <a:pt x="620801" y="268630"/>
                    </a:lnTo>
                    <a:lnTo>
                      <a:pt x="621626" y="266319"/>
                    </a:lnTo>
                    <a:lnTo>
                      <a:pt x="623138" y="261645"/>
                    </a:lnTo>
                    <a:close/>
                  </a:path>
                  <a:path w="633729" h="468629">
                    <a:moveTo>
                      <a:pt x="632320" y="207403"/>
                    </a:moveTo>
                    <a:lnTo>
                      <a:pt x="631482" y="206324"/>
                    </a:lnTo>
                    <a:lnTo>
                      <a:pt x="630542" y="205308"/>
                    </a:lnTo>
                    <a:lnTo>
                      <a:pt x="629386" y="203454"/>
                    </a:lnTo>
                    <a:lnTo>
                      <a:pt x="629412" y="202450"/>
                    </a:lnTo>
                    <a:lnTo>
                      <a:pt x="628027" y="199898"/>
                    </a:lnTo>
                    <a:lnTo>
                      <a:pt x="626910" y="198145"/>
                    </a:lnTo>
                    <a:lnTo>
                      <a:pt x="625856" y="196367"/>
                    </a:lnTo>
                    <a:lnTo>
                      <a:pt x="623620" y="201561"/>
                    </a:lnTo>
                    <a:lnTo>
                      <a:pt x="624420" y="201930"/>
                    </a:lnTo>
                    <a:lnTo>
                      <a:pt x="624293" y="203111"/>
                    </a:lnTo>
                    <a:lnTo>
                      <a:pt x="623658" y="204889"/>
                    </a:lnTo>
                    <a:lnTo>
                      <a:pt x="625525" y="206717"/>
                    </a:lnTo>
                    <a:lnTo>
                      <a:pt x="627278" y="207797"/>
                    </a:lnTo>
                    <a:lnTo>
                      <a:pt x="629945" y="208711"/>
                    </a:lnTo>
                    <a:lnTo>
                      <a:pt x="631228" y="207772"/>
                    </a:lnTo>
                    <a:lnTo>
                      <a:pt x="632320" y="207403"/>
                    </a:lnTo>
                    <a:close/>
                  </a:path>
                  <a:path w="633729" h="468629">
                    <a:moveTo>
                      <a:pt x="633260" y="168656"/>
                    </a:moveTo>
                    <a:lnTo>
                      <a:pt x="633133" y="167576"/>
                    </a:lnTo>
                    <a:lnTo>
                      <a:pt x="633031" y="166509"/>
                    </a:lnTo>
                    <a:lnTo>
                      <a:pt x="632891" y="165430"/>
                    </a:lnTo>
                    <a:lnTo>
                      <a:pt x="631621" y="166281"/>
                    </a:lnTo>
                    <a:lnTo>
                      <a:pt x="631063" y="166573"/>
                    </a:lnTo>
                    <a:lnTo>
                      <a:pt x="631774" y="167284"/>
                    </a:lnTo>
                    <a:lnTo>
                      <a:pt x="632548" y="167957"/>
                    </a:lnTo>
                    <a:lnTo>
                      <a:pt x="633260" y="168656"/>
                    </a:lnTo>
                    <a:close/>
                  </a:path>
                </a:pathLst>
              </a:custGeom>
              <a:solidFill>
                <a:srgbClr val="988D7D"/>
              </a:solidFill>
            </p:spPr>
            <p:txBody>
              <a:bodyPr wrap="square" lIns="0" tIns="0" rIns="0" bIns="0" rtlCol="0"/>
              <a:lstStyle/>
              <a:p>
                <a:endParaRPr/>
              </a:p>
            </p:txBody>
          </p:sp>
          <p:sp>
            <p:nvSpPr>
              <p:cNvPr id="180" name="object 251">
                <a:extLst>
                  <a:ext uri="{FF2B5EF4-FFF2-40B4-BE49-F238E27FC236}">
                    <a16:creationId xmlns:a16="http://schemas.microsoft.com/office/drawing/2014/main" id="{2C384F75-093B-8C7D-5570-B3BF785DF61D}"/>
                  </a:ext>
                </a:extLst>
              </p:cNvPr>
              <p:cNvSpPr/>
              <p:nvPr/>
            </p:nvSpPr>
            <p:spPr>
              <a:xfrm>
                <a:off x="4321721" y="6347815"/>
                <a:ext cx="650875" cy="473075"/>
              </a:xfrm>
              <a:custGeom>
                <a:avLst/>
                <a:gdLst/>
                <a:ahLst/>
                <a:cxnLst/>
                <a:rect l="l" t="t" r="r" b="b"/>
                <a:pathLst>
                  <a:path w="650875" h="473075">
                    <a:moveTo>
                      <a:pt x="1003" y="253796"/>
                    </a:moveTo>
                    <a:lnTo>
                      <a:pt x="635" y="253453"/>
                    </a:lnTo>
                    <a:lnTo>
                      <a:pt x="355" y="253187"/>
                    </a:lnTo>
                    <a:lnTo>
                      <a:pt x="0" y="252869"/>
                    </a:lnTo>
                    <a:lnTo>
                      <a:pt x="152" y="253377"/>
                    </a:lnTo>
                    <a:lnTo>
                      <a:pt x="254" y="253885"/>
                    </a:lnTo>
                    <a:lnTo>
                      <a:pt x="406" y="254381"/>
                    </a:lnTo>
                    <a:lnTo>
                      <a:pt x="635" y="254177"/>
                    </a:lnTo>
                    <a:lnTo>
                      <a:pt x="762" y="254038"/>
                    </a:lnTo>
                    <a:lnTo>
                      <a:pt x="1003" y="253796"/>
                    </a:lnTo>
                    <a:close/>
                  </a:path>
                  <a:path w="650875" h="473075">
                    <a:moveTo>
                      <a:pt x="25654" y="133438"/>
                    </a:moveTo>
                    <a:lnTo>
                      <a:pt x="24955" y="132473"/>
                    </a:lnTo>
                    <a:lnTo>
                      <a:pt x="24434" y="131051"/>
                    </a:lnTo>
                    <a:lnTo>
                      <a:pt x="17437" y="127660"/>
                    </a:lnTo>
                    <a:lnTo>
                      <a:pt x="15824" y="129222"/>
                    </a:lnTo>
                    <a:lnTo>
                      <a:pt x="14795" y="138747"/>
                    </a:lnTo>
                    <a:lnTo>
                      <a:pt x="15062" y="139103"/>
                    </a:lnTo>
                    <a:lnTo>
                      <a:pt x="19494" y="137769"/>
                    </a:lnTo>
                    <a:lnTo>
                      <a:pt x="19367" y="135216"/>
                    </a:lnTo>
                    <a:lnTo>
                      <a:pt x="19418" y="133070"/>
                    </a:lnTo>
                    <a:lnTo>
                      <a:pt x="23571" y="134759"/>
                    </a:lnTo>
                    <a:lnTo>
                      <a:pt x="24714" y="133819"/>
                    </a:lnTo>
                    <a:lnTo>
                      <a:pt x="25654" y="133438"/>
                    </a:lnTo>
                    <a:close/>
                  </a:path>
                  <a:path w="650875" h="473075">
                    <a:moveTo>
                      <a:pt x="38481" y="187083"/>
                    </a:moveTo>
                    <a:lnTo>
                      <a:pt x="34505" y="184404"/>
                    </a:lnTo>
                    <a:lnTo>
                      <a:pt x="32829" y="185585"/>
                    </a:lnTo>
                    <a:lnTo>
                      <a:pt x="30327" y="186563"/>
                    </a:lnTo>
                    <a:lnTo>
                      <a:pt x="30327" y="187528"/>
                    </a:lnTo>
                    <a:lnTo>
                      <a:pt x="30340" y="189712"/>
                    </a:lnTo>
                    <a:lnTo>
                      <a:pt x="31572" y="191897"/>
                    </a:lnTo>
                    <a:lnTo>
                      <a:pt x="32321" y="194081"/>
                    </a:lnTo>
                    <a:lnTo>
                      <a:pt x="33159" y="192862"/>
                    </a:lnTo>
                    <a:lnTo>
                      <a:pt x="33959" y="191630"/>
                    </a:lnTo>
                    <a:lnTo>
                      <a:pt x="35128" y="190080"/>
                    </a:lnTo>
                    <a:lnTo>
                      <a:pt x="35623" y="189903"/>
                    </a:lnTo>
                    <a:lnTo>
                      <a:pt x="36830" y="188760"/>
                    </a:lnTo>
                    <a:lnTo>
                      <a:pt x="37642" y="187909"/>
                    </a:lnTo>
                    <a:lnTo>
                      <a:pt x="38481" y="187083"/>
                    </a:lnTo>
                    <a:close/>
                  </a:path>
                  <a:path w="650875" h="473075">
                    <a:moveTo>
                      <a:pt x="42989" y="116611"/>
                    </a:moveTo>
                    <a:lnTo>
                      <a:pt x="38036" y="105702"/>
                    </a:lnTo>
                    <a:lnTo>
                      <a:pt x="36042" y="108013"/>
                    </a:lnTo>
                    <a:lnTo>
                      <a:pt x="34632" y="109308"/>
                    </a:lnTo>
                    <a:lnTo>
                      <a:pt x="36423" y="112344"/>
                    </a:lnTo>
                    <a:lnTo>
                      <a:pt x="38239" y="114998"/>
                    </a:lnTo>
                    <a:lnTo>
                      <a:pt x="40208" y="117513"/>
                    </a:lnTo>
                    <a:lnTo>
                      <a:pt x="40449" y="117843"/>
                    </a:lnTo>
                    <a:lnTo>
                      <a:pt x="41833" y="117233"/>
                    </a:lnTo>
                    <a:lnTo>
                      <a:pt x="42799" y="116967"/>
                    </a:lnTo>
                    <a:lnTo>
                      <a:pt x="42989" y="116611"/>
                    </a:lnTo>
                    <a:close/>
                  </a:path>
                  <a:path w="650875" h="473075">
                    <a:moveTo>
                      <a:pt x="45643" y="125552"/>
                    </a:moveTo>
                    <a:lnTo>
                      <a:pt x="43497" y="124536"/>
                    </a:lnTo>
                    <a:lnTo>
                      <a:pt x="42087" y="123507"/>
                    </a:lnTo>
                    <a:lnTo>
                      <a:pt x="39001" y="126415"/>
                    </a:lnTo>
                    <a:lnTo>
                      <a:pt x="36360" y="129247"/>
                    </a:lnTo>
                    <a:lnTo>
                      <a:pt x="33858" y="132181"/>
                    </a:lnTo>
                    <a:lnTo>
                      <a:pt x="33642" y="132422"/>
                    </a:lnTo>
                    <a:lnTo>
                      <a:pt x="34747" y="133908"/>
                    </a:lnTo>
                    <a:lnTo>
                      <a:pt x="35229" y="134810"/>
                    </a:lnTo>
                    <a:lnTo>
                      <a:pt x="45643" y="125552"/>
                    </a:lnTo>
                    <a:close/>
                  </a:path>
                  <a:path w="650875" h="473075">
                    <a:moveTo>
                      <a:pt x="60159" y="257403"/>
                    </a:moveTo>
                    <a:lnTo>
                      <a:pt x="54368" y="247307"/>
                    </a:lnTo>
                    <a:lnTo>
                      <a:pt x="53467" y="249135"/>
                    </a:lnTo>
                    <a:lnTo>
                      <a:pt x="52539" y="250329"/>
                    </a:lnTo>
                    <a:lnTo>
                      <a:pt x="53962" y="253365"/>
                    </a:lnTo>
                    <a:lnTo>
                      <a:pt x="55067" y="256095"/>
                    </a:lnTo>
                    <a:lnTo>
                      <a:pt x="56934" y="259270"/>
                    </a:lnTo>
                    <a:lnTo>
                      <a:pt x="58394" y="259257"/>
                    </a:lnTo>
                    <a:lnTo>
                      <a:pt x="59372" y="259562"/>
                    </a:lnTo>
                    <a:lnTo>
                      <a:pt x="59601" y="258521"/>
                    </a:lnTo>
                    <a:lnTo>
                      <a:pt x="60159" y="257403"/>
                    </a:lnTo>
                    <a:close/>
                  </a:path>
                  <a:path w="650875" h="473075">
                    <a:moveTo>
                      <a:pt x="60413" y="77914"/>
                    </a:moveTo>
                    <a:lnTo>
                      <a:pt x="57429" y="75577"/>
                    </a:lnTo>
                    <a:lnTo>
                      <a:pt x="54521" y="73494"/>
                    </a:lnTo>
                    <a:lnTo>
                      <a:pt x="51587" y="71323"/>
                    </a:lnTo>
                    <a:lnTo>
                      <a:pt x="51054" y="71653"/>
                    </a:lnTo>
                    <a:lnTo>
                      <a:pt x="50152" y="72110"/>
                    </a:lnTo>
                    <a:lnTo>
                      <a:pt x="50876" y="74345"/>
                    </a:lnTo>
                    <a:lnTo>
                      <a:pt x="51142" y="77381"/>
                    </a:lnTo>
                    <a:lnTo>
                      <a:pt x="54533" y="79540"/>
                    </a:lnTo>
                    <a:lnTo>
                      <a:pt x="57416" y="79146"/>
                    </a:lnTo>
                    <a:lnTo>
                      <a:pt x="59893" y="79349"/>
                    </a:lnTo>
                    <a:lnTo>
                      <a:pt x="60413" y="77914"/>
                    </a:lnTo>
                    <a:close/>
                  </a:path>
                  <a:path w="650875" h="473075">
                    <a:moveTo>
                      <a:pt x="62750" y="180263"/>
                    </a:moveTo>
                    <a:lnTo>
                      <a:pt x="61404" y="178727"/>
                    </a:lnTo>
                    <a:lnTo>
                      <a:pt x="60731" y="177711"/>
                    </a:lnTo>
                    <a:lnTo>
                      <a:pt x="52095" y="181622"/>
                    </a:lnTo>
                    <a:lnTo>
                      <a:pt x="54013" y="183045"/>
                    </a:lnTo>
                    <a:lnTo>
                      <a:pt x="55994" y="185661"/>
                    </a:lnTo>
                    <a:lnTo>
                      <a:pt x="57835" y="185547"/>
                    </a:lnTo>
                    <a:lnTo>
                      <a:pt x="59537" y="185432"/>
                    </a:lnTo>
                    <a:lnTo>
                      <a:pt x="61163" y="182486"/>
                    </a:lnTo>
                    <a:lnTo>
                      <a:pt x="62750" y="180263"/>
                    </a:lnTo>
                    <a:close/>
                  </a:path>
                  <a:path w="650875" h="473075">
                    <a:moveTo>
                      <a:pt x="69761" y="261124"/>
                    </a:moveTo>
                    <a:lnTo>
                      <a:pt x="68160" y="260781"/>
                    </a:lnTo>
                    <a:lnTo>
                      <a:pt x="66573" y="260311"/>
                    </a:lnTo>
                    <a:lnTo>
                      <a:pt x="64363" y="260121"/>
                    </a:lnTo>
                    <a:lnTo>
                      <a:pt x="63639" y="260845"/>
                    </a:lnTo>
                    <a:lnTo>
                      <a:pt x="63030" y="261302"/>
                    </a:lnTo>
                    <a:lnTo>
                      <a:pt x="61658" y="262267"/>
                    </a:lnTo>
                    <a:lnTo>
                      <a:pt x="60325" y="263296"/>
                    </a:lnTo>
                    <a:lnTo>
                      <a:pt x="58978" y="264299"/>
                    </a:lnTo>
                    <a:lnTo>
                      <a:pt x="63474" y="266573"/>
                    </a:lnTo>
                    <a:lnTo>
                      <a:pt x="63563" y="266331"/>
                    </a:lnTo>
                    <a:lnTo>
                      <a:pt x="63690" y="266103"/>
                    </a:lnTo>
                    <a:lnTo>
                      <a:pt x="63792" y="265874"/>
                    </a:lnTo>
                    <a:lnTo>
                      <a:pt x="64731" y="265925"/>
                    </a:lnTo>
                    <a:lnTo>
                      <a:pt x="66090" y="266420"/>
                    </a:lnTo>
                    <a:lnTo>
                      <a:pt x="66522" y="265963"/>
                    </a:lnTo>
                    <a:lnTo>
                      <a:pt x="67792" y="264541"/>
                    </a:lnTo>
                    <a:lnTo>
                      <a:pt x="68694" y="262763"/>
                    </a:lnTo>
                    <a:lnTo>
                      <a:pt x="69761" y="261124"/>
                    </a:lnTo>
                    <a:close/>
                  </a:path>
                  <a:path w="650875" h="473075">
                    <a:moveTo>
                      <a:pt x="95453" y="31648"/>
                    </a:moveTo>
                    <a:lnTo>
                      <a:pt x="95135" y="30492"/>
                    </a:lnTo>
                    <a:lnTo>
                      <a:pt x="94957" y="29921"/>
                    </a:lnTo>
                    <a:lnTo>
                      <a:pt x="92265" y="28752"/>
                    </a:lnTo>
                    <a:lnTo>
                      <a:pt x="89573" y="27559"/>
                    </a:lnTo>
                    <a:lnTo>
                      <a:pt x="86880" y="26390"/>
                    </a:lnTo>
                    <a:lnTo>
                      <a:pt x="84963" y="27355"/>
                    </a:lnTo>
                    <a:lnTo>
                      <a:pt x="88023" y="35267"/>
                    </a:lnTo>
                    <a:lnTo>
                      <a:pt x="95453" y="31648"/>
                    </a:lnTo>
                    <a:close/>
                  </a:path>
                  <a:path w="650875" h="473075">
                    <a:moveTo>
                      <a:pt x="102349" y="81661"/>
                    </a:moveTo>
                    <a:lnTo>
                      <a:pt x="101993" y="78854"/>
                    </a:lnTo>
                    <a:lnTo>
                      <a:pt x="100139" y="77927"/>
                    </a:lnTo>
                    <a:lnTo>
                      <a:pt x="97409" y="78092"/>
                    </a:lnTo>
                    <a:lnTo>
                      <a:pt x="95745" y="81686"/>
                    </a:lnTo>
                    <a:lnTo>
                      <a:pt x="95110" y="84886"/>
                    </a:lnTo>
                    <a:lnTo>
                      <a:pt x="94221" y="87960"/>
                    </a:lnTo>
                    <a:lnTo>
                      <a:pt x="96520" y="89103"/>
                    </a:lnTo>
                    <a:lnTo>
                      <a:pt x="98310" y="86982"/>
                    </a:lnTo>
                    <a:lnTo>
                      <a:pt x="100355" y="85013"/>
                    </a:lnTo>
                    <a:lnTo>
                      <a:pt x="102349" y="81661"/>
                    </a:lnTo>
                    <a:close/>
                  </a:path>
                  <a:path w="650875" h="473075">
                    <a:moveTo>
                      <a:pt x="135051" y="119824"/>
                    </a:moveTo>
                    <a:lnTo>
                      <a:pt x="133591" y="118795"/>
                    </a:lnTo>
                    <a:lnTo>
                      <a:pt x="132257" y="117373"/>
                    </a:lnTo>
                    <a:lnTo>
                      <a:pt x="129667" y="118884"/>
                    </a:lnTo>
                    <a:lnTo>
                      <a:pt x="127749" y="120586"/>
                    </a:lnTo>
                    <a:lnTo>
                      <a:pt x="125755" y="122123"/>
                    </a:lnTo>
                    <a:lnTo>
                      <a:pt x="127444" y="123558"/>
                    </a:lnTo>
                    <a:lnTo>
                      <a:pt x="130835" y="126403"/>
                    </a:lnTo>
                    <a:lnTo>
                      <a:pt x="135051" y="119824"/>
                    </a:lnTo>
                    <a:close/>
                  </a:path>
                  <a:path w="650875" h="473075">
                    <a:moveTo>
                      <a:pt x="166090" y="180098"/>
                    </a:moveTo>
                    <a:lnTo>
                      <a:pt x="165722" y="177939"/>
                    </a:lnTo>
                    <a:lnTo>
                      <a:pt x="161251" y="177749"/>
                    </a:lnTo>
                    <a:lnTo>
                      <a:pt x="161086" y="177850"/>
                    </a:lnTo>
                    <a:lnTo>
                      <a:pt x="160185" y="179806"/>
                    </a:lnTo>
                    <a:lnTo>
                      <a:pt x="159194" y="181737"/>
                    </a:lnTo>
                    <a:lnTo>
                      <a:pt x="157619" y="185458"/>
                    </a:lnTo>
                    <a:lnTo>
                      <a:pt x="157060" y="187261"/>
                    </a:lnTo>
                    <a:lnTo>
                      <a:pt x="156425" y="189039"/>
                    </a:lnTo>
                    <a:lnTo>
                      <a:pt x="158127" y="188125"/>
                    </a:lnTo>
                    <a:lnTo>
                      <a:pt x="159905" y="187337"/>
                    </a:lnTo>
                    <a:lnTo>
                      <a:pt x="162407" y="185597"/>
                    </a:lnTo>
                    <a:lnTo>
                      <a:pt x="163068" y="184492"/>
                    </a:lnTo>
                    <a:lnTo>
                      <a:pt x="166090" y="180098"/>
                    </a:lnTo>
                    <a:close/>
                  </a:path>
                  <a:path w="650875" h="473075">
                    <a:moveTo>
                      <a:pt x="178447" y="283413"/>
                    </a:moveTo>
                    <a:lnTo>
                      <a:pt x="171234" y="285711"/>
                    </a:lnTo>
                    <a:lnTo>
                      <a:pt x="169913" y="288696"/>
                    </a:lnTo>
                    <a:lnTo>
                      <a:pt x="174129" y="293649"/>
                    </a:lnTo>
                    <a:lnTo>
                      <a:pt x="174675" y="294297"/>
                    </a:lnTo>
                    <a:lnTo>
                      <a:pt x="177482" y="293954"/>
                    </a:lnTo>
                    <a:lnTo>
                      <a:pt x="177965" y="290347"/>
                    </a:lnTo>
                    <a:lnTo>
                      <a:pt x="178181" y="286880"/>
                    </a:lnTo>
                    <a:lnTo>
                      <a:pt x="178447" y="283413"/>
                    </a:lnTo>
                    <a:close/>
                  </a:path>
                  <a:path w="650875" h="473075">
                    <a:moveTo>
                      <a:pt x="178625" y="272199"/>
                    </a:moveTo>
                    <a:lnTo>
                      <a:pt x="176479" y="271322"/>
                    </a:lnTo>
                    <a:lnTo>
                      <a:pt x="174409" y="270167"/>
                    </a:lnTo>
                    <a:lnTo>
                      <a:pt x="172199" y="269684"/>
                    </a:lnTo>
                    <a:lnTo>
                      <a:pt x="170992" y="269430"/>
                    </a:lnTo>
                    <a:lnTo>
                      <a:pt x="168897" y="269875"/>
                    </a:lnTo>
                    <a:lnTo>
                      <a:pt x="168363" y="270789"/>
                    </a:lnTo>
                    <a:lnTo>
                      <a:pt x="167538" y="272110"/>
                    </a:lnTo>
                    <a:lnTo>
                      <a:pt x="167728" y="274129"/>
                    </a:lnTo>
                    <a:lnTo>
                      <a:pt x="167500" y="275856"/>
                    </a:lnTo>
                    <a:lnTo>
                      <a:pt x="168884" y="276047"/>
                    </a:lnTo>
                    <a:lnTo>
                      <a:pt x="170294" y="276491"/>
                    </a:lnTo>
                    <a:lnTo>
                      <a:pt x="173164" y="276186"/>
                    </a:lnTo>
                    <a:lnTo>
                      <a:pt x="174599" y="275488"/>
                    </a:lnTo>
                    <a:lnTo>
                      <a:pt x="176047" y="275031"/>
                    </a:lnTo>
                    <a:lnTo>
                      <a:pt x="178625" y="272199"/>
                    </a:lnTo>
                    <a:close/>
                  </a:path>
                  <a:path w="650875" h="473075">
                    <a:moveTo>
                      <a:pt x="183642" y="281978"/>
                    </a:moveTo>
                    <a:lnTo>
                      <a:pt x="181419" y="278142"/>
                    </a:lnTo>
                    <a:lnTo>
                      <a:pt x="180327" y="276250"/>
                    </a:lnTo>
                    <a:lnTo>
                      <a:pt x="179539" y="274180"/>
                    </a:lnTo>
                    <a:lnTo>
                      <a:pt x="178625" y="272199"/>
                    </a:lnTo>
                    <a:lnTo>
                      <a:pt x="176060" y="275031"/>
                    </a:lnTo>
                    <a:lnTo>
                      <a:pt x="173786" y="278155"/>
                    </a:lnTo>
                    <a:lnTo>
                      <a:pt x="169405" y="281914"/>
                    </a:lnTo>
                    <a:lnTo>
                      <a:pt x="178092" y="281762"/>
                    </a:lnTo>
                    <a:lnTo>
                      <a:pt x="178257" y="282816"/>
                    </a:lnTo>
                    <a:lnTo>
                      <a:pt x="178447" y="283413"/>
                    </a:lnTo>
                    <a:lnTo>
                      <a:pt x="181991" y="283248"/>
                    </a:lnTo>
                    <a:lnTo>
                      <a:pt x="183642" y="281978"/>
                    </a:lnTo>
                    <a:close/>
                  </a:path>
                  <a:path w="650875" h="473075">
                    <a:moveTo>
                      <a:pt x="186715" y="436346"/>
                    </a:moveTo>
                    <a:lnTo>
                      <a:pt x="182295" y="434454"/>
                    </a:lnTo>
                    <a:lnTo>
                      <a:pt x="179552" y="433120"/>
                    </a:lnTo>
                    <a:lnTo>
                      <a:pt x="176060" y="431965"/>
                    </a:lnTo>
                    <a:lnTo>
                      <a:pt x="175006" y="433120"/>
                    </a:lnTo>
                    <a:lnTo>
                      <a:pt x="174155" y="433641"/>
                    </a:lnTo>
                    <a:lnTo>
                      <a:pt x="176250" y="435711"/>
                    </a:lnTo>
                    <a:lnTo>
                      <a:pt x="178142" y="438137"/>
                    </a:lnTo>
                    <a:lnTo>
                      <a:pt x="181356" y="440105"/>
                    </a:lnTo>
                    <a:lnTo>
                      <a:pt x="183502" y="438137"/>
                    </a:lnTo>
                    <a:lnTo>
                      <a:pt x="186715" y="436346"/>
                    </a:lnTo>
                    <a:close/>
                  </a:path>
                  <a:path w="650875" h="473075">
                    <a:moveTo>
                      <a:pt x="188087" y="252488"/>
                    </a:moveTo>
                    <a:lnTo>
                      <a:pt x="184251" y="250558"/>
                    </a:lnTo>
                    <a:lnTo>
                      <a:pt x="184137" y="250685"/>
                    </a:lnTo>
                    <a:lnTo>
                      <a:pt x="181825" y="252336"/>
                    </a:lnTo>
                    <a:lnTo>
                      <a:pt x="179438" y="253898"/>
                    </a:lnTo>
                    <a:lnTo>
                      <a:pt x="177253" y="255701"/>
                    </a:lnTo>
                    <a:lnTo>
                      <a:pt x="176415" y="256387"/>
                    </a:lnTo>
                    <a:lnTo>
                      <a:pt x="176034" y="257683"/>
                    </a:lnTo>
                    <a:lnTo>
                      <a:pt x="175450" y="258699"/>
                    </a:lnTo>
                    <a:lnTo>
                      <a:pt x="176593" y="258902"/>
                    </a:lnTo>
                    <a:lnTo>
                      <a:pt x="187198" y="253606"/>
                    </a:lnTo>
                    <a:lnTo>
                      <a:pt x="188087" y="252488"/>
                    </a:lnTo>
                    <a:close/>
                  </a:path>
                  <a:path w="650875" h="473075">
                    <a:moveTo>
                      <a:pt x="201104" y="161899"/>
                    </a:moveTo>
                    <a:lnTo>
                      <a:pt x="200012" y="161074"/>
                    </a:lnTo>
                    <a:lnTo>
                      <a:pt x="199351" y="161340"/>
                    </a:lnTo>
                    <a:lnTo>
                      <a:pt x="197027" y="162356"/>
                    </a:lnTo>
                    <a:lnTo>
                      <a:pt x="194106" y="163220"/>
                    </a:lnTo>
                    <a:lnTo>
                      <a:pt x="192024" y="166484"/>
                    </a:lnTo>
                    <a:lnTo>
                      <a:pt x="193548" y="169557"/>
                    </a:lnTo>
                    <a:lnTo>
                      <a:pt x="194246" y="171767"/>
                    </a:lnTo>
                    <a:lnTo>
                      <a:pt x="194348" y="172072"/>
                    </a:lnTo>
                    <a:lnTo>
                      <a:pt x="196456" y="172199"/>
                    </a:lnTo>
                    <a:lnTo>
                      <a:pt x="197815" y="169049"/>
                    </a:lnTo>
                    <a:lnTo>
                      <a:pt x="198818" y="166077"/>
                    </a:lnTo>
                    <a:lnTo>
                      <a:pt x="200418" y="161658"/>
                    </a:lnTo>
                    <a:lnTo>
                      <a:pt x="201104" y="161899"/>
                    </a:lnTo>
                    <a:close/>
                  </a:path>
                  <a:path w="650875" h="473075">
                    <a:moveTo>
                      <a:pt x="204444" y="320814"/>
                    </a:moveTo>
                    <a:lnTo>
                      <a:pt x="202361" y="317652"/>
                    </a:lnTo>
                    <a:lnTo>
                      <a:pt x="200342" y="314947"/>
                    </a:lnTo>
                    <a:lnTo>
                      <a:pt x="198056" y="311810"/>
                    </a:lnTo>
                    <a:lnTo>
                      <a:pt x="195795" y="313169"/>
                    </a:lnTo>
                    <a:lnTo>
                      <a:pt x="194652" y="313651"/>
                    </a:lnTo>
                    <a:lnTo>
                      <a:pt x="193649" y="314718"/>
                    </a:lnTo>
                    <a:lnTo>
                      <a:pt x="202768" y="322719"/>
                    </a:lnTo>
                    <a:lnTo>
                      <a:pt x="203923" y="322262"/>
                    </a:lnTo>
                    <a:lnTo>
                      <a:pt x="204444" y="320814"/>
                    </a:lnTo>
                    <a:close/>
                  </a:path>
                  <a:path w="650875" h="473075">
                    <a:moveTo>
                      <a:pt x="245338" y="271183"/>
                    </a:moveTo>
                    <a:lnTo>
                      <a:pt x="243535" y="270433"/>
                    </a:lnTo>
                    <a:lnTo>
                      <a:pt x="243433" y="270598"/>
                    </a:lnTo>
                    <a:lnTo>
                      <a:pt x="241566" y="273710"/>
                    </a:lnTo>
                    <a:lnTo>
                      <a:pt x="239839" y="276923"/>
                    </a:lnTo>
                    <a:lnTo>
                      <a:pt x="237934" y="280365"/>
                    </a:lnTo>
                    <a:lnTo>
                      <a:pt x="239890" y="284073"/>
                    </a:lnTo>
                    <a:lnTo>
                      <a:pt x="240830" y="283298"/>
                    </a:lnTo>
                    <a:lnTo>
                      <a:pt x="242277" y="282727"/>
                    </a:lnTo>
                    <a:lnTo>
                      <a:pt x="243751" y="278320"/>
                    </a:lnTo>
                    <a:lnTo>
                      <a:pt x="244525" y="274764"/>
                    </a:lnTo>
                    <a:lnTo>
                      <a:pt x="245338" y="271183"/>
                    </a:lnTo>
                    <a:close/>
                  </a:path>
                  <a:path w="650875" h="473075">
                    <a:moveTo>
                      <a:pt x="250875" y="346481"/>
                    </a:moveTo>
                    <a:lnTo>
                      <a:pt x="249529" y="344157"/>
                    </a:lnTo>
                    <a:lnTo>
                      <a:pt x="248704" y="341109"/>
                    </a:lnTo>
                    <a:lnTo>
                      <a:pt x="245148" y="339140"/>
                    </a:lnTo>
                    <a:lnTo>
                      <a:pt x="242341" y="340334"/>
                    </a:lnTo>
                    <a:lnTo>
                      <a:pt x="240017" y="340588"/>
                    </a:lnTo>
                    <a:lnTo>
                      <a:pt x="241274" y="341706"/>
                    </a:lnTo>
                    <a:lnTo>
                      <a:pt x="242608" y="342773"/>
                    </a:lnTo>
                    <a:lnTo>
                      <a:pt x="244817" y="345033"/>
                    </a:lnTo>
                    <a:lnTo>
                      <a:pt x="245567" y="346417"/>
                    </a:lnTo>
                    <a:lnTo>
                      <a:pt x="247446" y="347980"/>
                    </a:lnTo>
                    <a:lnTo>
                      <a:pt x="248602" y="348297"/>
                    </a:lnTo>
                    <a:lnTo>
                      <a:pt x="249580" y="348297"/>
                    </a:lnTo>
                    <a:lnTo>
                      <a:pt x="249999" y="348297"/>
                    </a:lnTo>
                    <a:lnTo>
                      <a:pt x="250405" y="347167"/>
                    </a:lnTo>
                    <a:lnTo>
                      <a:pt x="250875" y="346481"/>
                    </a:lnTo>
                    <a:close/>
                  </a:path>
                  <a:path w="650875" h="473075">
                    <a:moveTo>
                      <a:pt x="276479" y="190106"/>
                    </a:moveTo>
                    <a:lnTo>
                      <a:pt x="276136" y="189763"/>
                    </a:lnTo>
                    <a:lnTo>
                      <a:pt x="273189" y="189166"/>
                    </a:lnTo>
                    <a:lnTo>
                      <a:pt x="270217" y="188493"/>
                    </a:lnTo>
                    <a:lnTo>
                      <a:pt x="266661" y="187934"/>
                    </a:lnTo>
                    <a:lnTo>
                      <a:pt x="265531" y="188544"/>
                    </a:lnTo>
                    <a:lnTo>
                      <a:pt x="265430" y="189001"/>
                    </a:lnTo>
                    <a:lnTo>
                      <a:pt x="265252" y="189852"/>
                    </a:lnTo>
                    <a:lnTo>
                      <a:pt x="265430" y="190995"/>
                    </a:lnTo>
                    <a:lnTo>
                      <a:pt x="269049" y="197167"/>
                    </a:lnTo>
                    <a:lnTo>
                      <a:pt x="272554" y="196596"/>
                    </a:lnTo>
                    <a:lnTo>
                      <a:pt x="276479" y="190106"/>
                    </a:lnTo>
                    <a:close/>
                  </a:path>
                  <a:path w="650875" h="473075">
                    <a:moveTo>
                      <a:pt x="277520" y="262788"/>
                    </a:moveTo>
                    <a:lnTo>
                      <a:pt x="273431" y="262674"/>
                    </a:lnTo>
                    <a:lnTo>
                      <a:pt x="269481" y="262978"/>
                    </a:lnTo>
                    <a:lnTo>
                      <a:pt x="267042" y="267017"/>
                    </a:lnTo>
                    <a:lnTo>
                      <a:pt x="266560" y="267804"/>
                    </a:lnTo>
                    <a:lnTo>
                      <a:pt x="266877" y="269125"/>
                    </a:lnTo>
                    <a:lnTo>
                      <a:pt x="266827" y="270192"/>
                    </a:lnTo>
                    <a:lnTo>
                      <a:pt x="267690" y="270217"/>
                    </a:lnTo>
                    <a:lnTo>
                      <a:pt x="268630" y="270510"/>
                    </a:lnTo>
                    <a:lnTo>
                      <a:pt x="271754" y="269316"/>
                    </a:lnTo>
                    <a:lnTo>
                      <a:pt x="274243" y="268478"/>
                    </a:lnTo>
                    <a:lnTo>
                      <a:pt x="277190" y="266357"/>
                    </a:lnTo>
                    <a:lnTo>
                      <a:pt x="277139" y="264248"/>
                    </a:lnTo>
                    <a:lnTo>
                      <a:pt x="277520" y="262788"/>
                    </a:lnTo>
                    <a:close/>
                  </a:path>
                  <a:path w="650875" h="473075">
                    <a:moveTo>
                      <a:pt x="281114" y="396443"/>
                    </a:moveTo>
                    <a:lnTo>
                      <a:pt x="278422" y="393471"/>
                    </a:lnTo>
                    <a:lnTo>
                      <a:pt x="276593" y="392798"/>
                    </a:lnTo>
                    <a:lnTo>
                      <a:pt x="274789" y="391718"/>
                    </a:lnTo>
                    <a:lnTo>
                      <a:pt x="272961" y="391680"/>
                    </a:lnTo>
                    <a:lnTo>
                      <a:pt x="272364" y="391680"/>
                    </a:lnTo>
                    <a:lnTo>
                      <a:pt x="270954" y="394716"/>
                    </a:lnTo>
                    <a:lnTo>
                      <a:pt x="272148" y="398983"/>
                    </a:lnTo>
                    <a:lnTo>
                      <a:pt x="279133" y="399186"/>
                    </a:lnTo>
                    <a:lnTo>
                      <a:pt x="281114" y="396443"/>
                    </a:lnTo>
                    <a:close/>
                  </a:path>
                  <a:path w="650875" h="473075">
                    <a:moveTo>
                      <a:pt x="281698" y="289864"/>
                    </a:moveTo>
                    <a:lnTo>
                      <a:pt x="281355" y="289204"/>
                    </a:lnTo>
                    <a:lnTo>
                      <a:pt x="281139" y="288175"/>
                    </a:lnTo>
                    <a:lnTo>
                      <a:pt x="279895" y="287718"/>
                    </a:lnTo>
                    <a:lnTo>
                      <a:pt x="278447" y="287705"/>
                    </a:lnTo>
                    <a:lnTo>
                      <a:pt x="276364" y="291147"/>
                    </a:lnTo>
                    <a:lnTo>
                      <a:pt x="274751" y="294259"/>
                    </a:lnTo>
                    <a:lnTo>
                      <a:pt x="272999" y="297903"/>
                    </a:lnTo>
                    <a:lnTo>
                      <a:pt x="273469" y="299097"/>
                    </a:lnTo>
                    <a:lnTo>
                      <a:pt x="274383" y="299834"/>
                    </a:lnTo>
                    <a:lnTo>
                      <a:pt x="275704" y="299872"/>
                    </a:lnTo>
                    <a:lnTo>
                      <a:pt x="275932" y="299542"/>
                    </a:lnTo>
                    <a:lnTo>
                      <a:pt x="277901" y="296443"/>
                    </a:lnTo>
                    <a:lnTo>
                      <a:pt x="279704" y="293243"/>
                    </a:lnTo>
                    <a:lnTo>
                      <a:pt x="281698" y="289864"/>
                    </a:lnTo>
                    <a:close/>
                  </a:path>
                  <a:path w="650875" h="473075">
                    <a:moveTo>
                      <a:pt x="286042" y="154076"/>
                    </a:moveTo>
                    <a:lnTo>
                      <a:pt x="285737" y="152768"/>
                    </a:lnTo>
                    <a:lnTo>
                      <a:pt x="285038" y="151980"/>
                    </a:lnTo>
                    <a:lnTo>
                      <a:pt x="282702" y="149771"/>
                    </a:lnTo>
                    <a:lnTo>
                      <a:pt x="280949" y="148285"/>
                    </a:lnTo>
                    <a:lnTo>
                      <a:pt x="279209" y="146748"/>
                    </a:lnTo>
                    <a:lnTo>
                      <a:pt x="277177" y="144995"/>
                    </a:lnTo>
                    <a:lnTo>
                      <a:pt x="276504" y="145884"/>
                    </a:lnTo>
                    <a:lnTo>
                      <a:pt x="275399" y="146786"/>
                    </a:lnTo>
                    <a:lnTo>
                      <a:pt x="276263" y="149479"/>
                    </a:lnTo>
                    <a:lnTo>
                      <a:pt x="276834" y="152209"/>
                    </a:lnTo>
                    <a:lnTo>
                      <a:pt x="279908" y="154927"/>
                    </a:lnTo>
                    <a:lnTo>
                      <a:pt x="282562" y="154952"/>
                    </a:lnTo>
                    <a:lnTo>
                      <a:pt x="285089" y="155384"/>
                    </a:lnTo>
                    <a:lnTo>
                      <a:pt x="286042" y="154076"/>
                    </a:lnTo>
                    <a:close/>
                  </a:path>
                  <a:path w="650875" h="473075">
                    <a:moveTo>
                      <a:pt x="297954" y="302183"/>
                    </a:moveTo>
                    <a:lnTo>
                      <a:pt x="296545" y="298488"/>
                    </a:lnTo>
                    <a:lnTo>
                      <a:pt x="294411" y="297116"/>
                    </a:lnTo>
                    <a:lnTo>
                      <a:pt x="292379" y="295503"/>
                    </a:lnTo>
                    <a:lnTo>
                      <a:pt x="290080" y="294551"/>
                    </a:lnTo>
                    <a:lnTo>
                      <a:pt x="289483" y="294322"/>
                    </a:lnTo>
                    <a:lnTo>
                      <a:pt x="288112" y="296202"/>
                    </a:lnTo>
                    <a:lnTo>
                      <a:pt x="287096" y="297091"/>
                    </a:lnTo>
                    <a:lnTo>
                      <a:pt x="289217" y="299224"/>
                    </a:lnTo>
                    <a:lnTo>
                      <a:pt x="291134" y="301663"/>
                    </a:lnTo>
                    <a:lnTo>
                      <a:pt x="294411" y="303898"/>
                    </a:lnTo>
                    <a:lnTo>
                      <a:pt x="296443" y="302615"/>
                    </a:lnTo>
                    <a:lnTo>
                      <a:pt x="297954" y="302183"/>
                    </a:lnTo>
                    <a:close/>
                  </a:path>
                  <a:path w="650875" h="473075">
                    <a:moveTo>
                      <a:pt x="300278" y="453491"/>
                    </a:moveTo>
                    <a:lnTo>
                      <a:pt x="295833" y="445452"/>
                    </a:lnTo>
                    <a:lnTo>
                      <a:pt x="295059" y="446773"/>
                    </a:lnTo>
                    <a:lnTo>
                      <a:pt x="293420" y="448297"/>
                    </a:lnTo>
                    <a:lnTo>
                      <a:pt x="293649" y="449389"/>
                    </a:lnTo>
                    <a:lnTo>
                      <a:pt x="294271" y="452221"/>
                    </a:lnTo>
                    <a:lnTo>
                      <a:pt x="295681" y="454863"/>
                    </a:lnTo>
                    <a:lnTo>
                      <a:pt x="296799" y="457581"/>
                    </a:lnTo>
                    <a:lnTo>
                      <a:pt x="300278" y="453491"/>
                    </a:lnTo>
                    <a:close/>
                  </a:path>
                  <a:path w="650875" h="473075">
                    <a:moveTo>
                      <a:pt x="302145" y="118249"/>
                    </a:moveTo>
                    <a:lnTo>
                      <a:pt x="299732" y="116255"/>
                    </a:lnTo>
                    <a:lnTo>
                      <a:pt x="297548" y="117944"/>
                    </a:lnTo>
                    <a:lnTo>
                      <a:pt x="295744" y="119811"/>
                    </a:lnTo>
                    <a:lnTo>
                      <a:pt x="293903" y="121602"/>
                    </a:lnTo>
                    <a:lnTo>
                      <a:pt x="299072" y="127508"/>
                    </a:lnTo>
                    <a:lnTo>
                      <a:pt x="300507" y="123558"/>
                    </a:lnTo>
                    <a:lnTo>
                      <a:pt x="301612" y="121335"/>
                    </a:lnTo>
                    <a:lnTo>
                      <a:pt x="302145" y="118249"/>
                    </a:lnTo>
                    <a:close/>
                  </a:path>
                  <a:path w="650875" h="473075">
                    <a:moveTo>
                      <a:pt x="310235" y="289890"/>
                    </a:moveTo>
                    <a:lnTo>
                      <a:pt x="304139" y="284734"/>
                    </a:lnTo>
                    <a:lnTo>
                      <a:pt x="303072" y="286969"/>
                    </a:lnTo>
                    <a:lnTo>
                      <a:pt x="301752" y="288505"/>
                    </a:lnTo>
                    <a:lnTo>
                      <a:pt x="302069" y="289229"/>
                    </a:lnTo>
                    <a:lnTo>
                      <a:pt x="303022" y="291363"/>
                    </a:lnTo>
                    <a:lnTo>
                      <a:pt x="304622" y="293166"/>
                    </a:lnTo>
                    <a:lnTo>
                      <a:pt x="305968" y="295109"/>
                    </a:lnTo>
                    <a:lnTo>
                      <a:pt x="310235" y="289890"/>
                    </a:lnTo>
                    <a:close/>
                  </a:path>
                  <a:path w="650875" h="473075">
                    <a:moveTo>
                      <a:pt x="325158" y="445236"/>
                    </a:moveTo>
                    <a:lnTo>
                      <a:pt x="324002" y="444373"/>
                    </a:lnTo>
                    <a:lnTo>
                      <a:pt x="322897" y="443407"/>
                    </a:lnTo>
                    <a:lnTo>
                      <a:pt x="320700" y="442150"/>
                    </a:lnTo>
                    <a:lnTo>
                      <a:pt x="319570" y="441947"/>
                    </a:lnTo>
                    <a:lnTo>
                      <a:pt x="318528" y="441579"/>
                    </a:lnTo>
                    <a:lnTo>
                      <a:pt x="313905" y="439940"/>
                    </a:lnTo>
                    <a:lnTo>
                      <a:pt x="314731" y="441706"/>
                    </a:lnTo>
                    <a:lnTo>
                      <a:pt x="315239" y="443725"/>
                    </a:lnTo>
                    <a:lnTo>
                      <a:pt x="317411" y="446290"/>
                    </a:lnTo>
                    <a:lnTo>
                      <a:pt x="319163" y="446722"/>
                    </a:lnTo>
                    <a:lnTo>
                      <a:pt x="320878" y="447624"/>
                    </a:lnTo>
                    <a:lnTo>
                      <a:pt x="325158" y="445236"/>
                    </a:lnTo>
                    <a:close/>
                  </a:path>
                  <a:path w="650875" h="473075">
                    <a:moveTo>
                      <a:pt x="328879" y="427697"/>
                    </a:moveTo>
                    <a:lnTo>
                      <a:pt x="326555" y="426707"/>
                    </a:lnTo>
                    <a:lnTo>
                      <a:pt x="325056" y="425627"/>
                    </a:lnTo>
                    <a:lnTo>
                      <a:pt x="321970" y="428269"/>
                    </a:lnTo>
                    <a:lnTo>
                      <a:pt x="319506" y="430834"/>
                    </a:lnTo>
                    <a:lnTo>
                      <a:pt x="317106" y="433463"/>
                    </a:lnTo>
                    <a:lnTo>
                      <a:pt x="319087" y="436041"/>
                    </a:lnTo>
                    <a:lnTo>
                      <a:pt x="321843" y="433857"/>
                    </a:lnTo>
                    <a:lnTo>
                      <a:pt x="324446" y="431558"/>
                    </a:lnTo>
                    <a:lnTo>
                      <a:pt x="328879" y="427697"/>
                    </a:lnTo>
                    <a:close/>
                  </a:path>
                  <a:path w="650875" h="473075">
                    <a:moveTo>
                      <a:pt x="329323" y="387769"/>
                    </a:moveTo>
                    <a:close/>
                  </a:path>
                  <a:path w="650875" h="473075">
                    <a:moveTo>
                      <a:pt x="335749" y="349504"/>
                    </a:moveTo>
                    <a:lnTo>
                      <a:pt x="332486" y="344627"/>
                    </a:lnTo>
                    <a:lnTo>
                      <a:pt x="331800" y="346075"/>
                    </a:lnTo>
                    <a:lnTo>
                      <a:pt x="331089" y="347510"/>
                    </a:lnTo>
                    <a:lnTo>
                      <a:pt x="330276" y="349326"/>
                    </a:lnTo>
                    <a:lnTo>
                      <a:pt x="330288" y="349783"/>
                    </a:lnTo>
                    <a:lnTo>
                      <a:pt x="330644" y="352831"/>
                    </a:lnTo>
                    <a:lnTo>
                      <a:pt x="331330" y="358140"/>
                    </a:lnTo>
                    <a:lnTo>
                      <a:pt x="335749" y="349504"/>
                    </a:lnTo>
                    <a:close/>
                  </a:path>
                  <a:path w="650875" h="473075">
                    <a:moveTo>
                      <a:pt x="336791" y="394284"/>
                    </a:moveTo>
                    <a:lnTo>
                      <a:pt x="334225" y="391375"/>
                    </a:lnTo>
                    <a:lnTo>
                      <a:pt x="331660" y="389712"/>
                    </a:lnTo>
                    <a:lnTo>
                      <a:pt x="329323" y="387832"/>
                    </a:lnTo>
                    <a:lnTo>
                      <a:pt x="329857" y="390677"/>
                    </a:lnTo>
                    <a:lnTo>
                      <a:pt x="330047" y="393674"/>
                    </a:lnTo>
                    <a:lnTo>
                      <a:pt x="331546" y="397344"/>
                    </a:lnTo>
                    <a:lnTo>
                      <a:pt x="333883" y="397548"/>
                    </a:lnTo>
                    <a:lnTo>
                      <a:pt x="335368" y="398132"/>
                    </a:lnTo>
                    <a:lnTo>
                      <a:pt x="335686" y="396582"/>
                    </a:lnTo>
                    <a:lnTo>
                      <a:pt x="336791" y="394284"/>
                    </a:lnTo>
                    <a:close/>
                  </a:path>
                  <a:path w="650875" h="473075">
                    <a:moveTo>
                      <a:pt x="341337" y="207098"/>
                    </a:moveTo>
                    <a:lnTo>
                      <a:pt x="341210" y="206730"/>
                    </a:lnTo>
                    <a:lnTo>
                      <a:pt x="340258" y="204063"/>
                    </a:lnTo>
                    <a:lnTo>
                      <a:pt x="338912" y="201561"/>
                    </a:lnTo>
                    <a:lnTo>
                      <a:pt x="337705" y="199009"/>
                    </a:lnTo>
                    <a:lnTo>
                      <a:pt x="336207" y="200799"/>
                    </a:lnTo>
                    <a:lnTo>
                      <a:pt x="334556" y="202501"/>
                    </a:lnTo>
                    <a:lnTo>
                      <a:pt x="333286" y="204457"/>
                    </a:lnTo>
                    <a:lnTo>
                      <a:pt x="332689" y="205346"/>
                    </a:lnTo>
                    <a:lnTo>
                      <a:pt x="332841" y="206768"/>
                    </a:lnTo>
                    <a:lnTo>
                      <a:pt x="332638" y="207949"/>
                    </a:lnTo>
                    <a:lnTo>
                      <a:pt x="332917" y="208292"/>
                    </a:lnTo>
                    <a:lnTo>
                      <a:pt x="334797" y="208521"/>
                    </a:lnTo>
                    <a:lnTo>
                      <a:pt x="336715" y="209054"/>
                    </a:lnTo>
                    <a:lnTo>
                      <a:pt x="339572" y="208788"/>
                    </a:lnTo>
                    <a:lnTo>
                      <a:pt x="341337" y="207098"/>
                    </a:lnTo>
                    <a:close/>
                  </a:path>
                  <a:path w="650875" h="473075">
                    <a:moveTo>
                      <a:pt x="341680" y="2095"/>
                    </a:moveTo>
                    <a:lnTo>
                      <a:pt x="341579" y="1397"/>
                    </a:lnTo>
                    <a:lnTo>
                      <a:pt x="341452" y="711"/>
                    </a:lnTo>
                    <a:lnTo>
                      <a:pt x="341376" y="0"/>
                    </a:lnTo>
                    <a:lnTo>
                      <a:pt x="337489" y="190"/>
                    </a:lnTo>
                    <a:lnTo>
                      <a:pt x="337654" y="317"/>
                    </a:lnTo>
                    <a:lnTo>
                      <a:pt x="337769" y="457"/>
                    </a:lnTo>
                    <a:lnTo>
                      <a:pt x="337947" y="558"/>
                    </a:lnTo>
                    <a:lnTo>
                      <a:pt x="339090" y="1257"/>
                    </a:lnTo>
                    <a:lnTo>
                      <a:pt x="340436" y="1600"/>
                    </a:lnTo>
                    <a:lnTo>
                      <a:pt x="341680" y="2095"/>
                    </a:lnTo>
                    <a:close/>
                  </a:path>
                  <a:path w="650875" h="473075">
                    <a:moveTo>
                      <a:pt x="373481" y="326415"/>
                    </a:moveTo>
                    <a:lnTo>
                      <a:pt x="371805" y="326237"/>
                    </a:lnTo>
                    <a:lnTo>
                      <a:pt x="370116" y="326021"/>
                    </a:lnTo>
                    <a:lnTo>
                      <a:pt x="367309" y="325818"/>
                    </a:lnTo>
                    <a:lnTo>
                      <a:pt x="366153" y="325882"/>
                    </a:lnTo>
                    <a:lnTo>
                      <a:pt x="365023" y="325882"/>
                    </a:lnTo>
                    <a:lnTo>
                      <a:pt x="364959" y="327304"/>
                    </a:lnTo>
                    <a:lnTo>
                      <a:pt x="364693" y="328752"/>
                    </a:lnTo>
                    <a:lnTo>
                      <a:pt x="364921" y="330111"/>
                    </a:lnTo>
                    <a:lnTo>
                      <a:pt x="365264" y="332155"/>
                    </a:lnTo>
                    <a:lnTo>
                      <a:pt x="365950" y="334149"/>
                    </a:lnTo>
                    <a:lnTo>
                      <a:pt x="366483" y="336156"/>
                    </a:lnTo>
                    <a:lnTo>
                      <a:pt x="367449" y="334606"/>
                    </a:lnTo>
                    <a:lnTo>
                      <a:pt x="368401" y="333032"/>
                    </a:lnTo>
                    <a:lnTo>
                      <a:pt x="369392" y="331482"/>
                    </a:lnTo>
                    <a:lnTo>
                      <a:pt x="369684" y="331000"/>
                    </a:lnTo>
                    <a:lnTo>
                      <a:pt x="370116" y="330593"/>
                    </a:lnTo>
                    <a:lnTo>
                      <a:pt x="370484" y="330149"/>
                    </a:lnTo>
                    <a:lnTo>
                      <a:pt x="371475" y="328891"/>
                    </a:lnTo>
                    <a:lnTo>
                      <a:pt x="373481" y="326415"/>
                    </a:lnTo>
                    <a:close/>
                  </a:path>
                  <a:path w="650875" h="473075">
                    <a:moveTo>
                      <a:pt x="374611" y="459981"/>
                    </a:moveTo>
                    <a:lnTo>
                      <a:pt x="374586" y="458622"/>
                    </a:lnTo>
                    <a:lnTo>
                      <a:pt x="373646" y="457619"/>
                    </a:lnTo>
                    <a:lnTo>
                      <a:pt x="372910" y="457339"/>
                    </a:lnTo>
                    <a:lnTo>
                      <a:pt x="368173" y="455498"/>
                    </a:lnTo>
                    <a:lnTo>
                      <a:pt x="363651" y="458609"/>
                    </a:lnTo>
                    <a:lnTo>
                      <a:pt x="362673" y="464235"/>
                    </a:lnTo>
                    <a:lnTo>
                      <a:pt x="366141" y="463308"/>
                    </a:lnTo>
                    <a:lnTo>
                      <a:pt x="369582" y="462419"/>
                    </a:lnTo>
                    <a:lnTo>
                      <a:pt x="373672" y="461060"/>
                    </a:lnTo>
                    <a:lnTo>
                      <a:pt x="374611" y="459981"/>
                    </a:lnTo>
                    <a:close/>
                  </a:path>
                  <a:path w="650875" h="473075">
                    <a:moveTo>
                      <a:pt x="376656" y="339394"/>
                    </a:moveTo>
                    <a:lnTo>
                      <a:pt x="376389" y="339039"/>
                    </a:lnTo>
                    <a:lnTo>
                      <a:pt x="367969" y="339407"/>
                    </a:lnTo>
                    <a:lnTo>
                      <a:pt x="368782" y="341236"/>
                    </a:lnTo>
                    <a:lnTo>
                      <a:pt x="369443" y="343166"/>
                    </a:lnTo>
                    <a:lnTo>
                      <a:pt x="371094" y="345833"/>
                    </a:lnTo>
                    <a:lnTo>
                      <a:pt x="372300" y="346430"/>
                    </a:lnTo>
                    <a:lnTo>
                      <a:pt x="373253" y="347205"/>
                    </a:lnTo>
                    <a:lnTo>
                      <a:pt x="373900" y="346100"/>
                    </a:lnTo>
                    <a:lnTo>
                      <a:pt x="374637" y="345033"/>
                    </a:lnTo>
                    <a:lnTo>
                      <a:pt x="375132" y="343865"/>
                    </a:lnTo>
                    <a:lnTo>
                      <a:pt x="375754" y="342430"/>
                    </a:lnTo>
                    <a:lnTo>
                      <a:pt x="376161" y="340893"/>
                    </a:lnTo>
                    <a:lnTo>
                      <a:pt x="376656" y="339394"/>
                    </a:lnTo>
                    <a:close/>
                  </a:path>
                  <a:path w="650875" h="473075">
                    <a:moveTo>
                      <a:pt x="377799" y="191731"/>
                    </a:moveTo>
                    <a:lnTo>
                      <a:pt x="375920" y="190817"/>
                    </a:lnTo>
                    <a:lnTo>
                      <a:pt x="374002" y="189153"/>
                    </a:lnTo>
                    <a:lnTo>
                      <a:pt x="372186" y="189255"/>
                    </a:lnTo>
                    <a:lnTo>
                      <a:pt x="370624" y="189318"/>
                    </a:lnTo>
                    <a:lnTo>
                      <a:pt x="369163" y="191439"/>
                    </a:lnTo>
                    <a:lnTo>
                      <a:pt x="367665" y="192659"/>
                    </a:lnTo>
                    <a:lnTo>
                      <a:pt x="369531" y="193776"/>
                    </a:lnTo>
                    <a:lnTo>
                      <a:pt x="371309" y="195427"/>
                    </a:lnTo>
                    <a:lnTo>
                      <a:pt x="374650" y="196049"/>
                    </a:lnTo>
                    <a:lnTo>
                      <a:pt x="376250" y="194411"/>
                    </a:lnTo>
                    <a:lnTo>
                      <a:pt x="377748" y="193624"/>
                    </a:lnTo>
                    <a:lnTo>
                      <a:pt x="377799" y="191731"/>
                    </a:lnTo>
                    <a:close/>
                  </a:path>
                  <a:path w="650875" h="473075">
                    <a:moveTo>
                      <a:pt x="380250" y="308864"/>
                    </a:moveTo>
                    <a:lnTo>
                      <a:pt x="374472" y="307162"/>
                    </a:lnTo>
                    <a:lnTo>
                      <a:pt x="373621" y="312635"/>
                    </a:lnTo>
                    <a:lnTo>
                      <a:pt x="373176" y="315366"/>
                    </a:lnTo>
                    <a:lnTo>
                      <a:pt x="375996" y="316433"/>
                    </a:lnTo>
                    <a:lnTo>
                      <a:pt x="380250" y="308864"/>
                    </a:lnTo>
                    <a:close/>
                  </a:path>
                  <a:path w="650875" h="473075">
                    <a:moveTo>
                      <a:pt x="389686" y="407035"/>
                    </a:moveTo>
                    <a:lnTo>
                      <a:pt x="388150" y="406641"/>
                    </a:lnTo>
                    <a:lnTo>
                      <a:pt x="386549" y="406412"/>
                    </a:lnTo>
                    <a:lnTo>
                      <a:pt x="383781" y="405257"/>
                    </a:lnTo>
                    <a:lnTo>
                      <a:pt x="382676" y="404139"/>
                    </a:lnTo>
                    <a:lnTo>
                      <a:pt x="380593" y="403148"/>
                    </a:lnTo>
                    <a:lnTo>
                      <a:pt x="379577" y="402996"/>
                    </a:lnTo>
                    <a:lnTo>
                      <a:pt x="378371" y="403364"/>
                    </a:lnTo>
                    <a:lnTo>
                      <a:pt x="377837" y="404901"/>
                    </a:lnTo>
                    <a:lnTo>
                      <a:pt x="379755" y="407263"/>
                    </a:lnTo>
                    <a:lnTo>
                      <a:pt x="381635" y="409219"/>
                    </a:lnTo>
                    <a:lnTo>
                      <a:pt x="383832" y="411619"/>
                    </a:lnTo>
                    <a:lnTo>
                      <a:pt x="386346" y="409663"/>
                    </a:lnTo>
                    <a:lnTo>
                      <a:pt x="389686" y="407035"/>
                    </a:lnTo>
                    <a:close/>
                  </a:path>
                  <a:path w="650875" h="473075">
                    <a:moveTo>
                      <a:pt x="391833" y="86842"/>
                    </a:moveTo>
                    <a:lnTo>
                      <a:pt x="391083" y="83616"/>
                    </a:lnTo>
                    <a:lnTo>
                      <a:pt x="389064" y="81610"/>
                    </a:lnTo>
                    <a:lnTo>
                      <a:pt x="387629" y="79438"/>
                    </a:lnTo>
                    <a:lnTo>
                      <a:pt x="386473" y="79679"/>
                    </a:lnTo>
                    <a:lnTo>
                      <a:pt x="385902" y="79781"/>
                    </a:lnTo>
                    <a:lnTo>
                      <a:pt x="385622" y="82130"/>
                    </a:lnTo>
                    <a:lnTo>
                      <a:pt x="385140" y="84467"/>
                    </a:lnTo>
                    <a:lnTo>
                      <a:pt x="385127" y="87845"/>
                    </a:lnTo>
                    <a:lnTo>
                      <a:pt x="386092" y="88887"/>
                    </a:lnTo>
                    <a:lnTo>
                      <a:pt x="386600" y="89941"/>
                    </a:lnTo>
                    <a:lnTo>
                      <a:pt x="388391" y="88607"/>
                    </a:lnTo>
                    <a:lnTo>
                      <a:pt x="391833" y="86842"/>
                    </a:lnTo>
                    <a:close/>
                  </a:path>
                  <a:path w="650875" h="473075">
                    <a:moveTo>
                      <a:pt x="392976" y="468287"/>
                    </a:moveTo>
                    <a:lnTo>
                      <a:pt x="390486" y="466178"/>
                    </a:lnTo>
                    <a:lnTo>
                      <a:pt x="389026" y="464629"/>
                    </a:lnTo>
                    <a:lnTo>
                      <a:pt x="388797" y="464807"/>
                    </a:lnTo>
                    <a:lnTo>
                      <a:pt x="386232" y="466839"/>
                    </a:lnTo>
                    <a:lnTo>
                      <a:pt x="383844" y="469125"/>
                    </a:lnTo>
                    <a:lnTo>
                      <a:pt x="381419" y="471347"/>
                    </a:lnTo>
                    <a:lnTo>
                      <a:pt x="382028" y="471830"/>
                    </a:lnTo>
                    <a:lnTo>
                      <a:pt x="382727" y="472503"/>
                    </a:lnTo>
                    <a:lnTo>
                      <a:pt x="383324" y="472922"/>
                    </a:lnTo>
                    <a:lnTo>
                      <a:pt x="386207" y="472249"/>
                    </a:lnTo>
                    <a:lnTo>
                      <a:pt x="388150" y="471182"/>
                    </a:lnTo>
                    <a:lnTo>
                      <a:pt x="390182" y="469938"/>
                    </a:lnTo>
                    <a:lnTo>
                      <a:pt x="392976" y="468287"/>
                    </a:lnTo>
                    <a:close/>
                  </a:path>
                  <a:path w="650875" h="473075">
                    <a:moveTo>
                      <a:pt x="404583" y="100482"/>
                    </a:moveTo>
                    <a:lnTo>
                      <a:pt x="396036" y="93484"/>
                    </a:lnTo>
                    <a:lnTo>
                      <a:pt x="396811" y="99580"/>
                    </a:lnTo>
                    <a:lnTo>
                      <a:pt x="396163" y="100291"/>
                    </a:lnTo>
                    <a:lnTo>
                      <a:pt x="395058" y="101409"/>
                    </a:lnTo>
                    <a:lnTo>
                      <a:pt x="394030" y="102819"/>
                    </a:lnTo>
                    <a:lnTo>
                      <a:pt x="395109" y="104355"/>
                    </a:lnTo>
                    <a:lnTo>
                      <a:pt x="397840" y="103378"/>
                    </a:lnTo>
                    <a:lnTo>
                      <a:pt x="400265" y="102285"/>
                    </a:lnTo>
                    <a:lnTo>
                      <a:pt x="404583" y="100482"/>
                    </a:lnTo>
                    <a:close/>
                  </a:path>
                  <a:path w="650875" h="473075">
                    <a:moveTo>
                      <a:pt x="405688" y="465010"/>
                    </a:moveTo>
                    <a:lnTo>
                      <a:pt x="400773" y="457428"/>
                    </a:lnTo>
                    <a:lnTo>
                      <a:pt x="399338" y="459892"/>
                    </a:lnTo>
                    <a:lnTo>
                      <a:pt x="397751" y="462292"/>
                    </a:lnTo>
                    <a:lnTo>
                      <a:pt x="396582" y="464896"/>
                    </a:lnTo>
                    <a:lnTo>
                      <a:pt x="396392" y="465328"/>
                    </a:lnTo>
                    <a:lnTo>
                      <a:pt x="398056" y="467448"/>
                    </a:lnTo>
                    <a:lnTo>
                      <a:pt x="398627" y="467334"/>
                    </a:lnTo>
                    <a:lnTo>
                      <a:pt x="400812" y="466966"/>
                    </a:lnTo>
                    <a:lnTo>
                      <a:pt x="402920" y="466001"/>
                    </a:lnTo>
                    <a:lnTo>
                      <a:pt x="405688" y="465010"/>
                    </a:lnTo>
                    <a:close/>
                  </a:path>
                  <a:path w="650875" h="473075">
                    <a:moveTo>
                      <a:pt x="424624" y="280098"/>
                    </a:moveTo>
                    <a:lnTo>
                      <a:pt x="424395" y="278066"/>
                    </a:lnTo>
                    <a:lnTo>
                      <a:pt x="424510" y="275907"/>
                    </a:lnTo>
                    <a:lnTo>
                      <a:pt x="423316" y="272694"/>
                    </a:lnTo>
                    <a:lnTo>
                      <a:pt x="421792" y="271741"/>
                    </a:lnTo>
                    <a:lnTo>
                      <a:pt x="420700" y="270598"/>
                    </a:lnTo>
                    <a:lnTo>
                      <a:pt x="415759" y="277228"/>
                    </a:lnTo>
                    <a:lnTo>
                      <a:pt x="424624" y="280098"/>
                    </a:lnTo>
                    <a:close/>
                  </a:path>
                  <a:path w="650875" h="473075">
                    <a:moveTo>
                      <a:pt x="427583" y="430987"/>
                    </a:moveTo>
                    <a:lnTo>
                      <a:pt x="419836" y="424522"/>
                    </a:lnTo>
                    <a:lnTo>
                      <a:pt x="419404" y="425030"/>
                    </a:lnTo>
                    <a:lnTo>
                      <a:pt x="418261" y="426097"/>
                    </a:lnTo>
                    <a:lnTo>
                      <a:pt x="418376" y="426288"/>
                    </a:lnTo>
                    <a:lnTo>
                      <a:pt x="420001" y="428879"/>
                    </a:lnTo>
                    <a:lnTo>
                      <a:pt x="421703" y="431431"/>
                    </a:lnTo>
                    <a:lnTo>
                      <a:pt x="423875" y="433895"/>
                    </a:lnTo>
                    <a:lnTo>
                      <a:pt x="426237" y="431952"/>
                    </a:lnTo>
                    <a:lnTo>
                      <a:pt x="427583" y="430987"/>
                    </a:lnTo>
                    <a:close/>
                  </a:path>
                  <a:path w="650875" h="473075">
                    <a:moveTo>
                      <a:pt x="432269" y="349948"/>
                    </a:moveTo>
                    <a:lnTo>
                      <a:pt x="430606" y="348157"/>
                    </a:lnTo>
                    <a:lnTo>
                      <a:pt x="429158" y="345897"/>
                    </a:lnTo>
                    <a:lnTo>
                      <a:pt x="426504" y="344449"/>
                    </a:lnTo>
                    <a:lnTo>
                      <a:pt x="424357" y="347192"/>
                    </a:lnTo>
                    <a:lnTo>
                      <a:pt x="422897" y="348526"/>
                    </a:lnTo>
                    <a:lnTo>
                      <a:pt x="425818" y="351586"/>
                    </a:lnTo>
                    <a:lnTo>
                      <a:pt x="427824" y="353720"/>
                    </a:lnTo>
                    <a:lnTo>
                      <a:pt x="432269" y="349948"/>
                    </a:lnTo>
                    <a:close/>
                  </a:path>
                  <a:path w="650875" h="473075">
                    <a:moveTo>
                      <a:pt x="445465" y="226009"/>
                    </a:moveTo>
                    <a:lnTo>
                      <a:pt x="437248" y="226110"/>
                    </a:lnTo>
                    <a:lnTo>
                      <a:pt x="438378" y="228650"/>
                    </a:lnTo>
                    <a:lnTo>
                      <a:pt x="440626" y="233756"/>
                    </a:lnTo>
                    <a:lnTo>
                      <a:pt x="443598" y="233540"/>
                    </a:lnTo>
                    <a:lnTo>
                      <a:pt x="444233" y="231038"/>
                    </a:lnTo>
                    <a:lnTo>
                      <a:pt x="444830" y="228511"/>
                    </a:lnTo>
                    <a:lnTo>
                      <a:pt x="445465" y="226009"/>
                    </a:lnTo>
                    <a:close/>
                  </a:path>
                  <a:path w="650875" h="473075">
                    <a:moveTo>
                      <a:pt x="445681" y="103098"/>
                    </a:moveTo>
                    <a:lnTo>
                      <a:pt x="443534" y="100990"/>
                    </a:lnTo>
                    <a:lnTo>
                      <a:pt x="442061" y="99390"/>
                    </a:lnTo>
                    <a:lnTo>
                      <a:pt x="439369" y="101892"/>
                    </a:lnTo>
                    <a:lnTo>
                      <a:pt x="436892" y="104457"/>
                    </a:lnTo>
                    <a:lnTo>
                      <a:pt x="434441" y="107175"/>
                    </a:lnTo>
                    <a:lnTo>
                      <a:pt x="436156" y="109372"/>
                    </a:lnTo>
                    <a:lnTo>
                      <a:pt x="436346" y="109270"/>
                    </a:lnTo>
                    <a:lnTo>
                      <a:pt x="439216" y="107556"/>
                    </a:lnTo>
                    <a:lnTo>
                      <a:pt x="441960" y="105625"/>
                    </a:lnTo>
                    <a:lnTo>
                      <a:pt x="445681" y="103098"/>
                    </a:lnTo>
                    <a:close/>
                  </a:path>
                  <a:path w="650875" h="473075">
                    <a:moveTo>
                      <a:pt x="445985" y="262001"/>
                    </a:moveTo>
                    <a:lnTo>
                      <a:pt x="443725" y="258889"/>
                    </a:lnTo>
                    <a:lnTo>
                      <a:pt x="441782" y="256120"/>
                    </a:lnTo>
                    <a:lnTo>
                      <a:pt x="439521" y="253377"/>
                    </a:lnTo>
                    <a:lnTo>
                      <a:pt x="437045" y="254774"/>
                    </a:lnTo>
                    <a:lnTo>
                      <a:pt x="437553" y="257606"/>
                    </a:lnTo>
                    <a:lnTo>
                      <a:pt x="437921" y="260350"/>
                    </a:lnTo>
                    <a:lnTo>
                      <a:pt x="440105" y="263398"/>
                    </a:lnTo>
                    <a:lnTo>
                      <a:pt x="442595" y="263423"/>
                    </a:lnTo>
                    <a:lnTo>
                      <a:pt x="444360" y="263537"/>
                    </a:lnTo>
                    <a:lnTo>
                      <a:pt x="444969" y="263575"/>
                    </a:lnTo>
                    <a:lnTo>
                      <a:pt x="445643" y="262356"/>
                    </a:lnTo>
                    <a:lnTo>
                      <a:pt x="445985" y="262001"/>
                    </a:lnTo>
                    <a:close/>
                  </a:path>
                  <a:path w="650875" h="473075">
                    <a:moveTo>
                      <a:pt x="449414" y="168186"/>
                    </a:moveTo>
                    <a:lnTo>
                      <a:pt x="449275" y="166852"/>
                    </a:lnTo>
                    <a:lnTo>
                      <a:pt x="448259" y="166192"/>
                    </a:lnTo>
                    <a:lnTo>
                      <a:pt x="447611" y="166116"/>
                    </a:lnTo>
                    <a:lnTo>
                      <a:pt x="443611" y="165620"/>
                    </a:lnTo>
                    <a:lnTo>
                      <a:pt x="438975" y="171411"/>
                    </a:lnTo>
                    <a:lnTo>
                      <a:pt x="440042" y="176936"/>
                    </a:lnTo>
                    <a:lnTo>
                      <a:pt x="443306" y="174294"/>
                    </a:lnTo>
                    <a:lnTo>
                      <a:pt x="446024" y="172224"/>
                    </a:lnTo>
                    <a:lnTo>
                      <a:pt x="449160" y="169430"/>
                    </a:lnTo>
                    <a:lnTo>
                      <a:pt x="449414" y="168186"/>
                    </a:lnTo>
                    <a:close/>
                  </a:path>
                  <a:path w="650875" h="473075">
                    <a:moveTo>
                      <a:pt x="457860" y="408686"/>
                    </a:moveTo>
                    <a:lnTo>
                      <a:pt x="456653" y="407111"/>
                    </a:lnTo>
                    <a:lnTo>
                      <a:pt x="455714" y="405218"/>
                    </a:lnTo>
                    <a:lnTo>
                      <a:pt x="453136" y="407568"/>
                    </a:lnTo>
                    <a:lnTo>
                      <a:pt x="451065" y="409155"/>
                    </a:lnTo>
                    <a:lnTo>
                      <a:pt x="449262" y="411454"/>
                    </a:lnTo>
                    <a:lnTo>
                      <a:pt x="451459" y="413829"/>
                    </a:lnTo>
                    <a:lnTo>
                      <a:pt x="452526" y="415239"/>
                    </a:lnTo>
                    <a:lnTo>
                      <a:pt x="454240" y="413232"/>
                    </a:lnTo>
                    <a:lnTo>
                      <a:pt x="456107" y="411340"/>
                    </a:lnTo>
                    <a:lnTo>
                      <a:pt x="457555" y="409143"/>
                    </a:lnTo>
                    <a:lnTo>
                      <a:pt x="457860" y="408686"/>
                    </a:lnTo>
                    <a:close/>
                  </a:path>
                  <a:path w="650875" h="473075">
                    <a:moveTo>
                      <a:pt x="482295" y="340118"/>
                    </a:moveTo>
                    <a:lnTo>
                      <a:pt x="473760" y="343039"/>
                    </a:lnTo>
                    <a:lnTo>
                      <a:pt x="479577" y="349389"/>
                    </a:lnTo>
                    <a:lnTo>
                      <a:pt x="481571" y="348653"/>
                    </a:lnTo>
                    <a:lnTo>
                      <a:pt x="482295" y="340118"/>
                    </a:lnTo>
                    <a:close/>
                  </a:path>
                  <a:path w="650875" h="473075">
                    <a:moveTo>
                      <a:pt x="504888" y="114477"/>
                    </a:moveTo>
                    <a:lnTo>
                      <a:pt x="500900" y="109080"/>
                    </a:lnTo>
                    <a:lnTo>
                      <a:pt x="495439" y="114528"/>
                    </a:lnTo>
                    <a:lnTo>
                      <a:pt x="500049" y="117957"/>
                    </a:lnTo>
                    <a:lnTo>
                      <a:pt x="501967" y="116560"/>
                    </a:lnTo>
                    <a:lnTo>
                      <a:pt x="504888" y="114477"/>
                    </a:lnTo>
                    <a:close/>
                  </a:path>
                  <a:path w="650875" h="473075">
                    <a:moveTo>
                      <a:pt x="507987" y="36461"/>
                    </a:moveTo>
                    <a:lnTo>
                      <a:pt x="503072" y="30149"/>
                    </a:lnTo>
                    <a:lnTo>
                      <a:pt x="501256" y="27787"/>
                    </a:lnTo>
                    <a:lnTo>
                      <a:pt x="500430" y="29502"/>
                    </a:lnTo>
                    <a:lnTo>
                      <a:pt x="498563" y="31610"/>
                    </a:lnTo>
                    <a:lnTo>
                      <a:pt x="498983" y="32791"/>
                    </a:lnTo>
                    <a:lnTo>
                      <a:pt x="499770" y="34861"/>
                    </a:lnTo>
                    <a:lnTo>
                      <a:pt x="501751" y="36664"/>
                    </a:lnTo>
                    <a:lnTo>
                      <a:pt x="503618" y="37960"/>
                    </a:lnTo>
                    <a:lnTo>
                      <a:pt x="504291" y="38430"/>
                    </a:lnTo>
                    <a:lnTo>
                      <a:pt x="506056" y="37172"/>
                    </a:lnTo>
                    <a:lnTo>
                      <a:pt x="507987" y="36461"/>
                    </a:lnTo>
                    <a:close/>
                  </a:path>
                  <a:path w="650875" h="473075">
                    <a:moveTo>
                      <a:pt x="554393" y="328053"/>
                    </a:moveTo>
                    <a:lnTo>
                      <a:pt x="552373" y="326618"/>
                    </a:lnTo>
                    <a:lnTo>
                      <a:pt x="550862" y="324853"/>
                    </a:lnTo>
                    <a:lnTo>
                      <a:pt x="548767" y="326390"/>
                    </a:lnTo>
                    <a:lnTo>
                      <a:pt x="546100" y="328320"/>
                    </a:lnTo>
                    <a:lnTo>
                      <a:pt x="551091" y="335102"/>
                    </a:lnTo>
                    <a:lnTo>
                      <a:pt x="552196" y="333070"/>
                    </a:lnTo>
                    <a:lnTo>
                      <a:pt x="553707" y="331127"/>
                    </a:lnTo>
                    <a:lnTo>
                      <a:pt x="554393" y="328053"/>
                    </a:lnTo>
                    <a:close/>
                  </a:path>
                  <a:path w="650875" h="473075">
                    <a:moveTo>
                      <a:pt x="583196" y="143052"/>
                    </a:moveTo>
                    <a:lnTo>
                      <a:pt x="581113" y="139014"/>
                    </a:lnTo>
                    <a:lnTo>
                      <a:pt x="576922" y="131495"/>
                    </a:lnTo>
                    <a:lnTo>
                      <a:pt x="574827" y="131864"/>
                    </a:lnTo>
                    <a:lnTo>
                      <a:pt x="574598" y="133070"/>
                    </a:lnTo>
                    <a:lnTo>
                      <a:pt x="573798" y="134620"/>
                    </a:lnTo>
                    <a:lnTo>
                      <a:pt x="575843" y="138303"/>
                    </a:lnTo>
                    <a:lnTo>
                      <a:pt x="580123" y="144170"/>
                    </a:lnTo>
                    <a:lnTo>
                      <a:pt x="581126" y="144538"/>
                    </a:lnTo>
                    <a:lnTo>
                      <a:pt x="582269" y="144233"/>
                    </a:lnTo>
                    <a:lnTo>
                      <a:pt x="583196" y="143052"/>
                    </a:lnTo>
                    <a:close/>
                  </a:path>
                  <a:path w="650875" h="473075">
                    <a:moveTo>
                      <a:pt x="591743" y="348373"/>
                    </a:moveTo>
                    <a:lnTo>
                      <a:pt x="591515" y="346290"/>
                    </a:lnTo>
                    <a:lnTo>
                      <a:pt x="588975" y="345401"/>
                    </a:lnTo>
                    <a:lnTo>
                      <a:pt x="586333" y="343662"/>
                    </a:lnTo>
                    <a:lnTo>
                      <a:pt x="583958" y="343979"/>
                    </a:lnTo>
                    <a:lnTo>
                      <a:pt x="582853" y="344144"/>
                    </a:lnTo>
                    <a:lnTo>
                      <a:pt x="582244" y="348373"/>
                    </a:lnTo>
                    <a:lnTo>
                      <a:pt x="581317" y="351320"/>
                    </a:lnTo>
                    <a:lnTo>
                      <a:pt x="581482" y="351967"/>
                    </a:lnTo>
                    <a:lnTo>
                      <a:pt x="581482" y="352577"/>
                    </a:lnTo>
                    <a:lnTo>
                      <a:pt x="591743" y="348373"/>
                    </a:lnTo>
                    <a:close/>
                  </a:path>
                  <a:path w="650875" h="473075">
                    <a:moveTo>
                      <a:pt x="596633" y="232232"/>
                    </a:moveTo>
                    <a:lnTo>
                      <a:pt x="594512" y="230187"/>
                    </a:lnTo>
                    <a:lnTo>
                      <a:pt x="592937" y="227533"/>
                    </a:lnTo>
                    <a:lnTo>
                      <a:pt x="590918" y="227076"/>
                    </a:lnTo>
                    <a:lnTo>
                      <a:pt x="588924" y="226618"/>
                    </a:lnTo>
                    <a:lnTo>
                      <a:pt x="586486" y="228384"/>
                    </a:lnTo>
                    <a:lnTo>
                      <a:pt x="584238" y="229184"/>
                    </a:lnTo>
                    <a:lnTo>
                      <a:pt x="584542" y="230047"/>
                    </a:lnTo>
                    <a:lnTo>
                      <a:pt x="584657" y="231457"/>
                    </a:lnTo>
                    <a:lnTo>
                      <a:pt x="588060" y="232727"/>
                    </a:lnTo>
                    <a:lnTo>
                      <a:pt x="591019" y="233591"/>
                    </a:lnTo>
                    <a:lnTo>
                      <a:pt x="594550" y="234391"/>
                    </a:lnTo>
                    <a:lnTo>
                      <a:pt x="595350" y="233260"/>
                    </a:lnTo>
                    <a:lnTo>
                      <a:pt x="596633" y="232232"/>
                    </a:lnTo>
                    <a:close/>
                  </a:path>
                  <a:path w="650875" h="473075">
                    <a:moveTo>
                      <a:pt x="599287" y="320344"/>
                    </a:moveTo>
                    <a:lnTo>
                      <a:pt x="599236" y="318617"/>
                    </a:lnTo>
                    <a:lnTo>
                      <a:pt x="599274" y="316890"/>
                    </a:lnTo>
                    <a:lnTo>
                      <a:pt x="598970" y="314020"/>
                    </a:lnTo>
                    <a:lnTo>
                      <a:pt x="598690" y="312826"/>
                    </a:lnTo>
                    <a:lnTo>
                      <a:pt x="597700" y="310515"/>
                    </a:lnTo>
                    <a:lnTo>
                      <a:pt x="596900" y="309397"/>
                    </a:lnTo>
                    <a:lnTo>
                      <a:pt x="596214" y="308216"/>
                    </a:lnTo>
                    <a:lnTo>
                      <a:pt x="593686" y="312026"/>
                    </a:lnTo>
                    <a:lnTo>
                      <a:pt x="594283" y="314134"/>
                    </a:lnTo>
                    <a:lnTo>
                      <a:pt x="594398" y="315899"/>
                    </a:lnTo>
                    <a:lnTo>
                      <a:pt x="595249" y="317055"/>
                    </a:lnTo>
                    <a:lnTo>
                      <a:pt x="596265" y="318427"/>
                    </a:lnTo>
                    <a:lnTo>
                      <a:pt x="597916" y="319278"/>
                    </a:lnTo>
                    <a:lnTo>
                      <a:pt x="599287" y="320344"/>
                    </a:lnTo>
                    <a:close/>
                  </a:path>
                  <a:path w="650875" h="473075">
                    <a:moveTo>
                      <a:pt x="599859" y="334238"/>
                    </a:moveTo>
                    <a:lnTo>
                      <a:pt x="599401" y="331381"/>
                    </a:lnTo>
                    <a:lnTo>
                      <a:pt x="597039" y="331241"/>
                    </a:lnTo>
                    <a:lnTo>
                      <a:pt x="593991" y="330123"/>
                    </a:lnTo>
                    <a:lnTo>
                      <a:pt x="592543" y="331254"/>
                    </a:lnTo>
                    <a:lnTo>
                      <a:pt x="591299" y="332232"/>
                    </a:lnTo>
                    <a:lnTo>
                      <a:pt x="591870" y="335800"/>
                    </a:lnTo>
                    <a:lnTo>
                      <a:pt x="591642" y="338226"/>
                    </a:lnTo>
                    <a:lnTo>
                      <a:pt x="597115" y="335559"/>
                    </a:lnTo>
                    <a:lnTo>
                      <a:pt x="599859" y="334238"/>
                    </a:lnTo>
                    <a:close/>
                  </a:path>
                  <a:path w="650875" h="473075">
                    <a:moveTo>
                      <a:pt x="601560" y="240487"/>
                    </a:moveTo>
                    <a:lnTo>
                      <a:pt x="601256" y="239280"/>
                    </a:lnTo>
                    <a:lnTo>
                      <a:pt x="601230" y="238518"/>
                    </a:lnTo>
                    <a:lnTo>
                      <a:pt x="597458" y="239166"/>
                    </a:lnTo>
                    <a:lnTo>
                      <a:pt x="595033" y="239623"/>
                    </a:lnTo>
                    <a:lnTo>
                      <a:pt x="594448" y="239712"/>
                    </a:lnTo>
                    <a:lnTo>
                      <a:pt x="592556" y="240614"/>
                    </a:lnTo>
                    <a:lnTo>
                      <a:pt x="589864" y="242036"/>
                    </a:lnTo>
                    <a:lnTo>
                      <a:pt x="592658" y="244157"/>
                    </a:lnTo>
                    <a:lnTo>
                      <a:pt x="594741" y="244271"/>
                    </a:lnTo>
                    <a:lnTo>
                      <a:pt x="595198" y="244462"/>
                    </a:lnTo>
                    <a:lnTo>
                      <a:pt x="599401" y="242036"/>
                    </a:lnTo>
                    <a:lnTo>
                      <a:pt x="601560" y="240487"/>
                    </a:lnTo>
                    <a:close/>
                  </a:path>
                  <a:path w="650875" h="473075">
                    <a:moveTo>
                      <a:pt x="609765" y="270433"/>
                    </a:moveTo>
                    <a:lnTo>
                      <a:pt x="607669" y="266776"/>
                    </a:lnTo>
                    <a:lnTo>
                      <a:pt x="606234" y="263474"/>
                    </a:lnTo>
                    <a:lnTo>
                      <a:pt x="605929" y="262775"/>
                    </a:lnTo>
                    <a:lnTo>
                      <a:pt x="603478" y="262153"/>
                    </a:lnTo>
                    <a:lnTo>
                      <a:pt x="598957" y="266776"/>
                    </a:lnTo>
                    <a:lnTo>
                      <a:pt x="603110" y="269659"/>
                    </a:lnTo>
                    <a:lnTo>
                      <a:pt x="604685" y="273837"/>
                    </a:lnTo>
                    <a:lnTo>
                      <a:pt x="609765" y="270433"/>
                    </a:lnTo>
                    <a:close/>
                  </a:path>
                  <a:path w="650875" h="473075">
                    <a:moveTo>
                      <a:pt x="622223" y="129755"/>
                    </a:moveTo>
                    <a:lnTo>
                      <a:pt x="619721" y="128435"/>
                    </a:lnTo>
                    <a:lnTo>
                      <a:pt x="617524" y="127304"/>
                    </a:lnTo>
                    <a:lnTo>
                      <a:pt x="615911" y="128803"/>
                    </a:lnTo>
                    <a:lnTo>
                      <a:pt x="613714" y="129933"/>
                    </a:lnTo>
                    <a:lnTo>
                      <a:pt x="613117" y="131660"/>
                    </a:lnTo>
                    <a:lnTo>
                      <a:pt x="612673" y="133007"/>
                    </a:lnTo>
                    <a:lnTo>
                      <a:pt x="614210" y="135089"/>
                    </a:lnTo>
                    <a:lnTo>
                      <a:pt x="614857" y="136855"/>
                    </a:lnTo>
                    <a:lnTo>
                      <a:pt x="615950" y="135737"/>
                    </a:lnTo>
                    <a:lnTo>
                      <a:pt x="617016" y="134581"/>
                    </a:lnTo>
                    <a:lnTo>
                      <a:pt x="618147" y="133502"/>
                    </a:lnTo>
                    <a:lnTo>
                      <a:pt x="618528" y="133159"/>
                    </a:lnTo>
                    <a:lnTo>
                      <a:pt x="619188" y="133096"/>
                    </a:lnTo>
                    <a:lnTo>
                      <a:pt x="619556" y="132727"/>
                    </a:lnTo>
                    <a:lnTo>
                      <a:pt x="620496" y="131787"/>
                    </a:lnTo>
                    <a:lnTo>
                      <a:pt x="621334" y="130746"/>
                    </a:lnTo>
                    <a:lnTo>
                      <a:pt x="622223" y="129755"/>
                    </a:lnTo>
                    <a:close/>
                  </a:path>
                  <a:path w="650875" h="473075">
                    <a:moveTo>
                      <a:pt x="632447" y="161658"/>
                    </a:moveTo>
                    <a:lnTo>
                      <a:pt x="631342" y="159651"/>
                    </a:lnTo>
                    <a:lnTo>
                      <a:pt x="630402" y="157530"/>
                    </a:lnTo>
                    <a:lnTo>
                      <a:pt x="628345" y="155473"/>
                    </a:lnTo>
                    <a:lnTo>
                      <a:pt x="625779" y="155930"/>
                    </a:lnTo>
                    <a:lnTo>
                      <a:pt x="625297" y="156718"/>
                    </a:lnTo>
                    <a:lnTo>
                      <a:pt x="624141" y="158635"/>
                    </a:lnTo>
                    <a:lnTo>
                      <a:pt x="623684" y="161023"/>
                    </a:lnTo>
                    <a:lnTo>
                      <a:pt x="622935" y="163207"/>
                    </a:lnTo>
                    <a:lnTo>
                      <a:pt x="625551" y="163118"/>
                    </a:lnTo>
                    <a:lnTo>
                      <a:pt x="628142" y="163068"/>
                    </a:lnTo>
                    <a:lnTo>
                      <a:pt x="631329" y="162750"/>
                    </a:lnTo>
                    <a:lnTo>
                      <a:pt x="632447" y="161658"/>
                    </a:lnTo>
                    <a:close/>
                  </a:path>
                  <a:path w="650875" h="473075">
                    <a:moveTo>
                      <a:pt x="633349" y="240931"/>
                    </a:moveTo>
                    <a:lnTo>
                      <a:pt x="630593" y="239115"/>
                    </a:lnTo>
                    <a:lnTo>
                      <a:pt x="627951" y="237223"/>
                    </a:lnTo>
                    <a:lnTo>
                      <a:pt x="624497" y="235318"/>
                    </a:lnTo>
                    <a:lnTo>
                      <a:pt x="623252" y="236156"/>
                    </a:lnTo>
                    <a:lnTo>
                      <a:pt x="622287" y="236448"/>
                    </a:lnTo>
                    <a:lnTo>
                      <a:pt x="622693" y="237413"/>
                    </a:lnTo>
                    <a:lnTo>
                      <a:pt x="631799" y="244741"/>
                    </a:lnTo>
                    <a:lnTo>
                      <a:pt x="632777" y="245084"/>
                    </a:lnTo>
                    <a:lnTo>
                      <a:pt x="633349" y="240931"/>
                    </a:lnTo>
                    <a:close/>
                  </a:path>
                  <a:path w="650875" h="473075">
                    <a:moveTo>
                      <a:pt x="650646" y="181851"/>
                    </a:moveTo>
                    <a:lnTo>
                      <a:pt x="650519" y="179590"/>
                    </a:lnTo>
                    <a:lnTo>
                      <a:pt x="649058" y="178346"/>
                    </a:lnTo>
                    <a:lnTo>
                      <a:pt x="648512" y="177901"/>
                    </a:lnTo>
                    <a:lnTo>
                      <a:pt x="646645" y="178447"/>
                    </a:lnTo>
                    <a:lnTo>
                      <a:pt x="645388" y="178498"/>
                    </a:lnTo>
                    <a:lnTo>
                      <a:pt x="644512" y="179146"/>
                    </a:lnTo>
                    <a:lnTo>
                      <a:pt x="643039" y="180238"/>
                    </a:lnTo>
                    <a:lnTo>
                      <a:pt x="641819" y="181686"/>
                    </a:lnTo>
                    <a:lnTo>
                      <a:pt x="640499" y="182981"/>
                    </a:lnTo>
                    <a:lnTo>
                      <a:pt x="642073" y="183159"/>
                    </a:lnTo>
                    <a:lnTo>
                      <a:pt x="643648" y="183413"/>
                    </a:lnTo>
                    <a:lnTo>
                      <a:pt x="646150" y="183565"/>
                    </a:lnTo>
                    <a:lnTo>
                      <a:pt x="647141" y="183540"/>
                    </a:lnTo>
                    <a:lnTo>
                      <a:pt x="648906" y="182854"/>
                    </a:lnTo>
                    <a:lnTo>
                      <a:pt x="649770" y="182333"/>
                    </a:lnTo>
                    <a:lnTo>
                      <a:pt x="650646" y="181851"/>
                    </a:lnTo>
                    <a:close/>
                  </a:path>
                </a:pathLst>
              </a:custGeom>
              <a:solidFill>
                <a:srgbClr val="988D7D"/>
              </a:solidFill>
            </p:spPr>
            <p:txBody>
              <a:bodyPr wrap="square" lIns="0" tIns="0" rIns="0" bIns="0" rtlCol="0"/>
              <a:lstStyle/>
              <a:p>
                <a:endParaRPr/>
              </a:p>
            </p:txBody>
          </p:sp>
          <p:sp>
            <p:nvSpPr>
              <p:cNvPr id="181" name="object 252">
                <a:extLst>
                  <a:ext uri="{FF2B5EF4-FFF2-40B4-BE49-F238E27FC236}">
                    <a16:creationId xmlns:a16="http://schemas.microsoft.com/office/drawing/2014/main" id="{5B9E81FA-B5A1-FE85-63AA-E11AF3B3BDDA}"/>
                  </a:ext>
                </a:extLst>
              </p:cNvPr>
              <p:cNvSpPr/>
              <p:nvPr/>
            </p:nvSpPr>
            <p:spPr>
              <a:xfrm>
                <a:off x="4329544" y="6345910"/>
                <a:ext cx="596265" cy="480695"/>
              </a:xfrm>
              <a:custGeom>
                <a:avLst/>
                <a:gdLst/>
                <a:ahLst/>
                <a:cxnLst/>
                <a:rect l="l" t="t" r="r" b="b"/>
                <a:pathLst>
                  <a:path w="596264" h="480695">
                    <a:moveTo>
                      <a:pt x="7239" y="141008"/>
                    </a:moveTo>
                    <a:lnTo>
                      <a:pt x="6972" y="140652"/>
                    </a:lnTo>
                    <a:lnTo>
                      <a:pt x="2870" y="138226"/>
                    </a:lnTo>
                    <a:lnTo>
                      <a:pt x="2349" y="142646"/>
                    </a:lnTo>
                    <a:lnTo>
                      <a:pt x="0" y="145364"/>
                    </a:lnTo>
                    <a:lnTo>
                      <a:pt x="317" y="147180"/>
                    </a:lnTo>
                    <a:lnTo>
                      <a:pt x="139" y="148539"/>
                    </a:lnTo>
                    <a:lnTo>
                      <a:pt x="1828" y="148272"/>
                    </a:lnTo>
                    <a:lnTo>
                      <a:pt x="4267" y="148640"/>
                    </a:lnTo>
                    <a:lnTo>
                      <a:pt x="6311" y="145872"/>
                    </a:lnTo>
                    <a:lnTo>
                      <a:pt x="6553" y="143256"/>
                    </a:lnTo>
                    <a:lnTo>
                      <a:pt x="7239" y="141008"/>
                    </a:lnTo>
                    <a:close/>
                  </a:path>
                  <a:path w="596264" h="480695">
                    <a:moveTo>
                      <a:pt x="14897" y="160540"/>
                    </a:moveTo>
                    <a:lnTo>
                      <a:pt x="14312" y="158800"/>
                    </a:lnTo>
                    <a:lnTo>
                      <a:pt x="13804" y="157048"/>
                    </a:lnTo>
                    <a:lnTo>
                      <a:pt x="13131" y="155346"/>
                    </a:lnTo>
                    <a:lnTo>
                      <a:pt x="12547" y="153873"/>
                    </a:lnTo>
                    <a:lnTo>
                      <a:pt x="11785" y="152488"/>
                    </a:lnTo>
                    <a:lnTo>
                      <a:pt x="11099" y="151066"/>
                    </a:lnTo>
                    <a:lnTo>
                      <a:pt x="7899" y="156260"/>
                    </a:lnTo>
                    <a:lnTo>
                      <a:pt x="8699" y="157708"/>
                    </a:lnTo>
                    <a:lnTo>
                      <a:pt x="9131" y="159512"/>
                    </a:lnTo>
                    <a:lnTo>
                      <a:pt x="11493" y="160731"/>
                    </a:lnTo>
                    <a:lnTo>
                      <a:pt x="13296" y="160426"/>
                    </a:lnTo>
                    <a:lnTo>
                      <a:pt x="14897" y="160540"/>
                    </a:lnTo>
                    <a:close/>
                  </a:path>
                  <a:path w="596264" h="480695">
                    <a:moveTo>
                      <a:pt x="31724" y="283070"/>
                    </a:moveTo>
                    <a:lnTo>
                      <a:pt x="30848" y="282295"/>
                    </a:lnTo>
                    <a:lnTo>
                      <a:pt x="29654" y="280695"/>
                    </a:lnTo>
                    <a:lnTo>
                      <a:pt x="29171" y="280898"/>
                    </a:lnTo>
                    <a:lnTo>
                      <a:pt x="26416" y="282143"/>
                    </a:lnTo>
                    <a:lnTo>
                      <a:pt x="23850" y="283806"/>
                    </a:lnTo>
                    <a:lnTo>
                      <a:pt x="21221" y="285330"/>
                    </a:lnTo>
                    <a:lnTo>
                      <a:pt x="24168" y="288239"/>
                    </a:lnTo>
                    <a:lnTo>
                      <a:pt x="31724" y="283070"/>
                    </a:lnTo>
                    <a:close/>
                  </a:path>
                  <a:path w="596264" h="480695">
                    <a:moveTo>
                      <a:pt x="66268" y="98564"/>
                    </a:moveTo>
                    <a:lnTo>
                      <a:pt x="64541" y="97383"/>
                    </a:lnTo>
                    <a:lnTo>
                      <a:pt x="62826" y="95288"/>
                    </a:lnTo>
                    <a:lnTo>
                      <a:pt x="59347" y="95224"/>
                    </a:lnTo>
                    <a:lnTo>
                      <a:pt x="57569" y="97256"/>
                    </a:lnTo>
                    <a:lnTo>
                      <a:pt x="55803" y="98386"/>
                    </a:lnTo>
                    <a:lnTo>
                      <a:pt x="60896" y="101117"/>
                    </a:lnTo>
                    <a:lnTo>
                      <a:pt x="66268" y="98564"/>
                    </a:lnTo>
                    <a:close/>
                  </a:path>
                  <a:path w="596264" h="480695">
                    <a:moveTo>
                      <a:pt x="70878" y="181457"/>
                    </a:moveTo>
                    <a:lnTo>
                      <a:pt x="70586" y="179666"/>
                    </a:lnTo>
                    <a:lnTo>
                      <a:pt x="70358" y="177876"/>
                    </a:lnTo>
                    <a:lnTo>
                      <a:pt x="69989" y="176110"/>
                    </a:lnTo>
                    <a:lnTo>
                      <a:pt x="69697" y="174752"/>
                    </a:lnTo>
                    <a:lnTo>
                      <a:pt x="69354" y="173380"/>
                    </a:lnTo>
                    <a:lnTo>
                      <a:pt x="68402" y="171386"/>
                    </a:lnTo>
                    <a:lnTo>
                      <a:pt x="67513" y="170891"/>
                    </a:lnTo>
                    <a:lnTo>
                      <a:pt x="66967" y="170395"/>
                    </a:lnTo>
                    <a:lnTo>
                      <a:pt x="66268" y="170713"/>
                    </a:lnTo>
                    <a:lnTo>
                      <a:pt x="65646" y="170853"/>
                    </a:lnTo>
                    <a:lnTo>
                      <a:pt x="65557" y="173240"/>
                    </a:lnTo>
                    <a:lnTo>
                      <a:pt x="64884" y="175869"/>
                    </a:lnTo>
                    <a:lnTo>
                      <a:pt x="66649" y="179349"/>
                    </a:lnTo>
                    <a:lnTo>
                      <a:pt x="69100" y="180213"/>
                    </a:lnTo>
                    <a:lnTo>
                      <a:pt x="70878" y="181457"/>
                    </a:lnTo>
                    <a:close/>
                  </a:path>
                  <a:path w="596264" h="480695">
                    <a:moveTo>
                      <a:pt x="71628" y="55765"/>
                    </a:moveTo>
                    <a:lnTo>
                      <a:pt x="65938" y="54241"/>
                    </a:lnTo>
                    <a:lnTo>
                      <a:pt x="64871" y="62420"/>
                    </a:lnTo>
                    <a:lnTo>
                      <a:pt x="67665" y="63398"/>
                    </a:lnTo>
                    <a:lnTo>
                      <a:pt x="70294" y="58305"/>
                    </a:lnTo>
                    <a:lnTo>
                      <a:pt x="71628" y="55765"/>
                    </a:lnTo>
                    <a:close/>
                  </a:path>
                  <a:path w="596264" h="480695">
                    <a:moveTo>
                      <a:pt x="73177" y="38557"/>
                    </a:moveTo>
                    <a:lnTo>
                      <a:pt x="71031" y="36474"/>
                    </a:lnTo>
                    <a:lnTo>
                      <a:pt x="69469" y="33832"/>
                    </a:lnTo>
                    <a:lnTo>
                      <a:pt x="67500" y="33528"/>
                    </a:lnTo>
                    <a:lnTo>
                      <a:pt x="67360" y="33629"/>
                    </a:lnTo>
                    <a:lnTo>
                      <a:pt x="67233" y="33655"/>
                    </a:lnTo>
                    <a:lnTo>
                      <a:pt x="66509" y="34099"/>
                    </a:lnTo>
                    <a:lnTo>
                      <a:pt x="65100" y="35026"/>
                    </a:lnTo>
                    <a:lnTo>
                      <a:pt x="64300" y="35852"/>
                    </a:lnTo>
                    <a:lnTo>
                      <a:pt x="63449" y="36830"/>
                    </a:lnTo>
                    <a:lnTo>
                      <a:pt x="62649" y="37515"/>
                    </a:lnTo>
                    <a:lnTo>
                      <a:pt x="65062" y="38646"/>
                    </a:lnTo>
                    <a:lnTo>
                      <a:pt x="67437" y="39941"/>
                    </a:lnTo>
                    <a:lnTo>
                      <a:pt x="69938" y="40792"/>
                    </a:lnTo>
                    <a:lnTo>
                      <a:pt x="70523" y="40995"/>
                    </a:lnTo>
                    <a:lnTo>
                      <a:pt x="71551" y="39712"/>
                    </a:lnTo>
                    <a:lnTo>
                      <a:pt x="73177" y="38557"/>
                    </a:lnTo>
                    <a:close/>
                  </a:path>
                  <a:path w="596264" h="480695">
                    <a:moveTo>
                      <a:pt x="82359" y="174167"/>
                    </a:moveTo>
                    <a:lnTo>
                      <a:pt x="79603" y="171869"/>
                    </a:lnTo>
                    <a:lnTo>
                      <a:pt x="77317" y="169926"/>
                    </a:lnTo>
                    <a:lnTo>
                      <a:pt x="74917" y="168186"/>
                    </a:lnTo>
                    <a:lnTo>
                      <a:pt x="72821" y="170688"/>
                    </a:lnTo>
                    <a:lnTo>
                      <a:pt x="74930" y="172885"/>
                    </a:lnTo>
                    <a:lnTo>
                      <a:pt x="77101" y="174917"/>
                    </a:lnTo>
                    <a:lnTo>
                      <a:pt x="79578" y="176872"/>
                    </a:lnTo>
                    <a:lnTo>
                      <a:pt x="80860" y="175475"/>
                    </a:lnTo>
                    <a:lnTo>
                      <a:pt x="82359" y="174167"/>
                    </a:lnTo>
                    <a:close/>
                  </a:path>
                  <a:path w="596264" h="480695">
                    <a:moveTo>
                      <a:pt x="88887" y="291871"/>
                    </a:moveTo>
                    <a:lnTo>
                      <a:pt x="85445" y="289153"/>
                    </a:lnTo>
                    <a:lnTo>
                      <a:pt x="83464" y="287375"/>
                    </a:lnTo>
                    <a:lnTo>
                      <a:pt x="80899" y="285864"/>
                    </a:lnTo>
                    <a:lnTo>
                      <a:pt x="79438" y="287769"/>
                    </a:lnTo>
                    <a:lnTo>
                      <a:pt x="78473" y="288683"/>
                    </a:lnTo>
                    <a:lnTo>
                      <a:pt x="80149" y="290220"/>
                    </a:lnTo>
                    <a:lnTo>
                      <a:pt x="81648" y="292049"/>
                    </a:lnTo>
                    <a:lnTo>
                      <a:pt x="84391" y="293636"/>
                    </a:lnTo>
                    <a:lnTo>
                      <a:pt x="85991" y="292633"/>
                    </a:lnTo>
                    <a:lnTo>
                      <a:pt x="88887" y="291871"/>
                    </a:lnTo>
                    <a:close/>
                  </a:path>
                  <a:path w="596264" h="480695">
                    <a:moveTo>
                      <a:pt x="89306" y="135483"/>
                    </a:moveTo>
                    <a:lnTo>
                      <a:pt x="88684" y="134429"/>
                    </a:lnTo>
                    <a:lnTo>
                      <a:pt x="87744" y="133997"/>
                    </a:lnTo>
                    <a:lnTo>
                      <a:pt x="87096" y="134023"/>
                    </a:lnTo>
                    <a:lnTo>
                      <a:pt x="81749" y="134353"/>
                    </a:lnTo>
                    <a:lnTo>
                      <a:pt x="79667" y="138747"/>
                    </a:lnTo>
                    <a:lnTo>
                      <a:pt x="82778" y="144564"/>
                    </a:lnTo>
                    <a:lnTo>
                      <a:pt x="85102" y="141795"/>
                    </a:lnTo>
                    <a:lnTo>
                      <a:pt x="87083" y="139534"/>
                    </a:lnTo>
                    <a:lnTo>
                      <a:pt x="89281" y="136664"/>
                    </a:lnTo>
                    <a:lnTo>
                      <a:pt x="89306" y="135483"/>
                    </a:lnTo>
                    <a:close/>
                  </a:path>
                  <a:path w="596264" h="480695">
                    <a:moveTo>
                      <a:pt x="102260" y="34823"/>
                    </a:moveTo>
                    <a:lnTo>
                      <a:pt x="100825" y="34328"/>
                    </a:lnTo>
                    <a:lnTo>
                      <a:pt x="98767" y="32969"/>
                    </a:lnTo>
                    <a:lnTo>
                      <a:pt x="98069" y="33528"/>
                    </a:lnTo>
                    <a:lnTo>
                      <a:pt x="95618" y="35420"/>
                    </a:lnTo>
                    <a:lnTo>
                      <a:pt x="93637" y="37998"/>
                    </a:lnTo>
                    <a:lnTo>
                      <a:pt x="91478" y="40297"/>
                    </a:lnTo>
                    <a:lnTo>
                      <a:pt x="92494" y="40868"/>
                    </a:lnTo>
                    <a:lnTo>
                      <a:pt x="93764" y="42138"/>
                    </a:lnTo>
                    <a:lnTo>
                      <a:pt x="96774" y="40957"/>
                    </a:lnTo>
                    <a:lnTo>
                      <a:pt x="98844" y="39484"/>
                    </a:lnTo>
                    <a:lnTo>
                      <a:pt x="101003" y="38227"/>
                    </a:lnTo>
                    <a:lnTo>
                      <a:pt x="102260" y="34823"/>
                    </a:lnTo>
                    <a:close/>
                  </a:path>
                  <a:path w="596264" h="480695">
                    <a:moveTo>
                      <a:pt x="105448" y="119037"/>
                    </a:moveTo>
                    <a:lnTo>
                      <a:pt x="103403" y="117906"/>
                    </a:lnTo>
                    <a:lnTo>
                      <a:pt x="101447" y="116205"/>
                    </a:lnTo>
                    <a:lnTo>
                      <a:pt x="97980" y="115709"/>
                    </a:lnTo>
                    <a:lnTo>
                      <a:pt x="96393" y="117678"/>
                    </a:lnTo>
                    <a:lnTo>
                      <a:pt x="94919" y="118681"/>
                    </a:lnTo>
                    <a:lnTo>
                      <a:pt x="100787" y="121678"/>
                    </a:lnTo>
                    <a:lnTo>
                      <a:pt x="105448" y="119037"/>
                    </a:lnTo>
                    <a:close/>
                  </a:path>
                  <a:path w="596264" h="480695">
                    <a:moveTo>
                      <a:pt x="108102" y="106311"/>
                    </a:moveTo>
                    <a:lnTo>
                      <a:pt x="106908" y="104330"/>
                    </a:lnTo>
                    <a:lnTo>
                      <a:pt x="106057" y="102768"/>
                    </a:lnTo>
                    <a:lnTo>
                      <a:pt x="98361" y="109169"/>
                    </a:lnTo>
                    <a:lnTo>
                      <a:pt x="99110" y="109855"/>
                    </a:lnTo>
                    <a:lnTo>
                      <a:pt x="100215" y="111264"/>
                    </a:lnTo>
                    <a:lnTo>
                      <a:pt x="103162" y="109728"/>
                    </a:lnTo>
                    <a:lnTo>
                      <a:pt x="105625" y="108089"/>
                    </a:lnTo>
                    <a:lnTo>
                      <a:pt x="108013" y="106362"/>
                    </a:lnTo>
                    <a:close/>
                  </a:path>
                  <a:path w="596264" h="480695">
                    <a:moveTo>
                      <a:pt x="109093" y="191808"/>
                    </a:moveTo>
                    <a:lnTo>
                      <a:pt x="107962" y="190525"/>
                    </a:lnTo>
                    <a:lnTo>
                      <a:pt x="106692" y="188188"/>
                    </a:lnTo>
                    <a:lnTo>
                      <a:pt x="104698" y="192138"/>
                    </a:lnTo>
                    <a:lnTo>
                      <a:pt x="103085" y="194919"/>
                    </a:lnTo>
                    <a:lnTo>
                      <a:pt x="101930" y="197891"/>
                    </a:lnTo>
                    <a:lnTo>
                      <a:pt x="101663" y="198589"/>
                    </a:lnTo>
                    <a:lnTo>
                      <a:pt x="102958" y="199936"/>
                    </a:lnTo>
                    <a:lnTo>
                      <a:pt x="103517" y="201002"/>
                    </a:lnTo>
                    <a:lnTo>
                      <a:pt x="105333" y="198120"/>
                    </a:lnTo>
                    <a:lnTo>
                      <a:pt x="107238" y="195287"/>
                    </a:lnTo>
                    <a:lnTo>
                      <a:pt x="108826" y="192278"/>
                    </a:lnTo>
                    <a:lnTo>
                      <a:pt x="109093" y="191808"/>
                    </a:lnTo>
                    <a:close/>
                  </a:path>
                  <a:path w="596264" h="480695">
                    <a:moveTo>
                      <a:pt x="123469" y="238899"/>
                    </a:moveTo>
                    <a:lnTo>
                      <a:pt x="123291" y="238607"/>
                    </a:lnTo>
                    <a:lnTo>
                      <a:pt x="122605" y="237350"/>
                    </a:lnTo>
                    <a:lnTo>
                      <a:pt x="121805" y="236143"/>
                    </a:lnTo>
                    <a:lnTo>
                      <a:pt x="121043" y="234924"/>
                    </a:lnTo>
                    <a:lnTo>
                      <a:pt x="117690" y="239128"/>
                    </a:lnTo>
                    <a:lnTo>
                      <a:pt x="122186" y="247154"/>
                    </a:lnTo>
                    <a:lnTo>
                      <a:pt x="123329" y="239788"/>
                    </a:lnTo>
                    <a:lnTo>
                      <a:pt x="123469" y="238899"/>
                    </a:lnTo>
                    <a:close/>
                  </a:path>
                  <a:path w="596264" h="480695">
                    <a:moveTo>
                      <a:pt x="130975" y="394563"/>
                    </a:moveTo>
                    <a:lnTo>
                      <a:pt x="129247" y="388531"/>
                    </a:lnTo>
                    <a:lnTo>
                      <a:pt x="125437" y="388645"/>
                    </a:lnTo>
                    <a:lnTo>
                      <a:pt x="122567" y="390512"/>
                    </a:lnTo>
                    <a:lnTo>
                      <a:pt x="118732" y="392023"/>
                    </a:lnTo>
                    <a:lnTo>
                      <a:pt x="123139" y="397052"/>
                    </a:lnTo>
                    <a:lnTo>
                      <a:pt x="125082" y="393814"/>
                    </a:lnTo>
                    <a:lnTo>
                      <a:pt x="130975" y="394563"/>
                    </a:lnTo>
                    <a:close/>
                  </a:path>
                  <a:path w="596264" h="480695">
                    <a:moveTo>
                      <a:pt x="140639" y="152019"/>
                    </a:moveTo>
                    <a:lnTo>
                      <a:pt x="140449" y="148932"/>
                    </a:lnTo>
                    <a:lnTo>
                      <a:pt x="139674" y="147421"/>
                    </a:lnTo>
                    <a:lnTo>
                      <a:pt x="139179" y="145872"/>
                    </a:lnTo>
                    <a:lnTo>
                      <a:pt x="137693" y="145770"/>
                    </a:lnTo>
                    <a:lnTo>
                      <a:pt x="136639" y="148056"/>
                    </a:lnTo>
                    <a:lnTo>
                      <a:pt x="135445" y="150266"/>
                    </a:lnTo>
                    <a:lnTo>
                      <a:pt x="134289" y="153517"/>
                    </a:lnTo>
                    <a:lnTo>
                      <a:pt x="134759" y="154736"/>
                    </a:lnTo>
                    <a:lnTo>
                      <a:pt x="134861" y="155790"/>
                    </a:lnTo>
                    <a:lnTo>
                      <a:pt x="136474" y="155575"/>
                    </a:lnTo>
                    <a:lnTo>
                      <a:pt x="138480" y="155867"/>
                    </a:lnTo>
                    <a:lnTo>
                      <a:pt x="139598" y="154965"/>
                    </a:lnTo>
                    <a:lnTo>
                      <a:pt x="140500" y="154241"/>
                    </a:lnTo>
                    <a:lnTo>
                      <a:pt x="140639" y="152019"/>
                    </a:lnTo>
                    <a:close/>
                  </a:path>
                  <a:path w="596264" h="480695">
                    <a:moveTo>
                      <a:pt x="144297" y="50888"/>
                    </a:moveTo>
                    <a:lnTo>
                      <a:pt x="139115" y="44221"/>
                    </a:lnTo>
                    <a:lnTo>
                      <a:pt x="138176" y="45808"/>
                    </a:lnTo>
                    <a:lnTo>
                      <a:pt x="136156" y="47879"/>
                    </a:lnTo>
                    <a:lnTo>
                      <a:pt x="137236" y="50647"/>
                    </a:lnTo>
                    <a:lnTo>
                      <a:pt x="139306" y="51968"/>
                    </a:lnTo>
                    <a:lnTo>
                      <a:pt x="141058" y="52997"/>
                    </a:lnTo>
                    <a:lnTo>
                      <a:pt x="141528" y="53276"/>
                    </a:lnTo>
                    <a:lnTo>
                      <a:pt x="142913" y="51828"/>
                    </a:lnTo>
                    <a:lnTo>
                      <a:pt x="144297" y="50888"/>
                    </a:lnTo>
                    <a:close/>
                  </a:path>
                  <a:path w="596264" h="480695">
                    <a:moveTo>
                      <a:pt x="161340" y="311556"/>
                    </a:moveTo>
                    <a:lnTo>
                      <a:pt x="159486" y="309930"/>
                    </a:lnTo>
                    <a:lnTo>
                      <a:pt x="157518" y="309219"/>
                    </a:lnTo>
                    <a:lnTo>
                      <a:pt x="155714" y="308292"/>
                    </a:lnTo>
                    <a:lnTo>
                      <a:pt x="155587" y="308432"/>
                    </a:lnTo>
                    <a:lnTo>
                      <a:pt x="155117" y="309486"/>
                    </a:lnTo>
                    <a:lnTo>
                      <a:pt x="154584" y="310527"/>
                    </a:lnTo>
                    <a:lnTo>
                      <a:pt x="153695" y="312940"/>
                    </a:lnTo>
                    <a:lnTo>
                      <a:pt x="153314" y="314312"/>
                    </a:lnTo>
                    <a:lnTo>
                      <a:pt x="152882" y="315658"/>
                    </a:lnTo>
                    <a:lnTo>
                      <a:pt x="155206" y="315480"/>
                    </a:lnTo>
                    <a:lnTo>
                      <a:pt x="157441" y="315353"/>
                    </a:lnTo>
                    <a:lnTo>
                      <a:pt x="159004" y="315798"/>
                    </a:lnTo>
                    <a:lnTo>
                      <a:pt x="160375" y="314147"/>
                    </a:lnTo>
                    <a:lnTo>
                      <a:pt x="161340" y="311556"/>
                    </a:lnTo>
                    <a:close/>
                  </a:path>
                  <a:path w="596264" h="480695">
                    <a:moveTo>
                      <a:pt x="173748" y="229425"/>
                    </a:moveTo>
                    <a:lnTo>
                      <a:pt x="171577" y="228396"/>
                    </a:lnTo>
                    <a:lnTo>
                      <a:pt x="170307" y="227266"/>
                    </a:lnTo>
                    <a:lnTo>
                      <a:pt x="167576" y="228447"/>
                    </a:lnTo>
                    <a:lnTo>
                      <a:pt x="165785" y="229908"/>
                    </a:lnTo>
                    <a:lnTo>
                      <a:pt x="163893" y="231140"/>
                    </a:lnTo>
                    <a:lnTo>
                      <a:pt x="164858" y="232435"/>
                    </a:lnTo>
                    <a:lnTo>
                      <a:pt x="166509" y="234975"/>
                    </a:lnTo>
                    <a:lnTo>
                      <a:pt x="166687" y="234873"/>
                    </a:lnTo>
                    <a:lnTo>
                      <a:pt x="168846" y="233540"/>
                    </a:lnTo>
                    <a:lnTo>
                      <a:pt x="170789" y="231825"/>
                    </a:lnTo>
                    <a:lnTo>
                      <a:pt x="173748" y="229425"/>
                    </a:lnTo>
                    <a:close/>
                  </a:path>
                  <a:path w="596264" h="480695">
                    <a:moveTo>
                      <a:pt x="197142" y="7315"/>
                    </a:moveTo>
                    <a:lnTo>
                      <a:pt x="195795" y="6197"/>
                    </a:lnTo>
                    <a:lnTo>
                      <a:pt x="194919" y="5194"/>
                    </a:lnTo>
                    <a:lnTo>
                      <a:pt x="191465" y="3352"/>
                    </a:lnTo>
                    <a:lnTo>
                      <a:pt x="189026" y="2247"/>
                    </a:lnTo>
                    <a:lnTo>
                      <a:pt x="186588" y="1079"/>
                    </a:lnTo>
                    <a:lnTo>
                      <a:pt x="185661" y="1143"/>
                    </a:lnTo>
                    <a:lnTo>
                      <a:pt x="185470" y="2184"/>
                    </a:lnTo>
                    <a:lnTo>
                      <a:pt x="185102" y="3479"/>
                    </a:lnTo>
                    <a:lnTo>
                      <a:pt x="185407" y="3695"/>
                    </a:lnTo>
                    <a:lnTo>
                      <a:pt x="188366" y="5727"/>
                    </a:lnTo>
                    <a:lnTo>
                      <a:pt x="191452" y="7569"/>
                    </a:lnTo>
                    <a:lnTo>
                      <a:pt x="194970" y="9423"/>
                    </a:lnTo>
                    <a:lnTo>
                      <a:pt x="195961" y="8242"/>
                    </a:lnTo>
                    <a:lnTo>
                      <a:pt x="197142" y="7315"/>
                    </a:lnTo>
                    <a:close/>
                  </a:path>
                  <a:path w="596264" h="480695">
                    <a:moveTo>
                      <a:pt x="209308" y="66954"/>
                    </a:moveTo>
                    <a:lnTo>
                      <a:pt x="208788" y="64693"/>
                    </a:lnTo>
                    <a:lnTo>
                      <a:pt x="200977" y="67246"/>
                    </a:lnTo>
                    <a:lnTo>
                      <a:pt x="205041" y="75184"/>
                    </a:lnTo>
                    <a:lnTo>
                      <a:pt x="209308" y="66954"/>
                    </a:lnTo>
                    <a:close/>
                  </a:path>
                  <a:path w="596264" h="480695">
                    <a:moveTo>
                      <a:pt x="212902" y="150202"/>
                    </a:moveTo>
                    <a:lnTo>
                      <a:pt x="212585" y="148361"/>
                    </a:lnTo>
                    <a:lnTo>
                      <a:pt x="212356" y="147066"/>
                    </a:lnTo>
                    <a:lnTo>
                      <a:pt x="210896" y="145999"/>
                    </a:lnTo>
                    <a:lnTo>
                      <a:pt x="209994" y="144843"/>
                    </a:lnTo>
                    <a:lnTo>
                      <a:pt x="208864" y="146354"/>
                    </a:lnTo>
                    <a:lnTo>
                      <a:pt x="206527" y="148729"/>
                    </a:lnTo>
                    <a:lnTo>
                      <a:pt x="208114" y="151218"/>
                    </a:lnTo>
                    <a:lnTo>
                      <a:pt x="210210" y="152641"/>
                    </a:lnTo>
                    <a:lnTo>
                      <a:pt x="212013" y="154279"/>
                    </a:lnTo>
                    <a:lnTo>
                      <a:pt x="212153" y="154139"/>
                    </a:lnTo>
                    <a:lnTo>
                      <a:pt x="212356" y="152209"/>
                    </a:lnTo>
                    <a:lnTo>
                      <a:pt x="212902" y="150202"/>
                    </a:lnTo>
                    <a:close/>
                  </a:path>
                  <a:path w="596264" h="480695">
                    <a:moveTo>
                      <a:pt x="235280" y="316979"/>
                    </a:moveTo>
                    <a:lnTo>
                      <a:pt x="232486" y="315214"/>
                    </a:lnTo>
                    <a:lnTo>
                      <a:pt x="231025" y="313499"/>
                    </a:lnTo>
                    <a:lnTo>
                      <a:pt x="227799" y="314210"/>
                    </a:lnTo>
                    <a:lnTo>
                      <a:pt x="225882" y="315760"/>
                    </a:lnTo>
                    <a:lnTo>
                      <a:pt x="223875" y="316865"/>
                    </a:lnTo>
                    <a:lnTo>
                      <a:pt x="225234" y="317982"/>
                    </a:lnTo>
                    <a:lnTo>
                      <a:pt x="226580" y="319989"/>
                    </a:lnTo>
                    <a:lnTo>
                      <a:pt x="229857" y="320001"/>
                    </a:lnTo>
                    <a:lnTo>
                      <a:pt x="231775" y="318516"/>
                    </a:lnTo>
                    <a:lnTo>
                      <a:pt x="235280" y="316979"/>
                    </a:lnTo>
                    <a:close/>
                  </a:path>
                  <a:path w="596264" h="480695">
                    <a:moveTo>
                      <a:pt x="240957" y="137299"/>
                    </a:moveTo>
                    <a:lnTo>
                      <a:pt x="240207" y="133934"/>
                    </a:lnTo>
                    <a:lnTo>
                      <a:pt x="239153" y="131368"/>
                    </a:lnTo>
                    <a:lnTo>
                      <a:pt x="237617" y="128409"/>
                    </a:lnTo>
                    <a:lnTo>
                      <a:pt x="235978" y="128574"/>
                    </a:lnTo>
                    <a:lnTo>
                      <a:pt x="234950" y="128409"/>
                    </a:lnTo>
                    <a:lnTo>
                      <a:pt x="235369" y="131140"/>
                    </a:lnTo>
                    <a:lnTo>
                      <a:pt x="235864" y="133819"/>
                    </a:lnTo>
                    <a:lnTo>
                      <a:pt x="236067" y="135140"/>
                    </a:lnTo>
                    <a:lnTo>
                      <a:pt x="236461" y="136398"/>
                    </a:lnTo>
                    <a:lnTo>
                      <a:pt x="236753" y="137426"/>
                    </a:lnTo>
                    <a:lnTo>
                      <a:pt x="237312" y="138366"/>
                    </a:lnTo>
                    <a:lnTo>
                      <a:pt x="238061" y="140004"/>
                    </a:lnTo>
                    <a:lnTo>
                      <a:pt x="239306" y="138493"/>
                    </a:lnTo>
                    <a:lnTo>
                      <a:pt x="240957" y="137299"/>
                    </a:lnTo>
                    <a:close/>
                  </a:path>
                  <a:path w="596264" h="480695">
                    <a:moveTo>
                      <a:pt x="242023" y="35344"/>
                    </a:moveTo>
                    <a:lnTo>
                      <a:pt x="238658" y="30988"/>
                    </a:lnTo>
                    <a:lnTo>
                      <a:pt x="236816" y="33959"/>
                    </a:lnTo>
                    <a:lnTo>
                      <a:pt x="234924" y="36893"/>
                    </a:lnTo>
                    <a:lnTo>
                      <a:pt x="233070" y="40233"/>
                    </a:lnTo>
                    <a:lnTo>
                      <a:pt x="234188" y="41313"/>
                    </a:lnTo>
                    <a:lnTo>
                      <a:pt x="234721" y="42011"/>
                    </a:lnTo>
                    <a:lnTo>
                      <a:pt x="242023" y="35344"/>
                    </a:lnTo>
                    <a:close/>
                  </a:path>
                  <a:path w="596264" h="480695">
                    <a:moveTo>
                      <a:pt x="263220" y="143192"/>
                    </a:moveTo>
                    <a:lnTo>
                      <a:pt x="260807" y="141478"/>
                    </a:lnTo>
                    <a:lnTo>
                      <a:pt x="258470" y="139623"/>
                    </a:lnTo>
                    <a:lnTo>
                      <a:pt x="255244" y="137731"/>
                    </a:lnTo>
                    <a:lnTo>
                      <a:pt x="253961" y="138430"/>
                    </a:lnTo>
                    <a:lnTo>
                      <a:pt x="252958" y="138607"/>
                    </a:lnTo>
                    <a:lnTo>
                      <a:pt x="253453" y="139687"/>
                    </a:lnTo>
                    <a:lnTo>
                      <a:pt x="253707" y="141008"/>
                    </a:lnTo>
                    <a:lnTo>
                      <a:pt x="255917" y="143243"/>
                    </a:lnTo>
                    <a:lnTo>
                      <a:pt x="257657" y="144411"/>
                    </a:lnTo>
                    <a:lnTo>
                      <a:pt x="259321" y="145719"/>
                    </a:lnTo>
                    <a:lnTo>
                      <a:pt x="263220" y="143192"/>
                    </a:lnTo>
                    <a:close/>
                  </a:path>
                  <a:path w="596264" h="480695">
                    <a:moveTo>
                      <a:pt x="273138" y="189979"/>
                    </a:moveTo>
                    <a:lnTo>
                      <a:pt x="271526" y="187706"/>
                    </a:lnTo>
                    <a:lnTo>
                      <a:pt x="270560" y="186080"/>
                    </a:lnTo>
                    <a:lnTo>
                      <a:pt x="268554" y="183819"/>
                    </a:lnTo>
                    <a:lnTo>
                      <a:pt x="267423" y="182803"/>
                    </a:lnTo>
                    <a:lnTo>
                      <a:pt x="265747" y="182803"/>
                    </a:lnTo>
                    <a:lnTo>
                      <a:pt x="264604" y="184302"/>
                    </a:lnTo>
                    <a:lnTo>
                      <a:pt x="264287" y="186410"/>
                    </a:lnTo>
                    <a:lnTo>
                      <a:pt x="264706" y="187883"/>
                    </a:lnTo>
                    <a:lnTo>
                      <a:pt x="266065" y="189992"/>
                    </a:lnTo>
                    <a:lnTo>
                      <a:pt x="267296" y="190741"/>
                    </a:lnTo>
                    <a:lnTo>
                      <a:pt x="268300" y="191655"/>
                    </a:lnTo>
                    <a:lnTo>
                      <a:pt x="268643" y="192011"/>
                    </a:lnTo>
                    <a:lnTo>
                      <a:pt x="273138" y="189979"/>
                    </a:lnTo>
                    <a:close/>
                  </a:path>
                  <a:path w="596264" h="480695">
                    <a:moveTo>
                      <a:pt x="279679" y="479628"/>
                    </a:moveTo>
                    <a:lnTo>
                      <a:pt x="278955" y="478726"/>
                    </a:lnTo>
                    <a:lnTo>
                      <a:pt x="278257" y="477812"/>
                    </a:lnTo>
                    <a:lnTo>
                      <a:pt x="277368" y="476707"/>
                    </a:lnTo>
                    <a:lnTo>
                      <a:pt x="275767" y="477596"/>
                    </a:lnTo>
                    <a:lnTo>
                      <a:pt x="274332" y="478370"/>
                    </a:lnTo>
                    <a:lnTo>
                      <a:pt x="272973" y="479132"/>
                    </a:lnTo>
                    <a:lnTo>
                      <a:pt x="275005" y="479450"/>
                    </a:lnTo>
                    <a:lnTo>
                      <a:pt x="277025" y="479793"/>
                    </a:lnTo>
                    <a:lnTo>
                      <a:pt x="279133" y="480085"/>
                    </a:lnTo>
                    <a:lnTo>
                      <a:pt x="279323" y="479945"/>
                    </a:lnTo>
                    <a:lnTo>
                      <a:pt x="279488" y="479767"/>
                    </a:lnTo>
                    <a:lnTo>
                      <a:pt x="279679" y="479628"/>
                    </a:lnTo>
                    <a:close/>
                  </a:path>
                  <a:path w="596264" h="480695">
                    <a:moveTo>
                      <a:pt x="285407" y="461721"/>
                    </a:moveTo>
                    <a:lnTo>
                      <a:pt x="284353" y="460222"/>
                    </a:lnTo>
                    <a:lnTo>
                      <a:pt x="283286" y="457250"/>
                    </a:lnTo>
                    <a:lnTo>
                      <a:pt x="281000" y="461949"/>
                    </a:lnTo>
                    <a:lnTo>
                      <a:pt x="279400" y="464972"/>
                    </a:lnTo>
                    <a:lnTo>
                      <a:pt x="278104" y="468122"/>
                    </a:lnTo>
                    <a:lnTo>
                      <a:pt x="277926" y="468566"/>
                    </a:lnTo>
                    <a:lnTo>
                      <a:pt x="279260" y="469684"/>
                    </a:lnTo>
                    <a:lnTo>
                      <a:pt x="279882" y="470496"/>
                    </a:lnTo>
                    <a:lnTo>
                      <a:pt x="281647" y="467829"/>
                    </a:lnTo>
                    <a:lnTo>
                      <a:pt x="283565" y="465226"/>
                    </a:lnTo>
                    <a:lnTo>
                      <a:pt x="285407" y="461721"/>
                    </a:lnTo>
                    <a:close/>
                  </a:path>
                  <a:path w="596264" h="480695">
                    <a:moveTo>
                      <a:pt x="302856" y="86499"/>
                    </a:moveTo>
                    <a:lnTo>
                      <a:pt x="298754" y="86499"/>
                    </a:lnTo>
                    <a:lnTo>
                      <a:pt x="296481" y="86207"/>
                    </a:lnTo>
                    <a:lnTo>
                      <a:pt x="293357" y="86842"/>
                    </a:lnTo>
                    <a:lnTo>
                      <a:pt x="292074" y="88442"/>
                    </a:lnTo>
                    <a:lnTo>
                      <a:pt x="291998" y="89484"/>
                    </a:lnTo>
                    <a:lnTo>
                      <a:pt x="291960" y="90335"/>
                    </a:lnTo>
                    <a:lnTo>
                      <a:pt x="293357" y="91668"/>
                    </a:lnTo>
                    <a:lnTo>
                      <a:pt x="295567" y="92595"/>
                    </a:lnTo>
                    <a:lnTo>
                      <a:pt x="297040" y="92316"/>
                    </a:lnTo>
                    <a:lnTo>
                      <a:pt x="298373" y="92367"/>
                    </a:lnTo>
                    <a:lnTo>
                      <a:pt x="298551" y="92252"/>
                    </a:lnTo>
                    <a:lnTo>
                      <a:pt x="302856" y="86499"/>
                    </a:lnTo>
                    <a:close/>
                  </a:path>
                  <a:path w="596264" h="480695">
                    <a:moveTo>
                      <a:pt x="306476" y="145961"/>
                    </a:moveTo>
                    <a:lnTo>
                      <a:pt x="299173" y="138874"/>
                    </a:lnTo>
                    <a:lnTo>
                      <a:pt x="298221" y="140474"/>
                    </a:lnTo>
                    <a:lnTo>
                      <a:pt x="296176" y="143040"/>
                    </a:lnTo>
                    <a:lnTo>
                      <a:pt x="297865" y="145186"/>
                    </a:lnTo>
                    <a:lnTo>
                      <a:pt x="299885" y="146405"/>
                    </a:lnTo>
                    <a:lnTo>
                      <a:pt x="301853" y="147307"/>
                    </a:lnTo>
                    <a:lnTo>
                      <a:pt x="302615" y="147675"/>
                    </a:lnTo>
                    <a:lnTo>
                      <a:pt x="303923" y="146748"/>
                    </a:lnTo>
                    <a:lnTo>
                      <a:pt x="306476" y="145961"/>
                    </a:lnTo>
                    <a:close/>
                  </a:path>
                  <a:path w="596264" h="480695">
                    <a:moveTo>
                      <a:pt x="308965" y="222351"/>
                    </a:moveTo>
                    <a:lnTo>
                      <a:pt x="308686" y="221970"/>
                    </a:lnTo>
                    <a:lnTo>
                      <a:pt x="301421" y="217652"/>
                    </a:lnTo>
                    <a:lnTo>
                      <a:pt x="297738" y="224053"/>
                    </a:lnTo>
                    <a:lnTo>
                      <a:pt x="298526" y="225069"/>
                    </a:lnTo>
                    <a:lnTo>
                      <a:pt x="307594" y="225894"/>
                    </a:lnTo>
                    <a:lnTo>
                      <a:pt x="307746" y="225767"/>
                    </a:lnTo>
                    <a:lnTo>
                      <a:pt x="308965" y="222351"/>
                    </a:lnTo>
                    <a:close/>
                  </a:path>
                  <a:path w="596264" h="480695">
                    <a:moveTo>
                      <a:pt x="325094" y="210197"/>
                    </a:moveTo>
                    <a:lnTo>
                      <a:pt x="324802" y="209842"/>
                    </a:lnTo>
                    <a:lnTo>
                      <a:pt x="315963" y="208102"/>
                    </a:lnTo>
                    <a:lnTo>
                      <a:pt x="323291" y="216027"/>
                    </a:lnTo>
                    <a:lnTo>
                      <a:pt x="320548" y="217995"/>
                    </a:lnTo>
                    <a:lnTo>
                      <a:pt x="321398" y="220192"/>
                    </a:lnTo>
                    <a:lnTo>
                      <a:pt x="322732" y="220091"/>
                    </a:lnTo>
                    <a:lnTo>
                      <a:pt x="324332" y="219456"/>
                    </a:lnTo>
                    <a:lnTo>
                      <a:pt x="324891" y="215988"/>
                    </a:lnTo>
                    <a:lnTo>
                      <a:pt x="324916" y="213080"/>
                    </a:lnTo>
                    <a:lnTo>
                      <a:pt x="325094" y="210197"/>
                    </a:lnTo>
                    <a:close/>
                  </a:path>
                  <a:path w="596264" h="480695">
                    <a:moveTo>
                      <a:pt x="340855" y="140817"/>
                    </a:moveTo>
                    <a:lnTo>
                      <a:pt x="339534" y="137655"/>
                    </a:lnTo>
                    <a:lnTo>
                      <a:pt x="337972" y="135267"/>
                    </a:lnTo>
                    <a:lnTo>
                      <a:pt x="336588" y="132829"/>
                    </a:lnTo>
                    <a:lnTo>
                      <a:pt x="335483" y="133946"/>
                    </a:lnTo>
                    <a:lnTo>
                      <a:pt x="333248" y="135534"/>
                    </a:lnTo>
                    <a:lnTo>
                      <a:pt x="333463" y="136105"/>
                    </a:lnTo>
                    <a:lnTo>
                      <a:pt x="334416" y="138671"/>
                    </a:lnTo>
                    <a:lnTo>
                      <a:pt x="336054" y="140957"/>
                    </a:lnTo>
                    <a:lnTo>
                      <a:pt x="337972" y="144246"/>
                    </a:lnTo>
                    <a:lnTo>
                      <a:pt x="339382" y="142189"/>
                    </a:lnTo>
                    <a:lnTo>
                      <a:pt x="340855" y="140817"/>
                    </a:lnTo>
                    <a:close/>
                  </a:path>
                  <a:path w="596264" h="480695">
                    <a:moveTo>
                      <a:pt x="341414" y="1549"/>
                    </a:moveTo>
                    <a:lnTo>
                      <a:pt x="338353" y="1689"/>
                    </a:lnTo>
                    <a:lnTo>
                      <a:pt x="338391" y="1841"/>
                    </a:lnTo>
                    <a:lnTo>
                      <a:pt x="338670" y="2311"/>
                    </a:lnTo>
                    <a:lnTo>
                      <a:pt x="340029" y="1943"/>
                    </a:lnTo>
                    <a:lnTo>
                      <a:pt x="341414" y="1549"/>
                    </a:lnTo>
                    <a:close/>
                  </a:path>
                  <a:path w="596264" h="480695">
                    <a:moveTo>
                      <a:pt x="349618" y="78803"/>
                    </a:moveTo>
                    <a:lnTo>
                      <a:pt x="346811" y="76835"/>
                    </a:lnTo>
                    <a:lnTo>
                      <a:pt x="344551" y="76835"/>
                    </a:lnTo>
                    <a:lnTo>
                      <a:pt x="343268" y="76403"/>
                    </a:lnTo>
                    <a:lnTo>
                      <a:pt x="341007" y="78447"/>
                    </a:lnTo>
                    <a:lnTo>
                      <a:pt x="339585" y="80327"/>
                    </a:lnTo>
                    <a:lnTo>
                      <a:pt x="338048" y="82080"/>
                    </a:lnTo>
                    <a:lnTo>
                      <a:pt x="339839" y="81915"/>
                    </a:lnTo>
                    <a:lnTo>
                      <a:pt x="341642" y="81788"/>
                    </a:lnTo>
                    <a:lnTo>
                      <a:pt x="344360" y="81445"/>
                    </a:lnTo>
                    <a:lnTo>
                      <a:pt x="345338" y="81254"/>
                    </a:lnTo>
                    <a:lnTo>
                      <a:pt x="347370" y="80302"/>
                    </a:lnTo>
                    <a:lnTo>
                      <a:pt x="348488" y="79502"/>
                    </a:lnTo>
                    <a:lnTo>
                      <a:pt x="349618" y="78803"/>
                    </a:lnTo>
                    <a:close/>
                  </a:path>
                  <a:path w="596264" h="480695">
                    <a:moveTo>
                      <a:pt x="351993" y="366483"/>
                    </a:moveTo>
                    <a:lnTo>
                      <a:pt x="350913" y="365302"/>
                    </a:lnTo>
                    <a:lnTo>
                      <a:pt x="349681" y="362661"/>
                    </a:lnTo>
                    <a:lnTo>
                      <a:pt x="347903" y="365963"/>
                    </a:lnTo>
                    <a:lnTo>
                      <a:pt x="346125" y="367842"/>
                    </a:lnTo>
                    <a:lnTo>
                      <a:pt x="346087" y="369773"/>
                    </a:lnTo>
                    <a:lnTo>
                      <a:pt x="346036" y="371360"/>
                    </a:lnTo>
                    <a:lnTo>
                      <a:pt x="348056" y="373011"/>
                    </a:lnTo>
                    <a:lnTo>
                      <a:pt x="349135" y="374624"/>
                    </a:lnTo>
                    <a:lnTo>
                      <a:pt x="350050" y="372211"/>
                    </a:lnTo>
                    <a:lnTo>
                      <a:pt x="351193" y="369849"/>
                    </a:lnTo>
                    <a:lnTo>
                      <a:pt x="351993" y="366483"/>
                    </a:lnTo>
                    <a:close/>
                  </a:path>
                  <a:path w="596264" h="480695">
                    <a:moveTo>
                      <a:pt x="357530" y="128701"/>
                    </a:moveTo>
                    <a:lnTo>
                      <a:pt x="356793" y="127939"/>
                    </a:lnTo>
                    <a:lnTo>
                      <a:pt x="356146" y="126720"/>
                    </a:lnTo>
                    <a:lnTo>
                      <a:pt x="352526" y="125806"/>
                    </a:lnTo>
                    <a:lnTo>
                      <a:pt x="349669" y="125488"/>
                    </a:lnTo>
                    <a:lnTo>
                      <a:pt x="346875" y="125018"/>
                    </a:lnTo>
                    <a:lnTo>
                      <a:pt x="347713" y="129717"/>
                    </a:lnTo>
                    <a:lnTo>
                      <a:pt x="351345" y="132295"/>
                    </a:lnTo>
                    <a:lnTo>
                      <a:pt x="356146" y="130606"/>
                    </a:lnTo>
                    <a:lnTo>
                      <a:pt x="356781" y="129451"/>
                    </a:lnTo>
                    <a:lnTo>
                      <a:pt x="357530" y="128701"/>
                    </a:lnTo>
                    <a:close/>
                  </a:path>
                  <a:path w="596264" h="480695">
                    <a:moveTo>
                      <a:pt x="377190" y="181622"/>
                    </a:moveTo>
                    <a:lnTo>
                      <a:pt x="375488" y="179641"/>
                    </a:lnTo>
                    <a:lnTo>
                      <a:pt x="374192" y="177939"/>
                    </a:lnTo>
                    <a:lnTo>
                      <a:pt x="372478" y="176364"/>
                    </a:lnTo>
                    <a:lnTo>
                      <a:pt x="370078" y="178092"/>
                    </a:lnTo>
                    <a:lnTo>
                      <a:pt x="370179" y="178587"/>
                    </a:lnTo>
                    <a:lnTo>
                      <a:pt x="370840" y="181686"/>
                    </a:lnTo>
                    <a:lnTo>
                      <a:pt x="371932" y="184683"/>
                    </a:lnTo>
                    <a:lnTo>
                      <a:pt x="372884" y="187693"/>
                    </a:lnTo>
                    <a:lnTo>
                      <a:pt x="377190" y="181622"/>
                    </a:lnTo>
                    <a:close/>
                  </a:path>
                  <a:path w="596264" h="480695">
                    <a:moveTo>
                      <a:pt x="378891" y="420370"/>
                    </a:moveTo>
                    <a:lnTo>
                      <a:pt x="376580" y="418795"/>
                    </a:lnTo>
                    <a:lnTo>
                      <a:pt x="376008" y="418401"/>
                    </a:lnTo>
                    <a:lnTo>
                      <a:pt x="373710" y="419341"/>
                    </a:lnTo>
                    <a:lnTo>
                      <a:pt x="373430" y="423291"/>
                    </a:lnTo>
                    <a:lnTo>
                      <a:pt x="373545" y="426821"/>
                    </a:lnTo>
                    <a:lnTo>
                      <a:pt x="373545" y="431380"/>
                    </a:lnTo>
                    <a:lnTo>
                      <a:pt x="377685" y="428294"/>
                    </a:lnTo>
                    <a:lnTo>
                      <a:pt x="378891" y="420370"/>
                    </a:lnTo>
                    <a:close/>
                  </a:path>
                  <a:path w="596264" h="480695">
                    <a:moveTo>
                      <a:pt x="385152" y="470192"/>
                    </a:moveTo>
                    <a:lnTo>
                      <a:pt x="382663" y="468083"/>
                    </a:lnTo>
                    <a:lnTo>
                      <a:pt x="381203" y="466534"/>
                    </a:lnTo>
                    <a:lnTo>
                      <a:pt x="380974" y="466712"/>
                    </a:lnTo>
                    <a:lnTo>
                      <a:pt x="378409" y="468744"/>
                    </a:lnTo>
                    <a:lnTo>
                      <a:pt x="376021" y="471030"/>
                    </a:lnTo>
                    <a:lnTo>
                      <a:pt x="373595" y="473252"/>
                    </a:lnTo>
                    <a:lnTo>
                      <a:pt x="374205" y="473735"/>
                    </a:lnTo>
                    <a:lnTo>
                      <a:pt x="374904" y="474408"/>
                    </a:lnTo>
                    <a:lnTo>
                      <a:pt x="375500" y="474827"/>
                    </a:lnTo>
                    <a:lnTo>
                      <a:pt x="378383" y="474154"/>
                    </a:lnTo>
                    <a:lnTo>
                      <a:pt x="380326" y="473087"/>
                    </a:lnTo>
                    <a:lnTo>
                      <a:pt x="382358" y="471843"/>
                    </a:lnTo>
                    <a:lnTo>
                      <a:pt x="385152" y="470192"/>
                    </a:lnTo>
                    <a:close/>
                  </a:path>
                  <a:path w="596264" h="480695">
                    <a:moveTo>
                      <a:pt x="390918" y="3924"/>
                    </a:moveTo>
                    <a:lnTo>
                      <a:pt x="388581" y="457"/>
                    </a:lnTo>
                    <a:lnTo>
                      <a:pt x="388454" y="292"/>
                    </a:lnTo>
                    <a:lnTo>
                      <a:pt x="388035" y="0"/>
                    </a:lnTo>
                    <a:lnTo>
                      <a:pt x="386702" y="12"/>
                    </a:lnTo>
                    <a:lnTo>
                      <a:pt x="384784" y="4597"/>
                    </a:lnTo>
                    <a:lnTo>
                      <a:pt x="384848" y="7772"/>
                    </a:lnTo>
                    <a:lnTo>
                      <a:pt x="384784" y="10947"/>
                    </a:lnTo>
                    <a:lnTo>
                      <a:pt x="388810" y="9728"/>
                    </a:lnTo>
                    <a:lnTo>
                      <a:pt x="390918" y="3924"/>
                    </a:lnTo>
                    <a:close/>
                  </a:path>
                  <a:path w="596264" h="480695">
                    <a:moveTo>
                      <a:pt x="396722" y="377710"/>
                    </a:moveTo>
                    <a:lnTo>
                      <a:pt x="395287" y="376618"/>
                    </a:lnTo>
                    <a:lnTo>
                      <a:pt x="394055" y="375602"/>
                    </a:lnTo>
                    <a:lnTo>
                      <a:pt x="391744" y="378333"/>
                    </a:lnTo>
                    <a:lnTo>
                      <a:pt x="387426" y="383844"/>
                    </a:lnTo>
                    <a:lnTo>
                      <a:pt x="388264" y="384416"/>
                    </a:lnTo>
                    <a:lnTo>
                      <a:pt x="389699" y="385635"/>
                    </a:lnTo>
                    <a:lnTo>
                      <a:pt x="392137" y="383133"/>
                    </a:lnTo>
                    <a:lnTo>
                      <a:pt x="394246" y="380593"/>
                    </a:lnTo>
                    <a:lnTo>
                      <a:pt x="396722" y="377710"/>
                    </a:lnTo>
                    <a:close/>
                  </a:path>
                  <a:path w="596264" h="480695">
                    <a:moveTo>
                      <a:pt x="400291" y="81699"/>
                    </a:moveTo>
                    <a:lnTo>
                      <a:pt x="398932" y="80352"/>
                    </a:lnTo>
                    <a:lnTo>
                      <a:pt x="398297" y="79375"/>
                    </a:lnTo>
                    <a:lnTo>
                      <a:pt x="392976" y="84378"/>
                    </a:lnTo>
                    <a:lnTo>
                      <a:pt x="395897" y="89268"/>
                    </a:lnTo>
                    <a:lnTo>
                      <a:pt x="397332" y="86931"/>
                    </a:lnTo>
                    <a:lnTo>
                      <a:pt x="398919" y="84683"/>
                    </a:lnTo>
                    <a:lnTo>
                      <a:pt x="400062" y="82207"/>
                    </a:lnTo>
                    <a:lnTo>
                      <a:pt x="400291" y="81699"/>
                    </a:lnTo>
                    <a:close/>
                  </a:path>
                  <a:path w="596264" h="480695">
                    <a:moveTo>
                      <a:pt x="407174" y="96139"/>
                    </a:moveTo>
                    <a:lnTo>
                      <a:pt x="402590" y="93052"/>
                    </a:lnTo>
                    <a:lnTo>
                      <a:pt x="400126" y="94284"/>
                    </a:lnTo>
                    <a:lnTo>
                      <a:pt x="396621" y="96075"/>
                    </a:lnTo>
                    <a:lnTo>
                      <a:pt x="398678" y="97142"/>
                    </a:lnTo>
                    <a:lnTo>
                      <a:pt x="400685" y="98818"/>
                    </a:lnTo>
                    <a:lnTo>
                      <a:pt x="402831" y="99047"/>
                    </a:lnTo>
                    <a:lnTo>
                      <a:pt x="404164" y="99199"/>
                    </a:lnTo>
                    <a:lnTo>
                      <a:pt x="405726" y="97167"/>
                    </a:lnTo>
                    <a:lnTo>
                      <a:pt x="407174" y="96139"/>
                    </a:lnTo>
                    <a:close/>
                  </a:path>
                  <a:path w="596264" h="480695">
                    <a:moveTo>
                      <a:pt x="430352" y="424713"/>
                    </a:moveTo>
                    <a:lnTo>
                      <a:pt x="429298" y="421551"/>
                    </a:lnTo>
                    <a:lnTo>
                      <a:pt x="426808" y="420217"/>
                    </a:lnTo>
                    <a:lnTo>
                      <a:pt x="425081" y="418592"/>
                    </a:lnTo>
                    <a:lnTo>
                      <a:pt x="422846" y="419912"/>
                    </a:lnTo>
                    <a:lnTo>
                      <a:pt x="424065" y="425488"/>
                    </a:lnTo>
                    <a:lnTo>
                      <a:pt x="424700" y="428282"/>
                    </a:lnTo>
                    <a:lnTo>
                      <a:pt x="426580" y="428713"/>
                    </a:lnTo>
                    <a:lnTo>
                      <a:pt x="427799" y="426961"/>
                    </a:lnTo>
                    <a:lnTo>
                      <a:pt x="430352" y="424713"/>
                    </a:lnTo>
                    <a:close/>
                  </a:path>
                  <a:path w="596264" h="480695">
                    <a:moveTo>
                      <a:pt x="439356" y="367969"/>
                    </a:moveTo>
                    <a:lnTo>
                      <a:pt x="439216" y="365175"/>
                    </a:lnTo>
                    <a:lnTo>
                      <a:pt x="437426" y="363740"/>
                    </a:lnTo>
                    <a:lnTo>
                      <a:pt x="436384" y="362242"/>
                    </a:lnTo>
                    <a:lnTo>
                      <a:pt x="431190" y="367969"/>
                    </a:lnTo>
                    <a:lnTo>
                      <a:pt x="432422" y="368782"/>
                    </a:lnTo>
                    <a:lnTo>
                      <a:pt x="435978" y="371068"/>
                    </a:lnTo>
                    <a:lnTo>
                      <a:pt x="437388" y="369341"/>
                    </a:lnTo>
                    <a:lnTo>
                      <a:pt x="439356" y="367969"/>
                    </a:lnTo>
                    <a:close/>
                  </a:path>
                  <a:path w="596264" h="480695">
                    <a:moveTo>
                      <a:pt x="449732" y="221602"/>
                    </a:moveTo>
                    <a:lnTo>
                      <a:pt x="449529" y="219671"/>
                    </a:lnTo>
                    <a:lnTo>
                      <a:pt x="446138" y="217309"/>
                    </a:lnTo>
                    <a:lnTo>
                      <a:pt x="443103" y="215531"/>
                    </a:lnTo>
                    <a:lnTo>
                      <a:pt x="440105" y="213677"/>
                    </a:lnTo>
                    <a:lnTo>
                      <a:pt x="442226" y="216674"/>
                    </a:lnTo>
                    <a:lnTo>
                      <a:pt x="444309" y="219722"/>
                    </a:lnTo>
                    <a:lnTo>
                      <a:pt x="446938" y="222935"/>
                    </a:lnTo>
                    <a:lnTo>
                      <a:pt x="448652" y="222389"/>
                    </a:lnTo>
                    <a:lnTo>
                      <a:pt x="449732" y="221602"/>
                    </a:lnTo>
                    <a:close/>
                  </a:path>
                  <a:path w="596264" h="480695">
                    <a:moveTo>
                      <a:pt x="454380" y="425589"/>
                    </a:moveTo>
                    <a:lnTo>
                      <a:pt x="452399" y="424040"/>
                    </a:lnTo>
                    <a:lnTo>
                      <a:pt x="450494" y="422402"/>
                    </a:lnTo>
                    <a:lnTo>
                      <a:pt x="447281" y="421652"/>
                    </a:lnTo>
                    <a:lnTo>
                      <a:pt x="445452" y="423291"/>
                    </a:lnTo>
                    <a:lnTo>
                      <a:pt x="444449" y="424535"/>
                    </a:lnTo>
                    <a:lnTo>
                      <a:pt x="444144" y="424903"/>
                    </a:lnTo>
                    <a:lnTo>
                      <a:pt x="445452" y="427761"/>
                    </a:lnTo>
                    <a:lnTo>
                      <a:pt x="446214" y="427850"/>
                    </a:lnTo>
                    <a:lnTo>
                      <a:pt x="448081" y="428104"/>
                    </a:lnTo>
                    <a:lnTo>
                      <a:pt x="450049" y="427418"/>
                    </a:lnTo>
                    <a:lnTo>
                      <a:pt x="453618" y="426834"/>
                    </a:lnTo>
                    <a:lnTo>
                      <a:pt x="453364" y="427431"/>
                    </a:lnTo>
                    <a:lnTo>
                      <a:pt x="454380" y="425589"/>
                    </a:lnTo>
                    <a:close/>
                  </a:path>
                  <a:path w="596264" h="480695">
                    <a:moveTo>
                      <a:pt x="459168" y="54305"/>
                    </a:moveTo>
                    <a:lnTo>
                      <a:pt x="457720" y="53797"/>
                    </a:lnTo>
                    <a:lnTo>
                      <a:pt x="455434" y="52451"/>
                    </a:lnTo>
                    <a:lnTo>
                      <a:pt x="455015" y="52946"/>
                    </a:lnTo>
                    <a:lnTo>
                      <a:pt x="452945" y="55270"/>
                    </a:lnTo>
                    <a:lnTo>
                      <a:pt x="451358" y="58089"/>
                    </a:lnTo>
                    <a:lnTo>
                      <a:pt x="449732" y="60820"/>
                    </a:lnTo>
                    <a:lnTo>
                      <a:pt x="451688" y="62712"/>
                    </a:lnTo>
                    <a:lnTo>
                      <a:pt x="454050" y="60921"/>
                    </a:lnTo>
                    <a:lnTo>
                      <a:pt x="456018" y="59067"/>
                    </a:lnTo>
                    <a:lnTo>
                      <a:pt x="458012" y="57277"/>
                    </a:lnTo>
                    <a:lnTo>
                      <a:pt x="459168" y="54305"/>
                    </a:lnTo>
                    <a:close/>
                  </a:path>
                  <a:path w="596264" h="480695">
                    <a:moveTo>
                      <a:pt x="476224" y="36322"/>
                    </a:moveTo>
                    <a:lnTo>
                      <a:pt x="475208" y="35699"/>
                    </a:lnTo>
                    <a:lnTo>
                      <a:pt x="474027" y="34353"/>
                    </a:lnTo>
                    <a:lnTo>
                      <a:pt x="470700" y="35280"/>
                    </a:lnTo>
                    <a:lnTo>
                      <a:pt x="468312" y="36563"/>
                    </a:lnTo>
                    <a:lnTo>
                      <a:pt x="465874" y="37617"/>
                    </a:lnTo>
                    <a:lnTo>
                      <a:pt x="469912" y="41211"/>
                    </a:lnTo>
                    <a:lnTo>
                      <a:pt x="476224" y="36322"/>
                    </a:lnTo>
                    <a:close/>
                  </a:path>
                  <a:path w="596264" h="480695">
                    <a:moveTo>
                      <a:pt x="476389" y="432752"/>
                    </a:moveTo>
                    <a:lnTo>
                      <a:pt x="475538" y="429221"/>
                    </a:lnTo>
                    <a:lnTo>
                      <a:pt x="474230" y="426796"/>
                    </a:lnTo>
                    <a:lnTo>
                      <a:pt x="473176" y="424281"/>
                    </a:lnTo>
                    <a:lnTo>
                      <a:pt x="470281" y="428091"/>
                    </a:lnTo>
                    <a:lnTo>
                      <a:pt x="474218" y="435254"/>
                    </a:lnTo>
                    <a:lnTo>
                      <a:pt x="474929" y="434098"/>
                    </a:lnTo>
                    <a:lnTo>
                      <a:pt x="476389" y="432752"/>
                    </a:lnTo>
                    <a:close/>
                  </a:path>
                  <a:path w="596264" h="480695">
                    <a:moveTo>
                      <a:pt x="487680" y="379145"/>
                    </a:moveTo>
                    <a:lnTo>
                      <a:pt x="482041" y="374535"/>
                    </a:lnTo>
                    <a:lnTo>
                      <a:pt x="480352" y="375996"/>
                    </a:lnTo>
                    <a:lnTo>
                      <a:pt x="478205" y="377342"/>
                    </a:lnTo>
                    <a:lnTo>
                      <a:pt x="478878" y="379412"/>
                    </a:lnTo>
                    <a:lnTo>
                      <a:pt x="480364" y="381901"/>
                    </a:lnTo>
                    <a:lnTo>
                      <a:pt x="481279" y="381825"/>
                    </a:lnTo>
                    <a:lnTo>
                      <a:pt x="483476" y="381609"/>
                    </a:lnTo>
                    <a:lnTo>
                      <a:pt x="485559" y="380111"/>
                    </a:lnTo>
                    <a:lnTo>
                      <a:pt x="487680" y="379145"/>
                    </a:lnTo>
                    <a:close/>
                  </a:path>
                  <a:path w="596264" h="480695">
                    <a:moveTo>
                      <a:pt x="494766" y="284632"/>
                    </a:moveTo>
                    <a:lnTo>
                      <a:pt x="489800" y="278358"/>
                    </a:lnTo>
                    <a:lnTo>
                      <a:pt x="488683" y="279501"/>
                    </a:lnTo>
                    <a:lnTo>
                      <a:pt x="486486" y="281444"/>
                    </a:lnTo>
                    <a:lnTo>
                      <a:pt x="487972" y="283705"/>
                    </a:lnTo>
                    <a:lnTo>
                      <a:pt x="489661" y="285521"/>
                    </a:lnTo>
                    <a:lnTo>
                      <a:pt x="491642" y="287324"/>
                    </a:lnTo>
                    <a:lnTo>
                      <a:pt x="493153" y="285877"/>
                    </a:lnTo>
                    <a:lnTo>
                      <a:pt x="494766" y="284632"/>
                    </a:lnTo>
                    <a:close/>
                  </a:path>
                  <a:path w="596264" h="480695">
                    <a:moveTo>
                      <a:pt x="498767" y="140271"/>
                    </a:moveTo>
                    <a:lnTo>
                      <a:pt x="496277" y="138404"/>
                    </a:lnTo>
                    <a:lnTo>
                      <a:pt x="494715" y="136423"/>
                    </a:lnTo>
                    <a:lnTo>
                      <a:pt x="491934" y="137325"/>
                    </a:lnTo>
                    <a:lnTo>
                      <a:pt x="490397" y="139128"/>
                    </a:lnTo>
                    <a:lnTo>
                      <a:pt x="488721" y="140436"/>
                    </a:lnTo>
                    <a:lnTo>
                      <a:pt x="489788" y="141655"/>
                    </a:lnTo>
                    <a:lnTo>
                      <a:pt x="491007" y="144005"/>
                    </a:lnTo>
                    <a:lnTo>
                      <a:pt x="493839" y="143548"/>
                    </a:lnTo>
                    <a:lnTo>
                      <a:pt x="495630" y="142011"/>
                    </a:lnTo>
                    <a:lnTo>
                      <a:pt x="498767" y="140271"/>
                    </a:lnTo>
                    <a:close/>
                  </a:path>
                  <a:path w="596264" h="480695">
                    <a:moveTo>
                      <a:pt x="501103" y="164465"/>
                    </a:moveTo>
                    <a:lnTo>
                      <a:pt x="499186" y="162064"/>
                    </a:lnTo>
                    <a:lnTo>
                      <a:pt x="498182" y="160782"/>
                    </a:lnTo>
                    <a:lnTo>
                      <a:pt x="497154" y="159499"/>
                    </a:lnTo>
                    <a:lnTo>
                      <a:pt x="493864" y="163156"/>
                    </a:lnTo>
                    <a:lnTo>
                      <a:pt x="492239" y="164985"/>
                    </a:lnTo>
                    <a:lnTo>
                      <a:pt x="493610" y="166116"/>
                    </a:lnTo>
                    <a:lnTo>
                      <a:pt x="494931" y="168021"/>
                    </a:lnTo>
                    <a:lnTo>
                      <a:pt x="496379" y="168135"/>
                    </a:lnTo>
                    <a:lnTo>
                      <a:pt x="497611" y="168211"/>
                    </a:lnTo>
                    <a:lnTo>
                      <a:pt x="498970" y="166217"/>
                    </a:lnTo>
                    <a:lnTo>
                      <a:pt x="501103" y="164465"/>
                    </a:lnTo>
                    <a:close/>
                  </a:path>
                  <a:path w="596264" h="480695">
                    <a:moveTo>
                      <a:pt x="505307" y="141439"/>
                    </a:moveTo>
                    <a:lnTo>
                      <a:pt x="504418" y="136626"/>
                    </a:lnTo>
                    <a:lnTo>
                      <a:pt x="498894" y="134721"/>
                    </a:lnTo>
                    <a:lnTo>
                      <a:pt x="498754" y="134848"/>
                    </a:lnTo>
                    <a:lnTo>
                      <a:pt x="499313" y="146418"/>
                    </a:lnTo>
                    <a:lnTo>
                      <a:pt x="505307" y="141439"/>
                    </a:lnTo>
                    <a:close/>
                  </a:path>
                  <a:path w="596264" h="480695">
                    <a:moveTo>
                      <a:pt x="508508" y="294906"/>
                    </a:moveTo>
                    <a:lnTo>
                      <a:pt x="503936" y="291541"/>
                    </a:lnTo>
                    <a:lnTo>
                      <a:pt x="502323" y="293458"/>
                    </a:lnTo>
                    <a:lnTo>
                      <a:pt x="500849" y="294779"/>
                    </a:lnTo>
                    <a:lnTo>
                      <a:pt x="500087" y="296456"/>
                    </a:lnTo>
                    <a:lnTo>
                      <a:pt x="499859" y="296989"/>
                    </a:lnTo>
                    <a:lnTo>
                      <a:pt x="502196" y="299542"/>
                    </a:lnTo>
                    <a:lnTo>
                      <a:pt x="502412" y="299415"/>
                    </a:lnTo>
                    <a:lnTo>
                      <a:pt x="504558" y="298119"/>
                    </a:lnTo>
                    <a:lnTo>
                      <a:pt x="506514" y="296456"/>
                    </a:lnTo>
                    <a:lnTo>
                      <a:pt x="508508" y="294906"/>
                    </a:lnTo>
                    <a:close/>
                  </a:path>
                  <a:path w="596264" h="480695">
                    <a:moveTo>
                      <a:pt x="526656" y="187286"/>
                    </a:moveTo>
                    <a:lnTo>
                      <a:pt x="523887" y="183959"/>
                    </a:lnTo>
                    <a:lnTo>
                      <a:pt x="521030" y="181940"/>
                    </a:lnTo>
                    <a:lnTo>
                      <a:pt x="518426" y="179692"/>
                    </a:lnTo>
                    <a:lnTo>
                      <a:pt x="522909" y="191439"/>
                    </a:lnTo>
                    <a:lnTo>
                      <a:pt x="524598" y="191617"/>
                    </a:lnTo>
                    <a:lnTo>
                      <a:pt x="525157" y="189890"/>
                    </a:lnTo>
                    <a:lnTo>
                      <a:pt x="526656" y="187286"/>
                    </a:lnTo>
                    <a:close/>
                  </a:path>
                  <a:path w="596264" h="480695">
                    <a:moveTo>
                      <a:pt x="536524" y="190309"/>
                    </a:moveTo>
                    <a:lnTo>
                      <a:pt x="536435" y="189611"/>
                    </a:lnTo>
                    <a:lnTo>
                      <a:pt x="536194" y="187553"/>
                    </a:lnTo>
                    <a:lnTo>
                      <a:pt x="535889" y="185445"/>
                    </a:lnTo>
                    <a:lnTo>
                      <a:pt x="534936" y="182981"/>
                    </a:lnTo>
                    <a:lnTo>
                      <a:pt x="533222" y="183057"/>
                    </a:lnTo>
                    <a:lnTo>
                      <a:pt x="532206" y="182841"/>
                    </a:lnTo>
                    <a:lnTo>
                      <a:pt x="531914" y="185623"/>
                    </a:lnTo>
                    <a:lnTo>
                      <a:pt x="531533" y="188417"/>
                    </a:lnTo>
                    <a:lnTo>
                      <a:pt x="531533" y="191414"/>
                    </a:lnTo>
                    <a:lnTo>
                      <a:pt x="534225" y="191630"/>
                    </a:lnTo>
                    <a:lnTo>
                      <a:pt x="535660" y="191846"/>
                    </a:lnTo>
                    <a:lnTo>
                      <a:pt x="535952" y="191084"/>
                    </a:lnTo>
                    <a:lnTo>
                      <a:pt x="536524" y="190309"/>
                    </a:lnTo>
                    <a:close/>
                  </a:path>
                  <a:path w="596264" h="480695">
                    <a:moveTo>
                      <a:pt x="545172" y="70053"/>
                    </a:moveTo>
                    <a:lnTo>
                      <a:pt x="541426" y="62585"/>
                    </a:lnTo>
                    <a:lnTo>
                      <a:pt x="540651" y="64135"/>
                    </a:lnTo>
                    <a:lnTo>
                      <a:pt x="539038" y="65836"/>
                    </a:lnTo>
                    <a:lnTo>
                      <a:pt x="539280" y="67170"/>
                    </a:lnTo>
                    <a:lnTo>
                      <a:pt x="539686" y="69418"/>
                    </a:lnTo>
                    <a:lnTo>
                      <a:pt x="541274" y="71424"/>
                    </a:lnTo>
                    <a:lnTo>
                      <a:pt x="542366" y="73545"/>
                    </a:lnTo>
                    <a:lnTo>
                      <a:pt x="545172" y="70053"/>
                    </a:lnTo>
                    <a:close/>
                  </a:path>
                  <a:path w="596264" h="480695">
                    <a:moveTo>
                      <a:pt x="552437" y="299288"/>
                    </a:moveTo>
                    <a:lnTo>
                      <a:pt x="551307" y="297865"/>
                    </a:lnTo>
                    <a:lnTo>
                      <a:pt x="550837" y="296735"/>
                    </a:lnTo>
                    <a:lnTo>
                      <a:pt x="545515" y="299542"/>
                    </a:lnTo>
                    <a:lnTo>
                      <a:pt x="542874" y="300951"/>
                    </a:lnTo>
                    <a:lnTo>
                      <a:pt x="548576" y="305409"/>
                    </a:lnTo>
                    <a:lnTo>
                      <a:pt x="550037" y="303339"/>
                    </a:lnTo>
                    <a:lnTo>
                      <a:pt x="551446" y="301879"/>
                    </a:lnTo>
                    <a:lnTo>
                      <a:pt x="552132" y="300101"/>
                    </a:lnTo>
                    <a:lnTo>
                      <a:pt x="552437" y="299288"/>
                    </a:lnTo>
                    <a:close/>
                  </a:path>
                  <a:path w="596264" h="480695">
                    <a:moveTo>
                      <a:pt x="556768" y="351980"/>
                    </a:moveTo>
                    <a:lnTo>
                      <a:pt x="555447" y="351193"/>
                    </a:lnTo>
                    <a:lnTo>
                      <a:pt x="554062" y="349681"/>
                    </a:lnTo>
                    <a:lnTo>
                      <a:pt x="550227" y="349999"/>
                    </a:lnTo>
                    <a:lnTo>
                      <a:pt x="547712" y="351066"/>
                    </a:lnTo>
                    <a:lnTo>
                      <a:pt x="545185" y="351802"/>
                    </a:lnTo>
                    <a:lnTo>
                      <a:pt x="550748" y="355498"/>
                    </a:lnTo>
                    <a:lnTo>
                      <a:pt x="556768" y="351980"/>
                    </a:lnTo>
                    <a:close/>
                  </a:path>
                  <a:path w="596264" h="480695">
                    <a:moveTo>
                      <a:pt x="557276" y="43421"/>
                    </a:moveTo>
                    <a:lnTo>
                      <a:pt x="550494" y="39395"/>
                    </a:lnTo>
                    <a:lnTo>
                      <a:pt x="549770" y="40779"/>
                    </a:lnTo>
                    <a:lnTo>
                      <a:pt x="548284" y="42341"/>
                    </a:lnTo>
                    <a:lnTo>
                      <a:pt x="548817" y="44792"/>
                    </a:lnTo>
                    <a:lnTo>
                      <a:pt x="550633" y="46583"/>
                    </a:lnTo>
                    <a:lnTo>
                      <a:pt x="551802" y="46596"/>
                    </a:lnTo>
                    <a:lnTo>
                      <a:pt x="553250" y="46596"/>
                    </a:lnTo>
                    <a:lnTo>
                      <a:pt x="554710" y="45008"/>
                    </a:lnTo>
                    <a:lnTo>
                      <a:pt x="557276" y="43421"/>
                    </a:lnTo>
                    <a:close/>
                  </a:path>
                  <a:path w="596264" h="480695">
                    <a:moveTo>
                      <a:pt x="558355" y="320014"/>
                    </a:moveTo>
                    <a:lnTo>
                      <a:pt x="556742" y="317627"/>
                    </a:lnTo>
                    <a:lnTo>
                      <a:pt x="555104" y="315887"/>
                    </a:lnTo>
                    <a:lnTo>
                      <a:pt x="553250" y="314706"/>
                    </a:lnTo>
                    <a:lnTo>
                      <a:pt x="552894" y="314477"/>
                    </a:lnTo>
                    <a:lnTo>
                      <a:pt x="550951" y="317004"/>
                    </a:lnTo>
                    <a:lnTo>
                      <a:pt x="549744" y="318274"/>
                    </a:lnTo>
                    <a:lnTo>
                      <a:pt x="556539" y="323316"/>
                    </a:lnTo>
                    <a:lnTo>
                      <a:pt x="557212" y="321652"/>
                    </a:lnTo>
                    <a:lnTo>
                      <a:pt x="558355" y="320014"/>
                    </a:lnTo>
                    <a:close/>
                  </a:path>
                  <a:path w="596264" h="480695">
                    <a:moveTo>
                      <a:pt x="559282" y="366433"/>
                    </a:moveTo>
                    <a:lnTo>
                      <a:pt x="557999" y="363461"/>
                    </a:lnTo>
                    <a:lnTo>
                      <a:pt x="556475" y="361124"/>
                    </a:lnTo>
                    <a:lnTo>
                      <a:pt x="555104" y="358711"/>
                    </a:lnTo>
                    <a:lnTo>
                      <a:pt x="551789" y="363131"/>
                    </a:lnTo>
                    <a:lnTo>
                      <a:pt x="556945" y="368604"/>
                    </a:lnTo>
                    <a:lnTo>
                      <a:pt x="557707" y="367715"/>
                    </a:lnTo>
                    <a:lnTo>
                      <a:pt x="559282" y="366433"/>
                    </a:lnTo>
                    <a:close/>
                  </a:path>
                  <a:path w="596264" h="480695">
                    <a:moveTo>
                      <a:pt x="560590" y="158940"/>
                    </a:moveTo>
                    <a:lnTo>
                      <a:pt x="559765" y="155994"/>
                    </a:lnTo>
                    <a:lnTo>
                      <a:pt x="558431" y="154178"/>
                    </a:lnTo>
                    <a:lnTo>
                      <a:pt x="557403" y="152247"/>
                    </a:lnTo>
                    <a:lnTo>
                      <a:pt x="556018" y="153644"/>
                    </a:lnTo>
                    <a:lnTo>
                      <a:pt x="553300" y="155321"/>
                    </a:lnTo>
                    <a:lnTo>
                      <a:pt x="553516" y="156349"/>
                    </a:lnTo>
                    <a:lnTo>
                      <a:pt x="553910" y="158267"/>
                    </a:lnTo>
                    <a:lnTo>
                      <a:pt x="555993" y="159791"/>
                    </a:lnTo>
                    <a:lnTo>
                      <a:pt x="558165" y="162471"/>
                    </a:lnTo>
                    <a:lnTo>
                      <a:pt x="559282" y="160312"/>
                    </a:lnTo>
                    <a:lnTo>
                      <a:pt x="560590" y="158940"/>
                    </a:lnTo>
                    <a:close/>
                  </a:path>
                  <a:path w="596264" h="480695">
                    <a:moveTo>
                      <a:pt x="580440" y="63207"/>
                    </a:moveTo>
                    <a:lnTo>
                      <a:pt x="578916" y="61201"/>
                    </a:lnTo>
                    <a:lnTo>
                      <a:pt x="577494" y="59207"/>
                    </a:lnTo>
                    <a:lnTo>
                      <a:pt x="574725" y="58712"/>
                    </a:lnTo>
                    <a:lnTo>
                      <a:pt x="573151" y="60820"/>
                    </a:lnTo>
                    <a:lnTo>
                      <a:pt x="571741" y="61887"/>
                    </a:lnTo>
                    <a:lnTo>
                      <a:pt x="573176" y="62941"/>
                    </a:lnTo>
                    <a:lnTo>
                      <a:pt x="574535" y="64135"/>
                    </a:lnTo>
                    <a:lnTo>
                      <a:pt x="577024" y="65493"/>
                    </a:lnTo>
                    <a:lnTo>
                      <a:pt x="578269" y="65443"/>
                    </a:lnTo>
                    <a:lnTo>
                      <a:pt x="579374" y="65659"/>
                    </a:lnTo>
                    <a:lnTo>
                      <a:pt x="579539" y="65532"/>
                    </a:lnTo>
                    <a:lnTo>
                      <a:pt x="579742" y="64566"/>
                    </a:lnTo>
                    <a:lnTo>
                      <a:pt x="580440" y="63207"/>
                    </a:lnTo>
                    <a:close/>
                  </a:path>
                  <a:path w="596264" h="480695">
                    <a:moveTo>
                      <a:pt x="594220" y="228600"/>
                    </a:moveTo>
                    <a:lnTo>
                      <a:pt x="590626" y="220243"/>
                    </a:lnTo>
                    <a:lnTo>
                      <a:pt x="589686" y="222034"/>
                    </a:lnTo>
                    <a:lnTo>
                      <a:pt x="587997" y="223862"/>
                    </a:lnTo>
                    <a:lnTo>
                      <a:pt x="588048" y="225628"/>
                    </a:lnTo>
                    <a:lnTo>
                      <a:pt x="588073" y="227215"/>
                    </a:lnTo>
                    <a:lnTo>
                      <a:pt x="589876" y="228904"/>
                    </a:lnTo>
                    <a:lnTo>
                      <a:pt x="591515" y="230466"/>
                    </a:lnTo>
                    <a:lnTo>
                      <a:pt x="593128" y="229196"/>
                    </a:lnTo>
                    <a:lnTo>
                      <a:pt x="594220" y="228600"/>
                    </a:lnTo>
                    <a:close/>
                  </a:path>
                  <a:path w="596264" h="480695">
                    <a:moveTo>
                      <a:pt x="595795" y="204470"/>
                    </a:moveTo>
                    <a:lnTo>
                      <a:pt x="594639" y="202780"/>
                    </a:lnTo>
                    <a:lnTo>
                      <a:pt x="591680" y="202869"/>
                    </a:lnTo>
                    <a:lnTo>
                      <a:pt x="589470" y="202933"/>
                    </a:lnTo>
                    <a:lnTo>
                      <a:pt x="587235" y="203542"/>
                    </a:lnTo>
                    <a:lnTo>
                      <a:pt x="584327" y="204558"/>
                    </a:lnTo>
                    <a:lnTo>
                      <a:pt x="583857" y="205879"/>
                    </a:lnTo>
                    <a:lnTo>
                      <a:pt x="583247" y="206705"/>
                    </a:lnTo>
                    <a:lnTo>
                      <a:pt x="584111" y="207276"/>
                    </a:lnTo>
                    <a:lnTo>
                      <a:pt x="584974" y="208292"/>
                    </a:lnTo>
                    <a:lnTo>
                      <a:pt x="588670" y="208292"/>
                    </a:lnTo>
                    <a:lnTo>
                      <a:pt x="591477" y="207899"/>
                    </a:lnTo>
                    <a:lnTo>
                      <a:pt x="594296" y="207670"/>
                    </a:lnTo>
                    <a:lnTo>
                      <a:pt x="594499" y="207530"/>
                    </a:lnTo>
                    <a:lnTo>
                      <a:pt x="595795" y="204470"/>
                    </a:lnTo>
                    <a:close/>
                  </a:path>
                </a:pathLst>
              </a:custGeom>
              <a:solidFill>
                <a:srgbClr val="988D7D"/>
              </a:solidFill>
            </p:spPr>
            <p:txBody>
              <a:bodyPr wrap="square" lIns="0" tIns="0" rIns="0" bIns="0" rtlCol="0"/>
              <a:lstStyle/>
              <a:p>
                <a:endParaRPr/>
              </a:p>
            </p:txBody>
          </p:sp>
          <p:sp>
            <p:nvSpPr>
              <p:cNvPr id="182" name="object 253">
                <a:extLst>
                  <a:ext uri="{FF2B5EF4-FFF2-40B4-BE49-F238E27FC236}">
                    <a16:creationId xmlns:a16="http://schemas.microsoft.com/office/drawing/2014/main" id="{70326FE1-93DA-AF65-20E0-972BCC5AACB0}"/>
                  </a:ext>
                </a:extLst>
              </p:cNvPr>
              <p:cNvSpPr/>
              <p:nvPr/>
            </p:nvSpPr>
            <p:spPr>
              <a:xfrm>
                <a:off x="4320807" y="6352552"/>
                <a:ext cx="645160" cy="467359"/>
              </a:xfrm>
              <a:custGeom>
                <a:avLst/>
                <a:gdLst/>
                <a:ahLst/>
                <a:cxnLst/>
                <a:rect l="l" t="t" r="r" b="b"/>
                <a:pathLst>
                  <a:path w="645160" h="467359">
                    <a:moveTo>
                      <a:pt x="9550" y="156464"/>
                    </a:moveTo>
                    <a:lnTo>
                      <a:pt x="7658" y="155130"/>
                    </a:lnTo>
                    <a:lnTo>
                      <a:pt x="6502" y="153835"/>
                    </a:lnTo>
                    <a:lnTo>
                      <a:pt x="3924" y="155143"/>
                    </a:lnTo>
                    <a:lnTo>
                      <a:pt x="1993" y="156641"/>
                    </a:lnTo>
                    <a:lnTo>
                      <a:pt x="0" y="157988"/>
                    </a:lnTo>
                    <a:lnTo>
                      <a:pt x="838" y="158826"/>
                    </a:lnTo>
                    <a:lnTo>
                      <a:pt x="1955" y="160502"/>
                    </a:lnTo>
                    <a:lnTo>
                      <a:pt x="2425" y="160324"/>
                    </a:lnTo>
                    <a:lnTo>
                      <a:pt x="4597" y="159486"/>
                    </a:lnTo>
                    <a:lnTo>
                      <a:pt x="6604" y="158127"/>
                    </a:lnTo>
                    <a:lnTo>
                      <a:pt x="9550" y="156464"/>
                    </a:lnTo>
                    <a:close/>
                  </a:path>
                  <a:path w="645160" h="467359">
                    <a:moveTo>
                      <a:pt x="16129" y="196532"/>
                    </a:moveTo>
                    <a:lnTo>
                      <a:pt x="14211" y="195338"/>
                    </a:lnTo>
                    <a:lnTo>
                      <a:pt x="12395" y="193814"/>
                    </a:lnTo>
                    <a:lnTo>
                      <a:pt x="9817" y="193040"/>
                    </a:lnTo>
                    <a:lnTo>
                      <a:pt x="8521" y="195757"/>
                    </a:lnTo>
                    <a:lnTo>
                      <a:pt x="7594" y="197154"/>
                    </a:lnTo>
                    <a:lnTo>
                      <a:pt x="7912" y="197535"/>
                    </a:lnTo>
                    <a:lnTo>
                      <a:pt x="9639" y="198259"/>
                    </a:lnTo>
                    <a:lnTo>
                      <a:pt x="11353" y="199491"/>
                    </a:lnTo>
                    <a:lnTo>
                      <a:pt x="13093" y="199517"/>
                    </a:lnTo>
                    <a:lnTo>
                      <a:pt x="14097" y="199529"/>
                    </a:lnTo>
                    <a:lnTo>
                      <a:pt x="15113" y="197586"/>
                    </a:lnTo>
                    <a:lnTo>
                      <a:pt x="16129" y="196532"/>
                    </a:lnTo>
                    <a:close/>
                  </a:path>
                  <a:path w="645160" h="467359">
                    <a:moveTo>
                      <a:pt x="46291" y="247561"/>
                    </a:moveTo>
                    <a:lnTo>
                      <a:pt x="44983" y="246176"/>
                    </a:lnTo>
                    <a:lnTo>
                      <a:pt x="43688" y="244779"/>
                    </a:lnTo>
                    <a:lnTo>
                      <a:pt x="42379" y="243395"/>
                    </a:lnTo>
                    <a:lnTo>
                      <a:pt x="42252" y="243522"/>
                    </a:lnTo>
                    <a:lnTo>
                      <a:pt x="41224" y="244436"/>
                    </a:lnTo>
                    <a:lnTo>
                      <a:pt x="39852" y="245186"/>
                    </a:lnTo>
                    <a:lnTo>
                      <a:pt x="39281" y="246354"/>
                    </a:lnTo>
                    <a:lnTo>
                      <a:pt x="38773" y="247345"/>
                    </a:lnTo>
                    <a:lnTo>
                      <a:pt x="39154" y="248843"/>
                    </a:lnTo>
                    <a:lnTo>
                      <a:pt x="39154" y="250113"/>
                    </a:lnTo>
                    <a:lnTo>
                      <a:pt x="46291" y="247561"/>
                    </a:lnTo>
                    <a:close/>
                  </a:path>
                  <a:path w="645160" h="467359">
                    <a:moveTo>
                      <a:pt x="49733" y="261797"/>
                    </a:moveTo>
                    <a:lnTo>
                      <a:pt x="48107" y="260172"/>
                    </a:lnTo>
                    <a:lnTo>
                      <a:pt x="46596" y="258318"/>
                    </a:lnTo>
                    <a:lnTo>
                      <a:pt x="44742" y="257035"/>
                    </a:lnTo>
                    <a:lnTo>
                      <a:pt x="44335" y="256768"/>
                    </a:lnTo>
                    <a:lnTo>
                      <a:pt x="42710" y="258457"/>
                    </a:lnTo>
                    <a:lnTo>
                      <a:pt x="41630" y="259232"/>
                    </a:lnTo>
                    <a:lnTo>
                      <a:pt x="47167" y="264325"/>
                    </a:lnTo>
                    <a:lnTo>
                      <a:pt x="49733" y="261797"/>
                    </a:lnTo>
                    <a:close/>
                  </a:path>
                  <a:path w="645160" h="467359">
                    <a:moveTo>
                      <a:pt x="60426" y="166027"/>
                    </a:moveTo>
                    <a:lnTo>
                      <a:pt x="58064" y="163817"/>
                    </a:lnTo>
                    <a:lnTo>
                      <a:pt x="56222" y="165506"/>
                    </a:lnTo>
                    <a:lnTo>
                      <a:pt x="54533" y="167246"/>
                    </a:lnTo>
                    <a:lnTo>
                      <a:pt x="53098" y="169189"/>
                    </a:lnTo>
                    <a:lnTo>
                      <a:pt x="52933" y="169418"/>
                    </a:lnTo>
                    <a:lnTo>
                      <a:pt x="54305" y="170916"/>
                    </a:lnTo>
                    <a:lnTo>
                      <a:pt x="55638" y="172745"/>
                    </a:lnTo>
                    <a:lnTo>
                      <a:pt x="57645" y="170065"/>
                    </a:lnTo>
                    <a:lnTo>
                      <a:pt x="59131" y="168249"/>
                    </a:lnTo>
                    <a:lnTo>
                      <a:pt x="60426" y="166027"/>
                    </a:lnTo>
                    <a:close/>
                  </a:path>
                  <a:path w="645160" h="467359">
                    <a:moveTo>
                      <a:pt x="72758" y="247103"/>
                    </a:moveTo>
                    <a:lnTo>
                      <a:pt x="71551" y="245618"/>
                    </a:lnTo>
                    <a:lnTo>
                      <a:pt x="70497" y="244144"/>
                    </a:lnTo>
                    <a:lnTo>
                      <a:pt x="64579" y="249643"/>
                    </a:lnTo>
                    <a:lnTo>
                      <a:pt x="65544" y="250393"/>
                    </a:lnTo>
                    <a:lnTo>
                      <a:pt x="66967" y="251980"/>
                    </a:lnTo>
                    <a:lnTo>
                      <a:pt x="69316" y="250520"/>
                    </a:lnTo>
                    <a:lnTo>
                      <a:pt x="71018" y="248843"/>
                    </a:lnTo>
                    <a:lnTo>
                      <a:pt x="72758" y="247103"/>
                    </a:lnTo>
                    <a:close/>
                  </a:path>
                  <a:path w="645160" h="467359">
                    <a:moveTo>
                      <a:pt x="76009" y="178892"/>
                    </a:moveTo>
                    <a:lnTo>
                      <a:pt x="73279" y="178892"/>
                    </a:lnTo>
                    <a:lnTo>
                      <a:pt x="70154" y="178422"/>
                    </a:lnTo>
                    <a:lnTo>
                      <a:pt x="69977" y="178968"/>
                    </a:lnTo>
                    <a:lnTo>
                      <a:pt x="69215" y="181457"/>
                    </a:lnTo>
                    <a:lnTo>
                      <a:pt x="69278" y="184238"/>
                    </a:lnTo>
                    <a:lnTo>
                      <a:pt x="69011" y="186918"/>
                    </a:lnTo>
                    <a:lnTo>
                      <a:pt x="71539" y="187490"/>
                    </a:lnTo>
                    <a:lnTo>
                      <a:pt x="76009" y="178892"/>
                    </a:lnTo>
                    <a:close/>
                  </a:path>
                  <a:path w="645160" h="467359">
                    <a:moveTo>
                      <a:pt x="110959" y="312851"/>
                    </a:moveTo>
                    <a:lnTo>
                      <a:pt x="110896" y="309740"/>
                    </a:lnTo>
                    <a:lnTo>
                      <a:pt x="108483" y="309511"/>
                    </a:lnTo>
                    <a:lnTo>
                      <a:pt x="106070" y="309118"/>
                    </a:lnTo>
                    <a:lnTo>
                      <a:pt x="103378" y="309333"/>
                    </a:lnTo>
                    <a:lnTo>
                      <a:pt x="103276" y="312356"/>
                    </a:lnTo>
                    <a:lnTo>
                      <a:pt x="103073" y="313969"/>
                    </a:lnTo>
                    <a:lnTo>
                      <a:pt x="108331" y="313232"/>
                    </a:lnTo>
                    <a:lnTo>
                      <a:pt x="110959" y="312851"/>
                    </a:lnTo>
                    <a:close/>
                  </a:path>
                  <a:path w="645160" h="467359">
                    <a:moveTo>
                      <a:pt x="116840" y="99669"/>
                    </a:moveTo>
                    <a:lnTo>
                      <a:pt x="115646" y="97688"/>
                    </a:lnTo>
                    <a:lnTo>
                      <a:pt x="114795" y="96126"/>
                    </a:lnTo>
                    <a:lnTo>
                      <a:pt x="107099" y="102527"/>
                    </a:lnTo>
                    <a:lnTo>
                      <a:pt x="107848" y="103212"/>
                    </a:lnTo>
                    <a:lnTo>
                      <a:pt x="108953" y="104622"/>
                    </a:lnTo>
                    <a:lnTo>
                      <a:pt x="111899" y="103085"/>
                    </a:lnTo>
                    <a:lnTo>
                      <a:pt x="114363" y="101447"/>
                    </a:lnTo>
                    <a:lnTo>
                      <a:pt x="116751" y="99720"/>
                    </a:lnTo>
                    <a:close/>
                  </a:path>
                  <a:path w="645160" h="467359">
                    <a:moveTo>
                      <a:pt x="122161" y="137579"/>
                    </a:moveTo>
                    <a:lnTo>
                      <a:pt x="120789" y="136867"/>
                    </a:lnTo>
                    <a:lnTo>
                      <a:pt x="119202" y="135331"/>
                    </a:lnTo>
                    <a:lnTo>
                      <a:pt x="116205" y="136118"/>
                    </a:lnTo>
                    <a:lnTo>
                      <a:pt x="114388" y="137579"/>
                    </a:lnTo>
                    <a:lnTo>
                      <a:pt x="113042" y="139128"/>
                    </a:lnTo>
                    <a:lnTo>
                      <a:pt x="112572" y="139661"/>
                    </a:lnTo>
                    <a:lnTo>
                      <a:pt x="113588" y="141630"/>
                    </a:lnTo>
                    <a:lnTo>
                      <a:pt x="114007" y="143268"/>
                    </a:lnTo>
                    <a:lnTo>
                      <a:pt x="122161" y="137579"/>
                    </a:lnTo>
                    <a:close/>
                  </a:path>
                  <a:path w="645160" h="467359">
                    <a:moveTo>
                      <a:pt x="122732" y="306616"/>
                    </a:moveTo>
                    <a:lnTo>
                      <a:pt x="120281" y="305536"/>
                    </a:lnTo>
                    <a:lnTo>
                      <a:pt x="117894" y="304279"/>
                    </a:lnTo>
                    <a:lnTo>
                      <a:pt x="114757" y="303288"/>
                    </a:lnTo>
                    <a:lnTo>
                      <a:pt x="113728" y="304546"/>
                    </a:lnTo>
                    <a:lnTo>
                      <a:pt x="112903" y="305142"/>
                    </a:lnTo>
                    <a:lnTo>
                      <a:pt x="115074" y="306705"/>
                    </a:lnTo>
                    <a:lnTo>
                      <a:pt x="117170" y="308444"/>
                    </a:lnTo>
                    <a:lnTo>
                      <a:pt x="120142" y="310032"/>
                    </a:lnTo>
                    <a:lnTo>
                      <a:pt x="121513" y="308813"/>
                    </a:lnTo>
                    <a:lnTo>
                      <a:pt x="122529" y="308317"/>
                    </a:lnTo>
                    <a:lnTo>
                      <a:pt x="122732" y="306616"/>
                    </a:lnTo>
                    <a:close/>
                  </a:path>
                  <a:path w="645160" h="467359">
                    <a:moveTo>
                      <a:pt x="144208" y="74942"/>
                    </a:moveTo>
                    <a:lnTo>
                      <a:pt x="141681" y="72529"/>
                    </a:lnTo>
                    <a:lnTo>
                      <a:pt x="139966" y="70802"/>
                    </a:lnTo>
                    <a:lnTo>
                      <a:pt x="138074" y="69316"/>
                    </a:lnTo>
                    <a:lnTo>
                      <a:pt x="135801" y="71475"/>
                    </a:lnTo>
                    <a:lnTo>
                      <a:pt x="135902" y="71628"/>
                    </a:lnTo>
                    <a:lnTo>
                      <a:pt x="137147" y="73444"/>
                    </a:lnTo>
                    <a:lnTo>
                      <a:pt x="138518" y="75260"/>
                    </a:lnTo>
                    <a:lnTo>
                      <a:pt x="140627" y="76974"/>
                    </a:lnTo>
                    <a:lnTo>
                      <a:pt x="142201" y="75819"/>
                    </a:lnTo>
                    <a:lnTo>
                      <a:pt x="144208" y="74942"/>
                    </a:lnTo>
                    <a:close/>
                  </a:path>
                  <a:path w="645160" h="467359">
                    <a:moveTo>
                      <a:pt x="160248" y="366649"/>
                    </a:moveTo>
                    <a:lnTo>
                      <a:pt x="159867" y="364807"/>
                    </a:lnTo>
                    <a:lnTo>
                      <a:pt x="157962" y="364731"/>
                    </a:lnTo>
                    <a:lnTo>
                      <a:pt x="156184" y="364845"/>
                    </a:lnTo>
                    <a:lnTo>
                      <a:pt x="154000" y="364959"/>
                    </a:lnTo>
                    <a:lnTo>
                      <a:pt x="152450" y="365912"/>
                    </a:lnTo>
                    <a:lnTo>
                      <a:pt x="149720" y="367652"/>
                    </a:lnTo>
                    <a:lnTo>
                      <a:pt x="151066" y="368363"/>
                    </a:lnTo>
                    <a:lnTo>
                      <a:pt x="154432" y="370090"/>
                    </a:lnTo>
                    <a:lnTo>
                      <a:pt x="156362" y="368985"/>
                    </a:lnTo>
                    <a:lnTo>
                      <a:pt x="158254" y="368007"/>
                    </a:lnTo>
                    <a:lnTo>
                      <a:pt x="160020" y="366814"/>
                    </a:lnTo>
                    <a:lnTo>
                      <a:pt x="160248" y="366649"/>
                    </a:lnTo>
                    <a:close/>
                  </a:path>
                  <a:path w="645160" h="467359">
                    <a:moveTo>
                      <a:pt x="168681" y="169900"/>
                    </a:moveTo>
                    <a:lnTo>
                      <a:pt x="168249" y="167487"/>
                    </a:lnTo>
                    <a:lnTo>
                      <a:pt x="166014" y="167487"/>
                    </a:lnTo>
                    <a:lnTo>
                      <a:pt x="163728" y="167195"/>
                    </a:lnTo>
                    <a:lnTo>
                      <a:pt x="160591" y="167817"/>
                    </a:lnTo>
                    <a:lnTo>
                      <a:pt x="159816" y="169405"/>
                    </a:lnTo>
                    <a:lnTo>
                      <a:pt x="158953" y="170357"/>
                    </a:lnTo>
                    <a:lnTo>
                      <a:pt x="160997" y="172186"/>
                    </a:lnTo>
                    <a:lnTo>
                      <a:pt x="162001" y="173113"/>
                    </a:lnTo>
                    <a:lnTo>
                      <a:pt x="162166" y="173012"/>
                    </a:lnTo>
                    <a:lnTo>
                      <a:pt x="164338" y="171983"/>
                    </a:lnTo>
                    <a:lnTo>
                      <a:pt x="166509" y="170929"/>
                    </a:lnTo>
                    <a:lnTo>
                      <a:pt x="168681" y="169900"/>
                    </a:lnTo>
                    <a:close/>
                  </a:path>
                  <a:path w="645160" h="467359">
                    <a:moveTo>
                      <a:pt x="168859" y="372960"/>
                    </a:moveTo>
                    <a:lnTo>
                      <a:pt x="168668" y="372351"/>
                    </a:lnTo>
                    <a:lnTo>
                      <a:pt x="167906" y="370116"/>
                    </a:lnTo>
                    <a:lnTo>
                      <a:pt x="166560" y="368109"/>
                    </a:lnTo>
                    <a:lnTo>
                      <a:pt x="164998" y="365213"/>
                    </a:lnTo>
                    <a:lnTo>
                      <a:pt x="163588" y="367017"/>
                    </a:lnTo>
                    <a:lnTo>
                      <a:pt x="162293" y="368185"/>
                    </a:lnTo>
                    <a:lnTo>
                      <a:pt x="163626" y="370865"/>
                    </a:lnTo>
                    <a:lnTo>
                      <a:pt x="165100" y="373011"/>
                    </a:lnTo>
                    <a:lnTo>
                      <a:pt x="166471" y="375208"/>
                    </a:lnTo>
                    <a:lnTo>
                      <a:pt x="167246" y="374243"/>
                    </a:lnTo>
                    <a:lnTo>
                      <a:pt x="168859" y="372960"/>
                    </a:lnTo>
                    <a:close/>
                  </a:path>
                  <a:path w="645160" h="467359">
                    <a:moveTo>
                      <a:pt x="173062" y="152425"/>
                    </a:moveTo>
                    <a:lnTo>
                      <a:pt x="166751" y="152349"/>
                    </a:lnTo>
                    <a:lnTo>
                      <a:pt x="166611" y="152476"/>
                    </a:lnTo>
                    <a:lnTo>
                      <a:pt x="167119" y="155638"/>
                    </a:lnTo>
                    <a:lnTo>
                      <a:pt x="167601" y="158800"/>
                    </a:lnTo>
                    <a:lnTo>
                      <a:pt x="168287" y="161912"/>
                    </a:lnTo>
                    <a:lnTo>
                      <a:pt x="170586" y="161518"/>
                    </a:lnTo>
                    <a:lnTo>
                      <a:pt x="171792" y="161302"/>
                    </a:lnTo>
                    <a:lnTo>
                      <a:pt x="170040" y="158356"/>
                    </a:lnTo>
                    <a:lnTo>
                      <a:pt x="173062" y="152425"/>
                    </a:lnTo>
                    <a:close/>
                  </a:path>
                  <a:path w="645160" h="467359">
                    <a:moveTo>
                      <a:pt x="189204" y="183972"/>
                    </a:moveTo>
                    <a:lnTo>
                      <a:pt x="188214" y="180441"/>
                    </a:lnTo>
                    <a:lnTo>
                      <a:pt x="186994" y="177660"/>
                    </a:lnTo>
                    <a:lnTo>
                      <a:pt x="185928" y="174828"/>
                    </a:lnTo>
                    <a:lnTo>
                      <a:pt x="182981" y="178638"/>
                    </a:lnTo>
                    <a:lnTo>
                      <a:pt x="187375" y="185902"/>
                    </a:lnTo>
                    <a:lnTo>
                      <a:pt x="187960" y="185039"/>
                    </a:lnTo>
                    <a:lnTo>
                      <a:pt x="189204" y="183972"/>
                    </a:lnTo>
                    <a:close/>
                  </a:path>
                  <a:path w="645160" h="467359">
                    <a:moveTo>
                      <a:pt x="195326" y="152730"/>
                    </a:moveTo>
                    <a:lnTo>
                      <a:pt x="192036" y="150190"/>
                    </a:lnTo>
                    <a:lnTo>
                      <a:pt x="189941" y="148424"/>
                    </a:lnTo>
                    <a:lnTo>
                      <a:pt x="187655" y="146964"/>
                    </a:lnTo>
                    <a:lnTo>
                      <a:pt x="187363" y="146761"/>
                    </a:lnTo>
                    <a:lnTo>
                      <a:pt x="186182" y="148120"/>
                    </a:lnTo>
                    <a:lnTo>
                      <a:pt x="185407" y="148755"/>
                    </a:lnTo>
                    <a:lnTo>
                      <a:pt x="187134" y="150634"/>
                    </a:lnTo>
                    <a:lnTo>
                      <a:pt x="188760" y="152692"/>
                    </a:lnTo>
                    <a:lnTo>
                      <a:pt x="191198" y="154698"/>
                    </a:lnTo>
                    <a:lnTo>
                      <a:pt x="192773" y="153631"/>
                    </a:lnTo>
                    <a:lnTo>
                      <a:pt x="195326" y="152730"/>
                    </a:lnTo>
                    <a:close/>
                  </a:path>
                  <a:path w="645160" h="467359">
                    <a:moveTo>
                      <a:pt x="196037" y="287121"/>
                    </a:moveTo>
                    <a:lnTo>
                      <a:pt x="194449" y="284886"/>
                    </a:lnTo>
                    <a:lnTo>
                      <a:pt x="192773" y="282867"/>
                    </a:lnTo>
                    <a:lnTo>
                      <a:pt x="190601" y="280187"/>
                    </a:lnTo>
                    <a:lnTo>
                      <a:pt x="186575" y="283451"/>
                    </a:lnTo>
                    <a:lnTo>
                      <a:pt x="188988" y="285343"/>
                    </a:lnTo>
                    <a:lnTo>
                      <a:pt x="191338" y="287312"/>
                    </a:lnTo>
                    <a:lnTo>
                      <a:pt x="194081" y="289179"/>
                    </a:lnTo>
                    <a:lnTo>
                      <a:pt x="196037" y="287121"/>
                    </a:lnTo>
                    <a:close/>
                  </a:path>
                  <a:path w="645160" h="467359">
                    <a:moveTo>
                      <a:pt x="208546" y="195795"/>
                    </a:moveTo>
                    <a:lnTo>
                      <a:pt x="205968" y="193992"/>
                    </a:lnTo>
                    <a:lnTo>
                      <a:pt x="204216" y="192747"/>
                    </a:lnTo>
                    <a:lnTo>
                      <a:pt x="200444" y="196227"/>
                    </a:lnTo>
                    <a:lnTo>
                      <a:pt x="201841" y="197294"/>
                    </a:lnTo>
                    <a:lnTo>
                      <a:pt x="203288" y="199263"/>
                    </a:lnTo>
                    <a:lnTo>
                      <a:pt x="206006" y="199110"/>
                    </a:lnTo>
                    <a:lnTo>
                      <a:pt x="207251" y="197015"/>
                    </a:lnTo>
                    <a:lnTo>
                      <a:pt x="208546" y="195795"/>
                    </a:lnTo>
                    <a:close/>
                  </a:path>
                  <a:path w="645160" h="467359">
                    <a:moveTo>
                      <a:pt x="210769" y="347065"/>
                    </a:moveTo>
                    <a:lnTo>
                      <a:pt x="209435" y="346595"/>
                    </a:lnTo>
                    <a:lnTo>
                      <a:pt x="207213" y="345363"/>
                    </a:lnTo>
                    <a:lnTo>
                      <a:pt x="206921" y="345757"/>
                    </a:lnTo>
                    <a:lnTo>
                      <a:pt x="205435" y="347738"/>
                    </a:lnTo>
                    <a:lnTo>
                      <a:pt x="204470" y="350126"/>
                    </a:lnTo>
                    <a:lnTo>
                      <a:pt x="203301" y="352386"/>
                    </a:lnTo>
                    <a:lnTo>
                      <a:pt x="206159" y="354126"/>
                    </a:lnTo>
                    <a:lnTo>
                      <a:pt x="210769" y="347065"/>
                    </a:lnTo>
                    <a:close/>
                  </a:path>
                  <a:path w="645160" h="467359">
                    <a:moveTo>
                      <a:pt x="214172" y="189903"/>
                    </a:moveTo>
                    <a:lnTo>
                      <a:pt x="213575" y="187464"/>
                    </a:lnTo>
                    <a:lnTo>
                      <a:pt x="213067" y="185204"/>
                    </a:lnTo>
                    <a:lnTo>
                      <a:pt x="211632" y="182054"/>
                    </a:lnTo>
                    <a:lnTo>
                      <a:pt x="210350" y="181356"/>
                    </a:lnTo>
                    <a:lnTo>
                      <a:pt x="209410" y="180467"/>
                    </a:lnTo>
                    <a:lnTo>
                      <a:pt x="208610" y="180962"/>
                    </a:lnTo>
                    <a:lnTo>
                      <a:pt x="207733" y="181305"/>
                    </a:lnTo>
                    <a:lnTo>
                      <a:pt x="207886" y="182994"/>
                    </a:lnTo>
                    <a:lnTo>
                      <a:pt x="207886" y="184658"/>
                    </a:lnTo>
                    <a:lnTo>
                      <a:pt x="209765" y="187629"/>
                    </a:lnTo>
                    <a:lnTo>
                      <a:pt x="211416" y="189128"/>
                    </a:lnTo>
                    <a:lnTo>
                      <a:pt x="212940" y="190690"/>
                    </a:lnTo>
                    <a:lnTo>
                      <a:pt x="214172" y="189903"/>
                    </a:lnTo>
                    <a:close/>
                  </a:path>
                  <a:path w="645160" h="467359">
                    <a:moveTo>
                      <a:pt x="220205" y="28003"/>
                    </a:moveTo>
                    <a:lnTo>
                      <a:pt x="212229" y="27520"/>
                    </a:lnTo>
                    <a:lnTo>
                      <a:pt x="212521" y="28765"/>
                    </a:lnTo>
                    <a:lnTo>
                      <a:pt x="212674" y="31000"/>
                    </a:lnTo>
                    <a:lnTo>
                      <a:pt x="213131" y="31076"/>
                    </a:lnTo>
                    <a:lnTo>
                      <a:pt x="215430" y="31445"/>
                    </a:lnTo>
                    <a:lnTo>
                      <a:pt x="217792" y="31242"/>
                    </a:lnTo>
                    <a:lnTo>
                      <a:pt x="220154" y="31242"/>
                    </a:lnTo>
                    <a:lnTo>
                      <a:pt x="220205" y="28003"/>
                    </a:lnTo>
                    <a:close/>
                  </a:path>
                  <a:path w="645160" h="467359">
                    <a:moveTo>
                      <a:pt x="235343" y="138493"/>
                    </a:moveTo>
                    <a:lnTo>
                      <a:pt x="233438" y="136766"/>
                    </a:lnTo>
                    <a:lnTo>
                      <a:pt x="231648" y="134112"/>
                    </a:lnTo>
                    <a:lnTo>
                      <a:pt x="230378" y="137680"/>
                    </a:lnTo>
                    <a:lnTo>
                      <a:pt x="229349" y="139738"/>
                    </a:lnTo>
                    <a:lnTo>
                      <a:pt x="228904" y="142671"/>
                    </a:lnTo>
                    <a:lnTo>
                      <a:pt x="230466" y="143713"/>
                    </a:lnTo>
                    <a:lnTo>
                      <a:pt x="231267" y="144627"/>
                    </a:lnTo>
                    <a:lnTo>
                      <a:pt x="232600" y="142913"/>
                    </a:lnTo>
                    <a:lnTo>
                      <a:pt x="234365" y="141351"/>
                    </a:lnTo>
                    <a:lnTo>
                      <a:pt x="235038" y="139369"/>
                    </a:lnTo>
                    <a:lnTo>
                      <a:pt x="235343" y="138493"/>
                    </a:lnTo>
                    <a:close/>
                  </a:path>
                  <a:path w="645160" h="467359">
                    <a:moveTo>
                      <a:pt x="236169" y="181927"/>
                    </a:moveTo>
                    <a:lnTo>
                      <a:pt x="229196" y="177393"/>
                    </a:lnTo>
                    <a:lnTo>
                      <a:pt x="225729" y="180352"/>
                    </a:lnTo>
                    <a:lnTo>
                      <a:pt x="228155" y="181521"/>
                    </a:lnTo>
                    <a:lnTo>
                      <a:pt x="230492" y="182930"/>
                    </a:lnTo>
                    <a:lnTo>
                      <a:pt x="233819" y="183972"/>
                    </a:lnTo>
                    <a:lnTo>
                      <a:pt x="235102" y="182575"/>
                    </a:lnTo>
                    <a:lnTo>
                      <a:pt x="236169" y="181927"/>
                    </a:lnTo>
                    <a:close/>
                  </a:path>
                  <a:path w="645160" h="467359">
                    <a:moveTo>
                      <a:pt x="240995" y="243586"/>
                    </a:moveTo>
                    <a:lnTo>
                      <a:pt x="239509" y="242392"/>
                    </a:lnTo>
                    <a:lnTo>
                      <a:pt x="238798" y="241465"/>
                    </a:lnTo>
                    <a:lnTo>
                      <a:pt x="237502" y="243725"/>
                    </a:lnTo>
                    <a:lnTo>
                      <a:pt x="236016" y="245897"/>
                    </a:lnTo>
                    <a:lnTo>
                      <a:pt x="234683" y="249110"/>
                    </a:lnTo>
                    <a:lnTo>
                      <a:pt x="235623" y="250494"/>
                    </a:lnTo>
                    <a:lnTo>
                      <a:pt x="235978" y="251625"/>
                    </a:lnTo>
                    <a:lnTo>
                      <a:pt x="237642" y="251904"/>
                    </a:lnTo>
                    <a:lnTo>
                      <a:pt x="238747" y="249364"/>
                    </a:lnTo>
                    <a:lnTo>
                      <a:pt x="240030" y="246875"/>
                    </a:lnTo>
                    <a:lnTo>
                      <a:pt x="240995" y="243586"/>
                    </a:lnTo>
                    <a:close/>
                  </a:path>
                  <a:path w="645160" h="467359">
                    <a:moveTo>
                      <a:pt x="258114" y="276415"/>
                    </a:moveTo>
                    <a:lnTo>
                      <a:pt x="256273" y="274307"/>
                    </a:lnTo>
                    <a:lnTo>
                      <a:pt x="252209" y="269621"/>
                    </a:lnTo>
                    <a:lnTo>
                      <a:pt x="251079" y="271119"/>
                    </a:lnTo>
                    <a:lnTo>
                      <a:pt x="249796" y="272529"/>
                    </a:lnTo>
                    <a:lnTo>
                      <a:pt x="251498" y="274637"/>
                    </a:lnTo>
                    <a:lnTo>
                      <a:pt x="253161" y="276580"/>
                    </a:lnTo>
                    <a:lnTo>
                      <a:pt x="255485" y="278409"/>
                    </a:lnTo>
                    <a:lnTo>
                      <a:pt x="257086" y="277025"/>
                    </a:lnTo>
                    <a:lnTo>
                      <a:pt x="258114" y="276415"/>
                    </a:lnTo>
                    <a:close/>
                  </a:path>
                  <a:path w="645160" h="467359">
                    <a:moveTo>
                      <a:pt x="275501" y="413080"/>
                    </a:moveTo>
                    <a:lnTo>
                      <a:pt x="273786" y="410806"/>
                    </a:lnTo>
                    <a:lnTo>
                      <a:pt x="271602" y="407873"/>
                    </a:lnTo>
                    <a:lnTo>
                      <a:pt x="270510" y="409257"/>
                    </a:lnTo>
                    <a:lnTo>
                      <a:pt x="268884" y="410502"/>
                    </a:lnTo>
                    <a:lnTo>
                      <a:pt x="268338" y="413054"/>
                    </a:lnTo>
                    <a:lnTo>
                      <a:pt x="269938" y="415277"/>
                    </a:lnTo>
                    <a:lnTo>
                      <a:pt x="271018" y="415505"/>
                    </a:lnTo>
                    <a:lnTo>
                      <a:pt x="272122" y="415734"/>
                    </a:lnTo>
                    <a:lnTo>
                      <a:pt x="273545" y="414223"/>
                    </a:lnTo>
                    <a:lnTo>
                      <a:pt x="275501" y="413080"/>
                    </a:lnTo>
                    <a:close/>
                  </a:path>
                  <a:path w="645160" h="467359">
                    <a:moveTo>
                      <a:pt x="281317" y="5156"/>
                    </a:moveTo>
                    <a:lnTo>
                      <a:pt x="278460" y="1435"/>
                    </a:lnTo>
                    <a:lnTo>
                      <a:pt x="277329" y="0"/>
                    </a:lnTo>
                    <a:lnTo>
                      <a:pt x="276250" y="1130"/>
                    </a:lnTo>
                    <a:lnTo>
                      <a:pt x="274129" y="2438"/>
                    </a:lnTo>
                    <a:lnTo>
                      <a:pt x="274510" y="4889"/>
                    </a:lnTo>
                    <a:lnTo>
                      <a:pt x="275996" y="6489"/>
                    </a:lnTo>
                    <a:lnTo>
                      <a:pt x="277368" y="7391"/>
                    </a:lnTo>
                    <a:lnTo>
                      <a:pt x="277888" y="7734"/>
                    </a:lnTo>
                    <a:lnTo>
                      <a:pt x="279514" y="6223"/>
                    </a:lnTo>
                    <a:lnTo>
                      <a:pt x="281317" y="5156"/>
                    </a:lnTo>
                    <a:close/>
                  </a:path>
                  <a:path w="645160" h="467359">
                    <a:moveTo>
                      <a:pt x="281635" y="446087"/>
                    </a:moveTo>
                    <a:lnTo>
                      <a:pt x="279298" y="444500"/>
                    </a:lnTo>
                    <a:lnTo>
                      <a:pt x="277507" y="442823"/>
                    </a:lnTo>
                    <a:lnTo>
                      <a:pt x="275132" y="444652"/>
                    </a:lnTo>
                    <a:lnTo>
                      <a:pt x="273532" y="446722"/>
                    </a:lnTo>
                    <a:lnTo>
                      <a:pt x="271792" y="448602"/>
                    </a:lnTo>
                    <a:lnTo>
                      <a:pt x="272554" y="449237"/>
                    </a:lnTo>
                    <a:lnTo>
                      <a:pt x="273621" y="450596"/>
                    </a:lnTo>
                    <a:lnTo>
                      <a:pt x="276301" y="449389"/>
                    </a:lnTo>
                    <a:lnTo>
                      <a:pt x="278396" y="447992"/>
                    </a:lnTo>
                    <a:lnTo>
                      <a:pt x="281635" y="446087"/>
                    </a:lnTo>
                    <a:close/>
                  </a:path>
                  <a:path w="645160" h="467359">
                    <a:moveTo>
                      <a:pt x="286397" y="355168"/>
                    </a:moveTo>
                    <a:lnTo>
                      <a:pt x="285610" y="352171"/>
                    </a:lnTo>
                    <a:lnTo>
                      <a:pt x="283959" y="350570"/>
                    </a:lnTo>
                    <a:lnTo>
                      <a:pt x="281952" y="347586"/>
                    </a:lnTo>
                    <a:lnTo>
                      <a:pt x="280822" y="350215"/>
                    </a:lnTo>
                    <a:lnTo>
                      <a:pt x="279742" y="351624"/>
                    </a:lnTo>
                    <a:lnTo>
                      <a:pt x="280047" y="352259"/>
                    </a:lnTo>
                    <a:lnTo>
                      <a:pt x="281101" y="354393"/>
                    </a:lnTo>
                    <a:lnTo>
                      <a:pt x="282663" y="356235"/>
                    </a:lnTo>
                    <a:lnTo>
                      <a:pt x="284010" y="358190"/>
                    </a:lnTo>
                    <a:lnTo>
                      <a:pt x="284772" y="356819"/>
                    </a:lnTo>
                    <a:lnTo>
                      <a:pt x="286397" y="355168"/>
                    </a:lnTo>
                    <a:close/>
                  </a:path>
                  <a:path w="645160" h="467359">
                    <a:moveTo>
                      <a:pt x="294081" y="51193"/>
                    </a:moveTo>
                    <a:lnTo>
                      <a:pt x="292633" y="50736"/>
                    </a:lnTo>
                    <a:lnTo>
                      <a:pt x="290283" y="49453"/>
                    </a:lnTo>
                    <a:lnTo>
                      <a:pt x="289877" y="49949"/>
                    </a:lnTo>
                    <a:lnTo>
                      <a:pt x="288137" y="52057"/>
                    </a:lnTo>
                    <a:lnTo>
                      <a:pt x="286854" y="54635"/>
                    </a:lnTo>
                    <a:lnTo>
                      <a:pt x="285508" y="57632"/>
                    </a:lnTo>
                    <a:lnTo>
                      <a:pt x="286804" y="58813"/>
                    </a:lnTo>
                    <a:lnTo>
                      <a:pt x="287401" y="59651"/>
                    </a:lnTo>
                    <a:lnTo>
                      <a:pt x="292646" y="53911"/>
                    </a:lnTo>
                    <a:lnTo>
                      <a:pt x="294081" y="51193"/>
                    </a:lnTo>
                    <a:close/>
                  </a:path>
                  <a:path w="645160" h="467359">
                    <a:moveTo>
                      <a:pt x="301853" y="264426"/>
                    </a:moveTo>
                    <a:lnTo>
                      <a:pt x="291617" y="265595"/>
                    </a:lnTo>
                    <a:lnTo>
                      <a:pt x="292049" y="266763"/>
                    </a:lnTo>
                    <a:lnTo>
                      <a:pt x="292201" y="268605"/>
                    </a:lnTo>
                    <a:lnTo>
                      <a:pt x="296291" y="270662"/>
                    </a:lnTo>
                    <a:lnTo>
                      <a:pt x="299097" y="269875"/>
                    </a:lnTo>
                    <a:lnTo>
                      <a:pt x="301853" y="264426"/>
                    </a:lnTo>
                    <a:close/>
                  </a:path>
                  <a:path w="645160" h="467359">
                    <a:moveTo>
                      <a:pt x="339509" y="79971"/>
                    </a:moveTo>
                    <a:lnTo>
                      <a:pt x="335559" y="76428"/>
                    </a:lnTo>
                    <a:lnTo>
                      <a:pt x="334238" y="78498"/>
                    </a:lnTo>
                    <a:lnTo>
                      <a:pt x="332803" y="80505"/>
                    </a:lnTo>
                    <a:lnTo>
                      <a:pt x="331698" y="82715"/>
                    </a:lnTo>
                    <a:lnTo>
                      <a:pt x="331508" y="83108"/>
                    </a:lnTo>
                    <a:lnTo>
                      <a:pt x="332841" y="84328"/>
                    </a:lnTo>
                    <a:lnTo>
                      <a:pt x="333463" y="85166"/>
                    </a:lnTo>
                    <a:lnTo>
                      <a:pt x="335241" y="83654"/>
                    </a:lnTo>
                    <a:lnTo>
                      <a:pt x="339509" y="79971"/>
                    </a:lnTo>
                    <a:close/>
                  </a:path>
                  <a:path w="645160" h="467359">
                    <a:moveTo>
                      <a:pt x="353529" y="21196"/>
                    </a:moveTo>
                    <a:lnTo>
                      <a:pt x="351104" y="19659"/>
                    </a:lnTo>
                    <a:lnTo>
                      <a:pt x="349681" y="18046"/>
                    </a:lnTo>
                    <a:lnTo>
                      <a:pt x="348615" y="18262"/>
                    </a:lnTo>
                    <a:lnTo>
                      <a:pt x="347091" y="18605"/>
                    </a:lnTo>
                    <a:lnTo>
                      <a:pt x="345795" y="20256"/>
                    </a:lnTo>
                    <a:lnTo>
                      <a:pt x="344385" y="21361"/>
                    </a:lnTo>
                    <a:lnTo>
                      <a:pt x="345821" y="22428"/>
                    </a:lnTo>
                    <a:lnTo>
                      <a:pt x="347154" y="24066"/>
                    </a:lnTo>
                    <a:lnTo>
                      <a:pt x="348703" y="24371"/>
                    </a:lnTo>
                    <a:lnTo>
                      <a:pt x="349758" y="24561"/>
                    </a:lnTo>
                    <a:lnTo>
                      <a:pt x="351142" y="22860"/>
                    </a:lnTo>
                    <a:lnTo>
                      <a:pt x="353529" y="21196"/>
                    </a:lnTo>
                    <a:close/>
                  </a:path>
                  <a:path w="645160" h="467359">
                    <a:moveTo>
                      <a:pt x="370662" y="465328"/>
                    </a:moveTo>
                    <a:lnTo>
                      <a:pt x="370154" y="464261"/>
                    </a:lnTo>
                    <a:lnTo>
                      <a:pt x="369900" y="462800"/>
                    </a:lnTo>
                    <a:lnTo>
                      <a:pt x="367423" y="461073"/>
                    </a:lnTo>
                    <a:lnTo>
                      <a:pt x="365480" y="460413"/>
                    </a:lnTo>
                    <a:lnTo>
                      <a:pt x="363639" y="459536"/>
                    </a:lnTo>
                    <a:lnTo>
                      <a:pt x="360426" y="462102"/>
                    </a:lnTo>
                    <a:lnTo>
                      <a:pt x="362686" y="463638"/>
                    </a:lnTo>
                    <a:lnTo>
                      <a:pt x="364820" y="465404"/>
                    </a:lnTo>
                    <a:lnTo>
                      <a:pt x="367233" y="466585"/>
                    </a:lnTo>
                    <a:lnTo>
                      <a:pt x="368020" y="466953"/>
                    </a:lnTo>
                    <a:lnTo>
                      <a:pt x="369493" y="465797"/>
                    </a:lnTo>
                    <a:lnTo>
                      <a:pt x="370662" y="465328"/>
                    </a:lnTo>
                    <a:close/>
                  </a:path>
                  <a:path w="645160" h="467359">
                    <a:moveTo>
                      <a:pt x="370992" y="114985"/>
                    </a:moveTo>
                    <a:lnTo>
                      <a:pt x="369227" y="113436"/>
                    </a:lnTo>
                    <a:lnTo>
                      <a:pt x="367436" y="111899"/>
                    </a:lnTo>
                    <a:lnTo>
                      <a:pt x="365658" y="110350"/>
                    </a:lnTo>
                    <a:lnTo>
                      <a:pt x="364655" y="111633"/>
                    </a:lnTo>
                    <a:lnTo>
                      <a:pt x="362826" y="112966"/>
                    </a:lnTo>
                    <a:lnTo>
                      <a:pt x="362877" y="114198"/>
                    </a:lnTo>
                    <a:lnTo>
                      <a:pt x="362940" y="115417"/>
                    </a:lnTo>
                    <a:lnTo>
                      <a:pt x="364909" y="116509"/>
                    </a:lnTo>
                    <a:lnTo>
                      <a:pt x="366369" y="117983"/>
                    </a:lnTo>
                    <a:lnTo>
                      <a:pt x="370992" y="114985"/>
                    </a:lnTo>
                    <a:close/>
                  </a:path>
                  <a:path w="645160" h="467359">
                    <a:moveTo>
                      <a:pt x="373316" y="361188"/>
                    </a:moveTo>
                    <a:lnTo>
                      <a:pt x="368973" y="357771"/>
                    </a:lnTo>
                    <a:lnTo>
                      <a:pt x="367017" y="359524"/>
                    </a:lnTo>
                    <a:lnTo>
                      <a:pt x="363842" y="362318"/>
                    </a:lnTo>
                    <a:lnTo>
                      <a:pt x="364591" y="363029"/>
                    </a:lnTo>
                    <a:lnTo>
                      <a:pt x="365556" y="364451"/>
                    </a:lnTo>
                    <a:lnTo>
                      <a:pt x="366064" y="364286"/>
                    </a:lnTo>
                    <a:lnTo>
                      <a:pt x="368541" y="363486"/>
                    </a:lnTo>
                    <a:lnTo>
                      <a:pt x="370903" y="362267"/>
                    </a:lnTo>
                    <a:lnTo>
                      <a:pt x="373316" y="361188"/>
                    </a:lnTo>
                    <a:close/>
                  </a:path>
                  <a:path w="645160" h="467359">
                    <a:moveTo>
                      <a:pt x="390855" y="274878"/>
                    </a:moveTo>
                    <a:lnTo>
                      <a:pt x="390283" y="275107"/>
                    </a:lnTo>
                    <a:lnTo>
                      <a:pt x="389915" y="271424"/>
                    </a:lnTo>
                    <a:lnTo>
                      <a:pt x="389991" y="269278"/>
                    </a:lnTo>
                    <a:lnTo>
                      <a:pt x="389140" y="266623"/>
                    </a:lnTo>
                    <a:lnTo>
                      <a:pt x="387388" y="266395"/>
                    </a:lnTo>
                    <a:lnTo>
                      <a:pt x="386321" y="265925"/>
                    </a:lnTo>
                    <a:lnTo>
                      <a:pt x="385876" y="267449"/>
                    </a:lnTo>
                    <a:lnTo>
                      <a:pt x="384683" y="269303"/>
                    </a:lnTo>
                    <a:lnTo>
                      <a:pt x="385940" y="272389"/>
                    </a:lnTo>
                    <a:lnTo>
                      <a:pt x="389509" y="275793"/>
                    </a:lnTo>
                    <a:lnTo>
                      <a:pt x="390855" y="274878"/>
                    </a:lnTo>
                    <a:close/>
                  </a:path>
                  <a:path w="645160" h="467359">
                    <a:moveTo>
                      <a:pt x="399935" y="266573"/>
                    </a:moveTo>
                    <a:lnTo>
                      <a:pt x="398526" y="265023"/>
                    </a:lnTo>
                    <a:lnTo>
                      <a:pt x="397497" y="263652"/>
                    </a:lnTo>
                    <a:lnTo>
                      <a:pt x="391642" y="268846"/>
                    </a:lnTo>
                    <a:lnTo>
                      <a:pt x="392912" y="269671"/>
                    </a:lnTo>
                    <a:lnTo>
                      <a:pt x="394614" y="271475"/>
                    </a:lnTo>
                    <a:lnTo>
                      <a:pt x="395351" y="271106"/>
                    </a:lnTo>
                    <a:lnTo>
                      <a:pt x="397116" y="270230"/>
                    </a:lnTo>
                    <a:lnTo>
                      <a:pt x="398500" y="268414"/>
                    </a:lnTo>
                    <a:lnTo>
                      <a:pt x="399935" y="266573"/>
                    </a:lnTo>
                    <a:close/>
                  </a:path>
                  <a:path w="645160" h="467359">
                    <a:moveTo>
                      <a:pt x="401713" y="258178"/>
                    </a:moveTo>
                    <a:lnTo>
                      <a:pt x="401383" y="256540"/>
                    </a:lnTo>
                    <a:lnTo>
                      <a:pt x="401015" y="254762"/>
                    </a:lnTo>
                    <a:lnTo>
                      <a:pt x="400202" y="253085"/>
                    </a:lnTo>
                    <a:lnTo>
                      <a:pt x="399580" y="251358"/>
                    </a:lnTo>
                    <a:lnTo>
                      <a:pt x="398830" y="251777"/>
                    </a:lnTo>
                    <a:lnTo>
                      <a:pt x="397446" y="252171"/>
                    </a:lnTo>
                    <a:lnTo>
                      <a:pt x="397306" y="254977"/>
                    </a:lnTo>
                    <a:lnTo>
                      <a:pt x="397154" y="257454"/>
                    </a:lnTo>
                    <a:lnTo>
                      <a:pt x="397840" y="259613"/>
                    </a:lnTo>
                    <a:lnTo>
                      <a:pt x="398145" y="260642"/>
                    </a:lnTo>
                    <a:lnTo>
                      <a:pt x="400265" y="261035"/>
                    </a:lnTo>
                    <a:lnTo>
                      <a:pt x="401548" y="261734"/>
                    </a:lnTo>
                    <a:lnTo>
                      <a:pt x="401675" y="261620"/>
                    </a:lnTo>
                    <a:lnTo>
                      <a:pt x="401612" y="259918"/>
                    </a:lnTo>
                    <a:lnTo>
                      <a:pt x="401713" y="258178"/>
                    </a:lnTo>
                    <a:close/>
                  </a:path>
                  <a:path w="645160" h="467359">
                    <a:moveTo>
                      <a:pt x="407835" y="308178"/>
                    </a:moveTo>
                    <a:lnTo>
                      <a:pt x="402475" y="301028"/>
                    </a:lnTo>
                    <a:lnTo>
                      <a:pt x="401904" y="302069"/>
                    </a:lnTo>
                    <a:lnTo>
                      <a:pt x="400608" y="303441"/>
                    </a:lnTo>
                    <a:lnTo>
                      <a:pt x="401828" y="306527"/>
                    </a:lnTo>
                    <a:lnTo>
                      <a:pt x="403313" y="308698"/>
                    </a:lnTo>
                    <a:lnTo>
                      <a:pt x="404596" y="310972"/>
                    </a:lnTo>
                    <a:lnTo>
                      <a:pt x="407835" y="308178"/>
                    </a:lnTo>
                    <a:close/>
                  </a:path>
                  <a:path w="645160" h="467359">
                    <a:moveTo>
                      <a:pt x="411619" y="352234"/>
                    </a:moveTo>
                    <a:lnTo>
                      <a:pt x="411518" y="350494"/>
                    </a:lnTo>
                    <a:lnTo>
                      <a:pt x="410235" y="350050"/>
                    </a:lnTo>
                    <a:lnTo>
                      <a:pt x="408622" y="348843"/>
                    </a:lnTo>
                    <a:lnTo>
                      <a:pt x="407746" y="349275"/>
                    </a:lnTo>
                    <a:lnTo>
                      <a:pt x="405269" y="350545"/>
                    </a:lnTo>
                    <a:lnTo>
                      <a:pt x="403085" y="352488"/>
                    </a:lnTo>
                    <a:lnTo>
                      <a:pt x="400773" y="354164"/>
                    </a:lnTo>
                    <a:lnTo>
                      <a:pt x="402310" y="354368"/>
                    </a:lnTo>
                    <a:lnTo>
                      <a:pt x="403923" y="354990"/>
                    </a:lnTo>
                    <a:lnTo>
                      <a:pt x="407517" y="354203"/>
                    </a:lnTo>
                    <a:lnTo>
                      <a:pt x="409536" y="353072"/>
                    </a:lnTo>
                    <a:lnTo>
                      <a:pt x="411619" y="352234"/>
                    </a:lnTo>
                    <a:close/>
                  </a:path>
                  <a:path w="645160" h="467359">
                    <a:moveTo>
                      <a:pt x="412356" y="262216"/>
                    </a:moveTo>
                    <a:lnTo>
                      <a:pt x="411416" y="261797"/>
                    </a:lnTo>
                    <a:lnTo>
                      <a:pt x="410476" y="260997"/>
                    </a:lnTo>
                    <a:lnTo>
                      <a:pt x="406920" y="261035"/>
                    </a:lnTo>
                    <a:lnTo>
                      <a:pt x="404317" y="261391"/>
                    </a:lnTo>
                    <a:lnTo>
                      <a:pt x="401688" y="261620"/>
                    </a:lnTo>
                    <a:lnTo>
                      <a:pt x="401561" y="261734"/>
                    </a:lnTo>
                    <a:lnTo>
                      <a:pt x="402666" y="266661"/>
                    </a:lnTo>
                    <a:lnTo>
                      <a:pt x="406146" y="267944"/>
                    </a:lnTo>
                    <a:lnTo>
                      <a:pt x="410756" y="264960"/>
                    </a:lnTo>
                    <a:lnTo>
                      <a:pt x="411530" y="264464"/>
                    </a:lnTo>
                    <a:lnTo>
                      <a:pt x="411848" y="263156"/>
                    </a:lnTo>
                    <a:lnTo>
                      <a:pt x="412356" y="262216"/>
                    </a:lnTo>
                    <a:close/>
                  </a:path>
                  <a:path w="645160" h="467359">
                    <a:moveTo>
                      <a:pt x="422338" y="310210"/>
                    </a:moveTo>
                    <a:lnTo>
                      <a:pt x="422122" y="308114"/>
                    </a:lnTo>
                    <a:lnTo>
                      <a:pt x="421995" y="306006"/>
                    </a:lnTo>
                    <a:lnTo>
                      <a:pt x="421627" y="303936"/>
                    </a:lnTo>
                    <a:lnTo>
                      <a:pt x="421449" y="302933"/>
                    </a:lnTo>
                    <a:lnTo>
                      <a:pt x="420992" y="301421"/>
                    </a:lnTo>
                    <a:lnTo>
                      <a:pt x="419557" y="300939"/>
                    </a:lnTo>
                    <a:lnTo>
                      <a:pt x="417588" y="301752"/>
                    </a:lnTo>
                    <a:lnTo>
                      <a:pt x="417461" y="304622"/>
                    </a:lnTo>
                    <a:lnTo>
                      <a:pt x="417487" y="307187"/>
                    </a:lnTo>
                    <a:lnTo>
                      <a:pt x="418325" y="310134"/>
                    </a:lnTo>
                    <a:lnTo>
                      <a:pt x="420865" y="310019"/>
                    </a:lnTo>
                    <a:lnTo>
                      <a:pt x="422325" y="310235"/>
                    </a:lnTo>
                    <a:close/>
                  </a:path>
                  <a:path w="645160" h="467359">
                    <a:moveTo>
                      <a:pt x="424662" y="435203"/>
                    </a:moveTo>
                    <a:lnTo>
                      <a:pt x="417830" y="437616"/>
                    </a:lnTo>
                    <a:lnTo>
                      <a:pt x="417664" y="437743"/>
                    </a:lnTo>
                    <a:lnTo>
                      <a:pt x="417969" y="440042"/>
                    </a:lnTo>
                    <a:lnTo>
                      <a:pt x="418757" y="445643"/>
                    </a:lnTo>
                    <a:lnTo>
                      <a:pt x="420585" y="444093"/>
                    </a:lnTo>
                    <a:lnTo>
                      <a:pt x="421436" y="443725"/>
                    </a:lnTo>
                    <a:lnTo>
                      <a:pt x="422770" y="440512"/>
                    </a:lnTo>
                    <a:lnTo>
                      <a:pt x="423697" y="437845"/>
                    </a:lnTo>
                    <a:lnTo>
                      <a:pt x="424662" y="435203"/>
                    </a:lnTo>
                    <a:close/>
                  </a:path>
                  <a:path w="645160" h="467359">
                    <a:moveTo>
                      <a:pt x="426212" y="151536"/>
                    </a:moveTo>
                    <a:lnTo>
                      <a:pt x="424611" y="150418"/>
                    </a:lnTo>
                    <a:lnTo>
                      <a:pt x="423113" y="149263"/>
                    </a:lnTo>
                    <a:lnTo>
                      <a:pt x="421322" y="151587"/>
                    </a:lnTo>
                    <a:lnTo>
                      <a:pt x="419696" y="153949"/>
                    </a:lnTo>
                    <a:lnTo>
                      <a:pt x="418223" y="156387"/>
                    </a:lnTo>
                    <a:lnTo>
                      <a:pt x="420408" y="158369"/>
                    </a:lnTo>
                    <a:lnTo>
                      <a:pt x="422363" y="156286"/>
                    </a:lnTo>
                    <a:lnTo>
                      <a:pt x="424078" y="154139"/>
                    </a:lnTo>
                    <a:lnTo>
                      <a:pt x="426212" y="151536"/>
                    </a:lnTo>
                    <a:close/>
                  </a:path>
                  <a:path w="645160" h="467359">
                    <a:moveTo>
                      <a:pt x="426935" y="322262"/>
                    </a:moveTo>
                    <a:lnTo>
                      <a:pt x="425411" y="322554"/>
                    </a:lnTo>
                    <a:lnTo>
                      <a:pt x="423646" y="322414"/>
                    </a:lnTo>
                    <a:lnTo>
                      <a:pt x="422427" y="323215"/>
                    </a:lnTo>
                    <a:lnTo>
                      <a:pt x="419442" y="325158"/>
                    </a:lnTo>
                    <a:lnTo>
                      <a:pt x="418973" y="327685"/>
                    </a:lnTo>
                    <a:lnTo>
                      <a:pt x="422922" y="331660"/>
                    </a:lnTo>
                    <a:lnTo>
                      <a:pt x="426935" y="322262"/>
                    </a:lnTo>
                    <a:close/>
                  </a:path>
                  <a:path w="645160" h="467359">
                    <a:moveTo>
                      <a:pt x="458444" y="374167"/>
                    </a:moveTo>
                    <a:lnTo>
                      <a:pt x="452081" y="368884"/>
                    </a:lnTo>
                    <a:lnTo>
                      <a:pt x="451370" y="370090"/>
                    </a:lnTo>
                    <a:lnTo>
                      <a:pt x="449808" y="372046"/>
                    </a:lnTo>
                    <a:lnTo>
                      <a:pt x="451408" y="374027"/>
                    </a:lnTo>
                    <a:lnTo>
                      <a:pt x="453123" y="375475"/>
                    </a:lnTo>
                    <a:lnTo>
                      <a:pt x="455422" y="376783"/>
                    </a:lnTo>
                    <a:lnTo>
                      <a:pt x="456793" y="375323"/>
                    </a:lnTo>
                    <a:lnTo>
                      <a:pt x="458444" y="374167"/>
                    </a:lnTo>
                    <a:close/>
                  </a:path>
                  <a:path w="645160" h="467359">
                    <a:moveTo>
                      <a:pt x="459676" y="173151"/>
                    </a:moveTo>
                    <a:lnTo>
                      <a:pt x="457276" y="170929"/>
                    </a:lnTo>
                    <a:lnTo>
                      <a:pt x="456780" y="171183"/>
                    </a:lnTo>
                    <a:lnTo>
                      <a:pt x="455180" y="172034"/>
                    </a:lnTo>
                    <a:lnTo>
                      <a:pt x="453428" y="173367"/>
                    </a:lnTo>
                    <a:lnTo>
                      <a:pt x="452348" y="175831"/>
                    </a:lnTo>
                    <a:lnTo>
                      <a:pt x="454050" y="177685"/>
                    </a:lnTo>
                    <a:lnTo>
                      <a:pt x="455422" y="180174"/>
                    </a:lnTo>
                    <a:lnTo>
                      <a:pt x="457327" y="177215"/>
                    </a:lnTo>
                    <a:lnTo>
                      <a:pt x="458647" y="175412"/>
                    </a:lnTo>
                    <a:lnTo>
                      <a:pt x="459574" y="173405"/>
                    </a:lnTo>
                    <a:lnTo>
                      <a:pt x="459676" y="173151"/>
                    </a:lnTo>
                    <a:close/>
                  </a:path>
                  <a:path w="645160" h="467359">
                    <a:moveTo>
                      <a:pt x="460387" y="124079"/>
                    </a:moveTo>
                    <a:lnTo>
                      <a:pt x="450748" y="122034"/>
                    </a:lnTo>
                    <a:lnTo>
                      <a:pt x="451345" y="123456"/>
                    </a:lnTo>
                    <a:lnTo>
                      <a:pt x="451573" y="125349"/>
                    </a:lnTo>
                    <a:lnTo>
                      <a:pt x="452602" y="126212"/>
                    </a:lnTo>
                    <a:lnTo>
                      <a:pt x="455041" y="128257"/>
                    </a:lnTo>
                    <a:lnTo>
                      <a:pt x="457822" y="129781"/>
                    </a:lnTo>
                    <a:lnTo>
                      <a:pt x="460387" y="124079"/>
                    </a:lnTo>
                    <a:close/>
                  </a:path>
                  <a:path w="645160" h="467359">
                    <a:moveTo>
                      <a:pt x="469569" y="294081"/>
                    </a:moveTo>
                    <a:lnTo>
                      <a:pt x="468528" y="291325"/>
                    </a:lnTo>
                    <a:lnTo>
                      <a:pt x="466737" y="289560"/>
                    </a:lnTo>
                    <a:lnTo>
                      <a:pt x="464997" y="287731"/>
                    </a:lnTo>
                    <a:lnTo>
                      <a:pt x="462991" y="286042"/>
                    </a:lnTo>
                    <a:lnTo>
                      <a:pt x="460705" y="288353"/>
                    </a:lnTo>
                    <a:lnTo>
                      <a:pt x="462343" y="290842"/>
                    </a:lnTo>
                    <a:lnTo>
                      <a:pt x="463994" y="293166"/>
                    </a:lnTo>
                    <a:lnTo>
                      <a:pt x="466496" y="295516"/>
                    </a:lnTo>
                    <a:lnTo>
                      <a:pt x="468337" y="294449"/>
                    </a:lnTo>
                    <a:lnTo>
                      <a:pt x="469569" y="294081"/>
                    </a:lnTo>
                    <a:close/>
                  </a:path>
                  <a:path w="645160" h="467359">
                    <a:moveTo>
                      <a:pt x="470865" y="80975"/>
                    </a:moveTo>
                    <a:lnTo>
                      <a:pt x="470598" y="80581"/>
                    </a:lnTo>
                    <a:lnTo>
                      <a:pt x="465035" y="77089"/>
                    </a:lnTo>
                    <a:lnTo>
                      <a:pt x="464832" y="77228"/>
                    </a:lnTo>
                    <a:lnTo>
                      <a:pt x="461759" y="81051"/>
                    </a:lnTo>
                    <a:lnTo>
                      <a:pt x="463283" y="81902"/>
                    </a:lnTo>
                    <a:lnTo>
                      <a:pt x="464807" y="83426"/>
                    </a:lnTo>
                    <a:lnTo>
                      <a:pt x="467855" y="83413"/>
                    </a:lnTo>
                    <a:lnTo>
                      <a:pt x="469341" y="81851"/>
                    </a:lnTo>
                    <a:lnTo>
                      <a:pt x="470865" y="80975"/>
                    </a:lnTo>
                    <a:close/>
                  </a:path>
                  <a:path w="645160" h="467359">
                    <a:moveTo>
                      <a:pt x="481317" y="357162"/>
                    </a:moveTo>
                    <a:lnTo>
                      <a:pt x="480034" y="354507"/>
                    </a:lnTo>
                    <a:lnTo>
                      <a:pt x="479348" y="354457"/>
                    </a:lnTo>
                    <a:lnTo>
                      <a:pt x="475983" y="354177"/>
                    </a:lnTo>
                    <a:lnTo>
                      <a:pt x="473316" y="358724"/>
                    </a:lnTo>
                    <a:lnTo>
                      <a:pt x="474459" y="364223"/>
                    </a:lnTo>
                    <a:lnTo>
                      <a:pt x="477139" y="361581"/>
                    </a:lnTo>
                    <a:lnTo>
                      <a:pt x="479259" y="359689"/>
                    </a:lnTo>
                    <a:lnTo>
                      <a:pt x="481317" y="357162"/>
                    </a:lnTo>
                    <a:close/>
                  </a:path>
                  <a:path w="645160" h="467359">
                    <a:moveTo>
                      <a:pt x="487032" y="249809"/>
                    </a:moveTo>
                    <a:lnTo>
                      <a:pt x="485800" y="248704"/>
                    </a:lnTo>
                    <a:lnTo>
                      <a:pt x="484670" y="247561"/>
                    </a:lnTo>
                    <a:lnTo>
                      <a:pt x="482269" y="249745"/>
                    </a:lnTo>
                    <a:lnTo>
                      <a:pt x="480085" y="251980"/>
                    </a:lnTo>
                    <a:lnTo>
                      <a:pt x="477875" y="254177"/>
                    </a:lnTo>
                    <a:lnTo>
                      <a:pt x="478599" y="254901"/>
                    </a:lnTo>
                    <a:lnTo>
                      <a:pt x="479856" y="256311"/>
                    </a:lnTo>
                    <a:lnTo>
                      <a:pt x="482282" y="254304"/>
                    </a:lnTo>
                    <a:lnTo>
                      <a:pt x="484466" y="252222"/>
                    </a:lnTo>
                    <a:lnTo>
                      <a:pt x="487032" y="249809"/>
                    </a:lnTo>
                    <a:close/>
                  </a:path>
                  <a:path w="645160" h="467359">
                    <a:moveTo>
                      <a:pt x="499935" y="213029"/>
                    </a:moveTo>
                    <a:lnTo>
                      <a:pt x="493242" y="207975"/>
                    </a:lnTo>
                    <a:lnTo>
                      <a:pt x="491210" y="210527"/>
                    </a:lnTo>
                    <a:lnTo>
                      <a:pt x="493026" y="212166"/>
                    </a:lnTo>
                    <a:lnTo>
                      <a:pt x="494715" y="214045"/>
                    </a:lnTo>
                    <a:lnTo>
                      <a:pt x="497205" y="215607"/>
                    </a:lnTo>
                    <a:lnTo>
                      <a:pt x="498843" y="213842"/>
                    </a:lnTo>
                    <a:lnTo>
                      <a:pt x="499935" y="213029"/>
                    </a:lnTo>
                    <a:close/>
                  </a:path>
                  <a:path w="645160" h="467359">
                    <a:moveTo>
                      <a:pt x="544068" y="328777"/>
                    </a:moveTo>
                    <a:lnTo>
                      <a:pt x="543661" y="327126"/>
                    </a:lnTo>
                    <a:lnTo>
                      <a:pt x="543483" y="325348"/>
                    </a:lnTo>
                    <a:lnTo>
                      <a:pt x="542772" y="323850"/>
                    </a:lnTo>
                    <a:lnTo>
                      <a:pt x="542086" y="322402"/>
                    </a:lnTo>
                    <a:lnTo>
                      <a:pt x="540842" y="321221"/>
                    </a:lnTo>
                    <a:lnTo>
                      <a:pt x="539838" y="319938"/>
                    </a:lnTo>
                    <a:lnTo>
                      <a:pt x="538543" y="320522"/>
                    </a:lnTo>
                    <a:lnTo>
                      <a:pt x="537870" y="320802"/>
                    </a:lnTo>
                    <a:lnTo>
                      <a:pt x="538111" y="322605"/>
                    </a:lnTo>
                    <a:lnTo>
                      <a:pt x="537743" y="324954"/>
                    </a:lnTo>
                    <a:lnTo>
                      <a:pt x="539940" y="327482"/>
                    </a:lnTo>
                    <a:lnTo>
                      <a:pt x="542226" y="327914"/>
                    </a:lnTo>
                    <a:lnTo>
                      <a:pt x="544068" y="328777"/>
                    </a:lnTo>
                    <a:close/>
                  </a:path>
                  <a:path w="645160" h="467359">
                    <a:moveTo>
                      <a:pt x="549452" y="284543"/>
                    </a:moveTo>
                    <a:lnTo>
                      <a:pt x="547903" y="281965"/>
                    </a:lnTo>
                    <a:lnTo>
                      <a:pt x="546176" y="279819"/>
                    </a:lnTo>
                    <a:lnTo>
                      <a:pt x="543864" y="276733"/>
                    </a:lnTo>
                    <a:lnTo>
                      <a:pt x="543153" y="278765"/>
                    </a:lnTo>
                    <a:lnTo>
                      <a:pt x="542137" y="280238"/>
                    </a:lnTo>
                    <a:lnTo>
                      <a:pt x="542493" y="280949"/>
                    </a:lnTo>
                    <a:lnTo>
                      <a:pt x="543572" y="283146"/>
                    </a:lnTo>
                    <a:lnTo>
                      <a:pt x="545172" y="285051"/>
                    </a:lnTo>
                    <a:lnTo>
                      <a:pt x="546569" y="287058"/>
                    </a:lnTo>
                    <a:lnTo>
                      <a:pt x="547535" y="286118"/>
                    </a:lnTo>
                    <a:lnTo>
                      <a:pt x="549452" y="284543"/>
                    </a:lnTo>
                    <a:close/>
                  </a:path>
                  <a:path w="645160" h="467359">
                    <a:moveTo>
                      <a:pt x="553999" y="77571"/>
                    </a:moveTo>
                    <a:lnTo>
                      <a:pt x="553923" y="77304"/>
                    </a:lnTo>
                    <a:lnTo>
                      <a:pt x="553224" y="75196"/>
                    </a:lnTo>
                    <a:lnTo>
                      <a:pt x="552069" y="73240"/>
                    </a:lnTo>
                    <a:lnTo>
                      <a:pt x="550265" y="69697"/>
                    </a:lnTo>
                    <a:lnTo>
                      <a:pt x="548982" y="72428"/>
                    </a:lnTo>
                    <a:lnTo>
                      <a:pt x="547776" y="73799"/>
                    </a:lnTo>
                    <a:lnTo>
                      <a:pt x="548005" y="74828"/>
                    </a:lnTo>
                    <a:lnTo>
                      <a:pt x="548347" y="76479"/>
                    </a:lnTo>
                    <a:lnTo>
                      <a:pt x="549452" y="78143"/>
                    </a:lnTo>
                    <a:lnTo>
                      <a:pt x="550976" y="79590"/>
                    </a:lnTo>
                    <a:lnTo>
                      <a:pt x="553999" y="77571"/>
                    </a:lnTo>
                    <a:close/>
                  </a:path>
                  <a:path w="645160" h="467359">
                    <a:moveTo>
                      <a:pt x="563270" y="377151"/>
                    </a:moveTo>
                    <a:lnTo>
                      <a:pt x="562775" y="377075"/>
                    </a:lnTo>
                    <a:lnTo>
                      <a:pt x="562254" y="376986"/>
                    </a:lnTo>
                    <a:lnTo>
                      <a:pt x="561759" y="376897"/>
                    </a:lnTo>
                    <a:lnTo>
                      <a:pt x="561632" y="377037"/>
                    </a:lnTo>
                    <a:lnTo>
                      <a:pt x="561543" y="377672"/>
                    </a:lnTo>
                    <a:lnTo>
                      <a:pt x="561428" y="378294"/>
                    </a:lnTo>
                    <a:lnTo>
                      <a:pt x="561403" y="378929"/>
                    </a:lnTo>
                    <a:lnTo>
                      <a:pt x="562025" y="378345"/>
                    </a:lnTo>
                    <a:lnTo>
                      <a:pt x="563270" y="377151"/>
                    </a:lnTo>
                    <a:close/>
                  </a:path>
                  <a:path w="645160" h="467359">
                    <a:moveTo>
                      <a:pt x="564502" y="141592"/>
                    </a:moveTo>
                    <a:lnTo>
                      <a:pt x="559396" y="136626"/>
                    </a:lnTo>
                    <a:lnTo>
                      <a:pt x="559041" y="138988"/>
                    </a:lnTo>
                    <a:lnTo>
                      <a:pt x="554913" y="141528"/>
                    </a:lnTo>
                    <a:lnTo>
                      <a:pt x="559295" y="143484"/>
                    </a:lnTo>
                    <a:lnTo>
                      <a:pt x="560552" y="144056"/>
                    </a:lnTo>
                    <a:lnTo>
                      <a:pt x="562737" y="142290"/>
                    </a:lnTo>
                    <a:lnTo>
                      <a:pt x="564502" y="141592"/>
                    </a:lnTo>
                    <a:close/>
                  </a:path>
                  <a:path w="645160" h="467359">
                    <a:moveTo>
                      <a:pt x="566686" y="337807"/>
                    </a:moveTo>
                    <a:lnTo>
                      <a:pt x="565289" y="337108"/>
                    </a:lnTo>
                    <a:lnTo>
                      <a:pt x="563676" y="335597"/>
                    </a:lnTo>
                    <a:lnTo>
                      <a:pt x="562533" y="335915"/>
                    </a:lnTo>
                    <a:lnTo>
                      <a:pt x="560666" y="336423"/>
                    </a:lnTo>
                    <a:lnTo>
                      <a:pt x="559117" y="338150"/>
                    </a:lnTo>
                    <a:lnTo>
                      <a:pt x="557428" y="339369"/>
                    </a:lnTo>
                    <a:lnTo>
                      <a:pt x="558241" y="340169"/>
                    </a:lnTo>
                    <a:lnTo>
                      <a:pt x="559041" y="340995"/>
                    </a:lnTo>
                    <a:lnTo>
                      <a:pt x="560387" y="342341"/>
                    </a:lnTo>
                    <a:lnTo>
                      <a:pt x="564705" y="339217"/>
                    </a:lnTo>
                    <a:lnTo>
                      <a:pt x="566686" y="337807"/>
                    </a:lnTo>
                    <a:close/>
                  </a:path>
                  <a:path w="645160" h="467359">
                    <a:moveTo>
                      <a:pt x="568604" y="164541"/>
                    </a:moveTo>
                    <a:lnTo>
                      <a:pt x="568020" y="159651"/>
                    </a:lnTo>
                    <a:lnTo>
                      <a:pt x="564172" y="159639"/>
                    </a:lnTo>
                    <a:lnTo>
                      <a:pt x="560235" y="158864"/>
                    </a:lnTo>
                    <a:lnTo>
                      <a:pt x="559168" y="159677"/>
                    </a:lnTo>
                    <a:lnTo>
                      <a:pt x="558698" y="160362"/>
                    </a:lnTo>
                    <a:lnTo>
                      <a:pt x="558444" y="160756"/>
                    </a:lnTo>
                    <a:lnTo>
                      <a:pt x="558863" y="162331"/>
                    </a:lnTo>
                    <a:lnTo>
                      <a:pt x="559193" y="162407"/>
                    </a:lnTo>
                    <a:lnTo>
                      <a:pt x="562305" y="163258"/>
                    </a:lnTo>
                    <a:lnTo>
                      <a:pt x="565454" y="163880"/>
                    </a:lnTo>
                    <a:lnTo>
                      <a:pt x="568591" y="164579"/>
                    </a:lnTo>
                    <a:close/>
                  </a:path>
                  <a:path w="645160" h="467359">
                    <a:moveTo>
                      <a:pt x="578916" y="309486"/>
                    </a:moveTo>
                    <a:lnTo>
                      <a:pt x="578561" y="308165"/>
                    </a:lnTo>
                    <a:lnTo>
                      <a:pt x="578599" y="306171"/>
                    </a:lnTo>
                    <a:lnTo>
                      <a:pt x="577799" y="305663"/>
                    </a:lnTo>
                    <a:lnTo>
                      <a:pt x="575716" y="304380"/>
                    </a:lnTo>
                    <a:lnTo>
                      <a:pt x="573278" y="303771"/>
                    </a:lnTo>
                    <a:lnTo>
                      <a:pt x="570992" y="302882"/>
                    </a:lnTo>
                    <a:lnTo>
                      <a:pt x="571068" y="302704"/>
                    </a:lnTo>
                    <a:lnTo>
                      <a:pt x="571220" y="302501"/>
                    </a:lnTo>
                    <a:lnTo>
                      <a:pt x="571207" y="302336"/>
                    </a:lnTo>
                    <a:lnTo>
                      <a:pt x="570712" y="298399"/>
                    </a:lnTo>
                    <a:lnTo>
                      <a:pt x="570445" y="296443"/>
                    </a:lnTo>
                    <a:lnTo>
                      <a:pt x="569214" y="297027"/>
                    </a:lnTo>
                    <a:lnTo>
                      <a:pt x="567690" y="297332"/>
                    </a:lnTo>
                    <a:lnTo>
                      <a:pt x="565759" y="299427"/>
                    </a:lnTo>
                    <a:lnTo>
                      <a:pt x="565264" y="301117"/>
                    </a:lnTo>
                    <a:lnTo>
                      <a:pt x="564527" y="302577"/>
                    </a:lnTo>
                    <a:lnTo>
                      <a:pt x="566254" y="302768"/>
                    </a:lnTo>
                    <a:lnTo>
                      <a:pt x="567982" y="302983"/>
                    </a:lnTo>
                    <a:lnTo>
                      <a:pt x="570077" y="303187"/>
                    </a:lnTo>
                    <a:lnTo>
                      <a:pt x="570458" y="303060"/>
                    </a:lnTo>
                    <a:lnTo>
                      <a:pt x="570826" y="303009"/>
                    </a:lnTo>
                    <a:lnTo>
                      <a:pt x="572211" y="305473"/>
                    </a:lnTo>
                    <a:lnTo>
                      <a:pt x="573417" y="308089"/>
                    </a:lnTo>
                    <a:lnTo>
                      <a:pt x="575132" y="310273"/>
                    </a:lnTo>
                    <a:lnTo>
                      <a:pt x="575513" y="310781"/>
                    </a:lnTo>
                    <a:lnTo>
                      <a:pt x="577608" y="309791"/>
                    </a:lnTo>
                    <a:lnTo>
                      <a:pt x="578916" y="309486"/>
                    </a:lnTo>
                    <a:close/>
                  </a:path>
                  <a:path w="645160" h="467359">
                    <a:moveTo>
                      <a:pt x="596239" y="140271"/>
                    </a:moveTo>
                    <a:lnTo>
                      <a:pt x="591096" y="135915"/>
                    </a:lnTo>
                    <a:lnTo>
                      <a:pt x="590511" y="137642"/>
                    </a:lnTo>
                    <a:lnTo>
                      <a:pt x="589013" y="139839"/>
                    </a:lnTo>
                    <a:lnTo>
                      <a:pt x="589546" y="141008"/>
                    </a:lnTo>
                    <a:lnTo>
                      <a:pt x="592048" y="146596"/>
                    </a:lnTo>
                    <a:lnTo>
                      <a:pt x="593991" y="141020"/>
                    </a:lnTo>
                    <a:lnTo>
                      <a:pt x="596226" y="140309"/>
                    </a:lnTo>
                    <a:close/>
                  </a:path>
                  <a:path w="645160" h="467359">
                    <a:moveTo>
                      <a:pt x="608228" y="204558"/>
                    </a:moveTo>
                    <a:lnTo>
                      <a:pt x="603224" y="200901"/>
                    </a:lnTo>
                    <a:lnTo>
                      <a:pt x="603021" y="201028"/>
                    </a:lnTo>
                    <a:lnTo>
                      <a:pt x="600075" y="204952"/>
                    </a:lnTo>
                    <a:lnTo>
                      <a:pt x="601078" y="205663"/>
                    </a:lnTo>
                    <a:lnTo>
                      <a:pt x="602234" y="207086"/>
                    </a:lnTo>
                    <a:lnTo>
                      <a:pt x="603097" y="206933"/>
                    </a:lnTo>
                    <a:lnTo>
                      <a:pt x="604888" y="206590"/>
                    </a:lnTo>
                    <a:lnTo>
                      <a:pt x="606526" y="205397"/>
                    </a:lnTo>
                    <a:lnTo>
                      <a:pt x="608228" y="204558"/>
                    </a:lnTo>
                    <a:close/>
                  </a:path>
                  <a:path w="645160" h="467359">
                    <a:moveTo>
                      <a:pt x="620141" y="232765"/>
                    </a:moveTo>
                    <a:lnTo>
                      <a:pt x="617867" y="231470"/>
                    </a:lnTo>
                    <a:lnTo>
                      <a:pt x="616597" y="230124"/>
                    </a:lnTo>
                    <a:lnTo>
                      <a:pt x="614121" y="230632"/>
                    </a:lnTo>
                    <a:lnTo>
                      <a:pt x="612813" y="232016"/>
                    </a:lnTo>
                    <a:lnTo>
                      <a:pt x="611428" y="232930"/>
                    </a:lnTo>
                    <a:lnTo>
                      <a:pt x="612355" y="234276"/>
                    </a:lnTo>
                    <a:lnTo>
                      <a:pt x="613613" y="236867"/>
                    </a:lnTo>
                    <a:lnTo>
                      <a:pt x="614159" y="236702"/>
                    </a:lnTo>
                    <a:lnTo>
                      <a:pt x="615924" y="236194"/>
                    </a:lnTo>
                    <a:lnTo>
                      <a:pt x="617423" y="234683"/>
                    </a:lnTo>
                    <a:lnTo>
                      <a:pt x="620141" y="232765"/>
                    </a:lnTo>
                    <a:close/>
                  </a:path>
                  <a:path w="645160" h="467359">
                    <a:moveTo>
                      <a:pt x="628992" y="107035"/>
                    </a:moveTo>
                    <a:lnTo>
                      <a:pt x="626554" y="104597"/>
                    </a:lnTo>
                    <a:lnTo>
                      <a:pt x="624573" y="102654"/>
                    </a:lnTo>
                    <a:lnTo>
                      <a:pt x="622604" y="100698"/>
                    </a:lnTo>
                    <a:lnTo>
                      <a:pt x="621957" y="101511"/>
                    </a:lnTo>
                    <a:lnTo>
                      <a:pt x="620610" y="102831"/>
                    </a:lnTo>
                    <a:lnTo>
                      <a:pt x="622236" y="105295"/>
                    </a:lnTo>
                    <a:lnTo>
                      <a:pt x="623938" y="107403"/>
                    </a:lnTo>
                    <a:lnTo>
                      <a:pt x="625843" y="109486"/>
                    </a:lnTo>
                    <a:lnTo>
                      <a:pt x="627303" y="108254"/>
                    </a:lnTo>
                    <a:lnTo>
                      <a:pt x="628992" y="107035"/>
                    </a:lnTo>
                    <a:close/>
                  </a:path>
                  <a:path w="645160" h="467359">
                    <a:moveTo>
                      <a:pt x="643216" y="143497"/>
                    </a:moveTo>
                    <a:lnTo>
                      <a:pt x="643128" y="142392"/>
                    </a:lnTo>
                    <a:lnTo>
                      <a:pt x="643102" y="141833"/>
                    </a:lnTo>
                    <a:lnTo>
                      <a:pt x="641553" y="141376"/>
                    </a:lnTo>
                    <a:lnTo>
                      <a:pt x="639953" y="140411"/>
                    </a:lnTo>
                    <a:lnTo>
                      <a:pt x="636714" y="140766"/>
                    </a:lnTo>
                    <a:lnTo>
                      <a:pt x="635050" y="141935"/>
                    </a:lnTo>
                    <a:lnTo>
                      <a:pt x="633361" y="142659"/>
                    </a:lnTo>
                    <a:lnTo>
                      <a:pt x="635355" y="143764"/>
                    </a:lnTo>
                    <a:lnTo>
                      <a:pt x="637247" y="145326"/>
                    </a:lnTo>
                    <a:lnTo>
                      <a:pt x="640448" y="146024"/>
                    </a:lnTo>
                    <a:lnTo>
                      <a:pt x="641921" y="144322"/>
                    </a:lnTo>
                    <a:lnTo>
                      <a:pt x="643216" y="143497"/>
                    </a:lnTo>
                    <a:close/>
                  </a:path>
                  <a:path w="645160" h="467359">
                    <a:moveTo>
                      <a:pt x="645058" y="220205"/>
                    </a:moveTo>
                    <a:lnTo>
                      <a:pt x="639724" y="213677"/>
                    </a:lnTo>
                    <a:lnTo>
                      <a:pt x="639038" y="214896"/>
                    </a:lnTo>
                    <a:lnTo>
                      <a:pt x="637527" y="216446"/>
                    </a:lnTo>
                    <a:lnTo>
                      <a:pt x="637832" y="217258"/>
                    </a:lnTo>
                    <a:lnTo>
                      <a:pt x="638543" y="219176"/>
                    </a:lnTo>
                    <a:lnTo>
                      <a:pt x="640016" y="220840"/>
                    </a:lnTo>
                    <a:lnTo>
                      <a:pt x="641680" y="222554"/>
                    </a:lnTo>
                    <a:lnTo>
                      <a:pt x="643331" y="221246"/>
                    </a:lnTo>
                    <a:lnTo>
                      <a:pt x="645058" y="220205"/>
                    </a:lnTo>
                    <a:close/>
                  </a:path>
                </a:pathLst>
              </a:custGeom>
              <a:solidFill>
                <a:srgbClr val="988D7D"/>
              </a:solidFill>
            </p:spPr>
            <p:txBody>
              <a:bodyPr wrap="square" lIns="0" tIns="0" rIns="0" bIns="0" rtlCol="0"/>
              <a:lstStyle/>
              <a:p>
                <a:endParaRPr/>
              </a:p>
            </p:txBody>
          </p:sp>
          <p:sp>
            <p:nvSpPr>
              <p:cNvPr id="183" name="object 254">
                <a:extLst>
                  <a:ext uri="{FF2B5EF4-FFF2-40B4-BE49-F238E27FC236}">
                    <a16:creationId xmlns:a16="http://schemas.microsoft.com/office/drawing/2014/main" id="{9D066E1C-7237-348D-FE16-5A54B62ECE41}"/>
                  </a:ext>
                </a:extLst>
              </p:cNvPr>
              <p:cNvSpPr/>
              <p:nvPr/>
            </p:nvSpPr>
            <p:spPr>
              <a:xfrm>
                <a:off x="4333329" y="6348577"/>
                <a:ext cx="617220" cy="414020"/>
              </a:xfrm>
              <a:custGeom>
                <a:avLst/>
                <a:gdLst/>
                <a:ahLst/>
                <a:cxnLst/>
                <a:rect l="l" t="t" r="r" b="b"/>
                <a:pathLst>
                  <a:path w="617220" h="414020">
                    <a:moveTo>
                      <a:pt x="6184" y="117513"/>
                    </a:moveTo>
                    <a:lnTo>
                      <a:pt x="4876" y="116382"/>
                    </a:lnTo>
                    <a:lnTo>
                      <a:pt x="4241" y="115582"/>
                    </a:lnTo>
                    <a:lnTo>
                      <a:pt x="2895" y="117602"/>
                    </a:lnTo>
                    <a:lnTo>
                      <a:pt x="1384" y="119532"/>
                    </a:lnTo>
                    <a:lnTo>
                      <a:pt x="0" y="122288"/>
                    </a:lnTo>
                    <a:lnTo>
                      <a:pt x="927" y="123571"/>
                    </a:lnTo>
                    <a:lnTo>
                      <a:pt x="1828" y="125933"/>
                    </a:lnTo>
                    <a:lnTo>
                      <a:pt x="3657" y="122529"/>
                    </a:lnTo>
                    <a:lnTo>
                      <a:pt x="5016" y="120319"/>
                    </a:lnTo>
                    <a:lnTo>
                      <a:pt x="6007" y="117944"/>
                    </a:lnTo>
                    <a:lnTo>
                      <a:pt x="6184" y="117513"/>
                    </a:lnTo>
                    <a:close/>
                  </a:path>
                  <a:path w="617220" h="414020">
                    <a:moveTo>
                      <a:pt x="31623" y="331089"/>
                    </a:moveTo>
                    <a:lnTo>
                      <a:pt x="30086" y="328396"/>
                    </a:lnTo>
                    <a:lnTo>
                      <a:pt x="28460" y="326440"/>
                    </a:lnTo>
                    <a:lnTo>
                      <a:pt x="26962" y="324383"/>
                    </a:lnTo>
                    <a:lnTo>
                      <a:pt x="26492" y="325323"/>
                    </a:lnTo>
                    <a:lnTo>
                      <a:pt x="25438" y="326517"/>
                    </a:lnTo>
                    <a:lnTo>
                      <a:pt x="25679" y="327152"/>
                    </a:lnTo>
                    <a:lnTo>
                      <a:pt x="26543" y="329387"/>
                    </a:lnTo>
                    <a:lnTo>
                      <a:pt x="27863" y="331457"/>
                    </a:lnTo>
                    <a:lnTo>
                      <a:pt x="29540" y="334543"/>
                    </a:lnTo>
                    <a:lnTo>
                      <a:pt x="30556" y="332409"/>
                    </a:lnTo>
                    <a:lnTo>
                      <a:pt x="31623" y="331089"/>
                    </a:lnTo>
                    <a:close/>
                  </a:path>
                  <a:path w="617220" h="414020">
                    <a:moveTo>
                      <a:pt x="44488" y="189255"/>
                    </a:moveTo>
                    <a:lnTo>
                      <a:pt x="42291" y="188112"/>
                    </a:lnTo>
                    <a:lnTo>
                      <a:pt x="41033" y="187007"/>
                    </a:lnTo>
                    <a:lnTo>
                      <a:pt x="40576" y="187312"/>
                    </a:lnTo>
                    <a:lnTo>
                      <a:pt x="38493" y="188633"/>
                    </a:lnTo>
                    <a:lnTo>
                      <a:pt x="36639" y="190334"/>
                    </a:lnTo>
                    <a:lnTo>
                      <a:pt x="34709" y="191922"/>
                    </a:lnTo>
                    <a:lnTo>
                      <a:pt x="35382" y="192455"/>
                    </a:lnTo>
                    <a:lnTo>
                      <a:pt x="36322" y="193611"/>
                    </a:lnTo>
                    <a:lnTo>
                      <a:pt x="36728" y="193433"/>
                    </a:lnTo>
                    <a:lnTo>
                      <a:pt x="39027" y="192417"/>
                    </a:lnTo>
                    <a:lnTo>
                      <a:pt x="41186" y="191071"/>
                    </a:lnTo>
                    <a:lnTo>
                      <a:pt x="44488" y="189255"/>
                    </a:lnTo>
                    <a:close/>
                  </a:path>
                  <a:path w="617220" h="414020">
                    <a:moveTo>
                      <a:pt x="48729" y="231406"/>
                    </a:moveTo>
                    <a:lnTo>
                      <a:pt x="46126" y="228892"/>
                    </a:lnTo>
                    <a:lnTo>
                      <a:pt x="40500" y="233070"/>
                    </a:lnTo>
                    <a:lnTo>
                      <a:pt x="41490" y="233705"/>
                    </a:lnTo>
                    <a:lnTo>
                      <a:pt x="42760" y="235089"/>
                    </a:lnTo>
                    <a:lnTo>
                      <a:pt x="43434" y="234823"/>
                    </a:lnTo>
                    <a:lnTo>
                      <a:pt x="45326" y="234035"/>
                    </a:lnTo>
                    <a:lnTo>
                      <a:pt x="46977" y="232587"/>
                    </a:lnTo>
                    <a:lnTo>
                      <a:pt x="48729" y="231406"/>
                    </a:lnTo>
                    <a:close/>
                  </a:path>
                  <a:path w="617220" h="414020">
                    <a:moveTo>
                      <a:pt x="49847" y="225767"/>
                    </a:moveTo>
                    <a:lnTo>
                      <a:pt x="48171" y="224459"/>
                    </a:lnTo>
                    <a:lnTo>
                      <a:pt x="44297" y="221399"/>
                    </a:lnTo>
                    <a:lnTo>
                      <a:pt x="41592" y="224497"/>
                    </a:lnTo>
                    <a:lnTo>
                      <a:pt x="43497" y="225539"/>
                    </a:lnTo>
                    <a:lnTo>
                      <a:pt x="45339" y="226758"/>
                    </a:lnTo>
                    <a:lnTo>
                      <a:pt x="47332" y="227469"/>
                    </a:lnTo>
                    <a:lnTo>
                      <a:pt x="47942" y="227672"/>
                    </a:lnTo>
                    <a:lnTo>
                      <a:pt x="48996" y="226377"/>
                    </a:lnTo>
                    <a:lnTo>
                      <a:pt x="49847" y="225767"/>
                    </a:lnTo>
                    <a:close/>
                  </a:path>
                  <a:path w="617220" h="414020">
                    <a:moveTo>
                      <a:pt x="61391" y="43268"/>
                    </a:moveTo>
                    <a:lnTo>
                      <a:pt x="60375" y="42710"/>
                    </a:lnTo>
                    <a:lnTo>
                      <a:pt x="59156" y="41478"/>
                    </a:lnTo>
                    <a:lnTo>
                      <a:pt x="56527" y="42430"/>
                    </a:lnTo>
                    <a:lnTo>
                      <a:pt x="54876" y="43776"/>
                    </a:lnTo>
                    <a:lnTo>
                      <a:pt x="53136" y="44869"/>
                    </a:lnTo>
                    <a:lnTo>
                      <a:pt x="56095" y="47574"/>
                    </a:lnTo>
                    <a:lnTo>
                      <a:pt x="61391" y="43268"/>
                    </a:lnTo>
                    <a:close/>
                  </a:path>
                  <a:path w="617220" h="414020">
                    <a:moveTo>
                      <a:pt x="62585" y="354279"/>
                    </a:moveTo>
                    <a:lnTo>
                      <a:pt x="60934" y="352120"/>
                    </a:lnTo>
                    <a:lnTo>
                      <a:pt x="59156" y="350431"/>
                    </a:lnTo>
                    <a:lnTo>
                      <a:pt x="57467" y="348678"/>
                    </a:lnTo>
                    <a:lnTo>
                      <a:pt x="56769" y="349415"/>
                    </a:lnTo>
                    <a:lnTo>
                      <a:pt x="55372" y="350545"/>
                    </a:lnTo>
                    <a:lnTo>
                      <a:pt x="55524" y="350837"/>
                    </a:lnTo>
                    <a:lnTo>
                      <a:pt x="56553" y="352996"/>
                    </a:lnTo>
                    <a:lnTo>
                      <a:pt x="57899" y="354990"/>
                    </a:lnTo>
                    <a:lnTo>
                      <a:pt x="59690" y="357911"/>
                    </a:lnTo>
                    <a:lnTo>
                      <a:pt x="61125" y="355904"/>
                    </a:lnTo>
                    <a:lnTo>
                      <a:pt x="62585" y="354279"/>
                    </a:lnTo>
                    <a:close/>
                  </a:path>
                  <a:path w="617220" h="414020">
                    <a:moveTo>
                      <a:pt x="69850" y="366661"/>
                    </a:moveTo>
                    <a:lnTo>
                      <a:pt x="67322" y="364210"/>
                    </a:lnTo>
                    <a:lnTo>
                      <a:pt x="66344" y="363245"/>
                    </a:lnTo>
                    <a:lnTo>
                      <a:pt x="65341" y="364731"/>
                    </a:lnTo>
                    <a:lnTo>
                      <a:pt x="63919" y="366128"/>
                    </a:lnTo>
                    <a:lnTo>
                      <a:pt x="63550" y="367766"/>
                    </a:lnTo>
                    <a:lnTo>
                      <a:pt x="63385" y="368503"/>
                    </a:lnTo>
                    <a:lnTo>
                      <a:pt x="65316" y="369760"/>
                    </a:lnTo>
                    <a:lnTo>
                      <a:pt x="66306" y="370789"/>
                    </a:lnTo>
                    <a:lnTo>
                      <a:pt x="69850" y="366661"/>
                    </a:lnTo>
                    <a:close/>
                  </a:path>
                  <a:path w="617220" h="414020">
                    <a:moveTo>
                      <a:pt x="105257" y="225221"/>
                    </a:moveTo>
                    <a:lnTo>
                      <a:pt x="103593" y="223786"/>
                    </a:lnTo>
                    <a:lnTo>
                      <a:pt x="102311" y="222211"/>
                    </a:lnTo>
                    <a:lnTo>
                      <a:pt x="100444" y="223215"/>
                    </a:lnTo>
                    <a:lnTo>
                      <a:pt x="99148" y="224510"/>
                    </a:lnTo>
                    <a:lnTo>
                      <a:pt x="97942" y="226098"/>
                    </a:lnTo>
                    <a:lnTo>
                      <a:pt x="99860" y="228739"/>
                    </a:lnTo>
                    <a:lnTo>
                      <a:pt x="100253" y="228587"/>
                    </a:lnTo>
                    <a:lnTo>
                      <a:pt x="101790" y="228015"/>
                    </a:lnTo>
                    <a:lnTo>
                      <a:pt x="103098" y="226758"/>
                    </a:lnTo>
                    <a:lnTo>
                      <a:pt x="105257" y="225221"/>
                    </a:lnTo>
                    <a:close/>
                  </a:path>
                  <a:path w="617220" h="414020">
                    <a:moveTo>
                      <a:pt x="120065" y="368719"/>
                    </a:moveTo>
                    <a:lnTo>
                      <a:pt x="117652" y="366953"/>
                    </a:lnTo>
                    <a:lnTo>
                      <a:pt x="116141" y="365823"/>
                    </a:lnTo>
                    <a:lnTo>
                      <a:pt x="113169" y="367753"/>
                    </a:lnTo>
                    <a:lnTo>
                      <a:pt x="111899" y="368554"/>
                    </a:lnTo>
                    <a:lnTo>
                      <a:pt x="113131" y="369430"/>
                    </a:lnTo>
                    <a:lnTo>
                      <a:pt x="114388" y="371055"/>
                    </a:lnTo>
                    <a:lnTo>
                      <a:pt x="117094" y="370954"/>
                    </a:lnTo>
                    <a:lnTo>
                      <a:pt x="118567" y="369544"/>
                    </a:lnTo>
                    <a:lnTo>
                      <a:pt x="120065" y="368719"/>
                    </a:lnTo>
                    <a:close/>
                  </a:path>
                  <a:path w="617220" h="414020">
                    <a:moveTo>
                      <a:pt x="123418" y="173964"/>
                    </a:moveTo>
                    <a:lnTo>
                      <a:pt x="119761" y="169100"/>
                    </a:lnTo>
                    <a:lnTo>
                      <a:pt x="118922" y="170154"/>
                    </a:lnTo>
                    <a:lnTo>
                      <a:pt x="117259" y="171462"/>
                    </a:lnTo>
                    <a:lnTo>
                      <a:pt x="117868" y="173824"/>
                    </a:lnTo>
                    <a:lnTo>
                      <a:pt x="119265" y="175145"/>
                    </a:lnTo>
                    <a:lnTo>
                      <a:pt x="120256" y="176593"/>
                    </a:lnTo>
                    <a:lnTo>
                      <a:pt x="123418" y="173964"/>
                    </a:lnTo>
                    <a:close/>
                  </a:path>
                  <a:path w="617220" h="414020">
                    <a:moveTo>
                      <a:pt x="127723" y="278841"/>
                    </a:moveTo>
                    <a:lnTo>
                      <a:pt x="124612" y="277342"/>
                    </a:lnTo>
                    <a:lnTo>
                      <a:pt x="123050" y="276021"/>
                    </a:lnTo>
                    <a:lnTo>
                      <a:pt x="121488" y="276034"/>
                    </a:lnTo>
                    <a:lnTo>
                      <a:pt x="120472" y="276047"/>
                    </a:lnTo>
                    <a:lnTo>
                      <a:pt x="119468" y="277977"/>
                    </a:lnTo>
                    <a:lnTo>
                      <a:pt x="118452" y="279044"/>
                    </a:lnTo>
                    <a:lnTo>
                      <a:pt x="119507" y="280073"/>
                    </a:lnTo>
                    <a:lnTo>
                      <a:pt x="120586" y="281952"/>
                    </a:lnTo>
                    <a:lnTo>
                      <a:pt x="123151" y="281863"/>
                    </a:lnTo>
                    <a:lnTo>
                      <a:pt x="124663" y="280479"/>
                    </a:lnTo>
                    <a:lnTo>
                      <a:pt x="127723" y="278841"/>
                    </a:lnTo>
                    <a:close/>
                  </a:path>
                  <a:path w="617220" h="414020">
                    <a:moveTo>
                      <a:pt x="151447" y="411314"/>
                    </a:moveTo>
                    <a:lnTo>
                      <a:pt x="148501" y="409511"/>
                    </a:lnTo>
                    <a:lnTo>
                      <a:pt x="146570" y="408101"/>
                    </a:lnTo>
                    <a:lnTo>
                      <a:pt x="143840" y="406895"/>
                    </a:lnTo>
                    <a:lnTo>
                      <a:pt x="142709" y="407987"/>
                    </a:lnTo>
                    <a:lnTo>
                      <a:pt x="141808" y="408444"/>
                    </a:lnTo>
                    <a:lnTo>
                      <a:pt x="143725" y="410032"/>
                    </a:lnTo>
                    <a:lnTo>
                      <a:pt x="145567" y="411772"/>
                    </a:lnTo>
                    <a:lnTo>
                      <a:pt x="147612" y="413118"/>
                    </a:lnTo>
                    <a:lnTo>
                      <a:pt x="148082" y="413410"/>
                    </a:lnTo>
                    <a:lnTo>
                      <a:pt x="149352" y="412343"/>
                    </a:lnTo>
                    <a:lnTo>
                      <a:pt x="151447" y="411314"/>
                    </a:lnTo>
                    <a:close/>
                  </a:path>
                  <a:path w="617220" h="414020">
                    <a:moveTo>
                      <a:pt x="164985" y="609"/>
                    </a:moveTo>
                    <a:lnTo>
                      <a:pt x="164719" y="457"/>
                    </a:lnTo>
                    <a:lnTo>
                      <a:pt x="164147" y="0"/>
                    </a:lnTo>
                    <a:lnTo>
                      <a:pt x="162585" y="165"/>
                    </a:lnTo>
                    <a:lnTo>
                      <a:pt x="161048" y="381"/>
                    </a:lnTo>
                    <a:lnTo>
                      <a:pt x="159512" y="558"/>
                    </a:lnTo>
                    <a:lnTo>
                      <a:pt x="158597" y="1117"/>
                    </a:lnTo>
                    <a:lnTo>
                      <a:pt x="157695" y="1714"/>
                    </a:lnTo>
                    <a:lnTo>
                      <a:pt x="156768" y="2247"/>
                    </a:lnTo>
                    <a:lnTo>
                      <a:pt x="159740" y="5194"/>
                    </a:lnTo>
                    <a:lnTo>
                      <a:pt x="164985" y="609"/>
                    </a:lnTo>
                    <a:close/>
                  </a:path>
                  <a:path w="617220" h="414020">
                    <a:moveTo>
                      <a:pt x="169697" y="358394"/>
                    </a:moveTo>
                    <a:lnTo>
                      <a:pt x="169506" y="355523"/>
                    </a:lnTo>
                    <a:lnTo>
                      <a:pt x="168490" y="353949"/>
                    </a:lnTo>
                    <a:lnTo>
                      <a:pt x="167843" y="352348"/>
                    </a:lnTo>
                    <a:lnTo>
                      <a:pt x="166027" y="354787"/>
                    </a:lnTo>
                    <a:lnTo>
                      <a:pt x="164655" y="356603"/>
                    </a:lnTo>
                    <a:lnTo>
                      <a:pt x="166992" y="359664"/>
                    </a:lnTo>
                    <a:lnTo>
                      <a:pt x="168008" y="360972"/>
                    </a:lnTo>
                    <a:lnTo>
                      <a:pt x="168592" y="359702"/>
                    </a:lnTo>
                    <a:lnTo>
                      <a:pt x="169697" y="358394"/>
                    </a:lnTo>
                    <a:close/>
                  </a:path>
                  <a:path w="617220" h="414020">
                    <a:moveTo>
                      <a:pt x="184442" y="38417"/>
                    </a:moveTo>
                    <a:lnTo>
                      <a:pt x="182765" y="37592"/>
                    </a:lnTo>
                    <a:lnTo>
                      <a:pt x="181343" y="36576"/>
                    </a:lnTo>
                    <a:lnTo>
                      <a:pt x="179349" y="38519"/>
                    </a:lnTo>
                    <a:lnTo>
                      <a:pt x="177888" y="40513"/>
                    </a:lnTo>
                    <a:lnTo>
                      <a:pt x="176339" y="42392"/>
                    </a:lnTo>
                    <a:lnTo>
                      <a:pt x="177139" y="42964"/>
                    </a:lnTo>
                    <a:lnTo>
                      <a:pt x="178447" y="44196"/>
                    </a:lnTo>
                    <a:lnTo>
                      <a:pt x="180543" y="42468"/>
                    </a:lnTo>
                    <a:lnTo>
                      <a:pt x="182194" y="40665"/>
                    </a:lnTo>
                    <a:lnTo>
                      <a:pt x="184442" y="38417"/>
                    </a:lnTo>
                    <a:close/>
                  </a:path>
                  <a:path w="617220" h="414020">
                    <a:moveTo>
                      <a:pt x="188455" y="199491"/>
                    </a:moveTo>
                    <a:lnTo>
                      <a:pt x="186575" y="196519"/>
                    </a:lnTo>
                    <a:lnTo>
                      <a:pt x="184772" y="195059"/>
                    </a:lnTo>
                    <a:lnTo>
                      <a:pt x="183883" y="194322"/>
                    </a:lnTo>
                    <a:lnTo>
                      <a:pt x="182867" y="196049"/>
                    </a:lnTo>
                    <a:lnTo>
                      <a:pt x="181673" y="197675"/>
                    </a:lnTo>
                    <a:lnTo>
                      <a:pt x="180771" y="200012"/>
                    </a:lnTo>
                    <a:lnTo>
                      <a:pt x="182283" y="201942"/>
                    </a:lnTo>
                    <a:lnTo>
                      <a:pt x="182676" y="201841"/>
                    </a:lnTo>
                    <a:lnTo>
                      <a:pt x="184670" y="201307"/>
                    </a:lnTo>
                    <a:lnTo>
                      <a:pt x="186537" y="200317"/>
                    </a:lnTo>
                    <a:lnTo>
                      <a:pt x="188455" y="199491"/>
                    </a:lnTo>
                    <a:close/>
                  </a:path>
                  <a:path w="617220" h="414020">
                    <a:moveTo>
                      <a:pt x="219748" y="107378"/>
                    </a:moveTo>
                    <a:lnTo>
                      <a:pt x="217716" y="105981"/>
                    </a:lnTo>
                    <a:lnTo>
                      <a:pt x="216128" y="104559"/>
                    </a:lnTo>
                    <a:lnTo>
                      <a:pt x="214058" y="106375"/>
                    </a:lnTo>
                    <a:lnTo>
                      <a:pt x="212521" y="108318"/>
                    </a:lnTo>
                    <a:lnTo>
                      <a:pt x="210896" y="110159"/>
                    </a:lnTo>
                    <a:lnTo>
                      <a:pt x="211632" y="110832"/>
                    </a:lnTo>
                    <a:lnTo>
                      <a:pt x="212763" y="112242"/>
                    </a:lnTo>
                    <a:lnTo>
                      <a:pt x="213067" y="112077"/>
                    </a:lnTo>
                    <a:lnTo>
                      <a:pt x="215099" y="110909"/>
                    </a:lnTo>
                    <a:lnTo>
                      <a:pt x="216954" y="109410"/>
                    </a:lnTo>
                    <a:lnTo>
                      <a:pt x="219748" y="107378"/>
                    </a:lnTo>
                    <a:close/>
                  </a:path>
                  <a:path w="617220" h="414020">
                    <a:moveTo>
                      <a:pt x="222554" y="45847"/>
                    </a:moveTo>
                    <a:lnTo>
                      <a:pt x="220853" y="44843"/>
                    </a:lnTo>
                    <a:lnTo>
                      <a:pt x="219252" y="43548"/>
                    </a:lnTo>
                    <a:lnTo>
                      <a:pt x="216623" y="42722"/>
                    </a:lnTo>
                    <a:lnTo>
                      <a:pt x="215392" y="43929"/>
                    </a:lnTo>
                    <a:lnTo>
                      <a:pt x="214350" y="44475"/>
                    </a:lnTo>
                    <a:lnTo>
                      <a:pt x="215544" y="45453"/>
                    </a:lnTo>
                    <a:lnTo>
                      <a:pt x="216750" y="46418"/>
                    </a:lnTo>
                    <a:lnTo>
                      <a:pt x="218198" y="47663"/>
                    </a:lnTo>
                    <a:lnTo>
                      <a:pt x="218401" y="48044"/>
                    </a:lnTo>
                    <a:lnTo>
                      <a:pt x="218630" y="48348"/>
                    </a:lnTo>
                    <a:lnTo>
                      <a:pt x="222554" y="45847"/>
                    </a:lnTo>
                    <a:close/>
                  </a:path>
                  <a:path w="617220" h="414020">
                    <a:moveTo>
                      <a:pt x="225996" y="5994"/>
                    </a:moveTo>
                    <a:lnTo>
                      <a:pt x="220891" y="1473"/>
                    </a:lnTo>
                    <a:lnTo>
                      <a:pt x="217893" y="4445"/>
                    </a:lnTo>
                    <a:lnTo>
                      <a:pt x="219595" y="5600"/>
                    </a:lnTo>
                    <a:lnTo>
                      <a:pt x="221221" y="7023"/>
                    </a:lnTo>
                    <a:lnTo>
                      <a:pt x="223748" y="8026"/>
                    </a:lnTo>
                    <a:lnTo>
                      <a:pt x="225005" y="6629"/>
                    </a:lnTo>
                    <a:lnTo>
                      <a:pt x="225996" y="5994"/>
                    </a:lnTo>
                    <a:close/>
                  </a:path>
                  <a:path w="617220" h="414020">
                    <a:moveTo>
                      <a:pt x="230644" y="99504"/>
                    </a:moveTo>
                    <a:lnTo>
                      <a:pt x="229158" y="96812"/>
                    </a:lnTo>
                    <a:lnTo>
                      <a:pt x="227558" y="94399"/>
                    </a:lnTo>
                    <a:lnTo>
                      <a:pt x="225526" y="91211"/>
                    </a:lnTo>
                    <a:lnTo>
                      <a:pt x="223342" y="94361"/>
                    </a:lnTo>
                    <a:lnTo>
                      <a:pt x="222161" y="95923"/>
                    </a:lnTo>
                    <a:lnTo>
                      <a:pt x="224193" y="97878"/>
                    </a:lnTo>
                    <a:lnTo>
                      <a:pt x="226237" y="99656"/>
                    </a:lnTo>
                    <a:lnTo>
                      <a:pt x="228422" y="101206"/>
                    </a:lnTo>
                    <a:lnTo>
                      <a:pt x="228650" y="101371"/>
                    </a:lnTo>
                    <a:lnTo>
                      <a:pt x="230644" y="99504"/>
                    </a:lnTo>
                    <a:close/>
                  </a:path>
                  <a:path w="617220" h="414020">
                    <a:moveTo>
                      <a:pt x="232968" y="47091"/>
                    </a:moveTo>
                    <a:lnTo>
                      <a:pt x="231622" y="46405"/>
                    </a:lnTo>
                    <a:lnTo>
                      <a:pt x="230263" y="45110"/>
                    </a:lnTo>
                    <a:lnTo>
                      <a:pt x="227507" y="45300"/>
                    </a:lnTo>
                    <a:lnTo>
                      <a:pt x="226123" y="46647"/>
                    </a:lnTo>
                    <a:lnTo>
                      <a:pt x="224701" y="47459"/>
                    </a:lnTo>
                    <a:lnTo>
                      <a:pt x="227355" y="49034"/>
                    </a:lnTo>
                    <a:lnTo>
                      <a:pt x="229158" y="50126"/>
                    </a:lnTo>
                    <a:lnTo>
                      <a:pt x="232968" y="47091"/>
                    </a:lnTo>
                    <a:close/>
                  </a:path>
                  <a:path w="617220" h="414020">
                    <a:moveTo>
                      <a:pt x="242316" y="106387"/>
                    </a:moveTo>
                    <a:lnTo>
                      <a:pt x="240830" y="105397"/>
                    </a:lnTo>
                    <a:lnTo>
                      <a:pt x="240093" y="104686"/>
                    </a:lnTo>
                    <a:lnTo>
                      <a:pt x="239090" y="106895"/>
                    </a:lnTo>
                    <a:lnTo>
                      <a:pt x="238023" y="109080"/>
                    </a:lnTo>
                    <a:lnTo>
                      <a:pt x="236842" y="112026"/>
                    </a:lnTo>
                    <a:lnTo>
                      <a:pt x="236994" y="112915"/>
                    </a:lnTo>
                    <a:lnTo>
                      <a:pt x="236956" y="113715"/>
                    </a:lnTo>
                    <a:lnTo>
                      <a:pt x="237197" y="114058"/>
                    </a:lnTo>
                    <a:lnTo>
                      <a:pt x="242138" y="114185"/>
                    </a:lnTo>
                    <a:lnTo>
                      <a:pt x="241261" y="109715"/>
                    </a:lnTo>
                    <a:lnTo>
                      <a:pt x="242176" y="106781"/>
                    </a:lnTo>
                    <a:lnTo>
                      <a:pt x="242316" y="106387"/>
                    </a:lnTo>
                    <a:close/>
                  </a:path>
                  <a:path w="617220" h="414020">
                    <a:moveTo>
                      <a:pt x="243116" y="261124"/>
                    </a:moveTo>
                    <a:lnTo>
                      <a:pt x="240487" y="259880"/>
                    </a:lnTo>
                    <a:lnTo>
                      <a:pt x="239115" y="258610"/>
                    </a:lnTo>
                    <a:lnTo>
                      <a:pt x="238175" y="258902"/>
                    </a:lnTo>
                    <a:lnTo>
                      <a:pt x="236639" y="259410"/>
                    </a:lnTo>
                    <a:lnTo>
                      <a:pt x="235381" y="260908"/>
                    </a:lnTo>
                    <a:lnTo>
                      <a:pt x="234010" y="261988"/>
                    </a:lnTo>
                    <a:lnTo>
                      <a:pt x="235305" y="262775"/>
                    </a:lnTo>
                    <a:lnTo>
                      <a:pt x="236588" y="264172"/>
                    </a:lnTo>
                    <a:lnTo>
                      <a:pt x="239153" y="264172"/>
                    </a:lnTo>
                    <a:lnTo>
                      <a:pt x="240449" y="262763"/>
                    </a:lnTo>
                    <a:lnTo>
                      <a:pt x="243116" y="261124"/>
                    </a:lnTo>
                    <a:close/>
                  </a:path>
                  <a:path w="617220" h="414020">
                    <a:moveTo>
                      <a:pt x="251193" y="130124"/>
                    </a:moveTo>
                    <a:lnTo>
                      <a:pt x="249885" y="128905"/>
                    </a:lnTo>
                    <a:lnTo>
                      <a:pt x="248805" y="127736"/>
                    </a:lnTo>
                    <a:lnTo>
                      <a:pt x="246773" y="129489"/>
                    </a:lnTo>
                    <a:lnTo>
                      <a:pt x="244944" y="131292"/>
                    </a:lnTo>
                    <a:lnTo>
                      <a:pt x="243217" y="133197"/>
                    </a:lnTo>
                    <a:lnTo>
                      <a:pt x="244614" y="135204"/>
                    </a:lnTo>
                    <a:lnTo>
                      <a:pt x="246722" y="133680"/>
                    </a:lnTo>
                    <a:lnTo>
                      <a:pt x="251193" y="130124"/>
                    </a:lnTo>
                    <a:close/>
                  </a:path>
                  <a:path w="617220" h="414020">
                    <a:moveTo>
                      <a:pt x="255536" y="143065"/>
                    </a:moveTo>
                    <a:lnTo>
                      <a:pt x="253911" y="144703"/>
                    </a:lnTo>
                    <a:lnTo>
                      <a:pt x="252120" y="146227"/>
                    </a:lnTo>
                    <a:lnTo>
                      <a:pt x="250266" y="148971"/>
                    </a:lnTo>
                    <a:lnTo>
                      <a:pt x="250710" y="150583"/>
                    </a:lnTo>
                    <a:lnTo>
                      <a:pt x="250698" y="151841"/>
                    </a:lnTo>
                    <a:lnTo>
                      <a:pt x="251917" y="151739"/>
                    </a:lnTo>
                    <a:lnTo>
                      <a:pt x="253123" y="151663"/>
                    </a:lnTo>
                    <a:lnTo>
                      <a:pt x="254342" y="151561"/>
                    </a:lnTo>
                    <a:lnTo>
                      <a:pt x="255536" y="143065"/>
                    </a:lnTo>
                    <a:close/>
                  </a:path>
                  <a:path w="617220" h="414020">
                    <a:moveTo>
                      <a:pt x="255993" y="311594"/>
                    </a:moveTo>
                    <a:lnTo>
                      <a:pt x="254825" y="310540"/>
                    </a:lnTo>
                    <a:lnTo>
                      <a:pt x="253644" y="308622"/>
                    </a:lnTo>
                    <a:lnTo>
                      <a:pt x="252501" y="308660"/>
                    </a:lnTo>
                    <a:lnTo>
                      <a:pt x="251294" y="308686"/>
                    </a:lnTo>
                    <a:lnTo>
                      <a:pt x="250126" y="310553"/>
                    </a:lnTo>
                    <a:lnTo>
                      <a:pt x="248945" y="311619"/>
                    </a:lnTo>
                    <a:lnTo>
                      <a:pt x="252069" y="315226"/>
                    </a:lnTo>
                    <a:lnTo>
                      <a:pt x="255993" y="311594"/>
                    </a:lnTo>
                    <a:close/>
                  </a:path>
                  <a:path w="617220" h="414020">
                    <a:moveTo>
                      <a:pt x="259118" y="281152"/>
                    </a:moveTo>
                    <a:lnTo>
                      <a:pt x="254203" y="273392"/>
                    </a:lnTo>
                    <a:lnTo>
                      <a:pt x="253593" y="274574"/>
                    </a:lnTo>
                    <a:lnTo>
                      <a:pt x="252298" y="275958"/>
                    </a:lnTo>
                    <a:lnTo>
                      <a:pt x="253022" y="278765"/>
                    </a:lnTo>
                    <a:lnTo>
                      <a:pt x="254101" y="280670"/>
                    </a:lnTo>
                    <a:lnTo>
                      <a:pt x="255943" y="282498"/>
                    </a:lnTo>
                    <a:lnTo>
                      <a:pt x="257835" y="281482"/>
                    </a:lnTo>
                    <a:lnTo>
                      <a:pt x="259118" y="281152"/>
                    </a:lnTo>
                    <a:close/>
                  </a:path>
                  <a:path w="617220" h="414020">
                    <a:moveTo>
                      <a:pt x="265734" y="21196"/>
                    </a:moveTo>
                    <a:lnTo>
                      <a:pt x="265569" y="20269"/>
                    </a:lnTo>
                    <a:lnTo>
                      <a:pt x="265315" y="18630"/>
                    </a:lnTo>
                    <a:lnTo>
                      <a:pt x="263944" y="17183"/>
                    </a:lnTo>
                    <a:lnTo>
                      <a:pt x="262343" y="14490"/>
                    </a:lnTo>
                    <a:lnTo>
                      <a:pt x="261302" y="16827"/>
                    </a:lnTo>
                    <a:lnTo>
                      <a:pt x="260210" y="18097"/>
                    </a:lnTo>
                    <a:lnTo>
                      <a:pt x="261010" y="20574"/>
                    </a:lnTo>
                    <a:lnTo>
                      <a:pt x="262255" y="22021"/>
                    </a:lnTo>
                    <a:lnTo>
                      <a:pt x="263207" y="23558"/>
                    </a:lnTo>
                    <a:lnTo>
                      <a:pt x="264058" y="22440"/>
                    </a:lnTo>
                    <a:lnTo>
                      <a:pt x="265734" y="21196"/>
                    </a:lnTo>
                    <a:close/>
                  </a:path>
                  <a:path w="617220" h="414020">
                    <a:moveTo>
                      <a:pt x="291363" y="201028"/>
                    </a:moveTo>
                    <a:lnTo>
                      <a:pt x="286448" y="193281"/>
                    </a:lnTo>
                    <a:lnTo>
                      <a:pt x="285838" y="194462"/>
                    </a:lnTo>
                    <a:lnTo>
                      <a:pt x="284556" y="195859"/>
                    </a:lnTo>
                    <a:lnTo>
                      <a:pt x="285267" y="198666"/>
                    </a:lnTo>
                    <a:lnTo>
                      <a:pt x="286334" y="200558"/>
                    </a:lnTo>
                    <a:lnTo>
                      <a:pt x="288188" y="202387"/>
                    </a:lnTo>
                    <a:lnTo>
                      <a:pt x="290068" y="201358"/>
                    </a:lnTo>
                    <a:lnTo>
                      <a:pt x="291363" y="201028"/>
                    </a:lnTo>
                    <a:close/>
                  </a:path>
                  <a:path w="617220" h="414020">
                    <a:moveTo>
                      <a:pt x="295148" y="385940"/>
                    </a:moveTo>
                    <a:lnTo>
                      <a:pt x="291236" y="382524"/>
                    </a:lnTo>
                    <a:lnTo>
                      <a:pt x="286893" y="385940"/>
                    </a:lnTo>
                    <a:lnTo>
                      <a:pt x="288251" y="386600"/>
                    </a:lnTo>
                    <a:lnTo>
                      <a:pt x="289623" y="387781"/>
                    </a:lnTo>
                    <a:lnTo>
                      <a:pt x="292379" y="387781"/>
                    </a:lnTo>
                    <a:lnTo>
                      <a:pt x="293763" y="386600"/>
                    </a:lnTo>
                    <a:lnTo>
                      <a:pt x="295148" y="385940"/>
                    </a:lnTo>
                    <a:close/>
                  </a:path>
                  <a:path w="617220" h="414020">
                    <a:moveTo>
                      <a:pt x="295744" y="301117"/>
                    </a:moveTo>
                    <a:lnTo>
                      <a:pt x="293268" y="299821"/>
                    </a:lnTo>
                    <a:lnTo>
                      <a:pt x="292036" y="298615"/>
                    </a:lnTo>
                    <a:lnTo>
                      <a:pt x="289356" y="299554"/>
                    </a:lnTo>
                    <a:lnTo>
                      <a:pt x="287642" y="300888"/>
                    </a:lnTo>
                    <a:lnTo>
                      <a:pt x="285838" y="301955"/>
                    </a:lnTo>
                    <a:lnTo>
                      <a:pt x="286715" y="302742"/>
                    </a:lnTo>
                    <a:lnTo>
                      <a:pt x="287756" y="304292"/>
                    </a:lnTo>
                    <a:lnTo>
                      <a:pt x="290474" y="303733"/>
                    </a:lnTo>
                    <a:lnTo>
                      <a:pt x="292354" y="302615"/>
                    </a:lnTo>
                    <a:lnTo>
                      <a:pt x="295744" y="301117"/>
                    </a:lnTo>
                    <a:close/>
                  </a:path>
                  <a:path w="617220" h="414020">
                    <a:moveTo>
                      <a:pt x="303136" y="56769"/>
                    </a:moveTo>
                    <a:lnTo>
                      <a:pt x="302653" y="55295"/>
                    </a:lnTo>
                    <a:lnTo>
                      <a:pt x="302602" y="54216"/>
                    </a:lnTo>
                    <a:lnTo>
                      <a:pt x="299516" y="55511"/>
                    </a:lnTo>
                    <a:lnTo>
                      <a:pt x="297967" y="56134"/>
                    </a:lnTo>
                    <a:lnTo>
                      <a:pt x="297256" y="56400"/>
                    </a:lnTo>
                    <a:lnTo>
                      <a:pt x="296532" y="56603"/>
                    </a:lnTo>
                    <a:lnTo>
                      <a:pt x="295821" y="56857"/>
                    </a:lnTo>
                    <a:lnTo>
                      <a:pt x="298259" y="61493"/>
                    </a:lnTo>
                    <a:lnTo>
                      <a:pt x="299758" y="60147"/>
                    </a:lnTo>
                    <a:lnTo>
                      <a:pt x="301421" y="58966"/>
                    </a:lnTo>
                    <a:lnTo>
                      <a:pt x="303136" y="56769"/>
                    </a:lnTo>
                    <a:close/>
                  </a:path>
                  <a:path w="617220" h="414020">
                    <a:moveTo>
                      <a:pt x="309092" y="163512"/>
                    </a:moveTo>
                    <a:lnTo>
                      <a:pt x="308889" y="163296"/>
                    </a:lnTo>
                    <a:lnTo>
                      <a:pt x="307327" y="161429"/>
                    </a:lnTo>
                    <a:lnTo>
                      <a:pt x="305498" y="159791"/>
                    </a:lnTo>
                    <a:lnTo>
                      <a:pt x="303758" y="158102"/>
                    </a:lnTo>
                    <a:lnTo>
                      <a:pt x="303136" y="158889"/>
                    </a:lnTo>
                    <a:lnTo>
                      <a:pt x="301840" y="160197"/>
                    </a:lnTo>
                    <a:lnTo>
                      <a:pt x="301993" y="160401"/>
                    </a:lnTo>
                    <a:lnTo>
                      <a:pt x="303390" y="162394"/>
                    </a:lnTo>
                    <a:lnTo>
                      <a:pt x="305028" y="164211"/>
                    </a:lnTo>
                    <a:lnTo>
                      <a:pt x="307022" y="166585"/>
                    </a:lnTo>
                    <a:lnTo>
                      <a:pt x="307962" y="164985"/>
                    </a:lnTo>
                    <a:lnTo>
                      <a:pt x="309092" y="163512"/>
                    </a:lnTo>
                    <a:close/>
                  </a:path>
                  <a:path w="617220" h="414020">
                    <a:moveTo>
                      <a:pt x="312432" y="317754"/>
                    </a:moveTo>
                    <a:lnTo>
                      <a:pt x="306070" y="312470"/>
                    </a:lnTo>
                    <a:lnTo>
                      <a:pt x="304673" y="314934"/>
                    </a:lnTo>
                    <a:lnTo>
                      <a:pt x="304190" y="315810"/>
                    </a:lnTo>
                    <a:lnTo>
                      <a:pt x="306362" y="317144"/>
                    </a:lnTo>
                    <a:lnTo>
                      <a:pt x="308508" y="318541"/>
                    </a:lnTo>
                    <a:lnTo>
                      <a:pt x="310959" y="319811"/>
                    </a:lnTo>
                    <a:lnTo>
                      <a:pt x="311861" y="318439"/>
                    </a:lnTo>
                    <a:lnTo>
                      <a:pt x="312432" y="317754"/>
                    </a:lnTo>
                    <a:close/>
                  </a:path>
                  <a:path w="617220" h="414020">
                    <a:moveTo>
                      <a:pt x="317042" y="77317"/>
                    </a:moveTo>
                    <a:lnTo>
                      <a:pt x="316788" y="76835"/>
                    </a:lnTo>
                    <a:lnTo>
                      <a:pt x="316725" y="76441"/>
                    </a:lnTo>
                    <a:lnTo>
                      <a:pt x="316395" y="76047"/>
                    </a:lnTo>
                    <a:lnTo>
                      <a:pt x="313626" y="74803"/>
                    </a:lnTo>
                    <a:lnTo>
                      <a:pt x="311785" y="75565"/>
                    </a:lnTo>
                    <a:lnTo>
                      <a:pt x="312026" y="78930"/>
                    </a:lnTo>
                    <a:lnTo>
                      <a:pt x="312127" y="80352"/>
                    </a:lnTo>
                    <a:lnTo>
                      <a:pt x="313423" y="81673"/>
                    </a:lnTo>
                    <a:lnTo>
                      <a:pt x="314172" y="83045"/>
                    </a:lnTo>
                    <a:lnTo>
                      <a:pt x="315087" y="81229"/>
                    </a:lnTo>
                    <a:lnTo>
                      <a:pt x="316039" y="79438"/>
                    </a:lnTo>
                    <a:lnTo>
                      <a:pt x="317042" y="77317"/>
                    </a:lnTo>
                    <a:close/>
                  </a:path>
                  <a:path w="617220" h="414020">
                    <a:moveTo>
                      <a:pt x="318998" y="58254"/>
                    </a:moveTo>
                    <a:lnTo>
                      <a:pt x="318693" y="57848"/>
                    </a:lnTo>
                    <a:lnTo>
                      <a:pt x="310019" y="61036"/>
                    </a:lnTo>
                    <a:lnTo>
                      <a:pt x="311023" y="63487"/>
                    </a:lnTo>
                    <a:lnTo>
                      <a:pt x="316064" y="60756"/>
                    </a:lnTo>
                    <a:lnTo>
                      <a:pt x="318820" y="59182"/>
                    </a:lnTo>
                    <a:lnTo>
                      <a:pt x="318858" y="58610"/>
                    </a:lnTo>
                    <a:lnTo>
                      <a:pt x="318998" y="58254"/>
                    </a:lnTo>
                    <a:close/>
                  </a:path>
                  <a:path w="617220" h="414020">
                    <a:moveTo>
                      <a:pt x="325475" y="17741"/>
                    </a:moveTo>
                    <a:lnTo>
                      <a:pt x="323469" y="13169"/>
                    </a:lnTo>
                    <a:lnTo>
                      <a:pt x="321373" y="14693"/>
                    </a:lnTo>
                    <a:lnTo>
                      <a:pt x="319239" y="16129"/>
                    </a:lnTo>
                    <a:lnTo>
                      <a:pt x="316915" y="18237"/>
                    </a:lnTo>
                    <a:lnTo>
                      <a:pt x="317093" y="19710"/>
                    </a:lnTo>
                    <a:lnTo>
                      <a:pt x="317411" y="20459"/>
                    </a:lnTo>
                    <a:lnTo>
                      <a:pt x="317601" y="20866"/>
                    </a:lnTo>
                    <a:lnTo>
                      <a:pt x="319062" y="21209"/>
                    </a:lnTo>
                    <a:lnTo>
                      <a:pt x="319303" y="20942"/>
                    </a:lnTo>
                    <a:lnTo>
                      <a:pt x="321297" y="18745"/>
                    </a:lnTo>
                    <a:lnTo>
                      <a:pt x="325475" y="17741"/>
                    </a:lnTo>
                    <a:close/>
                  </a:path>
                  <a:path w="617220" h="414020">
                    <a:moveTo>
                      <a:pt x="335737" y="103771"/>
                    </a:moveTo>
                    <a:lnTo>
                      <a:pt x="334365" y="101434"/>
                    </a:lnTo>
                    <a:lnTo>
                      <a:pt x="332765" y="100101"/>
                    </a:lnTo>
                    <a:lnTo>
                      <a:pt x="331393" y="98602"/>
                    </a:lnTo>
                    <a:lnTo>
                      <a:pt x="330733" y="99415"/>
                    </a:lnTo>
                    <a:lnTo>
                      <a:pt x="329374" y="100571"/>
                    </a:lnTo>
                    <a:lnTo>
                      <a:pt x="330428" y="102971"/>
                    </a:lnTo>
                    <a:lnTo>
                      <a:pt x="331711" y="104787"/>
                    </a:lnTo>
                    <a:lnTo>
                      <a:pt x="333629" y="107937"/>
                    </a:lnTo>
                    <a:lnTo>
                      <a:pt x="334645" y="105308"/>
                    </a:lnTo>
                    <a:lnTo>
                      <a:pt x="335737" y="103771"/>
                    </a:lnTo>
                    <a:close/>
                  </a:path>
                  <a:path w="617220" h="414020">
                    <a:moveTo>
                      <a:pt x="344919" y="326771"/>
                    </a:moveTo>
                    <a:lnTo>
                      <a:pt x="342925" y="325462"/>
                    </a:lnTo>
                    <a:lnTo>
                      <a:pt x="341757" y="324129"/>
                    </a:lnTo>
                    <a:lnTo>
                      <a:pt x="341045" y="324358"/>
                    </a:lnTo>
                    <a:lnTo>
                      <a:pt x="339407" y="324853"/>
                    </a:lnTo>
                    <a:lnTo>
                      <a:pt x="338010" y="326136"/>
                    </a:lnTo>
                    <a:lnTo>
                      <a:pt x="336499" y="327113"/>
                    </a:lnTo>
                    <a:lnTo>
                      <a:pt x="337451" y="328041"/>
                    </a:lnTo>
                    <a:lnTo>
                      <a:pt x="338505" y="329819"/>
                    </a:lnTo>
                    <a:lnTo>
                      <a:pt x="340906" y="329488"/>
                    </a:lnTo>
                    <a:lnTo>
                      <a:pt x="342353" y="328193"/>
                    </a:lnTo>
                    <a:lnTo>
                      <a:pt x="344919" y="326771"/>
                    </a:lnTo>
                    <a:close/>
                  </a:path>
                  <a:path w="617220" h="414020">
                    <a:moveTo>
                      <a:pt x="355028" y="228193"/>
                    </a:moveTo>
                    <a:lnTo>
                      <a:pt x="352221" y="225666"/>
                    </a:lnTo>
                    <a:lnTo>
                      <a:pt x="350291" y="223964"/>
                    </a:lnTo>
                    <a:lnTo>
                      <a:pt x="348818" y="225082"/>
                    </a:lnTo>
                    <a:lnTo>
                      <a:pt x="347814" y="225869"/>
                    </a:lnTo>
                    <a:lnTo>
                      <a:pt x="346798" y="226631"/>
                    </a:lnTo>
                    <a:lnTo>
                      <a:pt x="348361" y="227647"/>
                    </a:lnTo>
                    <a:lnTo>
                      <a:pt x="349834" y="229031"/>
                    </a:lnTo>
                    <a:lnTo>
                      <a:pt x="352501" y="229831"/>
                    </a:lnTo>
                    <a:lnTo>
                      <a:pt x="353860" y="228688"/>
                    </a:lnTo>
                    <a:lnTo>
                      <a:pt x="355028" y="228193"/>
                    </a:lnTo>
                    <a:close/>
                  </a:path>
                  <a:path w="617220" h="414020">
                    <a:moveTo>
                      <a:pt x="364629" y="301434"/>
                    </a:moveTo>
                    <a:lnTo>
                      <a:pt x="362902" y="300647"/>
                    </a:lnTo>
                    <a:lnTo>
                      <a:pt x="361238" y="299554"/>
                    </a:lnTo>
                    <a:lnTo>
                      <a:pt x="359422" y="299173"/>
                    </a:lnTo>
                    <a:lnTo>
                      <a:pt x="358406" y="298945"/>
                    </a:lnTo>
                    <a:lnTo>
                      <a:pt x="357187" y="299872"/>
                    </a:lnTo>
                    <a:lnTo>
                      <a:pt x="356044" y="300278"/>
                    </a:lnTo>
                    <a:lnTo>
                      <a:pt x="357733" y="301472"/>
                    </a:lnTo>
                    <a:lnTo>
                      <a:pt x="359283" y="302920"/>
                    </a:lnTo>
                    <a:lnTo>
                      <a:pt x="361937" y="304139"/>
                    </a:lnTo>
                    <a:lnTo>
                      <a:pt x="363270" y="303339"/>
                    </a:lnTo>
                    <a:lnTo>
                      <a:pt x="364388" y="303072"/>
                    </a:lnTo>
                    <a:lnTo>
                      <a:pt x="364629" y="301434"/>
                    </a:lnTo>
                    <a:close/>
                  </a:path>
                  <a:path w="617220" h="414020">
                    <a:moveTo>
                      <a:pt x="367347" y="374281"/>
                    </a:moveTo>
                    <a:lnTo>
                      <a:pt x="361327" y="369316"/>
                    </a:lnTo>
                    <a:lnTo>
                      <a:pt x="360692" y="370293"/>
                    </a:lnTo>
                    <a:lnTo>
                      <a:pt x="359359" y="371983"/>
                    </a:lnTo>
                    <a:lnTo>
                      <a:pt x="361061" y="373913"/>
                    </a:lnTo>
                    <a:lnTo>
                      <a:pt x="362813" y="375450"/>
                    </a:lnTo>
                    <a:lnTo>
                      <a:pt x="364845" y="376948"/>
                    </a:lnTo>
                    <a:lnTo>
                      <a:pt x="366090" y="375488"/>
                    </a:lnTo>
                    <a:lnTo>
                      <a:pt x="367347" y="374281"/>
                    </a:lnTo>
                    <a:close/>
                  </a:path>
                  <a:path w="617220" h="414020">
                    <a:moveTo>
                      <a:pt x="377393" y="62509"/>
                    </a:moveTo>
                    <a:lnTo>
                      <a:pt x="377202" y="61874"/>
                    </a:lnTo>
                    <a:lnTo>
                      <a:pt x="376682" y="60032"/>
                    </a:lnTo>
                    <a:lnTo>
                      <a:pt x="375323" y="58470"/>
                    </a:lnTo>
                    <a:lnTo>
                      <a:pt x="373672" y="55778"/>
                    </a:lnTo>
                    <a:lnTo>
                      <a:pt x="372249" y="57797"/>
                    </a:lnTo>
                    <a:lnTo>
                      <a:pt x="370840" y="59118"/>
                    </a:lnTo>
                    <a:lnTo>
                      <a:pt x="371957" y="61468"/>
                    </a:lnTo>
                    <a:lnTo>
                      <a:pt x="373354" y="63080"/>
                    </a:lnTo>
                    <a:lnTo>
                      <a:pt x="374561" y="64782"/>
                    </a:lnTo>
                    <a:lnTo>
                      <a:pt x="375500" y="63792"/>
                    </a:lnTo>
                    <a:lnTo>
                      <a:pt x="377393" y="62509"/>
                    </a:lnTo>
                    <a:close/>
                  </a:path>
                  <a:path w="617220" h="414020">
                    <a:moveTo>
                      <a:pt x="381520" y="139420"/>
                    </a:moveTo>
                    <a:lnTo>
                      <a:pt x="380961" y="138747"/>
                    </a:lnTo>
                    <a:lnTo>
                      <a:pt x="380085" y="137401"/>
                    </a:lnTo>
                    <a:lnTo>
                      <a:pt x="379869" y="137502"/>
                    </a:lnTo>
                    <a:lnTo>
                      <a:pt x="377621" y="138658"/>
                    </a:lnTo>
                    <a:lnTo>
                      <a:pt x="375462" y="140030"/>
                    </a:lnTo>
                    <a:lnTo>
                      <a:pt x="373316" y="141516"/>
                    </a:lnTo>
                    <a:lnTo>
                      <a:pt x="374269" y="143141"/>
                    </a:lnTo>
                    <a:lnTo>
                      <a:pt x="375145" y="144741"/>
                    </a:lnTo>
                    <a:lnTo>
                      <a:pt x="381520" y="139420"/>
                    </a:lnTo>
                    <a:close/>
                  </a:path>
                  <a:path w="617220" h="414020">
                    <a:moveTo>
                      <a:pt x="390588" y="175183"/>
                    </a:moveTo>
                    <a:lnTo>
                      <a:pt x="389242" y="173837"/>
                    </a:lnTo>
                    <a:lnTo>
                      <a:pt x="388302" y="172580"/>
                    </a:lnTo>
                    <a:lnTo>
                      <a:pt x="385762" y="174015"/>
                    </a:lnTo>
                    <a:lnTo>
                      <a:pt x="383552" y="175552"/>
                    </a:lnTo>
                    <a:lnTo>
                      <a:pt x="381317" y="177025"/>
                    </a:lnTo>
                    <a:lnTo>
                      <a:pt x="381914" y="177673"/>
                    </a:lnTo>
                    <a:lnTo>
                      <a:pt x="382752" y="179006"/>
                    </a:lnTo>
                    <a:lnTo>
                      <a:pt x="383057" y="178879"/>
                    </a:lnTo>
                    <a:lnTo>
                      <a:pt x="385406" y="177914"/>
                    </a:lnTo>
                    <a:lnTo>
                      <a:pt x="387654" y="176669"/>
                    </a:lnTo>
                    <a:lnTo>
                      <a:pt x="390588" y="175183"/>
                    </a:lnTo>
                    <a:close/>
                  </a:path>
                  <a:path w="617220" h="414020">
                    <a:moveTo>
                      <a:pt x="395351" y="22644"/>
                    </a:moveTo>
                    <a:lnTo>
                      <a:pt x="394703" y="22047"/>
                    </a:lnTo>
                    <a:lnTo>
                      <a:pt x="393712" y="20777"/>
                    </a:lnTo>
                    <a:lnTo>
                      <a:pt x="391248" y="22174"/>
                    </a:lnTo>
                    <a:lnTo>
                      <a:pt x="389166" y="23660"/>
                    </a:lnTo>
                    <a:lnTo>
                      <a:pt x="387057" y="25082"/>
                    </a:lnTo>
                    <a:lnTo>
                      <a:pt x="389267" y="28155"/>
                    </a:lnTo>
                    <a:lnTo>
                      <a:pt x="393446" y="24384"/>
                    </a:lnTo>
                    <a:lnTo>
                      <a:pt x="395351" y="22644"/>
                    </a:lnTo>
                    <a:close/>
                  </a:path>
                  <a:path w="617220" h="414020">
                    <a:moveTo>
                      <a:pt x="396544" y="323367"/>
                    </a:moveTo>
                    <a:lnTo>
                      <a:pt x="396506" y="322199"/>
                    </a:lnTo>
                    <a:lnTo>
                      <a:pt x="396468" y="320509"/>
                    </a:lnTo>
                    <a:lnTo>
                      <a:pt x="395503" y="318846"/>
                    </a:lnTo>
                    <a:lnTo>
                      <a:pt x="394944" y="317169"/>
                    </a:lnTo>
                    <a:lnTo>
                      <a:pt x="391528" y="320992"/>
                    </a:lnTo>
                    <a:lnTo>
                      <a:pt x="394665" y="325780"/>
                    </a:lnTo>
                    <a:lnTo>
                      <a:pt x="395325" y="324586"/>
                    </a:lnTo>
                    <a:lnTo>
                      <a:pt x="396544" y="323367"/>
                    </a:lnTo>
                    <a:close/>
                  </a:path>
                  <a:path w="617220" h="414020">
                    <a:moveTo>
                      <a:pt x="436321" y="211010"/>
                    </a:moveTo>
                    <a:lnTo>
                      <a:pt x="434733" y="208876"/>
                    </a:lnTo>
                    <a:lnTo>
                      <a:pt x="433247" y="206641"/>
                    </a:lnTo>
                    <a:lnTo>
                      <a:pt x="431507" y="204660"/>
                    </a:lnTo>
                    <a:lnTo>
                      <a:pt x="431165" y="204266"/>
                    </a:lnTo>
                    <a:lnTo>
                      <a:pt x="429742" y="204546"/>
                    </a:lnTo>
                    <a:lnTo>
                      <a:pt x="428688" y="205206"/>
                    </a:lnTo>
                    <a:lnTo>
                      <a:pt x="428485" y="206756"/>
                    </a:lnTo>
                    <a:lnTo>
                      <a:pt x="428790" y="207022"/>
                    </a:lnTo>
                    <a:lnTo>
                      <a:pt x="430923" y="209067"/>
                    </a:lnTo>
                    <a:lnTo>
                      <a:pt x="431965" y="213575"/>
                    </a:lnTo>
                    <a:lnTo>
                      <a:pt x="436321" y="211010"/>
                    </a:lnTo>
                    <a:close/>
                  </a:path>
                  <a:path w="617220" h="414020">
                    <a:moveTo>
                      <a:pt x="445604" y="347599"/>
                    </a:moveTo>
                    <a:lnTo>
                      <a:pt x="444207" y="345160"/>
                    </a:lnTo>
                    <a:lnTo>
                      <a:pt x="443141" y="343255"/>
                    </a:lnTo>
                    <a:lnTo>
                      <a:pt x="442061" y="341376"/>
                    </a:lnTo>
                    <a:lnTo>
                      <a:pt x="441350" y="342315"/>
                    </a:lnTo>
                    <a:lnTo>
                      <a:pt x="439915" y="343496"/>
                    </a:lnTo>
                    <a:lnTo>
                      <a:pt x="440105" y="344157"/>
                    </a:lnTo>
                    <a:lnTo>
                      <a:pt x="440702" y="346240"/>
                    </a:lnTo>
                    <a:lnTo>
                      <a:pt x="441896" y="348119"/>
                    </a:lnTo>
                    <a:lnTo>
                      <a:pt x="442861" y="350088"/>
                    </a:lnTo>
                    <a:lnTo>
                      <a:pt x="443687" y="349326"/>
                    </a:lnTo>
                    <a:lnTo>
                      <a:pt x="444538" y="348576"/>
                    </a:lnTo>
                    <a:lnTo>
                      <a:pt x="445604" y="347599"/>
                    </a:lnTo>
                    <a:close/>
                  </a:path>
                  <a:path w="617220" h="414020">
                    <a:moveTo>
                      <a:pt x="446430" y="289471"/>
                    </a:moveTo>
                    <a:lnTo>
                      <a:pt x="440829" y="284340"/>
                    </a:lnTo>
                    <a:lnTo>
                      <a:pt x="438937" y="286283"/>
                    </a:lnTo>
                    <a:lnTo>
                      <a:pt x="440397" y="288455"/>
                    </a:lnTo>
                    <a:lnTo>
                      <a:pt x="441972" y="290347"/>
                    </a:lnTo>
                    <a:lnTo>
                      <a:pt x="443992" y="292900"/>
                    </a:lnTo>
                    <a:lnTo>
                      <a:pt x="445058" y="291211"/>
                    </a:lnTo>
                    <a:lnTo>
                      <a:pt x="446430" y="289471"/>
                    </a:lnTo>
                    <a:close/>
                  </a:path>
                  <a:path w="617220" h="414020">
                    <a:moveTo>
                      <a:pt x="462407" y="43154"/>
                    </a:moveTo>
                    <a:lnTo>
                      <a:pt x="462368" y="41998"/>
                    </a:lnTo>
                    <a:lnTo>
                      <a:pt x="462368" y="41427"/>
                    </a:lnTo>
                    <a:lnTo>
                      <a:pt x="461149" y="40932"/>
                    </a:lnTo>
                    <a:lnTo>
                      <a:pt x="459714" y="39789"/>
                    </a:lnTo>
                    <a:lnTo>
                      <a:pt x="457009" y="40728"/>
                    </a:lnTo>
                    <a:lnTo>
                      <a:pt x="455523" y="42240"/>
                    </a:lnTo>
                    <a:lnTo>
                      <a:pt x="453948" y="43370"/>
                    </a:lnTo>
                    <a:lnTo>
                      <a:pt x="454837" y="44056"/>
                    </a:lnTo>
                    <a:lnTo>
                      <a:pt x="455879" y="45466"/>
                    </a:lnTo>
                    <a:lnTo>
                      <a:pt x="458635" y="44970"/>
                    </a:lnTo>
                    <a:lnTo>
                      <a:pt x="460489" y="43916"/>
                    </a:lnTo>
                    <a:lnTo>
                      <a:pt x="462407" y="43154"/>
                    </a:lnTo>
                    <a:close/>
                  </a:path>
                  <a:path w="617220" h="414020">
                    <a:moveTo>
                      <a:pt x="464439" y="193852"/>
                    </a:moveTo>
                    <a:lnTo>
                      <a:pt x="463067" y="193205"/>
                    </a:lnTo>
                    <a:lnTo>
                      <a:pt x="461683" y="192062"/>
                    </a:lnTo>
                    <a:lnTo>
                      <a:pt x="458927" y="192074"/>
                    </a:lnTo>
                    <a:lnTo>
                      <a:pt x="457542" y="193217"/>
                    </a:lnTo>
                    <a:lnTo>
                      <a:pt x="456171" y="193865"/>
                    </a:lnTo>
                    <a:lnTo>
                      <a:pt x="460476" y="197307"/>
                    </a:lnTo>
                    <a:lnTo>
                      <a:pt x="464439" y="193852"/>
                    </a:lnTo>
                    <a:close/>
                  </a:path>
                  <a:path w="617220" h="414020">
                    <a:moveTo>
                      <a:pt x="481711" y="189179"/>
                    </a:moveTo>
                    <a:lnTo>
                      <a:pt x="480390" y="188468"/>
                    </a:lnTo>
                    <a:lnTo>
                      <a:pt x="479031" y="187134"/>
                    </a:lnTo>
                    <a:lnTo>
                      <a:pt x="476288" y="187286"/>
                    </a:lnTo>
                    <a:lnTo>
                      <a:pt x="474878" y="188620"/>
                    </a:lnTo>
                    <a:lnTo>
                      <a:pt x="473443" y="189407"/>
                    </a:lnTo>
                    <a:lnTo>
                      <a:pt x="477774" y="192151"/>
                    </a:lnTo>
                    <a:lnTo>
                      <a:pt x="481711" y="189179"/>
                    </a:lnTo>
                    <a:close/>
                  </a:path>
                  <a:path w="617220" h="414020">
                    <a:moveTo>
                      <a:pt x="487413" y="217004"/>
                    </a:moveTo>
                    <a:lnTo>
                      <a:pt x="480720" y="211950"/>
                    </a:lnTo>
                    <a:lnTo>
                      <a:pt x="478688" y="214503"/>
                    </a:lnTo>
                    <a:lnTo>
                      <a:pt x="480504" y="216141"/>
                    </a:lnTo>
                    <a:lnTo>
                      <a:pt x="482193" y="218020"/>
                    </a:lnTo>
                    <a:lnTo>
                      <a:pt x="484682" y="219583"/>
                    </a:lnTo>
                    <a:lnTo>
                      <a:pt x="486321" y="217817"/>
                    </a:lnTo>
                    <a:lnTo>
                      <a:pt x="487413" y="217004"/>
                    </a:lnTo>
                    <a:close/>
                  </a:path>
                  <a:path w="617220" h="414020">
                    <a:moveTo>
                      <a:pt x="500240" y="383171"/>
                    </a:moveTo>
                    <a:lnTo>
                      <a:pt x="498970" y="382231"/>
                    </a:lnTo>
                    <a:lnTo>
                      <a:pt x="498335" y="381431"/>
                    </a:lnTo>
                    <a:lnTo>
                      <a:pt x="497332" y="383349"/>
                    </a:lnTo>
                    <a:lnTo>
                      <a:pt x="496074" y="385152"/>
                    </a:lnTo>
                    <a:lnTo>
                      <a:pt x="495414" y="387184"/>
                    </a:lnTo>
                    <a:lnTo>
                      <a:pt x="495134" y="388035"/>
                    </a:lnTo>
                    <a:lnTo>
                      <a:pt x="496112" y="389343"/>
                    </a:lnTo>
                    <a:lnTo>
                      <a:pt x="496519" y="390436"/>
                    </a:lnTo>
                    <a:lnTo>
                      <a:pt x="497979" y="390499"/>
                    </a:lnTo>
                    <a:lnTo>
                      <a:pt x="498741" y="388289"/>
                    </a:lnTo>
                    <a:lnTo>
                      <a:pt x="499643" y="386092"/>
                    </a:lnTo>
                    <a:lnTo>
                      <a:pt x="500240" y="383171"/>
                    </a:lnTo>
                    <a:close/>
                  </a:path>
                  <a:path w="617220" h="414020">
                    <a:moveTo>
                      <a:pt x="502500" y="14160"/>
                    </a:moveTo>
                    <a:lnTo>
                      <a:pt x="501281" y="11861"/>
                    </a:lnTo>
                    <a:lnTo>
                      <a:pt x="499922" y="10007"/>
                    </a:lnTo>
                    <a:lnTo>
                      <a:pt x="498233" y="7569"/>
                    </a:lnTo>
                    <a:lnTo>
                      <a:pt x="497459" y="7353"/>
                    </a:lnTo>
                    <a:lnTo>
                      <a:pt x="497078" y="7264"/>
                    </a:lnTo>
                    <a:lnTo>
                      <a:pt x="496049" y="9639"/>
                    </a:lnTo>
                    <a:lnTo>
                      <a:pt x="495287" y="11023"/>
                    </a:lnTo>
                    <a:lnTo>
                      <a:pt x="495515" y="11303"/>
                    </a:lnTo>
                    <a:lnTo>
                      <a:pt x="497103" y="13119"/>
                    </a:lnTo>
                    <a:lnTo>
                      <a:pt x="498970" y="14668"/>
                    </a:lnTo>
                    <a:lnTo>
                      <a:pt x="500735" y="16306"/>
                    </a:lnTo>
                    <a:lnTo>
                      <a:pt x="501281" y="15430"/>
                    </a:lnTo>
                    <a:lnTo>
                      <a:pt x="502500" y="14160"/>
                    </a:lnTo>
                    <a:close/>
                  </a:path>
                  <a:path w="617220" h="414020">
                    <a:moveTo>
                      <a:pt x="505536" y="173799"/>
                    </a:moveTo>
                    <a:lnTo>
                      <a:pt x="502907" y="171437"/>
                    </a:lnTo>
                    <a:lnTo>
                      <a:pt x="501891" y="173545"/>
                    </a:lnTo>
                    <a:lnTo>
                      <a:pt x="500710" y="175602"/>
                    </a:lnTo>
                    <a:lnTo>
                      <a:pt x="499795" y="178308"/>
                    </a:lnTo>
                    <a:lnTo>
                      <a:pt x="501129" y="179374"/>
                    </a:lnTo>
                    <a:lnTo>
                      <a:pt x="501777" y="180174"/>
                    </a:lnTo>
                    <a:lnTo>
                      <a:pt x="502945" y="178155"/>
                    </a:lnTo>
                    <a:lnTo>
                      <a:pt x="505536" y="173799"/>
                    </a:lnTo>
                    <a:close/>
                  </a:path>
                  <a:path w="617220" h="414020">
                    <a:moveTo>
                      <a:pt x="506945" y="161823"/>
                    </a:moveTo>
                    <a:lnTo>
                      <a:pt x="505764" y="160477"/>
                    </a:lnTo>
                    <a:lnTo>
                      <a:pt x="505244" y="159296"/>
                    </a:lnTo>
                    <a:lnTo>
                      <a:pt x="501370" y="164579"/>
                    </a:lnTo>
                    <a:lnTo>
                      <a:pt x="504050" y="168033"/>
                    </a:lnTo>
                    <a:lnTo>
                      <a:pt x="504977" y="166293"/>
                    </a:lnTo>
                    <a:lnTo>
                      <a:pt x="506222" y="164668"/>
                    </a:lnTo>
                    <a:lnTo>
                      <a:pt x="506945" y="161823"/>
                    </a:lnTo>
                    <a:close/>
                  </a:path>
                  <a:path w="617220" h="414020">
                    <a:moveTo>
                      <a:pt x="507022" y="72847"/>
                    </a:moveTo>
                    <a:lnTo>
                      <a:pt x="505498" y="71691"/>
                    </a:lnTo>
                    <a:lnTo>
                      <a:pt x="504063" y="69989"/>
                    </a:lnTo>
                    <a:lnTo>
                      <a:pt x="502361" y="69583"/>
                    </a:lnTo>
                    <a:lnTo>
                      <a:pt x="501396" y="69354"/>
                    </a:lnTo>
                    <a:lnTo>
                      <a:pt x="499960" y="71247"/>
                    </a:lnTo>
                    <a:lnTo>
                      <a:pt x="498729" y="72186"/>
                    </a:lnTo>
                    <a:lnTo>
                      <a:pt x="502475" y="75831"/>
                    </a:lnTo>
                    <a:lnTo>
                      <a:pt x="507022" y="72847"/>
                    </a:lnTo>
                    <a:close/>
                  </a:path>
                  <a:path w="617220" h="414020">
                    <a:moveTo>
                      <a:pt x="516458" y="392099"/>
                    </a:moveTo>
                    <a:lnTo>
                      <a:pt x="515315" y="388785"/>
                    </a:lnTo>
                    <a:lnTo>
                      <a:pt x="516280" y="384213"/>
                    </a:lnTo>
                    <a:lnTo>
                      <a:pt x="511238" y="384517"/>
                    </a:lnTo>
                    <a:lnTo>
                      <a:pt x="511086" y="384683"/>
                    </a:lnTo>
                    <a:lnTo>
                      <a:pt x="511556" y="387223"/>
                    </a:lnTo>
                    <a:lnTo>
                      <a:pt x="511898" y="389813"/>
                    </a:lnTo>
                    <a:lnTo>
                      <a:pt x="512762" y="392950"/>
                    </a:lnTo>
                    <a:lnTo>
                      <a:pt x="514070" y="393788"/>
                    </a:lnTo>
                    <a:lnTo>
                      <a:pt x="515366" y="393534"/>
                    </a:lnTo>
                    <a:lnTo>
                      <a:pt x="516458" y="392099"/>
                    </a:lnTo>
                    <a:close/>
                  </a:path>
                  <a:path w="617220" h="414020">
                    <a:moveTo>
                      <a:pt x="522833" y="310273"/>
                    </a:moveTo>
                    <a:lnTo>
                      <a:pt x="517918" y="302526"/>
                    </a:lnTo>
                    <a:lnTo>
                      <a:pt x="517321" y="303720"/>
                    </a:lnTo>
                    <a:lnTo>
                      <a:pt x="516026" y="305104"/>
                    </a:lnTo>
                    <a:lnTo>
                      <a:pt x="516737" y="307911"/>
                    </a:lnTo>
                    <a:lnTo>
                      <a:pt x="517817" y="309816"/>
                    </a:lnTo>
                    <a:lnTo>
                      <a:pt x="519658" y="311632"/>
                    </a:lnTo>
                    <a:lnTo>
                      <a:pt x="521538" y="310616"/>
                    </a:lnTo>
                    <a:lnTo>
                      <a:pt x="522833" y="310273"/>
                    </a:lnTo>
                    <a:close/>
                  </a:path>
                  <a:path w="617220" h="414020">
                    <a:moveTo>
                      <a:pt x="532345" y="125006"/>
                    </a:moveTo>
                    <a:lnTo>
                      <a:pt x="529932" y="122669"/>
                    </a:lnTo>
                    <a:lnTo>
                      <a:pt x="528256" y="120904"/>
                    </a:lnTo>
                    <a:lnTo>
                      <a:pt x="526376" y="119418"/>
                    </a:lnTo>
                    <a:lnTo>
                      <a:pt x="526173" y="119240"/>
                    </a:lnTo>
                    <a:lnTo>
                      <a:pt x="524903" y="120535"/>
                    </a:lnTo>
                    <a:lnTo>
                      <a:pt x="524116" y="121158"/>
                    </a:lnTo>
                    <a:lnTo>
                      <a:pt x="525513" y="123113"/>
                    </a:lnTo>
                    <a:lnTo>
                      <a:pt x="526796" y="125196"/>
                    </a:lnTo>
                    <a:lnTo>
                      <a:pt x="528701" y="127215"/>
                    </a:lnTo>
                    <a:lnTo>
                      <a:pt x="530415" y="125971"/>
                    </a:lnTo>
                    <a:lnTo>
                      <a:pt x="532345" y="125006"/>
                    </a:lnTo>
                    <a:close/>
                  </a:path>
                  <a:path w="617220" h="414020">
                    <a:moveTo>
                      <a:pt x="535787" y="214566"/>
                    </a:moveTo>
                    <a:lnTo>
                      <a:pt x="534098" y="213575"/>
                    </a:lnTo>
                    <a:lnTo>
                      <a:pt x="532485" y="212280"/>
                    </a:lnTo>
                    <a:lnTo>
                      <a:pt x="529856" y="211467"/>
                    </a:lnTo>
                    <a:lnTo>
                      <a:pt x="528624" y="212661"/>
                    </a:lnTo>
                    <a:lnTo>
                      <a:pt x="527596" y="213194"/>
                    </a:lnTo>
                    <a:lnTo>
                      <a:pt x="528789" y="214172"/>
                    </a:lnTo>
                    <a:lnTo>
                      <a:pt x="529996" y="215138"/>
                    </a:lnTo>
                    <a:lnTo>
                      <a:pt x="531444" y="216395"/>
                    </a:lnTo>
                    <a:lnTo>
                      <a:pt x="531622" y="216763"/>
                    </a:lnTo>
                    <a:lnTo>
                      <a:pt x="531876" y="217068"/>
                    </a:lnTo>
                    <a:lnTo>
                      <a:pt x="535787" y="214566"/>
                    </a:lnTo>
                    <a:close/>
                  </a:path>
                  <a:path w="617220" h="414020">
                    <a:moveTo>
                      <a:pt x="537349" y="304584"/>
                    </a:moveTo>
                    <a:lnTo>
                      <a:pt x="535178" y="303441"/>
                    </a:lnTo>
                    <a:lnTo>
                      <a:pt x="533933" y="302336"/>
                    </a:lnTo>
                    <a:lnTo>
                      <a:pt x="531380" y="303949"/>
                    </a:lnTo>
                    <a:lnTo>
                      <a:pt x="529526" y="305650"/>
                    </a:lnTo>
                    <a:lnTo>
                      <a:pt x="527583" y="307213"/>
                    </a:lnTo>
                    <a:lnTo>
                      <a:pt x="528269" y="307759"/>
                    </a:lnTo>
                    <a:lnTo>
                      <a:pt x="529196" y="308927"/>
                    </a:lnTo>
                    <a:lnTo>
                      <a:pt x="531901" y="307733"/>
                    </a:lnTo>
                    <a:lnTo>
                      <a:pt x="534060" y="306400"/>
                    </a:lnTo>
                    <a:lnTo>
                      <a:pt x="537349" y="304584"/>
                    </a:lnTo>
                    <a:close/>
                  </a:path>
                  <a:path w="617220" h="414020">
                    <a:moveTo>
                      <a:pt x="547344" y="365086"/>
                    </a:moveTo>
                    <a:lnTo>
                      <a:pt x="545909" y="363423"/>
                    </a:lnTo>
                    <a:lnTo>
                      <a:pt x="544487" y="361721"/>
                    </a:lnTo>
                    <a:lnTo>
                      <a:pt x="542683" y="359613"/>
                    </a:lnTo>
                    <a:lnTo>
                      <a:pt x="541502" y="361061"/>
                    </a:lnTo>
                    <a:lnTo>
                      <a:pt x="540219" y="362508"/>
                    </a:lnTo>
                    <a:lnTo>
                      <a:pt x="541782" y="364210"/>
                    </a:lnTo>
                    <a:lnTo>
                      <a:pt x="543356" y="365760"/>
                    </a:lnTo>
                    <a:lnTo>
                      <a:pt x="545109" y="367055"/>
                    </a:lnTo>
                    <a:lnTo>
                      <a:pt x="545312" y="367220"/>
                    </a:lnTo>
                    <a:lnTo>
                      <a:pt x="546582" y="365785"/>
                    </a:lnTo>
                    <a:lnTo>
                      <a:pt x="547344" y="365086"/>
                    </a:lnTo>
                    <a:close/>
                  </a:path>
                  <a:path w="617220" h="414020">
                    <a:moveTo>
                      <a:pt x="554266" y="214642"/>
                    </a:moveTo>
                    <a:lnTo>
                      <a:pt x="552361" y="213207"/>
                    </a:lnTo>
                    <a:lnTo>
                      <a:pt x="550519" y="211645"/>
                    </a:lnTo>
                    <a:lnTo>
                      <a:pt x="548487" y="210477"/>
                    </a:lnTo>
                    <a:lnTo>
                      <a:pt x="548055" y="210210"/>
                    </a:lnTo>
                    <a:lnTo>
                      <a:pt x="546862" y="211442"/>
                    </a:lnTo>
                    <a:lnTo>
                      <a:pt x="546023" y="211988"/>
                    </a:lnTo>
                    <a:lnTo>
                      <a:pt x="549770" y="215341"/>
                    </a:lnTo>
                    <a:lnTo>
                      <a:pt x="551980" y="217297"/>
                    </a:lnTo>
                    <a:lnTo>
                      <a:pt x="554266" y="214642"/>
                    </a:lnTo>
                    <a:close/>
                  </a:path>
                  <a:path w="617220" h="414020">
                    <a:moveTo>
                      <a:pt x="557225" y="292569"/>
                    </a:moveTo>
                    <a:lnTo>
                      <a:pt x="554634" y="290398"/>
                    </a:lnTo>
                    <a:lnTo>
                      <a:pt x="553300" y="292430"/>
                    </a:lnTo>
                    <a:lnTo>
                      <a:pt x="551827" y="294398"/>
                    </a:lnTo>
                    <a:lnTo>
                      <a:pt x="550760" y="296570"/>
                    </a:lnTo>
                    <a:lnTo>
                      <a:pt x="550519" y="297014"/>
                    </a:lnTo>
                    <a:lnTo>
                      <a:pt x="551726" y="298272"/>
                    </a:lnTo>
                    <a:lnTo>
                      <a:pt x="552284" y="299135"/>
                    </a:lnTo>
                    <a:lnTo>
                      <a:pt x="557225" y="292569"/>
                    </a:lnTo>
                    <a:close/>
                  </a:path>
                  <a:path w="617220" h="414020">
                    <a:moveTo>
                      <a:pt x="571601" y="162483"/>
                    </a:moveTo>
                    <a:lnTo>
                      <a:pt x="571449" y="162306"/>
                    </a:lnTo>
                    <a:lnTo>
                      <a:pt x="569950" y="160401"/>
                    </a:lnTo>
                    <a:lnTo>
                      <a:pt x="568236" y="158661"/>
                    </a:lnTo>
                    <a:lnTo>
                      <a:pt x="566407" y="156946"/>
                    </a:lnTo>
                    <a:lnTo>
                      <a:pt x="564451" y="158838"/>
                    </a:lnTo>
                    <a:lnTo>
                      <a:pt x="564553" y="158965"/>
                    </a:lnTo>
                    <a:lnTo>
                      <a:pt x="565924" y="160997"/>
                    </a:lnTo>
                    <a:lnTo>
                      <a:pt x="567474" y="162877"/>
                    </a:lnTo>
                    <a:lnTo>
                      <a:pt x="569366" y="165265"/>
                    </a:lnTo>
                    <a:lnTo>
                      <a:pt x="570357" y="163880"/>
                    </a:lnTo>
                    <a:lnTo>
                      <a:pt x="571601" y="162483"/>
                    </a:lnTo>
                    <a:close/>
                  </a:path>
                  <a:path w="617220" h="414020">
                    <a:moveTo>
                      <a:pt x="608012" y="285000"/>
                    </a:moveTo>
                    <a:lnTo>
                      <a:pt x="607491" y="283057"/>
                    </a:lnTo>
                    <a:lnTo>
                      <a:pt x="607136" y="281025"/>
                    </a:lnTo>
                    <a:lnTo>
                      <a:pt x="606018" y="278295"/>
                    </a:lnTo>
                    <a:lnTo>
                      <a:pt x="604901" y="277723"/>
                    </a:lnTo>
                    <a:lnTo>
                      <a:pt x="604126" y="277025"/>
                    </a:lnTo>
                    <a:lnTo>
                      <a:pt x="601980" y="281254"/>
                    </a:lnTo>
                    <a:lnTo>
                      <a:pt x="603211" y="282790"/>
                    </a:lnTo>
                    <a:lnTo>
                      <a:pt x="603973" y="284187"/>
                    </a:lnTo>
                    <a:lnTo>
                      <a:pt x="605142" y="285038"/>
                    </a:lnTo>
                    <a:lnTo>
                      <a:pt x="605764" y="285508"/>
                    </a:lnTo>
                    <a:lnTo>
                      <a:pt x="607021" y="285038"/>
                    </a:lnTo>
                    <a:lnTo>
                      <a:pt x="608012" y="285000"/>
                    </a:lnTo>
                    <a:close/>
                  </a:path>
                  <a:path w="617220" h="414020">
                    <a:moveTo>
                      <a:pt x="616953" y="224650"/>
                    </a:moveTo>
                    <a:lnTo>
                      <a:pt x="615467" y="223494"/>
                    </a:lnTo>
                    <a:lnTo>
                      <a:pt x="614705" y="222504"/>
                    </a:lnTo>
                    <a:lnTo>
                      <a:pt x="613689" y="224396"/>
                    </a:lnTo>
                    <a:lnTo>
                      <a:pt x="612394" y="226199"/>
                    </a:lnTo>
                    <a:lnTo>
                      <a:pt x="611720" y="228219"/>
                    </a:lnTo>
                    <a:lnTo>
                      <a:pt x="611454" y="229031"/>
                    </a:lnTo>
                    <a:lnTo>
                      <a:pt x="612495" y="230314"/>
                    </a:lnTo>
                    <a:lnTo>
                      <a:pt x="612952" y="231394"/>
                    </a:lnTo>
                    <a:lnTo>
                      <a:pt x="614489" y="231521"/>
                    </a:lnTo>
                    <a:lnTo>
                      <a:pt x="615315" y="229501"/>
                    </a:lnTo>
                    <a:lnTo>
                      <a:pt x="616419" y="227545"/>
                    </a:lnTo>
                    <a:lnTo>
                      <a:pt x="616953" y="224650"/>
                    </a:lnTo>
                    <a:close/>
                  </a:path>
                </a:pathLst>
              </a:custGeom>
              <a:solidFill>
                <a:srgbClr val="988D7D"/>
              </a:solidFill>
            </p:spPr>
            <p:txBody>
              <a:bodyPr wrap="square" lIns="0" tIns="0" rIns="0" bIns="0" rtlCol="0"/>
              <a:lstStyle/>
              <a:p>
                <a:endParaRPr/>
              </a:p>
            </p:txBody>
          </p:sp>
          <p:sp>
            <p:nvSpPr>
              <p:cNvPr id="184" name="object 255">
                <a:extLst>
                  <a:ext uri="{FF2B5EF4-FFF2-40B4-BE49-F238E27FC236}">
                    <a16:creationId xmlns:a16="http://schemas.microsoft.com/office/drawing/2014/main" id="{C678F9E6-8E72-5577-2CCF-AE5D0BBE6E92}"/>
                  </a:ext>
                </a:extLst>
              </p:cNvPr>
              <p:cNvSpPr/>
              <p:nvPr/>
            </p:nvSpPr>
            <p:spPr>
              <a:xfrm>
                <a:off x="4313644" y="6370701"/>
                <a:ext cx="656590" cy="438784"/>
              </a:xfrm>
              <a:custGeom>
                <a:avLst/>
                <a:gdLst/>
                <a:ahLst/>
                <a:cxnLst/>
                <a:rect l="l" t="t" r="r" b="b"/>
                <a:pathLst>
                  <a:path w="656589" h="438784">
                    <a:moveTo>
                      <a:pt x="254" y="152146"/>
                    </a:moveTo>
                    <a:lnTo>
                      <a:pt x="114" y="152031"/>
                    </a:lnTo>
                    <a:lnTo>
                      <a:pt x="12" y="152222"/>
                    </a:lnTo>
                    <a:lnTo>
                      <a:pt x="0" y="152349"/>
                    </a:lnTo>
                    <a:lnTo>
                      <a:pt x="152" y="152209"/>
                    </a:lnTo>
                    <a:close/>
                  </a:path>
                  <a:path w="656589" h="438784">
                    <a:moveTo>
                      <a:pt x="31800" y="195834"/>
                    </a:moveTo>
                    <a:lnTo>
                      <a:pt x="31496" y="195021"/>
                    </a:lnTo>
                    <a:lnTo>
                      <a:pt x="30861" y="193395"/>
                    </a:lnTo>
                    <a:lnTo>
                      <a:pt x="29514" y="192074"/>
                    </a:lnTo>
                    <a:lnTo>
                      <a:pt x="28460" y="190627"/>
                    </a:lnTo>
                    <a:lnTo>
                      <a:pt x="27876" y="191668"/>
                    </a:lnTo>
                    <a:lnTo>
                      <a:pt x="26695" y="192836"/>
                    </a:lnTo>
                    <a:lnTo>
                      <a:pt x="27178" y="195402"/>
                    </a:lnTo>
                    <a:lnTo>
                      <a:pt x="28257" y="196926"/>
                    </a:lnTo>
                    <a:lnTo>
                      <a:pt x="29781" y="200025"/>
                    </a:lnTo>
                    <a:lnTo>
                      <a:pt x="30797" y="197205"/>
                    </a:lnTo>
                    <a:lnTo>
                      <a:pt x="31800" y="195834"/>
                    </a:lnTo>
                    <a:close/>
                  </a:path>
                  <a:path w="656589" h="438784">
                    <a:moveTo>
                      <a:pt x="37426" y="223748"/>
                    </a:moveTo>
                    <a:lnTo>
                      <a:pt x="37223" y="222885"/>
                    </a:lnTo>
                    <a:lnTo>
                      <a:pt x="36868" y="221195"/>
                    </a:lnTo>
                    <a:lnTo>
                      <a:pt x="35712" y="219697"/>
                    </a:lnTo>
                    <a:lnTo>
                      <a:pt x="34086" y="216611"/>
                    </a:lnTo>
                    <a:lnTo>
                      <a:pt x="33197" y="219430"/>
                    </a:lnTo>
                    <a:lnTo>
                      <a:pt x="32283" y="220814"/>
                    </a:lnTo>
                    <a:lnTo>
                      <a:pt x="32613" y="221627"/>
                    </a:lnTo>
                    <a:lnTo>
                      <a:pt x="33223" y="223253"/>
                    </a:lnTo>
                    <a:lnTo>
                      <a:pt x="34556" y="224561"/>
                    </a:lnTo>
                    <a:lnTo>
                      <a:pt x="35585" y="225996"/>
                    </a:lnTo>
                    <a:lnTo>
                      <a:pt x="36182" y="224942"/>
                    </a:lnTo>
                    <a:lnTo>
                      <a:pt x="37426" y="223748"/>
                    </a:lnTo>
                    <a:close/>
                  </a:path>
                  <a:path w="656589" h="438784">
                    <a:moveTo>
                      <a:pt x="43078" y="64833"/>
                    </a:moveTo>
                    <a:lnTo>
                      <a:pt x="42062" y="64274"/>
                    </a:lnTo>
                    <a:lnTo>
                      <a:pt x="40843" y="63042"/>
                    </a:lnTo>
                    <a:lnTo>
                      <a:pt x="38214" y="63995"/>
                    </a:lnTo>
                    <a:lnTo>
                      <a:pt x="36563" y="65341"/>
                    </a:lnTo>
                    <a:lnTo>
                      <a:pt x="34823" y="66433"/>
                    </a:lnTo>
                    <a:lnTo>
                      <a:pt x="37782" y="69138"/>
                    </a:lnTo>
                    <a:lnTo>
                      <a:pt x="43078" y="64833"/>
                    </a:lnTo>
                    <a:close/>
                  </a:path>
                  <a:path w="656589" h="438784">
                    <a:moveTo>
                      <a:pt x="58877" y="190233"/>
                    </a:moveTo>
                    <a:lnTo>
                      <a:pt x="56908" y="189141"/>
                    </a:lnTo>
                    <a:lnTo>
                      <a:pt x="54991" y="187921"/>
                    </a:lnTo>
                    <a:lnTo>
                      <a:pt x="52920" y="187096"/>
                    </a:lnTo>
                    <a:lnTo>
                      <a:pt x="52552" y="186931"/>
                    </a:lnTo>
                    <a:lnTo>
                      <a:pt x="50901" y="188861"/>
                    </a:lnTo>
                    <a:lnTo>
                      <a:pt x="52120" y="190957"/>
                    </a:lnTo>
                    <a:lnTo>
                      <a:pt x="53467" y="192735"/>
                    </a:lnTo>
                    <a:lnTo>
                      <a:pt x="54889" y="194398"/>
                    </a:lnTo>
                    <a:lnTo>
                      <a:pt x="56400" y="193255"/>
                    </a:lnTo>
                    <a:lnTo>
                      <a:pt x="57188" y="192646"/>
                    </a:lnTo>
                    <a:lnTo>
                      <a:pt x="57759" y="191846"/>
                    </a:lnTo>
                    <a:lnTo>
                      <a:pt x="58305" y="191033"/>
                    </a:lnTo>
                    <a:lnTo>
                      <a:pt x="58877" y="190233"/>
                    </a:lnTo>
                    <a:close/>
                  </a:path>
                  <a:path w="656589" h="438784">
                    <a:moveTo>
                      <a:pt x="100342" y="235889"/>
                    </a:moveTo>
                    <a:lnTo>
                      <a:pt x="98069" y="233870"/>
                    </a:lnTo>
                    <a:lnTo>
                      <a:pt x="96291" y="232219"/>
                    </a:lnTo>
                    <a:lnTo>
                      <a:pt x="94246" y="230670"/>
                    </a:lnTo>
                    <a:lnTo>
                      <a:pt x="92443" y="232702"/>
                    </a:lnTo>
                    <a:lnTo>
                      <a:pt x="94030" y="234645"/>
                    </a:lnTo>
                    <a:lnTo>
                      <a:pt x="95656" y="236461"/>
                    </a:lnTo>
                    <a:lnTo>
                      <a:pt x="97624" y="238239"/>
                    </a:lnTo>
                    <a:lnTo>
                      <a:pt x="98971" y="236943"/>
                    </a:lnTo>
                    <a:lnTo>
                      <a:pt x="100342" y="235889"/>
                    </a:lnTo>
                    <a:close/>
                  </a:path>
                  <a:path w="656589" h="438784">
                    <a:moveTo>
                      <a:pt x="100838" y="312470"/>
                    </a:moveTo>
                    <a:lnTo>
                      <a:pt x="97726" y="310743"/>
                    </a:lnTo>
                    <a:lnTo>
                      <a:pt x="95554" y="309422"/>
                    </a:lnTo>
                    <a:lnTo>
                      <a:pt x="92900" y="308229"/>
                    </a:lnTo>
                    <a:lnTo>
                      <a:pt x="91998" y="309372"/>
                    </a:lnTo>
                    <a:lnTo>
                      <a:pt x="91325" y="309905"/>
                    </a:lnTo>
                    <a:lnTo>
                      <a:pt x="93268" y="311505"/>
                    </a:lnTo>
                    <a:lnTo>
                      <a:pt x="95135" y="313220"/>
                    </a:lnTo>
                    <a:lnTo>
                      <a:pt x="97612" y="314833"/>
                    </a:lnTo>
                    <a:lnTo>
                      <a:pt x="98856" y="313651"/>
                    </a:lnTo>
                    <a:lnTo>
                      <a:pt x="100838" y="312470"/>
                    </a:lnTo>
                    <a:close/>
                  </a:path>
                  <a:path w="656589" h="438784">
                    <a:moveTo>
                      <a:pt x="103466" y="255892"/>
                    </a:moveTo>
                    <a:lnTo>
                      <a:pt x="103149" y="253339"/>
                    </a:lnTo>
                    <a:lnTo>
                      <a:pt x="101650" y="252399"/>
                    </a:lnTo>
                    <a:lnTo>
                      <a:pt x="100736" y="251358"/>
                    </a:lnTo>
                    <a:lnTo>
                      <a:pt x="100164" y="252691"/>
                    </a:lnTo>
                    <a:lnTo>
                      <a:pt x="99174" y="253974"/>
                    </a:lnTo>
                    <a:lnTo>
                      <a:pt x="99098" y="255320"/>
                    </a:lnTo>
                    <a:lnTo>
                      <a:pt x="99034" y="256527"/>
                    </a:lnTo>
                    <a:lnTo>
                      <a:pt x="99999" y="257784"/>
                    </a:lnTo>
                    <a:lnTo>
                      <a:pt x="100495" y="259029"/>
                    </a:lnTo>
                    <a:lnTo>
                      <a:pt x="102069" y="258953"/>
                    </a:lnTo>
                    <a:lnTo>
                      <a:pt x="102527" y="257454"/>
                    </a:lnTo>
                    <a:lnTo>
                      <a:pt x="103466" y="255892"/>
                    </a:lnTo>
                    <a:close/>
                  </a:path>
                  <a:path w="656589" h="438784">
                    <a:moveTo>
                      <a:pt x="151638" y="173101"/>
                    </a:moveTo>
                    <a:lnTo>
                      <a:pt x="150380" y="171183"/>
                    </a:lnTo>
                    <a:lnTo>
                      <a:pt x="148958" y="169748"/>
                    </a:lnTo>
                    <a:lnTo>
                      <a:pt x="147167" y="167678"/>
                    </a:lnTo>
                    <a:lnTo>
                      <a:pt x="146278" y="169405"/>
                    </a:lnTo>
                    <a:lnTo>
                      <a:pt x="145211" y="170840"/>
                    </a:lnTo>
                    <a:lnTo>
                      <a:pt x="145453" y="171119"/>
                    </a:lnTo>
                    <a:lnTo>
                      <a:pt x="146685" y="172669"/>
                    </a:lnTo>
                    <a:lnTo>
                      <a:pt x="148247" y="173913"/>
                    </a:lnTo>
                    <a:lnTo>
                      <a:pt x="149682" y="175272"/>
                    </a:lnTo>
                    <a:lnTo>
                      <a:pt x="150329" y="174447"/>
                    </a:lnTo>
                    <a:lnTo>
                      <a:pt x="151638" y="173101"/>
                    </a:lnTo>
                    <a:close/>
                  </a:path>
                  <a:path w="656589" h="438784">
                    <a:moveTo>
                      <a:pt x="192722" y="79768"/>
                    </a:moveTo>
                    <a:lnTo>
                      <a:pt x="190436" y="76911"/>
                    </a:lnTo>
                    <a:lnTo>
                      <a:pt x="184492" y="80632"/>
                    </a:lnTo>
                    <a:lnTo>
                      <a:pt x="185572" y="81330"/>
                    </a:lnTo>
                    <a:lnTo>
                      <a:pt x="186804" y="82791"/>
                    </a:lnTo>
                    <a:lnTo>
                      <a:pt x="189458" y="82092"/>
                    </a:lnTo>
                    <a:lnTo>
                      <a:pt x="191046" y="80746"/>
                    </a:lnTo>
                    <a:lnTo>
                      <a:pt x="192722" y="79768"/>
                    </a:lnTo>
                    <a:close/>
                  </a:path>
                  <a:path w="656589" h="438784">
                    <a:moveTo>
                      <a:pt x="193611" y="3289"/>
                    </a:moveTo>
                    <a:lnTo>
                      <a:pt x="191655" y="2209"/>
                    </a:lnTo>
                    <a:lnTo>
                      <a:pt x="189725" y="977"/>
                    </a:lnTo>
                    <a:lnTo>
                      <a:pt x="187299" y="0"/>
                    </a:lnTo>
                    <a:lnTo>
                      <a:pt x="185635" y="1930"/>
                    </a:lnTo>
                    <a:lnTo>
                      <a:pt x="185750" y="2120"/>
                    </a:lnTo>
                    <a:lnTo>
                      <a:pt x="186867" y="4025"/>
                    </a:lnTo>
                    <a:lnTo>
                      <a:pt x="188201" y="5791"/>
                    </a:lnTo>
                    <a:lnTo>
                      <a:pt x="189636" y="7454"/>
                    </a:lnTo>
                    <a:lnTo>
                      <a:pt x="191135" y="6324"/>
                    </a:lnTo>
                    <a:lnTo>
                      <a:pt x="191935" y="5702"/>
                    </a:lnTo>
                    <a:lnTo>
                      <a:pt x="193065" y="4102"/>
                    </a:lnTo>
                    <a:lnTo>
                      <a:pt x="193611" y="3289"/>
                    </a:lnTo>
                    <a:close/>
                  </a:path>
                  <a:path w="656589" h="438784">
                    <a:moveTo>
                      <a:pt x="198183" y="425018"/>
                    </a:moveTo>
                    <a:lnTo>
                      <a:pt x="195897" y="423125"/>
                    </a:lnTo>
                    <a:lnTo>
                      <a:pt x="194068" y="421538"/>
                    </a:lnTo>
                    <a:lnTo>
                      <a:pt x="192100" y="420116"/>
                    </a:lnTo>
                    <a:lnTo>
                      <a:pt x="191033" y="421271"/>
                    </a:lnTo>
                    <a:lnTo>
                      <a:pt x="190588" y="421894"/>
                    </a:lnTo>
                    <a:lnTo>
                      <a:pt x="193103" y="423049"/>
                    </a:lnTo>
                    <a:lnTo>
                      <a:pt x="195554" y="424154"/>
                    </a:lnTo>
                    <a:lnTo>
                      <a:pt x="197980" y="425221"/>
                    </a:lnTo>
                    <a:lnTo>
                      <a:pt x="198183" y="425018"/>
                    </a:lnTo>
                    <a:close/>
                  </a:path>
                  <a:path w="656589" h="438784">
                    <a:moveTo>
                      <a:pt x="210896" y="199123"/>
                    </a:moveTo>
                    <a:lnTo>
                      <a:pt x="209778" y="197421"/>
                    </a:lnTo>
                    <a:lnTo>
                      <a:pt x="206768" y="197548"/>
                    </a:lnTo>
                    <a:lnTo>
                      <a:pt x="205511" y="197599"/>
                    </a:lnTo>
                    <a:lnTo>
                      <a:pt x="204304" y="198780"/>
                    </a:lnTo>
                    <a:lnTo>
                      <a:pt x="203060" y="199453"/>
                    </a:lnTo>
                    <a:lnTo>
                      <a:pt x="204647" y="200418"/>
                    </a:lnTo>
                    <a:lnTo>
                      <a:pt x="206184" y="201434"/>
                    </a:lnTo>
                    <a:lnTo>
                      <a:pt x="208254" y="202539"/>
                    </a:lnTo>
                    <a:lnTo>
                      <a:pt x="208915" y="202323"/>
                    </a:lnTo>
                    <a:lnTo>
                      <a:pt x="209486" y="202323"/>
                    </a:lnTo>
                    <a:lnTo>
                      <a:pt x="209651" y="202184"/>
                    </a:lnTo>
                    <a:lnTo>
                      <a:pt x="210896" y="199123"/>
                    </a:lnTo>
                    <a:close/>
                  </a:path>
                  <a:path w="656589" h="438784">
                    <a:moveTo>
                      <a:pt x="212547" y="323608"/>
                    </a:moveTo>
                    <a:lnTo>
                      <a:pt x="212318" y="323240"/>
                    </a:lnTo>
                    <a:lnTo>
                      <a:pt x="211162" y="321373"/>
                    </a:lnTo>
                    <a:lnTo>
                      <a:pt x="209651" y="319747"/>
                    </a:lnTo>
                    <a:lnTo>
                      <a:pt x="208267" y="318046"/>
                    </a:lnTo>
                    <a:lnTo>
                      <a:pt x="207632" y="318833"/>
                    </a:lnTo>
                    <a:lnTo>
                      <a:pt x="206324" y="319976"/>
                    </a:lnTo>
                    <a:lnTo>
                      <a:pt x="207391" y="322351"/>
                    </a:lnTo>
                    <a:lnTo>
                      <a:pt x="208686" y="324142"/>
                    </a:lnTo>
                    <a:lnTo>
                      <a:pt x="210273" y="326720"/>
                    </a:lnTo>
                    <a:lnTo>
                      <a:pt x="211353" y="324942"/>
                    </a:lnTo>
                    <a:lnTo>
                      <a:pt x="212547" y="323608"/>
                    </a:lnTo>
                    <a:close/>
                  </a:path>
                  <a:path w="656589" h="438784">
                    <a:moveTo>
                      <a:pt x="219290" y="214414"/>
                    </a:moveTo>
                    <a:lnTo>
                      <a:pt x="216865" y="212598"/>
                    </a:lnTo>
                    <a:lnTo>
                      <a:pt x="215226" y="211162"/>
                    </a:lnTo>
                    <a:lnTo>
                      <a:pt x="212966" y="209943"/>
                    </a:lnTo>
                    <a:lnTo>
                      <a:pt x="211823" y="211213"/>
                    </a:lnTo>
                    <a:lnTo>
                      <a:pt x="211010" y="211785"/>
                    </a:lnTo>
                    <a:lnTo>
                      <a:pt x="212559" y="213309"/>
                    </a:lnTo>
                    <a:lnTo>
                      <a:pt x="213995" y="214960"/>
                    </a:lnTo>
                    <a:lnTo>
                      <a:pt x="216103" y="216522"/>
                    </a:lnTo>
                    <a:lnTo>
                      <a:pt x="217411" y="215417"/>
                    </a:lnTo>
                    <a:lnTo>
                      <a:pt x="219290" y="214414"/>
                    </a:lnTo>
                    <a:close/>
                  </a:path>
                  <a:path w="656589" h="438784">
                    <a:moveTo>
                      <a:pt x="220700" y="311873"/>
                    </a:moveTo>
                    <a:lnTo>
                      <a:pt x="219671" y="310502"/>
                    </a:lnTo>
                    <a:lnTo>
                      <a:pt x="218897" y="308470"/>
                    </a:lnTo>
                    <a:lnTo>
                      <a:pt x="216547" y="311835"/>
                    </a:lnTo>
                    <a:lnTo>
                      <a:pt x="215328" y="313270"/>
                    </a:lnTo>
                    <a:lnTo>
                      <a:pt x="214452" y="315302"/>
                    </a:lnTo>
                    <a:lnTo>
                      <a:pt x="216154" y="316534"/>
                    </a:lnTo>
                    <a:lnTo>
                      <a:pt x="217004" y="317373"/>
                    </a:lnTo>
                    <a:lnTo>
                      <a:pt x="218186" y="315785"/>
                    </a:lnTo>
                    <a:lnTo>
                      <a:pt x="219570" y="314337"/>
                    </a:lnTo>
                    <a:lnTo>
                      <a:pt x="220395" y="312572"/>
                    </a:lnTo>
                    <a:lnTo>
                      <a:pt x="220700" y="311873"/>
                    </a:lnTo>
                    <a:close/>
                  </a:path>
                  <a:path w="656589" h="438784">
                    <a:moveTo>
                      <a:pt x="253758" y="219024"/>
                    </a:moveTo>
                    <a:lnTo>
                      <a:pt x="253072" y="217576"/>
                    </a:lnTo>
                    <a:lnTo>
                      <a:pt x="250164" y="216560"/>
                    </a:lnTo>
                    <a:lnTo>
                      <a:pt x="247738" y="216103"/>
                    </a:lnTo>
                    <a:lnTo>
                      <a:pt x="245351" y="215531"/>
                    </a:lnTo>
                    <a:lnTo>
                      <a:pt x="246494" y="212636"/>
                    </a:lnTo>
                    <a:lnTo>
                      <a:pt x="245706" y="210591"/>
                    </a:lnTo>
                    <a:lnTo>
                      <a:pt x="242620" y="210997"/>
                    </a:lnTo>
                    <a:lnTo>
                      <a:pt x="241198" y="211201"/>
                    </a:lnTo>
                    <a:lnTo>
                      <a:pt x="239991" y="213182"/>
                    </a:lnTo>
                    <a:lnTo>
                      <a:pt x="238671" y="214337"/>
                    </a:lnTo>
                    <a:lnTo>
                      <a:pt x="240296" y="214934"/>
                    </a:lnTo>
                    <a:lnTo>
                      <a:pt x="241896" y="215607"/>
                    </a:lnTo>
                    <a:lnTo>
                      <a:pt x="244030" y="216242"/>
                    </a:lnTo>
                    <a:lnTo>
                      <a:pt x="244627" y="215849"/>
                    </a:lnTo>
                    <a:lnTo>
                      <a:pt x="245148" y="215709"/>
                    </a:lnTo>
                    <a:lnTo>
                      <a:pt x="244525" y="221081"/>
                    </a:lnTo>
                    <a:lnTo>
                      <a:pt x="248894" y="220167"/>
                    </a:lnTo>
                    <a:lnTo>
                      <a:pt x="251599" y="221195"/>
                    </a:lnTo>
                    <a:lnTo>
                      <a:pt x="252069" y="221373"/>
                    </a:lnTo>
                    <a:lnTo>
                      <a:pt x="253415" y="220357"/>
                    </a:lnTo>
                    <a:lnTo>
                      <a:pt x="253758" y="219024"/>
                    </a:lnTo>
                    <a:close/>
                  </a:path>
                  <a:path w="656589" h="438784">
                    <a:moveTo>
                      <a:pt x="256908" y="91935"/>
                    </a:moveTo>
                    <a:lnTo>
                      <a:pt x="256654" y="91605"/>
                    </a:lnTo>
                    <a:lnTo>
                      <a:pt x="253923" y="91554"/>
                    </a:lnTo>
                    <a:lnTo>
                      <a:pt x="249936" y="83566"/>
                    </a:lnTo>
                    <a:lnTo>
                      <a:pt x="248691" y="92989"/>
                    </a:lnTo>
                    <a:lnTo>
                      <a:pt x="251460" y="92697"/>
                    </a:lnTo>
                    <a:lnTo>
                      <a:pt x="254889" y="98323"/>
                    </a:lnTo>
                    <a:lnTo>
                      <a:pt x="256908" y="91935"/>
                    </a:lnTo>
                    <a:close/>
                  </a:path>
                  <a:path w="656589" h="438784">
                    <a:moveTo>
                      <a:pt x="264160" y="429221"/>
                    </a:moveTo>
                    <a:lnTo>
                      <a:pt x="259461" y="423951"/>
                    </a:lnTo>
                    <a:lnTo>
                      <a:pt x="258356" y="425272"/>
                    </a:lnTo>
                    <a:lnTo>
                      <a:pt x="257124" y="426656"/>
                    </a:lnTo>
                    <a:lnTo>
                      <a:pt x="258648" y="428307"/>
                    </a:lnTo>
                    <a:lnTo>
                      <a:pt x="260197" y="429856"/>
                    </a:lnTo>
                    <a:lnTo>
                      <a:pt x="262140" y="431292"/>
                    </a:lnTo>
                    <a:lnTo>
                      <a:pt x="263385" y="429895"/>
                    </a:lnTo>
                    <a:lnTo>
                      <a:pt x="264160" y="429221"/>
                    </a:lnTo>
                    <a:close/>
                  </a:path>
                  <a:path w="656589" h="438784">
                    <a:moveTo>
                      <a:pt x="275793" y="214122"/>
                    </a:moveTo>
                    <a:lnTo>
                      <a:pt x="275297" y="211582"/>
                    </a:lnTo>
                    <a:lnTo>
                      <a:pt x="274193" y="210045"/>
                    </a:lnTo>
                    <a:lnTo>
                      <a:pt x="272656" y="206921"/>
                    </a:lnTo>
                    <a:lnTo>
                      <a:pt x="271640" y="209664"/>
                    </a:lnTo>
                    <a:lnTo>
                      <a:pt x="270675" y="210985"/>
                    </a:lnTo>
                    <a:lnTo>
                      <a:pt x="270967" y="211797"/>
                    </a:lnTo>
                    <a:lnTo>
                      <a:pt x="271564" y="213436"/>
                    </a:lnTo>
                    <a:lnTo>
                      <a:pt x="272846" y="214807"/>
                    </a:lnTo>
                    <a:lnTo>
                      <a:pt x="273850" y="216281"/>
                    </a:lnTo>
                    <a:lnTo>
                      <a:pt x="274485" y="215277"/>
                    </a:lnTo>
                    <a:lnTo>
                      <a:pt x="275793" y="214122"/>
                    </a:lnTo>
                    <a:close/>
                  </a:path>
                  <a:path w="656589" h="438784">
                    <a:moveTo>
                      <a:pt x="281647" y="115227"/>
                    </a:moveTo>
                    <a:lnTo>
                      <a:pt x="281495" y="113715"/>
                    </a:lnTo>
                    <a:lnTo>
                      <a:pt x="281317" y="112204"/>
                    </a:lnTo>
                    <a:lnTo>
                      <a:pt x="281114" y="109702"/>
                    </a:lnTo>
                    <a:lnTo>
                      <a:pt x="281127" y="108724"/>
                    </a:lnTo>
                    <a:lnTo>
                      <a:pt x="281101" y="107734"/>
                    </a:lnTo>
                    <a:lnTo>
                      <a:pt x="280835" y="107378"/>
                    </a:lnTo>
                    <a:lnTo>
                      <a:pt x="278066" y="106768"/>
                    </a:lnTo>
                    <a:lnTo>
                      <a:pt x="277964" y="108445"/>
                    </a:lnTo>
                    <a:lnTo>
                      <a:pt x="277355" y="110388"/>
                    </a:lnTo>
                    <a:lnTo>
                      <a:pt x="278587" y="113182"/>
                    </a:lnTo>
                    <a:lnTo>
                      <a:pt x="280365" y="114084"/>
                    </a:lnTo>
                    <a:lnTo>
                      <a:pt x="281647" y="115227"/>
                    </a:lnTo>
                    <a:close/>
                  </a:path>
                  <a:path w="656589" h="438784">
                    <a:moveTo>
                      <a:pt x="283718" y="226415"/>
                    </a:moveTo>
                    <a:lnTo>
                      <a:pt x="281292" y="224663"/>
                    </a:lnTo>
                    <a:lnTo>
                      <a:pt x="279615" y="223266"/>
                    </a:lnTo>
                    <a:lnTo>
                      <a:pt x="277380" y="222059"/>
                    </a:lnTo>
                    <a:lnTo>
                      <a:pt x="276275" y="223405"/>
                    </a:lnTo>
                    <a:lnTo>
                      <a:pt x="275488" y="224040"/>
                    </a:lnTo>
                    <a:lnTo>
                      <a:pt x="277075" y="225526"/>
                    </a:lnTo>
                    <a:lnTo>
                      <a:pt x="278549" y="227164"/>
                    </a:lnTo>
                    <a:lnTo>
                      <a:pt x="280289" y="228409"/>
                    </a:lnTo>
                    <a:lnTo>
                      <a:pt x="280657" y="228650"/>
                    </a:lnTo>
                    <a:lnTo>
                      <a:pt x="281940" y="227482"/>
                    </a:lnTo>
                    <a:lnTo>
                      <a:pt x="283718" y="226415"/>
                    </a:lnTo>
                    <a:close/>
                  </a:path>
                  <a:path w="656589" h="438784">
                    <a:moveTo>
                      <a:pt x="284695" y="190271"/>
                    </a:moveTo>
                    <a:lnTo>
                      <a:pt x="283210" y="189242"/>
                    </a:lnTo>
                    <a:lnTo>
                      <a:pt x="281774" y="188099"/>
                    </a:lnTo>
                    <a:lnTo>
                      <a:pt x="280263" y="189903"/>
                    </a:lnTo>
                    <a:lnTo>
                      <a:pt x="278968" y="191719"/>
                    </a:lnTo>
                    <a:lnTo>
                      <a:pt x="277863" y="193636"/>
                    </a:lnTo>
                    <a:lnTo>
                      <a:pt x="277774" y="193827"/>
                    </a:lnTo>
                    <a:lnTo>
                      <a:pt x="279768" y="195618"/>
                    </a:lnTo>
                    <a:lnTo>
                      <a:pt x="281393" y="194043"/>
                    </a:lnTo>
                    <a:lnTo>
                      <a:pt x="282829" y="192366"/>
                    </a:lnTo>
                    <a:lnTo>
                      <a:pt x="284695" y="190271"/>
                    </a:lnTo>
                    <a:close/>
                  </a:path>
                  <a:path w="656589" h="438784">
                    <a:moveTo>
                      <a:pt x="288328" y="31076"/>
                    </a:moveTo>
                    <a:lnTo>
                      <a:pt x="286905" y="29464"/>
                    </a:lnTo>
                    <a:lnTo>
                      <a:pt x="285445" y="27838"/>
                    </a:lnTo>
                    <a:lnTo>
                      <a:pt x="283641" y="25806"/>
                    </a:lnTo>
                    <a:lnTo>
                      <a:pt x="282524" y="27139"/>
                    </a:lnTo>
                    <a:lnTo>
                      <a:pt x="281292" y="28524"/>
                    </a:lnTo>
                    <a:lnTo>
                      <a:pt x="282829" y="30162"/>
                    </a:lnTo>
                    <a:lnTo>
                      <a:pt x="284378" y="31711"/>
                    </a:lnTo>
                    <a:lnTo>
                      <a:pt x="286321" y="33147"/>
                    </a:lnTo>
                    <a:lnTo>
                      <a:pt x="287578" y="31750"/>
                    </a:lnTo>
                    <a:lnTo>
                      <a:pt x="288328" y="31076"/>
                    </a:lnTo>
                    <a:close/>
                  </a:path>
                  <a:path w="656589" h="438784">
                    <a:moveTo>
                      <a:pt x="293090" y="145021"/>
                    </a:moveTo>
                    <a:lnTo>
                      <a:pt x="291858" y="143776"/>
                    </a:lnTo>
                    <a:lnTo>
                      <a:pt x="290753" y="142125"/>
                    </a:lnTo>
                    <a:lnTo>
                      <a:pt x="289229" y="144703"/>
                    </a:lnTo>
                    <a:lnTo>
                      <a:pt x="287997" y="146558"/>
                    </a:lnTo>
                    <a:lnTo>
                      <a:pt x="287096" y="148577"/>
                    </a:lnTo>
                    <a:lnTo>
                      <a:pt x="286943" y="148920"/>
                    </a:lnTo>
                    <a:lnTo>
                      <a:pt x="288328" y="149999"/>
                    </a:lnTo>
                    <a:lnTo>
                      <a:pt x="289001" y="150749"/>
                    </a:lnTo>
                    <a:lnTo>
                      <a:pt x="290334" y="148983"/>
                    </a:lnTo>
                    <a:lnTo>
                      <a:pt x="291782" y="147281"/>
                    </a:lnTo>
                    <a:lnTo>
                      <a:pt x="293090" y="145021"/>
                    </a:lnTo>
                    <a:close/>
                  </a:path>
                  <a:path w="656589" h="438784">
                    <a:moveTo>
                      <a:pt x="299859" y="400621"/>
                    </a:moveTo>
                    <a:lnTo>
                      <a:pt x="298450" y="399884"/>
                    </a:lnTo>
                    <a:lnTo>
                      <a:pt x="297726" y="399376"/>
                    </a:lnTo>
                    <a:lnTo>
                      <a:pt x="296773" y="400989"/>
                    </a:lnTo>
                    <a:lnTo>
                      <a:pt x="295706" y="402551"/>
                    </a:lnTo>
                    <a:lnTo>
                      <a:pt x="294538" y="405104"/>
                    </a:lnTo>
                    <a:lnTo>
                      <a:pt x="294678" y="406222"/>
                    </a:lnTo>
                    <a:lnTo>
                      <a:pt x="294589" y="407225"/>
                    </a:lnTo>
                    <a:lnTo>
                      <a:pt x="294932" y="407555"/>
                    </a:lnTo>
                    <a:lnTo>
                      <a:pt x="295833" y="407289"/>
                    </a:lnTo>
                    <a:lnTo>
                      <a:pt x="297218" y="407339"/>
                    </a:lnTo>
                    <a:lnTo>
                      <a:pt x="297561" y="406717"/>
                    </a:lnTo>
                    <a:lnTo>
                      <a:pt x="298577" y="404939"/>
                    </a:lnTo>
                    <a:lnTo>
                      <a:pt x="299250" y="402907"/>
                    </a:lnTo>
                    <a:lnTo>
                      <a:pt x="299796" y="400900"/>
                    </a:lnTo>
                    <a:lnTo>
                      <a:pt x="299859" y="400621"/>
                    </a:lnTo>
                    <a:close/>
                  </a:path>
                  <a:path w="656589" h="438784">
                    <a:moveTo>
                      <a:pt x="304431" y="66979"/>
                    </a:moveTo>
                    <a:lnTo>
                      <a:pt x="303085" y="65697"/>
                    </a:lnTo>
                    <a:lnTo>
                      <a:pt x="302348" y="64439"/>
                    </a:lnTo>
                    <a:lnTo>
                      <a:pt x="301586" y="65811"/>
                    </a:lnTo>
                    <a:lnTo>
                      <a:pt x="299758" y="69011"/>
                    </a:lnTo>
                    <a:lnTo>
                      <a:pt x="300863" y="70561"/>
                    </a:lnTo>
                    <a:lnTo>
                      <a:pt x="301764" y="71780"/>
                    </a:lnTo>
                    <a:lnTo>
                      <a:pt x="302653" y="73025"/>
                    </a:lnTo>
                    <a:lnTo>
                      <a:pt x="303301" y="71437"/>
                    </a:lnTo>
                    <a:lnTo>
                      <a:pt x="304406" y="69837"/>
                    </a:lnTo>
                    <a:lnTo>
                      <a:pt x="304431" y="66979"/>
                    </a:lnTo>
                    <a:close/>
                  </a:path>
                  <a:path w="656589" h="438784">
                    <a:moveTo>
                      <a:pt x="316661" y="432485"/>
                    </a:moveTo>
                    <a:lnTo>
                      <a:pt x="313055" y="426669"/>
                    </a:lnTo>
                    <a:lnTo>
                      <a:pt x="311912" y="424853"/>
                    </a:lnTo>
                    <a:lnTo>
                      <a:pt x="311302" y="426034"/>
                    </a:lnTo>
                    <a:lnTo>
                      <a:pt x="309994" y="427405"/>
                    </a:lnTo>
                    <a:lnTo>
                      <a:pt x="310222" y="428345"/>
                    </a:lnTo>
                    <a:lnTo>
                      <a:pt x="310692" y="430212"/>
                    </a:lnTo>
                    <a:lnTo>
                      <a:pt x="311785" y="432092"/>
                    </a:lnTo>
                    <a:lnTo>
                      <a:pt x="313537" y="433908"/>
                    </a:lnTo>
                    <a:lnTo>
                      <a:pt x="315404" y="432854"/>
                    </a:lnTo>
                    <a:lnTo>
                      <a:pt x="316661" y="432485"/>
                    </a:lnTo>
                    <a:close/>
                  </a:path>
                  <a:path w="656589" h="438784">
                    <a:moveTo>
                      <a:pt x="321564" y="98513"/>
                    </a:moveTo>
                    <a:lnTo>
                      <a:pt x="319125" y="96977"/>
                    </a:lnTo>
                    <a:lnTo>
                      <a:pt x="317347" y="95719"/>
                    </a:lnTo>
                    <a:lnTo>
                      <a:pt x="315150" y="94665"/>
                    </a:lnTo>
                    <a:lnTo>
                      <a:pt x="314159" y="96202"/>
                    </a:lnTo>
                    <a:lnTo>
                      <a:pt x="313512" y="96964"/>
                    </a:lnTo>
                    <a:lnTo>
                      <a:pt x="315214" y="98336"/>
                    </a:lnTo>
                    <a:lnTo>
                      <a:pt x="316839" y="99809"/>
                    </a:lnTo>
                    <a:lnTo>
                      <a:pt x="318960" y="101130"/>
                    </a:lnTo>
                    <a:lnTo>
                      <a:pt x="320128" y="99745"/>
                    </a:lnTo>
                    <a:lnTo>
                      <a:pt x="321564" y="98513"/>
                    </a:lnTo>
                    <a:close/>
                  </a:path>
                  <a:path w="656589" h="438784">
                    <a:moveTo>
                      <a:pt x="322897" y="93230"/>
                    </a:moveTo>
                    <a:lnTo>
                      <a:pt x="322783" y="92938"/>
                    </a:lnTo>
                    <a:lnTo>
                      <a:pt x="321881" y="90843"/>
                    </a:lnTo>
                    <a:lnTo>
                      <a:pt x="320649" y="88912"/>
                    </a:lnTo>
                    <a:lnTo>
                      <a:pt x="319138" y="86207"/>
                    </a:lnTo>
                    <a:lnTo>
                      <a:pt x="317004" y="89077"/>
                    </a:lnTo>
                    <a:lnTo>
                      <a:pt x="315810" y="90487"/>
                    </a:lnTo>
                    <a:lnTo>
                      <a:pt x="317398" y="92138"/>
                    </a:lnTo>
                    <a:lnTo>
                      <a:pt x="318998" y="93637"/>
                    </a:lnTo>
                    <a:lnTo>
                      <a:pt x="320941" y="95021"/>
                    </a:lnTo>
                    <a:lnTo>
                      <a:pt x="322897" y="93230"/>
                    </a:lnTo>
                    <a:close/>
                  </a:path>
                  <a:path w="656589" h="438784">
                    <a:moveTo>
                      <a:pt x="341109" y="309473"/>
                    </a:moveTo>
                    <a:lnTo>
                      <a:pt x="334772" y="303479"/>
                    </a:lnTo>
                    <a:lnTo>
                      <a:pt x="334213" y="304330"/>
                    </a:lnTo>
                    <a:lnTo>
                      <a:pt x="332981" y="305650"/>
                    </a:lnTo>
                    <a:lnTo>
                      <a:pt x="333184" y="305943"/>
                    </a:lnTo>
                    <a:lnTo>
                      <a:pt x="334365" y="307759"/>
                    </a:lnTo>
                    <a:lnTo>
                      <a:pt x="335737" y="309511"/>
                    </a:lnTo>
                    <a:lnTo>
                      <a:pt x="337807" y="311251"/>
                    </a:lnTo>
                    <a:lnTo>
                      <a:pt x="339318" y="310184"/>
                    </a:lnTo>
                    <a:lnTo>
                      <a:pt x="341109" y="309473"/>
                    </a:lnTo>
                    <a:close/>
                  </a:path>
                  <a:path w="656589" h="438784">
                    <a:moveTo>
                      <a:pt x="350342" y="312013"/>
                    </a:moveTo>
                    <a:lnTo>
                      <a:pt x="349364" y="310629"/>
                    </a:lnTo>
                    <a:lnTo>
                      <a:pt x="348983" y="309537"/>
                    </a:lnTo>
                    <a:lnTo>
                      <a:pt x="343573" y="314312"/>
                    </a:lnTo>
                    <a:lnTo>
                      <a:pt x="346532" y="317639"/>
                    </a:lnTo>
                    <a:lnTo>
                      <a:pt x="346671" y="317512"/>
                    </a:lnTo>
                    <a:lnTo>
                      <a:pt x="347827" y="315950"/>
                    </a:lnTo>
                    <a:lnTo>
                      <a:pt x="349237" y="314502"/>
                    </a:lnTo>
                    <a:lnTo>
                      <a:pt x="350012" y="312750"/>
                    </a:lnTo>
                    <a:lnTo>
                      <a:pt x="350342" y="312013"/>
                    </a:lnTo>
                    <a:close/>
                  </a:path>
                  <a:path w="656589" h="438784">
                    <a:moveTo>
                      <a:pt x="350659" y="352806"/>
                    </a:moveTo>
                    <a:lnTo>
                      <a:pt x="349046" y="351599"/>
                    </a:lnTo>
                    <a:lnTo>
                      <a:pt x="348246" y="350748"/>
                    </a:lnTo>
                    <a:lnTo>
                      <a:pt x="347040" y="352107"/>
                    </a:lnTo>
                    <a:lnTo>
                      <a:pt x="345617" y="353364"/>
                    </a:lnTo>
                    <a:lnTo>
                      <a:pt x="344487" y="355358"/>
                    </a:lnTo>
                    <a:lnTo>
                      <a:pt x="345897" y="356806"/>
                    </a:lnTo>
                    <a:lnTo>
                      <a:pt x="347129" y="358648"/>
                    </a:lnTo>
                    <a:lnTo>
                      <a:pt x="348653" y="356323"/>
                    </a:lnTo>
                    <a:lnTo>
                      <a:pt x="349872" y="354914"/>
                    </a:lnTo>
                    <a:lnTo>
                      <a:pt x="350481" y="353263"/>
                    </a:lnTo>
                    <a:lnTo>
                      <a:pt x="350659" y="352806"/>
                    </a:lnTo>
                    <a:close/>
                  </a:path>
                  <a:path w="656589" h="438784">
                    <a:moveTo>
                      <a:pt x="360387" y="425183"/>
                    </a:moveTo>
                    <a:lnTo>
                      <a:pt x="358813" y="423214"/>
                    </a:lnTo>
                    <a:lnTo>
                      <a:pt x="358203" y="422427"/>
                    </a:lnTo>
                    <a:lnTo>
                      <a:pt x="356768" y="424332"/>
                    </a:lnTo>
                    <a:lnTo>
                      <a:pt x="355193" y="426148"/>
                    </a:lnTo>
                    <a:lnTo>
                      <a:pt x="354037" y="428231"/>
                    </a:lnTo>
                    <a:lnTo>
                      <a:pt x="353733" y="428790"/>
                    </a:lnTo>
                    <a:lnTo>
                      <a:pt x="354698" y="430149"/>
                    </a:lnTo>
                    <a:lnTo>
                      <a:pt x="355092" y="431126"/>
                    </a:lnTo>
                    <a:lnTo>
                      <a:pt x="360387" y="425183"/>
                    </a:lnTo>
                    <a:close/>
                  </a:path>
                  <a:path w="656589" h="438784">
                    <a:moveTo>
                      <a:pt x="360921" y="311277"/>
                    </a:moveTo>
                    <a:lnTo>
                      <a:pt x="360273" y="310667"/>
                    </a:lnTo>
                    <a:lnTo>
                      <a:pt x="359295" y="309410"/>
                    </a:lnTo>
                    <a:lnTo>
                      <a:pt x="356819" y="310794"/>
                    </a:lnTo>
                    <a:lnTo>
                      <a:pt x="354749" y="312293"/>
                    </a:lnTo>
                    <a:lnTo>
                      <a:pt x="352628" y="313715"/>
                    </a:lnTo>
                    <a:lnTo>
                      <a:pt x="354825" y="316776"/>
                    </a:lnTo>
                    <a:lnTo>
                      <a:pt x="360921" y="311277"/>
                    </a:lnTo>
                    <a:close/>
                  </a:path>
                  <a:path w="656589" h="438784">
                    <a:moveTo>
                      <a:pt x="368363" y="114681"/>
                    </a:moveTo>
                    <a:lnTo>
                      <a:pt x="365785" y="113665"/>
                    </a:lnTo>
                    <a:lnTo>
                      <a:pt x="364451" y="112610"/>
                    </a:lnTo>
                    <a:lnTo>
                      <a:pt x="362127" y="113626"/>
                    </a:lnTo>
                    <a:lnTo>
                      <a:pt x="360883" y="115074"/>
                    </a:lnTo>
                    <a:lnTo>
                      <a:pt x="359511" y="116192"/>
                    </a:lnTo>
                    <a:lnTo>
                      <a:pt x="360489" y="116878"/>
                    </a:lnTo>
                    <a:lnTo>
                      <a:pt x="361645" y="118275"/>
                    </a:lnTo>
                    <a:lnTo>
                      <a:pt x="364058" y="117652"/>
                    </a:lnTo>
                    <a:lnTo>
                      <a:pt x="365506" y="116395"/>
                    </a:lnTo>
                    <a:lnTo>
                      <a:pt x="368363" y="114681"/>
                    </a:lnTo>
                    <a:close/>
                  </a:path>
                  <a:path w="656589" h="438784">
                    <a:moveTo>
                      <a:pt x="379526" y="179832"/>
                    </a:moveTo>
                    <a:lnTo>
                      <a:pt x="377901" y="179197"/>
                    </a:lnTo>
                    <a:lnTo>
                      <a:pt x="377037" y="178587"/>
                    </a:lnTo>
                    <a:lnTo>
                      <a:pt x="376440" y="180149"/>
                    </a:lnTo>
                    <a:lnTo>
                      <a:pt x="375729" y="181698"/>
                    </a:lnTo>
                    <a:lnTo>
                      <a:pt x="375310" y="183311"/>
                    </a:lnTo>
                    <a:lnTo>
                      <a:pt x="375056" y="184238"/>
                    </a:lnTo>
                    <a:lnTo>
                      <a:pt x="375246" y="185305"/>
                    </a:lnTo>
                    <a:lnTo>
                      <a:pt x="375221" y="186309"/>
                    </a:lnTo>
                    <a:lnTo>
                      <a:pt x="375513" y="186626"/>
                    </a:lnTo>
                    <a:lnTo>
                      <a:pt x="376440" y="186347"/>
                    </a:lnTo>
                    <a:lnTo>
                      <a:pt x="377875" y="186359"/>
                    </a:lnTo>
                    <a:lnTo>
                      <a:pt x="378142" y="185762"/>
                    </a:lnTo>
                    <a:lnTo>
                      <a:pt x="378904" y="184099"/>
                    </a:lnTo>
                    <a:lnTo>
                      <a:pt x="379399" y="182206"/>
                    </a:lnTo>
                    <a:lnTo>
                      <a:pt x="379526" y="179832"/>
                    </a:lnTo>
                    <a:close/>
                  </a:path>
                  <a:path w="656589" h="438784">
                    <a:moveTo>
                      <a:pt x="391947" y="243713"/>
                    </a:moveTo>
                    <a:lnTo>
                      <a:pt x="391096" y="242976"/>
                    </a:lnTo>
                    <a:lnTo>
                      <a:pt x="390029" y="241465"/>
                    </a:lnTo>
                    <a:lnTo>
                      <a:pt x="387438" y="242239"/>
                    </a:lnTo>
                    <a:lnTo>
                      <a:pt x="385622" y="243459"/>
                    </a:lnTo>
                    <a:lnTo>
                      <a:pt x="383730" y="244436"/>
                    </a:lnTo>
                    <a:lnTo>
                      <a:pt x="384416" y="245351"/>
                    </a:lnTo>
                    <a:lnTo>
                      <a:pt x="386067" y="247624"/>
                    </a:lnTo>
                    <a:lnTo>
                      <a:pt x="391947" y="243713"/>
                    </a:lnTo>
                    <a:close/>
                  </a:path>
                  <a:path w="656589" h="438784">
                    <a:moveTo>
                      <a:pt x="392226" y="216204"/>
                    </a:moveTo>
                    <a:lnTo>
                      <a:pt x="392125" y="214553"/>
                    </a:lnTo>
                    <a:lnTo>
                      <a:pt x="390728" y="214122"/>
                    </a:lnTo>
                    <a:lnTo>
                      <a:pt x="389293" y="213296"/>
                    </a:lnTo>
                    <a:lnTo>
                      <a:pt x="387896" y="213372"/>
                    </a:lnTo>
                    <a:lnTo>
                      <a:pt x="386918" y="213423"/>
                    </a:lnTo>
                    <a:lnTo>
                      <a:pt x="385978" y="214693"/>
                    </a:lnTo>
                    <a:lnTo>
                      <a:pt x="385025" y="215417"/>
                    </a:lnTo>
                    <a:lnTo>
                      <a:pt x="386257" y="216268"/>
                    </a:lnTo>
                    <a:lnTo>
                      <a:pt x="387400" y="217601"/>
                    </a:lnTo>
                    <a:lnTo>
                      <a:pt x="389788" y="217982"/>
                    </a:lnTo>
                    <a:lnTo>
                      <a:pt x="391058" y="216789"/>
                    </a:lnTo>
                    <a:lnTo>
                      <a:pt x="392226" y="216204"/>
                    </a:lnTo>
                    <a:close/>
                  </a:path>
                  <a:path w="656589" h="438784">
                    <a:moveTo>
                      <a:pt x="395338" y="169900"/>
                    </a:moveTo>
                    <a:lnTo>
                      <a:pt x="393801" y="167970"/>
                    </a:lnTo>
                    <a:lnTo>
                      <a:pt x="391541" y="165163"/>
                    </a:lnTo>
                    <a:lnTo>
                      <a:pt x="390829" y="166077"/>
                    </a:lnTo>
                    <a:lnTo>
                      <a:pt x="389382" y="167259"/>
                    </a:lnTo>
                    <a:lnTo>
                      <a:pt x="390093" y="169570"/>
                    </a:lnTo>
                    <a:lnTo>
                      <a:pt x="391299" y="171043"/>
                    </a:lnTo>
                    <a:lnTo>
                      <a:pt x="392239" y="172605"/>
                    </a:lnTo>
                    <a:lnTo>
                      <a:pt x="395338" y="169900"/>
                    </a:lnTo>
                    <a:close/>
                  </a:path>
                  <a:path w="656589" h="438784">
                    <a:moveTo>
                      <a:pt x="420497" y="433539"/>
                    </a:moveTo>
                    <a:lnTo>
                      <a:pt x="419277" y="432320"/>
                    </a:lnTo>
                    <a:lnTo>
                      <a:pt x="418541" y="431609"/>
                    </a:lnTo>
                    <a:lnTo>
                      <a:pt x="417842" y="430911"/>
                    </a:lnTo>
                    <a:lnTo>
                      <a:pt x="416458" y="432587"/>
                    </a:lnTo>
                    <a:lnTo>
                      <a:pt x="414959" y="434200"/>
                    </a:lnTo>
                    <a:lnTo>
                      <a:pt x="413778" y="436029"/>
                    </a:lnTo>
                    <a:lnTo>
                      <a:pt x="413600" y="436308"/>
                    </a:lnTo>
                    <a:lnTo>
                      <a:pt x="414858" y="437603"/>
                    </a:lnTo>
                    <a:lnTo>
                      <a:pt x="415442" y="438442"/>
                    </a:lnTo>
                    <a:lnTo>
                      <a:pt x="417017" y="436930"/>
                    </a:lnTo>
                    <a:lnTo>
                      <a:pt x="418566" y="435406"/>
                    </a:lnTo>
                    <a:lnTo>
                      <a:pt x="420497" y="433539"/>
                    </a:lnTo>
                    <a:close/>
                  </a:path>
                  <a:path w="656589" h="438784">
                    <a:moveTo>
                      <a:pt x="426212" y="417233"/>
                    </a:moveTo>
                    <a:lnTo>
                      <a:pt x="426173" y="416128"/>
                    </a:lnTo>
                    <a:lnTo>
                      <a:pt x="426135" y="414591"/>
                    </a:lnTo>
                    <a:lnTo>
                      <a:pt x="425475" y="413080"/>
                    </a:lnTo>
                    <a:lnTo>
                      <a:pt x="425069" y="411556"/>
                    </a:lnTo>
                    <a:lnTo>
                      <a:pt x="424027" y="412724"/>
                    </a:lnTo>
                    <a:lnTo>
                      <a:pt x="422046" y="413981"/>
                    </a:lnTo>
                    <a:lnTo>
                      <a:pt x="422275" y="416636"/>
                    </a:lnTo>
                    <a:lnTo>
                      <a:pt x="423862" y="418096"/>
                    </a:lnTo>
                    <a:lnTo>
                      <a:pt x="424827" y="419595"/>
                    </a:lnTo>
                    <a:lnTo>
                      <a:pt x="424992" y="419468"/>
                    </a:lnTo>
                    <a:lnTo>
                      <a:pt x="425411" y="418350"/>
                    </a:lnTo>
                    <a:lnTo>
                      <a:pt x="426212" y="417233"/>
                    </a:lnTo>
                    <a:close/>
                  </a:path>
                  <a:path w="656589" h="438784">
                    <a:moveTo>
                      <a:pt x="436968" y="341185"/>
                    </a:moveTo>
                    <a:lnTo>
                      <a:pt x="436905" y="339966"/>
                    </a:lnTo>
                    <a:lnTo>
                      <a:pt x="436816" y="338315"/>
                    </a:lnTo>
                    <a:lnTo>
                      <a:pt x="435800" y="336702"/>
                    </a:lnTo>
                    <a:lnTo>
                      <a:pt x="435203" y="335076"/>
                    </a:lnTo>
                    <a:lnTo>
                      <a:pt x="434276" y="336270"/>
                    </a:lnTo>
                    <a:lnTo>
                      <a:pt x="431939" y="339217"/>
                    </a:lnTo>
                    <a:lnTo>
                      <a:pt x="435229" y="343725"/>
                    </a:lnTo>
                    <a:lnTo>
                      <a:pt x="435825" y="342468"/>
                    </a:lnTo>
                    <a:lnTo>
                      <a:pt x="436968" y="341185"/>
                    </a:lnTo>
                    <a:close/>
                  </a:path>
                  <a:path w="656589" h="438784">
                    <a:moveTo>
                      <a:pt x="437070" y="232257"/>
                    </a:moveTo>
                    <a:lnTo>
                      <a:pt x="435787" y="231178"/>
                    </a:lnTo>
                    <a:lnTo>
                      <a:pt x="434454" y="229374"/>
                    </a:lnTo>
                    <a:lnTo>
                      <a:pt x="433412" y="232181"/>
                    </a:lnTo>
                    <a:lnTo>
                      <a:pt x="432523" y="234010"/>
                    </a:lnTo>
                    <a:lnTo>
                      <a:pt x="432041" y="236499"/>
                    </a:lnTo>
                    <a:lnTo>
                      <a:pt x="433451" y="237375"/>
                    </a:lnTo>
                    <a:lnTo>
                      <a:pt x="434149" y="238086"/>
                    </a:lnTo>
                    <a:lnTo>
                      <a:pt x="435114" y="236321"/>
                    </a:lnTo>
                    <a:lnTo>
                      <a:pt x="436245" y="234645"/>
                    </a:lnTo>
                    <a:lnTo>
                      <a:pt x="436905" y="232765"/>
                    </a:lnTo>
                    <a:lnTo>
                      <a:pt x="437070" y="232257"/>
                    </a:lnTo>
                    <a:close/>
                  </a:path>
                  <a:path w="656589" h="438784">
                    <a:moveTo>
                      <a:pt x="447268" y="179298"/>
                    </a:moveTo>
                    <a:lnTo>
                      <a:pt x="444461" y="175996"/>
                    </a:lnTo>
                    <a:lnTo>
                      <a:pt x="441553" y="172605"/>
                    </a:lnTo>
                    <a:lnTo>
                      <a:pt x="440905" y="174536"/>
                    </a:lnTo>
                    <a:lnTo>
                      <a:pt x="439940" y="176085"/>
                    </a:lnTo>
                    <a:lnTo>
                      <a:pt x="440296" y="176555"/>
                    </a:lnTo>
                    <a:lnTo>
                      <a:pt x="441579" y="178282"/>
                    </a:lnTo>
                    <a:lnTo>
                      <a:pt x="443217" y="179755"/>
                    </a:lnTo>
                    <a:lnTo>
                      <a:pt x="444931" y="181063"/>
                    </a:lnTo>
                    <a:lnTo>
                      <a:pt x="445185" y="181241"/>
                    </a:lnTo>
                    <a:lnTo>
                      <a:pt x="446468" y="179920"/>
                    </a:lnTo>
                    <a:lnTo>
                      <a:pt x="447268" y="179298"/>
                    </a:lnTo>
                    <a:close/>
                  </a:path>
                  <a:path w="656589" h="438784">
                    <a:moveTo>
                      <a:pt x="449072" y="327088"/>
                    </a:moveTo>
                    <a:lnTo>
                      <a:pt x="446608" y="325310"/>
                    </a:lnTo>
                    <a:lnTo>
                      <a:pt x="445223" y="327507"/>
                    </a:lnTo>
                    <a:lnTo>
                      <a:pt x="443763" y="329641"/>
                    </a:lnTo>
                    <a:lnTo>
                      <a:pt x="442556" y="331952"/>
                    </a:lnTo>
                    <a:lnTo>
                      <a:pt x="442442" y="332193"/>
                    </a:lnTo>
                    <a:lnTo>
                      <a:pt x="443852" y="333336"/>
                    </a:lnTo>
                    <a:lnTo>
                      <a:pt x="444550" y="334073"/>
                    </a:lnTo>
                    <a:lnTo>
                      <a:pt x="449072" y="327088"/>
                    </a:lnTo>
                    <a:close/>
                  </a:path>
                  <a:path w="656589" h="438784">
                    <a:moveTo>
                      <a:pt x="457593" y="216662"/>
                    </a:moveTo>
                    <a:lnTo>
                      <a:pt x="455168" y="214947"/>
                    </a:lnTo>
                    <a:lnTo>
                      <a:pt x="453491" y="213550"/>
                    </a:lnTo>
                    <a:lnTo>
                      <a:pt x="451243" y="212356"/>
                    </a:lnTo>
                    <a:lnTo>
                      <a:pt x="450151" y="213715"/>
                    </a:lnTo>
                    <a:lnTo>
                      <a:pt x="449376" y="214363"/>
                    </a:lnTo>
                    <a:lnTo>
                      <a:pt x="450964" y="215836"/>
                    </a:lnTo>
                    <a:lnTo>
                      <a:pt x="452475" y="217462"/>
                    </a:lnTo>
                    <a:lnTo>
                      <a:pt x="454558" y="218948"/>
                    </a:lnTo>
                    <a:lnTo>
                      <a:pt x="455841" y="217754"/>
                    </a:lnTo>
                    <a:lnTo>
                      <a:pt x="457593" y="216662"/>
                    </a:lnTo>
                    <a:close/>
                  </a:path>
                  <a:path w="656589" h="438784">
                    <a:moveTo>
                      <a:pt x="462534" y="170992"/>
                    </a:moveTo>
                    <a:lnTo>
                      <a:pt x="461543" y="169189"/>
                    </a:lnTo>
                    <a:lnTo>
                      <a:pt x="461213" y="167868"/>
                    </a:lnTo>
                    <a:lnTo>
                      <a:pt x="457187" y="167563"/>
                    </a:lnTo>
                    <a:lnTo>
                      <a:pt x="456514" y="169392"/>
                    </a:lnTo>
                    <a:lnTo>
                      <a:pt x="455637" y="171183"/>
                    </a:lnTo>
                    <a:lnTo>
                      <a:pt x="455333" y="173088"/>
                    </a:lnTo>
                    <a:lnTo>
                      <a:pt x="455256" y="173570"/>
                    </a:lnTo>
                    <a:lnTo>
                      <a:pt x="457314" y="175133"/>
                    </a:lnTo>
                    <a:lnTo>
                      <a:pt x="459498" y="174269"/>
                    </a:lnTo>
                    <a:lnTo>
                      <a:pt x="461137" y="173151"/>
                    </a:lnTo>
                    <a:lnTo>
                      <a:pt x="462534" y="170992"/>
                    </a:lnTo>
                    <a:close/>
                  </a:path>
                  <a:path w="656589" h="438784">
                    <a:moveTo>
                      <a:pt x="464870" y="232308"/>
                    </a:moveTo>
                    <a:lnTo>
                      <a:pt x="463321" y="231457"/>
                    </a:lnTo>
                    <a:lnTo>
                      <a:pt x="462534" y="230759"/>
                    </a:lnTo>
                    <a:lnTo>
                      <a:pt x="461860" y="232397"/>
                    </a:lnTo>
                    <a:lnTo>
                      <a:pt x="461048" y="233997"/>
                    </a:lnTo>
                    <a:lnTo>
                      <a:pt x="460273" y="236588"/>
                    </a:lnTo>
                    <a:lnTo>
                      <a:pt x="460540" y="237655"/>
                    </a:lnTo>
                    <a:lnTo>
                      <a:pt x="460578" y="238645"/>
                    </a:lnTo>
                    <a:lnTo>
                      <a:pt x="457415" y="238950"/>
                    </a:lnTo>
                    <a:lnTo>
                      <a:pt x="456412" y="240690"/>
                    </a:lnTo>
                    <a:lnTo>
                      <a:pt x="459244" y="244741"/>
                    </a:lnTo>
                    <a:lnTo>
                      <a:pt x="461010" y="245427"/>
                    </a:lnTo>
                    <a:lnTo>
                      <a:pt x="462407" y="246418"/>
                    </a:lnTo>
                    <a:lnTo>
                      <a:pt x="462191" y="244525"/>
                    </a:lnTo>
                    <a:lnTo>
                      <a:pt x="462076" y="242620"/>
                    </a:lnTo>
                    <a:lnTo>
                      <a:pt x="461606" y="240017"/>
                    </a:lnTo>
                    <a:lnTo>
                      <a:pt x="461010" y="239369"/>
                    </a:lnTo>
                    <a:lnTo>
                      <a:pt x="460616" y="238683"/>
                    </a:lnTo>
                    <a:lnTo>
                      <a:pt x="461365" y="238582"/>
                    </a:lnTo>
                    <a:lnTo>
                      <a:pt x="462534" y="238709"/>
                    </a:lnTo>
                    <a:lnTo>
                      <a:pt x="462762" y="238290"/>
                    </a:lnTo>
                    <a:lnTo>
                      <a:pt x="463638" y="236575"/>
                    </a:lnTo>
                    <a:lnTo>
                      <a:pt x="464413" y="234721"/>
                    </a:lnTo>
                    <a:lnTo>
                      <a:pt x="464769" y="232816"/>
                    </a:lnTo>
                    <a:lnTo>
                      <a:pt x="464870" y="232308"/>
                    </a:lnTo>
                    <a:close/>
                  </a:path>
                  <a:path w="656589" h="438784">
                    <a:moveTo>
                      <a:pt x="466813" y="118554"/>
                    </a:moveTo>
                    <a:lnTo>
                      <a:pt x="465074" y="117500"/>
                    </a:lnTo>
                    <a:lnTo>
                      <a:pt x="463804" y="116306"/>
                    </a:lnTo>
                    <a:lnTo>
                      <a:pt x="461708" y="117792"/>
                    </a:lnTo>
                    <a:lnTo>
                      <a:pt x="460184" y="119405"/>
                    </a:lnTo>
                    <a:lnTo>
                      <a:pt x="458609" y="120891"/>
                    </a:lnTo>
                    <a:lnTo>
                      <a:pt x="459359" y="121551"/>
                    </a:lnTo>
                    <a:lnTo>
                      <a:pt x="460476" y="122923"/>
                    </a:lnTo>
                    <a:lnTo>
                      <a:pt x="462699" y="121729"/>
                    </a:lnTo>
                    <a:lnTo>
                      <a:pt x="464375" y="120319"/>
                    </a:lnTo>
                    <a:lnTo>
                      <a:pt x="466813" y="118554"/>
                    </a:lnTo>
                    <a:close/>
                  </a:path>
                  <a:path w="656589" h="438784">
                    <a:moveTo>
                      <a:pt x="466915" y="176606"/>
                    </a:moveTo>
                    <a:lnTo>
                      <a:pt x="465505" y="175514"/>
                    </a:lnTo>
                    <a:lnTo>
                      <a:pt x="464794" y="174777"/>
                    </a:lnTo>
                    <a:lnTo>
                      <a:pt x="463499" y="176542"/>
                    </a:lnTo>
                    <a:lnTo>
                      <a:pt x="462064" y="178257"/>
                    </a:lnTo>
                    <a:lnTo>
                      <a:pt x="460781" y="180543"/>
                    </a:lnTo>
                    <a:lnTo>
                      <a:pt x="461975" y="181762"/>
                    </a:lnTo>
                    <a:lnTo>
                      <a:pt x="463080" y="183438"/>
                    </a:lnTo>
                    <a:lnTo>
                      <a:pt x="464642" y="180809"/>
                    </a:lnTo>
                    <a:lnTo>
                      <a:pt x="465886" y="178943"/>
                    </a:lnTo>
                    <a:lnTo>
                      <a:pt x="466915" y="176606"/>
                    </a:lnTo>
                    <a:close/>
                  </a:path>
                  <a:path w="656589" h="438784">
                    <a:moveTo>
                      <a:pt x="472541" y="215976"/>
                    </a:moveTo>
                    <a:lnTo>
                      <a:pt x="471919" y="215011"/>
                    </a:lnTo>
                    <a:lnTo>
                      <a:pt x="470357" y="212509"/>
                    </a:lnTo>
                    <a:lnTo>
                      <a:pt x="466966" y="215201"/>
                    </a:lnTo>
                    <a:lnTo>
                      <a:pt x="465556" y="216306"/>
                    </a:lnTo>
                    <a:lnTo>
                      <a:pt x="466344" y="217144"/>
                    </a:lnTo>
                    <a:lnTo>
                      <a:pt x="467372" y="218833"/>
                    </a:lnTo>
                    <a:lnTo>
                      <a:pt x="467880" y="218668"/>
                    </a:lnTo>
                    <a:lnTo>
                      <a:pt x="469531" y="218135"/>
                    </a:lnTo>
                    <a:lnTo>
                      <a:pt x="471004" y="216928"/>
                    </a:lnTo>
                    <a:lnTo>
                      <a:pt x="472541" y="215976"/>
                    </a:lnTo>
                    <a:close/>
                  </a:path>
                  <a:path w="656589" h="438784">
                    <a:moveTo>
                      <a:pt x="499148" y="153555"/>
                    </a:moveTo>
                    <a:lnTo>
                      <a:pt x="498119" y="151688"/>
                    </a:lnTo>
                    <a:lnTo>
                      <a:pt x="496824" y="150355"/>
                    </a:lnTo>
                    <a:lnTo>
                      <a:pt x="495096" y="148221"/>
                    </a:lnTo>
                    <a:lnTo>
                      <a:pt x="494080" y="149948"/>
                    </a:lnTo>
                    <a:lnTo>
                      <a:pt x="492747" y="151472"/>
                    </a:lnTo>
                    <a:lnTo>
                      <a:pt x="493014" y="151917"/>
                    </a:lnTo>
                    <a:lnTo>
                      <a:pt x="493915" y="153416"/>
                    </a:lnTo>
                    <a:lnTo>
                      <a:pt x="495312" y="154635"/>
                    </a:lnTo>
                    <a:lnTo>
                      <a:pt x="496925" y="155778"/>
                    </a:lnTo>
                    <a:lnTo>
                      <a:pt x="499148" y="153555"/>
                    </a:lnTo>
                    <a:close/>
                  </a:path>
                  <a:path w="656589" h="438784">
                    <a:moveTo>
                      <a:pt x="522109" y="240106"/>
                    </a:moveTo>
                    <a:lnTo>
                      <a:pt x="520458" y="237909"/>
                    </a:lnTo>
                    <a:lnTo>
                      <a:pt x="520319" y="237985"/>
                    </a:lnTo>
                    <a:lnTo>
                      <a:pt x="518490" y="239128"/>
                    </a:lnTo>
                    <a:lnTo>
                      <a:pt x="516724" y="240436"/>
                    </a:lnTo>
                    <a:lnTo>
                      <a:pt x="514972" y="242049"/>
                    </a:lnTo>
                    <a:lnTo>
                      <a:pt x="515988" y="243598"/>
                    </a:lnTo>
                    <a:lnTo>
                      <a:pt x="516826" y="245211"/>
                    </a:lnTo>
                    <a:lnTo>
                      <a:pt x="518896" y="243281"/>
                    </a:lnTo>
                    <a:lnTo>
                      <a:pt x="520547" y="241820"/>
                    </a:lnTo>
                    <a:lnTo>
                      <a:pt x="522109" y="240106"/>
                    </a:lnTo>
                    <a:close/>
                  </a:path>
                  <a:path w="656589" h="438784">
                    <a:moveTo>
                      <a:pt x="525894" y="223342"/>
                    </a:moveTo>
                    <a:lnTo>
                      <a:pt x="523976" y="222821"/>
                    </a:lnTo>
                    <a:lnTo>
                      <a:pt x="522249" y="221805"/>
                    </a:lnTo>
                    <a:lnTo>
                      <a:pt x="521538" y="222313"/>
                    </a:lnTo>
                    <a:lnTo>
                      <a:pt x="520204" y="223266"/>
                    </a:lnTo>
                    <a:lnTo>
                      <a:pt x="519150" y="225018"/>
                    </a:lnTo>
                    <a:lnTo>
                      <a:pt x="518350" y="227342"/>
                    </a:lnTo>
                    <a:lnTo>
                      <a:pt x="519658" y="228612"/>
                    </a:lnTo>
                    <a:lnTo>
                      <a:pt x="520268" y="229616"/>
                    </a:lnTo>
                    <a:lnTo>
                      <a:pt x="525894" y="223342"/>
                    </a:lnTo>
                    <a:close/>
                  </a:path>
                  <a:path w="656589" h="438784">
                    <a:moveTo>
                      <a:pt x="544385" y="352018"/>
                    </a:moveTo>
                    <a:lnTo>
                      <a:pt x="544169" y="350431"/>
                    </a:lnTo>
                    <a:lnTo>
                      <a:pt x="542874" y="350062"/>
                    </a:lnTo>
                    <a:lnTo>
                      <a:pt x="541375" y="349072"/>
                    </a:lnTo>
                    <a:lnTo>
                      <a:pt x="540359" y="349478"/>
                    </a:lnTo>
                    <a:lnTo>
                      <a:pt x="539013" y="350037"/>
                    </a:lnTo>
                    <a:lnTo>
                      <a:pt x="538060" y="351663"/>
                    </a:lnTo>
                    <a:lnTo>
                      <a:pt x="536930" y="352831"/>
                    </a:lnTo>
                    <a:lnTo>
                      <a:pt x="537921" y="353441"/>
                    </a:lnTo>
                    <a:lnTo>
                      <a:pt x="539064" y="354736"/>
                    </a:lnTo>
                    <a:lnTo>
                      <a:pt x="541464" y="354126"/>
                    </a:lnTo>
                    <a:lnTo>
                      <a:pt x="542886" y="352907"/>
                    </a:lnTo>
                    <a:lnTo>
                      <a:pt x="544385" y="352018"/>
                    </a:lnTo>
                    <a:close/>
                  </a:path>
                  <a:path w="656589" h="438784">
                    <a:moveTo>
                      <a:pt x="556742" y="318947"/>
                    </a:moveTo>
                    <a:lnTo>
                      <a:pt x="556602" y="318655"/>
                    </a:lnTo>
                    <a:lnTo>
                      <a:pt x="555739" y="316611"/>
                    </a:lnTo>
                    <a:lnTo>
                      <a:pt x="554532" y="314744"/>
                    </a:lnTo>
                    <a:lnTo>
                      <a:pt x="553034" y="312115"/>
                    </a:lnTo>
                    <a:lnTo>
                      <a:pt x="551878" y="313677"/>
                    </a:lnTo>
                    <a:lnTo>
                      <a:pt x="550621" y="314871"/>
                    </a:lnTo>
                    <a:lnTo>
                      <a:pt x="550811" y="315214"/>
                    </a:lnTo>
                    <a:lnTo>
                      <a:pt x="551853" y="317169"/>
                    </a:lnTo>
                    <a:lnTo>
                      <a:pt x="553237" y="318922"/>
                    </a:lnTo>
                    <a:lnTo>
                      <a:pt x="554507" y="320725"/>
                    </a:lnTo>
                    <a:lnTo>
                      <a:pt x="555244" y="320014"/>
                    </a:lnTo>
                    <a:lnTo>
                      <a:pt x="556742" y="318947"/>
                    </a:lnTo>
                    <a:close/>
                  </a:path>
                  <a:path w="656589" h="438784">
                    <a:moveTo>
                      <a:pt x="562571" y="209372"/>
                    </a:moveTo>
                    <a:lnTo>
                      <a:pt x="562368" y="208940"/>
                    </a:lnTo>
                    <a:lnTo>
                      <a:pt x="561390" y="206997"/>
                    </a:lnTo>
                    <a:lnTo>
                      <a:pt x="560019" y="205257"/>
                    </a:lnTo>
                    <a:lnTo>
                      <a:pt x="558241" y="202653"/>
                    </a:lnTo>
                    <a:lnTo>
                      <a:pt x="557339" y="204647"/>
                    </a:lnTo>
                    <a:lnTo>
                      <a:pt x="556323" y="205994"/>
                    </a:lnTo>
                    <a:lnTo>
                      <a:pt x="556602" y="206425"/>
                    </a:lnTo>
                    <a:lnTo>
                      <a:pt x="557771" y="208254"/>
                    </a:lnTo>
                    <a:lnTo>
                      <a:pt x="559308" y="209804"/>
                    </a:lnTo>
                    <a:lnTo>
                      <a:pt x="560730" y="211455"/>
                    </a:lnTo>
                    <a:lnTo>
                      <a:pt x="561301" y="210604"/>
                    </a:lnTo>
                    <a:lnTo>
                      <a:pt x="562571" y="209372"/>
                    </a:lnTo>
                    <a:close/>
                  </a:path>
                  <a:path w="656589" h="438784">
                    <a:moveTo>
                      <a:pt x="572795" y="251701"/>
                    </a:moveTo>
                    <a:lnTo>
                      <a:pt x="570763" y="250228"/>
                    </a:lnTo>
                    <a:lnTo>
                      <a:pt x="568756" y="248831"/>
                    </a:lnTo>
                    <a:lnTo>
                      <a:pt x="566280" y="247599"/>
                    </a:lnTo>
                    <a:lnTo>
                      <a:pt x="565226" y="249072"/>
                    </a:lnTo>
                    <a:lnTo>
                      <a:pt x="564515" y="249796"/>
                    </a:lnTo>
                    <a:lnTo>
                      <a:pt x="571068" y="254660"/>
                    </a:lnTo>
                    <a:lnTo>
                      <a:pt x="571766" y="253377"/>
                    </a:lnTo>
                    <a:lnTo>
                      <a:pt x="572795" y="251701"/>
                    </a:lnTo>
                    <a:close/>
                  </a:path>
                  <a:path w="656589" h="438784">
                    <a:moveTo>
                      <a:pt x="572820" y="303237"/>
                    </a:moveTo>
                    <a:lnTo>
                      <a:pt x="572681" y="302933"/>
                    </a:lnTo>
                    <a:lnTo>
                      <a:pt x="571792" y="300837"/>
                    </a:lnTo>
                    <a:lnTo>
                      <a:pt x="570572" y="298907"/>
                    </a:lnTo>
                    <a:lnTo>
                      <a:pt x="569048" y="296202"/>
                    </a:lnTo>
                    <a:lnTo>
                      <a:pt x="566902" y="299085"/>
                    </a:lnTo>
                    <a:lnTo>
                      <a:pt x="565734" y="300494"/>
                    </a:lnTo>
                    <a:lnTo>
                      <a:pt x="567309" y="302145"/>
                    </a:lnTo>
                    <a:lnTo>
                      <a:pt x="568909" y="303631"/>
                    </a:lnTo>
                    <a:lnTo>
                      <a:pt x="570852" y="305028"/>
                    </a:lnTo>
                    <a:lnTo>
                      <a:pt x="572820" y="303237"/>
                    </a:lnTo>
                    <a:close/>
                  </a:path>
                  <a:path w="656589" h="438784">
                    <a:moveTo>
                      <a:pt x="576910" y="270446"/>
                    </a:moveTo>
                    <a:lnTo>
                      <a:pt x="574319" y="268274"/>
                    </a:lnTo>
                    <a:lnTo>
                      <a:pt x="572985" y="270306"/>
                    </a:lnTo>
                    <a:lnTo>
                      <a:pt x="571512" y="272275"/>
                    </a:lnTo>
                    <a:lnTo>
                      <a:pt x="570445" y="274447"/>
                    </a:lnTo>
                    <a:lnTo>
                      <a:pt x="570204" y="274891"/>
                    </a:lnTo>
                    <a:lnTo>
                      <a:pt x="571411" y="276148"/>
                    </a:lnTo>
                    <a:lnTo>
                      <a:pt x="571969" y="277012"/>
                    </a:lnTo>
                    <a:lnTo>
                      <a:pt x="576910" y="270446"/>
                    </a:lnTo>
                    <a:close/>
                  </a:path>
                  <a:path w="656589" h="438784">
                    <a:moveTo>
                      <a:pt x="592416" y="174358"/>
                    </a:moveTo>
                    <a:lnTo>
                      <a:pt x="589991" y="172554"/>
                    </a:lnTo>
                    <a:lnTo>
                      <a:pt x="588352" y="171107"/>
                    </a:lnTo>
                    <a:lnTo>
                      <a:pt x="586079" y="169887"/>
                    </a:lnTo>
                    <a:lnTo>
                      <a:pt x="584936" y="171145"/>
                    </a:lnTo>
                    <a:lnTo>
                      <a:pt x="584123" y="171729"/>
                    </a:lnTo>
                    <a:lnTo>
                      <a:pt x="585685" y="173253"/>
                    </a:lnTo>
                    <a:lnTo>
                      <a:pt x="587121" y="174917"/>
                    </a:lnTo>
                    <a:lnTo>
                      <a:pt x="589229" y="176466"/>
                    </a:lnTo>
                    <a:lnTo>
                      <a:pt x="590537" y="175348"/>
                    </a:lnTo>
                    <a:lnTo>
                      <a:pt x="592416" y="174358"/>
                    </a:lnTo>
                    <a:close/>
                  </a:path>
                  <a:path w="656589" h="438784">
                    <a:moveTo>
                      <a:pt x="618909" y="236410"/>
                    </a:moveTo>
                    <a:lnTo>
                      <a:pt x="618807" y="236270"/>
                    </a:lnTo>
                    <a:lnTo>
                      <a:pt x="617613" y="234683"/>
                    </a:lnTo>
                    <a:lnTo>
                      <a:pt x="616191" y="233286"/>
                    </a:lnTo>
                    <a:lnTo>
                      <a:pt x="614832" y="231838"/>
                    </a:lnTo>
                    <a:lnTo>
                      <a:pt x="614159" y="232638"/>
                    </a:lnTo>
                    <a:lnTo>
                      <a:pt x="612800" y="233794"/>
                    </a:lnTo>
                    <a:lnTo>
                      <a:pt x="613740" y="235800"/>
                    </a:lnTo>
                    <a:lnTo>
                      <a:pt x="614946" y="237223"/>
                    </a:lnTo>
                    <a:lnTo>
                      <a:pt x="616331" y="239191"/>
                    </a:lnTo>
                    <a:lnTo>
                      <a:pt x="617537" y="237782"/>
                    </a:lnTo>
                    <a:lnTo>
                      <a:pt x="618909" y="236410"/>
                    </a:lnTo>
                    <a:close/>
                  </a:path>
                  <a:path w="656589" h="438784">
                    <a:moveTo>
                      <a:pt x="620001" y="204711"/>
                    </a:moveTo>
                    <a:lnTo>
                      <a:pt x="619442" y="204025"/>
                    </a:lnTo>
                    <a:lnTo>
                      <a:pt x="618566" y="202679"/>
                    </a:lnTo>
                    <a:lnTo>
                      <a:pt x="616102" y="203936"/>
                    </a:lnTo>
                    <a:lnTo>
                      <a:pt x="613943" y="205320"/>
                    </a:lnTo>
                    <a:lnTo>
                      <a:pt x="611797" y="206794"/>
                    </a:lnTo>
                    <a:lnTo>
                      <a:pt x="612749" y="208432"/>
                    </a:lnTo>
                    <a:lnTo>
                      <a:pt x="613625" y="210019"/>
                    </a:lnTo>
                    <a:lnTo>
                      <a:pt x="616064" y="208000"/>
                    </a:lnTo>
                    <a:lnTo>
                      <a:pt x="620001" y="204711"/>
                    </a:lnTo>
                    <a:close/>
                  </a:path>
                  <a:path w="656589" h="438784">
                    <a:moveTo>
                      <a:pt x="638987" y="80835"/>
                    </a:moveTo>
                    <a:lnTo>
                      <a:pt x="638378" y="79565"/>
                    </a:lnTo>
                    <a:lnTo>
                      <a:pt x="637705" y="78371"/>
                    </a:lnTo>
                    <a:lnTo>
                      <a:pt x="637070" y="77114"/>
                    </a:lnTo>
                    <a:lnTo>
                      <a:pt x="636511" y="77266"/>
                    </a:lnTo>
                    <a:lnTo>
                      <a:pt x="635914" y="77355"/>
                    </a:lnTo>
                    <a:lnTo>
                      <a:pt x="634657" y="77812"/>
                    </a:lnTo>
                    <a:lnTo>
                      <a:pt x="633958" y="78803"/>
                    </a:lnTo>
                    <a:lnTo>
                      <a:pt x="633730" y="79603"/>
                    </a:lnTo>
                    <a:lnTo>
                      <a:pt x="633590" y="80060"/>
                    </a:lnTo>
                    <a:lnTo>
                      <a:pt x="634288" y="81102"/>
                    </a:lnTo>
                    <a:lnTo>
                      <a:pt x="636168" y="82169"/>
                    </a:lnTo>
                    <a:lnTo>
                      <a:pt x="637717" y="81775"/>
                    </a:lnTo>
                    <a:lnTo>
                      <a:pt x="638987" y="80835"/>
                    </a:lnTo>
                    <a:close/>
                  </a:path>
                  <a:path w="656589" h="438784">
                    <a:moveTo>
                      <a:pt x="649414" y="185458"/>
                    </a:moveTo>
                    <a:lnTo>
                      <a:pt x="646887" y="184061"/>
                    </a:lnTo>
                    <a:lnTo>
                      <a:pt x="645147" y="183019"/>
                    </a:lnTo>
                    <a:lnTo>
                      <a:pt x="643166" y="182219"/>
                    </a:lnTo>
                    <a:lnTo>
                      <a:pt x="641578" y="184492"/>
                    </a:lnTo>
                    <a:lnTo>
                      <a:pt x="641845" y="185254"/>
                    </a:lnTo>
                    <a:lnTo>
                      <a:pt x="642378" y="186905"/>
                    </a:lnTo>
                    <a:lnTo>
                      <a:pt x="643699" y="188290"/>
                    </a:lnTo>
                    <a:lnTo>
                      <a:pt x="644690" y="189776"/>
                    </a:lnTo>
                    <a:lnTo>
                      <a:pt x="645541" y="189014"/>
                    </a:lnTo>
                    <a:lnTo>
                      <a:pt x="646379" y="188226"/>
                    </a:lnTo>
                    <a:lnTo>
                      <a:pt x="649414" y="185458"/>
                    </a:lnTo>
                    <a:close/>
                  </a:path>
                  <a:path w="656589" h="438784">
                    <a:moveTo>
                      <a:pt x="649770" y="134442"/>
                    </a:moveTo>
                    <a:lnTo>
                      <a:pt x="648296" y="133413"/>
                    </a:lnTo>
                    <a:lnTo>
                      <a:pt x="646836" y="132270"/>
                    </a:lnTo>
                    <a:lnTo>
                      <a:pt x="645337" y="134061"/>
                    </a:lnTo>
                    <a:lnTo>
                      <a:pt x="644042" y="135890"/>
                    </a:lnTo>
                    <a:lnTo>
                      <a:pt x="642937" y="137807"/>
                    </a:lnTo>
                    <a:lnTo>
                      <a:pt x="642835" y="137972"/>
                    </a:lnTo>
                    <a:lnTo>
                      <a:pt x="644842" y="139776"/>
                    </a:lnTo>
                    <a:lnTo>
                      <a:pt x="646468" y="138188"/>
                    </a:lnTo>
                    <a:lnTo>
                      <a:pt x="647903" y="136525"/>
                    </a:lnTo>
                    <a:lnTo>
                      <a:pt x="649770" y="134442"/>
                    </a:lnTo>
                    <a:close/>
                  </a:path>
                  <a:path w="656589" h="438784">
                    <a:moveTo>
                      <a:pt x="649986" y="217043"/>
                    </a:moveTo>
                    <a:lnTo>
                      <a:pt x="649643" y="215557"/>
                    </a:lnTo>
                    <a:lnTo>
                      <a:pt x="649287" y="215404"/>
                    </a:lnTo>
                    <a:lnTo>
                      <a:pt x="647357" y="214668"/>
                    </a:lnTo>
                    <a:lnTo>
                      <a:pt x="645337" y="213728"/>
                    </a:lnTo>
                    <a:lnTo>
                      <a:pt x="643394" y="213829"/>
                    </a:lnTo>
                    <a:lnTo>
                      <a:pt x="642658" y="213868"/>
                    </a:lnTo>
                    <a:lnTo>
                      <a:pt x="642048" y="216535"/>
                    </a:lnTo>
                    <a:lnTo>
                      <a:pt x="641388" y="218008"/>
                    </a:lnTo>
                    <a:lnTo>
                      <a:pt x="643458" y="218313"/>
                    </a:lnTo>
                    <a:lnTo>
                      <a:pt x="645490" y="218719"/>
                    </a:lnTo>
                    <a:lnTo>
                      <a:pt x="648296" y="218782"/>
                    </a:lnTo>
                    <a:lnTo>
                      <a:pt x="649236" y="218084"/>
                    </a:lnTo>
                    <a:lnTo>
                      <a:pt x="649732" y="217411"/>
                    </a:lnTo>
                    <a:lnTo>
                      <a:pt x="649986" y="217043"/>
                    </a:lnTo>
                    <a:close/>
                  </a:path>
                  <a:path w="656589" h="438784">
                    <a:moveTo>
                      <a:pt x="656234" y="135242"/>
                    </a:moveTo>
                    <a:lnTo>
                      <a:pt x="656082" y="134302"/>
                    </a:lnTo>
                    <a:lnTo>
                      <a:pt x="655739" y="132435"/>
                    </a:lnTo>
                    <a:lnTo>
                      <a:pt x="654735" y="131165"/>
                    </a:lnTo>
                    <a:lnTo>
                      <a:pt x="652602" y="128676"/>
                    </a:lnTo>
                    <a:lnTo>
                      <a:pt x="652043" y="129540"/>
                    </a:lnTo>
                    <a:lnTo>
                      <a:pt x="650824" y="130759"/>
                    </a:lnTo>
                    <a:lnTo>
                      <a:pt x="651052" y="131203"/>
                    </a:lnTo>
                    <a:lnTo>
                      <a:pt x="651979" y="133159"/>
                    </a:lnTo>
                    <a:lnTo>
                      <a:pt x="653338" y="134899"/>
                    </a:lnTo>
                    <a:lnTo>
                      <a:pt x="655027" y="137464"/>
                    </a:lnTo>
                    <a:lnTo>
                      <a:pt x="655472" y="136575"/>
                    </a:lnTo>
                    <a:lnTo>
                      <a:pt x="655891" y="135864"/>
                    </a:lnTo>
                    <a:lnTo>
                      <a:pt x="656234" y="135242"/>
                    </a:lnTo>
                    <a:close/>
                  </a:path>
                </a:pathLst>
              </a:custGeom>
              <a:solidFill>
                <a:srgbClr val="988D7D"/>
              </a:solidFill>
            </p:spPr>
            <p:txBody>
              <a:bodyPr wrap="square" lIns="0" tIns="0" rIns="0" bIns="0" rtlCol="0"/>
              <a:lstStyle/>
              <a:p>
                <a:endParaRPr/>
              </a:p>
            </p:txBody>
          </p:sp>
          <p:sp>
            <p:nvSpPr>
              <p:cNvPr id="185" name="object 256">
                <a:extLst>
                  <a:ext uri="{FF2B5EF4-FFF2-40B4-BE49-F238E27FC236}">
                    <a16:creationId xmlns:a16="http://schemas.microsoft.com/office/drawing/2014/main" id="{488E3A07-E180-A9C4-FBB0-6F264AB97B5A}"/>
                  </a:ext>
                </a:extLst>
              </p:cNvPr>
              <p:cNvSpPr/>
              <p:nvPr/>
            </p:nvSpPr>
            <p:spPr>
              <a:xfrm>
                <a:off x="4319968" y="6356870"/>
                <a:ext cx="617220" cy="454025"/>
              </a:xfrm>
              <a:custGeom>
                <a:avLst/>
                <a:gdLst/>
                <a:ahLst/>
                <a:cxnLst/>
                <a:rect l="l" t="t" r="r" b="b"/>
                <a:pathLst>
                  <a:path w="617220" h="454025">
                    <a:moveTo>
                      <a:pt x="2362" y="126847"/>
                    </a:moveTo>
                    <a:lnTo>
                      <a:pt x="1066" y="125920"/>
                    </a:lnTo>
                    <a:lnTo>
                      <a:pt x="723" y="127101"/>
                    </a:lnTo>
                    <a:lnTo>
                      <a:pt x="330" y="128282"/>
                    </a:lnTo>
                    <a:lnTo>
                      <a:pt x="0" y="129463"/>
                    </a:lnTo>
                    <a:lnTo>
                      <a:pt x="2362" y="126847"/>
                    </a:lnTo>
                    <a:close/>
                  </a:path>
                  <a:path w="617220" h="454025">
                    <a:moveTo>
                      <a:pt x="42659" y="169354"/>
                    </a:moveTo>
                    <a:lnTo>
                      <a:pt x="38252" y="164401"/>
                    </a:lnTo>
                    <a:lnTo>
                      <a:pt x="37642" y="165239"/>
                    </a:lnTo>
                    <a:lnTo>
                      <a:pt x="36372" y="166306"/>
                    </a:lnTo>
                    <a:lnTo>
                      <a:pt x="37084" y="168630"/>
                    </a:lnTo>
                    <a:lnTo>
                      <a:pt x="38150" y="170205"/>
                    </a:lnTo>
                    <a:lnTo>
                      <a:pt x="39027" y="171843"/>
                    </a:lnTo>
                    <a:lnTo>
                      <a:pt x="40932" y="170548"/>
                    </a:lnTo>
                    <a:lnTo>
                      <a:pt x="42659" y="169354"/>
                    </a:lnTo>
                    <a:close/>
                  </a:path>
                  <a:path w="617220" h="454025">
                    <a:moveTo>
                      <a:pt x="65341" y="52184"/>
                    </a:moveTo>
                    <a:lnTo>
                      <a:pt x="60921" y="49085"/>
                    </a:lnTo>
                    <a:lnTo>
                      <a:pt x="60960" y="52743"/>
                    </a:lnTo>
                    <a:lnTo>
                      <a:pt x="61036" y="54952"/>
                    </a:lnTo>
                    <a:lnTo>
                      <a:pt x="61239" y="55308"/>
                    </a:lnTo>
                    <a:lnTo>
                      <a:pt x="61379" y="55689"/>
                    </a:lnTo>
                    <a:lnTo>
                      <a:pt x="61722" y="56007"/>
                    </a:lnTo>
                    <a:lnTo>
                      <a:pt x="62915" y="54737"/>
                    </a:lnTo>
                    <a:lnTo>
                      <a:pt x="64135" y="53467"/>
                    </a:lnTo>
                    <a:lnTo>
                      <a:pt x="65341" y="52184"/>
                    </a:lnTo>
                    <a:close/>
                  </a:path>
                  <a:path w="617220" h="454025">
                    <a:moveTo>
                      <a:pt x="76149" y="107683"/>
                    </a:moveTo>
                    <a:lnTo>
                      <a:pt x="75209" y="105194"/>
                    </a:lnTo>
                    <a:lnTo>
                      <a:pt x="73863" y="103847"/>
                    </a:lnTo>
                    <a:lnTo>
                      <a:pt x="72809" y="102362"/>
                    </a:lnTo>
                    <a:lnTo>
                      <a:pt x="72212" y="103416"/>
                    </a:lnTo>
                    <a:lnTo>
                      <a:pt x="70942" y="104584"/>
                    </a:lnTo>
                    <a:lnTo>
                      <a:pt x="71107" y="105460"/>
                    </a:lnTo>
                    <a:lnTo>
                      <a:pt x="71424" y="107188"/>
                    </a:lnTo>
                    <a:lnTo>
                      <a:pt x="72542" y="108750"/>
                    </a:lnTo>
                    <a:lnTo>
                      <a:pt x="74079" y="111899"/>
                    </a:lnTo>
                    <a:lnTo>
                      <a:pt x="75133" y="109067"/>
                    </a:lnTo>
                    <a:lnTo>
                      <a:pt x="76149" y="107683"/>
                    </a:lnTo>
                    <a:close/>
                  </a:path>
                  <a:path w="617220" h="454025">
                    <a:moveTo>
                      <a:pt x="83959" y="103339"/>
                    </a:moveTo>
                    <a:lnTo>
                      <a:pt x="82892" y="101473"/>
                    </a:lnTo>
                    <a:lnTo>
                      <a:pt x="81673" y="99910"/>
                    </a:lnTo>
                    <a:lnTo>
                      <a:pt x="80048" y="97637"/>
                    </a:lnTo>
                    <a:lnTo>
                      <a:pt x="79006" y="99390"/>
                    </a:lnTo>
                    <a:lnTo>
                      <a:pt x="77851" y="100698"/>
                    </a:lnTo>
                    <a:lnTo>
                      <a:pt x="78079" y="101041"/>
                    </a:lnTo>
                    <a:lnTo>
                      <a:pt x="79070" y="102577"/>
                    </a:lnTo>
                    <a:lnTo>
                      <a:pt x="80391" y="103911"/>
                    </a:lnTo>
                    <a:lnTo>
                      <a:pt x="81915" y="105206"/>
                    </a:lnTo>
                    <a:lnTo>
                      <a:pt x="83959" y="103339"/>
                    </a:lnTo>
                    <a:close/>
                  </a:path>
                  <a:path w="617220" h="454025">
                    <a:moveTo>
                      <a:pt x="93675" y="73177"/>
                    </a:moveTo>
                    <a:lnTo>
                      <a:pt x="92506" y="71843"/>
                    </a:lnTo>
                    <a:lnTo>
                      <a:pt x="91909" y="70624"/>
                    </a:lnTo>
                    <a:lnTo>
                      <a:pt x="90347" y="70726"/>
                    </a:lnTo>
                    <a:lnTo>
                      <a:pt x="89966" y="72237"/>
                    </a:lnTo>
                    <a:lnTo>
                      <a:pt x="89242" y="73761"/>
                    </a:lnTo>
                    <a:lnTo>
                      <a:pt x="89382" y="76288"/>
                    </a:lnTo>
                    <a:lnTo>
                      <a:pt x="90563" y="77279"/>
                    </a:lnTo>
                    <a:lnTo>
                      <a:pt x="91236" y="78282"/>
                    </a:lnTo>
                    <a:lnTo>
                      <a:pt x="92049" y="76962"/>
                    </a:lnTo>
                    <a:lnTo>
                      <a:pt x="93319" y="75717"/>
                    </a:lnTo>
                    <a:lnTo>
                      <a:pt x="93510" y="74295"/>
                    </a:lnTo>
                    <a:lnTo>
                      <a:pt x="93675" y="73177"/>
                    </a:lnTo>
                    <a:close/>
                  </a:path>
                  <a:path w="617220" h="454025">
                    <a:moveTo>
                      <a:pt x="97142" y="269722"/>
                    </a:moveTo>
                    <a:lnTo>
                      <a:pt x="96824" y="267169"/>
                    </a:lnTo>
                    <a:lnTo>
                      <a:pt x="95326" y="266230"/>
                    </a:lnTo>
                    <a:lnTo>
                      <a:pt x="94411" y="265188"/>
                    </a:lnTo>
                    <a:lnTo>
                      <a:pt x="93840" y="266522"/>
                    </a:lnTo>
                    <a:lnTo>
                      <a:pt x="92849" y="267804"/>
                    </a:lnTo>
                    <a:lnTo>
                      <a:pt x="92773" y="269151"/>
                    </a:lnTo>
                    <a:lnTo>
                      <a:pt x="92710" y="270357"/>
                    </a:lnTo>
                    <a:lnTo>
                      <a:pt x="93675" y="271614"/>
                    </a:lnTo>
                    <a:lnTo>
                      <a:pt x="94170" y="272859"/>
                    </a:lnTo>
                    <a:lnTo>
                      <a:pt x="95745" y="272783"/>
                    </a:lnTo>
                    <a:lnTo>
                      <a:pt x="96202" y="271284"/>
                    </a:lnTo>
                    <a:lnTo>
                      <a:pt x="97142" y="269722"/>
                    </a:lnTo>
                    <a:close/>
                  </a:path>
                  <a:path w="617220" h="454025">
                    <a:moveTo>
                      <a:pt x="98856" y="91173"/>
                    </a:moveTo>
                    <a:lnTo>
                      <a:pt x="97510" y="89839"/>
                    </a:lnTo>
                    <a:lnTo>
                      <a:pt x="93459" y="85902"/>
                    </a:lnTo>
                    <a:lnTo>
                      <a:pt x="92710" y="87668"/>
                    </a:lnTo>
                    <a:lnTo>
                      <a:pt x="91694" y="89319"/>
                    </a:lnTo>
                    <a:lnTo>
                      <a:pt x="91960" y="89611"/>
                    </a:lnTo>
                    <a:lnTo>
                      <a:pt x="93256" y="90982"/>
                    </a:lnTo>
                    <a:lnTo>
                      <a:pt x="94843" y="92189"/>
                    </a:lnTo>
                    <a:lnTo>
                      <a:pt x="96926" y="93230"/>
                    </a:lnTo>
                    <a:lnTo>
                      <a:pt x="98056" y="91833"/>
                    </a:lnTo>
                    <a:lnTo>
                      <a:pt x="98856" y="91173"/>
                    </a:lnTo>
                    <a:close/>
                  </a:path>
                  <a:path w="617220" h="454025">
                    <a:moveTo>
                      <a:pt x="99441" y="116776"/>
                    </a:moveTo>
                    <a:lnTo>
                      <a:pt x="99263" y="115366"/>
                    </a:lnTo>
                    <a:lnTo>
                      <a:pt x="99123" y="114236"/>
                    </a:lnTo>
                    <a:lnTo>
                      <a:pt x="97624" y="113284"/>
                    </a:lnTo>
                    <a:lnTo>
                      <a:pt x="96735" y="112255"/>
                    </a:lnTo>
                    <a:lnTo>
                      <a:pt x="96139" y="113576"/>
                    </a:lnTo>
                    <a:lnTo>
                      <a:pt x="95148" y="114858"/>
                    </a:lnTo>
                    <a:lnTo>
                      <a:pt x="95072" y="116205"/>
                    </a:lnTo>
                    <a:lnTo>
                      <a:pt x="95021" y="117398"/>
                    </a:lnTo>
                    <a:lnTo>
                      <a:pt x="95961" y="118668"/>
                    </a:lnTo>
                    <a:lnTo>
                      <a:pt x="96456" y="119900"/>
                    </a:lnTo>
                    <a:lnTo>
                      <a:pt x="98044" y="119837"/>
                    </a:lnTo>
                    <a:lnTo>
                      <a:pt x="98501" y="118338"/>
                    </a:lnTo>
                    <a:lnTo>
                      <a:pt x="99441" y="116776"/>
                    </a:lnTo>
                    <a:close/>
                  </a:path>
                  <a:path w="617220" h="454025">
                    <a:moveTo>
                      <a:pt x="113982" y="47713"/>
                    </a:moveTo>
                    <a:lnTo>
                      <a:pt x="112826" y="46494"/>
                    </a:lnTo>
                    <a:lnTo>
                      <a:pt x="112268" y="45427"/>
                    </a:lnTo>
                    <a:lnTo>
                      <a:pt x="111201" y="46837"/>
                    </a:lnTo>
                    <a:lnTo>
                      <a:pt x="109855" y="48107"/>
                    </a:lnTo>
                    <a:lnTo>
                      <a:pt x="108877" y="50533"/>
                    </a:lnTo>
                    <a:lnTo>
                      <a:pt x="109753" y="51930"/>
                    </a:lnTo>
                    <a:lnTo>
                      <a:pt x="110566" y="54851"/>
                    </a:lnTo>
                    <a:lnTo>
                      <a:pt x="112229" y="51739"/>
                    </a:lnTo>
                    <a:lnTo>
                      <a:pt x="113398" y="50266"/>
                    </a:lnTo>
                    <a:lnTo>
                      <a:pt x="113792" y="48590"/>
                    </a:lnTo>
                    <a:lnTo>
                      <a:pt x="113982" y="47713"/>
                    </a:lnTo>
                    <a:close/>
                  </a:path>
                  <a:path w="617220" h="454025">
                    <a:moveTo>
                      <a:pt x="177774" y="384429"/>
                    </a:moveTo>
                    <a:lnTo>
                      <a:pt x="174599" y="383057"/>
                    </a:lnTo>
                    <a:lnTo>
                      <a:pt x="172885" y="382104"/>
                    </a:lnTo>
                    <a:lnTo>
                      <a:pt x="170535" y="381558"/>
                    </a:lnTo>
                    <a:lnTo>
                      <a:pt x="169710" y="383044"/>
                    </a:lnTo>
                    <a:lnTo>
                      <a:pt x="169024" y="383794"/>
                    </a:lnTo>
                    <a:lnTo>
                      <a:pt x="170472" y="384810"/>
                    </a:lnTo>
                    <a:lnTo>
                      <a:pt x="171805" y="386143"/>
                    </a:lnTo>
                    <a:lnTo>
                      <a:pt x="174142" y="386994"/>
                    </a:lnTo>
                    <a:lnTo>
                      <a:pt x="175348" y="385762"/>
                    </a:lnTo>
                    <a:lnTo>
                      <a:pt x="177774" y="384429"/>
                    </a:lnTo>
                    <a:close/>
                  </a:path>
                  <a:path w="617220" h="454025">
                    <a:moveTo>
                      <a:pt x="180124" y="22987"/>
                    </a:moveTo>
                    <a:lnTo>
                      <a:pt x="177177" y="21488"/>
                    </a:lnTo>
                    <a:lnTo>
                      <a:pt x="175691" y="20383"/>
                    </a:lnTo>
                    <a:lnTo>
                      <a:pt x="173291" y="19913"/>
                    </a:lnTo>
                    <a:lnTo>
                      <a:pt x="172250" y="21234"/>
                    </a:lnTo>
                    <a:lnTo>
                      <a:pt x="171323" y="21882"/>
                    </a:lnTo>
                    <a:lnTo>
                      <a:pt x="172707" y="22961"/>
                    </a:lnTo>
                    <a:lnTo>
                      <a:pt x="173990" y="24358"/>
                    </a:lnTo>
                    <a:lnTo>
                      <a:pt x="176288" y="25285"/>
                    </a:lnTo>
                    <a:lnTo>
                      <a:pt x="177558" y="24155"/>
                    </a:lnTo>
                    <a:lnTo>
                      <a:pt x="180124" y="22987"/>
                    </a:lnTo>
                    <a:close/>
                  </a:path>
                  <a:path w="617220" h="454025">
                    <a:moveTo>
                      <a:pt x="183222" y="6642"/>
                    </a:moveTo>
                    <a:lnTo>
                      <a:pt x="182041" y="6070"/>
                    </a:lnTo>
                    <a:lnTo>
                      <a:pt x="180848" y="5003"/>
                    </a:lnTo>
                    <a:lnTo>
                      <a:pt x="179679" y="5067"/>
                    </a:lnTo>
                    <a:lnTo>
                      <a:pt x="178447" y="5118"/>
                    </a:lnTo>
                    <a:lnTo>
                      <a:pt x="177241" y="6210"/>
                    </a:lnTo>
                    <a:lnTo>
                      <a:pt x="176009" y="6858"/>
                    </a:lnTo>
                    <a:lnTo>
                      <a:pt x="176961" y="7785"/>
                    </a:lnTo>
                    <a:lnTo>
                      <a:pt x="177825" y="9347"/>
                    </a:lnTo>
                    <a:lnTo>
                      <a:pt x="178879" y="9499"/>
                    </a:lnTo>
                    <a:lnTo>
                      <a:pt x="180213" y="9690"/>
                    </a:lnTo>
                    <a:lnTo>
                      <a:pt x="181686" y="8737"/>
                    </a:lnTo>
                    <a:lnTo>
                      <a:pt x="183108" y="8267"/>
                    </a:lnTo>
                    <a:lnTo>
                      <a:pt x="183222" y="6642"/>
                    </a:lnTo>
                    <a:close/>
                  </a:path>
                  <a:path w="617220" h="454025">
                    <a:moveTo>
                      <a:pt x="189928" y="308152"/>
                    </a:moveTo>
                    <a:lnTo>
                      <a:pt x="187921" y="306285"/>
                    </a:lnTo>
                    <a:lnTo>
                      <a:pt x="186397" y="307555"/>
                    </a:lnTo>
                    <a:lnTo>
                      <a:pt x="185051" y="308864"/>
                    </a:lnTo>
                    <a:lnTo>
                      <a:pt x="183819" y="310743"/>
                    </a:lnTo>
                    <a:lnTo>
                      <a:pt x="184924" y="312077"/>
                    </a:lnTo>
                    <a:lnTo>
                      <a:pt x="185928" y="313829"/>
                    </a:lnTo>
                    <a:lnTo>
                      <a:pt x="187591" y="311581"/>
                    </a:lnTo>
                    <a:lnTo>
                      <a:pt x="188823" y="310032"/>
                    </a:lnTo>
                    <a:lnTo>
                      <a:pt x="189826" y="308317"/>
                    </a:lnTo>
                    <a:lnTo>
                      <a:pt x="189928" y="308152"/>
                    </a:lnTo>
                    <a:close/>
                  </a:path>
                  <a:path w="617220" h="454025">
                    <a:moveTo>
                      <a:pt x="203593" y="85242"/>
                    </a:moveTo>
                    <a:lnTo>
                      <a:pt x="199682" y="80670"/>
                    </a:lnTo>
                    <a:lnTo>
                      <a:pt x="199021" y="81635"/>
                    </a:lnTo>
                    <a:lnTo>
                      <a:pt x="197624" y="82854"/>
                    </a:lnTo>
                    <a:lnTo>
                      <a:pt x="197853" y="83502"/>
                    </a:lnTo>
                    <a:lnTo>
                      <a:pt x="198399" y="85178"/>
                    </a:lnTo>
                    <a:lnTo>
                      <a:pt x="199644" y="86601"/>
                    </a:lnTo>
                    <a:lnTo>
                      <a:pt x="200621" y="88112"/>
                    </a:lnTo>
                    <a:lnTo>
                      <a:pt x="201447" y="87299"/>
                    </a:lnTo>
                    <a:lnTo>
                      <a:pt x="203593" y="85242"/>
                    </a:lnTo>
                    <a:close/>
                  </a:path>
                  <a:path w="617220" h="454025">
                    <a:moveTo>
                      <a:pt x="206108" y="375462"/>
                    </a:moveTo>
                    <a:lnTo>
                      <a:pt x="204939" y="374230"/>
                    </a:lnTo>
                    <a:lnTo>
                      <a:pt x="204393" y="373164"/>
                    </a:lnTo>
                    <a:lnTo>
                      <a:pt x="203339" y="374573"/>
                    </a:lnTo>
                    <a:lnTo>
                      <a:pt x="201993" y="375843"/>
                    </a:lnTo>
                    <a:lnTo>
                      <a:pt x="201002" y="378282"/>
                    </a:lnTo>
                    <a:lnTo>
                      <a:pt x="201866" y="379679"/>
                    </a:lnTo>
                    <a:lnTo>
                      <a:pt x="202692" y="382587"/>
                    </a:lnTo>
                    <a:lnTo>
                      <a:pt x="204355" y="379488"/>
                    </a:lnTo>
                    <a:lnTo>
                      <a:pt x="205524" y="378015"/>
                    </a:lnTo>
                    <a:lnTo>
                      <a:pt x="205917" y="376339"/>
                    </a:lnTo>
                    <a:lnTo>
                      <a:pt x="206108" y="375462"/>
                    </a:lnTo>
                    <a:close/>
                  </a:path>
                  <a:path w="617220" h="454025">
                    <a:moveTo>
                      <a:pt x="206590" y="74269"/>
                    </a:moveTo>
                    <a:lnTo>
                      <a:pt x="204101" y="72999"/>
                    </a:lnTo>
                    <a:lnTo>
                      <a:pt x="202869" y="71831"/>
                    </a:lnTo>
                    <a:lnTo>
                      <a:pt x="202133" y="72110"/>
                    </a:lnTo>
                    <a:lnTo>
                      <a:pt x="200571" y="72707"/>
                    </a:lnTo>
                    <a:lnTo>
                      <a:pt x="199237" y="74053"/>
                    </a:lnTo>
                    <a:lnTo>
                      <a:pt x="197815" y="75082"/>
                    </a:lnTo>
                    <a:lnTo>
                      <a:pt x="198501" y="75819"/>
                    </a:lnTo>
                    <a:lnTo>
                      <a:pt x="199364" y="77279"/>
                    </a:lnTo>
                    <a:lnTo>
                      <a:pt x="199885" y="77139"/>
                    </a:lnTo>
                    <a:lnTo>
                      <a:pt x="201701" y="76695"/>
                    </a:lnTo>
                    <a:lnTo>
                      <a:pt x="203403" y="75704"/>
                    </a:lnTo>
                    <a:lnTo>
                      <a:pt x="206590" y="74269"/>
                    </a:lnTo>
                    <a:close/>
                  </a:path>
                  <a:path w="617220" h="454025">
                    <a:moveTo>
                      <a:pt x="207225" y="297243"/>
                    </a:moveTo>
                    <a:lnTo>
                      <a:pt x="205955" y="295884"/>
                    </a:lnTo>
                    <a:lnTo>
                      <a:pt x="204724" y="294309"/>
                    </a:lnTo>
                    <a:lnTo>
                      <a:pt x="203288" y="296608"/>
                    </a:lnTo>
                    <a:lnTo>
                      <a:pt x="202184" y="298246"/>
                    </a:lnTo>
                    <a:lnTo>
                      <a:pt x="201206" y="300228"/>
                    </a:lnTo>
                    <a:lnTo>
                      <a:pt x="202933" y="301764"/>
                    </a:lnTo>
                    <a:lnTo>
                      <a:pt x="204495" y="300380"/>
                    </a:lnTo>
                    <a:lnTo>
                      <a:pt x="205892" y="298983"/>
                    </a:lnTo>
                    <a:lnTo>
                      <a:pt x="207111" y="297408"/>
                    </a:lnTo>
                    <a:lnTo>
                      <a:pt x="207225" y="297243"/>
                    </a:lnTo>
                    <a:close/>
                  </a:path>
                  <a:path w="617220" h="454025">
                    <a:moveTo>
                      <a:pt x="208241" y="140068"/>
                    </a:moveTo>
                    <a:lnTo>
                      <a:pt x="205613" y="139001"/>
                    </a:lnTo>
                    <a:lnTo>
                      <a:pt x="203860" y="138099"/>
                    </a:lnTo>
                    <a:lnTo>
                      <a:pt x="201993" y="137718"/>
                    </a:lnTo>
                    <a:lnTo>
                      <a:pt x="201523" y="137604"/>
                    </a:lnTo>
                    <a:lnTo>
                      <a:pt x="200748" y="139166"/>
                    </a:lnTo>
                    <a:lnTo>
                      <a:pt x="200113" y="139966"/>
                    </a:lnTo>
                    <a:lnTo>
                      <a:pt x="201790" y="140931"/>
                    </a:lnTo>
                    <a:lnTo>
                      <a:pt x="203415" y="142100"/>
                    </a:lnTo>
                    <a:lnTo>
                      <a:pt x="205676" y="142913"/>
                    </a:lnTo>
                    <a:lnTo>
                      <a:pt x="206667" y="141490"/>
                    </a:lnTo>
                    <a:lnTo>
                      <a:pt x="208241" y="140068"/>
                    </a:lnTo>
                    <a:close/>
                  </a:path>
                  <a:path w="617220" h="454025">
                    <a:moveTo>
                      <a:pt x="212864" y="130784"/>
                    </a:moveTo>
                    <a:lnTo>
                      <a:pt x="210781" y="129146"/>
                    </a:lnTo>
                    <a:lnTo>
                      <a:pt x="209283" y="127850"/>
                    </a:lnTo>
                    <a:lnTo>
                      <a:pt x="207441" y="126682"/>
                    </a:lnTo>
                    <a:lnTo>
                      <a:pt x="205867" y="128371"/>
                    </a:lnTo>
                    <a:lnTo>
                      <a:pt x="207048" y="130060"/>
                    </a:lnTo>
                    <a:lnTo>
                      <a:pt x="208267" y="131660"/>
                    </a:lnTo>
                    <a:lnTo>
                      <a:pt x="209854" y="133172"/>
                    </a:lnTo>
                    <a:lnTo>
                      <a:pt x="211251" y="131940"/>
                    </a:lnTo>
                    <a:lnTo>
                      <a:pt x="212864" y="130784"/>
                    </a:lnTo>
                    <a:close/>
                  </a:path>
                  <a:path w="617220" h="454025">
                    <a:moveTo>
                      <a:pt x="213029" y="309232"/>
                    </a:moveTo>
                    <a:lnTo>
                      <a:pt x="211607" y="308343"/>
                    </a:lnTo>
                    <a:lnTo>
                      <a:pt x="210896" y="307606"/>
                    </a:lnTo>
                    <a:lnTo>
                      <a:pt x="209943" y="309346"/>
                    </a:lnTo>
                    <a:lnTo>
                      <a:pt x="208813" y="311023"/>
                    </a:lnTo>
                    <a:lnTo>
                      <a:pt x="207962" y="313436"/>
                    </a:lnTo>
                    <a:lnTo>
                      <a:pt x="209169" y="314515"/>
                    </a:lnTo>
                    <a:lnTo>
                      <a:pt x="210477" y="316407"/>
                    </a:lnTo>
                    <a:lnTo>
                      <a:pt x="211607" y="313524"/>
                    </a:lnTo>
                    <a:lnTo>
                      <a:pt x="212521" y="311708"/>
                    </a:lnTo>
                    <a:lnTo>
                      <a:pt x="212915" y="309778"/>
                    </a:lnTo>
                    <a:lnTo>
                      <a:pt x="213029" y="309232"/>
                    </a:lnTo>
                    <a:close/>
                  </a:path>
                  <a:path w="617220" h="454025">
                    <a:moveTo>
                      <a:pt x="223139" y="216395"/>
                    </a:moveTo>
                    <a:lnTo>
                      <a:pt x="222935" y="216128"/>
                    </a:lnTo>
                    <a:lnTo>
                      <a:pt x="222542" y="215544"/>
                    </a:lnTo>
                    <a:lnTo>
                      <a:pt x="220472" y="216636"/>
                    </a:lnTo>
                    <a:lnTo>
                      <a:pt x="218351" y="217678"/>
                    </a:lnTo>
                    <a:lnTo>
                      <a:pt x="216204" y="219024"/>
                    </a:lnTo>
                    <a:lnTo>
                      <a:pt x="216839" y="220548"/>
                    </a:lnTo>
                    <a:lnTo>
                      <a:pt x="217119" y="221411"/>
                    </a:lnTo>
                    <a:lnTo>
                      <a:pt x="218960" y="220091"/>
                    </a:lnTo>
                    <a:lnTo>
                      <a:pt x="220827" y="218808"/>
                    </a:lnTo>
                    <a:lnTo>
                      <a:pt x="222643" y="217449"/>
                    </a:lnTo>
                    <a:lnTo>
                      <a:pt x="222910" y="217246"/>
                    </a:lnTo>
                    <a:lnTo>
                      <a:pt x="222986" y="216750"/>
                    </a:lnTo>
                    <a:lnTo>
                      <a:pt x="223139" y="216395"/>
                    </a:lnTo>
                    <a:close/>
                  </a:path>
                  <a:path w="617220" h="454025">
                    <a:moveTo>
                      <a:pt x="232816" y="41173"/>
                    </a:moveTo>
                    <a:lnTo>
                      <a:pt x="232295" y="40627"/>
                    </a:lnTo>
                    <a:lnTo>
                      <a:pt x="232029" y="40093"/>
                    </a:lnTo>
                    <a:lnTo>
                      <a:pt x="228142" y="40373"/>
                    </a:lnTo>
                    <a:lnTo>
                      <a:pt x="228282" y="42913"/>
                    </a:lnTo>
                    <a:lnTo>
                      <a:pt x="229450" y="45605"/>
                    </a:lnTo>
                    <a:lnTo>
                      <a:pt x="229895" y="46634"/>
                    </a:lnTo>
                    <a:lnTo>
                      <a:pt x="231254" y="47231"/>
                    </a:lnTo>
                    <a:lnTo>
                      <a:pt x="232194" y="48018"/>
                    </a:lnTo>
                    <a:lnTo>
                      <a:pt x="232410" y="45910"/>
                    </a:lnTo>
                    <a:lnTo>
                      <a:pt x="232689" y="43802"/>
                    </a:lnTo>
                    <a:lnTo>
                      <a:pt x="232778" y="41694"/>
                    </a:lnTo>
                    <a:lnTo>
                      <a:pt x="232816" y="41173"/>
                    </a:lnTo>
                    <a:close/>
                  </a:path>
                  <a:path w="617220" h="454025">
                    <a:moveTo>
                      <a:pt x="242912" y="107657"/>
                    </a:moveTo>
                    <a:lnTo>
                      <a:pt x="242544" y="107213"/>
                    </a:lnTo>
                    <a:lnTo>
                      <a:pt x="242392" y="106845"/>
                    </a:lnTo>
                    <a:lnTo>
                      <a:pt x="238429" y="107175"/>
                    </a:lnTo>
                    <a:lnTo>
                      <a:pt x="238010" y="110159"/>
                    </a:lnTo>
                    <a:lnTo>
                      <a:pt x="238213" y="113347"/>
                    </a:lnTo>
                    <a:lnTo>
                      <a:pt x="238252" y="113855"/>
                    </a:lnTo>
                    <a:lnTo>
                      <a:pt x="239598" y="114274"/>
                    </a:lnTo>
                    <a:lnTo>
                      <a:pt x="240334" y="114731"/>
                    </a:lnTo>
                    <a:lnTo>
                      <a:pt x="241185" y="112471"/>
                    </a:lnTo>
                    <a:lnTo>
                      <a:pt x="242049" y="110223"/>
                    </a:lnTo>
                    <a:lnTo>
                      <a:pt x="242836" y="107937"/>
                    </a:lnTo>
                    <a:lnTo>
                      <a:pt x="242912" y="107657"/>
                    </a:lnTo>
                    <a:close/>
                  </a:path>
                  <a:path w="617220" h="454025">
                    <a:moveTo>
                      <a:pt x="244538" y="147713"/>
                    </a:moveTo>
                    <a:lnTo>
                      <a:pt x="244208" y="145173"/>
                    </a:lnTo>
                    <a:lnTo>
                      <a:pt x="242925" y="143929"/>
                    </a:lnTo>
                    <a:lnTo>
                      <a:pt x="242112" y="142621"/>
                    </a:lnTo>
                    <a:lnTo>
                      <a:pt x="241414" y="143624"/>
                    </a:lnTo>
                    <a:lnTo>
                      <a:pt x="240258" y="144602"/>
                    </a:lnTo>
                    <a:lnTo>
                      <a:pt x="240182" y="145656"/>
                    </a:lnTo>
                    <a:lnTo>
                      <a:pt x="240080" y="147129"/>
                    </a:lnTo>
                    <a:lnTo>
                      <a:pt x="240817" y="148653"/>
                    </a:lnTo>
                    <a:lnTo>
                      <a:pt x="241198" y="150164"/>
                    </a:lnTo>
                    <a:lnTo>
                      <a:pt x="242227" y="150241"/>
                    </a:lnTo>
                    <a:lnTo>
                      <a:pt x="242747" y="150291"/>
                    </a:lnTo>
                    <a:lnTo>
                      <a:pt x="243344" y="149034"/>
                    </a:lnTo>
                    <a:lnTo>
                      <a:pt x="244538" y="147713"/>
                    </a:lnTo>
                    <a:close/>
                  </a:path>
                  <a:path w="617220" h="454025">
                    <a:moveTo>
                      <a:pt x="245300" y="78714"/>
                    </a:moveTo>
                    <a:lnTo>
                      <a:pt x="243827" y="77647"/>
                    </a:lnTo>
                    <a:lnTo>
                      <a:pt x="243103" y="76885"/>
                    </a:lnTo>
                    <a:lnTo>
                      <a:pt x="241833" y="78232"/>
                    </a:lnTo>
                    <a:lnTo>
                      <a:pt x="240372" y="79451"/>
                    </a:lnTo>
                    <a:lnTo>
                      <a:pt x="239204" y="81381"/>
                    </a:lnTo>
                    <a:lnTo>
                      <a:pt x="240665" y="82905"/>
                    </a:lnTo>
                    <a:lnTo>
                      <a:pt x="241998" y="84823"/>
                    </a:lnTo>
                    <a:lnTo>
                      <a:pt x="243446" y="82334"/>
                    </a:lnTo>
                    <a:lnTo>
                      <a:pt x="244551" y="80835"/>
                    </a:lnTo>
                    <a:lnTo>
                      <a:pt x="245135" y="79121"/>
                    </a:lnTo>
                    <a:lnTo>
                      <a:pt x="245300" y="78714"/>
                    </a:lnTo>
                    <a:close/>
                  </a:path>
                  <a:path w="617220" h="454025">
                    <a:moveTo>
                      <a:pt x="247637" y="395135"/>
                    </a:moveTo>
                    <a:lnTo>
                      <a:pt x="243243" y="390182"/>
                    </a:lnTo>
                    <a:lnTo>
                      <a:pt x="242620" y="391020"/>
                    </a:lnTo>
                    <a:lnTo>
                      <a:pt x="241350" y="392087"/>
                    </a:lnTo>
                    <a:lnTo>
                      <a:pt x="241541" y="392671"/>
                    </a:lnTo>
                    <a:lnTo>
                      <a:pt x="242074" y="394411"/>
                    </a:lnTo>
                    <a:lnTo>
                      <a:pt x="243141" y="395986"/>
                    </a:lnTo>
                    <a:lnTo>
                      <a:pt x="244005" y="397637"/>
                    </a:lnTo>
                    <a:lnTo>
                      <a:pt x="247637" y="395135"/>
                    </a:lnTo>
                    <a:close/>
                  </a:path>
                  <a:path w="617220" h="454025">
                    <a:moveTo>
                      <a:pt x="254622" y="296138"/>
                    </a:moveTo>
                    <a:lnTo>
                      <a:pt x="254393" y="295351"/>
                    </a:lnTo>
                    <a:lnTo>
                      <a:pt x="253860" y="293649"/>
                    </a:lnTo>
                    <a:lnTo>
                      <a:pt x="252590" y="292214"/>
                    </a:lnTo>
                    <a:lnTo>
                      <a:pt x="251625" y="290664"/>
                    </a:lnTo>
                    <a:lnTo>
                      <a:pt x="250926" y="291376"/>
                    </a:lnTo>
                    <a:lnTo>
                      <a:pt x="249529" y="292252"/>
                    </a:lnTo>
                    <a:lnTo>
                      <a:pt x="249986" y="294728"/>
                    </a:lnTo>
                    <a:lnTo>
                      <a:pt x="250875" y="296557"/>
                    </a:lnTo>
                    <a:lnTo>
                      <a:pt x="252120" y="299897"/>
                    </a:lnTo>
                    <a:lnTo>
                      <a:pt x="253415" y="297408"/>
                    </a:lnTo>
                    <a:lnTo>
                      <a:pt x="254622" y="296138"/>
                    </a:lnTo>
                    <a:close/>
                  </a:path>
                  <a:path w="617220" h="454025">
                    <a:moveTo>
                      <a:pt x="254914" y="404012"/>
                    </a:moveTo>
                    <a:lnTo>
                      <a:pt x="252984" y="402463"/>
                    </a:lnTo>
                    <a:lnTo>
                      <a:pt x="251841" y="400888"/>
                    </a:lnTo>
                    <a:lnTo>
                      <a:pt x="249897" y="401142"/>
                    </a:lnTo>
                    <a:lnTo>
                      <a:pt x="248577" y="402755"/>
                    </a:lnTo>
                    <a:lnTo>
                      <a:pt x="248348" y="403936"/>
                    </a:lnTo>
                    <a:lnTo>
                      <a:pt x="248145" y="404850"/>
                    </a:lnTo>
                    <a:lnTo>
                      <a:pt x="249428" y="406095"/>
                    </a:lnTo>
                    <a:lnTo>
                      <a:pt x="250063" y="407187"/>
                    </a:lnTo>
                    <a:lnTo>
                      <a:pt x="252628" y="405498"/>
                    </a:lnTo>
                    <a:lnTo>
                      <a:pt x="254914" y="404012"/>
                    </a:lnTo>
                    <a:close/>
                  </a:path>
                  <a:path w="617220" h="454025">
                    <a:moveTo>
                      <a:pt x="258940" y="157784"/>
                    </a:moveTo>
                    <a:lnTo>
                      <a:pt x="258000" y="157111"/>
                    </a:lnTo>
                    <a:lnTo>
                      <a:pt x="256781" y="155651"/>
                    </a:lnTo>
                    <a:lnTo>
                      <a:pt x="254609" y="156514"/>
                    </a:lnTo>
                    <a:lnTo>
                      <a:pt x="253326" y="157886"/>
                    </a:lnTo>
                    <a:lnTo>
                      <a:pt x="251929" y="158953"/>
                    </a:lnTo>
                    <a:lnTo>
                      <a:pt x="253428" y="160642"/>
                    </a:lnTo>
                    <a:lnTo>
                      <a:pt x="254635" y="161975"/>
                    </a:lnTo>
                    <a:lnTo>
                      <a:pt x="258940" y="157784"/>
                    </a:lnTo>
                    <a:close/>
                  </a:path>
                  <a:path w="617220" h="454025">
                    <a:moveTo>
                      <a:pt x="261124" y="260540"/>
                    </a:moveTo>
                    <a:lnTo>
                      <a:pt x="259753" y="259181"/>
                    </a:lnTo>
                    <a:lnTo>
                      <a:pt x="258622" y="257746"/>
                    </a:lnTo>
                    <a:lnTo>
                      <a:pt x="256908" y="258851"/>
                    </a:lnTo>
                    <a:lnTo>
                      <a:pt x="255498" y="260045"/>
                    </a:lnTo>
                    <a:lnTo>
                      <a:pt x="254368" y="261442"/>
                    </a:lnTo>
                    <a:lnTo>
                      <a:pt x="254139" y="261747"/>
                    </a:lnTo>
                    <a:lnTo>
                      <a:pt x="255206" y="263220"/>
                    </a:lnTo>
                    <a:lnTo>
                      <a:pt x="255676" y="264147"/>
                    </a:lnTo>
                    <a:lnTo>
                      <a:pt x="261124" y="260540"/>
                    </a:lnTo>
                    <a:close/>
                  </a:path>
                  <a:path w="617220" h="454025">
                    <a:moveTo>
                      <a:pt x="264642" y="347599"/>
                    </a:moveTo>
                    <a:lnTo>
                      <a:pt x="261962" y="344271"/>
                    </a:lnTo>
                    <a:lnTo>
                      <a:pt x="260845" y="342861"/>
                    </a:lnTo>
                    <a:lnTo>
                      <a:pt x="260134" y="343776"/>
                    </a:lnTo>
                    <a:lnTo>
                      <a:pt x="258673" y="344944"/>
                    </a:lnTo>
                    <a:lnTo>
                      <a:pt x="258876" y="345567"/>
                    </a:lnTo>
                    <a:lnTo>
                      <a:pt x="259397" y="347268"/>
                    </a:lnTo>
                    <a:lnTo>
                      <a:pt x="260604" y="348742"/>
                    </a:lnTo>
                    <a:lnTo>
                      <a:pt x="261543" y="350304"/>
                    </a:lnTo>
                    <a:lnTo>
                      <a:pt x="262407" y="349542"/>
                    </a:lnTo>
                    <a:lnTo>
                      <a:pt x="263283" y="348792"/>
                    </a:lnTo>
                    <a:lnTo>
                      <a:pt x="264642" y="347599"/>
                    </a:lnTo>
                    <a:close/>
                  </a:path>
                  <a:path w="617220" h="454025">
                    <a:moveTo>
                      <a:pt x="266014" y="99288"/>
                    </a:moveTo>
                    <a:lnTo>
                      <a:pt x="265849" y="98450"/>
                    </a:lnTo>
                    <a:lnTo>
                      <a:pt x="265531" y="96748"/>
                    </a:lnTo>
                    <a:lnTo>
                      <a:pt x="264414" y="95211"/>
                    </a:lnTo>
                    <a:lnTo>
                      <a:pt x="262877" y="92087"/>
                    </a:lnTo>
                    <a:lnTo>
                      <a:pt x="261874" y="94818"/>
                    </a:lnTo>
                    <a:lnTo>
                      <a:pt x="260883" y="96151"/>
                    </a:lnTo>
                    <a:lnTo>
                      <a:pt x="261188" y="96951"/>
                    </a:lnTo>
                    <a:lnTo>
                      <a:pt x="261772" y="98602"/>
                    </a:lnTo>
                    <a:lnTo>
                      <a:pt x="263055" y="99961"/>
                    </a:lnTo>
                    <a:lnTo>
                      <a:pt x="264058" y="101447"/>
                    </a:lnTo>
                    <a:lnTo>
                      <a:pt x="264706" y="100431"/>
                    </a:lnTo>
                    <a:lnTo>
                      <a:pt x="266014" y="99288"/>
                    </a:lnTo>
                    <a:close/>
                  </a:path>
                  <a:path w="617220" h="454025">
                    <a:moveTo>
                      <a:pt x="266941" y="11569"/>
                    </a:moveTo>
                    <a:lnTo>
                      <a:pt x="264350" y="8089"/>
                    </a:lnTo>
                    <a:lnTo>
                      <a:pt x="263258" y="6642"/>
                    </a:lnTo>
                    <a:lnTo>
                      <a:pt x="262509" y="7518"/>
                    </a:lnTo>
                    <a:lnTo>
                      <a:pt x="260972" y="8636"/>
                    </a:lnTo>
                    <a:lnTo>
                      <a:pt x="261150" y="9207"/>
                    </a:lnTo>
                    <a:lnTo>
                      <a:pt x="261645" y="10934"/>
                    </a:lnTo>
                    <a:lnTo>
                      <a:pt x="262813" y="12471"/>
                    </a:lnTo>
                    <a:lnTo>
                      <a:pt x="263715" y="14071"/>
                    </a:lnTo>
                    <a:lnTo>
                      <a:pt x="266941" y="11569"/>
                    </a:lnTo>
                    <a:close/>
                  </a:path>
                  <a:path w="617220" h="454025">
                    <a:moveTo>
                      <a:pt x="268084" y="329463"/>
                    </a:moveTo>
                    <a:lnTo>
                      <a:pt x="264883" y="327025"/>
                    </a:lnTo>
                    <a:lnTo>
                      <a:pt x="263982" y="328612"/>
                    </a:lnTo>
                    <a:lnTo>
                      <a:pt x="262813" y="330136"/>
                    </a:lnTo>
                    <a:lnTo>
                      <a:pt x="262318" y="331863"/>
                    </a:lnTo>
                    <a:lnTo>
                      <a:pt x="262128" y="332447"/>
                    </a:lnTo>
                    <a:lnTo>
                      <a:pt x="263652" y="333578"/>
                    </a:lnTo>
                    <a:lnTo>
                      <a:pt x="264388" y="334467"/>
                    </a:lnTo>
                    <a:lnTo>
                      <a:pt x="268084" y="329463"/>
                    </a:lnTo>
                    <a:close/>
                  </a:path>
                  <a:path w="617220" h="454025">
                    <a:moveTo>
                      <a:pt x="271894" y="287070"/>
                    </a:moveTo>
                    <a:lnTo>
                      <a:pt x="271843" y="285978"/>
                    </a:lnTo>
                    <a:lnTo>
                      <a:pt x="271805" y="285432"/>
                    </a:lnTo>
                    <a:lnTo>
                      <a:pt x="270383" y="285000"/>
                    </a:lnTo>
                    <a:lnTo>
                      <a:pt x="268947" y="284175"/>
                    </a:lnTo>
                    <a:lnTo>
                      <a:pt x="267576" y="284264"/>
                    </a:lnTo>
                    <a:lnTo>
                      <a:pt x="266573" y="284314"/>
                    </a:lnTo>
                    <a:lnTo>
                      <a:pt x="265645" y="285572"/>
                    </a:lnTo>
                    <a:lnTo>
                      <a:pt x="264706" y="286308"/>
                    </a:lnTo>
                    <a:lnTo>
                      <a:pt x="265912" y="287147"/>
                    </a:lnTo>
                    <a:lnTo>
                      <a:pt x="267068" y="288493"/>
                    </a:lnTo>
                    <a:lnTo>
                      <a:pt x="268376" y="288683"/>
                    </a:lnTo>
                    <a:lnTo>
                      <a:pt x="269443" y="288861"/>
                    </a:lnTo>
                    <a:lnTo>
                      <a:pt x="270700" y="287667"/>
                    </a:lnTo>
                    <a:lnTo>
                      <a:pt x="271894" y="287070"/>
                    </a:lnTo>
                    <a:close/>
                  </a:path>
                  <a:path w="617220" h="454025">
                    <a:moveTo>
                      <a:pt x="277291" y="376796"/>
                    </a:moveTo>
                    <a:lnTo>
                      <a:pt x="275132" y="375323"/>
                    </a:lnTo>
                    <a:lnTo>
                      <a:pt x="273545" y="374154"/>
                    </a:lnTo>
                    <a:lnTo>
                      <a:pt x="271843" y="373202"/>
                    </a:lnTo>
                    <a:lnTo>
                      <a:pt x="271703" y="373138"/>
                    </a:lnTo>
                    <a:lnTo>
                      <a:pt x="270281" y="375005"/>
                    </a:lnTo>
                    <a:lnTo>
                      <a:pt x="270395" y="375158"/>
                    </a:lnTo>
                    <a:lnTo>
                      <a:pt x="271602" y="376707"/>
                    </a:lnTo>
                    <a:lnTo>
                      <a:pt x="272961" y="378142"/>
                    </a:lnTo>
                    <a:lnTo>
                      <a:pt x="274586" y="379514"/>
                    </a:lnTo>
                    <a:lnTo>
                      <a:pt x="275869" y="378104"/>
                    </a:lnTo>
                    <a:lnTo>
                      <a:pt x="277291" y="376796"/>
                    </a:lnTo>
                    <a:close/>
                  </a:path>
                  <a:path w="617220" h="454025">
                    <a:moveTo>
                      <a:pt x="288290" y="102844"/>
                    </a:moveTo>
                    <a:lnTo>
                      <a:pt x="287985" y="100291"/>
                    </a:lnTo>
                    <a:lnTo>
                      <a:pt x="286689" y="99034"/>
                    </a:lnTo>
                    <a:lnTo>
                      <a:pt x="285889" y="97701"/>
                    </a:lnTo>
                    <a:lnTo>
                      <a:pt x="285191" y="98717"/>
                    </a:lnTo>
                    <a:lnTo>
                      <a:pt x="284022" y="99682"/>
                    </a:lnTo>
                    <a:lnTo>
                      <a:pt x="283946" y="100736"/>
                    </a:lnTo>
                    <a:lnTo>
                      <a:pt x="283845" y="102209"/>
                    </a:lnTo>
                    <a:lnTo>
                      <a:pt x="284581" y="103733"/>
                    </a:lnTo>
                    <a:lnTo>
                      <a:pt x="284949" y="105244"/>
                    </a:lnTo>
                    <a:lnTo>
                      <a:pt x="285965" y="105359"/>
                    </a:lnTo>
                    <a:lnTo>
                      <a:pt x="286473" y="105397"/>
                    </a:lnTo>
                    <a:lnTo>
                      <a:pt x="287096" y="104165"/>
                    </a:lnTo>
                    <a:lnTo>
                      <a:pt x="288290" y="102844"/>
                    </a:lnTo>
                    <a:close/>
                  </a:path>
                  <a:path w="617220" h="454025">
                    <a:moveTo>
                      <a:pt x="292620" y="69723"/>
                    </a:moveTo>
                    <a:lnTo>
                      <a:pt x="291553" y="68275"/>
                    </a:lnTo>
                    <a:lnTo>
                      <a:pt x="290537" y="65900"/>
                    </a:lnTo>
                    <a:lnTo>
                      <a:pt x="288391" y="69672"/>
                    </a:lnTo>
                    <a:lnTo>
                      <a:pt x="287337" y="71374"/>
                    </a:lnTo>
                    <a:lnTo>
                      <a:pt x="286448" y="73355"/>
                    </a:lnTo>
                    <a:lnTo>
                      <a:pt x="288264" y="74790"/>
                    </a:lnTo>
                    <a:lnTo>
                      <a:pt x="289814" y="73342"/>
                    </a:lnTo>
                    <a:lnTo>
                      <a:pt x="291287" y="71932"/>
                    </a:lnTo>
                    <a:lnTo>
                      <a:pt x="292620" y="69723"/>
                    </a:lnTo>
                    <a:close/>
                  </a:path>
                  <a:path w="617220" h="454025">
                    <a:moveTo>
                      <a:pt x="301612" y="176212"/>
                    </a:moveTo>
                    <a:lnTo>
                      <a:pt x="300520" y="175374"/>
                    </a:lnTo>
                    <a:lnTo>
                      <a:pt x="299504" y="174002"/>
                    </a:lnTo>
                    <a:lnTo>
                      <a:pt x="297535" y="173748"/>
                    </a:lnTo>
                    <a:lnTo>
                      <a:pt x="295757" y="175399"/>
                    </a:lnTo>
                    <a:lnTo>
                      <a:pt x="295808" y="176149"/>
                    </a:lnTo>
                    <a:lnTo>
                      <a:pt x="295910" y="177380"/>
                    </a:lnTo>
                    <a:lnTo>
                      <a:pt x="297116" y="178536"/>
                    </a:lnTo>
                    <a:lnTo>
                      <a:pt x="298399" y="180581"/>
                    </a:lnTo>
                    <a:lnTo>
                      <a:pt x="301612" y="176212"/>
                    </a:lnTo>
                    <a:close/>
                  </a:path>
                  <a:path w="617220" h="454025">
                    <a:moveTo>
                      <a:pt x="306146" y="158089"/>
                    </a:moveTo>
                    <a:lnTo>
                      <a:pt x="304558" y="156946"/>
                    </a:lnTo>
                    <a:lnTo>
                      <a:pt x="303288" y="155689"/>
                    </a:lnTo>
                    <a:lnTo>
                      <a:pt x="302996" y="155892"/>
                    </a:lnTo>
                    <a:lnTo>
                      <a:pt x="301548" y="156959"/>
                    </a:lnTo>
                    <a:lnTo>
                      <a:pt x="300291" y="158343"/>
                    </a:lnTo>
                    <a:lnTo>
                      <a:pt x="299186" y="159816"/>
                    </a:lnTo>
                    <a:lnTo>
                      <a:pt x="299034" y="160020"/>
                    </a:lnTo>
                    <a:lnTo>
                      <a:pt x="300748" y="162128"/>
                    </a:lnTo>
                    <a:lnTo>
                      <a:pt x="302501" y="161023"/>
                    </a:lnTo>
                    <a:lnTo>
                      <a:pt x="304012" y="159766"/>
                    </a:lnTo>
                    <a:lnTo>
                      <a:pt x="306146" y="158089"/>
                    </a:lnTo>
                    <a:close/>
                  </a:path>
                  <a:path w="617220" h="454025">
                    <a:moveTo>
                      <a:pt x="307924" y="33185"/>
                    </a:moveTo>
                    <a:lnTo>
                      <a:pt x="307543" y="30657"/>
                    </a:lnTo>
                    <a:lnTo>
                      <a:pt x="306895" y="29057"/>
                    </a:lnTo>
                    <a:lnTo>
                      <a:pt x="306158" y="27368"/>
                    </a:lnTo>
                    <a:lnTo>
                      <a:pt x="304355" y="27660"/>
                    </a:lnTo>
                    <a:lnTo>
                      <a:pt x="304050" y="29794"/>
                    </a:lnTo>
                    <a:lnTo>
                      <a:pt x="303720" y="31788"/>
                    </a:lnTo>
                    <a:lnTo>
                      <a:pt x="304126" y="34328"/>
                    </a:lnTo>
                    <a:lnTo>
                      <a:pt x="305841" y="34721"/>
                    </a:lnTo>
                    <a:lnTo>
                      <a:pt x="306806" y="35267"/>
                    </a:lnTo>
                    <a:lnTo>
                      <a:pt x="306959" y="35153"/>
                    </a:lnTo>
                    <a:lnTo>
                      <a:pt x="307251" y="34201"/>
                    </a:lnTo>
                    <a:lnTo>
                      <a:pt x="307924" y="33185"/>
                    </a:lnTo>
                    <a:close/>
                  </a:path>
                  <a:path w="617220" h="454025">
                    <a:moveTo>
                      <a:pt x="326885" y="239471"/>
                    </a:moveTo>
                    <a:lnTo>
                      <a:pt x="325945" y="237617"/>
                    </a:lnTo>
                    <a:lnTo>
                      <a:pt x="324853" y="235966"/>
                    </a:lnTo>
                    <a:lnTo>
                      <a:pt x="323405" y="233641"/>
                    </a:lnTo>
                    <a:lnTo>
                      <a:pt x="322186" y="235216"/>
                    </a:lnTo>
                    <a:lnTo>
                      <a:pt x="320916" y="236461"/>
                    </a:lnTo>
                    <a:lnTo>
                      <a:pt x="322008" y="238315"/>
                    </a:lnTo>
                    <a:lnTo>
                      <a:pt x="323215" y="239750"/>
                    </a:lnTo>
                    <a:lnTo>
                      <a:pt x="324751" y="241147"/>
                    </a:lnTo>
                    <a:lnTo>
                      <a:pt x="326885" y="239471"/>
                    </a:lnTo>
                    <a:close/>
                  </a:path>
                  <a:path w="617220" h="454025">
                    <a:moveTo>
                      <a:pt x="344563" y="375945"/>
                    </a:moveTo>
                    <a:lnTo>
                      <a:pt x="342099" y="374967"/>
                    </a:lnTo>
                    <a:lnTo>
                      <a:pt x="340791" y="373976"/>
                    </a:lnTo>
                    <a:lnTo>
                      <a:pt x="339585" y="374129"/>
                    </a:lnTo>
                    <a:lnTo>
                      <a:pt x="338670" y="374230"/>
                    </a:lnTo>
                    <a:lnTo>
                      <a:pt x="337908" y="375793"/>
                    </a:lnTo>
                    <a:lnTo>
                      <a:pt x="337070" y="376707"/>
                    </a:lnTo>
                    <a:lnTo>
                      <a:pt x="338137" y="377647"/>
                    </a:lnTo>
                    <a:lnTo>
                      <a:pt x="339166" y="379323"/>
                    </a:lnTo>
                    <a:lnTo>
                      <a:pt x="340233" y="379336"/>
                    </a:lnTo>
                    <a:lnTo>
                      <a:pt x="341312" y="379349"/>
                    </a:lnTo>
                    <a:lnTo>
                      <a:pt x="342404" y="377736"/>
                    </a:lnTo>
                    <a:lnTo>
                      <a:pt x="344563" y="375945"/>
                    </a:lnTo>
                    <a:close/>
                  </a:path>
                  <a:path w="617220" h="454025">
                    <a:moveTo>
                      <a:pt x="346024" y="310756"/>
                    </a:moveTo>
                    <a:lnTo>
                      <a:pt x="344017" y="309626"/>
                    </a:lnTo>
                    <a:lnTo>
                      <a:pt x="342023" y="308470"/>
                    </a:lnTo>
                    <a:lnTo>
                      <a:pt x="339953" y="307517"/>
                    </a:lnTo>
                    <a:lnTo>
                      <a:pt x="338988" y="309219"/>
                    </a:lnTo>
                    <a:lnTo>
                      <a:pt x="338467" y="310146"/>
                    </a:lnTo>
                    <a:lnTo>
                      <a:pt x="340639" y="310515"/>
                    </a:lnTo>
                    <a:lnTo>
                      <a:pt x="342823" y="310934"/>
                    </a:lnTo>
                    <a:lnTo>
                      <a:pt x="345313" y="311289"/>
                    </a:lnTo>
                    <a:lnTo>
                      <a:pt x="345668" y="310946"/>
                    </a:lnTo>
                    <a:lnTo>
                      <a:pt x="346024" y="310756"/>
                    </a:lnTo>
                    <a:close/>
                  </a:path>
                  <a:path w="617220" h="454025">
                    <a:moveTo>
                      <a:pt x="363677" y="346976"/>
                    </a:moveTo>
                    <a:lnTo>
                      <a:pt x="362521" y="346252"/>
                    </a:lnTo>
                    <a:lnTo>
                      <a:pt x="361365" y="344957"/>
                    </a:lnTo>
                    <a:lnTo>
                      <a:pt x="360210" y="344957"/>
                    </a:lnTo>
                    <a:lnTo>
                      <a:pt x="359079" y="344957"/>
                    </a:lnTo>
                    <a:lnTo>
                      <a:pt x="357949" y="346290"/>
                    </a:lnTo>
                    <a:lnTo>
                      <a:pt x="356831" y="347027"/>
                    </a:lnTo>
                    <a:lnTo>
                      <a:pt x="357682" y="348056"/>
                    </a:lnTo>
                    <a:lnTo>
                      <a:pt x="359905" y="350659"/>
                    </a:lnTo>
                    <a:lnTo>
                      <a:pt x="361530" y="349059"/>
                    </a:lnTo>
                    <a:lnTo>
                      <a:pt x="363677" y="346976"/>
                    </a:lnTo>
                    <a:close/>
                  </a:path>
                  <a:path w="617220" h="454025">
                    <a:moveTo>
                      <a:pt x="363842" y="183388"/>
                    </a:moveTo>
                    <a:lnTo>
                      <a:pt x="362915" y="182689"/>
                    </a:lnTo>
                    <a:lnTo>
                      <a:pt x="361365" y="181254"/>
                    </a:lnTo>
                    <a:lnTo>
                      <a:pt x="359930" y="182651"/>
                    </a:lnTo>
                    <a:lnTo>
                      <a:pt x="358698" y="184061"/>
                    </a:lnTo>
                    <a:lnTo>
                      <a:pt x="357695" y="186372"/>
                    </a:lnTo>
                    <a:lnTo>
                      <a:pt x="358724" y="187693"/>
                    </a:lnTo>
                    <a:lnTo>
                      <a:pt x="359537" y="189687"/>
                    </a:lnTo>
                    <a:lnTo>
                      <a:pt x="361772" y="186397"/>
                    </a:lnTo>
                    <a:lnTo>
                      <a:pt x="362813" y="184899"/>
                    </a:lnTo>
                    <a:lnTo>
                      <a:pt x="363842" y="183388"/>
                    </a:lnTo>
                    <a:close/>
                  </a:path>
                  <a:path w="617220" h="454025">
                    <a:moveTo>
                      <a:pt x="364426" y="450011"/>
                    </a:moveTo>
                    <a:lnTo>
                      <a:pt x="361721" y="449084"/>
                    </a:lnTo>
                    <a:lnTo>
                      <a:pt x="360387" y="448094"/>
                    </a:lnTo>
                    <a:lnTo>
                      <a:pt x="359600" y="448462"/>
                    </a:lnTo>
                    <a:lnTo>
                      <a:pt x="358101" y="449148"/>
                    </a:lnTo>
                    <a:lnTo>
                      <a:pt x="356895" y="450596"/>
                    </a:lnTo>
                    <a:lnTo>
                      <a:pt x="355574" y="451726"/>
                    </a:lnTo>
                    <a:lnTo>
                      <a:pt x="356577" y="452297"/>
                    </a:lnTo>
                    <a:lnTo>
                      <a:pt x="357720" y="453517"/>
                    </a:lnTo>
                    <a:lnTo>
                      <a:pt x="360133" y="452907"/>
                    </a:lnTo>
                    <a:lnTo>
                      <a:pt x="361543" y="451700"/>
                    </a:lnTo>
                    <a:lnTo>
                      <a:pt x="364426" y="450011"/>
                    </a:lnTo>
                    <a:close/>
                  </a:path>
                  <a:path w="617220" h="454025">
                    <a:moveTo>
                      <a:pt x="395490" y="1803"/>
                    </a:moveTo>
                    <a:lnTo>
                      <a:pt x="394792" y="927"/>
                    </a:lnTo>
                    <a:lnTo>
                      <a:pt x="394411" y="25"/>
                    </a:lnTo>
                    <a:lnTo>
                      <a:pt x="390779" y="4699"/>
                    </a:lnTo>
                    <a:lnTo>
                      <a:pt x="391058" y="5181"/>
                    </a:lnTo>
                    <a:lnTo>
                      <a:pt x="392315" y="6083"/>
                    </a:lnTo>
                    <a:lnTo>
                      <a:pt x="394817" y="7912"/>
                    </a:lnTo>
                    <a:lnTo>
                      <a:pt x="395058" y="6184"/>
                    </a:lnTo>
                    <a:lnTo>
                      <a:pt x="395465" y="4445"/>
                    </a:lnTo>
                    <a:lnTo>
                      <a:pt x="395490" y="1803"/>
                    </a:lnTo>
                    <a:close/>
                  </a:path>
                  <a:path w="617220" h="454025">
                    <a:moveTo>
                      <a:pt x="415848" y="436359"/>
                    </a:moveTo>
                    <a:lnTo>
                      <a:pt x="414680" y="435787"/>
                    </a:lnTo>
                    <a:lnTo>
                      <a:pt x="413499" y="434721"/>
                    </a:lnTo>
                    <a:lnTo>
                      <a:pt x="412369" y="434746"/>
                    </a:lnTo>
                    <a:lnTo>
                      <a:pt x="411111" y="434809"/>
                    </a:lnTo>
                    <a:lnTo>
                      <a:pt x="409905" y="435876"/>
                    </a:lnTo>
                    <a:lnTo>
                      <a:pt x="408673" y="436511"/>
                    </a:lnTo>
                    <a:lnTo>
                      <a:pt x="409600" y="437464"/>
                    </a:lnTo>
                    <a:lnTo>
                      <a:pt x="410438" y="439039"/>
                    </a:lnTo>
                    <a:lnTo>
                      <a:pt x="412826" y="439394"/>
                    </a:lnTo>
                    <a:lnTo>
                      <a:pt x="414312" y="438442"/>
                    </a:lnTo>
                    <a:lnTo>
                      <a:pt x="415734" y="437997"/>
                    </a:lnTo>
                    <a:lnTo>
                      <a:pt x="415848" y="436359"/>
                    </a:lnTo>
                    <a:close/>
                  </a:path>
                  <a:path w="617220" h="454025">
                    <a:moveTo>
                      <a:pt x="416255" y="339547"/>
                    </a:moveTo>
                    <a:lnTo>
                      <a:pt x="413537" y="338620"/>
                    </a:lnTo>
                    <a:lnTo>
                      <a:pt x="412203" y="337642"/>
                    </a:lnTo>
                    <a:lnTo>
                      <a:pt x="409917" y="338683"/>
                    </a:lnTo>
                    <a:lnTo>
                      <a:pt x="408724" y="340144"/>
                    </a:lnTo>
                    <a:lnTo>
                      <a:pt x="407390" y="341274"/>
                    </a:lnTo>
                    <a:lnTo>
                      <a:pt x="408393" y="341833"/>
                    </a:lnTo>
                    <a:lnTo>
                      <a:pt x="409536" y="343065"/>
                    </a:lnTo>
                    <a:lnTo>
                      <a:pt x="410362" y="342849"/>
                    </a:lnTo>
                    <a:lnTo>
                      <a:pt x="411937" y="342442"/>
                    </a:lnTo>
                    <a:lnTo>
                      <a:pt x="413359" y="341249"/>
                    </a:lnTo>
                    <a:lnTo>
                      <a:pt x="416255" y="339547"/>
                    </a:lnTo>
                    <a:close/>
                  </a:path>
                  <a:path w="617220" h="454025">
                    <a:moveTo>
                      <a:pt x="449516" y="171970"/>
                    </a:moveTo>
                    <a:lnTo>
                      <a:pt x="446354" y="170637"/>
                    </a:lnTo>
                    <a:lnTo>
                      <a:pt x="444627" y="169684"/>
                    </a:lnTo>
                    <a:lnTo>
                      <a:pt x="442798" y="169265"/>
                    </a:lnTo>
                    <a:lnTo>
                      <a:pt x="442290" y="169164"/>
                    </a:lnTo>
                    <a:lnTo>
                      <a:pt x="441477" y="170662"/>
                    </a:lnTo>
                    <a:lnTo>
                      <a:pt x="440804" y="171411"/>
                    </a:lnTo>
                    <a:lnTo>
                      <a:pt x="442252" y="172427"/>
                    </a:lnTo>
                    <a:lnTo>
                      <a:pt x="443611" y="173748"/>
                    </a:lnTo>
                    <a:lnTo>
                      <a:pt x="445947" y="174561"/>
                    </a:lnTo>
                    <a:lnTo>
                      <a:pt x="447154" y="173316"/>
                    </a:lnTo>
                    <a:lnTo>
                      <a:pt x="449516" y="171970"/>
                    </a:lnTo>
                    <a:close/>
                  </a:path>
                  <a:path w="617220" h="454025">
                    <a:moveTo>
                      <a:pt x="452437" y="28968"/>
                    </a:moveTo>
                    <a:lnTo>
                      <a:pt x="451624" y="28321"/>
                    </a:lnTo>
                    <a:lnTo>
                      <a:pt x="450494" y="26936"/>
                    </a:lnTo>
                    <a:lnTo>
                      <a:pt x="448398" y="27952"/>
                    </a:lnTo>
                    <a:lnTo>
                      <a:pt x="446938" y="29273"/>
                    </a:lnTo>
                    <a:lnTo>
                      <a:pt x="445401" y="30416"/>
                    </a:lnTo>
                    <a:lnTo>
                      <a:pt x="446747" y="31940"/>
                    </a:lnTo>
                    <a:lnTo>
                      <a:pt x="447967" y="33299"/>
                    </a:lnTo>
                    <a:lnTo>
                      <a:pt x="452437" y="28968"/>
                    </a:lnTo>
                    <a:close/>
                  </a:path>
                  <a:path w="617220" h="454025">
                    <a:moveTo>
                      <a:pt x="464972" y="293712"/>
                    </a:moveTo>
                    <a:lnTo>
                      <a:pt x="463207" y="292011"/>
                    </a:lnTo>
                    <a:lnTo>
                      <a:pt x="462000" y="290576"/>
                    </a:lnTo>
                    <a:lnTo>
                      <a:pt x="460108" y="289344"/>
                    </a:lnTo>
                    <a:lnTo>
                      <a:pt x="458876" y="290512"/>
                    </a:lnTo>
                    <a:lnTo>
                      <a:pt x="458012" y="291020"/>
                    </a:lnTo>
                    <a:lnTo>
                      <a:pt x="459219" y="292608"/>
                    </a:lnTo>
                    <a:lnTo>
                      <a:pt x="460336" y="294271"/>
                    </a:lnTo>
                    <a:lnTo>
                      <a:pt x="461937" y="295859"/>
                    </a:lnTo>
                    <a:lnTo>
                      <a:pt x="463372" y="294690"/>
                    </a:lnTo>
                    <a:lnTo>
                      <a:pt x="464972" y="293712"/>
                    </a:lnTo>
                    <a:close/>
                  </a:path>
                  <a:path w="617220" h="454025">
                    <a:moveTo>
                      <a:pt x="487159" y="34785"/>
                    </a:moveTo>
                    <a:lnTo>
                      <a:pt x="485813" y="33756"/>
                    </a:lnTo>
                    <a:lnTo>
                      <a:pt x="484428" y="32080"/>
                    </a:lnTo>
                    <a:lnTo>
                      <a:pt x="483463" y="34861"/>
                    </a:lnTo>
                    <a:lnTo>
                      <a:pt x="482612" y="36715"/>
                    </a:lnTo>
                    <a:lnTo>
                      <a:pt x="482257" y="38684"/>
                    </a:lnTo>
                    <a:lnTo>
                      <a:pt x="482155" y="39192"/>
                    </a:lnTo>
                    <a:lnTo>
                      <a:pt x="483628" y="40017"/>
                    </a:lnTo>
                    <a:lnTo>
                      <a:pt x="484352" y="40703"/>
                    </a:lnTo>
                    <a:lnTo>
                      <a:pt x="485279" y="38912"/>
                    </a:lnTo>
                    <a:lnTo>
                      <a:pt x="486384" y="37185"/>
                    </a:lnTo>
                    <a:lnTo>
                      <a:pt x="487159" y="34785"/>
                    </a:lnTo>
                    <a:close/>
                  </a:path>
                  <a:path w="617220" h="454025">
                    <a:moveTo>
                      <a:pt x="498957" y="13627"/>
                    </a:moveTo>
                    <a:lnTo>
                      <a:pt x="495452" y="10325"/>
                    </a:lnTo>
                    <a:lnTo>
                      <a:pt x="494766" y="11734"/>
                    </a:lnTo>
                    <a:lnTo>
                      <a:pt x="493699" y="13106"/>
                    </a:lnTo>
                    <a:lnTo>
                      <a:pt x="493471" y="15506"/>
                    </a:lnTo>
                    <a:lnTo>
                      <a:pt x="494766" y="16586"/>
                    </a:lnTo>
                    <a:lnTo>
                      <a:pt x="495439" y="17602"/>
                    </a:lnTo>
                    <a:lnTo>
                      <a:pt x="496455" y="16471"/>
                    </a:lnTo>
                    <a:lnTo>
                      <a:pt x="497446" y="15328"/>
                    </a:lnTo>
                    <a:lnTo>
                      <a:pt x="498957" y="13627"/>
                    </a:lnTo>
                    <a:close/>
                  </a:path>
                  <a:path w="617220" h="454025">
                    <a:moveTo>
                      <a:pt x="499833" y="253555"/>
                    </a:moveTo>
                    <a:lnTo>
                      <a:pt x="499656" y="253352"/>
                    </a:lnTo>
                    <a:lnTo>
                      <a:pt x="498360" y="251853"/>
                    </a:lnTo>
                    <a:lnTo>
                      <a:pt x="496785" y="250621"/>
                    </a:lnTo>
                    <a:lnTo>
                      <a:pt x="495312" y="249301"/>
                    </a:lnTo>
                    <a:lnTo>
                      <a:pt x="494817" y="250190"/>
                    </a:lnTo>
                    <a:lnTo>
                      <a:pt x="493661" y="251485"/>
                    </a:lnTo>
                    <a:lnTo>
                      <a:pt x="494766" y="253504"/>
                    </a:lnTo>
                    <a:lnTo>
                      <a:pt x="496112" y="254774"/>
                    </a:lnTo>
                    <a:lnTo>
                      <a:pt x="497687" y="256667"/>
                    </a:lnTo>
                    <a:lnTo>
                      <a:pt x="498678" y="255041"/>
                    </a:lnTo>
                    <a:lnTo>
                      <a:pt x="499833" y="253555"/>
                    </a:lnTo>
                    <a:close/>
                  </a:path>
                  <a:path w="617220" h="454025">
                    <a:moveTo>
                      <a:pt x="499910" y="378180"/>
                    </a:moveTo>
                    <a:lnTo>
                      <a:pt x="498525" y="376237"/>
                    </a:lnTo>
                    <a:lnTo>
                      <a:pt x="496938" y="375132"/>
                    </a:lnTo>
                    <a:lnTo>
                      <a:pt x="494741" y="374281"/>
                    </a:lnTo>
                    <a:lnTo>
                      <a:pt x="492696" y="375831"/>
                    </a:lnTo>
                    <a:lnTo>
                      <a:pt x="492772" y="376301"/>
                    </a:lnTo>
                    <a:lnTo>
                      <a:pt x="493077" y="378206"/>
                    </a:lnTo>
                    <a:lnTo>
                      <a:pt x="493966" y="379996"/>
                    </a:lnTo>
                    <a:lnTo>
                      <a:pt x="494652" y="381812"/>
                    </a:lnTo>
                    <a:lnTo>
                      <a:pt x="498309" y="381203"/>
                    </a:lnTo>
                    <a:lnTo>
                      <a:pt x="498754" y="379971"/>
                    </a:lnTo>
                    <a:lnTo>
                      <a:pt x="499910" y="378180"/>
                    </a:lnTo>
                    <a:close/>
                  </a:path>
                  <a:path w="617220" h="454025">
                    <a:moveTo>
                      <a:pt x="504405" y="339623"/>
                    </a:moveTo>
                    <a:lnTo>
                      <a:pt x="503923" y="337096"/>
                    </a:lnTo>
                    <a:lnTo>
                      <a:pt x="502793" y="335559"/>
                    </a:lnTo>
                    <a:lnTo>
                      <a:pt x="501269" y="332422"/>
                    </a:lnTo>
                    <a:lnTo>
                      <a:pt x="500265" y="335153"/>
                    </a:lnTo>
                    <a:lnTo>
                      <a:pt x="499275" y="336486"/>
                    </a:lnTo>
                    <a:lnTo>
                      <a:pt x="500164" y="338950"/>
                    </a:lnTo>
                    <a:lnTo>
                      <a:pt x="501446" y="340309"/>
                    </a:lnTo>
                    <a:lnTo>
                      <a:pt x="502450" y="341795"/>
                    </a:lnTo>
                    <a:lnTo>
                      <a:pt x="503097" y="340779"/>
                    </a:lnTo>
                    <a:lnTo>
                      <a:pt x="504405" y="339623"/>
                    </a:lnTo>
                    <a:close/>
                  </a:path>
                  <a:path w="617220" h="454025">
                    <a:moveTo>
                      <a:pt x="507961" y="160820"/>
                    </a:moveTo>
                    <a:lnTo>
                      <a:pt x="506793" y="160210"/>
                    </a:lnTo>
                    <a:lnTo>
                      <a:pt x="505599" y="159080"/>
                    </a:lnTo>
                    <a:lnTo>
                      <a:pt x="504456" y="159143"/>
                    </a:lnTo>
                    <a:lnTo>
                      <a:pt x="503199" y="159194"/>
                    </a:lnTo>
                    <a:lnTo>
                      <a:pt x="501992" y="160324"/>
                    </a:lnTo>
                    <a:lnTo>
                      <a:pt x="500773" y="160985"/>
                    </a:lnTo>
                    <a:lnTo>
                      <a:pt x="501713" y="161950"/>
                    </a:lnTo>
                    <a:lnTo>
                      <a:pt x="502564" y="163563"/>
                    </a:lnTo>
                    <a:lnTo>
                      <a:pt x="503605" y="163715"/>
                    </a:lnTo>
                    <a:lnTo>
                      <a:pt x="504952" y="163893"/>
                    </a:lnTo>
                    <a:lnTo>
                      <a:pt x="506437" y="162902"/>
                    </a:lnTo>
                    <a:lnTo>
                      <a:pt x="507873" y="162420"/>
                    </a:lnTo>
                    <a:lnTo>
                      <a:pt x="507961" y="160820"/>
                    </a:lnTo>
                    <a:close/>
                  </a:path>
                  <a:path w="617220" h="454025">
                    <a:moveTo>
                      <a:pt x="522732" y="53263"/>
                    </a:moveTo>
                    <a:lnTo>
                      <a:pt x="520738" y="51384"/>
                    </a:lnTo>
                    <a:lnTo>
                      <a:pt x="520598" y="51498"/>
                    </a:lnTo>
                    <a:lnTo>
                      <a:pt x="519214" y="52666"/>
                    </a:lnTo>
                    <a:lnTo>
                      <a:pt x="517867" y="53962"/>
                    </a:lnTo>
                    <a:lnTo>
                      <a:pt x="516851" y="55486"/>
                    </a:lnTo>
                    <a:lnTo>
                      <a:pt x="516636" y="55829"/>
                    </a:lnTo>
                    <a:lnTo>
                      <a:pt x="517753" y="57162"/>
                    </a:lnTo>
                    <a:lnTo>
                      <a:pt x="518756" y="58928"/>
                    </a:lnTo>
                    <a:lnTo>
                      <a:pt x="520395" y="56680"/>
                    </a:lnTo>
                    <a:lnTo>
                      <a:pt x="521652" y="55130"/>
                    </a:lnTo>
                    <a:lnTo>
                      <a:pt x="522630" y="53416"/>
                    </a:lnTo>
                    <a:lnTo>
                      <a:pt x="522732" y="53263"/>
                    </a:lnTo>
                    <a:close/>
                  </a:path>
                  <a:path w="617220" h="454025">
                    <a:moveTo>
                      <a:pt x="528269" y="166522"/>
                    </a:moveTo>
                    <a:lnTo>
                      <a:pt x="527862" y="165747"/>
                    </a:lnTo>
                    <a:lnTo>
                      <a:pt x="527164" y="164388"/>
                    </a:lnTo>
                    <a:lnTo>
                      <a:pt x="526008" y="163283"/>
                    </a:lnTo>
                    <a:lnTo>
                      <a:pt x="525043" y="162052"/>
                    </a:lnTo>
                    <a:lnTo>
                      <a:pt x="524497" y="163626"/>
                    </a:lnTo>
                    <a:lnTo>
                      <a:pt x="523087" y="165735"/>
                    </a:lnTo>
                    <a:lnTo>
                      <a:pt x="523582" y="166624"/>
                    </a:lnTo>
                    <a:lnTo>
                      <a:pt x="524281" y="167817"/>
                    </a:lnTo>
                    <a:lnTo>
                      <a:pt x="526427" y="168084"/>
                    </a:lnTo>
                    <a:lnTo>
                      <a:pt x="527964" y="168757"/>
                    </a:lnTo>
                    <a:lnTo>
                      <a:pt x="527964" y="167716"/>
                    </a:lnTo>
                    <a:lnTo>
                      <a:pt x="528269" y="166522"/>
                    </a:lnTo>
                    <a:close/>
                  </a:path>
                  <a:path w="617220" h="454025">
                    <a:moveTo>
                      <a:pt x="547458" y="21602"/>
                    </a:moveTo>
                    <a:lnTo>
                      <a:pt x="546519" y="20027"/>
                    </a:lnTo>
                    <a:lnTo>
                      <a:pt x="546074" y="18542"/>
                    </a:lnTo>
                    <a:lnTo>
                      <a:pt x="545007" y="18453"/>
                    </a:lnTo>
                    <a:lnTo>
                      <a:pt x="544474" y="18427"/>
                    </a:lnTo>
                    <a:lnTo>
                      <a:pt x="543953" y="19672"/>
                    </a:lnTo>
                    <a:lnTo>
                      <a:pt x="543013" y="20942"/>
                    </a:lnTo>
                    <a:lnTo>
                      <a:pt x="543052" y="22161"/>
                    </a:lnTo>
                    <a:lnTo>
                      <a:pt x="543115" y="23495"/>
                    </a:lnTo>
                    <a:lnTo>
                      <a:pt x="544106" y="24790"/>
                    </a:lnTo>
                    <a:lnTo>
                      <a:pt x="544690" y="26098"/>
                    </a:lnTo>
                    <a:lnTo>
                      <a:pt x="545604" y="25082"/>
                    </a:lnTo>
                    <a:lnTo>
                      <a:pt x="547090" y="24130"/>
                    </a:lnTo>
                    <a:lnTo>
                      <a:pt x="547255" y="22987"/>
                    </a:lnTo>
                    <a:lnTo>
                      <a:pt x="547458" y="21602"/>
                    </a:lnTo>
                    <a:close/>
                  </a:path>
                  <a:path w="617220" h="454025">
                    <a:moveTo>
                      <a:pt x="548119" y="79159"/>
                    </a:moveTo>
                    <a:lnTo>
                      <a:pt x="546862" y="77990"/>
                    </a:lnTo>
                    <a:lnTo>
                      <a:pt x="546239" y="76987"/>
                    </a:lnTo>
                    <a:lnTo>
                      <a:pt x="545236" y="78447"/>
                    </a:lnTo>
                    <a:lnTo>
                      <a:pt x="543953" y="79794"/>
                    </a:lnTo>
                    <a:lnTo>
                      <a:pt x="543344" y="81419"/>
                    </a:lnTo>
                    <a:lnTo>
                      <a:pt x="543039" y="82245"/>
                    </a:lnTo>
                    <a:lnTo>
                      <a:pt x="543979" y="83591"/>
                    </a:lnTo>
                    <a:lnTo>
                      <a:pt x="544931" y="86372"/>
                    </a:lnTo>
                    <a:lnTo>
                      <a:pt x="546493" y="83248"/>
                    </a:lnTo>
                    <a:lnTo>
                      <a:pt x="547598" y="81711"/>
                    </a:lnTo>
                    <a:lnTo>
                      <a:pt x="547966" y="79997"/>
                    </a:lnTo>
                    <a:lnTo>
                      <a:pt x="548119" y="79159"/>
                    </a:lnTo>
                    <a:close/>
                  </a:path>
                  <a:path w="617220" h="454025">
                    <a:moveTo>
                      <a:pt x="551548" y="185559"/>
                    </a:moveTo>
                    <a:lnTo>
                      <a:pt x="549465" y="183984"/>
                    </a:lnTo>
                    <a:lnTo>
                      <a:pt x="547357" y="182435"/>
                    </a:lnTo>
                    <a:lnTo>
                      <a:pt x="545274" y="180860"/>
                    </a:lnTo>
                    <a:lnTo>
                      <a:pt x="549351" y="187718"/>
                    </a:lnTo>
                    <a:lnTo>
                      <a:pt x="550075" y="186994"/>
                    </a:lnTo>
                    <a:lnTo>
                      <a:pt x="551548" y="185559"/>
                    </a:lnTo>
                    <a:close/>
                  </a:path>
                  <a:path w="617220" h="454025">
                    <a:moveTo>
                      <a:pt x="560552" y="130175"/>
                    </a:moveTo>
                    <a:lnTo>
                      <a:pt x="559523" y="128016"/>
                    </a:lnTo>
                    <a:lnTo>
                      <a:pt x="558431" y="126860"/>
                    </a:lnTo>
                    <a:lnTo>
                      <a:pt x="557517" y="125615"/>
                    </a:lnTo>
                    <a:lnTo>
                      <a:pt x="556869" y="127241"/>
                    </a:lnTo>
                    <a:lnTo>
                      <a:pt x="556234" y="128879"/>
                    </a:lnTo>
                    <a:lnTo>
                      <a:pt x="555586" y="130505"/>
                    </a:lnTo>
                    <a:lnTo>
                      <a:pt x="558673" y="131724"/>
                    </a:lnTo>
                    <a:lnTo>
                      <a:pt x="560209" y="132346"/>
                    </a:lnTo>
                    <a:lnTo>
                      <a:pt x="560247" y="131330"/>
                    </a:lnTo>
                    <a:lnTo>
                      <a:pt x="560552" y="130175"/>
                    </a:lnTo>
                    <a:close/>
                  </a:path>
                  <a:path w="617220" h="454025">
                    <a:moveTo>
                      <a:pt x="568718" y="99758"/>
                    </a:moveTo>
                    <a:lnTo>
                      <a:pt x="567855" y="98996"/>
                    </a:lnTo>
                    <a:lnTo>
                      <a:pt x="566737" y="97421"/>
                    </a:lnTo>
                    <a:lnTo>
                      <a:pt x="564565" y="98171"/>
                    </a:lnTo>
                    <a:lnTo>
                      <a:pt x="563194" y="99453"/>
                    </a:lnTo>
                    <a:lnTo>
                      <a:pt x="561708" y="100444"/>
                    </a:lnTo>
                    <a:lnTo>
                      <a:pt x="564057" y="103733"/>
                    </a:lnTo>
                    <a:lnTo>
                      <a:pt x="568718" y="99758"/>
                    </a:lnTo>
                    <a:close/>
                  </a:path>
                  <a:path w="617220" h="454025">
                    <a:moveTo>
                      <a:pt x="589343" y="234670"/>
                    </a:moveTo>
                    <a:lnTo>
                      <a:pt x="587184" y="233248"/>
                    </a:lnTo>
                    <a:lnTo>
                      <a:pt x="585571" y="232117"/>
                    </a:lnTo>
                    <a:lnTo>
                      <a:pt x="583742" y="231127"/>
                    </a:lnTo>
                    <a:lnTo>
                      <a:pt x="582333" y="233045"/>
                    </a:lnTo>
                    <a:lnTo>
                      <a:pt x="582472" y="233210"/>
                    </a:lnTo>
                    <a:lnTo>
                      <a:pt x="583704" y="234734"/>
                    </a:lnTo>
                    <a:lnTo>
                      <a:pt x="585101" y="236131"/>
                    </a:lnTo>
                    <a:lnTo>
                      <a:pt x="586701" y="237464"/>
                    </a:lnTo>
                    <a:lnTo>
                      <a:pt x="587971" y="236042"/>
                    </a:lnTo>
                    <a:lnTo>
                      <a:pt x="589343" y="234670"/>
                    </a:lnTo>
                    <a:close/>
                  </a:path>
                  <a:path w="617220" h="454025">
                    <a:moveTo>
                      <a:pt x="597535" y="100469"/>
                    </a:moveTo>
                    <a:lnTo>
                      <a:pt x="594766" y="98209"/>
                    </a:lnTo>
                    <a:lnTo>
                      <a:pt x="592810" y="96583"/>
                    </a:lnTo>
                    <a:lnTo>
                      <a:pt x="590511" y="99860"/>
                    </a:lnTo>
                    <a:lnTo>
                      <a:pt x="591997" y="100850"/>
                    </a:lnTo>
                    <a:lnTo>
                      <a:pt x="593382" y="102133"/>
                    </a:lnTo>
                    <a:lnTo>
                      <a:pt x="595553" y="102882"/>
                    </a:lnTo>
                    <a:lnTo>
                      <a:pt x="596671" y="101257"/>
                    </a:lnTo>
                    <a:lnTo>
                      <a:pt x="597535" y="100469"/>
                    </a:lnTo>
                    <a:close/>
                  </a:path>
                  <a:path w="617220" h="454025">
                    <a:moveTo>
                      <a:pt x="601306" y="48780"/>
                    </a:moveTo>
                    <a:lnTo>
                      <a:pt x="600379" y="47815"/>
                    </a:lnTo>
                    <a:lnTo>
                      <a:pt x="598500" y="45974"/>
                    </a:lnTo>
                    <a:lnTo>
                      <a:pt x="597344" y="46647"/>
                    </a:lnTo>
                    <a:lnTo>
                      <a:pt x="596239" y="47561"/>
                    </a:lnTo>
                    <a:lnTo>
                      <a:pt x="595122" y="48374"/>
                    </a:lnTo>
                    <a:lnTo>
                      <a:pt x="595820" y="49110"/>
                    </a:lnTo>
                    <a:lnTo>
                      <a:pt x="596684" y="50571"/>
                    </a:lnTo>
                    <a:lnTo>
                      <a:pt x="597204" y="50444"/>
                    </a:lnTo>
                    <a:lnTo>
                      <a:pt x="598398" y="50152"/>
                    </a:lnTo>
                    <a:lnTo>
                      <a:pt x="601306" y="48780"/>
                    </a:lnTo>
                    <a:close/>
                  </a:path>
                  <a:path w="617220" h="454025">
                    <a:moveTo>
                      <a:pt x="617220" y="142887"/>
                    </a:moveTo>
                    <a:lnTo>
                      <a:pt x="613054" y="139026"/>
                    </a:lnTo>
                    <a:lnTo>
                      <a:pt x="610946" y="137096"/>
                    </a:lnTo>
                    <a:lnTo>
                      <a:pt x="610819" y="137248"/>
                    </a:lnTo>
                    <a:lnTo>
                      <a:pt x="615048" y="145021"/>
                    </a:lnTo>
                    <a:lnTo>
                      <a:pt x="617220" y="142887"/>
                    </a:lnTo>
                    <a:close/>
                  </a:path>
                </a:pathLst>
              </a:custGeom>
              <a:solidFill>
                <a:srgbClr val="988D7D"/>
              </a:solidFill>
            </p:spPr>
            <p:txBody>
              <a:bodyPr wrap="square" lIns="0" tIns="0" rIns="0" bIns="0" rtlCol="0"/>
              <a:lstStyle/>
              <a:p>
                <a:endParaRPr/>
              </a:p>
            </p:txBody>
          </p:sp>
          <p:sp>
            <p:nvSpPr>
              <p:cNvPr id="186" name="object 257">
                <a:extLst>
                  <a:ext uri="{FF2B5EF4-FFF2-40B4-BE49-F238E27FC236}">
                    <a16:creationId xmlns:a16="http://schemas.microsoft.com/office/drawing/2014/main" id="{46127BE4-3816-554D-349B-9BA59F1571BB}"/>
                  </a:ext>
                </a:extLst>
              </p:cNvPr>
              <p:cNvSpPr/>
              <p:nvPr/>
            </p:nvSpPr>
            <p:spPr>
              <a:xfrm>
                <a:off x="4530255" y="6408254"/>
                <a:ext cx="313055" cy="309880"/>
              </a:xfrm>
              <a:custGeom>
                <a:avLst/>
                <a:gdLst/>
                <a:ahLst/>
                <a:cxnLst/>
                <a:rect l="l" t="t" r="r" b="b"/>
                <a:pathLst>
                  <a:path w="313054" h="309879">
                    <a:moveTo>
                      <a:pt x="6146" y="59080"/>
                    </a:moveTo>
                    <a:lnTo>
                      <a:pt x="4254" y="57111"/>
                    </a:lnTo>
                    <a:lnTo>
                      <a:pt x="2730" y="58293"/>
                    </a:lnTo>
                    <a:lnTo>
                      <a:pt x="1320" y="59499"/>
                    </a:lnTo>
                    <a:lnTo>
                      <a:pt x="0" y="61353"/>
                    </a:lnTo>
                    <a:lnTo>
                      <a:pt x="1003" y="62750"/>
                    </a:lnTo>
                    <a:lnTo>
                      <a:pt x="1866" y="64643"/>
                    </a:lnTo>
                    <a:lnTo>
                      <a:pt x="3644" y="62445"/>
                    </a:lnTo>
                    <a:lnTo>
                      <a:pt x="4965" y="60960"/>
                    </a:lnTo>
                    <a:lnTo>
                      <a:pt x="6146" y="59080"/>
                    </a:lnTo>
                    <a:close/>
                  </a:path>
                  <a:path w="313054" h="309879">
                    <a:moveTo>
                      <a:pt x="208699" y="305904"/>
                    </a:moveTo>
                    <a:lnTo>
                      <a:pt x="207162" y="304698"/>
                    </a:lnTo>
                    <a:lnTo>
                      <a:pt x="205930" y="303403"/>
                    </a:lnTo>
                    <a:lnTo>
                      <a:pt x="205663" y="303593"/>
                    </a:lnTo>
                    <a:lnTo>
                      <a:pt x="204216" y="304634"/>
                    </a:lnTo>
                    <a:lnTo>
                      <a:pt x="202895" y="305955"/>
                    </a:lnTo>
                    <a:lnTo>
                      <a:pt x="201815" y="307403"/>
                    </a:lnTo>
                    <a:lnTo>
                      <a:pt x="201625" y="307632"/>
                    </a:lnTo>
                    <a:lnTo>
                      <a:pt x="202831" y="309016"/>
                    </a:lnTo>
                    <a:lnTo>
                      <a:pt x="203403" y="309867"/>
                    </a:lnTo>
                    <a:lnTo>
                      <a:pt x="206540" y="307530"/>
                    </a:lnTo>
                    <a:lnTo>
                      <a:pt x="208699" y="305904"/>
                    </a:lnTo>
                    <a:close/>
                  </a:path>
                  <a:path w="313054" h="309879">
                    <a:moveTo>
                      <a:pt x="220446" y="65011"/>
                    </a:moveTo>
                    <a:lnTo>
                      <a:pt x="220281" y="64808"/>
                    </a:lnTo>
                    <a:lnTo>
                      <a:pt x="218973" y="63309"/>
                    </a:lnTo>
                    <a:lnTo>
                      <a:pt x="217424" y="62064"/>
                    </a:lnTo>
                    <a:lnTo>
                      <a:pt x="215938" y="60756"/>
                    </a:lnTo>
                    <a:lnTo>
                      <a:pt x="215430" y="61645"/>
                    </a:lnTo>
                    <a:lnTo>
                      <a:pt x="214287" y="62941"/>
                    </a:lnTo>
                    <a:lnTo>
                      <a:pt x="214528" y="63385"/>
                    </a:lnTo>
                    <a:lnTo>
                      <a:pt x="215392" y="64947"/>
                    </a:lnTo>
                    <a:lnTo>
                      <a:pt x="216725" y="66230"/>
                    </a:lnTo>
                    <a:lnTo>
                      <a:pt x="218300" y="68122"/>
                    </a:lnTo>
                    <a:lnTo>
                      <a:pt x="219290" y="66484"/>
                    </a:lnTo>
                    <a:lnTo>
                      <a:pt x="220446" y="65011"/>
                    </a:lnTo>
                    <a:close/>
                  </a:path>
                  <a:path w="313054" h="309879">
                    <a:moveTo>
                      <a:pt x="312445" y="1879"/>
                    </a:moveTo>
                    <a:lnTo>
                      <a:pt x="310451" y="0"/>
                    </a:lnTo>
                    <a:lnTo>
                      <a:pt x="310311" y="114"/>
                    </a:lnTo>
                    <a:lnTo>
                      <a:pt x="308927" y="1282"/>
                    </a:lnTo>
                    <a:lnTo>
                      <a:pt x="307581" y="2578"/>
                    </a:lnTo>
                    <a:lnTo>
                      <a:pt x="306565" y="4102"/>
                    </a:lnTo>
                    <a:lnTo>
                      <a:pt x="306349" y="4445"/>
                    </a:lnTo>
                    <a:lnTo>
                      <a:pt x="307467" y="5778"/>
                    </a:lnTo>
                    <a:lnTo>
                      <a:pt x="308470" y="7543"/>
                    </a:lnTo>
                    <a:lnTo>
                      <a:pt x="310108" y="5295"/>
                    </a:lnTo>
                    <a:lnTo>
                      <a:pt x="311365" y="3746"/>
                    </a:lnTo>
                    <a:lnTo>
                      <a:pt x="312343" y="2032"/>
                    </a:lnTo>
                    <a:lnTo>
                      <a:pt x="312445" y="1879"/>
                    </a:lnTo>
                    <a:close/>
                  </a:path>
                </a:pathLst>
              </a:custGeom>
              <a:solidFill>
                <a:srgbClr val="988D7D"/>
              </a:solidFill>
            </p:spPr>
            <p:txBody>
              <a:bodyPr wrap="square" lIns="0" tIns="0" rIns="0" bIns="0" rtlCol="0"/>
              <a:lstStyle/>
              <a:p>
                <a:endParaRPr/>
              </a:p>
            </p:txBody>
          </p:sp>
          <p:sp>
            <p:nvSpPr>
              <p:cNvPr id="187" name="object 258">
                <a:extLst>
                  <a:ext uri="{FF2B5EF4-FFF2-40B4-BE49-F238E27FC236}">
                    <a16:creationId xmlns:a16="http://schemas.microsoft.com/office/drawing/2014/main" id="{43142332-94AB-FF4C-182E-C1501E1F8C92}"/>
                  </a:ext>
                </a:extLst>
              </p:cNvPr>
              <p:cNvSpPr/>
              <p:nvPr/>
            </p:nvSpPr>
            <p:spPr>
              <a:xfrm>
                <a:off x="3894156" y="6010526"/>
                <a:ext cx="1492885" cy="353695"/>
              </a:xfrm>
              <a:custGeom>
                <a:avLst/>
                <a:gdLst/>
                <a:ahLst/>
                <a:cxnLst/>
                <a:rect l="l" t="t" r="r" b="b"/>
                <a:pathLst>
                  <a:path w="1492885" h="353695">
                    <a:moveTo>
                      <a:pt x="720156" y="0"/>
                    </a:moveTo>
                    <a:lnTo>
                      <a:pt x="672465" y="9375"/>
                    </a:lnTo>
                    <a:lnTo>
                      <a:pt x="669899" y="10607"/>
                    </a:lnTo>
                    <a:lnTo>
                      <a:pt x="667232" y="11585"/>
                    </a:lnTo>
                    <a:lnTo>
                      <a:pt x="611617" y="42189"/>
                    </a:lnTo>
                    <a:lnTo>
                      <a:pt x="578067" y="77723"/>
                    </a:lnTo>
                    <a:lnTo>
                      <a:pt x="552777" y="120882"/>
                    </a:lnTo>
                    <a:lnTo>
                      <a:pt x="520029" y="198162"/>
                    </a:lnTo>
                    <a:lnTo>
                      <a:pt x="505833" y="223646"/>
                    </a:lnTo>
                    <a:lnTo>
                      <a:pt x="487223" y="244725"/>
                    </a:lnTo>
                    <a:lnTo>
                      <a:pt x="462610" y="258587"/>
                    </a:lnTo>
                    <a:lnTo>
                      <a:pt x="441050" y="259001"/>
                    </a:lnTo>
                    <a:lnTo>
                      <a:pt x="420138" y="249345"/>
                    </a:lnTo>
                    <a:lnTo>
                      <a:pt x="401059" y="234588"/>
                    </a:lnTo>
                    <a:lnTo>
                      <a:pt x="385000" y="219700"/>
                    </a:lnTo>
                    <a:lnTo>
                      <a:pt x="343070" y="188121"/>
                    </a:lnTo>
                    <a:lnTo>
                      <a:pt x="297404" y="165086"/>
                    </a:lnTo>
                    <a:lnTo>
                      <a:pt x="249546" y="146746"/>
                    </a:lnTo>
                    <a:lnTo>
                      <a:pt x="201040" y="129255"/>
                    </a:lnTo>
                    <a:lnTo>
                      <a:pt x="153428" y="108765"/>
                    </a:lnTo>
                    <a:lnTo>
                      <a:pt x="121823" y="91054"/>
                    </a:lnTo>
                    <a:lnTo>
                      <a:pt x="93146" y="69673"/>
                    </a:lnTo>
                    <a:lnTo>
                      <a:pt x="69705" y="43898"/>
                    </a:lnTo>
                    <a:lnTo>
                      <a:pt x="53809" y="13007"/>
                    </a:lnTo>
                    <a:lnTo>
                      <a:pt x="46667" y="13723"/>
                    </a:lnTo>
                    <a:lnTo>
                      <a:pt x="5638" y="37661"/>
                    </a:lnTo>
                    <a:lnTo>
                      <a:pt x="0" y="55247"/>
                    </a:lnTo>
                    <a:lnTo>
                      <a:pt x="18503" y="79471"/>
                    </a:lnTo>
                    <a:lnTo>
                      <a:pt x="54398" y="98421"/>
                    </a:lnTo>
                    <a:lnTo>
                      <a:pt x="90091" y="110951"/>
                    </a:lnTo>
                    <a:lnTo>
                      <a:pt x="107988" y="115915"/>
                    </a:lnTo>
                    <a:lnTo>
                      <a:pt x="133167" y="123512"/>
                    </a:lnTo>
                    <a:lnTo>
                      <a:pt x="157214" y="133328"/>
                    </a:lnTo>
                    <a:lnTo>
                      <a:pt x="180388" y="144567"/>
                    </a:lnTo>
                    <a:lnTo>
                      <a:pt x="222342" y="166657"/>
                    </a:lnTo>
                    <a:lnTo>
                      <a:pt x="242233" y="176537"/>
                    </a:lnTo>
                    <a:lnTo>
                      <a:pt x="262753" y="185548"/>
                    </a:lnTo>
                    <a:lnTo>
                      <a:pt x="284035" y="193169"/>
                    </a:lnTo>
                    <a:lnTo>
                      <a:pt x="337625" y="218004"/>
                    </a:lnTo>
                    <a:lnTo>
                      <a:pt x="369062" y="252058"/>
                    </a:lnTo>
                    <a:lnTo>
                      <a:pt x="383458" y="296777"/>
                    </a:lnTo>
                    <a:lnTo>
                      <a:pt x="385927" y="353608"/>
                    </a:lnTo>
                    <a:lnTo>
                      <a:pt x="396892" y="343017"/>
                    </a:lnTo>
                    <a:lnTo>
                      <a:pt x="434467" y="316753"/>
                    </a:lnTo>
                    <a:lnTo>
                      <a:pt x="480083" y="294727"/>
                    </a:lnTo>
                    <a:lnTo>
                      <a:pt x="523735" y="279723"/>
                    </a:lnTo>
                    <a:lnTo>
                      <a:pt x="568530" y="272630"/>
                    </a:lnTo>
                    <a:lnTo>
                      <a:pt x="617575" y="274335"/>
                    </a:lnTo>
                    <a:lnTo>
                      <a:pt x="599363" y="266403"/>
                    </a:lnTo>
                    <a:lnTo>
                      <a:pt x="559574" y="231688"/>
                    </a:lnTo>
                    <a:lnTo>
                      <a:pt x="547912" y="195544"/>
                    </a:lnTo>
                    <a:lnTo>
                      <a:pt x="549076" y="175428"/>
                    </a:lnTo>
                    <a:lnTo>
                      <a:pt x="573696" y="120462"/>
                    </a:lnTo>
                    <a:lnTo>
                      <a:pt x="601729" y="90079"/>
                    </a:lnTo>
                    <a:lnTo>
                      <a:pt x="635500" y="62717"/>
                    </a:lnTo>
                    <a:lnTo>
                      <a:pt x="671512" y="38178"/>
                    </a:lnTo>
                    <a:lnTo>
                      <a:pt x="686393" y="27013"/>
                    </a:lnTo>
                    <a:lnTo>
                      <a:pt x="702818" y="20519"/>
                    </a:lnTo>
                    <a:lnTo>
                      <a:pt x="720718" y="17112"/>
                    </a:lnTo>
                    <a:lnTo>
                      <a:pt x="744105" y="14836"/>
                    </a:lnTo>
                    <a:lnTo>
                      <a:pt x="744220" y="14480"/>
                    </a:lnTo>
                    <a:lnTo>
                      <a:pt x="746848" y="14607"/>
                    </a:lnTo>
                    <a:lnTo>
                      <a:pt x="748169" y="14480"/>
                    </a:lnTo>
                    <a:lnTo>
                      <a:pt x="748169" y="14836"/>
                    </a:lnTo>
                    <a:lnTo>
                      <a:pt x="771628" y="17114"/>
                    </a:lnTo>
                    <a:lnTo>
                      <a:pt x="789595" y="20535"/>
                    </a:lnTo>
                    <a:lnTo>
                      <a:pt x="806102" y="27066"/>
                    </a:lnTo>
                    <a:lnTo>
                      <a:pt x="821118" y="38305"/>
                    </a:lnTo>
                    <a:lnTo>
                      <a:pt x="856944" y="62771"/>
                    </a:lnTo>
                    <a:lnTo>
                      <a:pt x="890652" y="90094"/>
                    </a:lnTo>
                    <a:lnTo>
                      <a:pt x="918686" y="120464"/>
                    </a:lnTo>
                    <a:lnTo>
                      <a:pt x="937488" y="154066"/>
                    </a:lnTo>
                    <a:lnTo>
                      <a:pt x="944376" y="195544"/>
                    </a:lnTo>
                    <a:lnTo>
                      <a:pt x="940865" y="214327"/>
                    </a:lnTo>
                    <a:lnTo>
                      <a:pt x="908953" y="256517"/>
                    </a:lnTo>
                    <a:lnTo>
                      <a:pt x="874699" y="274335"/>
                    </a:lnTo>
                    <a:lnTo>
                      <a:pt x="923753" y="272630"/>
                    </a:lnTo>
                    <a:lnTo>
                      <a:pt x="968571" y="279723"/>
                    </a:lnTo>
                    <a:lnTo>
                      <a:pt x="1012227" y="294727"/>
                    </a:lnTo>
                    <a:lnTo>
                      <a:pt x="1057795" y="316753"/>
                    </a:lnTo>
                    <a:lnTo>
                      <a:pt x="1095430" y="343017"/>
                    </a:lnTo>
                    <a:lnTo>
                      <a:pt x="1106347" y="353608"/>
                    </a:lnTo>
                    <a:lnTo>
                      <a:pt x="1108816" y="296729"/>
                    </a:lnTo>
                    <a:lnTo>
                      <a:pt x="1123213" y="252015"/>
                    </a:lnTo>
                    <a:lnTo>
                      <a:pt x="1154650" y="217988"/>
                    </a:lnTo>
                    <a:lnTo>
                      <a:pt x="1208239" y="193169"/>
                    </a:lnTo>
                    <a:lnTo>
                      <a:pt x="1229523" y="185548"/>
                    </a:lnTo>
                    <a:lnTo>
                      <a:pt x="1250056" y="176537"/>
                    </a:lnTo>
                    <a:lnTo>
                      <a:pt x="1269981" y="166657"/>
                    </a:lnTo>
                    <a:lnTo>
                      <a:pt x="1311953" y="144567"/>
                    </a:lnTo>
                    <a:lnTo>
                      <a:pt x="1335120" y="133328"/>
                    </a:lnTo>
                    <a:lnTo>
                      <a:pt x="1359157" y="123512"/>
                    </a:lnTo>
                    <a:lnTo>
                      <a:pt x="1384274" y="115915"/>
                    </a:lnTo>
                    <a:lnTo>
                      <a:pt x="1402194" y="110951"/>
                    </a:lnTo>
                    <a:lnTo>
                      <a:pt x="1437917" y="98421"/>
                    </a:lnTo>
                    <a:lnTo>
                      <a:pt x="1473819" y="79471"/>
                    </a:lnTo>
                    <a:lnTo>
                      <a:pt x="1492275" y="55247"/>
                    </a:lnTo>
                    <a:lnTo>
                      <a:pt x="1491542" y="46448"/>
                    </a:lnTo>
                    <a:lnTo>
                      <a:pt x="1486695" y="37661"/>
                    </a:lnTo>
                    <a:lnTo>
                      <a:pt x="1477793" y="28898"/>
                    </a:lnTo>
                    <a:lnTo>
                      <a:pt x="1464894" y="20170"/>
                    </a:lnTo>
                    <a:lnTo>
                      <a:pt x="1463459" y="19471"/>
                    </a:lnTo>
                    <a:lnTo>
                      <a:pt x="1447777" y="47259"/>
                    </a:lnTo>
                    <a:lnTo>
                      <a:pt x="1420452" y="67558"/>
                    </a:lnTo>
                    <a:lnTo>
                      <a:pt x="1388119" y="81902"/>
                    </a:lnTo>
                    <a:lnTo>
                      <a:pt x="1357414" y="91823"/>
                    </a:lnTo>
                    <a:lnTo>
                      <a:pt x="1330178" y="99390"/>
                    </a:lnTo>
                    <a:lnTo>
                      <a:pt x="1275450" y="113719"/>
                    </a:lnTo>
                    <a:lnTo>
                      <a:pt x="1248371" y="121871"/>
                    </a:lnTo>
                    <a:lnTo>
                      <a:pt x="1224319" y="132985"/>
                    </a:lnTo>
                    <a:lnTo>
                      <a:pt x="1203907" y="148227"/>
                    </a:lnTo>
                    <a:lnTo>
                      <a:pt x="1185455" y="166484"/>
                    </a:lnTo>
                    <a:lnTo>
                      <a:pt x="1167282" y="186641"/>
                    </a:lnTo>
                    <a:lnTo>
                      <a:pt x="1139496" y="216845"/>
                    </a:lnTo>
                    <a:lnTo>
                      <a:pt x="1108416" y="245459"/>
                    </a:lnTo>
                    <a:lnTo>
                      <a:pt x="1074276" y="266655"/>
                    </a:lnTo>
                    <a:lnTo>
                      <a:pt x="1037314" y="274604"/>
                    </a:lnTo>
                    <a:lnTo>
                      <a:pt x="997762" y="263476"/>
                    </a:lnTo>
                    <a:lnTo>
                      <a:pt x="977275" y="246668"/>
                    </a:lnTo>
                    <a:lnTo>
                      <a:pt x="963074" y="224562"/>
                    </a:lnTo>
                    <a:lnTo>
                      <a:pt x="953437" y="199349"/>
                    </a:lnTo>
                    <a:lnTo>
                      <a:pt x="935459" y="131096"/>
                    </a:lnTo>
                    <a:lnTo>
                      <a:pt x="919437" y="91107"/>
                    </a:lnTo>
                    <a:lnTo>
                      <a:pt x="895815" y="56569"/>
                    </a:lnTo>
                    <a:lnTo>
                      <a:pt x="861834" y="30800"/>
                    </a:lnTo>
                    <a:lnTo>
                      <a:pt x="816758" y="12329"/>
                    </a:lnTo>
                    <a:lnTo>
                      <a:pt x="768892" y="1523"/>
                    </a:lnTo>
                    <a:lnTo>
                      <a:pt x="720156" y="0"/>
                    </a:lnTo>
                    <a:close/>
                  </a:path>
                </a:pathLst>
              </a:custGeom>
              <a:solidFill>
                <a:srgbClr val="A18C73"/>
              </a:solidFill>
            </p:spPr>
            <p:txBody>
              <a:bodyPr wrap="square" lIns="0" tIns="0" rIns="0" bIns="0" rtlCol="0"/>
              <a:lstStyle/>
              <a:p>
                <a:endParaRPr/>
              </a:p>
            </p:txBody>
          </p:sp>
          <p:sp>
            <p:nvSpPr>
              <p:cNvPr id="188" name="object 259">
                <a:extLst>
                  <a:ext uri="{FF2B5EF4-FFF2-40B4-BE49-F238E27FC236}">
                    <a16:creationId xmlns:a16="http://schemas.microsoft.com/office/drawing/2014/main" id="{4BBB70D9-F9EE-4617-C5EA-507E9D77BB4F}"/>
                  </a:ext>
                </a:extLst>
              </p:cNvPr>
              <p:cNvSpPr/>
              <p:nvPr/>
            </p:nvSpPr>
            <p:spPr>
              <a:xfrm>
                <a:off x="4223415" y="6367856"/>
                <a:ext cx="838835" cy="569595"/>
              </a:xfrm>
              <a:custGeom>
                <a:avLst/>
                <a:gdLst/>
                <a:ahLst/>
                <a:cxnLst/>
                <a:rect l="l" t="t" r="r" b="b"/>
                <a:pathLst>
                  <a:path w="838835" h="569595">
                    <a:moveTo>
                      <a:pt x="778997" y="0"/>
                    </a:moveTo>
                    <a:lnTo>
                      <a:pt x="776635" y="2590"/>
                    </a:lnTo>
                    <a:lnTo>
                      <a:pt x="799591" y="88252"/>
                    </a:lnTo>
                    <a:lnTo>
                      <a:pt x="809436" y="159133"/>
                    </a:lnTo>
                    <a:lnTo>
                      <a:pt x="809968" y="215412"/>
                    </a:lnTo>
                    <a:lnTo>
                      <a:pt x="804984" y="257265"/>
                    </a:lnTo>
                    <a:lnTo>
                      <a:pt x="778898" y="340513"/>
                    </a:lnTo>
                    <a:lnTo>
                      <a:pt x="756031" y="377418"/>
                    </a:lnTo>
                    <a:lnTo>
                      <a:pt x="724841" y="411513"/>
                    </a:lnTo>
                    <a:lnTo>
                      <a:pt x="685106" y="445198"/>
                    </a:lnTo>
                    <a:lnTo>
                      <a:pt x="645744" y="471353"/>
                    </a:lnTo>
                    <a:lnTo>
                      <a:pt x="604452" y="490898"/>
                    </a:lnTo>
                    <a:lnTo>
                      <a:pt x="561511" y="504832"/>
                    </a:lnTo>
                    <a:lnTo>
                      <a:pt x="517205" y="514158"/>
                    </a:lnTo>
                    <a:lnTo>
                      <a:pt x="471813" y="519875"/>
                    </a:lnTo>
                    <a:lnTo>
                      <a:pt x="425620" y="522985"/>
                    </a:lnTo>
                    <a:lnTo>
                      <a:pt x="404346" y="522664"/>
                    </a:lnTo>
                    <a:lnTo>
                      <a:pt x="351498" y="518810"/>
                    </a:lnTo>
                    <a:lnTo>
                      <a:pt x="290546" y="509090"/>
                    </a:lnTo>
                    <a:lnTo>
                      <a:pt x="246285" y="496416"/>
                    </a:lnTo>
                    <a:lnTo>
                      <a:pt x="204064" y="479075"/>
                    </a:lnTo>
                    <a:lnTo>
                      <a:pt x="164454" y="456920"/>
                    </a:lnTo>
                    <a:lnTo>
                      <a:pt x="128026" y="429805"/>
                    </a:lnTo>
                    <a:lnTo>
                      <a:pt x="95352" y="397584"/>
                    </a:lnTo>
                    <a:lnTo>
                      <a:pt x="67004" y="360108"/>
                    </a:lnTo>
                    <a:lnTo>
                      <a:pt x="43553" y="317233"/>
                    </a:lnTo>
                    <a:lnTo>
                      <a:pt x="28247" y="277569"/>
                    </a:lnTo>
                    <a:lnTo>
                      <a:pt x="16612" y="233851"/>
                    </a:lnTo>
                    <a:lnTo>
                      <a:pt x="9252" y="187588"/>
                    </a:lnTo>
                    <a:lnTo>
                      <a:pt x="6770" y="140292"/>
                    </a:lnTo>
                    <a:lnTo>
                      <a:pt x="9771" y="93471"/>
                    </a:lnTo>
                    <a:lnTo>
                      <a:pt x="7467" y="102731"/>
                    </a:lnTo>
                    <a:lnTo>
                      <a:pt x="5448" y="112187"/>
                    </a:lnTo>
                    <a:lnTo>
                      <a:pt x="3736" y="121845"/>
                    </a:lnTo>
                    <a:lnTo>
                      <a:pt x="2354" y="131711"/>
                    </a:lnTo>
                    <a:lnTo>
                      <a:pt x="0" y="178548"/>
                    </a:lnTo>
                    <a:lnTo>
                      <a:pt x="3829" y="226355"/>
                    </a:lnTo>
                    <a:lnTo>
                      <a:pt x="13633" y="274087"/>
                    </a:lnTo>
                    <a:lnTo>
                      <a:pt x="29201" y="320697"/>
                    </a:lnTo>
                    <a:lnTo>
                      <a:pt x="50322" y="365137"/>
                    </a:lnTo>
                    <a:lnTo>
                      <a:pt x="75440" y="404165"/>
                    </a:lnTo>
                    <a:lnTo>
                      <a:pt x="105255" y="439168"/>
                    </a:lnTo>
                    <a:lnTo>
                      <a:pt x="139470" y="469871"/>
                    </a:lnTo>
                    <a:lnTo>
                      <a:pt x="177786" y="496000"/>
                    </a:lnTo>
                    <a:lnTo>
                      <a:pt x="219905" y="517283"/>
                    </a:lnTo>
                    <a:lnTo>
                      <a:pt x="278752" y="539229"/>
                    </a:lnTo>
                    <a:lnTo>
                      <a:pt x="335685" y="555442"/>
                    </a:lnTo>
                    <a:lnTo>
                      <a:pt x="384569" y="565609"/>
                    </a:lnTo>
                    <a:lnTo>
                      <a:pt x="419270" y="569417"/>
                    </a:lnTo>
                    <a:lnTo>
                      <a:pt x="453980" y="565609"/>
                    </a:lnTo>
                    <a:lnTo>
                      <a:pt x="502886" y="555442"/>
                    </a:lnTo>
                    <a:lnTo>
                      <a:pt x="559823" y="539229"/>
                    </a:lnTo>
                    <a:lnTo>
                      <a:pt x="618622" y="517283"/>
                    </a:lnTo>
                    <a:lnTo>
                      <a:pt x="660741" y="496000"/>
                    </a:lnTo>
                    <a:lnTo>
                      <a:pt x="699057" y="469871"/>
                    </a:lnTo>
                    <a:lnTo>
                      <a:pt x="733272" y="439168"/>
                    </a:lnTo>
                    <a:lnTo>
                      <a:pt x="763087" y="404165"/>
                    </a:lnTo>
                    <a:lnTo>
                      <a:pt x="788205" y="365137"/>
                    </a:lnTo>
                    <a:lnTo>
                      <a:pt x="809326" y="320697"/>
                    </a:lnTo>
                    <a:lnTo>
                      <a:pt x="824893" y="274087"/>
                    </a:lnTo>
                    <a:lnTo>
                      <a:pt x="834695" y="226355"/>
                    </a:lnTo>
                    <a:lnTo>
                      <a:pt x="838521" y="178548"/>
                    </a:lnTo>
                    <a:lnTo>
                      <a:pt x="836160" y="131711"/>
                    </a:lnTo>
                    <a:lnTo>
                      <a:pt x="828846" y="93261"/>
                    </a:lnTo>
                    <a:lnTo>
                      <a:pt x="816742" y="58273"/>
                    </a:lnTo>
                    <a:lnTo>
                      <a:pt x="800055" y="27077"/>
                    </a:lnTo>
                    <a:lnTo>
                      <a:pt x="778997" y="0"/>
                    </a:lnTo>
                    <a:close/>
                  </a:path>
                </a:pathLst>
              </a:custGeom>
              <a:solidFill>
                <a:srgbClr val="988D7D"/>
              </a:solidFill>
            </p:spPr>
            <p:txBody>
              <a:bodyPr wrap="square" lIns="0" tIns="0" rIns="0" bIns="0" rtlCol="0"/>
              <a:lstStyle/>
              <a:p>
                <a:endParaRPr/>
              </a:p>
            </p:txBody>
          </p:sp>
          <p:sp>
            <p:nvSpPr>
              <p:cNvPr id="189" name="object 260">
                <a:extLst>
                  <a:ext uri="{FF2B5EF4-FFF2-40B4-BE49-F238E27FC236}">
                    <a16:creationId xmlns:a16="http://schemas.microsoft.com/office/drawing/2014/main" id="{1949002F-E667-6AB8-F0E9-13B9C19957DF}"/>
                  </a:ext>
                </a:extLst>
              </p:cNvPr>
              <p:cNvSpPr/>
              <p:nvPr/>
            </p:nvSpPr>
            <p:spPr>
              <a:xfrm>
                <a:off x="3888816" y="5407977"/>
                <a:ext cx="1503680" cy="1536700"/>
              </a:xfrm>
              <a:custGeom>
                <a:avLst/>
                <a:gdLst/>
                <a:ahLst/>
                <a:cxnLst/>
                <a:rect l="l" t="t" r="r" b="b"/>
                <a:pathLst>
                  <a:path w="1503679" h="1536700">
                    <a:moveTo>
                      <a:pt x="1086231" y="1148676"/>
                    </a:moveTo>
                    <a:lnTo>
                      <a:pt x="1084745" y="1099997"/>
                    </a:lnTo>
                    <a:lnTo>
                      <a:pt x="1077823" y="1074813"/>
                    </a:lnTo>
                    <a:lnTo>
                      <a:pt x="1077823" y="1148600"/>
                    </a:lnTo>
                    <a:lnTo>
                      <a:pt x="1069098" y="1194638"/>
                    </a:lnTo>
                    <a:lnTo>
                      <a:pt x="1051623" y="1238542"/>
                    </a:lnTo>
                    <a:lnTo>
                      <a:pt x="1026718" y="1279055"/>
                    </a:lnTo>
                    <a:lnTo>
                      <a:pt x="995718" y="1314894"/>
                    </a:lnTo>
                    <a:lnTo>
                      <a:pt x="959929" y="1344764"/>
                    </a:lnTo>
                    <a:lnTo>
                      <a:pt x="920699" y="1367409"/>
                    </a:lnTo>
                    <a:lnTo>
                      <a:pt x="867791" y="1391373"/>
                    </a:lnTo>
                    <a:lnTo>
                      <a:pt x="796366" y="1413497"/>
                    </a:lnTo>
                    <a:lnTo>
                      <a:pt x="751573" y="1418793"/>
                    </a:lnTo>
                    <a:lnTo>
                      <a:pt x="706767" y="1413497"/>
                    </a:lnTo>
                    <a:lnTo>
                      <a:pt x="635342" y="1391373"/>
                    </a:lnTo>
                    <a:lnTo>
                      <a:pt x="582409" y="1367409"/>
                    </a:lnTo>
                    <a:lnTo>
                      <a:pt x="543179" y="1344764"/>
                    </a:lnTo>
                    <a:lnTo>
                      <a:pt x="507403" y="1314894"/>
                    </a:lnTo>
                    <a:lnTo>
                      <a:pt x="476402" y="1279055"/>
                    </a:lnTo>
                    <a:lnTo>
                      <a:pt x="451497" y="1238542"/>
                    </a:lnTo>
                    <a:lnTo>
                      <a:pt x="434022" y="1194638"/>
                    </a:lnTo>
                    <a:lnTo>
                      <a:pt x="425297" y="1148600"/>
                    </a:lnTo>
                    <a:lnTo>
                      <a:pt x="426643" y="1101712"/>
                    </a:lnTo>
                    <a:lnTo>
                      <a:pt x="439369" y="1055268"/>
                    </a:lnTo>
                    <a:lnTo>
                      <a:pt x="462292" y="1014298"/>
                    </a:lnTo>
                    <a:lnTo>
                      <a:pt x="491680" y="984097"/>
                    </a:lnTo>
                    <a:lnTo>
                      <a:pt x="526415" y="963129"/>
                    </a:lnTo>
                    <a:lnTo>
                      <a:pt x="565340" y="949845"/>
                    </a:lnTo>
                    <a:lnTo>
                      <a:pt x="607364" y="942682"/>
                    </a:lnTo>
                    <a:lnTo>
                      <a:pt x="651167" y="940104"/>
                    </a:lnTo>
                    <a:lnTo>
                      <a:pt x="695871" y="940549"/>
                    </a:lnTo>
                    <a:lnTo>
                      <a:pt x="749617" y="942924"/>
                    </a:lnTo>
                    <a:lnTo>
                      <a:pt x="749617" y="943114"/>
                    </a:lnTo>
                    <a:lnTo>
                      <a:pt x="751560" y="943013"/>
                    </a:lnTo>
                    <a:lnTo>
                      <a:pt x="753503" y="943114"/>
                    </a:lnTo>
                    <a:lnTo>
                      <a:pt x="753516" y="942924"/>
                    </a:lnTo>
                    <a:lnTo>
                      <a:pt x="807250" y="940549"/>
                    </a:lnTo>
                    <a:lnTo>
                      <a:pt x="851611" y="940104"/>
                    </a:lnTo>
                    <a:lnTo>
                      <a:pt x="851966" y="940104"/>
                    </a:lnTo>
                    <a:lnTo>
                      <a:pt x="895908" y="942695"/>
                    </a:lnTo>
                    <a:lnTo>
                      <a:pt x="937869" y="949858"/>
                    </a:lnTo>
                    <a:lnTo>
                      <a:pt x="976757" y="963142"/>
                    </a:lnTo>
                    <a:lnTo>
                      <a:pt x="1011466" y="984110"/>
                    </a:lnTo>
                    <a:lnTo>
                      <a:pt x="1040841" y="1014310"/>
                    </a:lnTo>
                    <a:lnTo>
                      <a:pt x="1063752" y="1055268"/>
                    </a:lnTo>
                    <a:lnTo>
                      <a:pt x="1076490" y="1101712"/>
                    </a:lnTo>
                    <a:lnTo>
                      <a:pt x="1077823" y="1148600"/>
                    </a:lnTo>
                    <a:lnTo>
                      <a:pt x="1077823" y="1074813"/>
                    </a:lnTo>
                    <a:lnTo>
                      <a:pt x="1047419" y="1008926"/>
                    </a:lnTo>
                    <a:lnTo>
                      <a:pt x="1016469" y="977392"/>
                    </a:lnTo>
                    <a:lnTo>
                      <a:pt x="980020" y="955484"/>
                    </a:lnTo>
                    <a:lnTo>
                      <a:pt x="939406" y="941590"/>
                    </a:lnTo>
                    <a:lnTo>
                      <a:pt x="930770" y="940104"/>
                    </a:lnTo>
                    <a:lnTo>
                      <a:pt x="896213" y="934123"/>
                    </a:lnTo>
                    <a:lnTo>
                      <a:pt x="895997" y="934085"/>
                    </a:lnTo>
                    <a:lnTo>
                      <a:pt x="851128" y="931341"/>
                    </a:lnTo>
                    <a:lnTo>
                      <a:pt x="806170" y="931710"/>
                    </a:lnTo>
                    <a:lnTo>
                      <a:pt x="751573" y="934123"/>
                    </a:lnTo>
                    <a:lnTo>
                      <a:pt x="696925" y="931722"/>
                    </a:lnTo>
                    <a:lnTo>
                      <a:pt x="651967" y="931354"/>
                    </a:lnTo>
                    <a:lnTo>
                      <a:pt x="607098" y="934097"/>
                    </a:lnTo>
                    <a:lnTo>
                      <a:pt x="563689" y="941603"/>
                    </a:lnTo>
                    <a:lnTo>
                      <a:pt x="523074" y="955497"/>
                    </a:lnTo>
                    <a:lnTo>
                      <a:pt x="486638" y="977392"/>
                    </a:lnTo>
                    <a:lnTo>
                      <a:pt x="455701" y="1008938"/>
                    </a:lnTo>
                    <a:lnTo>
                      <a:pt x="431634" y="1051737"/>
                    </a:lnTo>
                    <a:lnTo>
                      <a:pt x="418376" y="1099997"/>
                    </a:lnTo>
                    <a:lnTo>
                      <a:pt x="416902" y="1148676"/>
                    </a:lnTo>
                    <a:lnTo>
                      <a:pt x="425843" y="1196467"/>
                    </a:lnTo>
                    <a:lnTo>
                      <a:pt x="443839" y="1242021"/>
                    </a:lnTo>
                    <a:lnTo>
                      <a:pt x="469531" y="1284033"/>
                    </a:lnTo>
                    <a:lnTo>
                      <a:pt x="501535" y="1321181"/>
                    </a:lnTo>
                    <a:lnTo>
                      <a:pt x="538505" y="1352130"/>
                    </a:lnTo>
                    <a:lnTo>
                      <a:pt x="579056" y="1375562"/>
                    </a:lnTo>
                    <a:lnTo>
                      <a:pt x="632345" y="1399705"/>
                    </a:lnTo>
                    <a:lnTo>
                      <a:pt x="704532" y="1422120"/>
                    </a:lnTo>
                    <a:lnTo>
                      <a:pt x="749693" y="1427556"/>
                    </a:lnTo>
                    <a:lnTo>
                      <a:pt x="749706" y="1427848"/>
                    </a:lnTo>
                    <a:lnTo>
                      <a:pt x="750341" y="1427810"/>
                    </a:lnTo>
                    <a:lnTo>
                      <a:pt x="750925" y="1427746"/>
                    </a:lnTo>
                    <a:lnTo>
                      <a:pt x="751573" y="1427708"/>
                    </a:lnTo>
                    <a:lnTo>
                      <a:pt x="752195" y="1427746"/>
                    </a:lnTo>
                    <a:lnTo>
                      <a:pt x="752779" y="1427810"/>
                    </a:lnTo>
                    <a:lnTo>
                      <a:pt x="753414" y="1427848"/>
                    </a:lnTo>
                    <a:lnTo>
                      <a:pt x="753427" y="1427708"/>
                    </a:lnTo>
                    <a:lnTo>
                      <a:pt x="753440" y="1427556"/>
                    </a:lnTo>
                    <a:lnTo>
                      <a:pt x="798614" y="1422120"/>
                    </a:lnTo>
                    <a:lnTo>
                      <a:pt x="870788" y="1399692"/>
                    </a:lnTo>
                    <a:lnTo>
                      <a:pt x="911415" y="1381379"/>
                    </a:lnTo>
                    <a:lnTo>
                      <a:pt x="964615" y="1352130"/>
                    </a:lnTo>
                    <a:lnTo>
                      <a:pt x="1001585" y="1321181"/>
                    </a:lnTo>
                    <a:lnTo>
                      <a:pt x="1033589" y="1284033"/>
                    </a:lnTo>
                    <a:lnTo>
                      <a:pt x="1059281" y="1242021"/>
                    </a:lnTo>
                    <a:lnTo>
                      <a:pt x="1077277" y="1196467"/>
                    </a:lnTo>
                    <a:lnTo>
                      <a:pt x="1086231" y="1148676"/>
                    </a:lnTo>
                    <a:close/>
                  </a:path>
                  <a:path w="1503679" h="1536700">
                    <a:moveTo>
                      <a:pt x="1503133" y="660400"/>
                    </a:moveTo>
                    <a:lnTo>
                      <a:pt x="1502283" y="647700"/>
                    </a:lnTo>
                    <a:lnTo>
                      <a:pt x="1496923" y="647700"/>
                    </a:lnTo>
                    <a:lnTo>
                      <a:pt x="1494777" y="644931"/>
                    </a:lnTo>
                    <a:lnTo>
                      <a:pt x="1494777" y="660400"/>
                    </a:lnTo>
                    <a:lnTo>
                      <a:pt x="1481658" y="685800"/>
                    </a:lnTo>
                    <a:lnTo>
                      <a:pt x="1453629" y="698500"/>
                    </a:lnTo>
                    <a:lnTo>
                      <a:pt x="1419707" y="711200"/>
                    </a:lnTo>
                    <a:lnTo>
                      <a:pt x="1388872" y="723900"/>
                    </a:lnTo>
                    <a:lnTo>
                      <a:pt x="1363510" y="723900"/>
                    </a:lnTo>
                    <a:lnTo>
                      <a:pt x="1339329" y="736600"/>
                    </a:lnTo>
                    <a:lnTo>
                      <a:pt x="1316050" y="749300"/>
                    </a:lnTo>
                    <a:lnTo>
                      <a:pt x="1293418" y="762000"/>
                    </a:lnTo>
                    <a:lnTo>
                      <a:pt x="1274051" y="774700"/>
                    </a:lnTo>
                    <a:lnTo>
                      <a:pt x="1254226" y="787400"/>
                    </a:lnTo>
                    <a:lnTo>
                      <a:pt x="1233830" y="787400"/>
                    </a:lnTo>
                    <a:lnTo>
                      <a:pt x="1212723" y="800100"/>
                    </a:lnTo>
                    <a:lnTo>
                      <a:pt x="1159535" y="825500"/>
                    </a:lnTo>
                    <a:lnTo>
                      <a:pt x="1127607" y="863600"/>
                    </a:lnTo>
                    <a:lnTo>
                      <a:pt x="1112240" y="901700"/>
                    </a:lnTo>
                    <a:lnTo>
                      <a:pt x="1108760" y="952500"/>
                    </a:lnTo>
                    <a:lnTo>
                      <a:pt x="1098600" y="952500"/>
                    </a:lnTo>
                    <a:lnTo>
                      <a:pt x="1087805" y="939800"/>
                    </a:lnTo>
                    <a:lnTo>
                      <a:pt x="1076375" y="927100"/>
                    </a:lnTo>
                    <a:lnTo>
                      <a:pt x="1064323" y="927100"/>
                    </a:lnTo>
                    <a:lnTo>
                      <a:pt x="1022985" y="901700"/>
                    </a:lnTo>
                    <a:lnTo>
                      <a:pt x="941933" y="876300"/>
                    </a:lnTo>
                    <a:lnTo>
                      <a:pt x="911707" y="876300"/>
                    </a:lnTo>
                    <a:lnTo>
                      <a:pt x="923632" y="863600"/>
                    </a:lnTo>
                    <a:lnTo>
                      <a:pt x="933704" y="850900"/>
                    </a:lnTo>
                    <a:lnTo>
                      <a:pt x="941717" y="838200"/>
                    </a:lnTo>
                    <a:lnTo>
                      <a:pt x="949248" y="825500"/>
                    </a:lnTo>
                    <a:lnTo>
                      <a:pt x="952373" y="800100"/>
                    </a:lnTo>
                    <a:lnTo>
                      <a:pt x="951064" y="787400"/>
                    </a:lnTo>
                    <a:lnTo>
                      <a:pt x="945311" y="762000"/>
                    </a:lnTo>
                    <a:lnTo>
                      <a:pt x="944067" y="759510"/>
                    </a:lnTo>
                    <a:lnTo>
                      <a:pt x="944067" y="800100"/>
                    </a:lnTo>
                    <a:lnTo>
                      <a:pt x="941311" y="825500"/>
                    </a:lnTo>
                    <a:lnTo>
                      <a:pt x="896747" y="863600"/>
                    </a:lnTo>
                    <a:lnTo>
                      <a:pt x="837666" y="889000"/>
                    </a:lnTo>
                    <a:lnTo>
                      <a:pt x="665467" y="889000"/>
                    </a:lnTo>
                    <a:lnTo>
                      <a:pt x="606386" y="863600"/>
                    </a:lnTo>
                    <a:lnTo>
                      <a:pt x="568617" y="838200"/>
                    </a:lnTo>
                    <a:lnTo>
                      <a:pt x="559066" y="800100"/>
                    </a:lnTo>
                    <a:lnTo>
                      <a:pt x="560349" y="787400"/>
                    </a:lnTo>
                    <a:lnTo>
                      <a:pt x="565670" y="762000"/>
                    </a:lnTo>
                    <a:lnTo>
                      <a:pt x="611505" y="698500"/>
                    </a:lnTo>
                    <a:lnTo>
                      <a:pt x="644855" y="673100"/>
                    </a:lnTo>
                    <a:lnTo>
                      <a:pt x="680643" y="647700"/>
                    </a:lnTo>
                    <a:lnTo>
                      <a:pt x="694486" y="635000"/>
                    </a:lnTo>
                    <a:lnTo>
                      <a:pt x="808926" y="635000"/>
                    </a:lnTo>
                    <a:lnTo>
                      <a:pt x="823188" y="647700"/>
                    </a:lnTo>
                    <a:lnTo>
                      <a:pt x="858570" y="673100"/>
                    </a:lnTo>
                    <a:lnTo>
                      <a:pt x="891717" y="698500"/>
                    </a:lnTo>
                    <a:lnTo>
                      <a:pt x="937450" y="762000"/>
                    </a:lnTo>
                    <a:lnTo>
                      <a:pt x="942771" y="787400"/>
                    </a:lnTo>
                    <a:lnTo>
                      <a:pt x="944067" y="800100"/>
                    </a:lnTo>
                    <a:lnTo>
                      <a:pt x="944067" y="759510"/>
                    </a:lnTo>
                    <a:lnTo>
                      <a:pt x="926287" y="723900"/>
                    </a:lnTo>
                    <a:lnTo>
                      <a:pt x="898042" y="698500"/>
                    </a:lnTo>
                    <a:lnTo>
                      <a:pt x="864184" y="673100"/>
                    </a:lnTo>
                    <a:lnTo>
                      <a:pt x="828294" y="647700"/>
                    </a:lnTo>
                    <a:lnTo>
                      <a:pt x="812800" y="635000"/>
                    </a:lnTo>
                    <a:lnTo>
                      <a:pt x="795909" y="622300"/>
                    </a:lnTo>
                    <a:lnTo>
                      <a:pt x="707313" y="622300"/>
                    </a:lnTo>
                    <a:lnTo>
                      <a:pt x="690613" y="635000"/>
                    </a:lnTo>
                    <a:lnTo>
                      <a:pt x="675525" y="647700"/>
                    </a:lnTo>
                    <a:lnTo>
                      <a:pt x="639241" y="673100"/>
                    </a:lnTo>
                    <a:lnTo>
                      <a:pt x="605167" y="698500"/>
                    </a:lnTo>
                    <a:lnTo>
                      <a:pt x="557822" y="762000"/>
                    </a:lnTo>
                    <a:lnTo>
                      <a:pt x="550748" y="800100"/>
                    </a:lnTo>
                    <a:lnTo>
                      <a:pt x="553872" y="825500"/>
                    </a:lnTo>
                    <a:lnTo>
                      <a:pt x="561416" y="838200"/>
                    </a:lnTo>
                    <a:lnTo>
                      <a:pt x="569429" y="850900"/>
                    </a:lnTo>
                    <a:lnTo>
                      <a:pt x="579501" y="863600"/>
                    </a:lnTo>
                    <a:lnTo>
                      <a:pt x="591426" y="876300"/>
                    </a:lnTo>
                    <a:lnTo>
                      <a:pt x="561200" y="876300"/>
                    </a:lnTo>
                    <a:lnTo>
                      <a:pt x="480148" y="901700"/>
                    </a:lnTo>
                    <a:lnTo>
                      <a:pt x="438810" y="927100"/>
                    </a:lnTo>
                    <a:lnTo>
                      <a:pt x="426745" y="927100"/>
                    </a:lnTo>
                    <a:lnTo>
                      <a:pt x="415302" y="939800"/>
                    </a:lnTo>
                    <a:lnTo>
                      <a:pt x="404507" y="952500"/>
                    </a:lnTo>
                    <a:lnTo>
                      <a:pt x="394347" y="952500"/>
                    </a:lnTo>
                    <a:lnTo>
                      <a:pt x="390867" y="901700"/>
                    </a:lnTo>
                    <a:lnTo>
                      <a:pt x="375500" y="863600"/>
                    </a:lnTo>
                    <a:lnTo>
                      <a:pt x="343573" y="825500"/>
                    </a:lnTo>
                    <a:lnTo>
                      <a:pt x="290410" y="800100"/>
                    </a:lnTo>
                    <a:lnTo>
                      <a:pt x="269290" y="787400"/>
                    </a:lnTo>
                    <a:lnTo>
                      <a:pt x="248881" y="787400"/>
                    </a:lnTo>
                    <a:lnTo>
                      <a:pt x="229069" y="774700"/>
                    </a:lnTo>
                    <a:lnTo>
                      <a:pt x="209715" y="762000"/>
                    </a:lnTo>
                    <a:lnTo>
                      <a:pt x="187071" y="749300"/>
                    </a:lnTo>
                    <a:lnTo>
                      <a:pt x="163791" y="736600"/>
                    </a:lnTo>
                    <a:lnTo>
                      <a:pt x="139611" y="723900"/>
                    </a:lnTo>
                    <a:lnTo>
                      <a:pt x="114261" y="723900"/>
                    </a:lnTo>
                    <a:lnTo>
                      <a:pt x="83413" y="711200"/>
                    </a:lnTo>
                    <a:lnTo>
                      <a:pt x="49479" y="698500"/>
                    </a:lnTo>
                    <a:lnTo>
                      <a:pt x="21450" y="685800"/>
                    </a:lnTo>
                    <a:lnTo>
                      <a:pt x="8343" y="660400"/>
                    </a:lnTo>
                    <a:lnTo>
                      <a:pt x="9220" y="660400"/>
                    </a:lnTo>
                    <a:lnTo>
                      <a:pt x="13868" y="647700"/>
                    </a:lnTo>
                    <a:lnTo>
                      <a:pt x="22275" y="635000"/>
                    </a:lnTo>
                    <a:lnTo>
                      <a:pt x="34417" y="635000"/>
                    </a:lnTo>
                    <a:lnTo>
                      <a:pt x="63106" y="622300"/>
                    </a:lnTo>
                    <a:lnTo>
                      <a:pt x="98209" y="635000"/>
                    </a:lnTo>
                    <a:lnTo>
                      <a:pt x="137363" y="647700"/>
                    </a:lnTo>
                    <a:lnTo>
                      <a:pt x="178181" y="660400"/>
                    </a:lnTo>
                    <a:lnTo>
                      <a:pt x="221081" y="673100"/>
                    </a:lnTo>
                    <a:lnTo>
                      <a:pt x="261188" y="685800"/>
                    </a:lnTo>
                    <a:lnTo>
                      <a:pt x="296951" y="698500"/>
                    </a:lnTo>
                    <a:lnTo>
                      <a:pt x="326796" y="685800"/>
                    </a:lnTo>
                    <a:lnTo>
                      <a:pt x="337019" y="673100"/>
                    </a:lnTo>
                    <a:lnTo>
                      <a:pt x="345325" y="660400"/>
                    </a:lnTo>
                    <a:lnTo>
                      <a:pt x="351764" y="647700"/>
                    </a:lnTo>
                    <a:lnTo>
                      <a:pt x="356374" y="635000"/>
                    </a:lnTo>
                    <a:lnTo>
                      <a:pt x="387045" y="673100"/>
                    </a:lnTo>
                    <a:lnTo>
                      <a:pt x="420903" y="711200"/>
                    </a:lnTo>
                    <a:lnTo>
                      <a:pt x="456285" y="736600"/>
                    </a:lnTo>
                    <a:lnTo>
                      <a:pt x="505218" y="736600"/>
                    </a:lnTo>
                    <a:lnTo>
                      <a:pt x="465772" y="723900"/>
                    </a:lnTo>
                    <a:lnTo>
                      <a:pt x="425183" y="698500"/>
                    </a:lnTo>
                    <a:lnTo>
                      <a:pt x="387642" y="660400"/>
                    </a:lnTo>
                    <a:lnTo>
                      <a:pt x="357327" y="622300"/>
                    </a:lnTo>
                    <a:lnTo>
                      <a:pt x="313982" y="546100"/>
                    </a:lnTo>
                    <a:lnTo>
                      <a:pt x="297053" y="495300"/>
                    </a:lnTo>
                    <a:lnTo>
                      <a:pt x="297916" y="457200"/>
                    </a:lnTo>
                    <a:lnTo>
                      <a:pt x="303669" y="444500"/>
                    </a:lnTo>
                    <a:lnTo>
                      <a:pt x="312356" y="444500"/>
                    </a:lnTo>
                    <a:lnTo>
                      <a:pt x="323938" y="431800"/>
                    </a:lnTo>
                    <a:lnTo>
                      <a:pt x="352628" y="431800"/>
                    </a:lnTo>
                    <a:lnTo>
                      <a:pt x="360032" y="444500"/>
                    </a:lnTo>
                    <a:lnTo>
                      <a:pt x="367868" y="444500"/>
                    </a:lnTo>
                    <a:lnTo>
                      <a:pt x="382828" y="457200"/>
                    </a:lnTo>
                    <a:lnTo>
                      <a:pt x="396963" y="482600"/>
                    </a:lnTo>
                    <a:lnTo>
                      <a:pt x="407873" y="495300"/>
                    </a:lnTo>
                    <a:lnTo>
                      <a:pt x="413194" y="520700"/>
                    </a:lnTo>
                    <a:lnTo>
                      <a:pt x="417537" y="558800"/>
                    </a:lnTo>
                    <a:lnTo>
                      <a:pt x="426046" y="584200"/>
                    </a:lnTo>
                    <a:lnTo>
                      <a:pt x="438683" y="596900"/>
                    </a:lnTo>
                    <a:lnTo>
                      <a:pt x="455409" y="622300"/>
                    </a:lnTo>
                    <a:lnTo>
                      <a:pt x="475335" y="622300"/>
                    </a:lnTo>
                    <a:lnTo>
                      <a:pt x="498513" y="635000"/>
                    </a:lnTo>
                    <a:lnTo>
                      <a:pt x="524865" y="635000"/>
                    </a:lnTo>
                    <a:lnTo>
                      <a:pt x="554342" y="622300"/>
                    </a:lnTo>
                    <a:lnTo>
                      <a:pt x="550506" y="660400"/>
                    </a:lnTo>
                    <a:lnTo>
                      <a:pt x="541769" y="685800"/>
                    </a:lnTo>
                    <a:lnTo>
                      <a:pt x="527037" y="711200"/>
                    </a:lnTo>
                    <a:lnTo>
                      <a:pt x="505218" y="736600"/>
                    </a:lnTo>
                    <a:lnTo>
                      <a:pt x="507619" y="736600"/>
                    </a:lnTo>
                    <a:lnTo>
                      <a:pt x="535901" y="723900"/>
                    </a:lnTo>
                    <a:lnTo>
                      <a:pt x="552462" y="685800"/>
                    </a:lnTo>
                    <a:lnTo>
                      <a:pt x="560412" y="647700"/>
                    </a:lnTo>
                    <a:lnTo>
                      <a:pt x="562902" y="622300"/>
                    </a:lnTo>
                    <a:lnTo>
                      <a:pt x="575779" y="622300"/>
                    </a:lnTo>
                    <a:lnTo>
                      <a:pt x="620547" y="596900"/>
                    </a:lnTo>
                    <a:lnTo>
                      <a:pt x="655205" y="571500"/>
                    </a:lnTo>
                    <a:lnTo>
                      <a:pt x="709206" y="508000"/>
                    </a:lnTo>
                    <a:lnTo>
                      <a:pt x="711390" y="495300"/>
                    </a:lnTo>
                    <a:lnTo>
                      <a:pt x="716026" y="482600"/>
                    </a:lnTo>
                    <a:lnTo>
                      <a:pt x="720229" y="457200"/>
                    </a:lnTo>
                    <a:lnTo>
                      <a:pt x="723671" y="431800"/>
                    </a:lnTo>
                    <a:lnTo>
                      <a:pt x="726059" y="406400"/>
                    </a:lnTo>
                    <a:lnTo>
                      <a:pt x="727405" y="393700"/>
                    </a:lnTo>
                    <a:lnTo>
                      <a:pt x="729081" y="381000"/>
                    </a:lnTo>
                    <a:lnTo>
                      <a:pt x="730948" y="368300"/>
                    </a:lnTo>
                    <a:lnTo>
                      <a:pt x="732891" y="342900"/>
                    </a:lnTo>
                    <a:lnTo>
                      <a:pt x="736676" y="317500"/>
                    </a:lnTo>
                    <a:lnTo>
                      <a:pt x="739686" y="279400"/>
                    </a:lnTo>
                    <a:lnTo>
                      <a:pt x="741070" y="254000"/>
                    </a:lnTo>
                    <a:lnTo>
                      <a:pt x="740003" y="215900"/>
                    </a:lnTo>
                    <a:lnTo>
                      <a:pt x="737831" y="203200"/>
                    </a:lnTo>
                    <a:lnTo>
                      <a:pt x="734618" y="177800"/>
                    </a:lnTo>
                    <a:lnTo>
                      <a:pt x="730732" y="165100"/>
                    </a:lnTo>
                    <a:lnTo>
                      <a:pt x="726541" y="139700"/>
                    </a:lnTo>
                    <a:lnTo>
                      <a:pt x="720280" y="114300"/>
                    </a:lnTo>
                    <a:lnTo>
                      <a:pt x="715416" y="88900"/>
                    </a:lnTo>
                    <a:lnTo>
                      <a:pt x="713130" y="63500"/>
                    </a:lnTo>
                    <a:lnTo>
                      <a:pt x="714629" y="38100"/>
                    </a:lnTo>
                    <a:lnTo>
                      <a:pt x="721055" y="25400"/>
                    </a:lnTo>
                    <a:lnTo>
                      <a:pt x="727163" y="25400"/>
                    </a:lnTo>
                    <a:lnTo>
                      <a:pt x="737273" y="12700"/>
                    </a:lnTo>
                    <a:lnTo>
                      <a:pt x="742797" y="12700"/>
                    </a:lnTo>
                    <a:lnTo>
                      <a:pt x="750862" y="25400"/>
                    </a:lnTo>
                    <a:lnTo>
                      <a:pt x="752259" y="25400"/>
                    </a:lnTo>
                    <a:lnTo>
                      <a:pt x="760349" y="12700"/>
                    </a:lnTo>
                    <a:lnTo>
                      <a:pt x="765886" y="12700"/>
                    </a:lnTo>
                    <a:lnTo>
                      <a:pt x="775970" y="25400"/>
                    </a:lnTo>
                    <a:lnTo>
                      <a:pt x="782066" y="25400"/>
                    </a:lnTo>
                    <a:lnTo>
                      <a:pt x="788504" y="38100"/>
                    </a:lnTo>
                    <a:lnTo>
                      <a:pt x="789990" y="63500"/>
                    </a:lnTo>
                    <a:lnTo>
                      <a:pt x="787704" y="88900"/>
                    </a:lnTo>
                    <a:lnTo>
                      <a:pt x="782828" y="114300"/>
                    </a:lnTo>
                    <a:lnTo>
                      <a:pt x="776579" y="139700"/>
                    </a:lnTo>
                    <a:lnTo>
                      <a:pt x="772388" y="165100"/>
                    </a:lnTo>
                    <a:lnTo>
                      <a:pt x="768502" y="177800"/>
                    </a:lnTo>
                    <a:lnTo>
                      <a:pt x="765289" y="203200"/>
                    </a:lnTo>
                    <a:lnTo>
                      <a:pt x="763130" y="215900"/>
                    </a:lnTo>
                    <a:lnTo>
                      <a:pt x="762063" y="254000"/>
                    </a:lnTo>
                    <a:lnTo>
                      <a:pt x="763447" y="279400"/>
                    </a:lnTo>
                    <a:lnTo>
                      <a:pt x="766457" y="317500"/>
                    </a:lnTo>
                    <a:lnTo>
                      <a:pt x="770242" y="342900"/>
                    </a:lnTo>
                    <a:lnTo>
                      <a:pt x="772185" y="368300"/>
                    </a:lnTo>
                    <a:lnTo>
                      <a:pt x="774052" y="381000"/>
                    </a:lnTo>
                    <a:lnTo>
                      <a:pt x="775716" y="393700"/>
                    </a:lnTo>
                    <a:lnTo>
                      <a:pt x="777074" y="406400"/>
                    </a:lnTo>
                    <a:lnTo>
                      <a:pt x="779449" y="431800"/>
                    </a:lnTo>
                    <a:lnTo>
                      <a:pt x="782891" y="457200"/>
                    </a:lnTo>
                    <a:lnTo>
                      <a:pt x="787095" y="482600"/>
                    </a:lnTo>
                    <a:lnTo>
                      <a:pt x="793381" y="508000"/>
                    </a:lnTo>
                    <a:lnTo>
                      <a:pt x="793915" y="508000"/>
                    </a:lnTo>
                    <a:lnTo>
                      <a:pt x="819594" y="546100"/>
                    </a:lnTo>
                    <a:lnTo>
                      <a:pt x="847902" y="571500"/>
                    </a:lnTo>
                    <a:lnTo>
                      <a:pt x="882573" y="596900"/>
                    </a:lnTo>
                    <a:lnTo>
                      <a:pt x="927354" y="622300"/>
                    </a:lnTo>
                    <a:lnTo>
                      <a:pt x="940231" y="622300"/>
                    </a:lnTo>
                    <a:lnTo>
                      <a:pt x="942708" y="647700"/>
                    </a:lnTo>
                    <a:lnTo>
                      <a:pt x="950658" y="685800"/>
                    </a:lnTo>
                    <a:lnTo>
                      <a:pt x="967219" y="723900"/>
                    </a:lnTo>
                    <a:lnTo>
                      <a:pt x="995527" y="736600"/>
                    </a:lnTo>
                    <a:lnTo>
                      <a:pt x="997927" y="736600"/>
                    </a:lnTo>
                    <a:lnTo>
                      <a:pt x="976083" y="711200"/>
                    </a:lnTo>
                    <a:lnTo>
                      <a:pt x="961351" y="685800"/>
                    </a:lnTo>
                    <a:lnTo>
                      <a:pt x="952627" y="660400"/>
                    </a:lnTo>
                    <a:lnTo>
                      <a:pt x="948804" y="622300"/>
                    </a:lnTo>
                    <a:lnTo>
                      <a:pt x="978242" y="635000"/>
                    </a:lnTo>
                    <a:lnTo>
                      <a:pt x="1004595" y="635000"/>
                    </a:lnTo>
                    <a:lnTo>
                      <a:pt x="1027760" y="622300"/>
                    </a:lnTo>
                    <a:lnTo>
                      <a:pt x="1047699" y="622300"/>
                    </a:lnTo>
                    <a:lnTo>
                      <a:pt x="1064425" y="596900"/>
                    </a:lnTo>
                    <a:lnTo>
                      <a:pt x="1077061" y="584200"/>
                    </a:lnTo>
                    <a:lnTo>
                      <a:pt x="1085583" y="558800"/>
                    </a:lnTo>
                    <a:lnTo>
                      <a:pt x="1089939" y="520700"/>
                    </a:lnTo>
                    <a:lnTo>
                      <a:pt x="1095260" y="495300"/>
                    </a:lnTo>
                    <a:lnTo>
                      <a:pt x="1106170" y="482600"/>
                    </a:lnTo>
                    <a:lnTo>
                      <a:pt x="1120305" y="457200"/>
                    </a:lnTo>
                    <a:lnTo>
                      <a:pt x="1135278" y="444500"/>
                    </a:lnTo>
                    <a:lnTo>
                      <a:pt x="1143901" y="444500"/>
                    </a:lnTo>
                    <a:lnTo>
                      <a:pt x="1151966" y="431800"/>
                    </a:lnTo>
                    <a:lnTo>
                      <a:pt x="1179182" y="431800"/>
                    </a:lnTo>
                    <a:lnTo>
                      <a:pt x="1190777" y="444500"/>
                    </a:lnTo>
                    <a:lnTo>
                      <a:pt x="1199464" y="444500"/>
                    </a:lnTo>
                    <a:lnTo>
                      <a:pt x="1205230" y="457200"/>
                    </a:lnTo>
                    <a:lnTo>
                      <a:pt x="1206080" y="495300"/>
                    </a:lnTo>
                    <a:lnTo>
                      <a:pt x="1189139" y="546100"/>
                    </a:lnTo>
                    <a:lnTo>
                      <a:pt x="1165390" y="596900"/>
                    </a:lnTo>
                    <a:lnTo>
                      <a:pt x="1115504" y="660400"/>
                    </a:lnTo>
                    <a:lnTo>
                      <a:pt x="1077988" y="698500"/>
                    </a:lnTo>
                    <a:lnTo>
                      <a:pt x="1037412" y="723900"/>
                    </a:lnTo>
                    <a:lnTo>
                      <a:pt x="997927" y="736600"/>
                    </a:lnTo>
                    <a:lnTo>
                      <a:pt x="1046861" y="736600"/>
                    </a:lnTo>
                    <a:lnTo>
                      <a:pt x="1082230" y="711200"/>
                    </a:lnTo>
                    <a:lnTo>
                      <a:pt x="1116088" y="673100"/>
                    </a:lnTo>
                    <a:lnTo>
                      <a:pt x="1146746" y="635000"/>
                    </a:lnTo>
                    <a:lnTo>
                      <a:pt x="1151343" y="647700"/>
                    </a:lnTo>
                    <a:lnTo>
                      <a:pt x="1157782" y="660400"/>
                    </a:lnTo>
                    <a:lnTo>
                      <a:pt x="1166101" y="673100"/>
                    </a:lnTo>
                    <a:lnTo>
                      <a:pt x="1176337" y="685800"/>
                    </a:lnTo>
                    <a:lnTo>
                      <a:pt x="1206169" y="698500"/>
                    </a:lnTo>
                    <a:lnTo>
                      <a:pt x="1241933" y="685800"/>
                    </a:lnTo>
                    <a:lnTo>
                      <a:pt x="1282052" y="673100"/>
                    </a:lnTo>
                    <a:lnTo>
                      <a:pt x="1365770" y="647700"/>
                    </a:lnTo>
                    <a:lnTo>
                      <a:pt x="1404912" y="635000"/>
                    </a:lnTo>
                    <a:lnTo>
                      <a:pt x="1440014" y="622300"/>
                    </a:lnTo>
                    <a:lnTo>
                      <a:pt x="1468716" y="635000"/>
                    </a:lnTo>
                    <a:lnTo>
                      <a:pt x="1480845" y="635000"/>
                    </a:lnTo>
                    <a:lnTo>
                      <a:pt x="1489252" y="647700"/>
                    </a:lnTo>
                    <a:lnTo>
                      <a:pt x="1493901" y="660400"/>
                    </a:lnTo>
                    <a:lnTo>
                      <a:pt x="1494777" y="660400"/>
                    </a:lnTo>
                    <a:lnTo>
                      <a:pt x="1494777" y="644931"/>
                    </a:lnTo>
                    <a:lnTo>
                      <a:pt x="1487081" y="635000"/>
                    </a:lnTo>
                    <a:lnTo>
                      <a:pt x="1472768" y="622300"/>
                    </a:lnTo>
                    <a:lnTo>
                      <a:pt x="1441754" y="609600"/>
                    </a:lnTo>
                    <a:lnTo>
                      <a:pt x="1404772" y="622300"/>
                    </a:lnTo>
                    <a:lnTo>
                      <a:pt x="1281455" y="660400"/>
                    </a:lnTo>
                    <a:lnTo>
                      <a:pt x="1242822" y="673100"/>
                    </a:lnTo>
                    <a:lnTo>
                      <a:pt x="1208366" y="685800"/>
                    </a:lnTo>
                    <a:lnTo>
                      <a:pt x="1180553" y="673100"/>
                    </a:lnTo>
                    <a:lnTo>
                      <a:pt x="1170889" y="673100"/>
                    </a:lnTo>
                    <a:lnTo>
                      <a:pt x="1163218" y="660400"/>
                    </a:lnTo>
                    <a:lnTo>
                      <a:pt x="1157490" y="647700"/>
                    </a:lnTo>
                    <a:lnTo>
                      <a:pt x="1155560" y="635000"/>
                    </a:lnTo>
                    <a:lnTo>
                      <a:pt x="1153642" y="622300"/>
                    </a:lnTo>
                    <a:lnTo>
                      <a:pt x="1176096" y="596900"/>
                    </a:lnTo>
                    <a:lnTo>
                      <a:pt x="1199730" y="546100"/>
                    </a:lnTo>
                    <a:lnTo>
                      <a:pt x="1215174" y="495300"/>
                    </a:lnTo>
                    <a:lnTo>
                      <a:pt x="1213065" y="457200"/>
                    </a:lnTo>
                    <a:lnTo>
                      <a:pt x="1206246" y="444500"/>
                    </a:lnTo>
                    <a:lnTo>
                      <a:pt x="1196136" y="431800"/>
                    </a:lnTo>
                    <a:lnTo>
                      <a:pt x="1182763" y="431800"/>
                    </a:lnTo>
                    <a:lnTo>
                      <a:pt x="1166177" y="419100"/>
                    </a:lnTo>
                    <a:lnTo>
                      <a:pt x="1149959" y="419100"/>
                    </a:lnTo>
                    <a:lnTo>
                      <a:pt x="1140320" y="431800"/>
                    </a:lnTo>
                    <a:lnTo>
                      <a:pt x="1130084" y="431800"/>
                    </a:lnTo>
                    <a:lnTo>
                      <a:pt x="1114056" y="457200"/>
                    </a:lnTo>
                    <a:lnTo>
                      <a:pt x="1098918" y="469900"/>
                    </a:lnTo>
                    <a:lnTo>
                      <a:pt x="1087234" y="495300"/>
                    </a:lnTo>
                    <a:lnTo>
                      <a:pt x="1081532" y="520700"/>
                    </a:lnTo>
                    <a:lnTo>
                      <a:pt x="1078141" y="546100"/>
                    </a:lnTo>
                    <a:lnTo>
                      <a:pt x="1071778" y="571500"/>
                    </a:lnTo>
                    <a:lnTo>
                      <a:pt x="1062469" y="596900"/>
                    </a:lnTo>
                    <a:lnTo>
                      <a:pt x="1050239" y="609600"/>
                    </a:lnTo>
                    <a:lnTo>
                      <a:pt x="1050074" y="558800"/>
                    </a:lnTo>
                    <a:lnTo>
                      <a:pt x="1049324" y="533400"/>
                    </a:lnTo>
                    <a:lnTo>
                      <a:pt x="1047229" y="520700"/>
                    </a:lnTo>
                    <a:lnTo>
                      <a:pt x="1043127" y="495300"/>
                    </a:lnTo>
                    <a:lnTo>
                      <a:pt x="1038529" y="495300"/>
                    </a:lnTo>
                    <a:lnTo>
                      <a:pt x="1033526" y="482600"/>
                    </a:lnTo>
                    <a:lnTo>
                      <a:pt x="1028039" y="482600"/>
                    </a:lnTo>
                    <a:lnTo>
                      <a:pt x="1021994" y="469900"/>
                    </a:lnTo>
                    <a:lnTo>
                      <a:pt x="1012952" y="469900"/>
                    </a:lnTo>
                    <a:lnTo>
                      <a:pt x="1003795" y="482600"/>
                    </a:lnTo>
                    <a:lnTo>
                      <a:pt x="994448" y="482600"/>
                    </a:lnTo>
                    <a:lnTo>
                      <a:pt x="984872" y="495300"/>
                    </a:lnTo>
                    <a:lnTo>
                      <a:pt x="998397" y="495300"/>
                    </a:lnTo>
                    <a:lnTo>
                      <a:pt x="1006195" y="482600"/>
                    </a:lnTo>
                    <a:lnTo>
                      <a:pt x="1023797" y="482600"/>
                    </a:lnTo>
                    <a:lnTo>
                      <a:pt x="1027785" y="495300"/>
                    </a:lnTo>
                    <a:lnTo>
                      <a:pt x="1031621" y="495300"/>
                    </a:lnTo>
                    <a:lnTo>
                      <a:pt x="1035278" y="508000"/>
                    </a:lnTo>
                    <a:lnTo>
                      <a:pt x="1039050" y="520700"/>
                    </a:lnTo>
                    <a:lnTo>
                      <a:pt x="1040955" y="546100"/>
                    </a:lnTo>
                    <a:lnTo>
                      <a:pt x="1041641" y="558800"/>
                    </a:lnTo>
                    <a:lnTo>
                      <a:pt x="1041704" y="596900"/>
                    </a:lnTo>
                    <a:lnTo>
                      <a:pt x="1041819" y="609600"/>
                    </a:lnTo>
                    <a:lnTo>
                      <a:pt x="1041984" y="609600"/>
                    </a:lnTo>
                    <a:lnTo>
                      <a:pt x="1020254" y="622300"/>
                    </a:lnTo>
                    <a:lnTo>
                      <a:pt x="964260" y="622300"/>
                    </a:lnTo>
                    <a:lnTo>
                      <a:pt x="930160" y="609600"/>
                    </a:lnTo>
                    <a:lnTo>
                      <a:pt x="886942" y="596900"/>
                    </a:lnTo>
                    <a:lnTo>
                      <a:pt x="853478" y="571500"/>
                    </a:lnTo>
                    <a:lnTo>
                      <a:pt x="826173" y="546100"/>
                    </a:lnTo>
                    <a:lnTo>
                      <a:pt x="801458" y="508000"/>
                    </a:lnTo>
                    <a:lnTo>
                      <a:pt x="799960" y="495300"/>
                    </a:lnTo>
                    <a:lnTo>
                      <a:pt x="795362" y="482600"/>
                    </a:lnTo>
                    <a:lnTo>
                      <a:pt x="791210" y="457200"/>
                    </a:lnTo>
                    <a:lnTo>
                      <a:pt x="787819" y="431800"/>
                    </a:lnTo>
                    <a:lnTo>
                      <a:pt x="785482" y="406400"/>
                    </a:lnTo>
                    <a:lnTo>
                      <a:pt x="784110" y="393700"/>
                    </a:lnTo>
                    <a:lnTo>
                      <a:pt x="782434" y="381000"/>
                    </a:lnTo>
                    <a:lnTo>
                      <a:pt x="780542" y="355600"/>
                    </a:lnTo>
                    <a:lnTo>
                      <a:pt x="778586" y="342900"/>
                    </a:lnTo>
                    <a:lnTo>
                      <a:pt x="774852" y="317500"/>
                    </a:lnTo>
                    <a:lnTo>
                      <a:pt x="771880" y="279400"/>
                    </a:lnTo>
                    <a:lnTo>
                      <a:pt x="770496" y="254000"/>
                    </a:lnTo>
                    <a:lnTo>
                      <a:pt x="771537" y="215900"/>
                    </a:lnTo>
                    <a:lnTo>
                      <a:pt x="773645" y="203200"/>
                    </a:lnTo>
                    <a:lnTo>
                      <a:pt x="776808" y="177800"/>
                    </a:lnTo>
                    <a:lnTo>
                      <a:pt x="780630" y="165100"/>
                    </a:lnTo>
                    <a:lnTo>
                      <a:pt x="784758" y="152400"/>
                    </a:lnTo>
                    <a:lnTo>
                      <a:pt x="790422" y="127000"/>
                    </a:lnTo>
                    <a:lnTo>
                      <a:pt x="795172" y="101600"/>
                    </a:lnTo>
                    <a:lnTo>
                      <a:pt x="797991" y="76200"/>
                    </a:lnTo>
                    <a:lnTo>
                      <a:pt x="797928" y="38100"/>
                    </a:lnTo>
                    <a:lnTo>
                      <a:pt x="801293" y="50800"/>
                    </a:lnTo>
                    <a:lnTo>
                      <a:pt x="808647" y="50800"/>
                    </a:lnTo>
                    <a:lnTo>
                      <a:pt x="812355" y="63500"/>
                    </a:lnTo>
                    <a:lnTo>
                      <a:pt x="821016" y="63500"/>
                    </a:lnTo>
                    <a:lnTo>
                      <a:pt x="854964" y="101600"/>
                    </a:lnTo>
                    <a:lnTo>
                      <a:pt x="873798" y="139700"/>
                    </a:lnTo>
                    <a:lnTo>
                      <a:pt x="871283" y="165100"/>
                    </a:lnTo>
                    <a:lnTo>
                      <a:pt x="859294" y="190500"/>
                    </a:lnTo>
                    <a:lnTo>
                      <a:pt x="841946" y="203200"/>
                    </a:lnTo>
                    <a:lnTo>
                      <a:pt x="831811" y="215900"/>
                    </a:lnTo>
                    <a:lnTo>
                      <a:pt x="822248" y="228600"/>
                    </a:lnTo>
                    <a:lnTo>
                      <a:pt x="813930" y="241300"/>
                    </a:lnTo>
                    <a:lnTo>
                      <a:pt x="807580" y="254000"/>
                    </a:lnTo>
                    <a:lnTo>
                      <a:pt x="800011" y="304800"/>
                    </a:lnTo>
                    <a:lnTo>
                      <a:pt x="801712" y="355600"/>
                    </a:lnTo>
                    <a:lnTo>
                      <a:pt x="812888" y="406400"/>
                    </a:lnTo>
                    <a:lnTo>
                      <a:pt x="833755" y="469900"/>
                    </a:lnTo>
                    <a:lnTo>
                      <a:pt x="864539" y="508000"/>
                    </a:lnTo>
                    <a:lnTo>
                      <a:pt x="913180" y="533400"/>
                    </a:lnTo>
                    <a:lnTo>
                      <a:pt x="940142" y="520700"/>
                    </a:lnTo>
                    <a:lnTo>
                      <a:pt x="968387" y="508000"/>
                    </a:lnTo>
                    <a:lnTo>
                      <a:pt x="979500" y="508000"/>
                    </a:lnTo>
                    <a:lnTo>
                      <a:pt x="984783" y="495300"/>
                    </a:lnTo>
                    <a:lnTo>
                      <a:pt x="971499" y="495300"/>
                    </a:lnTo>
                    <a:lnTo>
                      <a:pt x="964323" y="508000"/>
                    </a:lnTo>
                    <a:lnTo>
                      <a:pt x="938441" y="520700"/>
                    </a:lnTo>
                    <a:lnTo>
                      <a:pt x="914031" y="520700"/>
                    </a:lnTo>
                    <a:lnTo>
                      <a:pt x="891197" y="508000"/>
                    </a:lnTo>
                    <a:lnTo>
                      <a:pt x="840930" y="457200"/>
                    </a:lnTo>
                    <a:lnTo>
                      <a:pt x="821067" y="406400"/>
                    </a:lnTo>
                    <a:lnTo>
                      <a:pt x="810298" y="355600"/>
                    </a:lnTo>
                    <a:lnTo>
                      <a:pt x="808494" y="304800"/>
                    </a:lnTo>
                    <a:lnTo>
                      <a:pt x="815505" y="266700"/>
                    </a:lnTo>
                    <a:lnTo>
                      <a:pt x="821397" y="254000"/>
                    </a:lnTo>
                    <a:lnTo>
                      <a:pt x="829271" y="241300"/>
                    </a:lnTo>
                    <a:lnTo>
                      <a:pt x="838390" y="228600"/>
                    </a:lnTo>
                    <a:lnTo>
                      <a:pt x="848067" y="215900"/>
                    </a:lnTo>
                    <a:lnTo>
                      <a:pt x="866076" y="190500"/>
                    </a:lnTo>
                    <a:lnTo>
                      <a:pt x="879208" y="165100"/>
                    </a:lnTo>
                    <a:lnTo>
                      <a:pt x="882256" y="139700"/>
                    </a:lnTo>
                    <a:lnTo>
                      <a:pt x="870026" y="101600"/>
                    </a:lnTo>
                    <a:lnTo>
                      <a:pt x="861695" y="88900"/>
                    </a:lnTo>
                    <a:lnTo>
                      <a:pt x="850912" y="76200"/>
                    </a:lnTo>
                    <a:lnTo>
                      <a:pt x="838784" y="76200"/>
                    </a:lnTo>
                    <a:lnTo>
                      <a:pt x="826389" y="63500"/>
                    </a:lnTo>
                    <a:lnTo>
                      <a:pt x="817854" y="50800"/>
                    </a:lnTo>
                    <a:lnTo>
                      <a:pt x="814184" y="50800"/>
                    </a:lnTo>
                    <a:lnTo>
                      <a:pt x="809536" y="38100"/>
                    </a:lnTo>
                    <a:lnTo>
                      <a:pt x="800874" y="38100"/>
                    </a:lnTo>
                    <a:lnTo>
                      <a:pt x="790892" y="25400"/>
                    </a:lnTo>
                    <a:lnTo>
                      <a:pt x="785279" y="12700"/>
                    </a:lnTo>
                    <a:lnTo>
                      <a:pt x="774026" y="12700"/>
                    </a:lnTo>
                    <a:lnTo>
                      <a:pt x="766343" y="0"/>
                    </a:lnTo>
                    <a:lnTo>
                      <a:pt x="758964" y="0"/>
                    </a:lnTo>
                    <a:lnTo>
                      <a:pt x="751573" y="12700"/>
                    </a:lnTo>
                    <a:lnTo>
                      <a:pt x="744194" y="0"/>
                    </a:lnTo>
                    <a:lnTo>
                      <a:pt x="736790" y="0"/>
                    </a:lnTo>
                    <a:lnTo>
                      <a:pt x="729119" y="12700"/>
                    </a:lnTo>
                    <a:lnTo>
                      <a:pt x="717854" y="12700"/>
                    </a:lnTo>
                    <a:lnTo>
                      <a:pt x="712241" y="25400"/>
                    </a:lnTo>
                    <a:lnTo>
                      <a:pt x="702259" y="38100"/>
                    </a:lnTo>
                    <a:lnTo>
                      <a:pt x="693585" y="38100"/>
                    </a:lnTo>
                    <a:lnTo>
                      <a:pt x="688949" y="50800"/>
                    </a:lnTo>
                    <a:lnTo>
                      <a:pt x="685279" y="50800"/>
                    </a:lnTo>
                    <a:lnTo>
                      <a:pt x="676732" y="63500"/>
                    </a:lnTo>
                    <a:lnTo>
                      <a:pt x="664324" y="76200"/>
                    </a:lnTo>
                    <a:lnTo>
                      <a:pt x="652195" y="76200"/>
                    </a:lnTo>
                    <a:lnTo>
                      <a:pt x="641426" y="88900"/>
                    </a:lnTo>
                    <a:lnTo>
                      <a:pt x="633107" y="101600"/>
                    </a:lnTo>
                    <a:lnTo>
                      <a:pt x="620864" y="139700"/>
                    </a:lnTo>
                    <a:lnTo>
                      <a:pt x="623912" y="165100"/>
                    </a:lnTo>
                    <a:lnTo>
                      <a:pt x="637044" y="190500"/>
                    </a:lnTo>
                    <a:lnTo>
                      <a:pt x="655066" y="215900"/>
                    </a:lnTo>
                    <a:lnTo>
                      <a:pt x="664730" y="228600"/>
                    </a:lnTo>
                    <a:lnTo>
                      <a:pt x="673849" y="241300"/>
                    </a:lnTo>
                    <a:lnTo>
                      <a:pt x="681723" y="254000"/>
                    </a:lnTo>
                    <a:lnTo>
                      <a:pt x="687641" y="266700"/>
                    </a:lnTo>
                    <a:lnTo>
                      <a:pt x="694639" y="304800"/>
                    </a:lnTo>
                    <a:lnTo>
                      <a:pt x="692823" y="355600"/>
                    </a:lnTo>
                    <a:lnTo>
                      <a:pt x="682053" y="406400"/>
                    </a:lnTo>
                    <a:lnTo>
                      <a:pt x="662190" y="457200"/>
                    </a:lnTo>
                    <a:lnTo>
                      <a:pt x="633120" y="495300"/>
                    </a:lnTo>
                    <a:lnTo>
                      <a:pt x="589114" y="520700"/>
                    </a:lnTo>
                    <a:lnTo>
                      <a:pt x="564705" y="520700"/>
                    </a:lnTo>
                    <a:lnTo>
                      <a:pt x="538810" y="508000"/>
                    </a:lnTo>
                    <a:lnTo>
                      <a:pt x="531622" y="495300"/>
                    </a:lnTo>
                    <a:lnTo>
                      <a:pt x="518337" y="495300"/>
                    </a:lnTo>
                    <a:lnTo>
                      <a:pt x="523621" y="508000"/>
                    </a:lnTo>
                    <a:lnTo>
                      <a:pt x="534746" y="508000"/>
                    </a:lnTo>
                    <a:lnTo>
                      <a:pt x="562991" y="520700"/>
                    </a:lnTo>
                    <a:lnTo>
                      <a:pt x="589953" y="533400"/>
                    </a:lnTo>
                    <a:lnTo>
                      <a:pt x="615276" y="520700"/>
                    </a:lnTo>
                    <a:lnTo>
                      <a:pt x="638581" y="508000"/>
                    </a:lnTo>
                    <a:lnTo>
                      <a:pt x="669366" y="469900"/>
                    </a:lnTo>
                    <a:lnTo>
                      <a:pt x="690232" y="406400"/>
                    </a:lnTo>
                    <a:lnTo>
                      <a:pt x="701408" y="355600"/>
                    </a:lnTo>
                    <a:lnTo>
                      <a:pt x="703110" y="304800"/>
                    </a:lnTo>
                    <a:lnTo>
                      <a:pt x="695566" y="254000"/>
                    </a:lnTo>
                    <a:lnTo>
                      <a:pt x="671296" y="215900"/>
                    </a:lnTo>
                    <a:lnTo>
                      <a:pt x="643826" y="190500"/>
                    </a:lnTo>
                    <a:lnTo>
                      <a:pt x="631837" y="165100"/>
                    </a:lnTo>
                    <a:lnTo>
                      <a:pt x="640372" y="114300"/>
                    </a:lnTo>
                    <a:lnTo>
                      <a:pt x="670115" y="76200"/>
                    </a:lnTo>
                    <a:lnTo>
                      <a:pt x="682104" y="63500"/>
                    </a:lnTo>
                    <a:lnTo>
                      <a:pt x="690778" y="63500"/>
                    </a:lnTo>
                    <a:lnTo>
                      <a:pt x="698322" y="50800"/>
                    </a:lnTo>
                    <a:lnTo>
                      <a:pt x="701827" y="50800"/>
                    </a:lnTo>
                    <a:lnTo>
                      <a:pt x="705192" y="38100"/>
                    </a:lnTo>
                    <a:lnTo>
                      <a:pt x="705129" y="76200"/>
                    </a:lnTo>
                    <a:lnTo>
                      <a:pt x="707948" y="101600"/>
                    </a:lnTo>
                    <a:lnTo>
                      <a:pt x="712698" y="127000"/>
                    </a:lnTo>
                    <a:lnTo>
                      <a:pt x="718375" y="152400"/>
                    </a:lnTo>
                    <a:lnTo>
                      <a:pt x="722503" y="165100"/>
                    </a:lnTo>
                    <a:lnTo>
                      <a:pt x="726325" y="177800"/>
                    </a:lnTo>
                    <a:lnTo>
                      <a:pt x="729475" y="203200"/>
                    </a:lnTo>
                    <a:lnTo>
                      <a:pt x="731596" y="215900"/>
                    </a:lnTo>
                    <a:lnTo>
                      <a:pt x="732637" y="254000"/>
                    </a:lnTo>
                    <a:lnTo>
                      <a:pt x="731253" y="279400"/>
                    </a:lnTo>
                    <a:lnTo>
                      <a:pt x="728281" y="317500"/>
                    </a:lnTo>
                    <a:lnTo>
                      <a:pt x="724547" y="342900"/>
                    </a:lnTo>
                    <a:lnTo>
                      <a:pt x="722579" y="355600"/>
                    </a:lnTo>
                    <a:lnTo>
                      <a:pt x="720699" y="381000"/>
                    </a:lnTo>
                    <a:lnTo>
                      <a:pt x="719010" y="393700"/>
                    </a:lnTo>
                    <a:lnTo>
                      <a:pt x="717651" y="406400"/>
                    </a:lnTo>
                    <a:lnTo>
                      <a:pt x="715302" y="431800"/>
                    </a:lnTo>
                    <a:lnTo>
                      <a:pt x="711911" y="457200"/>
                    </a:lnTo>
                    <a:lnTo>
                      <a:pt x="707758" y="482600"/>
                    </a:lnTo>
                    <a:lnTo>
                      <a:pt x="703173" y="495300"/>
                    </a:lnTo>
                    <a:lnTo>
                      <a:pt x="701662" y="508000"/>
                    </a:lnTo>
                    <a:lnTo>
                      <a:pt x="676948" y="546100"/>
                    </a:lnTo>
                    <a:lnTo>
                      <a:pt x="649643" y="571500"/>
                    </a:lnTo>
                    <a:lnTo>
                      <a:pt x="616178" y="596900"/>
                    </a:lnTo>
                    <a:lnTo>
                      <a:pt x="572973" y="609600"/>
                    </a:lnTo>
                    <a:lnTo>
                      <a:pt x="538873" y="622300"/>
                    </a:lnTo>
                    <a:lnTo>
                      <a:pt x="482879" y="622300"/>
                    </a:lnTo>
                    <a:lnTo>
                      <a:pt x="461149" y="609600"/>
                    </a:lnTo>
                    <a:lnTo>
                      <a:pt x="461302" y="609600"/>
                    </a:lnTo>
                    <a:lnTo>
                      <a:pt x="461416" y="596900"/>
                    </a:lnTo>
                    <a:lnTo>
                      <a:pt x="461479" y="558800"/>
                    </a:lnTo>
                    <a:lnTo>
                      <a:pt x="462165" y="546100"/>
                    </a:lnTo>
                    <a:lnTo>
                      <a:pt x="464083" y="520700"/>
                    </a:lnTo>
                    <a:lnTo>
                      <a:pt x="467868" y="508000"/>
                    </a:lnTo>
                    <a:lnTo>
                      <a:pt x="471512" y="495300"/>
                    </a:lnTo>
                    <a:lnTo>
                      <a:pt x="475348" y="495300"/>
                    </a:lnTo>
                    <a:lnTo>
                      <a:pt x="479336" y="482600"/>
                    </a:lnTo>
                    <a:lnTo>
                      <a:pt x="496887" y="482600"/>
                    </a:lnTo>
                    <a:lnTo>
                      <a:pt x="504710" y="495300"/>
                    </a:lnTo>
                    <a:lnTo>
                      <a:pt x="518261" y="495300"/>
                    </a:lnTo>
                    <a:lnTo>
                      <a:pt x="508673" y="482600"/>
                    </a:lnTo>
                    <a:lnTo>
                      <a:pt x="499325" y="482600"/>
                    </a:lnTo>
                    <a:lnTo>
                      <a:pt x="490169" y="469900"/>
                    </a:lnTo>
                    <a:lnTo>
                      <a:pt x="481152" y="469900"/>
                    </a:lnTo>
                    <a:lnTo>
                      <a:pt x="475081" y="482600"/>
                    </a:lnTo>
                    <a:lnTo>
                      <a:pt x="469595" y="482600"/>
                    </a:lnTo>
                    <a:lnTo>
                      <a:pt x="464604" y="495300"/>
                    </a:lnTo>
                    <a:lnTo>
                      <a:pt x="460019" y="495300"/>
                    </a:lnTo>
                    <a:lnTo>
                      <a:pt x="455904" y="520700"/>
                    </a:lnTo>
                    <a:lnTo>
                      <a:pt x="453809" y="533400"/>
                    </a:lnTo>
                    <a:lnTo>
                      <a:pt x="453059" y="558800"/>
                    </a:lnTo>
                    <a:lnTo>
                      <a:pt x="452894" y="609600"/>
                    </a:lnTo>
                    <a:lnTo>
                      <a:pt x="440651" y="596900"/>
                    </a:lnTo>
                    <a:lnTo>
                      <a:pt x="431342" y="571500"/>
                    </a:lnTo>
                    <a:lnTo>
                      <a:pt x="424980" y="546100"/>
                    </a:lnTo>
                    <a:lnTo>
                      <a:pt x="421614" y="520700"/>
                    </a:lnTo>
                    <a:lnTo>
                      <a:pt x="415886" y="495300"/>
                    </a:lnTo>
                    <a:lnTo>
                      <a:pt x="404202" y="469900"/>
                    </a:lnTo>
                    <a:lnTo>
                      <a:pt x="389077" y="457200"/>
                    </a:lnTo>
                    <a:lnTo>
                      <a:pt x="373075" y="431800"/>
                    </a:lnTo>
                    <a:lnTo>
                      <a:pt x="362826" y="431800"/>
                    </a:lnTo>
                    <a:lnTo>
                      <a:pt x="353174" y="419100"/>
                    </a:lnTo>
                    <a:lnTo>
                      <a:pt x="336943" y="419100"/>
                    </a:lnTo>
                    <a:lnTo>
                      <a:pt x="320357" y="431800"/>
                    </a:lnTo>
                    <a:lnTo>
                      <a:pt x="306984" y="431800"/>
                    </a:lnTo>
                    <a:lnTo>
                      <a:pt x="296875" y="444500"/>
                    </a:lnTo>
                    <a:lnTo>
                      <a:pt x="290055" y="457200"/>
                    </a:lnTo>
                    <a:lnTo>
                      <a:pt x="287947" y="495300"/>
                    </a:lnTo>
                    <a:lnTo>
                      <a:pt x="303390" y="546100"/>
                    </a:lnTo>
                    <a:lnTo>
                      <a:pt x="327025" y="596900"/>
                    </a:lnTo>
                    <a:lnTo>
                      <a:pt x="349478" y="622300"/>
                    </a:lnTo>
                    <a:lnTo>
                      <a:pt x="345630" y="647700"/>
                    </a:lnTo>
                    <a:lnTo>
                      <a:pt x="339902" y="660400"/>
                    </a:lnTo>
                    <a:lnTo>
                      <a:pt x="332232" y="673100"/>
                    </a:lnTo>
                    <a:lnTo>
                      <a:pt x="322580" y="673100"/>
                    </a:lnTo>
                    <a:lnTo>
                      <a:pt x="294754" y="685800"/>
                    </a:lnTo>
                    <a:lnTo>
                      <a:pt x="260299" y="673100"/>
                    </a:lnTo>
                    <a:lnTo>
                      <a:pt x="221665" y="660400"/>
                    </a:lnTo>
                    <a:lnTo>
                      <a:pt x="98323" y="622300"/>
                    </a:lnTo>
                    <a:lnTo>
                      <a:pt x="61353" y="609600"/>
                    </a:lnTo>
                    <a:lnTo>
                      <a:pt x="30365" y="622300"/>
                    </a:lnTo>
                    <a:lnTo>
                      <a:pt x="16052" y="635000"/>
                    </a:lnTo>
                    <a:lnTo>
                      <a:pt x="6197" y="647700"/>
                    </a:lnTo>
                    <a:lnTo>
                      <a:pt x="838" y="647700"/>
                    </a:lnTo>
                    <a:lnTo>
                      <a:pt x="0" y="660400"/>
                    </a:lnTo>
                    <a:lnTo>
                      <a:pt x="18186" y="685800"/>
                    </a:lnTo>
                    <a:lnTo>
                      <a:pt x="54000" y="711200"/>
                    </a:lnTo>
                    <a:lnTo>
                      <a:pt x="90906" y="723900"/>
                    </a:lnTo>
                    <a:lnTo>
                      <a:pt x="112369" y="736600"/>
                    </a:lnTo>
                    <a:lnTo>
                      <a:pt x="137058" y="736600"/>
                    </a:lnTo>
                    <a:lnTo>
                      <a:pt x="160743" y="749300"/>
                    </a:lnTo>
                    <a:lnTo>
                      <a:pt x="183616" y="762000"/>
                    </a:lnTo>
                    <a:lnTo>
                      <a:pt x="205917" y="774700"/>
                    </a:lnTo>
                    <a:lnTo>
                      <a:pt x="225526" y="774700"/>
                    </a:lnTo>
                    <a:lnTo>
                      <a:pt x="245630" y="787400"/>
                    </a:lnTo>
                    <a:lnTo>
                      <a:pt x="266407" y="800100"/>
                    </a:lnTo>
                    <a:lnTo>
                      <a:pt x="288023" y="812800"/>
                    </a:lnTo>
                    <a:lnTo>
                      <a:pt x="339813" y="838200"/>
                    </a:lnTo>
                    <a:lnTo>
                      <a:pt x="370001" y="863600"/>
                    </a:lnTo>
                    <a:lnTo>
                      <a:pt x="383628" y="914400"/>
                    </a:lnTo>
                    <a:lnTo>
                      <a:pt x="385737" y="965200"/>
                    </a:lnTo>
                    <a:lnTo>
                      <a:pt x="364934" y="990600"/>
                    </a:lnTo>
                    <a:lnTo>
                      <a:pt x="348437" y="1028700"/>
                    </a:lnTo>
                    <a:lnTo>
                      <a:pt x="336448" y="1054100"/>
                    </a:lnTo>
                    <a:lnTo>
                      <a:pt x="329196" y="1092200"/>
                    </a:lnTo>
                    <a:lnTo>
                      <a:pt x="326783" y="1143000"/>
                    </a:lnTo>
                    <a:lnTo>
                      <a:pt x="330657" y="1193800"/>
                    </a:lnTo>
                    <a:lnTo>
                      <a:pt x="340588" y="1244600"/>
                    </a:lnTo>
                    <a:lnTo>
                      <a:pt x="356374" y="1295400"/>
                    </a:lnTo>
                    <a:lnTo>
                      <a:pt x="377786" y="1333500"/>
                    </a:lnTo>
                    <a:lnTo>
                      <a:pt x="403313" y="1371600"/>
                    </a:lnTo>
                    <a:lnTo>
                      <a:pt x="433616" y="1409700"/>
                    </a:lnTo>
                    <a:lnTo>
                      <a:pt x="468376" y="1447800"/>
                    </a:lnTo>
                    <a:lnTo>
                      <a:pt x="507288" y="1473200"/>
                    </a:lnTo>
                    <a:lnTo>
                      <a:pt x="550062" y="1485900"/>
                    </a:lnTo>
                    <a:lnTo>
                      <a:pt x="608634" y="1511300"/>
                    </a:lnTo>
                    <a:lnTo>
                      <a:pt x="664984" y="1524000"/>
                    </a:lnTo>
                    <a:lnTo>
                      <a:pt x="713727" y="1536700"/>
                    </a:lnTo>
                    <a:lnTo>
                      <a:pt x="751573" y="1536700"/>
                    </a:lnTo>
                    <a:lnTo>
                      <a:pt x="717067" y="1524000"/>
                    </a:lnTo>
                    <a:lnTo>
                      <a:pt x="668439" y="1524000"/>
                    </a:lnTo>
                    <a:lnTo>
                      <a:pt x="611797" y="1498600"/>
                    </a:lnTo>
                    <a:lnTo>
                      <a:pt x="553237" y="1485900"/>
                    </a:lnTo>
                    <a:lnTo>
                      <a:pt x="511479" y="1460500"/>
                    </a:lnTo>
                    <a:lnTo>
                      <a:pt x="473481" y="1435100"/>
                    </a:lnTo>
                    <a:lnTo>
                      <a:pt x="439547" y="1409700"/>
                    </a:lnTo>
                    <a:lnTo>
                      <a:pt x="409981" y="1371600"/>
                    </a:lnTo>
                    <a:lnTo>
                      <a:pt x="385076" y="1333500"/>
                    </a:lnTo>
                    <a:lnTo>
                      <a:pt x="364147" y="1282700"/>
                    </a:lnTo>
                    <a:lnTo>
                      <a:pt x="348716" y="1244600"/>
                    </a:lnTo>
                    <a:lnTo>
                      <a:pt x="339001" y="1193800"/>
                    </a:lnTo>
                    <a:lnTo>
                      <a:pt x="335216" y="1143000"/>
                    </a:lnTo>
                    <a:lnTo>
                      <a:pt x="337566" y="1104900"/>
                    </a:lnTo>
                    <a:lnTo>
                      <a:pt x="349656" y="1041400"/>
                    </a:lnTo>
                    <a:lnTo>
                      <a:pt x="371614" y="1003300"/>
                    </a:lnTo>
                    <a:lnTo>
                      <a:pt x="402818" y="965200"/>
                    </a:lnTo>
                    <a:lnTo>
                      <a:pt x="416077" y="952500"/>
                    </a:lnTo>
                    <a:lnTo>
                      <a:pt x="442595" y="927100"/>
                    </a:lnTo>
                    <a:lnTo>
                      <a:pt x="492112" y="901700"/>
                    </a:lnTo>
                    <a:lnTo>
                      <a:pt x="539635" y="889000"/>
                    </a:lnTo>
                    <a:lnTo>
                      <a:pt x="658012" y="889000"/>
                    </a:lnTo>
                    <a:lnTo>
                      <a:pt x="664641" y="901700"/>
                    </a:lnTo>
                    <a:lnTo>
                      <a:pt x="838492" y="901700"/>
                    </a:lnTo>
                    <a:lnTo>
                      <a:pt x="845121" y="889000"/>
                    </a:lnTo>
                    <a:lnTo>
                      <a:pt x="963472" y="889000"/>
                    </a:lnTo>
                    <a:lnTo>
                      <a:pt x="1011008" y="901700"/>
                    </a:lnTo>
                    <a:lnTo>
                      <a:pt x="1060526" y="927100"/>
                    </a:lnTo>
                    <a:lnTo>
                      <a:pt x="1100302" y="965200"/>
                    </a:lnTo>
                    <a:lnTo>
                      <a:pt x="1131506" y="1003300"/>
                    </a:lnTo>
                    <a:lnTo>
                      <a:pt x="1153464" y="1041400"/>
                    </a:lnTo>
                    <a:lnTo>
                      <a:pt x="1165567" y="1104900"/>
                    </a:lnTo>
                    <a:lnTo>
                      <a:pt x="1167917" y="1143000"/>
                    </a:lnTo>
                    <a:lnTo>
                      <a:pt x="1164120" y="1193800"/>
                    </a:lnTo>
                    <a:lnTo>
                      <a:pt x="1154404" y="1244600"/>
                    </a:lnTo>
                    <a:lnTo>
                      <a:pt x="1138986" y="1282700"/>
                    </a:lnTo>
                    <a:lnTo>
                      <a:pt x="1118057" y="1333500"/>
                    </a:lnTo>
                    <a:lnTo>
                      <a:pt x="1093152" y="1371600"/>
                    </a:lnTo>
                    <a:lnTo>
                      <a:pt x="1063574" y="1409700"/>
                    </a:lnTo>
                    <a:lnTo>
                      <a:pt x="1029639" y="1435100"/>
                    </a:lnTo>
                    <a:lnTo>
                      <a:pt x="991641" y="1460500"/>
                    </a:lnTo>
                    <a:lnTo>
                      <a:pt x="949883" y="1485900"/>
                    </a:lnTo>
                    <a:lnTo>
                      <a:pt x="891336" y="1498600"/>
                    </a:lnTo>
                    <a:lnTo>
                      <a:pt x="834694" y="1524000"/>
                    </a:lnTo>
                    <a:lnTo>
                      <a:pt x="786066" y="1524000"/>
                    </a:lnTo>
                    <a:lnTo>
                      <a:pt x="751573" y="1536700"/>
                    </a:lnTo>
                    <a:lnTo>
                      <a:pt x="789317" y="1536700"/>
                    </a:lnTo>
                    <a:lnTo>
                      <a:pt x="838327" y="1524000"/>
                    </a:lnTo>
                    <a:lnTo>
                      <a:pt x="894867" y="1511300"/>
                    </a:lnTo>
                    <a:lnTo>
                      <a:pt x="953071" y="1485900"/>
                    </a:lnTo>
                    <a:lnTo>
                      <a:pt x="995832" y="1473200"/>
                    </a:lnTo>
                    <a:lnTo>
                      <a:pt x="1034745" y="1447800"/>
                    </a:lnTo>
                    <a:lnTo>
                      <a:pt x="1069517" y="1409700"/>
                    </a:lnTo>
                    <a:lnTo>
                      <a:pt x="1099820" y="1371600"/>
                    </a:lnTo>
                    <a:lnTo>
                      <a:pt x="1125347" y="1333500"/>
                    </a:lnTo>
                    <a:lnTo>
                      <a:pt x="1146759" y="1295400"/>
                    </a:lnTo>
                    <a:lnTo>
                      <a:pt x="1162532" y="1244600"/>
                    </a:lnTo>
                    <a:lnTo>
                      <a:pt x="1172476" y="1193800"/>
                    </a:lnTo>
                    <a:lnTo>
                      <a:pt x="1176337" y="1143000"/>
                    </a:lnTo>
                    <a:lnTo>
                      <a:pt x="1173937" y="1092200"/>
                    </a:lnTo>
                    <a:lnTo>
                      <a:pt x="1166672" y="1054100"/>
                    </a:lnTo>
                    <a:lnTo>
                      <a:pt x="1154684" y="1028700"/>
                    </a:lnTo>
                    <a:lnTo>
                      <a:pt x="1138186" y="990600"/>
                    </a:lnTo>
                    <a:lnTo>
                      <a:pt x="1117396" y="965200"/>
                    </a:lnTo>
                    <a:lnTo>
                      <a:pt x="1117917" y="952500"/>
                    </a:lnTo>
                    <a:lnTo>
                      <a:pt x="1119492" y="914400"/>
                    </a:lnTo>
                    <a:lnTo>
                      <a:pt x="1133119" y="863600"/>
                    </a:lnTo>
                    <a:lnTo>
                      <a:pt x="1163307" y="838200"/>
                    </a:lnTo>
                    <a:lnTo>
                      <a:pt x="1215110" y="812800"/>
                    </a:lnTo>
                    <a:lnTo>
                      <a:pt x="1236713" y="800100"/>
                    </a:lnTo>
                    <a:lnTo>
                      <a:pt x="1257477" y="787400"/>
                    </a:lnTo>
                    <a:lnTo>
                      <a:pt x="1277594" y="774700"/>
                    </a:lnTo>
                    <a:lnTo>
                      <a:pt x="1319504" y="762000"/>
                    </a:lnTo>
                    <a:lnTo>
                      <a:pt x="1342390" y="749300"/>
                    </a:lnTo>
                    <a:lnTo>
                      <a:pt x="1366062" y="736600"/>
                    </a:lnTo>
                    <a:lnTo>
                      <a:pt x="1390764" y="736600"/>
                    </a:lnTo>
                    <a:lnTo>
                      <a:pt x="1412214" y="723900"/>
                    </a:lnTo>
                    <a:lnTo>
                      <a:pt x="1449120" y="711200"/>
                    </a:lnTo>
                    <a:lnTo>
                      <a:pt x="1484947" y="685800"/>
                    </a:lnTo>
                    <a:lnTo>
                      <a:pt x="1503133" y="660400"/>
                    </a:lnTo>
                    <a:close/>
                  </a:path>
                </a:pathLst>
              </a:custGeom>
              <a:solidFill>
                <a:srgbClr val="897863"/>
              </a:solidFill>
            </p:spPr>
            <p:txBody>
              <a:bodyPr wrap="square" lIns="0" tIns="0" rIns="0" bIns="0" rtlCol="0"/>
              <a:lstStyle/>
              <a:p>
                <a:endParaRPr/>
              </a:p>
            </p:txBody>
          </p:sp>
          <p:sp>
            <p:nvSpPr>
              <p:cNvPr id="190" name="object 261">
                <a:extLst>
                  <a:ext uri="{FF2B5EF4-FFF2-40B4-BE49-F238E27FC236}">
                    <a16:creationId xmlns:a16="http://schemas.microsoft.com/office/drawing/2014/main" id="{0D22C656-539F-C8E6-E053-53C392F1DCBD}"/>
                  </a:ext>
                </a:extLst>
              </p:cNvPr>
              <p:cNvSpPr/>
              <p:nvPr/>
            </p:nvSpPr>
            <p:spPr>
              <a:xfrm>
                <a:off x="5419377" y="5831154"/>
                <a:ext cx="320040" cy="182880"/>
              </a:xfrm>
              <a:custGeom>
                <a:avLst/>
                <a:gdLst/>
                <a:ahLst/>
                <a:cxnLst/>
                <a:rect l="l" t="t" r="r" b="b"/>
                <a:pathLst>
                  <a:path w="320039" h="182879">
                    <a:moveTo>
                      <a:pt x="0" y="182486"/>
                    </a:moveTo>
                    <a:lnTo>
                      <a:pt x="320001" y="0"/>
                    </a:lnTo>
                  </a:path>
                </a:pathLst>
              </a:custGeom>
              <a:ln w="12700">
                <a:solidFill>
                  <a:srgbClr val="4C4D4F"/>
                </a:solidFill>
              </a:ln>
            </p:spPr>
            <p:txBody>
              <a:bodyPr wrap="square" lIns="0" tIns="0" rIns="0" bIns="0" rtlCol="0"/>
              <a:lstStyle/>
              <a:p>
                <a:endParaRPr/>
              </a:p>
            </p:txBody>
          </p:sp>
          <p:pic>
            <p:nvPicPr>
              <p:cNvPr id="191" name="object 262">
                <a:extLst>
                  <a:ext uri="{FF2B5EF4-FFF2-40B4-BE49-F238E27FC236}">
                    <a16:creationId xmlns:a16="http://schemas.microsoft.com/office/drawing/2014/main" id="{C9A4C34E-C331-FA06-8116-FE5D16D45778}"/>
                  </a:ext>
                </a:extLst>
              </p:cNvPr>
              <p:cNvPicPr/>
              <p:nvPr/>
            </p:nvPicPr>
            <p:blipFill>
              <a:blip r:embed="rId19" cstate="print"/>
              <a:stretch>
                <a:fillRect/>
              </a:stretch>
            </p:blipFill>
            <p:spPr>
              <a:xfrm>
                <a:off x="5359116" y="5975745"/>
                <a:ext cx="93421" cy="72250"/>
              </a:xfrm>
              <a:prstGeom prst="rect">
                <a:avLst/>
              </a:prstGeom>
            </p:spPr>
          </p:pic>
          <p:sp>
            <p:nvSpPr>
              <p:cNvPr id="192" name="object 263">
                <a:extLst>
                  <a:ext uri="{FF2B5EF4-FFF2-40B4-BE49-F238E27FC236}">
                    <a16:creationId xmlns:a16="http://schemas.microsoft.com/office/drawing/2014/main" id="{148E721C-F3BD-D940-A7A4-8F2E87C2466D}"/>
                  </a:ext>
                </a:extLst>
              </p:cNvPr>
              <p:cNvSpPr/>
              <p:nvPr/>
            </p:nvSpPr>
            <p:spPr>
              <a:xfrm>
                <a:off x="4754118" y="6446239"/>
                <a:ext cx="796925" cy="181610"/>
              </a:xfrm>
              <a:custGeom>
                <a:avLst/>
                <a:gdLst/>
                <a:ahLst/>
                <a:cxnLst/>
                <a:rect l="l" t="t" r="r" b="b"/>
                <a:pathLst>
                  <a:path w="796925" h="181609">
                    <a:moveTo>
                      <a:pt x="0" y="181267"/>
                    </a:moveTo>
                    <a:lnTo>
                      <a:pt x="796658" y="0"/>
                    </a:lnTo>
                  </a:path>
                </a:pathLst>
              </a:custGeom>
              <a:ln w="12700">
                <a:solidFill>
                  <a:srgbClr val="4C4D4F"/>
                </a:solidFill>
              </a:ln>
            </p:spPr>
            <p:txBody>
              <a:bodyPr wrap="square" lIns="0" tIns="0" rIns="0" bIns="0" rtlCol="0"/>
              <a:lstStyle/>
              <a:p>
                <a:endParaRPr/>
              </a:p>
            </p:txBody>
          </p:sp>
          <p:sp>
            <p:nvSpPr>
              <p:cNvPr id="193" name="object 264">
                <a:extLst>
                  <a:ext uri="{FF2B5EF4-FFF2-40B4-BE49-F238E27FC236}">
                    <a16:creationId xmlns:a16="http://schemas.microsoft.com/office/drawing/2014/main" id="{A9C7F1A3-206B-4DD1-0D73-5E55D6BBE289}"/>
                  </a:ext>
                </a:extLst>
              </p:cNvPr>
              <p:cNvSpPr/>
              <p:nvPr/>
            </p:nvSpPr>
            <p:spPr>
              <a:xfrm>
                <a:off x="4686477" y="6591540"/>
                <a:ext cx="94615" cy="63500"/>
              </a:xfrm>
              <a:custGeom>
                <a:avLst/>
                <a:gdLst/>
                <a:ahLst/>
                <a:cxnLst/>
                <a:rect l="l" t="t" r="r" b="b"/>
                <a:pathLst>
                  <a:path w="94614" h="63500">
                    <a:moveTo>
                      <a:pt x="79641" y="0"/>
                    </a:moveTo>
                    <a:lnTo>
                      <a:pt x="0" y="51346"/>
                    </a:lnTo>
                    <a:lnTo>
                      <a:pt x="94030" y="63207"/>
                    </a:lnTo>
                    <a:lnTo>
                      <a:pt x="78961" y="46896"/>
                    </a:lnTo>
                    <a:lnTo>
                      <a:pt x="72439" y="34875"/>
                    </a:lnTo>
                    <a:lnTo>
                      <a:pt x="73115" y="21218"/>
                    </a:lnTo>
                    <a:lnTo>
                      <a:pt x="79641" y="0"/>
                    </a:lnTo>
                    <a:close/>
                  </a:path>
                </a:pathLst>
              </a:custGeom>
              <a:solidFill>
                <a:srgbClr val="4C4D4F"/>
              </a:solidFill>
            </p:spPr>
            <p:txBody>
              <a:bodyPr wrap="square" lIns="0" tIns="0" rIns="0" bIns="0" rtlCol="0"/>
              <a:lstStyle/>
              <a:p>
                <a:endParaRPr/>
              </a:p>
            </p:txBody>
          </p:sp>
          <p:sp>
            <p:nvSpPr>
              <p:cNvPr id="194" name="object 265">
                <a:extLst>
                  <a:ext uri="{FF2B5EF4-FFF2-40B4-BE49-F238E27FC236}">
                    <a16:creationId xmlns:a16="http://schemas.microsoft.com/office/drawing/2014/main" id="{CD5741A9-D3D9-E891-1D8F-B268E52636C6}"/>
                  </a:ext>
                </a:extLst>
              </p:cNvPr>
              <p:cNvSpPr/>
              <p:nvPr/>
            </p:nvSpPr>
            <p:spPr>
              <a:xfrm>
                <a:off x="4694608" y="5538505"/>
                <a:ext cx="438150" cy="586105"/>
              </a:xfrm>
              <a:custGeom>
                <a:avLst/>
                <a:gdLst/>
                <a:ahLst/>
                <a:cxnLst/>
                <a:rect l="l" t="t" r="r" b="b"/>
                <a:pathLst>
                  <a:path w="438150" h="586104">
                    <a:moveTo>
                      <a:pt x="0" y="585838"/>
                    </a:moveTo>
                    <a:lnTo>
                      <a:pt x="437845" y="0"/>
                    </a:lnTo>
                  </a:path>
                </a:pathLst>
              </a:custGeom>
              <a:ln w="12700">
                <a:solidFill>
                  <a:srgbClr val="4C4D4F"/>
                </a:solidFill>
              </a:ln>
            </p:spPr>
            <p:txBody>
              <a:bodyPr wrap="square" lIns="0" tIns="0" rIns="0" bIns="0" rtlCol="0"/>
              <a:lstStyle/>
              <a:p>
                <a:endParaRPr/>
              </a:p>
            </p:txBody>
          </p:sp>
          <p:pic>
            <p:nvPicPr>
              <p:cNvPr id="195" name="object 266">
                <a:extLst>
                  <a:ext uri="{FF2B5EF4-FFF2-40B4-BE49-F238E27FC236}">
                    <a16:creationId xmlns:a16="http://schemas.microsoft.com/office/drawing/2014/main" id="{846EF42A-AA5B-CEDC-D783-D8908BE60317}"/>
                  </a:ext>
                </a:extLst>
              </p:cNvPr>
              <p:cNvPicPr/>
              <p:nvPr/>
            </p:nvPicPr>
            <p:blipFill>
              <a:blip r:embed="rId20" cstate="print"/>
              <a:stretch>
                <a:fillRect/>
              </a:stretch>
            </p:blipFill>
            <p:spPr>
              <a:xfrm>
                <a:off x="4653078" y="6089165"/>
                <a:ext cx="79273" cy="90741"/>
              </a:xfrm>
              <a:prstGeom prst="rect">
                <a:avLst/>
              </a:prstGeom>
            </p:spPr>
          </p:pic>
          <p:sp>
            <p:nvSpPr>
              <p:cNvPr id="196" name="object 267">
                <a:extLst>
                  <a:ext uri="{FF2B5EF4-FFF2-40B4-BE49-F238E27FC236}">
                    <a16:creationId xmlns:a16="http://schemas.microsoft.com/office/drawing/2014/main" id="{D038E85E-C5E8-89AC-9029-18656F1CC330}"/>
                  </a:ext>
                </a:extLst>
              </p:cNvPr>
              <p:cNvSpPr/>
              <p:nvPr/>
            </p:nvSpPr>
            <p:spPr>
              <a:xfrm>
                <a:off x="3773481" y="6211682"/>
                <a:ext cx="541655" cy="279400"/>
              </a:xfrm>
              <a:custGeom>
                <a:avLst/>
                <a:gdLst/>
                <a:ahLst/>
                <a:cxnLst/>
                <a:rect l="l" t="t" r="r" b="b"/>
                <a:pathLst>
                  <a:path w="541654" h="279400">
                    <a:moveTo>
                      <a:pt x="541223" y="0"/>
                    </a:moveTo>
                    <a:lnTo>
                      <a:pt x="0" y="279031"/>
                    </a:lnTo>
                  </a:path>
                </a:pathLst>
              </a:custGeom>
              <a:ln w="12700">
                <a:solidFill>
                  <a:srgbClr val="4C4D4F"/>
                </a:solidFill>
              </a:ln>
            </p:spPr>
            <p:txBody>
              <a:bodyPr wrap="square" lIns="0" tIns="0" rIns="0" bIns="0" rtlCol="0"/>
              <a:lstStyle/>
              <a:p>
                <a:endParaRPr/>
              </a:p>
            </p:txBody>
          </p:sp>
          <p:pic>
            <p:nvPicPr>
              <p:cNvPr id="197" name="object 268">
                <a:extLst>
                  <a:ext uri="{FF2B5EF4-FFF2-40B4-BE49-F238E27FC236}">
                    <a16:creationId xmlns:a16="http://schemas.microsoft.com/office/drawing/2014/main" id="{FA769CC0-5E62-D553-91E0-751683A6FEBB}"/>
                  </a:ext>
                </a:extLst>
              </p:cNvPr>
              <p:cNvPicPr/>
              <p:nvPr/>
            </p:nvPicPr>
            <p:blipFill>
              <a:blip r:embed="rId21" cstate="print"/>
              <a:stretch>
                <a:fillRect/>
              </a:stretch>
            </p:blipFill>
            <p:spPr>
              <a:xfrm>
                <a:off x="4282357" y="6179906"/>
                <a:ext cx="94005" cy="69596"/>
              </a:xfrm>
              <a:prstGeom prst="rect">
                <a:avLst/>
              </a:prstGeom>
            </p:spPr>
          </p:pic>
          <p:sp>
            <p:nvSpPr>
              <p:cNvPr id="198" name="object 269">
                <a:extLst>
                  <a:ext uri="{FF2B5EF4-FFF2-40B4-BE49-F238E27FC236}">
                    <a16:creationId xmlns:a16="http://schemas.microsoft.com/office/drawing/2014/main" id="{ACC42C71-50FE-5B99-AC94-77964BC44E15}"/>
                  </a:ext>
                </a:extLst>
              </p:cNvPr>
              <p:cNvSpPr/>
              <p:nvPr/>
            </p:nvSpPr>
            <p:spPr>
              <a:xfrm>
                <a:off x="3915873" y="5648642"/>
                <a:ext cx="300355" cy="263525"/>
              </a:xfrm>
              <a:custGeom>
                <a:avLst/>
                <a:gdLst/>
                <a:ahLst/>
                <a:cxnLst/>
                <a:rect l="l" t="t" r="r" b="b"/>
                <a:pathLst>
                  <a:path w="300354" h="263525">
                    <a:moveTo>
                      <a:pt x="299847" y="263398"/>
                    </a:moveTo>
                    <a:lnTo>
                      <a:pt x="0" y="0"/>
                    </a:lnTo>
                  </a:path>
                </a:pathLst>
              </a:custGeom>
              <a:ln w="12700">
                <a:solidFill>
                  <a:srgbClr val="4C4D4F"/>
                </a:solidFill>
              </a:ln>
            </p:spPr>
            <p:txBody>
              <a:bodyPr wrap="square" lIns="0" tIns="0" rIns="0" bIns="0" rtlCol="0"/>
              <a:lstStyle/>
              <a:p>
                <a:endParaRPr/>
              </a:p>
            </p:txBody>
          </p:sp>
          <p:pic>
            <p:nvPicPr>
              <p:cNvPr id="199" name="object 270">
                <a:extLst>
                  <a:ext uri="{FF2B5EF4-FFF2-40B4-BE49-F238E27FC236}">
                    <a16:creationId xmlns:a16="http://schemas.microsoft.com/office/drawing/2014/main" id="{679D1568-E95B-4D60-F1F8-C33B27791CA9}"/>
                  </a:ext>
                </a:extLst>
              </p:cNvPr>
              <p:cNvPicPr/>
              <p:nvPr/>
            </p:nvPicPr>
            <p:blipFill>
              <a:blip r:embed="rId22" cstate="print"/>
              <a:stretch>
                <a:fillRect/>
              </a:stretch>
            </p:blipFill>
            <p:spPr>
              <a:xfrm>
                <a:off x="4179547" y="5874683"/>
                <a:ext cx="88290" cy="83121"/>
              </a:xfrm>
              <a:prstGeom prst="rect">
                <a:avLst/>
              </a:prstGeom>
            </p:spPr>
          </p:pic>
        </p:grpSp>
        <p:sp>
          <p:nvSpPr>
            <p:cNvPr id="200" name="object 273">
              <a:extLst>
                <a:ext uri="{FF2B5EF4-FFF2-40B4-BE49-F238E27FC236}">
                  <a16:creationId xmlns:a16="http://schemas.microsoft.com/office/drawing/2014/main" id="{7D0FB7D3-7F1B-5A49-E7DD-504E970CA197}"/>
                </a:ext>
              </a:extLst>
            </p:cNvPr>
            <p:cNvSpPr txBox="1"/>
            <p:nvPr/>
          </p:nvSpPr>
          <p:spPr>
            <a:xfrm>
              <a:off x="5101930" y="1302021"/>
              <a:ext cx="803876" cy="691343"/>
            </a:xfrm>
            <a:prstGeom prst="rect">
              <a:avLst/>
            </a:prstGeom>
          </p:spPr>
          <p:txBody>
            <a:bodyPr vert="horz" wrap="square" lIns="0" tIns="48260" rIns="0" bIns="0" rtlCol="0">
              <a:spAutoFit/>
            </a:bodyPr>
            <a:lstStyle/>
            <a:p>
              <a:pPr marL="34925" marR="5080" indent="-22860">
                <a:lnSpc>
                  <a:spcPct val="74100"/>
                </a:lnSpc>
                <a:spcBef>
                  <a:spcPts val="380"/>
                </a:spcBef>
              </a:pPr>
              <a:r>
                <a:rPr sz="1400" spc="-10" dirty="0">
                  <a:solidFill>
                    <a:srgbClr val="4C4D4F"/>
                  </a:solidFill>
                  <a:latin typeface="Myriad Pro"/>
                  <a:cs typeface="Myriad Pro"/>
                </a:rPr>
                <a:t>Yan</a:t>
              </a:r>
              <a:r>
                <a:rPr sz="1400" spc="-45" dirty="0">
                  <a:solidFill>
                    <a:srgbClr val="4C4D4F"/>
                  </a:solidFill>
                  <a:latin typeface="Myriad Pro"/>
                  <a:cs typeface="Myriad Pro"/>
                </a:rPr>
                <a:t> </a:t>
              </a:r>
              <a:r>
                <a:rPr sz="1400" spc="-10" dirty="0">
                  <a:solidFill>
                    <a:srgbClr val="4C4D4F"/>
                  </a:solidFill>
                  <a:latin typeface="Myriad Pro"/>
                  <a:cs typeface="Myriad Pro"/>
                </a:rPr>
                <a:t>kaburga</a:t>
              </a:r>
              <a:r>
                <a:rPr sz="1400" spc="500" dirty="0">
                  <a:solidFill>
                    <a:srgbClr val="4C4D4F"/>
                  </a:solidFill>
                  <a:latin typeface="Myriad Pro"/>
                  <a:cs typeface="Myriad Pro"/>
                </a:rPr>
                <a:t> </a:t>
              </a:r>
              <a:r>
                <a:rPr sz="1400" dirty="0">
                  <a:solidFill>
                    <a:srgbClr val="4C4D4F"/>
                  </a:solidFill>
                  <a:latin typeface="Myriad Pro"/>
                  <a:cs typeface="Myriad Pro"/>
                </a:rPr>
                <a:t>eklem</a:t>
              </a:r>
              <a:r>
                <a:rPr sz="1400" spc="15" dirty="0">
                  <a:solidFill>
                    <a:srgbClr val="4C4D4F"/>
                  </a:solidFill>
                  <a:latin typeface="Myriad Pro"/>
                  <a:cs typeface="Myriad Pro"/>
                </a:rPr>
                <a:t> </a:t>
              </a:r>
              <a:r>
                <a:rPr sz="1400" spc="-20" dirty="0">
                  <a:solidFill>
                    <a:srgbClr val="4C4D4F"/>
                  </a:solidFill>
                  <a:latin typeface="Myriad Pro"/>
                  <a:cs typeface="Myriad Pro"/>
                </a:rPr>
                <a:t>yüzü</a:t>
              </a:r>
              <a:endParaRPr sz="1400" dirty="0">
                <a:latin typeface="Myriad Pro"/>
                <a:cs typeface="Myriad Pro"/>
              </a:endParaRPr>
            </a:p>
          </p:txBody>
        </p:sp>
        <p:sp>
          <p:nvSpPr>
            <p:cNvPr id="201" name="object 274">
              <a:extLst>
                <a:ext uri="{FF2B5EF4-FFF2-40B4-BE49-F238E27FC236}">
                  <a16:creationId xmlns:a16="http://schemas.microsoft.com/office/drawing/2014/main" id="{B7CA40C5-06CF-E2FA-A1D5-57AD7B8CB5F2}"/>
                </a:ext>
              </a:extLst>
            </p:cNvPr>
            <p:cNvSpPr txBox="1"/>
            <p:nvPr/>
          </p:nvSpPr>
          <p:spPr>
            <a:xfrm>
              <a:off x="5983724" y="1066818"/>
              <a:ext cx="1146074" cy="228268"/>
            </a:xfrm>
            <a:prstGeom prst="rect">
              <a:avLst/>
            </a:prstGeom>
          </p:spPr>
          <p:txBody>
            <a:bodyPr vert="horz" wrap="square" lIns="0" tIns="12700" rIns="0" bIns="0" rtlCol="0">
              <a:spAutoFit/>
            </a:bodyPr>
            <a:lstStyle/>
            <a:p>
              <a:pPr marL="12700" algn="ctr">
                <a:lnSpc>
                  <a:spcPct val="100000"/>
                </a:lnSpc>
                <a:spcBef>
                  <a:spcPts val="100"/>
                </a:spcBef>
              </a:pPr>
              <a:r>
                <a:rPr sz="1400" dirty="0">
                  <a:solidFill>
                    <a:srgbClr val="4C4D4F"/>
                  </a:solidFill>
                  <a:latin typeface="Myriad Pro"/>
                  <a:cs typeface="Myriad Pro"/>
                </a:rPr>
                <a:t>Üst</a:t>
              </a:r>
              <a:r>
                <a:rPr sz="1400" spc="-10" dirty="0">
                  <a:solidFill>
                    <a:srgbClr val="4C4D4F"/>
                  </a:solidFill>
                  <a:latin typeface="Myriad Pro"/>
                  <a:cs typeface="Myriad Pro"/>
                </a:rPr>
                <a:t> </a:t>
              </a:r>
              <a:r>
                <a:rPr sz="1400" dirty="0">
                  <a:solidFill>
                    <a:srgbClr val="4C4D4F"/>
                  </a:solidFill>
                  <a:latin typeface="Myriad Pro"/>
                  <a:cs typeface="Myriad Pro"/>
                </a:rPr>
                <a:t>eklem</a:t>
              </a:r>
              <a:r>
                <a:rPr sz="1400" spc="5" dirty="0">
                  <a:solidFill>
                    <a:srgbClr val="4C4D4F"/>
                  </a:solidFill>
                  <a:latin typeface="Myriad Pro"/>
                  <a:cs typeface="Myriad Pro"/>
                </a:rPr>
                <a:t> </a:t>
              </a:r>
              <a:r>
                <a:rPr sz="1400" spc="-20" dirty="0">
                  <a:solidFill>
                    <a:srgbClr val="4C4D4F"/>
                  </a:solidFill>
                  <a:latin typeface="Myriad Pro"/>
                  <a:cs typeface="Myriad Pro"/>
                </a:rPr>
                <a:t>yüzü</a:t>
              </a:r>
              <a:endParaRPr sz="1400" dirty="0">
                <a:latin typeface="Myriad Pro"/>
                <a:cs typeface="Myriad Pro"/>
              </a:endParaRPr>
            </a:p>
          </p:txBody>
        </p:sp>
        <p:sp>
          <p:nvSpPr>
            <p:cNvPr id="202" name="object 275">
              <a:extLst>
                <a:ext uri="{FF2B5EF4-FFF2-40B4-BE49-F238E27FC236}">
                  <a16:creationId xmlns:a16="http://schemas.microsoft.com/office/drawing/2014/main" id="{69592C7A-0E56-4A6C-2648-1C1066FBBCC7}"/>
                </a:ext>
              </a:extLst>
            </p:cNvPr>
            <p:cNvSpPr txBox="1"/>
            <p:nvPr/>
          </p:nvSpPr>
          <p:spPr>
            <a:xfrm>
              <a:off x="7515941" y="1169862"/>
              <a:ext cx="1525792" cy="443711"/>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Üst kaburga</a:t>
              </a:r>
              <a:r>
                <a:rPr sz="1400" spc="5" dirty="0">
                  <a:solidFill>
                    <a:srgbClr val="4C4D4F"/>
                  </a:solidFill>
                  <a:latin typeface="Myriad Pro"/>
                  <a:cs typeface="Myriad Pro"/>
                </a:rPr>
                <a:t> </a:t>
              </a:r>
              <a:r>
                <a:rPr sz="1400" dirty="0">
                  <a:solidFill>
                    <a:srgbClr val="4C4D4F"/>
                  </a:solidFill>
                  <a:latin typeface="Myriad Pro"/>
                  <a:cs typeface="Myriad Pro"/>
                </a:rPr>
                <a:t>eklem</a:t>
              </a:r>
              <a:r>
                <a:rPr sz="1400" spc="5" dirty="0">
                  <a:solidFill>
                    <a:srgbClr val="4C4D4F"/>
                  </a:solidFill>
                  <a:latin typeface="Myriad Pro"/>
                  <a:cs typeface="Myriad Pro"/>
                </a:rPr>
                <a:t> </a:t>
              </a:r>
              <a:r>
                <a:rPr sz="1400" spc="-20" dirty="0">
                  <a:solidFill>
                    <a:srgbClr val="4C4D4F"/>
                  </a:solidFill>
                  <a:latin typeface="Myriad Pro"/>
                  <a:cs typeface="Myriad Pro"/>
                </a:rPr>
                <a:t>yüzü</a:t>
              </a:r>
              <a:endParaRPr sz="1400" dirty="0">
                <a:latin typeface="Myriad Pro"/>
                <a:cs typeface="Myriad Pro"/>
              </a:endParaRPr>
            </a:p>
          </p:txBody>
        </p:sp>
        <p:sp>
          <p:nvSpPr>
            <p:cNvPr id="203" name="object 276">
              <a:extLst>
                <a:ext uri="{FF2B5EF4-FFF2-40B4-BE49-F238E27FC236}">
                  <a16:creationId xmlns:a16="http://schemas.microsoft.com/office/drawing/2014/main" id="{25BBDAEA-EF75-F5E7-44D4-D04F3B390E61}"/>
                </a:ext>
              </a:extLst>
            </p:cNvPr>
            <p:cNvSpPr txBox="1"/>
            <p:nvPr/>
          </p:nvSpPr>
          <p:spPr>
            <a:xfrm>
              <a:off x="8160943" y="2281793"/>
              <a:ext cx="909846" cy="443711"/>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Omur </a:t>
              </a:r>
              <a:r>
                <a:rPr sz="1400" spc="-10" dirty="0">
                  <a:solidFill>
                    <a:srgbClr val="4C4D4F"/>
                  </a:solidFill>
                  <a:latin typeface="Myriad Pro"/>
                  <a:cs typeface="Myriad Pro"/>
                </a:rPr>
                <a:t>gövdesi</a:t>
              </a:r>
              <a:endParaRPr sz="1400" dirty="0">
                <a:latin typeface="Myriad Pro"/>
                <a:cs typeface="Myriad Pro"/>
              </a:endParaRPr>
            </a:p>
          </p:txBody>
        </p:sp>
        <p:sp>
          <p:nvSpPr>
            <p:cNvPr id="204" name="object 277">
              <a:extLst>
                <a:ext uri="{FF2B5EF4-FFF2-40B4-BE49-F238E27FC236}">
                  <a16:creationId xmlns:a16="http://schemas.microsoft.com/office/drawing/2014/main" id="{72FC8275-EF02-5520-047B-686485F7C838}"/>
                </a:ext>
              </a:extLst>
            </p:cNvPr>
            <p:cNvSpPr txBox="1"/>
            <p:nvPr/>
          </p:nvSpPr>
          <p:spPr>
            <a:xfrm>
              <a:off x="3740619" y="2975189"/>
              <a:ext cx="909846" cy="443711"/>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Omur </a:t>
              </a:r>
              <a:r>
                <a:rPr sz="1400" spc="-10" dirty="0">
                  <a:solidFill>
                    <a:srgbClr val="4C4D4F"/>
                  </a:solidFill>
                  <a:latin typeface="Myriad Pro"/>
                  <a:cs typeface="Myriad Pro"/>
                </a:rPr>
                <a:t>gövdesi</a:t>
              </a:r>
              <a:endParaRPr sz="1400" dirty="0">
                <a:latin typeface="Myriad Pro"/>
                <a:cs typeface="Myriad Pro"/>
              </a:endParaRPr>
            </a:p>
          </p:txBody>
        </p:sp>
        <p:sp>
          <p:nvSpPr>
            <p:cNvPr id="205" name="object 278">
              <a:extLst>
                <a:ext uri="{FF2B5EF4-FFF2-40B4-BE49-F238E27FC236}">
                  <a16:creationId xmlns:a16="http://schemas.microsoft.com/office/drawing/2014/main" id="{182DEA2E-CD71-4A23-03DB-6F32CDFF9A15}"/>
                </a:ext>
              </a:extLst>
            </p:cNvPr>
            <p:cNvSpPr txBox="1"/>
            <p:nvPr/>
          </p:nvSpPr>
          <p:spPr>
            <a:xfrm>
              <a:off x="754564" y="3238367"/>
              <a:ext cx="850238" cy="443711"/>
            </a:xfrm>
            <a:prstGeom prst="rect">
              <a:avLst/>
            </a:prstGeom>
          </p:spPr>
          <p:txBody>
            <a:bodyPr vert="horz" wrap="square" lIns="0" tIns="12700" rIns="0" bIns="0" rtlCol="0">
              <a:spAutoFit/>
            </a:bodyPr>
            <a:lstStyle/>
            <a:p>
              <a:pPr marL="12700" algn="ctr">
                <a:lnSpc>
                  <a:spcPct val="100000"/>
                </a:lnSpc>
                <a:spcBef>
                  <a:spcPts val="100"/>
                </a:spcBef>
              </a:pPr>
              <a:r>
                <a:rPr sz="1400" dirty="0">
                  <a:solidFill>
                    <a:srgbClr val="4C4D4F"/>
                  </a:solidFill>
                  <a:latin typeface="Myriad Pro"/>
                  <a:cs typeface="Myriad Pro"/>
                </a:rPr>
                <a:t>Omur </a:t>
              </a:r>
              <a:r>
                <a:rPr sz="1400" spc="-10" dirty="0">
                  <a:solidFill>
                    <a:srgbClr val="4C4D4F"/>
                  </a:solidFill>
                  <a:latin typeface="Myriad Pro"/>
                  <a:cs typeface="Myriad Pro"/>
                </a:rPr>
                <a:t>kemeri</a:t>
              </a:r>
              <a:endParaRPr sz="1400" dirty="0">
                <a:latin typeface="Myriad Pro"/>
                <a:cs typeface="Myriad Pro"/>
              </a:endParaRPr>
            </a:p>
          </p:txBody>
        </p:sp>
        <p:sp>
          <p:nvSpPr>
            <p:cNvPr id="206" name="object 279">
              <a:extLst>
                <a:ext uri="{FF2B5EF4-FFF2-40B4-BE49-F238E27FC236}">
                  <a16:creationId xmlns:a16="http://schemas.microsoft.com/office/drawing/2014/main" id="{B9215078-97B7-E3C6-3083-4E4641526DED}"/>
                </a:ext>
              </a:extLst>
            </p:cNvPr>
            <p:cNvSpPr txBox="1"/>
            <p:nvPr/>
          </p:nvSpPr>
          <p:spPr>
            <a:xfrm>
              <a:off x="922465" y="1143745"/>
              <a:ext cx="4031574" cy="1182375"/>
            </a:xfrm>
            <a:prstGeom prst="rect">
              <a:avLst/>
            </a:prstGeom>
          </p:spPr>
          <p:txBody>
            <a:bodyPr vert="horz" wrap="square" lIns="0" tIns="12700" rIns="0" bIns="0" rtlCol="0">
              <a:spAutoFit/>
            </a:bodyPr>
            <a:lstStyle/>
            <a:p>
              <a:pPr marL="813435">
                <a:lnSpc>
                  <a:spcPct val="100000"/>
                </a:lnSpc>
                <a:spcBef>
                  <a:spcPts val="100"/>
                </a:spcBef>
              </a:pPr>
              <a:r>
                <a:rPr lang="tr-TR" sz="1400" dirty="0">
                  <a:solidFill>
                    <a:srgbClr val="4C4D4F"/>
                  </a:solidFill>
                  <a:latin typeface="Myriad Pro"/>
                  <a:cs typeface="Myriad Pro"/>
                </a:rPr>
                <a:t>     </a:t>
              </a:r>
              <a:r>
                <a:rPr sz="1400" dirty="0" err="1">
                  <a:solidFill>
                    <a:srgbClr val="4C4D4F"/>
                  </a:solidFill>
                  <a:latin typeface="Myriad Pro"/>
                  <a:cs typeface="Myriad Pro"/>
                </a:rPr>
                <a:t>Dikensi</a:t>
              </a:r>
              <a:r>
                <a:rPr sz="1400" dirty="0">
                  <a:solidFill>
                    <a:srgbClr val="4C4D4F"/>
                  </a:solidFill>
                  <a:latin typeface="Myriad Pro"/>
                  <a:cs typeface="Myriad Pro"/>
                </a:rPr>
                <a:t> </a:t>
              </a:r>
              <a:r>
                <a:rPr sz="1400" spc="-10" dirty="0">
                  <a:solidFill>
                    <a:srgbClr val="4C4D4F"/>
                  </a:solidFill>
                  <a:latin typeface="Myriad Pro"/>
                  <a:cs typeface="Myriad Pro"/>
                </a:rPr>
                <a:t>çıkıntı</a:t>
              </a:r>
              <a:endParaRPr sz="1400" dirty="0">
                <a:latin typeface="Myriad Pro"/>
                <a:cs typeface="Myriad Pro"/>
              </a:endParaRPr>
            </a:p>
            <a:p>
              <a:pPr>
                <a:lnSpc>
                  <a:spcPct val="100000"/>
                </a:lnSpc>
                <a:spcBef>
                  <a:spcPts val="45"/>
                </a:spcBef>
              </a:pPr>
              <a:r>
                <a:rPr lang="tr-TR" sz="2800" dirty="0">
                  <a:latin typeface="Myriad Pro"/>
                  <a:cs typeface="Myriad Pro"/>
                </a:rPr>
                <a:t>   </a:t>
              </a:r>
              <a:endParaRPr sz="2800" dirty="0">
                <a:latin typeface="Myriad Pro"/>
                <a:cs typeface="Myriad Pro"/>
              </a:endParaRPr>
            </a:p>
            <a:p>
              <a:pPr marL="1396365">
                <a:lnSpc>
                  <a:spcPts val="969"/>
                </a:lnSpc>
              </a:pPr>
              <a:r>
                <a:rPr lang="tr-TR" sz="1400" dirty="0">
                  <a:solidFill>
                    <a:srgbClr val="4C4D4F"/>
                  </a:solidFill>
                  <a:latin typeface="Myriad Pro"/>
                  <a:cs typeface="Myriad Pro"/>
                </a:rPr>
                <a:t>            </a:t>
              </a:r>
              <a:r>
                <a:rPr sz="1400" dirty="0" err="1">
                  <a:solidFill>
                    <a:srgbClr val="4C4D4F"/>
                  </a:solidFill>
                  <a:latin typeface="Myriad Pro"/>
                  <a:cs typeface="Myriad Pro"/>
                </a:rPr>
                <a:t>Omur</a:t>
              </a:r>
              <a:r>
                <a:rPr sz="1400" dirty="0">
                  <a:solidFill>
                    <a:srgbClr val="4C4D4F"/>
                  </a:solidFill>
                  <a:latin typeface="Myriad Pro"/>
                  <a:cs typeface="Myriad Pro"/>
                </a:rPr>
                <a:t> </a:t>
              </a:r>
              <a:r>
                <a:rPr sz="1400" spc="-10" dirty="0">
                  <a:solidFill>
                    <a:srgbClr val="4C4D4F"/>
                  </a:solidFill>
                  <a:latin typeface="Myriad Pro"/>
                  <a:cs typeface="Myriad Pro"/>
                </a:rPr>
                <a:t>deliği</a:t>
              </a:r>
              <a:endParaRPr sz="1400" dirty="0">
                <a:latin typeface="Myriad Pro"/>
                <a:cs typeface="Myriad Pro"/>
              </a:endParaRPr>
            </a:p>
            <a:p>
              <a:pPr marL="12700">
                <a:lnSpc>
                  <a:spcPts val="969"/>
                </a:lnSpc>
              </a:pPr>
              <a:r>
                <a:rPr sz="1400" dirty="0">
                  <a:solidFill>
                    <a:srgbClr val="4C4D4F"/>
                  </a:solidFill>
                  <a:latin typeface="Myriad Pro"/>
                  <a:cs typeface="Myriad Pro"/>
                </a:rPr>
                <a:t>Üst</a:t>
              </a:r>
              <a:r>
                <a:rPr sz="1400" spc="-10" dirty="0">
                  <a:solidFill>
                    <a:srgbClr val="4C4D4F"/>
                  </a:solidFill>
                  <a:latin typeface="Myriad Pro"/>
                  <a:cs typeface="Myriad Pro"/>
                </a:rPr>
                <a:t> </a:t>
              </a:r>
              <a:r>
                <a:rPr sz="1400" dirty="0">
                  <a:solidFill>
                    <a:srgbClr val="4C4D4F"/>
                  </a:solidFill>
                  <a:latin typeface="Myriad Pro"/>
                  <a:cs typeface="Myriad Pro"/>
                </a:rPr>
                <a:t>eklem</a:t>
              </a:r>
              <a:r>
                <a:rPr sz="1400" spc="5" dirty="0">
                  <a:solidFill>
                    <a:srgbClr val="4C4D4F"/>
                  </a:solidFill>
                  <a:latin typeface="Myriad Pro"/>
                  <a:cs typeface="Myriad Pro"/>
                </a:rPr>
                <a:t> </a:t>
              </a:r>
              <a:r>
                <a:rPr sz="1400" spc="-20" dirty="0">
                  <a:solidFill>
                    <a:srgbClr val="4C4D4F"/>
                  </a:solidFill>
                  <a:latin typeface="Myriad Pro"/>
                  <a:cs typeface="Myriad Pro"/>
                </a:rPr>
                <a:t>yüzü</a:t>
              </a:r>
              <a:endParaRPr sz="1400" dirty="0">
                <a:latin typeface="Myriad Pro"/>
                <a:cs typeface="Myriad Pro"/>
              </a:endParaRPr>
            </a:p>
            <a:p>
              <a:pPr marL="1934845">
                <a:lnSpc>
                  <a:spcPct val="100000"/>
                </a:lnSpc>
                <a:spcBef>
                  <a:spcPts val="395"/>
                </a:spcBef>
              </a:pPr>
              <a:r>
                <a:rPr lang="tr-TR" sz="1400" dirty="0">
                  <a:solidFill>
                    <a:srgbClr val="4C4D4F"/>
                  </a:solidFill>
                  <a:latin typeface="Myriad Pro"/>
                  <a:cs typeface="Myriad Pro"/>
                </a:rPr>
                <a:t>                 </a:t>
              </a:r>
              <a:r>
                <a:rPr sz="1400" dirty="0" err="1">
                  <a:solidFill>
                    <a:srgbClr val="4C4D4F"/>
                  </a:solidFill>
                  <a:latin typeface="Myriad Pro"/>
                  <a:cs typeface="Myriad Pro"/>
                </a:rPr>
                <a:t>Enine</a:t>
              </a:r>
              <a:r>
                <a:rPr sz="1400" dirty="0">
                  <a:solidFill>
                    <a:srgbClr val="4C4D4F"/>
                  </a:solidFill>
                  <a:latin typeface="Myriad Pro"/>
                  <a:cs typeface="Myriad Pro"/>
                </a:rPr>
                <a:t> </a:t>
              </a:r>
              <a:r>
                <a:rPr sz="1400" spc="-10" dirty="0">
                  <a:solidFill>
                    <a:srgbClr val="4C4D4F"/>
                  </a:solidFill>
                  <a:latin typeface="Myriad Pro"/>
                  <a:cs typeface="Myriad Pro"/>
                </a:rPr>
                <a:t>çıkıntı</a:t>
              </a:r>
              <a:endParaRPr sz="1400" dirty="0">
                <a:latin typeface="Myriad Pro"/>
                <a:cs typeface="Myriad Pro"/>
              </a:endParaRPr>
            </a:p>
          </p:txBody>
        </p:sp>
        <p:sp>
          <p:nvSpPr>
            <p:cNvPr id="207" name="object 287">
              <a:extLst>
                <a:ext uri="{FF2B5EF4-FFF2-40B4-BE49-F238E27FC236}">
                  <a16:creationId xmlns:a16="http://schemas.microsoft.com/office/drawing/2014/main" id="{9C4CC0AE-F31B-41E2-2E2F-3474E741AC86}"/>
                </a:ext>
              </a:extLst>
            </p:cNvPr>
            <p:cNvSpPr txBox="1"/>
            <p:nvPr/>
          </p:nvSpPr>
          <p:spPr>
            <a:xfrm>
              <a:off x="4366158" y="3093386"/>
              <a:ext cx="4805045" cy="843821"/>
            </a:xfrm>
            <a:prstGeom prst="rect">
              <a:avLst/>
            </a:prstGeom>
          </p:spPr>
          <p:txBody>
            <a:bodyPr vert="horz" wrap="square" lIns="0" tIns="12700" rIns="0" bIns="0" rtlCol="0">
              <a:spAutoFit/>
            </a:bodyPr>
            <a:lstStyle/>
            <a:p>
              <a:pPr marL="2537460" algn="ctr">
                <a:lnSpc>
                  <a:spcPts val="1040"/>
                </a:lnSpc>
                <a:spcBef>
                  <a:spcPts val="100"/>
                </a:spcBef>
              </a:pPr>
              <a:endParaRPr lang="tr-TR" sz="1400" dirty="0">
                <a:solidFill>
                  <a:srgbClr val="4C4D4F"/>
                </a:solidFill>
                <a:latin typeface="Myriad Pro"/>
                <a:cs typeface="Myriad Pro"/>
              </a:endParaRPr>
            </a:p>
            <a:p>
              <a:pPr marL="2537460" algn="ctr">
                <a:lnSpc>
                  <a:spcPts val="1040"/>
                </a:lnSpc>
                <a:spcBef>
                  <a:spcPts val="100"/>
                </a:spcBef>
              </a:pPr>
              <a:r>
                <a:rPr sz="1400" dirty="0">
                  <a:solidFill>
                    <a:srgbClr val="4C4D4F"/>
                  </a:solidFill>
                  <a:latin typeface="Myriad Pro"/>
                  <a:cs typeface="Myriad Pro"/>
                </a:rPr>
                <a:t>Alt</a:t>
              </a:r>
              <a:r>
                <a:rPr sz="1400" spc="5" dirty="0">
                  <a:solidFill>
                    <a:srgbClr val="4C4D4F"/>
                  </a:solidFill>
                  <a:latin typeface="Myriad Pro"/>
                  <a:cs typeface="Myriad Pro"/>
                </a:rPr>
                <a:t> </a:t>
              </a:r>
              <a:r>
                <a:rPr sz="1400" dirty="0">
                  <a:solidFill>
                    <a:srgbClr val="4C4D4F"/>
                  </a:solidFill>
                  <a:latin typeface="Myriad Pro"/>
                  <a:cs typeface="Myriad Pro"/>
                </a:rPr>
                <a:t>kaburga</a:t>
              </a:r>
              <a:r>
                <a:rPr sz="1400" spc="5" dirty="0">
                  <a:solidFill>
                    <a:srgbClr val="4C4D4F"/>
                  </a:solidFill>
                  <a:latin typeface="Myriad Pro"/>
                  <a:cs typeface="Myriad Pro"/>
                </a:rPr>
                <a:t> </a:t>
              </a:r>
              <a:r>
                <a:rPr sz="1400" dirty="0">
                  <a:solidFill>
                    <a:srgbClr val="4C4D4F"/>
                  </a:solidFill>
                  <a:latin typeface="Myriad Pro"/>
                  <a:cs typeface="Myriad Pro"/>
                </a:rPr>
                <a:t>eklem</a:t>
              </a:r>
              <a:r>
                <a:rPr sz="1400" spc="5" dirty="0">
                  <a:solidFill>
                    <a:srgbClr val="4C4D4F"/>
                  </a:solidFill>
                  <a:latin typeface="Myriad Pro"/>
                  <a:cs typeface="Myriad Pro"/>
                </a:rPr>
                <a:t> </a:t>
              </a:r>
              <a:r>
                <a:rPr sz="1400" spc="-20" dirty="0">
                  <a:solidFill>
                    <a:srgbClr val="4C4D4F"/>
                  </a:solidFill>
                  <a:latin typeface="Myriad Pro"/>
                  <a:cs typeface="Myriad Pro"/>
                </a:rPr>
                <a:t>yüzü</a:t>
              </a:r>
              <a:endParaRPr sz="1400" dirty="0">
                <a:latin typeface="Myriad Pro"/>
                <a:cs typeface="Myriad Pro"/>
              </a:endParaRPr>
            </a:p>
            <a:p>
              <a:pPr marL="138430" algn="ctr">
                <a:lnSpc>
                  <a:spcPts val="1040"/>
                </a:lnSpc>
              </a:pPr>
              <a:endParaRPr lang="tr-TR" sz="1400" dirty="0">
                <a:solidFill>
                  <a:srgbClr val="4C4D4F"/>
                </a:solidFill>
                <a:latin typeface="Myriad Pro"/>
                <a:cs typeface="Myriad Pro"/>
              </a:endParaRPr>
            </a:p>
            <a:p>
              <a:pPr marL="138430" algn="ctr">
                <a:lnSpc>
                  <a:spcPts val="1040"/>
                </a:lnSpc>
              </a:pPr>
              <a:r>
                <a:rPr sz="1400" dirty="0">
                  <a:solidFill>
                    <a:srgbClr val="4C4D4F"/>
                  </a:solidFill>
                  <a:latin typeface="Myriad Pro"/>
                  <a:cs typeface="Myriad Pro"/>
                </a:rPr>
                <a:t>Alt</a:t>
              </a:r>
              <a:r>
                <a:rPr sz="1400" spc="-5" dirty="0">
                  <a:solidFill>
                    <a:srgbClr val="4C4D4F"/>
                  </a:solidFill>
                  <a:latin typeface="Myriad Pro"/>
                  <a:cs typeface="Myriad Pro"/>
                </a:rPr>
                <a:t> </a:t>
              </a:r>
              <a:r>
                <a:rPr sz="1400" dirty="0" err="1">
                  <a:solidFill>
                    <a:srgbClr val="4C4D4F"/>
                  </a:solidFill>
                  <a:latin typeface="Myriad Pro"/>
                  <a:cs typeface="Myriad Pro"/>
                </a:rPr>
                <a:t>eklem</a:t>
              </a:r>
              <a:r>
                <a:rPr sz="1400" spc="5" dirty="0">
                  <a:solidFill>
                    <a:srgbClr val="4C4D4F"/>
                  </a:solidFill>
                  <a:latin typeface="Myriad Pro"/>
                  <a:cs typeface="Myriad Pro"/>
                </a:rPr>
                <a:t> </a:t>
              </a:r>
              <a:r>
                <a:rPr sz="1400" spc="-20" dirty="0" err="1">
                  <a:solidFill>
                    <a:srgbClr val="4C4D4F"/>
                  </a:solidFill>
                  <a:latin typeface="Myriad Pro"/>
                  <a:cs typeface="Myriad Pro"/>
                </a:rPr>
                <a:t>yüzü</a:t>
              </a:r>
              <a:endParaRPr sz="1400" dirty="0">
                <a:latin typeface="Myriad Pro"/>
                <a:cs typeface="Myriad Pro"/>
              </a:endParaRPr>
            </a:p>
            <a:p>
              <a:pPr marL="894715">
                <a:lnSpc>
                  <a:spcPct val="100000"/>
                </a:lnSpc>
                <a:spcBef>
                  <a:spcPts val="690"/>
                </a:spcBef>
              </a:pPr>
              <a:r>
                <a:rPr sz="1400" dirty="0" err="1">
                  <a:solidFill>
                    <a:srgbClr val="4C4D4F"/>
                  </a:solidFill>
                  <a:latin typeface="Myriad Pro"/>
                  <a:cs typeface="Myriad Pro"/>
                </a:rPr>
                <a:t>Dikensi</a:t>
              </a:r>
              <a:r>
                <a:rPr sz="1400" dirty="0">
                  <a:solidFill>
                    <a:srgbClr val="4C4D4F"/>
                  </a:solidFill>
                  <a:latin typeface="Myriad Pro"/>
                  <a:cs typeface="Myriad Pro"/>
                </a:rPr>
                <a:t> </a:t>
              </a:r>
              <a:r>
                <a:rPr sz="1400" spc="-10" dirty="0" err="1">
                  <a:solidFill>
                    <a:srgbClr val="4C4D4F"/>
                  </a:solidFill>
                  <a:latin typeface="Myriad Pro"/>
                  <a:cs typeface="Myriad Pro"/>
                </a:rPr>
                <a:t>çıkıntı</a:t>
              </a:r>
              <a:endParaRPr sz="1400" dirty="0">
                <a:latin typeface="Myriad Pro"/>
                <a:cs typeface="Myriad Pro"/>
              </a:endParaRPr>
            </a:p>
          </p:txBody>
        </p:sp>
        <p:pic>
          <p:nvPicPr>
            <p:cNvPr id="208" name="object 288">
              <a:extLst>
                <a:ext uri="{FF2B5EF4-FFF2-40B4-BE49-F238E27FC236}">
                  <a16:creationId xmlns:a16="http://schemas.microsoft.com/office/drawing/2014/main" id="{9AC37962-D2A5-A710-FBF4-6F9AB30840F9}"/>
                </a:ext>
              </a:extLst>
            </p:cNvPr>
            <p:cNvPicPr/>
            <p:nvPr/>
          </p:nvPicPr>
          <p:blipFill>
            <a:blip r:embed="rId23" cstate="print"/>
            <a:stretch>
              <a:fillRect/>
            </a:stretch>
          </p:blipFill>
          <p:spPr>
            <a:xfrm>
              <a:off x="2428481" y="1495614"/>
              <a:ext cx="87194" cy="349559"/>
            </a:xfrm>
            <a:prstGeom prst="rect">
              <a:avLst/>
            </a:prstGeom>
          </p:spPr>
        </p:pic>
      </p:grpSp>
      <p:sp>
        <p:nvSpPr>
          <p:cNvPr id="2" name="object 278">
            <a:extLst>
              <a:ext uri="{FF2B5EF4-FFF2-40B4-BE49-F238E27FC236}">
                <a16:creationId xmlns:a16="http://schemas.microsoft.com/office/drawing/2014/main" id="{F2F42D21-3C94-5268-879A-F1A3992A2F9E}"/>
              </a:ext>
            </a:extLst>
          </p:cNvPr>
          <p:cNvSpPr txBox="1"/>
          <p:nvPr/>
        </p:nvSpPr>
        <p:spPr>
          <a:xfrm>
            <a:off x="3012328" y="4128926"/>
            <a:ext cx="2504056" cy="228268"/>
          </a:xfrm>
          <a:prstGeom prst="rect">
            <a:avLst/>
          </a:prstGeom>
        </p:spPr>
        <p:txBody>
          <a:bodyPr vert="horz" wrap="square" lIns="0" tIns="12700" rIns="0" bIns="0" rtlCol="0">
            <a:spAutoFit/>
          </a:bodyPr>
          <a:lstStyle/>
          <a:p>
            <a:pPr marL="12700" algn="ctr">
              <a:lnSpc>
                <a:spcPct val="100000"/>
              </a:lnSpc>
              <a:spcBef>
                <a:spcPts val="100"/>
              </a:spcBef>
            </a:pPr>
            <a:r>
              <a:rPr lang="tr-TR" sz="1400" b="1" dirty="0">
                <a:solidFill>
                  <a:srgbClr val="4C4D4F"/>
                </a:solidFill>
                <a:latin typeface="Myriad Pro"/>
                <a:cs typeface="Myriad Pro"/>
              </a:rPr>
              <a:t>Bel omurunun yapısı</a:t>
            </a:r>
            <a:endParaRPr sz="1400" b="1" dirty="0">
              <a:latin typeface="Myriad Pro"/>
              <a:cs typeface="Myriad Pro"/>
            </a:endParaRPr>
          </a:p>
        </p:txBody>
      </p:sp>
      <p:sp>
        <p:nvSpPr>
          <p:cNvPr id="3" name="Slayt Numarası Yer Tutucusu 2">
            <a:extLst>
              <a:ext uri="{FF2B5EF4-FFF2-40B4-BE49-F238E27FC236}">
                <a16:creationId xmlns:a16="http://schemas.microsoft.com/office/drawing/2014/main" id="{3C3E3E43-A711-6DE6-6BBC-8823AAE0AC80}"/>
              </a:ext>
            </a:extLst>
          </p:cNvPr>
          <p:cNvSpPr>
            <a:spLocks noGrp="1"/>
          </p:cNvSpPr>
          <p:nvPr>
            <p:ph type="sldNum" sz="quarter" idx="12"/>
          </p:nvPr>
        </p:nvSpPr>
        <p:spPr/>
        <p:txBody>
          <a:bodyPr/>
          <a:lstStyle/>
          <a:p>
            <a:fld id="{60FF87A7-9A7A-4B3D-9625-8440EC4947F9}" type="slidenum">
              <a:rPr lang="tr-TR" smtClean="0"/>
              <a:pPr/>
              <a:t>27</a:t>
            </a:fld>
            <a:endParaRPr lang="tr-TR"/>
          </a:p>
        </p:txBody>
      </p:sp>
    </p:spTree>
    <p:extLst>
      <p:ext uri="{BB962C8B-B14F-4D97-AF65-F5344CB8AC3E}">
        <p14:creationId xmlns:p14="http://schemas.microsoft.com/office/powerpoint/2010/main" val="2255370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6186C4-968B-B26E-8AF4-E7575B662890}"/>
              </a:ext>
            </a:extLst>
          </p:cNvPr>
          <p:cNvSpPr>
            <a:spLocks noGrp="1"/>
          </p:cNvSpPr>
          <p:nvPr>
            <p:ph type="title"/>
          </p:nvPr>
        </p:nvSpPr>
        <p:spPr/>
        <p:txBody>
          <a:bodyPr/>
          <a:lstStyle/>
          <a:p>
            <a:r>
              <a:rPr lang="tr-TR" dirty="0"/>
              <a:t>Omurlar</a:t>
            </a:r>
          </a:p>
        </p:txBody>
      </p:sp>
      <p:sp>
        <p:nvSpPr>
          <p:cNvPr id="6" name="İçerik Yer Tutucusu 5">
            <a:extLst>
              <a:ext uri="{FF2B5EF4-FFF2-40B4-BE49-F238E27FC236}">
                <a16:creationId xmlns:a16="http://schemas.microsoft.com/office/drawing/2014/main" id="{2777BCAF-01D0-5C30-D088-44A9D785D079}"/>
              </a:ext>
            </a:extLst>
          </p:cNvPr>
          <p:cNvSpPr>
            <a:spLocks noGrp="1"/>
          </p:cNvSpPr>
          <p:nvPr>
            <p:ph idx="1"/>
          </p:nvPr>
        </p:nvSpPr>
        <p:spPr>
          <a:xfrm>
            <a:off x="251520" y="895699"/>
            <a:ext cx="8712967" cy="2605309"/>
          </a:xfrm>
        </p:spPr>
        <p:txBody>
          <a:bodyPr>
            <a:normAutofit lnSpcReduction="10000"/>
          </a:bodyPr>
          <a:lstStyle/>
          <a:p>
            <a:r>
              <a:rPr lang="tr-TR" sz="1700" dirty="0">
                <a:solidFill>
                  <a:srgbClr val="4C4D4F"/>
                </a:solidFill>
                <a:latin typeface="Myriad Pro"/>
                <a:cs typeface="Myriad Pro"/>
              </a:rPr>
              <a:t>Omurgada</a:t>
            </a:r>
            <a:r>
              <a:rPr lang="tr-TR" sz="1700" spc="-10" dirty="0">
                <a:solidFill>
                  <a:srgbClr val="4C4D4F"/>
                </a:solidFill>
                <a:latin typeface="Myriad Pro"/>
                <a:cs typeface="Myriad Pro"/>
              </a:rPr>
              <a:t> </a:t>
            </a:r>
            <a:r>
              <a:rPr lang="tr-TR" sz="1700" dirty="0">
                <a:solidFill>
                  <a:srgbClr val="4C4D4F"/>
                </a:solidFill>
                <a:latin typeface="Myriad Pro"/>
                <a:cs typeface="Myriad Pro"/>
              </a:rPr>
              <a:t>33</a:t>
            </a:r>
            <a:r>
              <a:rPr lang="tr-TR" sz="1700" spc="-10" dirty="0">
                <a:solidFill>
                  <a:srgbClr val="4C4D4F"/>
                </a:solidFill>
                <a:latin typeface="Myriad Pro"/>
                <a:cs typeface="Myriad Pro"/>
              </a:rPr>
              <a:t> </a:t>
            </a:r>
            <a:r>
              <a:rPr lang="tr-TR" sz="1700" b="1" dirty="0">
                <a:solidFill>
                  <a:schemeClr val="accent2"/>
                </a:solidFill>
                <a:latin typeface="Myriad Pro"/>
                <a:cs typeface="Myriad Pro"/>
              </a:rPr>
              <a:t>omur</a:t>
            </a:r>
            <a:r>
              <a:rPr lang="tr-TR" sz="1700" b="1" spc="5" dirty="0">
                <a:solidFill>
                  <a:srgbClr val="4C4D4F"/>
                </a:solidFill>
                <a:latin typeface="Myriad Pro"/>
                <a:cs typeface="Myriad Pro"/>
              </a:rPr>
              <a:t> </a:t>
            </a:r>
            <a:r>
              <a:rPr lang="tr-TR" sz="1700" dirty="0">
                <a:solidFill>
                  <a:srgbClr val="4C4D4F"/>
                </a:solidFill>
                <a:latin typeface="Myriad Pro"/>
                <a:cs typeface="Myriad Pro"/>
              </a:rPr>
              <a:t>(</a:t>
            </a:r>
            <a:r>
              <a:rPr lang="tr-TR" sz="1700" b="1" dirty="0">
                <a:solidFill>
                  <a:schemeClr val="accent1"/>
                </a:solidFill>
                <a:latin typeface="Myriad Pro"/>
                <a:cs typeface="Myriad Pro"/>
              </a:rPr>
              <a:t>vertebra</a:t>
            </a:r>
            <a:r>
              <a:rPr lang="tr-TR" sz="1700" dirty="0">
                <a:solidFill>
                  <a:srgbClr val="4C4D4F"/>
                </a:solidFill>
                <a:latin typeface="Myriad Pro"/>
                <a:cs typeface="Myriad Pro"/>
              </a:rPr>
              <a:t>)</a:t>
            </a:r>
            <a:r>
              <a:rPr lang="tr-TR" sz="1700" spc="-10" dirty="0">
                <a:solidFill>
                  <a:srgbClr val="4C4D4F"/>
                </a:solidFill>
                <a:latin typeface="Myriad Pro"/>
                <a:cs typeface="Myriad Pro"/>
              </a:rPr>
              <a:t> </a:t>
            </a:r>
            <a:r>
              <a:rPr lang="tr-TR" sz="1700" dirty="0">
                <a:solidFill>
                  <a:srgbClr val="4C4D4F"/>
                </a:solidFill>
                <a:latin typeface="Myriad Pro"/>
                <a:cs typeface="Myriad Pro"/>
              </a:rPr>
              <a:t>olmasına</a:t>
            </a:r>
            <a:r>
              <a:rPr lang="tr-TR" sz="1700" spc="-5" dirty="0">
                <a:solidFill>
                  <a:srgbClr val="4C4D4F"/>
                </a:solidFill>
                <a:latin typeface="Myriad Pro"/>
                <a:cs typeface="Myriad Pro"/>
              </a:rPr>
              <a:t> </a:t>
            </a:r>
            <a:r>
              <a:rPr lang="tr-TR" sz="1700" dirty="0">
                <a:solidFill>
                  <a:srgbClr val="4C4D4F"/>
                </a:solidFill>
                <a:latin typeface="Myriad Pro"/>
                <a:cs typeface="Myriad Pro"/>
              </a:rPr>
              <a:t>rağmen</a:t>
            </a:r>
            <a:r>
              <a:rPr lang="tr-TR" sz="1700" spc="-10" dirty="0">
                <a:solidFill>
                  <a:srgbClr val="4C4D4F"/>
                </a:solidFill>
                <a:latin typeface="Myriad Pro"/>
                <a:cs typeface="Myriad Pro"/>
              </a:rPr>
              <a:t> </a:t>
            </a:r>
            <a:r>
              <a:rPr lang="tr-TR" sz="1700" dirty="0">
                <a:solidFill>
                  <a:srgbClr val="4C4D4F"/>
                </a:solidFill>
                <a:latin typeface="Myriad Pro"/>
                <a:cs typeface="Myriad Pro"/>
              </a:rPr>
              <a:t>26</a:t>
            </a:r>
            <a:r>
              <a:rPr lang="tr-TR" sz="1700" spc="-10" dirty="0">
                <a:solidFill>
                  <a:srgbClr val="4C4D4F"/>
                </a:solidFill>
                <a:latin typeface="Myriad Pro"/>
                <a:cs typeface="Myriad Pro"/>
              </a:rPr>
              <a:t> </a:t>
            </a:r>
            <a:r>
              <a:rPr lang="tr-TR" sz="1700" dirty="0">
                <a:solidFill>
                  <a:srgbClr val="4C4D4F"/>
                </a:solidFill>
                <a:latin typeface="Myriad Pro"/>
                <a:cs typeface="Myriad Pro"/>
              </a:rPr>
              <a:t>kemik</a:t>
            </a:r>
            <a:r>
              <a:rPr lang="tr-TR" sz="1700" spc="-5" dirty="0">
                <a:solidFill>
                  <a:srgbClr val="4C4D4F"/>
                </a:solidFill>
                <a:latin typeface="Myriad Pro"/>
                <a:cs typeface="Myriad Pro"/>
              </a:rPr>
              <a:t> </a:t>
            </a:r>
            <a:r>
              <a:rPr lang="tr-TR" sz="1700" spc="-10" dirty="0">
                <a:solidFill>
                  <a:srgbClr val="4C4D4F"/>
                </a:solidFill>
                <a:latin typeface="Myriad Pro"/>
                <a:cs typeface="Myriad Pro"/>
              </a:rPr>
              <a:t>bulunur. </a:t>
            </a:r>
            <a:r>
              <a:rPr lang="tr-TR" sz="1700" dirty="0">
                <a:solidFill>
                  <a:srgbClr val="4C4D4F"/>
                </a:solidFill>
                <a:latin typeface="Myriad Pro"/>
                <a:cs typeface="Myriad Pro"/>
              </a:rPr>
              <a:t>Bunun</a:t>
            </a:r>
            <a:r>
              <a:rPr lang="tr-TR" sz="1700" spc="-5" dirty="0">
                <a:solidFill>
                  <a:srgbClr val="4C4D4F"/>
                </a:solidFill>
                <a:latin typeface="Myriad Pro"/>
                <a:cs typeface="Myriad Pro"/>
              </a:rPr>
              <a:t> </a:t>
            </a:r>
            <a:r>
              <a:rPr lang="tr-TR" sz="1700" dirty="0">
                <a:solidFill>
                  <a:srgbClr val="4C4D4F"/>
                </a:solidFill>
                <a:latin typeface="Myriad Pro"/>
                <a:cs typeface="Myriad Pro"/>
              </a:rPr>
              <a:t>sebebi</a:t>
            </a:r>
            <a:r>
              <a:rPr lang="tr-TR" sz="1700" spc="-10" dirty="0">
                <a:solidFill>
                  <a:srgbClr val="4C4D4F"/>
                </a:solidFill>
                <a:latin typeface="Myriad Pro"/>
                <a:cs typeface="Myriad Pro"/>
              </a:rPr>
              <a:t> </a:t>
            </a:r>
            <a:r>
              <a:rPr lang="tr-TR" sz="1700" dirty="0">
                <a:solidFill>
                  <a:srgbClr val="4C4D4F"/>
                </a:solidFill>
                <a:latin typeface="Myriad Pro"/>
                <a:cs typeface="Myriad Pro"/>
              </a:rPr>
              <a:t>yetişkinlerde</a:t>
            </a:r>
            <a:r>
              <a:rPr lang="tr-TR" sz="1700" spc="-5" dirty="0">
                <a:solidFill>
                  <a:srgbClr val="4C4D4F"/>
                </a:solidFill>
                <a:latin typeface="Myriad Pro"/>
                <a:cs typeface="Myriad Pro"/>
              </a:rPr>
              <a:t> </a:t>
            </a:r>
            <a:r>
              <a:rPr lang="tr-TR" sz="1700" b="1" spc="-20" dirty="0" err="1">
                <a:solidFill>
                  <a:schemeClr val="accent2"/>
                </a:solidFill>
                <a:latin typeface="Myriad Pro"/>
                <a:cs typeface="Myriad Pro"/>
              </a:rPr>
              <a:t>sak</a:t>
            </a:r>
            <a:r>
              <a:rPr lang="tr-TR" sz="1700" b="1" dirty="0" err="1">
                <a:solidFill>
                  <a:schemeClr val="accent2"/>
                </a:solidFill>
                <a:latin typeface="Myriad Pro"/>
                <a:cs typeface="Myriad Pro"/>
              </a:rPr>
              <a:t>rum</a:t>
            </a:r>
            <a:r>
              <a:rPr lang="tr-TR" sz="1700" b="1" spc="114" dirty="0">
                <a:solidFill>
                  <a:srgbClr val="4C4D4F"/>
                </a:solidFill>
                <a:latin typeface="Myriad Pro"/>
                <a:cs typeface="Myriad Pro"/>
              </a:rPr>
              <a:t> </a:t>
            </a:r>
            <a:r>
              <a:rPr lang="tr-TR" sz="1700" dirty="0">
                <a:solidFill>
                  <a:srgbClr val="4C4D4F"/>
                </a:solidFill>
                <a:latin typeface="Myriad Pro"/>
                <a:cs typeface="Myriad Pro"/>
              </a:rPr>
              <a:t>(kuyruk</a:t>
            </a:r>
            <a:r>
              <a:rPr lang="tr-TR" sz="1700" spc="114" dirty="0">
                <a:solidFill>
                  <a:srgbClr val="4C4D4F"/>
                </a:solidFill>
                <a:latin typeface="Myriad Pro"/>
                <a:cs typeface="Myriad Pro"/>
              </a:rPr>
              <a:t> </a:t>
            </a:r>
            <a:r>
              <a:rPr lang="tr-TR" sz="1700" dirty="0">
                <a:solidFill>
                  <a:srgbClr val="4C4D4F"/>
                </a:solidFill>
                <a:latin typeface="Myriad Pro"/>
                <a:cs typeface="Myriad Pro"/>
              </a:rPr>
              <a:t>sokumu,</a:t>
            </a:r>
            <a:r>
              <a:rPr lang="tr-TR" sz="1700" spc="114" dirty="0">
                <a:solidFill>
                  <a:srgbClr val="4C4D4F"/>
                </a:solidFill>
                <a:latin typeface="Myriad Pro"/>
                <a:cs typeface="Myriad Pro"/>
              </a:rPr>
              <a:t> </a:t>
            </a:r>
            <a:r>
              <a:rPr lang="tr-TR" sz="1700" dirty="0">
                <a:solidFill>
                  <a:srgbClr val="4C4D4F"/>
                </a:solidFill>
                <a:latin typeface="Myriad Pro"/>
                <a:cs typeface="Myriad Pro"/>
              </a:rPr>
              <a:t>sağrı)</a:t>
            </a:r>
            <a:r>
              <a:rPr lang="tr-TR" sz="1700" spc="110" dirty="0">
                <a:solidFill>
                  <a:srgbClr val="4C4D4F"/>
                </a:solidFill>
                <a:latin typeface="Myriad Pro"/>
                <a:cs typeface="Myriad Pro"/>
              </a:rPr>
              <a:t> </a:t>
            </a:r>
            <a:r>
              <a:rPr lang="tr-TR" sz="1700" dirty="0">
                <a:solidFill>
                  <a:srgbClr val="4C4D4F"/>
                </a:solidFill>
                <a:latin typeface="Myriad Pro"/>
                <a:cs typeface="Myriad Pro"/>
              </a:rPr>
              <a:t>ve</a:t>
            </a:r>
            <a:r>
              <a:rPr lang="tr-TR" sz="1700" spc="114" dirty="0">
                <a:solidFill>
                  <a:srgbClr val="4C4D4F"/>
                </a:solidFill>
                <a:latin typeface="Myriad Pro"/>
                <a:cs typeface="Myriad Pro"/>
              </a:rPr>
              <a:t> </a:t>
            </a:r>
            <a:r>
              <a:rPr lang="tr-TR" sz="1700" b="1" dirty="0" err="1">
                <a:solidFill>
                  <a:schemeClr val="accent2"/>
                </a:solidFill>
                <a:latin typeface="Myriad Pro"/>
                <a:cs typeface="Myriad Pro"/>
              </a:rPr>
              <a:t>koksiks</a:t>
            </a:r>
            <a:r>
              <a:rPr lang="tr-TR" sz="1700" b="1" spc="125" dirty="0">
                <a:solidFill>
                  <a:srgbClr val="4C4D4F"/>
                </a:solidFill>
                <a:latin typeface="Myriad Pro"/>
                <a:cs typeface="Myriad Pro"/>
              </a:rPr>
              <a:t> </a:t>
            </a:r>
            <a:r>
              <a:rPr lang="tr-TR" sz="1700" dirty="0">
                <a:solidFill>
                  <a:srgbClr val="4C4D4F"/>
                </a:solidFill>
                <a:latin typeface="Myriad Pro"/>
                <a:cs typeface="Myriad Pro"/>
              </a:rPr>
              <a:t>(kuyruk)</a:t>
            </a:r>
            <a:r>
              <a:rPr lang="tr-TR" sz="1700" spc="114" dirty="0">
                <a:solidFill>
                  <a:srgbClr val="4C4D4F"/>
                </a:solidFill>
                <a:latin typeface="Myriad Pro"/>
                <a:cs typeface="Myriad Pro"/>
              </a:rPr>
              <a:t> </a:t>
            </a:r>
            <a:r>
              <a:rPr lang="tr-TR" sz="1700" dirty="0">
                <a:solidFill>
                  <a:srgbClr val="4C4D4F"/>
                </a:solidFill>
                <a:latin typeface="Myriad Pro"/>
                <a:cs typeface="Myriad Pro"/>
              </a:rPr>
              <a:t>omurlarının</a:t>
            </a:r>
            <a:r>
              <a:rPr lang="tr-TR" sz="1700" spc="114" dirty="0">
                <a:solidFill>
                  <a:srgbClr val="4C4D4F"/>
                </a:solidFill>
                <a:latin typeface="Myriad Pro"/>
                <a:cs typeface="Myriad Pro"/>
              </a:rPr>
              <a:t> </a:t>
            </a:r>
            <a:r>
              <a:rPr lang="tr-TR" sz="1700" dirty="0">
                <a:solidFill>
                  <a:srgbClr val="4C4D4F"/>
                </a:solidFill>
                <a:latin typeface="Myriad Pro"/>
                <a:cs typeface="Myriad Pro"/>
              </a:rPr>
              <a:t>kendi</a:t>
            </a:r>
            <a:r>
              <a:rPr lang="tr-TR" sz="1700" spc="114" dirty="0">
                <a:solidFill>
                  <a:srgbClr val="4C4D4F"/>
                </a:solidFill>
                <a:latin typeface="Myriad Pro"/>
                <a:cs typeface="Myriad Pro"/>
              </a:rPr>
              <a:t> </a:t>
            </a:r>
            <a:r>
              <a:rPr lang="tr-TR" sz="1700" dirty="0">
                <a:solidFill>
                  <a:srgbClr val="4C4D4F"/>
                </a:solidFill>
                <a:latin typeface="Myriad Pro"/>
                <a:cs typeface="Myriad Pro"/>
              </a:rPr>
              <a:t>aralarında</a:t>
            </a:r>
            <a:r>
              <a:rPr lang="tr-TR" sz="1700" spc="110" dirty="0">
                <a:solidFill>
                  <a:srgbClr val="4C4D4F"/>
                </a:solidFill>
                <a:latin typeface="Myriad Pro"/>
                <a:cs typeface="Myriad Pro"/>
              </a:rPr>
              <a:t> </a:t>
            </a:r>
            <a:r>
              <a:rPr lang="tr-TR" sz="1700" dirty="0">
                <a:solidFill>
                  <a:srgbClr val="4C4D4F"/>
                </a:solidFill>
                <a:latin typeface="Myriad Pro"/>
                <a:cs typeface="Myriad Pro"/>
              </a:rPr>
              <a:t>kaynaşıp</a:t>
            </a:r>
            <a:r>
              <a:rPr lang="tr-TR" sz="1700" spc="114" dirty="0">
                <a:solidFill>
                  <a:srgbClr val="4C4D4F"/>
                </a:solidFill>
                <a:latin typeface="Myriad Pro"/>
                <a:cs typeface="Myriad Pro"/>
              </a:rPr>
              <a:t> </a:t>
            </a:r>
            <a:r>
              <a:rPr lang="tr-TR" sz="1700" dirty="0">
                <a:solidFill>
                  <a:srgbClr val="4C4D4F"/>
                </a:solidFill>
                <a:latin typeface="Myriad Pro"/>
                <a:cs typeface="Myriad Pro"/>
              </a:rPr>
              <a:t>birer</a:t>
            </a:r>
            <a:r>
              <a:rPr lang="tr-TR" sz="1700" spc="114" dirty="0">
                <a:solidFill>
                  <a:srgbClr val="4C4D4F"/>
                </a:solidFill>
                <a:latin typeface="Myriad Pro"/>
                <a:cs typeface="Myriad Pro"/>
              </a:rPr>
              <a:t> </a:t>
            </a:r>
            <a:r>
              <a:rPr lang="tr-TR" sz="1700" spc="-10" dirty="0">
                <a:solidFill>
                  <a:srgbClr val="4C4D4F"/>
                </a:solidFill>
                <a:latin typeface="Myriad Pro"/>
                <a:cs typeface="Myriad Pro"/>
              </a:rPr>
              <a:t>kemiğe </a:t>
            </a:r>
            <a:r>
              <a:rPr lang="tr-TR" sz="1700" dirty="0">
                <a:solidFill>
                  <a:srgbClr val="4C4D4F"/>
                </a:solidFill>
                <a:latin typeface="Myriad Pro"/>
                <a:cs typeface="Myriad Pro"/>
              </a:rPr>
              <a:t>dönüşmesidir.</a:t>
            </a:r>
          </a:p>
          <a:p>
            <a:r>
              <a:rPr lang="tr-TR" sz="1700" dirty="0">
                <a:solidFill>
                  <a:srgbClr val="4C4D4F"/>
                </a:solidFill>
                <a:latin typeface="Myriad Pro"/>
                <a:cs typeface="Myriad Pro"/>
              </a:rPr>
              <a:t>Bu</a:t>
            </a:r>
            <a:r>
              <a:rPr lang="tr-TR" sz="1700" spc="-5" dirty="0">
                <a:solidFill>
                  <a:srgbClr val="4C4D4F"/>
                </a:solidFill>
                <a:latin typeface="Myriad Pro"/>
                <a:cs typeface="Myriad Pro"/>
              </a:rPr>
              <a:t> </a:t>
            </a:r>
            <a:r>
              <a:rPr lang="tr-TR" sz="1700" dirty="0">
                <a:solidFill>
                  <a:srgbClr val="4C4D4F"/>
                </a:solidFill>
                <a:latin typeface="Myriad Pro"/>
                <a:cs typeface="Myriad Pro"/>
              </a:rPr>
              <a:t>26 kemik</a:t>
            </a:r>
            <a:r>
              <a:rPr lang="tr-TR" sz="1700" spc="-5" dirty="0">
                <a:solidFill>
                  <a:srgbClr val="4C4D4F"/>
                </a:solidFill>
                <a:latin typeface="Myriad Pro"/>
                <a:cs typeface="Myriad Pro"/>
              </a:rPr>
              <a:t> </a:t>
            </a:r>
            <a:r>
              <a:rPr lang="tr-TR" sz="1700" dirty="0">
                <a:solidFill>
                  <a:srgbClr val="4C4D4F"/>
                </a:solidFill>
                <a:latin typeface="Myriad Pro"/>
                <a:cs typeface="Myriad Pro"/>
              </a:rPr>
              <a:t>arasında</a:t>
            </a:r>
            <a:r>
              <a:rPr lang="tr-TR" sz="1700" spc="-5" dirty="0">
                <a:solidFill>
                  <a:srgbClr val="4C4D4F"/>
                </a:solidFill>
                <a:latin typeface="Myriad Pro"/>
                <a:cs typeface="Myriad Pro"/>
              </a:rPr>
              <a:t> </a:t>
            </a:r>
            <a:r>
              <a:rPr lang="tr-TR" sz="1700" dirty="0">
                <a:solidFill>
                  <a:srgbClr val="4C4D4F"/>
                </a:solidFill>
                <a:latin typeface="Myriad Pro"/>
                <a:cs typeface="Myriad Pro"/>
              </a:rPr>
              <a:t>23</a:t>
            </a:r>
            <a:r>
              <a:rPr lang="tr-TR" sz="1700" spc="-5" dirty="0">
                <a:solidFill>
                  <a:srgbClr val="4C4D4F"/>
                </a:solidFill>
                <a:latin typeface="Myriad Pro"/>
                <a:cs typeface="Myriad Pro"/>
              </a:rPr>
              <a:t> </a:t>
            </a:r>
            <a:r>
              <a:rPr lang="tr-TR" sz="1700" dirty="0">
                <a:solidFill>
                  <a:srgbClr val="4C4D4F"/>
                </a:solidFill>
                <a:latin typeface="Myriad Pro"/>
                <a:cs typeface="Myriad Pro"/>
              </a:rPr>
              <a:t>tane</a:t>
            </a:r>
            <a:r>
              <a:rPr lang="tr-TR" sz="1700" spc="-5" dirty="0">
                <a:solidFill>
                  <a:srgbClr val="4C4D4F"/>
                </a:solidFill>
                <a:latin typeface="Myriad Pro"/>
                <a:cs typeface="Myriad Pro"/>
              </a:rPr>
              <a:t> </a:t>
            </a:r>
            <a:r>
              <a:rPr lang="tr-TR" sz="1700" b="1" dirty="0">
                <a:solidFill>
                  <a:schemeClr val="accent2"/>
                </a:solidFill>
                <a:latin typeface="Myriad Pro"/>
                <a:cs typeface="Myriad Pro"/>
              </a:rPr>
              <a:t>omurlar arası</a:t>
            </a:r>
            <a:r>
              <a:rPr lang="tr-TR" sz="1700" b="1" spc="-5" dirty="0">
                <a:solidFill>
                  <a:schemeClr val="accent2"/>
                </a:solidFill>
                <a:latin typeface="Myriad Pro"/>
                <a:cs typeface="Myriad Pro"/>
              </a:rPr>
              <a:t> </a:t>
            </a:r>
            <a:r>
              <a:rPr lang="tr-TR" sz="1700" b="1" dirty="0">
                <a:solidFill>
                  <a:schemeClr val="accent2"/>
                </a:solidFill>
                <a:latin typeface="Myriad Pro"/>
                <a:cs typeface="Myriad Pro"/>
              </a:rPr>
              <a:t>disk</a:t>
            </a:r>
            <a:r>
              <a:rPr lang="tr-TR" sz="1700" b="1" spc="5" dirty="0">
                <a:solidFill>
                  <a:schemeClr val="accent2"/>
                </a:solidFill>
                <a:latin typeface="Myriad Pro"/>
                <a:cs typeface="Myriad Pro"/>
              </a:rPr>
              <a:t> </a:t>
            </a:r>
            <a:r>
              <a:rPr lang="tr-TR" sz="1700" dirty="0">
                <a:solidFill>
                  <a:srgbClr val="4C4D4F"/>
                </a:solidFill>
                <a:latin typeface="Myriad Pro"/>
                <a:cs typeface="Myriad Pro"/>
              </a:rPr>
              <a:t>(</a:t>
            </a:r>
            <a:r>
              <a:rPr lang="tr-TR" sz="1700" b="1" dirty="0" err="1">
                <a:solidFill>
                  <a:schemeClr val="accent1"/>
                </a:solidFill>
                <a:latin typeface="Myriad Pro"/>
                <a:cs typeface="Myriad Pro"/>
              </a:rPr>
              <a:t>discus</a:t>
            </a:r>
            <a:r>
              <a:rPr lang="tr-TR" sz="1700" b="1" spc="-5" dirty="0">
                <a:solidFill>
                  <a:schemeClr val="accent1"/>
                </a:solidFill>
                <a:latin typeface="Myriad Pro"/>
                <a:cs typeface="Myriad Pro"/>
              </a:rPr>
              <a:t> </a:t>
            </a:r>
            <a:r>
              <a:rPr lang="tr-TR" sz="1700" b="1" dirty="0" err="1">
                <a:solidFill>
                  <a:schemeClr val="accent1"/>
                </a:solidFill>
                <a:latin typeface="Myriad Pro"/>
                <a:cs typeface="Myriad Pro"/>
              </a:rPr>
              <a:t>intervertebralis</a:t>
            </a:r>
            <a:r>
              <a:rPr lang="tr-TR" sz="1700" dirty="0">
                <a:solidFill>
                  <a:srgbClr val="4C4D4F"/>
                </a:solidFill>
                <a:latin typeface="Myriad Pro"/>
                <a:cs typeface="Myriad Pro"/>
              </a:rPr>
              <a:t>) </a:t>
            </a:r>
            <a:r>
              <a:rPr lang="tr-TR" sz="1700" spc="-25" dirty="0">
                <a:solidFill>
                  <a:srgbClr val="4C4D4F"/>
                </a:solidFill>
                <a:latin typeface="Myriad Pro"/>
                <a:cs typeface="Myriad Pro"/>
              </a:rPr>
              <a:t>bu</a:t>
            </a:r>
            <a:r>
              <a:rPr lang="tr-TR" sz="1700" dirty="0">
                <a:solidFill>
                  <a:srgbClr val="4C4D4F"/>
                </a:solidFill>
                <a:latin typeface="Myriad Pro"/>
                <a:cs typeface="Myriad Pro"/>
              </a:rPr>
              <a:t>lunur</a:t>
            </a:r>
            <a:r>
              <a:rPr lang="tr-TR" sz="1700" spc="80" dirty="0">
                <a:solidFill>
                  <a:srgbClr val="4C4D4F"/>
                </a:solidFill>
                <a:latin typeface="Myriad Pro"/>
                <a:cs typeface="Myriad Pro"/>
              </a:rPr>
              <a:t> </a:t>
            </a:r>
            <a:r>
              <a:rPr lang="tr-TR" sz="1700" dirty="0">
                <a:solidFill>
                  <a:srgbClr val="4C4D4F"/>
                </a:solidFill>
                <a:latin typeface="Myriad Pro"/>
                <a:cs typeface="Myriad Pro"/>
              </a:rPr>
              <a:t>(İlk</a:t>
            </a:r>
            <a:r>
              <a:rPr lang="tr-TR" sz="1700" spc="85" dirty="0">
                <a:solidFill>
                  <a:srgbClr val="4C4D4F"/>
                </a:solidFill>
                <a:latin typeface="Myriad Pro"/>
                <a:cs typeface="Myriad Pro"/>
              </a:rPr>
              <a:t> </a:t>
            </a:r>
            <a:r>
              <a:rPr lang="tr-TR" sz="1700" dirty="0">
                <a:solidFill>
                  <a:srgbClr val="4C4D4F"/>
                </a:solidFill>
                <a:latin typeface="Myriad Pro"/>
                <a:cs typeface="Myriad Pro"/>
              </a:rPr>
              <a:t>iki</a:t>
            </a:r>
            <a:r>
              <a:rPr lang="tr-TR" sz="1700" spc="85" dirty="0">
                <a:solidFill>
                  <a:srgbClr val="4C4D4F"/>
                </a:solidFill>
                <a:latin typeface="Myriad Pro"/>
                <a:cs typeface="Myriad Pro"/>
              </a:rPr>
              <a:t> </a:t>
            </a:r>
            <a:r>
              <a:rPr lang="tr-TR" sz="1700" dirty="0">
                <a:solidFill>
                  <a:srgbClr val="4C4D4F"/>
                </a:solidFill>
                <a:latin typeface="Myriad Pro"/>
                <a:cs typeface="Myriad Pro"/>
              </a:rPr>
              <a:t>omur</a:t>
            </a:r>
            <a:r>
              <a:rPr lang="tr-TR" sz="1700" spc="85" dirty="0">
                <a:solidFill>
                  <a:srgbClr val="4C4D4F"/>
                </a:solidFill>
                <a:latin typeface="Myriad Pro"/>
                <a:cs typeface="Myriad Pro"/>
              </a:rPr>
              <a:t> </a:t>
            </a:r>
            <a:r>
              <a:rPr lang="tr-TR" sz="1700" dirty="0">
                <a:solidFill>
                  <a:srgbClr val="4C4D4F"/>
                </a:solidFill>
                <a:latin typeface="Myriad Pro"/>
                <a:cs typeface="Myriad Pro"/>
              </a:rPr>
              <a:t>ve</a:t>
            </a:r>
            <a:r>
              <a:rPr lang="tr-TR" sz="1700" spc="85" dirty="0">
                <a:solidFill>
                  <a:srgbClr val="4C4D4F"/>
                </a:solidFill>
                <a:latin typeface="Myriad Pro"/>
                <a:cs typeface="Myriad Pro"/>
              </a:rPr>
              <a:t> </a:t>
            </a:r>
            <a:r>
              <a:rPr lang="tr-TR" sz="1700" dirty="0" err="1">
                <a:solidFill>
                  <a:srgbClr val="4C4D4F"/>
                </a:solidFill>
                <a:latin typeface="Myriad Pro"/>
                <a:cs typeface="Myriad Pro"/>
              </a:rPr>
              <a:t>sakrumla</a:t>
            </a:r>
            <a:r>
              <a:rPr lang="tr-TR" sz="1700" spc="85" dirty="0">
                <a:solidFill>
                  <a:srgbClr val="4C4D4F"/>
                </a:solidFill>
                <a:latin typeface="Myriad Pro"/>
                <a:cs typeface="Myriad Pro"/>
              </a:rPr>
              <a:t> </a:t>
            </a:r>
            <a:r>
              <a:rPr lang="tr-TR" sz="1700" dirty="0" err="1">
                <a:solidFill>
                  <a:srgbClr val="4C4D4F"/>
                </a:solidFill>
                <a:latin typeface="Myriad Pro"/>
                <a:cs typeface="Myriad Pro"/>
              </a:rPr>
              <a:t>koksiks</a:t>
            </a:r>
            <a:r>
              <a:rPr lang="tr-TR" sz="1700" spc="85" dirty="0">
                <a:solidFill>
                  <a:srgbClr val="4C4D4F"/>
                </a:solidFill>
                <a:latin typeface="Myriad Pro"/>
                <a:cs typeface="Myriad Pro"/>
              </a:rPr>
              <a:t> </a:t>
            </a:r>
            <a:r>
              <a:rPr lang="tr-TR" sz="1700" dirty="0">
                <a:solidFill>
                  <a:srgbClr val="4C4D4F"/>
                </a:solidFill>
                <a:latin typeface="Myriad Pro"/>
                <a:cs typeface="Myriad Pro"/>
              </a:rPr>
              <a:t>arasında</a:t>
            </a:r>
            <a:r>
              <a:rPr lang="tr-TR" sz="1700" spc="80" dirty="0">
                <a:solidFill>
                  <a:srgbClr val="4C4D4F"/>
                </a:solidFill>
                <a:latin typeface="Myriad Pro"/>
                <a:cs typeface="Myriad Pro"/>
              </a:rPr>
              <a:t> disk </a:t>
            </a:r>
            <a:r>
              <a:rPr lang="tr-TR" sz="1700" dirty="0">
                <a:solidFill>
                  <a:srgbClr val="4C4D4F"/>
                </a:solidFill>
                <a:latin typeface="Myriad Pro"/>
                <a:cs typeface="Myriad Pro"/>
              </a:rPr>
              <a:t>yoktur.).</a:t>
            </a:r>
          </a:p>
          <a:p>
            <a:r>
              <a:rPr lang="tr-TR" sz="1700" dirty="0">
                <a:solidFill>
                  <a:srgbClr val="4C4D4F"/>
                </a:solidFill>
                <a:latin typeface="Myriad Pro"/>
                <a:cs typeface="Myriad Pro"/>
              </a:rPr>
              <a:t>Kemik</a:t>
            </a:r>
            <a:r>
              <a:rPr lang="tr-TR" sz="1700" spc="85" dirty="0">
                <a:solidFill>
                  <a:srgbClr val="4C4D4F"/>
                </a:solidFill>
                <a:latin typeface="Myriad Pro"/>
                <a:cs typeface="Myriad Pro"/>
              </a:rPr>
              <a:t> </a:t>
            </a:r>
            <a:r>
              <a:rPr lang="tr-TR" sz="1700" dirty="0">
                <a:solidFill>
                  <a:srgbClr val="4C4D4F"/>
                </a:solidFill>
                <a:latin typeface="Myriad Pro"/>
                <a:cs typeface="Myriad Pro"/>
              </a:rPr>
              <a:t>ve</a:t>
            </a:r>
            <a:r>
              <a:rPr lang="tr-TR" sz="1700" spc="85" dirty="0">
                <a:solidFill>
                  <a:srgbClr val="4C4D4F"/>
                </a:solidFill>
                <a:latin typeface="Myriad Pro"/>
                <a:cs typeface="Myriad Pro"/>
              </a:rPr>
              <a:t> </a:t>
            </a:r>
            <a:r>
              <a:rPr lang="tr-TR" sz="1700" dirty="0">
                <a:solidFill>
                  <a:srgbClr val="4C4D4F"/>
                </a:solidFill>
                <a:latin typeface="Myriad Pro"/>
                <a:cs typeface="Myriad Pro"/>
              </a:rPr>
              <a:t>diskler</a:t>
            </a:r>
            <a:r>
              <a:rPr lang="tr-TR" sz="1700" spc="85" dirty="0">
                <a:solidFill>
                  <a:srgbClr val="4C4D4F"/>
                </a:solidFill>
                <a:latin typeface="Myriad Pro"/>
                <a:cs typeface="Myriad Pro"/>
              </a:rPr>
              <a:t> </a:t>
            </a:r>
            <a:r>
              <a:rPr lang="tr-TR" sz="1700" dirty="0">
                <a:solidFill>
                  <a:srgbClr val="4C4D4F"/>
                </a:solidFill>
                <a:latin typeface="Myriad Pro"/>
                <a:cs typeface="Myriad Pro"/>
              </a:rPr>
              <a:t>üst</a:t>
            </a:r>
            <a:r>
              <a:rPr lang="tr-TR" sz="1700" spc="85" dirty="0">
                <a:solidFill>
                  <a:srgbClr val="4C4D4F"/>
                </a:solidFill>
                <a:latin typeface="Myriad Pro"/>
                <a:cs typeface="Myriad Pro"/>
              </a:rPr>
              <a:t> </a:t>
            </a:r>
            <a:r>
              <a:rPr lang="tr-TR" sz="1700" dirty="0">
                <a:solidFill>
                  <a:srgbClr val="4C4D4F"/>
                </a:solidFill>
                <a:latin typeface="Myriad Pro"/>
                <a:cs typeface="Myriad Pro"/>
              </a:rPr>
              <a:t>üste</a:t>
            </a:r>
            <a:r>
              <a:rPr lang="tr-TR" sz="1700" spc="85" dirty="0">
                <a:solidFill>
                  <a:srgbClr val="4C4D4F"/>
                </a:solidFill>
                <a:latin typeface="Myriad Pro"/>
                <a:cs typeface="Myriad Pro"/>
              </a:rPr>
              <a:t> </a:t>
            </a:r>
            <a:r>
              <a:rPr lang="tr-TR" sz="1700" dirty="0">
                <a:solidFill>
                  <a:srgbClr val="4C4D4F"/>
                </a:solidFill>
                <a:latin typeface="Myriad Pro"/>
                <a:cs typeface="Myriad Pro"/>
              </a:rPr>
              <a:t>dizilerek</a:t>
            </a:r>
            <a:r>
              <a:rPr lang="tr-TR" sz="1700" spc="85" dirty="0">
                <a:solidFill>
                  <a:srgbClr val="4C4D4F"/>
                </a:solidFill>
                <a:latin typeface="Myriad Pro"/>
                <a:cs typeface="Myriad Pro"/>
              </a:rPr>
              <a:t> </a:t>
            </a:r>
            <a:r>
              <a:rPr lang="tr-TR" sz="1700" spc="-10" dirty="0">
                <a:solidFill>
                  <a:srgbClr val="4C4D4F"/>
                </a:solidFill>
                <a:latin typeface="Myriad Pro"/>
                <a:cs typeface="Myriad Pro"/>
              </a:rPr>
              <a:t>omurgayı oluşturur. </a:t>
            </a:r>
            <a:r>
              <a:rPr lang="tr-TR" sz="1700" dirty="0">
                <a:solidFill>
                  <a:srgbClr val="4C4D4F"/>
                </a:solidFill>
                <a:latin typeface="Myriad Pro"/>
                <a:cs typeface="Myriad Pro"/>
              </a:rPr>
              <a:t>Diskler</a:t>
            </a:r>
            <a:r>
              <a:rPr lang="tr-TR" sz="1700" spc="5" dirty="0">
                <a:solidFill>
                  <a:srgbClr val="4C4D4F"/>
                </a:solidFill>
                <a:latin typeface="Myriad Pro"/>
                <a:cs typeface="Myriad Pro"/>
              </a:rPr>
              <a:t> </a:t>
            </a:r>
            <a:r>
              <a:rPr lang="tr-TR" sz="1700" dirty="0">
                <a:solidFill>
                  <a:srgbClr val="4C4D4F"/>
                </a:solidFill>
                <a:latin typeface="Myriad Pro"/>
                <a:cs typeface="Myriad Pro"/>
              </a:rPr>
              <a:t>fibröz</a:t>
            </a:r>
            <a:r>
              <a:rPr lang="tr-TR" sz="1700" spc="5" dirty="0">
                <a:solidFill>
                  <a:srgbClr val="4C4D4F"/>
                </a:solidFill>
                <a:latin typeface="Myriad Pro"/>
                <a:cs typeface="Myriad Pro"/>
              </a:rPr>
              <a:t> </a:t>
            </a:r>
            <a:r>
              <a:rPr lang="tr-TR" sz="1700" dirty="0">
                <a:solidFill>
                  <a:srgbClr val="4C4D4F"/>
                </a:solidFill>
                <a:latin typeface="Myriad Pro"/>
                <a:cs typeface="Myriad Pro"/>
              </a:rPr>
              <a:t>kıkırdak yapısında</a:t>
            </a:r>
            <a:r>
              <a:rPr lang="tr-TR" sz="1700" spc="5" dirty="0">
                <a:solidFill>
                  <a:srgbClr val="4C4D4F"/>
                </a:solidFill>
                <a:latin typeface="Myriad Pro"/>
                <a:cs typeface="Myriad Pro"/>
              </a:rPr>
              <a:t> </a:t>
            </a:r>
            <a:r>
              <a:rPr lang="tr-TR" sz="1700" dirty="0">
                <a:solidFill>
                  <a:srgbClr val="4C4D4F"/>
                </a:solidFill>
                <a:latin typeface="Myriad Pro"/>
                <a:cs typeface="Myriad Pro"/>
              </a:rPr>
              <a:t>olup</a:t>
            </a:r>
            <a:r>
              <a:rPr lang="tr-TR" sz="1700" spc="5" dirty="0">
                <a:solidFill>
                  <a:srgbClr val="4C4D4F"/>
                </a:solidFill>
                <a:latin typeface="Myriad Pro"/>
                <a:cs typeface="Myriad Pro"/>
              </a:rPr>
              <a:t> </a:t>
            </a:r>
            <a:r>
              <a:rPr lang="tr-TR" sz="1700" dirty="0">
                <a:solidFill>
                  <a:srgbClr val="4C4D4F"/>
                </a:solidFill>
                <a:latin typeface="Myriad Pro"/>
                <a:cs typeface="Myriad Pro"/>
              </a:rPr>
              <a:t>oldukça dayanıklıdır</a:t>
            </a:r>
            <a:r>
              <a:rPr lang="tr-TR" sz="1700" spc="-10" dirty="0">
                <a:solidFill>
                  <a:srgbClr val="4C4D4F"/>
                </a:solidFill>
                <a:latin typeface="Myriad Pro"/>
                <a:cs typeface="Myriad Pro"/>
              </a:rPr>
              <a:t>.</a:t>
            </a:r>
            <a:endParaRPr lang="tr-TR" sz="1700" dirty="0">
              <a:latin typeface="Myriad Pro"/>
              <a:cs typeface="Myriad Pro"/>
            </a:endParaRPr>
          </a:p>
          <a:p>
            <a:endParaRPr lang="tr-TR" dirty="0"/>
          </a:p>
        </p:txBody>
      </p:sp>
      <p:sp>
        <p:nvSpPr>
          <p:cNvPr id="4" name="Alt Bilgi Yer Tutucusu 3">
            <a:extLst>
              <a:ext uri="{FF2B5EF4-FFF2-40B4-BE49-F238E27FC236}">
                <a16:creationId xmlns:a16="http://schemas.microsoft.com/office/drawing/2014/main" id="{C71B73EA-A877-CFED-F8E8-97F71F3283DA}"/>
              </a:ext>
            </a:extLst>
          </p:cNvPr>
          <p:cNvSpPr>
            <a:spLocks noGrp="1"/>
          </p:cNvSpPr>
          <p:nvPr>
            <p:ph type="ftr" sz="quarter" idx="11"/>
          </p:nvPr>
        </p:nvSpPr>
        <p:spPr/>
        <p:txBody>
          <a:bodyPr/>
          <a:lstStyle/>
          <a:p>
            <a:r>
              <a:rPr lang="tr-TR"/>
              <a:t>DR. ALİ TEKİN GÜNER - BİYOMEKANİK</a:t>
            </a:r>
          </a:p>
        </p:txBody>
      </p:sp>
      <p:graphicFrame>
        <p:nvGraphicFramePr>
          <p:cNvPr id="7" name="object 9">
            <a:extLst>
              <a:ext uri="{FF2B5EF4-FFF2-40B4-BE49-F238E27FC236}">
                <a16:creationId xmlns:a16="http://schemas.microsoft.com/office/drawing/2014/main" id="{ADE27A8A-AD0B-9E35-E88F-59F58B579856}"/>
              </a:ext>
            </a:extLst>
          </p:cNvPr>
          <p:cNvGraphicFramePr>
            <a:graphicFrameLocks noGrp="1"/>
          </p:cNvGraphicFramePr>
          <p:nvPr>
            <p:extLst>
              <p:ext uri="{D42A27DB-BD31-4B8C-83A1-F6EECF244321}">
                <p14:modId xmlns:p14="http://schemas.microsoft.com/office/powerpoint/2010/main" val="3725944811"/>
              </p:ext>
            </p:extLst>
          </p:nvPr>
        </p:nvGraphicFramePr>
        <p:xfrm>
          <a:off x="778090" y="3441936"/>
          <a:ext cx="7970373" cy="2605309"/>
        </p:xfrm>
        <a:graphic>
          <a:graphicData uri="http://schemas.openxmlformats.org/drawingml/2006/table">
            <a:tbl>
              <a:tblPr firstRow="1" bandRow="1">
                <a:tableStyleId>{2D5ABB26-0587-4C30-8999-92F81FD0307C}</a:tableStyleId>
              </a:tblPr>
              <a:tblGrid>
                <a:gridCol w="5448513">
                  <a:extLst>
                    <a:ext uri="{9D8B030D-6E8A-4147-A177-3AD203B41FA5}">
                      <a16:colId xmlns:a16="http://schemas.microsoft.com/office/drawing/2014/main" val="20000"/>
                    </a:ext>
                  </a:extLst>
                </a:gridCol>
                <a:gridCol w="937685">
                  <a:extLst>
                    <a:ext uri="{9D8B030D-6E8A-4147-A177-3AD203B41FA5}">
                      <a16:colId xmlns:a16="http://schemas.microsoft.com/office/drawing/2014/main" val="20001"/>
                    </a:ext>
                  </a:extLst>
                </a:gridCol>
                <a:gridCol w="1584175">
                  <a:extLst>
                    <a:ext uri="{9D8B030D-6E8A-4147-A177-3AD203B41FA5}">
                      <a16:colId xmlns:a16="http://schemas.microsoft.com/office/drawing/2014/main" val="20002"/>
                    </a:ext>
                  </a:extLst>
                </a:gridCol>
              </a:tblGrid>
              <a:tr h="389387">
                <a:tc>
                  <a:txBody>
                    <a:bodyPr/>
                    <a:lstStyle/>
                    <a:p>
                      <a:pPr marL="50800">
                        <a:lnSpc>
                          <a:spcPct val="100000"/>
                        </a:lnSpc>
                        <a:spcBef>
                          <a:spcPts val="459"/>
                        </a:spcBef>
                      </a:pPr>
                      <a:r>
                        <a:rPr sz="1400" b="1" dirty="0">
                          <a:solidFill>
                            <a:schemeClr val="bg1"/>
                          </a:solidFill>
                          <a:latin typeface="Myriad Pro"/>
                          <a:cs typeface="Myriad Pro"/>
                        </a:rPr>
                        <a:t>Omurların</a:t>
                      </a:r>
                      <a:r>
                        <a:rPr sz="1400" b="1" spc="-5" dirty="0">
                          <a:solidFill>
                            <a:schemeClr val="bg1"/>
                          </a:solidFill>
                          <a:latin typeface="Myriad Pro"/>
                          <a:cs typeface="Myriad Pro"/>
                        </a:rPr>
                        <a:t> </a:t>
                      </a:r>
                      <a:r>
                        <a:rPr sz="1400" b="1" dirty="0">
                          <a:solidFill>
                            <a:schemeClr val="bg1"/>
                          </a:solidFill>
                          <a:latin typeface="Myriad Pro"/>
                          <a:cs typeface="Myriad Pro"/>
                        </a:rPr>
                        <a:t>Bulunduğu </a:t>
                      </a:r>
                      <a:r>
                        <a:rPr sz="1400" b="1" spc="-10" dirty="0">
                          <a:solidFill>
                            <a:schemeClr val="bg1"/>
                          </a:solidFill>
                          <a:latin typeface="Myriad Pro"/>
                          <a:cs typeface="Myriad Pro"/>
                        </a:rPr>
                        <a:t>Bölge</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800">
                        <a:lnSpc>
                          <a:spcPct val="100000"/>
                        </a:lnSpc>
                        <a:spcBef>
                          <a:spcPts val="459"/>
                        </a:spcBef>
                      </a:pPr>
                      <a:r>
                        <a:rPr sz="1400" b="1" spc="-10" dirty="0">
                          <a:solidFill>
                            <a:schemeClr val="bg1"/>
                          </a:solidFill>
                          <a:latin typeface="Myriad Pro"/>
                          <a:cs typeface="Myriad Pro"/>
                        </a:rPr>
                        <a:t>Sembolü</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165">
                        <a:lnSpc>
                          <a:spcPct val="100000"/>
                        </a:lnSpc>
                        <a:spcBef>
                          <a:spcPts val="459"/>
                        </a:spcBef>
                      </a:pPr>
                      <a:r>
                        <a:rPr sz="1400" b="1" spc="-10" dirty="0">
                          <a:solidFill>
                            <a:schemeClr val="bg1"/>
                          </a:solidFill>
                          <a:latin typeface="Myriad Pro"/>
                          <a:cs typeface="Myriad Pro"/>
                        </a:rPr>
                        <a:t>Sayısı</a:t>
                      </a:r>
                      <a:endParaRPr sz="140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0000"/>
                  </a:ext>
                </a:extLst>
              </a:tr>
              <a:tr h="374134">
                <a:tc>
                  <a:txBody>
                    <a:bodyPr/>
                    <a:lstStyle/>
                    <a:p>
                      <a:pPr marL="50165">
                        <a:lnSpc>
                          <a:spcPct val="100000"/>
                        </a:lnSpc>
                        <a:spcBef>
                          <a:spcPts val="415"/>
                        </a:spcBef>
                      </a:pPr>
                      <a:r>
                        <a:rPr sz="1400" dirty="0">
                          <a:solidFill>
                            <a:schemeClr val="bg1"/>
                          </a:solidFill>
                          <a:latin typeface="Myriad Pro"/>
                          <a:cs typeface="Myriad Pro"/>
                        </a:rPr>
                        <a:t>Boyun omurları</a:t>
                      </a:r>
                      <a:r>
                        <a:rPr sz="1400" spc="5" dirty="0">
                          <a:solidFill>
                            <a:schemeClr val="bg1"/>
                          </a:solidFill>
                          <a:latin typeface="Myriad Pro"/>
                          <a:cs typeface="Myriad Pro"/>
                        </a:rPr>
                        <a:t> </a:t>
                      </a:r>
                      <a:r>
                        <a:rPr sz="1400" dirty="0">
                          <a:solidFill>
                            <a:schemeClr val="bg1"/>
                          </a:solidFill>
                          <a:latin typeface="Myriad Pro"/>
                          <a:cs typeface="Myriad Pro"/>
                        </a:rPr>
                        <a:t>(Vertebrae</a:t>
                      </a:r>
                      <a:r>
                        <a:rPr sz="1400" spc="5" dirty="0">
                          <a:solidFill>
                            <a:schemeClr val="bg1"/>
                          </a:solidFill>
                          <a:latin typeface="Myriad Pro"/>
                          <a:cs typeface="Myriad Pro"/>
                        </a:rPr>
                        <a:t> </a:t>
                      </a:r>
                      <a:r>
                        <a:rPr sz="1400" spc="-10" dirty="0">
                          <a:solidFill>
                            <a:schemeClr val="bg1"/>
                          </a:solidFill>
                          <a:latin typeface="Myriad Pro"/>
                          <a:cs typeface="Myriad Pro"/>
                        </a:rPr>
                        <a:t>cervicales)</a:t>
                      </a:r>
                      <a:endParaRPr sz="1400" dirty="0">
                        <a:solidFill>
                          <a:schemeClr val="bg1"/>
                        </a:solidFill>
                        <a:latin typeface="Myriad Pro"/>
                        <a:cs typeface="Myriad Pro"/>
                      </a:endParaRPr>
                    </a:p>
                  </a:txBody>
                  <a:tcPr marL="0" marR="0" marT="5270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15"/>
                        </a:spcBef>
                      </a:pPr>
                      <a:r>
                        <a:rPr sz="1400" dirty="0">
                          <a:solidFill>
                            <a:schemeClr val="bg1"/>
                          </a:solidFill>
                          <a:latin typeface="Myriad Pro"/>
                          <a:cs typeface="Myriad Pro"/>
                        </a:rPr>
                        <a:t>C</a:t>
                      </a:r>
                      <a:r>
                        <a:rPr sz="1400" baseline="-35353" dirty="0">
                          <a:solidFill>
                            <a:schemeClr val="bg1"/>
                          </a:solidFill>
                          <a:latin typeface="Myriad Pro"/>
                          <a:cs typeface="Myriad Pro"/>
                        </a:rPr>
                        <a:t>1</a:t>
                      </a:r>
                      <a:r>
                        <a:rPr sz="1400" dirty="0">
                          <a:solidFill>
                            <a:schemeClr val="bg1"/>
                          </a:solidFill>
                          <a:latin typeface="Myriad Pro"/>
                          <a:cs typeface="Myriad Pro"/>
                        </a:rPr>
                        <a:t>-</a:t>
                      </a:r>
                      <a:r>
                        <a:rPr sz="1400" spc="-25" dirty="0">
                          <a:solidFill>
                            <a:schemeClr val="bg1"/>
                          </a:solidFill>
                          <a:latin typeface="Myriad Pro"/>
                          <a:cs typeface="Myriad Pro"/>
                        </a:rPr>
                        <a:t>C</a:t>
                      </a:r>
                      <a:r>
                        <a:rPr sz="1400" spc="-37" baseline="-35353" dirty="0">
                          <a:solidFill>
                            <a:schemeClr val="bg1"/>
                          </a:solidFill>
                          <a:latin typeface="Myriad Pro"/>
                          <a:cs typeface="Myriad Pro"/>
                        </a:rPr>
                        <a:t>7</a:t>
                      </a:r>
                      <a:endParaRPr sz="1400" baseline="-35353" dirty="0">
                        <a:solidFill>
                          <a:schemeClr val="bg1"/>
                        </a:solidFill>
                        <a:latin typeface="Myriad Pro"/>
                        <a:cs typeface="Myriad Pro"/>
                      </a:endParaRPr>
                    </a:p>
                  </a:txBody>
                  <a:tcPr marL="0" marR="0" marT="5270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15"/>
                        </a:spcBef>
                      </a:pPr>
                      <a:r>
                        <a:rPr sz="1400" dirty="0">
                          <a:solidFill>
                            <a:schemeClr val="bg1"/>
                          </a:solidFill>
                          <a:latin typeface="Myriad Pro"/>
                          <a:cs typeface="Myriad Pro"/>
                        </a:rPr>
                        <a:t>7 </a:t>
                      </a:r>
                      <a:r>
                        <a:rPr sz="1400" spc="-20" dirty="0">
                          <a:solidFill>
                            <a:schemeClr val="bg1"/>
                          </a:solidFill>
                          <a:latin typeface="Myriad Pro"/>
                          <a:cs typeface="Myriad Pro"/>
                        </a:rPr>
                        <a:t>omur</a:t>
                      </a:r>
                      <a:endParaRPr sz="1400">
                        <a:solidFill>
                          <a:schemeClr val="bg1"/>
                        </a:solidFill>
                        <a:latin typeface="Myriad Pro"/>
                        <a:cs typeface="Myriad Pro"/>
                      </a:endParaRPr>
                    </a:p>
                  </a:txBody>
                  <a:tcPr marL="0" marR="0" marT="5270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1"/>
                  </a:ext>
                </a:extLst>
              </a:tr>
              <a:tr h="389387">
                <a:tc>
                  <a:txBody>
                    <a:bodyPr/>
                    <a:lstStyle/>
                    <a:p>
                      <a:pPr marL="50800">
                        <a:lnSpc>
                          <a:spcPct val="100000"/>
                        </a:lnSpc>
                        <a:spcBef>
                          <a:spcPts val="459"/>
                        </a:spcBef>
                      </a:pPr>
                      <a:r>
                        <a:rPr sz="1400" dirty="0">
                          <a:solidFill>
                            <a:schemeClr val="bg1"/>
                          </a:solidFill>
                          <a:latin typeface="Myriad Pro"/>
                          <a:cs typeface="Myriad Pro"/>
                        </a:rPr>
                        <a:t>Göğüs</a:t>
                      </a:r>
                      <a:r>
                        <a:rPr sz="1400" spc="5" dirty="0">
                          <a:solidFill>
                            <a:schemeClr val="bg1"/>
                          </a:solidFill>
                          <a:latin typeface="Myriad Pro"/>
                          <a:cs typeface="Myriad Pro"/>
                        </a:rPr>
                        <a:t> </a:t>
                      </a:r>
                      <a:r>
                        <a:rPr sz="1400" dirty="0">
                          <a:solidFill>
                            <a:schemeClr val="bg1"/>
                          </a:solidFill>
                          <a:latin typeface="Myriad Pro"/>
                          <a:cs typeface="Myriad Pro"/>
                        </a:rPr>
                        <a:t>omurları</a:t>
                      </a:r>
                      <a:r>
                        <a:rPr sz="1400" spc="5" dirty="0">
                          <a:solidFill>
                            <a:schemeClr val="bg1"/>
                          </a:solidFill>
                          <a:latin typeface="Myriad Pro"/>
                          <a:cs typeface="Myriad Pro"/>
                        </a:rPr>
                        <a:t> </a:t>
                      </a:r>
                      <a:r>
                        <a:rPr sz="1400" dirty="0">
                          <a:solidFill>
                            <a:schemeClr val="bg1"/>
                          </a:solidFill>
                          <a:latin typeface="Myriad Pro"/>
                          <a:cs typeface="Myriad Pro"/>
                        </a:rPr>
                        <a:t>(Vertebrae</a:t>
                      </a:r>
                      <a:r>
                        <a:rPr sz="1400" spc="10" dirty="0">
                          <a:solidFill>
                            <a:schemeClr val="bg1"/>
                          </a:solidFill>
                          <a:latin typeface="Myriad Pro"/>
                          <a:cs typeface="Myriad Pro"/>
                        </a:rPr>
                        <a:t> </a:t>
                      </a:r>
                      <a:r>
                        <a:rPr sz="1400" spc="-10" dirty="0">
                          <a:solidFill>
                            <a:schemeClr val="bg1"/>
                          </a:solidFill>
                          <a:latin typeface="Myriad Pro"/>
                          <a:cs typeface="Myriad Pro"/>
                        </a:rPr>
                        <a:t>thoracicae)</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795"/>
                        </a:spcBef>
                      </a:pPr>
                      <a:r>
                        <a:rPr sz="1400" baseline="19444" dirty="0">
                          <a:solidFill>
                            <a:schemeClr val="bg1"/>
                          </a:solidFill>
                          <a:latin typeface="Myriad Pro"/>
                          <a:cs typeface="Myriad Pro"/>
                        </a:rPr>
                        <a:t>T</a:t>
                      </a:r>
                      <a:r>
                        <a:rPr sz="1400" spc="15" baseline="19444" dirty="0">
                          <a:solidFill>
                            <a:schemeClr val="bg1"/>
                          </a:solidFill>
                          <a:latin typeface="Myriad Pro"/>
                          <a:cs typeface="Myriad Pro"/>
                        </a:rPr>
                        <a:t> </a:t>
                      </a:r>
                      <a:r>
                        <a:rPr sz="1400" spc="-25" dirty="0">
                          <a:solidFill>
                            <a:schemeClr val="bg1"/>
                          </a:solidFill>
                          <a:latin typeface="Myriad Pro"/>
                          <a:cs typeface="Myriad Pro"/>
                        </a:rPr>
                        <a:t>1</a:t>
                      </a:r>
                      <a:r>
                        <a:rPr sz="1400" spc="-37" baseline="19444" dirty="0">
                          <a:solidFill>
                            <a:schemeClr val="bg1"/>
                          </a:solidFill>
                          <a:latin typeface="Myriad Pro"/>
                          <a:cs typeface="Myriad Pro"/>
                        </a:rPr>
                        <a:t>-T</a:t>
                      </a:r>
                      <a:r>
                        <a:rPr sz="1400" spc="-25" dirty="0">
                          <a:solidFill>
                            <a:schemeClr val="bg1"/>
                          </a:solidFill>
                          <a:latin typeface="Myriad Pro"/>
                          <a:cs typeface="Myriad Pro"/>
                        </a:rPr>
                        <a:t>12</a:t>
                      </a:r>
                      <a:endParaRPr sz="1400">
                        <a:solidFill>
                          <a:schemeClr val="bg1"/>
                        </a:solidFill>
                        <a:latin typeface="Myriad Pro"/>
                        <a:cs typeface="Myriad Pro"/>
                      </a:endParaRPr>
                    </a:p>
                  </a:txBody>
                  <a:tcPr marL="0" marR="0" marT="1009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12 </a:t>
                      </a:r>
                      <a:r>
                        <a:rPr sz="1400" spc="-20" dirty="0">
                          <a:solidFill>
                            <a:schemeClr val="bg1"/>
                          </a:solidFill>
                          <a:latin typeface="Myriad Pro"/>
                          <a:cs typeface="Myriad Pro"/>
                        </a:rPr>
                        <a:t>omur</a:t>
                      </a:r>
                      <a:endParaRPr sz="140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2"/>
                  </a:ext>
                </a:extLst>
              </a:tr>
              <a:tr h="389387">
                <a:tc>
                  <a:txBody>
                    <a:bodyPr/>
                    <a:lstStyle/>
                    <a:p>
                      <a:pPr marL="50800">
                        <a:lnSpc>
                          <a:spcPct val="100000"/>
                        </a:lnSpc>
                        <a:spcBef>
                          <a:spcPts val="459"/>
                        </a:spcBef>
                      </a:pPr>
                      <a:r>
                        <a:rPr sz="1400" dirty="0">
                          <a:solidFill>
                            <a:schemeClr val="bg1"/>
                          </a:solidFill>
                          <a:latin typeface="Myriad Pro"/>
                          <a:cs typeface="Myriad Pro"/>
                        </a:rPr>
                        <a:t>Bel</a:t>
                      </a:r>
                      <a:r>
                        <a:rPr sz="1400" spc="5" dirty="0">
                          <a:solidFill>
                            <a:schemeClr val="bg1"/>
                          </a:solidFill>
                          <a:latin typeface="Myriad Pro"/>
                          <a:cs typeface="Myriad Pro"/>
                        </a:rPr>
                        <a:t> </a:t>
                      </a:r>
                      <a:r>
                        <a:rPr sz="1400" dirty="0">
                          <a:solidFill>
                            <a:schemeClr val="bg1"/>
                          </a:solidFill>
                          <a:latin typeface="Myriad Pro"/>
                          <a:cs typeface="Myriad Pro"/>
                        </a:rPr>
                        <a:t>omurları</a:t>
                      </a:r>
                      <a:r>
                        <a:rPr sz="1400" spc="5" dirty="0">
                          <a:solidFill>
                            <a:schemeClr val="bg1"/>
                          </a:solidFill>
                          <a:latin typeface="Myriad Pro"/>
                          <a:cs typeface="Myriad Pro"/>
                        </a:rPr>
                        <a:t> </a:t>
                      </a:r>
                      <a:r>
                        <a:rPr sz="1400" dirty="0">
                          <a:solidFill>
                            <a:schemeClr val="bg1"/>
                          </a:solidFill>
                          <a:latin typeface="Myriad Pro"/>
                          <a:cs typeface="Myriad Pro"/>
                        </a:rPr>
                        <a:t>(Vertebrae</a:t>
                      </a:r>
                      <a:r>
                        <a:rPr sz="1400" spc="10" dirty="0">
                          <a:solidFill>
                            <a:schemeClr val="bg1"/>
                          </a:solidFill>
                          <a:latin typeface="Myriad Pro"/>
                          <a:cs typeface="Myriad Pro"/>
                        </a:rPr>
                        <a:t> </a:t>
                      </a:r>
                      <a:r>
                        <a:rPr sz="1400" spc="-10" dirty="0">
                          <a:solidFill>
                            <a:schemeClr val="bg1"/>
                          </a:solidFill>
                          <a:latin typeface="Myriad Pro"/>
                          <a:cs typeface="Myriad Pro"/>
                        </a:rPr>
                        <a:t>lumbales)</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L</a:t>
                      </a:r>
                      <a:r>
                        <a:rPr sz="1400" baseline="-35353" dirty="0">
                          <a:solidFill>
                            <a:schemeClr val="bg1"/>
                          </a:solidFill>
                          <a:latin typeface="Myriad Pro"/>
                          <a:cs typeface="Myriad Pro"/>
                        </a:rPr>
                        <a:t>1</a:t>
                      </a:r>
                      <a:r>
                        <a:rPr sz="1400" dirty="0">
                          <a:solidFill>
                            <a:schemeClr val="bg1"/>
                          </a:solidFill>
                          <a:latin typeface="Myriad Pro"/>
                          <a:cs typeface="Myriad Pro"/>
                        </a:rPr>
                        <a:t>-</a:t>
                      </a:r>
                      <a:r>
                        <a:rPr sz="1400" spc="-25" dirty="0">
                          <a:solidFill>
                            <a:schemeClr val="bg1"/>
                          </a:solidFill>
                          <a:latin typeface="Myriad Pro"/>
                          <a:cs typeface="Myriad Pro"/>
                        </a:rPr>
                        <a:t>L</a:t>
                      </a:r>
                      <a:r>
                        <a:rPr sz="1400" spc="-37" baseline="-35353" dirty="0">
                          <a:solidFill>
                            <a:schemeClr val="bg1"/>
                          </a:solidFill>
                          <a:latin typeface="Myriad Pro"/>
                          <a:cs typeface="Myriad Pro"/>
                        </a:rPr>
                        <a:t>5</a:t>
                      </a:r>
                      <a:endParaRPr sz="1400" baseline="-35353">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5 </a:t>
                      </a:r>
                      <a:r>
                        <a:rPr sz="1400" spc="-20" dirty="0">
                          <a:solidFill>
                            <a:schemeClr val="bg1"/>
                          </a:solidFill>
                          <a:latin typeface="Myriad Pro"/>
                          <a:cs typeface="Myriad Pro"/>
                        </a:rPr>
                        <a:t>omur</a:t>
                      </a:r>
                      <a:endParaRPr sz="140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3"/>
                  </a:ext>
                </a:extLst>
              </a:tr>
              <a:tr h="389387">
                <a:tc>
                  <a:txBody>
                    <a:bodyPr/>
                    <a:lstStyle/>
                    <a:p>
                      <a:pPr marL="50800">
                        <a:lnSpc>
                          <a:spcPct val="100000"/>
                        </a:lnSpc>
                        <a:spcBef>
                          <a:spcPts val="459"/>
                        </a:spcBef>
                      </a:pPr>
                      <a:r>
                        <a:rPr sz="1400" dirty="0">
                          <a:solidFill>
                            <a:schemeClr val="bg1"/>
                          </a:solidFill>
                          <a:latin typeface="Myriad Pro"/>
                          <a:cs typeface="Myriad Pro"/>
                        </a:rPr>
                        <a:t>Kuyruk</a:t>
                      </a:r>
                      <a:r>
                        <a:rPr sz="1400" spc="-5" dirty="0">
                          <a:solidFill>
                            <a:schemeClr val="bg1"/>
                          </a:solidFill>
                          <a:latin typeface="Myriad Pro"/>
                          <a:cs typeface="Myriad Pro"/>
                        </a:rPr>
                        <a:t> </a:t>
                      </a:r>
                      <a:r>
                        <a:rPr sz="1400" dirty="0" err="1">
                          <a:solidFill>
                            <a:schemeClr val="bg1"/>
                          </a:solidFill>
                          <a:latin typeface="Myriad Pro"/>
                          <a:cs typeface="Myriad Pro"/>
                        </a:rPr>
                        <a:t>sokumu</a:t>
                      </a:r>
                      <a:r>
                        <a:rPr sz="1400" spc="-5" dirty="0">
                          <a:solidFill>
                            <a:schemeClr val="bg1"/>
                          </a:solidFill>
                          <a:latin typeface="Myriad Pro"/>
                          <a:cs typeface="Myriad Pro"/>
                        </a:rPr>
                        <a:t> </a:t>
                      </a:r>
                      <a:r>
                        <a:rPr lang="tr-TR" sz="1400" spc="-5" dirty="0">
                          <a:solidFill>
                            <a:schemeClr val="bg1"/>
                          </a:solidFill>
                          <a:latin typeface="Myriad Pro"/>
                          <a:cs typeface="Myriad Pro"/>
                        </a:rPr>
                        <a:t>(</a:t>
                      </a:r>
                      <a:r>
                        <a:rPr sz="1400" dirty="0" err="1">
                          <a:solidFill>
                            <a:schemeClr val="bg1"/>
                          </a:solidFill>
                          <a:latin typeface="Myriad Pro"/>
                          <a:cs typeface="Myriad Pro"/>
                        </a:rPr>
                        <a:t>sağrı</a:t>
                      </a:r>
                      <a:r>
                        <a:rPr lang="tr-TR" sz="1400" dirty="0">
                          <a:solidFill>
                            <a:schemeClr val="bg1"/>
                          </a:solidFill>
                          <a:latin typeface="Myriad Pro"/>
                          <a:cs typeface="Myriad Pro"/>
                        </a:rPr>
                        <a:t> ya da </a:t>
                      </a:r>
                      <a:r>
                        <a:rPr lang="tr-TR" sz="1400" dirty="0" err="1">
                          <a:solidFill>
                            <a:schemeClr val="bg1"/>
                          </a:solidFill>
                          <a:latin typeface="Myriad Pro"/>
                          <a:cs typeface="Myriad Pro"/>
                        </a:rPr>
                        <a:t>sakrum</a:t>
                      </a:r>
                      <a:r>
                        <a:rPr lang="tr-TR" sz="1400" dirty="0">
                          <a:solidFill>
                            <a:schemeClr val="bg1"/>
                          </a:solidFill>
                          <a:latin typeface="Myriad Pro"/>
                          <a:cs typeface="Myriad Pro"/>
                        </a:rPr>
                        <a:t>)</a:t>
                      </a:r>
                      <a:r>
                        <a:rPr sz="1400" spc="-5" dirty="0">
                          <a:solidFill>
                            <a:schemeClr val="bg1"/>
                          </a:solidFill>
                          <a:latin typeface="Myriad Pro"/>
                          <a:cs typeface="Myriad Pro"/>
                        </a:rPr>
                        <a:t> </a:t>
                      </a:r>
                      <a:r>
                        <a:rPr sz="1400" dirty="0">
                          <a:solidFill>
                            <a:schemeClr val="bg1"/>
                          </a:solidFill>
                          <a:latin typeface="Myriad Pro"/>
                          <a:cs typeface="Myriad Pro"/>
                        </a:rPr>
                        <a:t>omurları</a:t>
                      </a:r>
                      <a:r>
                        <a:rPr sz="1400" spc="-5" dirty="0">
                          <a:solidFill>
                            <a:schemeClr val="bg1"/>
                          </a:solidFill>
                          <a:latin typeface="Myriad Pro"/>
                          <a:cs typeface="Myriad Pro"/>
                        </a:rPr>
                        <a:t> </a:t>
                      </a:r>
                      <a:r>
                        <a:rPr sz="1400" dirty="0">
                          <a:solidFill>
                            <a:schemeClr val="bg1"/>
                          </a:solidFill>
                          <a:latin typeface="Myriad Pro"/>
                          <a:cs typeface="Myriad Pro"/>
                        </a:rPr>
                        <a:t>(Vertebrae</a:t>
                      </a:r>
                      <a:r>
                        <a:rPr sz="1400" spc="-5" dirty="0">
                          <a:solidFill>
                            <a:schemeClr val="bg1"/>
                          </a:solidFill>
                          <a:latin typeface="Myriad Pro"/>
                          <a:cs typeface="Myriad Pro"/>
                        </a:rPr>
                        <a:t> </a:t>
                      </a:r>
                      <a:r>
                        <a:rPr sz="1400" dirty="0" err="1">
                          <a:solidFill>
                            <a:schemeClr val="bg1"/>
                          </a:solidFill>
                          <a:latin typeface="Myriad Pro"/>
                          <a:cs typeface="Myriad Pro"/>
                        </a:rPr>
                        <a:t>sacrale</a:t>
                      </a:r>
                      <a:r>
                        <a:rPr lang="tr-TR" sz="1400" dirty="0">
                          <a:solidFill>
                            <a:schemeClr val="bg1"/>
                          </a:solidFill>
                          <a:latin typeface="Myriad Pro"/>
                          <a:cs typeface="Myriad Pro"/>
                        </a:rPr>
                        <a:t>)</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S</a:t>
                      </a:r>
                      <a:r>
                        <a:rPr sz="1400" baseline="-35353" dirty="0">
                          <a:solidFill>
                            <a:schemeClr val="bg1"/>
                          </a:solidFill>
                          <a:latin typeface="Myriad Pro"/>
                          <a:cs typeface="Myriad Pro"/>
                        </a:rPr>
                        <a:t>1</a:t>
                      </a:r>
                      <a:r>
                        <a:rPr sz="1400" dirty="0">
                          <a:solidFill>
                            <a:schemeClr val="bg1"/>
                          </a:solidFill>
                          <a:latin typeface="Myriad Pro"/>
                          <a:cs typeface="Myriad Pro"/>
                        </a:rPr>
                        <a:t>-</a:t>
                      </a:r>
                      <a:r>
                        <a:rPr sz="1400" spc="-25" dirty="0">
                          <a:solidFill>
                            <a:schemeClr val="bg1"/>
                          </a:solidFill>
                          <a:latin typeface="Myriad Pro"/>
                          <a:cs typeface="Myriad Pro"/>
                        </a:rPr>
                        <a:t>S</a:t>
                      </a:r>
                      <a:r>
                        <a:rPr sz="1400" spc="-37" baseline="-35353" dirty="0">
                          <a:solidFill>
                            <a:schemeClr val="bg1"/>
                          </a:solidFill>
                          <a:latin typeface="Myriad Pro"/>
                          <a:cs typeface="Myriad Pro"/>
                        </a:rPr>
                        <a:t>5</a:t>
                      </a:r>
                      <a:endParaRPr sz="1400" baseline="-35353"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5 omur (1 </a:t>
                      </a:r>
                      <a:r>
                        <a:rPr sz="1400" spc="-10" dirty="0">
                          <a:solidFill>
                            <a:schemeClr val="bg1"/>
                          </a:solidFill>
                          <a:latin typeface="Myriad Pro"/>
                          <a:cs typeface="Myriad Pro"/>
                        </a:rPr>
                        <a:t>kemik)</a:t>
                      </a:r>
                      <a:endParaRPr sz="140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4"/>
                  </a:ext>
                </a:extLst>
              </a:tr>
              <a:tr h="389387">
                <a:tc>
                  <a:txBody>
                    <a:bodyPr/>
                    <a:lstStyle/>
                    <a:p>
                      <a:pPr marL="50800">
                        <a:lnSpc>
                          <a:spcPct val="100000"/>
                        </a:lnSpc>
                        <a:spcBef>
                          <a:spcPts val="459"/>
                        </a:spcBef>
                      </a:pPr>
                      <a:r>
                        <a:rPr sz="1400" dirty="0" err="1">
                          <a:solidFill>
                            <a:schemeClr val="bg1"/>
                          </a:solidFill>
                          <a:latin typeface="Myriad Pro"/>
                          <a:cs typeface="Myriad Pro"/>
                        </a:rPr>
                        <a:t>Kuyruk</a:t>
                      </a:r>
                      <a:r>
                        <a:rPr sz="1400" spc="-5" dirty="0">
                          <a:solidFill>
                            <a:schemeClr val="bg1"/>
                          </a:solidFill>
                          <a:latin typeface="Myriad Pro"/>
                          <a:cs typeface="Myriad Pro"/>
                        </a:rPr>
                        <a:t> </a:t>
                      </a:r>
                      <a:r>
                        <a:rPr lang="tr-TR" sz="1400" spc="-5" dirty="0">
                          <a:solidFill>
                            <a:schemeClr val="bg1"/>
                          </a:solidFill>
                          <a:latin typeface="Myriad Pro"/>
                          <a:cs typeface="Myriad Pro"/>
                        </a:rPr>
                        <a:t>(</a:t>
                      </a:r>
                      <a:r>
                        <a:rPr lang="tr-TR" sz="1400" spc="-5" dirty="0" err="1">
                          <a:solidFill>
                            <a:schemeClr val="bg1"/>
                          </a:solidFill>
                          <a:latin typeface="Myriad Pro"/>
                          <a:cs typeface="Myriad Pro"/>
                        </a:rPr>
                        <a:t>koksiks</a:t>
                      </a:r>
                      <a:r>
                        <a:rPr lang="tr-TR" sz="1400" spc="-5" dirty="0">
                          <a:solidFill>
                            <a:schemeClr val="bg1"/>
                          </a:solidFill>
                          <a:latin typeface="Myriad Pro"/>
                          <a:cs typeface="Myriad Pro"/>
                        </a:rPr>
                        <a:t>) </a:t>
                      </a:r>
                      <a:r>
                        <a:rPr sz="1400" dirty="0" err="1">
                          <a:solidFill>
                            <a:schemeClr val="bg1"/>
                          </a:solidFill>
                          <a:latin typeface="Myriad Pro"/>
                          <a:cs typeface="Myriad Pro"/>
                        </a:rPr>
                        <a:t>omurları</a:t>
                      </a:r>
                      <a:r>
                        <a:rPr sz="1400" dirty="0">
                          <a:solidFill>
                            <a:schemeClr val="bg1"/>
                          </a:solidFill>
                          <a:latin typeface="Myriad Pro"/>
                          <a:cs typeface="Myriad Pro"/>
                        </a:rPr>
                        <a:t> (Vertebrae</a:t>
                      </a:r>
                      <a:r>
                        <a:rPr sz="1400" spc="-5" dirty="0">
                          <a:solidFill>
                            <a:schemeClr val="bg1"/>
                          </a:solidFill>
                          <a:latin typeface="Myriad Pro"/>
                          <a:cs typeface="Myriad Pro"/>
                        </a:rPr>
                        <a:t> </a:t>
                      </a:r>
                      <a:r>
                        <a:rPr sz="1400" dirty="0">
                          <a:solidFill>
                            <a:schemeClr val="bg1"/>
                          </a:solidFill>
                          <a:latin typeface="Myriad Pro"/>
                          <a:cs typeface="Myriad Pro"/>
                        </a:rPr>
                        <a:t>coccygea, os </a:t>
                      </a:r>
                      <a:r>
                        <a:rPr sz="1400" spc="-10" dirty="0">
                          <a:solidFill>
                            <a:schemeClr val="bg1"/>
                          </a:solidFill>
                          <a:latin typeface="Myriad Pro"/>
                          <a:cs typeface="Myriad Pro"/>
                        </a:rPr>
                        <a:t>coccyge)</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Co</a:t>
                      </a:r>
                      <a:r>
                        <a:rPr sz="1400" baseline="-35353" dirty="0">
                          <a:solidFill>
                            <a:schemeClr val="bg1"/>
                          </a:solidFill>
                          <a:latin typeface="Myriad Pro"/>
                          <a:cs typeface="Myriad Pro"/>
                        </a:rPr>
                        <a:t>1</a:t>
                      </a:r>
                      <a:r>
                        <a:rPr sz="1400" dirty="0">
                          <a:solidFill>
                            <a:schemeClr val="bg1"/>
                          </a:solidFill>
                          <a:latin typeface="Myriad Pro"/>
                          <a:cs typeface="Myriad Pro"/>
                        </a:rPr>
                        <a:t>-</a:t>
                      </a:r>
                      <a:r>
                        <a:rPr sz="1400" spc="-25" dirty="0">
                          <a:solidFill>
                            <a:schemeClr val="bg1"/>
                          </a:solidFill>
                          <a:latin typeface="Myriad Pro"/>
                          <a:cs typeface="Myriad Pro"/>
                        </a:rPr>
                        <a:t>Co</a:t>
                      </a:r>
                      <a:r>
                        <a:rPr sz="1400" spc="-37" baseline="-35353" dirty="0">
                          <a:solidFill>
                            <a:schemeClr val="bg1"/>
                          </a:solidFill>
                          <a:latin typeface="Myriad Pro"/>
                          <a:cs typeface="Myriad Pro"/>
                        </a:rPr>
                        <a:t>4</a:t>
                      </a:r>
                      <a:endParaRPr sz="1400" baseline="-35353"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6682C1"/>
                    </a:solidFill>
                  </a:tcPr>
                </a:tc>
                <a:tc>
                  <a:txBody>
                    <a:bodyPr/>
                    <a:lstStyle/>
                    <a:p>
                      <a:pPr marL="50800">
                        <a:lnSpc>
                          <a:spcPct val="100000"/>
                        </a:lnSpc>
                        <a:spcBef>
                          <a:spcPts val="459"/>
                        </a:spcBef>
                      </a:pPr>
                      <a:r>
                        <a:rPr sz="1400" dirty="0">
                          <a:solidFill>
                            <a:schemeClr val="bg1"/>
                          </a:solidFill>
                          <a:latin typeface="Myriad Pro"/>
                          <a:cs typeface="Myriad Pro"/>
                        </a:rPr>
                        <a:t>4 omur (1 </a:t>
                      </a:r>
                      <a:r>
                        <a:rPr sz="1400" spc="-10" dirty="0">
                          <a:solidFill>
                            <a:schemeClr val="bg1"/>
                          </a:solidFill>
                          <a:latin typeface="Myriad Pro"/>
                          <a:cs typeface="Myriad Pro"/>
                        </a:rPr>
                        <a:t>kemik)</a:t>
                      </a:r>
                      <a:endParaRPr sz="1400" dirty="0">
                        <a:solidFill>
                          <a:schemeClr val="bg1"/>
                        </a:solidFill>
                        <a:latin typeface="Myriad Pro"/>
                        <a:cs typeface="Myriad Pro"/>
                      </a:endParaRPr>
                    </a:p>
                  </a:txBody>
                  <a:tcPr marL="0" marR="0" marT="58419" marB="0">
                    <a:lnL w="38100">
                      <a:solidFill>
                        <a:srgbClr val="FFFFFF"/>
                      </a:solidFill>
                      <a:prstDash val="solid"/>
                    </a:lnL>
                    <a:lnR w="381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6682C1"/>
                    </a:solidFill>
                  </a:tcPr>
                </a:tc>
                <a:extLst>
                  <a:ext uri="{0D108BD9-81ED-4DB2-BD59-A6C34878D82A}">
                    <a16:rowId xmlns:a16="http://schemas.microsoft.com/office/drawing/2014/main" val="10005"/>
                  </a:ext>
                </a:extLst>
              </a:tr>
              <a:tr h="284240">
                <a:tc>
                  <a:txBody>
                    <a:bodyPr/>
                    <a:lstStyle/>
                    <a:p>
                      <a:pPr marL="50800">
                        <a:lnSpc>
                          <a:spcPct val="100000"/>
                        </a:lnSpc>
                        <a:spcBef>
                          <a:spcPts val="459"/>
                        </a:spcBef>
                      </a:pPr>
                      <a:endParaRPr sz="1400" dirty="0">
                        <a:solidFill>
                          <a:schemeClr val="bg1"/>
                        </a:solidFill>
                        <a:latin typeface="Myriad Pro"/>
                        <a:cs typeface="Myriad Pro"/>
                      </a:endParaRPr>
                    </a:p>
                  </a:txBody>
                  <a:tcPr marL="0" marR="0" marT="58419" marB="0">
                    <a:lnL w="38100">
                      <a:solidFill>
                        <a:srgbClr val="FFFFFF"/>
                      </a:solidFill>
                      <a:prstDash val="solid"/>
                    </a:lnL>
                    <a:lnR w="38100" cap="flat" cmpd="sng" algn="ctr">
                      <a:solidFill>
                        <a:srgbClr val="FFFFFF"/>
                      </a:solidFill>
                      <a:prstDash val="solid"/>
                      <a:round/>
                      <a:headEnd type="none" w="med" len="med"/>
                      <a:tailEnd type="none" w="med" len="med"/>
                    </a:lnR>
                    <a:lnT w="38100">
                      <a:solidFill>
                        <a:srgbClr val="FFFFFF"/>
                      </a:solidFill>
                      <a:prstDash val="solid"/>
                    </a:lnT>
                    <a:lnB w="38100">
                      <a:solidFill>
                        <a:srgbClr val="FFFFFF"/>
                      </a:solidFill>
                      <a:prstDash val="solid"/>
                    </a:lnB>
                    <a:solidFill>
                      <a:schemeClr val="bg1"/>
                    </a:solidFill>
                  </a:tcPr>
                </a:tc>
                <a:tc>
                  <a:txBody>
                    <a:bodyPr/>
                    <a:lstStyle/>
                    <a:p>
                      <a:pPr marL="50800">
                        <a:lnSpc>
                          <a:spcPct val="100000"/>
                        </a:lnSpc>
                        <a:spcBef>
                          <a:spcPts val="459"/>
                        </a:spcBef>
                      </a:pPr>
                      <a:r>
                        <a:rPr lang="tr-TR" sz="1400" baseline="0" dirty="0">
                          <a:solidFill>
                            <a:schemeClr val="bg1"/>
                          </a:solidFill>
                          <a:latin typeface="Myriad Pro"/>
                          <a:cs typeface="Myriad Pro"/>
                        </a:rPr>
                        <a:t>Toplam:</a:t>
                      </a:r>
                      <a:endParaRPr sz="1400" baseline="0" dirty="0">
                        <a:solidFill>
                          <a:schemeClr val="bg1"/>
                        </a:solidFill>
                        <a:latin typeface="Myriad Pro"/>
                        <a:cs typeface="Myriad Pro"/>
                      </a:endParaRPr>
                    </a:p>
                  </a:txBody>
                  <a:tcPr marL="0" marR="0" marT="58419"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a:solidFill>
                        <a:srgbClr val="FFFFFF"/>
                      </a:solidFill>
                      <a:prstDash val="solid"/>
                    </a:lnT>
                    <a:lnB w="38100">
                      <a:solidFill>
                        <a:srgbClr val="FFFFFF"/>
                      </a:solidFill>
                      <a:prstDash val="solid"/>
                    </a:lnB>
                    <a:solidFill>
                      <a:srgbClr val="90AD63"/>
                    </a:solidFill>
                  </a:tcPr>
                </a:tc>
                <a:tc>
                  <a:txBody>
                    <a:bodyPr/>
                    <a:lstStyle/>
                    <a:p>
                      <a:pPr marL="50800">
                        <a:lnSpc>
                          <a:spcPct val="100000"/>
                        </a:lnSpc>
                        <a:spcBef>
                          <a:spcPts val="459"/>
                        </a:spcBef>
                      </a:pPr>
                      <a:r>
                        <a:rPr lang="tr-TR" sz="1400" dirty="0">
                          <a:solidFill>
                            <a:schemeClr val="bg1"/>
                          </a:solidFill>
                          <a:latin typeface="Myriad Pro"/>
                          <a:cs typeface="Myriad Pro"/>
                        </a:rPr>
                        <a:t>33 omur (26 kemik)</a:t>
                      </a:r>
                      <a:endParaRPr sz="1400" dirty="0">
                        <a:solidFill>
                          <a:schemeClr val="bg1"/>
                        </a:solidFill>
                        <a:latin typeface="Myriad Pro"/>
                        <a:cs typeface="Myriad Pro"/>
                      </a:endParaRPr>
                    </a:p>
                  </a:txBody>
                  <a:tcPr marL="0" marR="0" marT="58419" marB="0">
                    <a:lnL w="38100" cap="flat" cmpd="sng" algn="ctr">
                      <a:solidFill>
                        <a:srgbClr val="FFFFFF"/>
                      </a:solidFill>
                      <a:prstDash val="solid"/>
                      <a:round/>
                      <a:headEnd type="none" w="med" len="med"/>
                      <a:tailEnd type="none" w="med" len="me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86007315"/>
                  </a:ext>
                </a:extLst>
              </a:tr>
            </a:tbl>
          </a:graphicData>
        </a:graphic>
      </p:graphicFrame>
      <p:sp>
        <p:nvSpPr>
          <p:cNvPr id="8" name="Slayt Numarası Yer Tutucusu 7">
            <a:extLst>
              <a:ext uri="{FF2B5EF4-FFF2-40B4-BE49-F238E27FC236}">
                <a16:creationId xmlns:a16="http://schemas.microsoft.com/office/drawing/2014/main" id="{0ED2DE25-D32A-7C08-F7B9-EB21F07D56FC}"/>
              </a:ext>
            </a:extLst>
          </p:cNvPr>
          <p:cNvSpPr>
            <a:spLocks noGrp="1"/>
          </p:cNvSpPr>
          <p:nvPr>
            <p:ph type="sldNum" sz="quarter" idx="12"/>
          </p:nvPr>
        </p:nvSpPr>
        <p:spPr/>
        <p:txBody>
          <a:bodyPr/>
          <a:lstStyle/>
          <a:p>
            <a:fld id="{60FF87A7-9A7A-4B3D-9625-8440EC4947F9}" type="slidenum">
              <a:rPr lang="tr-TR" smtClean="0"/>
              <a:pPr/>
              <a:t>28</a:t>
            </a:fld>
            <a:endParaRPr lang="tr-TR"/>
          </a:p>
        </p:txBody>
      </p:sp>
    </p:spTree>
    <p:extLst>
      <p:ext uri="{BB962C8B-B14F-4D97-AF65-F5344CB8AC3E}">
        <p14:creationId xmlns:p14="http://schemas.microsoft.com/office/powerpoint/2010/main" val="482585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4F6627-5730-388A-B0FA-06A88B4D6CE4}"/>
              </a:ext>
            </a:extLst>
          </p:cNvPr>
          <p:cNvSpPr>
            <a:spLocks noGrp="1"/>
          </p:cNvSpPr>
          <p:nvPr>
            <p:ph type="title"/>
          </p:nvPr>
        </p:nvSpPr>
        <p:spPr/>
        <p:txBody>
          <a:bodyPr/>
          <a:lstStyle/>
          <a:p>
            <a:r>
              <a:rPr lang="tr-TR" sz="3600" dirty="0"/>
              <a:t>Omurga ve bölgelere göre omurların dağılımı</a:t>
            </a:r>
          </a:p>
        </p:txBody>
      </p:sp>
      <p:sp>
        <p:nvSpPr>
          <p:cNvPr id="5" name="Alt Bilgi Yer Tutucusu 4">
            <a:extLst>
              <a:ext uri="{FF2B5EF4-FFF2-40B4-BE49-F238E27FC236}">
                <a16:creationId xmlns:a16="http://schemas.microsoft.com/office/drawing/2014/main" id="{E9FB76EA-1456-7F06-3021-082ACEAFC54E}"/>
              </a:ext>
            </a:extLst>
          </p:cNvPr>
          <p:cNvSpPr>
            <a:spLocks noGrp="1"/>
          </p:cNvSpPr>
          <p:nvPr>
            <p:ph type="ftr" sz="quarter" idx="11"/>
          </p:nvPr>
        </p:nvSpPr>
        <p:spPr/>
        <p:txBody>
          <a:bodyPr/>
          <a:lstStyle/>
          <a:p>
            <a:r>
              <a:rPr lang="tr-TR"/>
              <a:t>DR. ALİ TEKİN GÜNER - BİYOMEKANİK</a:t>
            </a:r>
          </a:p>
        </p:txBody>
      </p:sp>
      <p:grpSp>
        <p:nvGrpSpPr>
          <p:cNvPr id="14" name="Grup 13">
            <a:extLst>
              <a:ext uri="{FF2B5EF4-FFF2-40B4-BE49-F238E27FC236}">
                <a16:creationId xmlns:a16="http://schemas.microsoft.com/office/drawing/2014/main" id="{22C004AE-C01C-074D-FC0B-5B27356E5EF8}"/>
              </a:ext>
            </a:extLst>
          </p:cNvPr>
          <p:cNvGrpSpPr>
            <a:grpSpLocks noChangeAspect="1"/>
          </p:cNvGrpSpPr>
          <p:nvPr/>
        </p:nvGrpSpPr>
        <p:grpSpPr>
          <a:xfrm>
            <a:off x="973479" y="1052736"/>
            <a:ext cx="7270929" cy="4979850"/>
            <a:chOff x="2281621" y="1270901"/>
            <a:chExt cx="5986110" cy="4099878"/>
          </a:xfrm>
        </p:grpSpPr>
        <p:pic>
          <p:nvPicPr>
            <p:cNvPr id="7" name="object 10">
              <a:extLst>
                <a:ext uri="{FF2B5EF4-FFF2-40B4-BE49-F238E27FC236}">
                  <a16:creationId xmlns:a16="http://schemas.microsoft.com/office/drawing/2014/main" id="{E4807420-594D-6037-3679-D0E773969B02}"/>
                </a:ext>
              </a:extLst>
            </p:cNvPr>
            <p:cNvPicPr/>
            <p:nvPr/>
          </p:nvPicPr>
          <p:blipFill>
            <a:blip r:embed="rId2" cstate="print"/>
            <a:stretch>
              <a:fillRect/>
            </a:stretch>
          </p:blipFill>
          <p:spPr>
            <a:xfrm>
              <a:off x="2281621" y="1360659"/>
              <a:ext cx="1421700" cy="4010120"/>
            </a:xfrm>
            <a:prstGeom prst="rect">
              <a:avLst/>
            </a:prstGeom>
          </p:spPr>
        </p:pic>
        <p:pic>
          <p:nvPicPr>
            <p:cNvPr id="8" name="object 11">
              <a:extLst>
                <a:ext uri="{FF2B5EF4-FFF2-40B4-BE49-F238E27FC236}">
                  <a16:creationId xmlns:a16="http://schemas.microsoft.com/office/drawing/2014/main" id="{4E5988E7-DC88-962C-F857-36EA22181CA1}"/>
                </a:ext>
              </a:extLst>
            </p:cNvPr>
            <p:cNvPicPr/>
            <p:nvPr/>
          </p:nvPicPr>
          <p:blipFill>
            <a:blip r:embed="rId3" cstate="print"/>
            <a:stretch>
              <a:fillRect/>
            </a:stretch>
          </p:blipFill>
          <p:spPr>
            <a:xfrm>
              <a:off x="5744828" y="1270901"/>
              <a:ext cx="2522903" cy="4064000"/>
            </a:xfrm>
            <a:prstGeom prst="rect">
              <a:avLst/>
            </a:prstGeom>
          </p:spPr>
        </p:pic>
        <p:sp>
          <p:nvSpPr>
            <p:cNvPr id="9" name="object 12">
              <a:extLst>
                <a:ext uri="{FF2B5EF4-FFF2-40B4-BE49-F238E27FC236}">
                  <a16:creationId xmlns:a16="http://schemas.microsoft.com/office/drawing/2014/main" id="{80B5ACF9-E3DD-0D8F-C494-79D125BDC9A1}"/>
                </a:ext>
              </a:extLst>
            </p:cNvPr>
            <p:cNvSpPr txBox="1"/>
            <p:nvPr/>
          </p:nvSpPr>
          <p:spPr>
            <a:xfrm>
              <a:off x="3780790" y="2212533"/>
              <a:ext cx="2023322" cy="183708"/>
            </a:xfrm>
            <a:prstGeom prst="rect">
              <a:avLst/>
            </a:prstGeom>
          </p:spPr>
          <p:txBody>
            <a:bodyPr vert="horz" wrap="square" lIns="0" tIns="38100" rIns="0" bIns="0" rtlCol="0">
              <a:spAutoFit/>
            </a:bodyPr>
            <a:lstStyle/>
            <a:p>
              <a:pPr marL="255270" marR="5080" indent="-243204" algn="ctr">
                <a:spcBef>
                  <a:spcPts val="300"/>
                </a:spcBef>
              </a:pPr>
              <a:r>
                <a:rPr sz="1200" dirty="0">
                  <a:solidFill>
                    <a:schemeClr val="accent3">
                      <a:lumMod val="50000"/>
                    </a:schemeClr>
                  </a:solidFill>
                  <a:latin typeface="Myriad Pro"/>
                  <a:cs typeface="Myriad Pro"/>
                </a:rPr>
                <a:t>Boyun</a:t>
              </a:r>
              <a:r>
                <a:rPr sz="1200" spc="-10" dirty="0">
                  <a:solidFill>
                    <a:schemeClr val="accent3">
                      <a:lumMod val="50000"/>
                    </a:schemeClr>
                  </a:solidFill>
                  <a:latin typeface="Myriad Pro"/>
                  <a:cs typeface="Myriad Pro"/>
                </a:rPr>
                <a:t> omurları </a:t>
              </a:r>
              <a:r>
                <a:rPr sz="1200" dirty="0">
                  <a:solidFill>
                    <a:schemeClr val="accent3">
                      <a:lumMod val="50000"/>
                    </a:schemeClr>
                  </a:solidFill>
                  <a:latin typeface="Myriad Pro"/>
                  <a:cs typeface="Myriad Pro"/>
                </a:rPr>
                <a:t>7 </a:t>
              </a:r>
              <a:r>
                <a:rPr sz="1200" spc="-20" dirty="0" err="1">
                  <a:solidFill>
                    <a:schemeClr val="accent3">
                      <a:lumMod val="50000"/>
                    </a:schemeClr>
                  </a:solidFill>
                  <a:latin typeface="Myriad Pro"/>
                  <a:cs typeface="Myriad Pro"/>
                </a:rPr>
                <a:t>adet</a:t>
              </a:r>
              <a:r>
                <a:rPr lang="tr-TR" sz="1200" spc="-20" dirty="0">
                  <a:solidFill>
                    <a:schemeClr val="accent3">
                      <a:lumMod val="50000"/>
                    </a:schemeClr>
                  </a:solidFill>
                  <a:latin typeface="Myriad Pro"/>
                  <a:cs typeface="Myriad Pro"/>
                </a:rPr>
                <a:t> (C1-7)</a:t>
              </a:r>
              <a:endParaRPr sz="1200" dirty="0">
                <a:solidFill>
                  <a:schemeClr val="accent3">
                    <a:lumMod val="50000"/>
                  </a:schemeClr>
                </a:solidFill>
                <a:latin typeface="Myriad Pro"/>
                <a:cs typeface="Myriad Pro"/>
              </a:endParaRPr>
            </a:p>
          </p:txBody>
        </p:sp>
        <p:sp>
          <p:nvSpPr>
            <p:cNvPr id="10" name="object 13">
              <a:extLst>
                <a:ext uri="{FF2B5EF4-FFF2-40B4-BE49-F238E27FC236}">
                  <a16:creationId xmlns:a16="http://schemas.microsoft.com/office/drawing/2014/main" id="{9BCE8A37-ECDB-B789-1FF2-870F66B02D17}"/>
                </a:ext>
              </a:extLst>
            </p:cNvPr>
            <p:cNvSpPr txBox="1"/>
            <p:nvPr/>
          </p:nvSpPr>
          <p:spPr>
            <a:xfrm>
              <a:off x="5006581" y="1450860"/>
              <a:ext cx="572135" cy="213218"/>
            </a:xfrm>
            <a:prstGeom prst="rect">
              <a:avLst/>
            </a:prstGeom>
          </p:spPr>
          <p:txBody>
            <a:bodyPr vert="horz" wrap="square" lIns="0" tIns="12700" rIns="0" bIns="0" rtlCol="0">
              <a:spAutoFit/>
            </a:bodyPr>
            <a:lstStyle/>
            <a:p>
              <a:pPr marL="12700">
                <a:lnSpc>
                  <a:spcPct val="150000"/>
                </a:lnSpc>
                <a:spcBef>
                  <a:spcPts val="100"/>
                </a:spcBef>
              </a:pPr>
              <a:r>
                <a:rPr sz="1200" dirty="0">
                  <a:solidFill>
                    <a:srgbClr val="4C4D4F"/>
                  </a:solidFill>
                  <a:latin typeface="Myriad Pro"/>
                  <a:cs typeface="Myriad Pro"/>
                </a:rPr>
                <a:t>C2</a:t>
              </a:r>
              <a:r>
                <a:rPr sz="1200" spc="10" dirty="0">
                  <a:solidFill>
                    <a:srgbClr val="4C4D4F"/>
                  </a:solidFill>
                  <a:latin typeface="Myriad Pro"/>
                  <a:cs typeface="Myriad Pro"/>
                </a:rPr>
                <a:t> </a:t>
              </a:r>
              <a:r>
                <a:rPr sz="1200" spc="-10" dirty="0">
                  <a:solidFill>
                    <a:srgbClr val="4C4D4F"/>
                  </a:solidFill>
                  <a:latin typeface="Myriad Pro"/>
                  <a:cs typeface="Myriad Pro"/>
                </a:rPr>
                <a:t>(Eksen)</a:t>
              </a:r>
              <a:endParaRPr sz="1200" dirty="0">
                <a:latin typeface="Myriad Pro"/>
                <a:cs typeface="Myriad Pro"/>
              </a:endParaRPr>
            </a:p>
          </p:txBody>
        </p:sp>
        <p:sp>
          <p:nvSpPr>
            <p:cNvPr id="11" name="object 14">
              <a:extLst>
                <a:ext uri="{FF2B5EF4-FFF2-40B4-BE49-F238E27FC236}">
                  <a16:creationId xmlns:a16="http://schemas.microsoft.com/office/drawing/2014/main" id="{51C6BC88-0E31-194C-39FC-A5BEC922CD06}"/>
                </a:ext>
              </a:extLst>
            </p:cNvPr>
            <p:cNvSpPr txBox="1"/>
            <p:nvPr/>
          </p:nvSpPr>
          <p:spPr>
            <a:xfrm>
              <a:off x="5652121" y="1352943"/>
              <a:ext cx="524510" cy="213218"/>
            </a:xfrm>
            <a:prstGeom prst="rect">
              <a:avLst/>
            </a:prstGeom>
          </p:spPr>
          <p:txBody>
            <a:bodyPr vert="horz" wrap="square" lIns="0" tIns="12700" rIns="0" bIns="0" rtlCol="0">
              <a:spAutoFit/>
            </a:bodyPr>
            <a:lstStyle/>
            <a:p>
              <a:pPr marL="12700">
                <a:lnSpc>
                  <a:spcPct val="150000"/>
                </a:lnSpc>
                <a:spcBef>
                  <a:spcPts val="100"/>
                </a:spcBef>
              </a:pPr>
              <a:r>
                <a:rPr sz="1200" dirty="0">
                  <a:solidFill>
                    <a:srgbClr val="4C4D4F"/>
                  </a:solidFill>
                  <a:latin typeface="Myriad Pro"/>
                  <a:cs typeface="Myriad Pro"/>
                </a:rPr>
                <a:t>C1</a:t>
              </a:r>
              <a:r>
                <a:rPr sz="1200" spc="10" dirty="0">
                  <a:solidFill>
                    <a:srgbClr val="4C4D4F"/>
                  </a:solidFill>
                  <a:latin typeface="Myriad Pro"/>
                  <a:cs typeface="Myriad Pro"/>
                </a:rPr>
                <a:t> </a:t>
              </a:r>
              <a:r>
                <a:rPr sz="1200" spc="-10" dirty="0">
                  <a:solidFill>
                    <a:srgbClr val="4C4D4F"/>
                  </a:solidFill>
                  <a:latin typeface="Myriad Pro"/>
                  <a:cs typeface="Myriad Pro"/>
                </a:rPr>
                <a:t>(Atlas)</a:t>
              </a:r>
              <a:endParaRPr sz="1200">
                <a:latin typeface="Myriad Pro"/>
                <a:cs typeface="Myriad Pro"/>
              </a:endParaRPr>
            </a:p>
          </p:txBody>
        </p:sp>
        <p:sp>
          <p:nvSpPr>
            <p:cNvPr id="12" name="object 15">
              <a:extLst>
                <a:ext uri="{FF2B5EF4-FFF2-40B4-BE49-F238E27FC236}">
                  <a16:creationId xmlns:a16="http://schemas.microsoft.com/office/drawing/2014/main" id="{6DE46A4B-FE45-402C-34C0-C960505CAC3A}"/>
                </a:ext>
              </a:extLst>
            </p:cNvPr>
            <p:cNvSpPr txBox="1"/>
            <p:nvPr/>
          </p:nvSpPr>
          <p:spPr>
            <a:xfrm>
              <a:off x="3778250" y="3131529"/>
              <a:ext cx="2023322" cy="183709"/>
            </a:xfrm>
            <a:prstGeom prst="rect">
              <a:avLst/>
            </a:prstGeom>
          </p:spPr>
          <p:txBody>
            <a:bodyPr vert="horz" wrap="square" lIns="0" tIns="38100" rIns="0" bIns="0" rtlCol="0">
              <a:spAutoFit/>
            </a:bodyPr>
            <a:lstStyle/>
            <a:p>
              <a:pPr marL="225425" marR="5080" indent="-212725" algn="ctr">
                <a:spcBef>
                  <a:spcPts val="300"/>
                </a:spcBef>
              </a:pPr>
              <a:r>
                <a:rPr sz="1200" dirty="0">
                  <a:solidFill>
                    <a:schemeClr val="accent6">
                      <a:lumMod val="75000"/>
                    </a:schemeClr>
                  </a:solidFill>
                  <a:latin typeface="Myriad Pro"/>
                  <a:cs typeface="Myriad Pro"/>
                </a:rPr>
                <a:t>Göğüs</a:t>
              </a:r>
              <a:r>
                <a:rPr sz="1200" spc="-5" dirty="0">
                  <a:solidFill>
                    <a:schemeClr val="accent6">
                      <a:lumMod val="75000"/>
                    </a:schemeClr>
                  </a:solidFill>
                  <a:latin typeface="Myriad Pro"/>
                  <a:cs typeface="Myriad Pro"/>
                </a:rPr>
                <a:t> </a:t>
              </a:r>
              <a:r>
                <a:rPr sz="1200" spc="-10" dirty="0">
                  <a:solidFill>
                    <a:schemeClr val="accent6">
                      <a:lumMod val="75000"/>
                    </a:schemeClr>
                  </a:solidFill>
                  <a:latin typeface="Myriad Pro"/>
                  <a:cs typeface="Myriad Pro"/>
                </a:rPr>
                <a:t>omurları </a:t>
              </a:r>
              <a:r>
                <a:rPr sz="1200" dirty="0">
                  <a:solidFill>
                    <a:schemeClr val="accent6">
                      <a:lumMod val="75000"/>
                    </a:schemeClr>
                  </a:solidFill>
                  <a:latin typeface="Myriad Pro"/>
                  <a:cs typeface="Myriad Pro"/>
                </a:rPr>
                <a:t>12 </a:t>
              </a:r>
              <a:r>
                <a:rPr sz="1200" spc="-20" dirty="0" err="1">
                  <a:solidFill>
                    <a:schemeClr val="accent6">
                      <a:lumMod val="75000"/>
                    </a:schemeClr>
                  </a:solidFill>
                  <a:latin typeface="Myriad Pro"/>
                  <a:cs typeface="Myriad Pro"/>
                </a:rPr>
                <a:t>adet</a:t>
              </a:r>
              <a:r>
                <a:rPr lang="tr-TR" sz="1200" spc="-20" dirty="0">
                  <a:solidFill>
                    <a:schemeClr val="accent6">
                      <a:lumMod val="75000"/>
                    </a:schemeClr>
                  </a:solidFill>
                  <a:latin typeface="Myriad Pro"/>
                  <a:cs typeface="Myriad Pro"/>
                </a:rPr>
                <a:t> (T1-T12)</a:t>
              </a:r>
              <a:endParaRPr sz="1200" dirty="0">
                <a:solidFill>
                  <a:schemeClr val="accent6">
                    <a:lumMod val="75000"/>
                  </a:schemeClr>
                </a:solidFill>
                <a:latin typeface="Myriad Pro"/>
                <a:cs typeface="Myriad Pro"/>
              </a:endParaRPr>
            </a:p>
          </p:txBody>
        </p:sp>
      </p:grpSp>
      <p:sp>
        <p:nvSpPr>
          <p:cNvPr id="16" name="object 15">
            <a:extLst>
              <a:ext uri="{FF2B5EF4-FFF2-40B4-BE49-F238E27FC236}">
                <a16:creationId xmlns:a16="http://schemas.microsoft.com/office/drawing/2014/main" id="{4D77F797-9464-734E-9BB2-D246EAA7989F}"/>
              </a:ext>
            </a:extLst>
          </p:cNvPr>
          <p:cNvSpPr txBox="1"/>
          <p:nvPr/>
        </p:nvSpPr>
        <p:spPr>
          <a:xfrm>
            <a:off x="2791333" y="4489908"/>
            <a:ext cx="2457594" cy="223139"/>
          </a:xfrm>
          <a:prstGeom prst="rect">
            <a:avLst/>
          </a:prstGeom>
        </p:spPr>
        <p:txBody>
          <a:bodyPr vert="horz" wrap="square" lIns="0" tIns="38100" rIns="0" bIns="0" rtlCol="0">
            <a:spAutoFit/>
          </a:bodyPr>
          <a:lstStyle/>
          <a:p>
            <a:pPr marL="225425" marR="5080" indent="-212725" algn="ctr">
              <a:spcBef>
                <a:spcPts val="300"/>
              </a:spcBef>
            </a:pPr>
            <a:r>
              <a:rPr lang="tr-TR" sz="1200" dirty="0">
                <a:solidFill>
                  <a:srgbClr val="F387A4"/>
                </a:solidFill>
                <a:latin typeface="Myriad Pro"/>
                <a:cs typeface="Myriad Pro"/>
              </a:rPr>
              <a:t>Bel</a:t>
            </a:r>
            <a:r>
              <a:rPr sz="1200" spc="-5" dirty="0">
                <a:solidFill>
                  <a:srgbClr val="F387A4"/>
                </a:solidFill>
                <a:latin typeface="Myriad Pro"/>
                <a:cs typeface="Myriad Pro"/>
              </a:rPr>
              <a:t> </a:t>
            </a:r>
            <a:r>
              <a:rPr sz="1200" spc="-10" dirty="0" err="1">
                <a:solidFill>
                  <a:srgbClr val="F387A4"/>
                </a:solidFill>
                <a:latin typeface="Myriad Pro"/>
                <a:cs typeface="Myriad Pro"/>
              </a:rPr>
              <a:t>omurları</a:t>
            </a:r>
            <a:r>
              <a:rPr sz="1200" spc="-10" dirty="0">
                <a:solidFill>
                  <a:srgbClr val="F387A4"/>
                </a:solidFill>
                <a:latin typeface="Myriad Pro"/>
                <a:cs typeface="Myriad Pro"/>
              </a:rPr>
              <a:t> </a:t>
            </a:r>
            <a:r>
              <a:rPr lang="tr-TR" sz="1200" spc="-10" dirty="0">
                <a:solidFill>
                  <a:srgbClr val="F387A4"/>
                </a:solidFill>
                <a:latin typeface="Myriad Pro"/>
                <a:cs typeface="Myriad Pro"/>
              </a:rPr>
              <a:t>5</a:t>
            </a:r>
            <a:r>
              <a:rPr sz="1200" dirty="0">
                <a:solidFill>
                  <a:srgbClr val="F387A4"/>
                </a:solidFill>
                <a:latin typeface="Myriad Pro"/>
                <a:cs typeface="Myriad Pro"/>
              </a:rPr>
              <a:t> </a:t>
            </a:r>
            <a:r>
              <a:rPr sz="1200" spc="-20" dirty="0" err="1">
                <a:solidFill>
                  <a:srgbClr val="F387A4"/>
                </a:solidFill>
                <a:latin typeface="Myriad Pro"/>
                <a:cs typeface="Myriad Pro"/>
              </a:rPr>
              <a:t>adet</a:t>
            </a:r>
            <a:r>
              <a:rPr lang="tr-TR" sz="1200" spc="-20" dirty="0">
                <a:solidFill>
                  <a:srgbClr val="F387A4"/>
                </a:solidFill>
                <a:latin typeface="Myriad Pro"/>
                <a:cs typeface="Myriad Pro"/>
              </a:rPr>
              <a:t> (L1-L5)</a:t>
            </a:r>
            <a:endParaRPr sz="1200" dirty="0">
              <a:solidFill>
                <a:srgbClr val="F387A4"/>
              </a:solidFill>
              <a:latin typeface="Myriad Pro"/>
              <a:cs typeface="Myriad Pro"/>
            </a:endParaRPr>
          </a:p>
        </p:txBody>
      </p:sp>
      <p:sp>
        <p:nvSpPr>
          <p:cNvPr id="17" name="object 15">
            <a:extLst>
              <a:ext uri="{FF2B5EF4-FFF2-40B4-BE49-F238E27FC236}">
                <a16:creationId xmlns:a16="http://schemas.microsoft.com/office/drawing/2014/main" id="{8830969E-418B-CCC5-2743-1D1815B5B597}"/>
              </a:ext>
            </a:extLst>
          </p:cNvPr>
          <p:cNvSpPr txBox="1"/>
          <p:nvPr/>
        </p:nvSpPr>
        <p:spPr>
          <a:xfrm>
            <a:off x="2802132" y="5067128"/>
            <a:ext cx="2457594" cy="223139"/>
          </a:xfrm>
          <a:prstGeom prst="rect">
            <a:avLst/>
          </a:prstGeom>
        </p:spPr>
        <p:txBody>
          <a:bodyPr vert="horz" wrap="square" lIns="0" tIns="38100" rIns="0" bIns="0" rtlCol="0">
            <a:spAutoFit/>
          </a:bodyPr>
          <a:lstStyle/>
          <a:p>
            <a:pPr marL="225425" marR="5080" indent="-212725" algn="ctr">
              <a:spcBef>
                <a:spcPts val="300"/>
              </a:spcBef>
            </a:pPr>
            <a:r>
              <a:rPr lang="tr-TR" sz="1200" dirty="0" err="1">
                <a:solidFill>
                  <a:srgbClr val="07A4D3"/>
                </a:solidFill>
                <a:latin typeface="Myriad Pro"/>
                <a:cs typeface="Myriad Pro"/>
              </a:rPr>
              <a:t>Sakrum</a:t>
            </a:r>
            <a:r>
              <a:rPr sz="1200" spc="-5" dirty="0">
                <a:solidFill>
                  <a:srgbClr val="07A4D3"/>
                </a:solidFill>
                <a:latin typeface="Myriad Pro"/>
                <a:cs typeface="Myriad Pro"/>
              </a:rPr>
              <a:t> </a:t>
            </a:r>
            <a:r>
              <a:rPr sz="1200" spc="-10" dirty="0" err="1">
                <a:solidFill>
                  <a:srgbClr val="07A4D3"/>
                </a:solidFill>
                <a:latin typeface="Myriad Pro"/>
                <a:cs typeface="Myriad Pro"/>
              </a:rPr>
              <a:t>omurları</a:t>
            </a:r>
            <a:r>
              <a:rPr sz="1200" spc="-10" dirty="0">
                <a:solidFill>
                  <a:srgbClr val="07A4D3"/>
                </a:solidFill>
                <a:latin typeface="Myriad Pro"/>
                <a:cs typeface="Myriad Pro"/>
              </a:rPr>
              <a:t> </a:t>
            </a:r>
            <a:r>
              <a:rPr lang="tr-TR" sz="1200" spc="-10" dirty="0">
                <a:solidFill>
                  <a:srgbClr val="07A4D3"/>
                </a:solidFill>
                <a:latin typeface="Myriad Pro"/>
                <a:cs typeface="Myriad Pro"/>
              </a:rPr>
              <a:t>5</a:t>
            </a:r>
            <a:r>
              <a:rPr sz="1200" dirty="0">
                <a:solidFill>
                  <a:srgbClr val="07A4D3"/>
                </a:solidFill>
                <a:latin typeface="Myriad Pro"/>
                <a:cs typeface="Myriad Pro"/>
              </a:rPr>
              <a:t> </a:t>
            </a:r>
            <a:r>
              <a:rPr sz="1200" spc="-20" dirty="0" err="1">
                <a:solidFill>
                  <a:srgbClr val="07A4D3"/>
                </a:solidFill>
                <a:latin typeface="Myriad Pro"/>
                <a:cs typeface="Myriad Pro"/>
              </a:rPr>
              <a:t>adet</a:t>
            </a:r>
            <a:r>
              <a:rPr lang="tr-TR" sz="1200" spc="-20" dirty="0">
                <a:solidFill>
                  <a:srgbClr val="07A4D3"/>
                </a:solidFill>
                <a:latin typeface="Myriad Pro"/>
                <a:cs typeface="Myriad Pro"/>
              </a:rPr>
              <a:t> (S1-S5)</a:t>
            </a:r>
            <a:endParaRPr sz="1200" dirty="0">
              <a:solidFill>
                <a:srgbClr val="07A4D3"/>
              </a:solidFill>
              <a:latin typeface="Myriad Pro"/>
              <a:cs typeface="Myriad Pro"/>
            </a:endParaRPr>
          </a:p>
        </p:txBody>
      </p:sp>
      <p:sp>
        <p:nvSpPr>
          <p:cNvPr id="18" name="object 15">
            <a:extLst>
              <a:ext uri="{FF2B5EF4-FFF2-40B4-BE49-F238E27FC236}">
                <a16:creationId xmlns:a16="http://schemas.microsoft.com/office/drawing/2014/main" id="{0FC4AADE-A03F-207E-1CF6-F406963E1A96}"/>
              </a:ext>
            </a:extLst>
          </p:cNvPr>
          <p:cNvSpPr txBox="1"/>
          <p:nvPr/>
        </p:nvSpPr>
        <p:spPr>
          <a:xfrm>
            <a:off x="2812928" y="5481775"/>
            <a:ext cx="2457594" cy="269998"/>
          </a:xfrm>
          <a:prstGeom prst="rect">
            <a:avLst/>
          </a:prstGeom>
        </p:spPr>
        <p:txBody>
          <a:bodyPr vert="horz" wrap="square" lIns="0" tIns="38100" rIns="0" bIns="0" rtlCol="0">
            <a:spAutoFit/>
          </a:bodyPr>
          <a:lstStyle/>
          <a:p>
            <a:pPr marL="225425" marR="5080" indent="-212725" algn="ctr">
              <a:spcBef>
                <a:spcPts val="300"/>
              </a:spcBef>
            </a:pPr>
            <a:r>
              <a:rPr lang="tr-TR" sz="1200" dirty="0" err="1">
                <a:solidFill>
                  <a:srgbClr val="6D2964"/>
                </a:solidFill>
                <a:latin typeface="Myriad Pro"/>
                <a:cs typeface="Myriad Pro"/>
              </a:rPr>
              <a:t>Koksiks</a:t>
            </a:r>
            <a:r>
              <a:rPr sz="1200" spc="-5" dirty="0">
                <a:solidFill>
                  <a:srgbClr val="6D2964"/>
                </a:solidFill>
                <a:latin typeface="Myriad Pro"/>
                <a:cs typeface="Myriad Pro"/>
              </a:rPr>
              <a:t> </a:t>
            </a:r>
            <a:r>
              <a:rPr sz="1200" spc="-10" dirty="0" err="1">
                <a:solidFill>
                  <a:srgbClr val="6D2964"/>
                </a:solidFill>
                <a:latin typeface="Myriad Pro"/>
                <a:cs typeface="Myriad Pro"/>
              </a:rPr>
              <a:t>omurları</a:t>
            </a:r>
            <a:r>
              <a:rPr sz="1200" spc="-10" dirty="0">
                <a:solidFill>
                  <a:srgbClr val="6D2964"/>
                </a:solidFill>
                <a:latin typeface="Myriad Pro"/>
                <a:cs typeface="Myriad Pro"/>
              </a:rPr>
              <a:t> </a:t>
            </a:r>
            <a:r>
              <a:rPr lang="tr-TR" sz="1200" spc="-10" dirty="0">
                <a:solidFill>
                  <a:srgbClr val="6D2964"/>
                </a:solidFill>
                <a:latin typeface="Myriad Pro"/>
                <a:cs typeface="Myriad Pro"/>
              </a:rPr>
              <a:t>4</a:t>
            </a:r>
            <a:r>
              <a:rPr sz="1200" dirty="0">
                <a:solidFill>
                  <a:srgbClr val="6D2964"/>
                </a:solidFill>
                <a:latin typeface="Myriad Pro"/>
                <a:cs typeface="Myriad Pro"/>
              </a:rPr>
              <a:t> </a:t>
            </a:r>
            <a:r>
              <a:rPr sz="1200" spc="-20" dirty="0" err="1">
                <a:solidFill>
                  <a:srgbClr val="6D2964"/>
                </a:solidFill>
                <a:latin typeface="Myriad Pro"/>
                <a:cs typeface="Myriad Pro"/>
              </a:rPr>
              <a:t>adet</a:t>
            </a:r>
            <a:r>
              <a:rPr lang="tr-TR" sz="1200" spc="-20" dirty="0">
                <a:solidFill>
                  <a:srgbClr val="6D2964"/>
                </a:solidFill>
                <a:latin typeface="Myriad Pro"/>
                <a:cs typeface="Myriad Pro"/>
              </a:rPr>
              <a:t> (Co1-Co4)</a:t>
            </a:r>
            <a:endParaRPr sz="1200" dirty="0">
              <a:solidFill>
                <a:srgbClr val="6D2964"/>
              </a:solidFill>
              <a:latin typeface="Myriad Pro"/>
              <a:cs typeface="Myriad Pro"/>
            </a:endParaRPr>
          </a:p>
        </p:txBody>
      </p:sp>
      <p:sp>
        <p:nvSpPr>
          <p:cNvPr id="26" name="Metin kutusu 25">
            <a:extLst>
              <a:ext uri="{FF2B5EF4-FFF2-40B4-BE49-F238E27FC236}">
                <a16:creationId xmlns:a16="http://schemas.microsoft.com/office/drawing/2014/main" id="{48829ACA-988E-70EB-4163-77FA91DB571C}"/>
              </a:ext>
            </a:extLst>
          </p:cNvPr>
          <p:cNvSpPr txBox="1"/>
          <p:nvPr/>
        </p:nvSpPr>
        <p:spPr>
          <a:xfrm>
            <a:off x="2984522" y="2370097"/>
            <a:ext cx="2082879" cy="261610"/>
          </a:xfrm>
          <a:prstGeom prst="rect">
            <a:avLst/>
          </a:prstGeom>
          <a:noFill/>
        </p:spPr>
        <p:txBody>
          <a:bodyPr wrap="square">
            <a:spAutoFit/>
          </a:bodyPr>
          <a:lstStyle/>
          <a:p>
            <a:pPr algn="ctr"/>
            <a:r>
              <a:rPr lang="tr-TR" sz="1100" dirty="0">
                <a:solidFill>
                  <a:schemeClr val="accent3">
                    <a:lumMod val="50000"/>
                  </a:schemeClr>
                </a:solidFill>
              </a:rPr>
              <a:t>(</a:t>
            </a:r>
            <a:r>
              <a:rPr lang="tr-TR" sz="1100" dirty="0" err="1">
                <a:solidFill>
                  <a:schemeClr val="accent3">
                    <a:lumMod val="50000"/>
                  </a:schemeClr>
                </a:solidFill>
              </a:rPr>
              <a:t>Vertebrae</a:t>
            </a:r>
            <a:r>
              <a:rPr lang="tr-TR" sz="1100" dirty="0">
                <a:solidFill>
                  <a:schemeClr val="accent3">
                    <a:lumMod val="50000"/>
                  </a:schemeClr>
                </a:solidFill>
              </a:rPr>
              <a:t> </a:t>
            </a:r>
            <a:r>
              <a:rPr lang="tr-TR" sz="1100" dirty="0" err="1">
                <a:solidFill>
                  <a:schemeClr val="accent3">
                    <a:lumMod val="50000"/>
                  </a:schemeClr>
                </a:solidFill>
              </a:rPr>
              <a:t>cervicales</a:t>
            </a:r>
            <a:r>
              <a:rPr lang="tr-TR" sz="1100" dirty="0">
                <a:solidFill>
                  <a:schemeClr val="accent3">
                    <a:lumMod val="50000"/>
                  </a:schemeClr>
                </a:solidFill>
              </a:rPr>
              <a:t>)</a:t>
            </a:r>
          </a:p>
        </p:txBody>
      </p:sp>
      <p:sp>
        <p:nvSpPr>
          <p:cNvPr id="30" name="Metin kutusu 29">
            <a:extLst>
              <a:ext uri="{FF2B5EF4-FFF2-40B4-BE49-F238E27FC236}">
                <a16:creationId xmlns:a16="http://schemas.microsoft.com/office/drawing/2014/main" id="{6C2DEFAC-343E-789B-38EB-8270D9075855}"/>
              </a:ext>
            </a:extLst>
          </p:cNvPr>
          <p:cNvSpPr txBox="1"/>
          <p:nvPr/>
        </p:nvSpPr>
        <p:spPr>
          <a:xfrm>
            <a:off x="2929376" y="3500313"/>
            <a:ext cx="2138025" cy="261610"/>
          </a:xfrm>
          <a:prstGeom prst="rect">
            <a:avLst/>
          </a:prstGeom>
          <a:noFill/>
        </p:spPr>
        <p:txBody>
          <a:bodyPr wrap="square">
            <a:spAutoFit/>
          </a:bodyPr>
          <a:lstStyle/>
          <a:p>
            <a:pPr algn="ctr"/>
            <a:r>
              <a:rPr lang="tr-TR" sz="1100" dirty="0">
                <a:solidFill>
                  <a:schemeClr val="accent6">
                    <a:lumMod val="75000"/>
                  </a:schemeClr>
                </a:solidFill>
              </a:rPr>
              <a:t>(</a:t>
            </a:r>
            <a:r>
              <a:rPr lang="tr-TR" sz="1100" dirty="0" err="1">
                <a:solidFill>
                  <a:schemeClr val="accent6">
                    <a:lumMod val="75000"/>
                  </a:schemeClr>
                </a:solidFill>
              </a:rPr>
              <a:t>Vertebrae</a:t>
            </a:r>
            <a:r>
              <a:rPr lang="tr-TR" sz="1100" dirty="0">
                <a:solidFill>
                  <a:schemeClr val="accent6">
                    <a:lumMod val="75000"/>
                  </a:schemeClr>
                </a:solidFill>
              </a:rPr>
              <a:t> </a:t>
            </a:r>
            <a:r>
              <a:rPr lang="tr-TR" sz="1100" dirty="0" err="1">
                <a:solidFill>
                  <a:schemeClr val="accent6">
                    <a:lumMod val="75000"/>
                  </a:schemeClr>
                </a:solidFill>
              </a:rPr>
              <a:t>thoracicae</a:t>
            </a:r>
            <a:r>
              <a:rPr lang="tr-TR" sz="1100" dirty="0">
                <a:solidFill>
                  <a:schemeClr val="accent6">
                    <a:lumMod val="75000"/>
                  </a:schemeClr>
                </a:solidFill>
              </a:rPr>
              <a:t>)</a:t>
            </a:r>
          </a:p>
        </p:txBody>
      </p:sp>
      <p:sp>
        <p:nvSpPr>
          <p:cNvPr id="34" name="Metin kutusu 33">
            <a:extLst>
              <a:ext uri="{FF2B5EF4-FFF2-40B4-BE49-F238E27FC236}">
                <a16:creationId xmlns:a16="http://schemas.microsoft.com/office/drawing/2014/main" id="{3A73AA38-8711-D2C5-8EFA-9EA4D87B4133}"/>
              </a:ext>
            </a:extLst>
          </p:cNvPr>
          <p:cNvSpPr txBox="1"/>
          <p:nvPr/>
        </p:nvSpPr>
        <p:spPr>
          <a:xfrm>
            <a:off x="3021146" y="4653516"/>
            <a:ext cx="1997968" cy="261610"/>
          </a:xfrm>
          <a:prstGeom prst="rect">
            <a:avLst/>
          </a:prstGeom>
          <a:noFill/>
        </p:spPr>
        <p:txBody>
          <a:bodyPr wrap="square">
            <a:spAutoFit/>
          </a:bodyPr>
          <a:lstStyle/>
          <a:p>
            <a:pPr algn="ctr"/>
            <a:r>
              <a:rPr lang="tr-TR" sz="1100" dirty="0">
                <a:solidFill>
                  <a:srgbClr val="F387A4"/>
                </a:solidFill>
              </a:rPr>
              <a:t>(</a:t>
            </a:r>
            <a:r>
              <a:rPr lang="tr-TR" sz="1100" dirty="0" err="1">
                <a:solidFill>
                  <a:srgbClr val="F387A4"/>
                </a:solidFill>
              </a:rPr>
              <a:t>Vertebrae</a:t>
            </a:r>
            <a:r>
              <a:rPr lang="tr-TR" sz="1100" dirty="0">
                <a:solidFill>
                  <a:srgbClr val="F387A4"/>
                </a:solidFill>
              </a:rPr>
              <a:t> </a:t>
            </a:r>
            <a:r>
              <a:rPr lang="tr-TR" sz="1100" dirty="0" err="1">
                <a:solidFill>
                  <a:srgbClr val="F387A4"/>
                </a:solidFill>
              </a:rPr>
              <a:t>lumbales</a:t>
            </a:r>
            <a:r>
              <a:rPr lang="tr-TR" sz="1100" dirty="0">
                <a:solidFill>
                  <a:srgbClr val="F387A4"/>
                </a:solidFill>
              </a:rPr>
              <a:t>)</a:t>
            </a:r>
          </a:p>
        </p:txBody>
      </p:sp>
      <p:sp>
        <p:nvSpPr>
          <p:cNvPr id="38" name="Metin kutusu 37">
            <a:extLst>
              <a:ext uri="{FF2B5EF4-FFF2-40B4-BE49-F238E27FC236}">
                <a16:creationId xmlns:a16="http://schemas.microsoft.com/office/drawing/2014/main" id="{BC3A690E-A2B9-4F3F-9365-840F1974AB6C}"/>
              </a:ext>
            </a:extLst>
          </p:cNvPr>
          <p:cNvSpPr txBox="1"/>
          <p:nvPr/>
        </p:nvSpPr>
        <p:spPr>
          <a:xfrm>
            <a:off x="3131606" y="5243739"/>
            <a:ext cx="1853952" cy="261610"/>
          </a:xfrm>
          <a:prstGeom prst="rect">
            <a:avLst/>
          </a:prstGeom>
          <a:noFill/>
        </p:spPr>
        <p:txBody>
          <a:bodyPr wrap="square">
            <a:spAutoFit/>
          </a:bodyPr>
          <a:lstStyle/>
          <a:p>
            <a:pPr algn="ctr"/>
            <a:r>
              <a:rPr lang="tr-TR" sz="1100" dirty="0">
                <a:solidFill>
                  <a:srgbClr val="07A4D3"/>
                </a:solidFill>
              </a:rPr>
              <a:t>(</a:t>
            </a:r>
            <a:r>
              <a:rPr lang="tr-TR" sz="1100" dirty="0" err="1">
                <a:solidFill>
                  <a:srgbClr val="07A4D3"/>
                </a:solidFill>
              </a:rPr>
              <a:t>Vertebrae</a:t>
            </a:r>
            <a:r>
              <a:rPr lang="tr-TR" sz="1100" dirty="0">
                <a:solidFill>
                  <a:srgbClr val="07A4D3"/>
                </a:solidFill>
              </a:rPr>
              <a:t> </a:t>
            </a:r>
            <a:r>
              <a:rPr lang="tr-TR" sz="1100" dirty="0" err="1">
                <a:solidFill>
                  <a:srgbClr val="07A4D3"/>
                </a:solidFill>
              </a:rPr>
              <a:t>sacrale</a:t>
            </a:r>
            <a:r>
              <a:rPr lang="tr-TR" sz="1100" dirty="0">
                <a:solidFill>
                  <a:srgbClr val="07A4D3"/>
                </a:solidFill>
              </a:rPr>
              <a:t>)</a:t>
            </a:r>
          </a:p>
        </p:txBody>
      </p:sp>
      <p:sp>
        <p:nvSpPr>
          <p:cNvPr id="42" name="Metin kutusu 41">
            <a:extLst>
              <a:ext uri="{FF2B5EF4-FFF2-40B4-BE49-F238E27FC236}">
                <a16:creationId xmlns:a16="http://schemas.microsoft.com/office/drawing/2014/main" id="{10106ECA-5A07-C106-21ED-5FEE61597BA3}"/>
              </a:ext>
            </a:extLst>
          </p:cNvPr>
          <p:cNvSpPr txBox="1"/>
          <p:nvPr/>
        </p:nvSpPr>
        <p:spPr>
          <a:xfrm>
            <a:off x="2438887" y="5656707"/>
            <a:ext cx="3222104" cy="261610"/>
          </a:xfrm>
          <a:prstGeom prst="rect">
            <a:avLst/>
          </a:prstGeom>
          <a:noFill/>
        </p:spPr>
        <p:txBody>
          <a:bodyPr wrap="square">
            <a:spAutoFit/>
          </a:bodyPr>
          <a:lstStyle/>
          <a:p>
            <a:pPr algn="ctr"/>
            <a:r>
              <a:rPr lang="tr-TR" sz="1100" dirty="0">
                <a:solidFill>
                  <a:srgbClr val="6D2964"/>
                </a:solidFill>
              </a:rPr>
              <a:t>(</a:t>
            </a:r>
            <a:r>
              <a:rPr lang="tr-TR" sz="1100" dirty="0" err="1">
                <a:solidFill>
                  <a:srgbClr val="6D2964"/>
                </a:solidFill>
              </a:rPr>
              <a:t>Vertebrae</a:t>
            </a:r>
            <a:r>
              <a:rPr lang="tr-TR" sz="1100" dirty="0">
                <a:solidFill>
                  <a:srgbClr val="6D2964"/>
                </a:solidFill>
              </a:rPr>
              <a:t> </a:t>
            </a:r>
            <a:r>
              <a:rPr lang="tr-TR" sz="1100" dirty="0" err="1">
                <a:solidFill>
                  <a:srgbClr val="6D2964"/>
                </a:solidFill>
              </a:rPr>
              <a:t>coccygea</a:t>
            </a:r>
            <a:r>
              <a:rPr lang="tr-TR" sz="1100" dirty="0">
                <a:solidFill>
                  <a:srgbClr val="6D2964"/>
                </a:solidFill>
              </a:rPr>
              <a:t> ya da </a:t>
            </a:r>
            <a:r>
              <a:rPr lang="tr-TR" sz="1100" dirty="0" err="1">
                <a:solidFill>
                  <a:srgbClr val="6D2964"/>
                </a:solidFill>
              </a:rPr>
              <a:t>os</a:t>
            </a:r>
            <a:r>
              <a:rPr lang="tr-TR" sz="1100" dirty="0">
                <a:solidFill>
                  <a:srgbClr val="6D2964"/>
                </a:solidFill>
              </a:rPr>
              <a:t> </a:t>
            </a:r>
            <a:r>
              <a:rPr lang="tr-TR" sz="1100" dirty="0" err="1">
                <a:solidFill>
                  <a:srgbClr val="6D2964"/>
                </a:solidFill>
              </a:rPr>
              <a:t>coccyge</a:t>
            </a:r>
            <a:r>
              <a:rPr lang="tr-TR" sz="1100" dirty="0">
                <a:solidFill>
                  <a:srgbClr val="6D2964"/>
                </a:solidFill>
              </a:rPr>
              <a:t>)</a:t>
            </a:r>
          </a:p>
        </p:txBody>
      </p:sp>
      <p:sp>
        <p:nvSpPr>
          <p:cNvPr id="3" name="Slayt Numarası Yer Tutucusu 2">
            <a:extLst>
              <a:ext uri="{FF2B5EF4-FFF2-40B4-BE49-F238E27FC236}">
                <a16:creationId xmlns:a16="http://schemas.microsoft.com/office/drawing/2014/main" id="{6A2DF707-A264-A45B-3F87-E9AA2FB8E263}"/>
              </a:ext>
            </a:extLst>
          </p:cNvPr>
          <p:cNvSpPr>
            <a:spLocks noGrp="1"/>
          </p:cNvSpPr>
          <p:nvPr>
            <p:ph type="sldNum" sz="quarter" idx="12"/>
          </p:nvPr>
        </p:nvSpPr>
        <p:spPr/>
        <p:txBody>
          <a:bodyPr/>
          <a:lstStyle/>
          <a:p>
            <a:fld id="{60FF87A7-9A7A-4B3D-9625-8440EC4947F9}" type="slidenum">
              <a:rPr lang="tr-TR" smtClean="0"/>
              <a:pPr/>
              <a:t>29</a:t>
            </a:fld>
            <a:endParaRPr lang="tr-TR"/>
          </a:p>
        </p:txBody>
      </p:sp>
    </p:spTree>
    <p:extLst>
      <p:ext uri="{BB962C8B-B14F-4D97-AF65-F5344CB8AC3E}">
        <p14:creationId xmlns:p14="http://schemas.microsoft.com/office/powerpoint/2010/main" val="4158859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B8D9957A-B23E-8471-6329-4E2B3CC82249}"/>
              </a:ext>
            </a:extLst>
          </p:cNvPr>
          <p:cNvSpPr>
            <a:spLocks noGrp="1"/>
          </p:cNvSpPr>
          <p:nvPr>
            <p:ph type="title"/>
          </p:nvPr>
        </p:nvSpPr>
        <p:spPr/>
        <p:txBody>
          <a:bodyPr/>
          <a:lstStyle/>
          <a:p>
            <a:r>
              <a:rPr lang="tr-TR" dirty="0"/>
              <a:t>3. BÖLÜM</a:t>
            </a:r>
          </a:p>
        </p:txBody>
      </p:sp>
      <p:sp>
        <p:nvSpPr>
          <p:cNvPr id="9" name="Metin Yer Tutucusu 8">
            <a:extLst>
              <a:ext uri="{FF2B5EF4-FFF2-40B4-BE49-F238E27FC236}">
                <a16:creationId xmlns:a16="http://schemas.microsoft.com/office/drawing/2014/main" id="{8B942791-77F3-B67B-2AA4-1FA6F2166039}"/>
              </a:ext>
            </a:extLst>
          </p:cNvPr>
          <p:cNvSpPr>
            <a:spLocks noGrp="1"/>
          </p:cNvSpPr>
          <p:nvPr>
            <p:ph type="body" sz="half" idx="2"/>
          </p:nvPr>
        </p:nvSpPr>
        <p:spPr/>
        <p:txBody>
          <a:bodyPr/>
          <a:lstStyle/>
          <a:p>
            <a:r>
              <a:rPr lang="tr-TR" dirty="0"/>
              <a:t>Hareket Sistemi – 1. İskelet Sistemi</a:t>
            </a:r>
          </a:p>
        </p:txBody>
      </p:sp>
      <p:sp>
        <p:nvSpPr>
          <p:cNvPr id="5" name="Alt Bilgi Yer Tutucusu 4">
            <a:extLst>
              <a:ext uri="{FF2B5EF4-FFF2-40B4-BE49-F238E27FC236}">
                <a16:creationId xmlns:a16="http://schemas.microsoft.com/office/drawing/2014/main" id="{A8A1F9E2-EED1-EF7A-F083-FEEDDC4605AC}"/>
              </a:ext>
            </a:extLst>
          </p:cNvPr>
          <p:cNvSpPr>
            <a:spLocks noGrp="1"/>
          </p:cNvSpPr>
          <p:nvPr>
            <p:ph type="ftr" sz="quarter" idx="11"/>
          </p:nvPr>
        </p:nvSpPr>
        <p:spPr/>
        <p:txBody>
          <a:bodyPr/>
          <a:lstStyle/>
          <a:p>
            <a:r>
              <a:rPr lang="tr-TR"/>
              <a:t>DR. ALİ TEKİN GÜNER - BİYOMEKANİK</a:t>
            </a:r>
          </a:p>
        </p:txBody>
      </p:sp>
      <p:pic>
        <p:nvPicPr>
          <p:cNvPr id="1026" name="Picture 2">
            <a:extLst>
              <a:ext uri="{FF2B5EF4-FFF2-40B4-BE49-F238E27FC236}">
                <a16:creationId xmlns:a16="http://schemas.microsoft.com/office/drawing/2014/main" id="{110107BF-68BD-C75E-B038-3CA8DB4E002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704" b="67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01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9732C7-D864-B025-4E4A-8BA4094C8391}"/>
              </a:ext>
            </a:extLst>
          </p:cNvPr>
          <p:cNvSpPr>
            <a:spLocks noGrp="1"/>
          </p:cNvSpPr>
          <p:nvPr>
            <p:ph type="title"/>
          </p:nvPr>
        </p:nvSpPr>
        <p:spPr/>
        <p:txBody>
          <a:bodyPr/>
          <a:lstStyle/>
          <a:p>
            <a:r>
              <a:rPr lang="tr-TR" dirty="0"/>
              <a:t>Omurlar</a:t>
            </a:r>
          </a:p>
        </p:txBody>
      </p:sp>
      <p:sp>
        <p:nvSpPr>
          <p:cNvPr id="3" name="İçerik Yer Tutucusu 2">
            <a:extLst>
              <a:ext uri="{FF2B5EF4-FFF2-40B4-BE49-F238E27FC236}">
                <a16:creationId xmlns:a16="http://schemas.microsoft.com/office/drawing/2014/main" id="{AF0F0533-EE9D-183B-A66C-A0481FDD42C0}"/>
              </a:ext>
            </a:extLst>
          </p:cNvPr>
          <p:cNvSpPr>
            <a:spLocks noGrp="1"/>
          </p:cNvSpPr>
          <p:nvPr>
            <p:ph idx="1"/>
          </p:nvPr>
        </p:nvSpPr>
        <p:spPr>
          <a:xfrm>
            <a:off x="251521" y="895699"/>
            <a:ext cx="4536503" cy="5273527"/>
          </a:xfrm>
        </p:spPr>
        <p:txBody>
          <a:bodyPr>
            <a:normAutofit fontScale="70000" lnSpcReduction="20000"/>
          </a:bodyPr>
          <a:lstStyle/>
          <a:p>
            <a:pPr marL="12700" marR="5080" indent="179705" algn="just">
              <a:lnSpc>
                <a:spcPct val="150000"/>
              </a:lnSpc>
            </a:pPr>
            <a:r>
              <a:rPr lang="tr-TR" sz="2000" dirty="0">
                <a:solidFill>
                  <a:srgbClr val="4C4D4F"/>
                </a:solidFill>
                <a:latin typeface="Myriad Pro"/>
                <a:cs typeface="Myriad Pro"/>
              </a:rPr>
              <a:t>Servikal</a:t>
            </a:r>
            <a:r>
              <a:rPr lang="tr-TR" sz="2000" spc="-60" dirty="0">
                <a:solidFill>
                  <a:srgbClr val="4C4D4F"/>
                </a:solidFill>
                <a:latin typeface="Myriad Pro"/>
                <a:cs typeface="Myriad Pro"/>
              </a:rPr>
              <a:t> </a:t>
            </a:r>
            <a:r>
              <a:rPr lang="tr-TR" sz="2000" spc="-10" dirty="0">
                <a:solidFill>
                  <a:srgbClr val="4C4D4F"/>
                </a:solidFill>
                <a:latin typeface="Myriad Pro"/>
                <a:cs typeface="Myriad Pro"/>
              </a:rPr>
              <a:t>omurlardan</a:t>
            </a:r>
            <a:r>
              <a:rPr lang="tr-TR" sz="2000" spc="-50" dirty="0">
                <a:solidFill>
                  <a:srgbClr val="4C4D4F"/>
                </a:solidFill>
                <a:latin typeface="Myriad Pro"/>
                <a:cs typeface="Myriad Pro"/>
              </a:rPr>
              <a:t> </a:t>
            </a:r>
            <a:r>
              <a:rPr lang="tr-TR" sz="2000" dirty="0">
                <a:solidFill>
                  <a:srgbClr val="4C4D4F"/>
                </a:solidFill>
                <a:latin typeface="Myriad Pro"/>
                <a:cs typeface="Myriad Pro"/>
              </a:rPr>
              <a:t>ilk</a:t>
            </a:r>
            <a:r>
              <a:rPr lang="tr-TR" sz="2000" spc="-55" dirty="0">
                <a:solidFill>
                  <a:srgbClr val="4C4D4F"/>
                </a:solidFill>
                <a:latin typeface="Myriad Pro"/>
                <a:cs typeface="Myriad Pro"/>
              </a:rPr>
              <a:t> </a:t>
            </a:r>
            <a:r>
              <a:rPr lang="tr-TR" sz="2000" dirty="0">
                <a:solidFill>
                  <a:srgbClr val="4C4D4F"/>
                </a:solidFill>
                <a:latin typeface="Myriad Pro"/>
                <a:cs typeface="Myriad Pro"/>
              </a:rPr>
              <a:t>ikisi</a:t>
            </a:r>
            <a:r>
              <a:rPr lang="tr-TR" sz="2000" spc="-30" dirty="0">
                <a:solidFill>
                  <a:srgbClr val="4C4D4F"/>
                </a:solidFill>
                <a:latin typeface="Myriad Pro"/>
                <a:cs typeface="Myriad Pro"/>
              </a:rPr>
              <a:t> </a:t>
            </a:r>
            <a:r>
              <a:rPr lang="tr-TR" sz="2000" dirty="0">
                <a:solidFill>
                  <a:srgbClr val="4C4D4F"/>
                </a:solidFill>
                <a:latin typeface="Myriad Pro"/>
                <a:cs typeface="Myriad Pro"/>
              </a:rPr>
              <a:t>diğer</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omurlardan</a:t>
            </a:r>
            <a:r>
              <a:rPr lang="tr-TR" sz="2000" spc="-15" dirty="0">
                <a:solidFill>
                  <a:srgbClr val="4C4D4F"/>
                </a:solidFill>
                <a:latin typeface="Myriad Pro"/>
                <a:cs typeface="Myriad Pro"/>
              </a:rPr>
              <a:t> </a:t>
            </a:r>
            <a:r>
              <a:rPr lang="tr-TR" sz="2000" dirty="0">
                <a:solidFill>
                  <a:srgbClr val="4C4D4F"/>
                </a:solidFill>
                <a:latin typeface="Myriad Pro"/>
                <a:cs typeface="Myriad Pro"/>
              </a:rPr>
              <a:t>farklıdır</a:t>
            </a:r>
            <a:r>
              <a:rPr lang="tr-TR" sz="2000" spc="-20" dirty="0">
                <a:solidFill>
                  <a:srgbClr val="4C4D4F"/>
                </a:solidFill>
                <a:latin typeface="Myriad Pro"/>
                <a:cs typeface="Myriad Pro"/>
              </a:rPr>
              <a:t> </a:t>
            </a:r>
            <a:r>
              <a:rPr lang="tr-TR" sz="2000" dirty="0">
                <a:solidFill>
                  <a:srgbClr val="4C4D4F"/>
                </a:solidFill>
                <a:latin typeface="Myriad Pro"/>
                <a:cs typeface="Myriad Pro"/>
              </a:rPr>
              <a:t>(atipik).</a:t>
            </a:r>
            <a:r>
              <a:rPr lang="tr-TR" sz="2000" spc="-20" dirty="0">
                <a:solidFill>
                  <a:srgbClr val="4C4D4F"/>
                </a:solidFill>
                <a:latin typeface="Myriad Pro"/>
                <a:cs typeface="Myriad Pro"/>
              </a:rPr>
              <a:t> </a:t>
            </a:r>
            <a:r>
              <a:rPr lang="tr-TR" sz="2000" dirty="0">
                <a:solidFill>
                  <a:srgbClr val="4C4D4F"/>
                </a:solidFill>
                <a:latin typeface="Myriad Pro"/>
                <a:cs typeface="Myriad Pro"/>
              </a:rPr>
              <a:t>C1</a:t>
            </a:r>
            <a:r>
              <a:rPr lang="tr-TR" sz="2000" spc="-20" dirty="0">
                <a:solidFill>
                  <a:srgbClr val="4C4D4F"/>
                </a:solidFill>
                <a:latin typeface="Myriad Pro"/>
                <a:cs typeface="Myriad Pro"/>
              </a:rPr>
              <a:t> </a:t>
            </a:r>
            <a:r>
              <a:rPr lang="tr-TR" sz="2000" dirty="0">
                <a:solidFill>
                  <a:srgbClr val="4C4D4F"/>
                </a:solidFill>
                <a:latin typeface="Myriad Pro"/>
                <a:cs typeface="Myriad Pro"/>
              </a:rPr>
              <a:t>omura</a:t>
            </a:r>
            <a:r>
              <a:rPr lang="tr-TR" sz="2000" spc="-15" dirty="0">
                <a:solidFill>
                  <a:srgbClr val="4C4D4F"/>
                </a:solidFill>
                <a:latin typeface="Myriad Pro"/>
                <a:cs typeface="Myriad Pro"/>
              </a:rPr>
              <a:t> </a:t>
            </a:r>
            <a:r>
              <a:rPr lang="tr-TR" sz="2000" b="1" dirty="0">
                <a:solidFill>
                  <a:srgbClr val="4C4D4F"/>
                </a:solidFill>
                <a:latin typeface="Myriad Pro"/>
                <a:cs typeface="Myriad Pro"/>
              </a:rPr>
              <a:t>atlas</a:t>
            </a:r>
            <a:r>
              <a:rPr lang="tr-TR" sz="2000" dirty="0">
                <a:solidFill>
                  <a:srgbClr val="4C4D4F"/>
                </a:solidFill>
                <a:latin typeface="Myriad Pro"/>
                <a:cs typeface="Myriad Pro"/>
              </a:rPr>
              <a:t>,</a:t>
            </a:r>
            <a:r>
              <a:rPr lang="tr-TR" sz="2000" spc="-20" dirty="0">
                <a:solidFill>
                  <a:srgbClr val="4C4D4F"/>
                </a:solidFill>
                <a:latin typeface="Myriad Pro"/>
                <a:cs typeface="Myriad Pro"/>
              </a:rPr>
              <a:t> </a:t>
            </a:r>
            <a:r>
              <a:rPr lang="tr-TR" sz="2000" spc="-60" dirty="0">
                <a:solidFill>
                  <a:srgbClr val="4C4D4F"/>
                </a:solidFill>
                <a:latin typeface="Myriad Pro"/>
                <a:cs typeface="Myriad Pro"/>
              </a:rPr>
              <a:t>C2</a:t>
            </a:r>
            <a:r>
              <a:rPr lang="tr-TR" sz="2000" dirty="0">
                <a:solidFill>
                  <a:srgbClr val="4C4D4F"/>
                </a:solidFill>
                <a:latin typeface="Myriad Pro"/>
                <a:cs typeface="Myriad Pro"/>
              </a:rPr>
              <a:t> omura</a:t>
            </a:r>
            <a:r>
              <a:rPr lang="tr-TR" sz="2000" spc="-20" dirty="0">
                <a:solidFill>
                  <a:srgbClr val="4C4D4F"/>
                </a:solidFill>
                <a:latin typeface="Myriad Pro"/>
                <a:cs typeface="Myriad Pro"/>
              </a:rPr>
              <a:t> </a:t>
            </a:r>
            <a:r>
              <a:rPr lang="tr-TR" sz="2000" b="1" dirty="0">
                <a:solidFill>
                  <a:srgbClr val="4C4D4F"/>
                </a:solidFill>
                <a:latin typeface="Myriad Pro"/>
                <a:cs typeface="Myriad Pro"/>
              </a:rPr>
              <a:t>eksen</a:t>
            </a:r>
            <a:r>
              <a:rPr lang="tr-TR" sz="2000" b="1" spc="-20" dirty="0">
                <a:solidFill>
                  <a:srgbClr val="4C4D4F"/>
                </a:solidFill>
                <a:latin typeface="Myriad Pro"/>
                <a:cs typeface="Myriad Pro"/>
              </a:rPr>
              <a:t> </a:t>
            </a:r>
            <a:r>
              <a:rPr lang="tr-TR" sz="2000" spc="-10" dirty="0">
                <a:solidFill>
                  <a:srgbClr val="4C4D4F"/>
                </a:solidFill>
                <a:latin typeface="Myriad Pro"/>
                <a:cs typeface="Myriad Pro"/>
              </a:rPr>
              <a:t>(</a:t>
            </a:r>
            <a:r>
              <a:rPr lang="tr-TR" sz="2000" spc="-10" dirty="0" err="1">
                <a:solidFill>
                  <a:srgbClr val="4C4D4F"/>
                </a:solidFill>
                <a:latin typeface="Myriad Pro"/>
                <a:cs typeface="Myriad Pro"/>
              </a:rPr>
              <a:t>axis</a:t>
            </a:r>
            <a:r>
              <a:rPr lang="tr-TR" sz="2000" spc="-10" dirty="0">
                <a:solidFill>
                  <a:srgbClr val="4C4D4F"/>
                </a:solidFill>
                <a:latin typeface="Myriad Pro"/>
                <a:cs typeface="Myriad Pro"/>
              </a:rPr>
              <a:t>) </a:t>
            </a:r>
            <a:r>
              <a:rPr lang="tr-TR" sz="2000" dirty="0">
                <a:solidFill>
                  <a:srgbClr val="4C4D4F"/>
                </a:solidFill>
                <a:latin typeface="Myriad Pro"/>
                <a:cs typeface="Myriad Pro"/>
              </a:rPr>
              <a:t>adı</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verilir.</a:t>
            </a:r>
            <a:r>
              <a:rPr lang="tr-TR" sz="2000" spc="-30" dirty="0">
                <a:solidFill>
                  <a:srgbClr val="4C4D4F"/>
                </a:solidFill>
                <a:latin typeface="Myriad Pro"/>
                <a:cs typeface="Myriad Pro"/>
              </a:rPr>
              <a:t> </a:t>
            </a:r>
          </a:p>
          <a:p>
            <a:pPr marL="12700" marR="5080" indent="179705" algn="just">
              <a:lnSpc>
                <a:spcPct val="150000"/>
              </a:lnSpc>
            </a:pPr>
            <a:r>
              <a:rPr lang="tr-TR" sz="2000" dirty="0">
                <a:solidFill>
                  <a:srgbClr val="4C4D4F"/>
                </a:solidFill>
                <a:latin typeface="Myriad Pro"/>
                <a:cs typeface="Myriad Pro"/>
              </a:rPr>
              <a:t>Atlas</a:t>
            </a:r>
            <a:r>
              <a:rPr lang="tr-TR" sz="2000" spc="-30" dirty="0">
                <a:solidFill>
                  <a:srgbClr val="4C4D4F"/>
                </a:solidFill>
                <a:latin typeface="Myriad Pro"/>
                <a:cs typeface="Myriad Pro"/>
              </a:rPr>
              <a:t> </a:t>
            </a:r>
            <a:r>
              <a:rPr lang="tr-TR" sz="2000" dirty="0">
                <a:solidFill>
                  <a:srgbClr val="4C4D4F"/>
                </a:solidFill>
                <a:latin typeface="Myriad Pro"/>
                <a:cs typeface="Myriad Pro"/>
              </a:rPr>
              <a:t>üst</a:t>
            </a:r>
            <a:r>
              <a:rPr lang="tr-TR" sz="2000" spc="-30" dirty="0">
                <a:solidFill>
                  <a:srgbClr val="4C4D4F"/>
                </a:solidFill>
                <a:latin typeface="Myriad Pro"/>
                <a:cs typeface="Myriad Pro"/>
              </a:rPr>
              <a:t> </a:t>
            </a:r>
            <a:r>
              <a:rPr lang="tr-TR" sz="2000" dirty="0">
                <a:solidFill>
                  <a:srgbClr val="4C4D4F"/>
                </a:solidFill>
                <a:latin typeface="Myriad Pro"/>
                <a:cs typeface="Myriad Pro"/>
              </a:rPr>
              <a:t>tarafta</a:t>
            </a:r>
            <a:r>
              <a:rPr lang="tr-TR" sz="2000" spc="-30" dirty="0">
                <a:solidFill>
                  <a:srgbClr val="4C4D4F"/>
                </a:solidFill>
                <a:latin typeface="Myriad Pro"/>
                <a:cs typeface="Myriad Pro"/>
              </a:rPr>
              <a:t> </a:t>
            </a:r>
            <a:r>
              <a:rPr lang="tr-TR" sz="2000" spc="-10" dirty="0" err="1">
                <a:solidFill>
                  <a:srgbClr val="4C4D4F"/>
                </a:solidFill>
                <a:latin typeface="Myriad Pro"/>
                <a:cs typeface="Myriad Pro"/>
              </a:rPr>
              <a:t>foramen</a:t>
            </a:r>
            <a:r>
              <a:rPr lang="tr-TR" sz="2000" spc="-30" dirty="0">
                <a:solidFill>
                  <a:srgbClr val="4C4D4F"/>
                </a:solidFill>
                <a:latin typeface="Myriad Pro"/>
                <a:cs typeface="Myriad Pro"/>
              </a:rPr>
              <a:t> </a:t>
            </a:r>
            <a:r>
              <a:rPr lang="tr-TR" sz="2000" dirty="0" err="1">
                <a:solidFill>
                  <a:srgbClr val="4C4D4F"/>
                </a:solidFill>
                <a:latin typeface="Myriad Pro"/>
                <a:cs typeface="Myriad Pro"/>
              </a:rPr>
              <a:t>magnumu</a:t>
            </a:r>
            <a:r>
              <a:rPr lang="tr-TR" sz="2000" dirty="0">
                <a:solidFill>
                  <a:srgbClr val="4C4D4F"/>
                </a:solidFill>
                <a:latin typeface="Myriad Pro"/>
                <a:cs typeface="Myriad Pro"/>
              </a:rPr>
              <a:t> (kafatasının alt kısmında bulunan boyun deliği)</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çevreleyecek</a:t>
            </a:r>
            <a:r>
              <a:rPr lang="tr-TR" sz="2000" spc="-30" dirty="0">
                <a:solidFill>
                  <a:srgbClr val="4C4D4F"/>
                </a:solidFill>
                <a:latin typeface="Myriad Pro"/>
                <a:cs typeface="Myriad Pro"/>
              </a:rPr>
              <a:t> </a:t>
            </a:r>
            <a:r>
              <a:rPr lang="tr-TR" sz="2000" dirty="0">
                <a:solidFill>
                  <a:srgbClr val="4C4D4F"/>
                </a:solidFill>
                <a:latin typeface="Myriad Pro"/>
                <a:cs typeface="Myriad Pro"/>
              </a:rPr>
              <a:t>şekilde</a:t>
            </a:r>
            <a:r>
              <a:rPr lang="tr-TR" sz="2000" spc="-30" dirty="0">
                <a:solidFill>
                  <a:srgbClr val="4C4D4F"/>
                </a:solidFill>
                <a:latin typeface="Myriad Pro"/>
                <a:cs typeface="Myriad Pro"/>
              </a:rPr>
              <a:t> </a:t>
            </a:r>
            <a:r>
              <a:rPr lang="tr-TR" sz="2000" dirty="0" err="1">
                <a:solidFill>
                  <a:srgbClr val="4C4D4F"/>
                </a:solidFill>
                <a:latin typeface="Myriad Pro"/>
                <a:cs typeface="Myriad Pro"/>
              </a:rPr>
              <a:t>artkafa</a:t>
            </a:r>
            <a:r>
              <a:rPr lang="tr-TR" sz="2000" spc="-30" dirty="0">
                <a:solidFill>
                  <a:srgbClr val="4C4D4F"/>
                </a:solidFill>
                <a:latin typeface="Myriad Pro"/>
                <a:cs typeface="Myriad Pro"/>
              </a:rPr>
              <a:t> </a:t>
            </a:r>
            <a:r>
              <a:rPr lang="tr-TR" sz="2000" dirty="0">
                <a:solidFill>
                  <a:srgbClr val="4C4D4F"/>
                </a:solidFill>
                <a:latin typeface="Myriad Pro"/>
                <a:cs typeface="Myriad Pro"/>
              </a:rPr>
              <a:t>kemiği (</a:t>
            </a:r>
            <a:r>
              <a:rPr lang="tr-TR" sz="2000" dirty="0" err="1">
                <a:solidFill>
                  <a:srgbClr val="4C4D4F"/>
                </a:solidFill>
                <a:latin typeface="Myriad Pro"/>
                <a:cs typeface="Myriad Pro"/>
              </a:rPr>
              <a:t>Os</a:t>
            </a:r>
            <a:r>
              <a:rPr lang="tr-TR" sz="2000" dirty="0">
                <a:solidFill>
                  <a:srgbClr val="4C4D4F"/>
                </a:solidFill>
                <a:latin typeface="Myriad Pro"/>
                <a:cs typeface="Myriad Pro"/>
              </a:rPr>
              <a:t> </a:t>
            </a:r>
            <a:r>
              <a:rPr lang="tr-TR" sz="2000" dirty="0" err="1">
                <a:solidFill>
                  <a:srgbClr val="4C4D4F"/>
                </a:solidFill>
                <a:latin typeface="Myriad Pro"/>
                <a:cs typeface="Myriad Pro"/>
              </a:rPr>
              <a:t>Occipitale</a:t>
            </a:r>
            <a:r>
              <a:rPr lang="tr-TR" sz="2000" dirty="0">
                <a:solidFill>
                  <a:srgbClr val="4C4D4F"/>
                </a:solidFill>
                <a:latin typeface="Myriad Pro"/>
                <a:cs typeface="Myriad Pro"/>
              </a:rPr>
              <a:t>),</a:t>
            </a:r>
            <a:r>
              <a:rPr lang="tr-TR" sz="2000" spc="-30" dirty="0">
                <a:solidFill>
                  <a:srgbClr val="4C4D4F"/>
                </a:solidFill>
                <a:latin typeface="Myriad Pro"/>
                <a:cs typeface="Myriad Pro"/>
              </a:rPr>
              <a:t> </a:t>
            </a:r>
            <a:r>
              <a:rPr lang="tr-TR" sz="2000" dirty="0">
                <a:solidFill>
                  <a:srgbClr val="4C4D4F"/>
                </a:solidFill>
                <a:latin typeface="Myriad Pro"/>
                <a:cs typeface="Myriad Pro"/>
              </a:rPr>
              <a:t>alt</a:t>
            </a:r>
            <a:r>
              <a:rPr lang="tr-TR" sz="2000" spc="-30" dirty="0">
                <a:solidFill>
                  <a:srgbClr val="4C4D4F"/>
                </a:solidFill>
                <a:latin typeface="Myriad Pro"/>
                <a:cs typeface="Myriad Pro"/>
              </a:rPr>
              <a:t> </a:t>
            </a:r>
            <a:r>
              <a:rPr lang="tr-TR" sz="2000" dirty="0">
                <a:solidFill>
                  <a:srgbClr val="4C4D4F"/>
                </a:solidFill>
                <a:latin typeface="Myriad Pro"/>
                <a:cs typeface="Myriad Pro"/>
              </a:rPr>
              <a:t>tarafta</a:t>
            </a:r>
            <a:r>
              <a:rPr lang="tr-TR" sz="2000" spc="-30" dirty="0">
                <a:solidFill>
                  <a:srgbClr val="4C4D4F"/>
                </a:solidFill>
                <a:latin typeface="Myriad Pro"/>
                <a:cs typeface="Myriad Pro"/>
              </a:rPr>
              <a:t> </a:t>
            </a:r>
            <a:r>
              <a:rPr lang="tr-TR" sz="2000" dirty="0">
                <a:solidFill>
                  <a:srgbClr val="4C4D4F"/>
                </a:solidFill>
                <a:latin typeface="Myriad Pro"/>
                <a:cs typeface="Myriad Pro"/>
              </a:rPr>
              <a:t>ise</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eksenle </a:t>
            </a:r>
            <a:r>
              <a:rPr lang="tr-TR" sz="2000" dirty="0">
                <a:solidFill>
                  <a:srgbClr val="4C4D4F"/>
                </a:solidFill>
                <a:latin typeface="Myriad Pro"/>
                <a:cs typeface="Myriad Pro"/>
              </a:rPr>
              <a:t>eklem </a:t>
            </a:r>
            <a:r>
              <a:rPr lang="tr-TR" sz="2000" spc="-10" dirty="0">
                <a:solidFill>
                  <a:srgbClr val="4C4D4F"/>
                </a:solidFill>
                <a:latin typeface="Myriad Pro"/>
                <a:cs typeface="Myriad Pro"/>
              </a:rPr>
              <a:t>yapar.</a:t>
            </a:r>
            <a:r>
              <a:rPr lang="tr-TR" sz="2000" dirty="0">
                <a:solidFill>
                  <a:srgbClr val="4C4D4F"/>
                </a:solidFill>
                <a:latin typeface="Myriad Pro"/>
                <a:cs typeface="Myriad Pro"/>
              </a:rPr>
              <a:t> </a:t>
            </a:r>
            <a:r>
              <a:rPr lang="tr-TR" sz="2000" b="1" dirty="0">
                <a:solidFill>
                  <a:srgbClr val="4C4D4F"/>
                </a:solidFill>
                <a:latin typeface="Myriad Pro"/>
                <a:cs typeface="Myriad Pro"/>
              </a:rPr>
              <a:t>Atlas ile eksen arasında disk</a:t>
            </a:r>
            <a:r>
              <a:rPr lang="tr-TR" sz="2000" b="1" spc="5" dirty="0">
                <a:solidFill>
                  <a:srgbClr val="4C4D4F"/>
                </a:solidFill>
                <a:latin typeface="Myriad Pro"/>
                <a:cs typeface="Myriad Pro"/>
              </a:rPr>
              <a:t> </a:t>
            </a:r>
            <a:r>
              <a:rPr lang="tr-TR" sz="2000" b="1" spc="-10" dirty="0">
                <a:solidFill>
                  <a:srgbClr val="4C4D4F"/>
                </a:solidFill>
                <a:latin typeface="Myriad Pro"/>
                <a:cs typeface="Myriad Pro"/>
              </a:rPr>
              <a:t>yoktur.</a:t>
            </a:r>
            <a:r>
              <a:rPr lang="tr-TR" sz="2000" dirty="0">
                <a:solidFill>
                  <a:srgbClr val="4C4D4F"/>
                </a:solidFill>
                <a:latin typeface="Myriad Pro"/>
                <a:cs typeface="Myriad Pro"/>
              </a:rPr>
              <a:t> Bu iki eklem kafanın hareketini</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sağlar.</a:t>
            </a:r>
            <a:endParaRPr lang="tr-TR" sz="2000" dirty="0">
              <a:latin typeface="Myriad Pro"/>
              <a:cs typeface="Myriad Pro"/>
            </a:endParaRPr>
          </a:p>
          <a:p>
            <a:pPr marL="12700" marR="5080" indent="179705" algn="just">
              <a:lnSpc>
                <a:spcPct val="150000"/>
              </a:lnSpc>
            </a:pPr>
            <a:r>
              <a:rPr lang="tr-TR" sz="2000" dirty="0">
                <a:solidFill>
                  <a:srgbClr val="4C4D4F"/>
                </a:solidFill>
                <a:latin typeface="Myriad Pro"/>
                <a:cs typeface="Myriad Pro"/>
              </a:rPr>
              <a:t>Servikal</a:t>
            </a:r>
            <a:r>
              <a:rPr lang="tr-TR" sz="2000" spc="-5" dirty="0">
                <a:solidFill>
                  <a:srgbClr val="4C4D4F"/>
                </a:solidFill>
                <a:latin typeface="Myriad Pro"/>
                <a:cs typeface="Myriad Pro"/>
              </a:rPr>
              <a:t> </a:t>
            </a:r>
            <a:r>
              <a:rPr lang="tr-TR" sz="2000" dirty="0">
                <a:solidFill>
                  <a:srgbClr val="4C4D4F"/>
                </a:solidFill>
                <a:latin typeface="Myriad Pro"/>
                <a:cs typeface="Myriad Pro"/>
              </a:rPr>
              <a:t>omurlar</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küçüktür.</a:t>
            </a:r>
            <a:r>
              <a:rPr lang="tr-TR" sz="2000" spc="-5" dirty="0">
                <a:solidFill>
                  <a:srgbClr val="4C4D4F"/>
                </a:solidFill>
                <a:latin typeface="Myriad Pro"/>
                <a:cs typeface="Myriad Pro"/>
              </a:rPr>
              <a:t> </a:t>
            </a:r>
            <a:r>
              <a:rPr lang="tr-TR" sz="2000" dirty="0">
                <a:solidFill>
                  <a:srgbClr val="4C4D4F"/>
                </a:solidFill>
                <a:latin typeface="Myriad Pro"/>
                <a:cs typeface="Myriad Pro"/>
              </a:rPr>
              <a:t>Omur</a:t>
            </a:r>
            <a:r>
              <a:rPr lang="tr-TR" sz="2000" spc="-5" dirty="0">
                <a:solidFill>
                  <a:srgbClr val="4C4D4F"/>
                </a:solidFill>
                <a:latin typeface="Myriad Pro"/>
                <a:cs typeface="Myriad Pro"/>
              </a:rPr>
              <a:t> </a:t>
            </a:r>
            <a:r>
              <a:rPr lang="tr-TR" sz="2000" dirty="0">
                <a:solidFill>
                  <a:srgbClr val="4C4D4F"/>
                </a:solidFill>
                <a:latin typeface="Myriad Pro"/>
                <a:cs typeface="Myriad Pro"/>
              </a:rPr>
              <a:t>gövdeleri</a:t>
            </a:r>
            <a:r>
              <a:rPr lang="tr-TR" sz="2000" spc="-5" dirty="0">
                <a:solidFill>
                  <a:srgbClr val="4C4D4F"/>
                </a:solidFill>
                <a:latin typeface="Myriad Pro"/>
                <a:cs typeface="Myriad Pro"/>
              </a:rPr>
              <a:t> </a:t>
            </a:r>
            <a:r>
              <a:rPr lang="tr-TR" sz="2000" dirty="0">
                <a:solidFill>
                  <a:srgbClr val="4C4D4F"/>
                </a:solidFill>
                <a:latin typeface="Myriad Pro"/>
                <a:cs typeface="Myriad Pro"/>
              </a:rPr>
              <a:t>yukarıdan</a:t>
            </a:r>
            <a:r>
              <a:rPr lang="tr-TR" sz="2000" spc="-5" dirty="0">
                <a:solidFill>
                  <a:srgbClr val="4C4D4F"/>
                </a:solidFill>
                <a:latin typeface="Myriad Pro"/>
                <a:cs typeface="Myriad Pro"/>
              </a:rPr>
              <a:t> </a:t>
            </a:r>
            <a:r>
              <a:rPr lang="tr-TR" sz="2000" dirty="0">
                <a:solidFill>
                  <a:srgbClr val="4C4D4F"/>
                </a:solidFill>
                <a:latin typeface="Myriad Pro"/>
                <a:cs typeface="Myriad Pro"/>
              </a:rPr>
              <a:t>aşağıya doğru</a:t>
            </a:r>
            <a:r>
              <a:rPr lang="tr-TR" sz="2000" spc="-5" dirty="0">
                <a:solidFill>
                  <a:srgbClr val="4C4D4F"/>
                </a:solidFill>
                <a:latin typeface="Myriad Pro"/>
                <a:cs typeface="Myriad Pro"/>
              </a:rPr>
              <a:t> </a:t>
            </a:r>
            <a:r>
              <a:rPr lang="tr-TR" sz="2000" dirty="0">
                <a:solidFill>
                  <a:srgbClr val="4C4D4F"/>
                </a:solidFill>
                <a:latin typeface="Myriad Pro"/>
                <a:cs typeface="Myriad Pro"/>
              </a:rPr>
              <a:t>özellikle</a:t>
            </a:r>
            <a:r>
              <a:rPr lang="tr-TR" sz="2000" spc="-50" dirty="0">
                <a:solidFill>
                  <a:srgbClr val="4C4D4F"/>
                </a:solidFill>
                <a:latin typeface="Myriad Pro"/>
                <a:cs typeface="Myriad Pro"/>
              </a:rPr>
              <a:t> </a:t>
            </a:r>
            <a:r>
              <a:rPr lang="tr-TR" sz="2000" dirty="0">
                <a:solidFill>
                  <a:srgbClr val="4C4D4F"/>
                </a:solidFill>
                <a:latin typeface="Myriad Pro"/>
                <a:cs typeface="Myriad Pro"/>
              </a:rPr>
              <a:t>T4’ten</a:t>
            </a:r>
            <a:r>
              <a:rPr lang="tr-TR" sz="2000" spc="-5" dirty="0">
                <a:solidFill>
                  <a:srgbClr val="4C4D4F"/>
                </a:solidFill>
                <a:latin typeface="Myriad Pro"/>
                <a:cs typeface="Myriad Pro"/>
              </a:rPr>
              <a:t> </a:t>
            </a:r>
            <a:r>
              <a:rPr lang="tr-TR" sz="2000" dirty="0">
                <a:solidFill>
                  <a:srgbClr val="4C4D4F"/>
                </a:solidFill>
                <a:latin typeface="Myriad Pro"/>
                <a:cs typeface="Myriad Pro"/>
              </a:rPr>
              <a:t>itibaren</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giderek </a:t>
            </a:r>
            <a:r>
              <a:rPr lang="tr-TR" sz="2000" dirty="0">
                <a:solidFill>
                  <a:srgbClr val="4C4D4F"/>
                </a:solidFill>
                <a:latin typeface="Myriad Pro"/>
                <a:cs typeface="Myriad Pro"/>
              </a:rPr>
              <a:t>büyümeye</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başlar.</a:t>
            </a:r>
            <a:r>
              <a:rPr lang="tr-TR" sz="2000" spc="-5" dirty="0">
                <a:solidFill>
                  <a:srgbClr val="4C4D4F"/>
                </a:solidFill>
                <a:latin typeface="Myriad Pro"/>
                <a:cs typeface="Myriad Pro"/>
              </a:rPr>
              <a:t> </a:t>
            </a:r>
            <a:r>
              <a:rPr lang="tr-TR" sz="2000" b="1" dirty="0">
                <a:solidFill>
                  <a:srgbClr val="4C4D4F"/>
                </a:solidFill>
                <a:latin typeface="Myriad Pro"/>
                <a:cs typeface="Myriad Pro"/>
              </a:rPr>
              <a:t>Gövdesi</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en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büyük ve</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en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sağlam</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omurlar</a:t>
            </a:r>
            <a:r>
              <a:rPr lang="tr-TR" sz="2000" b="1" spc="-5" dirty="0">
                <a:solidFill>
                  <a:srgbClr val="4C4D4F"/>
                </a:solidFill>
                <a:latin typeface="Myriad Pro"/>
                <a:cs typeface="Myriad Pro"/>
              </a:rPr>
              <a:t> </a:t>
            </a:r>
            <a:r>
              <a:rPr lang="tr-TR" sz="2000" b="1" dirty="0" err="1">
                <a:solidFill>
                  <a:srgbClr val="4C4D4F"/>
                </a:solidFill>
                <a:latin typeface="Myriad Pro"/>
                <a:cs typeface="Myriad Pro"/>
              </a:rPr>
              <a:t>lumbal</a:t>
            </a:r>
            <a:r>
              <a:rPr lang="tr-TR" sz="2000" b="1" dirty="0">
                <a:solidFill>
                  <a:srgbClr val="4C4D4F"/>
                </a:solidFill>
                <a:latin typeface="Myriad Pro"/>
                <a:cs typeface="Myriad Pro"/>
              </a:rPr>
              <a:t> </a:t>
            </a:r>
            <a:r>
              <a:rPr lang="tr-TR" sz="2000" b="1" spc="-10" dirty="0">
                <a:solidFill>
                  <a:srgbClr val="4C4D4F"/>
                </a:solidFill>
                <a:latin typeface="Myriad Pro"/>
                <a:cs typeface="Myriad Pro"/>
              </a:rPr>
              <a:t>bölgededir.</a:t>
            </a:r>
            <a:endParaRPr lang="tr-TR" sz="2000" b="1" dirty="0">
              <a:latin typeface="Myriad Pro"/>
              <a:cs typeface="Myriad Pro"/>
            </a:endParaRPr>
          </a:p>
          <a:p>
            <a:pPr marL="12700" marR="5080" indent="179705" algn="just">
              <a:lnSpc>
                <a:spcPct val="150000"/>
              </a:lnSpc>
            </a:pPr>
            <a:r>
              <a:rPr lang="tr-TR" sz="2000" dirty="0">
                <a:solidFill>
                  <a:srgbClr val="4C4D4F"/>
                </a:solidFill>
                <a:latin typeface="Myriad Pro"/>
                <a:cs typeface="Myriad Pro"/>
              </a:rPr>
              <a:t>S1’in</a:t>
            </a:r>
            <a:r>
              <a:rPr lang="tr-TR" sz="2000" spc="-5" dirty="0">
                <a:solidFill>
                  <a:srgbClr val="4C4D4F"/>
                </a:solidFill>
                <a:latin typeface="Myriad Pro"/>
                <a:cs typeface="Myriad Pro"/>
              </a:rPr>
              <a:t> </a:t>
            </a:r>
            <a:r>
              <a:rPr lang="tr-TR" sz="2000" dirty="0">
                <a:solidFill>
                  <a:srgbClr val="4C4D4F"/>
                </a:solidFill>
                <a:latin typeface="Myriad Pro"/>
                <a:cs typeface="Myriad Pro"/>
              </a:rPr>
              <a:t>gövdesinin üst kenarında öne doğru yaptığı çıkıntıya </a:t>
            </a:r>
            <a:r>
              <a:rPr lang="tr-TR" sz="2000" b="1" dirty="0" err="1">
                <a:solidFill>
                  <a:srgbClr val="4C4D4F"/>
                </a:solidFill>
                <a:latin typeface="Myriad Pro"/>
                <a:cs typeface="Myriad Pro"/>
              </a:rPr>
              <a:t>promontorium</a:t>
            </a:r>
            <a:r>
              <a:rPr lang="tr-TR" sz="2000" b="1" dirty="0">
                <a:solidFill>
                  <a:srgbClr val="4C4D4F"/>
                </a:solidFill>
                <a:latin typeface="Myriad Pro"/>
                <a:cs typeface="Myriad Pro"/>
              </a:rPr>
              <a:t> </a:t>
            </a:r>
            <a:r>
              <a:rPr lang="tr-TR" sz="2000" dirty="0">
                <a:solidFill>
                  <a:srgbClr val="4C4D4F"/>
                </a:solidFill>
                <a:latin typeface="Myriad Pro"/>
                <a:cs typeface="Myriad Pro"/>
              </a:rPr>
              <a:t>adı </a:t>
            </a:r>
            <a:r>
              <a:rPr lang="tr-TR" sz="2000" spc="-10" dirty="0">
                <a:solidFill>
                  <a:srgbClr val="4C4D4F"/>
                </a:solidFill>
                <a:latin typeface="Myriad Pro"/>
                <a:cs typeface="Myriad Pro"/>
              </a:rPr>
              <a:t>verilir.</a:t>
            </a:r>
            <a:r>
              <a:rPr lang="tr-TR" sz="2000" spc="-40" dirty="0">
                <a:solidFill>
                  <a:srgbClr val="4C4D4F"/>
                </a:solidFill>
                <a:latin typeface="Myriad Pro"/>
                <a:cs typeface="Myriad Pro"/>
              </a:rPr>
              <a:t> </a:t>
            </a:r>
            <a:r>
              <a:rPr lang="tr-TR" sz="2000" dirty="0">
                <a:solidFill>
                  <a:srgbClr val="4C4D4F"/>
                </a:solidFill>
                <a:latin typeface="Myriad Pro"/>
                <a:cs typeface="Myriad Pro"/>
              </a:rPr>
              <a:t>Vücudun </a:t>
            </a:r>
            <a:r>
              <a:rPr lang="tr-TR" sz="2000" spc="-10" dirty="0">
                <a:solidFill>
                  <a:srgbClr val="4C4D4F"/>
                </a:solidFill>
                <a:latin typeface="Myriad Pro"/>
                <a:cs typeface="Myriad Pro"/>
              </a:rPr>
              <a:t>ağır</a:t>
            </a:r>
            <a:r>
              <a:rPr lang="tr-TR" sz="2000" dirty="0">
                <a:solidFill>
                  <a:srgbClr val="4C4D4F"/>
                </a:solidFill>
                <a:latin typeface="Myriad Pro"/>
                <a:cs typeface="Myriad Pro"/>
              </a:rPr>
              <a:t>lık</a:t>
            </a:r>
            <a:r>
              <a:rPr lang="tr-TR" sz="2000" spc="-5" dirty="0">
                <a:solidFill>
                  <a:srgbClr val="4C4D4F"/>
                </a:solidFill>
                <a:latin typeface="Myriad Pro"/>
                <a:cs typeface="Myriad Pro"/>
              </a:rPr>
              <a:t> </a:t>
            </a:r>
            <a:r>
              <a:rPr lang="tr-TR" sz="2000" dirty="0">
                <a:solidFill>
                  <a:srgbClr val="4C4D4F"/>
                </a:solidFill>
                <a:latin typeface="Myriad Pro"/>
                <a:cs typeface="Myriad Pro"/>
              </a:rPr>
              <a:t>merkezi</a:t>
            </a:r>
            <a:r>
              <a:rPr lang="tr-TR" sz="2000" spc="-5" dirty="0">
                <a:solidFill>
                  <a:srgbClr val="4C4D4F"/>
                </a:solidFill>
                <a:latin typeface="Myriad Pro"/>
                <a:cs typeface="Myriad Pro"/>
              </a:rPr>
              <a:t> </a:t>
            </a:r>
            <a:r>
              <a:rPr lang="tr-TR" sz="2000" dirty="0">
                <a:solidFill>
                  <a:srgbClr val="4C4D4F"/>
                </a:solidFill>
                <a:latin typeface="Myriad Pro"/>
                <a:cs typeface="Myriad Pro"/>
              </a:rPr>
              <a:t>S2’nin 2-2,5 cm</a:t>
            </a:r>
            <a:r>
              <a:rPr lang="tr-TR" sz="2000" spc="-5" dirty="0">
                <a:solidFill>
                  <a:srgbClr val="4C4D4F"/>
                </a:solidFill>
                <a:latin typeface="Myriad Pro"/>
                <a:cs typeface="Myriad Pro"/>
              </a:rPr>
              <a:t> </a:t>
            </a:r>
            <a:r>
              <a:rPr lang="tr-TR" sz="2000" dirty="0">
                <a:solidFill>
                  <a:srgbClr val="4C4D4F"/>
                </a:solidFill>
                <a:latin typeface="Myriad Pro"/>
                <a:cs typeface="Myriad Pro"/>
              </a:rPr>
              <a:t>önüne denk</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gelir.</a:t>
            </a:r>
            <a:r>
              <a:rPr lang="tr-TR" sz="2000" dirty="0">
                <a:solidFill>
                  <a:srgbClr val="4C4D4F"/>
                </a:solidFill>
                <a:latin typeface="Myriad Pro"/>
                <a:cs typeface="Myriad Pro"/>
              </a:rPr>
              <a:t> </a:t>
            </a:r>
          </a:p>
          <a:p>
            <a:pPr marL="12700" marR="5080" indent="179705" algn="just">
              <a:lnSpc>
                <a:spcPct val="150000"/>
              </a:lnSpc>
            </a:pPr>
            <a:r>
              <a:rPr lang="tr-TR" sz="2000" dirty="0">
                <a:solidFill>
                  <a:srgbClr val="4C4D4F"/>
                </a:solidFill>
                <a:latin typeface="Myriad Pro"/>
                <a:cs typeface="Myriad Pro"/>
              </a:rPr>
              <a:t>S5 ile</a:t>
            </a:r>
            <a:r>
              <a:rPr lang="tr-TR" sz="2000" spc="-5" dirty="0">
                <a:solidFill>
                  <a:srgbClr val="4C4D4F"/>
                </a:solidFill>
                <a:latin typeface="Myriad Pro"/>
                <a:cs typeface="Myriad Pro"/>
              </a:rPr>
              <a:t> </a:t>
            </a:r>
            <a:r>
              <a:rPr lang="tr-TR" sz="2000" spc="-70" dirty="0" err="1">
                <a:solidFill>
                  <a:srgbClr val="4C4D4F"/>
                </a:solidFill>
                <a:latin typeface="Myriad Pro"/>
                <a:cs typeface="Myriad Pro"/>
              </a:rPr>
              <a:t>Co</a:t>
            </a:r>
            <a:r>
              <a:rPr lang="tr-TR" sz="2000" spc="-70" dirty="0">
                <a:solidFill>
                  <a:srgbClr val="4C4D4F"/>
                </a:solidFill>
                <a:latin typeface="Myriad Pro"/>
                <a:cs typeface="Myriad Pro"/>
              </a:rPr>
              <a:t></a:t>
            </a:r>
            <a:r>
              <a:rPr lang="tr-TR" sz="2000" dirty="0">
                <a:solidFill>
                  <a:srgbClr val="4C4D4F"/>
                </a:solidFill>
                <a:latin typeface="Myriad Pro"/>
                <a:cs typeface="Myriad Pro"/>
              </a:rPr>
              <a:t> arasında disk</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yoktur.</a:t>
            </a:r>
            <a:endParaRPr lang="tr-TR" sz="2000" dirty="0">
              <a:latin typeface="Myriad Pro"/>
              <a:cs typeface="Myriad Pro"/>
            </a:endParaRPr>
          </a:p>
        </p:txBody>
      </p:sp>
      <p:sp>
        <p:nvSpPr>
          <p:cNvPr id="5" name="Alt Bilgi Yer Tutucusu 4">
            <a:extLst>
              <a:ext uri="{FF2B5EF4-FFF2-40B4-BE49-F238E27FC236}">
                <a16:creationId xmlns:a16="http://schemas.microsoft.com/office/drawing/2014/main" id="{381D9339-9DE7-578A-4F85-2B7F224829EC}"/>
              </a:ext>
            </a:extLst>
          </p:cNvPr>
          <p:cNvSpPr>
            <a:spLocks noGrp="1"/>
          </p:cNvSpPr>
          <p:nvPr>
            <p:ph type="ftr" sz="quarter" idx="11"/>
          </p:nvPr>
        </p:nvSpPr>
        <p:spPr/>
        <p:txBody>
          <a:bodyPr/>
          <a:lstStyle/>
          <a:p>
            <a:r>
              <a:rPr lang="tr-TR"/>
              <a:t>DR. ALİ TEKİN GÜNER - BİYOMEKANİK</a:t>
            </a:r>
          </a:p>
        </p:txBody>
      </p:sp>
      <p:pic>
        <p:nvPicPr>
          <p:cNvPr id="8" name="Resim 7">
            <a:extLst>
              <a:ext uri="{FF2B5EF4-FFF2-40B4-BE49-F238E27FC236}">
                <a16:creationId xmlns:a16="http://schemas.microsoft.com/office/drawing/2014/main" id="{68396B20-3F3C-59CE-725F-431B72910808}"/>
              </a:ext>
            </a:extLst>
          </p:cNvPr>
          <p:cNvPicPr>
            <a:picLocks noChangeAspect="1"/>
          </p:cNvPicPr>
          <p:nvPr/>
        </p:nvPicPr>
        <p:blipFill>
          <a:blip r:embed="rId2"/>
          <a:stretch>
            <a:fillRect/>
          </a:stretch>
        </p:blipFill>
        <p:spPr>
          <a:xfrm>
            <a:off x="5087969" y="930353"/>
            <a:ext cx="3804510" cy="2498647"/>
          </a:xfrm>
          <a:prstGeom prst="rect">
            <a:avLst/>
          </a:prstGeom>
        </p:spPr>
      </p:pic>
      <p:pic>
        <p:nvPicPr>
          <p:cNvPr id="2050" name="Picture 2" descr="KAFA KEMİKLERİ(OSSA CRANII)">
            <a:extLst>
              <a:ext uri="{FF2B5EF4-FFF2-40B4-BE49-F238E27FC236}">
                <a16:creationId xmlns:a16="http://schemas.microsoft.com/office/drawing/2014/main" id="{737E8B4B-59D0-8C6F-34DE-E4074B352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08040"/>
            <a:ext cx="2362200" cy="1933575"/>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a:extLst>
              <a:ext uri="{FF2B5EF4-FFF2-40B4-BE49-F238E27FC236}">
                <a16:creationId xmlns:a16="http://schemas.microsoft.com/office/drawing/2014/main" id="{1C26AAC3-6814-A7E8-812E-6CA00E8219C9}"/>
              </a:ext>
            </a:extLst>
          </p:cNvPr>
          <p:cNvSpPr>
            <a:spLocks noGrp="1"/>
          </p:cNvSpPr>
          <p:nvPr>
            <p:ph type="sldNum" sz="quarter" idx="12"/>
          </p:nvPr>
        </p:nvSpPr>
        <p:spPr/>
        <p:txBody>
          <a:bodyPr/>
          <a:lstStyle/>
          <a:p>
            <a:fld id="{60FF87A7-9A7A-4B3D-9625-8440EC4947F9}" type="slidenum">
              <a:rPr lang="tr-TR" smtClean="0"/>
              <a:pPr/>
              <a:t>30</a:t>
            </a:fld>
            <a:endParaRPr lang="tr-TR"/>
          </a:p>
        </p:txBody>
      </p:sp>
    </p:spTree>
    <p:extLst>
      <p:ext uri="{BB962C8B-B14F-4D97-AF65-F5344CB8AC3E}">
        <p14:creationId xmlns:p14="http://schemas.microsoft.com/office/powerpoint/2010/main" val="4104111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9919C3-4989-D857-2761-7A8B47FD4912}"/>
              </a:ext>
            </a:extLst>
          </p:cNvPr>
          <p:cNvSpPr>
            <a:spLocks noGrp="1"/>
          </p:cNvSpPr>
          <p:nvPr>
            <p:ph type="title"/>
          </p:nvPr>
        </p:nvSpPr>
        <p:spPr/>
        <p:txBody>
          <a:bodyPr/>
          <a:lstStyle/>
          <a:p>
            <a:r>
              <a:rPr lang="tr-TR" dirty="0"/>
              <a:t>Göğüs kafesi kemikleri</a:t>
            </a:r>
          </a:p>
        </p:txBody>
      </p:sp>
      <p:sp>
        <p:nvSpPr>
          <p:cNvPr id="6" name="İçerik Yer Tutucusu 5">
            <a:extLst>
              <a:ext uri="{FF2B5EF4-FFF2-40B4-BE49-F238E27FC236}">
                <a16:creationId xmlns:a16="http://schemas.microsoft.com/office/drawing/2014/main" id="{0E4949E5-E7D5-EAFC-2877-6164D8CB224E}"/>
              </a:ext>
            </a:extLst>
          </p:cNvPr>
          <p:cNvSpPr>
            <a:spLocks noGrp="1"/>
          </p:cNvSpPr>
          <p:nvPr>
            <p:ph idx="1"/>
          </p:nvPr>
        </p:nvSpPr>
        <p:spPr>
          <a:xfrm>
            <a:off x="251521" y="895699"/>
            <a:ext cx="3376165" cy="5273527"/>
          </a:xfrm>
        </p:spPr>
        <p:txBody>
          <a:bodyPr/>
          <a:lstStyle/>
          <a:p>
            <a:pPr>
              <a:lnSpc>
                <a:spcPct val="150000"/>
              </a:lnSpc>
            </a:pPr>
            <a:r>
              <a:rPr lang="tr-TR" sz="2000" dirty="0">
                <a:solidFill>
                  <a:srgbClr val="4C4D4F"/>
                </a:solidFill>
                <a:latin typeface="Myriad Pro"/>
                <a:cs typeface="Myriad Pro"/>
              </a:rPr>
              <a:t>Göğüs</a:t>
            </a:r>
            <a:r>
              <a:rPr lang="tr-TR" sz="2000" spc="-45" dirty="0">
                <a:solidFill>
                  <a:srgbClr val="4C4D4F"/>
                </a:solidFill>
                <a:latin typeface="Myriad Pro"/>
                <a:cs typeface="Myriad Pro"/>
              </a:rPr>
              <a:t> </a:t>
            </a:r>
            <a:r>
              <a:rPr lang="tr-TR" sz="2000" dirty="0">
                <a:solidFill>
                  <a:srgbClr val="4C4D4F"/>
                </a:solidFill>
                <a:latin typeface="Myriad Pro"/>
                <a:cs typeface="Myriad Pro"/>
              </a:rPr>
              <a:t>kafesi,</a:t>
            </a:r>
            <a:r>
              <a:rPr lang="tr-TR" sz="2000" spc="-45" dirty="0">
                <a:solidFill>
                  <a:srgbClr val="4C4D4F"/>
                </a:solidFill>
                <a:latin typeface="Myriad Pro"/>
                <a:cs typeface="Myriad Pro"/>
              </a:rPr>
              <a:t> </a:t>
            </a:r>
            <a:r>
              <a:rPr lang="tr-TR" sz="2000" dirty="0">
                <a:solidFill>
                  <a:srgbClr val="4C4D4F"/>
                </a:solidFill>
                <a:latin typeface="Myriad Pro"/>
                <a:cs typeface="Myriad Pro"/>
              </a:rPr>
              <a:t>önde</a:t>
            </a:r>
            <a:r>
              <a:rPr lang="tr-TR" sz="2000" spc="-40"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45" dirty="0">
                <a:solidFill>
                  <a:srgbClr val="4C4D4F"/>
                </a:solidFill>
                <a:latin typeface="Myriad Pro"/>
                <a:cs typeface="Myriad Pro"/>
              </a:rPr>
              <a:t> </a:t>
            </a:r>
            <a:r>
              <a:rPr lang="tr-TR" sz="2000" dirty="0">
                <a:solidFill>
                  <a:srgbClr val="4C4D4F"/>
                </a:solidFill>
                <a:latin typeface="Myriad Pro"/>
                <a:cs typeface="Myriad Pro"/>
              </a:rPr>
              <a:t>tahtası</a:t>
            </a:r>
            <a:r>
              <a:rPr lang="tr-TR" sz="2000" spc="-45"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40" dirty="0">
                <a:solidFill>
                  <a:srgbClr val="4C4D4F"/>
                </a:solidFill>
                <a:latin typeface="Myriad Pro"/>
                <a:cs typeface="Myriad Pro"/>
              </a:rPr>
              <a:t> </a:t>
            </a:r>
            <a:r>
              <a:rPr lang="tr-TR" sz="2000" dirty="0">
                <a:solidFill>
                  <a:srgbClr val="4C4D4F"/>
                </a:solidFill>
                <a:latin typeface="Myriad Pro"/>
                <a:cs typeface="Myriad Pro"/>
              </a:rPr>
              <a:t>ile</a:t>
            </a:r>
            <a:r>
              <a:rPr lang="tr-TR" sz="2000" spc="-45" dirty="0">
                <a:solidFill>
                  <a:srgbClr val="4C4D4F"/>
                </a:solidFill>
                <a:latin typeface="Myriad Pro"/>
                <a:cs typeface="Myriad Pro"/>
              </a:rPr>
              <a:t> </a:t>
            </a:r>
            <a:r>
              <a:rPr lang="tr-TR" sz="2000" dirty="0">
                <a:solidFill>
                  <a:srgbClr val="4C4D4F"/>
                </a:solidFill>
                <a:latin typeface="Myriad Pro"/>
                <a:cs typeface="Myriad Pro"/>
              </a:rPr>
              <a:t>12</a:t>
            </a:r>
            <a:r>
              <a:rPr lang="tr-TR" sz="2000" spc="-45" dirty="0">
                <a:solidFill>
                  <a:srgbClr val="4C4D4F"/>
                </a:solidFill>
                <a:latin typeface="Myriad Pro"/>
                <a:cs typeface="Myriad Pro"/>
              </a:rPr>
              <a:t> </a:t>
            </a:r>
            <a:r>
              <a:rPr lang="tr-TR" sz="2000" dirty="0">
                <a:solidFill>
                  <a:srgbClr val="4C4D4F"/>
                </a:solidFill>
                <a:latin typeface="Myriad Pro"/>
                <a:cs typeface="Myriad Pro"/>
              </a:rPr>
              <a:t>çift</a:t>
            </a:r>
            <a:r>
              <a:rPr lang="tr-TR" sz="2000" spc="-40" dirty="0">
                <a:solidFill>
                  <a:srgbClr val="4C4D4F"/>
                </a:solidFill>
                <a:latin typeface="Myriad Pro"/>
                <a:cs typeface="Myriad Pro"/>
              </a:rPr>
              <a:t> </a:t>
            </a:r>
            <a:r>
              <a:rPr lang="tr-TR" sz="2000" dirty="0">
                <a:solidFill>
                  <a:srgbClr val="4C4D4F"/>
                </a:solidFill>
                <a:latin typeface="Myriad Pro"/>
                <a:cs typeface="Myriad Pro"/>
              </a:rPr>
              <a:t>kaburgadan</a:t>
            </a:r>
            <a:r>
              <a:rPr lang="tr-TR" sz="2000" spc="-45" dirty="0">
                <a:solidFill>
                  <a:srgbClr val="4C4D4F"/>
                </a:solidFill>
                <a:latin typeface="Myriad Pro"/>
                <a:cs typeface="Myriad Pro"/>
              </a:rPr>
              <a:t> </a:t>
            </a:r>
            <a:r>
              <a:rPr lang="tr-TR" sz="2000" spc="-10" dirty="0">
                <a:solidFill>
                  <a:srgbClr val="4C4D4F"/>
                </a:solidFill>
                <a:latin typeface="Myriad Pro"/>
                <a:cs typeface="Myriad Pro"/>
              </a:rPr>
              <a:t>oluşur.</a:t>
            </a:r>
            <a:r>
              <a:rPr lang="tr-TR" sz="2000" spc="-45" dirty="0">
                <a:solidFill>
                  <a:srgbClr val="4C4D4F"/>
                </a:solidFill>
                <a:latin typeface="Myriad Pro"/>
                <a:cs typeface="Myriad Pro"/>
              </a:rPr>
              <a:t> </a:t>
            </a:r>
          </a:p>
          <a:p>
            <a:pPr>
              <a:lnSpc>
                <a:spcPct val="150000"/>
              </a:lnSpc>
            </a:pPr>
            <a:r>
              <a:rPr lang="tr-TR" sz="2000" dirty="0">
                <a:solidFill>
                  <a:srgbClr val="4C4D4F"/>
                </a:solidFill>
                <a:latin typeface="Myriad Pro"/>
                <a:cs typeface="Myriad Pro"/>
              </a:rPr>
              <a:t>Arka</a:t>
            </a:r>
            <a:r>
              <a:rPr lang="tr-TR" sz="2000" spc="-40" dirty="0">
                <a:solidFill>
                  <a:srgbClr val="4C4D4F"/>
                </a:solidFill>
                <a:latin typeface="Myriad Pro"/>
                <a:cs typeface="Myriad Pro"/>
              </a:rPr>
              <a:t> </a:t>
            </a:r>
            <a:r>
              <a:rPr lang="tr-TR" sz="2000" dirty="0">
                <a:solidFill>
                  <a:srgbClr val="4C4D4F"/>
                </a:solidFill>
                <a:latin typeface="Myriad Pro"/>
                <a:cs typeface="Myriad Pro"/>
              </a:rPr>
              <a:t>bölümünde</a:t>
            </a:r>
            <a:r>
              <a:rPr lang="tr-TR" sz="2000" spc="-45"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40" dirty="0">
                <a:solidFill>
                  <a:srgbClr val="4C4D4F"/>
                </a:solidFill>
                <a:latin typeface="Myriad Pro"/>
                <a:cs typeface="Myriad Pro"/>
              </a:rPr>
              <a:t> </a:t>
            </a:r>
            <a:r>
              <a:rPr lang="tr-TR" sz="2000" spc="-10" dirty="0">
                <a:solidFill>
                  <a:srgbClr val="4C4D4F"/>
                </a:solidFill>
                <a:latin typeface="Myriad Pro"/>
                <a:cs typeface="Myriad Pro"/>
              </a:rPr>
              <a:t>omur</a:t>
            </a:r>
            <a:r>
              <a:rPr lang="tr-TR" sz="2000" dirty="0">
                <a:solidFill>
                  <a:srgbClr val="4C4D4F"/>
                </a:solidFill>
                <a:latin typeface="Myriad Pro"/>
                <a:cs typeface="Myriad Pro"/>
              </a:rPr>
              <a:t>ları</a:t>
            </a:r>
            <a:r>
              <a:rPr lang="tr-TR" sz="2000" spc="30"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35"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30" dirty="0">
                <a:solidFill>
                  <a:srgbClr val="4C4D4F"/>
                </a:solidFill>
                <a:latin typeface="Myriad Pro"/>
                <a:cs typeface="Myriad Pro"/>
              </a:rPr>
              <a:t> </a:t>
            </a:r>
            <a:r>
              <a:rPr lang="tr-TR" sz="2000" dirty="0">
                <a:solidFill>
                  <a:srgbClr val="4C4D4F"/>
                </a:solidFill>
                <a:latin typeface="Myriad Pro"/>
                <a:cs typeface="Myriad Pro"/>
              </a:rPr>
              <a:t>kafesinin</a:t>
            </a:r>
            <a:r>
              <a:rPr lang="tr-TR" sz="2000" spc="35" dirty="0">
                <a:solidFill>
                  <a:srgbClr val="4C4D4F"/>
                </a:solidFill>
                <a:latin typeface="Myriad Pro"/>
                <a:cs typeface="Myriad Pro"/>
              </a:rPr>
              <a:t> </a:t>
            </a:r>
            <a:r>
              <a:rPr lang="tr-TR" sz="2000" dirty="0">
                <a:solidFill>
                  <a:srgbClr val="4C4D4F"/>
                </a:solidFill>
                <a:latin typeface="Myriad Pro"/>
                <a:cs typeface="Myriad Pro"/>
              </a:rPr>
              <a:t>iç</a:t>
            </a:r>
            <a:r>
              <a:rPr lang="tr-TR" sz="2000" spc="30" dirty="0">
                <a:solidFill>
                  <a:srgbClr val="4C4D4F"/>
                </a:solidFill>
                <a:latin typeface="Myriad Pro"/>
                <a:cs typeface="Myriad Pro"/>
              </a:rPr>
              <a:t> </a:t>
            </a:r>
            <a:r>
              <a:rPr lang="tr-TR" sz="2000" dirty="0">
                <a:solidFill>
                  <a:srgbClr val="4C4D4F"/>
                </a:solidFill>
                <a:latin typeface="Myriad Pro"/>
                <a:cs typeface="Myriad Pro"/>
              </a:rPr>
              <a:t>kısmına</a:t>
            </a:r>
            <a:r>
              <a:rPr lang="tr-TR" sz="2000" spc="35" dirty="0">
                <a:solidFill>
                  <a:srgbClr val="4C4D4F"/>
                </a:solidFill>
                <a:latin typeface="Myriad Pro"/>
                <a:cs typeface="Myriad Pro"/>
              </a:rPr>
              <a:t> </a:t>
            </a:r>
            <a:r>
              <a:rPr lang="tr-TR" sz="2000" b="1" dirty="0">
                <a:solidFill>
                  <a:schemeClr val="accent2"/>
                </a:solidFill>
                <a:latin typeface="Myriad Pro"/>
                <a:cs typeface="Myriad Pro"/>
              </a:rPr>
              <a:t>göğüs</a:t>
            </a:r>
            <a:r>
              <a:rPr lang="tr-TR" sz="2000" b="1" spc="25" dirty="0">
                <a:solidFill>
                  <a:schemeClr val="accent2"/>
                </a:solidFill>
                <a:latin typeface="Myriad Pro"/>
                <a:cs typeface="Myriad Pro"/>
              </a:rPr>
              <a:t> </a:t>
            </a:r>
            <a:r>
              <a:rPr lang="tr-TR" sz="2000" b="1" dirty="0">
                <a:solidFill>
                  <a:schemeClr val="accent2"/>
                </a:solidFill>
                <a:latin typeface="Myriad Pro"/>
                <a:cs typeface="Myriad Pro"/>
              </a:rPr>
              <a:t>boşluğu</a:t>
            </a:r>
            <a:r>
              <a:rPr lang="tr-TR" sz="2000" b="1" spc="45" dirty="0">
                <a:solidFill>
                  <a:schemeClr val="accent2"/>
                </a:solidFill>
                <a:latin typeface="Myriad Pro"/>
                <a:cs typeface="Myriad Pro"/>
              </a:rPr>
              <a:t> </a:t>
            </a:r>
            <a:r>
              <a:rPr lang="tr-TR" sz="2000" dirty="0">
                <a:solidFill>
                  <a:srgbClr val="4C4D4F"/>
                </a:solidFill>
                <a:latin typeface="Myriad Pro"/>
                <a:cs typeface="Myriad Pro"/>
              </a:rPr>
              <a:t>denir.</a:t>
            </a:r>
            <a:r>
              <a:rPr lang="tr-TR" sz="2000" spc="30" dirty="0">
                <a:solidFill>
                  <a:srgbClr val="4C4D4F"/>
                </a:solidFill>
                <a:latin typeface="Myriad Pro"/>
                <a:cs typeface="Myriad Pro"/>
              </a:rPr>
              <a:t> </a:t>
            </a:r>
          </a:p>
          <a:p>
            <a:pPr>
              <a:lnSpc>
                <a:spcPct val="150000"/>
              </a:lnSpc>
            </a:pPr>
            <a:r>
              <a:rPr lang="tr-TR" sz="2000" dirty="0">
                <a:solidFill>
                  <a:srgbClr val="4C4D4F"/>
                </a:solidFill>
                <a:latin typeface="Myriad Pro"/>
                <a:cs typeface="Myriad Pro"/>
              </a:rPr>
              <a:t>Bu</a:t>
            </a:r>
            <a:r>
              <a:rPr lang="tr-TR" sz="2000" spc="35" dirty="0">
                <a:solidFill>
                  <a:srgbClr val="4C4D4F"/>
                </a:solidFill>
                <a:latin typeface="Myriad Pro"/>
                <a:cs typeface="Myriad Pro"/>
              </a:rPr>
              <a:t> </a:t>
            </a:r>
            <a:r>
              <a:rPr lang="tr-TR" sz="2000" dirty="0">
                <a:solidFill>
                  <a:srgbClr val="4C4D4F"/>
                </a:solidFill>
                <a:latin typeface="Myriad Pro"/>
                <a:cs typeface="Myriad Pro"/>
              </a:rPr>
              <a:t>boşlukta</a:t>
            </a:r>
            <a:r>
              <a:rPr lang="tr-TR" sz="2000" spc="30" dirty="0">
                <a:solidFill>
                  <a:srgbClr val="4C4D4F"/>
                </a:solidFill>
                <a:latin typeface="Myriad Pro"/>
                <a:cs typeface="Myriad Pro"/>
              </a:rPr>
              <a:t> </a:t>
            </a:r>
            <a:r>
              <a:rPr lang="tr-TR" sz="2000" dirty="0">
                <a:solidFill>
                  <a:srgbClr val="4C4D4F"/>
                </a:solidFill>
                <a:latin typeface="Myriad Pro"/>
                <a:cs typeface="Myriad Pro"/>
              </a:rPr>
              <a:t>kalp</a:t>
            </a:r>
            <a:r>
              <a:rPr lang="tr-TR" sz="2000" spc="35" dirty="0">
                <a:solidFill>
                  <a:srgbClr val="4C4D4F"/>
                </a:solidFill>
                <a:latin typeface="Myriad Pro"/>
                <a:cs typeface="Myriad Pro"/>
              </a:rPr>
              <a:t> </a:t>
            </a:r>
            <a:r>
              <a:rPr lang="tr-TR" sz="2000" dirty="0">
                <a:solidFill>
                  <a:srgbClr val="4C4D4F"/>
                </a:solidFill>
                <a:latin typeface="Myriad Pro"/>
                <a:cs typeface="Myriad Pro"/>
              </a:rPr>
              <a:t>ve</a:t>
            </a:r>
            <a:r>
              <a:rPr lang="tr-TR" sz="2000" spc="30" dirty="0">
                <a:solidFill>
                  <a:srgbClr val="4C4D4F"/>
                </a:solidFill>
                <a:latin typeface="Myriad Pro"/>
                <a:cs typeface="Myriad Pro"/>
              </a:rPr>
              <a:t> </a:t>
            </a:r>
            <a:r>
              <a:rPr lang="tr-TR" sz="2000" dirty="0">
                <a:solidFill>
                  <a:srgbClr val="4C4D4F"/>
                </a:solidFill>
                <a:latin typeface="Myriad Pro"/>
                <a:cs typeface="Myriad Pro"/>
              </a:rPr>
              <a:t>akciğer</a:t>
            </a:r>
            <a:r>
              <a:rPr lang="tr-TR" sz="2000" spc="35" dirty="0">
                <a:solidFill>
                  <a:srgbClr val="4C4D4F"/>
                </a:solidFill>
                <a:latin typeface="Myriad Pro"/>
                <a:cs typeface="Myriad Pro"/>
              </a:rPr>
              <a:t> </a:t>
            </a:r>
            <a:r>
              <a:rPr lang="tr-TR" sz="2000" dirty="0">
                <a:solidFill>
                  <a:srgbClr val="4C4D4F"/>
                </a:solidFill>
                <a:latin typeface="Myriad Pro"/>
                <a:cs typeface="Myriad Pro"/>
              </a:rPr>
              <a:t>gibi</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önemli </a:t>
            </a:r>
            <a:r>
              <a:rPr lang="tr-TR" sz="2000" dirty="0">
                <a:solidFill>
                  <a:srgbClr val="4C4D4F"/>
                </a:solidFill>
                <a:latin typeface="Myriad Pro"/>
                <a:cs typeface="Myriad Pro"/>
              </a:rPr>
              <a:t>organlar</a:t>
            </a:r>
            <a:r>
              <a:rPr lang="tr-TR" sz="2000" spc="-10" dirty="0">
                <a:solidFill>
                  <a:srgbClr val="4C4D4F"/>
                </a:solidFill>
                <a:latin typeface="Myriad Pro"/>
                <a:cs typeface="Myriad Pro"/>
              </a:rPr>
              <a:t> </a:t>
            </a:r>
            <a:r>
              <a:rPr lang="tr-TR" sz="2000" dirty="0">
                <a:solidFill>
                  <a:srgbClr val="4C4D4F"/>
                </a:solidFill>
                <a:latin typeface="Myriad Pro"/>
                <a:cs typeface="Myriad Pro"/>
              </a:rPr>
              <a:t>bulunur.</a:t>
            </a:r>
            <a:endParaRPr lang="tr-TR" dirty="0"/>
          </a:p>
        </p:txBody>
      </p:sp>
      <p:sp>
        <p:nvSpPr>
          <p:cNvPr id="4" name="Alt Bilgi Yer Tutucusu 3">
            <a:extLst>
              <a:ext uri="{FF2B5EF4-FFF2-40B4-BE49-F238E27FC236}">
                <a16:creationId xmlns:a16="http://schemas.microsoft.com/office/drawing/2014/main" id="{823F7BD3-77A1-EB99-5AD9-A5ECC23D3DE4}"/>
              </a:ext>
            </a:extLst>
          </p:cNvPr>
          <p:cNvSpPr>
            <a:spLocks noGrp="1"/>
          </p:cNvSpPr>
          <p:nvPr>
            <p:ph type="ftr" sz="quarter" idx="11"/>
          </p:nvPr>
        </p:nvSpPr>
        <p:spPr/>
        <p:txBody>
          <a:bodyPr/>
          <a:lstStyle/>
          <a:p>
            <a:r>
              <a:rPr lang="tr-TR"/>
              <a:t>DR. ALİ TEKİN GÜNER - BİYOMEKANİK</a:t>
            </a:r>
          </a:p>
        </p:txBody>
      </p:sp>
      <p:grpSp>
        <p:nvGrpSpPr>
          <p:cNvPr id="28" name="Grup 27">
            <a:extLst>
              <a:ext uri="{FF2B5EF4-FFF2-40B4-BE49-F238E27FC236}">
                <a16:creationId xmlns:a16="http://schemas.microsoft.com/office/drawing/2014/main" id="{272B89B8-4596-604C-9653-66CBC33587AC}"/>
              </a:ext>
            </a:extLst>
          </p:cNvPr>
          <p:cNvGrpSpPr>
            <a:grpSpLocks noChangeAspect="1"/>
          </p:cNvGrpSpPr>
          <p:nvPr/>
        </p:nvGrpSpPr>
        <p:grpSpPr>
          <a:xfrm>
            <a:off x="4336975" y="1371484"/>
            <a:ext cx="4742191" cy="3548960"/>
            <a:chOff x="4481806" y="1954775"/>
            <a:chExt cx="4027664" cy="3014223"/>
          </a:xfrm>
        </p:grpSpPr>
        <p:pic>
          <p:nvPicPr>
            <p:cNvPr id="7" name="object 15">
              <a:extLst>
                <a:ext uri="{FF2B5EF4-FFF2-40B4-BE49-F238E27FC236}">
                  <a16:creationId xmlns:a16="http://schemas.microsoft.com/office/drawing/2014/main" id="{F11EAEF2-89F5-AB82-17AD-1CA9FED52760}"/>
                </a:ext>
              </a:extLst>
            </p:cNvPr>
            <p:cNvPicPr/>
            <p:nvPr/>
          </p:nvPicPr>
          <p:blipFill>
            <a:blip r:embed="rId2" cstate="print"/>
            <a:stretch>
              <a:fillRect/>
            </a:stretch>
          </p:blipFill>
          <p:spPr>
            <a:xfrm>
              <a:off x="4949416" y="1976040"/>
              <a:ext cx="2431577" cy="2905920"/>
            </a:xfrm>
            <a:prstGeom prst="rect">
              <a:avLst/>
            </a:prstGeom>
          </p:spPr>
        </p:pic>
        <p:sp>
          <p:nvSpPr>
            <p:cNvPr id="8" name="object 16">
              <a:extLst>
                <a:ext uri="{FF2B5EF4-FFF2-40B4-BE49-F238E27FC236}">
                  <a16:creationId xmlns:a16="http://schemas.microsoft.com/office/drawing/2014/main" id="{C4EF4A71-F0EC-F03D-DB4B-89966E05D3DB}"/>
                </a:ext>
              </a:extLst>
            </p:cNvPr>
            <p:cNvSpPr txBox="1"/>
            <p:nvPr/>
          </p:nvSpPr>
          <p:spPr>
            <a:xfrm>
              <a:off x="5033101" y="1954775"/>
              <a:ext cx="2264205" cy="151323"/>
            </a:xfrm>
            <a:prstGeom prst="rect">
              <a:avLst/>
            </a:prstGeom>
          </p:spPr>
          <p:txBody>
            <a:bodyPr vert="horz" wrap="square" lIns="0" tIns="12700" rIns="0" bIns="0" rtlCol="0">
              <a:spAutoFit/>
            </a:bodyPr>
            <a:lstStyle/>
            <a:p>
              <a:pPr marR="1452245" algn="ctr">
                <a:lnSpc>
                  <a:spcPct val="100000"/>
                </a:lnSpc>
                <a:spcBef>
                  <a:spcPts val="725"/>
                </a:spcBef>
              </a:pPr>
              <a:r>
                <a:rPr sz="900" dirty="0">
                  <a:solidFill>
                    <a:srgbClr val="4C4D4F"/>
                  </a:solidFill>
                  <a:latin typeface="Myriad Pro"/>
                  <a:cs typeface="Myriad Pro"/>
                </a:rPr>
                <a:t>Kosta </a:t>
              </a:r>
              <a:r>
                <a:rPr sz="900" spc="-50" dirty="0">
                  <a:solidFill>
                    <a:srgbClr val="4C4D4F"/>
                  </a:solidFill>
                  <a:latin typeface="Myriad Pro"/>
                  <a:cs typeface="Myriad Pro"/>
                </a:rPr>
                <a:t>1</a:t>
              </a:r>
              <a:endParaRPr sz="900" dirty="0">
                <a:latin typeface="Myriad Pro"/>
                <a:cs typeface="Myriad Pro"/>
              </a:endParaRPr>
            </a:p>
          </p:txBody>
        </p:sp>
        <p:sp>
          <p:nvSpPr>
            <p:cNvPr id="9" name="object 17">
              <a:extLst>
                <a:ext uri="{FF2B5EF4-FFF2-40B4-BE49-F238E27FC236}">
                  <a16:creationId xmlns:a16="http://schemas.microsoft.com/office/drawing/2014/main" id="{FC9FF6FB-2CCC-C046-8DE3-C7620AF0BC2D}"/>
                </a:ext>
              </a:extLst>
            </p:cNvPr>
            <p:cNvSpPr txBox="1"/>
            <p:nvPr/>
          </p:nvSpPr>
          <p:spPr>
            <a:xfrm>
              <a:off x="7297306" y="2067835"/>
              <a:ext cx="97472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Manubrium</a:t>
              </a:r>
              <a:r>
                <a:rPr sz="1000" spc="-5" dirty="0">
                  <a:solidFill>
                    <a:srgbClr val="4C4D4F"/>
                  </a:solidFill>
                  <a:latin typeface="Myriad Pro"/>
                  <a:cs typeface="Myriad Pro"/>
                </a:rPr>
                <a:t> </a:t>
              </a:r>
              <a:r>
                <a:rPr sz="1000" spc="-10" dirty="0">
                  <a:solidFill>
                    <a:srgbClr val="4C4D4F"/>
                  </a:solidFill>
                  <a:latin typeface="Myriad Pro"/>
                  <a:cs typeface="Myriad Pro"/>
                </a:rPr>
                <a:t>sterni</a:t>
              </a:r>
              <a:endParaRPr sz="1000" dirty="0">
                <a:latin typeface="Myriad Pro"/>
                <a:cs typeface="Myriad Pro"/>
              </a:endParaRPr>
            </a:p>
          </p:txBody>
        </p:sp>
        <p:sp>
          <p:nvSpPr>
            <p:cNvPr id="10" name="object 18">
              <a:extLst>
                <a:ext uri="{FF2B5EF4-FFF2-40B4-BE49-F238E27FC236}">
                  <a16:creationId xmlns:a16="http://schemas.microsoft.com/office/drawing/2014/main" id="{32F1C34B-2CB0-DEB3-C1DF-474C52A6DD8B}"/>
                </a:ext>
              </a:extLst>
            </p:cNvPr>
            <p:cNvSpPr txBox="1"/>
            <p:nvPr/>
          </p:nvSpPr>
          <p:spPr>
            <a:xfrm>
              <a:off x="7354405" y="2961190"/>
              <a:ext cx="7264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Corpus</a:t>
              </a:r>
              <a:r>
                <a:rPr sz="1000" spc="-15" dirty="0">
                  <a:solidFill>
                    <a:srgbClr val="4C4D4F"/>
                  </a:solidFill>
                  <a:latin typeface="Myriad Pro"/>
                  <a:cs typeface="Myriad Pro"/>
                </a:rPr>
                <a:t> </a:t>
              </a:r>
              <a:r>
                <a:rPr sz="1000" spc="-10" dirty="0">
                  <a:solidFill>
                    <a:srgbClr val="4C4D4F"/>
                  </a:solidFill>
                  <a:latin typeface="Myriad Pro"/>
                  <a:cs typeface="Myriad Pro"/>
                </a:rPr>
                <a:t>sterni</a:t>
              </a:r>
              <a:endParaRPr sz="1000" dirty="0">
                <a:latin typeface="Myriad Pro"/>
                <a:cs typeface="Myriad Pro"/>
              </a:endParaRPr>
            </a:p>
          </p:txBody>
        </p:sp>
        <p:sp>
          <p:nvSpPr>
            <p:cNvPr id="11" name="object 19">
              <a:extLst>
                <a:ext uri="{FF2B5EF4-FFF2-40B4-BE49-F238E27FC236}">
                  <a16:creationId xmlns:a16="http://schemas.microsoft.com/office/drawing/2014/main" id="{68343918-A6ED-DA0B-2BC0-AD500673760F}"/>
                </a:ext>
              </a:extLst>
            </p:cNvPr>
            <p:cNvSpPr txBox="1"/>
            <p:nvPr/>
          </p:nvSpPr>
          <p:spPr>
            <a:xfrm>
              <a:off x="7354405" y="4105407"/>
              <a:ext cx="115506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Processus</a:t>
              </a:r>
              <a:r>
                <a:rPr sz="1000" spc="-40" dirty="0">
                  <a:solidFill>
                    <a:srgbClr val="4C4D4F"/>
                  </a:solidFill>
                  <a:latin typeface="Myriad Pro"/>
                  <a:cs typeface="Myriad Pro"/>
                </a:rPr>
                <a:t> </a:t>
              </a:r>
              <a:r>
                <a:rPr sz="1000" spc="-10" dirty="0">
                  <a:solidFill>
                    <a:srgbClr val="4C4D4F"/>
                  </a:solidFill>
                  <a:latin typeface="Myriad Pro"/>
                  <a:cs typeface="Myriad Pro"/>
                </a:rPr>
                <a:t>xiphoideus</a:t>
              </a:r>
              <a:endParaRPr sz="1000" dirty="0">
                <a:latin typeface="Myriad Pro"/>
                <a:cs typeface="Myriad Pro"/>
              </a:endParaRPr>
            </a:p>
          </p:txBody>
        </p:sp>
        <p:sp>
          <p:nvSpPr>
            <p:cNvPr id="12" name="object 20">
              <a:extLst>
                <a:ext uri="{FF2B5EF4-FFF2-40B4-BE49-F238E27FC236}">
                  <a16:creationId xmlns:a16="http://schemas.microsoft.com/office/drawing/2014/main" id="{860F36B3-84B1-6104-7C65-6C10F2FF9B92}"/>
                </a:ext>
              </a:extLst>
            </p:cNvPr>
            <p:cNvSpPr txBox="1"/>
            <p:nvPr/>
          </p:nvSpPr>
          <p:spPr>
            <a:xfrm>
              <a:off x="4742753" y="2187594"/>
              <a:ext cx="599440" cy="407670"/>
            </a:xfrm>
            <a:prstGeom prst="rect">
              <a:avLst/>
            </a:prstGeom>
          </p:spPr>
          <p:txBody>
            <a:bodyPr vert="horz" wrap="square" lIns="0" tIns="12700" rIns="0" bIns="0" rtlCol="0">
              <a:spAutoFit/>
            </a:bodyPr>
            <a:lstStyle/>
            <a:p>
              <a:pPr marL="240029">
                <a:lnSpc>
                  <a:spcPct val="100000"/>
                </a:lnSpc>
                <a:spcBef>
                  <a:spcPts val="100"/>
                </a:spcBef>
              </a:pPr>
              <a:r>
                <a:rPr sz="900" dirty="0">
                  <a:solidFill>
                    <a:srgbClr val="4C4D4F"/>
                  </a:solidFill>
                  <a:latin typeface="Myriad Pro"/>
                  <a:cs typeface="Myriad Pro"/>
                </a:rPr>
                <a:t>Kosta </a:t>
              </a:r>
              <a:r>
                <a:rPr sz="900" spc="-50" dirty="0">
                  <a:solidFill>
                    <a:srgbClr val="4C4D4F"/>
                  </a:solidFill>
                  <a:latin typeface="Myriad Pro"/>
                  <a:cs typeface="Myriad Pro"/>
                </a:rPr>
                <a:t>2</a:t>
              </a:r>
              <a:endParaRPr sz="900">
                <a:latin typeface="Myriad Pro"/>
                <a:cs typeface="Myriad Pro"/>
              </a:endParaRPr>
            </a:p>
            <a:p>
              <a:pPr marL="12700">
                <a:lnSpc>
                  <a:spcPct val="100000"/>
                </a:lnSpc>
                <a:spcBef>
                  <a:spcPts val="844"/>
                </a:spcBef>
              </a:pPr>
              <a:r>
                <a:rPr sz="900" dirty="0">
                  <a:solidFill>
                    <a:srgbClr val="4C4D4F"/>
                  </a:solidFill>
                  <a:latin typeface="Myriad Pro"/>
                  <a:cs typeface="Myriad Pro"/>
                </a:rPr>
                <a:t>Kosta </a:t>
              </a:r>
              <a:r>
                <a:rPr sz="900" spc="-50" dirty="0">
                  <a:solidFill>
                    <a:srgbClr val="4C4D4F"/>
                  </a:solidFill>
                  <a:latin typeface="Myriad Pro"/>
                  <a:cs typeface="Myriad Pro"/>
                </a:rPr>
                <a:t>3</a:t>
              </a:r>
              <a:endParaRPr sz="900">
                <a:latin typeface="Myriad Pro"/>
                <a:cs typeface="Myriad Pro"/>
              </a:endParaRPr>
            </a:p>
          </p:txBody>
        </p:sp>
        <p:sp>
          <p:nvSpPr>
            <p:cNvPr id="13" name="object 21">
              <a:extLst>
                <a:ext uri="{FF2B5EF4-FFF2-40B4-BE49-F238E27FC236}">
                  <a16:creationId xmlns:a16="http://schemas.microsoft.com/office/drawing/2014/main" id="{6051571B-333A-44A7-040D-5EE76BD523CA}"/>
                </a:ext>
              </a:extLst>
            </p:cNvPr>
            <p:cNvSpPr txBox="1"/>
            <p:nvPr/>
          </p:nvSpPr>
          <p:spPr>
            <a:xfrm>
              <a:off x="4584219" y="2752122"/>
              <a:ext cx="3714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Kosta </a:t>
              </a:r>
              <a:r>
                <a:rPr sz="900" spc="-50" dirty="0">
                  <a:solidFill>
                    <a:srgbClr val="4C4D4F"/>
                  </a:solidFill>
                  <a:latin typeface="Myriad Pro"/>
                  <a:cs typeface="Myriad Pro"/>
                </a:rPr>
                <a:t>4</a:t>
              </a:r>
              <a:endParaRPr sz="900">
                <a:latin typeface="Myriad Pro"/>
                <a:cs typeface="Myriad Pro"/>
              </a:endParaRPr>
            </a:p>
          </p:txBody>
        </p:sp>
        <p:sp>
          <p:nvSpPr>
            <p:cNvPr id="14" name="object 22">
              <a:extLst>
                <a:ext uri="{FF2B5EF4-FFF2-40B4-BE49-F238E27FC236}">
                  <a16:creationId xmlns:a16="http://schemas.microsoft.com/office/drawing/2014/main" id="{05722D77-6446-9E0C-3204-1154F01EF516}"/>
                </a:ext>
              </a:extLst>
            </p:cNvPr>
            <p:cNvSpPr txBox="1"/>
            <p:nvPr/>
          </p:nvSpPr>
          <p:spPr>
            <a:xfrm>
              <a:off x="4509924" y="3131483"/>
              <a:ext cx="3714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Kosta </a:t>
              </a:r>
              <a:r>
                <a:rPr sz="900" spc="-50" dirty="0">
                  <a:solidFill>
                    <a:srgbClr val="4C4D4F"/>
                  </a:solidFill>
                  <a:latin typeface="Myriad Pro"/>
                  <a:cs typeface="Myriad Pro"/>
                </a:rPr>
                <a:t>5</a:t>
              </a:r>
              <a:endParaRPr sz="900">
                <a:latin typeface="Myriad Pro"/>
                <a:cs typeface="Myriad Pro"/>
              </a:endParaRPr>
            </a:p>
          </p:txBody>
        </p:sp>
        <p:sp>
          <p:nvSpPr>
            <p:cNvPr id="15" name="object 23">
              <a:extLst>
                <a:ext uri="{FF2B5EF4-FFF2-40B4-BE49-F238E27FC236}">
                  <a16:creationId xmlns:a16="http://schemas.microsoft.com/office/drawing/2014/main" id="{4E166AAE-9E8D-7FC7-86DE-63E1CC7E0971}"/>
                </a:ext>
              </a:extLst>
            </p:cNvPr>
            <p:cNvSpPr txBox="1"/>
            <p:nvPr/>
          </p:nvSpPr>
          <p:spPr>
            <a:xfrm>
              <a:off x="4482035" y="3575653"/>
              <a:ext cx="3714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Kosta </a:t>
              </a:r>
              <a:r>
                <a:rPr sz="900" spc="-50" dirty="0">
                  <a:solidFill>
                    <a:srgbClr val="4C4D4F"/>
                  </a:solidFill>
                  <a:latin typeface="Myriad Pro"/>
                  <a:cs typeface="Myriad Pro"/>
                </a:rPr>
                <a:t>6</a:t>
              </a:r>
              <a:endParaRPr sz="900">
                <a:latin typeface="Myriad Pro"/>
                <a:cs typeface="Myriad Pro"/>
              </a:endParaRPr>
            </a:p>
          </p:txBody>
        </p:sp>
        <p:sp>
          <p:nvSpPr>
            <p:cNvPr id="16" name="object 24">
              <a:extLst>
                <a:ext uri="{FF2B5EF4-FFF2-40B4-BE49-F238E27FC236}">
                  <a16:creationId xmlns:a16="http://schemas.microsoft.com/office/drawing/2014/main" id="{08D590C4-1D8B-6EE9-1576-6BBE5D235C40}"/>
                </a:ext>
              </a:extLst>
            </p:cNvPr>
            <p:cNvSpPr txBox="1"/>
            <p:nvPr/>
          </p:nvSpPr>
          <p:spPr>
            <a:xfrm>
              <a:off x="4509924" y="3931012"/>
              <a:ext cx="3714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Kosta </a:t>
              </a:r>
              <a:r>
                <a:rPr sz="900" spc="-50" dirty="0">
                  <a:solidFill>
                    <a:srgbClr val="4C4D4F"/>
                  </a:solidFill>
                  <a:latin typeface="Myriad Pro"/>
                  <a:cs typeface="Myriad Pro"/>
                </a:rPr>
                <a:t>7</a:t>
              </a:r>
              <a:endParaRPr sz="900">
                <a:latin typeface="Myriad Pro"/>
                <a:cs typeface="Myriad Pro"/>
              </a:endParaRPr>
            </a:p>
          </p:txBody>
        </p:sp>
        <p:sp>
          <p:nvSpPr>
            <p:cNvPr id="17" name="object 25">
              <a:extLst>
                <a:ext uri="{FF2B5EF4-FFF2-40B4-BE49-F238E27FC236}">
                  <a16:creationId xmlns:a16="http://schemas.microsoft.com/office/drawing/2014/main" id="{BE9DE367-88E5-CF0E-A0AB-C7A7363FBF49}"/>
                </a:ext>
              </a:extLst>
            </p:cNvPr>
            <p:cNvSpPr txBox="1"/>
            <p:nvPr/>
          </p:nvSpPr>
          <p:spPr>
            <a:xfrm>
              <a:off x="4481806" y="4225563"/>
              <a:ext cx="622935" cy="712470"/>
            </a:xfrm>
            <a:prstGeom prst="rect">
              <a:avLst/>
            </a:prstGeom>
          </p:spPr>
          <p:txBody>
            <a:bodyPr vert="horz" wrap="square" lIns="0" tIns="51435" rIns="0" bIns="0" rtlCol="0">
              <a:spAutoFit/>
            </a:bodyPr>
            <a:lstStyle/>
            <a:p>
              <a:pPr marL="77470">
                <a:lnSpc>
                  <a:spcPct val="100000"/>
                </a:lnSpc>
                <a:spcBef>
                  <a:spcPts val="405"/>
                </a:spcBef>
              </a:pPr>
              <a:r>
                <a:rPr sz="900" dirty="0">
                  <a:solidFill>
                    <a:srgbClr val="4C4D4F"/>
                  </a:solidFill>
                  <a:latin typeface="Myriad Pro"/>
                  <a:cs typeface="Myriad Pro"/>
                </a:rPr>
                <a:t>Kosta </a:t>
              </a:r>
              <a:r>
                <a:rPr sz="900" spc="-50" dirty="0">
                  <a:solidFill>
                    <a:srgbClr val="4C4D4F"/>
                  </a:solidFill>
                  <a:latin typeface="Myriad Pro"/>
                  <a:cs typeface="Myriad Pro"/>
                </a:rPr>
                <a:t>8</a:t>
              </a:r>
              <a:endParaRPr sz="900">
                <a:latin typeface="Myriad Pro"/>
                <a:cs typeface="Myriad Pro"/>
              </a:endParaRPr>
            </a:p>
            <a:p>
              <a:pPr marL="12700">
                <a:lnSpc>
                  <a:spcPct val="100000"/>
                </a:lnSpc>
                <a:spcBef>
                  <a:spcPts val="300"/>
                </a:spcBef>
              </a:pPr>
              <a:r>
                <a:rPr sz="900" dirty="0">
                  <a:solidFill>
                    <a:srgbClr val="4C4D4F"/>
                  </a:solidFill>
                  <a:latin typeface="Myriad Pro"/>
                  <a:cs typeface="Myriad Pro"/>
                </a:rPr>
                <a:t>Kosta </a:t>
              </a:r>
              <a:r>
                <a:rPr sz="900" spc="-50" dirty="0">
                  <a:solidFill>
                    <a:srgbClr val="4C4D4F"/>
                  </a:solidFill>
                  <a:latin typeface="Myriad Pro"/>
                  <a:cs typeface="Myriad Pro"/>
                </a:rPr>
                <a:t>9</a:t>
              </a:r>
              <a:endParaRPr sz="900">
                <a:latin typeface="Myriad Pro"/>
                <a:cs typeface="Myriad Pro"/>
              </a:endParaRPr>
            </a:p>
            <a:p>
              <a:pPr marL="73660">
                <a:lnSpc>
                  <a:spcPct val="100000"/>
                </a:lnSpc>
                <a:spcBef>
                  <a:spcPts val="204"/>
                </a:spcBef>
              </a:pPr>
              <a:r>
                <a:rPr sz="900" dirty="0">
                  <a:solidFill>
                    <a:srgbClr val="4C4D4F"/>
                  </a:solidFill>
                  <a:latin typeface="Myriad Pro"/>
                  <a:cs typeface="Myriad Pro"/>
                </a:rPr>
                <a:t>Kosta</a:t>
              </a:r>
              <a:r>
                <a:rPr sz="900" spc="-10" dirty="0">
                  <a:solidFill>
                    <a:srgbClr val="4C4D4F"/>
                  </a:solidFill>
                  <a:latin typeface="Myriad Pro"/>
                  <a:cs typeface="Myriad Pro"/>
                </a:rPr>
                <a:t> </a:t>
              </a:r>
              <a:r>
                <a:rPr sz="900" spc="-25" dirty="0">
                  <a:solidFill>
                    <a:srgbClr val="4C4D4F"/>
                  </a:solidFill>
                  <a:latin typeface="Myriad Pro"/>
                  <a:cs typeface="Myriad Pro"/>
                </a:rPr>
                <a:t>10</a:t>
              </a:r>
              <a:endParaRPr sz="900">
                <a:latin typeface="Myriad Pro"/>
                <a:cs typeface="Myriad Pro"/>
              </a:endParaRPr>
            </a:p>
            <a:p>
              <a:pPr marL="205740">
                <a:lnSpc>
                  <a:spcPct val="100000"/>
                </a:lnSpc>
                <a:spcBef>
                  <a:spcPts val="275"/>
                </a:spcBef>
              </a:pPr>
              <a:r>
                <a:rPr sz="900" dirty="0">
                  <a:solidFill>
                    <a:srgbClr val="4C4D4F"/>
                  </a:solidFill>
                  <a:latin typeface="Myriad Pro"/>
                  <a:cs typeface="Myriad Pro"/>
                </a:rPr>
                <a:t>Kosta</a:t>
              </a:r>
              <a:r>
                <a:rPr sz="900" spc="-10" dirty="0">
                  <a:solidFill>
                    <a:srgbClr val="4C4D4F"/>
                  </a:solidFill>
                  <a:latin typeface="Myriad Pro"/>
                  <a:cs typeface="Myriad Pro"/>
                </a:rPr>
                <a:t> </a:t>
              </a:r>
              <a:r>
                <a:rPr sz="900" spc="-25" dirty="0">
                  <a:solidFill>
                    <a:srgbClr val="4C4D4F"/>
                  </a:solidFill>
                  <a:latin typeface="Myriad Pro"/>
                  <a:cs typeface="Myriad Pro"/>
                </a:rPr>
                <a:t>11</a:t>
              </a:r>
              <a:endParaRPr sz="900">
                <a:latin typeface="Myriad Pro"/>
                <a:cs typeface="Myriad Pro"/>
              </a:endParaRPr>
            </a:p>
          </p:txBody>
        </p:sp>
        <p:sp>
          <p:nvSpPr>
            <p:cNvPr id="18" name="object 26">
              <a:extLst>
                <a:ext uri="{FF2B5EF4-FFF2-40B4-BE49-F238E27FC236}">
                  <a16:creationId xmlns:a16="http://schemas.microsoft.com/office/drawing/2014/main" id="{F81B8FD6-D42F-C60C-2B40-DBA9324A9EB9}"/>
                </a:ext>
              </a:extLst>
            </p:cNvPr>
            <p:cNvSpPr txBox="1"/>
            <p:nvPr/>
          </p:nvSpPr>
          <p:spPr>
            <a:xfrm>
              <a:off x="5198269" y="4770226"/>
              <a:ext cx="1715135" cy="198772"/>
            </a:xfrm>
            <a:prstGeom prst="rect">
              <a:avLst/>
            </a:prstGeom>
          </p:spPr>
          <p:txBody>
            <a:bodyPr vert="horz" wrap="square" lIns="0" tIns="59690" rIns="0" bIns="0" rtlCol="0">
              <a:spAutoFit/>
            </a:bodyPr>
            <a:lstStyle/>
            <a:p>
              <a:pPr marL="350520">
                <a:lnSpc>
                  <a:spcPct val="100000"/>
                </a:lnSpc>
                <a:spcBef>
                  <a:spcPts val="470"/>
                </a:spcBef>
              </a:pPr>
              <a:r>
                <a:rPr sz="900" dirty="0">
                  <a:solidFill>
                    <a:srgbClr val="4C4D4F"/>
                  </a:solidFill>
                  <a:latin typeface="Myriad Pro"/>
                  <a:cs typeface="Myriad Pro"/>
                </a:rPr>
                <a:t>Kosta</a:t>
              </a:r>
              <a:r>
                <a:rPr sz="900" spc="-10" dirty="0">
                  <a:solidFill>
                    <a:srgbClr val="4C4D4F"/>
                  </a:solidFill>
                  <a:latin typeface="Myriad Pro"/>
                  <a:cs typeface="Myriad Pro"/>
                </a:rPr>
                <a:t> </a:t>
              </a:r>
              <a:r>
                <a:rPr sz="900" spc="-25" dirty="0">
                  <a:solidFill>
                    <a:srgbClr val="4C4D4F"/>
                  </a:solidFill>
                  <a:latin typeface="Myriad Pro"/>
                  <a:cs typeface="Myriad Pro"/>
                </a:rPr>
                <a:t>12</a:t>
              </a:r>
              <a:endParaRPr sz="900" dirty="0">
                <a:latin typeface="Myriad Pro"/>
                <a:cs typeface="Myriad Pro"/>
              </a:endParaRPr>
            </a:p>
          </p:txBody>
        </p:sp>
        <p:grpSp>
          <p:nvGrpSpPr>
            <p:cNvPr id="19" name="object 27">
              <a:extLst>
                <a:ext uri="{FF2B5EF4-FFF2-40B4-BE49-F238E27FC236}">
                  <a16:creationId xmlns:a16="http://schemas.microsoft.com/office/drawing/2014/main" id="{BB74596C-74BA-4DE0-A6D3-DC3FA2BA2F7C}"/>
                </a:ext>
              </a:extLst>
            </p:cNvPr>
            <p:cNvGrpSpPr/>
            <p:nvPr/>
          </p:nvGrpSpPr>
          <p:grpSpPr>
            <a:xfrm>
              <a:off x="6081704" y="2247198"/>
              <a:ext cx="1644361" cy="1833345"/>
              <a:chOff x="3576923" y="1811820"/>
              <a:chExt cx="1644361" cy="1833345"/>
            </a:xfrm>
          </p:grpSpPr>
          <p:sp>
            <p:nvSpPr>
              <p:cNvPr id="20" name="object 28">
                <a:extLst>
                  <a:ext uri="{FF2B5EF4-FFF2-40B4-BE49-F238E27FC236}">
                    <a16:creationId xmlns:a16="http://schemas.microsoft.com/office/drawing/2014/main" id="{5AAA71DB-D4C9-BEBF-56A3-AE8B4F5BD6D8}"/>
                  </a:ext>
                </a:extLst>
              </p:cNvPr>
              <p:cNvSpPr/>
              <p:nvPr/>
            </p:nvSpPr>
            <p:spPr>
              <a:xfrm>
                <a:off x="3783009" y="1811820"/>
                <a:ext cx="1438275" cy="161290"/>
              </a:xfrm>
              <a:custGeom>
                <a:avLst/>
                <a:gdLst/>
                <a:ahLst/>
                <a:cxnLst/>
                <a:rect l="l" t="t" r="r" b="b"/>
                <a:pathLst>
                  <a:path w="1438275" h="161289">
                    <a:moveTo>
                      <a:pt x="0" y="161112"/>
                    </a:moveTo>
                    <a:lnTo>
                      <a:pt x="1437906" y="0"/>
                    </a:lnTo>
                  </a:path>
                </a:pathLst>
              </a:custGeom>
              <a:ln w="12700">
                <a:solidFill>
                  <a:srgbClr val="4C4D4F"/>
                </a:solidFill>
              </a:ln>
            </p:spPr>
            <p:txBody>
              <a:bodyPr wrap="square" lIns="0" tIns="0" rIns="0" bIns="0" rtlCol="0"/>
              <a:lstStyle/>
              <a:p>
                <a:endParaRPr/>
              </a:p>
            </p:txBody>
          </p:sp>
          <p:pic>
            <p:nvPicPr>
              <p:cNvPr id="21" name="object 29">
                <a:extLst>
                  <a:ext uri="{FF2B5EF4-FFF2-40B4-BE49-F238E27FC236}">
                    <a16:creationId xmlns:a16="http://schemas.microsoft.com/office/drawing/2014/main" id="{A994A143-0210-FBFE-70F7-EC761577F07C}"/>
                  </a:ext>
                </a:extLst>
              </p:cNvPr>
              <p:cNvPicPr/>
              <p:nvPr/>
            </p:nvPicPr>
            <p:blipFill>
              <a:blip r:embed="rId3" cstate="print"/>
              <a:stretch>
                <a:fillRect/>
              </a:stretch>
            </p:blipFill>
            <p:spPr>
              <a:xfrm>
                <a:off x="3714071" y="1938533"/>
                <a:ext cx="92113" cy="64414"/>
              </a:xfrm>
              <a:prstGeom prst="rect">
                <a:avLst/>
              </a:prstGeom>
            </p:spPr>
          </p:pic>
          <p:sp>
            <p:nvSpPr>
              <p:cNvPr id="22" name="object 30">
                <a:extLst>
                  <a:ext uri="{FF2B5EF4-FFF2-40B4-BE49-F238E27FC236}">
                    <a16:creationId xmlns:a16="http://schemas.microsoft.com/office/drawing/2014/main" id="{9145D1B6-70CA-CEC0-C086-4F68BB70F8ED}"/>
                  </a:ext>
                </a:extLst>
              </p:cNvPr>
              <p:cNvSpPr/>
              <p:nvPr/>
            </p:nvSpPr>
            <p:spPr>
              <a:xfrm>
                <a:off x="3646105" y="2696752"/>
                <a:ext cx="1574800" cy="116205"/>
              </a:xfrm>
              <a:custGeom>
                <a:avLst/>
                <a:gdLst/>
                <a:ahLst/>
                <a:cxnLst/>
                <a:rect l="l" t="t" r="r" b="b"/>
                <a:pathLst>
                  <a:path w="1574800" h="116205">
                    <a:moveTo>
                      <a:pt x="0" y="116116"/>
                    </a:moveTo>
                    <a:lnTo>
                      <a:pt x="1574330" y="0"/>
                    </a:lnTo>
                  </a:path>
                </a:pathLst>
              </a:custGeom>
              <a:ln w="12700">
                <a:solidFill>
                  <a:srgbClr val="4C4D4F"/>
                </a:solidFill>
              </a:ln>
            </p:spPr>
            <p:txBody>
              <a:bodyPr wrap="square" lIns="0" tIns="0" rIns="0" bIns="0" rtlCol="0"/>
              <a:lstStyle/>
              <a:p>
                <a:endParaRPr/>
              </a:p>
            </p:txBody>
          </p:sp>
          <p:pic>
            <p:nvPicPr>
              <p:cNvPr id="23" name="object 31">
                <a:extLst>
                  <a:ext uri="{FF2B5EF4-FFF2-40B4-BE49-F238E27FC236}">
                    <a16:creationId xmlns:a16="http://schemas.microsoft.com/office/drawing/2014/main" id="{CA5B6FA1-2AB8-FE42-22B7-84F3685FF01F}"/>
                  </a:ext>
                </a:extLst>
              </p:cNvPr>
              <p:cNvPicPr/>
              <p:nvPr/>
            </p:nvPicPr>
            <p:blipFill>
              <a:blip r:embed="rId4" cstate="print"/>
              <a:stretch>
                <a:fillRect/>
              </a:stretch>
            </p:blipFill>
            <p:spPr>
              <a:xfrm>
                <a:off x="3576923" y="2779103"/>
                <a:ext cx="91198" cy="64643"/>
              </a:xfrm>
              <a:prstGeom prst="rect">
                <a:avLst/>
              </a:prstGeom>
            </p:spPr>
          </p:pic>
          <p:sp>
            <p:nvSpPr>
              <p:cNvPr id="24" name="object 32">
                <a:extLst>
                  <a:ext uri="{FF2B5EF4-FFF2-40B4-BE49-F238E27FC236}">
                    <a16:creationId xmlns:a16="http://schemas.microsoft.com/office/drawing/2014/main" id="{092B7D7F-3DE9-83B0-A410-F8CF2CACA6CD}"/>
                  </a:ext>
                </a:extLst>
              </p:cNvPr>
              <p:cNvSpPr/>
              <p:nvPr/>
            </p:nvSpPr>
            <p:spPr>
              <a:xfrm>
                <a:off x="3685649" y="3426090"/>
                <a:ext cx="1535430" cy="219075"/>
              </a:xfrm>
              <a:custGeom>
                <a:avLst/>
                <a:gdLst/>
                <a:ahLst/>
                <a:cxnLst/>
                <a:rect l="l" t="t" r="r" b="b"/>
                <a:pathLst>
                  <a:path w="1535429" h="219075">
                    <a:moveTo>
                      <a:pt x="0" y="0"/>
                    </a:moveTo>
                    <a:lnTo>
                      <a:pt x="1535277" y="218782"/>
                    </a:lnTo>
                  </a:path>
                </a:pathLst>
              </a:custGeom>
              <a:ln w="12700">
                <a:solidFill>
                  <a:srgbClr val="4C4D4F"/>
                </a:solidFill>
              </a:ln>
            </p:spPr>
            <p:txBody>
              <a:bodyPr wrap="square" lIns="0" tIns="0" rIns="0" bIns="0" rtlCol="0"/>
              <a:lstStyle/>
              <a:p>
                <a:endParaRPr/>
              </a:p>
            </p:txBody>
          </p:sp>
          <p:pic>
            <p:nvPicPr>
              <p:cNvPr id="25" name="object 33">
                <a:extLst>
                  <a:ext uri="{FF2B5EF4-FFF2-40B4-BE49-F238E27FC236}">
                    <a16:creationId xmlns:a16="http://schemas.microsoft.com/office/drawing/2014/main" id="{EE435C01-AD48-B98C-9785-102AE2BA63D1}"/>
                  </a:ext>
                </a:extLst>
              </p:cNvPr>
              <p:cNvPicPr/>
              <p:nvPr/>
            </p:nvPicPr>
            <p:blipFill>
              <a:blip r:embed="rId5" cstate="print"/>
              <a:stretch>
                <a:fillRect/>
              </a:stretch>
            </p:blipFill>
            <p:spPr>
              <a:xfrm>
                <a:off x="3616973" y="3396796"/>
                <a:ext cx="92735" cy="64173"/>
              </a:xfrm>
              <a:prstGeom prst="rect">
                <a:avLst/>
              </a:prstGeom>
            </p:spPr>
          </p:pic>
        </p:grpSp>
      </p:grpSp>
      <p:sp>
        <p:nvSpPr>
          <p:cNvPr id="27" name="Metin kutusu 26">
            <a:extLst>
              <a:ext uri="{FF2B5EF4-FFF2-40B4-BE49-F238E27FC236}">
                <a16:creationId xmlns:a16="http://schemas.microsoft.com/office/drawing/2014/main" id="{63171C4F-5B21-7254-EFE0-1B17C1436830}"/>
              </a:ext>
            </a:extLst>
          </p:cNvPr>
          <p:cNvSpPr txBox="1"/>
          <p:nvPr/>
        </p:nvSpPr>
        <p:spPr>
          <a:xfrm>
            <a:off x="5377288" y="5255569"/>
            <a:ext cx="2832700" cy="369332"/>
          </a:xfrm>
          <a:prstGeom prst="rect">
            <a:avLst/>
          </a:prstGeom>
          <a:noFill/>
        </p:spPr>
        <p:txBody>
          <a:bodyPr wrap="square">
            <a:spAutoFit/>
          </a:bodyPr>
          <a:lstStyle/>
          <a:p>
            <a:r>
              <a:rPr lang="tr-TR" sz="1800" i="1" dirty="0">
                <a:solidFill>
                  <a:srgbClr val="4C4D4F"/>
                </a:solidFill>
                <a:latin typeface="Times New Roman"/>
                <a:cs typeface="Times New Roman"/>
              </a:rPr>
              <a:t>Sternum</a:t>
            </a:r>
            <a:r>
              <a:rPr lang="tr-TR" sz="1800" i="1" spc="-5" dirty="0">
                <a:solidFill>
                  <a:srgbClr val="4C4D4F"/>
                </a:solidFill>
                <a:latin typeface="Times New Roman"/>
                <a:cs typeface="Times New Roman"/>
              </a:rPr>
              <a:t> </a:t>
            </a:r>
            <a:r>
              <a:rPr lang="tr-TR" sz="1800" i="1" dirty="0">
                <a:solidFill>
                  <a:srgbClr val="4C4D4F"/>
                </a:solidFill>
                <a:latin typeface="Times New Roman"/>
                <a:cs typeface="Times New Roman"/>
              </a:rPr>
              <a:t>ve</a:t>
            </a:r>
            <a:r>
              <a:rPr lang="tr-TR" sz="1800" i="1" spc="-5" dirty="0">
                <a:solidFill>
                  <a:srgbClr val="4C4D4F"/>
                </a:solidFill>
                <a:latin typeface="Times New Roman"/>
                <a:cs typeface="Times New Roman"/>
              </a:rPr>
              <a:t> </a:t>
            </a:r>
            <a:r>
              <a:rPr lang="tr-TR" sz="1800" i="1" spc="-10" dirty="0" err="1">
                <a:solidFill>
                  <a:srgbClr val="4C4D4F"/>
                </a:solidFill>
                <a:latin typeface="Times New Roman"/>
                <a:cs typeface="Times New Roman"/>
              </a:rPr>
              <a:t>kostalar</a:t>
            </a:r>
            <a:endParaRPr lang="tr-TR" dirty="0"/>
          </a:p>
        </p:txBody>
      </p:sp>
      <p:sp>
        <p:nvSpPr>
          <p:cNvPr id="26" name="Slayt Numarası Yer Tutucusu 25">
            <a:extLst>
              <a:ext uri="{FF2B5EF4-FFF2-40B4-BE49-F238E27FC236}">
                <a16:creationId xmlns:a16="http://schemas.microsoft.com/office/drawing/2014/main" id="{940159E0-64D5-0306-DE44-8C19557DD0E9}"/>
              </a:ext>
            </a:extLst>
          </p:cNvPr>
          <p:cNvSpPr>
            <a:spLocks noGrp="1"/>
          </p:cNvSpPr>
          <p:nvPr>
            <p:ph type="sldNum" sz="quarter" idx="12"/>
          </p:nvPr>
        </p:nvSpPr>
        <p:spPr/>
        <p:txBody>
          <a:bodyPr/>
          <a:lstStyle/>
          <a:p>
            <a:fld id="{60FF87A7-9A7A-4B3D-9625-8440EC4947F9}" type="slidenum">
              <a:rPr lang="tr-TR" smtClean="0"/>
              <a:pPr/>
              <a:t>31</a:t>
            </a:fld>
            <a:endParaRPr lang="tr-TR"/>
          </a:p>
        </p:txBody>
      </p:sp>
    </p:spTree>
    <p:extLst>
      <p:ext uri="{BB962C8B-B14F-4D97-AF65-F5344CB8AC3E}">
        <p14:creationId xmlns:p14="http://schemas.microsoft.com/office/powerpoint/2010/main" val="2357604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7610B3-4874-2E0D-F52C-77E1C9239497}"/>
              </a:ext>
            </a:extLst>
          </p:cNvPr>
          <p:cNvSpPr>
            <a:spLocks noGrp="1"/>
          </p:cNvSpPr>
          <p:nvPr>
            <p:ph type="title"/>
          </p:nvPr>
        </p:nvSpPr>
        <p:spPr/>
        <p:txBody>
          <a:bodyPr/>
          <a:lstStyle/>
          <a:p>
            <a:r>
              <a:rPr lang="tr-TR" dirty="0"/>
              <a:t>Göğüs tahtası kemiği (</a:t>
            </a:r>
            <a:r>
              <a:rPr lang="tr-TR" dirty="0" err="1"/>
              <a:t>Os</a:t>
            </a:r>
            <a:r>
              <a:rPr lang="tr-TR" dirty="0"/>
              <a:t> Sternum)</a:t>
            </a:r>
          </a:p>
        </p:txBody>
      </p:sp>
      <p:sp>
        <p:nvSpPr>
          <p:cNvPr id="3" name="İçerik Yer Tutucusu 2">
            <a:extLst>
              <a:ext uri="{FF2B5EF4-FFF2-40B4-BE49-F238E27FC236}">
                <a16:creationId xmlns:a16="http://schemas.microsoft.com/office/drawing/2014/main" id="{EDAD02E6-F1AA-CA3B-ADC8-E62E62386C83}"/>
              </a:ext>
            </a:extLst>
          </p:cNvPr>
          <p:cNvSpPr>
            <a:spLocks noGrp="1"/>
          </p:cNvSpPr>
          <p:nvPr>
            <p:ph idx="1"/>
          </p:nvPr>
        </p:nvSpPr>
        <p:spPr>
          <a:xfrm>
            <a:off x="251520" y="895699"/>
            <a:ext cx="8892479" cy="5273527"/>
          </a:xfrm>
        </p:spPr>
        <p:txBody>
          <a:bodyPr/>
          <a:lstStyle/>
          <a:p>
            <a:r>
              <a:rPr lang="tr-TR" dirty="0"/>
              <a:t>Üç kısımdan oluşur. Üstteki kısmına </a:t>
            </a:r>
            <a:r>
              <a:rPr lang="tr-TR" b="1" dirty="0">
                <a:solidFill>
                  <a:schemeClr val="accent2"/>
                </a:solidFill>
              </a:rPr>
              <a:t>sternum sapı </a:t>
            </a:r>
            <a:r>
              <a:rPr lang="tr-TR" dirty="0"/>
              <a:t>(</a:t>
            </a:r>
            <a:r>
              <a:rPr lang="tr-TR" b="1" dirty="0" err="1"/>
              <a:t>manubrium</a:t>
            </a:r>
            <a:r>
              <a:rPr lang="tr-TR" b="1" dirty="0"/>
              <a:t> </a:t>
            </a:r>
            <a:r>
              <a:rPr lang="tr-TR" b="1" dirty="0" err="1"/>
              <a:t>sterni</a:t>
            </a:r>
            <a:r>
              <a:rPr lang="tr-TR" dirty="0"/>
              <a:t>), ortadaki kısmına </a:t>
            </a:r>
            <a:r>
              <a:rPr lang="tr-TR" b="1" dirty="0">
                <a:solidFill>
                  <a:schemeClr val="accent2"/>
                </a:solidFill>
              </a:rPr>
              <a:t>sternum gövdesi </a:t>
            </a:r>
            <a:r>
              <a:rPr lang="tr-TR" dirty="0"/>
              <a:t>(</a:t>
            </a:r>
            <a:r>
              <a:rPr lang="tr-TR" b="1" dirty="0" err="1"/>
              <a:t>corpus</a:t>
            </a:r>
            <a:r>
              <a:rPr lang="tr-TR" b="1" dirty="0"/>
              <a:t> </a:t>
            </a:r>
            <a:r>
              <a:rPr lang="tr-TR" b="1" dirty="0" err="1"/>
              <a:t>sterni</a:t>
            </a:r>
            <a:r>
              <a:rPr lang="tr-TR" dirty="0"/>
              <a:t>) ve uç kısmına ise </a:t>
            </a:r>
            <a:r>
              <a:rPr lang="tr-TR" b="1" dirty="0" err="1">
                <a:solidFill>
                  <a:schemeClr val="accent2"/>
                </a:solidFill>
              </a:rPr>
              <a:t>hançersi</a:t>
            </a:r>
            <a:r>
              <a:rPr lang="tr-TR" b="1" dirty="0">
                <a:solidFill>
                  <a:schemeClr val="accent2"/>
                </a:solidFill>
              </a:rPr>
              <a:t> çıkıntı </a:t>
            </a:r>
            <a:r>
              <a:rPr lang="tr-TR" dirty="0"/>
              <a:t>(</a:t>
            </a:r>
            <a:r>
              <a:rPr lang="tr-TR" b="1" dirty="0" err="1"/>
              <a:t>processus</a:t>
            </a:r>
            <a:r>
              <a:rPr lang="tr-TR" b="1" dirty="0"/>
              <a:t> </a:t>
            </a:r>
            <a:r>
              <a:rPr lang="tr-TR" b="1" dirty="0" err="1"/>
              <a:t>xiphoideus</a:t>
            </a:r>
            <a:r>
              <a:rPr lang="tr-TR" dirty="0"/>
              <a:t>) denir.</a:t>
            </a:r>
          </a:p>
          <a:p>
            <a:pPr lvl="1"/>
            <a:r>
              <a:rPr lang="tr-TR" dirty="0"/>
              <a:t>Sternum sapı hem köprücük kemiği (</a:t>
            </a:r>
            <a:r>
              <a:rPr lang="tr-TR" b="1" dirty="0" err="1">
                <a:solidFill>
                  <a:schemeClr val="accent2"/>
                </a:solidFill>
              </a:rPr>
              <a:t>clavicula</a:t>
            </a:r>
            <a:r>
              <a:rPr lang="tr-TR" dirty="0"/>
              <a:t>) hem de 1 ve 2’nci kaburga ile eklem yapar. </a:t>
            </a:r>
          </a:p>
          <a:p>
            <a:pPr lvl="1"/>
            <a:r>
              <a:rPr lang="tr-TR" dirty="0"/>
              <a:t>Sternum gövdesi ise her iki tarafında bulunan 2 ve 7’nci kaburgalarla eklem yapar. </a:t>
            </a:r>
          </a:p>
          <a:p>
            <a:pPr lvl="1"/>
            <a:r>
              <a:rPr lang="tr-TR" dirty="0" err="1"/>
              <a:t>Hançersi</a:t>
            </a:r>
            <a:r>
              <a:rPr lang="tr-TR" dirty="0"/>
              <a:t> çıkıntı, kaburgalarla eklem yapmaz.</a:t>
            </a:r>
          </a:p>
          <a:p>
            <a:pPr marL="0" indent="0">
              <a:buNone/>
            </a:pPr>
            <a:endParaRPr lang="tr-TR" dirty="0"/>
          </a:p>
        </p:txBody>
      </p:sp>
      <p:sp>
        <p:nvSpPr>
          <p:cNvPr id="5" name="Alt Bilgi Yer Tutucusu 4">
            <a:extLst>
              <a:ext uri="{FF2B5EF4-FFF2-40B4-BE49-F238E27FC236}">
                <a16:creationId xmlns:a16="http://schemas.microsoft.com/office/drawing/2014/main" id="{0CD83DC7-DD0E-E264-D7E8-9F28CFDE2F56}"/>
              </a:ext>
            </a:extLst>
          </p:cNvPr>
          <p:cNvSpPr>
            <a:spLocks noGrp="1"/>
          </p:cNvSpPr>
          <p:nvPr>
            <p:ph type="ftr" sz="quarter" idx="11"/>
          </p:nvPr>
        </p:nvSpPr>
        <p:spPr/>
        <p:txBody>
          <a:bodyPr/>
          <a:lstStyle/>
          <a:p>
            <a:r>
              <a:rPr lang="tr-TR"/>
              <a:t>DR. ALİ TEKİN GÜNER - BİYOMEKANİK</a:t>
            </a:r>
          </a:p>
        </p:txBody>
      </p:sp>
      <p:pic>
        <p:nvPicPr>
          <p:cNvPr id="8" name="Resim 7">
            <a:extLst>
              <a:ext uri="{FF2B5EF4-FFF2-40B4-BE49-F238E27FC236}">
                <a16:creationId xmlns:a16="http://schemas.microsoft.com/office/drawing/2014/main" id="{50D16C03-12AE-C2C0-3838-D04BAA04622B}"/>
              </a:ext>
            </a:extLst>
          </p:cNvPr>
          <p:cNvPicPr>
            <a:picLocks noChangeAspect="1"/>
          </p:cNvPicPr>
          <p:nvPr/>
        </p:nvPicPr>
        <p:blipFill>
          <a:blip r:embed="rId2"/>
          <a:stretch>
            <a:fillRect/>
          </a:stretch>
        </p:blipFill>
        <p:spPr>
          <a:xfrm>
            <a:off x="755576" y="3447287"/>
            <a:ext cx="2905696" cy="2515014"/>
          </a:xfrm>
          <a:prstGeom prst="rect">
            <a:avLst/>
          </a:prstGeom>
        </p:spPr>
      </p:pic>
      <p:sp>
        <p:nvSpPr>
          <p:cNvPr id="10" name="Metin kutusu 9">
            <a:extLst>
              <a:ext uri="{FF2B5EF4-FFF2-40B4-BE49-F238E27FC236}">
                <a16:creationId xmlns:a16="http://schemas.microsoft.com/office/drawing/2014/main" id="{40CFAA4F-0BD0-2479-20D0-4426CF8FC69A}"/>
              </a:ext>
            </a:extLst>
          </p:cNvPr>
          <p:cNvSpPr txBox="1"/>
          <p:nvPr/>
        </p:nvSpPr>
        <p:spPr>
          <a:xfrm>
            <a:off x="3661272" y="4149080"/>
            <a:ext cx="4572000" cy="369332"/>
          </a:xfrm>
          <a:prstGeom prst="rect">
            <a:avLst/>
          </a:prstGeom>
          <a:noFill/>
        </p:spPr>
        <p:txBody>
          <a:bodyPr wrap="square">
            <a:spAutoFit/>
          </a:bodyPr>
          <a:lstStyle/>
          <a:p>
            <a:r>
              <a:rPr lang="tr-TR" dirty="0"/>
              <a:t>sternum sapı (</a:t>
            </a:r>
            <a:r>
              <a:rPr lang="tr-TR" dirty="0" err="1"/>
              <a:t>manubrium</a:t>
            </a:r>
            <a:r>
              <a:rPr lang="tr-TR" dirty="0"/>
              <a:t> </a:t>
            </a:r>
            <a:r>
              <a:rPr lang="tr-TR" dirty="0" err="1"/>
              <a:t>sterni</a:t>
            </a:r>
            <a:r>
              <a:rPr lang="tr-TR" dirty="0"/>
              <a:t>)</a:t>
            </a:r>
          </a:p>
        </p:txBody>
      </p:sp>
      <p:sp>
        <p:nvSpPr>
          <p:cNvPr id="12" name="Metin kutusu 11">
            <a:extLst>
              <a:ext uri="{FF2B5EF4-FFF2-40B4-BE49-F238E27FC236}">
                <a16:creationId xmlns:a16="http://schemas.microsoft.com/office/drawing/2014/main" id="{58E65129-0B06-F42A-FE5B-979E5E8E2327}"/>
              </a:ext>
            </a:extLst>
          </p:cNvPr>
          <p:cNvSpPr txBox="1"/>
          <p:nvPr/>
        </p:nvSpPr>
        <p:spPr>
          <a:xfrm>
            <a:off x="3661921" y="4789821"/>
            <a:ext cx="4572000" cy="369332"/>
          </a:xfrm>
          <a:prstGeom prst="rect">
            <a:avLst/>
          </a:prstGeom>
          <a:noFill/>
        </p:spPr>
        <p:txBody>
          <a:bodyPr wrap="square">
            <a:spAutoFit/>
          </a:bodyPr>
          <a:lstStyle/>
          <a:p>
            <a:r>
              <a:rPr lang="tr-TR" dirty="0"/>
              <a:t>sternum gövdesi (</a:t>
            </a:r>
            <a:r>
              <a:rPr lang="tr-TR" dirty="0" err="1"/>
              <a:t>corpus</a:t>
            </a:r>
            <a:r>
              <a:rPr lang="tr-TR" dirty="0"/>
              <a:t> </a:t>
            </a:r>
            <a:r>
              <a:rPr lang="tr-TR" dirty="0" err="1"/>
              <a:t>sterni</a:t>
            </a:r>
            <a:r>
              <a:rPr lang="tr-TR" dirty="0"/>
              <a:t>)</a:t>
            </a:r>
          </a:p>
        </p:txBody>
      </p:sp>
      <p:sp>
        <p:nvSpPr>
          <p:cNvPr id="14" name="Metin kutusu 13">
            <a:extLst>
              <a:ext uri="{FF2B5EF4-FFF2-40B4-BE49-F238E27FC236}">
                <a16:creationId xmlns:a16="http://schemas.microsoft.com/office/drawing/2014/main" id="{C605B94F-33E4-83E0-E7AF-8236DEED38D4}"/>
              </a:ext>
            </a:extLst>
          </p:cNvPr>
          <p:cNvSpPr txBox="1"/>
          <p:nvPr/>
        </p:nvSpPr>
        <p:spPr>
          <a:xfrm>
            <a:off x="3633064" y="5358105"/>
            <a:ext cx="4572000" cy="369332"/>
          </a:xfrm>
          <a:prstGeom prst="rect">
            <a:avLst/>
          </a:prstGeom>
          <a:noFill/>
        </p:spPr>
        <p:txBody>
          <a:bodyPr wrap="square">
            <a:spAutoFit/>
          </a:bodyPr>
          <a:lstStyle/>
          <a:p>
            <a:r>
              <a:rPr lang="tr-TR" dirty="0" err="1"/>
              <a:t>hançersi</a:t>
            </a:r>
            <a:r>
              <a:rPr lang="tr-TR" dirty="0"/>
              <a:t> çıkıntı (</a:t>
            </a:r>
            <a:r>
              <a:rPr lang="tr-TR" dirty="0" err="1"/>
              <a:t>processus</a:t>
            </a:r>
            <a:r>
              <a:rPr lang="tr-TR" dirty="0"/>
              <a:t> </a:t>
            </a:r>
            <a:r>
              <a:rPr lang="tr-TR" dirty="0" err="1"/>
              <a:t>xiphoideus</a:t>
            </a:r>
            <a:r>
              <a:rPr lang="tr-TR" dirty="0"/>
              <a:t>)</a:t>
            </a:r>
          </a:p>
        </p:txBody>
      </p:sp>
      <p:sp>
        <p:nvSpPr>
          <p:cNvPr id="7" name="Slayt Numarası Yer Tutucusu 6">
            <a:extLst>
              <a:ext uri="{FF2B5EF4-FFF2-40B4-BE49-F238E27FC236}">
                <a16:creationId xmlns:a16="http://schemas.microsoft.com/office/drawing/2014/main" id="{9E4FD1B0-A80D-9089-459B-431878783AFB}"/>
              </a:ext>
            </a:extLst>
          </p:cNvPr>
          <p:cNvSpPr>
            <a:spLocks noGrp="1"/>
          </p:cNvSpPr>
          <p:nvPr>
            <p:ph type="sldNum" sz="quarter" idx="12"/>
          </p:nvPr>
        </p:nvSpPr>
        <p:spPr/>
        <p:txBody>
          <a:bodyPr/>
          <a:lstStyle/>
          <a:p>
            <a:fld id="{60FF87A7-9A7A-4B3D-9625-8440EC4947F9}" type="slidenum">
              <a:rPr lang="tr-TR" smtClean="0"/>
              <a:pPr/>
              <a:t>32</a:t>
            </a:fld>
            <a:endParaRPr lang="tr-TR"/>
          </a:p>
        </p:txBody>
      </p:sp>
    </p:spTree>
    <p:extLst>
      <p:ext uri="{BB962C8B-B14F-4D97-AF65-F5344CB8AC3E}">
        <p14:creationId xmlns:p14="http://schemas.microsoft.com/office/powerpoint/2010/main" val="1952288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D0D31B-F258-17C4-C2FF-87F22439934E}"/>
              </a:ext>
            </a:extLst>
          </p:cNvPr>
          <p:cNvSpPr>
            <a:spLocks noGrp="1"/>
          </p:cNvSpPr>
          <p:nvPr>
            <p:ph type="title"/>
          </p:nvPr>
        </p:nvSpPr>
        <p:spPr/>
        <p:txBody>
          <a:bodyPr/>
          <a:lstStyle/>
          <a:p>
            <a:r>
              <a:rPr lang="tr-TR" dirty="0"/>
              <a:t>Kaburgalar (</a:t>
            </a:r>
            <a:r>
              <a:rPr lang="tr-TR" dirty="0" err="1"/>
              <a:t>Ossa</a:t>
            </a:r>
            <a:r>
              <a:rPr lang="tr-TR" dirty="0"/>
              <a:t> </a:t>
            </a:r>
            <a:r>
              <a:rPr lang="tr-TR" dirty="0" err="1"/>
              <a:t>Costae</a:t>
            </a:r>
            <a:r>
              <a:rPr lang="tr-TR" dirty="0"/>
              <a:t>)</a:t>
            </a:r>
          </a:p>
        </p:txBody>
      </p:sp>
      <p:sp>
        <p:nvSpPr>
          <p:cNvPr id="3" name="İçerik Yer Tutucusu 2">
            <a:extLst>
              <a:ext uri="{FF2B5EF4-FFF2-40B4-BE49-F238E27FC236}">
                <a16:creationId xmlns:a16="http://schemas.microsoft.com/office/drawing/2014/main" id="{5573E467-E2E9-41C6-DF61-31BFEF837398}"/>
              </a:ext>
            </a:extLst>
          </p:cNvPr>
          <p:cNvSpPr>
            <a:spLocks noGrp="1"/>
          </p:cNvSpPr>
          <p:nvPr>
            <p:ph idx="1"/>
          </p:nvPr>
        </p:nvSpPr>
        <p:spPr>
          <a:xfrm>
            <a:off x="215516" y="822044"/>
            <a:ext cx="8712967" cy="5273527"/>
          </a:xfrm>
        </p:spPr>
        <p:txBody>
          <a:bodyPr>
            <a:normAutofit/>
          </a:bodyPr>
          <a:lstStyle/>
          <a:p>
            <a:r>
              <a:rPr lang="tr-TR" sz="1600" dirty="0">
                <a:solidFill>
                  <a:srgbClr val="4C4D4F"/>
                </a:solidFill>
                <a:latin typeface="Myriad Pro"/>
                <a:cs typeface="Myriad Pro"/>
              </a:rPr>
              <a:t>Kaburgalar</a:t>
            </a:r>
            <a:r>
              <a:rPr lang="tr-TR" sz="1600" spc="35" dirty="0">
                <a:solidFill>
                  <a:srgbClr val="4C4D4F"/>
                </a:solidFill>
                <a:latin typeface="Myriad Pro"/>
                <a:cs typeface="Myriad Pro"/>
              </a:rPr>
              <a:t> </a:t>
            </a:r>
            <a:r>
              <a:rPr lang="tr-TR" sz="1600" dirty="0">
                <a:solidFill>
                  <a:srgbClr val="4C4D4F"/>
                </a:solidFill>
                <a:latin typeface="Myriad Pro"/>
                <a:cs typeface="Myriad Pro"/>
              </a:rPr>
              <a:t>ince,</a:t>
            </a:r>
            <a:r>
              <a:rPr lang="tr-TR" sz="1600" spc="35" dirty="0">
                <a:solidFill>
                  <a:srgbClr val="4C4D4F"/>
                </a:solidFill>
                <a:latin typeface="Myriad Pro"/>
                <a:cs typeface="Myriad Pro"/>
              </a:rPr>
              <a:t> </a:t>
            </a:r>
            <a:r>
              <a:rPr lang="tr-TR" sz="1600" dirty="0">
                <a:solidFill>
                  <a:srgbClr val="4C4D4F"/>
                </a:solidFill>
                <a:latin typeface="Myriad Pro"/>
                <a:cs typeface="Myriad Pro"/>
              </a:rPr>
              <a:t>yassı</a:t>
            </a:r>
            <a:r>
              <a:rPr lang="tr-TR" sz="1600" spc="35" dirty="0">
                <a:solidFill>
                  <a:srgbClr val="4C4D4F"/>
                </a:solidFill>
                <a:latin typeface="Myriad Pro"/>
                <a:cs typeface="Myriad Pro"/>
              </a:rPr>
              <a:t> </a:t>
            </a:r>
            <a:r>
              <a:rPr lang="tr-TR" sz="1600" dirty="0">
                <a:solidFill>
                  <a:srgbClr val="4C4D4F"/>
                </a:solidFill>
                <a:latin typeface="Myriad Pro"/>
                <a:cs typeface="Myriad Pro"/>
              </a:rPr>
              <a:t>ve</a:t>
            </a:r>
            <a:r>
              <a:rPr lang="tr-TR" sz="1600" spc="35" dirty="0">
                <a:solidFill>
                  <a:srgbClr val="4C4D4F"/>
                </a:solidFill>
                <a:latin typeface="Myriad Pro"/>
                <a:cs typeface="Myriad Pro"/>
              </a:rPr>
              <a:t> </a:t>
            </a:r>
            <a:r>
              <a:rPr lang="tr-TR" sz="1600" dirty="0">
                <a:solidFill>
                  <a:srgbClr val="4C4D4F"/>
                </a:solidFill>
                <a:latin typeface="Myriad Pro"/>
                <a:cs typeface="Myriad Pro"/>
              </a:rPr>
              <a:t>eğri</a:t>
            </a:r>
            <a:r>
              <a:rPr lang="tr-TR" sz="1600" spc="35" dirty="0">
                <a:solidFill>
                  <a:srgbClr val="4C4D4F"/>
                </a:solidFill>
                <a:latin typeface="Myriad Pro"/>
                <a:cs typeface="Myriad Pro"/>
              </a:rPr>
              <a:t> </a:t>
            </a:r>
            <a:r>
              <a:rPr lang="tr-TR" sz="1600" dirty="0">
                <a:solidFill>
                  <a:srgbClr val="4C4D4F"/>
                </a:solidFill>
                <a:latin typeface="Myriad Pro"/>
                <a:cs typeface="Myriad Pro"/>
              </a:rPr>
              <a:t>kemiklerdir.</a:t>
            </a:r>
            <a:r>
              <a:rPr lang="tr-TR" sz="1600" spc="35" dirty="0">
                <a:solidFill>
                  <a:srgbClr val="4C4D4F"/>
                </a:solidFill>
                <a:latin typeface="Myriad Pro"/>
                <a:cs typeface="Myriad Pro"/>
              </a:rPr>
              <a:t> </a:t>
            </a:r>
          </a:p>
          <a:p>
            <a:r>
              <a:rPr lang="tr-TR" sz="1600" dirty="0">
                <a:solidFill>
                  <a:srgbClr val="4C4D4F"/>
                </a:solidFill>
                <a:latin typeface="Myriad Pro"/>
                <a:cs typeface="Myriad Pro"/>
              </a:rPr>
              <a:t>Baş</a:t>
            </a:r>
            <a:r>
              <a:rPr lang="tr-TR" sz="1600" spc="35" dirty="0">
                <a:solidFill>
                  <a:srgbClr val="4C4D4F"/>
                </a:solidFill>
                <a:latin typeface="Myriad Pro"/>
                <a:cs typeface="Myriad Pro"/>
              </a:rPr>
              <a:t> </a:t>
            </a:r>
            <a:r>
              <a:rPr lang="tr-TR" sz="1600" dirty="0">
                <a:solidFill>
                  <a:srgbClr val="4C4D4F"/>
                </a:solidFill>
                <a:latin typeface="Myriad Pro"/>
                <a:cs typeface="Myriad Pro"/>
              </a:rPr>
              <a:t>kısımları</a:t>
            </a:r>
            <a:r>
              <a:rPr lang="tr-TR" sz="1600" spc="35" dirty="0">
                <a:solidFill>
                  <a:srgbClr val="4C4D4F"/>
                </a:solidFill>
                <a:latin typeface="Myriad Pro"/>
                <a:cs typeface="Myriad Pro"/>
              </a:rPr>
              <a:t> </a:t>
            </a:r>
            <a:r>
              <a:rPr lang="tr-TR" sz="1600" dirty="0">
                <a:solidFill>
                  <a:srgbClr val="4C4D4F"/>
                </a:solidFill>
                <a:latin typeface="Myriad Pro"/>
                <a:cs typeface="Myriad Pro"/>
              </a:rPr>
              <a:t>(</a:t>
            </a:r>
            <a:r>
              <a:rPr lang="tr-TR" sz="1600" b="1" dirty="0" err="1">
                <a:solidFill>
                  <a:schemeClr val="accent2"/>
                </a:solidFill>
                <a:latin typeface="Myriad Pro"/>
                <a:cs typeface="Myriad Pro"/>
              </a:rPr>
              <a:t>caput</a:t>
            </a:r>
            <a:r>
              <a:rPr lang="tr-TR" sz="1600" b="1" spc="35" dirty="0">
                <a:solidFill>
                  <a:schemeClr val="accent2"/>
                </a:solidFill>
                <a:latin typeface="Myriad Pro"/>
                <a:cs typeface="Myriad Pro"/>
              </a:rPr>
              <a:t> </a:t>
            </a:r>
            <a:r>
              <a:rPr lang="tr-TR" sz="1600" b="1" dirty="0" err="1">
                <a:solidFill>
                  <a:schemeClr val="accent2"/>
                </a:solidFill>
                <a:latin typeface="Myriad Pro"/>
                <a:cs typeface="Myriad Pro"/>
              </a:rPr>
              <a:t>costae</a:t>
            </a:r>
            <a:r>
              <a:rPr lang="tr-TR" sz="1600" dirty="0">
                <a:solidFill>
                  <a:srgbClr val="4C4D4F"/>
                </a:solidFill>
                <a:latin typeface="Myriad Pro"/>
                <a:cs typeface="Myriad Pro"/>
              </a:rPr>
              <a:t>)</a:t>
            </a:r>
            <a:r>
              <a:rPr lang="tr-TR" sz="1600" spc="35" dirty="0">
                <a:solidFill>
                  <a:srgbClr val="4C4D4F"/>
                </a:solidFill>
                <a:latin typeface="Myriad Pro"/>
                <a:cs typeface="Myriad Pro"/>
              </a:rPr>
              <a:t> </a:t>
            </a:r>
            <a:r>
              <a:rPr lang="tr-TR" sz="1600" dirty="0">
                <a:solidFill>
                  <a:srgbClr val="4C4D4F"/>
                </a:solidFill>
                <a:latin typeface="Myriad Pro"/>
                <a:cs typeface="Myriad Pro"/>
              </a:rPr>
              <a:t>arkada</a:t>
            </a:r>
            <a:r>
              <a:rPr lang="tr-TR" sz="1600" spc="40" dirty="0">
                <a:solidFill>
                  <a:srgbClr val="4C4D4F"/>
                </a:solidFill>
                <a:latin typeface="Myriad Pro"/>
                <a:cs typeface="Myriad Pro"/>
              </a:rPr>
              <a:t> </a:t>
            </a:r>
            <a:r>
              <a:rPr lang="tr-TR" sz="1600" spc="-25" dirty="0">
                <a:solidFill>
                  <a:srgbClr val="4C4D4F"/>
                </a:solidFill>
                <a:latin typeface="Myriad Pro"/>
                <a:cs typeface="Myriad Pro"/>
              </a:rPr>
              <a:t>gö</a:t>
            </a:r>
            <a:r>
              <a:rPr lang="tr-TR" sz="1600" dirty="0">
                <a:solidFill>
                  <a:srgbClr val="4C4D4F"/>
                </a:solidFill>
                <a:latin typeface="Myriad Pro"/>
                <a:cs typeface="Myriad Pro"/>
              </a:rPr>
              <a:t>ğüs omurlarıyla</a:t>
            </a:r>
            <a:r>
              <a:rPr lang="tr-TR" sz="1600" spc="5" dirty="0">
                <a:solidFill>
                  <a:srgbClr val="4C4D4F"/>
                </a:solidFill>
                <a:latin typeface="Myriad Pro"/>
                <a:cs typeface="Myriad Pro"/>
              </a:rPr>
              <a:t> </a:t>
            </a:r>
            <a:r>
              <a:rPr lang="tr-TR" sz="1600" dirty="0">
                <a:solidFill>
                  <a:srgbClr val="4C4D4F"/>
                </a:solidFill>
                <a:latin typeface="Myriad Pro"/>
                <a:cs typeface="Myriad Pro"/>
              </a:rPr>
              <a:t>eklem yapar.</a:t>
            </a:r>
            <a:r>
              <a:rPr lang="tr-TR" sz="1600" spc="5" dirty="0">
                <a:solidFill>
                  <a:srgbClr val="4C4D4F"/>
                </a:solidFill>
                <a:latin typeface="Myriad Pro"/>
                <a:cs typeface="Myriad Pro"/>
              </a:rPr>
              <a:t> </a:t>
            </a:r>
          </a:p>
          <a:p>
            <a:r>
              <a:rPr lang="tr-TR" sz="1600" dirty="0">
                <a:solidFill>
                  <a:srgbClr val="4C4D4F"/>
                </a:solidFill>
                <a:latin typeface="Myriad Pro"/>
                <a:cs typeface="Myriad Pro"/>
              </a:rPr>
              <a:t>Önde sternumla</a:t>
            </a:r>
            <a:r>
              <a:rPr lang="tr-TR" sz="1600" spc="5" dirty="0">
                <a:solidFill>
                  <a:srgbClr val="4C4D4F"/>
                </a:solidFill>
                <a:latin typeface="Myriad Pro"/>
                <a:cs typeface="Myriad Pro"/>
              </a:rPr>
              <a:t> </a:t>
            </a:r>
            <a:r>
              <a:rPr lang="tr-TR" sz="1600" dirty="0">
                <a:solidFill>
                  <a:srgbClr val="4C4D4F"/>
                </a:solidFill>
                <a:latin typeface="Myriad Pro"/>
                <a:cs typeface="Myriad Pro"/>
              </a:rPr>
              <a:t>eklem</a:t>
            </a:r>
            <a:r>
              <a:rPr lang="tr-TR" sz="1600" spc="5" dirty="0">
                <a:solidFill>
                  <a:srgbClr val="4C4D4F"/>
                </a:solidFill>
                <a:latin typeface="Myriad Pro"/>
                <a:cs typeface="Myriad Pro"/>
              </a:rPr>
              <a:t> </a:t>
            </a:r>
            <a:r>
              <a:rPr lang="tr-TR" sz="1600" dirty="0">
                <a:solidFill>
                  <a:srgbClr val="4C4D4F"/>
                </a:solidFill>
                <a:latin typeface="Myriad Pro"/>
                <a:cs typeface="Myriad Pro"/>
              </a:rPr>
              <a:t>yapan kısmı</a:t>
            </a:r>
            <a:r>
              <a:rPr lang="tr-TR" sz="1600" spc="5" dirty="0">
                <a:solidFill>
                  <a:srgbClr val="4C4D4F"/>
                </a:solidFill>
                <a:latin typeface="Myriad Pro"/>
                <a:cs typeface="Myriad Pro"/>
              </a:rPr>
              <a:t> </a:t>
            </a:r>
            <a:r>
              <a:rPr lang="tr-TR" sz="1600" b="1" dirty="0" err="1">
                <a:solidFill>
                  <a:srgbClr val="4C4D4F"/>
                </a:solidFill>
                <a:latin typeface="Myriad Pro"/>
                <a:cs typeface="Myriad Pro"/>
              </a:rPr>
              <a:t>hiyalin</a:t>
            </a:r>
            <a:r>
              <a:rPr lang="tr-TR" sz="1600" b="1" dirty="0">
                <a:solidFill>
                  <a:srgbClr val="4C4D4F"/>
                </a:solidFill>
                <a:latin typeface="Myriad Pro"/>
                <a:cs typeface="Myriad Pro"/>
              </a:rPr>
              <a:t> kıkırdaktan</a:t>
            </a:r>
            <a:r>
              <a:rPr lang="tr-TR" sz="1600" b="1" spc="5" dirty="0">
                <a:solidFill>
                  <a:srgbClr val="4C4D4F"/>
                </a:solidFill>
                <a:latin typeface="Myriad Pro"/>
                <a:cs typeface="Myriad Pro"/>
              </a:rPr>
              <a:t> </a:t>
            </a:r>
            <a:r>
              <a:rPr lang="tr-TR" sz="1600" dirty="0">
                <a:solidFill>
                  <a:srgbClr val="4C4D4F"/>
                </a:solidFill>
                <a:latin typeface="Myriad Pro"/>
                <a:cs typeface="Myriad Pro"/>
              </a:rPr>
              <a:t>oluşur.</a:t>
            </a:r>
          </a:p>
          <a:p>
            <a:r>
              <a:rPr lang="tr-TR" sz="1600" spc="-10" dirty="0">
                <a:solidFill>
                  <a:srgbClr val="4C4D4F"/>
                </a:solidFill>
                <a:latin typeface="Myriad Pro"/>
                <a:cs typeface="Myriad Pro"/>
              </a:rPr>
              <a:t>Kaburgalar </a:t>
            </a:r>
            <a:r>
              <a:rPr lang="tr-TR" sz="1600" dirty="0">
                <a:solidFill>
                  <a:srgbClr val="4C4D4F"/>
                </a:solidFill>
                <a:latin typeface="Myriad Pro"/>
                <a:cs typeface="Myriad Pro"/>
              </a:rPr>
              <a:t>sternuma</a:t>
            </a:r>
            <a:r>
              <a:rPr lang="tr-TR" sz="1600" spc="-45" dirty="0">
                <a:solidFill>
                  <a:srgbClr val="4C4D4F"/>
                </a:solidFill>
                <a:latin typeface="Myriad Pro"/>
                <a:cs typeface="Myriad Pro"/>
              </a:rPr>
              <a:t> </a:t>
            </a:r>
            <a:r>
              <a:rPr lang="tr-TR" sz="1600" dirty="0">
                <a:solidFill>
                  <a:srgbClr val="4C4D4F"/>
                </a:solidFill>
                <a:latin typeface="Myriad Pro"/>
                <a:cs typeface="Myriad Pro"/>
              </a:rPr>
              <a:t>bağlanma</a:t>
            </a:r>
            <a:r>
              <a:rPr lang="tr-TR" sz="1600" spc="-40" dirty="0">
                <a:solidFill>
                  <a:srgbClr val="4C4D4F"/>
                </a:solidFill>
                <a:latin typeface="Myriad Pro"/>
                <a:cs typeface="Myriad Pro"/>
              </a:rPr>
              <a:t> </a:t>
            </a:r>
            <a:r>
              <a:rPr lang="tr-TR" sz="1600" dirty="0">
                <a:solidFill>
                  <a:srgbClr val="4C4D4F"/>
                </a:solidFill>
                <a:latin typeface="Myriad Pro"/>
                <a:cs typeface="Myriad Pro"/>
              </a:rPr>
              <a:t>özelliklerine</a:t>
            </a:r>
            <a:r>
              <a:rPr lang="tr-TR" sz="1600" spc="-40" dirty="0">
                <a:solidFill>
                  <a:srgbClr val="4C4D4F"/>
                </a:solidFill>
                <a:latin typeface="Myriad Pro"/>
                <a:cs typeface="Myriad Pro"/>
              </a:rPr>
              <a:t> </a:t>
            </a:r>
            <a:r>
              <a:rPr lang="tr-TR" sz="1600" dirty="0">
                <a:solidFill>
                  <a:srgbClr val="4C4D4F"/>
                </a:solidFill>
                <a:latin typeface="Myriad Pro"/>
                <a:cs typeface="Myriad Pro"/>
              </a:rPr>
              <a:t>göre</a:t>
            </a:r>
            <a:r>
              <a:rPr lang="tr-TR" sz="1600" spc="-45" dirty="0">
                <a:solidFill>
                  <a:srgbClr val="4C4D4F"/>
                </a:solidFill>
                <a:latin typeface="Myriad Pro"/>
                <a:cs typeface="Myriad Pro"/>
              </a:rPr>
              <a:t> </a:t>
            </a:r>
            <a:r>
              <a:rPr lang="tr-TR" sz="1600" dirty="0">
                <a:solidFill>
                  <a:srgbClr val="4C4D4F"/>
                </a:solidFill>
                <a:latin typeface="Myriad Pro"/>
                <a:cs typeface="Myriad Pro"/>
              </a:rPr>
              <a:t>iki</a:t>
            </a:r>
            <a:r>
              <a:rPr lang="tr-TR" sz="1600" spc="-40" dirty="0">
                <a:solidFill>
                  <a:srgbClr val="4C4D4F"/>
                </a:solidFill>
                <a:latin typeface="Myriad Pro"/>
                <a:cs typeface="Myriad Pro"/>
              </a:rPr>
              <a:t> </a:t>
            </a:r>
            <a:r>
              <a:rPr lang="tr-TR" sz="1600" dirty="0">
                <a:solidFill>
                  <a:srgbClr val="4C4D4F"/>
                </a:solidFill>
                <a:latin typeface="Myriad Pro"/>
                <a:cs typeface="Myriad Pro"/>
              </a:rPr>
              <a:t>gruba</a:t>
            </a:r>
            <a:r>
              <a:rPr lang="tr-TR" sz="1600" spc="-40" dirty="0">
                <a:solidFill>
                  <a:srgbClr val="4C4D4F"/>
                </a:solidFill>
                <a:latin typeface="Myriad Pro"/>
                <a:cs typeface="Myriad Pro"/>
              </a:rPr>
              <a:t> </a:t>
            </a:r>
            <a:r>
              <a:rPr lang="tr-TR" sz="1600" spc="-10" dirty="0">
                <a:solidFill>
                  <a:srgbClr val="4C4D4F"/>
                </a:solidFill>
                <a:latin typeface="Myriad Pro"/>
                <a:cs typeface="Myriad Pro"/>
              </a:rPr>
              <a:t>ayrılır.</a:t>
            </a:r>
            <a:r>
              <a:rPr lang="tr-TR" sz="1600" spc="-40" dirty="0">
                <a:solidFill>
                  <a:srgbClr val="4C4D4F"/>
                </a:solidFill>
                <a:latin typeface="Myriad Pro"/>
                <a:cs typeface="Myriad Pro"/>
              </a:rPr>
              <a:t> </a:t>
            </a:r>
          </a:p>
          <a:p>
            <a:pPr lvl="1"/>
            <a:r>
              <a:rPr lang="tr-TR" sz="1600" dirty="0">
                <a:solidFill>
                  <a:srgbClr val="4C4D4F"/>
                </a:solidFill>
                <a:latin typeface="Myriad Pro"/>
                <a:cs typeface="Myriad Pro"/>
              </a:rPr>
              <a:t>Sternumla</a:t>
            </a:r>
            <a:r>
              <a:rPr lang="tr-TR" sz="1600" spc="-45" dirty="0">
                <a:solidFill>
                  <a:srgbClr val="4C4D4F"/>
                </a:solidFill>
                <a:latin typeface="Myriad Pro"/>
                <a:cs typeface="Myriad Pro"/>
              </a:rPr>
              <a:t> </a:t>
            </a:r>
            <a:r>
              <a:rPr lang="tr-TR" sz="1600" dirty="0">
                <a:solidFill>
                  <a:srgbClr val="4C4D4F"/>
                </a:solidFill>
                <a:latin typeface="Myriad Pro"/>
                <a:cs typeface="Myriad Pro"/>
              </a:rPr>
              <a:t>doğrudan</a:t>
            </a:r>
            <a:r>
              <a:rPr lang="tr-TR" sz="1600" spc="-40" dirty="0">
                <a:solidFill>
                  <a:srgbClr val="4C4D4F"/>
                </a:solidFill>
                <a:latin typeface="Myriad Pro"/>
                <a:cs typeface="Myriad Pro"/>
              </a:rPr>
              <a:t> </a:t>
            </a:r>
            <a:r>
              <a:rPr lang="tr-TR" sz="1600" dirty="0">
                <a:solidFill>
                  <a:srgbClr val="4C4D4F"/>
                </a:solidFill>
                <a:latin typeface="Myriad Pro"/>
                <a:cs typeface="Myriad Pro"/>
              </a:rPr>
              <a:t>eklem</a:t>
            </a:r>
            <a:r>
              <a:rPr lang="tr-TR" sz="1600" spc="-40" dirty="0">
                <a:solidFill>
                  <a:srgbClr val="4C4D4F"/>
                </a:solidFill>
                <a:latin typeface="Myriad Pro"/>
                <a:cs typeface="Myriad Pro"/>
              </a:rPr>
              <a:t> </a:t>
            </a:r>
            <a:r>
              <a:rPr lang="tr-TR" sz="1600" dirty="0">
                <a:solidFill>
                  <a:srgbClr val="4C4D4F"/>
                </a:solidFill>
                <a:latin typeface="Myriad Pro"/>
                <a:cs typeface="Myriad Pro"/>
              </a:rPr>
              <a:t>yapan</a:t>
            </a:r>
            <a:r>
              <a:rPr lang="tr-TR" sz="1600" spc="-45" dirty="0">
                <a:solidFill>
                  <a:srgbClr val="4C4D4F"/>
                </a:solidFill>
                <a:latin typeface="Myriad Pro"/>
                <a:cs typeface="Myriad Pro"/>
              </a:rPr>
              <a:t> </a:t>
            </a:r>
            <a:r>
              <a:rPr lang="tr-TR" sz="1600" dirty="0">
                <a:solidFill>
                  <a:srgbClr val="4C4D4F"/>
                </a:solidFill>
                <a:latin typeface="Myriad Pro"/>
                <a:cs typeface="Myriad Pro"/>
              </a:rPr>
              <a:t>ilk</a:t>
            </a:r>
            <a:r>
              <a:rPr lang="tr-TR" sz="1600" spc="-40" dirty="0">
                <a:solidFill>
                  <a:srgbClr val="4C4D4F"/>
                </a:solidFill>
                <a:latin typeface="Myriad Pro"/>
                <a:cs typeface="Myriad Pro"/>
              </a:rPr>
              <a:t> </a:t>
            </a:r>
            <a:r>
              <a:rPr lang="tr-TR" sz="1600" dirty="0">
                <a:solidFill>
                  <a:srgbClr val="4C4D4F"/>
                </a:solidFill>
                <a:latin typeface="Myriad Pro"/>
                <a:cs typeface="Myriad Pro"/>
              </a:rPr>
              <a:t>7</a:t>
            </a:r>
            <a:r>
              <a:rPr lang="tr-TR" sz="1600" spc="-40" dirty="0">
                <a:solidFill>
                  <a:srgbClr val="4C4D4F"/>
                </a:solidFill>
                <a:latin typeface="Myriad Pro"/>
                <a:cs typeface="Myriad Pro"/>
              </a:rPr>
              <a:t> </a:t>
            </a:r>
            <a:r>
              <a:rPr lang="tr-TR" sz="1600" dirty="0">
                <a:solidFill>
                  <a:srgbClr val="4C4D4F"/>
                </a:solidFill>
                <a:latin typeface="Myriad Pro"/>
                <a:cs typeface="Myriad Pro"/>
              </a:rPr>
              <a:t>çift</a:t>
            </a:r>
            <a:r>
              <a:rPr lang="tr-TR" sz="1600" spc="-40" dirty="0">
                <a:solidFill>
                  <a:srgbClr val="4C4D4F"/>
                </a:solidFill>
                <a:latin typeface="Myriad Pro"/>
                <a:cs typeface="Myriad Pro"/>
              </a:rPr>
              <a:t> </a:t>
            </a:r>
            <a:r>
              <a:rPr lang="tr-TR" sz="1600" spc="-10" dirty="0">
                <a:solidFill>
                  <a:srgbClr val="4C4D4F"/>
                </a:solidFill>
                <a:latin typeface="Myriad Pro"/>
                <a:cs typeface="Myriad Pro"/>
              </a:rPr>
              <a:t>kabur</a:t>
            </a:r>
            <a:r>
              <a:rPr lang="tr-TR" sz="1600" dirty="0">
                <a:solidFill>
                  <a:srgbClr val="4C4D4F"/>
                </a:solidFill>
                <a:latin typeface="Myriad Pro"/>
                <a:cs typeface="Myriad Pro"/>
              </a:rPr>
              <a:t>gaya </a:t>
            </a:r>
            <a:r>
              <a:rPr lang="tr-TR" sz="1600" b="1" dirty="0">
                <a:solidFill>
                  <a:schemeClr val="accent2"/>
                </a:solidFill>
                <a:latin typeface="Myriad Pro"/>
                <a:cs typeface="Myriad Pro"/>
              </a:rPr>
              <a:t>gerçek</a:t>
            </a:r>
            <a:r>
              <a:rPr lang="tr-TR" sz="1600" b="1" spc="10" dirty="0">
                <a:solidFill>
                  <a:schemeClr val="accent2"/>
                </a:solidFill>
                <a:latin typeface="Myriad Pro"/>
                <a:cs typeface="Myriad Pro"/>
              </a:rPr>
              <a:t> </a:t>
            </a:r>
            <a:r>
              <a:rPr lang="tr-TR" sz="1600" b="1" dirty="0">
                <a:solidFill>
                  <a:schemeClr val="accent2"/>
                </a:solidFill>
                <a:latin typeface="Myriad Pro"/>
                <a:cs typeface="Myriad Pro"/>
              </a:rPr>
              <a:t>kaburga</a:t>
            </a:r>
            <a:r>
              <a:rPr lang="tr-TR" sz="1600" b="1" spc="20" dirty="0">
                <a:solidFill>
                  <a:schemeClr val="accent2"/>
                </a:solidFill>
                <a:latin typeface="Myriad Pro"/>
                <a:cs typeface="Myriad Pro"/>
              </a:rPr>
              <a:t> </a:t>
            </a:r>
            <a:r>
              <a:rPr lang="tr-TR" sz="1600" dirty="0">
                <a:solidFill>
                  <a:srgbClr val="4C4D4F"/>
                </a:solidFill>
                <a:latin typeface="Myriad Pro"/>
                <a:cs typeface="Myriad Pro"/>
              </a:rPr>
              <a:t>denir.</a:t>
            </a:r>
          </a:p>
          <a:p>
            <a:pPr lvl="1"/>
            <a:r>
              <a:rPr lang="tr-TR" sz="1600" spc="10" dirty="0">
                <a:solidFill>
                  <a:srgbClr val="4C4D4F"/>
                </a:solidFill>
                <a:latin typeface="Myriad Pro"/>
                <a:cs typeface="Myriad Pro"/>
              </a:rPr>
              <a:t> </a:t>
            </a:r>
            <a:r>
              <a:rPr lang="tr-TR" sz="1600" dirty="0">
                <a:solidFill>
                  <a:srgbClr val="4C4D4F"/>
                </a:solidFill>
                <a:latin typeface="Myriad Pro"/>
                <a:cs typeface="Myriad Pro"/>
              </a:rPr>
              <a:t>Son</a:t>
            </a:r>
            <a:r>
              <a:rPr lang="tr-TR" sz="1600" spc="10" dirty="0">
                <a:solidFill>
                  <a:srgbClr val="4C4D4F"/>
                </a:solidFill>
                <a:latin typeface="Myriad Pro"/>
                <a:cs typeface="Myriad Pro"/>
              </a:rPr>
              <a:t> </a:t>
            </a:r>
            <a:r>
              <a:rPr lang="tr-TR" sz="1600" dirty="0">
                <a:solidFill>
                  <a:srgbClr val="4C4D4F"/>
                </a:solidFill>
                <a:latin typeface="Myriad Pro"/>
                <a:cs typeface="Myriad Pro"/>
              </a:rPr>
              <a:t>5</a:t>
            </a:r>
            <a:r>
              <a:rPr lang="tr-TR" sz="1600" spc="10" dirty="0">
                <a:solidFill>
                  <a:srgbClr val="4C4D4F"/>
                </a:solidFill>
                <a:latin typeface="Myriad Pro"/>
                <a:cs typeface="Myriad Pro"/>
              </a:rPr>
              <a:t> </a:t>
            </a:r>
            <a:r>
              <a:rPr lang="tr-TR" sz="1600" dirty="0">
                <a:solidFill>
                  <a:srgbClr val="4C4D4F"/>
                </a:solidFill>
                <a:latin typeface="Myriad Pro"/>
                <a:cs typeface="Myriad Pro"/>
              </a:rPr>
              <a:t>çift</a:t>
            </a:r>
            <a:r>
              <a:rPr lang="tr-TR" sz="1600" spc="10" dirty="0">
                <a:solidFill>
                  <a:srgbClr val="4C4D4F"/>
                </a:solidFill>
                <a:latin typeface="Myriad Pro"/>
                <a:cs typeface="Myriad Pro"/>
              </a:rPr>
              <a:t> </a:t>
            </a:r>
            <a:r>
              <a:rPr lang="tr-TR" sz="1600" dirty="0">
                <a:solidFill>
                  <a:srgbClr val="4C4D4F"/>
                </a:solidFill>
                <a:latin typeface="Myriad Pro"/>
                <a:cs typeface="Myriad Pro"/>
              </a:rPr>
              <a:t>kaburgaya</a:t>
            </a:r>
            <a:r>
              <a:rPr lang="tr-TR" sz="1600" spc="10" dirty="0">
                <a:solidFill>
                  <a:srgbClr val="4C4D4F"/>
                </a:solidFill>
                <a:latin typeface="Myriad Pro"/>
                <a:cs typeface="Myriad Pro"/>
              </a:rPr>
              <a:t> </a:t>
            </a:r>
            <a:r>
              <a:rPr lang="tr-TR" sz="1600" dirty="0">
                <a:solidFill>
                  <a:srgbClr val="4C4D4F"/>
                </a:solidFill>
                <a:latin typeface="Myriad Pro"/>
                <a:cs typeface="Myriad Pro"/>
              </a:rPr>
              <a:t>ise</a:t>
            </a:r>
            <a:r>
              <a:rPr lang="tr-TR" sz="1600" spc="10" dirty="0">
                <a:solidFill>
                  <a:srgbClr val="4C4D4F"/>
                </a:solidFill>
                <a:latin typeface="Myriad Pro"/>
                <a:cs typeface="Myriad Pro"/>
              </a:rPr>
              <a:t> </a:t>
            </a:r>
            <a:r>
              <a:rPr lang="tr-TR" sz="1600" b="1" dirty="0">
                <a:solidFill>
                  <a:schemeClr val="accent2"/>
                </a:solidFill>
                <a:latin typeface="Myriad Pro"/>
                <a:cs typeface="Myriad Pro"/>
              </a:rPr>
              <a:t>yalancı</a:t>
            </a:r>
            <a:r>
              <a:rPr lang="tr-TR" sz="1600" b="1" spc="10" dirty="0">
                <a:solidFill>
                  <a:schemeClr val="accent2"/>
                </a:solidFill>
                <a:latin typeface="Myriad Pro"/>
                <a:cs typeface="Myriad Pro"/>
              </a:rPr>
              <a:t> </a:t>
            </a:r>
            <a:r>
              <a:rPr lang="tr-TR" sz="1600" b="1" dirty="0">
                <a:solidFill>
                  <a:schemeClr val="accent2"/>
                </a:solidFill>
                <a:latin typeface="Myriad Pro"/>
                <a:cs typeface="Myriad Pro"/>
              </a:rPr>
              <a:t>kaburga</a:t>
            </a:r>
            <a:r>
              <a:rPr lang="tr-TR" sz="1600" b="1" spc="20" dirty="0">
                <a:solidFill>
                  <a:schemeClr val="accent2"/>
                </a:solidFill>
                <a:latin typeface="Myriad Pro"/>
                <a:cs typeface="Myriad Pro"/>
              </a:rPr>
              <a:t> </a:t>
            </a:r>
            <a:r>
              <a:rPr lang="tr-TR" sz="1600" dirty="0">
                <a:solidFill>
                  <a:srgbClr val="4C4D4F"/>
                </a:solidFill>
                <a:latin typeface="Myriad Pro"/>
                <a:cs typeface="Myriad Pro"/>
              </a:rPr>
              <a:t>denir.</a:t>
            </a:r>
            <a:r>
              <a:rPr lang="tr-TR" sz="1600" spc="10" dirty="0">
                <a:solidFill>
                  <a:srgbClr val="4C4D4F"/>
                </a:solidFill>
                <a:latin typeface="Myriad Pro"/>
                <a:cs typeface="Myriad Pro"/>
              </a:rPr>
              <a:t> </a:t>
            </a:r>
          </a:p>
          <a:p>
            <a:pPr marL="0" indent="0">
              <a:buNone/>
            </a:pPr>
            <a:endParaRPr lang="tr-TR" sz="1600" dirty="0"/>
          </a:p>
        </p:txBody>
      </p:sp>
      <p:sp>
        <p:nvSpPr>
          <p:cNvPr id="5" name="Alt Bilgi Yer Tutucusu 4">
            <a:extLst>
              <a:ext uri="{FF2B5EF4-FFF2-40B4-BE49-F238E27FC236}">
                <a16:creationId xmlns:a16="http://schemas.microsoft.com/office/drawing/2014/main" id="{E735345E-A04E-2A0D-10A1-3D8D4F66E85A}"/>
              </a:ext>
            </a:extLst>
          </p:cNvPr>
          <p:cNvSpPr>
            <a:spLocks noGrp="1"/>
          </p:cNvSpPr>
          <p:nvPr>
            <p:ph type="ftr" sz="quarter" idx="11"/>
          </p:nvPr>
        </p:nvSpPr>
        <p:spPr/>
        <p:txBody>
          <a:bodyPr/>
          <a:lstStyle/>
          <a:p>
            <a:r>
              <a:rPr lang="tr-TR"/>
              <a:t>DR. ALİ TEKİN GÜNER - BİYOMEKANİK</a:t>
            </a:r>
          </a:p>
        </p:txBody>
      </p:sp>
      <p:pic>
        <p:nvPicPr>
          <p:cNvPr id="3074" name="Picture 2" descr="kaburga kemiği neden aldırılır">
            <a:extLst>
              <a:ext uri="{FF2B5EF4-FFF2-40B4-BE49-F238E27FC236}">
                <a16:creationId xmlns:a16="http://schemas.microsoft.com/office/drawing/2014/main" id="{B228436A-D260-C0A2-CC1E-1F6795AC3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868" y="3666662"/>
            <a:ext cx="4627612" cy="2502564"/>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E5826852-D8CF-362D-ABBA-A1A1DF29FE3A}"/>
              </a:ext>
            </a:extLst>
          </p:cNvPr>
          <p:cNvSpPr txBox="1"/>
          <p:nvPr/>
        </p:nvSpPr>
        <p:spPr>
          <a:xfrm>
            <a:off x="183254" y="3308619"/>
            <a:ext cx="4081614" cy="2636556"/>
          </a:xfrm>
          <a:prstGeom prst="rect">
            <a:avLst/>
          </a:prstGeom>
          <a:noFill/>
        </p:spPr>
        <p:txBody>
          <a:bodyPr wrap="square">
            <a:spAutoFit/>
          </a:bodyPr>
          <a:lstStyle/>
          <a:p>
            <a:pPr>
              <a:lnSpc>
                <a:spcPct val="150000"/>
              </a:lnSpc>
            </a:pPr>
            <a:r>
              <a:rPr lang="tr-TR" sz="1600" spc="10" dirty="0">
                <a:solidFill>
                  <a:srgbClr val="4C4D4F"/>
                </a:solidFill>
                <a:latin typeface="Myriad Pro"/>
              </a:rPr>
              <a:t>Bunların</a:t>
            </a:r>
            <a:r>
              <a:rPr lang="tr-TR" sz="1600" spc="10" dirty="0">
                <a:solidFill>
                  <a:srgbClr val="4C4D4F"/>
                </a:solidFill>
                <a:latin typeface="Myriad Pro"/>
                <a:cs typeface="Myriad Pro"/>
              </a:rPr>
              <a:t> </a:t>
            </a:r>
            <a:r>
              <a:rPr lang="tr-TR" sz="1600" dirty="0">
                <a:solidFill>
                  <a:srgbClr val="4C4D4F"/>
                </a:solidFill>
                <a:latin typeface="Myriad Pro"/>
                <a:cs typeface="Myriad Pro"/>
              </a:rPr>
              <a:t>ilk</a:t>
            </a:r>
            <a:r>
              <a:rPr lang="tr-TR" sz="1600" spc="10" dirty="0">
                <a:solidFill>
                  <a:srgbClr val="4C4D4F"/>
                </a:solidFill>
                <a:latin typeface="Myriad Pro"/>
                <a:cs typeface="Myriad Pro"/>
              </a:rPr>
              <a:t> </a:t>
            </a:r>
            <a:r>
              <a:rPr lang="tr-TR" sz="1600" dirty="0">
                <a:solidFill>
                  <a:srgbClr val="4C4D4F"/>
                </a:solidFill>
                <a:latin typeface="Myriad Pro"/>
                <a:cs typeface="Myriad Pro"/>
              </a:rPr>
              <a:t>3</a:t>
            </a:r>
            <a:r>
              <a:rPr lang="tr-TR" sz="1600" spc="10" dirty="0">
                <a:solidFill>
                  <a:srgbClr val="4C4D4F"/>
                </a:solidFill>
                <a:latin typeface="Myriad Pro"/>
                <a:cs typeface="Myriad Pro"/>
              </a:rPr>
              <a:t> </a:t>
            </a:r>
            <a:r>
              <a:rPr lang="tr-TR" sz="1600" dirty="0">
                <a:solidFill>
                  <a:srgbClr val="4C4D4F"/>
                </a:solidFill>
                <a:latin typeface="Myriad Pro"/>
                <a:cs typeface="Myriad Pro"/>
              </a:rPr>
              <a:t>çiftinin</a:t>
            </a:r>
            <a:r>
              <a:rPr lang="tr-TR" sz="1600" spc="10" dirty="0">
                <a:solidFill>
                  <a:srgbClr val="4C4D4F"/>
                </a:solidFill>
                <a:latin typeface="Myriad Pro"/>
                <a:cs typeface="Myriad Pro"/>
              </a:rPr>
              <a:t> </a:t>
            </a:r>
            <a:r>
              <a:rPr lang="tr-TR" sz="1600" dirty="0">
                <a:solidFill>
                  <a:srgbClr val="4C4D4F"/>
                </a:solidFill>
                <a:latin typeface="Myriad Pro"/>
                <a:cs typeface="Myriad Pro"/>
              </a:rPr>
              <a:t>(8,</a:t>
            </a:r>
            <a:r>
              <a:rPr lang="tr-TR" sz="1600" spc="15" dirty="0">
                <a:solidFill>
                  <a:srgbClr val="4C4D4F"/>
                </a:solidFill>
                <a:latin typeface="Myriad Pro"/>
                <a:cs typeface="Myriad Pro"/>
              </a:rPr>
              <a:t> </a:t>
            </a:r>
            <a:r>
              <a:rPr lang="tr-TR" sz="1600" spc="-50" dirty="0">
                <a:solidFill>
                  <a:srgbClr val="4C4D4F"/>
                </a:solidFill>
                <a:latin typeface="Myriad Pro"/>
                <a:cs typeface="Myriad Pro"/>
              </a:rPr>
              <a:t>9</a:t>
            </a:r>
            <a:r>
              <a:rPr lang="tr-TR" sz="1600" dirty="0">
                <a:solidFill>
                  <a:srgbClr val="4C4D4F"/>
                </a:solidFill>
                <a:latin typeface="Myriad Pro"/>
                <a:cs typeface="Myriad Pro"/>
              </a:rPr>
              <a:t> ve</a:t>
            </a:r>
            <a:r>
              <a:rPr lang="tr-TR" sz="1600" spc="25" dirty="0">
                <a:solidFill>
                  <a:srgbClr val="4C4D4F"/>
                </a:solidFill>
                <a:latin typeface="Myriad Pro"/>
                <a:cs typeface="Myriad Pro"/>
              </a:rPr>
              <a:t> </a:t>
            </a:r>
            <a:r>
              <a:rPr lang="tr-TR" sz="1600" dirty="0">
                <a:solidFill>
                  <a:srgbClr val="4C4D4F"/>
                </a:solidFill>
                <a:latin typeface="Myriad Pro"/>
                <a:cs typeface="Myriad Pro"/>
              </a:rPr>
              <a:t>10’uncu kaburgalar)</a:t>
            </a:r>
            <a:r>
              <a:rPr lang="tr-TR" sz="1600" spc="25" dirty="0">
                <a:solidFill>
                  <a:srgbClr val="4C4D4F"/>
                </a:solidFill>
                <a:latin typeface="Myriad Pro"/>
                <a:cs typeface="Myriad Pro"/>
              </a:rPr>
              <a:t> </a:t>
            </a:r>
            <a:r>
              <a:rPr lang="tr-TR" sz="1600" dirty="0">
                <a:solidFill>
                  <a:srgbClr val="4C4D4F"/>
                </a:solidFill>
                <a:latin typeface="Myriad Pro"/>
                <a:cs typeface="Myriad Pro"/>
              </a:rPr>
              <a:t>kıkırdakları</a:t>
            </a:r>
            <a:r>
              <a:rPr lang="tr-TR" sz="1600" spc="25" dirty="0">
                <a:solidFill>
                  <a:srgbClr val="4C4D4F"/>
                </a:solidFill>
                <a:latin typeface="Myriad Pro"/>
                <a:cs typeface="Myriad Pro"/>
              </a:rPr>
              <a:t> </a:t>
            </a:r>
            <a:r>
              <a:rPr lang="tr-TR" sz="1600" dirty="0">
                <a:solidFill>
                  <a:srgbClr val="4C4D4F"/>
                </a:solidFill>
                <a:latin typeface="Myriad Pro"/>
                <a:cs typeface="Myriad Pro"/>
              </a:rPr>
              <a:t>önce</a:t>
            </a:r>
            <a:r>
              <a:rPr lang="tr-TR" sz="1600" spc="30" dirty="0">
                <a:solidFill>
                  <a:srgbClr val="4C4D4F"/>
                </a:solidFill>
                <a:latin typeface="Myriad Pro"/>
                <a:cs typeface="Myriad Pro"/>
              </a:rPr>
              <a:t> </a:t>
            </a:r>
            <a:r>
              <a:rPr lang="tr-TR" sz="1600" dirty="0">
                <a:solidFill>
                  <a:srgbClr val="4C4D4F"/>
                </a:solidFill>
                <a:latin typeface="Myriad Pro"/>
                <a:cs typeface="Myriad Pro"/>
              </a:rPr>
              <a:t>kendi</a:t>
            </a:r>
            <a:r>
              <a:rPr lang="tr-TR" sz="1600" spc="25" dirty="0">
                <a:solidFill>
                  <a:srgbClr val="4C4D4F"/>
                </a:solidFill>
                <a:latin typeface="Myriad Pro"/>
                <a:cs typeface="Myriad Pro"/>
              </a:rPr>
              <a:t> </a:t>
            </a:r>
            <a:r>
              <a:rPr lang="tr-TR" sz="1600" dirty="0">
                <a:solidFill>
                  <a:srgbClr val="4C4D4F"/>
                </a:solidFill>
                <a:latin typeface="Myriad Pro"/>
                <a:cs typeface="Myriad Pro"/>
              </a:rPr>
              <a:t>aralarında</a:t>
            </a:r>
            <a:r>
              <a:rPr lang="tr-TR" sz="1600" spc="25" dirty="0">
                <a:solidFill>
                  <a:srgbClr val="4C4D4F"/>
                </a:solidFill>
                <a:latin typeface="Myriad Pro"/>
                <a:cs typeface="Myriad Pro"/>
              </a:rPr>
              <a:t> </a:t>
            </a:r>
            <a:r>
              <a:rPr lang="tr-TR" sz="1600" dirty="0">
                <a:solidFill>
                  <a:srgbClr val="4C4D4F"/>
                </a:solidFill>
                <a:latin typeface="Myriad Pro"/>
                <a:cs typeface="Myriad Pro"/>
              </a:rPr>
              <a:t>birleşip</a:t>
            </a:r>
            <a:r>
              <a:rPr lang="tr-TR" sz="1600" spc="25" dirty="0">
                <a:solidFill>
                  <a:srgbClr val="4C4D4F"/>
                </a:solidFill>
                <a:latin typeface="Myriad Pro"/>
                <a:cs typeface="Myriad Pro"/>
              </a:rPr>
              <a:t> </a:t>
            </a:r>
            <a:r>
              <a:rPr lang="tr-TR" sz="1600" dirty="0">
                <a:solidFill>
                  <a:srgbClr val="4C4D4F"/>
                </a:solidFill>
                <a:latin typeface="Myriad Pro"/>
                <a:cs typeface="Myriad Pro"/>
              </a:rPr>
              <a:t>7’nci</a:t>
            </a:r>
            <a:r>
              <a:rPr lang="tr-TR" sz="1600" spc="30" dirty="0">
                <a:solidFill>
                  <a:srgbClr val="4C4D4F"/>
                </a:solidFill>
                <a:latin typeface="Myriad Pro"/>
                <a:cs typeface="Myriad Pro"/>
              </a:rPr>
              <a:t> </a:t>
            </a:r>
            <a:r>
              <a:rPr lang="tr-TR" sz="1600" dirty="0">
                <a:solidFill>
                  <a:srgbClr val="4C4D4F"/>
                </a:solidFill>
                <a:latin typeface="Myriad Pro"/>
                <a:cs typeface="Myriad Pro"/>
              </a:rPr>
              <a:t>kaburganın</a:t>
            </a:r>
            <a:r>
              <a:rPr lang="tr-TR" sz="1600" spc="25" dirty="0">
                <a:solidFill>
                  <a:srgbClr val="4C4D4F"/>
                </a:solidFill>
                <a:latin typeface="Myriad Pro"/>
                <a:cs typeface="Myriad Pro"/>
              </a:rPr>
              <a:t> </a:t>
            </a:r>
            <a:r>
              <a:rPr lang="tr-TR" sz="1600" dirty="0">
                <a:solidFill>
                  <a:srgbClr val="4C4D4F"/>
                </a:solidFill>
                <a:latin typeface="Myriad Pro"/>
                <a:cs typeface="Myriad Pro"/>
              </a:rPr>
              <a:t>kıkırdağına</a:t>
            </a:r>
            <a:r>
              <a:rPr lang="tr-TR" sz="1600" spc="25" dirty="0">
                <a:solidFill>
                  <a:srgbClr val="4C4D4F"/>
                </a:solidFill>
                <a:latin typeface="Myriad Pro"/>
                <a:cs typeface="Myriad Pro"/>
              </a:rPr>
              <a:t> </a:t>
            </a:r>
            <a:r>
              <a:rPr lang="tr-TR" sz="1600" dirty="0">
                <a:solidFill>
                  <a:srgbClr val="4C4D4F"/>
                </a:solidFill>
                <a:latin typeface="Myriad Pro"/>
                <a:cs typeface="Myriad Pro"/>
              </a:rPr>
              <a:t>katılır</a:t>
            </a:r>
            <a:r>
              <a:rPr lang="tr-TR" sz="1600" spc="25" dirty="0">
                <a:solidFill>
                  <a:srgbClr val="4C4D4F"/>
                </a:solidFill>
                <a:latin typeface="Myriad Pro"/>
                <a:cs typeface="Myriad Pro"/>
              </a:rPr>
              <a:t> </a:t>
            </a:r>
            <a:r>
              <a:rPr lang="tr-TR" sz="1600" dirty="0">
                <a:solidFill>
                  <a:srgbClr val="4C4D4F"/>
                </a:solidFill>
                <a:latin typeface="Myriad Pro"/>
                <a:cs typeface="Myriad Pro"/>
              </a:rPr>
              <a:t>ve</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sternumla </a:t>
            </a:r>
            <a:r>
              <a:rPr lang="tr-TR" sz="1600" dirty="0">
                <a:solidFill>
                  <a:srgbClr val="4C4D4F"/>
                </a:solidFill>
                <a:latin typeface="Myriad Pro"/>
                <a:cs typeface="Myriad Pro"/>
              </a:rPr>
              <a:t>dolaylı</a:t>
            </a:r>
            <a:r>
              <a:rPr lang="tr-TR" sz="1600" spc="50" dirty="0">
                <a:solidFill>
                  <a:srgbClr val="4C4D4F"/>
                </a:solidFill>
                <a:latin typeface="Myriad Pro"/>
                <a:cs typeface="Myriad Pro"/>
              </a:rPr>
              <a:t> </a:t>
            </a:r>
            <a:r>
              <a:rPr lang="tr-TR" sz="1600" dirty="0">
                <a:solidFill>
                  <a:srgbClr val="4C4D4F"/>
                </a:solidFill>
                <a:latin typeface="Myriad Pro"/>
                <a:cs typeface="Myriad Pro"/>
              </a:rPr>
              <a:t>eklem</a:t>
            </a:r>
            <a:r>
              <a:rPr lang="tr-TR" sz="1600" spc="55" dirty="0">
                <a:solidFill>
                  <a:srgbClr val="4C4D4F"/>
                </a:solidFill>
                <a:latin typeface="Myriad Pro"/>
                <a:cs typeface="Myriad Pro"/>
              </a:rPr>
              <a:t> </a:t>
            </a:r>
            <a:r>
              <a:rPr lang="tr-TR" sz="1600" dirty="0">
                <a:solidFill>
                  <a:srgbClr val="4C4D4F"/>
                </a:solidFill>
                <a:latin typeface="Myriad Pro"/>
                <a:cs typeface="Myriad Pro"/>
              </a:rPr>
              <a:t>yapar.</a:t>
            </a:r>
            <a:r>
              <a:rPr lang="tr-TR" sz="1600" spc="55" dirty="0">
                <a:solidFill>
                  <a:srgbClr val="4C4D4F"/>
                </a:solidFill>
                <a:latin typeface="Myriad Pro"/>
                <a:cs typeface="Myriad Pro"/>
              </a:rPr>
              <a:t> </a:t>
            </a:r>
          </a:p>
          <a:p>
            <a:pPr>
              <a:lnSpc>
                <a:spcPct val="150000"/>
              </a:lnSpc>
            </a:pPr>
            <a:r>
              <a:rPr lang="tr-TR" sz="1600" dirty="0">
                <a:solidFill>
                  <a:srgbClr val="4C4D4F"/>
                </a:solidFill>
                <a:latin typeface="Myriad Pro"/>
                <a:cs typeface="Myriad Pro"/>
              </a:rPr>
              <a:t>Son</a:t>
            </a:r>
            <a:r>
              <a:rPr lang="tr-TR" sz="1600" spc="55" dirty="0">
                <a:solidFill>
                  <a:srgbClr val="4C4D4F"/>
                </a:solidFill>
                <a:latin typeface="Myriad Pro"/>
                <a:cs typeface="Myriad Pro"/>
              </a:rPr>
              <a:t> </a:t>
            </a:r>
            <a:r>
              <a:rPr lang="tr-TR" sz="1600" dirty="0">
                <a:solidFill>
                  <a:srgbClr val="4C4D4F"/>
                </a:solidFill>
                <a:latin typeface="Myriad Pro"/>
                <a:cs typeface="Myriad Pro"/>
              </a:rPr>
              <a:t>2</a:t>
            </a:r>
            <a:r>
              <a:rPr lang="tr-TR" sz="1600" spc="50" dirty="0">
                <a:solidFill>
                  <a:srgbClr val="4C4D4F"/>
                </a:solidFill>
                <a:latin typeface="Myriad Pro"/>
                <a:cs typeface="Myriad Pro"/>
              </a:rPr>
              <a:t> </a:t>
            </a:r>
            <a:r>
              <a:rPr lang="tr-TR" sz="1600" dirty="0">
                <a:solidFill>
                  <a:srgbClr val="4C4D4F"/>
                </a:solidFill>
                <a:latin typeface="Myriad Pro"/>
                <a:cs typeface="Myriad Pro"/>
              </a:rPr>
              <a:t>çift</a:t>
            </a:r>
            <a:r>
              <a:rPr lang="tr-TR" sz="1600" spc="55" dirty="0">
                <a:solidFill>
                  <a:srgbClr val="4C4D4F"/>
                </a:solidFill>
                <a:latin typeface="Myriad Pro"/>
                <a:cs typeface="Myriad Pro"/>
              </a:rPr>
              <a:t> </a:t>
            </a:r>
            <a:r>
              <a:rPr lang="tr-TR" sz="1600" dirty="0">
                <a:solidFill>
                  <a:srgbClr val="4C4D4F"/>
                </a:solidFill>
                <a:latin typeface="Myriad Pro"/>
                <a:cs typeface="Myriad Pro"/>
              </a:rPr>
              <a:t>yalancı</a:t>
            </a:r>
            <a:r>
              <a:rPr lang="tr-TR" sz="1600" spc="55" dirty="0">
                <a:solidFill>
                  <a:srgbClr val="4C4D4F"/>
                </a:solidFill>
                <a:latin typeface="Myriad Pro"/>
                <a:cs typeface="Myriad Pro"/>
              </a:rPr>
              <a:t> </a:t>
            </a:r>
            <a:r>
              <a:rPr lang="tr-TR" sz="1600" dirty="0">
                <a:solidFill>
                  <a:srgbClr val="4C4D4F"/>
                </a:solidFill>
                <a:latin typeface="Myriad Pro"/>
                <a:cs typeface="Myriad Pro"/>
              </a:rPr>
              <a:t>kaburga</a:t>
            </a:r>
            <a:r>
              <a:rPr lang="tr-TR" sz="1600" spc="55" dirty="0">
                <a:solidFill>
                  <a:srgbClr val="4C4D4F"/>
                </a:solidFill>
                <a:latin typeface="Myriad Pro"/>
                <a:cs typeface="Myriad Pro"/>
              </a:rPr>
              <a:t> </a:t>
            </a:r>
            <a:r>
              <a:rPr lang="tr-TR" sz="1600" dirty="0">
                <a:solidFill>
                  <a:srgbClr val="4C4D4F"/>
                </a:solidFill>
                <a:latin typeface="Myriad Pro"/>
                <a:cs typeface="Myriad Pro"/>
              </a:rPr>
              <a:t>(11</a:t>
            </a:r>
            <a:r>
              <a:rPr lang="tr-TR" sz="1600" spc="50" dirty="0">
                <a:solidFill>
                  <a:srgbClr val="4C4D4F"/>
                </a:solidFill>
                <a:latin typeface="Myriad Pro"/>
                <a:cs typeface="Myriad Pro"/>
              </a:rPr>
              <a:t> </a:t>
            </a:r>
            <a:r>
              <a:rPr lang="tr-TR" sz="1600" dirty="0">
                <a:solidFill>
                  <a:srgbClr val="4C4D4F"/>
                </a:solidFill>
                <a:latin typeface="Myriad Pro"/>
                <a:cs typeface="Myriad Pro"/>
              </a:rPr>
              <a:t>ve</a:t>
            </a:r>
            <a:r>
              <a:rPr lang="tr-TR" sz="1600" spc="55" dirty="0">
                <a:solidFill>
                  <a:srgbClr val="4C4D4F"/>
                </a:solidFill>
                <a:latin typeface="Myriad Pro"/>
                <a:cs typeface="Myriad Pro"/>
              </a:rPr>
              <a:t> </a:t>
            </a:r>
            <a:r>
              <a:rPr lang="tr-TR" sz="1600" dirty="0">
                <a:solidFill>
                  <a:srgbClr val="4C4D4F"/>
                </a:solidFill>
                <a:latin typeface="Myriad Pro"/>
                <a:cs typeface="Myriad Pro"/>
              </a:rPr>
              <a:t>12’nci)</a:t>
            </a:r>
            <a:r>
              <a:rPr lang="tr-TR" sz="1600" spc="55" dirty="0">
                <a:solidFill>
                  <a:srgbClr val="4C4D4F"/>
                </a:solidFill>
                <a:latin typeface="Myriad Pro"/>
                <a:cs typeface="Myriad Pro"/>
              </a:rPr>
              <a:t> </a:t>
            </a:r>
            <a:r>
              <a:rPr lang="tr-TR" sz="1600" dirty="0">
                <a:solidFill>
                  <a:srgbClr val="4C4D4F"/>
                </a:solidFill>
                <a:latin typeface="Myriad Pro"/>
                <a:cs typeface="Myriad Pro"/>
              </a:rPr>
              <a:t>kasların</a:t>
            </a:r>
            <a:r>
              <a:rPr lang="tr-TR" sz="1600" spc="55" dirty="0">
                <a:solidFill>
                  <a:srgbClr val="4C4D4F"/>
                </a:solidFill>
                <a:latin typeface="Myriad Pro"/>
                <a:cs typeface="Myriad Pro"/>
              </a:rPr>
              <a:t> </a:t>
            </a:r>
            <a:r>
              <a:rPr lang="tr-TR" sz="1600" dirty="0">
                <a:solidFill>
                  <a:srgbClr val="4C4D4F"/>
                </a:solidFill>
                <a:latin typeface="Myriad Pro"/>
                <a:cs typeface="Myriad Pro"/>
              </a:rPr>
              <a:t>içinde</a:t>
            </a:r>
            <a:r>
              <a:rPr lang="tr-TR" sz="1600" spc="50" dirty="0">
                <a:solidFill>
                  <a:srgbClr val="4C4D4F"/>
                </a:solidFill>
                <a:latin typeface="Myriad Pro"/>
                <a:cs typeface="Myriad Pro"/>
              </a:rPr>
              <a:t> </a:t>
            </a:r>
            <a:r>
              <a:rPr lang="tr-TR" sz="1600" dirty="0">
                <a:solidFill>
                  <a:srgbClr val="4C4D4F"/>
                </a:solidFill>
                <a:latin typeface="Myriad Pro"/>
                <a:cs typeface="Myriad Pro"/>
              </a:rPr>
              <a:t>serbest</a:t>
            </a:r>
            <a:r>
              <a:rPr lang="tr-TR" sz="1600" spc="55" dirty="0">
                <a:solidFill>
                  <a:srgbClr val="4C4D4F"/>
                </a:solidFill>
                <a:latin typeface="Myriad Pro"/>
                <a:cs typeface="Myriad Pro"/>
              </a:rPr>
              <a:t> </a:t>
            </a:r>
            <a:r>
              <a:rPr lang="tr-TR" sz="1600" dirty="0">
                <a:solidFill>
                  <a:srgbClr val="4C4D4F"/>
                </a:solidFill>
                <a:latin typeface="Myriad Pro"/>
                <a:cs typeface="Myriad Pro"/>
              </a:rPr>
              <a:t>olarak</a:t>
            </a:r>
            <a:r>
              <a:rPr lang="tr-TR" sz="1600" spc="55" dirty="0">
                <a:solidFill>
                  <a:srgbClr val="4C4D4F"/>
                </a:solidFill>
                <a:latin typeface="Myriad Pro"/>
                <a:cs typeface="Myriad Pro"/>
              </a:rPr>
              <a:t> </a:t>
            </a:r>
            <a:r>
              <a:rPr lang="tr-TR" sz="1600" dirty="0">
                <a:solidFill>
                  <a:srgbClr val="4C4D4F"/>
                </a:solidFill>
                <a:latin typeface="Myriad Pro"/>
                <a:cs typeface="Myriad Pro"/>
              </a:rPr>
              <a:t>sonlanır</a:t>
            </a:r>
            <a:r>
              <a:rPr lang="tr-TR" sz="1600" spc="55" dirty="0">
                <a:solidFill>
                  <a:srgbClr val="4C4D4F"/>
                </a:solidFill>
                <a:latin typeface="Myriad Pro"/>
                <a:cs typeface="Myriad Pro"/>
              </a:rPr>
              <a:t> </a:t>
            </a:r>
            <a:r>
              <a:rPr lang="tr-TR" sz="1600" spc="-25" dirty="0">
                <a:solidFill>
                  <a:srgbClr val="4C4D4F"/>
                </a:solidFill>
                <a:latin typeface="Myriad Pro"/>
                <a:cs typeface="Myriad Pro"/>
              </a:rPr>
              <a:t>ve </a:t>
            </a:r>
            <a:r>
              <a:rPr lang="tr-TR" sz="1600" b="1" dirty="0">
                <a:solidFill>
                  <a:srgbClr val="4C4D4F"/>
                </a:solidFill>
                <a:latin typeface="Myriad Pro"/>
                <a:cs typeface="Myriad Pro"/>
              </a:rPr>
              <a:t>yüzen</a:t>
            </a:r>
            <a:r>
              <a:rPr lang="tr-TR" sz="1600" b="1" spc="-10" dirty="0">
                <a:solidFill>
                  <a:srgbClr val="4C4D4F"/>
                </a:solidFill>
                <a:latin typeface="Myriad Pro"/>
                <a:cs typeface="Myriad Pro"/>
              </a:rPr>
              <a:t> </a:t>
            </a:r>
            <a:r>
              <a:rPr lang="tr-TR" sz="1600" b="1" dirty="0">
                <a:solidFill>
                  <a:srgbClr val="4C4D4F"/>
                </a:solidFill>
                <a:latin typeface="Myriad Pro"/>
                <a:cs typeface="Myriad Pro"/>
              </a:rPr>
              <a:t>kaburga </a:t>
            </a:r>
            <a:r>
              <a:rPr lang="tr-TR" sz="1600" dirty="0">
                <a:solidFill>
                  <a:srgbClr val="4C4D4F"/>
                </a:solidFill>
                <a:latin typeface="Myriad Pro"/>
                <a:cs typeface="Myriad Pro"/>
              </a:rPr>
              <a:t>olarak</a:t>
            </a:r>
            <a:r>
              <a:rPr lang="tr-TR" sz="1600" spc="-5" dirty="0">
                <a:solidFill>
                  <a:srgbClr val="4C4D4F"/>
                </a:solidFill>
                <a:latin typeface="Myriad Pro"/>
                <a:cs typeface="Myriad Pro"/>
              </a:rPr>
              <a:t> </a:t>
            </a:r>
            <a:r>
              <a:rPr lang="tr-TR" sz="1600" spc="-10" dirty="0">
                <a:solidFill>
                  <a:srgbClr val="4C4D4F"/>
                </a:solidFill>
                <a:latin typeface="Myriad Pro"/>
                <a:cs typeface="Myriad Pro"/>
              </a:rPr>
              <a:t>adlandırılır.</a:t>
            </a:r>
            <a:endParaRPr lang="tr-TR" sz="1600" dirty="0">
              <a:latin typeface="Myriad Pro"/>
              <a:cs typeface="Myriad Pro"/>
            </a:endParaRPr>
          </a:p>
        </p:txBody>
      </p:sp>
      <p:sp>
        <p:nvSpPr>
          <p:cNvPr id="7" name="Slayt Numarası Yer Tutucusu 6">
            <a:extLst>
              <a:ext uri="{FF2B5EF4-FFF2-40B4-BE49-F238E27FC236}">
                <a16:creationId xmlns:a16="http://schemas.microsoft.com/office/drawing/2014/main" id="{573781CE-1694-7937-0BEA-D21D5D5B38A5}"/>
              </a:ext>
            </a:extLst>
          </p:cNvPr>
          <p:cNvSpPr>
            <a:spLocks noGrp="1"/>
          </p:cNvSpPr>
          <p:nvPr>
            <p:ph type="sldNum" sz="quarter" idx="12"/>
          </p:nvPr>
        </p:nvSpPr>
        <p:spPr/>
        <p:txBody>
          <a:bodyPr/>
          <a:lstStyle/>
          <a:p>
            <a:fld id="{60FF87A7-9A7A-4B3D-9625-8440EC4947F9}" type="slidenum">
              <a:rPr lang="tr-TR" smtClean="0"/>
              <a:pPr/>
              <a:t>33</a:t>
            </a:fld>
            <a:endParaRPr lang="tr-TR"/>
          </a:p>
        </p:txBody>
      </p:sp>
    </p:spTree>
    <p:extLst>
      <p:ext uri="{BB962C8B-B14F-4D97-AF65-F5344CB8AC3E}">
        <p14:creationId xmlns:p14="http://schemas.microsoft.com/office/powerpoint/2010/main" val="3950434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CBC9BB-F0EF-5666-C9C5-B12566011D19}"/>
              </a:ext>
            </a:extLst>
          </p:cNvPr>
          <p:cNvSpPr>
            <a:spLocks noGrp="1"/>
          </p:cNvSpPr>
          <p:nvPr>
            <p:ph type="title"/>
          </p:nvPr>
        </p:nvSpPr>
        <p:spPr/>
        <p:txBody>
          <a:bodyPr/>
          <a:lstStyle/>
          <a:p>
            <a:r>
              <a:rPr lang="tr-TR" dirty="0"/>
              <a:t>Üst ekstremite kemikleri</a:t>
            </a:r>
          </a:p>
        </p:txBody>
      </p:sp>
      <p:sp>
        <p:nvSpPr>
          <p:cNvPr id="3" name="İçerik Yer Tutucusu 2">
            <a:extLst>
              <a:ext uri="{FF2B5EF4-FFF2-40B4-BE49-F238E27FC236}">
                <a16:creationId xmlns:a16="http://schemas.microsoft.com/office/drawing/2014/main" id="{328810C0-58C9-E563-F4E6-93010BD768B3}"/>
              </a:ext>
            </a:extLst>
          </p:cNvPr>
          <p:cNvSpPr>
            <a:spLocks noGrp="1"/>
          </p:cNvSpPr>
          <p:nvPr>
            <p:ph idx="1"/>
          </p:nvPr>
        </p:nvSpPr>
        <p:spPr>
          <a:xfrm>
            <a:off x="251521" y="836712"/>
            <a:ext cx="2625370" cy="2997379"/>
          </a:xfrm>
        </p:spPr>
        <p:txBody>
          <a:bodyPr>
            <a:normAutofit fontScale="85000" lnSpcReduction="10000"/>
          </a:bodyPr>
          <a:lstStyle/>
          <a:p>
            <a:pPr marL="12700" marR="5080" indent="0">
              <a:lnSpc>
                <a:spcPct val="160000"/>
              </a:lnSpc>
              <a:spcBef>
                <a:spcPts val="465"/>
              </a:spcBef>
              <a:buNone/>
            </a:pPr>
            <a:r>
              <a:rPr lang="tr-TR" sz="2000" dirty="0">
                <a:solidFill>
                  <a:srgbClr val="4C4D4F"/>
                </a:solidFill>
                <a:latin typeface="Myriad Pro"/>
                <a:cs typeface="Myriad Pro"/>
              </a:rPr>
              <a:t>Üst</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ekstremite;</a:t>
            </a:r>
            <a:br>
              <a:rPr lang="tr-TR" sz="2000" spc="-10" dirty="0">
                <a:solidFill>
                  <a:srgbClr val="4C4D4F"/>
                </a:solidFill>
                <a:latin typeface="Myriad Pro"/>
                <a:cs typeface="Myriad Pro"/>
              </a:rPr>
            </a:br>
            <a:r>
              <a:rPr lang="tr-TR" sz="2000" b="1" dirty="0">
                <a:solidFill>
                  <a:schemeClr val="accent2"/>
                </a:solidFill>
                <a:latin typeface="Myriad Pro"/>
                <a:cs typeface="Myriad Pro"/>
              </a:rPr>
              <a:t>omuz</a:t>
            </a:r>
            <a:r>
              <a:rPr lang="tr-TR" sz="2000" b="1" dirty="0">
                <a:solidFill>
                  <a:srgbClr val="4C4D4F"/>
                </a:solidFill>
                <a:latin typeface="Myriad Pro"/>
                <a:cs typeface="Myriad Pro"/>
              </a:rPr>
              <a:t>,</a:t>
            </a:r>
            <a:r>
              <a:rPr lang="tr-TR" sz="2000" b="1" spc="-20" dirty="0">
                <a:solidFill>
                  <a:srgbClr val="4C4D4F"/>
                </a:solidFill>
                <a:latin typeface="Myriad Pro"/>
                <a:cs typeface="Myriad Pro"/>
              </a:rPr>
              <a:t> </a:t>
            </a:r>
            <a:r>
              <a:rPr lang="tr-TR" sz="2000" b="1" spc="-10" dirty="0">
                <a:solidFill>
                  <a:schemeClr val="accent1"/>
                </a:solidFill>
                <a:latin typeface="Myriad Pro"/>
                <a:cs typeface="Myriad Pro"/>
              </a:rPr>
              <a:t>kol</a:t>
            </a:r>
            <a:r>
              <a:rPr lang="tr-TR" sz="2000" b="1" spc="-10" dirty="0">
                <a:solidFill>
                  <a:srgbClr val="4C4D4F"/>
                </a:solidFill>
                <a:latin typeface="Myriad Pro"/>
                <a:cs typeface="Myriad Pro"/>
              </a:rPr>
              <a:t>,</a:t>
            </a:r>
            <a:r>
              <a:rPr lang="tr-TR" sz="2000" b="1" spc="-20" dirty="0">
                <a:solidFill>
                  <a:srgbClr val="4C4D4F"/>
                </a:solidFill>
                <a:latin typeface="Myriad Pro"/>
                <a:cs typeface="Myriad Pro"/>
              </a:rPr>
              <a:t> </a:t>
            </a:r>
            <a:r>
              <a:rPr lang="tr-TR" sz="2000" b="1" dirty="0">
                <a:solidFill>
                  <a:schemeClr val="accent3">
                    <a:lumMod val="75000"/>
                  </a:schemeClr>
                </a:solidFill>
                <a:latin typeface="Myriad Pro"/>
                <a:cs typeface="Myriad Pro"/>
              </a:rPr>
              <a:t>ön</a:t>
            </a:r>
            <a:r>
              <a:rPr lang="tr-TR" sz="2000" b="1" spc="-20"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kol</a:t>
            </a:r>
            <a:r>
              <a:rPr lang="tr-TR" sz="2000" b="1" spc="-20" dirty="0">
                <a:solidFill>
                  <a:schemeClr val="accent3">
                    <a:lumMod val="75000"/>
                  </a:schemeClr>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b="1" dirty="0">
                <a:solidFill>
                  <a:schemeClr val="accent4"/>
                </a:solidFill>
                <a:latin typeface="Myriad Pro"/>
                <a:cs typeface="Myriad Pro"/>
              </a:rPr>
              <a:t>el</a:t>
            </a:r>
            <a:r>
              <a:rPr lang="tr-TR" sz="2000" b="1" spc="-20" dirty="0">
                <a:solidFill>
                  <a:srgbClr val="4C4D4F"/>
                </a:solidFill>
                <a:latin typeface="Myriad Pro"/>
                <a:cs typeface="Myriad Pro"/>
              </a:rPr>
              <a:t> </a:t>
            </a:r>
            <a:r>
              <a:rPr lang="tr-TR" sz="2000" dirty="0">
                <a:solidFill>
                  <a:srgbClr val="4C4D4F"/>
                </a:solidFill>
                <a:latin typeface="Myriad Pro"/>
                <a:cs typeface="Myriad Pro"/>
              </a:rPr>
              <a:t>bölgelerinden</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oluşur.</a:t>
            </a:r>
            <a:r>
              <a:rPr lang="tr-TR" sz="2000" spc="-25" dirty="0">
                <a:solidFill>
                  <a:srgbClr val="4C4D4F"/>
                </a:solidFill>
                <a:latin typeface="Myriad Pro"/>
                <a:cs typeface="Myriad Pro"/>
              </a:rPr>
              <a:t> </a:t>
            </a:r>
          </a:p>
          <a:p>
            <a:pPr marL="12700" marR="5080" indent="0">
              <a:lnSpc>
                <a:spcPct val="160000"/>
              </a:lnSpc>
              <a:spcBef>
                <a:spcPts val="465"/>
              </a:spcBef>
              <a:buNone/>
            </a:pPr>
            <a:r>
              <a:rPr lang="tr-TR" sz="2000" dirty="0">
                <a:solidFill>
                  <a:srgbClr val="4C4D4F"/>
                </a:solidFill>
                <a:latin typeface="Myriad Pro"/>
                <a:cs typeface="Myriad Pro"/>
              </a:rPr>
              <a:t>İki</a:t>
            </a:r>
            <a:r>
              <a:rPr lang="tr-TR" sz="2000" spc="-25" dirty="0">
                <a:solidFill>
                  <a:srgbClr val="4C4D4F"/>
                </a:solidFill>
                <a:latin typeface="Myriad Pro"/>
                <a:cs typeface="Myriad Pro"/>
              </a:rPr>
              <a:t> </a:t>
            </a:r>
            <a:r>
              <a:rPr lang="tr-TR" sz="2000" dirty="0">
                <a:solidFill>
                  <a:srgbClr val="4C4D4F"/>
                </a:solidFill>
                <a:latin typeface="Myriad Pro"/>
                <a:cs typeface="Myriad Pro"/>
              </a:rPr>
              <a:t>üst</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ekstremitede</a:t>
            </a:r>
            <a:r>
              <a:rPr lang="tr-TR" sz="2000" spc="-25" dirty="0">
                <a:solidFill>
                  <a:srgbClr val="4C4D4F"/>
                </a:solidFill>
                <a:latin typeface="Myriad Pro"/>
                <a:cs typeface="Myriad Pro"/>
              </a:rPr>
              <a:t> </a:t>
            </a:r>
            <a:r>
              <a:rPr lang="tr-TR" sz="2000" b="1" spc="-20" dirty="0">
                <a:solidFill>
                  <a:srgbClr val="4C4D4F"/>
                </a:solidFill>
                <a:latin typeface="Myriad Pro"/>
                <a:cs typeface="Myriad Pro"/>
              </a:rPr>
              <a:t>32’şer</a:t>
            </a:r>
            <a:r>
              <a:rPr lang="tr-TR" sz="2000" spc="-25" dirty="0">
                <a:solidFill>
                  <a:srgbClr val="4C4D4F"/>
                </a:solidFill>
                <a:latin typeface="Myriad Pro"/>
                <a:cs typeface="Myriad Pro"/>
              </a:rPr>
              <a:t> </a:t>
            </a:r>
            <a:r>
              <a:rPr lang="tr-TR" sz="2000" dirty="0">
                <a:solidFill>
                  <a:srgbClr val="4C4D4F"/>
                </a:solidFill>
                <a:latin typeface="Myriad Pro"/>
                <a:cs typeface="Myriad Pro"/>
              </a:rPr>
              <a:t>kemik</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olmak </a:t>
            </a:r>
            <a:r>
              <a:rPr lang="tr-TR" sz="2000" dirty="0">
                <a:solidFill>
                  <a:srgbClr val="4C4D4F"/>
                </a:solidFill>
                <a:latin typeface="Myriad Pro"/>
                <a:cs typeface="Myriad Pro"/>
              </a:rPr>
              <a:t>üzere</a:t>
            </a:r>
            <a:r>
              <a:rPr lang="tr-TR" sz="2000" spc="-10" dirty="0">
                <a:solidFill>
                  <a:srgbClr val="4C4D4F"/>
                </a:solidFill>
                <a:latin typeface="Myriad Pro"/>
                <a:cs typeface="Myriad Pro"/>
              </a:rPr>
              <a:t> </a:t>
            </a:r>
            <a:r>
              <a:rPr lang="tr-TR" sz="2000" b="1" dirty="0">
                <a:solidFill>
                  <a:srgbClr val="4C4D4F"/>
                </a:solidFill>
                <a:latin typeface="Myriad Pro"/>
                <a:cs typeface="Myriad Pro"/>
              </a:rPr>
              <a:t>toplam</a:t>
            </a:r>
            <a:r>
              <a:rPr lang="tr-TR" sz="2000" b="1" spc="-10" dirty="0">
                <a:solidFill>
                  <a:srgbClr val="4C4D4F"/>
                </a:solidFill>
                <a:latin typeface="Myriad Pro"/>
                <a:cs typeface="Myriad Pro"/>
              </a:rPr>
              <a:t> </a:t>
            </a:r>
            <a:r>
              <a:rPr lang="tr-TR" sz="2000" b="1" dirty="0">
                <a:solidFill>
                  <a:srgbClr val="4C4D4F"/>
                </a:solidFill>
                <a:latin typeface="Myriad Pro"/>
                <a:cs typeface="Myriad Pro"/>
              </a:rPr>
              <a:t>64</a:t>
            </a:r>
            <a:r>
              <a:rPr lang="tr-TR" sz="2000" b="1" spc="-10" dirty="0">
                <a:solidFill>
                  <a:srgbClr val="4C4D4F"/>
                </a:solidFill>
                <a:latin typeface="Myriad Pro"/>
                <a:cs typeface="Myriad Pro"/>
              </a:rPr>
              <a:t> </a:t>
            </a:r>
            <a:r>
              <a:rPr lang="tr-TR" sz="2000" dirty="0">
                <a:solidFill>
                  <a:srgbClr val="4C4D4F"/>
                </a:solidFill>
                <a:latin typeface="Myriad Pro"/>
                <a:cs typeface="Myriad Pro"/>
              </a:rPr>
              <a:t>kemik</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bulunur.</a:t>
            </a:r>
          </a:p>
          <a:p>
            <a:pPr marL="12700" marR="5080" indent="179705">
              <a:lnSpc>
                <a:spcPct val="106100"/>
              </a:lnSpc>
              <a:spcBef>
                <a:spcPts val="465"/>
              </a:spcBef>
            </a:pPr>
            <a:endParaRPr lang="tr-TR" sz="2000" dirty="0">
              <a:latin typeface="Myriad Pro"/>
              <a:cs typeface="Myriad Pro"/>
            </a:endParaRPr>
          </a:p>
        </p:txBody>
      </p:sp>
      <p:sp>
        <p:nvSpPr>
          <p:cNvPr id="5" name="Alt Bilgi Yer Tutucusu 4">
            <a:extLst>
              <a:ext uri="{FF2B5EF4-FFF2-40B4-BE49-F238E27FC236}">
                <a16:creationId xmlns:a16="http://schemas.microsoft.com/office/drawing/2014/main" id="{5CBEFAE6-5C31-AF59-2A4D-F77DCC4AD684}"/>
              </a:ext>
            </a:extLst>
          </p:cNvPr>
          <p:cNvSpPr>
            <a:spLocks noGrp="1"/>
          </p:cNvSpPr>
          <p:nvPr>
            <p:ph type="ftr" sz="quarter" idx="11"/>
          </p:nvPr>
        </p:nvSpPr>
        <p:spPr/>
        <p:txBody>
          <a:bodyPr/>
          <a:lstStyle/>
          <a:p>
            <a:r>
              <a:rPr lang="tr-TR"/>
              <a:t>DR. ALİ TEKİN GÜNER - BİYOMEKANİK</a:t>
            </a:r>
          </a:p>
        </p:txBody>
      </p:sp>
      <p:grpSp>
        <p:nvGrpSpPr>
          <p:cNvPr id="31" name="object 5">
            <a:extLst>
              <a:ext uri="{FF2B5EF4-FFF2-40B4-BE49-F238E27FC236}">
                <a16:creationId xmlns:a16="http://schemas.microsoft.com/office/drawing/2014/main" id="{DC67FC48-1A7A-92D3-8B40-4D95E2578591}"/>
              </a:ext>
            </a:extLst>
          </p:cNvPr>
          <p:cNvGrpSpPr/>
          <p:nvPr/>
        </p:nvGrpSpPr>
        <p:grpSpPr>
          <a:xfrm>
            <a:off x="4012876" y="1048307"/>
            <a:ext cx="2070100" cy="4926330"/>
            <a:chOff x="1379342" y="4011155"/>
            <a:chExt cx="2070100" cy="4926330"/>
          </a:xfrm>
        </p:grpSpPr>
        <p:pic>
          <p:nvPicPr>
            <p:cNvPr id="32" name="object 6">
              <a:extLst>
                <a:ext uri="{FF2B5EF4-FFF2-40B4-BE49-F238E27FC236}">
                  <a16:creationId xmlns:a16="http://schemas.microsoft.com/office/drawing/2014/main" id="{7C35D04B-FB99-E49B-A20E-FCCB033A0445}"/>
                </a:ext>
              </a:extLst>
            </p:cNvPr>
            <p:cNvPicPr/>
            <p:nvPr/>
          </p:nvPicPr>
          <p:blipFill>
            <a:blip r:embed="rId2" cstate="print"/>
            <a:stretch>
              <a:fillRect/>
            </a:stretch>
          </p:blipFill>
          <p:spPr>
            <a:xfrm>
              <a:off x="1379342" y="4255212"/>
              <a:ext cx="1846053" cy="4681727"/>
            </a:xfrm>
            <a:prstGeom prst="rect">
              <a:avLst/>
            </a:prstGeom>
          </p:spPr>
        </p:pic>
        <p:sp>
          <p:nvSpPr>
            <p:cNvPr id="33" name="object 7">
              <a:extLst>
                <a:ext uri="{FF2B5EF4-FFF2-40B4-BE49-F238E27FC236}">
                  <a16:creationId xmlns:a16="http://schemas.microsoft.com/office/drawing/2014/main" id="{F1363649-0549-016F-83D4-C5E1F7E3F9E8}"/>
                </a:ext>
              </a:extLst>
            </p:cNvPr>
            <p:cNvSpPr/>
            <p:nvPr/>
          </p:nvSpPr>
          <p:spPr>
            <a:xfrm>
              <a:off x="2680150" y="4794365"/>
              <a:ext cx="679450" cy="473075"/>
            </a:xfrm>
            <a:custGeom>
              <a:avLst/>
              <a:gdLst/>
              <a:ahLst/>
              <a:cxnLst/>
              <a:rect l="l" t="t" r="r" b="b"/>
              <a:pathLst>
                <a:path w="679450" h="473075">
                  <a:moveTo>
                    <a:pt x="0" y="0"/>
                  </a:moveTo>
                  <a:lnTo>
                    <a:pt x="679183" y="472605"/>
                  </a:lnTo>
                </a:path>
              </a:pathLst>
            </a:custGeom>
            <a:ln w="12700">
              <a:solidFill>
                <a:srgbClr val="4F4F51"/>
              </a:solidFill>
            </a:ln>
          </p:spPr>
          <p:txBody>
            <a:bodyPr wrap="square" lIns="0" tIns="0" rIns="0" bIns="0" rtlCol="0"/>
            <a:lstStyle/>
            <a:p>
              <a:endParaRPr/>
            </a:p>
          </p:txBody>
        </p:sp>
        <p:pic>
          <p:nvPicPr>
            <p:cNvPr id="34" name="object 8">
              <a:extLst>
                <a:ext uri="{FF2B5EF4-FFF2-40B4-BE49-F238E27FC236}">
                  <a16:creationId xmlns:a16="http://schemas.microsoft.com/office/drawing/2014/main" id="{6763CFE6-593E-FDA1-7427-35850D1E8059}"/>
                </a:ext>
              </a:extLst>
            </p:cNvPr>
            <p:cNvPicPr/>
            <p:nvPr/>
          </p:nvPicPr>
          <p:blipFill>
            <a:blip r:embed="rId3" cstate="print"/>
            <a:stretch>
              <a:fillRect/>
            </a:stretch>
          </p:blipFill>
          <p:spPr>
            <a:xfrm>
              <a:off x="2623210" y="4754753"/>
              <a:ext cx="91605" cy="77470"/>
            </a:xfrm>
            <a:prstGeom prst="rect">
              <a:avLst/>
            </a:prstGeom>
          </p:spPr>
        </p:pic>
        <p:sp>
          <p:nvSpPr>
            <p:cNvPr id="35" name="object 9">
              <a:extLst>
                <a:ext uri="{FF2B5EF4-FFF2-40B4-BE49-F238E27FC236}">
                  <a16:creationId xmlns:a16="http://schemas.microsoft.com/office/drawing/2014/main" id="{C3B9AA19-A089-784A-567F-847743A393C3}"/>
                </a:ext>
              </a:extLst>
            </p:cNvPr>
            <p:cNvSpPr/>
            <p:nvPr/>
          </p:nvSpPr>
          <p:spPr>
            <a:xfrm>
              <a:off x="2064680" y="5313106"/>
              <a:ext cx="1247775" cy="799465"/>
            </a:xfrm>
            <a:custGeom>
              <a:avLst/>
              <a:gdLst/>
              <a:ahLst/>
              <a:cxnLst/>
              <a:rect l="l" t="t" r="r" b="b"/>
              <a:pathLst>
                <a:path w="1247775" h="799464">
                  <a:moveTo>
                    <a:pt x="0" y="0"/>
                  </a:moveTo>
                  <a:lnTo>
                    <a:pt x="1247305" y="799312"/>
                  </a:lnTo>
                </a:path>
              </a:pathLst>
            </a:custGeom>
            <a:ln w="12700">
              <a:solidFill>
                <a:srgbClr val="4F4F51"/>
              </a:solidFill>
            </a:ln>
          </p:spPr>
          <p:txBody>
            <a:bodyPr wrap="square" lIns="0" tIns="0" rIns="0" bIns="0" rtlCol="0"/>
            <a:lstStyle/>
            <a:p>
              <a:endParaRPr/>
            </a:p>
          </p:txBody>
        </p:sp>
        <p:pic>
          <p:nvPicPr>
            <p:cNvPr id="36" name="object 10">
              <a:extLst>
                <a:ext uri="{FF2B5EF4-FFF2-40B4-BE49-F238E27FC236}">
                  <a16:creationId xmlns:a16="http://schemas.microsoft.com/office/drawing/2014/main" id="{5C8701FD-CEDD-EB21-84BC-748D30E358CA}"/>
                </a:ext>
              </a:extLst>
            </p:cNvPr>
            <p:cNvPicPr/>
            <p:nvPr/>
          </p:nvPicPr>
          <p:blipFill>
            <a:blip r:embed="rId4" cstate="print"/>
            <a:stretch>
              <a:fillRect/>
            </a:stretch>
          </p:blipFill>
          <p:spPr>
            <a:xfrm>
              <a:off x="2006274" y="5275676"/>
              <a:ext cx="92468" cy="75336"/>
            </a:xfrm>
            <a:prstGeom prst="rect">
              <a:avLst/>
            </a:prstGeom>
          </p:spPr>
        </p:pic>
        <p:sp>
          <p:nvSpPr>
            <p:cNvPr id="37" name="object 11">
              <a:extLst>
                <a:ext uri="{FF2B5EF4-FFF2-40B4-BE49-F238E27FC236}">
                  <a16:creationId xmlns:a16="http://schemas.microsoft.com/office/drawing/2014/main" id="{6DF5278B-80BF-4624-890F-4E60CA161750}"/>
                </a:ext>
              </a:extLst>
            </p:cNvPr>
            <p:cNvSpPr/>
            <p:nvPr/>
          </p:nvSpPr>
          <p:spPr>
            <a:xfrm>
              <a:off x="2013243" y="6580453"/>
              <a:ext cx="1430020" cy="205740"/>
            </a:xfrm>
            <a:custGeom>
              <a:avLst/>
              <a:gdLst/>
              <a:ahLst/>
              <a:cxnLst/>
              <a:rect l="l" t="t" r="r" b="b"/>
              <a:pathLst>
                <a:path w="1430020" h="205740">
                  <a:moveTo>
                    <a:pt x="0" y="0"/>
                  </a:moveTo>
                  <a:lnTo>
                    <a:pt x="1429753" y="205676"/>
                  </a:lnTo>
                </a:path>
              </a:pathLst>
            </a:custGeom>
            <a:ln w="12700">
              <a:solidFill>
                <a:srgbClr val="4F4F51"/>
              </a:solidFill>
            </a:ln>
          </p:spPr>
          <p:txBody>
            <a:bodyPr wrap="square" lIns="0" tIns="0" rIns="0" bIns="0" rtlCol="0"/>
            <a:lstStyle/>
            <a:p>
              <a:endParaRPr/>
            </a:p>
          </p:txBody>
        </p:sp>
        <p:pic>
          <p:nvPicPr>
            <p:cNvPr id="38" name="object 12">
              <a:extLst>
                <a:ext uri="{FF2B5EF4-FFF2-40B4-BE49-F238E27FC236}">
                  <a16:creationId xmlns:a16="http://schemas.microsoft.com/office/drawing/2014/main" id="{0FF3C35C-209C-B629-9E2D-5F926B2BEE53}"/>
                </a:ext>
              </a:extLst>
            </p:cNvPr>
            <p:cNvPicPr/>
            <p:nvPr/>
          </p:nvPicPr>
          <p:blipFill>
            <a:blip r:embed="rId5" cstate="print"/>
            <a:stretch>
              <a:fillRect/>
            </a:stretch>
          </p:blipFill>
          <p:spPr>
            <a:xfrm>
              <a:off x="1944580" y="6551187"/>
              <a:ext cx="92760" cy="64135"/>
            </a:xfrm>
            <a:prstGeom prst="rect">
              <a:avLst/>
            </a:prstGeom>
          </p:spPr>
        </p:pic>
        <p:sp>
          <p:nvSpPr>
            <p:cNvPr id="39" name="object 13">
              <a:extLst>
                <a:ext uri="{FF2B5EF4-FFF2-40B4-BE49-F238E27FC236}">
                  <a16:creationId xmlns:a16="http://schemas.microsoft.com/office/drawing/2014/main" id="{88AB96A7-694D-6018-087C-8B4DA692105D}"/>
                </a:ext>
              </a:extLst>
            </p:cNvPr>
            <p:cNvSpPr/>
            <p:nvPr/>
          </p:nvSpPr>
          <p:spPr>
            <a:xfrm>
              <a:off x="1827905" y="7095347"/>
              <a:ext cx="1570990" cy="264795"/>
            </a:xfrm>
            <a:custGeom>
              <a:avLst/>
              <a:gdLst/>
              <a:ahLst/>
              <a:cxnLst/>
              <a:rect l="l" t="t" r="r" b="b"/>
              <a:pathLst>
                <a:path w="1570989" h="264795">
                  <a:moveTo>
                    <a:pt x="0" y="0"/>
                  </a:moveTo>
                  <a:lnTo>
                    <a:pt x="1570939" y="264795"/>
                  </a:lnTo>
                </a:path>
              </a:pathLst>
            </a:custGeom>
            <a:ln w="12700">
              <a:solidFill>
                <a:srgbClr val="4F4F51"/>
              </a:solidFill>
            </a:ln>
          </p:spPr>
          <p:txBody>
            <a:bodyPr wrap="square" lIns="0" tIns="0" rIns="0" bIns="0" rtlCol="0"/>
            <a:lstStyle/>
            <a:p>
              <a:endParaRPr/>
            </a:p>
          </p:txBody>
        </p:sp>
        <p:pic>
          <p:nvPicPr>
            <p:cNvPr id="40" name="object 14">
              <a:extLst>
                <a:ext uri="{FF2B5EF4-FFF2-40B4-BE49-F238E27FC236}">
                  <a16:creationId xmlns:a16="http://schemas.microsoft.com/office/drawing/2014/main" id="{FC50CDCF-40E2-D1EE-1E37-ABCE9A98EFF5}"/>
                </a:ext>
              </a:extLst>
            </p:cNvPr>
            <p:cNvPicPr/>
            <p:nvPr/>
          </p:nvPicPr>
          <p:blipFill>
            <a:blip r:embed="rId6" cstate="print"/>
            <a:stretch>
              <a:fillRect/>
            </a:stretch>
          </p:blipFill>
          <p:spPr>
            <a:xfrm>
              <a:off x="1759501" y="7066668"/>
              <a:ext cx="93205" cy="63931"/>
            </a:xfrm>
            <a:prstGeom prst="rect">
              <a:avLst/>
            </a:prstGeom>
          </p:spPr>
        </p:pic>
        <p:sp>
          <p:nvSpPr>
            <p:cNvPr id="41" name="object 15">
              <a:extLst>
                <a:ext uri="{FF2B5EF4-FFF2-40B4-BE49-F238E27FC236}">
                  <a16:creationId xmlns:a16="http://schemas.microsoft.com/office/drawing/2014/main" id="{8AA1649F-EF1A-911C-B0F2-16B81DA2A486}"/>
                </a:ext>
              </a:extLst>
            </p:cNvPr>
            <p:cNvSpPr/>
            <p:nvPr/>
          </p:nvSpPr>
          <p:spPr>
            <a:xfrm>
              <a:off x="1956210" y="7621432"/>
              <a:ext cx="1400175" cy="365125"/>
            </a:xfrm>
            <a:custGeom>
              <a:avLst/>
              <a:gdLst/>
              <a:ahLst/>
              <a:cxnLst/>
              <a:rect l="l" t="t" r="r" b="b"/>
              <a:pathLst>
                <a:path w="1400175" h="365125">
                  <a:moveTo>
                    <a:pt x="0" y="365023"/>
                  </a:moveTo>
                  <a:lnTo>
                    <a:pt x="1400149" y="0"/>
                  </a:lnTo>
                </a:path>
              </a:pathLst>
            </a:custGeom>
            <a:ln w="12700">
              <a:solidFill>
                <a:srgbClr val="4F4F51"/>
              </a:solidFill>
            </a:ln>
          </p:spPr>
          <p:txBody>
            <a:bodyPr wrap="square" lIns="0" tIns="0" rIns="0" bIns="0" rtlCol="0"/>
            <a:lstStyle/>
            <a:p>
              <a:endParaRPr/>
            </a:p>
          </p:txBody>
        </p:sp>
        <p:sp>
          <p:nvSpPr>
            <p:cNvPr id="42" name="object 16">
              <a:extLst>
                <a:ext uri="{FF2B5EF4-FFF2-40B4-BE49-F238E27FC236}">
                  <a16:creationId xmlns:a16="http://schemas.microsoft.com/office/drawing/2014/main" id="{15D86DA6-9CA8-823A-EFD7-7A66F826A61A}"/>
                </a:ext>
              </a:extLst>
            </p:cNvPr>
            <p:cNvSpPr/>
            <p:nvPr/>
          </p:nvSpPr>
          <p:spPr>
            <a:xfrm>
              <a:off x="1989507" y="7954858"/>
              <a:ext cx="1227455" cy="262890"/>
            </a:xfrm>
            <a:custGeom>
              <a:avLst/>
              <a:gdLst/>
              <a:ahLst/>
              <a:cxnLst/>
              <a:rect l="l" t="t" r="r" b="b"/>
              <a:pathLst>
                <a:path w="1227455" h="262890">
                  <a:moveTo>
                    <a:pt x="0" y="262877"/>
                  </a:moveTo>
                  <a:lnTo>
                    <a:pt x="1227188" y="0"/>
                  </a:lnTo>
                </a:path>
              </a:pathLst>
            </a:custGeom>
            <a:ln w="12700">
              <a:solidFill>
                <a:srgbClr val="4F4F51"/>
              </a:solidFill>
            </a:ln>
          </p:spPr>
          <p:txBody>
            <a:bodyPr wrap="square" lIns="0" tIns="0" rIns="0" bIns="0" rtlCol="0"/>
            <a:lstStyle/>
            <a:p>
              <a:endParaRPr/>
            </a:p>
          </p:txBody>
        </p:sp>
        <p:sp>
          <p:nvSpPr>
            <p:cNvPr id="43" name="object 17">
              <a:extLst>
                <a:ext uri="{FF2B5EF4-FFF2-40B4-BE49-F238E27FC236}">
                  <a16:creationId xmlns:a16="http://schemas.microsoft.com/office/drawing/2014/main" id="{0EBBDB7F-DA1A-E8A0-0108-D5682AE349C7}"/>
                </a:ext>
              </a:extLst>
            </p:cNvPr>
            <p:cNvSpPr/>
            <p:nvPr/>
          </p:nvSpPr>
          <p:spPr>
            <a:xfrm>
              <a:off x="2064331" y="8286121"/>
              <a:ext cx="957580" cy="330835"/>
            </a:xfrm>
            <a:custGeom>
              <a:avLst/>
              <a:gdLst/>
              <a:ahLst/>
              <a:cxnLst/>
              <a:rect l="l" t="t" r="r" b="b"/>
              <a:pathLst>
                <a:path w="957580" h="330834">
                  <a:moveTo>
                    <a:pt x="0" y="330771"/>
                  </a:moveTo>
                  <a:lnTo>
                    <a:pt x="957491" y="0"/>
                  </a:lnTo>
                </a:path>
              </a:pathLst>
            </a:custGeom>
            <a:ln w="12700">
              <a:solidFill>
                <a:srgbClr val="4F4F51"/>
              </a:solidFill>
            </a:ln>
          </p:spPr>
          <p:txBody>
            <a:bodyPr wrap="square" lIns="0" tIns="0" rIns="0" bIns="0" rtlCol="0"/>
            <a:lstStyle/>
            <a:p>
              <a:endParaRPr/>
            </a:p>
          </p:txBody>
        </p:sp>
        <p:sp>
          <p:nvSpPr>
            <p:cNvPr id="44" name="object 18">
              <a:extLst>
                <a:ext uri="{FF2B5EF4-FFF2-40B4-BE49-F238E27FC236}">
                  <a16:creationId xmlns:a16="http://schemas.microsoft.com/office/drawing/2014/main" id="{F6F495E3-05F1-076A-DC6C-57B962949E35}"/>
                </a:ext>
              </a:extLst>
            </p:cNvPr>
            <p:cNvSpPr/>
            <p:nvPr/>
          </p:nvSpPr>
          <p:spPr>
            <a:xfrm>
              <a:off x="1905540" y="7922836"/>
              <a:ext cx="55880" cy="149225"/>
            </a:xfrm>
            <a:custGeom>
              <a:avLst/>
              <a:gdLst/>
              <a:ahLst/>
              <a:cxnLst/>
              <a:rect l="l" t="t" r="r" b="b"/>
              <a:pathLst>
                <a:path w="55880" h="149225">
                  <a:moveTo>
                    <a:pt x="0" y="4038"/>
                  </a:moveTo>
                  <a:lnTo>
                    <a:pt x="37122" y="0"/>
                  </a:lnTo>
                  <a:lnTo>
                    <a:pt x="55702" y="137312"/>
                  </a:lnTo>
                  <a:lnTo>
                    <a:pt x="6159" y="148755"/>
                  </a:lnTo>
                </a:path>
              </a:pathLst>
            </a:custGeom>
            <a:ln w="12699">
              <a:solidFill>
                <a:srgbClr val="4F4F51"/>
              </a:solidFill>
            </a:ln>
          </p:spPr>
          <p:txBody>
            <a:bodyPr wrap="square" lIns="0" tIns="0" rIns="0" bIns="0" rtlCol="0"/>
            <a:lstStyle/>
            <a:p>
              <a:endParaRPr/>
            </a:p>
          </p:txBody>
        </p:sp>
        <p:sp>
          <p:nvSpPr>
            <p:cNvPr id="45" name="object 19">
              <a:extLst>
                <a:ext uri="{FF2B5EF4-FFF2-40B4-BE49-F238E27FC236}">
                  <a16:creationId xmlns:a16="http://schemas.microsoft.com/office/drawing/2014/main" id="{288C158F-2091-94C3-5BFE-545163A58742}"/>
                </a:ext>
              </a:extLst>
            </p:cNvPr>
            <p:cNvSpPr/>
            <p:nvPr/>
          </p:nvSpPr>
          <p:spPr>
            <a:xfrm>
              <a:off x="1925098" y="8091077"/>
              <a:ext cx="86995" cy="254635"/>
            </a:xfrm>
            <a:custGeom>
              <a:avLst/>
              <a:gdLst/>
              <a:ahLst/>
              <a:cxnLst/>
              <a:rect l="l" t="t" r="r" b="b"/>
              <a:pathLst>
                <a:path w="86994" h="254634">
                  <a:moveTo>
                    <a:pt x="0" y="9753"/>
                  </a:moveTo>
                  <a:lnTo>
                    <a:pt x="43408" y="0"/>
                  </a:lnTo>
                  <a:lnTo>
                    <a:pt x="86791" y="243319"/>
                  </a:lnTo>
                  <a:lnTo>
                    <a:pt x="43408" y="254431"/>
                  </a:lnTo>
                </a:path>
              </a:pathLst>
            </a:custGeom>
            <a:ln w="12700">
              <a:solidFill>
                <a:srgbClr val="4F4F51"/>
              </a:solidFill>
            </a:ln>
          </p:spPr>
          <p:txBody>
            <a:bodyPr wrap="square" lIns="0" tIns="0" rIns="0" bIns="0" rtlCol="0"/>
            <a:lstStyle/>
            <a:p>
              <a:endParaRPr/>
            </a:p>
          </p:txBody>
        </p:sp>
        <p:sp>
          <p:nvSpPr>
            <p:cNvPr id="46" name="object 20">
              <a:extLst>
                <a:ext uri="{FF2B5EF4-FFF2-40B4-BE49-F238E27FC236}">
                  <a16:creationId xmlns:a16="http://schemas.microsoft.com/office/drawing/2014/main" id="{B072F8C0-7674-C5D5-C675-EC29F19F59C4}"/>
                </a:ext>
              </a:extLst>
            </p:cNvPr>
            <p:cNvSpPr/>
            <p:nvPr/>
          </p:nvSpPr>
          <p:spPr>
            <a:xfrm>
              <a:off x="1982210" y="8363637"/>
              <a:ext cx="122555" cy="508000"/>
            </a:xfrm>
            <a:custGeom>
              <a:avLst/>
              <a:gdLst/>
              <a:ahLst/>
              <a:cxnLst/>
              <a:rect l="l" t="t" r="r" b="b"/>
              <a:pathLst>
                <a:path w="122555" h="508000">
                  <a:moveTo>
                    <a:pt x="0" y="7391"/>
                  </a:moveTo>
                  <a:lnTo>
                    <a:pt x="37172" y="0"/>
                  </a:lnTo>
                  <a:lnTo>
                    <a:pt x="122428" y="491553"/>
                  </a:lnTo>
                  <a:lnTo>
                    <a:pt x="51447" y="507504"/>
                  </a:lnTo>
                </a:path>
              </a:pathLst>
            </a:custGeom>
            <a:ln w="12700">
              <a:solidFill>
                <a:srgbClr val="4F4F51"/>
              </a:solidFill>
            </a:ln>
          </p:spPr>
          <p:txBody>
            <a:bodyPr wrap="square" lIns="0" tIns="0" rIns="0" bIns="0" rtlCol="0"/>
            <a:lstStyle/>
            <a:p>
              <a:endParaRPr/>
            </a:p>
          </p:txBody>
        </p:sp>
        <p:sp>
          <p:nvSpPr>
            <p:cNvPr id="47" name="object 21">
              <a:extLst>
                <a:ext uri="{FF2B5EF4-FFF2-40B4-BE49-F238E27FC236}">
                  <a16:creationId xmlns:a16="http://schemas.microsoft.com/office/drawing/2014/main" id="{CDD50DC8-BAA5-A488-8EB0-E62BBA289190}"/>
                </a:ext>
              </a:extLst>
            </p:cNvPr>
            <p:cNvSpPr/>
            <p:nvPr/>
          </p:nvSpPr>
          <p:spPr>
            <a:xfrm>
              <a:off x="2017930" y="6198216"/>
              <a:ext cx="395605" cy="140335"/>
            </a:xfrm>
            <a:custGeom>
              <a:avLst/>
              <a:gdLst/>
              <a:ahLst/>
              <a:cxnLst/>
              <a:rect l="l" t="t" r="r" b="b"/>
              <a:pathLst>
                <a:path w="395605" h="140335">
                  <a:moveTo>
                    <a:pt x="0" y="140093"/>
                  </a:moveTo>
                  <a:lnTo>
                    <a:pt x="395046" y="0"/>
                  </a:lnTo>
                </a:path>
              </a:pathLst>
            </a:custGeom>
            <a:ln w="12699">
              <a:solidFill>
                <a:srgbClr val="4F4F51"/>
              </a:solidFill>
            </a:ln>
          </p:spPr>
          <p:txBody>
            <a:bodyPr wrap="square" lIns="0" tIns="0" rIns="0" bIns="0" rtlCol="0"/>
            <a:lstStyle/>
            <a:p>
              <a:endParaRPr/>
            </a:p>
          </p:txBody>
        </p:sp>
        <p:sp>
          <p:nvSpPr>
            <p:cNvPr id="48" name="object 22">
              <a:extLst>
                <a:ext uri="{FF2B5EF4-FFF2-40B4-BE49-F238E27FC236}">
                  <a16:creationId xmlns:a16="http://schemas.microsoft.com/office/drawing/2014/main" id="{9D20DF4B-B358-F3B3-B7A6-CD48588875AF}"/>
                </a:ext>
              </a:extLst>
            </p:cNvPr>
            <p:cNvSpPr/>
            <p:nvPr/>
          </p:nvSpPr>
          <p:spPr>
            <a:xfrm>
              <a:off x="1952551" y="6301201"/>
              <a:ext cx="95250" cy="61594"/>
            </a:xfrm>
            <a:custGeom>
              <a:avLst/>
              <a:gdLst/>
              <a:ahLst/>
              <a:cxnLst/>
              <a:rect l="l" t="t" r="r" b="b"/>
              <a:pathLst>
                <a:path w="95250" h="61595">
                  <a:moveTo>
                    <a:pt x="73101" y="0"/>
                  </a:moveTo>
                  <a:lnTo>
                    <a:pt x="0" y="60299"/>
                  </a:lnTo>
                  <a:lnTo>
                    <a:pt x="94767" y="61074"/>
                  </a:lnTo>
                  <a:lnTo>
                    <a:pt x="77898" y="46639"/>
                  </a:lnTo>
                  <a:lnTo>
                    <a:pt x="70018" y="35466"/>
                  </a:lnTo>
                  <a:lnTo>
                    <a:pt x="69096" y="21828"/>
                  </a:lnTo>
                  <a:lnTo>
                    <a:pt x="73101" y="0"/>
                  </a:lnTo>
                  <a:close/>
                </a:path>
              </a:pathLst>
            </a:custGeom>
            <a:solidFill>
              <a:srgbClr val="4F4F51"/>
            </a:solidFill>
          </p:spPr>
          <p:txBody>
            <a:bodyPr wrap="square" lIns="0" tIns="0" rIns="0" bIns="0" rtlCol="0"/>
            <a:lstStyle/>
            <a:p>
              <a:endParaRPr/>
            </a:p>
          </p:txBody>
        </p:sp>
        <p:pic>
          <p:nvPicPr>
            <p:cNvPr id="49" name="object 23">
              <a:extLst>
                <a:ext uri="{FF2B5EF4-FFF2-40B4-BE49-F238E27FC236}">
                  <a16:creationId xmlns:a16="http://schemas.microsoft.com/office/drawing/2014/main" id="{7D0EA6F0-2995-5FE3-C339-A18CE4478F04}"/>
                </a:ext>
              </a:extLst>
            </p:cNvPr>
            <p:cNvPicPr/>
            <p:nvPr/>
          </p:nvPicPr>
          <p:blipFill>
            <a:blip r:embed="rId7" cstate="print"/>
            <a:stretch>
              <a:fillRect/>
            </a:stretch>
          </p:blipFill>
          <p:spPr>
            <a:xfrm>
              <a:off x="1500568" y="6047575"/>
              <a:ext cx="296057" cy="262282"/>
            </a:xfrm>
            <a:prstGeom prst="rect">
              <a:avLst/>
            </a:prstGeom>
          </p:spPr>
        </p:pic>
        <p:sp>
          <p:nvSpPr>
            <p:cNvPr id="50" name="object 24">
              <a:extLst>
                <a:ext uri="{FF2B5EF4-FFF2-40B4-BE49-F238E27FC236}">
                  <a16:creationId xmlns:a16="http://schemas.microsoft.com/office/drawing/2014/main" id="{7E066060-7504-10AC-0D7F-E0BB1CB42F17}"/>
                </a:ext>
              </a:extLst>
            </p:cNvPr>
            <p:cNvSpPr/>
            <p:nvPr/>
          </p:nvSpPr>
          <p:spPr>
            <a:xfrm>
              <a:off x="3096200" y="4017505"/>
              <a:ext cx="248285" cy="269875"/>
            </a:xfrm>
            <a:custGeom>
              <a:avLst/>
              <a:gdLst/>
              <a:ahLst/>
              <a:cxnLst/>
              <a:rect l="l" t="t" r="r" b="b"/>
              <a:pathLst>
                <a:path w="248285" h="269875">
                  <a:moveTo>
                    <a:pt x="0" y="269455"/>
                  </a:moveTo>
                  <a:lnTo>
                    <a:pt x="248208" y="0"/>
                  </a:lnTo>
                </a:path>
              </a:pathLst>
            </a:custGeom>
            <a:ln w="12700">
              <a:solidFill>
                <a:srgbClr val="4F4F51"/>
              </a:solidFill>
            </a:ln>
          </p:spPr>
          <p:txBody>
            <a:bodyPr wrap="square" lIns="0" tIns="0" rIns="0" bIns="0" rtlCol="0"/>
            <a:lstStyle/>
            <a:p>
              <a:endParaRPr/>
            </a:p>
          </p:txBody>
        </p:sp>
        <p:pic>
          <p:nvPicPr>
            <p:cNvPr id="51" name="object 25">
              <a:extLst>
                <a:ext uri="{FF2B5EF4-FFF2-40B4-BE49-F238E27FC236}">
                  <a16:creationId xmlns:a16="http://schemas.microsoft.com/office/drawing/2014/main" id="{D315D8A6-5A37-F2BA-069E-90687A432AFF}"/>
                </a:ext>
              </a:extLst>
            </p:cNvPr>
            <p:cNvPicPr/>
            <p:nvPr/>
          </p:nvPicPr>
          <p:blipFill>
            <a:blip r:embed="rId8" cstate="print"/>
            <a:stretch>
              <a:fillRect/>
            </a:stretch>
          </p:blipFill>
          <p:spPr>
            <a:xfrm>
              <a:off x="3049200" y="4250520"/>
              <a:ext cx="84175" cy="87464"/>
            </a:xfrm>
            <a:prstGeom prst="rect">
              <a:avLst/>
            </a:prstGeom>
          </p:spPr>
        </p:pic>
        <p:pic>
          <p:nvPicPr>
            <p:cNvPr id="52" name="object 26">
              <a:extLst>
                <a:ext uri="{FF2B5EF4-FFF2-40B4-BE49-F238E27FC236}">
                  <a16:creationId xmlns:a16="http://schemas.microsoft.com/office/drawing/2014/main" id="{0725B87B-A7B9-0F35-BAD7-474C52078EFF}"/>
                </a:ext>
              </a:extLst>
            </p:cNvPr>
            <p:cNvPicPr/>
            <p:nvPr/>
          </p:nvPicPr>
          <p:blipFill>
            <a:blip r:embed="rId9" cstate="print"/>
            <a:stretch>
              <a:fillRect/>
            </a:stretch>
          </p:blipFill>
          <p:spPr>
            <a:xfrm>
              <a:off x="1753737" y="4448838"/>
              <a:ext cx="287461" cy="78930"/>
            </a:xfrm>
            <a:prstGeom prst="rect">
              <a:avLst/>
            </a:prstGeom>
          </p:spPr>
        </p:pic>
      </p:grpSp>
      <p:grpSp>
        <p:nvGrpSpPr>
          <p:cNvPr id="53" name="object 27">
            <a:extLst>
              <a:ext uri="{FF2B5EF4-FFF2-40B4-BE49-F238E27FC236}">
                <a16:creationId xmlns:a16="http://schemas.microsoft.com/office/drawing/2014/main" id="{26A55F7C-1FD8-E57D-7B6B-CEDB1322684B}"/>
              </a:ext>
            </a:extLst>
          </p:cNvPr>
          <p:cNvGrpSpPr/>
          <p:nvPr/>
        </p:nvGrpSpPr>
        <p:grpSpPr>
          <a:xfrm>
            <a:off x="6604312" y="1029853"/>
            <a:ext cx="2265680" cy="4881880"/>
            <a:chOff x="3970778" y="3992701"/>
            <a:chExt cx="2265680" cy="4881880"/>
          </a:xfrm>
        </p:grpSpPr>
        <p:pic>
          <p:nvPicPr>
            <p:cNvPr id="54" name="object 28">
              <a:extLst>
                <a:ext uri="{FF2B5EF4-FFF2-40B4-BE49-F238E27FC236}">
                  <a16:creationId xmlns:a16="http://schemas.microsoft.com/office/drawing/2014/main" id="{47CF938C-BB36-BA1F-2030-2CC1CA23A58A}"/>
                </a:ext>
              </a:extLst>
            </p:cNvPr>
            <p:cNvPicPr/>
            <p:nvPr/>
          </p:nvPicPr>
          <p:blipFill>
            <a:blip r:embed="rId10" cstate="print"/>
            <a:stretch>
              <a:fillRect/>
            </a:stretch>
          </p:blipFill>
          <p:spPr>
            <a:xfrm>
              <a:off x="4438631" y="4224451"/>
              <a:ext cx="1797763" cy="4645144"/>
            </a:xfrm>
            <a:prstGeom prst="rect">
              <a:avLst/>
            </a:prstGeom>
          </p:spPr>
        </p:pic>
        <p:sp>
          <p:nvSpPr>
            <p:cNvPr id="55" name="object 29">
              <a:extLst>
                <a:ext uri="{FF2B5EF4-FFF2-40B4-BE49-F238E27FC236}">
                  <a16:creationId xmlns:a16="http://schemas.microsoft.com/office/drawing/2014/main" id="{285F39F3-CE9A-E0F9-8453-F207BA40ACFF}"/>
                </a:ext>
              </a:extLst>
            </p:cNvPr>
            <p:cNvSpPr/>
            <p:nvPr/>
          </p:nvSpPr>
          <p:spPr>
            <a:xfrm>
              <a:off x="4085926" y="7621409"/>
              <a:ext cx="1482725" cy="450215"/>
            </a:xfrm>
            <a:custGeom>
              <a:avLst/>
              <a:gdLst/>
              <a:ahLst/>
              <a:cxnLst/>
              <a:rect l="l" t="t" r="r" b="b"/>
              <a:pathLst>
                <a:path w="1482725" h="450215">
                  <a:moveTo>
                    <a:pt x="1482432" y="449605"/>
                  </a:moveTo>
                  <a:lnTo>
                    <a:pt x="0" y="0"/>
                  </a:lnTo>
                </a:path>
              </a:pathLst>
            </a:custGeom>
            <a:ln w="12700">
              <a:solidFill>
                <a:srgbClr val="4F4F51"/>
              </a:solidFill>
            </a:ln>
          </p:spPr>
          <p:txBody>
            <a:bodyPr wrap="square" lIns="0" tIns="0" rIns="0" bIns="0" rtlCol="0"/>
            <a:lstStyle/>
            <a:p>
              <a:endParaRPr/>
            </a:p>
          </p:txBody>
        </p:sp>
        <p:sp>
          <p:nvSpPr>
            <p:cNvPr id="56" name="object 30">
              <a:extLst>
                <a:ext uri="{FF2B5EF4-FFF2-40B4-BE49-F238E27FC236}">
                  <a16:creationId xmlns:a16="http://schemas.microsoft.com/office/drawing/2014/main" id="{4E52F1BD-0127-52C0-F6DE-96E9B32569FB}"/>
                </a:ext>
              </a:extLst>
            </p:cNvPr>
            <p:cNvSpPr/>
            <p:nvPr/>
          </p:nvSpPr>
          <p:spPr>
            <a:xfrm>
              <a:off x="4237555" y="7990803"/>
              <a:ext cx="1308735" cy="289560"/>
            </a:xfrm>
            <a:custGeom>
              <a:avLst/>
              <a:gdLst/>
              <a:ahLst/>
              <a:cxnLst/>
              <a:rect l="l" t="t" r="r" b="b"/>
              <a:pathLst>
                <a:path w="1308735" h="289559">
                  <a:moveTo>
                    <a:pt x="1308430" y="289217"/>
                  </a:moveTo>
                  <a:lnTo>
                    <a:pt x="0" y="0"/>
                  </a:lnTo>
                </a:path>
              </a:pathLst>
            </a:custGeom>
            <a:ln w="12700">
              <a:solidFill>
                <a:srgbClr val="4F4F51"/>
              </a:solidFill>
            </a:ln>
          </p:spPr>
          <p:txBody>
            <a:bodyPr wrap="square" lIns="0" tIns="0" rIns="0" bIns="0" rtlCol="0"/>
            <a:lstStyle/>
            <a:p>
              <a:endParaRPr/>
            </a:p>
          </p:txBody>
        </p:sp>
        <p:sp>
          <p:nvSpPr>
            <p:cNvPr id="57" name="object 31">
              <a:extLst>
                <a:ext uri="{FF2B5EF4-FFF2-40B4-BE49-F238E27FC236}">
                  <a16:creationId xmlns:a16="http://schemas.microsoft.com/office/drawing/2014/main" id="{19CCB1A0-00BE-6154-EC58-4355B7339E34}"/>
                </a:ext>
              </a:extLst>
            </p:cNvPr>
            <p:cNvSpPr/>
            <p:nvPr/>
          </p:nvSpPr>
          <p:spPr>
            <a:xfrm>
              <a:off x="4432434" y="8286050"/>
              <a:ext cx="1057910" cy="355600"/>
            </a:xfrm>
            <a:custGeom>
              <a:avLst/>
              <a:gdLst/>
              <a:ahLst/>
              <a:cxnLst/>
              <a:rect l="l" t="t" r="r" b="b"/>
              <a:pathLst>
                <a:path w="1057910" h="355600">
                  <a:moveTo>
                    <a:pt x="1057681" y="355498"/>
                  </a:moveTo>
                  <a:lnTo>
                    <a:pt x="0" y="0"/>
                  </a:lnTo>
                </a:path>
              </a:pathLst>
            </a:custGeom>
            <a:ln w="12699">
              <a:solidFill>
                <a:srgbClr val="4F4F51"/>
              </a:solidFill>
            </a:ln>
          </p:spPr>
          <p:txBody>
            <a:bodyPr wrap="square" lIns="0" tIns="0" rIns="0" bIns="0" rtlCol="0"/>
            <a:lstStyle/>
            <a:p>
              <a:endParaRPr/>
            </a:p>
          </p:txBody>
        </p:sp>
        <p:pic>
          <p:nvPicPr>
            <p:cNvPr id="58" name="object 32">
              <a:extLst>
                <a:ext uri="{FF2B5EF4-FFF2-40B4-BE49-F238E27FC236}">
                  <a16:creationId xmlns:a16="http://schemas.microsoft.com/office/drawing/2014/main" id="{0D0FB3C7-D890-FB46-A875-4EC686042C2E}"/>
                </a:ext>
              </a:extLst>
            </p:cNvPr>
            <p:cNvPicPr/>
            <p:nvPr/>
          </p:nvPicPr>
          <p:blipFill>
            <a:blip r:embed="rId11" cstate="print"/>
            <a:stretch>
              <a:fillRect/>
            </a:stretch>
          </p:blipFill>
          <p:spPr>
            <a:xfrm>
              <a:off x="5522541" y="8008283"/>
              <a:ext cx="100432" cy="391447"/>
            </a:xfrm>
            <a:prstGeom prst="rect">
              <a:avLst/>
            </a:prstGeom>
          </p:spPr>
        </p:pic>
        <p:sp>
          <p:nvSpPr>
            <p:cNvPr id="59" name="object 33">
              <a:extLst>
                <a:ext uri="{FF2B5EF4-FFF2-40B4-BE49-F238E27FC236}">
                  <a16:creationId xmlns:a16="http://schemas.microsoft.com/office/drawing/2014/main" id="{68155E39-C316-A65B-0CDB-2671B5B81F3C}"/>
                </a:ext>
              </a:extLst>
            </p:cNvPr>
            <p:cNvSpPr/>
            <p:nvPr/>
          </p:nvSpPr>
          <p:spPr>
            <a:xfrm>
              <a:off x="5460682" y="8413571"/>
              <a:ext cx="99695" cy="454659"/>
            </a:xfrm>
            <a:custGeom>
              <a:avLst/>
              <a:gdLst/>
              <a:ahLst/>
              <a:cxnLst/>
              <a:rect l="l" t="t" r="r" b="b"/>
              <a:pathLst>
                <a:path w="99695" h="454659">
                  <a:moveTo>
                    <a:pt x="99580" y="4660"/>
                  </a:moveTo>
                  <a:lnTo>
                    <a:pt x="62103" y="0"/>
                  </a:lnTo>
                  <a:lnTo>
                    <a:pt x="0" y="443610"/>
                  </a:lnTo>
                  <a:lnTo>
                    <a:pt x="71640" y="454151"/>
                  </a:lnTo>
                </a:path>
              </a:pathLst>
            </a:custGeom>
            <a:ln w="12700">
              <a:solidFill>
                <a:srgbClr val="4F4F51"/>
              </a:solidFill>
            </a:ln>
          </p:spPr>
          <p:txBody>
            <a:bodyPr wrap="square" lIns="0" tIns="0" rIns="0" bIns="0" rtlCol="0"/>
            <a:lstStyle/>
            <a:p>
              <a:endParaRPr/>
            </a:p>
          </p:txBody>
        </p:sp>
        <p:sp>
          <p:nvSpPr>
            <p:cNvPr id="60" name="object 34">
              <a:extLst>
                <a:ext uri="{FF2B5EF4-FFF2-40B4-BE49-F238E27FC236}">
                  <a16:creationId xmlns:a16="http://schemas.microsoft.com/office/drawing/2014/main" id="{42FDEE96-1A19-6FA7-275A-D064AFA0635D}"/>
                </a:ext>
              </a:extLst>
            </p:cNvPr>
            <p:cNvSpPr/>
            <p:nvPr/>
          </p:nvSpPr>
          <p:spPr>
            <a:xfrm>
              <a:off x="4076857" y="4835963"/>
              <a:ext cx="593090" cy="426084"/>
            </a:xfrm>
            <a:custGeom>
              <a:avLst/>
              <a:gdLst/>
              <a:ahLst/>
              <a:cxnLst/>
              <a:rect l="l" t="t" r="r" b="b"/>
              <a:pathLst>
                <a:path w="593089" h="426085">
                  <a:moveTo>
                    <a:pt x="592810" y="0"/>
                  </a:moveTo>
                  <a:lnTo>
                    <a:pt x="0" y="425716"/>
                  </a:lnTo>
                </a:path>
              </a:pathLst>
            </a:custGeom>
            <a:ln w="12699">
              <a:solidFill>
                <a:srgbClr val="4F4F51"/>
              </a:solidFill>
            </a:ln>
          </p:spPr>
          <p:txBody>
            <a:bodyPr wrap="square" lIns="0" tIns="0" rIns="0" bIns="0" rtlCol="0"/>
            <a:lstStyle/>
            <a:p>
              <a:endParaRPr/>
            </a:p>
          </p:txBody>
        </p:sp>
        <p:pic>
          <p:nvPicPr>
            <p:cNvPr id="61" name="object 35">
              <a:extLst>
                <a:ext uri="{FF2B5EF4-FFF2-40B4-BE49-F238E27FC236}">
                  <a16:creationId xmlns:a16="http://schemas.microsoft.com/office/drawing/2014/main" id="{83E844A6-2ACB-3085-246F-F64F0AD71651}"/>
                </a:ext>
              </a:extLst>
            </p:cNvPr>
            <p:cNvPicPr/>
            <p:nvPr/>
          </p:nvPicPr>
          <p:blipFill>
            <a:blip r:embed="rId12" cstate="print"/>
            <a:stretch>
              <a:fillRect/>
            </a:stretch>
          </p:blipFill>
          <p:spPr>
            <a:xfrm>
              <a:off x="4634777" y="4795507"/>
              <a:ext cx="91236" cy="78257"/>
            </a:xfrm>
            <a:prstGeom prst="rect">
              <a:avLst/>
            </a:prstGeom>
          </p:spPr>
        </p:pic>
        <p:sp>
          <p:nvSpPr>
            <p:cNvPr id="62" name="object 36">
              <a:extLst>
                <a:ext uri="{FF2B5EF4-FFF2-40B4-BE49-F238E27FC236}">
                  <a16:creationId xmlns:a16="http://schemas.microsoft.com/office/drawing/2014/main" id="{A8F98958-1056-FA9A-87A1-E044749E7615}"/>
                </a:ext>
              </a:extLst>
            </p:cNvPr>
            <p:cNvSpPr/>
            <p:nvPr/>
          </p:nvSpPr>
          <p:spPr>
            <a:xfrm>
              <a:off x="4126105" y="5306186"/>
              <a:ext cx="1293495" cy="815975"/>
            </a:xfrm>
            <a:custGeom>
              <a:avLst/>
              <a:gdLst/>
              <a:ahLst/>
              <a:cxnLst/>
              <a:rect l="l" t="t" r="r" b="b"/>
              <a:pathLst>
                <a:path w="1293495" h="815975">
                  <a:moveTo>
                    <a:pt x="1292885" y="0"/>
                  </a:moveTo>
                  <a:lnTo>
                    <a:pt x="0" y="815479"/>
                  </a:lnTo>
                </a:path>
              </a:pathLst>
            </a:custGeom>
            <a:ln w="12700">
              <a:solidFill>
                <a:srgbClr val="4F4F51"/>
              </a:solidFill>
            </a:ln>
          </p:spPr>
          <p:txBody>
            <a:bodyPr wrap="square" lIns="0" tIns="0" rIns="0" bIns="0" rtlCol="0"/>
            <a:lstStyle/>
            <a:p>
              <a:endParaRPr/>
            </a:p>
          </p:txBody>
        </p:sp>
        <p:pic>
          <p:nvPicPr>
            <p:cNvPr id="63" name="object 37">
              <a:extLst>
                <a:ext uri="{FF2B5EF4-FFF2-40B4-BE49-F238E27FC236}">
                  <a16:creationId xmlns:a16="http://schemas.microsoft.com/office/drawing/2014/main" id="{F4B33537-1993-D56E-40E9-1CBF59361020}"/>
                </a:ext>
              </a:extLst>
            </p:cNvPr>
            <p:cNvPicPr/>
            <p:nvPr/>
          </p:nvPicPr>
          <p:blipFill>
            <a:blip r:embed="rId13" cstate="print"/>
            <a:stretch>
              <a:fillRect/>
            </a:stretch>
          </p:blipFill>
          <p:spPr>
            <a:xfrm>
              <a:off x="5385055" y="5269178"/>
              <a:ext cx="92608" cy="74929"/>
            </a:xfrm>
            <a:prstGeom prst="rect">
              <a:avLst/>
            </a:prstGeom>
          </p:spPr>
        </p:pic>
        <p:sp>
          <p:nvSpPr>
            <p:cNvPr id="64" name="object 38">
              <a:extLst>
                <a:ext uri="{FF2B5EF4-FFF2-40B4-BE49-F238E27FC236}">
                  <a16:creationId xmlns:a16="http://schemas.microsoft.com/office/drawing/2014/main" id="{A9082E04-A025-488F-7332-BC7DA2110E78}"/>
                </a:ext>
              </a:extLst>
            </p:cNvPr>
            <p:cNvSpPr/>
            <p:nvPr/>
          </p:nvSpPr>
          <p:spPr>
            <a:xfrm>
              <a:off x="3977128" y="6651220"/>
              <a:ext cx="1431925" cy="128270"/>
            </a:xfrm>
            <a:custGeom>
              <a:avLst/>
              <a:gdLst/>
              <a:ahLst/>
              <a:cxnLst/>
              <a:rect l="l" t="t" r="r" b="b"/>
              <a:pathLst>
                <a:path w="1431925" h="128270">
                  <a:moveTo>
                    <a:pt x="1431442" y="0"/>
                  </a:moveTo>
                  <a:lnTo>
                    <a:pt x="0" y="128066"/>
                  </a:lnTo>
                </a:path>
              </a:pathLst>
            </a:custGeom>
            <a:ln w="12699">
              <a:solidFill>
                <a:srgbClr val="4F4F51"/>
              </a:solidFill>
            </a:ln>
          </p:spPr>
          <p:txBody>
            <a:bodyPr wrap="square" lIns="0" tIns="0" rIns="0" bIns="0" rtlCol="0"/>
            <a:lstStyle/>
            <a:p>
              <a:endParaRPr/>
            </a:p>
          </p:txBody>
        </p:sp>
        <p:pic>
          <p:nvPicPr>
            <p:cNvPr id="65" name="object 39">
              <a:extLst>
                <a:ext uri="{FF2B5EF4-FFF2-40B4-BE49-F238E27FC236}">
                  <a16:creationId xmlns:a16="http://schemas.microsoft.com/office/drawing/2014/main" id="{23403EAC-589D-93BF-B627-E473BD56D900}"/>
                </a:ext>
              </a:extLst>
            </p:cNvPr>
            <p:cNvPicPr/>
            <p:nvPr/>
          </p:nvPicPr>
          <p:blipFill>
            <a:blip r:embed="rId14" cstate="print"/>
            <a:stretch>
              <a:fillRect/>
            </a:stretch>
          </p:blipFill>
          <p:spPr>
            <a:xfrm>
              <a:off x="5386071" y="6620710"/>
              <a:ext cx="91592" cy="64541"/>
            </a:xfrm>
            <a:prstGeom prst="rect">
              <a:avLst/>
            </a:prstGeom>
          </p:spPr>
        </p:pic>
        <p:sp>
          <p:nvSpPr>
            <p:cNvPr id="66" name="object 40">
              <a:extLst>
                <a:ext uri="{FF2B5EF4-FFF2-40B4-BE49-F238E27FC236}">
                  <a16:creationId xmlns:a16="http://schemas.microsoft.com/office/drawing/2014/main" id="{32DC2293-D6D4-9BB7-1F8E-F4D0C29FB51F}"/>
                </a:ext>
              </a:extLst>
            </p:cNvPr>
            <p:cNvSpPr/>
            <p:nvPr/>
          </p:nvSpPr>
          <p:spPr>
            <a:xfrm>
              <a:off x="4850823" y="6235241"/>
              <a:ext cx="560705" cy="170815"/>
            </a:xfrm>
            <a:custGeom>
              <a:avLst/>
              <a:gdLst/>
              <a:ahLst/>
              <a:cxnLst/>
              <a:rect l="l" t="t" r="r" b="b"/>
              <a:pathLst>
                <a:path w="560704" h="170814">
                  <a:moveTo>
                    <a:pt x="560476" y="170561"/>
                  </a:moveTo>
                  <a:lnTo>
                    <a:pt x="0" y="0"/>
                  </a:lnTo>
                </a:path>
              </a:pathLst>
            </a:custGeom>
            <a:ln w="12700">
              <a:solidFill>
                <a:srgbClr val="4F4F51"/>
              </a:solidFill>
            </a:ln>
          </p:spPr>
          <p:txBody>
            <a:bodyPr wrap="square" lIns="0" tIns="0" rIns="0" bIns="0" rtlCol="0"/>
            <a:lstStyle/>
            <a:p>
              <a:endParaRPr/>
            </a:p>
          </p:txBody>
        </p:sp>
        <p:sp>
          <p:nvSpPr>
            <p:cNvPr id="67" name="object 41">
              <a:extLst>
                <a:ext uri="{FF2B5EF4-FFF2-40B4-BE49-F238E27FC236}">
                  <a16:creationId xmlns:a16="http://schemas.microsoft.com/office/drawing/2014/main" id="{3BEE8514-3A10-FBB9-F3A6-47D8FEB26C46}"/>
                </a:ext>
              </a:extLst>
            </p:cNvPr>
            <p:cNvSpPr/>
            <p:nvPr/>
          </p:nvSpPr>
          <p:spPr>
            <a:xfrm>
              <a:off x="5383035" y="6369071"/>
              <a:ext cx="95250" cy="62230"/>
            </a:xfrm>
            <a:custGeom>
              <a:avLst/>
              <a:gdLst/>
              <a:ahLst/>
              <a:cxnLst/>
              <a:rect l="l" t="t" r="r" b="b"/>
              <a:pathLst>
                <a:path w="95250" h="62229">
                  <a:moveTo>
                    <a:pt x="18859" y="0"/>
                  </a:moveTo>
                  <a:lnTo>
                    <a:pt x="23851" y="21628"/>
                  </a:lnTo>
                  <a:lnTo>
                    <a:pt x="23550" y="35296"/>
                  </a:lnTo>
                  <a:lnTo>
                    <a:pt x="16189" y="46816"/>
                  </a:lnTo>
                  <a:lnTo>
                    <a:pt x="0" y="62001"/>
                  </a:lnTo>
                  <a:lnTo>
                    <a:pt x="94627" y="56946"/>
                  </a:lnTo>
                  <a:lnTo>
                    <a:pt x="18859" y="0"/>
                  </a:lnTo>
                  <a:close/>
                </a:path>
              </a:pathLst>
            </a:custGeom>
            <a:solidFill>
              <a:srgbClr val="4F4F51"/>
            </a:solidFill>
          </p:spPr>
          <p:txBody>
            <a:bodyPr wrap="square" lIns="0" tIns="0" rIns="0" bIns="0" rtlCol="0"/>
            <a:lstStyle/>
            <a:p>
              <a:endParaRPr/>
            </a:p>
          </p:txBody>
        </p:sp>
        <p:sp>
          <p:nvSpPr>
            <p:cNvPr id="68" name="object 42">
              <a:extLst>
                <a:ext uri="{FF2B5EF4-FFF2-40B4-BE49-F238E27FC236}">
                  <a16:creationId xmlns:a16="http://schemas.microsoft.com/office/drawing/2014/main" id="{DF3EDA9D-135A-484A-BBCE-1C55E23ACBC7}"/>
                </a:ext>
              </a:extLst>
            </p:cNvPr>
            <p:cNvSpPr/>
            <p:nvPr/>
          </p:nvSpPr>
          <p:spPr>
            <a:xfrm>
              <a:off x="4113286" y="3999051"/>
              <a:ext cx="345440" cy="422909"/>
            </a:xfrm>
            <a:custGeom>
              <a:avLst/>
              <a:gdLst/>
              <a:ahLst/>
              <a:cxnLst/>
              <a:rect l="l" t="t" r="r" b="b"/>
              <a:pathLst>
                <a:path w="345439" h="422910">
                  <a:moveTo>
                    <a:pt x="345274" y="422897"/>
                  </a:moveTo>
                  <a:lnTo>
                    <a:pt x="0" y="0"/>
                  </a:lnTo>
                </a:path>
              </a:pathLst>
            </a:custGeom>
            <a:ln w="12700">
              <a:solidFill>
                <a:srgbClr val="4F4F51"/>
              </a:solidFill>
            </a:ln>
          </p:spPr>
          <p:txBody>
            <a:bodyPr wrap="square" lIns="0" tIns="0" rIns="0" bIns="0" rtlCol="0"/>
            <a:lstStyle/>
            <a:p>
              <a:endParaRPr/>
            </a:p>
          </p:txBody>
        </p:sp>
        <p:pic>
          <p:nvPicPr>
            <p:cNvPr id="69" name="object 43">
              <a:extLst>
                <a:ext uri="{FF2B5EF4-FFF2-40B4-BE49-F238E27FC236}">
                  <a16:creationId xmlns:a16="http://schemas.microsoft.com/office/drawing/2014/main" id="{49FD3912-858C-EFE7-FFAE-843F35A9CA4C}"/>
                </a:ext>
              </a:extLst>
            </p:cNvPr>
            <p:cNvPicPr/>
            <p:nvPr/>
          </p:nvPicPr>
          <p:blipFill>
            <a:blip r:embed="rId15" cstate="print"/>
            <a:stretch>
              <a:fillRect/>
            </a:stretch>
          </p:blipFill>
          <p:spPr>
            <a:xfrm>
              <a:off x="4421012" y="4386203"/>
              <a:ext cx="81419" cy="89496"/>
            </a:xfrm>
            <a:prstGeom prst="rect">
              <a:avLst/>
            </a:prstGeom>
          </p:spPr>
        </p:pic>
        <p:sp>
          <p:nvSpPr>
            <p:cNvPr id="70" name="object 44">
              <a:extLst>
                <a:ext uri="{FF2B5EF4-FFF2-40B4-BE49-F238E27FC236}">
                  <a16:creationId xmlns:a16="http://schemas.microsoft.com/office/drawing/2014/main" id="{52D58E0C-1D9A-DDDA-C946-914B7B0C2373}"/>
                </a:ext>
              </a:extLst>
            </p:cNvPr>
            <p:cNvSpPr/>
            <p:nvPr/>
          </p:nvSpPr>
          <p:spPr>
            <a:xfrm>
              <a:off x="4027699" y="7088403"/>
              <a:ext cx="1629410" cy="262890"/>
            </a:xfrm>
            <a:custGeom>
              <a:avLst/>
              <a:gdLst/>
              <a:ahLst/>
              <a:cxnLst/>
              <a:rect l="l" t="t" r="r" b="b"/>
              <a:pathLst>
                <a:path w="1629410" h="262890">
                  <a:moveTo>
                    <a:pt x="1628978" y="0"/>
                  </a:moveTo>
                  <a:lnTo>
                    <a:pt x="0" y="262509"/>
                  </a:lnTo>
                </a:path>
              </a:pathLst>
            </a:custGeom>
            <a:ln w="12700">
              <a:solidFill>
                <a:srgbClr val="4F4F51"/>
              </a:solidFill>
            </a:ln>
          </p:spPr>
          <p:txBody>
            <a:bodyPr wrap="square" lIns="0" tIns="0" rIns="0" bIns="0" rtlCol="0"/>
            <a:lstStyle/>
            <a:p>
              <a:endParaRPr/>
            </a:p>
          </p:txBody>
        </p:sp>
        <p:pic>
          <p:nvPicPr>
            <p:cNvPr id="71" name="object 45">
              <a:extLst>
                <a:ext uri="{FF2B5EF4-FFF2-40B4-BE49-F238E27FC236}">
                  <a16:creationId xmlns:a16="http://schemas.microsoft.com/office/drawing/2014/main" id="{A4C18CFC-64A3-5B37-1D82-B16E2C8FB06A}"/>
                </a:ext>
              </a:extLst>
            </p:cNvPr>
            <p:cNvPicPr/>
            <p:nvPr/>
          </p:nvPicPr>
          <p:blipFill>
            <a:blip r:embed="rId16" cstate="print"/>
            <a:stretch>
              <a:fillRect/>
            </a:stretch>
          </p:blipFill>
          <p:spPr>
            <a:xfrm>
              <a:off x="5632086" y="7059559"/>
              <a:ext cx="93078" cy="63969"/>
            </a:xfrm>
            <a:prstGeom prst="rect">
              <a:avLst/>
            </a:prstGeom>
          </p:spPr>
        </p:pic>
      </p:grpSp>
      <p:sp>
        <p:nvSpPr>
          <p:cNvPr id="72" name="object 46">
            <a:extLst>
              <a:ext uri="{FF2B5EF4-FFF2-40B4-BE49-F238E27FC236}">
                <a16:creationId xmlns:a16="http://schemas.microsoft.com/office/drawing/2014/main" id="{C9159960-0903-3569-A0AA-EF1DCD223BA3}"/>
              </a:ext>
            </a:extLst>
          </p:cNvPr>
          <p:cNvSpPr txBox="1"/>
          <p:nvPr/>
        </p:nvSpPr>
        <p:spPr>
          <a:xfrm>
            <a:off x="6004448" y="908720"/>
            <a:ext cx="70866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2"/>
                </a:solidFill>
                <a:latin typeface="Myriad Pro"/>
                <a:cs typeface="Myriad Pro"/>
              </a:rPr>
              <a:t>Os </a:t>
            </a:r>
            <a:r>
              <a:rPr sz="1100" spc="-10" dirty="0">
                <a:solidFill>
                  <a:schemeClr val="accent2"/>
                </a:solidFill>
                <a:latin typeface="Myriad Pro"/>
                <a:cs typeface="Myriad Pro"/>
              </a:rPr>
              <a:t>clavicula</a:t>
            </a:r>
            <a:endParaRPr sz="1100" dirty="0">
              <a:solidFill>
                <a:schemeClr val="accent2"/>
              </a:solidFill>
              <a:latin typeface="Myriad Pro"/>
              <a:cs typeface="Myriad Pro"/>
            </a:endParaRPr>
          </a:p>
        </p:txBody>
      </p:sp>
      <p:sp>
        <p:nvSpPr>
          <p:cNvPr id="73" name="object 47">
            <a:extLst>
              <a:ext uri="{FF2B5EF4-FFF2-40B4-BE49-F238E27FC236}">
                <a16:creationId xmlns:a16="http://schemas.microsoft.com/office/drawing/2014/main" id="{964ADB5E-4F90-439C-CCF1-AFECBC55E80F}"/>
              </a:ext>
            </a:extLst>
          </p:cNvPr>
          <p:cNvSpPr txBox="1"/>
          <p:nvPr/>
        </p:nvSpPr>
        <p:spPr>
          <a:xfrm>
            <a:off x="6034203" y="2197173"/>
            <a:ext cx="64897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2"/>
                </a:solidFill>
                <a:latin typeface="Myriad Pro"/>
                <a:cs typeface="Myriad Pro"/>
              </a:rPr>
              <a:t>Os </a:t>
            </a:r>
            <a:r>
              <a:rPr sz="1100" spc="-10" dirty="0">
                <a:solidFill>
                  <a:schemeClr val="accent2"/>
                </a:solidFill>
                <a:latin typeface="Myriad Pro"/>
                <a:cs typeface="Myriad Pro"/>
              </a:rPr>
              <a:t>scapula</a:t>
            </a:r>
            <a:endParaRPr sz="1100" dirty="0">
              <a:solidFill>
                <a:schemeClr val="accent2"/>
              </a:solidFill>
              <a:latin typeface="Myriad Pro"/>
              <a:cs typeface="Myriad Pro"/>
            </a:endParaRPr>
          </a:p>
        </p:txBody>
      </p:sp>
      <p:sp>
        <p:nvSpPr>
          <p:cNvPr id="74" name="object 48">
            <a:extLst>
              <a:ext uri="{FF2B5EF4-FFF2-40B4-BE49-F238E27FC236}">
                <a16:creationId xmlns:a16="http://schemas.microsoft.com/office/drawing/2014/main" id="{18E3F6D9-726E-18AF-9F3E-CD2ECAD54EF9}"/>
              </a:ext>
            </a:extLst>
          </p:cNvPr>
          <p:cNvSpPr txBox="1"/>
          <p:nvPr/>
        </p:nvSpPr>
        <p:spPr>
          <a:xfrm>
            <a:off x="5995646" y="3038726"/>
            <a:ext cx="72580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1"/>
                </a:solidFill>
                <a:latin typeface="Myriad Pro"/>
                <a:cs typeface="Myriad Pro"/>
              </a:rPr>
              <a:t>Os </a:t>
            </a:r>
            <a:r>
              <a:rPr sz="1100" spc="-10" dirty="0">
                <a:solidFill>
                  <a:schemeClr val="accent1"/>
                </a:solidFill>
                <a:latin typeface="Myriad Pro"/>
                <a:cs typeface="Myriad Pro"/>
              </a:rPr>
              <a:t>humerus</a:t>
            </a:r>
            <a:endParaRPr sz="1100" dirty="0">
              <a:solidFill>
                <a:schemeClr val="accent1"/>
              </a:solidFill>
              <a:latin typeface="Myriad Pro"/>
              <a:cs typeface="Myriad Pro"/>
            </a:endParaRPr>
          </a:p>
        </p:txBody>
      </p:sp>
      <p:sp>
        <p:nvSpPr>
          <p:cNvPr id="75" name="object 49">
            <a:extLst>
              <a:ext uri="{FF2B5EF4-FFF2-40B4-BE49-F238E27FC236}">
                <a16:creationId xmlns:a16="http://schemas.microsoft.com/office/drawing/2014/main" id="{2675EDEA-3DE7-F5BD-5AB0-31A10AECB023}"/>
              </a:ext>
            </a:extLst>
          </p:cNvPr>
          <p:cNvSpPr txBox="1"/>
          <p:nvPr/>
        </p:nvSpPr>
        <p:spPr>
          <a:xfrm>
            <a:off x="4898303" y="2857116"/>
            <a:ext cx="520065" cy="381635"/>
          </a:xfrm>
          <a:prstGeom prst="rect">
            <a:avLst/>
          </a:prstGeom>
        </p:spPr>
        <p:txBody>
          <a:bodyPr vert="horz" wrap="square" lIns="0" tIns="12700" rIns="0" bIns="0" rtlCol="0">
            <a:spAutoFit/>
          </a:bodyPr>
          <a:lstStyle/>
          <a:p>
            <a:pPr marL="49530" marR="5080" indent="-37465">
              <a:lnSpc>
                <a:spcPct val="106100"/>
              </a:lnSpc>
              <a:spcBef>
                <a:spcPts val="100"/>
              </a:spcBef>
            </a:pPr>
            <a:r>
              <a:rPr sz="1100" spc="-20" dirty="0">
                <a:solidFill>
                  <a:srgbClr val="4C4D4F"/>
                </a:solidFill>
                <a:latin typeface="Myriad Pro"/>
                <a:cs typeface="Myriad Pro"/>
              </a:rPr>
              <a:t>Trochlea </a:t>
            </a:r>
            <a:r>
              <a:rPr sz="1100" spc="-10" dirty="0">
                <a:solidFill>
                  <a:srgbClr val="4C4D4F"/>
                </a:solidFill>
                <a:latin typeface="Myriad Pro"/>
                <a:cs typeface="Myriad Pro"/>
              </a:rPr>
              <a:t>humeri</a:t>
            </a:r>
            <a:endParaRPr sz="1100">
              <a:latin typeface="Myriad Pro"/>
              <a:cs typeface="Myriad Pro"/>
            </a:endParaRPr>
          </a:p>
        </p:txBody>
      </p:sp>
      <p:sp>
        <p:nvSpPr>
          <p:cNvPr id="76" name="object 50">
            <a:extLst>
              <a:ext uri="{FF2B5EF4-FFF2-40B4-BE49-F238E27FC236}">
                <a16:creationId xmlns:a16="http://schemas.microsoft.com/office/drawing/2014/main" id="{D4C059A8-C11F-B26A-F4BB-E27A6221D405}"/>
              </a:ext>
            </a:extLst>
          </p:cNvPr>
          <p:cNvSpPr txBox="1"/>
          <p:nvPr/>
        </p:nvSpPr>
        <p:spPr>
          <a:xfrm>
            <a:off x="3582888" y="2746194"/>
            <a:ext cx="635000" cy="381635"/>
          </a:xfrm>
          <a:prstGeom prst="rect">
            <a:avLst/>
          </a:prstGeom>
        </p:spPr>
        <p:txBody>
          <a:bodyPr vert="horz" wrap="square" lIns="0" tIns="12700" rIns="0" bIns="0" rtlCol="0">
            <a:spAutoFit/>
          </a:bodyPr>
          <a:lstStyle/>
          <a:p>
            <a:pPr marL="106680" marR="5080" indent="-94615">
              <a:lnSpc>
                <a:spcPct val="106100"/>
              </a:lnSpc>
              <a:spcBef>
                <a:spcPts val="100"/>
              </a:spcBef>
            </a:pPr>
            <a:r>
              <a:rPr sz="1100" spc="-10" dirty="0">
                <a:solidFill>
                  <a:srgbClr val="4C4D4F"/>
                </a:solidFill>
                <a:latin typeface="Myriad Pro"/>
                <a:cs typeface="Myriad Pro"/>
              </a:rPr>
              <a:t>Capitulum humeri</a:t>
            </a:r>
            <a:endParaRPr sz="1100">
              <a:latin typeface="Myriad Pro"/>
              <a:cs typeface="Myriad Pro"/>
            </a:endParaRPr>
          </a:p>
        </p:txBody>
      </p:sp>
      <p:sp>
        <p:nvSpPr>
          <p:cNvPr id="77" name="object 51">
            <a:extLst>
              <a:ext uri="{FF2B5EF4-FFF2-40B4-BE49-F238E27FC236}">
                <a16:creationId xmlns:a16="http://schemas.microsoft.com/office/drawing/2014/main" id="{E9C96DA7-B90E-FE2E-9194-354AADFC8BF3}"/>
              </a:ext>
            </a:extLst>
          </p:cNvPr>
          <p:cNvSpPr txBox="1"/>
          <p:nvPr/>
        </p:nvSpPr>
        <p:spPr>
          <a:xfrm>
            <a:off x="3555506" y="1357576"/>
            <a:ext cx="82550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Caput</a:t>
            </a:r>
            <a:r>
              <a:rPr sz="1100" spc="-10" dirty="0">
                <a:solidFill>
                  <a:srgbClr val="4C4D4F"/>
                </a:solidFill>
                <a:latin typeface="Myriad Pro"/>
                <a:cs typeface="Myriad Pro"/>
              </a:rPr>
              <a:t> humeri</a:t>
            </a:r>
            <a:endParaRPr sz="1100">
              <a:latin typeface="Myriad Pro"/>
              <a:cs typeface="Myriad Pro"/>
            </a:endParaRPr>
          </a:p>
        </p:txBody>
      </p:sp>
      <p:sp>
        <p:nvSpPr>
          <p:cNvPr id="78" name="object 52">
            <a:extLst>
              <a:ext uri="{FF2B5EF4-FFF2-40B4-BE49-F238E27FC236}">
                <a16:creationId xmlns:a16="http://schemas.microsoft.com/office/drawing/2014/main" id="{52115E79-12EF-DB7A-DBA4-C9067B0C1BEE}"/>
              </a:ext>
            </a:extLst>
          </p:cNvPr>
          <p:cNvSpPr txBox="1"/>
          <p:nvPr/>
        </p:nvSpPr>
        <p:spPr>
          <a:xfrm>
            <a:off x="7132525" y="3074070"/>
            <a:ext cx="63182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4C4D4F"/>
                </a:solidFill>
                <a:latin typeface="Myriad Pro"/>
                <a:cs typeface="Myriad Pro"/>
              </a:rPr>
              <a:t>Olecranon</a:t>
            </a:r>
            <a:endParaRPr sz="1100">
              <a:latin typeface="Myriad Pro"/>
              <a:cs typeface="Myriad Pro"/>
            </a:endParaRPr>
          </a:p>
        </p:txBody>
      </p:sp>
      <p:sp>
        <p:nvSpPr>
          <p:cNvPr id="79" name="object 53">
            <a:extLst>
              <a:ext uri="{FF2B5EF4-FFF2-40B4-BE49-F238E27FC236}">
                <a16:creationId xmlns:a16="http://schemas.microsoft.com/office/drawing/2014/main" id="{838E065C-DE0A-64C9-AC1A-92B980B25656}"/>
              </a:ext>
            </a:extLst>
          </p:cNvPr>
          <p:cNvSpPr txBox="1"/>
          <p:nvPr/>
        </p:nvSpPr>
        <p:spPr>
          <a:xfrm>
            <a:off x="5690961" y="3712360"/>
            <a:ext cx="1335405" cy="1700530"/>
          </a:xfrm>
          <a:prstGeom prst="rect">
            <a:avLst/>
          </a:prstGeom>
        </p:spPr>
        <p:txBody>
          <a:bodyPr vert="horz" wrap="square" lIns="0" tIns="12700" rIns="0" bIns="0" rtlCol="0">
            <a:spAutoFit/>
          </a:bodyPr>
          <a:lstStyle/>
          <a:p>
            <a:pPr marL="448945">
              <a:lnSpc>
                <a:spcPct val="100000"/>
              </a:lnSpc>
              <a:spcBef>
                <a:spcPts val="100"/>
              </a:spcBef>
            </a:pPr>
            <a:r>
              <a:rPr sz="1100" dirty="0" err="1">
                <a:solidFill>
                  <a:schemeClr val="accent3">
                    <a:lumMod val="75000"/>
                  </a:schemeClr>
                </a:solidFill>
                <a:latin typeface="Myriad Pro"/>
                <a:cs typeface="Myriad Pro"/>
              </a:rPr>
              <a:t>Os</a:t>
            </a:r>
            <a:r>
              <a:rPr sz="1100" spc="-10" dirty="0">
                <a:solidFill>
                  <a:schemeClr val="accent3">
                    <a:lumMod val="75000"/>
                  </a:schemeClr>
                </a:solidFill>
                <a:latin typeface="Myriad Pro"/>
                <a:cs typeface="Myriad Pro"/>
              </a:rPr>
              <a:t> </a:t>
            </a:r>
            <a:r>
              <a:rPr sz="1100" spc="-20" dirty="0">
                <a:solidFill>
                  <a:schemeClr val="accent3">
                    <a:lumMod val="75000"/>
                  </a:schemeClr>
                </a:solidFill>
                <a:latin typeface="Myriad Pro"/>
                <a:cs typeface="Myriad Pro"/>
              </a:rPr>
              <a:t>ulna</a:t>
            </a:r>
            <a:endParaRPr lang="tr-TR" sz="1100" dirty="0">
              <a:solidFill>
                <a:schemeClr val="accent3">
                  <a:lumMod val="75000"/>
                </a:schemeClr>
              </a:solidFill>
              <a:latin typeface="Myriad Pro"/>
              <a:cs typeface="Myriad Pro"/>
            </a:endParaRPr>
          </a:p>
          <a:p>
            <a:pPr>
              <a:lnSpc>
                <a:spcPct val="100000"/>
              </a:lnSpc>
              <a:spcBef>
                <a:spcPts val="50"/>
              </a:spcBef>
            </a:pPr>
            <a:endParaRPr lang="tr-TR" sz="1700" dirty="0">
              <a:latin typeface="Myriad Pro"/>
              <a:cs typeface="Myriad Pro"/>
            </a:endParaRPr>
          </a:p>
          <a:p>
            <a:pPr marL="370840" marR="363855" indent="27305">
              <a:lnSpc>
                <a:spcPct val="172700"/>
              </a:lnSpc>
            </a:pPr>
            <a:r>
              <a:rPr lang="tr-TR" sz="1100" dirty="0" err="1">
                <a:solidFill>
                  <a:schemeClr val="accent3">
                    <a:lumMod val="75000"/>
                  </a:schemeClr>
                </a:solidFill>
                <a:latin typeface="Myriad Pro"/>
                <a:cs typeface="Myriad Pro"/>
              </a:rPr>
              <a:t>Os</a:t>
            </a:r>
            <a:r>
              <a:rPr lang="tr-TR" sz="1100" dirty="0">
                <a:solidFill>
                  <a:schemeClr val="accent3">
                    <a:lumMod val="75000"/>
                  </a:schemeClr>
                </a:solidFill>
                <a:latin typeface="Myriad Pro"/>
                <a:cs typeface="Myriad Pro"/>
              </a:rPr>
              <a:t> </a:t>
            </a:r>
            <a:r>
              <a:rPr lang="tr-TR" sz="1100" spc="-10" dirty="0" err="1">
                <a:solidFill>
                  <a:schemeClr val="accent3">
                    <a:lumMod val="75000"/>
                  </a:schemeClr>
                </a:solidFill>
                <a:latin typeface="Myriad Pro"/>
                <a:cs typeface="Myriad Pro"/>
              </a:rPr>
              <a:t>radius</a:t>
            </a:r>
            <a:r>
              <a:rPr lang="tr-TR" sz="1100" spc="-10" dirty="0">
                <a:solidFill>
                  <a:schemeClr val="accent3">
                    <a:lumMod val="75000"/>
                  </a:schemeClr>
                </a:solidFill>
                <a:latin typeface="Myriad Pro"/>
                <a:cs typeface="Myriad Pro"/>
              </a:rPr>
              <a:t> </a:t>
            </a:r>
            <a:r>
              <a:rPr lang="tr-TR" sz="1100" dirty="0" err="1">
                <a:solidFill>
                  <a:schemeClr val="accent4"/>
                </a:solidFill>
                <a:latin typeface="Myriad Pro"/>
                <a:cs typeface="Myriad Pro"/>
              </a:rPr>
              <a:t>Ossa</a:t>
            </a:r>
            <a:r>
              <a:rPr lang="tr-TR" sz="1100" dirty="0">
                <a:solidFill>
                  <a:schemeClr val="accent4"/>
                </a:solidFill>
                <a:latin typeface="Myriad Pro"/>
                <a:cs typeface="Myriad Pro"/>
              </a:rPr>
              <a:t> </a:t>
            </a:r>
            <a:r>
              <a:rPr lang="tr-TR" sz="1100" spc="-10" dirty="0" err="1">
                <a:solidFill>
                  <a:schemeClr val="accent4"/>
                </a:solidFill>
                <a:latin typeface="Myriad Pro"/>
                <a:cs typeface="Myriad Pro"/>
              </a:rPr>
              <a:t>carpi</a:t>
            </a:r>
            <a:endParaRPr lang="tr-TR" sz="1100" dirty="0">
              <a:solidFill>
                <a:schemeClr val="accent4"/>
              </a:solidFill>
              <a:latin typeface="Myriad Pro"/>
              <a:cs typeface="Myriad Pro"/>
            </a:endParaRPr>
          </a:p>
          <a:p>
            <a:pPr marL="12700" marR="5080" indent="208279">
              <a:lnSpc>
                <a:spcPct val="196200"/>
              </a:lnSpc>
              <a:spcBef>
                <a:spcPts val="35"/>
              </a:spcBef>
            </a:pPr>
            <a:r>
              <a:rPr sz="1100" dirty="0">
                <a:solidFill>
                  <a:schemeClr val="accent4"/>
                </a:solidFill>
                <a:latin typeface="Myriad Pro"/>
                <a:cs typeface="Myriad Pro"/>
              </a:rPr>
              <a:t>Ossa</a:t>
            </a:r>
            <a:r>
              <a:rPr sz="1100" spc="-10" dirty="0">
                <a:solidFill>
                  <a:schemeClr val="accent4"/>
                </a:solidFill>
                <a:latin typeface="Myriad Pro"/>
                <a:cs typeface="Myriad Pro"/>
              </a:rPr>
              <a:t> metacarpi </a:t>
            </a:r>
            <a:r>
              <a:rPr sz="1100" dirty="0">
                <a:solidFill>
                  <a:schemeClr val="accent4"/>
                </a:solidFill>
                <a:latin typeface="Myriad Pro"/>
                <a:cs typeface="Myriad Pro"/>
              </a:rPr>
              <a:t>Ossa</a:t>
            </a:r>
            <a:r>
              <a:rPr sz="1100" spc="-10" dirty="0">
                <a:solidFill>
                  <a:schemeClr val="accent4"/>
                </a:solidFill>
                <a:latin typeface="Myriad Pro"/>
                <a:cs typeface="Myriad Pro"/>
              </a:rPr>
              <a:t> </a:t>
            </a:r>
            <a:r>
              <a:rPr sz="1100" dirty="0">
                <a:solidFill>
                  <a:schemeClr val="accent4"/>
                </a:solidFill>
                <a:latin typeface="Myriad Pro"/>
                <a:cs typeface="Myriad Pro"/>
              </a:rPr>
              <a:t>digitorum</a:t>
            </a:r>
            <a:r>
              <a:rPr sz="1100" spc="-10" dirty="0">
                <a:solidFill>
                  <a:schemeClr val="accent4"/>
                </a:solidFill>
                <a:latin typeface="Myriad Pro"/>
                <a:cs typeface="Myriad Pro"/>
              </a:rPr>
              <a:t> manus</a:t>
            </a:r>
            <a:endParaRPr sz="1100" dirty="0">
              <a:solidFill>
                <a:schemeClr val="accent4"/>
              </a:solidFill>
              <a:latin typeface="Myriad Pro"/>
              <a:cs typeface="Myriad Pro"/>
            </a:endParaRPr>
          </a:p>
        </p:txBody>
      </p:sp>
      <p:sp>
        <p:nvSpPr>
          <p:cNvPr id="80" name="object 54">
            <a:extLst>
              <a:ext uri="{FF2B5EF4-FFF2-40B4-BE49-F238E27FC236}">
                <a16:creationId xmlns:a16="http://schemas.microsoft.com/office/drawing/2014/main" id="{57D90A41-B882-562B-20A0-35A281B20AE3}"/>
              </a:ext>
            </a:extLst>
          </p:cNvPr>
          <p:cNvSpPr txBox="1"/>
          <p:nvPr/>
        </p:nvSpPr>
        <p:spPr>
          <a:xfrm>
            <a:off x="3851920" y="5926048"/>
            <a:ext cx="120142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ÖNDEN </a:t>
            </a:r>
            <a:r>
              <a:rPr sz="1100" b="1" spc="-10" dirty="0">
                <a:solidFill>
                  <a:srgbClr val="4C4D4F"/>
                </a:solidFill>
                <a:latin typeface="Myriad Pro"/>
                <a:cs typeface="Myriad Pro"/>
              </a:rPr>
              <a:t>GÖRÜNÜM</a:t>
            </a:r>
            <a:endParaRPr sz="1100" dirty="0">
              <a:latin typeface="Myriad Pro"/>
              <a:cs typeface="Myriad Pro"/>
            </a:endParaRPr>
          </a:p>
        </p:txBody>
      </p:sp>
      <p:sp>
        <p:nvSpPr>
          <p:cNvPr id="81" name="object 55">
            <a:extLst>
              <a:ext uri="{FF2B5EF4-FFF2-40B4-BE49-F238E27FC236}">
                <a16:creationId xmlns:a16="http://schemas.microsoft.com/office/drawing/2014/main" id="{4F791ADB-9526-5BF4-E3F0-F1ECCEEF681D}"/>
              </a:ext>
            </a:extLst>
          </p:cNvPr>
          <p:cNvSpPr txBox="1"/>
          <p:nvPr/>
        </p:nvSpPr>
        <p:spPr>
          <a:xfrm>
            <a:off x="7596336" y="5926048"/>
            <a:ext cx="137350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ARKADAN</a:t>
            </a:r>
            <a:r>
              <a:rPr sz="1100" b="1" spc="-20" dirty="0">
                <a:solidFill>
                  <a:srgbClr val="4C4D4F"/>
                </a:solidFill>
                <a:latin typeface="Myriad Pro"/>
                <a:cs typeface="Myriad Pro"/>
              </a:rPr>
              <a:t> </a:t>
            </a:r>
            <a:r>
              <a:rPr sz="1100" b="1" spc="-10" dirty="0">
                <a:solidFill>
                  <a:srgbClr val="4C4D4F"/>
                </a:solidFill>
                <a:latin typeface="Myriad Pro"/>
                <a:cs typeface="Myriad Pro"/>
              </a:rPr>
              <a:t>GÖRÜNÜM</a:t>
            </a:r>
            <a:endParaRPr sz="1100" dirty="0">
              <a:latin typeface="Myriad Pro"/>
              <a:cs typeface="Myriad Pro"/>
            </a:endParaRPr>
          </a:p>
        </p:txBody>
      </p:sp>
      <p:graphicFrame>
        <p:nvGraphicFramePr>
          <p:cNvPr id="82" name="object 11">
            <a:extLst>
              <a:ext uri="{FF2B5EF4-FFF2-40B4-BE49-F238E27FC236}">
                <a16:creationId xmlns:a16="http://schemas.microsoft.com/office/drawing/2014/main" id="{7650ED33-B9A6-A155-5A29-6449D1EAE8F4}"/>
              </a:ext>
            </a:extLst>
          </p:cNvPr>
          <p:cNvGraphicFramePr>
            <a:graphicFrameLocks noGrp="1"/>
          </p:cNvGraphicFramePr>
          <p:nvPr>
            <p:extLst>
              <p:ext uri="{D42A27DB-BD31-4B8C-83A1-F6EECF244321}">
                <p14:modId xmlns:p14="http://schemas.microsoft.com/office/powerpoint/2010/main" val="2244709383"/>
              </p:ext>
            </p:extLst>
          </p:nvPr>
        </p:nvGraphicFramePr>
        <p:xfrm>
          <a:off x="253991" y="3468452"/>
          <a:ext cx="3021865" cy="2650640"/>
        </p:xfrm>
        <a:graphic>
          <a:graphicData uri="http://schemas.openxmlformats.org/drawingml/2006/table">
            <a:tbl>
              <a:tblPr firstRow="1" bandRow="1">
                <a:tableStyleId>{2D5ABB26-0587-4C30-8999-92F81FD0307C}</a:tableStyleId>
              </a:tblPr>
              <a:tblGrid>
                <a:gridCol w="1942628">
                  <a:extLst>
                    <a:ext uri="{9D8B030D-6E8A-4147-A177-3AD203B41FA5}">
                      <a16:colId xmlns:a16="http://schemas.microsoft.com/office/drawing/2014/main" val="20000"/>
                    </a:ext>
                  </a:extLst>
                </a:gridCol>
                <a:gridCol w="1079237">
                  <a:extLst>
                    <a:ext uri="{9D8B030D-6E8A-4147-A177-3AD203B41FA5}">
                      <a16:colId xmlns:a16="http://schemas.microsoft.com/office/drawing/2014/main" val="20001"/>
                    </a:ext>
                  </a:extLst>
                </a:gridCol>
              </a:tblGrid>
              <a:tr h="265064">
                <a:tc>
                  <a:txBody>
                    <a:bodyPr/>
                    <a:lstStyle/>
                    <a:p>
                      <a:pPr marL="50800">
                        <a:lnSpc>
                          <a:spcPct val="100000"/>
                        </a:lnSpc>
                        <a:spcBef>
                          <a:spcPts val="325"/>
                        </a:spcBef>
                      </a:pPr>
                      <a:r>
                        <a:rPr sz="1200" b="1" spc="-10" dirty="0">
                          <a:solidFill>
                            <a:srgbClr val="FFFFFF"/>
                          </a:solidFill>
                          <a:latin typeface="Myriad Pro"/>
                          <a:cs typeface="Myriad Pro"/>
                        </a:rPr>
                        <a:t>Kemikler</a:t>
                      </a:r>
                      <a:endParaRPr sz="1200" dirty="0">
                        <a:latin typeface="Myriad Pro"/>
                        <a:cs typeface="Myriad Pro"/>
                      </a:endParaRPr>
                    </a:p>
                  </a:txBody>
                  <a:tcPr marL="0" marR="0" marT="412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800">
                        <a:lnSpc>
                          <a:spcPct val="100000"/>
                        </a:lnSpc>
                        <a:spcBef>
                          <a:spcPts val="325"/>
                        </a:spcBef>
                      </a:pPr>
                      <a:r>
                        <a:rPr sz="1200" b="1" spc="-20" dirty="0">
                          <a:solidFill>
                            <a:srgbClr val="FFFFFF"/>
                          </a:solidFill>
                          <a:latin typeface="Myriad Pro"/>
                          <a:cs typeface="Myriad Pro"/>
                        </a:rPr>
                        <a:t>Sayı</a:t>
                      </a:r>
                      <a:endParaRPr sz="1200">
                        <a:latin typeface="Myriad Pro"/>
                        <a:cs typeface="Myriad Pro"/>
                      </a:endParaRPr>
                    </a:p>
                  </a:txBody>
                  <a:tcPr marL="0" marR="0" marT="412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0000"/>
                  </a:ext>
                </a:extLst>
              </a:tr>
              <a:tr h="265064">
                <a:tc>
                  <a:txBody>
                    <a:bodyPr/>
                    <a:lstStyle/>
                    <a:p>
                      <a:pPr marL="50165">
                        <a:lnSpc>
                          <a:spcPct val="100000"/>
                        </a:lnSpc>
                        <a:spcBef>
                          <a:spcPts val="320"/>
                        </a:spcBef>
                      </a:pPr>
                      <a:r>
                        <a:rPr sz="1200" dirty="0">
                          <a:solidFill>
                            <a:srgbClr val="FFFFFF"/>
                          </a:solidFill>
                          <a:latin typeface="Myriad Pro"/>
                          <a:cs typeface="Myriad Pro"/>
                        </a:rPr>
                        <a:t>Os </a:t>
                      </a:r>
                      <a:r>
                        <a:rPr sz="1200" spc="-10" dirty="0">
                          <a:solidFill>
                            <a:srgbClr val="FFFFFF"/>
                          </a:solidFill>
                          <a:latin typeface="Myriad Pro"/>
                          <a:cs typeface="Myriad Pro"/>
                        </a:rPr>
                        <a:t>scapula</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 x 2) = </a:t>
                      </a:r>
                      <a:r>
                        <a:rPr sz="1200" b="1" spc="-50" dirty="0">
                          <a:solidFill>
                            <a:srgbClr val="FFFFFF"/>
                          </a:solidFill>
                          <a:latin typeface="Myriad Pro"/>
                          <a:cs typeface="Myriad Pro"/>
                        </a:rPr>
                        <a:t>2</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1"/>
                  </a:ext>
                </a:extLst>
              </a:tr>
              <a:tr h="265064">
                <a:tc>
                  <a:txBody>
                    <a:bodyPr/>
                    <a:lstStyle/>
                    <a:p>
                      <a:pPr marL="50165">
                        <a:lnSpc>
                          <a:spcPct val="100000"/>
                        </a:lnSpc>
                        <a:spcBef>
                          <a:spcPts val="320"/>
                        </a:spcBef>
                      </a:pPr>
                      <a:r>
                        <a:rPr sz="1200" dirty="0">
                          <a:solidFill>
                            <a:srgbClr val="FFFFFF"/>
                          </a:solidFill>
                          <a:latin typeface="Myriad Pro"/>
                          <a:cs typeface="Myriad Pro"/>
                        </a:rPr>
                        <a:t>Os </a:t>
                      </a:r>
                      <a:r>
                        <a:rPr sz="1200" spc="-10" dirty="0">
                          <a:solidFill>
                            <a:srgbClr val="FFFFFF"/>
                          </a:solidFill>
                          <a:latin typeface="Myriad Pro"/>
                          <a:cs typeface="Myriad Pro"/>
                        </a:rPr>
                        <a:t>clavicula</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 x 2) = </a:t>
                      </a:r>
                      <a:r>
                        <a:rPr sz="1200" b="1" spc="-50" dirty="0">
                          <a:solidFill>
                            <a:srgbClr val="FFFFFF"/>
                          </a:solidFill>
                          <a:latin typeface="Myriad Pro"/>
                          <a:cs typeface="Myriad Pro"/>
                        </a:rPr>
                        <a:t>2</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2"/>
                  </a:ext>
                </a:extLst>
              </a:tr>
              <a:tr h="265064">
                <a:tc>
                  <a:txBody>
                    <a:bodyPr/>
                    <a:lstStyle/>
                    <a:p>
                      <a:pPr marL="50165">
                        <a:lnSpc>
                          <a:spcPct val="100000"/>
                        </a:lnSpc>
                        <a:spcBef>
                          <a:spcPts val="320"/>
                        </a:spcBef>
                      </a:pPr>
                      <a:r>
                        <a:rPr sz="1200" dirty="0">
                          <a:solidFill>
                            <a:srgbClr val="FFFFFF"/>
                          </a:solidFill>
                          <a:latin typeface="Myriad Pro"/>
                          <a:cs typeface="Myriad Pro"/>
                        </a:rPr>
                        <a:t>Os </a:t>
                      </a:r>
                      <a:r>
                        <a:rPr sz="1200" spc="-10" dirty="0">
                          <a:solidFill>
                            <a:srgbClr val="FFFFFF"/>
                          </a:solidFill>
                          <a:latin typeface="Myriad Pro"/>
                          <a:cs typeface="Myriad Pro"/>
                        </a:rPr>
                        <a:t>humerus</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 x 2) = </a:t>
                      </a:r>
                      <a:r>
                        <a:rPr sz="1200" b="1" spc="-50" dirty="0">
                          <a:solidFill>
                            <a:srgbClr val="FFFFFF"/>
                          </a:solidFill>
                          <a:latin typeface="Myriad Pro"/>
                          <a:cs typeface="Myriad Pro"/>
                        </a:rPr>
                        <a:t>2</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3"/>
                  </a:ext>
                </a:extLst>
              </a:tr>
              <a:tr h="265064">
                <a:tc>
                  <a:txBody>
                    <a:bodyPr/>
                    <a:lstStyle/>
                    <a:p>
                      <a:pPr marL="50165">
                        <a:lnSpc>
                          <a:spcPct val="100000"/>
                        </a:lnSpc>
                        <a:spcBef>
                          <a:spcPts val="320"/>
                        </a:spcBef>
                      </a:pPr>
                      <a:r>
                        <a:rPr sz="1200" dirty="0">
                          <a:solidFill>
                            <a:srgbClr val="FFFFFF"/>
                          </a:solidFill>
                          <a:latin typeface="Myriad Pro"/>
                          <a:cs typeface="Myriad Pro"/>
                        </a:rPr>
                        <a:t>Os </a:t>
                      </a:r>
                      <a:r>
                        <a:rPr sz="1200" spc="-20" dirty="0">
                          <a:solidFill>
                            <a:srgbClr val="FFFFFF"/>
                          </a:solidFill>
                          <a:latin typeface="Myriad Pro"/>
                          <a:cs typeface="Myriad Pro"/>
                        </a:rPr>
                        <a:t>ulna</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 x 2) = </a:t>
                      </a:r>
                      <a:r>
                        <a:rPr sz="1200" b="1" spc="-50" dirty="0">
                          <a:solidFill>
                            <a:srgbClr val="FFFFFF"/>
                          </a:solidFill>
                          <a:latin typeface="Myriad Pro"/>
                          <a:cs typeface="Myriad Pro"/>
                        </a:rPr>
                        <a:t>2</a:t>
                      </a:r>
                      <a:endParaRPr sz="1200" dirty="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4"/>
                  </a:ext>
                </a:extLst>
              </a:tr>
              <a:tr h="265064">
                <a:tc>
                  <a:txBody>
                    <a:bodyPr/>
                    <a:lstStyle/>
                    <a:p>
                      <a:pPr marL="50165">
                        <a:lnSpc>
                          <a:spcPct val="100000"/>
                        </a:lnSpc>
                        <a:spcBef>
                          <a:spcPts val="320"/>
                        </a:spcBef>
                      </a:pPr>
                      <a:r>
                        <a:rPr sz="1200" dirty="0">
                          <a:solidFill>
                            <a:srgbClr val="FFFFFF"/>
                          </a:solidFill>
                          <a:latin typeface="Myriad Pro"/>
                          <a:cs typeface="Myriad Pro"/>
                        </a:rPr>
                        <a:t>Os</a:t>
                      </a:r>
                      <a:r>
                        <a:rPr sz="1200" spc="-10" dirty="0">
                          <a:solidFill>
                            <a:srgbClr val="FFFFFF"/>
                          </a:solidFill>
                          <a:latin typeface="Myriad Pro"/>
                          <a:cs typeface="Myriad Pro"/>
                        </a:rPr>
                        <a:t> radius</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 x 2) = </a:t>
                      </a:r>
                      <a:r>
                        <a:rPr sz="1200" b="1" spc="-50" dirty="0">
                          <a:solidFill>
                            <a:srgbClr val="FFFFFF"/>
                          </a:solidFill>
                          <a:latin typeface="Myriad Pro"/>
                          <a:cs typeface="Myriad Pro"/>
                        </a:rPr>
                        <a:t>2</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5"/>
                  </a:ext>
                </a:extLst>
              </a:tr>
              <a:tr h="265064">
                <a:tc>
                  <a:txBody>
                    <a:bodyPr/>
                    <a:lstStyle/>
                    <a:p>
                      <a:pPr marL="50165">
                        <a:lnSpc>
                          <a:spcPct val="100000"/>
                        </a:lnSpc>
                        <a:spcBef>
                          <a:spcPts val="320"/>
                        </a:spcBef>
                      </a:pPr>
                      <a:r>
                        <a:rPr sz="1200" dirty="0">
                          <a:solidFill>
                            <a:srgbClr val="FFFFFF"/>
                          </a:solidFill>
                          <a:latin typeface="Myriad Pro"/>
                          <a:cs typeface="Myriad Pro"/>
                        </a:rPr>
                        <a:t>Ossa </a:t>
                      </a:r>
                      <a:r>
                        <a:rPr sz="1200" spc="-10" dirty="0">
                          <a:solidFill>
                            <a:srgbClr val="FFFFFF"/>
                          </a:solidFill>
                          <a:latin typeface="Myriad Pro"/>
                          <a:cs typeface="Myriad Pro"/>
                        </a:rPr>
                        <a:t>carpi</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(8 x 2) = </a:t>
                      </a:r>
                      <a:r>
                        <a:rPr sz="1200" b="1" spc="-25" dirty="0">
                          <a:solidFill>
                            <a:srgbClr val="FFFFFF"/>
                          </a:solidFill>
                          <a:latin typeface="Myriad Pro"/>
                          <a:cs typeface="Myriad Pro"/>
                        </a:rPr>
                        <a:t>16</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6"/>
                  </a:ext>
                </a:extLst>
              </a:tr>
              <a:tr h="265064">
                <a:tc>
                  <a:txBody>
                    <a:bodyPr/>
                    <a:lstStyle/>
                    <a:p>
                      <a:pPr marL="50165">
                        <a:lnSpc>
                          <a:spcPct val="100000"/>
                        </a:lnSpc>
                        <a:spcBef>
                          <a:spcPts val="320"/>
                        </a:spcBef>
                      </a:pPr>
                      <a:r>
                        <a:rPr sz="1200" dirty="0">
                          <a:solidFill>
                            <a:srgbClr val="FFFFFF"/>
                          </a:solidFill>
                          <a:latin typeface="Myriad Pro"/>
                          <a:cs typeface="Myriad Pro"/>
                        </a:rPr>
                        <a:t>Ossa </a:t>
                      </a:r>
                      <a:r>
                        <a:rPr sz="1200" spc="-10" dirty="0">
                          <a:solidFill>
                            <a:srgbClr val="FFFFFF"/>
                          </a:solidFill>
                          <a:latin typeface="Myriad Pro"/>
                          <a:cs typeface="Myriad Pro"/>
                        </a:rPr>
                        <a:t>metacarpi</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(5 x 2) = </a:t>
                      </a:r>
                      <a:r>
                        <a:rPr sz="1200" b="1" spc="-25" dirty="0">
                          <a:solidFill>
                            <a:srgbClr val="FFFFFF"/>
                          </a:solidFill>
                          <a:latin typeface="Myriad Pro"/>
                          <a:cs typeface="Myriad Pro"/>
                        </a:rPr>
                        <a:t>10</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7"/>
                  </a:ext>
                </a:extLst>
              </a:tr>
              <a:tr h="265064">
                <a:tc>
                  <a:txBody>
                    <a:bodyPr/>
                    <a:lstStyle/>
                    <a:p>
                      <a:pPr marL="50165">
                        <a:lnSpc>
                          <a:spcPct val="100000"/>
                        </a:lnSpc>
                        <a:spcBef>
                          <a:spcPts val="320"/>
                        </a:spcBef>
                      </a:pPr>
                      <a:r>
                        <a:rPr sz="1200" dirty="0">
                          <a:solidFill>
                            <a:srgbClr val="FFFFFF"/>
                          </a:solidFill>
                          <a:latin typeface="Myriad Pro"/>
                          <a:cs typeface="Myriad Pro"/>
                        </a:rPr>
                        <a:t>Ossa</a:t>
                      </a:r>
                      <a:r>
                        <a:rPr sz="1200" spc="-10" dirty="0">
                          <a:solidFill>
                            <a:srgbClr val="FFFFFF"/>
                          </a:solidFill>
                          <a:latin typeface="Myriad Pro"/>
                          <a:cs typeface="Myriad Pro"/>
                        </a:rPr>
                        <a:t> </a:t>
                      </a:r>
                      <a:r>
                        <a:rPr sz="1200" dirty="0">
                          <a:solidFill>
                            <a:srgbClr val="FFFFFF"/>
                          </a:solidFill>
                          <a:latin typeface="Myriad Pro"/>
                          <a:cs typeface="Myriad Pro"/>
                        </a:rPr>
                        <a:t>digitorum</a:t>
                      </a:r>
                      <a:r>
                        <a:rPr sz="1200" spc="-10" dirty="0">
                          <a:solidFill>
                            <a:srgbClr val="FFFFFF"/>
                          </a:solidFill>
                          <a:latin typeface="Myriad Pro"/>
                          <a:cs typeface="Myriad Pro"/>
                        </a:rPr>
                        <a:t> manus</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dirty="0">
                          <a:solidFill>
                            <a:srgbClr val="FFFFFF"/>
                          </a:solidFill>
                          <a:latin typeface="Myriad Pro"/>
                          <a:cs typeface="Myriad Pro"/>
                        </a:rPr>
                        <a:t>(14 x 2) = </a:t>
                      </a:r>
                      <a:r>
                        <a:rPr sz="1200" b="1" spc="-25" dirty="0">
                          <a:solidFill>
                            <a:srgbClr val="FFFFFF"/>
                          </a:solidFill>
                          <a:latin typeface="Myriad Pro"/>
                          <a:cs typeface="Myriad Pro"/>
                        </a:rPr>
                        <a:t>28</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8"/>
                  </a:ext>
                </a:extLst>
              </a:tr>
              <a:tr h="265064">
                <a:tc>
                  <a:txBody>
                    <a:bodyPr/>
                    <a:lstStyle/>
                    <a:p>
                      <a:pPr marR="114935" algn="r">
                        <a:lnSpc>
                          <a:spcPct val="100000"/>
                        </a:lnSpc>
                        <a:spcBef>
                          <a:spcPts val="320"/>
                        </a:spcBef>
                      </a:pPr>
                      <a:r>
                        <a:rPr sz="1200" b="1" spc="-10" dirty="0">
                          <a:solidFill>
                            <a:srgbClr val="FFFFFF"/>
                          </a:solidFill>
                          <a:latin typeface="Myriad Pro"/>
                          <a:cs typeface="Myriad Pro"/>
                        </a:rPr>
                        <a:t>Toplam</a:t>
                      </a:r>
                      <a:endParaRPr sz="120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nSpc>
                          <a:spcPct val="100000"/>
                        </a:lnSpc>
                        <a:spcBef>
                          <a:spcPts val="320"/>
                        </a:spcBef>
                      </a:pPr>
                      <a:r>
                        <a:rPr sz="1200" b="1" dirty="0">
                          <a:solidFill>
                            <a:srgbClr val="FFFFFF"/>
                          </a:solidFill>
                          <a:latin typeface="Myriad Pro"/>
                          <a:cs typeface="Myriad Pro"/>
                        </a:rPr>
                        <a:t>(32 x 2) = </a:t>
                      </a:r>
                      <a:r>
                        <a:rPr sz="1200" b="1" spc="-25" dirty="0">
                          <a:solidFill>
                            <a:srgbClr val="FFFFFF"/>
                          </a:solidFill>
                          <a:latin typeface="Myriad Pro"/>
                          <a:cs typeface="Myriad Pro"/>
                        </a:rPr>
                        <a:t>64</a:t>
                      </a:r>
                      <a:endParaRPr sz="1200" dirty="0">
                        <a:latin typeface="Myriad Pro"/>
                        <a:cs typeface="Myriad Pro"/>
                      </a:endParaRPr>
                    </a:p>
                  </a:txBody>
                  <a:tcPr marL="0" marR="0" marT="4064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9"/>
                  </a:ext>
                </a:extLst>
              </a:tr>
            </a:tbl>
          </a:graphicData>
        </a:graphic>
      </p:graphicFrame>
      <p:sp>
        <p:nvSpPr>
          <p:cNvPr id="7" name="Slayt Numarası Yer Tutucusu 6">
            <a:extLst>
              <a:ext uri="{FF2B5EF4-FFF2-40B4-BE49-F238E27FC236}">
                <a16:creationId xmlns:a16="http://schemas.microsoft.com/office/drawing/2014/main" id="{4F577AE9-C58B-BF43-6A6B-FB8AE2B9F56F}"/>
              </a:ext>
            </a:extLst>
          </p:cNvPr>
          <p:cNvSpPr>
            <a:spLocks noGrp="1"/>
          </p:cNvSpPr>
          <p:nvPr>
            <p:ph type="sldNum" sz="quarter" idx="12"/>
          </p:nvPr>
        </p:nvSpPr>
        <p:spPr/>
        <p:txBody>
          <a:bodyPr/>
          <a:lstStyle/>
          <a:p>
            <a:fld id="{60FF87A7-9A7A-4B3D-9625-8440EC4947F9}" type="slidenum">
              <a:rPr lang="tr-TR" smtClean="0"/>
              <a:pPr/>
              <a:t>34</a:t>
            </a:fld>
            <a:endParaRPr lang="tr-TR"/>
          </a:p>
        </p:txBody>
      </p:sp>
    </p:spTree>
    <p:extLst>
      <p:ext uri="{BB962C8B-B14F-4D97-AF65-F5344CB8AC3E}">
        <p14:creationId xmlns:p14="http://schemas.microsoft.com/office/powerpoint/2010/main" val="517062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37F82C-F95E-AFF8-A979-2F08C70DB427}"/>
              </a:ext>
            </a:extLst>
          </p:cNvPr>
          <p:cNvSpPr>
            <a:spLocks noGrp="1"/>
          </p:cNvSpPr>
          <p:nvPr>
            <p:ph type="title"/>
          </p:nvPr>
        </p:nvSpPr>
        <p:spPr/>
        <p:txBody>
          <a:bodyPr/>
          <a:lstStyle/>
          <a:p>
            <a:r>
              <a:rPr lang="tr-TR" dirty="0"/>
              <a:t>Omuz bölgesi kemikleri</a:t>
            </a:r>
          </a:p>
        </p:txBody>
      </p:sp>
      <p:sp>
        <p:nvSpPr>
          <p:cNvPr id="5" name="Alt Bilgi Yer Tutucusu 4">
            <a:extLst>
              <a:ext uri="{FF2B5EF4-FFF2-40B4-BE49-F238E27FC236}">
                <a16:creationId xmlns:a16="http://schemas.microsoft.com/office/drawing/2014/main" id="{F0322128-E742-53CD-91AA-5605F3544378}"/>
              </a:ext>
            </a:extLst>
          </p:cNvPr>
          <p:cNvSpPr>
            <a:spLocks noGrp="1"/>
          </p:cNvSpPr>
          <p:nvPr>
            <p:ph type="ftr" sz="quarter" idx="11"/>
          </p:nvPr>
        </p:nvSpPr>
        <p:spPr/>
        <p:txBody>
          <a:bodyPr/>
          <a:lstStyle/>
          <a:p>
            <a:r>
              <a:rPr lang="tr-TR"/>
              <a:t>DR. ALİ TEKİN GÜNER - BİYOMEKANİK</a:t>
            </a:r>
          </a:p>
        </p:txBody>
      </p:sp>
      <p:sp>
        <p:nvSpPr>
          <p:cNvPr id="31" name="İçerik Yer Tutucusu 2">
            <a:extLst>
              <a:ext uri="{FF2B5EF4-FFF2-40B4-BE49-F238E27FC236}">
                <a16:creationId xmlns:a16="http://schemas.microsoft.com/office/drawing/2014/main" id="{5BC4564D-7B59-4D90-C580-AD86D4B93269}"/>
              </a:ext>
            </a:extLst>
          </p:cNvPr>
          <p:cNvSpPr txBox="1">
            <a:spLocks/>
          </p:cNvSpPr>
          <p:nvPr/>
        </p:nvSpPr>
        <p:spPr>
          <a:xfrm>
            <a:off x="179512" y="980728"/>
            <a:ext cx="3888432" cy="5256584"/>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2700" marR="5080" indent="0" algn="just">
              <a:lnSpc>
                <a:spcPct val="130000"/>
              </a:lnSpc>
              <a:spcBef>
                <a:spcPts val="465"/>
              </a:spcBef>
              <a:buNone/>
            </a:pPr>
            <a:r>
              <a:rPr lang="tr-TR" sz="1600" b="1" spc="-20" dirty="0">
                <a:solidFill>
                  <a:schemeClr val="accent2"/>
                </a:solidFill>
                <a:latin typeface="Myriad Pro"/>
                <a:cs typeface="Myriad Pro"/>
              </a:rPr>
              <a:t>Köprücük Kemiği (</a:t>
            </a:r>
            <a:r>
              <a:rPr lang="tr-TR" sz="1600" b="1" spc="-20" dirty="0" err="1">
                <a:solidFill>
                  <a:schemeClr val="accent2"/>
                </a:solidFill>
                <a:latin typeface="Myriad Pro"/>
                <a:cs typeface="Myriad Pro"/>
              </a:rPr>
              <a:t>Os</a:t>
            </a:r>
            <a:r>
              <a:rPr lang="tr-TR" sz="1600" b="1" spc="-20" dirty="0">
                <a:solidFill>
                  <a:schemeClr val="accent2"/>
                </a:solidFill>
                <a:latin typeface="Myriad Pro"/>
                <a:cs typeface="Myriad Pro"/>
              </a:rPr>
              <a:t> </a:t>
            </a:r>
            <a:r>
              <a:rPr lang="tr-TR" sz="1600" b="1" spc="-20" dirty="0" err="1">
                <a:solidFill>
                  <a:schemeClr val="accent2"/>
                </a:solidFill>
                <a:latin typeface="Myriad Pro"/>
                <a:cs typeface="Myriad Pro"/>
              </a:rPr>
              <a:t>Clavicula</a:t>
            </a:r>
            <a:r>
              <a:rPr lang="tr-TR" sz="1600" b="1" spc="-20" dirty="0">
                <a:solidFill>
                  <a:schemeClr val="accent2"/>
                </a:solidFill>
                <a:latin typeface="Myriad Pro"/>
                <a:cs typeface="Myriad Pro"/>
              </a:rPr>
              <a:t>)</a:t>
            </a:r>
          </a:p>
          <a:p>
            <a:pPr marL="12700" marR="5080" indent="0" algn="just">
              <a:lnSpc>
                <a:spcPct val="130000"/>
              </a:lnSpc>
              <a:spcBef>
                <a:spcPts val="465"/>
              </a:spcBef>
              <a:buNone/>
            </a:pPr>
            <a:r>
              <a:rPr lang="tr-TR" sz="1600" spc="-20" dirty="0">
                <a:solidFill>
                  <a:srgbClr val="4C4D4F"/>
                </a:solidFill>
                <a:latin typeface="Myriad Pro"/>
                <a:cs typeface="Myriad Pro"/>
              </a:rPr>
              <a:t>Her iki omzun ön tarafında hem kürek kemiği hem de sternum (göğüs tahtası) ile eklem yapar. Vücutta en sık kırılan kemiktir. Omuzla göğüs arasında köprü görevi yapar. Kemikleşmeye ilk başlayan kemiktir.</a:t>
            </a:r>
          </a:p>
          <a:p>
            <a:pPr marL="12700" marR="5080" indent="0" algn="just">
              <a:lnSpc>
                <a:spcPct val="130000"/>
              </a:lnSpc>
              <a:spcBef>
                <a:spcPts val="465"/>
              </a:spcBef>
              <a:buNone/>
            </a:pPr>
            <a:r>
              <a:rPr lang="tr-TR" sz="1600" b="1" spc="-20" dirty="0">
                <a:solidFill>
                  <a:schemeClr val="accent2"/>
                </a:solidFill>
                <a:latin typeface="Myriad Pro"/>
                <a:cs typeface="Myriad Pro"/>
              </a:rPr>
              <a:t>Kürek Kemiği (</a:t>
            </a:r>
            <a:r>
              <a:rPr lang="tr-TR" sz="1600" b="1" spc="-20" dirty="0" err="1">
                <a:solidFill>
                  <a:schemeClr val="accent2"/>
                </a:solidFill>
                <a:latin typeface="Myriad Pro"/>
                <a:cs typeface="Myriad Pro"/>
              </a:rPr>
              <a:t>Os</a:t>
            </a:r>
            <a:r>
              <a:rPr lang="tr-TR" sz="1600" b="1" spc="-20" dirty="0">
                <a:solidFill>
                  <a:schemeClr val="accent2"/>
                </a:solidFill>
                <a:latin typeface="Myriad Pro"/>
                <a:cs typeface="Myriad Pro"/>
              </a:rPr>
              <a:t> </a:t>
            </a:r>
            <a:r>
              <a:rPr lang="tr-TR" sz="1600" b="1" spc="-20" dirty="0" err="1">
                <a:solidFill>
                  <a:schemeClr val="accent2"/>
                </a:solidFill>
                <a:latin typeface="Myriad Pro"/>
                <a:cs typeface="Myriad Pro"/>
              </a:rPr>
              <a:t>Scapula</a:t>
            </a:r>
            <a:r>
              <a:rPr lang="tr-TR" sz="1600" b="1" spc="-20" dirty="0">
                <a:solidFill>
                  <a:schemeClr val="accent2"/>
                </a:solidFill>
                <a:latin typeface="Myriad Pro"/>
                <a:cs typeface="Myriad Pro"/>
              </a:rPr>
              <a:t>)</a:t>
            </a:r>
          </a:p>
          <a:p>
            <a:pPr marL="12700" marR="5080" indent="0" algn="just">
              <a:lnSpc>
                <a:spcPct val="130000"/>
              </a:lnSpc>
              <a:spcBef>
                <a:spcPts val="465"/>
              </a:spcBef>
              <a:buNone/>
            </a:pPr>
            <a:r>
              <a:rPr lang="tr-TR" sz="1600" dirty="0">
                <a:solidFill>
                  <a:srgbClr val="3B3A3B"/>
                </a:solidFill>
                <a:latin typeface="Myriad Pro"/>
                <a:cs typeface="Myriad Pro"/>
              </a:rPr>
              <a:t>Her</a:t>
            </a:r>
            <a:r>
              <a:rPr lang="tr-TR" sz="1600" spc="40" dirty="0">
                <a:solidFill>
                  <a:srgbClr val="3B3A3B"/>
                </a:solidFill>
                <a:latin typeface="Myriad Pro"/>
                <a:cs typeface="Myriad Pro"/>
              </a:rPr>
              <a:t> </a:t>
            </a:r>
            <a:r>
              <a:rPr lang="tr-TR" sz="1600" dirty="0">
                <a:solidFill>
                  <a:srgbClr val="3B3A3B"/>
                </a:solidFill>
                <a:latin typeface="Myriad Pro"/>
                <a:cs typeface="Myriad Pro"/>
              </a:rPr>
              <a:t>iki</a:t>
            </a:r>
            <a:r>
              <a:rPr lang="tr-TR" sz="1600" spc="45" dirty="0">
                <a:solidFill>
                  <a:srgbClr val="3B3A3B"/>
                </a:solidFill>
                <a:latin typeface="Myriad Pro"/>
                <a:cs typeface="Myriad Pro"/>
              </a:rPr>
              <a:t> </a:t>
            </a:r>
            <a:r>
              <a:rPr lang="tr-TR" sz="1600" dirty="0">
                <a:solidFill>
                  <a:srgbClr val="3B3A3B"/>
                </a:solidFill>
                <a:latin typeface="Myriad Pro"/>
                <a:cs typeface="Myriad Pro"/>
              </a:rPr>
              <a:t>omzun</a:t>
            </a:r>
            <a:r>
              <a:rPr lang="tr-TR" sz="1600" spc="45" dirty="0">
                <a:solidFill>
                  <a:srgbClr val="3B3A3B"/>
                </a:solidFill>
                <a:latin typeface="Myriad Pro"/>
                <a:cs typeface="Myriad Pro"/>
              </a:rPr>
              <a:t> </a:t>
            </a:r>
            <a:r>
              <a:rPr lang="tr-TR" sz="1600" dirty="0">
                <a:solidFill>
                  <a:srgbClr val="3B3A3B"/>
                </a:solidFill>
                <a:latin typeface="Myriad Pro"/>
                <a:cs typeface="Myriad Pro"/>
              </a:rPr>
              <a:t>arka</a:t>
            </a:r>
            <a:r>
              <a:rPr lang="tr-TR" sz="1600" spc="45" dirty="0">
                <a:solidFill>
                  <a:srgbClr val="3B3A3B"/>
                </a:solidFill>
                <a:latin typeface="Myriad Pro"/>
                <a:cs typeface="Myriad Pro"/>
              </a:rPr>
              <a:t> </a:t>
            </a:r>
            <a:r>
              <a:rPr lang="tr-TR" sz="1600" dirty="0">
                <a:solidFill>
                  <a:srgbClr val="3B3A3B"/>
                </a:solidFill>
                <a:latin typeface="Myriad Pro"/>
                <a:cs typeface="Myriad Pro"/>
              </a:rPr>
              <a:t>bölgesinde </a:t>
            </a:r>
            <a:r>
              <a:rPr lang="tr-TR" sz="1600" spc="-20" dirty="0">
                <a:solidFill>
                  <a:srgbClr val="3B3A3B"/>
                </a:solidFill>
                <a:latin typeface="Myriad Pro"/>
                <a:cs typeface="Myriad Pro"/>
              </a:rPr>
              <a:t>T2-</a:t>
            </a:r>
            <a:r>
              <a:rPr lang="tr-TR" sz="1600" dirty="0">
                <a:solidFill>
                  <a:srgbClr val="3B3A3B"/>
                </a:solidFill>
                <a:latin typeface="Myriad Pro"/>
                <a:cs typeface="Myriad Pro"/>
              </a:rPr>
              <a:t>T7</a:t>
            </a:r>
            <a:r>
              <a:rPr lang="tr-TR" sz="1600" spc="40" dirty="0">
                <a:solidFill>
                  <a:srgbClr val="3B3A3B"/>
                </a:solidFill>
                <a:latin typeface="Myriad Pro"/>
                <a:cs typeface="Myriad Pro"/>
              </a:rPr>
              <a:t> </a:t>
            </a:r>
            <a:r>
              <a:rPr lang="tr-TR" sz="1600" dirty="0">
                <a:solidFill>
                  <a:srgbClr val="3B3A3B"/>
                </a:solidFill>
                <a:latin typeface="Myriad Pro"/>
                <a:cs typeface="Myriad Pro"/>
              </a:rPr>
              <a:t>arasında</a:t>
            </a:r>
            <a:r>
              <a:rPr lang="tr-TR" sz="1600" spc="45" dirty="0">
                <a:solidFill>
                  <a:srgbClr val="3B3A3B"/>
                </a:solidFill>
                <a:latin typeface="Myriad Pro"/>
                <a:cs typeface="Myriad Pro"/>
              </a:rPr>
              <a:t> </a:t>
            </a:r>
            <a:r>
              <a:rPr lang="tr-TR" sz="1600" dirty="0">
                <a:solidFill>
                  <a:srgbClr val="3B3A3B"/>
                </a:solidFill>
                <a:latin typeface="Myriad Pro"/>
                <a:cs typeface="Myriad Pro"/>
              </a:rPr>
              <a:t>yer</a:t>
            </a:r>
            <a:r>
              <a:rPr lang="tr-TR" sz="1600" spc="45" dirty="0">
                <a:solidFill>
                  <a:srgbClr val="3B3A3B"/>
                </a:solidFill>
                <a:latin typeface="Myriad Pro"/>
                <a:cs typeface="Myriad Pro"/>
              </a:rPr>
              <a:t> </a:t>
            </a:r>
            <a:r>
              <a:rPr lang="tr-TR" sz="1600" dirty="0">
                <a:solidFill>
                  <a:srgbClr val="3B3A3B"/>
                </a:solidFill>
                <a:latin typeface="Myriad Pro"/>
                <a:cs typeface="Myriad Pro"/>
              </a:rPr>
              <a:t>alır. Tabanı</a:t>
            </a:r>
            <a:r>
              <a:rPr lang="tr-TR" sz="1600" spc="45" dirty="0">
                <a:solidFill>
                  <a:srgbClr val="3B3A3B"/>
                </a:solidFill>
                <a:latin typeface="Myriad Pro"/>
                <a:cs typeface="Myriad Pro"/>
              </a:rPr>
              <a:t> </a:t>
            </a:r>
            <a:r>
              <a:rPr lang="tr-TR" sz="1600" dirty="0">
                <a:solidFill>
                  <a:srgbClr val="3B3A3B"/>
                </a:solidFill>
                <a:latin typeface="Myriad Pro"/>
                <a:cs typeface="Myriad Pro"/>
              </a:rPr>
              <a:t>yukarıda,</a:t>
            </a:r>
            <a:r>
              <a:rPr lang="tr-TR" sz="1600" spc="45" dirty="0">
                <a:solidFill>
                  <a:srgbClr val="3B3A3B"/>
                </a:solidFill>
                <a:latin typeface="Myriad Pro"/>
                <a:cs typeface="Myriad Pro"/>
              </a:rPr>
              <a:t> </a:t>
            </a:r>
            <a:r>
              <a:rPr lang="tr-TR" sz="1600" dirty="0">
                <a:solidFill>
                  <a:srgbClr val="3B3A3B"/>
                </a:solidFill>
                <a:latin typeface="Myriad Pro"/>
                <a:cs typeface="Myriad Pro"/>
              </a:rPr>
              <a:t>üçgen</a:t>
            </a:r>
            <a:r>
              <a:rPr lang="tr-TR" sz="1600" spc="40" dirty="0">
                <a:solidFill>
                  <a:srgbClr val="3B3A3B"/>
                </a:solidFill>
                <a:latin typeface="Myriad Pro"/>
                <a:cs typeface="Myriad Pro"/>
              </a:rPr>
              <a:t> </a:t>
            </a:r>
            <a:r>
              <a:rPr lang="tr-TR" sz="1600" dirty="0">
                <a:solidFill>
                  <a:srgbClr val="3B3A3B"/>
                </a:solidFill>
                <a:latin typeface="Myriad Pro"/>
                <a:cs typeface="Myriad Pro"/>
              </a:rPr>
              <a:t>şeklinde</a:t>
            </a:r>
            <a:r>
              <a:rPr lang="tr-TR" sz="1600" spc="45" dirty="0">
                <a:solidFill>
                  <a:srgbClr val="3B3A3B"/>
                </a:solidFill>
                <a:latin typeface="Myriad Pro"/>
                <a:cs typeface="Myriad Pro"/>
              </a:rPr>
              <a:t> </a:t>
            </a:r>
            <a:r>
              <a:rPr lang="tr-TR" sz="1600" dirty="0">
                <a:solidFill>
                  <a:srgbClr val="3B3A3B"/>
                </a:solidFill>
                <a:latin typeface="Myriad Pro"/>
                <a:cs typeface="Myriad Pro"/>
              </a:rPr>
              <a:t>yassı</a:t>
            </a:r>
            <a:r>
              <a:rPr lang="tr-TR" sz="1600" spc="45" dirty="0">
                <a:solidFill>
                  <a:srgbClr val="3B3A3B"/>
                </a:solidFill>
                <a:latin typeface="Myriad Pro"/>
                <a:cs typeface="Myriad Pro"/>
              </a:rPr>
              <a:t> </a:t>
            </a:r>
            <a:r>
              <a:rPr lang="tr-TR" sz="1600" dirty="0">
                <a:solidFill>
                  <a:srgbClr val="3B3A3B"/>
                </a:solidFill>
                <a:latin typeface="Myriad Pro"/>
                <a:cs typeface="Myriad Pro"/>
              </a:rPr>
              <a:t>ve</a:t>
            </a:r>
            <a:r>
              <a:rPr lang="tr-TR" sz="1600" spc="45" dirty="0">
                <a:solidFill>
                  <a:srgbClr val="3B3A3B"/>
                </a:solidFill>
                <a:latin typeface="Myriad Pro"/>
                <a:cs typeface="Myriad Pro"/>
              </a:rPr>
              <a:t> </a:t>
            </a:r>
            <a:r>
              <a:rPr lang="tr-TR" sz="1600" spc="-25" dirty="0">
                <a:solidFill>
                  <a:srgbClr val="3B3A3B"/>
                </a:solidFill>
                <a:latin typeface="Myriad Pro"/>
                <a:cs typeface="Myriad Pro"/>
              </a:rPr>
              <a:t>bü</a:t>
            </a:r>
            <a:r>
              <a:rPr lang="tr-TR" sz="1600" dirty="0">
                <a:solidFill>
                  <a:srgbClr val="3B3A3B"/>
                </a:solidFill>
                <a:latin typeface="Myriad Pro"/>
                <a:cs typeface="Myriad Pro"/>
              </a:rPr>
              <a:t>yükçe</a:t>
            </a:r>
            <a:r>
              <a:rPr lang="tr-TR" sz="1600" spc="-45" dirty="0">
                <a:solidFill>
                  <a:srgbClr val="3B3A3B"/>
                </a:solidFill>
                <a:latin typeface="Myriad Pro"/>
                <a:cs typeface="Myriad Pro"/>
              </a:rPr>
              <a:t> </a:t>
            </a:r>
            <a:r>
              <a:rPr lang="tr-TR" sz="1600" dirty="0">
                <a:solidFill>
                  <a:srgbClr val="3B3A3B"/>
                </a:solidFill>
                <a:latin typeface="Myriad Pro"/>
                <a:cs typeface="Myriad Pro"/>
              </a:rPr>
              <a:t>bir</a:t>
            </a:r>
            <a:r>
              <a:rPr lang="tr-TR" sz="1600" spc="-35" dirty="0">
                <a:solidFill>
                  <a:srgbClr val="3B3A3B"/>
                </a:solidFill>
                <a:latin typeface="Myriad Pro"/>
                <a:cs typeface="Myriad Pro"/>
              </a:rPr>
              <a:t> </a:t>
            </a:r>
            <a:r>
              <a:rPr lang="tr-TR" sz="1600" spc="-10" dirty="0">
                <a:solidFill>
                  <a:srgbClr val="3B3A3B"/>
                </a:solidFill>
                <a:latin typeface="Myriad Pro"/>
                <a:cs typeface="Myriad Pro"/>
              </a:rPr>
              <a:t>kemiktir.</a:t>
            </a:r>
            <a:r>
              <a:rPr lang="tr-TR" sz="1600" spc="-35" dirty="0">
                <a:solidFill>
                  <a:srgbClr val="3B3A3B"/>
                </a:solidFill>
                <a:latin typeface="Myriad Pro"/>
                <a:cs typeface="Myriad Pro"/>
              </a:rPr>
              <a:t> </a:t>
            </a:r>
            <a:r>
              <a:rPr lang="tr-TR" sz="1600" dirty="0">
                <a:solidFill>
                  <a:srgbClr val="3B3A3B"/>
                </a:solidFill>
                <a:latin typeface="Myriad Pro"/>
                <a:cs typeface="Myriad Pro"/>
              </a:rPr>
              <a:t>Arkadan</a:t>
            </a:r>
            <a:r>
              <a:rPr lang="tr-TR" sz="1600" spc="-35" dirty="0">
                <a:solidFill>
                  <a:srgbClr val="3B3A3B"/>
                </a:solidFill>
                <a:latin typeface="Myriad Pro"/>
                <a:cs typeface="Myriad Pro"/>
              </a:rPr>
              <a:t> </a:t>
            </a:r>
            <a:r>
              <a:rPr lang="tr-TR" sz="1600" dirty="0">
                <a:solidFill>
                  <a:srgbClr val="3B3A3B"/>
                </a:solidFill>
                <a:latin typeface="Myriad Pro"/>
                <a:cs typeface="Myriad Pro"/>
              </a:rPr>
              <a:t>dış</a:t>
            </a:r>
            <a:r>
              <a:rPr lang="tr-TR" sz="1600" spc="-35" dirty="0">
                <a:solidFill>
                  <a:srgbClr val="3B3A3B"/>
                </a:solidFill>
                <a:latin typeface="Myriad Pro"/>
                <a:cs typeface="Myriad Pro"/>
              </a:rPr>
              <a:t> </a:t>
            </a:r>
            <a:r>
              <a:rPr lang="tr-TR" sz="1600" dirty="0">
                <a:solidFill>
                  <a:srgbClr val="3B3A3B"/>
                </a:solidFill>
                <a:latin typeface="Myriad Pro"/>
                <a:cs typeface="Myriad Pro"/>
              </a:rPr>
              <a:t>yana</a:t>
            </a:r>
            <a:r>
              <a:rPr lang="tr-TR" sz="1600" spc="-35" dirty="0">
                <a:solidFill>
                  <a:srgbClr val="3B3A3B"/>
                </a:solidFill>
                <a:latin typeface="Myriad Pro"/>
                <a:cs typeface="Myriad Pro"/>
              </a:rPr>
              <a:t> </a:t>
            </a:r>
            <a:r>
              <a:rPr lang="tr-TR" sz="1600" dirty="0">
                <a:solidFill>
                  <a:srgbClr val="3B3A3B"/>
                </a:solidFill>
                <a:latin typeface="Myriad Pro"/>
                <a:cs typeface="Myriad Pro"/>
              </a:rPr>
              <a:t>doğru</a:t>
            </a:r>
            <a:r>
              <a:rPr lang="tr-TR" sz="1600" spc="-30" dirty="0">
                <a:solidFill>
                  <a:srgbClr val="3B3A3B"/>
                </a:solidFill>
                <a:latin typeface="Myriad Pro"/>
                <a:cs typeface="Myriad Pro"/>
              </a:rPr>
              <a:t> </a:t>
            </a:r>
            <a:r>
              <a:rPr lang="tr-TR" sz="1600" dirty="0">
                <a:solidFill>
                  <a:srgbClr val="3B3A3B"/>
                </a:solidFill>
                <a:latin typeface="Myriad Pro"/>
                <a:cs typeface="Myriad Pro"/>
              </a:rPr>
              <a:t>uzanan</a:t>
            </a:r>
            <a:r>
              <a:rPr lang="tr-TR" sz="1600" spc="-35" dirty="0">
                <a:solidFill>
                  <a:srgbClr val="3B3A3B"/>
                </a:solidFill>
                <a:latin typeface="Myriad Pro"/>
                <a:cs typeface="Myriad Pro"/>
              </a:rPr>
              <a:t> </a:t>
            </a:r>
            <a:r>
              <a:rPr lang="tr-TR" sz="1600" dirty="0">
                <a:solidFill>
                  <a:srgbClr val="3B3A3B"/>
                </a:solidFill>
                <a:latin typeface="Myriad Pro"/>
                <a:cs typeface="Myriad Pro"/>
              </a:rPr>
              <a:t>çıkıntısına</a:t>
            </a:r>
            <a:r>
              <a:rPr lang="tr-TR" sz="1600" spc="-35" dirty="0">
                <a:solidFill>
                  <a:srgbClr val="3B3A3B"/>
                </a:solidFill>
                <a:latin typeface="Myriad Pro"/>
                <a:cs typeface="Myriad Pro"/>
              </a:rPr>
              <a:t> </a:t>
            </a:r>
            <a:r>
              <a:rPr lang="tr-TR" sz="1600" b="1" dirty="0" err="1">
                <a:solidFill>
                  <a:schemeClr val="accent1"/>
                </a:solidFill>
                <a:latin typeface="Myriad Pro"/>
                <a:cs typeface="Myriad Pro"/>
              </a:rPr>
              <a:t>acromion</a:t>
            </a:r>
            <a:r>
              <a:rPr lang="tr-TR" sz="1600" b="1" spc="-25" dirty="0">
                <a:solidFill>
                  <a:srgbClr val="3B3A3B"/>
                </a:solidFill>
                <a:latin typeface="Myriad Pro"/>
                <a:cs typeface="Myriad Pro"/>
              </a:rPr>
              <a:t> </a:t>
            </a:r>
            <a:r>
              <a:rPr lang="tr-TR" sz="1600" spc="-10" dirty="0">
                <a:solidFill>
                  <a:srgbClr val="3B3A3B"/>
                </a:solidFill>
                <a:latin typeface="Myriad Pro"/>
                <a:cs typeface="Myriad Pro"/>
              </a:rPr>
              <a:t>denir.</a:t>
            </a:r>
            <a:r>
              <a:rPr lang="tr-TR" sz="1600" spc="-35" dirty="0">
                <a:solidFill>
                  <a:srgbClr val="3B3A3B"/>
                </a:solidFill>
                <a:latin typeface="Myriad Pro"/>
                <a:cs typeface="Myriad Pro"/>
              </a:rPr>
              <a:t> </a:t>
            </a:r>
          </a:p>
          <a:p>
            <a:pPr marL="12700" marR="5080" indent="0" algn="just">
              <a:lnSpc>
                <a:spcPct val="130000"/>
              </a:lnSpc>
              <a:spcBef>
                <a:spcPts val="465"/>
              </a:spcBef>
              <a:buNone/>
            </a:pPr>
            <a:r>
              <a:rPr lang="tr-TR" sz="1600" spc="-10" dirty="0" err="1">
                <a:solidFill>
                  <a:srgbClr val="3B3A3B"/>
                </a:solidFill>
                <a:latin typeface="Myriad Pro"/>
                <a:cs typeface="Myriad Pro"/>
              </a:rPr>
              <a:t>Acromion</a:t>
            </a:r>
            <a:r>
              <a:rPr lang="tr-TR" sz="1600" spc="-35" dirty="0">
                <a:solidFill>
                  <a:srgbClr val="3B3A3B"/>
                </a:solidFill>
                <a:latin typeface="Myriad Pro"/>
                <a:cs typeface="Myriad Pro"/>
              </a:rPr>
              <a:t> </a:t>
            </a:r>
            <a:r>
              <a:rPr lang="tr-TR" sz="1600" dirty="0">
                <a:solidFill>
                  <a:srgbClr val="3B3A3B"/>
                </a:solidFill>
                <a:latin typeface="Myriad Pro"/>
                <a:cs typeface="Myriad Pro"/>
              </a:rPr>
              <a:t>çıkıntısı</a:t>
            </a:r>
            <a:r>
              <a:rPr lang="tr-TR" sz="1600" spc="-30" dirty="0">
                <a:solidFill>
                  <a:srgbClr val="3B3A3B"/>
                </a:solidFill>
                <a:latin typeface="Myriad Pro"/>
                <a:cs typeface="Myriad Pro"/>
              </a:rPr>
              <a:t> </a:t>
            </a:r>
            <a:r>
              <a:rPr lang="tr-TR" sz="1600" spc="-10" dirty="0">
                <a:solidFill>
                  <a:srgbClr val="3B3A3B"/>
                </a:solidFill>
                <a:latin typeface="Myriad Pro"/>
                <a:cs typeface="Myriad Pro"/>
              </a:rPr>
              <a:t>köprü</a:t>
            </a:r>
            <a:r>
              <a:rPr lang="tr-TR" sz="1600" dirty="0">
                <a:solidFill>
                  <a:srgbClr val="3B3A3B"/>
                </a:solidFill>
                <a:latin typeface="Myriad Pro"/>
                <a:cs typeface="Myriad Pro"/>
              </a:rPr>
              <a:t>cük kemiği</a:t>
            </a:r>
            <a:r>
              <a:rPr lang="tr-TR" sz="1600" spc="5" dirty="0">
                <a:solidFill>
                  <a:srgbClr val="3B3A3B"/>
                </a:solidFill>
                <a:latin typeface="Myriad Pro"/>
                <a:cs typeface="Myriad Pro"/>
              </a:rPr>
              <a:t> </a:t>
            </a:r>
            <a:r>
              <a:rPr lang="tr-TR" sz="1600" dirty="0">
                <a:solidFill>
                  <a:srgbClr val="3B3A3B"/>
                </a:solidFill>
                <a:latin typeface="Myriad Pro"/>
                <a:cs typeface="Myriad Pro"/>
              </a:rPr>
              <a:t>ile eklem</a:t>
            </a:r>
            <a:r>
              <a:rPr lang="tr-TR" sz="1600" spc="5" dirty="0">
                <a:solidFill>
                  <a:srgbClr val="3B3A3B"/>
                </a:solidFill>
                <a:latin typeface="Myriad Pro"/>
                <a:cs typeface="Myriad Pro"/>
              </a:rPr>
              <a:t> </a:t>
            </a:r>
            <a:r>
              <a:rPr lang="tr-TR" sz="1600" spc="-10" dirty="0">
                <a:solidFill>
                  <a:srgbClr val="3B3A3B"/>
                </a:solidFill>
                <a:latin typeface="Myriad Pro"/>
                <a:cs typeface="Myriad Pro"/>
              </a:rPr>
              <a:t>yapar.</a:t>
            </a:r>
            <a:r>
              <a:rPr lang="tr-TR" sz="1600" dirty="0">
                <a:solidFill>
                  <a:srgbClr val="3B3A3B"/>
                </a:solidFill>
                <a:latin typeface="Myriad Pro"/>
                <a:cs typeface="Myriad Pro"/>
              </a:rPr>
              <a:t> Üst</a:t>
            </a:r>
            <a:r>
              <a:rPr lang="tr-TR" sz="1600" spc="5" dirty="0">
                <a:solidFill>
                  <a:srgbClr val="3B3A3B"/>
                </a:solidFill>
                <a:latin typeface="Myriad Pro"/>
                <a:cs typeface="Myriad Pro"/>
              </a:rPr>
              <a:t> </a:t>
            </a:r>
            <a:r>
              <a:rPr lang="tr-TR" sz="1600" dirty="0">
                <a:solidFill>
                  <a:srgbClr val="3B3A3B"/>
                </a:solidFill>
                <a:latin typeface="Myriad Pro"/>
                <a:cs typeface="Myriad Pro"/>
              </a:rPr>
              <a:t>dış yanda</a:t>
            </a:r>
            <a:r>
              <a:rPr lang="tr-TR" sz="1600" spc="5" dirty="0">
                <a:solidFill>
                  <a:srgbClr val="3B3A3B"/>
                </a:solidFill>
                <a:latin typeface="Myriad Pro"/>
                <a:cs typeface="Myriad Pro"/>
              </a:rPr>
              <a:t> </a:t>
            </a:r>
            <a:r>
              <a:rPr lang="tr-TR" sz="1600" dirty="0">
                <a:solidFill>
                  <a:srgbClr val="3B3A3B"/>
                </a:solidFill>
                <a:latin typeface="Myriad Pro"/>
                <a:cs typeface="Myriad Pro"/>
              </a:rPr>
              <a:t>öne doğru</a:t>
            </a:r>
            <a:r>
              <a:rPr lang="tr-TR" sz="1600" spc="5" dirty="0">
                <a:solidFill>
                  <a:srgbClr val="3B3A3B"/>
                </a:solidFill>
                <a:latin typeface="Myriad Pro"/>
                <a:cs typeface="Myriad Pro"/>
              </a:rPr>
              <a:t> </a:t>
            </a:r>
            <a:r>
              <a:rPr lang="tr-TR" sz="1600" dirty="0">
                <a:solidFill>
                  <a:srgbClr val="3B3A3B"/>
                </a:solidFill>
                <a:latin typeface="Myriad Pro"/>
                <a:cs typeface="Myriad Pro"/>
              </a:rPr>
              <a:t>uzanan ve</a:t>
            </a:r>
            <a:r>
              <a:rPr lang="tr-TR" sz="1600" spc="5" dirty="0">
                <a:solidFill>
                  <a:srgbClr val="3B3A3B"/>
                </a:solidFill>
                <a:latin typeface="Myriad Pro"/>
                <a:cs typeface="Myriad Pro"/>
              </a:rPr>
              <a:t> </a:t>
            </a:r>
            <a:r>
              <a:rPr lang="tr-TR" sz="1600" dirty="0">
                <a:solidFill>
                  <a:srgbClr val="3B3A3B"/>
                </a:solidFill>
                <a:latin typeface="Myriad Pro"/>
                <a:cs typeface="Myriad Pro"/>
              </a:rPr>
              <a:t>bazı kasların</a:t>
            </a:r>
            <a:r>
              <a:rPr lang="tr-TR" sz="1600" spc="5" dirty="0">
                <a:solidFill>
                  <a:srgbClr val="3B3A3B"/>
                </a:solidFill>
                <a:latin typeface="Myriad Pro"/>
                <a:cs typeface="Myriad Pro"/>
              </a:rPr>
              <a:t> </a:t>
            </a:r>
            <a:r>
              <a:rPr lang="tr-TR" sz="1600" dirty="0">
                <a:solidFill>
                  <a:srgbClr val="3B3A3B"/>
                </a:solidFill>
                <a:latin typeface="Myriad Pro"/>
                <a:cs typeface="Myriad Pro"/>
              </a:rPr>
              <a:t>tutunduğu gagaya</a:t>
            </a:r>
            <a:r>
              <a:rPr lang="tr-TR" sz="1600" spc="5" dirty="0">
                <a:solidFill>
                  <a:srgbClr val="3B3A3B"/>
                </a:solidFill>
                <a:latin typeface="Myriad Pro"/>
                <a:cs typeface="Myriad Pro"/>
              </a:rPr>
              <a:t> </a:t>
            </a:r>
            <a:r>
              <a:rPr lang="tr-TR" sz="1600" spc="-10" dirty="0">
                <a:solidFill>
                  <a:srgbClr val="3B3A3B"/>
                </a:solidFill>
                <a:latin typeface="Myriad Pro"/>
                <a:cs typeface="Myriad Pro"/>
              </a:rPr>
              <a:t>benzer </a:t>
            </a:r>
            <a:r>
              <a:rPr lang="tr-TR" sz="1600" dirty="0">
                <a:solidFill>
                  <a:srgbClr val="3B3A3B"/>
                </a:solidFill>
                <a:latin typeface="Myriad Pro"/>
                <a:cs typeface="Myriad Pro"/>
              </a:rPr>
              <a:t>çıkıntısına</a:t>
            </a:r>
            <a:r>
              <a:rPr lang="tr-TR" sz="1600" spc="90" dirty="0">
                <a:solidFill>
                  <a:srgbClr val="3B3A3B"/>
                </a:solidFill>
                <a:latin typeface="Myriad Pro"/>
                <a:cs typeface="Myriad Pro"/>
              </a:rPr>
              <a:t> </a:t>
            </a:r>
            <a:r>
              <a:rPr lang="tr-TR" sz="1600" b="1" dirty="0" err="1">
                <a:solidFill>
                  <a:schemeClr val="accent1"/>
                </a:solidFill>
                <a:latin typeface="Myriad Pro"/>
                <a:cs typeface="Myriad Pro"/>
              </a:rPr>
              <a:t>korakoid</a:t>
            </a:r>
            <a:r>
              <a:rPr lang="tr-TR" sz="1600" b="1" spc="95" dirty="0">
                <a:solidFill>
                  <a:schemeClr val="accent1"/>
                </a:solidFill>
                <a:latin typeface="Myriad Pro"/>
                <a:cs typeface="Myriad Pro"/>
              </a:rPr>
              <a:t> </a:t>
            </a:r>
            <a:r>
              <a:rPr lang="tr-TR" sz="1600" b="1" dirty="0">
                <a:solidFill>
                  <a:schemeClr val="accent1"/>
                </a:solidFill>
                <a:latin typeface="Myriad Pro"/>
                <a:cs typeface="Myriad Pro"/>
              </a:rPr>
              <a:t>çıkıntı</a:t>
            </a:r>
            <a:r>
              <a:rPr lang="tr-TR" sz="1600" b="1" spc="105" dirty="0">
                <a:solidFill>
                  <a:schemeClr val="accent1"/>
                </a:solidFill>
                <a:latin typeface="Myriad Pro"/>
                <a:cs typeface="Myriad Pro"/>
              </a:rPr>
              <a:t> </a:t>
            </a:r>
            <a:r>
              <a:rPr lang="tr-TR" sz="1600" dirty="0">
                <a:solidFill>
                  <a:srgbClr val="3B3A3B"/>
                </a:solidFill>
                <a:latin typeface="Myriad Pro"/>
                <a:cs typeface="Myriad Pro"/>
              </a:rPr>
              <a:t>(</a:t>
            </a:r>
            <a:r>
              <a:rPr lang="tr-TR" sz="1600" b="1" dirty="0" err="1">
                <a:solidFill>
                  <a:srgbClr val="3B3A3B"/>
                </a:solidFill>
                <a:latin typeface="Myriad Pro"/>
                <a:cs typeface="Myriad Pro"/>
              </a:rPr>
              <a:t>processus</a:t>
            </a:r>
            <a:r>
              <a:rPr lang="tr-TR" sz="1600" b="1" spc="95" dirty="0">
                <a:solidFill>
                  <a:srgbClr val="3B3A3B"/>
                </a:solidFill>
                <a:latin typeface="Myriad Pro"/>
                <a:cs typeface="Myriad Pro"/>
              </a:rPr>
              <a:t> </a:t>
            </a:r>
            <a:r>
              <a:rPr lang="tr-TR" sz="1600" b="1" dirty="0" err="1">
                <a:solidFill>
                  <a:srgbClr val="3B3A3B"/>
                </a:solidFill>
                <a:latin typeface="Myriad Pro"/>
                <a:cs typeface="Myriad Pro"/>
              </a:rPr>
              <a:t>coracoideus</a:t>
            </a:r>
            <a:r>
              <a:rPr lang="tr-TR" sz="1600" dirty="0">
                <a:solidFill>
                  <a:srgbClr val="3B3A3B"/>
                </a:solidFill>
                <a:latin typeface="Myriad Pro"/>
                <a:cs typeface="Myriad Pro"/>
              </a:rPr>
              <a:t>)</a:t>
            </a:r>
            <a:r>
              <a:rPr lang="tr-TR" sz="1600" spc="95" dirty="0">
                <a:solidFill>
                  <a:srgbClr val="3B3A3B"/>
                </a:solidFill>
                <a:latin typeface="Myriad Pro"/>
                <a:cs typeface="Myriad Pro"/>
              </a:rPr>
              <a:t> </a:t>
            </a:r>
            <a:r>
              <a:rPr lang="tr-TR" sz="1600" dirty="0">
                <a:solidFill>
                  <a:srgbClr val="3B3A3B"/>
                </a:solidFill>
                <a:latin typeface="Myriad Pro"/>
                <a:cs typeface="Myriad Pro"/>
              </a:rPr>
              <a:t>denir.</a:t>
            </a:r>
            <a:r>
              <a:rPr lang="tr-TR" sz="1600" spc="95" dirty="0">
                <a:solidFill>
                  <a:srgbClr val="3B3A3B"/>
                </a:solidFill>
                <a:latin typeface="Myriad Pro"/>
                <a:cs typeface="Myriad Pro"/>
              </a:rPr>
              <a:t> </a:t>
            </a:r>
          </a:p>
          <a:p>
            <a:pPr marL="12700" marR="5080" indent="0" algn="just">
              <a:lnSpc>
                <a:spcPct val="130000"/>
              </a:lnSpc>
              <a:spcBef>
                <a:spcPts val="465"/>
              </a:spcBef>
              <a:buNone/>
            </a:pPr>
            <a:r>
              <a:rPr lang="tr-TR" sz="1600" dirty="0">
                <a:solidFill>
                  <a:srgbClr val="3B3A3B"/>
                </a:solidFill>
                <a:latin typeface="Myriad Pro"/>
                <a:cs typeface="Myriad Pro"/>
              </a:rPr>
              <a:t>Üst</a:t>
            </a:r>
            <a:r>
              <a:rPr lang="tr-TR" sz="1600" spc="95" dirty="0">
                <a:solidFill>
                  <a:srgbClr val="3B3A3B"/>
                </a:solidFill>
                <a:latin typeface="Myriad Pro"/>
                <a:cs typeface="Myriad Pro"/>
              </a:rPr>
              <a:t> </a:t>
            </a:r>
            <a:r>
              <a:rPr lang="tr-TR" sz="1600" dirty="0">
                <a:solidFill>
                  <a:srgbClr val="3B3A3B"/>
                </a:solidFill>
                <a:latin typeface="Myriad Pro"/>
                <a:cs typeface="Myriad Pro"/>
              </a:rPr>
              <a:t>dış</a:t>
            </a:r>
            <a:r>
              <a:rPr lang="tr-TR" sz="1600" spc="95" dirty="0">
                <a:solidFill>
                  <a:srgbClr val="3B3A3B"/>
                </a:solidFill>
                <a:latin typeface="Myriad Pro"/>
                <a:cs typeface="Myriad Pro"/>
              </a:rPr>
              <a:t> </a:t>
            </a:r>
            <a:r>
              <a:rPr lang="tr-TR" sz="1600" dirty="0">
                <a:solidFill>
                  <a:srgbClr val="3B3A3B"/>
                </a:solidFill>
                <a:latin typeface="Myriad Pro"/>
                <a:cs typeface="Myriad Pro"/>
              </a:rPr>
              <a:t>kenarında</a:t>
            </a:r>
            <a:r>
              <a:rPr lang="tr-TR" sz="1600" spc="95" dirty="0">
                <a:solidFill>
                  <a:srgbClr val="3B3A3B"/>
                </a:solidFill>
                <a:latin typeface="Myriad Pro"/>
                <a:cs typeface="Myriad Pro"/>
              </a:rPr>
              <a:t> </a:t>
            </a:r>
            <a:r>
              <a:rPr lang="tr-TR" sz="1600" dirty="0">
                <a:solidFill>
                  <a:srgbClr val="3B3A3B"/>
                </a:solidFill>
                <a:latin typeface="Myriad Pro"/>
                <a:cs typeface="Myriad Pro"/>
              </a:rPr>
              <a:t>ise</a:t>
            </a:r>
            <a:r>
              <a:rPr lang="tr-TR" sz="1600" spc="95" dirty="0">
                <a:solidFill>
                  <a:srgbClr val="3B3A3B"/>
                </a:solidFill>
                <a:latin typeface="Myriad Pro"/>
                <a:cs typeface="Myriad Pro"/>
              </a:rPr>
              <a:t> </a:t>
            </a:r>
            <a:r>
              <a:rPr lang="tr-TR" sz="1600" dirty="0">
                <a:solidFill>
                  <a:srgbClr val="3B3A3B"/>
                </a:solidFill>
                <a:latin typeface="Myriad Pro"/>
                <a:cs typeface="Myriad Pro"/>
              </a:rPr>
              <a:t>kol</a:t>
            </a:r>
            <a:r>
              <a:rPr lang="tr-TR" sz="1600" spc="95" dirty="0">
                <a:solidFill>
                  <a:srgbClr val="3B3A3B"/>
                </a:solidFill>
                <a:latin typeface="Myriad Pro"/>
                <a:cs typeface="Myriad Pro"/>
              </a:rPr>
              <a:t> </a:t>
            </a:r>
            <a:r>
              <a:rPr lang="tr-TR" sz="1600" dirty="0">
                <a:solidFill>
                  <a:srgbClr val="3B3A3B"/>
                </a:solidFill>
                <a:latin typeface="Myriad Pro"/>
                <a:cs typeface="Myriad Pro"/>
              </a:rPr>
              <a:t>kemiğiyle</a:t>
            </a:r>
            <a:r>
              <a:rPr lang="tr-TR" sz="1600" spc="95" dirty="0">
                <a:solidFill>
                  <a:srgbClr val="3B3A3B"/>
                </a:solidFill>
                <a:latin typeface="Myriad Pro"/>
                <a:cs typeface="Myriad Pro"/>
              </a:rPr>
              <a:t> </a:t>
            </a:r>
            <a:r>
              <a:rPr lang="tr-TR" sz="1600" spc="-10" dirty="0">
                <a:solidFill>
                  <a:srgbClr val="3B3A3B"/>
                </a:solidFill>
                <a:latin typeface="Myriad Pro"/>
                <a:cs typeface="Myriad Pro"/>
              </a:rPr>
              <a:t>eklem </a:t>
            </a:r>
            <a:r>
              <a:rPr lang="tr-TR" sz="1600" dirty="0">
                <a:solidFill>
                  <a:srgbClr val="3B3A3B"/>
                </a:solidFill>
                <a:latin typeface="Myriad Pro"/>
                <a:cs typeface="Myriad Pro"/>
              </a:rPr>
              <a:t>yapan</a:t>
            </a:r>
            <a:r>
              <a:rPr lang="tr-TR" sz="1600" spc="-15" dirty="0">
                <a:solidFill>
                  <a:srgbClr val="3B3A3B"/>
                </a:solidFill>
                <a:latin typeface="Myriad Pro"/>
                <a:cs typeface="Myriad Pro"/>
              </a:rPr>
              <a:t> </a:t>
            </a:r>
            <a:r>
              <a:rPr lang="tr-TR" sz="1600" b="1" dirty="0" err="1">
                <a:solidFill>
                  <a:schemeClr val="accent1"/>
                </a:solidFill>
                <a:latin typeface="Myriad Pro"/>
                <a:cs typeface="Myriad Pro"/>
              </a:rPr>
              <a:t>glenoid</a:t>
            </a:r>
            <a:r>
              <a:rPr lang="tr-TR" sz="1600" b="1" spc="-5" dirty="0">
                <a:solidFill>
                  <a:schemeClr val="accent1"/>
                </a:solidFill>
                <a:latin typeface="Myriad Pro"/>
                <a:cs typeface="Myriad Pro"/>
              </a:rPr>
              <a:t> </a:t>
            </a:r>
            <a:r>
              <a:rPr lang="tr-TR" sz="1600" b="1" dirty="0">
                <a:solidFill>
                  <a:schemeClr val="accent1"/>
                </a:solidFill>
                <a:latin typeface="Myriad Pro"/>
                <a:cs typeface="Myriad Pro"/>
              </a:rPr>
              <a:t>çukur</a:t>
            </a:r>
            <a:r>
              <a:rPr lang="tr-TR" sz="1600" b="1" spc="5" dirty="0">
                <a:solidFill>
                  <a:schemeClr val="accent1"/>
                </a:solidFill>
                <a:latin typeface="Myriad Pro"/>
                <a:cs typeface="Myriad Pro"/>
              </a:rPr>
              <a:t> </a:t>
            </a:r>
            <a:r>
              <a:rPr lang="tr-TR" sz="1600" dirty="0">
                <a:solidFill>
                  <a:srgbClr val="3B3A3B"/>
                </a:solidFill>
                <a:latin typeface="Myriad Pro"/>
                <a:cs typeface="Myriad Pro"/>
              </a:rPr>
              <a:t>(</a:t>
            </a:r>
            <a:r>
              <a:rPr lang="tr-TR" sz="1600" b="1" dirty="0" err="1">
                <a:solidFill>
                  <a:srgbClr val="3B3A3B"/>
                </a:solidFill>
                <a:latin typeface="Myriad Pro"/>
                <a:cs typeface="Myriad Pro"/>
              </a:rPr>
              <a:t>cavitas</a:t>
            </a:r>
            <a:r>
              <a:rPr lang="tr-TR" sz="1600" b="1" dirty="0">
                <a:solidFill>
                  <a:srgbClr val="3B3A3B"/>
                </a:solidFill>
                <a:latin typeface="Myriad Pro"/>
                <a:cs typeface="Myriad Pro"/>
              </a:rPr>
              <a:t> </a:t>
            </a:r>
            <a:r>
              <a:rPr lang="tr-TR" sz="1600" b="1" dirty="0" err="1">
                <a:solidFill>
                  <a:srgbClr val="3B3A3B"/>
                </a:solidFill>
                <a:latin typeface="Myriad Pro"/>
                <a:cs typeface="Myriad Pro"/>
              </a:rPr>
              <a:t>glenoidalis</a:t>
            </a:r>
            <a:r>
              <a:rPr lang="tr-TR" sz="1600" dirty="0">
                <a:solidFill>
                  <a:srgbClr val="3B3A3B"/>
                </a:solidFill>
                <a:latin typeface="Myriad Pro"/>
                <a:cs typeface="Myriad Pro"/>
              </a:rPr>
              <a:t>)</a:t>
            </a:r>
            <a:r>
              <a:rPr lang="tr-TR" sz="1600" spc="-5" dirty="0">
                <a:solidFill>
                  <a:srgbClr val="3B3A3B"/>
                </a:solidFill>
                <a:latin typeface="Myriad Pro"/>
                <a:cs typeface="Myriad Pro"/>
              </a:rPr>
              <a:t> </a:t>
            </a:r>
            <a:r>
              <a:rPr lang="tr-TR" sz="1600" dirty="0">
                <a:solidFill>
                  <a:srgbClr val="3B3A3B"/>
                </a:solidFill>
                <a:latin typeface="Myriad Pro"/>
                <a:cs typeface="Myriad Pro"/>
              </a:rPr>
              <a:t>bulunur</a:t>
            </a:r>
            <a:r>
              <a:rPr lang="tr-TR" sz="1600" spc="-5" dirty="0">
                <a:solidFill>
                  <a:srgbClr val="3B3A3B"/>
                </a:solidFill>
                <a:latin typeface="Myriad Pro"/>
                <a:cs typeface="Myriad Pro"/>
              </a:rPr>
              <a:t>.</a:t>
            </a:r>
            <a:endParaRPr lang="tr-TR" sz="1600" b="1" spc="-20" dirty="0">
              <a:solidFill>
                <a:srgbClr val="4C4D4F"/>
              </a:solidFill>
              <a:latin typeface="Myriad Pro"/>
              <a:cs typeface="Myriad Pro"/>
            </a:endParaRPr>
          </a:p>
        </p:txBody>
      </p:sp>
      <p:pic>
        <p:nvPicPr>
          <p:cNvPr id="3" name="Resim 2">
            <a:extLst>
              <a:ext uri="{FF2B5EF4-FFF2-40B4-BE49-F238E27FC236}">
                <a16:creationId xmlns:a16="http://schemas.microsoft.com/office/drawing/2014/main" id="{DC00F00F-0A56-B07D-B61F-86D065D31B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4608003" y="1556792"/>
            <a:ext cx="4367994" cy="3528392"/>
          </a:xfrm>
          <a:prstGeom prst="rect">
            <a:avLst/>
          </a:prstGeom>
        </p:spPr>
      </p:pic>
      <p:sp>
        <p:nvSpPr>
          <p:cNvPr id="7" name="Slayt Numarası Yer Tutucusu 6">
            <a:extLst>
              <a:ext uri="{FF2B5EF4-FFF2-40B4-BE49-F238E27FC236}">
                <a16:creationId xmlns:a16="http://schemas.microsoft.com/office/drawing/2014/main" id="{B8EB2C82-0506-6A78-0A1F-B76344CD7115}"/>
              </a:ext>
            </a:extLst>
          </p:cNvPr>
          <p:cNvSpPr>
            <a:spLocks noGrp="1"/>
          </p:cNvSpPr>
          <p:nvPr>
            <p:ph type="sldNum" sz="quarter" idx="12"/>
          </p:nvPr>
        </p:nvSpPr>
        <p:spPr/>
        <p:txBody>
          <a:bodyPr/>
          <a:lstStyle/>
          <a:p>
            <a:fld id="{60FF87A7-9A7A-4B3D-9625-8440EC4947F9}" type="slidenum">
              <a:rPr lang="tr-TR" smtClean="0"/>
              <a:pPr/>
              <a:t>35</a:t>
            </a:fld>
            <a:endParaRPr lang="tr-TR"/>
          </a:p>
        </p:txBody>
      </p:sp>
    </p:spTree>
    <p:extLst>
      <p:ext uri="{BB962C8B-B14F-4D97-AF65-F5344CB8AC3E}">
        <p14:creationId xmlns:p14="http://schemas.microsoft.com/office/powerpoint/2010/main" val="573102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CBC9BB-F0EF-5666-C9C5-B12566011D19}"/>
              </a:ext>
            </a:extLst>
          </p:cNvPr>
          <p:cNvSpPr>
            <a:spLocks noGrp="1"/>
          </p:cNvSpPr>
          <p:nvPr>
            <p:ph type="title"/>
          </p:nvPr>
        </p:nvSpPr>
        <p:spPr/>
        <p:txBody>
          <a:bodyPr/>
          <a:lstStyle/>
          <a:p>
            <a:r>
              <a:rPr lang="tr-TR" dirty="0"/>
              <a:t>Kol bölgesi kemiği</a:t>
            </a:r>
          </a:p>
        </p:txBody>
      </p:sp>
      <p:sp>
        <p:nvSpPr>
          <p:cNvPr id="3" name="İçerik Yer Tutucusu 2">
            <a:extLst>
              <a:ext uri="{FF2B5EF4-FFF2-40B4-BE49-F238E27FC236}">
                <a16:creationId xmlns:a16="http://schemas.microsoft.com/office/drawing/2014/main" id="{328810C0-58C9-E563-F4E6-93010BD768B3}"/>
              </a:ext>
            </a:extLst>
          </p:cNvPr>
          <p:cNvSpPr>
            <a:spLocks noGrp="1"/>
          </p:cNvSpPr>
          <p:nvPr>
            <p:ph idx="1"/>
          </p:nvPr>
        </p:nvSpPr>
        <p:spPr>
          <a:xfrm>
            <a:off x="251521" y="1079693"/>
            <a:ext cx="3194650" cy="4902126"/>
          </a:xfrm>
        </p:spPr>
        <p:txBody>
          <a:bodyPr>
            <a:normAutofit fontScale="70000" lnSpcReduction="20000"/>
          </a:bodyPr>
          <a:lstStyle/>
          <a:p>
            <a:pPr marL="12700" marR="5080" indent="0">
              <a:lnSpc>
                <a:spcPct val="160000"/>
              </a:lnSpc>
              <a:spcBef>
                <a:spcPts val="465"/>
              </a:spcBef>
              <a:buNone/>
            </a:pPr>
            <a:r>
              <a:rPr lang="tr-TR" sz="2000" b="1" dirty="0">
                <a:solidFill>
                  <a:schemeClr val="accent2"/>
                </a:solidFill>
                <a:latin typeface="Myriad Pro"/>
                <a:cs typeface="Myriad Pro"/>
              </a:rPr>
              <a:t>Kol Kemiği (</a:t>
            </a:r>
            <a:r>
              <a:rPr lang="tr-TR" sz="2000" b="1" dirty="0" err="1">
                <a:solidFill>
                  <a:schemeClr val="accent2"/>
                </a:solidFill>
                <a:latin typeface="Myriad Pro"/>
                <a:cs typeface="Myriad Pro"/>
              </a:rPr>
              <a:t>Os</a:t>
            </a:r>
            <a:r>
              <a:rPr lang="tr-TR" sz="2000" b="1" dirty="0">
                <a:solidFill>
                  <a:schemeClr val="accent2"/>
                </a:solidFill>
                <a:latin typeface="Myriad Pro"/>
                <a:cs typeface="Myriad Pro"/>
              </a:rPr>
              <a:t> Humerus)</a:t>
            </a:r>
          </a:p>
          <a:p>
            <a:pPr marL="12700" marR="5080" indent="0">
              <a:lnSpc>
                <a:spcPct val="160000"/>
              </a:lnSpc>
              <a:spcBef>
                <a:spcPts val="465"/>
              </a:spcBef>
              <a:buNone/>
            </a:pPr>
            <a:r>
              <a:rPr lang="tr-TR" sz="2000" dirty="0">
                <a:solidFill>
                  <a:srgbClr val="4C4D4F"/>
                </a:solidFill>
                <a:latin typeface="Myriad Pro"/>
                <a:cs typeface="Myriad Pro"/>
              </a:rPr>
              <a:t>Omuz ve dirsek eklemi arasında bulunan kemiktir. </a:t>
            </a:r>
          </a:p>
          <a:p>
            <a:pPr marL="12700" marR="5080" indent="0">
              <a:lnSpc>
                <a:spcPct val="160000"/>
              </a:lnSpc>
              <a:spcBef>
                <a:spcPts val="465"/>
              </a:spcBef>
              <a:buNone/>
            </a:pPr>
            <a:r>
              <a:rPr lang="tr-TR" sz="2000" dirty="0">
                <a:solidFill>
                  <a:srgbClr val="4C4D4F"/>
                </a:solidFill>
                <a:latin typeface="Myriad Pro"/>
                <a:cs typeface="Myriad Pro"/>
              </a:rPr>
              <a:t>Üst ekstremitenin en uzun kemiğidir. </a:t>
            </a:r>
            <a:r>
              <a:rPr lang="tr-TR" sz="2000" b="1" dirty="0">
                <a:solidFill>
                  <a:schemeClr val="accent1"/>
                </a:solidFill>
                <a:latin typeface="Myriad Pro"/>
                <a:cs typeface="Myriad Pro"/>
              </a:rPr>
              <a:t>Humerus başı (</a:t>
            </a:r>
            <a:r>
              <a:rPr lang="tr-TR" sz="2000" b="1" dirty="0" err="1">
                <a:solidFill>
                  <a:schemeClr val="accent1"/>
                </a:solidFill>
                <a:latin typeface="Myriad Pro"/>
                <a:cs typeface="Myriad Pro"/>
              </a:rPr>
              <a:t>caput</a:t>
            </a:r>
            <a:r>
              <a:rPr lang="tr-TR" sz="2000" b="1" dirty="0">
                <a:solidFill>
                  <a:schemeClr val="accent1"/>
                </a:solidFill>
                <a:latin typeface="Myriad Pro"/>
                <a:cs typeface="Myriad Pro"/>
              </a:rPr>
              <a:t> </a:t>
            </a:r>
            <a:r>
              <a:rPr lang="tr-TR" sz="2000" b="1" dirty="0" err="1">
                <a:solidFill>
                  <a:schemeClr val="accent1"/>
                </a:solidFill>
                <a:latin typeface="Myriad Pro"/>
                <a:cs typeface="Myriad Pro"/>
              </a:rPr>
              <a:t>humeri</a:t>
            </a:r>
            <a:r>
              <a:rPr lang="tr-TR" sz="2000" b="1" dirty="0">
                <a:solidFill>
                  <a:schemeClr val="accent1"/>
                </a:solidFill>
                <a:latin typeface="Myriad Pro"/>
                <a:cs typeface="Myriad Pro"/>
              </a:rPr>
              <a:t>)</a:t>
            </a:r>
            <a:r>
              <a:rPr lang="tr-TR" sz="2000" dirty="0">
                <a:solidFill>
                  <a:srgbClr val="4C4D4F"/>
                </a:solidFill>
                <a:latin typeface="Myriad Pro"/>
                <a:cs typeface="Myriad Pro"/>
              </a:rPr>
              <a:t>, kürek kemiği ile eklem (omuz eklemi) yapar.</a:t>
            </a:r>
          </a:p>
          <a:p>
            <a:pPr marL="12700" marR="5080" indent="0">
              <a:lnSpc>
                <a:spcPct val="160000"/>
              </a:lnSpc>
              <a:spcBef>
                <a:spcPts val="465"/>
              </a:spcBef>
              <a:buNone/>
            </a:pPr>
            <a:r>
              <a:rPr lang="tr-TR" sz="2000" dirty="0">
                <a:solidFill>
                  <a:srgbClr val="4C4D4F"/>
                </a:solidFill>
                <a:latin typeface="Myriad Pro"/>
                <a:cs typeface="Myriad Pro"/>
              </a:rPr>
              <a:t>Alt ucu iki ön kol kemiği ile eklem (dirsek eklemi) yapar. İç yandaki dirsek kemiği (</a:t>
            </a:r>
            <a:r>
              <a:rPr lang="tr-TR" sz="2000" dirty="0" err="1">
                <a:solidFill>
                  <a:srgbClr val="4C4D4F"/>
                </a:solidFill>
                <a:latin typeface="Myriad Pro"/>
                <a:cs typeface="Myriad Pro"/>
              </a:rPr>
              <a:t>ulna</a:t>
            </a:r>
            <a:r>
              <a:rPr lang="tr-TR" sz="2000" dirty="0">
                <a:solidFill>
                  <a:srgbClr val="4C4D4F"/>
                </a:solidFill>
                <a:latin typeface="Myriad Pro"/>
                <a:cs typeface="Myriad Pro"/>
              </a:rPr>
              <a:t>) ile eklem yapan </a:t>
            </a:r>
            <a:r>
              <a:rPr lang="tr-TR" sz="2000" b="1" dirty="0">
                <a:solidFill>
                  <a:schemeClr val="accent1"/>
                </a:solidFill>
                <a:latin typeface="Myriad Pro"/>
                <a:cs typeface="Myriad Pro"/>
              </a:rPr>
              <a:t>kısmına humerus makarası (</a:t>
            </a:r>
            <a:r>
              <a:rPr lang="tr-TR" sz="2000" b="1" dirty="0" err="1">
                <a:solidFill>
                  <a:schemeClr val="accent1"/>
                </a:solidFill>
                <a:latin typeface="Myriad Pro"/>
                <a:cs typeface="Myriad Pro"/>
              </a:rPr>
              <a:t>trochlea</a:t>
            </a:r>
            <a:r>
              <a:rPr lang="tr-TR" sz="2000" b="1" dirty="0">
                <a:solidFill>
                  <a:schemeClr val="accent1"/>
                </a:solidFill>
                <a:latin typeface="Myriad Pro"/>
                <a:cs typeface="Myriad Pro"/>
              </a:rPr>
              <a:t> </a:t>
            </a:r>
            <a:r>
              <a:rPr lang="tr-TR" sz="2000" b="1" dirty="0" err="1">
                <a:solidFill>
                  <a:schemeClr val="accent1"/>
                </a:solidFill>
                <a:latin typeface="Myriad Pro"/>
                <a:cs typeface="Myriad Pro"/>
              </a:rPr>
              <a:t>humeri</a:t>
            </a:r>
            <a:r>
              <a:rPr lang="tr-TR" sz="2000" b="1" dirty="0">
                <a:solidFill>
                  <a:schemeClr val="accent1"/>
                </a:solidFill>
                <a:latin typeface="Myriad Pro"/>
                <a:cs typeface="Myriad Pro"/>
              </a:rPr>
              <a:t>) </a:t>
            </a:r>
            <a:r>
              <a:rPr lang="tr-TR" sz="2000" dirty="0">
                <a:solidFill>
                  <a:srgbClr val="4C4D4F"/>
                </a:solidFill>
                <a:latin typeface="Myriad Pro"/>
                <a:cs typeface="Myriad Pro"/>
              </a:rPr>
              <a:t>ve dış yandaki döner kemikle (</a:t>
            </a:r>
            <a:r>
              <a:rPr lang="tr-TR" sz="2000" dirty="0" err="1">
                <a:solidFill>
                  <a:srgbClr val="4C4D4F"/>
                </a:solidFill>
                <a:latin typeface="Myriad Pro"/>
                <a:cs typeface="Myriad Pro"/>
              </a:rPr>
              <a:t>radius</a:t>
            </a:r>
            <a:r>
              <a:rPr lang="tr-TR" sz="2000" dirty="0">
                <a:solidFill>
                  <a:srgbClr val="4C4D4F"/>
                </a:solidFill>
                <a:latin typeface="Myriad Pro"/>
                <a:cs typeface="Myriad Pro"/>
              </a:rPr>
              <a:t>) eklem yapan kısmına </a:t>
            </a:r>
            <a:r>
              <a:rPr lang="tr-TR" sz="2000" b="1" dirty="0">
                <a:solidFill>
                  <a:schemeClr val="accent1"/>
                </a:solidFill>
                <a:latin typeface="Myriad Pro"/>
                <a:cs typeface="Myriad Pro"/>
              </a:rPr>
              <a:t>humerus başçığı (</a:t>
            </a:r>
            <a:r>
              <a:rPr lang="tr-TR" sz="2000" b="1" dirty="0" err="1">
                <a:solidFill>
                  <a:schemeClr val="accent1"/>
                </a:solidFill>
                <a:latin typeface="Myriad Pro"/>
                <a:cs typeface="Myriad Pro"/>
              </a:rPr>
              <a:t>capitulum</a:t>
            </a:r>
            <a:r>
              <a:rPr lang="tr-TR" sz="2000" b="1" dirty="0">
                <a:solidFill>
                  <a:schemeClr val="accent1"/>
                </a:solidFill>
                <a:latin typeface="Myriad Pro"/>
                <a:cs typeface="Myriad Pro"/>
              </a:rPr>
              <a:t> </a:t>
            </a:r>
            <a:r>
              <a:rPr lang="tr-TR" sz="2000" b="1" dirty="0" err="1">
                <a:solidFill>
                  <a:schemeClr val="accent1"/>
                </a:solidFill>
                <a:latin typeface="Myriad Pro"/>
                <a:cs typeface="Myriad Pro"/>
              </a:rPr>
              <a:t>humeri</a:t>
            </a:r>
            <a:r>
              <a:rPr lang="tr-TR" sz="2000" dirty="0">
                <a:solidFill>
                  <a:srgbClr val="4C4D4F"/>
                </a:solidFill>
                <a:latin typeface="Myriad Pro"/>
                <a:cs typeface="Myriad Pro"/>
              </a:rPr>
              <a:t>) denir.</a:t>
            </a:r>
          </a:p>
        </p:txBody>
      </p:sp>
      <p:sp>
        <p:nvSpPr>
          <p:cNvPr id="5" name="Alt Bilgi Yer Tutucusu 4">
            <a:extLst>
              <a:ext uri="{FF2B5EF4-FFF2-40B4-BE49-F238E27FC236}">
                <a16:creationId xmlns:a16="http://schemas.microsoft.com/office/drawing/2014/main" id="{5CBEFAE6-5C31-AF59-2A4D-F77DCC4AD684}"/>
              </a:ext>
            </a:extLst>
          </p:cNvPr>
          <p:cNvSpPr>
            <a:spLocks noGrp="1"/>
          </p:cNvSpPr>
          <p:nvPr>
            <p:ph type="ftr" sz="quarter" idx="11"/>
          </p:nvPr>
        </p:nvSpPr>
        <p:spPr/>
        <p:txBody>
          <a:bodyPr/>
          <a:lstStyle/>
          <a:p>
            <a:r>
              <a:rPr lang="tr-TR"/>
              <a:t>DR. ALİ TEKİN GÜNER - BİYOMEKANİK</a:t>
            </a:r>
          </a:p>
        </p:txBody>
      </p:sp>
      <p:grpSp>
        <p:nvGrpSpPr>
          <p:cNvPr id="31" name="object 5">
            <a:extLst>
              <a:ext uri="{FF2B5EF4-FFF2-40B4-BE49-F238E27FC236}">
                <a16:creationId xmlns:a16="http://schemas.microsoft.com/office/drawing/2014/main" id="{DC67FC48-1A7A-92D3-8B40-4D95E2578591}"/>
              </a:ext>
            </a:extLst>
          </p:cNvPr>
          <p:cNvGrpSpPr/>
          <p:nvPr/>
        </p:nvGrpSpPr>
        <p:grpSpPr>
          <a:xfrm>
            <a:off x="4007039" y="1155505"/>
            <a:ext cx="1933113" cy="4681727"/>
            <a:chOff x="1379342" y="4255212"/>
            <a:chExt cx="1933113" cy="4681727"/>
          </a:xfrm>
        </p:grpSpPr>
        <p:pic>
          <p:nvPicPr>
            <p:cNvPr id="32" name="object 6">
              <a:extLst>
                <a:ext uri="{FF2B5EF4-FFF2-40B4-BE49-F238E27FC236}">
                  <a16:creationId xmlns:a16="http://schemas.microsoft.com/office/drawing/2014/main" id="{7C35D04B-FB99-E49B-A20E-FCCB033A0445}"/>
                </a:ext>
              </a:extLst>
            </p:cNvPr>
            <p:cNvPicPr/>
            <p:nvPr/>
          </p:nvPicPr>
          <p:blipFill>
            <a:blip r:embed="rId2" cstate="print"/>
            <a:stretch>
              <a:fillRect/>
            </a:stretch>
          </p:blipFill>
          <p:spPr>
            <a:xfrm>
              <a:off x="1379342" y="4255212"/>
              <a:ext cx="1846053" cy="4681727"/>
            </a:xfrm>
            <a:prstGeom prst="rect">
              <a:avLst/>
            </a:prstGeom>
          </p:spPr>
        </p:pic>
        <p:sp>
          <p:nvSpPr>
            <p:cNvPr id="35" name="object 9">
              <a:extLst>
                <a:ext uri="{FF2B5EF4-FFF2-40B4-BE49-F238E27FC236}">
                  <a16:creationId xmlns:a16="http://schemas.microsoft.com/office/drawing/2014/main" id="{C3B9AA19-A089-784A-567F-847743A393C3}"/>
                </a:ext>
              </a:extLst>
            </p:cNvPr>
            <p:cNvSpPr/>
            <p:nvPr/>
          </p:nvSpPr>
          <p:spPr>
            <a:xfrm>
              <a:off x="2064680" y="5313106"/>
              <a:ext cx="1247775" cy="799465"/>
            </a:xfrm>
            <a:custGeom>
              <a:avLst/>
              <a:gdLst/>
              <a:ahLst/>
              <a:cxnLst/>
              <a:rect l="l" t="t" r="r" b="b"/>
              <a:pathLst>
                <a:path w="1247775" h="799464">
                  <a:moveTo>
                    <a:pt x="0" y="0"/>
                  </a:moveTo>
                  <a:lnTo>
                    <a:pt x="1247305" y="799312"/>
                  </a:lnTo>
                </a:path>
              </a:pathLst>
            </a:custGeom>
            <a:ln w="12700">
              <a:solidFill>
                <a:srgbClr val="4F4F51"/>
              </a:solidFill>
            </a:ln>
          </p:spPr>
          <p:txBody>
            <a:bodyPr wrap="square" lIns="0" tIns="0" rIns="0" bIns="0" rtlCol="0"/>
            <a:lstStyle/>
            <a:p>
              <a:endParaRPr/>
            </a:p>
          </p:txBody>
        </p:sp>
        <p:pic>
          <p:nvPicPr>
            <p:cNvPr id="36" name="object 10">
              <a:extLst>
                <a:ext uri="{FF2B5EF4-FFF2-40B4-BE49-F238E27FC236}">
                  <a16:creationId xmlns:a16="http://schemas.microsoft.com/office/drawing/2014/main" id="{5C8701FD-CEDD-EB21-84BC-748D30E358CA}"/>
                </a:ext>
              </a:extLst>
            </p:cNvPr>
            <p:cNvPicPr/>
            <p:nvPr/>
          </p:nvPicPr>
          <p:blipFill>
            <a:blip r:embed="rId3" cstate="print"/>
            <a:stretch>
              <a:fillRect/>
            </a:stretch>
          </p:blipFill>
          <p:spPr>
            <a:xfrm>
              <a:off x="2006274" y="5275676"/>
              <a:ext cx="92468" cy="75336"/>
            </a:xfrm>
            <a:prstGeom prst="rect">
              <a:avLst/>
            </a:prstGeom>
          </p:spPr>
        </p:pic>
        <p:pic>
          <p:nvPicPr>
            <p:cNvPr id="40" name="object 14">
              <a:extLst>
                <a:ext uri="{FF2B5EF4-FFF2-40B4-BE49-F238E27FC236}">
                  <a16:creationId xmlns:a16="http://schemas.microsoft.com/office/drawing/2014/main" id="{FC50CDCF-40E2-D1EE-1E37-ABCE9A98EFF5}"/>
                </a:ext>
              </a:extLst>
            </p:cNvPr>
            <p:cNvPicPr/>
            <p:nvPr/>
          </p:nvPicPr>
          <p:blipFill>
            <a:blip r:embed="rId4" cstate="print"/>
            <a:stretch>
              <a:fillRect/>
            </a:stretch>
          </p:blipFill>
          <p:spPr>
            <a:xfrm>
              <a:off x="1759501" y="7066668"/>
              <a:ext cx="93205" cy="63931"/>
            </a:xfrm>
            <a:prstGeom prst="rect">
              <a:avLst/>
            </a:prstGeom>
          </p:spPr>
        </p:pic>
        <p:sp>
          <p:nvSpPr>
            <p:cNvPr id="47" name="object 21">
              <a:extLst>
                <a:ext uri="{FF2B5EF4-FFF2-40B4-BE49-F238E27FC236}">
                  <a16:creationId xmlns:a16="http://schemas.microsoft.com/office/drawing/2014/main" id="{CDD50DC8-BAA5-A488-8EB0-E62BBA289190}"/>
                </a:ext>
              </a:extLst>
            </p:cNvPr>
            <p:cNvSpPr/>
            <p:nvPr/>
          </p:nvSpPr>
          <p:spPr>
            <a:xfrm>
              <a:off x="2017930" y="6198216"/>
              <a:ext cx="395605" cy="140335"/>
            </a:xfrm>
            <a:custGeom>
              <a:avLst/>
              <a:gdLst/>
              <a:ahLst/>
              <a:cxnLst/>
              <a:rect l="l" t="t" r="r" b="b"/>
              <a:pathLst>
                <a:path w="395605" h="140335">
                  <a:moveTo>
                    <a:pt x="0" y="140093"/>
                  </a:moveTo>
                  <a:lnTo>
                    <a:pt x="395046" y="0"/>
                  </a:lnTo>
                </a:path>
              </a:pathLst>
            </a:custGeom>
            <a:ln w="12699">
              <a:solidFill>
                <a:srgbClr val="4F4F51"/>
              </a:solidFill>
            </a:ln>
          </p:spPr>
          <p:txBody>
            <a:bodyPr wrap="square" lIns="0" tIns="0" rIns="0" bIns="0" rtlCol="0"/>
            <a:lstStyle/>
            <a:p>
              <a:endParaRPr/>
            </a:p>
          </p:txBody>
        </p:sp>
        <p:sp>
          <p:nvSpPr>
            <p:cNvPr id="48" name="object 22">
              <a:extLst>
                <a:ext uri="{FF2B5EF4-FFF2-40B4-BE49-F238E27FC236}">
                  <a16:creationId xmlns:a16="http://schemas.microsoft.com/office/drawing/2014/main" id="{9D20DF4B-B358-F3B3-B7A6-CD48588875AF}"/>
                </a:ext>
              </a:extLst>
            </p:cNvPr>
            <p:cNvSpPr/>
            <p:nvPr/>
          </p:nvSpPr>
          <p:spPr>
            <a:xfrm>
              <a:off x="1952551" y="6301201"/>
              <a:ext cx="95250" cy="61594"/>
            </a:xfrm>
            <a:custGeom>
              <a:avLst/>
              <a:gdLst/>
              <a:ahLst/>
              <a:cxnLst/>
              <a:rect l="l" t="t" r="r" b="b"/>
              <a:pathLst>
                <a:path w="95250" h="61595">
                  <a:moveTo>
                    <a:pt x="73101" y="0"/>
                  </a:moveTo>
                  <a:lnTo>
                    <a:pt x="0" y="60299"/>
                  </a:lnTo>
                  <a:lnTo>
                    <a:pt x="94767" y="61074"/>
                  </a:lnTo>
                  <a:lnTo>
                    <a:pt x="77898" y="46639"/>
                  </a:lnTo>
                  <a:lnTo>
                    <a:pt x="70018" y="35466"/>
                  </a:lnTo>
                  <a:lnTo>
                    <a:pt x="69096" y="21828"/>
                  </a:lnTo>
                  <a:lnTo>
                    <a:pt x="73101" y="0"/>
                  </a:lnTo>
                  <a:close/>
                </a:path>
              </a:pathLst>
            </a:custGeom>
            <a:solidFill>
              <a:srgbClr val="4F4F51"/>
            </a:solidFill>
          </p:spPr>
          <p:txBody>
            <a:bodyPr wrap="square" lIns="0" tIns="0" rIns="0" bIns="0" rtlCol="0"/>
            <a:lstStyle/>
            <a:p>
              <a:endParaRPr/>
            </a:p>
          </p:txBody>
        </p:sp>
        <p:pic>
          <p:nvPicPr>
            <p:cNvPr id="49" name="object 23">
              <a:extLst>
                <a:ext uri="{FF2B5EF4-FFF2-40B4-BE49-F238E27FC236}">
                  <a16:creationId xmlns:a16="http://schemas.microsoft.com/office/drawing/2014/main" id="{7D0EA6F0-2995-5FE3-C339-A18CE4478F04}"/>
                </a:ext>
              </a:extLst>
            </p:cNvPr>
            <p:cNvPicPr/>
            <p:nvPr/>
          </p:nvPicPr>
          <p:blipFill>
            <a:blip r:embed="rId5" cstate="print"/>
            <a:stretch>
              <a:fillRect/>
            </a:stretch>
          </p:blipFill>
          <p:spPr>
            <a:xfrm>
              <a:off x="1500568" y="6047575"/>
              <a:ext cx="296057" cy="262282"/>
            </a:xfrm>
            <a:prstGeom prst="rect">
              <a:avLst/>
            </a:prstGeom>
          </p:spPr>
        </p:pic>
        <p:pic>
          <p:nvPicPr>
            <p:cNvPr id="52" name="object 26">
              <a:extLst>
                <a:ext uri="{FF2B5EF4-FFF2-40B4-BE49-F238E27FC236}">
                  <a16:creationId xmlns:a16="http://schemas.microsoft.com/office/drawing/2014/main" id="{0725B87B-A7B9-0F35-BAD7-474C52078EFF}"/>
                </a:ext>
              </a:extLst>
            </p:cNvPr>
            <p:cNvPicPr/>
            <p:nvPr/>
          </p:nvPicPr>
          <p:blipFill>
            <a:blip r:embed="rId6" cstate="print"/>
            <a:stretch>
              <a:fillRect/>
            </a:stretch>
          </p:blipFill>
          <p:spPr>
            <a:xfrm>
              <a:off x="1753737" y="4448838"/>
              <a:ext cx="287461" cy="78930"/>
            </a:xfrm>
            <a:prstGeom prst="rect">
              <a:avLst/>
            </a:prstGeom>
          </p:spPr>
        </p:pic>
      </p:grpSp>
      <p:grpSp>
        <p:nvGrpSpPr>
          <p:cNvPr id="53" name="object 27">
            <a:extLst>
              <a:ext uri="{FF2B5EF4-FFF2-40B4-BE49-F238E27FC236}">
                <a16:creationId xmlns:a16="http://schemas.microsoft.com/office/drawing/2014/main" id="{26A55F7C-1FD8-E57D-7B6B-CEDB1322684B}"/>
              </a:ext>
            </a:extLst>
          </p:cNvPr>
          <p:cNvGrpSpPr/>
          <p:nvPr/>
        </p:nvGrpSpPr>
        <p:grpSpPr>
          <a:xfrm>
            <a:off x="6759639" y="1124744"/>
            <a:ext cx="2110289" cy="4645144"/>
            <a:chOff x="4126105" y="4224451"/>
            <a:chExt cx="2110289" cy="4645144"/>
          </a:xfrm>
        </p:grpSpPr>
        <p:pic>
          <p:nvPicPr>
            <p:cNvPr id="54" name="object 28">
              <a:extLst>
                <a:ext uri="{FF2B5EF4-FFF2-40B4-BE49-F238E27FC236}">
                  <a16:creationId xmlns:a16="http://schemas.microsoft.com/office/drawing/2014/main" id="{47CF938C-BB36-BA1F-2030-2CC1CA23A58A}"/>
                </a:ext>
              </a:extLst>
            </p:cNvPr>
            <p:cNvPicPr/>
            <p:nvPr/>
          </p:nvPicPr>
          <p:blipFill>
            <a:blip r:embed="rId7" cstate="print"/>
            <a:stretch>
              <a:fillRect/>
            </a:stretch>
          </p:blipFill>
          <p:spPr>
            <a:xfrm>
              <a:off x="4438631" y="4224451"/>
              <a:ext cx="1797763" cy="4645144"/>
            </a:xfrm>
            <a:prstGeom prst="rect">
              <a:avLst/>
            </a:prstGeom>
          </p:spPr>
        </p:pic>
        <p:sp>
          <p:nvSpPr>
            <p:cNvPr id="62" name="object 36">
              <a:extLst>
                <a:ext uri="{FF2B5EF4-FFF2-40B4-BE49-F238E27FC236}">
                  <a16:creationId xmlns:a16="http://schemas.microsoft.com/office/drawing/2014/main" id="{A8F98958-1056-FA9A-87A1-E044749E7615}"/>
                </a:ext>
              </a:extLst>
            </p:cNvPr>
            <p:cNvSpPr/>
            <p:nvPr/>
          </p:nvSpPr>
          <p:spPr>
            <a:xfrm>
              <a:off x="4126105" y="5306186"/>
              <a:ext cx="1293495" cy="815975"/>
            </a:xfrm>
            <a:custGeom>
              <a:avLst/>
              <a:gdLst/>
              <a:ahLst/>
              <a:cxnLst/>
              <a:rect l="l" t="t" r="r" b="b"/>
              <a:pathLst>
                <a:path w="1293495" h="815975">
                  <a:moveTo>
                    <a:pt x="1292885" y="0"/>
                  </a:moveTo>
                  <a:lnTo>
                    <a:pt x="0" y="815479"/>
                  </a:lnTo>
                </a:path>
              </a:pathLst>
            </a:custGeom>
            <a:ln w="12700">
              <a:solidFill>
                <a:srgbClr val="4F4F51"/>
              </a:solidFill>
            </a:ln>
          </p:spPr>
          <p:txBody>
            <a:bodyPr wrap="square" lIns="0" tIns="0" rIns="0" bIns="0" rtlCol="0"/>
            <a:lstStyle/>
            <a:p>
              <a:endParaRPr/>
            </a:p>
          </p:txBody>
        </p:sp>
        <p:pic>
          <p:nvPicPr>
            <p:cNvPr id="63" name="object 37">
              <a:extLst>
                <a:ext uri="{FF2B5EF4-FFF2-40B4-BE49-F238E27FC236}">
                  <a16:creationId xmlns:a16="http://schemas.microsoft.com/office/drawing/2014/main" id="{F4B33537-1993-D56E-40E9-1CBF59361020}"/>
                </a:ext>
              </a:extLst>
            </p:cNvPr>
            <p:cNvPicPr/>
            <p:nvPr/>
          </p:nvPicPr>
          <p:blipFill>
            <a:blip r:embed="rId8" cstate="print"/>
            <a:stretch>
              <a:fillRect/>
            </a:stretch>
          </p:blipFill>
          <p:spPr>
            <a:xfrm>
              <a:off x="5385055" y="5269178"/>
              <a:ext cx="92608" cy="74929"/>
            </a:xfrm>
            <a:prstGeom prst="rect">
              <a:avLst/>
            </a:prstGeom>
          </p:spPr>
        </p:pic>
      </p:grpSp>
      <p:sp>
        <p:nvSpPr>
          <p:cNvPr id="74" name="object 48">
            <a:extLst>
              <a:ext uri="{FF2B5EF4-FFF2-40B4-BE49-F238E27FC236}">
                <a16:creationId xmlns:a16="http://schemas.microsoft.com/office/drawing/2014/main" id="{18E3F6D9-726E-18AF-9F3E-CD2ECAD54EF9}"/>
              </a:ext>
            </a:extLst>
          </p:cNvPr>
          <p:cNvSpPr txBox="1"/>
          <p:nvPr/>
        </p:nvSpPr>
        <p:spPr>
          <a:xfrm>
            <a:off x="5755567" y="3023412"/>
            <a:ext cx="1439025" cy="289823"/>
          </a:xfrm>
          <a:prstGeom prst="rect">
            <a:avLst/>
          </a:prstGeom>
        </p:spPr>
        <p:txBody>
          <a:bodyPr vert="horz" wrap="square" lIns="0" tIns="12700" rIns="0" bIns="0" rtlCol="0">
            <a:spAutoFit/>
          </a:bodyPr>
          <a:lstStyle/>
          <a:p>
            <a:pPr marL="12700">
              <a:lnSpc>
                <a:spcPct val="100000"/>
              </a:lnSpc>
              <a:spcBef>
                <a:spcPts val="100"/>
              </a:spcBef>
            </a:pPr>
            <a:r>
              <a:rPr b="1" dirty="0">
                <a:latin typeface="Myriad Pro"/>
                <a:cs typeface="Myriad Pro"/>
              </a:rPr>
              <a:t>Os </a:t>
            </a:r>
            <a:r>
              <a:rPr b="1" spc="-10" dirty="0">
                <a:latin typeface="Myriad Pro"/>
                <a:cs typeface="Myriad Pro"/>
              </a:rPr>
              <a:t>humerus</a:t>
            </a:r>
            <a:endParaRPr b="1" dirty="0">
              <a:latin typeface="Myriad Pro"/>
              <a:cs typeface="Myriad Pro"/>
            </a:endParaRPr>
          </a:p>
        </p:txBody>
      </p:sp>
      <p:sp>
        <p:nvSpPr>
          <p:cNvPr id="75" name="object 49">
            <a:extLst>
              <a:ext uri="{FF2B5EF4-FFF2-40B4-BE49-F238E27FC236}">
                <a16:creationId xmlns:a16="http://schemas.microsoft.com/office/drawing/2014/main" id="{2675EDEA-3DE7-F5BD-5AB0-31A10AECB023}"/>
              </a:ext>
            </a:extLst>
          </p:cNvPr>
          <p:cNvSpPr txBox="1"/>
          <p:nvPr/>
        </p:nvSpPr>
        <p:spPr>
          <a:xfrm>
            <a:off x="4898303" y="2720257"/>
            <a:ext cx="520065" cy="381635"/>
          </a:xfrm>
          <a:prstGeom prst="rect">
            <a:avLst/>
          </a:prstGeom>
        </p:spPr>
        <p:txBody>
          <a:bodyPr vert="horz" wrap="square" lIns="0" tIns="12700" rIns="0" bIns="0" rtlCol="0">
            <a:spAutoFit/>
          </a:bodyPr>
          <a:lstStyle/>
          <a:p>
            <a:pPr marL="49530" marR="5080" indent="-37465">
              <a:lnSpc>
                <a:spcPct val="106100"/>
              </a:lnSpc>
              <a:spcBef>
                <a:spcPts val="100"/>
              </a:spcBef>
            </a:pPr>
            <a:r>
              <a:rPr sz="1100" spc="-20" dirty="0">
                <a:solidFill>
                  <a:srgbClr val="4C4D4F"/>
                </a:solidFill>
                <a:latin typeface="Myriad Pro"/>
                <a:cs typeface="Myriad Pro"/>
              </a:rPr>
              <a:t>Trochlea </a:t>
            </a:r>
            <a:r>
              <a:rPr sz="1100" spc="-10" dirty="0">
                <a:solidFill>
                  <a:srgbClr val="4C4D4F"/>
                </a:solidFill>
                <a:latin typeface="Myriad Pro"/>
                <a:cs typeface="Myriad Pro"/>
              </a:rPr>
              <a:t>humeri</a:t>
            </a:r>
            <a:endParaRPr sz="1100">
              <a:latin typeface="Myriad Pro"/>
              <a:cs typeface="Myriad Pro"/>
            </a:endParaRPr>
          </a:p>
        </p:txBody>
      </p:sp>
      <p:sp>
        <p:nvSpPr>
          <p:cNvPr id="76" name="object 50">
            <a:extLst>
              <a:ext uri="{FF2B5EF4-FFF2-40B4-BE49-F238E27FC236}">
                <a16:creationId xmlns:a16="http://schemas.microsoft.com/office/drawing/2014/main" id="{D4C059A8-C11F-B26A-F4BB-E27A6221D405}"/>
              </a:ext>
            </a:extLst>
          </p:cNvPr>
          <p:cNvSpPr txBox="1"/>
          <p:nvPr/>
        </p:nvSpPr>
        <p:spPr>
          <a:xfrm>
            <a:off x="3582888" y="2609335"/>
            <a:ext cx="635000" cy="381635"/>
          </a:xfrm>
          <a:prstGeom prst="rect">
            <a:avLst/>
          </a:prstGeom>
        </p:spPr>
        <p:txBody>
          <a:bodyPr vert="horz" wrap="square" lIns="0" tIns="12700" rIns="0" bIns="0" rtlCol="0">
            <a:spAutoFit/>
          </a:bodyPr>
          <a:lstStyle/>
          <a:p>
            <a:pPr marL="106680" marR="5080" indent="-94615">
              <a:lnSpc>
                <a:spcPct val="106100"/>
              </a:lnSpc>
              <a:spcBef>
                <a:spcPts val="100"/>
              </a:spcBef>
            </a:pPr>
            <a:r>
              <a:rPr sz="1100" spc="-10" dirty="0">
                <a:solidFill>
                  <a:srgbClr val="4C4D4F"/>
                </a:solidFill>
                <a:latin typeface="Myriad Pro"/>
                <a:cs typeface="Myriad Pro"/>
              </a:rPr>
              <a:t>Capitulum humeri</a:t>
            </a:r>
            <a:endParaRPr sz="1100">
              <a:latin typeface="Myriad Pro"/>
              <a:cs typeface="Myriad Pro"/>
            </a:endParaRPr>
          </a:p>
        </p:txBody>
      </p:sp>
      <p:sp>
        <p:nvSpPr>
          <p:cNvPr id="77" name="object 51">
            <a:extLst>
              <a:ext uri="{FF2B5EF4-FFF2-40B4-BE49-F238E27FC236}">
                <a16:creationId xmlns:a16="http://schemas.microsoft.com/office/drawing/2014/main" id="{E9C96DA7-B90E-FE2E-9194-354AADFC8BF3}"/>
              </a:ext>
            </a:extLst>
          </p:cNvPr>
          <p:cNvSpPr txBox="1"/>
          <p:nvPr/>
        </p:nvSpPr>
        <p:spPr>
          <a:xfrm>
            <a:off x="3555506" y="1220717"/>
            <a:ext cx="82550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Caput</a:t>
            </a:r>
            <a:r>
              <a:rPr sz="1100" spc="-10" dirty="0">
                <a:solidFill>
                  <a:srgbClr val="4C4D4F"/>
                </a:solidFill>
                <a:latin typeface="Myriad Pro"/>
                <a:cs typeface="Myriad Pro"/>
              </a:rPr>
              <a:t> humeri</a:t>
            </a:r>
            <a:endParaRPr sz="1100">
              <a:latin typeface="Myriad Pro"/>
              <a:cs typeface="Myriad Pro"/>
            </a:endParaRPr>
          </a:p>
        </p:txBody>
      </p:sp>
      <p:sp>
        <p:nvSpPr>
          <p:cNvPr id="7" name="object 54">
            <a:extLst>
              <a:ext uri="{FF2B5EF4-FFF2-40B4-BE49-F238E27FC236}">
                <a16:creationId xmlns:a16="http://schemas.microsoft.com/office/drawing/2014/main" id="{0E4B74A3-CBAB-BCCE-74FC-D0273DDD33A5}"/>
              </a:ext>
            </a:extLst>
          </p:cNvPr>
          <p:cNvSpPr txBox="1"/>
          <p:nvPr/>
        </p:nvSpPr>
        <p:spPr>
          <a:xfrm>
            <a:off x="3851920" y="5877272"/>
            <a:ext cx="120142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ÖNDEN </a:t>
            </a:r>
            <a:r>
              <a:rPr sz="1100" b="1" spc="-10" dirty="0">
                <a:solidFill>
                  <a:srgbClr val="4C4D4F"/>
                </a:solidFill>
                <a:latin typeface="Myriad Pro"/>
                <a:cs typeface="Myriad Pro"/>
              </a:rPr>
              <a:t>GÖRÜNÜM</a:t>
            </a:r>
            <a:endParaRPr sz="1100" dirty="0">
              <a:latin typeface="Myriad Pro"/>
              <a:cs typeface="Myriad Pro"/>
            </a:endParaRPr>
          </a:p>
        </p:txBody>
      </p:sp>
      <p:sp>
        <p:nvSpPr>
          <p:cNvPr id="8" name="object 55">
            <a:extLst>
              <a:ext uri="{FF2B5EF4-FFF2-40B4-BE49-F238E27FC236}">
                <a16:creationId xmlns:a16="http://schemas.microsoft.com/office/drawing/2014/main" id="{60F76638-6D05-059E-119F-F8763F7B288D}"/>
              </a:ext>
            </a:extLst>
          </p:cNvPr>
          <p:cNvSpPr txBox="1"/>
          <p:nvPr/>
        </p:nvSpPr>
        <p:spPr>
          <a:xfrm>
            <a:off x="7596336" y="5877272"/>
            <a:ext cx="137350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ARKADAN</a:t>
            </a:r>
            <a:r>
              <a:rPr sz="1100" b="1" spc="-20" dirty="0">
                <a:solidFill>
                  <a:srgbClr val="4C4D4F"/>
                </a:solidFill>
                <a:latin typeface="Myriad Pro"/>
                <a:cs typeface="Myriad Pro"/>
              </a:rPr>
              <a:t> </a:t>
            </a:r>
            <a:r>
              <a:rPr sz="1100" b="1" spc="-10" dirty="0">
                <a:solidFill>
                  <a:srgbClr val="4C4D4F"/>
                </a:solidFill>
                <a:latin typeface="Myriad Pro"/>
                <a:cs typeface="Myriad Pro"/>
              </a:rPr>
              <a:t>GÖRÜNÜM</a:t>
            </a:r>
            <a:endParaRPr sz="1100" dirty="0">
              <a:latin typeface="Myriad Pro"/>
              <a:cs typeface="Myriad Pro"/>
            </a:endParaRPr>
          </a:p>
        </p:txBody>
      </p:sp>
      <p:sp>
        <p:nvSpPr>
          <p:cNvPr id="9" name="Slayt Numarası Yer Tutucusu 8">
            <a:extLst>
              <a:ext uri="{FF2B5EF4-FFF2-40B4-BE49-F238E27FC236}">
                <a16:creationId xmlns:a16="http://schemas.microsoft.com/office/drawing/2014/main" id="{35997DC1-F132-CF07-0776-C1156BA33708}"/>
              </a:ext>
            </a:extLst>
          </p:cNvPr>
          <p:cNvSpPr>
            <a:spLocks noGrp="1"/>
          </p:cNvSpPr>
          <p:nvPr>
            <p:ph type="sldNum" sz="quarter" idx="12"/>
          </p:nvPr>
        </p:nvSpPr>
        <p:spPr/>
        <p:txBody>
          <a:bodyPr/>
          <a:lstStyle/>
          <a:p>
            <a:fld id="{60FF87A7-9A7A-4B3D-9625-8440EC4947F9}" type="slidenum">
              <a:rPr lang="tr-TR" smtClean="0"/>
              <a:pPr/>
              <a:t>36</a:t>
            </a:fld>
            <a:endParaRPr lang="tr-TR"/>
          </a:p>
        </p:txBody>
      </p:sp>
    </p:spTree>
    <p:extLst>
      <p:ext uri="{BB962C8B-B14F-4D97-AF65-F5344CB8AC3E}">
        <p14:creationId xmlns:p14="http://schemas.microsoft.com/office/powerpoint/2010/main" val="1526274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856310-3AD3-DE1E-DEC3-1EB336A1428C}"/>
              </a:ext>
            </a:extLst>
          </p:cNvPr>
          <p:cNvSpPr>
            <a:spLocks noGrp="1"/>
          </p:cNvSpPr>
          <p:nvPr>
            <p:ph type="title"/>
          </p:nvPr>
        </p:nvSpPr>
        <p:spPr/>
        <p:txBody>
          <a:bodyPr/>
          <a:lstStyle/>
          <a:p>
            <a:r>
              <a:rPr lang="tr-TR" dirty="0"/>
              <a:t>Ön kol bölgesi kemikleri</a:t>
            </a:r>
          </a:p>
        </p:txBody>
      </p:sp>
      <p:sp>
        <p:nvSpPr>
          <p:cNvPr id="4" name="Alt Bilgi Yer Tutucusu 3">
            <a:extLst>
              <a:ext uri="{FF2B5EF4-FFF2-40B4-BE49-F238E27FC236}">
                <a16:creationId xmlns:a16="http://schemas.microsoft.com/office/drawing/2014/main" id="{CC1CE09F-A749-4916-BBFD-F8EBE93FAB67}"/>
              </a:ext>
            </a:extLst>
          </p:cNvPr>
          <p:cNvSpPr>
            <a:spLocks noGrp="1"/>
          </p:cNvSpPr>
          <p:nvPr>
            <p:ph type="ftr" sz="quarter" idx="11"/>
          </p:nvPr>
        </p:nvSpPr>
        <p:spPr/>
        <p:txBody>
          <a:bodyPr/>
          <a:lstStyle/>
          <a:p>
            <a:r>
              <a:rPr lang="tr-TR"/>
              <a:t>DR. ALİ TEKİN GÜNER - BİYOMEKANİK</a:t>
            </a:r>
          </a:p>
        </p:txBody>
      </p:sp>
      <p:sp>
        <p:nvSpPr>
          <p:cNvPr id="10" name="object 3">
            <a:extLst>
              <a:ext uri="{FF2B5EF4-FFF2-40B4-BE49-F238E27FC236}">
                <a16:creationId xmlns:a16="http://schemas.microsoft.com/office/drawing/2014/main" id="{BA3C745D-41E9-6492-5B9A-69C71E2C3B90}"/>
              </a:ext>
            </a:extLst>
          </p:cNvPr>
          <p:cNvSpPr txBox="1"/>
          <p:nvPr/>
        </p:nvSpPr>
        <p:spPr>
          <a:xfrm>
            <a:off x="107505" y="980728"/>
            <a:ext cx="3528392" cy="4652492"/>
          </a:xfrm>
          <a:prstGeom prst="rect">
            <a:avLst/>
          </a:prstGeom>
        </p:spPr>
        <p:txBody>
          <a:bodyPr vert="horz" wrap="square" lIns="0" tIns="12700" rIns="0" bIns="0" rtlCol="0">
            <a:spAutoFit/>
          </a:bodyPr>
          <a:lstStyle/>
          <a:p>
            <a:pPr marL="192405" marR="5080" indent="179705" algn="just">
              <a:lnSpc>
                <a:spcPct val="150000"/>
              </a:lnSpc>
              <a:spcAft>
                <a:spcPts val="1200"/>
              </a:spcAft>
            </a:pPr>
            <a:r>
              <a:rPr lang="tr-TR" sz="1400" b="1" dirty="0">
                <a:solidFill>
                  <a:schemeClr val="accent2"/>
                </a:solidFill>
                <a:latin typeface="Myriad Pro"/>
                <a:cs typeface="Myriad Pro"/>
              </a:rPr>
              <a:t>Dirsek</a:t>
            </a:r>
            <a:r>
              <a:rPr lang="tr-TR" sz="1400" b="1" spc="-30" dirty="0">
                <a:solidFill>
                  <a:schemeClr val="accent2"/>
                </a:solidFill>
                <a:latin typeface="Myriad Pro"/>
                <a:cs typeface="Myriad Pro"/>
              </a:rPr>
              <a:t> </a:t>
            </a:r>
            <a:r>
              <a:rPr lang="tr-TR" sz="1400" b="1" dirty="0">
                <a:solidFill>
                  <a:schemeClr val="accent2"/>
                </a:solidFill>
                <a:latin typeface="Myriad Pro"/>
                <a:cs typeface="Myriad Pro"/>
              </a:rPr>
              <a:t>Kemiği</a:t>
            </a:r>
            <a:r>
              <a:rPr lang="tr-TR" sz="1400" b="1" spc="-15" dirty="0">
                <a:solidFill>
                  <a:schemeClr val="accent2"/>
                </a:solidFill>
                <a:latin typeface="Myriad Pro"/>
                <a:cs typeface="Myriad Pro"/>
              </a:rPr>
              <a:t> </a:t>
            </a:r>
            <a:r>
              <a:rPr lang="tr-TR" sz="1400" b="1" dirty="0">
                <a:solidFill>
                  <a:schemeClr val="accent2"/>
                </a:solidFill>
                <a:latin typeface="Myriad Pro"/>
                <a:cs typeface="Myriad Pro"/>
              </a:rPr>
              <a:t>(</a:t>
            </a:r>
            <a:r>
              <a:rPr lang="tr-TR" sz="1400" b="1" dirty="0" err="1">
                <a:solidFill>
                  <a:schemeClr val="accent2"/>
                </a:solidFill>
                <a:latin typeface="Myriad Pro"/>
                <a:cs typeface="Myriad Pro"/>
              </a:rPr>
              <a:t>Os</a:t>
            </a:r>
            <a:r>
              <a:rPr lang="tr-TR" sz="1400" b="1" spc="-15" dirty="0">
                <a:solidFill>
                  <a:schemeClr val="accent2"/>
                </a:solidFill>
                <a:latin typeface="Myriad Pro"/>
                <a:cs typeface="Myriad Pro"/>
              </a:rPr>
              <a:t> </a:t>
            </a:r>
            <a:r>
              <a:rPr lang="tr-TR" sz="1400" b="1" spc="-10" dirty="0" err="1">
                <a:solidFill>
                  <a:schemeClr val="accent2"/>
                </a:solidFill>
                <a:latin typeface="Myriad Pro"/>
                <a:cs typeface="Myriad Pro"/>
              </a:rPr>
              <a:t>Ulna</a:t>
            </a:r>
            <a:r>
              <a:rPr lang="tr-TR" sz="1400" b="1" spc="-10" dirty="0">
                <a:solidFill>
                  <a:schemeClr val="accent2"/>
                </a:solidFill>
                <a:latin typeface="Myriad Pro"/>
                <a:cs typeface="Myriad Pro"/>
              </a:rPr>
              <a:t>)</a:t>
            </a:r>
            <a:endParaRPr lang="tr-TR" sz="1400" dirty="0">
              <a:solidFill>
                <a:schemeClr val="accent2"/>
              </a:solidFill>
              <a:latin typeface="Myriad Pro"/>
              <a:cs typeface="Myriad Pro"/>
            </a:endParaRPr>
          </a:p>
          <a:p>
            <a:pPr marL="192405" marR="5080" indent="179705" algn="just">
              <a:lnSpc>
                <a:spcPct val="150000"/>
              </a:lnSpc>
              <a:spcAft>
                <a:spcPts val="1200"/>
              </a:spcAft>
            </a:pPr>
            <a:r>
              <a:rPr lang="tr-TR" sz="1400" dirty="0">
                <a:solidFill>
                  <a:srgbClr val="4C4D4F"/>
                </a:solidFill>
                <a:latin typeface="Myriad Pro"/>
                <a:cs typeface="Myriad Pro"/>
              </a:rPr>
              <a:t>Serçe</a:t>
            </a:r>
            <a:r>
              <a:rPr lang="tr-TR" sz="1400" spc="50" dirty="0">
                <a:solidFill>
                  <a:srgbClr val="4C4D4F"/>
                </a:solidFill>
                <a:latin typeface="Myriad Pro"/>
                <a:cs typeface="Myriad Pro"/>
              </a:rPr>
              <a:t> </a:t>
            </a:r>
            <a:r>
              <a:rPr lang="tr-TR" sz="1400" dirty="0">
                <a:solidFill>
                  <a:srgbClr val="4C4D4F"/>
                </a:solidFill>
                <a:latin typeface="Myriad Pro"/>
                <a:cs typeface="Myriad Pro"/>
              </a:rPr>
              <a:t>parmak</a:t>
            </a:r>
            <a:r>
              <a:rPr lang="tr-TR" sz="1400" spc="65" dirty="0">
                <a:solidFill>
                  <a:srgbClr val="4C4D4F"/>
                </a:solidFill>
                <a:latin typeface="Myriad Pro"/>
                <a:cs typeface="Myriad Pro"/>
              </a:rPr>
              <a:t> </a:t>
            </a:r>
            <a:r>
              <a:rPr lang="tr-TR" sz="1400" dirty="0">
                <a:solidFill>
                  <a:srgbClr val="4C4D4F"/>
                </a:solidFill>
                <a:latin typeface="Myriad Pro"/>
                <a:cs typeface="Myriad Pro"/>
              </a:rPr>
              <a:t>tarafındaki</a:t>
            </a:r>
            <a:r>
              <a:rPr lang="tr-TR" sz="1400" spc="65" dirty="0">
                <a:solidFill>
                  <a:srgbClr val="4C4D4F"/>
                </a:solidFill>
                <a:latin typeface="Myriad Pro"/>
                <a:cs typeface="Myriad Pro"/>
              </a:rPr>
              <a:t> </a:t>
            </a:r>
            <a:r>
              <a:rPr lang="tr-TR" sz="1400" dirty="0">
                <a:solidFill>
                  <a:srgbClr val="4C4D4F"/>
                </a:solidFill>
                <a:latin typeface="Myriad Pro"/>
                <a:cs typeface="Myriad Pro"/>
              </a:rPr>
              <a:t>kemiktir.</a:t>
            </a:r>
            <a:r>
              <a:rPr lang="tr-TR" sz="1400" spc="60" dirty="0">
                <a:solidFill>
                  <a:srgbClr val="4C4D4F"/>
                </a:solidFill>
                <a:latin typeface="Myriad Pro"/>
                <a:cs typeface="Myriad Pro"/>
              </a:rPr>
              <a:t> </a:t>
            </a:r>
            <a:r>
              <a:rPr lang="tr-TR" sz="1400" dirty="0">
                <a:solidFill>
                  <a:srgbClr val="4C4D4F"/>
                </a:solidFill>
                <a:latin typeface="Myriad Pro"/>
                <a:cs typeface="Myriad Pro"/>
              </a:rPr>
              <a:t>Humerus</a:t>
            </a:r>
            <a:r>
              <a:rPr lang="tr-TR" sz="1400" spc="65" dirty="0">
                <a:solidFill>
                  <a:srgbClr val="4C4D4F"/>
                </a:solidFill>
                <a:latin typeface="Myriad Pro"/>
                <a:cs typeface="Myriad Pro"/>
              </a:rPr>
              <a:t> </a:t>
            </a:r>
            <a:r>
              <a:rPr lang="tr-TR" sz="1400" dirty="0">
                <a:solidFill>
                  <a:srgbClr val="4C4D4F"/>
                </a:solidFill>
                <a:latin typeface="Myriad Pro"/>
                <a:cs typeface="Myriad Pro"/>
              </a:rPr>
              <a:t>ile</a:t>
            </a:r>
            <a:r>
              <a:rPr lang="tr-TR" sz="1400" spc="65" dirty="0">
                <a:solidFill>
                  <a:srgbClr val="4C4D4F"/>
                </a:solidFill>
                <a:latin typeface="Myriad Pro"/>
                <a:cs typeface="Myriad Pro"/>
              </a:rPr>
              <a:t> </a:t>
            </a:r>
            <a:r>
              <a:rPr lang="tr-TR" sz="1400" dirty="0">
                <a:solidFill>
                  <a:srgbClr val="4C4D4F"/>
                </a:solidFill>
                <a:latin typeface="Myriad Pro"/>
                <a:cs typeface="Myriad Pro"/>
              </a:rPr>
              <a:t>eklem</a:t>
            </a:r>
            <a:r>
              <a:rPr lang="tr-TR" sz="1400" spc="60" dirty="0">
                <a:solidFill>
                  <a:srgbClr val="4C4D4F"/>
                </a:solidFill>
                <a:latin typeface="Myriad Pro"/>
                <a:cs typeface="Myriad Pro"/>
              </a:rPr>
              <a:t> </a:t>
            </a:r>
            <a:r>
              <a:rPr lang="tr-TR" sz="1400" dirty="0">
                <a:solidFill>
                  <a:srgbClr val="4C4D4F"/>
                </a:solidFill>
                <a:latin typeface="Myriad Pro"/>
                <a:cs typeface="Myriad Pro"/>
              </a:rPr>
              <a:t>yapan</a:t>
            </a:r>
            <a:r>
              <a:rPr lang="tr-TR" sz="1400" spc="65" dirty="0">
                <a:solidFill>
                  <a:srgbClr val="4C4D4F"/>
                </a:solidFill>
                <a:latin typeface="Myriad Pro"/>
                <a:cs typeface="Myriad Pro"/>
              </a:rPr>
              <a:t> </a:t>
            </a:r>
            <a:r>
              <a:rPr lang="tr-TR" sz="1400" dirty="0">
                <a:solidFill>
                  <a:srgbClr val="4C4D4F"/>
                </a:solidFill>
                <a:latin typeface="Myriad Pro"/>
                <a:cs typeface="Myriad Pro"/>
              </a:rPr>
              <a:t>üst</a:t>
            </a:r>
            <a:r>
              <a:rPr lang="tr-TR" sz="1400" spc="65" dirty="0">
                <a:solidFill>
                  <a:srgbClr val="4C4D4F"/>
                </a:solidFill>
                <a:latin typeface="Myriad Pro"/>
                <a:cs typeface="Myriad Pro"/>
              </a:rPr>
              <a:t> </a:t>
            </a:r>
            <a:r>
              <a:rPr lang="tr-TR" sz="1400" dirty="0">
                <a:solidFill>
                  <a:srgbClr val="4C4D4F"/>
                </a:solidFill>
                <a:latin typeface="Myriad Pro"/>
                <a:cs typeface="Myriad Pro"/>
              </a:rPr>
              <a:t>ucuna</a:t>
            </a:r>
            <a:r>
              <a:rPr lang="tr-TR" sz="1400" spc="60" dirty="0">
                <a:solidFill>
                  <a:srgbClr val="4C4D4F"/>
                </a:solidFill>
                <a:latin typeface="Myriad Pro"/>
                <a:cs typeface="Myriad Pro"/>
              </a:rPr>
              <a:t> </a:t>
            </a:r>
            <a:r>
              <a:rPr lang="tr-TR" sz="1400" b="1" dirty="0" err="1">
                <a:solidFill>
                  <a:schemeClr val="accent1"/>
                </a:solidFill>
                <a:latin typeface="Myriad Pro"/>
                <a:cs typeface="Myriad Pro"/>
              </a:rPr>
              <a:t>olecranon</a:t>
            </a:r>
            <a:r>
              <a:rPr lang="tr-TR" sz="1400" b="1" spc="75" dirty="0">
                <a:solidFill>
                  <a:schemeClr val="accent1"/>
                </a:solidFill>
                <a:latin typeface="Myriad Pro"/>
                <a:cs typeface="Myriad Pro"/>
              </a:rPr>
              <a:t> </a:t>
            </a:r>
            <a:r>
              <a:rPr lang="tr-TR" sz="1400" dirty="0">
                <a:solidFill>
                  <a:schemeClr val="accent1"/>
                </a:solidFill>
                <a:latin typeface="Myriad Pro"/>
                <a:cs typeface="Myriad Pro"/>
              </a:rPr>
              <a:t>(dirsek</a:t>
            </a:r>
            <a:r>
              <a:rPr lang="tr-TR" sz="1400" spc="65" dirty="0">
                <a:solidFill>
                  <a:schemeClr val="accent1"/>
                </a:solidFill>
                <a:latin typeface="Myriad Pro"/>
                <a:cs typeface="Myriad Pro"/>
              </a:rPr>
              <a:t> </a:t>
            </a:r>
            <a:r>
              <a:rPr lang="tr-TR" sz="1400" spc="-10" dirty="0">
                <a:solidFill>
                  <a:schemeClr val="accent1"/>
                </a:solidFill>
                <a:latin typeface="Myriad Pro"/>
                <a:cs typeface="Myriad Pro"/>
              </a:rPr>
              <a:t>çıkıntısı) </a:t>
            </a:r>
            <a:r>
              <a:rPr lang="tr-TR" sz="1400" spc="-10" dirty="0">
                <a:solidFill>
                  <a:srgbClr val="4C4D4F"/>
                </a:solidFill>
                <a:latin typeface="Myriad Pro"/>
                <a:cs typeface="Myriad Pro"/>
              </a:rPr>
              <a:t>denir.</a:t>
            </a:r>
            <a:r>
              <a:rPr lang="tr-TR" sz="1400" dirty="0">
                <a:solidFill>
                  <a:srgbClr val="4C4D4F"/>
                </a:solidFill>
                <a:latin typeface="Myriad Pro"/>
                <a:cs typeface="Myriad Pro"/>
              </a:rPr>
              <a:t> </a:t>
            </a:r>
            <a:r>
              <a:rPr lang="tr-TR" sz="1400" b="1" dirty="0" err="1">
                <a:solidFill>
                  <a:schemeClr val="accent1"/>
                </a:solidFill>
                <a:latin typeface="Myriad Pro"/>
                <a:cs typeface="Myriad Pro"/>
              </a:rPr>
              <a:t>Ulna</a:t>
            </a:r>
            <a:r>
              <a:rPr lang="tr-TR" sz="1400" b="1" dirty="0">
                <a:solidFill>
                  <a:schemeClr val="accent1"/>
                </a:solidFill>
                <a:latin typeface="Myriad Pro"/>
                <a:cs typeface="Myriad Pro"/>
              </a:rPr>
              <a:t> başı</a:t>
            </a:r>
            <a:r>
              <a:rPr lang="tr-TR" sz="1400" b="1" spc="10" dirty="0">
                <a:solidFill>
                  <a:schemeClr val="accent1"/>
                </a:solidFill>
                <a:latin typeface="Myriad Pro"/>
                <a:cs typeface="Myriad Pro"/>
              </a:rPr>
              <a:t> </a:t>
            </a:r>
            <a:r>
              <a:rPr lang="tr-TR" sz="1400" dirty="0">
                <a:solidFill>
                  <a:schemeClr val="accent1"/>
                </a:solidFill>
                <a:latin typeface="Myriad Pro"/>
                <a:cs typeface="Myriad Pro"/>
              </a:rPr>
              <a:t>(</a:t>
            </a:r>
            <a:r>
              <a:rPr lang="tr-TR" sz="1400" dirty="0" err="1">
                <a:solidFill>
                  <a:schemeClr val="accent1"/>
                </a:solidFill>
                <a:latin typeface="Myriad Pro"/>
                <a:cs typeface="Myriad Pro"/>
              </a:rPr>
              <a:t>caput</a:t>
            </a:r>
            <a:r>
              <a:rPr lang="tr-TR" sz="1400" dirty="0">
                <a:solidFill>
                  <a:schemeClr val="accent1"/>
                </a:solidFill>
                <a:latin typeface="Myriad Pro"/>
                <a:cs typeface="Myriad Pro"/>
              </a:rPr>
              <a:t> </a:t>
            </a:r>
            <a:r>
              <a:rPr lang="tr-TR" sz="1400" dirty="0" err="1">
                <a:solidFill>
                  <a:schemeClr val="accent1"/>
                </a:solidFill>
                <a:latin typeface="Myriad Pro"/>
                <a:cs typeface="Myriad Pro"/>
              </a:rPr>
              <a:t>ulnae</a:t>
            </a:r>
            <a:r>
              <a:rPr lang="tr-TR" sz="1400" dirty="0">
                <a:solidFill>
                  <a:schemeClr val="accent1"/>
                </a:solidFill>
                <a:latin typeface="Myriad Pro"/>
                <a:cs typeface="Myriad Pro"/>
              </a:rPr>
              <a:t>) </a:t>
            </a:r>
            <a:r>
              <a:rPr lang="tr-TR" sz="1400" dirty="0">
                <a:solidFill>
                  <a:srgbClr val="4C4D4F"/>
                </a:solidFill>
                <a:latin typeface="Myriad Pro"/>
                <a:cs typeface="Myriad Pro"/>
              </a:rPr>
              <a:t>aşağıda olup bilek eklemine katılır.</a:t>
            </a:r>
            <a:endParaRPr lang="tr-TR" sz="1400" dirty="0">
              <a:latin typeface="Myriad Pro"/>
              <a:cs typeface="Myriad Pro"/>
            </a:endParaRPr>
          </a:p>
          <a:p>
            <a:pPr marL="372110" algn="just">
              <a:lnSpc>
                <a:spcPct val="150000"/>
              </a:lnSpc>
              <a:spcBef>
                <a:spcPts val="80"/>
              </a:spcBef>
              <a:spcAft>
                <a:spcPts val="1200"/>
              </a:spcAft>
            </a:pPr>
            <a:r>
              <a:rPr sz="1400" b="1" dirty="0">
                <a:solidFill>
                  <a:schemeClr val="accent2"/>
                </a:solidFill>
                <a:latin typeface="Myriad Pro"/>
                <a:cs typeface="Myriad Pro"/>
              </a:rPr>
              <a:t>Döner</a:t>
            </a:r>
            <a:r>
              <a:rPr sz="1400" b="1" spc="-30" dirty="0">
                <a:solidFill>
                  <a:schemeClr val="accent2"/>
                </a:solidFill>
                <a:latin typeface="Myriad Pro"/>
                <a:cs typeface="Myriad Pro"/>
              </a:rPr>
              <a:t> </a:t>
            </a:r>
            <a:r>
              <a:rPr sz="1400" b="1" dirty="0">
                <a:solidFill>
                  <a:schemeClr val="accent2"/>
                </a:solidFill>
                <a:latin typeface="Myriad Pro"/>
                <a:cs typeface="Myriad Pro"/>
              </a:rPr>
              <a:t>Kemik</a:t>
            </a:r>
            <a:r>
              <a:rPr sz="1400" b="1" spc="-15" dirty="0">
                <a:solidFill>
                  <a:schemeClr val="accent2"/>
                </a:solidFill>
                <a:latin typeface="Myriad Pro"/>
                <a:cs typeface="Myriad Pro"/>
              </a:rPr>
              <a:t> </a:t>
            </a:r>
            <a:r>
              <a:rPr sz="1400" b="1" dirty="0">
                <a:solidFill>
                  <a:schemeClr val="accent2"/>
                </a:solidFill>
                <a:latin typeface="Myriad Pro"/>
                <a:cs typeface="Myriad Pro"/>
              </a:rPr>
              <a:t>(Os</a:t>
            </a:r>
            <a:r>
              <a:rPr sz="1400" b="1" spc="-15" dirty="0">
                <a:solidFill>
                  <a:schemeClr val="accent2"/>
                </a:solidFill>
                <a:latin typeface="Myriad Pro"/>
                <a:cs typeface="Myriad Pro"/>
              </a:rPr>
              <a:t> </a:t>
            </a:r>
            <a:r>
              <a:rPr sz="1400" b="1" spc="-10" dirty="0">
                <a:solidFill>
                  <a:schemeClr val="accent2"/>
                </a:solidFill>
                <a:latin typeface="Myriad Pro"/>
                <a:cs typeface="Myriad Pro"/>
              </a:rPr>
              <a:t>Radius)</a:t>
            </a:r>
            <a:endParaRPr sz="1400" dirty="0">
              <a:solidFill>
                <a:schemeClr val="accent2"/>
              </a:solidFill>
              <a:latin typeface="Myriad Pro"/>
              <a:cs typeface="Myriad Pro"/>
            </a:endParaRPr>
          </a:p>
          <a:p>
            <a:pPr marL="192405" marR="5080" indent="179705" algn="just">
              <a:lnSpc>
                <a:spcPct val="150000"/>
              </a:lnSpc>
              <a:spcAft>
                <a:spcPts val="1200"/>
              </a:spcAft>
            </a:pPr>
            <a:r>
              <a:rPr lang="tr-TR" sz="1400" dirty="0">
                <a:solidFill>
                  <a:srgbClr val="4C4D4F"/>
                </a:solidFill>
                <a:latin typeface="Myriad Pro"/>
                <a:cs typeface="Myriad Pro"/>
              </a:rPr>
              <a:t>Başparmak tarafındaki </a:t>
            </a:r>
            <a:r>
              <a:rPr lang="tr-TR" sz="1400" spc="-10" dirty="0">
                <a:solidFill>
                  <a:srgbClr val="4C4D4F"/>
                </a:solidFill>
                <a:latin typeface="Myriad Pro"/>
                <a:cs typeface="Myriad Pro"/>
              </a:rPr>
              <a:t>kemiktir.</a:t>
            </a:r>
            <a:r>
              <a:rPr lang="tr-TR" sz="1400" dirty="0">
                <a:solidFill>
                  <a:srgbClr val="4C4D4F"/>
                </a:solidFill>
                <a:latin typeface="Myriad Pro"/>
                <a:cs typeface="Myriad Pro"/>
              </a:rPr>
              <a:t> Üstteki</a:t>
            </a:r>
            <a:r>
              <a:rPr lang="tr-TR" sz="1400" spc="5" dirty="0">
                <a:solidFill>
                  <a:srgbClr val="4C4D4F"/>
                </a:solidFill>
                <a:latin typeface="Myriad Pro"/>
                <a:cs typeface="Myriad Pro"/>
              </a:rPr>
              <a:t> </a:t>
            </a:r>
            <a:r>
              <a:rPr lang="tr-TR" sz="1400" b="1" dirty="0" err="1">
                <a:solidFill>
                  <a:schemeClr val="accent1"/>
                </a:solidFill>
                <a:latin typeface="Myriad Pro"/>
                <a:cs typeface="Myriad Pro"/>
              </a:rPr>
              <a:t>radius</a:t>
            </a:r>
            <a:r>
              <a:rPr lang="tr-TR" sz="1400" b="1" dirty="0">
                <a:solidFill>
                  <a:schemeClr val="accent1"/>
                </a:solidFill>
                <a:latin typeface="Myriad Pro"/>
                <a:cs typeface="Myriad Pro"/>
              </a:rPr>
              <a:t> başı</a:t>
            </a:r>
            <a:r>
              <a:rPr lang="tr-TR" sz="1400" b="1" spc="10" dirty="0">
                <a:solidFill>
                  <a:schemeClr val="accent1"/>
                </a:solidFill>
                <a:latin typeface="Myriad Pro"/>
                <a:cs typeface="Myriad Pro"/>
              </a:rPr>
              <a:t> </a:t>
            </a:r>
            <a:r>
              <a:rPr lang="tr-TR" sz="1400" dirty="0">
                <a:solidFill>
                  <a:schemeClr val="accent1"/>
                </a:solidFill>
                <a:latin typeface="Myriad Pro"/>
                <a:cs typeface="Myriad Pro"/>
              </a:rPr>
              <a:t>(</a:t>
            </a:r>
            <a:r>
              <a:rPr lang="tr-TR" sz="1400" dirty="0" err="1">
                <a:solidFill>
                  <a:schemeClr val="accent1"/>
                </a:solidFill>
                <a:latin typeface="Myriad Pro"/>
                <a:cs typeface="Myriad Pro"/>
              </a:rPr>
              <a:t>caput</a:t>
            </a:r>
            <a:r>
              <a:rPr lang="tr-TR" sz="1400" dirty="0">
                <a:solidFill>
                  <a:schemeClr val="accent1"/>
                </a:solidFill>
                <a:latin typeface="Myriad Pro"/>
                <a:cs typeface="Myriad Pro"/>
              </a:rPr>
              <a:t> </a:t>
            </a:r>
            <a:r>
              <a:rPr lang="tr-TR" sz="1400" dirty="0" err="1">
                <a:solidFill>
                  <a:schemeClr val="accent1"/>
                </a:solidFill>
                <a:latin typeface="Myriad Pro"/>
                <a:cs typeface="Myriad Pro"/>
              </a:rPr>
              <a:t>radii</a:t>
            </a:r>
            <a:r>
              <a:rPr lang="tr-TR" sz="1400" dirty="0">
                <a:solidFill>
                  <a:schemeClr val="accent1"/>
                </a:solidFill>
                <a:latin typeface="Myriad Pro"/>
                <a:cs typeface="Myriad Pro"/>
              </a:rPr>
              <a:t>)</a:t>
            </a:r>
            <a:r>
              <a:rPr lang="tr-TR" sz="1400" spc="5" dirty="0">
                <a:solidFill>
                  <a:schemeClr val="accent1"/>
                </a:solidFill>
                <a:latin typeface="Myriad Pro"/>
                <a:cs typeface="Myriad Pro"/>
              </a:rPr>
              <a:t> </a:t>
            </a:r>
            <a:r>
              <a:rPr lang="tr-TR" sz="1400" dirty="0">
                <a:solidFill>
                  <a:srgbClr val="4C4D4F"/>
                </a:solidFill>
                <a:latin typeface="Myriad Pro"/>
                <a:cs typeface="Myriad Pro"/>
              </a:rPr>
              <a:t>humerus ile eklem </a:t>
            </a:r>
            <a:r>
              <a:rPr lang="tr-TR" sz="1400" spc="-10" dirty="0">
                <a:solidFill>
                  <a:srgbClr val="4C4D4F"/>
                </a:solidFill>
                <a:latin typeface="Myriad Pro"/>
                <a:cs typeface="Myriad Pro"/>
              </a:rPr>
              <a:t>yapar.</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Anatomik </a:t>
            </a:r>
            <a:r>
              <a:rPr lang="tr-TR" sz="1400" dirty="0">
                <a:solidFill>
                  <a:srgbClr val="4C4D4F"/>
                </a:solidFill>
                <a:latin typeface="Myriad Pro"/>
                <a:cs typeface="Myriad Pro"/>
              </a:rPr>
              <a:t>duruşta</a:t>
            </a:r>
            <a:r>
              <a:rPr lang="tr-TR" sz="1400" spc="-35" dirty="0">
                <a:solidFill>
                  <a:srgbClr val="4C4D4F"/>
                </a:solidFill>
                <a:latin typeface="Myriad Pro"/>
                <a:cs typeface="Myriad Pro"/>
              </a:rPr>
              <a:t> </a:t>
            </a:r>
            <a:r>
              <a:rPr lang="tr-TR" sz="1400" dirty="0" err="1">
                <a:solidFill>
                  <a:srgbClr val="4C4D4F"/>
                </a:solidFill>
                <a:latin typeface="Myriad Pro"/>
                <a:cs typeface="Myriad Pro"/>
              </a:rPr>
              <a:t>ulna</a:t>
            </a:r>
            <a:r>
              <a:rPr lang="tr-TR" sz="1400" spc="-20" dirty="0">
                <a:solidFill>
                  <a:srgbClr val="4C4D4F"/>
                </a:solidFill>
                <a:latin typeface="Myriad Pro"/>
                <a:cs typeface="Myriad Pro"/>
              </a:rPr>
              <a:t> </a:t>
            </a:r>
            <a:r>
              <a:rPr lang="tr-TR" sz="1400" dirty="0">
                <a:solidFill>
                  <a:srgbClr val="4C4D4F"/>
                </a:solidFill>
                <a:latin typeface="Myriad Pro"/>
                <a:cs typeface="Myriad Pro"/>
              </a:rPr>
              <a:t>ile</a:t>
            </a:r>
            <a:r>
              <a:rPr lang="tr-TR" sz="1400" spc="-20" dirty="0">
                <a:solidFill>
                  <a:srgbClr val="4C4D4F"/>
                </a:solidFill>
                <a:latin typeface="Myriad Pro"/>
                <a:cs typeface="Myriad Pro"/>
              </a:rPr>
              <a:t> </a:t>
            </a:r>
            <a:r>
              <a:rPr lang="tr-TR" sz="1400" spc="-10" dirty="0">
                <a:solidFill>
                  <a:srgbClr val="4C4D4F"/>
                </a:solidFill>
                <a:latin typeface="Myriad Pro"/>
                <a:cs typeface="Myriad Pro"/>
              </a:rPr>
              <a:t>paraleldir.</a:t>
            </a:r>
            <a:r>
              <a:rPr lang="tr-TR" sz="1400" spc="-20" dirty="0">
                <a:solidFill>
                  <a:srgbClr val="4C4D4F"/>
                </a:solidFill>
                <a:latin typeface="Myriad Pro"/>
                <a:cs typeface="Myriad Pro"/>
              </a:rPr>
              <a:t> </a:t>
            </a:r>
            <a:r>
              <a:rPr lang="tr-TR" sz="1400" dirty="0">
                <a:solidFill>
                  <a:srgbClr val="4C4D4F"/>
                </a:solidFill>
                <a:latin typeface="Myriad Pro"/>
                <a:cs typeface="Myriad Pro"/>
              </a:rPr>
              <a:t>Öne</a:t>
            </a:r>
            <a:r>
              <a:rPr lang="tr-TR" sz="1400" spc="-20" dirty="0">
                <a:solidFill>
                  <a:srgbClr val="4C4D4F"/>
                </a:solidFill>
                <a:latin typeface="Myriad Pro"/>
                <a:cs typeface="Myriad Pro"/>
              </a:rPr>
              <a:t> </a:t>
            </a:r>
            <a:r>
              <a:rPr lang="tr-TR" sz="1400" dirty="0">
                <a:solidFill>
                  <a:srgbClr val="4C4D4F"/>
                </a:solidFill>
                <a:latin typeface="Myriad Pro"/>
                <a:cs typeface="Myriad Pro"/>
              </a:rPr>
              <a:t>uzatılan</a:t>
            </a:r>
            <a:r>
              <a:rPr lang="tr-TR" sz="1400" spc="-25" dirty="0">
                <a:solidFill>
                  <a:srgbClr val="4C4D4F"/>
                </a:solidFill>
                <a:latin typeface="Myriad Pro"/>
                <a:cs typeface="Myriad Pro"/>
              </a:rPr>
              <a:t> </a:t>
            </a:r>
            <a:r>
              <a:rPr lang="tr-TR" sz="1400" dirty="0">
                <a:solidFill>
                  <a:srgbClr val="4C4D4F"/>
                </a:solidFill>
                <a:latin typeface="Myriad Pro"/>
                <a:cs typeface="Myriad Pro"/>
              </a:rPr>
              <a:t>elin</a:t>
            </a:r>
            <a:r>
              <a:rPr lang="tr-TR" sz="1400" spc="-20" dirty="0">
                <a:solidFill>
                  <a:srgbClr val="4C4D4F"/>
                </a:solidFill>
                <a:latin typeface="Myriad Pro"/>
                <a:cs typeface="Myriad Pro"/>
              </a:rPr>
              <a:t> </a:t>
            </a:r>
            <a:r>
              <a:rPr lang="tr-TR" sz="1400" dirty="0">
                <a:solidFill>
                  <a:srgbClr val="4C4D4F"/>
                </a:solidFill>
                <a:latin typeface="Myriad Pro"/>
                <a:cs typeface="Myriad Pro"/>
              </a:rPr>
              <a:t>avuç</a:t>
            </a:r>
            <a:r>
              <a:rPr lang="tr-TR" sz="1400" spc="-20" dirty="0">
                <a:solidFill>
                  <a:srgbClr val="4C4D4F"/>
                </a:solidFill>
                <a:latin typeface="Myriad Pro"/>
                <a:cs typeface="Myriad Pro"/>
              </a:rPr>
              <a:t> </a:t>
            </a:r>
            <a:r>
              <a:rPr lang="tr-TR" sz="1400" dirty="0">
                <a:solidFill>
                  <a:srgbClr val="4C4D4F"/>
                </a:solidFill>
                <a:latin typeface="Myriad Pro"/>
                <a:cs typeface="Myriad Pro"/>
              </a:rPr>
              <a:t>içi</a:t>
            </a:r>
            <a:r>
              <a:rPr lang="tr-TR" sz="1400" spc="-20" dirty="0">
                <a:solidFill>
                  <a:srgbClr val="4C4D4F"/>
                </a:solidFill>
                <a:latin typeface="Myriad Pro"/>
                <a:cs typeface="Myriad Pro"/>
              </a:rPr>
              <a:t> </a:t>
            </a:r>
            <a:r>
              <a:rPr lang="tr-TR" sz="1400" dirty="0">
                <a:solidFill>
                  <a:srgbClr val="4C4D4F"/>
                </a:solidFill>
                <a:latin typeface="Myriad Pro"/>
                <a:cs typeface="Myriad Pro"/>
              </a:rPr>
              <a:t>aşağı</a:t>
            </a:r>
            <a:r>
              <a:rPr lang="tr-TR" sz="1400" spc="-20" dirty="0">
                <a:solidFill>
                  <a:srgbClr val="4C4D4F"/>
                </a:solidFill>
                <a:latin typeface="Myriad Pro"/>
                <a:cs typeface="Myriad Pro"/>
              </a:rPr>
              <a:t> </a:t>
            </a:r>
            <a:r>
              <a:rPr lang="tr-TR" sz="1400" dirty="0">
                <a:solidFill>
                  <a:srgbClr val="4C4D4F"/>
                </a:solidFill>
                <a:latin typeface="Myriad Pro"/>
                <a:cs typeface="Myriad Pro"/>
              </a:rPr>
              <a:t>çevrildiğinde</a:t>
            </a:r>
            <a:r>
              <a:rPr lang="tr-TR" sz="1400" spc="-25" dirty="0">
                <a:solidFill>
                  <a:srgbClr val="4C4D4F"/>
                </a:solidFill>
                <a:latin typeface="Myriad Pro"/>
                <a:cs typeface="Myriad Pro"/>
              </a:rPr>
              <a:t> </a:t>
            </a:r>
            <a:r>
              <a:rPr lang="tr-TR" sz="1400" dirty="0">
                <a:solidFill>
                  <a:srgbClr val="4C4D4F"/>
                </a:solidFill>
                <a:latin typeface="Myriad Pro"/>
                <a:cs typeface="Myriad Pro"/>
              </a:rPr>
              <a:t>bu</a:t>
            </a:r>
            <a:r>
              <a:rPr lang="tr-TR" sz="1400" spc="-20" dirty="0">
                <a:solidFill>
                  <a:srgbClr val="4C4D4F"/>
                </a:solidFill>
                <a:latin typeface="Myriad Pro"/>
                <a:cs typeface="Myriad Pro"/>
              </a:rPr>
              <a:t> </a:t>
            </a:r>
            <a:r>
              <a:rPr lang="tr-TR" sz="1400" dirty="0">
                <a:solidFill>
                  <a:srgbClr val="4C4D4F"/>
                </a:solidFill>
                <a:latin typeface="Myriad Pro"/>
                <a:cs typeface="Myriad Pro"/>
              </a:rPr>
              <a:t>kemik</a:t>
            </a:r>
            <a:r>
              <a:rPr lang="tr-TR" sz="1400" spc="-20" dirty="0">
                <a:solidFill>
                  <a:srgbClr val="4C4D4F"/>
                </a:solidFill>
                <a:latin typeface="Myriad Pro"/>
                <a:cs typeface="Myriad Pro"/>
              </a:rPr>
              <a:t> </a:t>
            </a:r>
            <a:r>
              <a:rPr lang="tr-TR" sz="1400" dirty="0" err="1">
                <a:solidFill>
                  <a:srgbClr val="4C4D4F"/>
                </a:solidFill>
                <a:latin typeface="Myriad Pro"/>
                <a:cs typeface="Myriad Pro"/>
              </a:rPr>
              <a:t>ulnanın</a:t>
            </a:r>
            <a:r>
              <a:rPr lang="tr-TR" sz="1400" spc="-20" dirty="0">
                <a:solidFill>
                  <a:srgbClr val="4C4D4F"/>
                </a:solidFill>
                <a:latin typeface="Myriad Pro"/>
                <a:cs typeface="Myriad Pro"/>
              </a:rPr>
              <a:t> </a:t>
            </a:r>
            <a:r>
              <a:rPr lang="tr-TR" sz="1400" dirty="0">
                <a:solidFill>
                  <a:srgbClr val="4C4D4F"/>
                </a:solidFill>
                <a:latin typeface="Myriad Pro"/>
                <a:cs typeface="Myriad Pro"/>
              </a:rPr>
              <a:t>üzerine</a:t>
            </a:r>
            <a:r>
              <a:rPr lang="tr-TR" sz="1400" spc="-20" dirty="0">
                <a:solidFill>
                  <a:srgbClr val="4C4D4F"/>
                </a:solidFill>
                <a:latin typeface="Myriad Pro"/>
                <a:cs typeface="Myriad Pro"/>
              </a:rPr>
              <a:t> </a:t>
            </a:r>
            <a:r>
              <a:rPr lang="tr-TR" sz="1400" spc="-10" dirty="0">
                <a:solidFill>
                  <a:srgbClr val="4C4D4F"/>
                </a:solidFill>
                <a:latin typeface="Myriad Pro"/>
                <a:cs typeface="Myriad Pro"/>
              </a:rPr>
              <a:t>doğru döner. </a:t>
            </a:r>
            <a:r>
              <a:rPr lang="tr-TR" sz="1400" dirty="0">
                <a:solidFill>
                  <a:srgbClr val="4C4D4F"/>
                </a:solidFill>
                <a:latin typeface="Myriad Pro"/>
                <a:cs typeface="Myriad Pro"/>
              </a:rPr>
              <a:t>Alt ucu bilek</a:t>
            </a:r>
            <a:r>
              <a:rPr lang="tr-TR" sz="1400" spc="5" dirty="0">
                <a:solidFill>
                  <a:srgbClr val="4C4D4F"/>
                </a:solidFill>
                <a:latin typeface="Myriad Pro"/>
                <a:cs typeface="Myriad Pro"/>
              </a:rPr>
              <a:t> </a:t>
            </a:r>
            <a:r>
              <a:rPr lang="tr-TR" sz="1400" dirty="0">
                <a:solidFill>
                  <a:srgbClr val="4C4D4F"/>
                </a:solidFill>
                <a:latin typeface="Myriad Pro"/>
                <a:cs typeface="Myriad Pro"/>
              </a:rPr>
              <a:t>eklemine katılır.</a:t>
            </a:r>
            <a:endParaRPr lang="tr-TR" sz="1400" dirty="0">
              <a:latin typeface="Myriad Pro"/>
              <a:cs typeface="Myriad Pro"/>
            </a:endParaRPr>
          </a:p>
        </p:txBody>
      </p:sp>
      <p:pic>
        <p:nvPicPr>
          <p:cNvPr id="11" name="object 6">
            <a:extLst>
              <a:ext uri="{FF2B5EF4-FFF2-40B4-BE49-F238E27FC236}">
                <a16:creationId xmlns:a16="http://schemas.microsoft.com/office/drawing/2014/main" id="{E8E86707-947A-DFCD-0A8E-331985995BA8}"/>
              </a:ext>
            </a:extLst>
          </p:cNvPr>
          <p:cNvPicPr/>
          <p:nvPr/>
        </p:nvPicPr>
        <p:blipFill>
          <a:blip r:embed="rId2" cstate="print"/>
          <a:stretch>
            <a:fillRect/>
          </a:stretch>
        </p:blipFill>
        <p:spPr>
          <a:xfrm>
            <a:off x="4139952" y="951493"/>
            <a:ext cx="1846053" cy="4681727"/>
          </a:xfrm>
          <a:prstGeom prst="rect">
            <a:avLst/>
          </a:prstGeom>
        </p:spPr>
      </p:pic>
      <p:pic>
        <p:nvPicPr>
          <p:cNvPr id="12" name="object 28">
            <a:extLst>
              <a:ext uri="{FF2B5EF4-FFF2-40B4-BE49-F238E27FC236}">
                <a16:creationId xmlns:a16="http://schemas.microsoft.com/office/drawing/2014/main" id="{0F4FDACB-FD09-78C2-D1DB-C34CE65E8ABA}"/>
              </a:ext>
            </a:extLst>
          </p:cNvPr>
          <p:cNvPicPr/>
          <p:nvPr/>
        </p:nvPicPr>
        <p:blipFill>
          <a:blip r:embed="rId3" cstate="print"/>
          <a:stretch>
            <a:fillRect/>
          </a:stretch>
        </p:blipFill>
        <p:spPr>
          <a:xfrm>
            <a:off x="7083672" y="908720"/>
            <a:ext cx="1797763" cy="4645144"/>
          </a:xfrm>
          <a:prstGeom prst="rect">
            <a:avLst/>
          </a:prstGeom>
        </p:spPr>
      </p:pic>
      <p:sp>
        <p:nvSpPr>
          <p:cNvPr id="13" name="object 11">
            <a:extLst>
              <a:ext uri="{FF2B5EF4-FFF2-40B4-BE49-F238E27FC236}">
                <a16:creationId xmlns:a16="http://schemas.microsoft.com/office/drawing/2014/main" id="{106E1F70-7343-3269-E6D1-9A3D291A6193}"/>
              </a:ext>
            </a:extLst>
          </p:cNvPr>
          <p:cNvSpPr/>
          <p:nvPr/>
        </p:nvSpPr>
        <p:spPr>
          <a:xfrm>
            <a:off x="4745496" y="3695907"/>
            <a:ext cx="1292366" cy="128270"/>
          </a:xfrm>
          <a:custGeom>
            <a:avLst/>
            <a:gdLst/>
            <a:ahLst/>
            <a:cxnLst/>
            <a:rect l="l" t="t" r="r" b="b"/>
            <a:pathLst>
              <a:path w="1430020" h="205740">
                <a:moveTo>
                  <a:pt x="0" y="0"/>
                </a:moveTo>
                <a:lnTo>
                  <a:pt x="1429753" y="205676"/>
                </a:lnTo>
              </a:path>
            </a:pathLst>
          </a:custGeom>
          <a:ln w="12700">
            <a:solidFill>
              <a:srgbClr val="4F4F51"/>
            </a:solidFill>
          </a:ln>
        </p:spPr>
        <p:txBody>
          <a:bodyPr wrap="square" lIns="0" tIns="0" rIns="0" bIns="0" rtlCol="0"/>
          <a:lstStyle/>
          <a:p>
            <a:endParaRPr dirty="0"/>
          </a:p>
        </p:txBody>
      </p:sp>
      <p:pic>
        <p:nvPicPr>
          <p:cNvPr id="14" name="object 12">
            <a:extLst>
              <a:ext uri="{FF2B5EF4-FFF2-40B4-BE49-F238E27FC236}">
                <a16:creationId xmlns:a16="http://schemas.microsoft.com/office/drawing/2014/main" id="{262BB202-CF69-5EB7-FB06-259AB52A47D0}"/>
              </a:ext>
            </a:extLst>
          </p:cNvPr>
          <p:cNvPicPr/>
          <p:nvPr/>
        </p:nvPicPr>
        <p:blipFill>
          <a:blip r:embed="rId4" cstate="print"/>
          <a:stretch>
            <a:fillRect/>
          </a:stretch>
        </p:blipFill>
        <p:spPr>
          <a:xfrm>
            <a:off x="4676833" y="3666641"/>
            <a:ext cx="92760" cy="64135"/>
          </a:xfrm>
          <a:prstGeom prst="rect">
            <a:avLst/>
          </a:prstGeom>
        </p:spPr>
      </p:pic>
      <p:sp>
        <p:nvSpPr>
          <p:cNvPr id="15" name="object 13">
            <a:extLst>
              <a:ext uri="{FF2B5EF4-FFF2-40B4-BE49-F238E27FC236}">
                <a16:creationId xmlns:a16="http://schemas.microsoft.com/office/drawing/2014/main" id="{62552057-D8BA-57B5-382A-A3E573AD979A}"/>
              </a:ext>
            </a:extLst>
          </p:cNvPr>
          <p:cNvSpPr/>
          <p:nvPr/>
        </p:nvSpPr>
        <p:spPr>
          <a:xfrm>
            <a:off x="4560158" y="4210802"/>
            <a:ext cx="1425847" cy="79515"/>
          </a:xfrm>
          <a:custGeom>
            <a:avLst/>
            <a:gdLst/>
            <a:ahLst/>
            <a:cxnLst/>
            <a:rect l="l" t="t" r="r" b="b"/>
            <a:pathLst>
              <a:path w="1570989" h="264795">
                <a:moveTo>
                  <a:pt x="0" y="0"/>
                </a:moveTo>
                <a:lnTo>
                  <a:pt x="1570939" y="264795"/>
                </a:lnTo>
              </a:path>
            </a:pathLst>
          </a:custGeom>
          <a:ln w="12700">
            <a:solidFill>
              <a:srgbClr val="4F4F51"/>
            </a:solidFill>
          </a:ln>
        </p:spPr>
        <p:txBody>
          <a:bodyPr wrap="square" lIns="0" tIns="0" rIns="0" bIns="0" rtlCol="0"/>
          <a:lstStyle/>
          <a:p>
            <a:endParaRPr/>
          </a:p>
        </p:txBody>
      </p:sp>
      <p:pic>
        <p:nvPicPr>
          <p:cNvPr id="16" name="object 14">
            <a:extLst>
              <a:ext uri="{FF2B5EF4-FFF2-40B4-BE49-F238E27FC236}">
                <a16:creationId xmlns:a16="http://schemas.microsoft.com/office/drawing/2014/main" id="{8055DDF4-23CD-B4FF-E244-38A279EF00CF}"/>
              </a:ext>
            </a:extLst>
          </p:cNvPr>
          <p:cNvPicPr/>
          <p:nvPr/>
        </p:nvPicPr>
        <p:blipFill>
          <a:blip r:embed="rId5" cstate="print"/>
          <a:stretch>
            <a:fillRect/>
          </a:stretch>
        </p:blipFill>
        <p:spPr>
          <a:xfrm>
            <a:off x="4491754" y="4182122"/>
            <a:ext cx="93205" cy="63931"/>
          </a:xfrm>
          <a:prstGeom prst="rect">
            <a:avLst/>
          </a:prstGeom>
        </p:spPr>
      </p:pic>
      <p:sp>
        <p:nvSpPr>
          <p:cNvPr id="17" name="object 38">
            <a:extLst>
              <a:ext uri="{FF2B5EF4-FFF2-40B4-BE49-F238E27FC236}">
                <a16:creationId xmlns:a16="http://schemas.microsoft.com/office/drawing/2014/main" id="{4D80267F-2E20-38AD-B26F-010FACF442F1}"/>
              </a:ext>
            </a:extLst>
          </p:cNvPr>
          <p:cNvSpPr/>
          <p:nvPr/>
        </p:nvSpPr>
        <p:spPr>
          <a:xfrm>
            <a:off x="6848940" y="3766674"/>
            <a:ext cx="1292366" cy="45719"/>
          </a:xfrm>
          <a:custGeom>
            <a:avLst/>
            <a:gdLst/>
            <a:ahLst/>
            <a:cxnLst/>
            <a:rect l="l" t="t" r="r" b="b"/>
            <a:pathLst>
              <a:path w="1431925" h="128270">
                <a:moveTo>
                  <a:pt x="1431442" y="0"/>
                </a:moveTo>
                <a:lnTo>
                  <a:pt x="0" y="128066"/>
                </a:lnTo>
              </a:path>
            </a:pathLst>
          </a:custGeom>
          <a:ln w="12699">
            <a:solidFill>
              <a:srgbClr val="4F4F51"/>
            </a:solidFill>
          </a:ln>
        </p:spPr>
        <p:txBody>
          <a:bodyPr wrap="square" lIns="0" tIns="0" rIns="0" bIns="0" rtlCol="0"/>
          <a:lstStyle/>
          <a:p>
            <a:endParaRPr/>
          </a:p>
        </p:txBody>
      </p:sp>
      <p:pic>
        <p:nvPicPr>
          <p:cNvPr id="18" name="object 39">
            <a:extLst>
              <a:ext uri="{FF2B5EF4-FFF2-40B4-BE49-F238E27FC236}">
                <a16:creationId xmlns:a16="http://schemas.microsoft.com/office/drawing/2014/main" id="{ECA705AC-5552-0599-4E5A-E16110085A9A}"/>
              </a:ext>
            </a:extLst>
          </p:cNvPr>
          <p:cNvPicPr/>
          <p:nvPr/>
        </p:nvPicPr>
        <p:blipFill>
          <a:blip r:embed="rId6" cstate="print"/>
          <a:stretch>
            <a:fillRect/>
          </a:stretch>
        </p:blipFill>
        <p:spPr>
          <a:xfrm>
            <a:off x="8118324" y="3736164"/>
            <a:ext cx="91592" cy="64541"/>
          </a:xfrm>
          <a:prstGeom prst="rect">
            <a:avLst/>
          </a:prstGeom>
        </p:spPr>
      </p:pic>
      <p:sp>
        <p:nvSpPr>
          <p:cNvPr id="20" name="object 44">
            <a:extLst>
              <a:ext uri="{FF2B5EF4-FFF2-40B4-BE49-F238E27FC236}">
                <a16:creationId xmlns:a16="http://schemas.microsoft.com/office/drawing/2014/main" id="{F1C94AA6-7295-F610-A30B-C8CAC9ADDC9A}"/>
              </a:ext>
            </a:extLst>
          </p:cNvPr>
          <p:cNvSpPr/>
          <p:nvPr/>
        </p:nvSpPr>
        <p:spPr>
          <a:xfrm>
            <a:off x="6911656" y="4203857"/>
            <a:ext cx="1477705" cy="79515"/>
          </a:xfrm>
          <a:custGeom>
            <a:avLst/>
            <a:gdLst/>
            <a:ahLst/>
            <a:cxnLst/>
            <a:rect l="l" t="t" r="r" b="b"/>
            <a:pathLst>
              <a:path w="1629410" h="262890">
                <a:moveTo>
                  <a:pt x="1628978" y="0"/>
                </a:moveTo>
                <a:lnTo>
                  <a:pt x="0" y="262509"/>
                </a:lnTo>
              </a:path>
            </a:pathLst>
          </a:custGeom>
          <a:ln w="12700">
            <a:solidFill>
              <a:srgbClr val="4F4F51"/>
            </a:solidFill>
          </a:ln>
        </p:spPr>
        <p:txBody>
          <a:bodyPr wrap="square" lIns="0" tIns="0" rIns="0" bIns="0" rtlCol="0"/>
          <a:lstStyle/>
          <a:p>
            <a:endParaRPr/>
          </a:p>
        </p:txBody>
      </p:sp>
      <p:pic>
        <p:nvPicPr>
          <p:cNvPr id="21" name="object 45">
            <a:extLst>
              <a:ext uri="{FF2B5EF4-FFF2-40B4-BE49-F238E27FC236}">
                <a16:creationId xmlns:a16="http://schemas.microsoft.com/office/drawing/2014/main" id="{60A75B57-D829-2FCF-D76C-33372E5D317C}"/>
              </a:ext>
            </a:extLst>
          </p:cNvPr>
          <p:cNvPicPr/>
          <p:nvPr/>
        </p:nvPicPr>
        <p:blipFill>
          <a:blip r:embed="rId7" cstate="print"/>
          <a:stretch>
            <a:fillRect/>
          </a:stretch>
        </p:blipFill>
        <p:spPr>
          <a:xfrm>
            <a:off x="8364339" y="4175013"/>
            <a:ext cx="93078" cy="63969"/>
          </a:xfrm>
          <a:prstGeom prst="rect">
            <a:avLst/>
          </a:prstGeom>
        </p:spPr>
      </p:pic>
      <p:sp>
        <p:nvSpPr>
          <p:cNvPr id="22" name="object 53">
            <a:extLst>
              <a:ext uri="{FF2B5EF4-FFF2-40B4-BE49-F238E27FC236}">
                <a16:creationId xmlns:a16="http://schemas.microsoft.com/office/drawing/2014/main" id="{64937DD1-1D4D-0944-4941-4AD600E63631}"/>
              </a:ext>
            </a:extLst>
          </p:cNvPr>
          <p:cNvSpPr txBox="1"/>
          <p:nvPr/>
        </p:nvSpPr>
        <p:spPr>
          <a:xfrm>
            <a:off x="5661689" y="3486451"/>
            <a:ext cx="1757712" cy="925831"/>
          </a:xfrm>
          <a:prstGeom prst="rect">
            <a:avLst/>
          </a:prstGeom>
        </p:spPr>
        <p:txBody>
          <a:bodyPr vert="horz" wrap="square" lIns="0" tIns="12700" rIns="0" bIns="0" rtlCol="0">
            <a:spAutoFit/>
          </a:bodyPr>
          <a:lstStyle/>
          <a:p>
            <a:pPr marL="448945">
              <a:lnSpc>
                <a:spcPct val="200000"/>
              </a:lnSpc>
              <a:spcBef>
                <a:spcPts val="100"/>
              </a:spcBef>
            </a:pPr>
            <a:r>
              <a:rPr sz="1600" b="1" dirty="0">
                <a:solidFill>
                  <a:srgbClr val="4C4D4F"/>
                </a:solidFill>
                <a:latin typeface="Myriad Pro"/>
                <a:cs typeface="Myriad Pro"/>
              </a:rPr>
              <a:t>Os</a:t>
            </a:r>
            <a:r>
              <a:rPr sz="1600" b="1" spc="-10" dirty="0">
                <a:solidFill>
                  <a:srgbClr val="4C4D4F"/>
                </a:solidFill>
                <a:latin typeface="Myriad Pro"/>
                <a:cs typeface="Myriad Pro"/>
              </a:rPr>
              <a:t> </a:t>
            </a:r>
            <a:r>
              <a:rPr sz="1600" b="1" spc="-20" dirty="0">
                <a:solidFill>
                  <a:srgbClr val="4C4D4F"/>
                </a:solidFill>
                <a:latin typeface="Myriad Pro"/>
                <a:cs typeface="Myriad Pro"/>
              </a:rPr>
              <a:t>ulna</a:t>
            </a:r>
            <a:endParaRPr sz="1600" b="1" dirty="0">
              <a:latin typeface="Myriad Pro"/>
              <a:cs typeface="Myriad Pro"/>
            </a:endParaRPr>
          </a:p>
          <a:p>
            <a:pPr marL="370840" marR="363855" indent="27305">
              <a:lnSpc>
                <a:spcPct val="200000"/>
              </a:lnSpc>
            </a:pPr>
            <a:r>
              <a:rPr sz="1600" b="1" dirty="0" err="1">
                <a:solidFill>
                  <a:srgbClr val="4C4D4F"/>
                </a:solidFill>
                <a:latin typeface="Myriad Pro"/>
                <a:cs typeface="Myriad Pro"/>
              </a:rPr>
              <a:t>Os</a:t>
            </a:r>
            <a:r>
              <a:rPr sz="1600" b="1" dirty="0">
                <a:solidFill>
                  <a:srgbClr val="4C4D4F"/>
                </a:solidFill>
                <a:latin typeface="Myriad Pro"/>
                <a:cs typeface="Myriad Pro"/>
              </a:rPr>
              <a:t> </a:t>
            </a:r>
            <a:r>
              <a:rPr sz="1600" b="1" spc="-10" dirty="0">
                <a:solidFill>
                  <a:srgbClr val="4C4D4F"/>
                </a:solidFill>
                <a:latin typeface="Myriad Pro"/>
                <a:cs typeface="Myriad Pro"/>
              </a:rPr>
              <a:t>radius</a:t>
            </a:r>
            <a:endParaRPr sz="1600" b="1" dirty="0">
              <a:latin typeface="Myriad Pro"/>
              <a:cs typeface="Myriad Pro"/>
            </a:endParaRPr>
          </a:p>
        </p:txBody>
      </p:sp>
      <p:sp>
        <p:nvSpPr>
          <p:cNvPr id="23" name="object 41">
            <a:extLst>
              <a:ext uri="{FF2B5EF4-FFF2-40B4-BE49-F238E27FC236}">
                <a16:creationId xmlns:a16="http://schemas.microsoft.com/office/drawing/2014/main" id="{A2ED3D43-AF55-3578-ABFE-5A5B3E6B9798}"/>
              </a:ext>
            </a:extLst>
          </p:cNvPr>
          <p:cNvSpPr/>
          <p:nvPr/>
        </p:nvSpPr>
        <p:spPr>
          <a:xfrm>
            <a:off x="8057004" y="3096385"/>
            <a:ext cx="95250" cy="62230"/>
          </a:xfrm>
          <a:custGeom>
            <a:avLst/>
            <a:gdLst/>
            <a:ahLst/>
            <a:cxnLst/>
            <a:rect l="l" t="t" r="r" b="b"/>
            <a:pathLst>
              <a:path w="95250" h="62229">
                <a:moveTo>
                  <a:pt x="18859" y="0"/>
                </a:moveTo>
                <a:lnTo>
                  <a:pt x="23851" y="21628"/>
                </a:lnTo>
                <a:lnTo>
                  <a:pt x="23550" y="35296"/>
                </a:lnTo>
                <a:lnTo>
                  <a:pt x="16189" y="46816"/>
                </a:lnTo>
                <a:lnTo>
                  <a:pt x="0" y="62001"/>
                </a:lnTo>
                <a:lnTo>
                  <a:pt x="94627" y="56946"/>
                </a:lnTo>
                <a:lnTo>
                  <a:pt x="18859" y="0"/>
                </a:lnTo>
                <a:close/>
              </a:path>
            </a:pathLst>
          </a:custGeom>
          <a:solidFill>
            <a:srgbClr val="4F4F51"/>
          </a:solidFill>
        </p:spPr>
        <p:txBody>
          <a:bodyPr wrap="square" lIns="0" tIns="0" rIns="0" bIns="0" rtlCol="0"/>
          <a:lstStyle/>
          <a:p>
            <a:endParaRPr/>
          </a:p>
        </p:txBody>
      </p:sp>
      <p:sp>
        <p:nvSpPr>
          <p:cNvPr id="24" name="object 52">
            <a:extLst>
              <a:ext uri="{FF2B5EF4-FFF2-40B4-BE49-F238E27FC236}">
                <a16:creationId xmlns:a16="http://schemas.microsoft.com/office/drawing/2014/main" id="{E76CA2D2-D449-DA8C-6278-1768050D3795}"/>
              </a:ext>
            </a:extLst>
          </p:cNvPr>
          <p:cNvSpPr txBox="1"/>
          <p:nvPr/>
        </p:nvSpPr>
        <p:spPr>
          <a:xfrm>
            <a:off x="7172960" y="2764232"/>
            <a:ext cx="63182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4C4D4F"/>
                </a:solidFill>
                <a:latin typeface="Myriad Pro"/>
                <a:cs typeface="Myriad Pro"/>
              </a:rPr>
              <a:t>Olecranon</a:t>
            </a:r>
            <a:endParaRPr sz="1100" dirty="0">
              <a:latin typeface="Myriad Pro"/>
              <a:cs typeface="Myriad Pro"/>
            </a:endParaRPr>
          </a:p>
        </p:txBody>
      </p:sp>
      <p:sp>
        <p:nvSpPr>
          <p:cNvPr id="25" name="object 40">
            <a:extLst>
              <a:ext uri="{FF2B5EF4-FFF2-40B4-BE49-F238E27FC236}">
                <a16:creationId xmlns:a16="http://schemas.microsoft.com/office/drawing/2014/main" id="{0252490B-6E08-7D7F-AD52-F7110533489F}"/>
              </a:ext>
            </a:extLst>
          </p:cNvPr>
          <p:cNvSpPr/>
          <p:nvPr/>
        </p:nvSpPr>
        <p:spPr>
          <a:xfrm>
            <a:off x="7574131" y="2969828"/>
            <a:ext cx="560705" cy="170815"/>
          </a:xfrm>
          <a:custGeom>
            <a:avLst/>
            <a:gdLst/>
            <a:ahLst/>
            <a:cxnLst/>
            <a:rect l="l" t="t" r="r" b="b"/>
            <a:pathLst>
              <a:path w="560704" h="170814">
                <a:moveTo>
                  <a:pt x="560476" y="170561"/>
                </a:moveTo>
                <a:lnTo>
                  <a:pt x="0" y="0"/>
                </a:lnTo>
              </a:path>
            </a:pathLst>
          </a:custGeom>
          <a:ln w="12700">
            <a:solidFill>
              <a:srgbClr val="4F4F51"/>
            </a:solidFill>
          </a:ln>
        </p:spPr>
        <p:txBody>
          <a:bodyPr wrap="square" lIns="0" tIns="0" rIns="0" bIns="0" rtlCol="0"/>
          <a:lstStyle/>
          <a:p>
            <a:endParaRPr/>
          </a:p>
        </p:txBody>
      </p:sp>
      <p:sp>
        <p:nvSpPr>
          <p:cNvPr id="28" name="object 52">
            <a:extLst>
              <a:ext uri="{FF2B5EF4-FFF2-40B4-BE49-F238E27FC236}">
                <a16:creationId xmlns:a16="http://schemas.microsoft.com/office/drawing/2014/main" id="{DFDE5112-B828-6F27-F4B6-383DBD2BF6C9}"/>
              </a:ext>
            </a:extLst>
          </p:cNvPr>
          <p:cNvSpPr txBox="1"/>
          <p:nvPr/>
        </p:nvSpPr>
        <p:spPr>
          <a:xfrm>
            <a:off x="3779912" y="2819683"/>
            <a:ext cx="859478"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err="1">
                <a:solidFill>
                  <a:srgbClr val="4C4D4F"/>
                </a:solidFill>
                <a:latin typeface="Myriad Pro"/>
                <a:cs typeface="Myriad Pro"/>
              </a:rPr>
              <a:t>Caput</a:t>
            </a:r>
            <a:r>
              <a:rPr lang="tr-TR" sz="1100" spc="-10" dirty="0">
                <a:solidFill>
                  <a:srgbClr val="4C4D4F"/>
                </a:solidFill>
                <a:latin typeface="Myriad Pro"/>
                <a:cs typeface="Myriad Pro"/>
              </a:rPr>
              <a:t> </a:t>
            </a:r>
            <a:r>
              <a:rPr lang="tr-TR" sz="1100" spc="-10" dirty="0" err="1">
                <a:solidFill>
                  <a:srgbClr val="4C4D4F"/>
                </a:solidFill>
                <a:latin typeface="Myriad Pro"/>
                <a:cs typeface="Myriad Pro"/>
              </a:rPr>
              <a:t>radii</a:t>
            </a:r>
            <a:endParaRPr sz="1100" dirty="0">
              <a:latin typeface="Myriad Pro"/>
              <a:cs typeface="Myriad Pro"/>
            </a:endParaRPr>
          </a:p>
        </p:txBody>
      </p:sp>
      <p:grpSp>
        <p:nvGrpSpPr>
          <p:cNvPr id="33" name="Grup 32">
            <a:extLst>
              <a:ext uri="{FF2B5EF4-FFF2-40B4-BE49-F238E27FC236}">
                <a16:creationId xmlns:a16="http://schemas.microsoft.com/office/drawing/2014/main" id="{63E27929-5C61-AA56-7487-76C60EFB98B7}"/>
              </a:ext>
            </a:extLst>
          </p:cNvPr>
          <p:cNvGrpSpPr/>
          <p:nvPr/>
        </p:nvGrpSpPr>
        <p:grpSpPr>
          <a:xfrm>
            <a:off x="4000698" y="3028951"/>
            <a:ext cx="582885" cy="184025"/>
            <a:chOff x="4065885" y="2996952"/>
            <a:chExt cx="582885" cy="184025"/>
          </a:xfrm>
        </p:grpSpPr>
        <p:sp>
          <p:nvSpPr>
            <p:cNvPr id="31" name="object 41">
              <a:extLst>
                <a:ext uri="{FF2B5EF4-FFF2-40B4-BE49-F238E27FC236}">
                  <a16:creationId xmlns:a16="http://schemas.microsoft.com/office/drawing/2014/main" id="{87A9C992-943E-3976-9E0F-41743277CA50}"/>
                </a:ext>
              </a:extLst>
            </p:cNvPr>
            <p:cNvSpPr/>
            <p:nvPr/>
          </p:nvSpPr>
          <p:spPr>
            <a:xfrm>
              <a:off x="4553520" y="3118747"/>
              <a:ext cx="95250" cy="62230"/>
            </a:xfrm>
            <a:custGeom>
              <a:avLst/>
              <a:gdLst/>
              <a:ahLst/>
              <a:cxnLst/>
              <a:rect l="l" t="t" r="r" b="b"/>
              <a:pathLst>
                <a:path w="95250" h="62229">
                  <a:moveTo>
                    <a:pt x="18859" y="0"/>
                  </a:moveTo>
                  <a:lnTo>
                    <a:pt x="23851" y="21628"/>
                  </a:lnTo>
                  <a:lnTo>
                    <a:pt x="23550" y="35296"/>
                  </a:lnTo>
                  <a:lnTo>
                    <a:pt x="16189" y="46816"/>
                  </a:lnTo>
                  <a:lnTo>
                    <a:pt x="0" y="62001"/>
                  </a:lnTo>
                  <a:lnTo>
                    <a:pt x="94627" y="56946"/>
                  </a:lnTo>
                  <a:lnTo>
                    <a:pt x="18859" y="0"/>
                  </a:lnTo>
                  <a:close/>
                </a:path>
              </a:pathLst>
            </a:custGeom>
            <a:solidFill>
              <a:srgbClr val="4F4F51"/>
            </a:solidFill>
          </p:spPr>
          <p:txBody>
            <a:bodyPr wrap="square" lIns="0" tIns="0" rIns="0" bIns="0" rtlCol="0"/>
            <a:lstStyle/>
            <a:p>
              <a:endParaRPr/>
            </a:p>
          </p:txBody>
        </p:sp>
        <p:sp>
          <p:nvSpPr>
            <p:cNvPr id="32" name="object 40">
              <a:extLst>
                <a:ext uri="{FF2B5EF4-FFF2-40B4-BE49-F238E27FC236}">
                  <a16:creationId xmlns:a16="http://schemas.microsoft.com/office/drawing/2014/main" id="{024CD0BE-1156-57A8-E7FA-200D8923AFFD}"/>
                </a:ext>
              </a:extLst>
            </p:cNvPr>
            <p:cNvSpPr/>
            <p:nvPr/>
          </p:nvSpPr>
          <p:spPr>
            <a:xfrm>
              <a:off x="4065885" y="2996952"/>
              <a:ext cx="560705" cy="170815"/>
            </a:xfrm>
            <a:custGeom>
              <a:avLst/>
              <a:gdLst/>
              <a:ahLst/>
              <a:cxnLst/>
              <a:rect l="l" t="t" r="r" b="b"/>
              <a:pathLst>
                <a:path w="560704" h="170814">
                  <a:moveTo>
                    <a:pt x="560476" y="170561"/>
                  </a:moveTo>
                  <a:lnTo>
                    <a:pt x="0" y="0"/>
                  </a:lnTo>
                </a:path>
              </a:pathLst>
            </a:custGeom>
            <a:ln w="12700">
              <a:solidFill>
                <a:srgbClr val="4F4F51"/>
              </a:solidFill>
            </a:ln>
          </p:spPr>
          <p:txBody>
            <a:bodyPr wrap="square" lIns="0" tIns="0" rIns="0" bIns="0" rtlCol="0"/>
            <a:lstStyle/>
            <a:p>
              <a:endParaRPr/>
            </a:p>
          </p:txBody>
        </p:sp>
      </p:grpSp>
      <p:sp>
        <p:nvSpPr>
          <p:cNvPr id="34" name="object 52">
            <a:extLst>
              <a:ext uri="{FF2B5EF4-FFF2-40B4-BE49-F238E27FC236}">
                <a16:creationId xmlns:a16="http://schemas.microsoft.com/office/drawing/2014/main" id="{52B50AA8-9178-364B-1B07-08EA15297C06}"/>
              </a:ext>
            </a:extLst>
          </p:cNvPr>
          <p:cNvSpPr txBox="1"/>
          <p:nvPr/>
        </p:nvSpPr>
        <p:spPr>
          <a:xfrm>
            <a:off x="7418165" y="4382367"/>
            <a:ext cx="859478"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err="1">
                <a:solidFill>
                  <a:srgbClr val="4C4D4F"/>
                </a:solidFill>
                <a:latin typeface="Myriad Pro"/>
                <a:cs typeface="Myriad Pro"/>
              </a:rPr>
              <a:t>Caput</a:t>
            </a:r>
            <a:r>
              <a:rPr lang="tr-TR" sz="1100" spc="-10" dirty="0">
                <a:solidFill>
                  <a:srgbClr val="4C4D4F"/>
                </a:solidFill>
                <a:latin typeface="Myriad Pro"/>
                <a:cs typeface="Myriad Pro"/>
              </a:rPr>
              <a:t> </a:t>
            </a:r>
            <a:r>
              <a:rPr lang="tr-TR" sz="1100" spc="-10" dirty="0" err="1">
                <a:solidFill>
                  <a:srgbClr val="4C4D4F"/>
                </a:solidFill>
                <a:latin typeface="Myriad Pro"/>
                <a:cs typeface="Myriad Pro"/>
              </a:rPr>
              <a:t>ulnae</a:t>
            </a:r>
            <a:endParaRPr sz="1100" dirty="0">
              <a:latin typeface="Myriad Pro"/>
              <a:cs typeface="Myriad Pro"/>
            </a:endParaRPr>
          </a:p>
        </p:txBody>
      </p:sp>
      <p:grpSp>
        <p:nvGrpSpPr>
          <p:cNvPr id="35" name="Grup 34">
            <a:extLst>
              <a:ext uri="{FF2B5EF4-FFF2-40B4-BE49-F238E27FC236}">
                <a16:creationId xmlns:a16="http://schemas.microsoft.com/office/drawing/2014/main" id="{8AD9EDB7-7CFE-A7BD-1BB6-83CB21A8DF22}"/>
              </a:ext>
            </a:extLst>
          </p:cNvPr>
          <p:cNvGrpSpPr/>
          <p:nvPr/>
        </p:nvGrpSpPr>
        <p:grpSpPr>
          <a:xfrm rot="20804370">
            <a:off x="7691110" y="4508029"/>
            <a:ext cx="582885" cy="184025"/>
            <a:chOff x="4065885" y="2996952"/>
            <a:chExt cx="582885" cy="184025"/>
          </a:xfrm>
        </p:grpSpPr>
        <p:sp>
          <p:nvSpPr>
            <p:cNvPr id="36" name="object 41">
              <a:extLst>
                <a:ext uri="{FF2B5EF4-FFF2-40B4-BE49-F238E27FC236}">
                  <a16:creationId xmlns:a16="http://schemas.microsoft.com/office/drawing/2014/main" id="{5523501B-419D-B373-CBED-E00CAFF8254E}"/>
                </a:ext>
              </a:extLst>
            </p:cNvPr>
            <p:cNvSpPr/>
            <p:nvPr/>
          </p:nvSpPr>
          <p:spPr>
            <a:xfrm>
              <a:off x="4553520" y="3118747"/>
              <a:ext cx="95250" cy="62230"/>
            </a:xfrm>
            <a:custGeom>
              <a:avLst/>
              <a:gdLst/>
              <a:ahLst/>
              <a:cxnLst/>
              <a:rect l="l" t="t" r="r" b="b"/>
              <a:pathLst>
                <a:path w="95250" h="62229">
                  <a:moveTo>
                    <a:pt x="18859" y="0"/>
                  </a:moveTo>
                  <a:lnTo>
                    <a:pt x="23851" y="21628"/>
                  </a:lnTo>
                  <a:lnTo>
                    <a:pt x="23550" y="35296"/>
                  </a:lnTo>
                  <a:lnTo>
                    <a:pt x="16189" y="46816"/>
                  </a:lnTo>
                  <a:lnTo>
                    <a:pt x="0" y="62001"/>
                  </a:lnTo>
                  <a:lnTo>
                    <a:pt x="94627" y="56946"/>
                  </a:lnTo>
                  <a:lnTo>
                    <a:pt x="18859" y="0"/>
                  </a:lnTo>
                  <a:close/>
                </a:path>
              </a:pathLst>
            </a:custGeom>
            <a:solidFill>
              <a:srgbClr val="4F4F51"/>
            </a:solidFill>
          </p:spPr>
          <p:txBody>
            <a:bodyPr wrap="square" lIns="0" tIns="0" rIns="0" bIns="0" rtlCol="0"/>
            <a:lstStyle/>
            <a:p>
              <a:endParaRPr/>
            </a:p>
          </p:txBody>
        </p:sp>
        <p:sp>
          <p:nvSpPr>
            <p:cNvPr id="37" name="object 40">
              <a:extLst>
                <a:ext uri="{FF2B5EF4-FFF2-40B4-BE49-F238E27FC236}">
                  <a16:creationId xmlns:a16="http://schemas.microsoft.com/office/drawing/2014/main" id="{F2066257-D478-6C75-97C1-C55C42262D6F}"/>
                </a:ext>
              </a:extLst>
            </p:cNvPr>
            <p:cNvSpPr/>
            <p:nvPr/>
          </p:nvSpPr>
          <p:spPr>
            <a:xfrm>
              <a:off x="4065885" y="2996952"/>
              <a:ext cx="560705" cy="170815"/>
            </a:xfrm>
            <a:custGeom>
              <a:avLst/>
              <a:gdLst/>
              <a:ahLst/>
              <a:cxnLst/>
              <a:rect l="l" t="t" r="r" b="b"/>
              <a:pathLst>
                <a:path w="560704" h="170814">
                  <a:moveTo>
                    <a:pt x="560476" y="170561"/>
                  </a:moveTo>
                  <a:lnTo>
                    <a:pt x="0" y="0"/>
                  </a:lnTo>
                </a:path>
              </a:pathLst>
            </a:custGeom>
            <a:ln w="12700">
              <a:solidFill>
                <a:srgbClr val="4F4F51"/>
              </a:solidFill>
            </a:ln>
          </p:spPr>
          <p:txBody>
            <a:bodyPr wrap="square" lIns="0" tIns="0" rIns="0" bIns="0" rtlCol="0"/>
            <a:lstStyle/>
            <a:p>
              <a:endParaRPr/>
            </a:p>
          </p:txBody>
        </p:sp>
      </p:grpSp>
      <p:sp>
        <p:nvSpPr>
          <p:cNvPr id="38" name="object 54">
            <a:extLst>
              <a:ext uri="{FF2B5EF4-FFF2-40B4-BE49-F238E27FC236}">
                <a16:creationId xmlns:a16="http://schemas.microsoft.com/office/drawing/2014/main" id="{3605F8CB-2854-2922-1252-2586AA25D9C9}"/>
              </a:ext>
            </a:extLst>
          </p:cNvPr>
          <p:cNvSpPr txBox="1"/>
          <p:nvPr/>
        </p:nvSpPr>
        <p:spPr>
          <a:xfrm>
            <a:off x="3851920" y="5877272"/>
            <a:ext cx="120142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ÖNDEN </a:t>
            </a:r>
            <a:r>
              <a:rPr sz="1100" b="1" spc="-10" dirty="0">
                <a:solidFill>
                  <a:srgbClr val="4C4D4F"/>
                </a:solidFill>
                <a:latin typeface="Myriad Pro"/>
                <a:cs typeface="Myriad Pro"/>
              </a:rPr>
              <a:t>GÖRÜNÜM</a:t>
            </a:r>
            <a:endParaRPr sz="1100" dirty="0">
              <a:latin typeface="Myriad Pro"/>
              <a:cs typeface="Myriad Pro"/>
            </a:endParaRPr>
          </a:p>
        </p:txBody>
      </p:sp>
      <p:sp>
        <p:nvSpPr>
          <p:cNvPr id="39" name="object 55">
            <a:extLst>
              <a:ext uri="{FF2B5EF4-FFF2-40B4-BE49-F238E27FC236}">
                <a16:creationId xmlns:a16="http://schemas.microsoft.com/office/drawing/2014/main" id="{0C5B1FED-27C0-E1CB-6767-A7DE1DA1D716}"/>
              </a:ext>
            </a:extLst>
          </p:cNvPr>
          <p:cNvSpPr txBox="1"/>
          <p:nvPr/>
        </p:nvSpPr>
        <p:spPr>
          <a:xfrm>
            <a:off x="7596336" y="5877272"/>
            <a:ext cx="137350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4C4D4F"/>
                </a:solidFill>
                <a:latin typeface="Myriad Pro"/>
                <a:cs typeface="Myriad Pro"/>
              </a:rPr>
              <a:t>ARKADAN</a:t>
            </a:r>
            <a:r>
              <a:rPr sz="1100" b="1" spc="-20" dirty="0">
                <a:solidFill>
                  <a:srgbClr val="4C4D4F"/>
                </a:solidFill>
                <a:latin typeface="Myriad Pro"/>
                <a:cs typeface="Myriad Pro"/>
              </a:rPr>
              <a:t> </a:t>
            </a:r>
            <a:r>
              <a:rPr sz="1100" b="1" spc="-10" dirty="0">
                <a:solidFill>
                  <a:srgbClr val="4C4D4F"/>
                </a:solidFill>
                <a:latin typeface="Myriad Pro"/>
                <a:cs typeface="Myriad Pro"/>
              </a:rPr>
              <a:t>GÖRÜNÜM</a:t>
            </a:r>
            <a:endParaRPr sz="1100" dirty="0">
              <a:latin typeface="Myriad Pro"/>
              <a:cs typeface="Myriad Pro"/>
            </a:endParaRPr>
          </a:p>
        </p:txBody>
      </p:sp>
      <p:sp>
        <p:nvSpPr>
          <p:cNvPr id="6" name="Slayt Numarası Yer Tutucusu 5">
            <a:extLst>
              <a:ext uri="{FF2B5EF4-FFF2-40B4-BE49-F238E27FC236}">
                <a16:creationId xmlns:a16="http://schemas.microsoft.com/office/drawing/2014/main" id="{7C2033BD-4517-3E4F-BE81-4D093D728464}"/>
              </a:ext>
            </a:extLst>
          </p:cNvPr>
          <p:cNvSpPr>
            <a:spLocks noGrp="1"/>
          </p:cNvSpPr>
          <p:nvPr>
            <p:ph type="sldNum" sz="quarter" idx="12"/>
          </p:nvPr>
        </p:nvSpPr>
        <p:spPr/>
        <p:txBody>
          <a:bodyPr/>
          <a:lstStyle/>
          <a:p>
            <a:fld id="{60FF87A7-9A7A-4B3D-9625-8440EC4947F9}" type="slidenum">
              <a:rPr lang="tr-TR" smtClean="0"/>
              <a:pPr/>
              <a:t>37</a:t>
            </a:fld>
            <a:endParaRPr lang="tr-TR"/>
          </a:p>
        </p:txBody>
      </p:sp>
    </p:spTree>
    <p:extLst>
      <p:ext uri="{BB962C8B-B14F-4D97-AF65-F5344CB8AC3E}">
        <p14:creationId xmlns:p14="http://schemas.microsoft.com/office/powerpoint/2010/main" val="270171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B6CC9C-2F37-9741-F50E-693E5289539E}"/>
              </a:ext>
            </a:extLst>
          </p:cNvPr>
          <p:cNvSpPr>
            <a:spLocks noGrp="1"/>
          </p:cNvSpPr>
          <p:nvPr>
            <p:ph type="title"/>
          </p:nvPr>
        </p:nvSpPr>
        <p:spPr/>
        <p:txBody>
          <a:bodyPr/>
          <a:lstStyle/>
          <a:p>
            <a:r>
              <a:rPr lang="tr-TR" dirty="0"/>
              <a:t>El bölgesi kemikleri</a:t>
            </a:r>
          </a:p>
        </p:txBody>
      </p:sp>
      <p:sp>
        <p:nvSpPr>
          <p:cNvPr id="4" name="Alt Bilgi Yer Tutucusu 3">
            <a:extLst>
              <a:ext uri="{FF2B5EF4-FFF2-40B4-BE49-F238E27FC236}">
                <a16:creationId xmlns:a16="http://schemas.microsoft.com/office/drawing/2014/main" id="{91454120-2A7C-0E4D-4E0F-6E8665E755FF}"/>
              </a:ext>
            </a:extLst>
          </p:cNvPr>
          <p:cNvSpPr>
            <a:spLocks noGrp="1"/>
          </p:cNvSpPr>
          <p:nvPr>
            <p:ph type="ftr" sz="quarter" idx="11"/>
          </p:nvPr>
        </p:nvSpPr>
        <p:spPr/>
        <p:txBody>
          <a:bodyPr/>
          <a:lstStyle/>
          <a:p>
            <a:r>
              <a:rPr lang="tr-TR"/>
              <a:t>DR. ALİ TEKİN GÜNER - BİYOMEKANİK</a:t>
            </a:r>
          </a:p>
        </p:txBody>
      </p:sp>
      <p:grpSp>
        <p:nvGrpSpPr>
          <p:cNvPr id="24" name="Grup 23">
            <a:extLst>
              <a:ext uri="{FF2B5EF4-FFF2-40B4-BE49-F238E27FC236}">
                <a16:creationId xmlns:a16="http://schemas.microsoft.com/office/drawing/2014/main" id="{BBB69279-5567-7A45-B922-3066EFBFB56D}"/>
              </a:ext>
            </a:extLst>
          </p:cNvPr>
          <p:cNvGrpSpPr>
            <a:grpSpLocks noChangeAspect="1"/>
          </p:cNvGrpSpPr>
          <p:nvPr/>
        </p:nvGrpSpPr>
        <p:grpSpPr>
          <a:xfrm>
            <a:off x="4572000" y="1483683"/>
            <a:ext cx="4309210" cy="4290972"/>
            <a:chOff x="5730599" y="1389720"/>
            <a:chExt cx="2790571" cy="2778760"/>
          </a:xfrm>
        </p:grpSpPr>
        <p:grpSp>
          <p:nvGrpSpPr>
            <p:cNvPr id="7" name="object 28">
              <a:extLst>
                <a:ext uri="{FF2B5EF4-FFF2-40B4-BE49-F238E27FC236}">
                  <a16:creationId xmlns:a16="http://schemas.microsoft.com/office/drawing/2014/main" id="{E3C303B0-F07D-B0C9-5100-8BBB279D5C76}"/>
                </a:ext>
              </a:extLst>
            </p:cNvPr>
            <p:cNvGrpSpPr/>
            <p:nvPr/>
          </p:nvGrpSpPr>
          <p:grpSpPr>
            <a:xfrm>
              <a:off x="6152564" y="1389720"/>
              <a:ext cx="1785620" cy="2778760"/>
              <a:chOff x="4429014" y="2552331"/>
              <a:chExt cx="1785620" cy="2778760"/>
            </a:xfrm>
          </p:grpSpPr>
          <p:pic>
            <p:nvPicPr>
              <p:cNvPr id="8" name="object 29">
                <a:extLst>
                  <a:ext uri="{FF2B5EF4-FFF2-40B4-BE49-F238E27FC236}">
                    <a16:creationId xmlns:a16="http://schemas.microsoft.com/office/drawing/2014/main" id="{1F7A362E-4B26-ACE3-6817-57BEADDAC53B}"/>
                  </a:ext>
                </a:extLst>
              </p:cNvPr>
              <p:cNvPicPr/>
              <p:nvPr/>
            </p:nvPicPr>
            <p:blipFill>
              <a:blip r:embed="rId2" cstate="print"/>
              <a:stretch>
                <a:fillRect/>
              </a:stretch>
            </p:blipFill>
            <p:spPr>
              <a:xfrm>
                <a:off x="4581232" y="2552331"/>
                <a:ext cx="1632801" cy="2778239"/>
              </a:xfrm>
              <a:prstGeom prst="rect">
                <a:avLst/>
              </a:prstGeom>
            </p:spPr>
          </p:pic>
          <p:sp>
            <p:nvSpPr>
              <p:cNvPr id="9" name="object 30">
                <a:extLst>
                  <a:ext uri="{FF2B5EF4-FFF2-40B4-BE49-F238E27FC236}">
                    <a16:creationId xmlns:a16="http://schemas.microsoft.com/office/drawing/2014/main" id="{53E6B38B-A7B5-B147-30E6-9FE07EA08335}"/>
                  </a:ext>
                </a:extLst>
              </p:cNvPr>
              <p:cNvSpPr/>
              <p:nvPr/>
            </p:nvSpPr>
            <p:spPr>
              <a:xfrm>
                <a:off x="4435364" y="2883165"/>
                <a:ext cx="296545" cy="219710"/>
              </a:xfrm>
              <a:custGeom>
                <a:avLst/>
                <a:gdLst/>
                <a:ahLst/>
                <a:cxnLst/>
                <a:rect l="l" t="t" r="r" b="b"/>
                <a:pathLst>
                  <a:path w="296545" h="219710">
                    <a:moveTo>
                      <a:pt x="296392" y="0"/>
                    </a:moveTo>
                    <a:lnTo>
                      <a:pt x="0" y="219468"/>
                    </a:lnTo>
                  </a:path>
                </a:pathLst>
              </a:custGeom>
              <a:ln w="12700">
                <a:solidFill>
                  <a:srgbClr val="4F4F51"/>
                </a:solidFill>
              </a:ln>
            </p:spPr>
            <p:txBody>
              <a:bodyPr wrap="square" lIns="0" tIns="0" rIns="0" bIns="0" rtlCol="0"/>
              <a:lstStyle/>
              <a:p>
                <a:endParaRPr sz="3200"/>
              </a:p>
            </p:txBody>
          </p:sp>
          <p:pic>
            <p:nvPicPr>
              <p:cNvPr id="10" name="object 31">
                <a:extLst>
                  <a:ext uri="{FF2B5EF4-FFF2-40B4-BE49-F238E27FC236}">
                    <a16:creationId xmlns:a16="http://schemas.microsoft.com/office/drawing/2014/main" id="{4E24A5B7-BEC9-639D-8DD0-C7264D98BB73}"/>
                  </a:ext>
                </a:extLst>
              </p:cNvPr>
              <p:cNvPicPr/>
              <p:nvPr/>
            </p:nvPicPr>
            <p:blipFill>
              <a:blip r:embed="rId3" cstate="print"/>
              <a:stretch>
                <a:fillRect/>
              </a:stretch>
            </p:blipFill>
            <p:spPr>
              <a:xfrm>
                <a:off x="4696651" y="2841890"/>
                <a:ext cx="90855" cy="79032"/>
              </a:xfrm>
              <a:prstGeom prst="rect">
                <a:avLst/>
              </a:prstGeom>
            </p:spPr>
          </p:pic>
          <p:sp>
            <p:nvSpPr>
              <p:cNvPr id="11" name="object 32">
                <a:extLst>
                  <a:ext uri="{FF2B5EF4-FFF2-40B4-BE49-F238E27FC236}">
                    <a16:creationId xmlns:a16="http://schemas.microsoft.com/office/drawing/2014/main" id="{BA3027B5-AD4D-1D6C-68A3-3675535048FB}"/>
                  </a:ext>
                </a:extLst>
              </p:cNvPr>
              <p:cNvSpPr/>
              <p:nvPr/>
            </p:nvSpPr>
            <p:spPr>
              <a:xfrm>
                <a:off x="5199950" y="2840996"/>
                <a:ext cx="471170" cy="0"/>
              </a:xfrm>
              <a:custGeom>
                <a:avLst/>
                <a:gdLst/>
                <a:ahLst/>
                <a:cxnLst/>
                <a:rect l="l" t="t" r="r" b="b"/>
                <a:pathLst>
                  <a:path w="471170">
                    <a:moveTo>
                      <a:pt x="0" y="0"/>
                    </a:moveTo>
                    <a:lnTo>
                      <a:pt x="470611" y="0"/>
                    </a:lnTo>
                  </a:path>
                </a:pathLst>
              </a:custGeom>
              <a:ln w="12700">
                <a:solidFill>
                  <a:srgbClr val="4F4F51"/>
                </a:solidFill>
              </a:ln>
            </p:spPr>
            <p:txBody>
              <a:bodyPr wrap="square" lIns="0" tIns="0" rIns="0" bIns="0" rtlCol="0"/>
              <a:lstStyle/>
              <a:p>
                <a:endParaRPr sz="3200"/>
              </a:p>
            </p:txBody>
          </p:sp>
          <p:pic>
            <p:nvPicPr>
              <p:cNvPr id="12" name="object 33">
                <a:extLst>
                  <a:ext uri="{FF2B5EF4-FFF2-40B4-BE49-F238E27FC236}">
                    <a16:creationId xmlns:a16="http://schemas.microsoft.com/office/drawing/2014/main" id="{EE6D1E21-0947-774B-F7CF-4DBDD56918C0}"/>
                  </a:ext>
                </a:extLst>
              </p:cNvPr>
              <p:cNvPicPr/>
              <p:nvPr/>
            </p:nvPicPr>
            <p:blipFill>
              <a:blip r:embed="rId4" cstate="print"/>
              <a:stretch>
                <a:fillRect/>
              </a:stretch>
            </p:blipFill>
            <p:spPr>
              <a:xfrm>
                <a:off x="5130581" y="2808573"/>
                <a:ext cx="89052" cy="64820"/>
              </a:xfrm>
              <a:prstGeom prst="rect">
                <a:avLst/>
              </a:prstGeom>
            </p:spPr>
          </p:pic>
          <p:sp>
            <p:nvSpPr>
              <p:cNvPr id="13" name="object 34">
                <a:extLst>
                  <a:ext uri="{FF2B5EF4-FFF2-40B4-BE49-F238E27FC236}">
                    <a16:creationId xmlns:a16="http://schemas.microsoft.com/office/drawing/2014/main" id="{EF1BC683-78A3-8BCC-50F9-631571FF4994}"/>
                  </a:ext>
                </a:extLst>
              </p:cNvPr>
              <p:cNvSpPr/>
              <p:nvPr/>
            </p:nvSpPr>
            <p:spPr>
              <a:xfrm>
                <a:off x="5421739" y="3241572"/>
                <a:ext cx="313055" cy="144145"/>
              </a:xfrm>
              <a:custGeom>
                <a:avLst/>
                <a:gdLst/>
                <a:ahLst/>
                <a:cxnLst/>
                <a:rect l="l" t="t" r="r" b="b"/>
                <a:pathLst>
                  <a:path w="313054" h="144145">
                    <a:moveTo>
                      <a:pt x="0" y="143764"/>
                    </a:moveTo>
                    <a:lnTo>
                      <a:pt x="312483" y="0"/>
                    </a:lnTo>
                  </a:path>
                </a:pathLst>
              </a:custGeom>
              <a:ln w="12700">
                <a:solidFill>
                  <a:srgbClr val="4F4F51"/>
                </a:solidFill>
              </a:ln>
            </p:spPr>
            <p:txBody>
              <a:bodyPr wrap="square" lIns="0" tIns="0" rIns="0" bIns="0" rtlCol="0"/>
              <a:lstStyle/>
              <a:p>
                <a:endParaRPr sz="3200"/>
              </a:p>
            </p:txBody>
          </p:sp>
          <p:sp>
            <p:nvSpPr>
              <p:cNvPr id="14" name="object 35">
                <a:extLst>
                  <a:ext uri="{FF2B5EF4-FFF2-40B4-BE49-F238E27FC236}">
                    <a16:creationId xmlns:a16="http://schemas.microsoft.com/office/drawing/2014/main" id="{B2C8BACD-D86E-8BAD-7898-3AAA5494F66E}"/>
                  </a:ext>
                </a:extLst>
              </p:cNvPr>
              <p:cNvSpPr/>
              <p:nvPr/>
            </p:nvSpPr>
            <p:spPr>
              <a:xfrm>
                <a:off x="5599949" y="3560829"/>
                <a:ext cx="349250" cy="139700"/>
              </a:xfrm>
              <a:custGeom>
                <a:avLst/>
                <a:gdLst/>
                <a:ahLst/>
                <a:cxnLst/>
                <a:rect l="l" t="t" r="r" b="b"/>
                <a:pathLst>
                  <a:path w="349250" h="139700">
                    <a:moveTo>
                      <a:pt x="0" y="139153"/>
                    </a:moveTo>
                    <a:lnTo>
                      <a:pt x="349123" y="0"/>
                    </a:lnTo>
                  </a:path>
                </a:pathLst>
              </a:custGeom>
              <a:ln w="12700">
                <a:solidFill>
                  <a:srgbClr val="87A285"/>
                </a:solidFill>
              </a:ln>
            </p:spPr>
            <p:txBody>
              <a:bodyPr wrap="square" lIns="0" tIns="0" rIns="0" bIns="0" rtlCol="0"/>
              <a:lstStyle/>
              <a:p>
                <a:endParaRPr sz="3200"/>
              </a:p>
            </p:txBody>
          </p:sp>
          <p:sp>
            <p:nvSpPr>
              <p:cNvPr id="15" name="object 36">
                <a:extLst>
                  <a:ext uri="{FF2B5EF4-FFF2-40B4-BE49-F238E27FC236}">
                    <a16:creationId xmlns:a16="http://schemas.microsoft.com/office/drawing/2014/main" id="{94349A5B-642B-2047-B813-42708B4461C0}"/>
                  </a:ext>
                </a:extLst>
              </p:cNvPr>
              <p:cNvSpPr/>
              <p:nvPr/>
            </p:nvSpPr>
            <p:spPr>
              <a:xfrm>
                <a:off x="5796677" y="4322897"/>
                <a:ext cx="381635" cy="237490"/>
              </a:xfrm>
              <a:custGeom>
                <a:avLst/>
                <a:gdLst/>
                <a:ahLst/>
                <a:cxnLst/>
                <a:rect l="l" t="t" r="r" b="b"/>
                <a:pathLst>
                  <a:path w="381635" h="237489">
                    <a:moveTo>
                      <a:pt x="0" y="237312"/>
                    </a:moveTo>
                    <a:lnTo>
                      <a:pt x="381495" y="0"/>
                    </a:lnTo>
                  </a:path>
                </a:pathLst>
              </a:custGeom>
              <a:ln w="12700">
                <a:solidFill>
                  <a:srgbClr val="F59C97"/>
                </a:solidFill>
              </a:ln>
            </p:spPr>
            <p:txBody>
              <a:bodyPr wrap="square" lIns="0" tIns="0" rIns="0" bIns="0" rtlCol="0"/>
              <a:lstStyle/>
              <a:p>
                <a:endParaRPr sz="3200"/>
              </a:p>
            </p:txBody>
          </p:sp>
          <p:sp>
            <p:nvSpPr>
              <p:cNvPr id="16" name="object 37">
                <a:extLst>
                  <a:ext uri="{FF2B5EF4-FFF2-40B4-BE49-F238E27FC236}">
                    <a16:creationId xmlns:a16="http://schemas.microsoft.com/office/drawing/2014/main" id="{7C1088B8-A62B-85D2-8089-D62275CEEA20}"/>
                  </a:ext>
                </a:extLst>
              </p:cNvPr>
              <p:cNvSpPr/>
              <p:nvPr/>
            </p:nvSpPr>
            <p:spPr>
              <a:xfrm>
                <a:off x="5288089" y="3273938"/>
                <a:ext cx="185420" cy="259715"/>
              </a:xfrm>
              <a:custGeom>
                <a:avLst/>
                <a:gdLst/>
                <a:ahLst/>
                <a:cxnLst/>
                <a:rect l="l" t="t" r="r" b="b"/>
                <a:pathLst>
                  <a:path w="185420" h="259714">
                    <a:moveTo>
                      <a:pt x="0" y="33337"/>
                    </a:moveTo>
                    <a:lnTo>
                      <a:pt x="70446" y="0"/>
                    </a:lnTo>
                    <a:lnTo>
                      <a:pt x="185394" y="229819"/>
                    </a:lnTo>
                    <a:lnTo>
                      <a:pt x="131165" y="259486"/>
                    </a:lnTo>
                  </a:path>
                </a:pathLst>
              </a:custGeom>
              <a:ln w="12700">
                <a:solidFill>
                  <a:srgbClr val="4F4F51"/>
                </a:solidFill>
              </a:ln>
            </p:spPr>
            <p:txBody>
              <a:bodyPr wrap="square" lIns="0" tIns="0" rIns="0" bIns="0" rtlCol="0"/>
              <a:lstStyle/>
              <a:p>
                <a:endParaRPr sz="3200"/>
              </a:p>
            </p:txBody>
          </p:sp>
          <p:sp>
            <p:nvSpPr>
              <p:cNvPr id="17" name="object 38">
                <a:extLst>
                  <a:ext uri="{FF2B5EF4-FFF2-40B4-BE49-F238E27FC236}">
                    <a16:creationId xmlns:a16="http://schemas.microsoft.com/office/drawing/2014/main" id="{7E6F4E8A-4465-897F-CBAE-F6AD44FACF4F}"/>
                  </a:ext>
                </a:extLst>
              </p:cNvPr>
              <p:cNvSpPr/>
              <p:nvPr/>
            </p:nvSpPr>
            <p:spPr>
              <a:xfrm>
                <a:off x="5436574" y="3511560"/>
                <a:ext cx="253365" cy="408940"/>
              </a:xfrm>
              <a:custGeom>
                <a:avLst/>
                <a:gdLst/>
                <a:ahLst/>
                <a:cxnLst/>
                <a:rect l="l" t="t" r="r" b="b"/>
                <a:pathLst>
                  <a:path w="253364" h="408939">
                    <a:moveTo>
                      <a:pt x="0" y="38900"/>
                    </a:moveTo>
                    <a:lnTo>
                      <a:pt x="66713" y="0"/>
                    </a:lnTo>
                    <a:lnTo>
                      <a:pt x="252971" y="380885"/>
                    </a:lnTo>
                    <a:lnTo>
                      <a:pt x="179285" y="408660"/>
                    </a:lnTo>
                  </a:path>
                </a:pathLst>
              </a:custGeom>
              <a:ln w="12700">
                <a:solidFill>
                  <a:srgbClr val="87A285"/>
                </a:solidFill>
              </a:ln>
            </p:spPr>
            <p:txBody>
              <a:bodyPr wrap="square" lIns="0" tIns="0" rIns="0" bIns="0" rtlCol="0"/>
              <a:lstStyle/>
              <a:p>
                <a:endParaRPr sz="3200"/>
              </a:p>
            </p:txBody>
          </p:sp>
          <p:sp>
            <p:nvSpPr>
              <p:cNvPr id="18" name="object 39">
                <a:extLst>
                  <a:ext uri="{FF2B5EF4-FFF2-40B4-BE49-F238E27FC236}">
                    <a16:creationId xmlns:a16="http://schemas.microsoft.com/office/drawing/2014/main" id="{04F1CEEF-BBD9-B217-EB1C-C306BC47AFA9}"/>
                  </a:ext>
                </a:extLst>
              </p:cNvPr>
              <p:cNvSpPr/>
              <p:nvPr/>
            </p:nvSpPr>
            <p:spPr>
              <a:xfrm>
                <a:off x="5625970" y="3925956"/>
                <a:ext cx="264795" cy="1270000"/>
              </a:xfrm>
              <a:custGeom>
                <a:avLst/>
                <a:gdLst/>
                <a:ahLst/>
                <a:cxnLst/>
                <a:rect l="l" t="t" r="r" b="b"/>
                <a:pathLst>
                  <a:path w="264795" h="1270000">
                    <a:moveTo>
                      <a:pt x="0" y="15278"/>
                    </a:moveTo>
                    <a:lnTo>
                      <a:pt x="72936" y="0"/>
                    </a:lnTo>
                    <a:lnTo>
                      <a:pt x="264401" y="1254671"/>
                    </a:lnTo>
                    <a:lnTo>
                      <a:pt x="122262" y="1269504"/>
                    </a:lnTo>
                  </a:path>
                </a:pathLst>
              </a:custGeom>
              <a:ln w="12700">
                <a:solidFill>
                  <a:srgbClr val="F59C97"/>
                </a:solidFill>
              </a:ln>
            </p:spPr>
            <p:txBody>
              <a:bodyPr wrap="square" lIns="0" tIns="0" rIns="0" bIns="0" rtlCol="0"/>
              <a:lstStyle/>
              <a:p>
                <a:endParaRPr sz="3200"/>
              </a:p>
            </p:txBody>
          </p:sp>
        </p:grpSp>
        <p:sp>
          <p:nvSpPr>
            <p:cNvPr id="19" name="object 40">
              <a:extLst>
                <a:ext uri="{FF2B5EF4-FFF2-40B4-BE49-F238E27FC236}">
                  <a16:creationId xmlns:a16="http://schemas.microsoft.com/office/drawing/2014/main" id="{08529C80-CB93-134E-B80F-1E87AD2B3427}"/>
                </a:ext>
              </a:extLst>
            </p:cNvPr>
            <p:cNvSpPr txBox="1"/>
            <p:nvPr/>
          </p:nvSpPr>
          <p:spPr>
            <a:xfrm>
              <a:off x="5730599" y="1851717"/>
              <a:ext cx="422275" cy="147822"/>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Os </a:t>
              </a:r>
              <a:r>
                <a:rPr sz="1400" spc="-20" dirty="0">
                  <a:solidFill>
                    <a:srgbClr val="4C4D4F"/>
                  </a:solidFill>
                  <a:latin typeface="Myriad Pro"/>
                  <a:cs typeface="Myriad Pro"/>
                </a:rPr>
                <a:t>ulna</a:t>
              </a:r>
              <a:endParaRPr sz="1400">
                <a:latin typeface="Myriad Pro"/>
                <a:cs typeface="Myriad Pro"/>
              </a:endParaRPr>
            </a:p>
          </p:txBody>
        </p:sp>
        <p:sp>
          <p:nvSpPr>
            <p:cNvPr id="20" name="object 41">
              <a:extLst>
                <a:ext uri="{FF2B5EF4-FFF2-40B4-BE49-F238E27FC236}">
                  <a16:creationId xmlns:a16="http://schemas.microsoft.com/office/drawing/2014/main" id="{FA30CAF2-962C-565F-23AE-DE2B2EB3D6CD}"/>
                </a:ext>
              </a:extLst>
            </p:cNvPr>
            <p:cNvSpPr txBox="1"/>
            <p:nvPr/>
          </p:nvSpPr>
          <p:spPr>
            <a:xfrm>
              <a:off x="7427319" y="1570285"/>
              <a:ext cx="514350" cy="147822"/>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Os</a:t>
              </a:r>
              <a:r>
                <a:rPr sz="1400" spc="-10" dirty="0">
                  <a:solidFill>
                    <a:srgbClr val="4C4D4F"/>
                  </a:solidFill>
                  <a:latin typeface="Myriad Pro"/>
                  <a:cs typeface="Myriad Pro"/>
                </a:rPr>
                <a:t> radius</a:t>
              </a:r>
              <a:endParaRPr sz="1400">
                <a:latin typeface="Myriad Pro"/>
                <a:cs typeface="Myriad Pro"/>
              </a:endParaRPr>
            </a:p>
          </p:txBody>
        </p:sp>
        <p:sp>
          <p:nvSpPr>
            <p:cNvPr id="21" name="object 42">
              <a:extLst>
                <a:ext uri="{FF2B5EF4-FFF2-40B4-BE49-F238E27FC236}">
                  <a16:creationId xmlns:a16="http://schemas.microsoft.com/office/drawing/2014/main" id="{720DB030-F85D-BBCA-B1D6-D5D415700A74}"/>
                </a:ext>
              </a:extLst>
            </p:cNvPr>
            <p:cNvSpPr txBox="1"/>
            <p:nvPr/>
          </p:nvSpPr>
          <p:spPr>
            <a:xfrm>
              <a:off x="7461355" y="1956238"/>
              <a:ext cx="563880" cy="147822"/>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Ossa </a:t>
              </a:r>
              <a:r>
                <a:rPr sz="1400" spc="-10" dirty="0">
                  <a:solidFill>
                    <a:srgbClr val="4C4D4F"/>
                  </a:solidFill>
                  <a:latin typeface="Myriad Pro"/>
                  <a:cs typeface="Myriad Pro"/>
                </a:rPr>
                <a:t>carpi</a:t>
              </a:r>
              <a:endParaRPr sz="1400">
                <a:latin typeface="Myriad Pro"/>
                <a:cs typeface="Myriad Pro"/>
              </a:endParaRPr>
            </a:p>
          </p:txBody>
        </p:sp>
        <p:sp>
          <p:nvSpPr>
            <p:cNvPr id="22" name="object 43">
              <a:extLst>
                <a:ext uri="{FF2B5EF4-FFF2-40B4-BE49-F238E27FC236}">
                  <a16:creationId xmlns:a16="http://schemas.microsoft.com/office/drawing/2014/main" id="{F763CBB2-7D9F-EBE4-3B98-B413C48789A4}"/>
                </a:ext>
              </a:extLst>
            </p:cNvPr>
            <p:cNvSpPr txBox="1"/>
            <p:nvPr/>
          </p:nvSpPr>
          <p:spPr>
            <a:xfrm>
              <a:off x="7684240" y="2264467"/>
              <a:ext cx="836930" cy="147822"/>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Ossa </a:t>
              </a:r>
              <a:r>
                <a:rPr sz="1400" spc="-10" dirty="0">
                  <a:solidFill>
                    <a:srgbClr val="4C4D4F"/>
                  </a:solidFill>
                  <a:latin typeface="Myriad Pro"/>
                  <a:cs typeface="Myriad Pro"/>
                </a:rPr>
                <a:t>metacarpi</a:t>
              </a:r>
              <a:endParaRPr sz="1400">
                <a:latin typeface="Myriad Pro"/>
                <a:cs typeface="Myriad Pro"/>
              </a:endParaRPr>
            </a:p>
          </p:txBody>
        </p:sp>
        <p:sp>
          <p:nvSpPr>
            <p:cNvPr id="23" name="object 44">
              <a:extLst>
                <a:ext uri="{FF2B5EF4-FFF2-40B4-BE49-F238E27FC236}">
                  <a16:creationId xmlns:a16="http://schemas.microsoft.com/office/drawing/2014/main" id="{01222207-E31F-B2C8-536E-343BFB4CD2FA}"/>
                </a:ext>
              </a:extLst>
            </p:cNvPr>
            <p:cNvSpPr txBox="1"/>
            <p:nvPr/>
          </p:nvSpPr>
          <p:spPr>
            <a:xfrm>
              <a:off x="7943066" y="2842444"/>
              <a:ext cx="555625" cy="486236"/>
            </a:xfrm>
            <a:prstGeom prst="rect">
              <a:avLst/>
            </a:prstGeom>
          </p:spPr>
          <p:txBody>
            <a:bodyPr vert="horz" wrap="square" lIns="0" tIns="12700" rIns="0" bIns="0" rtlCol="0">
              <a:spAutoFit/>
            </a:bodyPr>
            <a:lstStyle/>
            <a:p>
              <a:pPr marL="12700" marR="5080" algn="ctr">
                <a:lnSpc>
                  <a:spcPct val="116700"/>
                </a:lnSpc>
                <a:spcBef>
                  <a:spcPts val="100"/>
                </a:spcBef>
              </a:pPr>
              <a:r>
                <a:rPr sz="1400" spc="-20" dirty="0">
                  <a:solidFill>
                    <a:srgbClr val="4C4D4F"/>
                  </a:solidFill>
                  <a:latin typeface="Myriad Pro"/>
                  <a:cs typeface="Myriad Pro"/>
                </a:rPr>
                <a:t>Ossa</a:t>
              </a:r>
              <a:r>
                <a:rPr sz="1400" spc="-10" dirty="0">
                  <a:solidFill>
                    <a:srgbClr val="4C4D4F"/>
                  </a:solidFill>
                  <a:latin typeface="Myriad Pro"/>
                  <a:cs typeface="Myriad Pro"/>
                </a:rPr>
                <a:t> digitorum </a:t>
              </a:r>
              <a:r>
                <a:rPr sz="1400" spc="-20" dirty="0">
                  <a:solidFill>
                    <a:srgbClr val="4C4D4F"/>
                  </a:solidFill>
                  <a:latin typeface="Myriad Pro"/>
                  <a:cs typeface="Myriad Pro"/>
                </a:rPr>
                <a:t>manus</a:t>
              </a:r>
              <a:endParaRPr sz="1400">
                <a:latin typeface="Myriad Pro"/>
                <a:cs typeface="Myriad Pro"/>
              </a:endParaRPr>
            </a:p>
          </p:txBody>
        </p:sp>
      </p:grpSp>
      <p:sp>
        <p:nvSpPr>
          <p:cNvPr id="25" name="object 9">
            <a:extLst>
              <a:ext uri="{FF2B5EF4-FFF2-40B4-BE49-F238E27FC236}">
                <a16:creationId xmlns:a16="http://schemas.microsoft.com/office/drawing/2014/main" id="{BB22BE6A-C5FE-681B-CE18-21AA7D320007}"/>
              </a:ext>
            </a:extLst>
          </p:cNvPr>
          <p:cNvSpPr txBox="1"/>
          <p:nvPr/>
        </p:nvSpPr>
        <p:spPr>
          <a:xfrm>
            <a:off x="311395" y="1052736"/>
            <a:ext cx="3881825" cy="4973093"/>
          </a:xfrm>
          <a:prstGeom prst="rect">
            <a:avLst/>
          </a:prstGeom>
        </p:spPr>
        <p:txBody>
          <a:bodyPr vert="horz" wrap="square" lIns="0" tIns="12700" rIns="0" bIns="0" rtlCol="0">
            <a:spAutoFit/>
          </a:bodyPr>
          <a:lstStyle/>
          <a:p>
            <a:pPr marL="192405">
              <a:lnSpc>
                <a:spcPct val="150000"/>
              </a:lnSpc>
              <a:spcBef>
                <a:spcPts val="365"/>
              </a:spcBef>
              <a:spcAft>
                <a:spcPts val="1200"/>
              </a:spcAft>
            </a:pPr>
            <a:r>
              <a:rPr sz="1400" b="1" dirty="0">
                <a:solidFill>
                  <a:schemeClr val="accent2"/>
                </a:solidFill>
                <a:latin typeface="Myriad Pro"/>
                <a:cs typeface="Myriad Pro"/>
              </a:rPr>
              <a:t>El</a:t>
            </a:r>
            <a:r>
              <a:rPr sz="1400" b="1" spc="-20" dirty="0">
                <a:solidFill>
                  <a:schemeClr val="accent2"/>
                </a:solidFill>
                <a:latin typeface="Myriad Pro"/>
                <a:cs typeface="Myriad Pro"/>
              </a:rPr>
              <a:t> </a:t>
            </a:r>
            <a:r>
              <a:rPr sz="1400" b="1" dirty="0">
                <a:solidFill>
                  <a:schemeClr val="accent2"/>
                </a:solidFill>
                <a:latin typeface="Myriad Pro"/>
                <a:cs typeface="Myriad Pro"/>
              </a:rPr>
              <a:t>Bileği</a:t>
            </a:r>
            <a:r>
              <a:rPr sz="1400" b="1" spc="-10" dirty="0">
                <a:solidFill>
                  <a:schemeClr val="accent2"/>
                </a:solidFill>
                <a:latin typeface="Myriad Pro"/>
                <a:cs typeface="Myriad Pro"/>
              </a:rPr>
              <a:t> </a:t>
            </a:r>
            <a:r>
              <a:rPr sz="1400" b="1" dirty="0">
                <a:solidFill>
                  <a:schemeClr val="accent2"/>
                </a:solidFill>
                <a:latin typeface="Myriad Pro"/>
                <a:cs typeface="Myriad Pro"/>
              </a:rPr>
              <a:t>Kemikleri</a:t>
            </a:r>
            <a:r>
              <a:rPr sz="1400" b="1" spc="-10" dirty="0">
                <a:solidFill>
                  <a:schemeClr val="accent2"/>
                </a:solidFill>
                <a:latin typeface="Myriad Pro"/>
                <a:cs typeface="Myriad Pro"/>
              </a:rPr>
              <a:t> </a:t>
            </a:r>
            <a:r>
              <a:rPr sz="1400" b="1" dirty="0">
                <a:solidFill>
                  <a:srgbClr val="4C4D4F"/>
                </a:solidFill>
                <a:latin typeface="Myriad Pro"/>
                <a:cs typeface="Myriad Pro"/>
              </a:rPr>
              <a:t>(Ossa</a:t>
            </a:r>
            <a:r>
              <a:rPr sz="1400" b="1" spc="-10" dirty="0">
                <a:solidFill>
                  <a:srgbClr val="4C4D4F"/>
                </a:solidFill>
                <a:latin typeface="Myriad Pro"/>
                <a:cs typeface="Myriad Pro"/>
              </a:rPr>
              <a:t> Carpi)</a:t>
            </a:r>
            <a:endParaRPr sz="1400" dirty="0">
              <a:latin typeface="Myriad Pro"/>
              <a:cs typeface="Myriad Pro"/>
            </a:endParaRPr>
          </a:p>
          <a:p>
            <a:pPr marL="12700" marR="5080" indent="179705">
              <a:lnSpc>
                <a:spcPct val="150000"/>
              </a:lnSpc>
              <a:spcAft>
                <a:spcPts val="1200"/>
              </a:spcAft>
            </a:pPr>
            <a:r>
              <a:rPr sz="1400" dirty="0">
                <a:solidFill>
                  <a:srgbClr val="4C4D4F"/>
                </a:solidFill>
                <a:latin typeface="Myriad Pro"/>
                <a:cs typeface="Myriad Pro"/>
              </a:rPr>
              <a:t>El</a:t>
            </a:r>
            <a:r>
              <a:rPr sz="1400" spc="-30" dirty="0">
                <a:solidFill>
                  <a:srgbClr val="4C4D4F"/>
                </a:solidFill>
                <a:latin typeface="Myriad Pro"/>
                <a:cs typeface="Myriad Pro"/>
              </a:rPr>
              <a:t> </a:t>
            </a:r>
            <a:r>
              <a:rPr sz="1400" dirty="0">
                <a:solidFill>
                  <a:srgbClr val="4C4D4F"/>
                </a:solidFill>
                <a:latin typeface="Myriad Pro"/>
                <a:cs typeface="Myriad Pro"/>
              </a:rPr>
              <a:t>bileğinde</a:t>
            </a:r>
            <a:r>
              <a:rPr sz="1400" spc="-25" dirty="0">
                <a:solidFill>
                  <a:srgbClr val="4C4D4F"/>
                </a:solidFill>
                <a:latin typeface="Myriad Pro"/>
                <a:cs typeface="Myriad Pro"/>
              </a:rPr>
              <a:t> </a:t>
            </a:r>
            <a:r>
              <a:rPr sz="1400" spc="-20" dirty="0">
                <a:solidFill>
                  <a:srgbClr val="4C4D4F"/>
                </a:solidFill>
                <a:latin typeface="Myriad Pro"/>
                <a:cs typeface="Myriad Pro"/>
              </a:rPr>
              <a:t>4’erli</a:t>
            </a:r>
            <a:r>
              <a:rPr sz="1400" spc="-25" dirty="0">
                <a:solidFill>
                  <a:srgbClr val="4C4D4F"/>
                </a:solidFill>
                <a:latin typeface="Myriad Pro"/>
                <a:cs typeface="Myriad Pro"/>
              </a:rPr>
              <a:t> </a:t>
            </a:r>
            <a:r>
              <a:rPr sz="1400" dirty="0">
                <a:solidFill>
                  <a:srgbClr val="4C4D4F"/>
                </a:solidFill>
                <a:latin typeface="Myriad Pro"/>
                <a:cs typeface="Myriad Pro"/>
              </a:rPr>
              <a:t>iki</a:t>
            </a:r>
            <a:r>
              <a:rPr sz="1400" spc="-25" dirty="0">
                <a:solidFill>
                  <a:srgbClr val="4C4D4F"/>
                </a:solidFill>
                <a:latin typeface="Myriad Pro"/>
                <a:cs typeface="Myriad Pro"/>
              </a:rPr>
              <a:t> </a:t>
            </a:r>
            <a:r>
              <a:rPr sz="1400" dirty="0">
                <a:solidFill>
                  <a:srgbClr val="4C4D4F"/>
                </a:solidFill>
                <a:latin typeface="Myriad Pro"/>
                <a:cs typeface="Myriad Pro"/>
              </a:rPr>
              <a:t>sıra</a:t>
            </a:r>
            <a:r>
              <a:rPr sz="1400" spc="-25" dirty="0">
                <a:solidFill>
                  <a:srgbClr val="4C4D4F"/>
                </a:solidFill>
                <a:latin typeface="Myriad Pro"/>
                <a:cs typeface="Myriad Pro"/>
              </a:rPr>
              <a:t> </a:t>
            </a:r>
            <a:r>
              <a:rPr sz="1400" dirty="0">
                <a:solidFill>
                  <a:srgbClr val="4C4D4F"/>
                </a:solidFill>
                <a:latin typeface="Myriad Pro"/>
                <a:cs typeface="Myriad Pro"/>
              </a:rPr>
              <a:t>halinde</a:t>
            </a:r>
            <a:r>
              <a:rPr sz="1400" spc="-25" dirty="0">
                <a:solidFill>
                  <a:srgbClr val="4C4D4F"/>
                </a:solidFill>
                <a:latin typeface="Myriad Pro"/>
                <a:cs typeface="Myriad Pro"/>
              </a:rPr>
              <a:t> </a:t>
            </a:r>
            <a:r>
              <a:rPr sz="1400" dirty="0">
                <a:solidFill>
                  <a:srgbClr val="4C4D4F"/>
                </a:solidFill>
                <a:latin typeface="Myriad Pro"/>
                <a:cs typeface="Myriad Pro"/>
              </a:rPr>
              <a:t>8</a:t>
            </a:r>
            <a:r>
              <a:rPr sz="1400" spc="-25" dirty="0">
                <a:solidFill>
                  <a:srgbClr val="4C4D4F"/>
                </a:solidFill>
                <a:latin typeface="Myriad Pro"/>
                <a:cs typeface="Myriad Pro"/>
              </a:rPr>
              <a:t> </a:t>
            </a:r>
            <a:r>
              <a:rPr sz="1400" dirty="0">
                <a:solidFill>
                  <a:srgbClr val="4C4D4F"/>
                </a:solidFill>
                <a:latin typeface="Myriad Pro"/>
                <a:cs typeface="Myriad Pro"/>
              </a:rPr>
              <a:t>kısa</a:t>
            </a:r>
            <a:r>
              <a:rPr sz="1400" spc="-25" dirty="0">
                <a:solidFill>
                  <a:srgbClr val="4C4D4F"/>
                </a:solidFill>
                <a:latin typeface="Myriad Pro"/>
                <a:cs typeface="Myriad Pro"/>
              </a:rPr>
              <a:t> </a:t>
            </a:r>
            <a:r>
              <a:rPr sz="1400" dirty="0">
                <a:solidFill>
                  <a:srgbClr val="4C4D4F"/>
                </a:solidFill>
                <a:latin typeface="Myriad Pro"/>
                <a:cs typeface="Myriad Pro"/>
              </a:rPr>
              <a:t>kemik</a:t>
            </a:r>
            <a:r>
              <a:rPr sz="1400" spc="-30" dirty="0">
                <a:solidFill>
                  <a:srgbClr val="4C4D4F"/>
                </a:solidFill>
                <a:latin typeface="Myriad Pro"/>
                <a:cs typeface="Myriad Pro"/>
              </a:rPr>
              <a:t> </a:t>
            </a:r>
            <a:r>
              <a:rPr sz="1400" spc="-10" dirty="0">
                <a:solidFill>
                  <a:srgbClr val="4C4D4F"/>
                </a:solidFill>
                <a:latin typeface="Myriad Pro"/>
                <a:cs typeface="Myriad Pro"/>
              </a:rPr>
              <a:t>bulunur.</a:t>
            </a:r>
            <a:r>
              <a:rPr sz="1400" spc="-25" dirty="0">
                <a:solidFill>
                  <a:srgbClr val="4C4D4F"/>
                </a:solidFill>
                <a:latin typeface="Myriad Pro"/>
                <a:cs typeface="Myriad Pro"/>
              </a:rPr>
              <a:t> </a:t>
            </a:r>
            <a:r>
              <a:rPr sz="1400" dirty="0">
                <a:solidFill>
                  <a:srgbClr val="4C4D4F"/>
                </a:solidFill>
                <a:latin typeface="Myriad Pro"/>
                <a:cs typeface="Myriad Pro"/>
              </a:rPr>
              <a:t>Ön</a:t>
            </a:r>
            <a:r>
              <a:rPr sz="1400" spc="-25" dirty="0">
                <a:solidFill>
                  <a:srgbClr val="4C4D4F"/>
                </a:solidFill>
                <a:latin typeface="Myriad Pro"/>
                <a:cs typeface="Myriad Pro"/>
              </a:rPr>
              <a:t> </a:t>
            </a:r>
            <a:r>
              <a:rPr sz="1400" dirty="0">
                <a:solidFill>
                  <a:srgbClr val="4C4D4F"/>
                </a:solidFill>
                <a:latin typeface="Myriad Pro"/>
                <a:cs typeface="Myriad Pro"/>
              </a:rPr>
              <a:t>kol</a:t>
            </a:r>
            <a:r>
              <a:rPr sz="1400" spc="-25" dirty="0">
                <a:solidFill>
                  <a:srgbClr val="4C4D4F"/>
                </a:solidFill>
                <a:latin typeface="Myriad Pro"/>
                <a:cs typeface="Myriad Pro"/>
              </a:rPr>
              <a:t> </a:t>
            </a:r>
            <a:r>
              <a:rPr sz="1400" dirty="0">
                <a:solidFill>
                  <a:srgbClr val="4C4D4F"/>
                </a:solidFill>
                <a:latin typeface="Myriad Pro"/>
                <a:cs typeface="Myriad Pro"/>
              </a:rPr>
              <a:t>kemikleri</a:t>
            </a:r>
            <a:r>
              <a:rPr sz="1400" spc="-25" dirty="0">
                <a:solidFill>
                  <a:srgbClr val="4C4D4F"/>
                </a:solidFill>
                <a:latin typeface="Myriad Pro"/>
                <a:cs typeface="Myriad Pro"/>
              </a:rPr>
              <a:t> </a:t>
            </a:r>
            <a:r>
              <a:rPr sz="1400" dirty="0">
                <a:solidFill>
                  <a:srgbClr val="4C4D4F"/>
                </a:solidFill>
                <a:latin typeface="Myriad Pro"/>
                <a:cs typeface="Myriad Pro"/>
              </a:rPr>
              <a:t>ile</a:t>
            </a:r>
            <a:r>
              <a:rPr sz="1400" spc="-25" dirty="0">
                <a:solidFill>
                  <a:srgbClr val="4C4D4F"/>
                </a:solidFill>
                <a:latin typeface="Myriad Pro"/>
                <a:cs typeface="Myriad Pro"/>
              </a:rPr>
              <a:t> </a:t>
            </a:r>
            <a:r>
              <a:rPr sz="1400" dirty="0">
                <a:solidFill>
                  <a:srgbClr val="4C4D4F"/>
                </a:solidFill>
                <a:latin typeface="Myriad Pro"/>
                <a:cs typeface="Myriad Pro"/>
              </a:rPr>
              <a:t>el</a:t>
            </a:r>
            <a:r>
              <a:rPr sz="1400" spc="-25" dirty="0">
                <a:solidFill>
                  <a:srgbClr val="4C4D4F"/>
                </a:solidFill>
                <a:latin typeface="Myriad Pro"/>
                <a:cs typeface="Myriad Pro"/>
              </a:rPr>
              <a:t> </a:t>
            </a:r>
            <a:r>
              <a:rPr sz="1400" dirty="0">
                <a:solidFill>
                  <a:srgbClr val="4C4D4F"/>
                </a:solidFill>
                <a:latin typeface="Myriad Pro"/>
                <a:cs typeface="Myriad Pro"/>
              </a:rPr>
              <a:t>tarağı</a:t>
            </a:r>
            <a:r>
              <a:rPr sz="1400" spc="-25" dirty="0">
                <a:solidFill>
                  <a:srgbClr val="4C4D4F"/>
                </a:solidFill>
                <a:latin typeface="Myriad Pro"/>
                <a:cs typeface="Myriad Pro"/>
              </a:rPr>
              <a:t> </a:t>
            </a:r>
            <a:r>
              <a:rPr sz="1400" dirty="0">
                <a:solidFill>
                  <a:srgbClr val="4C4D4F"/>
                </a:solidFill>
                <a:latin typeface="Myriad Pro"/>
                <a:cs typeface="Myriad Pro"/>
              </a:rPr>
              <a:t>kemikleri</a:t>
            </a:r>
            <a:r>
              <a:rPr sz="1400" spc="-25" dirty="0">
                <a:solidFill>
                  <a:srgbClr val="4C4D4F"/>
                </a:solidFill>
                <a:latin typeface="Myriad Pro"/>
                <a:cs typeface="Myriad Pro"/>
              </a:rPr>
              <a:t> </a:t>
            </a:r>
            <a:r>
              <a:rPr sz="1400" spc="-10" dirty="0">
                <a:solidFill>
                  <a:srgbClr val="4C4D4F"/>
                </a:solidFill>
                <a:latin typeface="Myriad Pro"/>
                <a:cs typeface="Myriad Pro"/>
              </a:rPr>
              <a:t>arasında </a:t>
            </a:r>
            <a:r>
              <a:rPr sz="1400" dirty="0">
                <a:solidFill>
                  <a:srgbClr val="4C4D4F"/>
                </a:solidFill>
                <a:latin typeface="Myriad Pro"/>
                <a:cs typeface="Myriad Pro"/>
              </a:rPr>
              <a:t>yer</a:t>
            </a:r>
            <a:r>
              <a:rPr sz="1400" spc="-5" dirty="0">
                <a:solidFill>
                  <a:srgbClr val="4C4D4F"/>
                </a:solidFill>
                <a:latin typeface="Myriad Pro"/>
                <a:cs typeface="Myriad Pro"/>
              </a:rPr>
              <a:t> </a:t>
            </a:r>
            <a:r>
              <a:rPr sz="1400" spc="-10" dirty="0">
                <a:solidFill>
                  <a:srgbClr val="4C4D4F"/>
                </a:solidFill>
                <a:latin typeface="Myriad Pro"/>
                <a:cs typeface="Myriad Pro"/>
              </a:rPr>
              <a:t>alır.</a:t>
            </a:r>
            <a:r>
              <a:rPr sz="1400" dirty="0">
                <a:solidFill>
                  <a:srgbClr val="4C4D4F"/>
                </a:solidFill>
                <a:latin typeface="Myriad Pro"/>
                <a:cs typeface="Myriad Pro"/>
              </a:rPr>
              <a:t> Kaslar ve bağlarla birbirine sıkıca bağlandıkları için </a:t>
            </a:r>
            <a:r>
              <a:rPr sz="1400" dirty="0" err="1">
                <a:solidFill>
                  <a:srgbClr val="4C4D4F"/>
                </a:solidFill>
                <a:latin typeface="Myriad Pro"/>
                <a:cs typeface="Myriad Pro"/>
              </a:rPr>
              <a:t>hareketleri</a:t>
            </a:r>
            <a:r>
              <a:rPr sz="1400" dirty="0">
                <a:solidFill>
                  <a:srgbClr val="4C4D4F"/>
                </a:solidFill>
                <a:latin typeface="Myriad Pro"/>
                <a:cs typeface="Myriad Pro"/>
              </a:rPr>
              <a:t> </a:t>
            </a:r>
            <a:r>
              <a:rPr sz="1400" dirty="0" err="1">
                <a:solidFill>
                  <a:srgbClr val="4C4D4F"/>
                </a:solidFill>
                <a:latin typeface="Myriad Pro"/>
                <a:cs typeface="Myriad Pro"/>
              </a:rPr>
              <a:t>kısıtlıdır</a:t>
            </a:r>
            <a:r>
              <a:rPr sz="1400" spc="-10" dirty="0">
                <a:solidFill>
                  <a:srgbClr val="4C4D4F"/>
                </a:solidFill>
                <a:latin typeface="Myriad Pro"/>
                <a:cs typeface="Myriad Pro"/>
              </a:rPr>
              <a:t>.</a:t>
            </a:r>
            <a:endParaRPr sz="1400" dirty="0">
              <a:latin typeface="Myriad Pro"/>
              <a:cs typeface="Myriad Pro"/>
            </a:endParaRPr>
          </a:p>
          <a:p>
            <a:pPr marL="192405">
              <a:lnSpc>
                <a:spcPct val="150000"/>
              </a:lnSpc>
              <a:spcBef>
                <a:spcPts val="80"/>
              </a:spcBef>
              <a:spcAft>
                <a:spcPts val="1200"/>
              </a:spcAft>
            </a:pPr>
            <a:r>
              <a:rPr sz="1400" b="1" dirty="0">
                <a:solidFill>
                  <a:schemeClr val="accent2"/>
                </a:solidFill>
                <a:latin typeface="Myriad Pro"/>
                <a:cs typeface="Myriad Pro"/>
              </a:rPr>
              <a:t>El</a:t>
            </a:r>
            <a:r>
              <a:rPr sz="1400" b="1" spc="-70" dirty="0">
                <a:solidFill>
                  <a:schemeClr val="accent2"/>
                </a:solidFill>
                <a:latin typeface="Myriad Pro"/>
                <a:cs typeface="Myriad Pro"/>
              </a:rPr>
              <a:t> </a:t>
            </a:r>
            <a:r>
              <a:rPr sz="1400" b="1" spc="-10" dirty="0">
                <a:solidFill>
                  <a:schemeClr val="accent2"/>
                </a:solidFill>
                <a:latin typeface="Myriad Pro"/>
                <a:cs typeface="Myriad Pro"/>
              </a:rPr>
              <a:t>Tarak</a:t>
            </a:r>
            <a:r>
              <a:rPr sz="1400" b="1" spc="-25" dirty="0">
                <a:solidFill>
                  <a:schemeClr val="accent2"/>
                </a:solidFill>
                <a:latin typeface="Myriad Pro"/>
                <a:cs typeface="Myriad Pro"/>
              </a:rPr>
              <a:t> </a:t>
            </a:r>
            <a:r>
              <a:rPr sz="1400" b="1" dirty="0">
                <a:solidFill>
                  <a:schemeClr val="accent2"/>
                </a:solidFill>
                <a:latin typeface="Myriad Pro"/>
                <a:cs typeface="Myriad Pro"/>
              </a:rPr>
              <a:t>Kemikleri</a:t>
            </a:r>
            <a:r>
              <a:rPr sz="1400" b="1" spc="-20" dirty="0">
                <a:solidFill>
                  <a:schemeClr val="accent2"/>
                </a:solidFill>
                <a:latin typeface="Myriad Pro"/>
                <a:cs typeface="Myriad Pro"/>
              </a:rPr>
              <a:t> </a:t>
            </a:r>
            <a:r>
              <a:rPr sz="1400" b="1" dirty="0">
                <a:solidFill>
                  <a:schemeClr val="accent2"/>
                </a:solidFill>
                <a:latin typeface="Myriad Pro"/>
                <a:cs typeface="Myriad Pro"/>
              </a:rPr>
              <a:t>(</a:t>
            </a:r>
            <a:r>
              <a:rPr sz="1400" b="1" dirty="0">
                <a:solidFill>
                  <a:srgbClr val="4C4D4F"/>
                </a:solidFill>
                <a:latin typeface="Myriad Pro"/>
                <a:cs typeface="Myriad Pro"/>
              </a:rPr>
              <a:t>Ossa</a:t>
            </a:r>
            <a:r>
              <a:rPr sz="1400" b="1" spc="-20" dirty="0">
                <a:solidFill>
                  <a:srgbClr val="4C4D4F"/>
                </a:solidFill>
                <a:latin typeface="Myriad Pro"/>
                <a:cs typeface="Myriad Pro"/>
              </a:rPr>
              <a:t> </a:t>
            </a:r>
            <a:r>
              <a:rPr sz="1400" b="1" spc="-10" dirty="0">
                <a:solidFill>
                  <a:srgbClr val="4C4D4F"/>
                </a:solidFill>
                <a:latin typeface="Myriad Pro"/>
                <a:cs typeface="Myriad Pro"/>
              </a:rPr>
              <a:t>Metacarpi)</a:t>
            </a:r>
            <a:endParaRPr sz="1400" dirty="0">
              <a:latin typeface="Myriad Pro"/>
              <a:cs typeface="Myriad Pro"/>
            </a:endParaRPr>
          </a:p>
          <a:p>
            <a:pPr marL="12700" marR="5715" indent="179705">
              <a:lnSpc>
                <a:spcPct val="150000"/>
              </a:lnSpc>
              <a:spcAft>
                <a:spcPts val="1200"/>
              </a:spcAft>
            </a:pPr>
            <a:r>
              <a:rPr sz="1400" dirty="0">
                <a:solidFill>
                  <a:srgbClr val="4C4D4F"/>
                </a:solidFill>
                <a:latin typeface="Myriad Pro"/>
                <a:cs typeface="Myriad Pro"/>
              </a:rPr>
              <a:t>Avuç</a:t>
            </a:r>
            <a:r>
              <a:rPr sz="1400" spc="-10" dirty="0">
                <a:solidFill>
                  <a:srgbClr val="4C4D4F"/>
                </a:solidFill>
                <a:latin typeface="Myriad Pro"/>
                <a:cs typeface="Myriad Pro"/>
              </a:rPr>
              <a:t> </a:t>
            </a:r>
            <a:r>
              <a:rPr sz="1400" dirty="0">
                <a:solidFill>
                  <a:srgbClr val="4C4D4F"/>
                </a:solidFill>
                <a:latin typeface="Myriad Pro"/>
                <a:cs typeface="Myriad Pro"/>
              </a:rPr>
              <a:t>içi ve el</a:t>
            </a:r>
            <a:r>
              <a:rPr sz="1400" spc="5" dirty="0">
                <a:solidFill>
                  <a:srgbClr val="4C4D4F"/>
                </a:solidFill>
                <a:latin typeface="Myriad Pro"/>
                <a:cs typeface="Myriad Pro"/>
              </a:rPr>
              <a:t> </a:t>
            </a:r>
            <a:r>
              <a:rPr sz="1400" dirty="0">
                <a:solidFill>
                  <a:srgbClr val="4C4D4F"/>
                </a:solidFill>
                <a:latin typeface="Myriad Pro"/>
                <a:cs typeface="Myriad Pro"/>
              </a:rPr>
              <a:t>sırtının iskeletini oluşturan</a:t>
            </a:r>
            <a:r>
              <a:rPr sz="1400" spc="5" dirty="0">
                <a:solidFill>
                  <a:srgbClr val="4C4D4F"/>
                </a:solidFill>
                <a:latin typeface="Myriad Pro"/>
                <a:cs typeface="Myriad Pro"/>
              </a:rPr>
              <a:t> </a:t>
            </a:r>
            <a:r>
              <a:rPr sz="1400" dirty="0">
                <a:solidFill>
                  <a:srgbClr val="4C4D4F"/>
                </a:solidFill>
                <a:latin typeface="Myriad Pro"/>
                <a:cs typeface="Myriad Pro"/>
              </a:rPr>
              <a:t>5 uzun </a:t>
            </a:r>
            <a:r>
              <a:rPr sz="1400" spc="-10" dirty="0">
                <a:solidFill>
                  <a:srgbClr val="4C4D4F"/>
                </a:solidFill>
                <a:latin typeface="Myriad Pro"/>
                <a:cs typeface="Myriad Pro"/>
              </a:rPr>
              <a:t>kemiktir.</a:t>
            </a:r>
            <a:r>
              <a:rPr sz="1400" spc="5" dirty="0">
                <a:solidFill>
                  <a:srgbClr val="4C4D4F"/>
                </a:solidFill>
                <a:latin typeface="Myriad Pro"/>
                <a:cs typeface="Myriad Pro"/>
              </a:rPr>
              <a:t> </a:t>
            </a:r>
            <a:r>
              <a:rPr sz="1400" dirty="0">
                <a:solidFill>
                  <a:srgbClr val="4C4D4F"/>
                </a:solidFill>
                <a:latin typeface="Myriad Pro"/>
                <a:cs typeface="Myriad Pro"/>
              </a:rPr>
              <a:t>El bileği kemikleri</a:t>
            </a:r>
            <a:r>
              <a:rPr sz="1400" spc="5" dirty="0">
                <a:solidFill>
                  <a:srgbClr val="4C4D4F"/>
                </a:solidFill>
                <a:latin typeface="Myriad Pro"/>
                <a:cs typeface="Myriad Pro"/>
              </a:rPr>
              <a:t> </a:t>
            </a:r>
            <a:r>
              <a:rPr sz="1400" dirty="0">
                <a:solidFill>
                  <a:srgbClr val="4C4D4F"/>
                </a:solidFill>
                <a:latin typeface="Myriad Pro"/>
                <a:cs typeface="Myriad Pro"/>
              </a:rPr>
              <a:t>ile parmak kemikleri</a:t>
            </a:r>
            <a:r>
              <a:rPr sz="1400" spc="5" dirty="0">
                <a:solidFill>
                  <a:srgbClr val="4C4D4F"/>
                </a:solidFill>
                <a:latin typeface="Myriad Pro"/>
                <a:cs typeface="Myriad Pro"/>
              </a:rPr>
              <a:t> </a:t>
            </a:r>
            <a:r>
              <a:rPr sz="1400" spc="-20" dirty="0">
                <a:solidFill>
                  <a:srgbClr val="4C4D4F"/>
                </a:solidFill>
                <a:latin typeface="Myriad Pro"/>
                <a:cs typeface="Myriad Pro"/>
              </a:rPr>
              <a:t>ara- </a:t>
            </a:r>
            <a:r>
              <a:rPr sz="1400" dirty="0" err="1">
                <a:solidFill>
                  <a:srgbClr val="4C4D4F"/>
                </a:solidFill>
                <a:latin typeface="Myriad Pro"/>
                <a:cs typeface="Myriad Pro"/>
              </a:rPr>
              <a:t>sında</a:t>
            </a:r>
            <a:r>
              <a:rPr sz="1400" spc="-5" dirty="0">
                <a:solidFill>
                  <a:srgbClr val="4C4D4F"/>
                </a:solidFill>
                <a:latin typeface="Myriad Pro"/>
                <a:cs typeface="Myriad Pro"/>
              </a:rPr>
              <a:t> </a:t>
            </a:r>
            <a:r>
              <a:rPr sz="1400" dirty="0" err="1">
                <a:solidFill>
                  <a:srgbClr val="4C4D4F"/>
                </a:solidFill>
                <a:latin typeface="Myriad Pro"/>
                <a:cs typeface="Myriad Pro"/>
              </a:rPr>
              <a:t>bulunur</a:t>
            </a:r>
            <a:r>
              <a:rPr sz="1400" spc="-10" dirty="0">
                <a:solidFill>
                  <a:srgbClr val="4C4D4F"/>
                </a:solidFill>
                <a:latin typeface="Myriad Pro"/>
                <a:cs typeface="Myriad Pro"/>
              </a:rPr>
              <a:t>.</a:t>
            </a:r>
            <a:endParaRPr sz="1400" dirty="0">
              <a:latin typeface="Myriad Pro"/>
              <a:cs typeface="Myriad Pro"/>
            </a:endParaRPr>
          </a:p>
          <a:p>
            <a:pPr marL="192405">
              <a:lnSpc>
                <a:spcPct val="150000"/>
              </a:lnSpc>
              <a:spcBef>
                <a:spcPts val="80"/>
              </a:spcBef>
              <a:spcAft>
                <a:spcPts val="1200"/>
              </a:spcAft>
            </a:pPr>
            <a:r>
              <a:rPr sz="1400" b="1" dirty="0">
                <a:solidFill>
                  <a:schemeClr val="accent2"/>
                </a:solidFill>
                <a:latin typeface="Myriad Pro"/>
                <a:cs typeface="Myriad Pro"/>
              </a:rPr>
              <a:t>El</a:t>
            </a:r>
            <a:r>
              <a:rPr sz="1400" b="1" spc="-15" dirty="0">
                <a:solidFill>
                  <a:schemeClr val="accent2"/>
                </a:solidFill>
                <a:latin typeface="Myriad Pro"/>
                <a:cs typeface="Myriad Pro"/>
              </a:rPr>
              <a:t> </a:t>
            </a:r>
            <a:r>
              <a:rPr sz="1400" b="1" dirty="0">
                <a:solidFill>
                  <a:schemeClr val="accent2"/>
                </a:solidFill>
                <a:latin typeface="Myriad Pro"/>
                <a:cs typeface="Myriad Pro"/>
              </a:rPr>
              <a:t>Parmak</a:t>
            </a:r>
            <a:r>
              <a:rPr sz="1400" b="1" spc="-15" dirty="0">
                <a:solidFill>
                  <a:schemeClr val="accent2"/>
                </a:solidFill>
                <a:latin typeface="Myriad Pro"/>
                <a:cs typeface="Myriad Pro"/>
              </a:rPr>
              <a:t> </a:t>
            </a:r>
            <a:r>
              <a:rPr sz="1400" b="1" dirty="0">
                <a:solidFill>
                  <a:schemeClr val="accent2"/>
                </a:solidFill>
                <a:latin typeface="Myriad Pro"/>
                <a:cs typeface="Myriad Pro"/>
              </a:rPr>
              <a:t>Kemikleri</a:t>
            </a:r>
            <a:r>
              <a:rPr sz="1400" b="1" spc="-15" dirty="0">
                <a:solidFill>
                  <a:schemeClr val="accent2"/>
                </a:solidFill>
                <a:latin typeface="Myriad Pro"/>
                <a:cs typeface="Myriad Pro"/>
              </a:rPr>
              <a:t> </a:t>
            </a:r>
            <a:r>
              <a:rPr sz="1400" b="1" dirty="0">
                <a:solidFill>
                  <a:schemeClr val="accent2"/>
                </a:solidFill>
                <a:latin typeface="Myriad Pro"/>
                <a:cs typeface="Myriad Pro"/>
              </a:rPr>
              <a:t>(</a:t>
            </a:r>
            <a:r>
              <a:rPr sz="1400" b="1" dirty="0">
                <a:solidFill>
                  <a:srgbClr val="4C4D4F"/>
                </a:solidFill>
                <a:latin typeface="Myriad Pro"/>
                <a:cs typeface="Myriad Pro"/>
              </a:rPr>
              <a:t>Ossa</a:t>
            </a:r>
            <a:r>
              <a:rPr sz="1400" b="1" spc="-15" dirty="0">
                <a:solidFill>
                  <a:srgbClr val="4C4D4F"/>
                </a:solidFill>
                <a:latin typeface="Myriad Pro"/>
                <a:cs typeface="Myriad Pro"/>
              </a:rPr>
              <a:t> </a:t>
            </a:r>
            <a:r>
              <a:rPr sz="1400" b="1" dirty="0">
                <a:solidFill>
                  <a:srgbClr val="4C4D4F"/>
                </a:solidFill>
                <a:latin typeface="Myriad Pro"/>
                <a:cs typeface="Myriad Pro"/>
              </a:rPr>
              <a:t>Digitorum</a:t>
            </a:r>
            <a:r>
              <a:rPr sz="1400" b="1" spc="-15" dirty="0">
                <a:solidFill>
                  <a:srgbClr val="4C4D4F"/>
                </a:solidFill>
                <a:latin typeface="Myriad Pro"/>
                <a:cs typeface="Myriad Pro"/>
              </a:rPr>
              <a:t> </a:t>
            </a:r>
            <a:r>
              <a:rPr sz="1400" b="1" dirty="0">
                <a:solidFill>
                  <a:srgbClr val="4C4D4F"/>
                </a:solidFill>
                <a:latin typeface="Myriad Pro"/>
                <a:cs typeface="Myriad Pro"/>
              </a:rPr>
              <a:t>Manus,</a:t>
            </a:r>
            <a:r>
              <a:rPr sz="1400" b="1" spc="-15" dirty="0">
                <a:solidFill>
                  <a:srgbClr val="4C4D4F"/>
                </a:solidFill>
                <a:latin typeface="Myriad Pro"/>
                <a:cs typeface="Myriad Pro"/>
              </a:rPr>
              <a:t> </a:t>
            </a:r>
            <a:r>
              <a:rPr sz="1400" b="1" spc="-10" dirty="0">
                <a:solidFill>
                  <a:srgbClr val="4C4D4F"/>
                </a:solidFill>
                <a:latin typeface="Myriad Pro"/>
                <a:cs typeface="Myriad Pro"/>
              </a:rPr>
              <a:t>Phalanges)</a:t>
            </a:r>
            <a:endParaRPr sz="1400" dirty="0">
              <a:latin typeface="Myriad Pro"/>
              <a:cs typeface="Myriad Pro"/>
            </a:endParaRPr>
          </a:p>
          <a:p>
            <a:pPr marL="12700" marR="5715" indent="179705">
              <a:lnSpc>
                <a:spcPct val="150000"/>
              </a:lnSpc>
              <a:spcAft>
                <a:spcPts val="1200"/>
              </a:spcAft>
            </a:pPr>
            <a:r>
              <a:rPr sz="1400" dirty="0">
                <a:solidFill>
                  <a:srgbClr val="4C4D4F"/>
                </a:solidFill>
                <a:latin typeface="Myriad Pro"/>
                <a:cs typeface="Myriad Pro"/>
              </a:rPr>
              <a:t>Beş</a:t>
            </a:r>
            <a:r>
              <a:rPr sz="1400" spc="15" dirty="0">
                <a:solidFill>
                  <a:srgbClr val="4C4D4F"/>
                </a:solidFill>
                <a:latin typeface="Myriad Pro"/>
                <a:cs typeface="Myriad Pro"/>
              </a:rPr>
              <a:t> </a:t>
            </a:r>
            <a:r>
              <a:rPr sz="1400" dirty="0">
                <a:solidFill>
                  <a:srgbClr val="4C4D4F"/>
                </a:solidFill>
                <a:latin typeface="Myriad Pro"/>
                <a:cs typeface="Myriad Pro"/>
              </a:rPr>
              <a:t>parmakta</a:t>
            </a:r>
            <a:r>
              <a:rPr sz="1400" spc="15" dirty="0">
                <a:solidFill>
                  <a:srgbClr val="4C4D4F"/>
                </a:solidFill>
                <a:latin typeface="Myriad Pro"/>
                <a:cs typeface="Myriad Pro"/>
              </a:rPr>
              <a:t> </a:t>
            </a:r>
            <a:r>
              <a:rPr sz="1400" dirty="0">
                <a:solidFill>
                  <a:srgbClr val="4C4D4F"/>
                </a:solidFill>
                <a:latin typeface="Myriad Pro"/>
                <a:cs typeface="Myriad Pro"/>
              </a:rPr>
              <a:t>toplam</a:t>
            </a:r>
            <a:r>
              <a:rPr sz="1400" spc="20" dirty="0">
                <a:solidFill>
                  <a:srgbClr val="4C4D4F"/>
                </a:solidFill>
                <a:latin typeface="Myriad Pro"/>
                <a:cs typeface="Myriad Pro"/>
              </a:rPr>
              <a:t> </a:t>
            </a:r>
            <a:r>
              <a:rPr sz="1400" dirty="0">
                <a:solidFill>
                  <a:srgbClr val="4C4D4F"/>
                </a:solidFill>
                <a:latin typeface="Myriad Pro"/>
                <a:cs typeface="Myriad Pro"/>
              </a:rPr>
              <a:t>14</a:t>
            </a:r>
            <a:r>
              <a:rPr sz="1400" spc="15" dirty="0">
                <a:solidFill>
                  <a:srgbClr val="4C4D4F"/>
                </a:solidFill>
                <a:latin typeface="Myriad Pro"/>
                <a:cs typeface="Myriad Pro"/>
              </a:rPr>
              <a:t> </a:t>
            </a:r>
            <a:r>
              <a:rPr sz="1400" dirty="0">
                <a:solidFill>
                  <a:srgbClr val="4C4D4F"/>
                </a:solidFill>
                <a:latin typeface="Myriad Pro"/>
                <a:cs typeface="Myriad Pro"/>
              </a:rPr>
              <a:t>kemik</a:t>
            </a:r>
            <a:r>
              <a:rPr sz="1400" spc="20" dirty="0">
                <a:solidFill>
                  <a:srgbClr val="4C4D4F"/>
                </a:solidFill>
                <a:latin typeface="Myriad Pro"/>
                <a:cs typeface="Myriad Pro"/>
              </a:rPr>
              <a:t> </a:t>
            </a:r>
            <a:r>
              <a:rPr sz="1400" dirty="0">
                <a:solidFill>
                  <a:srgbClr val="4C4D4F"/>
                </a:solidFill>
                <a:latin typeface="Myriad Pro"/>
                <a:cs typeface="Myriad Pro"/>
              </a:rPr>
              <a:t>bulunur.</a:t>
            </a:r>
            <a:r>
              <a:rPr sz="1400" spc="15" dirty="0">
                <a:solidFill>
                  <a:srgbClr val="4C4D4F"/>
                </a:solidFill>
                <a:latin typeface="Myriad Pro"/>
                <a:cs typeface="Myriad Pro"/>
              </a:rPr>
              <a:t> </a:t>
            </a:r>
            <a:r>
              <a:rPr sz="1400" dirty="0">
                <a:solidFill>
                  <a:schemeClr val="accent1"/>
                </a:solidFill>
                <a:latin typeface="Myriad Pro"/>
                <a:cs typeface="Myriad Pro"/>
              </a:rPr>
              <a:t>Kemik</a:t>
            </a:r>
            <a:r>
              <a:rPr sz="1400" spc="20" dirty="0">
                <a:solidFill>
                  <a:schemeClr val="accent1"/>
                </a:solidFill>
                <a:latin typeface="Myriad Pro"/>
                <a:cs typeface="Myriad Pro"/>
              </a:rPr>
              <a:t> </a:t>
            </a:r>
            <a:r>
              <a:rPr sz="1400" dirty="0">
                <a:solidFill>
                  <a:schemeClr val="accent1"/>
                </a:solidFill>
                <a:latin typeface="Myriad Pro"/>
                <a:cs typeface="Myriad Pro"/>
              </a:rPr>
              <a:t>sayısı</a:t>
            </a:r>
            <a:r>
              <a:rPr sz="1400" spc="15" dirty="0">
                <a:solidFill>
                  <a:schemeClr val="accent1"/>
                </a:solidFill>
                <a:latin typeface="Myriad Pro"/>
                <a:cs typeface="Myriad Pro"/>
              </a:rPr>
              <a:t> </a:t>
            </a:r>
            <a:r>
              <a:rPr sz="1400" dirty="0">
                <a:solidFill>
                  <a:schemeClr val="accent1"/>
                </a:solidFill>
                <a:latin typeface="Myriad Pro"/>
                <a:cs typeface="Myriad Pro"/>
              </a:rPr>
              <a:t>başparmakta</a:t>
            </a:r>
            <a:r>
              <a:rPr sz="1400" spc="20" dirty="0">
                <a:solidFill>
                  <a:schemeClr val="accent1"/>
                </a:solidFill>
                <a:latin typeface="Myriad Pro"/>
                <a:cs typeface="Myriad Pro"/>
              </a:rPr>
              <a:t> </a:t>
            </a:r>
            <a:r>
              <a:rPr sz="1400" dirty="0">
                <a:solidFill>
                  <a:schemeClr val="accent1"/>
                </a:solidFill>
                <a:latin typeface="Myriad Pro"/>
                <a:cs typeface="Myriad Pro"/>
              </a:rPr>
              <a:t>2</a:t>
            </a:r>
            <a:r>
              <a:rPr sz="1400" spc="15" dirty="0">
                <a:solidFill>
                  <a:schemeClr val="accent1"/>
                </a:solidFill>
                <a:latin typeface="Myriad Pro"/>
                <a:cs typeface="Myriad Pro"/>
              </a:rPr>
              <a:t> </a:t>
            </a:r>
            <a:r>
              <a:rPr sz="1400" dirty="0">
                <a:solidFill>
                  <a:schemeClr val="accent1"/>
                </a:solidFill>
                <a:latin typeface="Myriad Pro"/>
                <a:cs typeface="Myriad Pro"/>
              </a:rPr>
              <a:t>diğer</a:t>
            </a:r>
            <a:r>
              <a:rPr sz="1400" spc="20" dirty="0">
                <a:solidFill>
                  <a:schemeClr val="accent1"/>
                </a:solidFill>
                <a:latin typeface="Myriad Pro"/>
                <a:cs typeface="Myriad Pro"/>
              </a:rPr>
              <a:t> </a:t>
            </a:r>
            <a:r>
              <a:rPr sz="1400" dirty="0">
                <a:solidFill>
                  <a:schemeClr val="accent1"/>
                </a:solidFill>
                <a:latin typeface="Myriad Pro"/>
                <a:cs typeface="Myriad Pro"/>
              </a:rPr>
              <a:t>parmaklarda</a:t>
            </a:r>
            <a:r>
              <a:rPr sz="1400" spc="15" dirty="0">
                <a:solidFill>
                  <a:schemeClr val="accent1"/>
                </a:solidFill>
                <a:latin typeface="Myriad Pro"/>
                <a:cs typeface="Myriad Pro"/>
              </a:rPr>
              <a:t> </a:t>
            </a:r>
            <a:r>
              <a:rPr sz="1400" dirty="0">
                <a:solidFill>
                  <a:schemeClr val="accent1"/>
                </a:solidFill>
                <a:latin typeface="Myriad Pro"/>
                <a:cs typeface="Myriad Pro"/>
              </a:rPr>
              <a:t>3’er</a:t>
            </a:r>
            <a:r>
              <a:rPr sz="1400" spc="20" dirty="0">
                <a:solidFill>
                  <a:schemeClr val="accent1"/>
                </a:solidFill>
                <a:latin typeface="Myriad Pro"/>
                <a:cs typeface="Myriad Pro"/>
              </a:rPr>
              <a:t> </a:t>
            </a:r>
            <a:r>
              <a:rPr sz="1400" spc="-10" dirty="0" err="1">
                <a:solidFill>
                  <a:schemeClr val="accent1"/>
                </a:solidFill>
                <a:latin typeface="Myriad Pro"/>
                <a:cs typeface="Myriad Pro"/>
              </a:rPr>
              <a:t>tanedir</a:t>
            </a:r>
            <a:r>
              <a:rPr sz="1400" spc="-10" dirty="0">
                <a:solidFill>
                  <a:schemeClr val="accent1"/>
                </a:solidFill>
                <a:latin typeface="Myriad Pro"/>
                <a:cs typeface="Myriad Pro"/>
              </a:rPr>
              <a:t>.</a:t>
            </a:r>
            <a:endParaRPr sz="1400" dirty="0">
              <a:solidFill>
                <a:schemeClr val="accent1"/>
              </a:solidFill>
              <a:latin typeface="Myriad Pro"/>
              <a:cs typeface="Myriad Pro"/>
            </a:endParaRPr>
          </a:p>
        </p:txBody>
      </p:sp>
      <p:sp>
        <p:nvSpPr>
          <p:cNvPr id="6" name="Slayt Numarası Yer Tutucusu 5">
            <a:extLst>
              <a:ext uri="{FF2B5EF4-FFF2-40B4-BE49-F238E27FC236}">
                <a16:creationId xmlns:a16="http://schemas.microsoft.com/office/drawing/2014/main" id="{C6A3F4C8-671F-AE09-46FC-1B25C57C0D70}"/>
              </a:ext>
            </a:extLst>
          </p:cNvPr>
          <p:cNvSpPr>
            <a:spLocks noGrp="1"/>
          </p:cNvSpPr>
          <p:nvPr>
            <p:ph type="sldNum" sz="quarter" idx="12"/>
          </p:nvPr>
        </p:nvSpPr>
        <p:spPr/>
        <p:txBody>
          <a:bodyPr/>
          <a:lstStyle/>
          <a:p>
            <a:fld id="{60FF87A7-9A7A-4B3D-9625-8440EC4947F9}" type="slidenum">
              <a:rPr lang="tr-TR" smtClean="0"/>
              <a:pPr/>
              <a:t>38</a:t>
            </a:fld>
            <a:endParaRPr lang="tr-TR"/>
          </a:p>
        </p:txBody>
      </p:sp>
    </p:spTree>
    <p:extLst>
      <p:ext uri="{BB962C8B-B14F-4D97-AF65-F5344CB8AC3E}">
        <p14:creationId xmlns:p14="http://schemas.microsoft.com/office/powerpoint/2010/main" val="392883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CBC9BB-F0EF-5666-C9C5-B12566011D19}"/>
              </a:ext>
            </a:extLst>
          </p:cNvPr>
          <p:cNvSpPr>
            <a:spLocks noGrp="1"/>
          </p:cNvSpPr>
          <p:nvPr>
            <p:ph type="title"/>
          </p:nvPr>
        </p:nvSpPr>
        <p:spPr/>
        <p:txBody>
          <a:bodyPr/>
          <a:lstStyle/>
          <a:p>
            <a:r>
              <a:rPr lang="tr-TR" dirty="0"/>
              <a:t>Alt ekstremite kemikleri</a:t>
            </a:r>
          </a:p>
        </p:txBody>
      </p:sp>
      <p:sp>
        <p:nvSpPr>
          <p:cNvPr id="3" name="İçerik Yer Tutucusu 2">
            <a:extLst>
              <a:ext uri="{FF2B5EF4-FFF2-40B4-BE49-F238E27FC236}">
                <a16:creationId xmlns:a16="http://schemas.microsoft.com/office/drawing/2014/main" id="{328810C0-58C9-E563-F4E6-93010BD768B3}"/>
              </a:ext>
            </a:extLst>
          </p:cNvPr>
          <p:cNvSpPr>
            <a:spLocks noGrp="1"/>
          </p:cNvSpPr>
          <p:nvPr>
            <p:ph idx="1"/>
          </p:nvPr>
        </p:nvSpPr>
        <p:spPr>
          <a:xfrm>
            <a:off x="251521" y="895699"/>
            <a:ext cx="4752528" cy="5273527"/>
          </a:xfrm>
        </p:spPr>
        <p:txBody>
          <a:bodyPr/>
          <a:lstStyle/>
          <a:p>
            <a:pPr marL="192405" marR="5080" indent="179705" algn="just">
              <a:lnSpc>
                <a:spcPct val="106100"/>
              </a:lnSpc>
              <a:spcBef>
                <a:spcPts val="185"/>
              </a:spcBef>
            </a:pPr>
            <a:r>
              <a:rPr lang="tr-TR" sz="2000" dirty="0">
                <a:solidFill>
                  <a:srgbClr val="4C4D4F"/>
                </a:solidFill>
                <a:latin typeface="Myriad Pro"/>
                <a:cs typeface="Myriad Pro"/>
              </a:rPr>
              <a:t>Alt</a:t>
            </a:r>
            <a:r>
              <a:rPr lang="tr-TR" sz="2000" spc="60" dirty="0">
                <a:solidFill>
                  <a:srgbClr val="4C4D4F"/>
                </a:solidFill>
                <a:latin typeface="Myriad Pro"/>
                <a:cs typeface="Myriad Pro"/>
              </a:rPr>
              <a:t> </a:t>
            </a:r>
            <a:r>
              <a:rPr lang="tr-TR" sz="2000" dirty="0">
                <a:solidFill>
                  <a:srgbClr val="4C4D4F"/>
                </a:solidFill>
                <a:latin typeface="Myriad Pro"/>
                <a:cs typeface="Myriad Pro"/>
              </a:rPr>
              <a:t>ekstremite;</a:t>
            </a:r>
            <a:r>
              <a:rPr lang="tr-TR" sz="2000" spc="65" dirty="0">
                <a:solidFill>
                  <a:srgbClr val="4C4D4F"/>
                </a:solidFill>
                <a:latin typeface="Myriad Pro"/>
                <a:cs typeface="Myriad Pro"/>
              </a:rPr>
              <a:t> </a:t>
            </a:r>
            <a:r>
              <a:rPr lang="tr-TR" sz="2000" b="1" dirty="0">
                <a:solidFill>
                  <a:schemeClr val="accent2"/>
                </a:solidFill>
                <a:latin typeface="Myriad Pro"/>
                <a:cs typeface="Myriad Pro"/>
              </a:rPr>
              <a:t>kalça</a:t>
            </a:r>
            <a:r>
              <a:rPr lang="tr-TR" sz="2000" b="1" dirty="0">
                <a:solidFill>
                  <a:srgbClr val="4C4D4F"/>
                </a:solidFill>
                <a:latin typeface="Myriad Pro"/>
                <a:cs typeface="Myriad Pro"/>
              </a:rPr>
              <a:t>,</a:t>
            </a:r>
            <a:r>
              <a:rPr lang="tr-TR" sz="2000" b="1" spc="60" dirty="0">
                <a:solidFill>
                  <a:srgbClr val="4C4D4F"/>
                </a:solidFill>
                <a:latin typeface="Myriad Pro"/>
                <a:cs typeface="Myriad Pro"/>
              </a:rPr>
              <a:t> </a:t>
            </a:r>
            <a:r>
              <a:rPr lang="tr-TR" sz="2000" b="1" dirty="0">
                <a:solidFill>
                  <a:schemeClr val="accent2"/>
                </a:solidFill>
                <a:latin typeface="Myriad Pro"/>
                <a:cs typeface="Myriad Pro"/>
              </a:rPr>
              <a:t>uyluk</a:t>
            </a:r>
            <a:r>
              <a:rPr lang="tr-TR" sz="2000" b="1" dirty="0">
                <a:solidFill>
                  <a:srgbClr val="4C4D4F"/>
                </a:solidFill>
                <a:latin typeface="Myriad Pro"/>
                <a:cs typeface="Myriad Pro"/>
              </a:rPr>
              <a:t>,</a:t>
            </a:r>
            <a:r>
              <a:rPr lang="tr-TR" sz="2000" b="1" spc="60" dirty="0">
                <a:solidFill>
                  <a:srgbClr val="4C4D4F"/>
                </a:solidFill>
                <a:latin typeface="Myriad Pro"/>
                <a:cs typeface="Myriad Pro"/>
              </a:rPr>
              <a:t> </a:t>
            </a:r>
            <a:r>
              <a:rPr lang="tr-TR" sz="2000" b="1" dirty="0">
                <a:solidFill>
                  <a:schemeClr val="accent2"/>
                </a:solidFill>
                <a:latin typeface="Myriad Pro"/>
                <a:cs typeface="Myriad Pro"/>
              </a:rPr>
              <a:t>baldır</a:t>
            </a:r>
            <a:r>
              <a:rPr lang="tr-TR" sz="2000" b="1" spc="60" dirty="0">
                <a:solidFill>
                  <a:srgbClr val="4C4D4F"/>
                </a:solidFill>
                <a:latin typeface="Myriad Pro"/>
                <a:cs typeface="Myriad Pro"/>
              </a:rPr>
              <a:t> </a:t>
            </a:r>
            <a:r>
              <a:rPr lang="tr-TR" sz="2000" dirty="0">
                <a:solidFill>
                  <a:srgbClr val="4C4D4F"/>
                </a:solidFill>
                <a:latin typeface="Myriad Pro"/>
                <a:cs typeface="Myriad Pro"/>
              </a:rPr>
              <a:t>ve</a:t>
            </a:r>
            <a:r>
              <a:rPr lang="tr-TR" sz="2000" spc="60" dirty="0">
                <a:solidFill>
                  <a:srgbClr val="4C4D4F"/>
                </a:solidFill>
                <a:latin typeface="Myriad Pro"/>
                <a:cs typeface="Myriad Pro"/>
              </a:rPr>
              <a:t> </a:t>
            </a:r>
            <a:r>
              <a:rPr lang="tr-TR" sz="2000" b="1" dirty="0">
                <a:solidFill>
                  <a:schemeClr val="accent2"/>
                </a:solidFill>
                <a:latin typeface="Myriad Pro"/>
                <a:cs typeface="Myriad Pro"/>
              </a:rPr>
              <a:t>ayak</a:t>
            </a:r>
            <a:r>
              <a:rPr lang="tr-TR" sz="2000" b="1" spc="60" dirty="0">
                <a:solidFill>
                  <a:srgbClr val="4C4D4F"/>
                </a:solidFill>
                <a:latin typeface="Myriad Pro"/>
                <a:cs typeface="Myriad Pro"/>
              </a:rPr>
              <a:t> </a:t>
            </a:r>
            <a:r>
              <a:rPr lang="tr-TR" sz="2000" dirty="0">
                <a:solidFill>
                  <a:srgbClr val="4C4D4F"/>
                </a:solidFill>
                <a:latin typeface="Myriad Pro"/>
                <a:cs typeface="Myriad Pro"/>
              </a:rPr>
              <a:t>bölgelerinden</a:t>
            </a:r>
            <a:r>
              <a:rPr lang="tr-TR" sz="2000" spc="65" dirty="0">
                <a:solidFill>
                  <a:srgbClr val="4C4D4F"/>
                </a:solidFill>
                <a:latin typeface="Myriad Pro"/>
                <a:cs typeface="Myriad Pro"/>
              </a:rPr>
              <a:t> </a:t>
            </a:r>
            <a:r>
              <a:rPr lang="tr-TR" sz="2000" dirty="0">
                <a:solidFill>
                  <a:srgbClr val="4C4D4F"/>
                </a:solidFill>
                <a:latin typeface="Myriad Pro"/>
                <a:cs typeface="Myriad Pro"/>
              </a:rPr>
              <a:t>oluşur.</a:t>
            </a:r>
            <a:r>
              <a:rPr lang="tr-TR" sz="2000" spc="65" dirty="0">
                <a:solidFill>
                  <a:srgbClr val="4C4D4F"/>
                </a:solidFill>
                <a:latin typeface="Myriad Pro"/>
                <a:cs typeface="Myriad Pro"/>
              </a:rPr>
              <a:t> </a:t>
            </a:r>
            <a:r>
              <a:rPr lang="tr-TR" sz="2000" dirty="0">
                <a:solidFill>
                  <a:srgbClr val="4C4D4F"/>
                </a:solidFill>
                <a:latin typeface="Myriad Pro"/>
                <a:cs typeface="Myriad Pro"/>
              </a:rPr>
              <a:t>İki</a:t>
            </a:r>
            <a:r>
              <a:rPr lang="tr-TR" sz="2000" spc="60" dirty="0">
                <a:solidFill>
                  <a:srgbClr val="4C4D4F"/>
                </a:solidFill>
                <a:latin typeface="Myriad Pro"/>
                <a:cs typeface="Myriad Pro"/>
              </a:rPr>
              <a:t> </a:t>
            </a:r>
            <a:r>
              <a:rPr lang="tr-TR" sz="2000" dirty="0">
                <a:solidFill>
                  <a:srgbClr val="4C4D4F"/>
                </a:solidFill>
                <a:latin typeface="Myriad Pro"/>
                <a:cs typeface="Myriad Pro"/>
              </a:rPr>
              <a:t>alt</a:t>
            </a:r>
            <a:r>
              <a:rPr lang="tr-TR" sz="2000" spc="65" dirty="0">
                <a:solidFill>
                  <a:srgbClr val="4C4D4F"/>
                </a:solidFill>
                <a:latin typeface="Myriad Pro"/>
                <a:cs typeface="Myriad Pro"/>
              </a:rPr>
              <a:t> </a:t>
            </a:r>
            <a:r>
              <a:rPr lang="tr-TR" sz="2000" dirty="0">
                <a:solidFill>
                  <a:srgbClr val="4C4D4F"/>
                </a:solidFill>
                <a:latin typeface="Myriad Pro"/>
                <a:cs typeface="Myriad Pro"/>
              </a:rPr>
              <a:t>ekstremitede</a:t>
            </a:r>
            <a:r>
              <a:rPr lang="tr-TR" sz="2000" spc="65" dirty="0">
                <a:solidFill>
                  <a:srgbClr val="4C4D4F"/>
                </a:solidFill>
                <a:latin typeface="Myriad Pro"/>
                <a:cs typeface="Myriad Pro"/>
              </a:rPr>
              <a:t> </a:t>
            </a:r>
            <a:r>
              <a:rPr lang="tr-TR" sz="2000" dirty="0">
                <a:solidFill>
                  <a:srgbClr val="4C4D4F"/>
                </a:solidFill>
                <a:latin typeface="Myriad Pro"/>
                <a:cs typeface="Myriad Pro"/>
              </a:rPr>
              <a:t>31’er</a:t>
            </a:r>
            <a:r>
              <a:rPr lang="tr-TR" sz="2000" spc="65" dirty="0">
                <a:solidFill>
                  <a:srgbClr val="4C4D4F"/>
                </a:solidFill>
                <a:latin typeface="Myriad Pro"/>
                <a:cs typeface="Myriad Pro"/>
              </a:rPr>
              <a:t> tane </a:t>
            </a:r>
            <a:r>
              <a:rPr lang="tr-TR" sz="2000" spc="-10" dirty="0">
                <a:solidFill>
                  <a:srgbClr val="4C4D4F"/>
                </a:solidFill>
                <a:latin typeface="Myriad Pro"/>
                <a:cs typeface="Myriad Pro"/>
              </a:rPr>
              <a:t>olmak </a:t>
            </a:r>
            <a:r>
              <a:rPr lang="tr-TR" sz="2000" dirty="0">
                <a:solidFill>
                  <a:srgbClr val="4C4D4F"/>
                </a:solidFill>
                <a:latin typeface="Myriad Pro"/>
                <a:cs typeface="Myriad Pro"/>
              </a:rPr>
              <a:t>üzere</a:t>
            </a:r>
            <a:r>
              <a:rPr lang="tr-TR" sz="2000" spc="-10" dirty="0">
                <a:solidFill>
                  <a:srgbClr val="4C4D4F"/>
                </a:solidFill>
                <a:latin typeface="Myriad Pro"/>
                <a:cs typeface="Myriad Pro"/>
              </a:rPr>
              <a:t> </a:t>
            </a:r>
            <a:r>
              <a:rPr lang="tr-TR" sz="2000" dirty="0">
                <a:solidFill>
                  <a:srgbClr val="4C4D4F"/>
                </a:solidFill>
                <a:latin typeface="Myriad Pro"/>
                <a:cs typeface="Myriad Pro"/>
              </a:rPr>
              <a:t>toplam</a:t>
            </a:r>
            <a:r>
              <a:rPr lang="tr-TR" sz="2000" spc="-10" dirty="0">
                <a:solidFill>
                  <a:srgbClr val="4C4D4F"/>
                </a:solidFill>
                <a:latin typeface="Myriad Pro"/>
                <a:cs typeface="Myriad Pro"/>
              </a:rPr>
              <a:t> </a:t>
            </a:r>
            <a:r>
              <a:rPr lang="tr-TR" sz="2000" dirty="0">
                <a:solidFill>
                  <a:srgbClr val="4C4D4F"/>
                </a:solidFill>
                <a:latin typeface="Myriad Pro"/>
                <a:cs typeface="Myriad Pro"/>
              </a:rPr>
              <a:t>62</a:t>
            </a:r>
            <a:r>
              <a:rPr lang="tr-TR" sz="2000" spc="-10" dirty="0">
                <a:solidFill>
                  <a:srgbClr val="4C4D4F"/>
                </a:solidFill>
                <a:latin typeface="Myriad Pro"/>
                <a:cs typeface="Myriad Pro"/>
              </a:rPr>
              <a:t> </a:t>
            </a:r>
            <a:r>
              <a:rPr lang="tr-TR" sz="2000" dirty="0">
                <a:solidFill>
                  <a:srgbClr val="4C4D4F"/>
                </a:solidFill>
                <a:latin typeface="Myriad Pro"/>
                <a:cs typeface="Myriad Pro"/>
              </a:rPr>
              <a:t>kemik</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bulunur.</a:t>
            </a:r>
            <a:endParaRPr lang="tr-TR" sz="2000" dirty="0">
              <a:latin typeface="Myriad Pro"/>
              <a:cs typeface="Myriad Pro"/>
            </a:endParaRPr>
          </a:p>
        </p:txBody>
      </p:sp>
      <p:sp>
        <p:nvSpPr>
          <p:cNvPr id="5" name="Alt Bilgi Yer Tutucusu 4">
            <a:extLst>
              <a:ext uri="{FF2B5EF4-FFF2-40B4-BE49-F238E27FC236}">
                <a16:creationId xmlns:a16="http://schemas.microsoft.com/office/drawing/2014/main" id="{5CBEFAE6-5C31-AF59-2A4D-F77DCC4AD684}"/>
              </a:ext>
            </a:extLst>
          </p:cNvPr>
          <p:cNvSpPr>
            <a:spLocks noGrp="1"/>
          </p:cNvSpPr>
          <p:nvPr>
            <p:ph type="ftr" sz="quarter" idx="11"/>
          </p:nvPr>
        </p:nvSpPr>
        <p:spPr/>
        <p:txBody>
          <a:bodyPr/>
          <a:lstStyle/>
          <a:p>
            <a:r>
              <a:rPr lang="tr-TR"/>
              <a:t>DR. ALİ TEKİN GÜNER - BİYOMEKANİK</a:t>
            </a:r>
          </a:p>
        </p:txBody>
      </p:sp>
      <p:graphicFrame>
        <p:nvGraphicFramePr>
          <p:cNvPr id="7" name="object 10">
            <a:extLst>
              <a:ext uri="{FF2B5EF4-FFF2-40B4-BE49-F238E27FC236}">
                <a16:creationId xmlns:a16="http://schemas.microsoft.com/office/drawing/2014/main" id="{6D2AF626-B24E-4251-B2E6-AAFA9864DA3A}"/>
              </a:ext>
            </a:extLst>
          </p:cNvPr>
          <p:cNvGraphicFramePr>
            <a:graphicFrameLocks noGrp="1"/>
          </p:cNvGraphicFramePr>
          <p:nvPr>
            <p:extLst>
              <p:ext uri="{D42A27DB-BD31-4B8C-83A1-F6EECF244321}">
                <p14:modId xmlns:p14="http://schemas.microsoft.com/office/powerpoint/2010/main" val="1605189598"/>
              </p:ext>
            </p:extLst>
          </p:nvPr>
        </p:nvGraphicFramePr>
        <p:xfrm>
          <a:off x="467544" y="2416966"/>
          <a:ext cx="3672408" cy="3676330"/>
        </p:xfrm>
        <a:graphic>
          <a:graphicData uri="http://schemas.openxmlformats.org/drawingml/2006/table">
            <a:tbl>
              <a:tblPr firstRow="1" bandRow="1">
                <a:tableStyleId>{2D5ABB26-0587-4C30-8999-92F81FD0307C}</a:tableStyleId>
              </a:tblPr>
              <a:tblGrid>
                <a:gridCol w="2417172">
                  <a:extLst>
                    <a:ext uri="{9D8B030D-6E8A-4147-A177-3AD203B41FA5}">
                      <a16:colId xmlns:a16="http://schemas.microsoft.com/office/drawing/2014/main" val="20000"/>
                    </a:ext>
                  </a:extLst>
                </a:gridCol>
                <a:gridCol w="1255236">
                  <a:extLst>
                    <a:ext uri="{9D8B030D-6E8A-4147-A177-3AD203B41FA5}">
                      <a16:colId xmlns:a16="http://schemas.microsoft.com/office/drawing/2014/main" val="20001"/>
                    </a:ext>
                  </a:extLst>
                </a:gridCol>
              </a:tblGrid>
              <a:tr h="367633">
                <a:tc>
                  <a:txBody>
                    <a:bodyPr/>
                    <a:lstStyle/>
                    <a:p>
                      <a:pPr marL="50800">
                        <a:lnSpc>
                          <a:spcPct val="100000"/>
                        </a:lnSpc>
                        <a:spcBef>
                          <a:spcPts val="295"/>
                        </a:spcBef>
                      </a:pPr>
                      <a:r>
                        <a:rPr sz="1400" b="1" spc="-10" dirty="0">
                          <a:solidFill>
                            <a:srgbClr val="FFFFFF"/>
                          </a:solidFill>
                          <a:latin typeface="Myriad Pro"/>
                          <a:cs typeface="Myriad Pro"/>
                        </a:rPr>
                        <a:t>Kemikler</a:t>
                      </a:r>
                      <a:endParaRPr sz="14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165">
                        <a:lnSpc>
                          <a:spcPct val="100000"/>
                        </a:lnSpc>
                        <a:spcBef>
                          <a:spcPts val="295"/>
                        </a:spcBef>
                      </a:pPr>
                      <a:r>
                        <a:rPr sz="1400" b="1" spc="-20" dirty="0">
                          <a:solidFill>
                            <a:srgbClr val="FFFFFF"/>
                          </a:solidFill>
                          <a:latin typeface="Myriad Pro"/>
                          <a:cs typeface="Myriad Pro"/>
                        </a:rPr>
                        <a:t>Sayı</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0000"/>
                  </a:ext>
                </a:extLst>
              </a:tr>
              <a:tr h="367633">
                <a:tc>
                  <a:txBody>
                    <a:bodyPr/>
                    <a:lstStyle/>
                    <a:p>
                      <a:pPr marL="50800">
                        <a:lnSpc>
                          <a:spcPct val="100000"/>
                        </a:lnSpc>
                        <a:spcBef>
                          <a:spcPts val="295"/>
                        </a:spcBef>
                      </a:pPr>
                      <a:r>
                        <a:rPr sz="1400" dirty="0">
                          <a:solidFill>
                            <a:srgbClr val="FFFFFF"/>
                          </a:solidFill>
                          <a:latin typeface="Myriad Pro"/>
                          <a:cs typeface="Myriad Pro"/>
                        </a:rPr>
                        <a:t>Os </a:t>
                      </a:r>
                      <a:r>
                        <a:rPr sz="1400" spc="-20" dirty="0">
                          <a:solidFill>
                            <a:srgbClr val="FFFFFF"/>
                          </a:solidFill>
                          <a:latin typeface="Myriad Pro"/>
                          <a:cs typeface="Myriad Pro"/>
                        </a:rPr>
                        <a:t>coxa</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b="1" dirty="0">
                          <a:solidFill>
                            <a:srgbClr val="FFFFFF"/>
                          </a:solidFill>
                          <a:latin typeface="Myriad Pro"/>
                          <a:cs typeface="Myriad Pro"/>
                        </a:rPr>
                        <a:t>(</a:t>
                      </a:r>
                      <a:r>
                        <a:rPr sz="1400" dirty="0">
                          <a:solidFill>
                            <a:srgbClr val="FFFFFF"/>
                          </a:solidFill>
                          <a:latin typeface="Myriad Pro"/>
                          <a:cs typeface="Myriad Pro"/>
                        </a:rPr>
                        <a:t>1 x 2) =</a:t>
                      </a:r>
                      <a:r>
                        <a:rPr sz="1400" spc="-10" dirty="0">
                          <a:solidFill>
                            <a:srgbClr val="FFFFFF"/>
                          </a:solidFill>
                          <a:latin typeface="Myriad Pro"/>
                          <a:cs typeface="Myriad Pro"/>
                        </a:rPr>
                        <a:t> </a:t>
                      </a:r>
                      <a:r>
                        <a:rPr sz="1400" b="1" spc="-50" dirty="0">
                          <a:solidFill>
                            <a:srgbClr val="FFFFFF"/>
                          </a:solidFill>
                          <a:latin typeface="Myriad Pro"/>
                          <a:cs typeface="Myriad Pro"/>
                        </a:rPr>
                        <a:t>2</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1"/>
                  </a:ext>
                </a:extLst>
              </a:tr>
              <a:tr h="367633">
                <a:tc>
                  <a:txBody>
                    <a:bodyPr/>
                    <a:lstStyle/>
                    <a:p>
                      <a:pPr marL="50800">
                        <a:lnSpc>
                          <a:spcPct val="100000"/>
                        </a:lnSpc>
                        <a:spcBef>
                          <a:spcPts val="295"/>
                        </a:spcBef>
                      </a:pPr>
                      <a:r>
                        <a:rPr sz="1400" dirty="0">
                          <a:solidFill>
                            <a:srgbClr val="FFFFFF"/>
                          </a:solidFill>
                          <a:latin typeface="Myriad Pro"/>
                          <a:cs typeface="Myriad Pro"/>
                        </a:rPr>
                        <a:t>Os </a:t>
                      </a:r>
                      <a:r>
                        <a:rPr sz="1400" spc="-20" dirty="0">
                          <a:solidFill>
                            <a:srgbClr val="FFFFFF"/>
                          </a:solidFill>
                          <a:latin typeface="Myriad Pro"/>
                          <a:cs typeface="Myriad Pro"/>
                        </a:rPr>
                        <a:t>femur</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(1 x 2) = </a:t>
                      </a:r>
                      <a:r>
                        <a:rPr sz="1400" b="1" spc="-50" dirty="0">
                          <a:solidFill>
                            <a:srgbClr val="FFFFFF"/>
                          </a:solidFill>
                          <a:latin typeface="Myriad Pro"/>
                          <a:cs typeface="Myriad Pro"/>
                        </a:rPr>
                        <a:t>2</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2"/>
                  </a:ext>
                </a:extLst>
              </a:tr>
              <a:tr h="367633">
                <a:tc>
                  <a:txBody>
                    <a:bodyPr/>
                    <a:lstStyle/>
                    <a:p>
                      <a:pPr marL="50800">
                        <a:lnSpc>
                          <a:spcPct val="100000"/>
                        </a:lnSpc>
                        <a:spcBef>
                          <a:spcPts val="295"/>
                        </a:spcBef>
                      </a:pPr>
                      <a:r>
                        <a:rPr sz="1400" dirty="0">
                          <a:solidFill>
                            <a:srgbClr val="FFFFFF"/>
                          </a:solidFill>
                          <a:latin typeface="Myriad Pro"/>
                          <a:cs typeface="Myriad Pro"/>
                        </a:rPr>
                        <a:t>Os </a:t>
                      </a:r>
                      <a:r>
                        <a:rPr sz="1400" spc="-10" dirty="0">
                          <a:solidFill>
                            <a:srgbClr val="FFFFFF"/>
                          </a:solidFill>
                          <a:latin typeface="Myriad Pro"/>
                          <a:cs typeface="Myriad Pro"/>
                        </a:rPr>
                        <a:t>patella</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(1 x 2) =</a:t>
                      </a:r>
                      <a:r>
                        <a:rPr sz="1400" spc="-10" dirty="0">
                          <a:solidFill>
                            <a:srgbClr val="FFFFFF"/>
                          </a:solidFill>
                          <a:latin typeface="Myriad Pro"/>
                          <a:cs typeface="Myriad Pro"/>
                        </a:rPr>
                        <a:t> </a:t>
                      </a:r>
                      <a:r>
                        <a:rPr sz="1400" b="1" spc="-50" dirty="0">
                          <a:solidFill>
                            <a:srgbClr val="FFFFFF"/>
                          </a:solidFill>
                          <a:latin typeface="Myriad Pro"/>
                          <a:cs typeface="Myriad Pro"/>
                        </a:rPr>
                        <a:t>2</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3"/>
                  </a:ext>
                </a:extLst>
              </a:tr>
              <a:tr h="367633">
                <a:tc>
                  <a:txBody>
                    <a:bodyPr/>
                    <a:lstStyle/>
                    <a:p>
                      <a:pPr marL="50800">
                        <a:lnSpc>
                          <a:spcPct val="100000"/>
                        </a:lnSpc>
                        <a:spcBef>
                          <a:spcPts val="295"/>
                        </a:spcBef>
                      </a:pPr>
                      <a:r>
                        <a:rPr sz="1400" dirty="0">
                          <a:solidFill>
                            <a:srgbClr val="FFFFFF"/>
                          </a:solidFill>
                          <a:latin typeface="Myriad Pro"/>
                          <a:cs typeface="Myriad Pro"/>
                        </a:rPr>
                        <a:t>Os </a:t>
                      </a:r>
                      <a:r>
                        <a:rPr sz="1400" spc="-10" dirty="0">
                          <a:solidFill>
                            <a:srgbClr val="FFFFFF"/>
                          </a:solidFill>
                          <a:latin typeface="Myriad Pro"/>
                          <a:cs typeface="Myriad Pro"/>
                        </a:rPr>
                        <a:t>tibia</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(1 x 2) =</a:t>
                      </a:r>
                      <a:r>
                        <a:rPr sz="1400" spc="-10" dirty="0">
                          <a:solidFill>
                            <a:srgbClr val="FFFFFF"/>
                          </a:solidFill>
                          <a:latin typeface="Myriad Pro"/>
                          <a:cs typeface="Myriad Pro"/>
                        </a:rPr>
                        <a:t> </a:t>
                      </a:r>
                      <a:r>
                        <a:rPr sz="1400" b="1" spc="-50" dirty="0">
                          <a:solidFill>
                            <a:srgbClr val="FFFFFF"/>
                          </a:solidFill>
                          <a:latin typeface="Myriad Pro"/>
                          <a:cs typeface="Myriad Pro"/>
                        </a:rPr>
                        <a:t>2</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4"/>
                  </a:ext>
                </a:extLst>
              </a:tr>
              <a:tr h="367633">
                <a:tc>
                  <a:txBody>
                    <a:bodyPr/>
                    <a:lstStyle/>
                    <a:p>
                      <a:pPr marL="50800">
                        <a:lnSpc>
                          <a:spcPct val="100000"/>
                        </a:lnSpc>
                        <a:spcBef>
                          <a:spcPts val="295"/>
                        </a:spcBef>
                      </a:pPr>
                      <a:r>
                        <a:rPr sz="1400" dirty="0">
                          <a:solidFill>
                            <a:srgbClr val="FFFFFF"/>
                          </a:solidFill>
                          <a:latin typeface="Myriad Pro"/>
                          <a:cs typeface="Myriad Pro"/>
                        </a:rPr>
                        <a:t>Os </a:t>
                      </a:r>
                      <a:r>
                        <a:rPr sz="1400" spc="-10" dirty="0">
                          <a:solidFill>
                            <a:srgbClr val="FFFFFF"/>
                          </a:solidFill>
                          <a:latin typeface="Myriad Pro"/>
                          <a:cs typeface="Myriad Pro"/>
                        </a:rPr>
                        <a:t>fibula</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(1 x 2) =</a:t>
                      </a:r>
                      <a:r>
                        <a:rPr sz="1400" spc="-10" dirty="0">
                          <a:solidFill>
                            <a:srgbClr val="FFFFFF"/>
                          </a:solidFill>
                          <a:latin typeface="Myriad Pro"/>
                          <a:cs typeface="Myriad Pro"/>
                        </a:rPr>
                        <a:t> </a:t>
                      </a:r>
                      <a:r>
                        <a:rPr sz="1400" b="1" spc="-50" dirty="0">
                          <a:solidFill>
                            <a:srgbClr val="FFFFFF"/>
                          </a:solidFill>
                          <a:latin typeface="Myriad Pro"/>
                          <a:cs typeface="Myriad Pro"/>
                        </a:rPr>
                        <a:t>2</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5"/>
                  </a:ext>
                </a:extLst>
              </a:tr>
              <a:tr h="367633">
                <a:tc>
                  <a:txBody>
                    <a:bodyPr/>
                    <a:lstStyle/>
                    <a:p>
                      <a:pPr marL="50800">
                        <a:lnSpc>
                          <a:spcPct val="100000"/>
                        </a:lnSpc>
                        <a:spcBef>
                          <a:spcPts val="295"/>
                        </a:spcBef>
                      </a:pPr>
                      <a:r>
                        <a:rPr sz="1400" dirty="0">
                          <a:solidFill>
                            <a:srgbClr val="FFFFFF"/>
                          </a:solidFill>
                          <a:latin typeface="Myriad Pro"/>
                          <a:cs typeface="Myriad Pro"/>
                        </a:rPr>
                        <a:t>Ossa </a:t>
                      </a:r>
                      <a:r>
                        <a:rPr sz="1400" spc="-10" dirty="0">
                          <a:solidFill>
                            <a:srgbClr val="FFFFFF"/>
                          </a:solidFill>
                          <a:latin typeface="Myriad Pro"/>
                          <a:cs typeface="Myriad Pro"/>
                        </a:rPr>
                        <a:t>tarsi</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(7 x 2) = </a:t>
                      </a:r>
                      <a:r>
                        <a:rPr sz="1400" b="1" spc="-25" dirty="0">
                          <a:solidFill>
                            <a:srgbClr val="FFFFFF"/>
                          </a:solidFill>
                          <a:latin typeface="Myriad Pro"/>
                          <a:cs typeface="Myriad Pro"/>
                        </a:rPr>
                        <a:t>14</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6"/>
                  </a:ext>
                </a:extLst>
              </a:tr>
              <a:tr h="367633">
                <a:tc>
                  <a:txBody>
                    <a:bodyPr/>
                    <a:lstStyle/>
                    <a:p>
                      <a:pPr marL="50800">
                        <a:lnSpc>
                          <a:spcPct val="100000"/>
                        </a:lnSpc>
                        <a:spcBef>
                          <a:spcPts val="295"/>
                        </a:spcBef>
                      </a:pPr>
                      <a:r>
                        <a:rPr sz="1400" dirty="0">
                          <a:solidFill>
                            <a:srgbClr val="FFFFFF"/>
                          </a:solidFill>
                          <a:latin typeface="Myriad Pro"/>
                          <a:cs typeface="Myriad Pro"/>
                        </a:rPr>
                        <a:t>Ossa </a:t>
                      </a:r>
                      <a:r>
                        <a:rPr sz="1400" spc="-10" dirty="0">
                          <a:solidFill>
                            <a:srgbClr val="FFFFFF"/>
                          </a:solidFill>
                          <a:latin typeface="Myriad Pro"/>
                          <a:cs typeface="Myriad Pro"/>
                        </a:rPr>
                        <a:t>metatarsi</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(5 x 2) = </a:t>
                      </a:r>
                      <a:r>
                        <a:rPr sz="1400" b="1" spc="-25" dirty="0">
                          <a:solidFill>
                            <a:srgbClr val="FFFFFF"/>
                          </a:solidFill>
                          <a:latin typeface="Myriad Pro"/>
                          <a:cs typeface="Myriad Pro"/>
                        </a:rPr>
                        <a:t>10</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7"/>
                  </a:ext>
                </a:extLst>
              </a:tr>
              <a:tr h="367633">
                <a:tc>
                  <a:txBody>
                    <a:bodyPr/>
                    <a:lstStyle/>
                    <a:p>
                      <a:pPr marL="50800">
                        <a:lnSpc>
                          <a:spcPct val="100000"/>
                        </a:lnSpc>
                        <a:spcBef>
                          <a:spcPts val="295"/>
                        </a:spcBef>
                      </a:pPr>
                      <a:r>
                        <a:rPr sz="1400" dirty="0">
                          <a:solidFill>
                            <a:srgbClr val="FFFFFF"/>
                          </a:solidFill>
                          <a:latin typeface="Myriad Pro"/>
                          <a:cs typeface="Myriad Pro"/>
                        </a:rPr>
                        <a:t>Ossa</a:t>
                      </a:r>
                      <a:r>
                        <a:rPr sz="1400" spc="-10" dirty="0">
                          <a:solidFill>
                            <a:srgbClr val="FFFFFF"/>
                          </a:solidFill>
                          <a:latin typeface="Myriad Pro"/>
                          <a:cs typeface="Myriad Pro"/>
                        </a:rPr>
                        <a:t> </a:t>
                      </a:r>
                      <a:r>
                        <a:rPr sz="1400" dirty="0">
                          <a:solidFill>
                            <a:srgbClr val="FFFFFF"/>
                          </a:solidFill>
                          <a:latin typeface="Myriad Pro"/>
                          <a:cs typeface="Myriad Pro"/>
                        </a:rPr>
                        <a:t>digitorum</a:t>
                      </a:r>
                      <a:r>
                        <a:rPr sz="1400" spc="-10" dirty="0">
                          <a:solidFill>
                            <a:srgbClr val="FFFFFF"/>
                          </a:solidFill>
                          <a:latin typeface="Myriad Pro"/>
                          <a:cs typeface="Myriad Pro"/>
                        </a:rPr>
                        <a:t> pedis</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dirty="0">
                          <a:solidFill>
                            <a:srgbClr val="FFFFFF"/>
                          </a:solidFill>
                          <a:latin typeface="Myriad Pro"/>
                          <a:cs typeface="Myriad Pro"/>
                        </a:rPr>
                        <a:t>(14 x 2) =</a:t>
                      </a:r>
                      <a:r>
                        <a:rPr sz="1400" spc="-10" dirty="0">
                          <a:solidFill>
                            <a:srgbClr val="FFFFFF"/>
                          </a:solidFill>
                          <a:latin typeface="Myriad Pro"/>
                          <a:cs typeface="Myriad Pro"/>
                        </a:rPr>
                        <a:t> </a:t>
                      </a:r>
                      <a:r>
                        <a:rPr sz="1400" b="1" spc="-25" dirty="0">
                          <a:solidFill>
                            <a:srgbClr val="FFFFFF"/>
                          </a:solidFill>
                          <a:latin typeface="Myriad Pro"/>
                          <a:cs typeface="Myriad Pro"/>
                        </a:rPr>
                        <a:t>28</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8"/>
                  </a:ext>
                </a:extLst>
              </a:tr>
              <a:tr h="367633">
                <a:tc>
                  <a:txBody>
                    <a:bodyPr/>
                    <a:lstStyle/>
                    <a:p>
                      <a:pPr marL="1052830">
                        <a:lnSpc>
                          <a:spcPct val="100000"/>
                        </a:lnSpc>
                        <a:spcBef>
                          <a:spcPts val="295"/>
                        </a:spcBef>
                      </a:pPr>
                      <a:r>
                        <a:rPr sz="1400" b="1" spc="-10" dirty="0">
                          <a:solidFill>
                            <a:srgbClr val="FFFFFF"/>
                          </a:solidFill>
                          <a:latin typeface="Myriad Pro"/>
                          <a:cs typeface="Myriad Pro"/>
                        </a:rPr>
                        <a:t>Toplam</a:t>
                      </a:r>
                      <a:endParaRPr sz="140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165">
                        <a:lnSpc>
                          <a:spcPct val="100000"/>
                        </a:lnSpc>
                        <a:spcBef>
                          <a:spcPts val="295"/>
                        </a:spcBef>
                      </a:pPr>
                      <a:r>
                        <a:rPr sz="1400" b="1" dirty="0">
                          <a:solidFill>
                            <a:srgbClr val="FFFFFF"/>
                          </a:solidFill>
                          <a:latin typeface="Myriad Pro"/>
                          <a:cs typeface="Myriad Pro"/>
                        </a:rPr>
                        <a:t>(31 x 2) = </a:t>
                      </a:r>
                      <a:r>
                        <a:rPr sz="1400" b="1" spc="-25" dirty="0">
                          <a:solidFill>
                            <a:srgbClr val="FFFFFF"/>
                          </a:solidFill>
                          <a:latin typeface="Myriad Pro"/>
                          <a:cs typeface="Myriad Pro"/>
                        </a:rPr>
                        <a:t>62</a:t>
                      </a:r>
                      <a:endParaRPr sz="1400" dirty="0">
                        <a:latin typeface="Myriad Pro"/>
                        <a:cs typeface="Myriad Pro"/>
                      </a:endParaRPr>
                    </a:p>
                  </a:txBody>
                  <a:tcPr marL="0" marR="0" marT="3746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9"/>
                  </a:ext>
                </a:extLst>
              </a:tr>
            </a:tbl>
          </a:graphicData>
        </a:graphic>
      </p:graphicFrame>
      <p:pic>
        <p:nvPicPr>
          <p:cNvPr id="1026" name="Picture 2">
            <a:extLst>
              <a:ext uri="{FF2B5EF4-FFF2-40B4-BE49-F238E27FC236}">
                <a16:creationId xmlns:a16="http://schemas.microsoft.com/office/drawing/2014/main" id="{D0218B43-8BF3-2B54-09D7-29DE596A536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6000"/>
                    </a14:imgEffect>
                    <a14:imgEffect>
                      <a14:saturation sat="85000"/>
                    </a14:imgEffect>
                    <a14:imgEffect>
                      <a14:brightnessContrast bright="-6000" contrast="48000"/>
                    </a14:imgEffect>
                  </a14:imgLayer>
                </a14:imgProps>
              </a:ext>
              <a:ext uri="{28A0092B-C50C-407E-A947-70E740481C1C}">
                <a14:useLocalDpi xmlns:a14="http://schemas.microsoft.com/office/drawing/2010/main" val="0"/>
              </a:ext>
            </a:extLst>
          </a:blip>
          <a:srcRect l="29277" t="1701" r="30209" b="1701"/>
          <a:stretch/>
        </p:blipFill>
        <p:spPr bwMode="auto">
          <a:xfrm>
            <a:off x="5580112" y="930891"/>
            <a:ext cx="2929298" cy="5238335"/>
          </a:xfrm>
          <a:prstGeom prst="rect">
            <a:avLst/>
          </a:prstGeom>
          <a:noFill/>
          <a:extLst>
            <a:ext uri="{909E8E84-426E-40DD-AFC4-6F175D3DCCD1}">
              <a14:hiddenFill xmlns:a14="http://schemas.microsoft.com/office/drawing/2010/main">
                <a:solidFill>
                  <a:srgbClr val="FFFFFF"/>
                </a:solidFill>
              </a14:hiddenFill>
            </a:ext>
          </a:extLst>
        </p:spPr>
      </p:pic>
      <p:sp>
        <p:nvSpPr>
          <p:cNvPr id="8" name="Slayt Numarası Yer Tutucusu 7">
            <a:extLst>
              <a:ext uri="{FF2B5EF4-FFF2-40B4-BE49-F238E27FC236}">
                <a16:creationId xmlns:a16="http://schemas.microsoft.com/office/drawing/2014/main" id="{5895FE57-FDA2-10A6-B3EF-BFCE729DC093}"/>
              </a:ext>
            </a:extLst>
          </p:cNvPr>
          <p:cNvSpPr>
            <a:spLocks noGrp="1"/>
          </p:cNvSpPr>
          <p:nvPr>
            <p:ph type="sldNum" sz="quarter" idx="12"/>
          </p:nvPr>
        </p:nvSpPr>
        <p:spPr/>
        <p:txBody>
          <a:bodyPr/>
          <a:lstStyle/>
          <a:p>
            <a:fld id="{60FF87A7-9A7A-4B3D-9625-8440EC4947F9}" type="slidenum">
              <a:rPr lang="tr-TR" smtClean="0"/>
              <a:pPr/>
              <a:t>39</a:t>
            </a:fld>
            <a:endParaRPr lang="tr-TR"/>
          </a:p>
        </p:txBody>
      </p:sp>
    </p:spTree>
    <p:extLst>
      <p:ext uri="{BB962C8B-B14F-4D97-AF65-F5344CB8AC3E}">
        <p14:creationId xmlns:p14="http://schemas.microsoft.com/office/powerpoint/2010/main" val="1939125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E1E12ACE-653D-2C69-BB2D-6889E7ADAF1C}"/>
              </a:ext>
            </a:extLst>
          </p:cNvPr>
          <p:cNvSpPr>
            <a:spLocks noGrp="1"/>
          </p:cNvSpPr>
          <p:nvPr>
            <p:ph type="title"/>
          </p:nvPr>
        </p:nvSpPr>
        <p:spPr/>
        <p:txBody>
          <a:bodyPr/>
          <a:lstStyle/>
          <a:p>
            <a:r>
              <a:rPr lang="tr-TR" dirty="0"/>
              <a:t>Hareket sistemine giriş</a:t>
            </a:r>
          </a:p>
        </p:txBody>
      </p:sp>
      <p:sp>
        <p:nvSpPr>
          <p:cNvPr id="10" name="İçerik Yer Tutucusu 9">
            <a:extLst>
              <a:ext uri="{FF2B5EF4-FFF2-40B4-BE49-F238E27FC236}">
                <a16:creationId xmlns:a16="http://schemas.microsoft.com/office/drawing/2014/main" id="{64A505FB-6214-9682-BDFA-A2E63519A9D0}"/>
              </a:ext>
            </a:extLst>
          </p:cNvPr>
          <p:cNvSpPr>
            <a:spLocks noGrp="1"/>
          </p:cNvSpPr>
          <p:nvPr>
            <p:ph idx="1"/>
          </p:nvPr>
        </p:nvSpPr>
        <p:spPr/>
        <p:txBody>
          <a:bodyPr/>
          <a:lstStyle/>
          <a:p>
            <a:r>
              <a:rPr lang="tr-TR" dirty="0"/>
              <a:t>İnsan vücudunun mevcut biçimi, temelde kemikler tarafından oluşturulur. </a:t>
            </a:r>
          </a:p>
          <a:p>
            <a:r>
              <a:rPr lang="tr-TR" dirty="0"/>
              <a:t>Bu kemik yapı, eklemler ve kaslarla bir arada tutulur. </a:t>
            </a:r>
          </a:p>
          <a:p>
            <a:r>
              <a:rPr lang="tr-TR" dirty="0"/>
              <a:t>Kemiklerin hayati organlarımızı korumanın yanında başka görevleri de vardır.</a:t>
            </a:r>
          </a:p>
          <a:p>
            <a:r>
              <a:rPr lang="tr-TR" b="1" dirty="0">
                <a:solidFill>
                  <a:schemeClr val="accent1"/>
                </a:solidFill>
              </a:rPr>
              <a:t>Hareket sistemi </a:t>
            </a:r>
            <a:r>
              <a:rPr lang="tr-TR" dirty="0"/>
              <a:t>(</a:t>
            </a:r>
            <a:r>
              <a:rPr lang="tr-TR" b="1" dirty="0" err="1">
                <a:solidFill>
                  <a:schemeClr val="accent2"/>
                </a:solidFill>
              </a:rPr>
              <a:t>systema</a:t>
            </a:r>
            <a:r>
              <a:rPr lang="tr-TR" b="1" dirty="0">
                <a:solidFill>
                  <a:schemeClr val="accent2"/>
                </a:solidFill>
              </a:rPr>
              <a:t> </a:t>
            </a:r>
            <a:r>
              <a:rPr lang="tr-TR" b="1" dirty="0" err="1">
                <a:solidFill>
                  <a:schemeClr val="accent2"/>
                </a:solidFill>
              </a:rPr>
              <a:t>locomotorium</a:t>
            </a:r>
            <a:r>
              <a:rPr lang="tr-TR" b="1" dirty="0">
                <a:solidFill>
                  <a:schemeClr val="accent2"/>
                </a:solidFill>
              </a:rPr>
              <a:t>); </a:t>
            </a:r>
            <a:r>
              <a:rPr lang="tr-TR" dirty="0"/>
              <a:t>kemikler, kaslar ve eklemlerden oluşur.</a:t>
            </a:r>
          </a:p>
          <a:p>
            <a:r>
              <a:rPr lang="tr-TR" dirty="0"/>
              <a:t>Bu sistemin pasif üyeleri kemik ve eklem; aktif üyesi ise kastır. </a:t>
            </a:r>
          </a:p>
          <a:p>
            <a:r>
              <a:rPr lang="tr-TR" dirty="0"/>
              <a:t>Kaslar kirişler (tendon) yardımıyla kemiklere tutunur. Kemik ve eklemin yerleşimine göre hareketi oluşturan kuvveti üretir.</a:t>
            </a:r>
          </a:p>
          <a:p>
            <a:endParaRPr lang="tr-TR" dirty="0"/>
          </a:p>
        </p:txBody>
      </p:sp>
      <p:sp>
        <p:nvSpPr>
          <p:cNvPr id="6" name="Alt Bilgi Yer Tutucusu 5">
            <a:extLst>
              <a:ext uri="{FF2B5EF4-FFF2-40B4-BE49-F238E27FC236}">
                <a16:creationId xmlns:a16="http://schemas.microsoft.com/office/drawing/2014/main" id="{8F604978-4F4A-31F5-8B11-A0D3E92BF658}"/>
              </a:ext>
            </a:extLst>
          </p:cNvPr>
          <p:cNvSpPr>
            <a:spLocks noGrp="1"/>
          </p:cNvSpPr>
          <p:nvPr>
            <p:ph type="ftr" sz="quarter" idx="11"/>
          </p:nvPr>
        </p:nvSpPr>
        <p:spPr/>
        <p:txBody>
          <a:bodyPr/>
          <a:lstStyle/>
          <a:p>
            <a:r>
              <a:rPr lang="tr-TR"/>
              <a:t>DR. ALİ TEKİN GÜNER - BİYOMEKANİK</a:t>
            </a:r>
          </a:p>
        </p:txBody>
      </p:sp>
      <p:sp>
        <p:nvSpPr>
          <p:cNvPr id="2" name="Slayt Numarası Yer Tutucusu 1">
            <a:extLst>
              <a:ext uri="{FF2B5EF4-FFF2-40B4-BE49-F238E27FC236}">
                <a16:creationId xmlns:a16="http://schemas.microsoft.com/office/drawing/2014/main" id="{00DD934B-3C62-9A7F-F41D-009F8FCDE2EC}"/>
              </a:ext>
            </a:extLst>
          </p:cNvPr>
          <p:cNvSpPr>
            <a:spLocks noGrp="1"/>
          </p:cNvSpPr>
          <p:nvPr>
            <p:ph type="sldNum" sz="quarter" idx="12"/>
          </p:nvPr>
        </p:nvSpPr>
        <p:spPr/>
        <p:txBody>
          <a:bodyPr/>
          <a:lstStyle/>
          <a:p>
            <a:fld id="{60FF87A7-9A7A-4B3D-9625-8440EC4947F9}" type="slidenum">
              <a:rPr lang="tr-TR" smtClean="0"/>
              <a:pPr/>
              <a:t>4</a:t>
            </a:fld>
            <a:endParaRPr lang="tr-TR"/>
          </a:p>
        </p:txBody>
      </p:sp>
    </p:spTree>
    <p:extLst>
      <p:ext uri="{BB962C8B-B14F-4D97-AF65-F5344CB8AC3E}">
        <p14:creationId xmlns:p14="http://schemas.microsoft.com/office/powerpoint/2010/main" val="4253525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F63305-4273-4412-147D-AC024909E645}"/>
              </a:ext>
            </a:extLst>
          </p:cNvPr>
          <p:cNvSpPr>
            <a:spLocks noGrp="1"/>
          </p:cNvSpPr>
          <p:nvPr>
            <p:ph type="title"/>
          </p:nvPr>
        </p:nvSpPr>
        <p:spPr/>
        <p:txBody>
          <a:bodyPr/>
          <a:lstStyle/>
          <a:p>
            <a:r>
              <a:rPr lang="tr-TR" dirty="0"/>
              <a:t>Kalça bölgesi kemikleri</a:t>
            </a:r>
          </a:p>
        </p:txBody>
      </p:sp>
      <p:sp>
        <p:nvSpPr>
          <p:cNvPr id="3" name="İçerik Yer Tutucusu 2">
            <a:extLst>
              <a:ext uri="{FF2B5EF4-FFF2-40B4-BE49-F238E27FC236}">
                <a16:creationId xmlns:a16="http://schemas.microsoft.com/office/drawing/2014/main" id="{A458760D-4F92-C6D5-CD72-D636E3157445}"/>
              </a:ext>
            </a:extLst>
          </p:cNvPr>
          <p:cNvSpPr>
            <a:spLocks noGrp="1"/>
          </p:cNvSpPr>
          <p:nvPr>
            <p:ph idx="1"/>
          </p:nvPr>
        </p:nvSpPr>
        <p:spPr>
          <a:xfrm>
            <a:off x="251520" y="895699"/>
            <a:ext cx="8712967" cy="2533301"/>
          </a:xfrm>
        </p:spPr>
        <p:txBody>
          <a:bodyPr/>
          <a:lstStyle/>
          <a:p>
            <a:pPr marL="176213" marR="4090035" lvl="2" indent="0" algn="just">
              <a:lnSpc>
                <a:spcPct val="127499"/>
              </a:lnSpc>
              <a:buNone/>
              <a:tabLst>
                <a:tab pos="271463" algn="l"/>
              </a:tabLst>
            </a:pPr>
            <a:r>
              <a:rPr lang="tr-TR" sz="1200" b="1" dirty="0">
                <a:solidFill>
                  <a:schemeClr val="accent2"/>
                </a:solidFill>
                <a:latin typeface="Myriad Pro"/>
                <a:cs typeface="Myriad Pro"/>
              </a:rPr>
              <a:t>Kalça</a:t>
            </a:r>
            <a:r>
              <a:rPr lang="tr-TR" sz="1200" b="1" spc="-30" dirty="0">
                <a:solidFill>
                  <a:schemeClr val="accent2"/>
                </a:solidFill>
                <a:latin typeface="Myriad Pro"/>
                <a:cs typeface="Myriad Pro"/>
              </a:rPr>
              <a:t> </a:t>
            </a:r>
            <a:r>
              <a:rPr lang="tr-TR" sz="1200" b="1" dirty="0">
                <a:solidFill>
                  <a:schemeClr val="accent2"/>
                </a:solidFill>
                <a:latin typeface="Myriad Pro"/>
                <a:cs typeface="Myriad Pro"/>
              </a:rPr>
              <a:t>Kemiği</a:t>
            </a:r>
            <a:r>
              <a:rPr lang="tr-TR" sz="1200" b="1" spc="-15" dirty="0">
                <a:solidFill>
                  <a:schemeClr val="accent2"/>
                </a:solidFill>
                <a:latin typeface="Myriad Pro"/>
                <a:cs typeface="Myriad Pro"/>
              </a:rPr>
              <a:t> </a:t>
            </a:r>
            <a:r>
              <a:rPr lang="tr-TR" sz="1200" b="1" dirty="0">
                <a:solidFill>
                  <a:schemeClr val="accent2"/>
                </a:solidFill>
                <a:latin typeface="Myriad Pro"/>
                <a:cs typeface="Myriad Pro"/>
              </a:rPr>
              <a:t>(</a:t>
            </a:r>
            <a:r>
              <a:rPr lang="tr-TR" sz="1200" b="1" dirty="0" err="1">
                <a:solidFill>
                  <a:schemeClr val="accent2"/>
                </a:solidFill>
                <a:latin typeface="Myriad Pro"/>
                <a:cs typeface="Myriad Pro"/>
              </a:rPr>
              <a:t>Os</a:t>
            </a:r>
            <a:r>
              <a:rPr lang="tr-TR" sz="1200" b="1" spc="-15" dirty="0">
                <a:solidFill>
                  <a:schemeClr val="accent2"/>
                </a:solidFill>
                <a:latin typeface="Myriad Pro"/>
                <a:cs typeface="Myriad Pro"/>
              </a:rPr>
              <a:t> </a:t>
            </a:r>
            <a:r>
              <a:rPr lang="tr-TR" sz="1200" b="1" spc="-10" dirty="0" err="1">
                <a:solidFill>
                  <a:schemeClr val="accent2"/>
                </a:solidFill>
                <a:latin typeface="Myriad Pro"/>
                <a:cs typeface="Myriad Pro"/>
              </a:rPr>
              <a:t>Coxa</a:t>
            </a:r>
            <a:r>
              <a:rPr lang="tr-TR" sz="1200" b="1" spc="-10" dirty="0">
                <a:solidFill>
                  <a:schemeClr val="accent2"/>
                </a:solidFill>
                <a:latin typeface="Myriad Pro"/>
                <a:cs typeface="Myriad Pro"/>
              </a:rPr>
              <a:t>)</a:t>
            </a:r>
            <a:endParaRPr lang="tr-TR" sz="1200" dirty="0">
              <a:solidFill>
                <a:schemeClr val="accent2"/>
              </a:solidFill>
              <a:latin typeface="Myriad Pro"/>
              <a:cs typeface="Myriad Pro"/>
            </a:endParaRPr>
          </a:p>
          <a:p>
            <a:pPr marL="192405" marR="5080" indent="179705" algn="just">
              <a:lnSpc>
                <a:spcPct val="106100"/>
              </a:lnSpc>
            </a:pPr>
            <a:r>
              <a:rPr lang="tr-TR" sz="1100" dirty="0">
                <a:solidFill>
                  <a:srgbClr val="4C4D4F"/>
                </a:solidFill>
                <a:latin typeface="Myriad Pro"/>
                <a:cs typeface="Myriad Pro"/>
              </a:rPr>
              <a:t>Dış</a:t>
            </a:r>
            <a:r>
              <a:rPr lang="tr-TR" sz="1100" spc="-40" dirty="0">
                <a:solidFill>
                  <a:srgbClr val="4C4D4F"/>
                </a:solidFill>
                <a:latin typeface="Myriad Pro"/>
                <a:cs typeface="Myriad Pro"/>
              </a:rPr>
              <a:t> </a:t>
            </a:r>
            <a:r>
              <a:rPr lang="tr-TR" sz="1100" dirty="0">
                <a:solidFill>
                  <a:srgbClr val="4C4D4F"/>
                </a:solidFill>
                <a:latin typeface="Myriad Pro"/>
                <a:cs typeface="Myriad Pro"/>
              </a:rPr>
              <a:t>yanında</a:t>
            </a:r>
            <a:r>
              <a:rPr lang="tr-TR" sz="1100" spc="-40" dirty="0">
                <a:solidFill>
                  <a:srgbClr val="4C4D4F"/>
                </a:solidFill>
                <a:latin typeface="Myriad Pro"/>
                <a:cs typeface="Myriad Pro"/>
              </a:rPr>
              <a:t> </a:t>
            </a:r>
            <a:r>
              <a:rPr lang="tr-TR" sz="1100" dirty="0">
                <a:solidFill>
                  <a:srgbClr val="4C4D4F"/>
                </a:solidFill>
                <a:latin typeface="Myriad Pro"/>
                <a:cs typeface="Myriad Pro"/>
              </a:rPr>
              <a:t>uyluk</a:t>
            </a:r>
            <a:r>
              <a:rPr lang="tr-TR" sz="1100" spc="-40" dirty="0">
                <a:solidFill>
                  <a:srgbClr val="4C4D4F"/>
                </a:solidFill>
                <a:latin typeface="Myriad Pro"/>
                <a:cs typeface="Myriad Pro"/>
              </a:rPr>
              <a:t> </a:t>
            </a:r>
            <a:r>
              <a:rPr lang="tr-TR" sz="1100" dirty="0">
                <a:solidFill>
                  <a:srgbClr val="4C4D4F"/>
                </a:solidFill>
                <a:latin typeface="Myriad Pro"/>
                <a:cs typeface="Myriad Pro"/>
              </a:rPr>
              <a:t>kemiği</a:t>
            </a:r>
            <a:r>
              <a:rPr lang="tr-TR" sz="1100" spc="-40" dirty="0">
                <a:solidFill>
                  <a:srgbClr val="4C4D4F"/>
                </a:solidFill>
                <a:latin typeface="Myriad Pro"/>
                <a:cs typeface="Myriad Pro"/>
              </a:rPr>
              <a:t> </a:t>
            </a:r>
            <a:r>
              <a:rPr lang="tr-TR" sz="1100" dirty="0">
                <a:solidFill>
                  <a:srgbClr val="4C4D4F"/>
                </a:solidFill>
                <a:latin typeface="Myriad Pro"/>
                <a:cs typeface="Myriad Pro"/>
              </a:rPr>
              <a:t>ile</a:t>
            </a:r>
            <a:r>
              <a:rPr lang="tr-TR" sz="1100" spc="-35" dirty="0">
                <a:solidFill>
                  <a:srgbClr val="4C4D4F"/>
                </a:solidFill>
                <a:latin typeface="Myriad Pro"/>
                <a:cs typeface="Myriad Pro"/>
              </a:rPr>
              <a:t> </a:t>
            </a:r>
            <a:r>
              <a:rPr lang="tr-TR" sz="1100" dirty="0">
                <a:solidFill>
                  <a:srgbClr val="4C4D4F"/>
                </a:solidFill>
                <a:latin typeface="Myriad Pro"/>
                <a:cs typeface="Myriad Pro"/>
              </a:rPr>
              <a:t>eklem</a:t>
            </a:r>
            <a:r>
              <a:rPr lang="tr-TR" sz="1100" spc="-40" dirty="0">
                <a:solidFill>
                  <a:srgbClr val="4C4D4F"/>
                </a:solidFill>
                <a:latin typeface="Myriad Pro"/>
                <a:cs typeface="Myriad Pro"/>
              </a:rPr>
              <a:t> </a:t>
            </a:r>
            <a:r>
              <a:rPr lang="tr-TR" sz="1100" dirty="0">
                <a:solidFill>
                  <a:srgbClr val="4C4D4F"/>
                </a:solidFill>
                <a:latin typeface="Myriad Pro"/>
                <a:cs typeface="Myriad Pro"/>
              </a:rPr>
              <a:t>yapan</a:t>
            </a:r>
            <a:r>
              <a:rPr lang="tr-TR" sz="1100" spc="-40" dirty="0">
                <a:solidFill>
                  <a:srgbClr val="4C4D4F"/>
                </a:solidFill>
                <a:latin typeface="Myriad Pro"/>
                <a:cs typeface="Myriad Pro"/>
              </a:rPr>
              <a:t> </a:t>
            </a:r>
            <a:r>
              <a:rPr lang="tr-TR" sz="1100" dirty="0">
                <a:solidFill>
                  <a:srgbClr val="4C4D4F"/>
                </a:solidFill>
                <a:latin typeface="Myriad Pro"/>
                <a:cs typeface="Myriad Pro"/>
              </a:rPr>
              <a:t>çanak</a:t>
            </a:r>
            <a:r>
              <a:rPr lang="tr-TR" sz="1100" spc="-40" dirty="0">
                <a:solidFill>
                  <a:srgbClr val="4C4D4F"/>
                </a:solidFill>
                <a:latin typeface="Myriad Pro"/>
                <a:cs typeface="Myriad Pro"/>
              </a:rPr>
              <a:t> </a:t>
            </a:r>
            <a:r>
              <a:rPr lang="tr-TR" sz="1100" dirty="0">
                <a:solidFill>
                  <a:srgbClr val="4C4D4F"/>
                </a:solidFill>
                <a:latin typeface="Myriad Pro"/>
                <a:cs typeface="Myriad Pro"/>
              </a:rPr>
              <a:t>şeklinde</a:t>
            </a:r>
            <a:r>
              <a:rPr lang="tr-TR" sz="1100" spc="-35" dirty="0">
                <a:solidFill>
                  <a:srgbClr val="4C4D4F"/>
                </a:solidFill>
                <a:latin typeface="Myriad Pro"/>
                <a:cs typeface="Myriad Pro"/>
              </a:rPr>
              <a:t> </a:t>
            </a:r>
            <a:r>
              <a:rPr lang="tr-TR" sz="1100" b="1" dirty="0" err="1">
                <a:solidFill>
                  <a:schemeClr val="accent2"/>
                </a:solidFill>
                <a:latin typeface="Myriad Pro"/>
                <a:cs typeface="Myriad Pro"/>
              </a:rPr>
              <a:t>acetabulum</a:t>
            </a:r>
            <a:r>
              <a:rPr lang="tr-TR" sz="1100" b="1" spc="-40" dirty="0">
                <a:solidFill>
                  <a:srgbClr val="4C4D4F"/>
                </a:solidFill>
                <a:latin typeface="Myriad Pro"/>
                <a:cs typeface="Myriad Pro"/>
              </a:rPr>
              <a:t> </a:t>
            </a:r>
            <a:r>
              <a:rPr lang="tr-TR" sz="1100" dirty="0">
                <a:solidFill>
                  <a:srgbClr val="4C4D4F"/>
                </a:solidFill>
                <a:latin typeface="Myriad Pro"/>
                <a:cs typeface="Myriad Pro"/>
              </a:rPr>
              <a:t>yer</a:t>
            </a:r>
            <a:r>
              <a:rPr lang="tr-TR" sz="1100" spc="-40" dirty="0">
                <a:solidFill>
                  <a:srgbClr val="4C4D4F"/>
                </a:solidFill>
                <a:latin typeface="Myriad Pro"/>
                <a:cs typeface="Myriad Pro"/>
              </a:rPr>
              <a:t> </a:t>
            </a:r>
            <a:r>
              <a:rPr lang="tr-TR" sz="1100" spc="-20" dirty="0">
                <a:solidFill>
                  <a:srgbClr val="4C4D4F"/>
                </a:solidFill>
                <a:latin typeface="Myriad Pro"/>
                <a:cs typeface="Myriad Pro"/>
              </a:rPr>
              <a:t>alır.</a:t>
            </a:r>
            <a:r>
              <a:rPr lang="tr-TR" sz="1100" spc="-35" dirty="0">
                <a:solidFill>
                  <a:srgbClr val="4C4D4F"/>
                </a:solidFill>
                <a:latin typeface="Myriad Pro"/>
                <a:cs typeface="Myriad Pro"/>
              </a:rPr>
              <a:t> </a:t>
            </a:r>
            <a:r>
              <a:rPr lang="tr-TR" sz="1100" dirty="0">
                <a:solidFill>
                  <a:srgbClr val="4C4D4F"/>
                </a:solidFill>
                <a:latin typeface="Myriad Pro"/>
                <a:cs typeface="Myriad Pro"/>
              </a:rPr>
              <a:t>Sağ</a:t>
            </a:r>
            <a:r>
              <a:rPr lang="tr-TR" sz="1100" spc="-40" dirty="0">
                <a:solidFill>
                  <a:srgbClr val="4C4D4F"/>
                </a:solidFill>
                <a:latin typeface="Myriad Pro"/>
                <a:cs typeface="Myriad Pro"/>
              </a:rPr>
              <a:t> </a:t>
            </a:r>
            <a:r>
              <a:rPr lang="tr-TR" sz="1100" dirty="0">
                <a:solidFill>
                  <a:srgbClr val="4C4D4F"/>
                </a:solidFill>
                <a:latin typeface="Myriad Pro"/>
                <a:cs typeface="Myriad Pro"/>
              </a:rPr>
              <a:t>ve</a:t>
            </a:r>
            <a:r>
              <a:rPr lang="tr-TR" sz="1100" spc="-40" dirty="0">
                <a:solidFill>
                  <a:srgbClr val="4C4D4F"/>
                </a:solidFill>
                <a:latin typeface="Myriad Pro"/>
                <a:cs typeface="Myriad Pro"/>
              </a:rPr>
              <a:t> </a:t>
            </a:r>
            <a:r>
              <a:rPr lang="tr-TR" sz="1100" dirty="0">
                <a:solidFill>
                  <a:srgbClr val="4C4D4F"/>
                </a:solidFill>
                <a:latin typeface="Myriad Pro"/>
                <a:cs typeface="Myriad Pro"/>
              </a:rPr>
              <a:t>sol</a:t>
            </a:r>
            <a:r>
              <a:rPr lang="tr-TR" sz="1100" spc="-40" dirty="0">
                <a:solidFill>
                  <a:srgbClr val="4C4D4F"/>
                </a:solidFill>
                <a:latin typeface="Myriad Pro"/>
                <a:cs typeface="Myriad Pro"/>
              </a:rPr>
              <a:t> </a:t>
            </a:r>
            <a:r>
              <a:rPr lang="tr-TR" sz="1100" dirty="0">
                <a:solidFill>
                  <a:srgbClr val="4C4D4F"/>
                </a:solidFill>
                <a:latin typeface="Myriad Pro"/>
                <a:cs typeface="Myriad Pro"/>
              </a:rPr>
              <a:t>kalça</a:t>
            </a:r>
            <a:r>
              <a:rPr lang="tr-TR" sz="1100" spc="-35" dirty="0">
                <a:solidFill>
                  <a:srgbClr val="4C4D4F"/>
                </a:solidFill>
                <a:latin typeface="Myriad Pro"/>
                <a:cs typeface="Myriad Pro"/>
              </a:rPr>
              <a:t> </a:t>
            </a:r>
            <a:r>
              <a:rPr lang="tr-TR" sz="1100" spc="-10" dirty="0">
                <a:solidFill>
                  <a:srgbClr val="4C4D4F"/>
                </a:solidFill>
                <a:latin typeface="Myriad Pro"/>
                <a:cs typeface="Myriad Pro"/>
              </a:rPr>
              <a:t>kemiği </a:t>
            </a:r>
            <a:r>
              <a:rPr lang="tr-TR" sz="1100" dirty="0" err="1">
                <a:solidFill>
                  <a:srgbClr val="4C4D4F"/>
                </a:solidFill>
                <a:latin typeface="Myriad Pro"/>
                <a:cs typeface="Myriad Pro"/>
              </a:rPr>
              <a:t>sakrumla</a:t>
            </a:r>
            <a:r>
              <a:rPr lang="tr-TR" sz="1100" spc="30" dirty="0">
                <a:solidFill>
                  <a:srgbClr val="4C4D4F"/>
                </a:solidFill>
                <a:latin typeface="Myriad Pro"/>
                <a:cs typeface="Myriad Pro"/>
              </a:rPr>
              <a:t> </a:t>
            </a:r>
            <a:r>
              <a:rPr lang="tr-TR" sz="1100" dirty="0">
                <a:solidFill>
                  <a:srgbClr val="4C4D4F"/>
                </a:solidFill>
                <a:latin typeface="Myriad Pro"/>
                <a:cs typeface="Myriad Pro"/>
              </a:rPr>
              <a:t>beraber</a:t>
            </a:r>
            <a:r>
              <a:rPr lang="tr-TR" sz="1100" spc="45" dirty="0">
                <a:solidFill>
                  <a:srgbClr val="4C4D4F"/>
                </a:solidFill>
                <a:latin typeface="Myriad Pro"/>
                <a:cs typeface="Myriad Pro"/>
              </a:rPr>
              <a:t> </a:t>
            </a:r>
            <a:r>
              <a:rPr lang="tr-TR" sz="1100" dirty="0">
                <a:solidFill>
                  <a:srgbClr val="4C4D4F"/>
                </a:solidFill>
                <a:latin typeface="Myriad Pro"/>
                <a:cs typeface="Myriad Pro"/>
              </a:rPr>
              <a:t>leğen</a:t>
            </a:r>
            <a:r>
              <a:rPr lang="tr-TR" sz="1100" spc="45" dirty="0">
                <a:solidFill>
                  <a:srgbClr val="4C4D4F"/>
                </a:solidFill>
                <a:latin typeface="Myriad Pro"/>
                <a:cs typeface="Myriad Pro"/>
              </a:rPr>
              <a:t> </a:t>
            </a:r>
            <a:r>
              <a:rPr lang="tr-TR" sz="1100" dirty="0">
                <a:solidFill>
                  <a:srgbClr val="4C4D4F"/>
                </a:solidFill>
                <a:latin typeface="Myriad Pro"/>
                <a:cs typeface="Myriad Pro"/>
              </a:rPr>
              <a:t>(pelvis)</a:t>
            </a:r>
            <a:r>
              <a:rPr lang="tr-TR" sz="1100" spc="45" dirty="0">
                <a:solidFill>
                  <a:srgbClr val="4C4D4F"/>
                </a:solidFill>
                <a:latin typeface="Myriad Pro"/>
                <a:cs typeface="Myriad Pro"/>
              </a:rPr>
              <a:t> </a:t>
            </a:r>
            <a:r>
              <a:rPr lang="tr-TR" sz="1100" dirty="0">
                <a:solidFill>
                  <a:srgbClr val="4C4D4F"/>
                </a:solidFill>
                <a:latin typeface="Myriad Pro"/>
                <a:cs typeface="Myriad Pro"/>
              </a:rPr>
              <a:t>boşluğunu</a:t>
            </a:r>
            <a:r>
              <a:rPr lang="tr-TR" sz="1100" spc="45" dirty="0">
                <a:solidFill>
                  <a:srgbClr val="4C4D4F"/>
                </a:solidFill>
                <a:latin typeface="Myriad Pro"/>
                <a:cs typeface="Myriad Pro"/>
              </a:rPr>
              <a:t> </a:t>
            </a:r>
            <a:r>
              <a:rPr lang="tr-TR" sz="1100" dirty="0">
                <a:solidFill>
                  <a:srgbClr val="4C4D4F"/>
                </a:solidFill>
                <a:latin typeface="Myriad Pro"/>
                <a:cs typeface="Myriad Pro"/>
              </a:rPr>
              <a:t>oluşturur.</a:t>
            </a:r>
            <a:r>
              <a:rPr lang="tr-TR" sz="1100" spc="45" dirty="0">
                <a:solidFill>
                  <a:srgbClr val="4C4D4F"/>
                </a:solidFill>
                <a:latin typeface="Myriad Pro"/>
                <a:cs typeface="Myriad Pro"/>
              </a:rPr>
              <a:t> </a:t>
            </a:r>
            <a:r>
              <a:rPr lang="tr-TR" sz="1100" b="1" dirty="0">
                <a:solidFill>
                  <a:srgbClr val="4C4D4F"/>
                </a:solidFill>
                <a:latin typeface="Myriad Pro"/>
                <a:cs typeface="Myriad Pro"/>
              </a:rPr>
              <a:t>Kalça</a:t>
            </a:r>
            <a:r>
              <a:rPr lang="tr-TR" sz="1100" b="1" spc="45" dirty="0">
                <a:solidFill>
                  <a:srgbClr val="4C4D4F"/>
                </a:solidFill>
                <a:latin typeface="Myriad Pro"/>
                <a:cs typeface="Myriad Pro"/>
              </a:rPr>
              <a:t> </a:t>
            </a:r>
            <a:r>
              <a:rPr lang="tr-TR" sz="1100" b="1" dirty="0">
                <a:solidFill>
                  <a:srgbClr val="4C4D4F"/>
                </a:solidFill>
                <a:latin typeface="Myriad Pro"/>
                <a:cs typeface="Myriad Pro"/>
              </a:rPr>
              <a:t>kemiği,</a:t>
            </a:r>
            <a:r>
              <a:rPr lang="tr-TR" sz="1100" b="1" spc="45" dirty="0">
                <a:solidFill>
                  <a:srgbClr val="4C4D4F"/>
                </a:solidFill>
                <a:latin typeface="Myriad Pro"/>
                <a:cs typeface="Myriad Pro"/>
              </a:rPr>
              <a:t> </a:t>
            </a:r>
            <a:r>
              <a:rPr lang="tr-TR" sz="1100" b="1" dirty="0">
                <a:solidFill>
                  <a:srgbClr val="4C4D4F"/>
                </a:solidFill>
                <a:latin typeface="Myriad Pro"/>
                <a:cs typeface="Myriad Pro"/>
              </a:rPr>
              <a:t>üç</a:t>
            </a:r>
            <a:r>
              <a:rPr lang="tr-TR" sz="1100" b="1" spc="45" dirty="0">
                <a:solidFill>
                  <a:srgbClr val="4C4D4F"/>
                </a:solidFill>
                <a:latin typeface="Myriad Pro"/>
                <a:cs typeface="Myriad Pro"/>
              </a:rPr>
              <a:t> </a:t>
            </a:r>
            <a:r>
              <a:rPr lang="tr-TR" sz="1100" b="1" dirty="0">
                <a:solidFill>
                  <a:srgbClr val="4C4D4F"/>
                </a:solidFill>
                <a:latin typeface="Myriad Pro"/>
                <a:cs typeface="Myriad Pro"/>
              </a:rPr>
              <a:t>kemiğin</a:t>
            </a:r>
            <a:r>
              <a:rPr lang="tr-TR" sz="1100" b="1" spc="45" dirty="0">
                <a:solidFill>
                  <a:srgbClr val="4C4D4F"/>
                </a:solidFill>
                <a:latin typeface="Myriad Pro"/>
                <a:cs typeface="Myriad Pro"/>
              </a:rPr>
              <a:t> </a:t>
            </a:r>
            <a:r>
              <a:rPr lang="tr-TR" sz="1100" b="1" dirty="0">
                <a:solidFill>
                  <a:srgbClr val="4C4D4F"/>
                </a:solidFill>
                <a:latin typeface="Myriad Pro"/>
                <a:cs typeface="Myriad Pro"/>
              </a:rPr>
              <a:t>birleşmesinden</a:t>
            </a:r>
            <a:r>
              <a:rPr lang="tr-TR" sz="1100" b="1" spc="45" dirty="0">
                <a:solidFill>
                  <a:srgbClr val="4C4D4F"/>
                </a:solidFill>
                <a:latin typeface="Myriad Pro"/>
                <a:cs typeface="Myriad Pro"/>
              </a:rPr>
              <a:t> </a:t>
            </a:r>
            <a:r>
              <a:rPr lang="tr-TR" sz="1100" b="1" spc="-10" dirty="0">
                <a:solidFill>
                  <a:srgbClr val="4C4D4F"/>
                </a:solidFill>
                <a:latin typeface="Myriad Pro"/>
                <a:cs typeface="Myriad Pro"/>
              </a:rPr>
              <a:t>oluşur. </a:t>
            </a:r>
            <a:r>
              <a:rPr lang="tr-TR" sz="1100" dirty="0">
                <a:solidFill>
                  <a:srgbClr val="4C4D4F"/>
                </a:solidFill>
                <a:latin typeface="Myriad Pro"/>
                <a:cs typeface="Myriad Pro"/>
              </a:rPr>
              <a:t>Bu</a:t>
            </a:r>
            <a:r>
              <a:rPr lang="tr-TR" sz="1100" spc="5" dirty="0">
                <a:solidFill>
                  <a:srgbClr val="4C4D4F"/>
                </a:solidFill>
                <a:latin typeface="Myriad Pro"/>
                <a:cs typeface="Myriad Pro"/>
              </a:rPr>
              <a:t> </a:t>
            </a:r>
            <a:r>
              <a:rPr lang="tr-TR" sz="1100" dirty="0">
                <a:solidFill>
                  <a:srgbClr val="4C4D4F"/>
                </a:solidFill>
                <a:latin typeface="Myriad Pro"/>
                <a:cs typeface="Myriad Pro"/>
              </a:rPr>
              <a:t>üç</a:t>
            </a:r>
            <a:r>
              <a:rPr lang="tr-TR" sz="1100" spc="5" dirty="0">
                <a:solidFill>
                  <a:srgbClr val="4C4D4F"/>
                </a:solidFill>
                <a:latin typeface="Myriad Pro"/>
                <a:cs typeface="Myriad Pro"/>
              </a:rPr>
              <a:t> </a:t>
            </a:r>
            <a:r>
              <a:rPr lang="tr-TR" sz="1100" dirty="0">
                <a:solidFill>
                  <a:srgbClr val="4C4D4F"/>
                </a:solidFill>
                <a:latin typeface="Myriad Pro"/>
                <a:cs typeface="Myriad Pro"/>
              </a:rPr>
              <a:t>kemik</a:t>
            </a:r>
            <a:r>
              <a:rPr lang="tr-TR" sz="1100" spc="5" dirty="0">
                <a:solidFill>
                  <a:srgbClr val="4C4D4F"/>
                </a:solidFill>
                <a:latin typeface="Myriad Pro"/>
                <a:cs typeface="Myriad Pro"/>
              </a:rPr>
              <a:t> </a:t>
            </a:r>
            <a:r>
              <a:rPr lang="tr-TR" sz="1100" dirty="0">
                <a:solidFill>
                  <a:srgbClr val="4C4D4F"/>
                </a:solidFill>
                <a:latin typeface="Myriad Pro"/>
                <a:cs typeface="Myriad Pro"/>
              </a:rPr>
              <a:t>15-16</a:t>
            </a:r>
            <a:r>
              <a:rPr lang="tr-TR" sz="1100" spc="5" dirty="0">
                <a:solidFill>
                  <a:srgbClr val="4C4D4F"/>
                </a:solidFill>
                <a:latin typeface="Myriad Pro"/>
                <a:cs typeface="Myriad Pro"/>
              </a:rPr>
              <a:t> </a:t>
            </a:r>
            <a:r>
              <a:rPr lang="tr-TR" sz="1100" dirty="0">
                <a:solidFill>
                  <a:srgbClr val="4C4D4F"/>
                </a:solidFill>
                <a:latin typeface="Myriad Pro"/>
                <a:cs typeface="Myriad Pro"/>
              </a:rPr>
              <a:t>yaşlarında</a:t>
            </a:r>
            <a:r>
              <a:rPr lang="tr-TR" sz="1100" spc="5" dirty="0">
                <a:solidFill>
                  <a:srgbClr val="4C4D4F"/>
                </a:solidFill>
                <a:latin typeface="Myriad Pro"/>
                <a:cs typeface="Myriad Pro"/>
              </a:rPr>
              <a:t> </a:t>
            </a:r>
            <a:r>
              <a:rPr lang="tr-TR" sz="1100" dirty="0">
                <a:solidFill>
                  <a:srgbClr val="4C4D4F"/>
                </a:solidFill>
                <a:latin typeface="Myriad Pro"/>
                <a:cs typeface="Myriad Pro"/>
              </a:rPr>
              <a:t>kaynaşarak</a:t>
            </a:r>
            <a:r>
              <a:rPr lang="tr-TR" sz="1100" spc="5" dirty="0">
                <a:solidFill>
                  <a:srgbClr val="4C4D4F"/>
                </a:solidFill>
                <a:latin typeface="Myriad Pro"/>
                <a:cs typeface="Myriad Pro"/>
              </a:rPr>
              <a:t> </a:t>
            </a:r>
            <a:r>
              <a:rPr lang="tr-TR" sz="1100" dirty="0">
                <a:solidFill>
                  <a:srgbClr val="4C4D4F"/>
                </a:solidFill>
                <a:latin typeface="Myriad Pro"/>
                <a:cs typeface="Myriad Pro"/>
              </a:rPr>
              <a:t>tek</a:t>
            </a:r>
            <a:r>
              <a:rPr lang="tr-TR" sz="1100" spc="5" dirty="0">
                <a:solidFill>
                  <a:srgbClr val="4C4D4F"/>
                </a:solidFill>
                <a:latin typeface="Myriad Pro"/>
                <a:cs typeface="Myriad Pro"/>
              </a:rPr>
              <a:t> </a:t>
            </a:r>
            <a:r>
              <a:rPr lang="tr-TR" sz="1100" dirty="0">
                <a:solidFill>
                  <a:srgbClr val="4C4D4F"/>
                </a:solidFill>
                <a:latin typeface="Myriad Pro"/>
                <a:cs typeface="Myriad Pro"/>
              </a:rPr>
              <a:t>kemik</a:t>
            </a:r>
            <a:r>
              <a:rPr lang="tr-TR" sz="1100" spc="5" dirty="0">
                <a:solidFill>
                  <a:srgbClr val="4C4D4F"/>
                </a:solidFill>
                <a:latin typeface="Myriad Pro"/>
                <a:cs typeface="Myriad Pro"/>
              </a:rPr>
              <a:t> </a:t>
            </a:r>
            <a:r>
              <a:rPr lang="tr-TR" sz="1100" dirty="0">
                <a:solidFill>
                  <a:srgbClr val="4C4D4F"/>
                </a:solidFill>
                <a:latin typeface="Myriad Pro"/>
                <a:cs typeface="Myriad Pro"/>
              </a:rPr>
              <a:t>hâline</a:t>
            </a:r>
            <a:r>
              <a:rPr lang="tr-TR" sz="1100" spc="5" dirty="0">
                <a:solidFill>
                  <a:srgbClr val="4C4D4F"/>
                </a:solidFill>
                <a:latin typeface="Myriad Pro"/>
                <a:cs typeface="Myriad Pro"/>
              </a:rPr>
              <a:t> </a:t>
            </a:r>
            <a:r>
              <a:rPr lang="tr-TR" sz="1100" dirty="0">
                <a:solidFill>
                  <a:srgbClr val="4C4D4F"/>
                </a:solidFill>
                <a:latin typeface="Myriad Pro"/>
                <a:cs typeface="Myriad Pro"/>
              </a:rPr>
              <a:t>gelir.</a:t>
            </a:r>
            <a:r>
              <a:rPr lang="tr-TR" sz="1100" spc="5" dirty="0">
                <a:solidFill>
                  <a:srgbClr val="4C4D4F"/>
                </a:solidFill>
                <a:latin typeface="Myriad Pro"/>
                <a:cs typeface="Myriad Pro"/>
              </a:rPr>
              <a:t> </a:t>
            </a:r>
            <a:r>
              <a:rPr lang="tr-TR" sz="1100" dirty="0">
                <a:solidFill>
                  <a:srgbClr val="4C4D4F"/>
                </a:solidFill>
                <a:latin typeface="Myriad Pro"/>
                <a:cs typeface="Myriad Pro"/>
              </a:rPr>
              <a:t>Kalça</a:t>
            </a:r>
            <a:r>
              <a:rPr lang="tr-TR" sz="1100" spc="5" dirty="0">
                <a:solidFill>
                  <a:srgbClr val="4C4D4F"/>
                </a:solidFill>
                <a:latin typeface="Myriad Pro"/>
                <a:cs typeface="Myriad Pro"/>
              </a:rPr>
              <a:t> </a:t>
            </a:r>
            <a:r>
              <a:rPr lang="tr-TR" sz="1100" dirty="0">
                <a:solidFill>
                  <a:srgbClr val="4C4D4F"/>
                </a:solidFill>
                <a:latin typeface="Myriad Pro"/>
                <a:cs typeface="Myriad Pro"/>
              </a:rPr>
              <a:t>kemiğini</a:t>
            </a:r>
            <a:r>
              <a:rPr lang="tr-TR" sz="1100" spc="5" dirty="0">
                <a:solidFill>
                  <a:srgbClr val="4C4D4F"/>
                </a:solidFill>
                <a:latin typeface="Myriad Pro"/>
                <a:cs typeface="Myriad Pro"/>
              </a:rPr>
              <a:t> </a:t>
            </a:r>
            <a:r>
              <a:rPr lang="tr-TR" sz="1100" dirty="0">
                <a:solidFill>
                  <a:srgbClr val="4C4D4F"/>
                </a:solidFill>
                <a:latin typeface="Myriad Pro"/>
                <a:cs typeface="Myriad Pro"/>
              </a:rPr>
              <a:t>oluşturan</a:t>
            </a:r>
            <a:r>
              <a:rPr lang="tr-TR" sz="1100" spc="5" dirty="0">
                <a:solidFill>
                  <a:srgbClr val="4C4D4F"/>
                </a:solidFill>
                <a:latin typeface="Myriad Pro"/>
                <a:cs typeface="Myriad Pro"/>
              </a:rPr>
              <a:t> </a:t>
            </a:r>
            <a:r>
              <a:rPr lang="tr-TR" sz="1100" dirty="0">
                <a:solidFill>
                  <a:srgbClr val="4C4D4F"/>
                </a:solidFill>
                <a:latin typeface="Myriad Pro"/>
                <a:cs typeface="Myriad Pro"/>
              </a:rPr>
              <a:t>kemikler</a:t>
            </a:r>
            <a:r>
              <a:rPr lang="tr-TR" sz="1100" spc="5" dirty="0">
                <a:solidFill>
                  <a:srgbClr val="4C4D4F"/>
                </a:solidFill>
                <a:latin typeface="Myriad Pro"/>
                <a:cs typeface="Myriad Pro"/>
              </a:rPr>
              <a:t> </a:t>
            </a:r>
            <a:r>
              <a:rPr lang="tr-TR" sz="1100" spc="-20" dirty="0">
                <a:solidFill>
                  <a:srgbClr val="4C4D4F"/>
                </a:solidFill>
                <a:latin typeface="Myriad Pro"/>
                <a:cs typeface="Myriad Pro"/>
              </a:rPr>
              <a:t>şun</a:t>
            </a:r>
            <a:r>
              <a:rPr lang="tr-TR" sz="1100" spc="-10" dirty="0">
                <a:solidFill>
                  <a:srgbClr val="4C4D4F"/>
                </a:solidFill>
                <a:latin typeface="Myriad Pro"/>
                <a:cs typeface="Myriad Pro"/>
              </a:rPr>
              <a:t>lardır:</a:t>
            </a:r>
            <a:endParaRPr lang="tr-TR" sz="1100" dirty="0">
              <a:latin typeface="Myriad Pro"/>
              <a:cs typeface="Myriad Pro"/>
            </a:endParaRPr>
          </a:p>
          <a:p>
            <a:pPr marL="600710" marR="5080" indent="-228600">
              <a:lnSpc>
                <a:spcPct val="106100"/>
              </a:lnSpc>
              <a:buAutoNum type="arabicPeriod"/>
              <a:tabLst>
                <a:tab pos="601345" algn="l"/>
              </a:tabLst>
            </a:pPr>
            <a:r>
              <a:rPr lang="tr-TR" sz="1100" b="1" dirty="0">
                <a:solidFill>
                  <a:schemeClr val="accent1"/>
                </a:solidFill>
                <a:latin typeface="Myriad Pro"/>
                <a:cs typeface="Myriad Pro"/>
              </a:rPr>
              <a:t>Leğen</a:t>
            </a:r>
            <a:r>
              <a:rPr lang="tr-TR" sz="1100" b="1" spc="-15" dirty="0">
                <a:solidFill>
                  <a:schemeClr val="accent1"/>
                </a:solidFill>
                <a:latin typeface="Myriad Pro"/>
                <a:cs typeface="Myriad Pro"/>
              </a:rPr>
              <a:t> </a:t>
            </a:r>
            <a:r>
              <a:rPr lang="tr-TR" sz="1100" b="1" dirty="0">
                <a:solidFill>
                  <a:schemeClr val="accent1"/>
                </a:solidFill>
                <a:latin typeface="Myriad Pro"/>
                <a:cs typeface="Myriad Pro"/>
              </a:rPr>
              <a:t>Kemiği (</a:t>
            </a:r>
            <a:r>
              <a:rPr lang="tr-TR" sz="1100" b="1" dirty="0" err="1">
                <a:solidFill>
                  <a:schemeClr val="accent1"/>
                </a:solidFill>
                <a:latin typeface="Myriad Pro"/>
                <a:cs typeface="Myriad Pro"/>
              </a:rPr>
              <a:t>Os</a:t>
            </a:r>
            <a:r>
              <a:rPr lang="tr-TR" sz="1100" b="1" dirty="0">
                <a:solidFill>
                  <a:schemeClr val="accent1"/>
                </a:solidFill>
                <a:latin typeface="Myriad Pro"/>
                <a:cs typeface="Myriad Pro"/>
              </a:rPr>
              <a:t> </a:t>
            </a:r>
            <a:r>
              <a:rPr lang="tr-TR" sz="1100" b="1" dirty="0" err="1">
                <a:solidFill>
                  <a:schemeClr val="accent1"/>
                </a:solidFill>
                <a:latin typeface="Myriad Pro"/>
                <a:cs typeface="Myriad Pro"/>
              </a:rPr>
              <a:t>Ilium</a:t>
            </a:r>
            <a:r>
              <a:rPr lang="tr-TR" sz="1100" b="1" dirty="0">
                <a:solidFill>
                  <a:schemeClr val="accent1"/>
                </a:solidFill>
                <a:latin typeface="Myriad Pro"/>
                <a:cs typeface="Myriad Pro"/>
              </a:rPr>
              <a:t>): </a:t>
            </a:r>
            <a:r>
              <a:rPr lang="tr-TR" sz="1100" dirty="0">
                <a:solidFill>
                  <a:srgbClr val="4C4D4F"/>
                </a:solidFill>
                <a:latin typeface="Myriad Pro"/>
                <a:cs typeface="Myriad Pro"/>
              </a:rPr>
              <a:t>Üst</a:t>
            </a:r>
            <a:r>
              <a:rPr lang="tr-TR" sz="1100" spc="-45" dirty="0">
                <a:solidFill>
                  <a:srgbClr val="4C4D4F"/>
                </a:solidFill>
                <a:latin typeface="Myriad Pro"/>
                <a:cs typeface="Myriad Pro"/>
              </a:rPr>
              <a:t> </a:t>
            </a:r>
            <a:r>
              <a:rPr lang="tr-TR" sz="1100" dirty="0">
                <a:solidFill>
                  <a:srgbClr val="4C4D4F"/>
                </a:solidFill>
                <a:latin typeface="Myriad Pro"/>
                <a:cs typeface="Myriad Pro"/>
              </a:rPr>
              <a:t>bölümü</a:t>
            </a:r>
            <a:r>
              <a:rPr lang="tr-TR" sz="1100" spc="-45" dirty="0">
                <a:solidFill>
                  <a:srgbClr val="4C4D4F"/>
                </a:solidFill>
                <a:latin typeface="Myriad Pro"/>
                <a:cs typeface="Myriad Pro"/>
              </a:rPr>
              <a:t> </a:t>
            </a:r>
            <a:r>
              <a:rPr lang="tr-TR" sz="1100" spc="-10" dirty="0">
                <a:solidFill>
                  <a:srgbClr val="4C4D4F"/>
                </a:solidFill>
                <a:latin typeface="Myriad Pro"/>
                <a:cs typeface="Myriad Pro"/>
              </a:rPr>
              <a:t>oluşturur.</a:t>
            </a:r>
            <a:r>
              <a:rPr lang="tr-TR" sz="1100" spc="-50" dirty="0">
                <a:solidFill>
                  <a:srgbClr val="4C4D4F"/>
                </a:solidFill>
                <a:latin typeface="Myriad Pro"/>
                <a:cs typeface="Myriad Pro"/>
              </a:rPr>
              <a:t> </a:t>
            </a:r>
            <a:r>
              <a:rPr lang="tr-TR" sz="1100" dirty="0">
                <a:solidFill>
                  <a:srgbClr val="4C4D4F"/>
                </a:solidFill>
                <a:latin typeface="Myriad Pro"/>
                <a:cs typeface="Myriad Pro"/>
              </a:rPr>
              <a:t>Arkada</a:t>
            </a:r>
            <a:r>
              <a:rPr lang="tr-TR" sz="1100" spc="-45" dirty="0">
                <a:solidFill>
                  <a:srgbClr val="4C4D4F"/>
                </a:solidFill>
                <a:latin typeface="Myriad Pro"/>
                <a:cs typeface="Myriad Pro"/>
              </a:rPr>
              <a:t> </a:t>
            </a:r>
            <a:r>
              <a:rPr lang="tr-TR" sz="1100" dirty="0" err="1">
                <a:solidFill>
                  <a:srgbClr val="4C4D4F"/>
                </a:solidFill>
                <a:latin typeface="Myriad Pro"/>
                <a:cs typeface="Myriad Pro"/>
              </a:rPr>
              <a:t>sakrumdan</a:t>
            </a:r>
            <a:r>
              <a:rPr lang="tr-TR" sz="1100" spc="-45" dirty="0">
                <a:solidFill>
                  <a:srgbClr val="4C4D4F"/>
                </a:solidFill>
                <a:latin typeface="Myriad Pro"/>
                <a:cs typeface="Myriad Pro"/>
              </a:rPr>
              <a:t> </a:t>
            </a:r>
            <a:r>
              <a:rPr lang="tr-TR" sz="1100" dirty="0">
                <a:solidFill>
                  <a:srgbClr val="4C4D4F"/>
                </a:solidFill>
                <a:latin typeface="Myriad Pro"/>
                <a:cs typeface="Myriad Pro"/>
              </a:rPr>
              <a:t>başlayıp</a:t>
            </a:r>
            <a:r>
              <a:rPr lang="tr-TR" sz="1100" spc="-45" dirty="0">
                <a:solidFill>
                  <a:srgbClr val="4C4D4F"/>
                </a:solidFill>
                <a:latin typeface="Myriad Pro"/>
                <a:cs typeface="Myriad Pro"/>
              </a:rPr>
              <a:t> </a:t>
            </a:r>
            <a:r>
              <a:rPr lang="tr-TR" sz="1100" dirty="0">
                <a:solidFill>
                  <a:srgbClr val="4C4D4F"/>
                </a:solidFill>
                <a:latin typeface="Myriad Pro"/>
                <a:cs typeface="Myriad Pro"/>
              </a:rPr>
              <a:t>geniş</a:t>
            </a:r>
            <a:r>
              <a:rPr lang="tr-TR" sz="1100" spc="-45" dirty="0">
                <a:solidFill>
                  <a:srgbClr val="4C4D4F"/>
                </a:solidFill>
                <a:latin typeface="Myriad Pro"/>
                <a:cs typeface="Myriad Pro"/>
              </a:rPr>
              <a:t> </a:t>
            </a:r>
            <a:r>
              <a:rPr lang="tr-TR" sz="1100" dirty="0">
                <a:solidFill>
                  <a:srgbClr val="4C4D4F"/>
                </a:solidFill>
                <a:latin typeface="Myriad Pro"/>
                <a:cs typeface="Myriad Pro"/>
              </a:rPr>
              <a:t>bir</a:t>
            </a:r>
            <a:r>
              <a:rPr lang="tr-TR" sz="1100" spc="-45" dirty="0">
                <a:solidFill>
                  <a:srgbClr val="4C4D4F"/>
                </a:solidFill>
                <a:latin typeface="Myriad Pro"/>
                <a:cs typeface="Myriad Pro"/>
              </a:rPr>
              <a:t> </a:t>
            </a:r>
            <a:r>
              <a:rPr lang="tr-TR" sz="1100" dirty="0">
                <a:solidFill>
                  <a:srgbClr val="4C4D4F"/>
                </a:solidFill>
                <a:latin typeface="Myriad Pro"/>
                <a:cs typeface="Myriad Pro"/>
              </a:rPr>
              <a:t>kavis</a:t>
            </a:r>
            <a:r>
              <a:rPr lang="tr-TR" sz="1100" spc="-45" dirty="0">
                <a:solidFill>
                  <a:srgbClr val="4C4D4F"/>
                </a:solidFill>
                <a:latin typeface="Myriad Pro"/>
                <a:cs typeface="Myriad Pro"/>
              </a:rPr>
              <a:t> </a:t>
            </a:r>
            <a:r>
              <a:rPr lang="tr-TR" sz="1100" spc="-10" dirty="0">
                <a:solidFill>
                  <a:srgbClr val="4C4D4F"/>
                </a:solidFill>
                <a:latin typeface="Myriad Pro"/>
                <a:cs typeface="Myriad Pro"/>
              </a:rPr>
              <a:t>çize</a:t>
            </a:r>
            <a:r>
              <a:rPr lang="tr-TR" sz="1100" dirty="0">
                <a:solidFill>
                  <a:srgbClr val="4C4D4F"/>
                </a:solidFill>
                <a:latin typeface="Myriad Pro"/>
                <a:cs typeface="Myriad Pro"/>
              </a:rPr>
              <a:t>rek</a:t>
            </a:r>
            <a:r>
              <a:rPr lang="tr-TR" sz="1100" spc="-20" dirty="0">
                <a:solidFill>
                  <a:srgbClr val="4C4D4F"/>
                </a:solidFill>
                <a:latin typeface="Myriad Pro"/>
                <a:cs typeface="Myriad Pro"/>
              </a:rPr>
              <a:t> </a:t>
            </a:r>
            <a:r>
              <a:rPr lang="tr-TR" sz="1100" dirty="0">
                <a:solidFill>
                  <a:srgbClr val="4C4D4F"/>
                </a:solidFill>
                <a:latin typeface="Myriad Pro"/>
                <a:cs typeface="Myriad Pro"/>
              </a:rPr>
              <a:t>öne</a:t>
            </a:r>
            <a:r>
              <a:rPr lang="tr-TR" sz="1100" spc="-5" dirty="0">
                <a:solidFill>
                  <a:srgbClr val="4C4D4F"/>
                </a:solidFill>
                <a:latin typeface="Myriad Pro"/>
                <a:cs typeface="Myriad Pro"/>
              </a:rPr>
              <a:t> </a:t>
            </a:r>
            <a:r>
              <a:rPr lang="tr-TR" sz="1100" dirty="0">
                <a:solidFill>
                  <a:srgbClr val="4C4D4F"/>
                </a:solidFill>
                <a:latin typeface="Myriad Pro"/>
                <a:cs typeface="Myriad Pro"/>
              </a:rPr>
              <a:t>doğru</a:t>
            </a:r>
            <a:r>
              <a:rPr lang="tr-TR" sz="1100" spc="-5" dirty="0">
                <a:solidFill>
                  <a:srgbClr val="4C4D4F"/>
                </a:solidFill>
                <a:latin typeface="Myriad Pro"/>
                <a:cs typeface="Myriad Pro"/>
              </a:rPr>
              <a:t> </a:t>
            </a:r>
            <a:r>
              <a:rPr lang="tr-TR" sz="1100" dirty="0">
                <a:solidFill>
                  <a:srgbClr val="4C4D4F"/>
                </a:solidFill>
                <a:latin typeface="Myriad Pro"/>
                <a:cs typeface="Myriad Pro"/>
              </a:rPr>
              <a:t>gelir</a:t>
            </a:r>
            <a:r>
              <a:rPr lang="tr-TR" sz="1100" spc="-10" dirty="0">
                <a:solidFill>
                  <a:srgbClr val="4C4D4F"/>
                </a:solidFill>
                <a:latin typeface="Myriad Pro"/>
                <a:cs typeface="Myriad Pro"/>
              </a:rPr>
              <a:t> </a:t>
            </a:r>
            <a:r>
              <a:rPr lang="tr-TR" sz="1100" dirty="0">
                <a:solidFill>
                  <a:srgbClr val="4C4D4F"/>
                </a:solidFill>
                <a:latin typeface="Myriad Pro"/>
                <a:cs typeface="Myriad Pro"/>
              </a:rPr>
              <a:t>ve</a:t>
            </a:r>
            <a:r>
              <a:rPr lang="tr-TR" sz="1100" spc="-5" dirty="0">
                <a:solidFill>
                  <a:srgbClr val="4C4D4F"/>
                </a:solidFill>
                <a:latin typeface="Myriad Pro"/>
                <a:cs typeface="Myriad Pro"/>
              </a:rPr>
              <a:t> </a:t>
            </a:r>
            <a:r>
              <a:rPr lang="tr-TR" sz="1100" dirty="0">
                <a:solidFill>
                  <a:srgbClr val="4C4D4F"/>
                </a:solidFill>
                <a:latin typeface="Myriad Pro"/>
                <a:cs typeface="Myriad Pro"/>
              </a:rPr>
              <a:t>çatı</a:t>
            </a:r>
            <a:r>
              <a:rPr lang="tr-TR" sz="1100" spc="-5" dirty="0">
                <a:solidFill>
                  <a:srgbClr val="4C4D4F"/>
                </a:solidFill>
                <a:latin typeface="Myriad Pro"/>
                <a:cs typeface="Myriad Pro"/>
              </a:rPr>
              <a:t> </a:t>
            </a:r>
            <a:r>
              <a:rPr lang="tr-TR" sz="1100" dirty="0">
                <a:solidFill>
                  <a:srgbClr val="4C4D4F"/>
                </a:solidFill>
                <a:latin typeface="Myriad Pro"/>
                <a:cs typeface="Myriad Pro"/>
              </a:rPr>
              <a:t>kemiği</a:t>
            </a:r>
            <a:r>
              <a:rPr lang="tr-TR" sz="1100" spc="-10" dirty="0">
                <a:solidFill>
                  <a:srgbClr val="4C4D4F"/>
                </a:solidFill>
                <a:latin typeface="Myriad Pro"/>
                <a:cs typeface="Myriad Pro"/>
              </a:rPr>
              <a:t> </a:t>
            </a:r>
            <a:r>
              <a:rPr lang="tr-TR" sz="1100" dirty="0">
                <a:solidFill>
                  <a:srgbClr val="4C4D4F"/>
                </a:solidFill>
                <a:latin typeface="Myriad Pro"/>
                <a:cs typeface="Myriad Pro"/>
              </a:rPr>
              <a:t>ile</a:t>
            </a:r>
            <a:r>
              <a:rPr lang="tr-TR" sz="1100" spc="-5" dirty="0">
                <a:solidFill>
                  <a:srgbClr val="4C4D4F"/>
                </a:solidFill>
                <a:latin typeface="Myriad Pro"/>
                <a:cs typeface="Myriad Pro"/>
              </a:rPr>
              <a:t> </a:t>
            </a:r>
            <a:r>
              <a:rPr lang="tr-TR" sz="1100" dirty="0">
                <a:solidFill>
                  <a:srgbClr val="4C4D4F"/>
                </a:solidFill>
                <a:latin typeface="Myriad Pro"/>
                <a:cs typeface="Myriad Pro"/>
              </a:rPr>
              <a:t>birleşir</a:t>
            </a:r>
            <a:r>
              <a:rPr lang="tr-TR" sz="1100" spc="-5" dirty="0">
                <a:solidFill>
                  <a:srgbClr val="4C4D4F"/>
                </a:solidFill>
                <a:latin typeface="Myriad Pro"/>
                <a:cs typeface="Myriad Pro"/>
              </a:rPr>
              <a:t> </a:t>
            </a:r>
            <a:r>
              <a:rPr lang="tr-TR" sz="1100" dirty="0">
                <a:solidFill>
                  <a:srgbClr val="4C4D4F"/>
                </a:solidFill>
                <a:latin typeface="Myriad Pro"/>
                <a:cs typeface="Myriad Pro"/>
              </a:rPr>
              <a:t>(Görsel</a:t>
            </a:r>
            <a:r>
              <a:rPr lang="tr-TR" sz="1100" spc="-5" dirty="0">
                <a:solidFill>
                  <a:srgbClr val="4C4D4F"/>
                </a:solidFill>
                <a:latin typeface="Myriad Pro"/>
                <a:cs typeface="Myriad Pro"/>
              </a:rPr>
              <a:t> </a:t>
            </a:r>
            <a:r>
              <a:rPr lang="tr-TR" sz="1100" spc="-10" dirty="0">
                <a:solidFill>
                  <a:srgbClr val="4C4D4F"/>
                </a:solidFill>
                <a:latin typeface="Myriad Pro"/>
                <a:cs typeface="Myriad Pro"/>
              </a:rPr>
              <a:t>2.14).</a:t>
            </a:r>
            <a:endParaRPr lang="tr-TR" sz="1100" dirty="0">
              <a:latin typeface="Myriad Pro"/>
              <a:cs typeface="Myriad Pro"/>
            </a:endParaRPr>
          </a:p>
          <a:p>
            <a:pPr marL="600710" marR="5080" indent="-228600">
              <a:lnSpc>
                <a:spcPct val="106100"/>
              </a:lnSpc>
              <a:buAutoNum type="arabicPeriod"/>
              <a:tabLst>
                <a:tab pos="601345" algn="l"/>
              </a:tabLst>
            </a:pPr>
            <a:r>
              <a:rPr lang="tr-TR" sz="1100" b="1" dirty="0">
                <a:solidFill>
                  <a:schemeClr val="accent1"/>
                </a:solidFill>
                <a:latin typeface="Myriad Pro"/>
                <a:cs typeface="Myriad Pro"/>
              </a:rPr>
              <a:t>Çatı</a:t>
            </a:r>
            <a:r>
              <a:rPr lang="tr-TR" sz="1100" b="1" spc="-10" dirty="0">
                <a:solidFill>
                  <a:schemeClr val="accent1"/>
                </a:solidFill>
                <a:latin typeface="Myriad Pro"/>
                <a:cs typeface="Myriad Pro"/>
              </a:rPr>
              <a:t> </a:t>
            </a:r>
            <a:r>
              <a:rPr lang="tr-TR" sz="1100" b="1" dirty="0">
                <a:solidFill>
                  <a:schemeClr val="accent1"/>
                </a:solidFill>
                <a:latin typeface="Myriad Pro"/>
                <a:cs typeface="Myriad Pro"/>
              </a:rPr>
              <a:t>Kemiği</a:t>
            </a:r>
            <a:r>
              <a:rPr lang="tr-TR" sz="1100" b="1" spc="-10" dirty="0">
                <a:solidFill>
                  <a:schemeClr val="accent1"/>
                </a:solidFill>
                <a:latin typeface="Myriad Pro"/>
                <a:cs typeface="Myriad Pro"/>
              </a:rPr>
              <a:t> </a:t>
            </a:r>
            <a:r>
              <a:rPr lang="tr-TR" sz="1100" b="1" dirty="0">
                <a:solidFill>
                  <a:schemeClr val="accent1"/>
                </a:solidFill>
                <a:latin typeface="Myriad Pro"/>
                <a:cs typeface="Myriad Pro"/>
              </a:rPr>
              <a:t>(</a:t>
            </a:r>
            <a:r>
              <a:rPr lang="tr-TR" sz="1100" b="1" dirty="0" err="1">
                <a:solidFill>
                  <a:schemeClr val="accent1"/>
                </a:solidFill>
                <a:latin typeface="Myriad Pro"/>
                <a:cs typeface="Myriad Pro"/>
              </a:rPr>
              <a:t>Os</a:t>
            </a:r>
            <a:r>
              <a:rPr lang="tr-TR" sz="1100" b="1" spc="-5" dirty="0">
                <a:solidFill>
                  <a:schemeClr val="accent1"/>
                </a:solidFill>
                <a:latin typeface="Myriad Pro"/>
                <a:cs typeface="Myriad Pro"/>
              </a:rPr>
              <a:t> </a:t>
            </a:r>
            <a:r>
              <a:rPr lang="tr-TR" sz="1100" b="1" dirty="0">
                <a:solidFill>
                  <a:schemeClr val="accent1"/>
                </a:solidFill>
                <a:latin typeface="Myriad Pro"/>
                <a:cs typeface="Myriad Pro"/>
              </a:rPr>
              <a:t>Pubis):</a:t>
            </a:r>
            <a:r>
              <a:rPr lang="tr-TR" sz="1100" b="1" spc="-10" dirty="0">
                <a:solidFill>
                  <a:schemeClr val="accent1"/>
                </a:solidFill>
                <a:latin typeface="Myriad Pro"/>
                <a:cs typeface="Myriad Pro"/>
              </a:rPr>
              <a:t> </a:t>
            </a:r>
            <a:r>
              <a:rPr lang="tr-TR" sz="1100" dirty="0">
                <a:solidFill>
                  <a:srgbClr val="4C4D4F"/>
                </a:solidFill>
                <a:latin typeface="Myriad Pro"/>
                <a:cs typeface="Myriad Pro"/>
              </a:rPr>
              <a:t>Ön</a:t>
            </a:r>
            <a:r>
              <a:rPr lang="tr-TR" sz="1100" spc="-5" dirty="0">
                <a:solidFill>
                  <a:srgbClr val="4C4D4F"/>
                </a:solidFill>
                <a:latin typeface="Myriad Pro"/>
                <a:cs typeface="Myriad Pro"/>
              </a:rPr>
              <a:t> </a:t>
            </a:r>
            <a:r>
              <a:rPr lang="tr-TR" sz="1100" dirty="0">
                <a:solidFill>
                  <a:srgbClr val="4C4D4F"/>
                </a:solidFill>
                <a:latin typeface="Myriad Pro"/>
                <a:cs typeface="Myriad Pro"/>
              </a:rPr>
              <a:t>bölümü oluşturur.</a:t>
            </a:r>
            <a:r>
              <a:rPr lang="tr-TR" sz="1100" spc="-5" dirty="0">
                <a:solidFill>
                  <a:srgbClr val="4C4D4F"/>
                </a:solidFill>
                <a:latin typeface="Myriad Pro"/>
                <a:cs typeface="Myriad Pro"/>
              </a:rPr>
              <a:t> </a:t>
            </a:r>
            <a:r>
              <a:rPr lang="tr-TR" sz="1100" dirty="0">
                <a:solidFill>
                  <a:srgbClr val="4C4D4F"/>
                </a:solidFill>
                <a:latin typeface="Myriad Pro"/>
                <a:cs typeface="Myriad Pro"/>
              </a:rPr>
              <a:t>Karşılıklı</a:t>
            </a:r>
            <a:r>
              <a:rPr lang="tr-TR" sz="1100" spc="-5" dirty="0">
                <a:solidFill>
                  <a:srgbClr val="4C4D4F"/>
                </a:solidFill>
                <a:latin typeface="Myriad Pro"/>
                <a:cs typeface="Myriad Pro"/>
              </a:rPr>
              <a:t> </a:t>
            </a:r>
            <a:r>
              <a:rPr lang="tr-TR" sz="1100" dirty="0">
                <a:solidFill>
                  <a:srgbClr val="4C4D4F"/>
                </a:solidFill>
                <a:latin typeface="Myriad Pro"/>
                <a:cs typeface="Myriad Pro"/>
              </a:rPr>
              <a:t>iki çatı</a:t>
            </a:r>
            <a:r>
              <a:rPr lang="tr-TR" sz="1100" spc="-5" dirty="0">
                <a:solidFill>
                  <a:srgbClr val="4C4D4F"/>
                </a:solidFill>
                <a:latin typeface="Myriad Pro"/>
                <a:cs typeface="Myriad Pro"/>
              </a:rPr>
              <a:t> </a:t>
            </a:r>
            <a:r>
              <a:rPr lang="tr-TR" sz="1100" dirty="0">
                <a:solidFill>
                  <a:srgbClr val="4C4D4F"/>
                </a:solidFill>
                <a:latin typeface="Myriad Pro"/>
                <a:cs typeface="Myriad Pro"/>
              </a:rPr>
              <a:t>kemiği</a:t>
            </a:r>
            <a:r>
              <a:rPr lang="tr-TR" sz="1100" spc="-5" dirty="0">
                <a:solidFill>
                  <a:srgbClr val="4C4D4F"/>
                </a:solidFill>
                <a:latin typeface="Myriad Pro"/>
                <a:cs typeface="Myriad Pro"/>
              </a:rPr>
              <a:t> </a:t>
            </a:r>
            <a:r>
              <a:rPr lang="tr-TR" sz="1100" dirty="0">
                <a:solidFill>
                  <a:srgbClr val="4C4D4F"/>
                </a:solidFill>
                <a:latin typeface="Myriad Pro"/>
                <a:cs typeface="Myriad Pro"/>
              </a:rPr>
              <a:t>ön</a:t>
            </a:r>
            <a:r>
              <a:rPr lang="tr-TR" sz="1100" spc="-5" dirty="0">
                <a:solidFill>
                  <a:srgbClr val="4C4D4F"/>
                </a:solidFill>
                <a:latin typeface="Myriad Pro"/>
                <a:cs typeface="Myriad Pro"/>
              </a:rPr>
              <a:t> </a:t>
            </a:r>
            <a:r>
              <a:rPr lang="tr-TR" sz="1100" dirty="0">
                <a:solidFill>
                  <a:srgbClr val="4C4D4F"/>
                </a:solidFill>
                <a:latin typeface="Myriad Pro"/>
                <a:cs typeface="Myriad Pro"/>
              </a:rPr>
              <a:t>alt tarafta</a:t>
            </a:r>
            <a:r>
              <a:rPr lang="tr-TR" sz="1100" spc="-5" dirty="0">
                <a:solidFill>
                  <a:srgbClr val="4C4D4F"/>
                </a:solidFill>
                <a:latin typeface="Myriad Pro"/>
                <a:cs typeface="Myriad Pro"/>
              </a:rPr>
              <a:t> </a:t>
            </a:r>
            <a:r>
              <a:rPr lang="tr-TR" sz="1100" dirty="0">
                <a:solidFill>
                  <a:srgbClr val="4C4D4F"/>
                </a:solidFill>
                <a:latin typeface="Myriad Pro"/>
                <a:cs typeface="Myriad Pro"/>
              </a:rPr>
              <a:t>birbiriyle</a:t>
            </a:r>
            <a:r>
              <a:rPr lang="tr-TR" sz="1100" spc="-5" dirty="0">
                <a:solidFill>
                  <a:srgbClr val="4C4D4F"/>
                </a:solidFill>
                <a:latin typeface="Myriad Pro"/>
                <a:cs typeface="Myriad Pro"/>
              </a:rPr>
              <a:t> </a:t>
            </a:r>
            <a:r>
              <a:rPr lang="tr-TR" sz="1100" spc="-25" dirty="0">
                <a:solidFill>
                  <a:srgbClr val="4C4D4F"/>
                </a:solidFill>
                <a:latin typeface="Myriad Pro"/>
                <a:cs typeface="Myriad Pro"/>
              </a:rPr>
              <a:t>ek</a:t>
            </a:r>
            <a:r>
              <a:rPr lang="tr-TR" sz="1100" dirty="0">
                <a:solidFill>
                  <a:srgbClr val="4C4D4F"/>
                </a:solidFill>
                <a:latin typeface="Myriad Pro"/>
                <a:cs typeface="Myriad Pro"/>
              </a:rPr>
              <a:t>lemleşir</a:t>
            </a:r>
            <a:r>
              <a:rPr lang="tr-TR" sz="1100" spc="-10" dirty="0">
                <a:solidFill>
                  <a:srgbClr val="4C4D4F"/>
                </a:solidFill>
                <a:latin typeface="Myriad Pro"/>
                <a:cs typeface="Myriad Pro"/>
              </a:rPr>
              <a:t> </a:t>
            </a:r>
            <a:r>
              <a:rPr lang="tr-TR" sz="1100" dirty="0">
                <a:solidFill>
                  <a:srgbClr val="4C4D4F"/>
                </a:solidFill>
                <a:latin typeface="Myriad Pro"/>
                <a:cs typeface="Myriad Pro"/>
              </a:rPr>
              <a:t>(</a:t>
            </a:r>
            <a:r>
              <a:rPr lang="tr-TR" sz="1100" b="1" dirty="0" err="1">
                <a:solidFill>
                  <a:schemeClr val="accent1"/>
                </a:solidFill>
                <a:latin typeface="Myriad Pro"/>
                <a:cs typeface="Myriad Pro"/>
              </a:rPr>
              <a:t>symphysis</a:t>
            </a:r>
            <a:r>
              <a:rPr lang="tr-TR" sz="1100" b="1" spc="-10" dirty="0">
                <a:solidFill>
                  <a:schemeClr val="accent1"/>
                </a:solidFill>
                <a:latin typeface="Myriad Pro"/>
                <a:cs typeface="Myriad Pro"/>
              </a:rPr>
              <a:t> </a:t>
            </a:r>
            <a:r>
              <a:rPr lang="tr-TR" sz="1100" b="1" dirty="0">
                <a:solidFill>
                  <a:schemeClr val="accent1"/>
                </a:solidFill>
                <a:latin typeface="Myriad Pro"/>
                <a:cs typeface="Myriad Pro"/>
              </a:rPr>
              <a:t>pubis</a:t>
            </a:r>
            <a:r>
              <a:rPr lang="tr-TR" sz="1100" dirty="0">
                <a:solidFill>
                  <a:srgbClr val="4C4D4F"/>
                </a:solidFill>
                <a:latin typeface="Myriad Pro"/>
                <a:cs typeface="Myriad Pro"/>
              </a:rPr>
              <a:t>)</a:t>
            </a:r>
            <a:r>
              <a:rPr lang="tr-TR" sz="1100" spc="-10" dirty="0">
                <a:solidFill>
                  <a:srgbClr val="4C4D4F"/>
                </a:solidFill>
                <a:latin typeface="Myriad Pro"/>
                <a:cs typeface="Myriad Pro"/>
              </a:rPr>
              <a:t>.</a:t>
            </a:r>
            <a:endParaRPr lang="tr-TR" sz="1100" dirty="0">
              <a:latin typeface="Myriad Pro"/>
              <a:cs typeface="Myriad Pro"/>
            </a:endParaRPr>
          </a:p>
          <a:p>
            <a:pPr marL="600710" marR="5080" indent="-228600">
              <a:lnSpc>
                <a:spcPct val="106100"/>
              </a:lnSpc>
              <a:buAutoNum type="arabicPeriod"/>
              <a:tabLst>
                <a:tab pos="601345" algn="l"/>
              </a:tabLst>
            </a:pPr>
            <a:r>
              <a:rPr lang="tr-TR" sz="1100" b="1" dirty="0">
                <a:solidFill>
                  <a:schemeClr val="accent1"/>
                </a:solidFill>
                <a:latin typeface="Myriad Pro"/>
                <a:cs typeface="Myriad Pro"/>
              </a:rPr>
              <a:t>Oturak</a:t>
            </a:r>
            <a:r>
              <a:rPr lang="tr-TR" sz="1100" b="1" spc="-25" dirty="0">
                <a:solidFill>
                  <a:schemeClr val="accent1"/>
                </a:solidFill>
                <a:latin typeface="Myriad Pro"/>
                <a:cs typeface="Myriad Pro"/>
              </a:rPr>
              <a:t> </a:t>
            </a:r>
            <a:r>
              <a:rPr lang="tr-TR" sz="1100" b="1" dirty="0">
                <a:solidFill>
                  <a:schemeClr val="accent1"/>
                </a:solidFill>
                <a:latin typeface="Myriad Pro"/>
                <a:cs typeface="Myriad Pro"/>
              </a:rPr>
              <a:t>Kemiği</a:t>
            </a:r>
            <a:r>
              <a:rPr lang="tr-TR" sz="1100" b="1" spc="-10" dirty="0">
                <a:solidFill>
                  <a:schemeClr val="accent1"/>
                </a:solidFill>
                <a:latin typeface="Myriad Pro"/>
                <a:cs typeface="Myriad Pro"/>
              </a:rPr>
              <a:t> </a:t>
            </a:r>
            <a:r>
              <a:rPr lang="tr-TR" sz="1100" b="1" dirty="0">
                <a:solidFill>
                  <a:schemeClr val="accent1"/>
                </a:solidFill>
                <a:latin typeface="Myriad Pro"/>
                <a:cs typeface="Myriad Pro"/>
              </a:rPr>
              <a:t>(</a:t>
            </a:r>
            <a:r>
              <a:rPr lang="tr-TR" sz="1100" b="1" dirty="0" err="1">
                <a:solidFill>
                  <a:schemeClr val="accent1"/>
                </a:solidFill>
                <a:latin typeface="Myriad Pro"/>
                <a:cs typeface="Myriad Pro"/>
              </a:rPr>
              <a:t>Os</a:t>
            </a:r>
            <a:r>
              <a:rPr lang="tr-TR" sz="1100" b="1" spc="-10" dirty="0">
                <a:solidFill>
                  <a:schemeClr val="accent1"/>
                </a:solidFill>
                <a:latin typeface="Myriad Pro"/>
                <a:cs typeface="Myriad Pro"/>
              </a:rPr>
              <a:t> </a:t>
            </a:r>
            <a:r>
              <a:rPr lang="tr-TR" sz="1100" b="1" dirty="0" err="1">
                <a:solidFill>
                  <a:schemeClr val="accent1"/>
                </a:solidFill>
                <a:latin typeface="Myriad Pro"/>
                <a:cs typeface="Myriad Pro"/>
              </a:rPr>
              <a:t>Ischii</a:t>
            </a:r>
            <a:r>
              <a:rPr lang="tr-TR" sz="1100" b="1" dirty="0">
                <a:solidFill>
                  <a:schemeClr val="accent1"/>
                </a:solidFill>
                <a:latin typeface="Myriad Pro"/>
                <a:cs typeface="Myriad Pro"/>
              </a:rPr>
              <a:t>):</a:t>
            </a:r>
            <a:r>
              <a:rPr lang="tr-TR" sz="1100" b="1" spc="-10" dirty="0">
                <a:solidFill>
                  <a:schemeClr val="accent1"/>
                </a:solidFill>
                <a:latin typeface="Myriad Pro"/>
                <a:cs typeface="Myriad Pro"/>
              </a:rPr>
              <a:t> </a:t>
            </a:r>
            <a:r>
              <a:rPr lang="tr-TR" sz="1100" dirty="0">
                <a:solidFill>
                  <a:srgbClr val="4C4D4F"/>
                </a:solidFill>
                <a:latin typeface="Myriad Pro"/>
                <a:cs typeface="Myriad Pro"/>
              </a:rPr>
              <a:t>Alt</a:t>
            </a:r>
            <a:r>
              <a:rPr lang="tr-TR" sz="1100" spc="80" dirty="0">
                <a:solidFill>
                  <a:srgbClr val="4C4D4F"/>
                </a:solidFill>
                <a:latin typeface="Myriad Pro"/>
                <a:cs typeface="Myriad Pro"/>
              </a:rPr>
              <a:t> </a:t>
            </a:r>
            <a:r>
              <a:rPr lang="tr-TR" sz="1100" dirty="0">
                <a:solidFill>
                  <a:srgbClr val="4C4D4F"/>
                </a:solidFill>
                <a:latin typeface="Myriad Pro"/>
                <a:cs typeface="Myriad Pro"/>
              </a:rPr>
              <a:t>arka</a:t>
            </a:r>
            <a:r>
              <a:rPr lang="tr-TR" sz="1100" spc="80" dirty="0">
                <a:solidFill>
                  <a:srgbClr val="4C4D4F"/>
                </a:solidFill>
                <a:latin typeface="Myriad Pro"/>
                <a:cs typeface="Myriad Pro"/>
              </a:rPr>
              <a:t> </a:t>
            </a:r>
            <a:r>
              <a:rPr lang="tr-TR" sz="1100" dirty="0">
                <a:solidFill>
                  <a:srgbClr val="4C4D4F"/>
                </a:solidFill>
                <a:latin typeface="Myriad Pro"/>
                <a:cs typeface="Myriad Pro"/>
              </a:rPr>
              <a:t>bölümü</a:t>
            </a:r>
            <a:r>
              <a:rPr lang="tr-TR" sz="1100" spc="80" dirty="0">
                <a:solidFill>
                  <a:srgbClr val="4C4D4F"/>
                </a:solidFill>
                <a:latin typeface="Myriad Pro"/>
                <a:cs typeface="Myriad Pro"/>
              </a:rPr>
              <a:t> </a:t>
            </a:r>
            <a:r>
              <a:rPr lang="tr-TR" sz="1100" dirty="0">
                <a:solidFill>
                  <a:srgbClr val="4C4D4F"/>
                </a:solidFill>
                <a:latin typeface="Myriad Pro"/>
                <a:cs typeface="Myriad Pro"/>
              </a:rPr>
              <a:t>oluşturur.</a:t>
            </a:r>
            <a:r>
              <a:rPr lang="tr-TR" sz="1100" spc="80" dirty="0">
                <a:solidFill>
                  <a:srgbClr val="4C4D4F"/>
                </a:solidFill>
                <a:latin typeface="Myriad Pro"/>
                <a:cs typeface="Myriad Pro"/>
              </a:rPr>
              <a:t> </a:t>
            </a:r>
            <a:r>
              <a:rPr lang="tr-TR" sz="1100" dirty="0">
                <a:solidFill>
                  <a:srgbClr val="4C4D4F"/>
                </a:solidFill>
                <a:latin typeface="Myriad Pro"/>
                <a:cs typeface="Myriad Pro"/>
              </a:rPr>
              <a:t>Oturur</a:t>
            </a:r>
            <a:r>
              <a:rPr lang="tr-TR" sz="1100" spc="80" dirty="0">
                <a:solidFill>
                  <a:srgbClr val="4C4D4F"/>
                </a:solidFill>
                <a:latin typeface="Myriad Pro"/>
                <a:cs typeface="Myriad Pro"/>
              </a:rPr>
              <a:t> </a:t>
            </a:r>
            <a:r>
              <a:rPr lang="tr-TR" sz="1100" dirty="0">
                <a:solidFill>
                  <a:srgbClr val="4C4D4F"/>
                </a:solidFill>
                <a:latin typeface="Myriad Pro"/>
                <a:cs typeface="Myriad Pro"/>
              </a:rPr>
              <a:t>pozisyonda</a:t>
            </a:r>
            <a:r>
              <a:rPr lang="tr-TR" sz="1100" spc="80" dirty="0">
                <a:solidFill>
                  <a:srgbClr val="4C4D4F"/>
                </a:solidFill>
                <a:latin typeface="Myriad Pro"/>
                <a:cs typeface="Myriad Pro"/>
              </a:rPr>
              <a:t> </a:t>
            </a:r>
            <a:r>
              <a:rPr lang="tr-TR" sz="1100" dirty="0">
                <a:solidFill>
                  <a:srgbClr val="4C4D4F"/>
                </a:solidFill>
                <a:latin typeface="Myriad Pro"/>
                <a:cs typeface="Myriad Pro"/>
              </a:rPr>
              <a:t>gövde</a:t>
            </a:r>
            <a:r>
              <a:rPr lang="tr-TR" sz="1100" spc="80" dirty="0">
                <a:solidFill>
                  <a:srgbClr val="4C4D4F"/>
                </a:solidFill>
                <a:latin typeface="Myriad Pro"/>
                <a:cs typeface="Myriad Pro"/>
              </a:rPr>
              <a:t> </a:t>
            </a:r>
            <a:r>
              <a:rPr lang="tr-TR" sz="1100" dirty="0">
                <a:solidFill>
                  <a:srgbClr val="4C4D4F"/>
                </a:solidFill>
                <a:latin typeface="Myriad Pro"/>
                <a:cs typeface="Myriad Pro"/>
              </a:rPr>
              <a:t>ağırlığını</a:t>
            </a:r>
            <a:r>
              <a:rPr lang="tr-TR" sz="1100" spc="80" dirty="0">
                <a:solidFill>
                  <a:srgbClr val="4C4D4F"/>
                </a:solidFill>
                <a:latin typeface="Myriad Pro"/>
                <a:cs typeface="Myriad Pro"/>
              </a:rPr>
              <a:t> </a:t>
            </a:r>
            <a:r>
              <a:rPr lang="tr-TR" sz="1100" spc="-10" dirty="0">
                <a:solidFill>
                  <a:srgbClr val="4C4D4F"/>
                </a:solidFill>
                <a:latin typeface="Myriad Pro"/>
                <a:cs typeface="Myriad Pro"/>
              </a:rPr>
              <a:t>taşı</a:t>
            </a:r>
            <a:r>
              <a:rPr lang="tr-TR" sz="1100" dirty="0">
                <a:solidFill>
                  <a:srgbClr val="4C4D4F"/>
                </a:solidFill>
                <a:latin typeface="Myriad Pro"/>
                <a:cs typeface="Myriad Pro"/>
              </a:rPr>
              <a:t>yan</a:t>
            </a:r>
            <a:r>
              <a:rPr lang="tr-TR" sz="1100" spc="-10" dirty="0">
                <a:solidFill>
                  <a:srgbClr val="4C4D4F"/>
                </a:solidFill>
                <a:latin typeface="Myriad Pro"/>
                <a:cs typeface="Myriad Pro"/>
              </a:rPr>
              <a:t> kemiktir.</a:t>
            </a:r>
            <a:r>
              <a:rPr lang="tr-TR" sz="1100" spc="-5" dirty="0">
                <a:solidFill>
                  <a:srgbClr val="4C4D4F"/>
                </a:solidFill>
                <a:latin typeface="Myriad Pro"/>
                <a:cs typeface="Myriad Pro"/>
              </a:rPr>
              <a:t> </a:t>
            </a:r>
            <a:r>
              <a:rPr lang="tr-TR" sz="1100" dirty="0">
                <a:solidFill>
                  <a:srgbClr val="4C4D4F"/>
                </a:solidFill>
                <a:latin typeface="Myriad Pro"/>
                <a:cs typeface="Myriad Pro"/>
              </a:rPr>
              <a:t>Çatı</a:t>
            </a:r>
            <a:r>
              <a:rPr lang="tr-TR" sz="1100" spc="-10" dirty="0">
                <a:solidFill>
                  <a:srgbClr val="4C4D4F"/>
                </a:solidFill>
                <a:latin typeface="Myriad Pro"/>
                <a:cs typeface="Myriad Pro"/>
              </a:rPr>
              <a:t> </a:t>
            </a:r>
            <a:r>
              <a:rPr lang="tr-TR" sz="1100" dirty="0">
                <a:solidFill>
                  <a:srgbClr val="4C4D4F"/>
                </a:solidFill>
                <a:latin typeface="Myriad Pro"/>
                <a:cs typeface="Myriad Pro"/>
              </a:rPr>
              <a:t>kemiğiyle</a:t>
            </a:r>
            <a:r>
              <a:rPr lang="tr-TR" sz="1100" spc="-5" dirty="0">
                <a:solidFill>
                  <a:srgbClr val="4C4D4F"/>
                </a:solidFill>
                <a:latin typeface="Myriad Pro"/>
                <a:cs typeface="Myriad Pro"/>
              </a:rPr>
              <a:t> </a:t>
            </a:r>
            <a:r>
              <a:rPr lang="tr-TR" sz="1100" dirty="0">
                <a:solidFill>
                  <a:srgbClr val="4C4D4F"/>
                </a:solidFill>
                <a:latin typeface="Myriad Pro"/>
                <a:cs typeface="Myriad Pro"/>
              </a:rPr>
              <a:t>beraber</a:t>
            </a:r>
            <a:r>
              <a:rPr lang="tr-TR" sz="1100" spc="-10" dirty="0">
                <a:solidFill>
                  <a:srgbClr val="4C4D4F"/>
                </a:solidFill>
                <a:latin typeface="Myriad Pro"/>
                <a:cs typeface="Myriad Pro"/>
              </a:rPr>
              <a:t> </a:t>
            </a:r>
            <a:r>
              <a:rPr lang="tr-TR" sz="1100" b="1" dirty="0" err="1">
                <a:solidFill>
                  <a:schemeClr val="accent1"/>
                </a:solidFill>
                <a:latin typeface="Myriad Pro"/>
                <a:cs typeface="Myriad Pro"/>
              </a:rPr>
              <a:t>foramen</a:t>
            </a:r>
            <a:r>
              <a:rPr lang="tr-TR" sz="1100" b="1" spc="-5" dirty="0">
                <a:solidFill>
                  <a:schemeClr val="accent1"/>
                </a:solidFill>
                <a:latin typeface="Myriad Pro"/>
                <a:cs typeface="Myriad Pro"/>
              </a:rPr>
              <a:t> </a:t>
            </a:r>
            <a:r>
              <a:rPr lang="tr-TR" sz="1100" b="1" dirty="0" err="1">
                <a:solidFill>
                  <a:schemeClr val="accent1"/>
                </a:solidFill>
                <a:latin typeface="Myriad Pro"/>
                <a:cs typeface="Myriad Pro"/>
              </a:rPr>
              <a:t>obturatumu</a:t>
            </a:r>
            <a:r>
              <a:rPr lang="tr-TR" sz="1100" b="1" spc="-10" dirty="0">
                <a:solidFill>
                  <a:schemeClr val="accent1"/>
                </a:solidFill>
                <a:latin typeface="Myriad Pro"/>
                <a:cs typeface="Myriad Pro"/>
              </a:rPr>
              <a:t> </a:t>
            </a:r>
            <a:r>
              <a:rPr lang="tr-TR" sz="1100" dirty="0">
                <a:solidFill>
                  <a:srgbClr val="4C4D4F"/>
                </a:solidFill>
                <a:latin typeface="Myriad Pro"/>
                <a:cs typeface="Myriad Pro"/>
              </a:rPr>
              <a:t>oluşturur</a:t>
            </a:r>
            <a:r>
              <a:rPr lang="tr-TR" sz="1100" spc="-5" dirty="0">
                <a:solidFill>
                  <a:srgbClr val="4C4D4F"/>
                </a:solidFill>
                <a:latin typeface="Myriad Pro"/>
                <a:cs typeface="Myriad Pro"/>
              </a:rPr>
              <a:t> </a:t>
            </a:r>
            <a:r>
              <a:rPr lang="tr-TR" sz="1100" dirty="0">
                <a:solidFill>
                  <a:srgbClr val="4C4D4F"/>
                </a:solidFill>
                <a:latin typeface="Myriad Pro"/>
                <a:cs typeface="Myriad Pro"/>
              </a:rPr>
              <a:t>(Görsel</a:t>
            </a:r>
            <a:r>
              <a:rPr lang="tr-TR" sz="1100" spc="-10" dirty="0">
                <a:solidFill>
                  <a:srgbClr val="4C4D4F"/>
                </a:solidFill>
                <a:latin typeface="Myriad Pro"/>
                <a:cs typeface="Myriad Pro"/>
              </a:rPr>
              <a:t> 2.14).</a:t>
            </a:r>
            <a:endParaRPr lang="tr-TR" sz="1100" dirty="0">
              <a:latin typeface="Myriad Pro"/>
              <a:cs typeface="Myriad Pro"/>
            </a:endParaRPr>
          </a:p>
        </p:txBody>
      </p:sp>
      <p:sp>
        <p:nvSpPr>
          <p:cNvPr id="5" name="Alt Bilgi Yer Tutucusu 4">
            <a:extLst>
              <a:ext uri="{FF2B5EF4-FFF2-40B4-BE49-F238E27FC236}">
                <a16:creationId xmlns:a16="http://schemas.microsoft.com/office/drawing/2014/main" id="{37B847B5-0548-62AF-CB23-C9BC43941998}"/>
              </a:ext>
            </a:extLst>
          </p:cNvPr>
          <p:cNvSpPr>
            <a:spLocks noGrp="1"/>
          </p:cNvSpPr>
          <p:nvPr>
            <p:ph type="ftr" sz="quarter" idx="11"/>
          </p:nvPr>
        </p:nvSpPr>
        <p:spPr/>
        <p:txBody>
          <a:bodyPr/>
          <a:lstStyle/>
          <a:p>
            <a:r>
              <a:rPr lang="tr-TR"/>
              <a:t>DR. ALİ TEKİN GÜNER - BİYOMEKANİK</a:t>
            </a:r>
          </a:p>
        </p:txBody>
      </p:sp>
      <p:grpSp>
        <p:nvGrpSpPr>
          <p:cNvPr id="7" name="object 4">
            <a:extLst>
              <a:ext uri="{FF2B5EF4-FFF2-40B4-BE49-F238E27FC236}">
                <a16:creationId xmlns:a16="http://schemas.microsoft.com/office/drawing/2014/main" id="{BC20DF12-0D55-7A54-DD3A-607D7BE0DA13}"/>
              </a:ext>
            </a:extLst>
          </p:cNvPr>
          <p:cNvGrpSpPr/>
          <p:nvPr/>
        </p:nvGrpSpPr>
        <p:grpSpPr>
          <a:xfrm>
            <a:off x="4139952" y="3743611"/>
            <a:ext cx="2723515" cy="2218690"/>
            <a:chOff x="3460789" y="4039860"/>
            <a:chExt cx="2723515" cy="2218690"/>
          </a:xfrm>
        </p:grpSpPr>
        <p:pic>
          <p:nvPicPr>
            <p:cNvPr id="8" name="object 5">
              <a:extLst>
                <a:ext uri="{FF2B5EF4-FFF2-40B4-BE49-F238E27FC236}">
                  <a16:creationId xmlns:a16="http://schemas.microsoft.com/office/drawing/2014/main" id="{ACBBE252-1EBA-8632-8DEC-2FBC44A507D8}"/>
                </a:ext>
              </a:extLst>
            </p:cNvPr>
            <p:cNvPicPr/>
            <p:nvPr/>
          </p:nvPicPr>
          <p:blipFill>
            <a:blip r:embed="rId2" cstate="print"/>
            <a:stretch>
              <a:fillRect/>
            </a:stretch>
          </p:blipFill>
          <p:spPr>
            <a:xfrm>
              <a:off x="3903267" y="4108208"/>
              <a:ext cx="2144589" cy="2149754"/>
            </a:xfrm>
            <a:prstGeom prst="rect">
              <a:avLst/>
            </a:prstGeom>
          </p:spPr>
        </p:pic>
        <p:sp>
          <p:nvSpPr>
            <p:cNvPr id="9" name="object 6">
              <a:extLst>
                <a:ext uri="{FF2B5EF4-FFF2-40B4-BE49-F238E27FC236}">
                  <a16:creationId xmlns:a16="http://schemas.microsoft.com/office/drawing/2014/main" id="{D56A4B78-1E8D-1BD7-3944-1ECA372E9D0C}"/>
                </a:ext>
              </a:extLst>
            </p:cNvPr>
            <p:cNvSpPr/>
            <p:nvPr/>
          </p:nvSpPr>
          <p:spPr>
            <a:xfrm>
              <a:off x="4341624" y="4107403"/>
              <a:ext cx="601345" cy="655955"/>
            </a:xfrm>
            <a:custGeom>
              <a:avLst/>
              <a:gdLst/>
              <a:ahLst/>
              <a:cxnLst/>
              <a:rect l="l" t="t" r="r" b="b"/>
              <a:pathLst>
                <a:path w="601345" h="655954">
                  <a:moveTo>
                    <a:pt x="600875" y="655485"/>
                  </a:moveTo>
                  <a:lnTo>
                    <a:pt x="0" y="0"/>
                  </a:lnTo>
                </a:path>
              </a:pathLst>
            </a:custGeom>
            <a:ln w="12700">
              <a:solidFill>
                <a:srgbClr val="4F4F51"/>
              </a:solidFill>
            </a:ln>
          </p:spPr>
          <p:txBody>
            <a:bodyPr wrap="square" lIns="0" tIns="0" rIns="0" bIns="0" rtlCol="0"/>
            <a:lstStyle/>
            <a:p>
              <a:endParaRPr/>
            </a:p>
          </p:txBody>
        </p:sp>
        <p:pic>
          <p:nvPicPr>
            <p:cNvPr id="10" name="object 7">
              <a:extLst>
                <a:ext uri="{FF2B5EF4-FFF2-40B4-BE49-F238E27FC236}">
                  <a16:creationId xmlns:a16="http://schemas.microsoft.com/office/drawing/2014/main" id="{19A1921F-87AF-FA39-B98B-CA65A3B8EA0A}"/>
                </a:ext>
              </a:extLst>
            </p:cNvPr>
            <p:cNvPicPr/>
            <p:nvPr/>
          </p:nvPicPr>
          <p:blipFill>
            <a:blip r:embed="rId3" cstate="print"/>
            <a:stretch>
              <a:fillRect/>
            </a:stretch>
          </p:blipFill>
          <p:spPr>
            <a:xfrm>
              <a:off x="4905301" y="4726470"/>
              <a:ext cx="84074" cy="87541"/>
            </a:xfrm>
            <a:prstGeom prst="rect">
              <a:avLst/>
            </a:prstGeom>
          </p:spPr>
        </p:pic>
        <p:sp>
          <p:nvSpPr>
            <p:cNvPr id="11" name="object 8">
              <a:extLst>
                <a:ext uri="{FF2B5EF4-FFF2-40B4-BE49-F238E27FC236}">
                  <a16:creationId xmlns:a16="http://schemas.microsoft.com/office/drawing/2014/main" id="{614AC337-5FB5-4787-4BC2-A86B9E98B464}"/>
                </a:ext>
              </a:extLst>
            </p:cNvPr>
            <p:cNvSpPr/>
            <p:nvPr/>
          </p:nvSpPr>
          <p:spPr>
            <a:xfrm>
              <a:off x="3467139" y="4046210"/>
              <a:ext cx="596265" cy="383540"/>
            </a:xfrm>
            <a:custGeom>
              <a:avLst/>
              <a:gdLst/>
              <a:ahLst/>
              <a:cxnLst/>
              <a:rect l="l" t="t" r="r" b="b"/>
              <a:pathLst>
                <a:path w="596264" h="383539">
                  <a:moveTo>
                    <a:pt x="596011" y="382981"/>
                  </a:moveTo>
                  <a:lnTo>
                    <a:pt x="0" y="0"/>
                  </a:lnTo>
                </a:path>
              </a:pathLst>
            </a:custGeom>
            <a:ln w="12699">
              <a:solidFill>
                <a:srgbClr val="4F4F51"/>
              </a:solidFill>
            </a:ln>
          </p:spPr>
          <p:txBody>
            <a:bodyPr wrap="square" lIns="0" tIns="0" rIns="0" bIns="0" rtlCol="0"/>
            <a:lstStyle/>
            <a:p>
              <a:endParaRPr/>
            </a:p>
          </p:txBody>
        </p:sp>
        <p:sp>
          <p:nvSpPr>
            <p:cNvPr id="12" name="object 9">
              <a:extLst>
                <a:ext uri="{FF2B5EF4-FFF2-40B4-BE49-F238E27FC236}">
                  <a16:creationId xmlns:a16="http://schemas.microsoft.com/office/drawing/2014/main" id="{71DC696F-74C3-7896-95D3-FA3AFF7D1370}"/>
                </a:ext>
              </a:extLst>
            </p:cNvPr>
            <p:cNvSpPr/>
            <p:nvPr/>
          </p:nvSpPr>
          <p:spPr>
            <a:xfrm>
              <a:off x="5340080" y="4118392"/>
              <a:ext cx="322580" cy="634365"/>
            </a:xfrm>
            <a:custGeom>
              <a:avLst/>
              <a:gdLst/>
              <a:ahLst/>
              <a:cxnLst/>
              <a:rect l="l" t="t" r="r" b="b"/>
              <a:pathLst>
                <a:path w="322579" h="634364">
                  <a:moveTo>
                    <a:pt x="0" y="633780"/>
                  </a:moveTo>
                  <a:lnTo>
                    <a:pt x="322110" y="0"/>
                  </a:lnTo>
                </a:path>
              </a:pathLst>
            </a:custGeom>
            <a:ln w="12700">
              <a:solidFill>
                <a:srgbClr val="4F4F51"/>
              </a:solidFill>
            </a:ln>
          </p:spPr>
          <p:txBody>
            <a:bodyPr wrap="square" lIns="0" tIns="0" rIns="0" bIns="0" rtlCol="0"/>
            <a:lstStyle/>
            <a:p>
              <a:endParaRPr/>
            </a:p>
          </p:txBody>
        </p:sp>
        <p:pic>
          <p:nvPicPr>
            <p:cNvPr id="13" name="object 10">
              <a:extLst>
                <a:ext uri="{FF2B5EF4-FFF2-40B4-BE49-F238E27FC236}">
                  <a16:creationId xmlns:a16="http://schemas.microsoft.com/office/drawing/2014/main" id="{29DC1D5D-0BE0-124E-58E8-18C762F98636}"/>
                </a:ext>
              </a:extLst>
            </p:cNvPr>
            <p:cNvPicPr/>
            <p:nvPr/>
          </p:nvPicPr>
          <p:blipFill>
            <a:blip r:embed="rId4" cstate="print"/>
            <a:stretch>
              <a:fillRect/>
            </a:stretch>
          </p:blipFill>
          <p:spPr>
            <a:xfrm>
              <a:off x="5308650" y="4719929"/>
              <a:ext cx="69240" cy="94081"/>
            </a:xfrm>
            <a:prstGeom prst="rect">
              <a:avLst/>
            </a:prstGeom>
          </p:spPr>
        </p:pic>
        <p:sp>
          <p:nvSpPr>
            <p:cNvPr id="14" name="object 11">
              <a:extLst>
                <a:ext uri="{FF2B5EF4-FFF2-40B4-BE49-F238E27FC236}">
                  <a16:creationId xmlns:a16="http://schemas.microsoft.com/office/drawing/2014/main" id="{4447E277-890A-397D-ED95-4941A2D8F9E7}"/>
                </a:ext>
              </a:extLst>
            </p:cNvPr>
            <p:cNvSpPr/>
            <p:nvPr/>
          </p:nvSpPr>
          <p:spPr>
            <a:xfrm>
              <a:off x="5800095" y="4554721"/>
              <a:ext cx="377825" cy="69850"/>
            </a:xfrm>
            <a:custGeom>
              <a:avLst/>
              <a:gdLst/>
              <a:ahLst/>
              <a:cxnLst/>
              <a:rect l="l" t="t" r="r" b="b"/>
              <a:pathLst>
                <a:path w="377825" h="69850">
                  <a:moveTo>
                    <a:pt x="0" y="69583"/>
                  </a:moveTo>
                  <a:lnTo>
                    <a:pt x="377304" y="0"/>
                  </a:lnTo>
                </a:path>
              </a:pathLst>
            </a:custGeom>
            <a:ln w="12700">
              <a:solidFill>
                <a:srgbClr val="4F4F51"/>
              </a:solidFill>
            </a:ln>
          </p:spPr>
          <p:txBody>
            <a:bodyPr wrap="square" lIns="0" tIns="0" rIns="0" bIns="0" rtlCol="0"/>
            <a:lstStyle/>
            <a:p>
              <a:endParaRPr/>
            </a:p>
          </p:txBody>
        </p:sp>
        <p:pic>
          <p:nvPicPr>
            <p:cNvPr id="15" name="object 12">
              <a:extLst>
                <a:ext uri="{FF2B5EF4-FFF2-40B4-BE49-F238E27FC236}">
                  <a16:creationId xmlns:a16="http://schemas.microsoft.com/office/drawing/2014/main" id="{B93231BC-F3C9-F3B5-9844-D8030467141E}"/>
                </a:ext>
              </a:extLst>
            </p:cNvPr>
            <p:cNvPicPr/>
            <p:nvPr/>
          </p:nvPicPr>
          <p:blipFill>
            <a:blip r:embed="rId5" cstate="print"/>
            <a:stretch>
              <a:fillRect/>
            </a:stretch>
          </p:blipFill>
          <p:spPr>
            <a:xfrm>
              <a:off x="5731875" y="4588863"/>
              <a:ext cx="93459" cy="63741"/>
            </a:xfrm>
            <a:prstGeom prst="rect">
              <a:avLst/>
            </a:prstGeom>
          </p:spPr>
        </p:pic>
        <p:sp>
          <p:nvSpPr>
            <p:cNvPr id="16" name="object 13">
              <a:extLst>
                <a:ext uri="{FF2B5EF4-FFF2-40B4-BE49-F238E27FC236}">
                  <a16:creationId xmlns:a16="http://schemas.microsoft.com/office/drawing/2014/main" id="{4EE99A29-7AA9-57F0-7730-B24AF5960910}"/>
                </a:ext>
              </a:extLst>
            </p:cNvPr>
            <p:cNvSpPr/>
            <p:nvPr/>
          </p:nvSpPr>
          <p:spPr>
            <a:xfrm>
              <a:off x="4239270" y="5388488"/>
              <a:ext cx="364490" cy="627380"/>
            </a:xfrm>
            <a:custGeom>
              <a:avLst/>
              <a:gdLst/>
              <a:ahLst/>
              <a:cxnLst/>
              <a:rect l="l" t="t" r="r" b="b"/>
              <a:pathLst>
                <a:path w="364489" h="627379">
                  <a:moveTo>
                    <a:pt x="364070" y="0"/>
                  </a:moveTo>
                  <a:lnTo>
                    <a:pt x="0" y="626833"/>
                  </a:lnTo>
                </a:path>
              </a:pathLst>
            </a:custGeom>
            <a:ln w="12700">
              <a:solidFill>
                <a:srgbClr val="4F4F51"/>
              </a:solidFill>
            </a:ln>
          </p:spPr>
          <p:txBody>
            <a:bodyPr wrap="square" lIns="0" tIns="0" rIns="0" bIns="0" rtlCol="0"/>
            <a:lstStyle/>
            <a:p>
              <a:endParaRPr/>
            </a:p>
          </p:txBody>
        </p:sp>
        <p:pic>
          <p:nvPicPr>
            <p:cNvPr id="17" name="object 14">
              <a:extLst>
                <a:ext uri="{FF2B5EF4-FFF2-40B4-BE49-F238E27FC236}">
                  <a16:creationId xmlns:a16="http://schemas.microsoft.com/office/drawing/2014/main" id="{807B3977-A821-B67F-DDDF-AC82A1CB5234}"/>
                </a:ext>
              </a:extLst>
            </p:cNvPr>
            <p:cNvPicPr/>
            <p:nvPr/>
          </p:nvPicPr>
          <p:blipFill>
            <a:blip r:embed="rId6" cstate="print"/>
            <a:stretch>
              <a:fillRect/>
            </a:stretch>
          </p:blipFill>
          <p:spPr>
            <a:xfrm>
              <a:off x="4565435" y="5328509"/>
              <a:ext cx="72745" cy="93294"/>
            </a:xfrm>
            <a:prstGeom prst="rect">
              <a:avLst/>
            </a:prstGeom>
          </p:spPr>
        </p:pic>
        <p:sp>
          <p:nvSpPr>
            <p:cNvPr id="18" name="object 15">
              <a:extLst>
                <a:ext uri="{FF2B5EF4-FFF2-40B4-BE49-F238E27FC236}">
                  <a16:creationId xmlns:a16="http://schemas.microsoft.com/office/drawing/2014/main" id="{34995580-8CD1-739E-473D-B356FD58D5CE}"/>
                </a:ext>
              </a:extLst>
            </p:cNvPr>
            <p:cNvSpPr/>
            <p:nvPr/>
          </p:nvSpPr>
          <p:spPr>
            <a:xfrm>
              <a:off x="5007960" y="5618551"/>
              <a:ext cx="114300" cy="400050"/>
            </a:xfrm>
            <a:custGeom>
              <a:avLst/>
              <a:gdLst/>
              <a:ahLst/>
              <a:cxnLst/>
              <a:rect l="l" t="t" r="r" b="b"/>
              <a:pathLst>
                <a:path w="114300" h="400050">
                  <a:moveTo>
                    <a:pt x="0" y="0"/>
                  </a:moveTo>
                  <a:lnTo>
                    <a:pt x="113817" y="399999"/>
                  </a:lnTo>
                </a:path>
              </a:pathLst>
            </a:custGeom>
            <a:ln w="12700">
              <a:solidFill>
                <a:srgbClr val="4F4F51"/>
              </a:solidFill>
            </a:ln>
          </p:spPr>
          <p:txBody>
            <a:bodyPr wrap="square" lIns="0" tIns="0" rIns="0" bIns="0" rtlCol="0"/>
            <a:lstStyle/>
            <a:p>
              <a:endParaRPr/>
            </a:p>
          </p:txBody>
        </p:sp>
        <p:sp>
          <p:nvSpPr>
            <p:cNvPr id="19" name="object 16">
              <a:extLst>
                <a:ext uri="{FF2B5EF4-FFF2-40B4-BE49-F238E27FC236}">
                  <a16:creationId xmlns:a16="http://schemas.microsoft.com/office/drawing/2014/main" id="{D3DCD16B-DAFA-F588-0F71-8A40758CE81B}"/>
                </a:ext>
              </a:extLst>
            </p:cNvPr>
            <p:cNvSpPr/>
            <p:nvPr/>
          </p:nvSpPr>
          <p:spPr>
            <a:xfrm>
              <a:off x="4982180" y="5551852"/>
              <a:ext cx="62865" cy="94615"/>
            </a:xfrm>
            <a:custGeom>
              <a:avLst/>
              <a:gdLst/>
              <a:ahLst/>
              <a:cxnLst/>
              <a:rect l="l" t="t" r="r" b="b"/>
              <a:pathLst>
                <a:path w="62864" h="94614">
                  <a:moveTo>
                    <a:pt x="6794" y="0"/>
                  </a:moveTo>
                  <a:lnTo>
                    <a:pt x="0" y="94500"/>
                  </a:lnTo>
                  <a:lnTo>
                    <a:pt x="15475" y="78586"/>
                  </a:lnTo>
                  <a:lnTo>
                    <a:pt x="27128" y="71434"/>
                  </a:lnTo>
                  <a:lnTo>
                    <a:pt x="40803" y="71383"/>
                  </a:lnTo>
                  <a:lnTo>
                    <a:pt x="62344" y="76771"/>
                  </a:lnTo>
                  <a:lnTo>
                    <a:pt x="6794" y="0"/>
                  </a:lnTo>
                  <a:close/>
                </a:path>
              </a:pathLst>
            </a:custGeom>
            <a:solidFill>
              <a:srgbClr val="4F4F51"/>
            </a:solidFill>
          </p:spPr>
          <p:txBody>
            <a:bodyPr wrap="square" lIns="0" tIns="0" rIns="0" bIns="0" rtlCol="0"/>
            <a:lstStyle/>
            <a:p>
              <a:endParaRPr/>
            </a:p>
          </p:txBody>
        </p:sp>
        <p:sp>
          <p:nvSpPr>
            <p:cNvPr id="20" name="object 17">
              <a:extLst>
                <a:ext uri="{FF2B5EF4-FFF2-40B4-BE49-F238E27FC236}">
                  <a16:creationId xmlns:a16="http://schemas.microsoft.com/office/drawing/2014/main" id="{D7B11904-11B2-E0C3-E3A6-B38A38C7FF1D}"/>
                </a:ext>
              </a:extLst>
            </p:cNvPr>
            <p:cNvSpPr/>
            <p:nvPr/>
          </p:nvSpPr>
          <p:spPr>
            <a:xfrm>
              <a:off x="5451778" y="5739549"/>
              <a:ext cx="533400" cy="279400"/>
            </a:xfrm>
            <a:custGeom>
              <a:avLst/>
              <a:gdLst/>
              <a:ahLst/>
              <a:cxnLst/>
              <a:rect l="l" t="t" r="r" b="b"/>
              <a:pathLst>
                <a:path w="533400" h="279400">
                  <a:moveTo>
                    <a:pt x="0" y="0"/>
                  </a:moveTo>
                  <a:lnTo>
                    <a:pt x="532968" y="279133"/>
                  </a:lnTo>
                </a:path>
              </a:pathLst>
            </a:custGeom>
            <a:ln w="12699">
              <a:solidFill>
                <a:srgbClr val="4F4F51"/>
              </a:solidFill>
            </a:ln>
          </p:spPr>
          <p:txBody>
            <a:bodyPr wrap="square" lIns="0" tIns="0" rIns="0" bIns="0" rtlCol="0"/>
            <a:lstStyle/>
            <a:p>
              <a:endParaRPr/>
            </a:p>
          </p:txBody>
        </p:sp>
        <p:pic>
          <p:nvPicPr>
            <p:cNvPr id="21" name="object 18">
              <a:extLst>
                <a:ext uri="{FF2B5EF4-FFF2-40B4-BE49-F238E27FC236}">
                  <a16:creationId xmlns:a16="http://schemas.microsoft.com/office/drawing/2014/main" id="{2AB248B3-37EF-3508-F62C-EDC239C48EC0}"/>
                </a:ext>
              </a:extLst>
            </p:cNvPr>
            <p:cNvPicPr/>
            <p:nvPr/>
          </p:nvPicPr>
          <p:blipFill>
            <a:blip r:embed="rId7" cstate="print"/>
            <a:stretch>
              <a:fillRect/>
            </a:stretch>
          </p:blipFill>
          <p:spPr>
            <a:xfrm>
              <a:off x="5390326" y="5707377"/>
              <a:ext cx="93929" cy="70027"/>
            </a:xfrm>
            <a:prstGeom prst="rect">
              <a:avLst/>
            </a:prstGeom>
          </p:spPr>
        </p:pic>
      </p:grpSp>
      <p:grpSp>
        <p:nvGrpSpPr>
          <p:cNvPr id="22" name="object 19">
            <a:extLst>
              <a:ext uri="{FF2B5EF4-FFF2-40B4-BE49-F238E27FC236}">
                <a16:creationId xmlns:a16="http://schemas.microsoft.com/office/drawing/2014/main" id="{E5A4F3DA-624D-0390-D760-2262ACC6AAB1}"/>
              </a:ext>
            </a:extLst>
          </p:cNvPr>
          <p:cNvGrpSpPr/>
          <p:nvPr/>
        </p:nvGrpSpPr>
        <p:grpSpPr>
          <a:xfrm>
            <a:off x="1919851" y="3748717"/>
            <a:ext cx="1618615" cy="2207895"/>
            <a:chOff x="1240688" y="4044966"/>
            <a:chExt cx="1618615" cy="2207895"/>
          </a:xfrm>
        </p:grpSpPr>
        <p:pic>
          <p:nvPicPr>
            <p:cNvPr id="23" name="object 20">
              <a:extLst>
                <a:ext uri="{FF2B5EF4-FFF2-40B4-BE49-F238E27FC236}">
                  <a16:creationId xmlns:a16="http://schemas.microsoft.com/office/drawing/2014/main" id="{C6C0A802-4A70-F466-AB3C-B16AA8828165}"/>
                </a:ext>
              </a:extLst>
            </p:cNvPr>
            <p:cNvPicPr/>
            <p:nvPr/>
          </p:nvPicPr>
          <p:blipFill>
            <a:blip r:embed="rId8" cstate="print"/>
            <a:stretch>
              <a:fillRect/>
            </a:stretch>
          </p:blipFill>
          <p:spPr>
            <a:xfrm>
              <a:off x="1269009" y="4193768"/>
              <a:ext cx="1515592" cy="2058589"/>
            </a:xfrm>
            <a:prstGeom prst="rect">
              <a:avLst/>
            </a:prstGeom>
          </p:spPr>
        </p:pic>
        <p:sp>
          <p:nvSpPr>
            <p:cNvPr id="24" name="object 21">
              <a:extLst>
                <a:ext uri="{FF2B5EF4-FFF2-40B4-BE49-F238E27FC236}">
                  <a16:creationId xmlns:a16="http://schemas.microsoft.com/office/drawing/2014/main" id="{229438E9-F25C-8597-94D9-14DAB391F1F2}"/>
                </a:ext>
              </a:extLst>
            </p:cNvPr>
            <p:cNvSpPr/>
            <p:nvPr/>
          </p:nvSpPr>
          <p:spPr>
            <a:xfrm>
              <a:off x="2304712" y="4051316"/>
              <a:ext cx="397510" cy="334010"/>
            </a:xfrm>
            <a:custGeom>
              <a:avLst/>
              <a:gdLst/>
              <a:ahLst/>
              <a:cxnLst/>
              <a:rect l="l" t="t" r="r" b="b"/>
              <a:pathLst>
                <a:path w="397510" h="334010">
                  <a:moveTo>
                    <a:pt x="0" y="333400"/>
                  </a:moveTo>
                  <a:lnTo>
                    <a:pt x="396913" y="0"/>
                  </a:lnTo>
                </a:path>
              </a:pathLst>
            </a:custGeom>
            <a:ln w="12700">
              <a:solidFill>
                <a:srgbClr val="4F4F51"/>
              </a:solidFill>
            </a:ln>
          </p:spPr>
          <p:txBody>
            <a:bodyPr wrap="square" lIns="0" tIns="0" rIns="0" bIns="0" rtlCol="0"/>
            <a:lstStyle/>
            <a:p>
              <a:endParaRPr/>
            </a:p>
          </p:txBody>
        </p:sp>
        <p:sp>
          <p:nvSpPr>
            <p:cNvPr id="25" name="object 22">
              <a:extLst>
                <a:ext uri="{FF2B5EF4-FFF2-40B4-BE49-F238E27FC236}">
                  <a16:creationId xmlns:a16="http://schemas.microsoft.com/office/drawing/2014/main" id="{771FB499-CA1F-AAC7-431E-F0DA0F109A34}"/>
                </a:ext>
              </a:extLst>
            </p:cNvPr>
            <p:cNvSpPr/>
            <p:nvPr/>
          </p:nvSpPr>
          <p:spPr>
            <a:xfrm>
              <a:off x="1247038" y="4243825"/>
              <a:ext cx="379730" cy="305435"/>
            </a:xfrm>
            <a:custGeom>
              <a:avLst/>
              <a:gdLst/>
              <a:ahLst/>
              <a:cxnLst/>
              <a:rect l="l" t="t" r="r" b="b"/>
              <a:pathLst>
                <a:path w="379730" h="305435">
                  <a:moveTo>
                    <a:pt x="379196" y="304825"/>
                  </a:moveTo>
                  <a:lnTo>
                    <a:pt x="0" y="0"/>
                  </a:lnTo>
                </a:path>
              </a:pathLst>
            </a:custGeom>
            <a:ln w="12700">
              <a:solidFill>
                <a:srgbClr val="4F4F51"/>
              </a:solidFill>
            </a:ln>
          </p:spPr>
          <p:txBody>
            <a:bodyPr wrap="square" lIns="0" tIns="0" rIns="0" bIns="0" rtlCol="0"/>
            <a:lstStyle/>
            <a:p>
              <a:endParaRPr/>
            </a:p>
          </p:txBody>
        </p:sp>
        <p:pic>
          <p:nvPicPr>
            <p:cNvPr id="26" name="object 23">
              <a:extLst>
                <a:ext uri="{FF2B5EF4-FFF2-40B4-BE49-F238E27FC236}">
                  <a16:creationId xmlns:a16="http://schemas.microsoft.com/office/drawing/2014/main" id="{88D177E8-DEBD-97A1-D7C9-2BE97CD5D8B8}"/>
                </a:ext>
              </a:extLst>
            </p:cNvPr>
            <p:cNvPicPr/>
            <p:nvPr/>
          </p:nvPicPr>
          <p:blipFill>
            <a:blip r:embed="rId9" cstate="print"/>
            <a:stretch>
              <a:fillRect/>
            </a:stretch>
          </p:blipFill>
          <p:spPr>
            <a:xfrm>
              <a:off x="1590587" y="4511069"/>
              <a:ext cx="89712" cy="81064"/>
            </a:xfrm>
            <a:prstGeom prst="rect">
              <a:avLst/>
            </a:prstGeom>
          </p:spPr>
        </p:pic>
        <p:sp>
          <p:nvSpPr>
            <p:cNvPr id="27" name="object 24">
              <a:extLst>
                <a:ext uri="{FF2B5EF4-FFF2-40B4-BE49-F238E27FC236}">
                  <a16:creationId xmlns:a16="http://schemas.microsoft.com/office/drawing/2014/main" id="{B33BF3FC-4526-BD7F-5F71-9E666F903B6A}"/>
                </a:ext>
              </a:extLst>
            </p:cNvPr>
            <p:cNvSpPr/>
            <p:nvPr/>
          </p:nvSpPr>
          <p:spPr>
            <a:xfrm>
              <a:off x="2053863" y="4902239"/>
              <a:ext cx="795020" cy="527685"/>
            </a:xfrm>
            <a:custGeom>
              <a:avLst/>
              <a:gdLst/>
              <a:ahLst/>
              <a:cxnLst/>
              <a:rect l="l" t="t" r="r" b="b"/>
              <a:pathLst>
                <a:path w="795019" h="527685">
                  <a:moveTo>
                    <a:pt x="0" y="527126"/>
                  </a:moveTo>
                  <a:lnTo>
                    <a:pt x="794956" y="0"/>
                  </a:lnTo>
                </a:path>
              </a:pathLst>
            </a:custGeom>
            <a:ln w="12700">
              <a:solidFill>
                <a:srgbClr val="4F4F51"/>
              </a:solidFill>
            </a:ln>
          </p:spPr>
          <p:txBody>
            <a:bodyPr wrap="square" lIns="0" tIns="0" rIns="0" bIns="0" rtlCol="0"/>
            <a:lstStyle/>
            <a:p>
              <a:endParaRPr/>
            </a:p>
          </p:txBody>
        </p:sp>
        <p:pic>
          <p:nvPicPr>
            <p:cNvPr id="28" name="object 25">
              <a:extLst>
                <a:ext uri="{FF2B5EF4-FFF2-40B4-BE49-F238E27FC236}">
                  <a16:creationId xmlns:a16="http://schemas.microsoft.com/office/drawing/2014/main" id="{3DEE16AB-1BA4-ABD5-09BB-C61AFC1515D6}"/>
                </a:ext>
              </a:extLst>
            </p:cNvPr>
            <p:cNvPicPr/>
            <p:nvPr/>
          </p:nvPicPr>
          <p:blipFill>
            <a:blip r:embed="rId10" cstate="print"/>
            <a:stretch>
              <a:fillRect/>
            </a:stretch>
          </p:blipFill>
          <p:spPr>
            <a:xfrm>
              <a:off x="1996050" y="5391489"/>
              <a:ext cx="92125" cy="76225"/>
            </a:xfrm>
            <a:prstGeom prst="rect">
              <a:avLst/>
            </a:prstGeom>
          </p:spPr>
        </p:pic>
        <p:sp>
          <p:nvSpPr>
            <p:cNvPr id="29" name="object 26">
              <a:extLst>
                <a:ext uri="{FF2B5EF4-FFF2-40B4-BE49-F238E27FC236}">
                  <a16:creationId xmlns:a16="http://schemas.microsoft.com/office/drawing/2014/main" id="{6F7AF06A-FB49-7C94-5786-BADC6C64E837}"/>
                </a:ext>
              </a:extLst>
            </p:cNvPr>
            <p:cNvSpPr/>
            <p:nvPr/>
          </p:nvSpPr>
          <p:spPr>
            <a:xfrm>
              <a:off x="2607510" y="5467535"/>
              <a:ext cx="245110" cy="141605"/>
            </a:xfrm>
            <a:custGeom>
              <a:avLst/>
              <a:gdLst/>
              <a:ahLst/>
              <a:cxnLst/>
              <a:rect l="l" t="t" r="r" b="b"/>
              <a:pathLst>
                <a:path w="245110" h="141604">
                  <a:moveTo>
                    <a:pt x="0" y="140995"/>
                  </a:moveTo>
                  <a:lnTo>
                    <a:pt x="244919" y="0"/>
                  </a:lnTo>
                </a:path>
              </a:pathLst>
            </a:custGeom>
            <a:ln w="12700">
              <a:solidFill>
                <a:srgbClr val="4F4F51"/>
              </a:solidFill>
            </a:ln>
          </p:spPr>
          <p:txBody>
            <a:bodyPr wrap="square" lIns="0" tIns="0" rIns="0" bIns="0" rtlCol="0"/>
            <a:lstStyle/>
            <a:p>
              <a:endParaRPr/>
            </a:p>
          </p:txBody>
        </p:sp>
        <p:pic>
          <p:nvPicPr>
            <p:cNvPr id="30" name="object 27">
              <a:extLst>
                <a:ext uri="{FF2B5EF4-FFF2-40B4-BE49-F238E27FC236}">
                  <a16:creationId xmlns:a16="http://schemas.microsoft.com/office/drawing/2014/main" id="{769B2E99-A255-254E-23AA-487A58168191}"/>
                </a:ext>
              </a:extLst>
            </p:cNvPr>
            <p:cNvPicPr/>
            <p:nvPr/>
          </p:nvPicPr>
          <p:blipFill>
            <a:blip r:embed="rId11" cstate="print"/>
            <a:stretch>
              <a:fillRect/>
            </a:stretch>
          </p:blipFill>
          <p:spPr>
            <a:xfrm>
              <a:off x="2547391" y="5570629"/>
              <a:ext cx="93344" cy="72504"/>
            </a:xfrm>
            <a:prstGeom prst="rect">
              <a:avLst/>
            </a:prstGeom>
          </p:spPr>
        </p:pic>
        <p:sp>
          <p:nvSpPr>
            <p:cNvPr id="31" name="object 28">
              <a:extLst>
                <a:ext uri="{FF2B5EF4-FFF2-40B4-BE49-F238E27FC236}">
                  <a16:creationId xmlns:a16="http://schemas.microsoft.com/office/drawing/2014/main" id="{2160AD9D-08C1-DF2F-0004-F8C43CAAAC7D}"/>
                </a:ext>
              </a:extLst>
            </p:cNvPr>
            <p:cNvSpPr/>
            <p:nvPr/>
          </p:nvSpPr>
          <p:spPr>
            <a:xfrm>
              <a:off x="2176634" y="5853277"/>
              <a:ext cx="529590" cy="292100"/>
            </a:xfrm>
            <a:custGeom>
              <a:avLst/>
              <a:gdLst/>
              <a:ahLst/>
              <a:cxnLst/>
              <a:rect l="l" t="t" r="r" b="b"/>
              <a:pathLst>
                <a:path w="529589" h="292100">
                  <a:moveTo>
                    <a:pt x="0" y="0"/>
                  </a:moveTo>
                  <a:lnTo>
                    <a:pt x="529056" y="291973"/>
                  </a:lnTo>
                </a:path>
              </a:pathLst>
            </a:custGeom>
            <a:ln w="12700">
              <a:solidFill>
                <a:srgbClr val="4F4F51"/>
              </a:solidFill>
            </a:ln>
          </p:spPr>
          <p:txBody>
            <a:bodyPr wrap="square" lIns="0" tIns="0" rIns="0" bIns="0" rtlCol="0"/>
            <a:lstStyle/>
            <a:p>
              <a:endParaRPr/>
            </a:p>
          </p:txBody>
        </p:sp>
        <p:pic>
          <p:nvPicPr>
            <p:cNvPr id="32" name="object 29">
              <a:extLst>
                <a:ext uri="{FF2B5EF4-FFF2-40B4-BE49-F238E27FC236}">
                  <a16:creationId xmlns:a16="http://schemas.microsoft.com/office/drawing/2014/main" id="{2E9AEFB1-CEF1-AAB7-5CAC-B109499D1974}"/>
                </a:ext>
              </a:extLst>
            </p:cNvPr>
            <p:cNvPicPr/>
            <p:nvPr/>
          </p:nvPicPr>
          <p:blipFill>
            <a:blip r:embed="rId12" cstate="print"/>
            <a:stretch>
              <a:fillRect/>
            </a:stretch>
          </p:blipFill>
          <p:spPr>
            <a:xfrm>
              <a:off x="2115900" y="5819742"/>
              <a:ext cx="93624" cy="71412"/>
            </a:xfrm>
            <a:prstGeom prst="rect">
              <a:avLst/>
            </a:prstGeom>
          </p:spPr>
        </p:pic>
        <p:sp>
          <p:nvSpPr>
            <p:cNvPr id="33" name="object 30">
              <a:extLst>
                <a:ext uri="{FF2B5EF4-FFF2-40B4-BE49-F238E27FC236}">
                  <a16:creationId xmlns:a16="http://schemas.microsoft.com/office/drawing/2014/main" id="{7BFFC156-ED3A-0E08-3E91-54D0BADBCFBA}"/>
                </a:ext>
              </a:extLst>
            </p:cNvPr>
            <p:cNvSpPr/>
            <p:nvPr/>
          </p:nvSpPr>
          <p:spPr>
            <a:xfrm>
              <a:off x="1299076" y="5694800"/>
              <a:ext cx="381000" cy="139700"/>
            </a:xfrm>
            <a:custGeom>
              <a:avLst/>
              <a:gdLst/>
              <a:ahLst/>
              <a:cxnLst/>
              <a:rect l="l" t="t" r="r" b="b"/>
              <a:pathLst>
                <a:path w="381000" h="139700">
                  <a:moveTo>
                    <a:pt x="380428" y="139204"/>
                  </a:moveTo>
                  <a:lnTo>
                    <a:pt x="0" y="0"/>
                  </a:lnTo>
                </a:path>
              </a:pathLst>
            </a:custGeom>
            <a:ln w="12700">
              <a:solidFill>
                <a:srgbClr val="4F4F51"/>
              </a:solidFill>
            </a:ln>
          </p:spPr>
          <p:txBody>
            <a:bodyPr wrap="square" lIns="0" tIns="0" rIns="0" bIns="0" rtlCol="0"/>
            <a:lstStyle/>
            <a:p>
              <a:endParaRPr/>
            </a:p>
          </p:txBody>
        </p:sp>
        <p:sp>
          <p:nvSpPr>
            <p:cNvPr id="34" name="object 31">
              <a:extLst>
                <a:ext uri="{FF2B5EF4-FFF2-40B4-BE49-F238E27FC236}">
                  <a16:creationId xmlns:a16="http://schemas.microsoft.com/office/drawing/2014/main" id="{BA4AE652-3305-2EE4-A50D-BACB8F2E92B9}"/>
                </a:ext>
              </a:extLst>
            </p:cNvPr>
            <p:cNvSpPr/>
            <p:nvPr/>
          </p:nvSpPr>
          <p:spPr>
            <a:xfrm>
              <a:off x="1649882" y="5796818"/>
              <a:ext cx="95250" cy="61594"/>
            </a:xfrm>
            <a:custGeom>
              <a:avLst/>
              <a:gdLst/>
              <a:ahLst/>
              <a:cxnLst/>
              <a:rect l="l" t="t" r="r" b="b"/>
              <a:pathLst>
                <a:path w="95250" h="61595">
                  <a:moveTo>
                    <a:pt x="22275" y="0"/>
                  </a:moveTo>
                  <a:lnTo>
                    <a:pt x="26056" y="21867"/>
                  </a:lnTo>
                  <a:lnTo>
                    <a:pt x="24996" y="35494"/>
                  </a:lnTo>
                  <a:lnTo>
                    <a:pt x="17007" y="46586"/>
                  </a:lnTo>
                  <a:lnTo>
                    <a:pt x="0" y="60845"/>
                  </a:lnTo>
                  <a:lnTo>
                    <a:pt x="94767" y="61023"/>
                  </a:lnTo>
                  <a:lnTo>
                    <a:pt x="22275" y="0"/>
                  </a:lnTo>
                  <a:close/>
                </a:path>
              </a:pathLst>
            </a:custGeom>
            <a:solidFill>
              <a:srgbClr val="4F4F51"/>
            </a:solidFill>
          </p:spPr>
          <p:txBody>
            <a:bodyPr wrap="square" lIns="0" tIns="0" rIns="0" bIns="0" rtlCol="0"/>
            <a:lstStyle/>
            <a:p>
              <a:endParaRPr/>
            </a:p>
          </p:txBody>
        </p:sp>
      </p:grpSp>
      <p:sp>
        <p:nvSpPr>
          <p:cNvPr id="35" name="object 32">
            <a:extLst>
              <a:ext uri="{FF2B5EF4-FFF2-40B4-BE49-F238E27FC236}">
                <a16:creationId xmlns:a16="http://schemas.microsoft.com/office/drawing/2014/main" id="{588A88C9-7E92-6402-565B-2C360688003C}"/>
              </a:ext>
            </a:extLst>
          </p:cNvPr>
          <p:cNvSpPr txBox="1"/>
          <p:nvPr/>
        </p:nvSpPr>
        <p:spPr>
          <a:xfrm>
            <a:off x="1643693" y="3780947"/>
            <a:ext cx="4127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ilium</a:t>
            </a:r>
            <a:endParaRPr sz="900">
              <a:latin typeface="Myriad Pro"/>
              <a:cs typeface="Myriad Pro"/>
            </a:endParaRPr>
          </a:p>
        </p:txBody>
      </p:sp>
      <p:sp>
        <p:nvSpPr>
          <p:cNvPr id="36" name="object 33">
            <a:extLst>
              <a:ext uri="{FF2B5EF4-FFF2-40B4-BE49-F238E27FC236}">
                <a16:creationId xmlns:a16="http://schemas.microsoft.com/office/drawing/2014/main" id="{2EA82B2D-F9DF-B7AE-186E-25CF523E6B6A}"/>
              </a:ext>
            </a:extLst>
          </p:cNvPr>
          <p:cNvSpPr txBox="1"/>
          <p:nvPr/>
        </p:nvSpPr>
        <p:spPr>
          <a:xfrm>
            <a:off x="3431002" y="3631100"/>
            <a:ext cx="5607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Crista</a:t>
            </a:r>
            <a:r>
              <a:rPr sz="900" spc="-5" dirty="0">
                <a:solidFill>
                  <a:srgbClr val="4C4D4F"/>
                </a:solidFill>
                <a:latin typeface="Myriad Pro"/>
                <a:cs typeface="Myriad Pro"/>
              </a:rPr>
              <a:t> </a:t>
            </a:r>
            <a:r>
              <a:rPr sz="900" spc="-10" dirty="0">
                <a:solidFill>
                  <a:srgbClr val="4C4D4F"/>
                </a:solidFill>
                <a:latin typeface="Myriad Pro"/>
                <a:cs typeface="Myriad Pro"/>
              </a:rPr>
              <a:t>iliaca</a:t>
            </a:r>
            <a:endParaRPr sz="900">
              <a:latin typeface="Myriad Pro"/>
              <a:cs typeface="Myriad Pro"/>
            </a:endParaRPr>
          </a:p>
        </p:txBody>
      </p:sp>
      <p:sp>
        <p:nvSpPr>
          <p:cNvPr id="37" name="object 34">
            <a:extLst>
              <a:ext uri="{FF2B5EF4-FFF2-40B4-BE49-F238E27FC236}">
                <a16:creationId xmlns:a16="http://schemas.microsoft.com/office/drawing/2014/main" id="{69A0E6ED-CC54-A893-37FA-B7AA4372AD9F}"/>
              </a:ext>
            </a:extLst>
          </p:cNvPr>
          <p:cNvSpPr txBox="1"/>
          <p:nvPr/>
        </p:nvSpPr>
        <p:spPr>
          <a:xfrm>
            <a:off x="3362422" y="4438172"/>
            <a:ext cx="609600" cy="631190"/>
          </a:xfrm>
          <a:prstGeom prst="rect">
            <a:avLst/>
          </a:prstGeom>
        </p:spPr>
        <p:txBody>
          <a:bodyPr vert="horz" wrap="square" lIns="0" tIns="12700" rIns="0" bIns="0" rtlCol="0">
            <a:spAutoFit/>
          </a:bodyPr>
          <a:lstStyle/>
          <a:p>
            <a:pPr marL="13335">
              <a:lnSpc>
                <a:spcPct val="100000"/>
              </a:lnSpc>
              <a:spcBef>
                <a:spcPts val="100"/>
              </a:spcBef>
            </a:pPr>
            <a:r>
              <a:rPr sz="900" spc="-10" dirty="0">
                <a:solidFill>
                  <a:srgbClr val="4C4D4F"/>
                </a:solidFill>
                <a:latin typeface="Myriad Pro"/>
                <a:cs typeface="Myriad Pro"/>
              </a:rPr>
              <a:t>Acetabulum</a:t>
            </a:r>
            <a:endParaRPr sz="900" dirty="0">
              <a:latin typeface="Myriad Pro"/>
              <a:cs typeface="Myriad Pro"/>
            </a:endParaRPr>
          </a:p>
          <a:p>
            <a:pPr>
              <a:lnSpc>
                <a:spcPct val="100000"/>
              </a:lnSpc>
            </a:pPr>
            <a:endParaRPr sz="1100" dirty="0">
              <a:latin typeface="Myriad Pro"/>
              <a:cs typeface="Myriad Pro"/>
            </a:endParaRPr>
          </a:p>
          <a:p>
            <a:pPr>
              <a:lnSpc>
                <a:spcPct val="100000"/>
              </a:lnSpc>
              <a:spcBef>
                <a:spcPts val="20"/>
              </a:spcBef>
            </a:pPr>
            <a:endParaRPr sz="1050" dirty="0">
              <a:latin typeface="Myriad Pro"/>
              <a:cs typeface="Myriad Pro"/>
            </a:endParaRPr>
          </a:p>
          <a:p>
            <a:pPr marL="12700">
              <a:lnSpc>
                <a:spcPct val="100000"/>
              </a:lnSpc>
            </a:pPr>
            <a:r>
              <a:rPr sz="900" dirty="0">
                <a:solidFill>
                  <a:srgbClr val="4C4D4F"/>
                </a:solidFill>
                <a:latin typeface="Myriad Pro"/>
                <a:cs typeface="Myriad Pro"/>
              </a:rPr>
              <a:t>Os </a:t>
            </a:r>
            <a:r>
              <a:rPr sz="900" spc="-10" dirty="0">
                <a:solidFill>
                  <a:srgbClr val="4C4D4F"/>
                </a:solidFill>
                <a:latin typeface="Myriad Pro"/>
                <a:cs typeface="Myriad Pro"/>
              </a:rPr>
              <a:t>pubis</a:t>
            </a:r>
            <a:endParaRPr sz="900" dirty="0">
              <a:latin typeface="Myriad Pro"/>
              <a:cs typeface="Myriad Pro"/>
            </a:endParaRPr>
          </a:p>
        </p:txBody>
      </p:sp>
      <p:sp>
        <p:nvSpPr>
          <p:cNvPr id="38" name="object 35">
            <a:extLst>
              <a:ext uri="{FF2B5EF4-FFF2-40B4-BE49-F238E27FC236}">
                <a16:creationId xmlns:a16="http://schemas.microsoft.com/office/drawing/2014/main" id="{90A6590E-25E5-D420-6624-14F9916BB9F8}"/>
              </a:ext>
            </a:extLst>
          </p:cNvPr>
          <p:cNvSpPr txBox="1"/>
          <p:nvPr/>
        </p:nvSpPr>
        <p:spPr>
          <a:xfrm>
            <a:off x="1674554" y="5232786"/>
            <a:ext cx="414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ischii</a:t>
            </a:r>
            <a:endParaRPr sz="900">
              <a:latin typeface="Myriad Pro"/>
              <a:cs typeface="Myriad Pro"/>
            </a:endParaRPr>
          </a:p>
        </p:txBody>
      </p:sp>
      <p:sp>
        <p:nvSpPr>
          <p:cNvPr id="39" name="object 37">
            <a:extLst>
              <a:ext uri="{FF2B5EF4-FFF2-40B4-BE49-F238E27FC236}">
                <a16:creationId xmlns:a16="http://schemas.microsoft.com/office/drawing/2014/main" id="{8F5C7F18-2C9A-7C07-2871-7F73CE6123E3}"/>
              </a:ext>
            </a:extLst>
          </p:cNvPr>
          <p:cNvSpPr txBox="1"/>
          <p:nvPr/>
        </p:nvSpPr>
        <p:spPr>
          <a:xfrm>
            <a:off x="4561429" y="3631100"/>
            <a:ext cx="72771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4C4D4F"/>
                </a:solidFill>
                <a:latin typeface="Myriad Pro"/>
                <a:cs typeface="Myriad Pro"/>
              </a:rPr>
              <a:t>Promontorium</a:t>
            </a:r>
            <a:endParaRPr sz="900">
              <a:latin typeface="Myriad Pro"/>
              <a:cs typeface="Myriad Pro"/>
            </a:endParaRPr>
          </a:p>
        </p:txBody>
      </p:sp>
      <p:sp>
        <p:nvSpPr>
          <p:cNvPr id="40" name="object 38">
            <a:extLst>
              <a:ext uri="{FF2B5EF4-FFF2-40B4-BE49-F238E27FC236}">
                <a16:creationId xmlns:a16="http://schemas.microsoft.com/office/drawing/2014/main" id="{4B8789DE-7885-9FBB-A3F7-E23F51E13B27}"/>
              </a:ext>
            </a:extLst>
          </p:cNvPr>
          <p:cNvSpPr txBox="1"/>
          <p:nvPr/>
        </p:nvSpPr>
        <p:spPr>
          <a:xfrm>
            <a:off x="6083448" y="3631100"/>
            <a:ext cx="52133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sacrum</a:t>
            </a:r>
            <a:endParaRPr sz="900">
              <a:latin typeface="Myriad Pro"/>
              <a:cs typeface="Myriad Pro"/>
            </a:endParaRPr>
          </a:p>
        </p:txBody>
      </p:sp>
      <p:sp>
        <p:nvSpPr>
          <p:cNvPr id="41" name="object 39">
            <a:extLst>
              <a:ext uri="{FF2B5EF4-FFF2-40B4-BE49-F238E27FC236}">
                <a16:creationId xmlns:a16="http://schemas.microsoft.com/office/drawing/2014/main" id="{4E3581F3-4CCD-92A4-79AF-FF1E1A5B89F3}"/>
              </a:ext>
            </a:extLst>
          </p:cNvPr>
          <p:cNvSpPr txBox="1"/>
          <p:nvPr/>
        </p:nvSpPr>
        <p:spPr>
          <a:xfrm>
            <a:off x="6868003" y="4145564"/>
            <a:ext cx="4127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ilium</a:t>
            </a:r>
            <a:endParaRPr sz="900">
              <a:latin typeface="Myriad Pro"/>
              <a:cs typeface="Myriad Pro"/>
            </a:endParaRPr>
          </a:p>
        </p:txBody>
      </p:sp>
      <p:sp>
        <p:nvSpPr>
          <p:cNvPr id="42" name="object 40">
            <a:extLst>
              <a:ext uri="{FF2B5EF4-FFF2-40B4-BE49-F238E27FC236}">
                <a16:creationId xmlns:a16="http://schemas.microsoft.com/office/drawing/2014/main" id="{1515C7C2-0007-9B5D-7712-3A399F115CB7}"/>
              </a:ext>
            </a:extLst>
          </p:cNvPr>
          <p:cNvSpPr/>
          <p:nvPr/>
        </p:nvSpPr>
        <p:spPr>
          <a:xfrm>
            <a:off x="6441272" y="5714322"/>
            <a:ext cx="605790" cy="142875"/>
          </a:xfrm>
          <a:custGeom>
            <a:avLst/>
            <a:gdLst/>
            <a:ahLst/>
            <a:cxnLst/>
            <a:rect l="l" t="t" r="r" b="b"/>
            <a:pathLst>
              <a:path w="605789" h="142875">
                <a:moveTo>
                  <a:pt x="534212" y="0"/>
                </a:moveTo>
                <a:lnTo>
                  <a:pt x="71361" y="0"/>
                </a:lnTo>
                <a:lnTo>
                  <a:pt x="43585" y="5608"/>
                </a:lnTo>
                <a:lnTo>
                  <a:pt x="20902" y="20902"/>
                </a:lnTo>
                <a:lnTo>
                  <a:pt x="5608" y="43585"/>
                </a:lnTo>
                <a:lnTo>
                  <a:pt x="0" y="71361"/>
                </a:lnTo>
                <a:lnTo>
                  <a:pt x="5608" y="99144"/>
                </a:lnTo>
                <a:lnTo>
                  <a:pt x="20902" y="121831"/>
                </a:lnTo>
                <a:lnTo>
                  <a:pt x="43585" y="137126"/>
                </a:lnTo>
                <a:lnTo>
                  <a:pt x="71361" y="142735"/>
                </a:lnTo>
                <a:lnTo>
                  <a:pt x="534212" y="142735"/>
                </a:lnTo>
                <a:lnTo>
                  <a:pt x="561993" y="137126"/>
                </a:lnTo>
                <a:lnTo>
                  <a:pt x="584676" y="121831"/>
                </a:lnTo>
                <a:lnTo>
                  <a:pt x="599967" y="99144"/>
                </a:lnTo>
                <a:lnTo>
                  <a:pt x="605574" y="71361"/>
                </a:lnTo>
                <a:lnTo>
                  <a:pt x="599967" y="43585"/>
                </a:lnTo>
                <a:lnTo>
                  <a:pt x="584676" y="20902"/>
                </a:lnTo>
                <a:lnTo>
                  <a:pt x="561993" y="5608"/>
                </a:lnTo>
                <a:lnTo>
                  <a:pt x="534212" y="0"/>
                </a:lnTo>
                <a:close/>
              </a:path>
            </a:pathLst>
          </a:custGeom>
          <a:solidFill>
            <a:srgbClr val="FFFFFF"/>
          </a:solidFill>
        </p:spPr>
        <p:txBody>
          <a:bodyPr wrap="square" lIns="0" tIns="0" rIns="0" bIns="0" rtlCol="0"/>
          <a:lstStyle/>
          <a:p>
            <a:endParaRPr/>
          </a:p>
        </p:txBody>
      </p:sp>
      <p:sp>
        <p:nvSpPr>
          <p:cNvPr id="43" name="object 41">
            <a:extLst>
              <a:ext uri="{FF2B5EF4-FFF2-40B4-BE49-F238E27FC236}">
                <a16:creationId xmlns:a16="http://schemas.microsoft.com/office/drawing/2014/main" id="{A5217A88-4D42-2336-88D4-779D4DA58D22}"/>
              </a:ext>
            </a:extLst>
          </p:cNvPr>
          <p:cNvSpPr txBox="1"/>
          <p:nvPr/>
        </p:nvSpPr>
        <p:spPr>
          <a:xfrm>
            <a:off x="6504251" y="5714322"/>
            <a:ext cx="414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ischii</a:t>
            </a:r>
            <a:endParaRPr sz="900">
              <a:latin typeface="Myriad Pro"/>
              <a:cs typeface="Myriad Pro"/>
            </a:endParaRPr>
          </a:p>
        </p:txBody>
      </p:sp>
      <p:sp>
        <p:nvSpPr>
          <p:cNvPr id="44" name="object 42">
            <a:extLst>
              <a:ext uri="{FF2B5EF4-FFF2-40B4-BE49-F238E27FC236}">
                <a16:creationId xmlns:a16="http://schemas.microsoft.com/office/drawing/2014/main" id="{0C00AB70-CF89-FB30-BFA3-DFC5BAAEFA86}"/>
              </a:ext>
            </a:extLst>
          </p:cNvPr>
          <p:cNvSpPr txBox="1"/>
          <p:nvPr/>
        </p:nvSpPr>
        <p:spPr>
          <a:xfrm>
            <a:off x="5334734" y="5701634"/>
            <a:ext cx="81724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Symphysis</a:t>
            </a:r>
            <a:r>
              <a:rPr sz="900" spc="-45" dirty="0">
                <a:solidFill>
                  <a:srgbClr val="4C4D4F"/>
                </a:solidFill>
                <a:latin typeface="Myriad Pro"/>
                <a:cs typeface="Myriad Pro"/>
              </a:rPr>
              <a:t> </a:t>
            </a:r>
            <a:r>
              <a:rPr sz="900" spc="-10" dirty="0">
                <a:solidFill>
                  <a:srgbClr val="4C4D4F"/>
                </a:solidFill>
                <a:latin typeface="Myriad Pro"/>
                <a:cs typeface="Myriad Pro"/>
              </a:rPr>
              <a:t>pubis</a:t>
            </a:r>
            <a:endParaRPr sz="900">
              <a:latin typeface="Myriad Pro"/>
              <a:cs typeface="Myriad Pro"/>
            </a:endParaRPr>
          </a:p>
        </p:txBody>
      </p:sp>
      <p:sp>
        <p:nvSpPr>
          <p:cNvPr id="45" name="object 43">
            <a:extLst>
              <a:ext uri="{FF2B5EF4-FFF2-40B4-BE49-F238E27FC236}">
                <a16:creationId xmlns:a16="http://schemas.microsoft.com/office/drawing/2014/main" id="{37CF130C-AE30-3243-4C2B-88F3FC27DACC}"/>
              </a:ext>
            </a:extLst>
          </p:cNvPr>
          <p:cNvSpPr/>
          <p:nvPr/>
        </p:nvSpPr>
        <p:spPr>
          <a:xfrm>
            <a:off x="4547367" y="5742897"/>
            <a:ext cx="693420" cy="142875"/>
          </a:xfrm>
          <a:custGeom>
            <a:avLst/>
            <a:gdLst/>
            <a:ahLst/>
            <a:cxnLst/>
            <a:rect l="l" t="t" r="r" b="b"/>
            <a:pathLst>
              <a:path w="693420" h="142875">
                <a:moveTo>
                  <a:pt x="621792" y="0"/>
                </a:moveTo>
                <a:lnTo>
                  <a:pt x="71361" y="0"/>
                </a:lnTo>
                <a:lnTo>
                  <a:pt x="43585" y="5608"/>
                </a:lnTo>
                <a:lnTo>
                  <a:pt x="20902" y="20902"/>
                </a:lnTo>
                <a:lnTo>
                  <a:pt x="5608" y="43585"/>
                </a:lnTo>
                <a:lnTo>
                  <a:pt x="0" y="71361"/>
                </a:lnTo>
                <a:lnTo>
                  <a:pt x="5608" y="99144"/>
                </a:lnTo>
                <a:lnTo>
                  <a:pt x="20902" y="121831"/>
                </a:lnTo>
                <a:lnTo>
                  <a:pt x="43585" y="137126"/>
                </a:lnTo>
                <a:lnTo>
                  <a:pt x="71361" y="142735"/>
                </a:lnTo>
                <a:lnTo>
                  <a:pt x="621792" y="142735"/>
                </a:lnTo>
                <a:lnTo>
                  <a:pt x="649567" y="137126"/>
                </a:lnTo>
                <a:lnTo>
                  <a:pt x="672250" y="121831"/>
                </a:lnTo>
                <a:lnTo>
                  <a:pt x="687544" y="99144"/>
                </a:lnTo>
                <a:lnTo>
                  <a:pt x="693153" y="71361"/>
                </a:lnTo>
                <a:lnTo>
                  <a:pt x="687544" y="43585"/>
                </a:lnTo>
                <a:lnTo>
                  <a:pt x="672250" y="20902"/>
                </a:lnTo>
                <a:lnTo>
                  <a:pt x="649567" y="5608"/>
                </a:lnTo>
                <a:lnTo>
                  <a:pt x="621792" y="0"/>
                </a:lnTo>
                <a:close/>
              </a:path>
            </a:pathLst>
          </a:custGeom>
          <a:solidFill>
            <a:srgbClr val="FFFFFF"/>
          </a:solidFill>
        </p:spPr>
        <p:txBody>
          <a:bodyPr wrap="square" lIns="0" tIns="0" rIns="0" bIns="0" rtlCol="0"/>
          <a:lstStyle/>
          <a:p>
            <a:endParaRPr/>
          </a:p>
        </p:txBody>
      </p:sp>
      <p:sp>
        <p:nvSpPr>
          <p:cNvPr id="46" name="object 44">
            <a:extLst>
              <a:ext uri="{FF2B5EF4-FFF2-40B4-BE49-F238E27FC236}">
                <a16:creationId xmlns:a16="http://schemas.microsoft.com/office/drawing/2014/main" id="{B3B2BA2A-CAAD-6CCB-8691-8BC125D09875}"/>
              </a:ext>
            </a:extLst>
          </p:cNvPr>
          <p:cNvSpPr txBox="1"/>
          <p:nvPr/>
        </p:nvSpPr>
        <p:spPr>
          <a:xfrm>
            <a:off x="4664562" y="5714322"/>
            <a:ext cx="43878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pubis</a:t>
            </a:r>
            <a:endParaRPr sz="900">
              <a:latin typeface="Myriad Pro"/>
              <a:cs typeface="Myriad Pro"/>
            </a:endParaRPr>
          </a:p>
        </p:txBody>
      </p:sp>
      <p:sp>
        <p:nvSpPr>
          <p:cNvPr id="47" name="object 45">
            <a:extLst>
              <a:ext uri="{FF2B5EF4-FFF2-40B4-BE49-F238E27FC236}">
                <a16:creationId xmlns:a16="http://schemas.microsoft.com/office/drawing/2014/main" id="{37857326-6647-064C-8881-B2E389925BE5}"/>
              </a:ext>
            </a:extLst>
          </p:cNvPr>
          <p:cNvSpPr/>
          <p:nvPr/>
        </p:nvSpPr>
        <p:spPr>
          <a:xfrm>
            <a:off x="2564865" y="3905533"/>
            <a:ext cx="656590" cy="483234"/>
          </a:xfrm>
          <a:custGeom>
            <a:avLst/>
            <a:gdLst/>
            <a:ahLst/>
            <a:cxnLst/>
            <a:rect l="l" t="t" r="r" b="b"/>
            <a:pathLst>
              <a:path w="656589" h="483235">
                <a:moveTo>
                  <a:pt x="0" y="0"/>
                </a:moveTo>
                <a:lnTo>
                  <a:pt x="116489" y="15470"/>
                </a:lnTo>
                <a:lnTo>
                  <a:pt x="192732" y="35420"/>
                </a:lnTo>
                <a:lnTo>
                  <a:pt x="262397" y="73162"/>
                </a:lnTo>
                <a:lnTo>
                  <a:pt x="359156" y="142011"/>
                </a:lnTo>
                <a:lnTo>
                  <a:pt x="419256" y="189250"/>
                </a:lnTo>
                <a:lnTo>
                  <a:pt x="471510" y="236474"/>
                </a:lnTo>
                <a:lnTo>
                  <a:pt x="516376" y="282684"/>
                </a:lnTo>
                <a:lnTo>
                  <a:pt x="554316" y="326882"/>
                </a:lnTo>
                <a:lnTo>
                  <a:pt x="585787" y="368070"/>
                </a:lnTo>
                <a:lnTo>
                  <a:pt x="611251" y="405249"/>
                </a:lnTo>
                <a:lnTo>
                  <a:pt x="645996" y="463588"/>
                </a:lnTo>
                <a:lnTo>
                  <a:pt x="656196" y="482752"/>
                </a:lnTo>
              </a:path>
            </a:pathLst>
          </a:custGeom>
          <a:ln w="12699">
            <a:solidFill>
              <a:srgbClr val="4F4F51"/>
            </a:solidFill>
          </a:ln>
        </p:spPr>
        <p:txBody>
          <a:bodyPr wrap="square" lIns="0" tIns="0" rIns="0" bIns="0" rtlCol="0"/>
          <a:lstStyle/>
          <a:p>
            <a:endParaRPr/>
          </a:p>
        </p:txBody>
      </p:sp>
      <p:sp>
        <p:nvSpPr>
          <p:cNvPr id="48" name="object 46">
            <a:extLst>
              <a:ext uri="{FF2B5EF4-FFF2-40B4-BE49-F238E27FC236}">
                <a16:creationId xmlns:a16="http://schemas.microsoft.com/office/drawing/2014/main" id="{1D33AAF8-9FA3-A4DD-4296-F6F667ABC034}"/>
              </a:ext>
            </a:extLst>
          </p:cNvPr>
          <p:cNvSpPr/>
          <p:nvPr/>
        </p:nvSpPr>
        <p:spPr>
          <a:xfrm>
            <a:off x="4710583" y="4040073"/>
            <a:ext cx="292735" cy="363220"/>
          </a:xfrm>
          <a:custGeom>
            <a:avLst/>
            <a:gdLst/>
            <a:ahLst/>
            <a:cxnLst/>
            <a:rect l="l" t="t" r="r" b="b"/>
            <a:pathLst>
              <a:path w="292735" h="363220">
                <a:moveTo>
                  <a:pt x="292537" y="0"/>
                </a:moveTo>
                <a:lnTo>
                  <a:pt x="222855" y="3510"/>
                </a:lnTo>
                <a:lnTo>
                  <a:pt x="164598" y="13483"/>
                </a:lnTo>
                <a:lnTo>
                  <a:pt x="116852" y="29081"/>
                </a:lnTo>
                <a:lnTo>
                  <a:pt x="78704" y="49468"/>
                </a:lnTo>
                <a:lnTo>
                  <a:pt x="49242" y="73807"/>
                </a:lnTo>
                <a:lnTo>
                  <a:pt x="12726" y="130994"/>
                </a:lnTo>
                <a:lnTo>
                  <a:pt x="0" y="193945"/>
                </a:lnTo>
                <a:lnTo>
                  <a:pt x="276" y="225491"/>
                </a:lnTo>
                <a:lnTo>
                  <a:pt x="9546" y="284537"/>
                </a:lnTo>
                <a:lnTo>
                  <a:pt x="24352" y="332610"/>
                </a:lnTo>
                <a:lnTo>
                  <a:pt x="31550" y="350440"/>
                </a:lnTo>
                <a:lnTo>
                  <a:pt x="37394" y="363016"/>
                </a:lnTo>
              </a:path>
            </a:pathLst>
          </a:custGeom>
          <a:ln w="12700">
            <a:solidFill>
              <a:srgbClr val="4F4F51"/>
            </a:solidFill>
          </a:ln>
        </p:spPr>
        <p:txBody>
          <a:bodyPr wrap="square" lIns="0" tIns="0" rIns="0" bIns="0" rtlCol="0"/>
          <a:lstStyle/>
          <a:p>
            <a:endParaRPr/>
          </a:p>
        </p:txBody>
      </p:sp>
      <p:sp>
        <p:nvSpPr>
          <p:cNvPr id="50" name="Metin kutusu 49">
            <a:extLst>
              <a:ext uri="{FF2B5EF4-FFF2-40B4-BE49-F238E27FC236}">
                <a16:creationId xmlns:a16="http://schemas.microsoft.com/office/drawing/2014/main" id="{5209A2E3-023B-143C-83E0-E4932BA67975}"/>
              </a:ext>
            </a:extLst>
          </p:cNvPr>
          <p:cNvSpPr txBox="1"/>
          <p:nvPr/>
        </p:nvSpPr>
        <p:spPr>
          <a:xfrm>
            <a:off x="1548673" y="5833888"/>
            <a:ext cx="4572000" cy="230832"/>
          </a:xfrm>
          <a:prstGeom prst="rect">
            <a:avLst/>
          </a:prstGeom>
          <a:noFill/>
        </p:spPr>
        <p:txBody>
          <a:bodyPr wrap="square">
            <a:spAutoFit/>
          </a:bodyPr>
          <a:lstStyle/>
          <a:p>
            <a:pPr marL="1493520">
              <a:lnSpc>
                <a:spcPct val="100000"/>
              </a:lnSpc>
              <a:spcBef>
                <a:spcPts val="100"/>
              </a:spcBef>
            </a:pPr>
            <a:r>
              <a:rPr lang="tr-TR" sz="900" spc="-10" dirty="0" err="1">
                <a:solidFill>
                  <a:srgbClr val="4C4D4F"/>
                </a:solidFill>
                <a:latin typeface="Myriad Pro"/>
              </a:rPr>
              <a:t>Foramen</a:t>
            </a:r>
            <a:r>
              <a:rPr lang="tr-TR" sz="900" spc="-10" dirty="0">
                <a:solidFill>
                  <a:srgbClr val="4C4D4F"/>
                </a:solidFill>
                <a:latin typeface="Myriad Pro"/>
              </a:rPr>
              <a:t> </a:t>
            </a:r>
            <a:r>
              <a:rPr lang="tr-TR" sz="900" spc="-10" dirty="0" err="1">
                <a:solidFill>
                  <a:srgbClr val="4C4D4F"/>
                </a:solidFill>
                <a:latin typeface="Myriad Pro"/>
              </a:rPr>
              <a:t>obturatum</a:t>
            </a:r>
            <a:endParaRPr lang="tr-TR" sz="900" spc="-10" dirty="0">
              <a:solidFill>
                <a:srgbClr val="4C4D4F"/>
              </a:solidFill>
              <a:latin typeface="Myriad Pro"/>
            </a:endParaRPr>
          </a:p>
        </p:txBody>
      </p:sp>
      <p:sp>
        <p:nvSpPr>
          <p:cNvPr id="51" name="Metin kutusu 50">
            <a:extLst>
              <a:ext uri="{FF2B5EF4-FFF2-40B4-BE49-F238E27FC236}">
                <a16:creationId xmlns:a16="http://schemas.microsoft.com/office/drawing/2014/main" id="{0A5C9F07-F7E9-A05F-903A-AFC504DB00DC}"/>
              </a:ext>
            </a:extLst>
          </p:cNvPr>
          <p:cNvSpPr txBox="1"/>
          <p:nvPr/>
        </p:nvSpPr>
        <p:spPr>
          <a:xfrm>
            <a:off x="896630" y="5887472"/>
            <a:ext cx="7275770" cy="369332"/>
          </a:xfrm>
          <a:prstGeom prst="rect">
            <a:avLst/>
          </a:prstGeom>
          <a:noFill/>
        </p:spPr>
        <p:txBody>
          <a:bodyPr wrap="square">
            <a:spAutoFit/>
          </a:bodyPr>
          <a:lstStyle/>
          <a:p>
            <a:r>
              <a:rPr lang="tr-TR" sz="1800" spc="-20" dirty="0">
                <a:solidFill>
                  <a:srgbClr val="4C4D4F"/>
                </a:solidFill>
                <a:latin typeface="Myriad Pro"/>
                <a:cs typeface="Myriad Pro"/>
              </a:rPr>
              <a:t>Lateral							</a:t>
            </a:r>
            <a:r>
              <a:rPr lang="tr-TR" sz="1800" spc="-20" dirty="0" err="1">
                <a:solidFill>
                  <a:srgbClr val="4C4D4F"/>
                </a:solidFill>
                <a:latin typeface="Myriad Pro"/>
                <a:cs typeface="Myriad Pro"/>
              </a:rPr>
              <a:t>fronral</a:t>
            </a:r>
            <a:endParaRPr lang="tr-TR" dirty="0"/>
          </a:p>
        </p:txBody>
      </p:sp>
      <p:sp>
        <p:nvSpPr>
          <p:cNvPr id="49" name="Slayt Numarası Yer Tutucusu 48">
            <a:extLst>
              <a:ext uri="{FF2B5EF4-FFF2-40B4-BE49-F238E27FC236}">
                <a16:creationId xmlns:a16="http://schemas.microsoft.com/office/drawing/2014/main" id="{2440A3E3-C799-7B15-9AAB-7BCE69C3DEA5}"/>
              </a:ext>
            </a:extLst>
          </p:cNvPr>
          <p:cNvSpPr>
            <a:spLocks noGrp="1"/>
          </p:cNvSpPr>
          <p:nvPr>
            <p:ph type="sldNum" sz="quarter" idx="12"/>
          </p:nvPr>
        </p:nvSpPr>
        <p:spPr/>
        <p:txBody>
          <a:bodyPr/>
          <a:lstStyle/>
          <a:p>
            <a:fld id="{60FF87A7-9A7A-4B3D-9625-8440EC4947F9}" type="slidenum">
              <a:rPr lang="tr-TR" smtClean="0"/>
              <a:pPr/>
              <a:t>40</a:t>
            </a:fld>
            <a:endParaRPr lang="tr-TR"/>
          </a:p>
        </p:txBody>
      </p:sp>
    </p:spTree>
    <p:extLst>
      <p:ext uri="{BB962C8B-B14F-4D97-AF65-F5344CB8AC3E}">
        <p14:creationId xmlns:p14="http://schemas.microsoft.com/office/powerpoint/2010/main" val="1345548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6EB2F4-28A4-C764-A1B9-2606B899EF02}"/>
              </a:ext>
            </a:extLst>
          </p:cNvPr>
          <p:cNvSpPr>
            <a:spLocks noGrp="1"/>
          </p:cNvSpPr>
          <p:nvPr>
            <p:ph type="title"/>
          </p:nvPr>
        </p:nvSpPr>
        <p:spPr/>
        <p:txBody>
          <a:bodyPr/>
          <a:lstStyle/>
          <a:p>
            <a:r>
              <a:rPr lang="tr-TR" dirty="0"/>
              <a:t>Uyluk bölgesi kemikleri</a:t>
            </a:r>
          </a:p>
        </p:txBody>
      </p:sp>
      <p:sp>
        <p:nvSpPr>
          <p:cNvPr id="3" name="İçerik Yer Tutucusu 2">
            <a:extLst>
              <a:ext uri="{FF2B5EF4-FFF2-40B4-BE49-F238E27FC236}">
                <a16:creationId xmlns:a16="http://schemas.microsoft.com/office/drawing/2014/main" id="{68E1D5EE-DEFF-8310-332E-89C98CCD1729}"/>
              </a:ext>
            </a:extLst>
          </p:cNvPr>
          <p:cNvSpPr>
            <a:spLocks noGrp="1"/>
          </p:cNvSpPr>
          <p:nvPr>
            <p:ph idx="1"/>
          </p:nvPr>
        </p:nvSpPr>
        <p:spPr>
          <a:xfrm>
            <a:off x="251521" y="895699"/>
            <a:ext cx="3794271" cy="5273527"/>
          </a:xfrm>
        </p:spPr>
        <p:txBody>
          <a:bodyPr>
            <a:normAutofit fontScale="92500" lnSpcReduction="20000"/>
          </a:bodyPr>
          <a:lstStyle/>
          <a:p>
            <a:pPr marL="12700" marR="5080" indent="179705" algn="just">
              <a:lnSpc>
                <a:spcPct val="150000"/>
              </a:lnSpc>
            </a:pPr>
            <a:r>
              <a:rPr lang="tr-TR" sz="1800" b="1" dirty="0">
                <a:solidFill>
                  <a:schemeClr val="accent2"/>
                </a:solidFill>
                <a:latin typeface="Myriad Pro"/>
                <a:cs typeface="Myriad Pro"/>
              </a:rPr>
              <a:t>Uyluk Kemiği (</a:t>
            </a:r>
            <a:r>
              <a:rPr lang="tr-TR" sz="1800" b="1" dirty="0" err="1">
                <a:solidFill>
                  <a:schemeClr val="accent2"/>
                </a:solidFill>
                <a:latin typeface="Myriad Pro"/>
                <a:cs typeface="Myriad Pro"/>
              </a:rPr>
              <a:t>Os</a:t>
            </a:r>
            <a:r>
              <a:rPr lang="tr-TR" sz="1800" b="1" dirty="0">
                <a:solidFill>
                  <a:schemeClr val="accent2"/>
                </a:solidFill>
                <a:latin typeface="Myriad Pro"/>
                <a:cs typeface="Myriad Pro"/>
              </a:rPr>
              <a:t> Femur)</a:t>
            </a:r>
          </a:p>
          <a:p>
            <a:pPr marL="12700" marR="5080" indent="179705" algn="just">
              <a:lnSpc>
                <a:spcPct val="150000"/>
              </a:lnSpc>
            </a:pPr>
            <a:r>
              <a:rPr lang="tr-TR" sz="1800" dirty="0">
                <a:solidFill>
                  <a:srgbClr val="4C4D4F"/>
                </a:solidFill>
                <a:latin typeface="Myriad Pro"/>
                <a:cs typeface="Myriad Pro"/>
              </a:rPr>
              <a:t>İskeletin</a:t>
            </a:r>
            <a:r>
              <a:rPr lang="tr-TR" sz="1800" spc="-15" dirty="0">
                <a:solidFill>
                  <a:srgbClr val="4C4D4F"/>
                </a:solidFill>
                <a:latin typeface="Myriad Pro"/>
                <a:cs typeface="Myriad Pro"/>
              </a:rPr>
              <a:t> </a:t>
            </a:r>
            <a:r>
              <a:rPr lang="tr-TR" sz="1800" dirty="0">
                <a:solidFill>
                  <a:srgbClr val="4C4D4F"/>
                </a:solidFill>
                <a:latin typeface="Myriad Pro"/>
                <a:cs typeface="Myriad Pro"/>
              </a:rPr>
              <a:t>en</a:t>
            </a:r>
            <a:r>
              <a:rPr lang="tr-TR" sz="1800" spc="-10" dirty="0">
                <a:solidFill>
                  <a:srgbClr val="4C4D4F"/>
                </a:solidFill>
                <a:latin typeface="Myriad Pro"/>
                <a:cs typeface="Myriad Pro"/>
              </a:rPr>
              <a:t> </a:t>
            </a:r>
            <a:r>
              <a:rPr lang="tr-TR" sz="1800" dirty="0">
                <a:solidFill>
                  <a:srgbClr val="4C4D4F"/>
                </a:solidFill>
                <a:latin typeface="Myriad Pro"/>
                <a:cs typeface="Myriad Pro"/>
              </a:rPr>
              <a:t>büyük,</a:t>
            </a:r>
            <a:r>
              <a:rPr lang="tr-TR" sz="1800" spc="-10" dirty="0">
                <a:solidFill>
                  <a:srgbClr val="4C4D4F"/>
                </a:solidFill>
                <a:latin typeface="Myriad Pro"/>
                <a:cs typeface="Myriad Pro"/>
              </a:rPr>
              <a:t> </a:t>
            </a:r>
            <a:r>
              <a:rPr lang="tr-TR" sz="1800" dirty="0">
                <a:solidFill>
                  <a:srgbClr val="4C4D4F"/>
                </a:solidFill>
                <a:latin typeface="Myriad Pro"/>
                <a:cs typeface="Myriad Pro"/>
              </a:rPr>
              <a:t>en</a:t>
            </a:r>
            <a:r>
              <a:rPr lang="tr-TR" sz="1800" spc="-10" dirty="0">
                <a:solidFill>
                  <a:srgbClr val="4C4D4F"/>
                </a:solidFill>
                <a:latin typeface="Myriad Pro"/>
                <a:cs typeface="Myriad Pro"/>
              </a:rPr>
              <a:t> </a:t>
            </a:r>
            <a:r>
              <a:rPr lang="tr-TR" sz="1800" dirty="0">
                <a:solidFill>
                  <a:srgbClr val="4C4D4F"/>
                </a:solidFill>
                <a:latin typeface="Myriad Pro"/>
                <a:cs typeface="Myriad Pro"/>
              </a:rPr>
              <a:t>uzun</a:t>
            </a:r>
            <a:r>
              <a:rPr lang="tr-TR" sz="1800" spc="-10" dirty="0">
                <a:solidFill>
                  <a:srgbClr val="4C4D4F"/>
                </a:solidFill>
                <a:latin typeface="Myriad Pro"/>
                <a:cs typeface="Myriad Pro"/>
              </a:rPr>
              <a:t> </a:t>
            </a:r>
            <a:r>
              <a:rPr lang="tr-TR" sz="1800" dirty="0">
                <a:solidFill>
                  <a:srgbClr val="4C4D4F"/>
                </a:solidFill>
                <a:latin typeface="Myriad Pro"/>
                <a:cs typeface="Myriad Pro"/>
              </a:rPr>
              <a:t>ve</a:t>
            </a:r>
            <a:r>
              <a:rPr lang="tr-TR" sz="1800" spc="-15" dirty="0">
                <a:solidFill>
                  <a:srgbClr val="4C4D4F"/>
                </a:solidFill>
                <a:latin typeface="Myriad Pro"/>
                <a:cs typeface="Myriad Pro"/>
              </a:rPr>
              <a:t> </a:t>
            </a:r>
            <a:r>
              <a:rPr lang="tr-TR" sz="1800" dirty="0">
                <a:solidFill>
                  <a:srgbClr val="4C4D4F"/>
                </a:solidFill>
                <a:latin typeface="Myriad Pro"/>
                <a:cs typeface="Myriad Pro"/>
              </a:rPr>
              <a:t>en</a:t>
            </a:r>
            <a:r>
              <a:rPr lang="tr-TR" sz="1800" spc="-10" dirty="0">
                <a:solidFill>
                  <a:srgbClr val="4C4D4F"/>
                </a:solidFill>
                <a:latin typeface="Myriad Pro"/>
                <a:cs typeface="Myriad Pro"/>
              </a:rPr>
              <a:t> </a:t>
            </a:r>
            <a:r>
              <a:rPr lang="tr-TR" sz="1800" dirty="0">
                <a:solidFill>
                  <a:srgbClr val="4C4D4F"/>
                </a:solidFill>
                <a:latin typeface="Myriad Pro"/>
                <a:cs typeface="Myriad Pro"/>
              </a:rPr>
              <a:t>sağlam</a:t>
            </a:r>
            <a:r>
              <a:rPr lang="tr-TR" sz="1800" spc="-10" dirty="0">
                <a:solidFill>
                  <a:srgbClr val="4C4D4F"/>
                </a:solidFill>
                <a:latin typeface="Myriad Pro"/>
                <a:cs typeface="Myriad Pro"/>
              </a:rPr>
              <a:t> kemiğidir. </a:t>
            </a:r>
            <a:r>
              <a:rPr lang="tr-TR" sz="1800" b="1" dirty="0">
                <a:solidFill>
                  <a:schemeClr val="accent1"/>
                </a:solidFill>
                <a:latin typeface="Myriad Pro"/>
                <a:cs typeface="Myriad Pro"/>
              </a:rPr>
              <a:t>Femur</a:t>
            </a:r>
            <a:r>
              <a:rPr lang="tr-TR" sz="1800" b="1" spc="-10" dirty="0">
                <a:solidFill>
                  <a:schemeClr val="accent1"/>
                </a:solidFill>
                <a:latin typeface="Myriad Pro"/>
                <a:cs typeface="Myriad Pro"/>
              </a:rPr>
              <a:t> </a:t>
            </a:r>
            <a:r>
              <a:rPr lang="tr-TR" sz="1800" b="1" dirty="0">
                <a:solidFill>
                  <a:schemeClr val="accent1"/>
                </a:solidFill>
                <a:latin typeface="Myriad Pro"/>
                <a:cs typeface="Myriad Pro"/>
              </a:rPr>
              <a:t>başı</a:t>
            </a:r>
            <a:r>
              <a:rPr lang="tr-TR" sz="1800" b="1" spc="-15" dirty="0">
                <a:solidFill>
                  <a:schemeClr val="accent1"/>
                </a:solidFill>
                <a:latin typeface="Myriad Pro"/>
                <a:cs typeface="Myriad Pro"/>
              </a:rPr>
              <a:t> </a:t>
            </a:r>
            <a:r>
              <a:rPr lang="tr-TR" sz="1800" b="1" dirty="0">
                <a:solidFill>
                  <a:schemeClr val="accent1"/>
                </a:solidFill>
                <a:latin typeface="Myriad Pro"/>
                <a:cs typeface="Myriad Pro"/>
              </a:rPr>
              <a:t>(</a:t>
            </a:r>
            <a:r>
              <a:rPr lang="tr-TR" sz="1800" b="1" dirty="0" err="1">
                <a:solidFill>
                  <a:schemeClr val="accent1"/>
                </a:solidFill>
                <a:latin typeface="Myriad Pro"/>
                <a:cs typeface="Myriad Pro"/>
              </a:rPr>
              <a:t>caput</a:t>
            </a:r>
            <a:r>
              <a:rPr lang="tr-TR" sz="1800" b="1" spc="-10" dirty="0">
                <a:solidFill>
                  <a:schemeClr val="accent1"/>
                </a:solidFill>
                <a:latin typeface="Myriad Pro"/>
                <a:cs typeface="Myriad Pro"/>
              </a:rPr>
              <a:t> </a:t>
            </a:r>
            <a:r>
              <a:rPr lang="tr-TR" sz="1800" b="1" dirty="0" err="1">
                <a:solidFill>
                  <a:schemeClr val="accent1"/>
                </a:solidFill>
                <a:latin typeface="Myriad Pro"/>
                <a:cs typeface="Myriad Pro"/>
              </a:rPr>
              <a:t>femoris</a:t>
            </a:r>
            <a:r>
              <a:rPr lang="tr-TR" sz="1800" b="1" dirty="0">
                <a:solidFill>
                  <a:schemeClr val="accent1"/>
                </a:solidFill>
                <a:latin typeface="Myriad Pro"/>
                <a:cs typeface="Myriad Pro"/>
              </a:rPr>
              <a:t>)</a:t>
            </a:r>
            <a:r>
              <a:rPr lang="tr-TR" sz="1800" spc="-10" dirty="0">
                <a:solidFill>
                  <a:schemeClr val="accent5">
                    <a:lumMod val="75000"/>
                  </a:schemeClr>
                </a:solidFill>
                <a:latin typeface="Myriad Pro"/>
                <a:cs typeface="Myriad Pro"/>
              </a:rPr>
              <a:t> </a:t>
            </a:r>
            <a:r>
              <a:rPr lang="tr-TR" sz="1800" dirty="0">
                <a:solidFill>
                  <a:srgbClr val="4C4D4F"/>
                </a:solidFill>
                <a:latin typeface="Myriad Pro"/>
                <a:cs typeface="Myriad Pro"/>
              </a:rPr>
              <a:t>kalça</a:t>
            </a:r>
            <a:r>
              <a:rPr lang="tr-TR" sz="1800" spc="-10" dirty="0">
                <a:solidFill>
                  <a:srgbClr val="4C4D4F"/>
                </a:solidFill>
                <a:latin typeface="Myriad Pro"/>
                <a:cs typeface="Myriad Pro"/>
              </a:rPr>
              <a:t> </a:t>
            </a:r>
            <a:r>
              <a:rPr lang="tr-TR" sz="1800" dirty="0">
                <a:solidFill>
                  <a:srgbClr val="4C4D4F"/>
                </a:solidFill>
                <a:latin typeface="Myriad Pro"/>
                <a:cs typeface="Myriad Pro"/>
              </a:rPr>
              <a:t>kemiğinin</a:t>
            </a:r>
            <a:r>
              <a:rPr lang="tr-TR" sz="1800" spc="-10" dirty="0">
                <a:solidFill>
                  <a:srgbClr val="4C4D4F"/>
                </a:solidFill>
                <a:latin typeface="Myriad Pro"/>
                <a:cs typeface="Myriad Pro"/>
              </a:rPr>
              <a:t> </a:t>
            </a:r>
            <a:r>
              <a:rPr lang="tr-TR" sz="1800" b="1" spc="-20" dirty="0" err="1">
                <a:solidFill>
                  <a:schemeClr val="accent1"/>
                </a:solidFill>
                <a:latin typeface="Myriad Pro"/>
                <a:cs typeface="Myriad Pro"/>
              </a:rPr>
              <a:t>ace</a:t>
            </a:r>
            <a:r>
              <a:rPr lang="tr-TR" sz="1800" b="1" dirty="0" err="1">
                <a:solidFill>
                  <a:schemeClr val="accent1"/>
                </a:solidFill>
                <a:latin typeface="Myriad Pro"/>
                <a:cs typeface="Myriad Pro"/>
              </a:rPr>
              <a:t>tabulum</a:t>
            </a:r>
            <a:r>
              <a:rPr lang="tr-TR" sz="1800" spc="5" dirty="0">
                <a:solidFill>
                  <a:srgbClr val="4C4D4F"/>
                </a:solidFill>
                <a:latin typeface="Myriad Pro"/>
                <a:cs typeface="Myriad Pro"/>
              </a:rPr>
              <a:t> </a:t>
            </a:r>
            <a:r>
              <a:rPr lang="tr-TR" sz="1800" dirty="0">
                <a:solidFill>
                  <a:srgbClr val="4C4D4F"/>
                </a:solidFill>
                <a:latin typeface="Myriad Pro"/>
                <a:cs typeface="Myriad Pro"/>
              </a:rPr>
              <a:t>çukuru</a:t>
            </a:r>
            <a:r>
              <a:rPr lang="tr-TR" sz="1800" spc="10" dirty="0">
                <a:solidFill>
                  <a:srgbClr val="4C4D4F"/>
                </a:solidFill>
                <a:latin typeface="Myriad Pro"/>
                <a:cs typeface="Myriad Pro"/>
              </a:rPr>
              <a:t> </a:t>
            </a:r>
            <a:r>
              <a:rPr lang="tr-TR" sz="1800" dirty="0">
                <a:solidFill>
                  <a:srgbClr val="4C4D4F"/>
                </a:solidFill>
                <a:latin typeface="Myriad Pro"/>
                <a:cs typeface="Myriad Pro"/>
              </a:rPr>
              <a:t>ile</a:t>
            </a:r>
            <a:r>
              <a:rPr lang="tr-TR" sz="1800" spc="10" dirty="0">
                <a:solidFill>
                  <a:srgbClr val="4C4D4F"/>
                </a:solidFill>
                <a:latin typeface="Myriad Pro"/>
                <a:cs typeface="Myriad Pro"/>
              </a:rPr>
              <a:t> </a:t>
            </a:r>
            <a:r>
              <a:rPr lang="tr-TR" sz="1800" dirty="0">
                <a:solidFill>
                  <a:srgbClr val="4C4D4F"/>
                </a:solidFill>
                <a:latin typeface="Myriad Pro"/>
                <a:cs typeface="Myriad Pro"/>
              </a:rPr>
              <a:t>eklem</a:t>
            </a:r>
            <a:r>
              <a:rPr lang="tr-TR" sz="1800" spc="5" dirty="0">
                <a:solidFill>
                  <a:srgbClr val="4C4D4F"/>
                </a:solidFill>
                <a:latin typeface="Myriad Pro"/>
                <a:cs typeface="Myriad Pro"/>
              </a:rPr>
              <a:t> </a:t>
            </a:r>
            <a:r>
              <a:rPr lang="tr-TR" sz="1800" dirty="0">
                <a:solidFill>
                  <a:srgbClr val="4C4D4F"/>
                </a:solidFill>
                <a:latin typeface="Myriad Pro"/>
                <a:cs typeface="Myriad Pro"/>
              </a:rPr>
              <a:t>yapar</a:t>
            </a:r>
            <a:r>
              <a:rPr lang="tr-TR" sz="1800" spc="10" dirty="0">
                <a:solidFill>
                  <a:srgbClr val="4C4D4F"/>
                </a:solidFill>
                <a:latin typeface="Myriad Pro"/>
                <a:cs typeface="Myriad Pro"/>
              </a:rPr>
              <a:t> </a:t>
            </a:r>
            <a:r>
              <a:rPr lang="tr-TR" sz="1800" dirty="0">
                <a:solidFill>
                  <a:srgbClr val="4C4D4F"/>
                </a:solidFill>
                <a:latin typeface="Myriad Pro"/>
                <a:cs typeface="Myriad Pro"/>
              </a:rPr>
              <a:t>(kalça</a:t>
            </a:r>
            <a:r>
              <a:rPr lang="tr-TR" sz="1800" spc="10" dirty="0">
                <a:solidFill>
                  <a:srgbClr val="4C4D4F"/>
                </a:solidFill>
                <a:latin typeface="Myriad Pro"/>
                <a:cs typeface="Myriad Pro"/>
              </a:rPr>
              <a:t> </a:t>
            </a:r>
            <a:r>
              <a:rPr lang="tr-TR" sz="1800" dirty="0">
                <a:solidFill>
                  <a:srgbClr val="4C4D4F"/>
                </a:solidFill>
                <a:latin typeface="Myriad Pro"/>
                <a:cs typeface="Myriad Pro"/>
              </a:rPr>
              <a:t>eklemi).</a:t>
            </a:r>
            <a:r>
              <a:rPr lang="tr-TR" sz="1800" spc="5" dirty="0">
                <a:solidFill>
                  <a:srgbClr val="4C4D4F"/>
                </a:solidFill>
                <a:latin typeface="Myriad Pro"/>
                <a:cs typeface="Myriad Pro"/>
              </a:rPr>
              <a:t> </a:t>
            </a:r>
          </a:p>
          <a:p>
            <a:pPr marL="12700" marR="5080" indent="179705" algn="just">
              <a:lnSpc>
                <a:spcPct val="150000"/>
              </a:lnSpc>
            </a:pPr>
            <a:r>
              <a:rPr lang="tr-TR" sz="1800" dirty="0">
                <a:solidFill>
                  <a:srgbClr val="4C4D4F"/>
                </a:solidFill>
                <a:latin typeface="Myriad Pro"/>
                <a:cs typeface="Myriad Pro"/>
              </a:rPr>
              <a:t>Alt</a:t>
            </a:r>
            <a:r>
              <a:rPr lang="tr-TR" sz="1800" spc="10" dirty="0">
                <a:solidFill>
                  <a:srgbClr val="4C4D4F"/>
                </a:solidFill>
                <a:latin typeface="Myriad Pro"/>
                <a:cs typeface="Myriad Pro"/>
              </a:rPr>
              <a:t> </a:t>
            </a:r>
            <a:r>
              <a:rPr lang="tr-TR" sz="1800" dirty="0">
                <a:solidFill>
                  <a:srgbClr val="4C4D4F"/>
                </a:solidFill>
                <a:latin typeface="Myriad Pro"/>
                <a:cs typeface="Myriad Pro"/>
              </a:rPr>
              <a:t>ucunda</a:t>
            </a:r>
            <a:r>
              <a:rPr lang="tr-TR" sz="1800" spc="10" dirty="0">
                <a:solidFill>
                  <a:srgbClr val="4C4D4F"/>
                </a:solidFill>
                <a:latin typeface="Myriad Pro"/>
                <a:cs typeface="Myriad Pro"/>
              </a:rPr>
              <a:t> </a:t>
            </a:r>
            <a:r>
              <a:rPr lang="tr-TR" sz="1800" dirty="0">
                <a:solidFill>
                  <a:srgbClr val="4C4D4F"/>
                </a:solidFill>
                <a:latin typeface="Myriad Pro"/>
                <a:cs typeface="Myriad Pro"/>
              </a:rPr>
              <a:t>kaval</a:t>
            </a:r>
            <a:r>
              <a:rPr lang="tr-TR" sz="1800" spc="5" dirty="0">
                <a:solidFill>
                  <a:srgbClr val="4C4D4F"/>
                </a:solidFill>
                <a:latin typeface="Myriad Pro"/>
                <a:cs typeface="Myriad Pro"/>
              </a:rPr>
              <a:t> </a:t>
            </a:r>
            <a:r>
              <a:rPr lang="tr-TR" sz="1800" dirty="0">
                <a:solidFill>
                  <a:srgbClr val="4C4D4F"/>
                </a:solidFill>
                <a:latin typeface="Myriad Pro"/>
                <a:cs typeface="Myriad Pro"/>
              </a:rPr>
              <a:t>kemiğiyle</a:t>
            </a:r>
            <a:r>
              <a:rPr lang="tr-TR" sz="1800" spc="10" dirty="0">
                <a:solidFill>
                  <a:srgbClr val="4C4D4F"/>
                </a:solidFill>
                <a:latin typeface="Myriad Pro"/>
                <a:cs typeface="Myriad Pro"/>
              </a:rPr>
              <a:t> </a:t>
            </a:r>
            <a:r>
              <a:rPr lang="tr-TR" sz="1800" dirty="0">
                <a:solidFill>
                  <a:srgbClr val="4C4D4F"/>
                </a:solidFill>
                <a:latin typeface="Myriad Pro"/>
                <a:cs typeface="Myriad Pro"/>
              </a:rPr>
              <a:t>eklem</a:t>
            </a:r>
            <a:r>
              <a:rPr lang="tr-TR" sz="1800" spc="10" dirty="0">
                <a:solidFill>
                  <a:srgbClr val="4C4D4F"/>
                </a:solidFill>
                <a:latin typeface="Myriad Pro"/>
                <a:cs typeface="Myriad Pro"/>
              </a:rPr>
              <a:t> </a:t>
            </a:r>
            <a:r>
              <a:rPr lang="tr-TR" sz="1800" dirty="0">
                <a:solidFill>
                  <a:srgbClr val="4C4D4F"/>
                </a:solidFill>
                <a:latin typeface="Myriad Pro"/>
                <a:cs typeface="Myriad Pro"/>
              </a:rPr>
              <a:t>(diz</a:t>
            </a:r>
            <a:r>
              <a:rPr lang="tr-TR" sz="1800" spc="5" dirty="0">
                <a:solidFill>
                  <a:srgbClr val="4C4D4F"/>
                </a:solidFill>
                <a:latin typeface="Myriad Pro"/>
                <a:cs typeface="Myriad Pro"/>
              </a:rPr>
              <a:t> </a:t>
            </a:r>
            <a:r>
              <a:rPr lang="tr-TR" sz="1800" dirty="0">
                <a:solidFill>
                  <a:srgbClr val="4C4D4F"/>
                </a:solidFill>
                <a:latin typeface="Myriad Pro"/>
                <a:cs typeface="Myriad Pro"/>
              </a:rPr>
              <a:t>eklemi)</a:t>
            </a:r>
            <a:r>
              <a:rPr lang="tr-TR" sz="1800" spc="10" dirty="0">
                <a:solidFill>
                  <a:srgbClr val="4C4D4F"/>
                </a:solidFill>
                <a:latin typeface="Myriad Pro"/>
                <a:cs typeface="Myriad Pro"/>
              </a:rPr>
              <a:t> </a:t>
            </a:r>
            <a:r>
              <a:rPr lang="tr-TR" sz="1800" dirty="0">
                <a:solidFill>
                  <a:srgbClr val="4C4D4F"/>
                </a:solidFill>
                <a:latin typeface="Myriad Pro"/>
                <a:cs typeface="Myriad Pro"/>
              </a:rPr>
              <a:t>yapan</a:t>
            </a:r>
            <a:r>
              <a:rPr lang="tr-TR" sz="1800" spc="10" dirty="0">
                <a:solidFill>
                  <a:srgbClr val="4C4D4F"/>
                </a:solidFill>
                <a:latin typeface="Myriad Pro"/>
                <a:cs typeface="Myriad Pro"/>
              </a:rPr>
              <a:t> </a:t>
            </a:r>
            <a:r>
              <a:rPr lang="tr-TR" sz="1800" spc="-25" dirty="0">
                <a:solidFill>
                  <a:srgbClr val="4C4D4F"/>
                </a:solidFill>
                <a:latin typeface="Myriad Pro"/>
                <a:cs typeface="Myriad Pro"/>
              </a:rPr>
              <a:t>iki </a:t>
            </a:r>
            <a:r>
              <a:rPr lang="tr-TR" sz="1800" dirty="0">
                <a:solidFill>
                  <a:srgbClr val="4C4D4F"/>
                </a:solidFill>
                <a:latin typeface="Myriad Pro"/>
                <a:cs typeface="Myriad Pro"/>
              </a:rPr>
              <a:t>yumrusu</a:t>
            </a:r>
            <a:r>
              <a:rPr lang="tr-TR" sz="1800" spc="-10" dirty="0">
                <a:solidFill>
                  <a:srgbClr val="4C4D4F"/>
                </a:solidFill>
                <a:latin typeface="Myriad Pro"/>
                <a:cs typeface="Myriad Pro"/>
              </a:rPr>
              <a:t> </a:t>
            </a:r>
            <a:r>
              <a:rPr lang="tr-TR" sz="1800" dirty="0">
                <a:solidFill>
                  <a:srgbClr val="4C4D4F"/>
                </a:solidFill>
                <a:latin typeface="Myriad Pro"/>
                <a:cs typeface="Myriad Pro"/>
              </a:rPr>
              <a:t>(</a:t>
            </a:r>
            <a:r>
              <a:rPr lang="tr-TR" sz="1800" b="1" dirty="0" err="1">
                <a:solidFill>
                  <a:schemeClr val="accent1"/>
                </a:solidFill>
                <a:latin typeface="Myriad Pro"/>
                <a:cs typeface="Myriad Pro"/>
              </a:rPr>
              <a:t>condylus</a:t>
            </a:r>
            <a:r>
              <a:rPr lang="tr-TR" sz="1800" dirty="0">
                <a:solidFill>
                  <a:srgbClr val="4C4D4F"/>
                </a:solidFill>
                <a:latin typeface="Myriad Pro"/>
                <a:cs typeface="Myriad Pro"/>
              </a:rPr>
              <a:t>)</a:t>
            </a:r>
            <a:r>
              <a:rPr lang="tr-TR" sz="1800" spc="-10" dirty="0">
                <a:solidFill>
                  <a:srgbClr val="4C4D4F"/>
                </a:solidFill>
                <a:latin typeface="Myriad Pro"/>
                <a:cs typeface="Myriad Pro"/>
              </a:rPr>
              <a:t> </a:t>
            </a:r>
            <a:r>
              <a:rPr lang="tr-TR" sz="1800" dirty="0">
                <a:solidFill>
                  <a:srgbClr val="4C4D4F"/>
                </a:solidFill>
                <a:latin typeface="Myriad Pro"/>
                <a:cs typeface="Myriad Pro"/>
              </a:rPr>
              <a:t>vardır</a:t>
            </a:r>
            <a:r>
              <a:rPr lang="tr-TR" sz="1800" spc="-10" dirty="0">
                <a:solidFill>
                  <a:srgbClr val="4C4D4F"/>
                </a:solidFill>
                <a:latin typeface="Myriad Pro"/>
                <a:cs typeface="Myriad Pro"/>
              </a:rPr>
              <a:t>.</a:t>
            </a:r>
            <a:endParaRPr lang="tr-TR" sz="1800" spc="-10" dirty="0">
              <a:latin typeface="Myriad Pro"/>
              <a:cs typeface="Myriad Pro"/>
            </a:endParaRPr>
          </a:p>
          <a:p>
            <a:pPr marL="12700" marR="5080" indent="179705" algn="just">
              <a:lnSpc>
                <a:spcPct val="150000"/>
              </a:lnSpc>
            </a:pPr>
            <a:r>
              <a:rPr lang="tr-TR" sz="1800" b="1" dirty="0">
                <a:solidFill>
                  <a:schemeClr val="accent2"/>
                </a:solidFill>
                <a:latin typeface="Myriad Pro"/>
                <a:cs typeface="Myriad Pro"/>
              </a:rPr>
              <a:t>Diz</a:t>
            </a:r>
            <a:r>
              <a:rPr lang="tr-TR" sz="1800" b="1" spc="-25" dirty="0">
                <a:solidFill>
                  <a:schemeClr val="accent2"/>
                </a:solidFill>
                <a:latin typeface="Myriad Pro"/>
                <a:cs typeface="Myriad Pro"/>
              </a:rPr>
              <a:t> </a:t>
            </a:r>
            <a:r>
              <a:rPr lang="tr-TR" sz="1800" b="1" dirty="0">
                <a:solidFill>
                  <a:schemeClr val="accent2"/>
                </a:solidFill>
                <a:latin typeface="Myriad Pro"/>
                <a:cs typeface="Myriad Pro"/>
              </a:rPr>
              <a:t>Kapağı</a:t>
            </a:r>
            <a:r>
              <a:rPr lang="tr-TR" sz="1800" b="1" spc="-10" dirty="0">
                <a:solidFill>
                  <a:schemeClr val="accent2"/>
                </a:solidFill>
                <a:latin typeface="Myriad Pro"/>
                <a:cs typeface="Myriad Pro"/>
              </a:rPr>
              <a:t> </a:t>
            </a:r>
            <a:r>
              <a:rPr lang="tr-TR" sz="1800" b="1" dirty="0">
                <a:solidFill>
                  <a:schemeClr val="accent2"/>
                </a:solidFill>
                <a:latin typeface="Myriad Pro"/>
                <a:cs typeface="Myriad Pro"/>
              </a:rPr>
              <a:t>Kemiği</a:t>
            </a:r>
            <a:r>
              <a:rPr lang="tr-TR" sz="1800" b="1" spc="-15" dirty="0">
                <a:solidFill>
                  <a:schemeClr val="accent2"/>
                </a:solidFill>
                <a:latin typeface="Myriad Pro"/>
                <a:cs typeface="Myriad Pro"/>
              </a:rPr>
              <a:t> </a:t>
            </a:r>
            <a:r>
              <a:rPr lang="tr-TR" sz="1800" b="1" dirty="0">
                <a:solidFill>
                  <a:schemeClr val="accent2"/>
                </a:solidFill>
                <a:latin typeface="Myriad Pro"/>
                <a:cs typeface="Myriad Pro"/>
              </a:rPr>
              <a:t>(</a:t>
            </a:r>
            <a:r>
              <a:rPr lang="tr-TR" sz="1800" b="1" dirty="0" err="1">
                <a:solidFill>
                  <a:schemeClr val="accent2"/>
                </a:solidFill>
                <a:latin typeface="Myriad Pro"/>
                <a:cs typeface="Myriad Pro"/>
              </a:rPr>
              <a:t>Os</a:t>
            </a:r>
            <a:r>
              <a:rPr lang="tr-TR" sz="1800" b="1" spc="-10" dirty="0">
                <a:solidFill>
                  <a:schemeClr val="accent2"/>
                </a:solidFill>
                <a:latin typeface="Myriad Pro"/>
                <a:cs typeface="Myriad Pro"/>
              </a:rPr>
              <a:t> Patella)</a:t>
            </a:r>
            <a:endParaRPr lang="tr-TR" sz="1800" dirty="0">
              <a:solidFill>
                <a:schemeClr val="accent2"/>
              </a:solidFill>
              <a:latin typeface="Myriad Pro"/>
              <a:cs typeface="Myriad Pro"/>
            </a:endParaRPr>
          </a:p>
          <a:p>
            <a:pPr marL="12700" marR="5080" indent="179705" algn="just">
              <a:lnSpc>
                <a:spcPct val="150000"/>
              </a:lnSpc>
            </a:pPr>
            <a:r>
              <a:rPr lang="tr-TR" sz="1800" dirty="0">
                <a:solidFill>
                  <a:srgbClr val="4C4D4F"/>
                </a:solidFill>
                <a:latin typeface="Myriad Pro"/>
                <a:cs typeface="Myriad Pro"/>
              </a:rPr>
              <a:t>Vücudun</a:t>
            </a:r>
            <a:r>
              <a:rPr lang="tr-TR" sz="1800" spc="10" dirty="0">
                <a:solidFill>
                  <a:srgbClr val="4C4D4F"/>
                </a:solidFill>
                <a:latin typeface="Myriad Pro"/>
                <a:cs typeface="Myriad Pro"/>
              </a:rPr>
              <a:t> </a:t>
            </a:r>
            <a:r>
              <a:rPr lang="tr-TR" sz="1800" dirty="0">
                <a:solidFill>
                  <a:srgbClr val="4C4D4F"/>
                </a:solidFill>
                <a:latin typeface="Myriad Pro"/>
                <a:cs typeface="Myriad Pro"/>
              </a:rPr>
              <a:t>en</a:t>
            </a:r>
            <a:r>
              <a:rPr lang="tr-TR" sz="1800" spc="10" dirty="0">
                <a:solidFill>
                  <a:srgbClr val="4C4D4F"/>
                </a:solidFill>
                <a:latin typeface="Myriad Pro"/>
                <a:cs typeface="Myriad Pro"/>
              </a:rPr>
              <a:t> </a:t>
            </a:r>
            <a:r>
              <a:rPr lang="tr-TR" sz="1800" dirty="0">
                <a:solidFill>
                  <a:srgbClr val="4C4D4F"/>
                </a:solidFill>
                <a:latin typeface="Myriad Pro"/>
                <a:cs typeface="Myriad Pro"/>
              </a:rPr>
              <a:t>büyük</a:t>
            </a:r>
            <a:r>
              <a:rPr lang="tr-TR" sz="1800" spc="10" dirty="0">
                <a:solidFill>
                  <a:srgbClr val="4C4D4F"/>
                </a:solidFill>
                <a:latin typeface="Myriad Pro"/>
                <a:cs typeface="Myriad Pro"/>
              </a:rPr>
              <a:t> </a:t>
            </a:r>
            <a:r>
              <a:rPr lang="tr-TR" sz="1800" dirty="0" err="1">
                <a:solidFill>
                  <a:srgbClr val="4C4D4F"/>
                </a:solidFill>
                <a:latin typeface="Myriad Pro"/>
                <a:cs typeface="Myriad Pro"/>
              </a:rPr>
              <a:t>susamsı</a:t>
            </a:r>
            <a:r>
              <a:rPr lang="tr-TR" sz="1800" spc="10" dirty="0">
                <a:solidFill>
                  <a:srgbClr val="4C4D4F"/>
                </a:solidFill>
                <a:latin typeface="Myriad Pro"/>
                <a:cs typeface="Myriad Pro"/>
              </a:rPr>
              <a:t> </a:t>
            </a:r>
            <a:r>
              <a:rPr lang="tr-TR" sz="1800" dirty="0">
                <a:solidFill>
                  <a:srgbClr val="4C4D4F"/>
                </a:solidFill>
                <a:latin typeface="Myriad Pro"/>
                <a:cs typeface="Myriad Pro"/>
              </a:rPr>
              <a:t>kemiğidir.</a:t>
            </a:r>
            <a:r>
              <a:rPr lang="tr-TR" sz="1800" spc="10" dirty="0">
                <a:solidFill>
                  <a:srgbClr val="4C4D4F"/>
                </a:solidFill>
                <a:latin typeface="Myriad Pro"/>
                <a:cs typeface="Myriad Pro"/>
              </a:rPr>
              <a:t> </a:t>
            </a:r>
            <a:r>
              <a:rPr lang="tr-TR" sz="1800" dirty="0">
                <a:solidFill>
                  <a:srgbClr val="4C4D4F"/>
                </a:solidFill>
                <a:latin typeface="Myriad Pro"/>
                <a:cs typeface="Myriad Pro"/>
              </a:rPr>
              <a:t>Dört</a:t>
            </a:r>
            <a:r>
              <a:rPr lang="tr-TR" sz="1800" spc="10" dirty="0">
                <a:solidFill>
                  <a:srgbClr val="4C4D4F"/>
                </a:solidFill>
                <a:latin typeface="Myriad Pro"/>
                <a:cs typeface="Myriad Pro"/>
              </a:rPr>
              <a:t> </a:t>
            </a:r>
            <a:r>
              <a:rPr lang="tr-TR" sz="1800" dirty="0">
                <a:solidFill>
                  <a:srgbClr val="4C4D4F"/>
                </a:solidFill>
                <a:latin typeface="Myriad Pro"/>
                <a:cs typeface="Myriad Pro"/>
              </a:rPr>
              <a:t>başlı</a:t>
            </a:r>
            <a:r>
              <a:rPr lang="tr-TR" sz="1800" spc="15" dirty="0">
                <a:solidFill>
                  <a:srgbClr val="4C4D4F"/>
                </a:solidFill>
                <a:latin typeface="Myriad Pro"/>
                <a:cs typeface="Myriad Pro"/>
              </a:rPr>
              <a:t> </a:t>
            </a:r>
            <a:r>
              <a:rPr lang="tr-TR" sz="1800" dirty="0">
                <a:solidFill>
                  <a:srgbClr val="4C4D4F"/>
                </a:solidFill>
                <a:latin typeface="Myriad Pro"/>
                <a:cs typeface="Myriad Pro"/>
              </a:rPr>
              <a:t>femur</a:t>
            </a:r>
            <a:r>
              <a:rPr lang="tr-TR" sz="1800" spc="10" dirty="0">
                <a:solidFill>
                  <a:srgbClr val="4C4D4F"/>
                </a:solidFill>
                <a:latin typeface="Myriad Pro"/>
                <a:cs typeface="Myriad Pro"/>
              </a:rPr>
              <a:t> </a:t>
            </a:r>
            <a:r>
              <a:rPr lang="tr-TR" sz="1800" dirty="0">
                <a:solidFill>
                  <a:srgbClr val="4C4D4F"/>
                </a:solidFill>
                <a:latin typeface="Myriad Pro"/>
                <a:cs typeface="Myriad Pro"/>
              </a:rPr>
              <a:t>kasının</a:t>
            </a:r>
            <a:r>
              <a:rPr lang="tr-TR" sz="1800" spc="10" dirty="0">
                <a:solidFill>
                  <a:srgbClr val="4C4D4F"/>
                </a:solidFill>
                <a:latin typeface="Myriad Pro"/>
                <a:cs typeface="Myriad Pro"/>
              </a:rPr>
              <a:t> </a:t>
            </a:r>
            <a:r>
              <a:rPr lang="tr-TR" sz="1800" dirty="0">
                <a:solidFill>
                  <a:srgbClr val="4C4D4F"/>
                </a:solidFill>
                <a:latin typeface="Myriad Pro"/>
                <a:cs typeface="Myriad Pro"/>
              </a:rPr>
              <a:t>tendonu</a:t>
            </a:r>
            <a:r>
              <a:rPr lang="tr-TR" sz="1800" spc="10" dirty="0">
                <a:solidFill>
                  <a:srgbClr val="4C4D4F"/>
                </a:solidFill>
                <a:latin typeface="Myriad Pro"/>
                <a:cs typeface="Myriad Pro"/>
              </a:rPr>
              <a:t> </a:t>
            </a:r>
            <a:r>
              <a:rPr lang="tr-TR" sz="1800" dirty="0">
                <a:solidFill>
                  <a:srgbClr val="4C4D4F"/>
                </a:solidFill>
                <a:latin typeface="Myriad Pro"/>
                <a:cs typeface="Myriad Pro"/>
              </a:rPr>
              <a:t>içine</a:t>
            </a:r>
            <a:r>
              <a:rPr lang="tr-TR" sz="1800" spc="10" dirty="0">
                <a:solidFill>
                  <a:srgbClr val="4C4D4F"/>
                </a:solidFill>
                <a:latin typeface="Myriad Pro"/>
                <a:cs typeface="Myriad Pro"/>
              </a:rPr>
              <a:t> </a:t>
            </a:r>
            <a:r>
              <a:rPr lang="tr-TR" sz="1800" spc="-10" dirty="0">
                <a:solidFill>
                  <a:srgbClr val="4C4D4F"/>
                </a:solidFill>
                <a:latin typeface="Myriad Pro"/>
                <a:cs typeface="Myriad Pro"/>
              </a:rPr>
              <a:t>yerleşmiştir.</a:t>
            </a:r>
            <a:r>
              <a:rPr lang="tr-TR" sz="1800" spc="10" dirty="0">
                <a:solidFill>
                  <a:srgbClr val="4C4D4F"/>
                </a:solidFill>
                <a:latin typeface="Myriad Pro"/>
                <a:cs typeface="Myriad Pro"/>
              </a:rPr>
              <a:t> </a:t>
            </a:r>
            <a:r>
              <a:rPr lang="tr-TR" sz="1800" dirty="0">
                <a:solidFill>
                  <a:srgbClr val="4C4D4F"/>
                </a:solidFill>
                <a:latin typeface="Myriad Pro"/>
                <a:cs typeface="Myriad Pro"/>
              </a:rPr>
              <a:t>Femur</a:t>
            </a:r>
            <a:r>
              <a:rPr lang="tr-TR" sz="1800" spc="15" dirty="0">
                <a:solidFill>
                  <a:srgbClr val="4C4D4F"/>
                </a:solidFill>
                <a:latin typeface="Myriad Pro"/>
                <a:cs typeface="Myriad Pro"/>
              </a:rPr>
              <a:t> </a:t>
            </a:r>
            <a:r>
              <a:rPr lang="tr-TR" sz="1800" spc="-25" dirty="0">
                <a:solidFill>
                  <a:srgbClr val="4C4D4F"/>
                </a:solidFill>
                <a:latin typeface="Myriad Pro"/>
                <a:cs typeface="Myriad Pro"/>
              </a:rPr>
              <a:t>ile </a:t>
            </a:r>
            <a:r>
              <a:rPr lang="tr-TR" sz="1800" dirty="0">
                <a:solidFill>
                  <a:srgbClr val="4C4D4F"/>
                </a:solidFill>
                <a:latin typeface="Myriad Pro"/>
                <a:cs typeface="Myriad Pro"/>
              </a:rPr>
              <a:t>eklem</a:t>
            </a:r>
            <a:r>
              <a:rPr lang="tr-TR" sz="1800" spc="-10" dirty="0">
                <a:solidFill>
                  <a:srgbClr val="4C4D4F"/>
                </a:solidFill>
                <a:latin typeface="Myriad Pro"/>
                <a:cs typeface="Myriad Pro"/>
              </a:rPr>
              <a:t> </a:t>
            </a:r>
            <a:r>
              <a:rPr lang="tr-TR" sz="1800" dirty="0">
                <a:solidFill>
                  <a:srgbClr val="4C4D4F"/>
                </a:solidFill>
                <a:latin typeface="Myriad Pro"/>
                <a:cs typeface="Myriad Pro"/>
              </a:rPr>
              <a:t>yaparak</a:t>
            </a:r>
            <a:r>
              <a:rPr lang="tr-TR" sz="1800" spc="5" dirty="0">
                <a:solidFill>
                  <a:srgbClr val="4C4D4F"/>
                </a:solidFill>
                <a:latin typeface="Myriad Pro"/>
                <a:cs typeface="Myriad Pro"/>
              </a:rPr>
              <a:t> </a:t>
            </a:r>
            <a:r>
              <a:rPr lang="tr-TR" sz="1800" dirty="0">
                <a:solidFill>
                  <a:srgbClr val="4C4D4F"/>
                </a:solidFill>
                <a:latin typeface="Myriad Pro"/>
                <a:cs typeface="Myriad Pro"/>
              </a:rPr>
              <a:t>diz eklemine</a:t>
            </a:r>
            <a:r>
              <a:rPr lang="tr-TR" sz="1800" spc="5" dirty="0">
                <a:solidFill>
                  <a:srgbClr val="4C4D4F"/>
                </a:solidFill>
                <a:latin typeface="Myriad Pro"/>
                <a:cs typeface="Myriad Pro"/>
              </a:rPr>
              <a:t> </a:t>
            </a:r>
            <a:r>
              <a:rPr lang="tr-TR" sz="1800" dirty="0">
                <a:solidFill>
                  <a:srgbClr val="4C4D4F"/>
                </a:solidFill>
                <a:latin typeface="Myriad Pro"/>
                <a:cs typeface="Myriad Pro"/>
              </a:rPr>
              <a:t>katılır</a:t>
            </a:r>
            <a:r>
              <a:rPr lang="tr-TR" sz="1800" spc="-10" dirty="0">
                <a:solidFill>
                  <a:srgbClr val="4C4D4F"/>
                </a:solidFill>
                <a:latin typeface="Myriad Pro"/>
                <a:cs typeface="Myriad Pro"/>
              </a:rPr>
              <a:t>.</a:t>
            </a:r>
            <a:endParaRPr lang="tr-TR" sz="1800" dirty="0">
              <a:latin typeface="Myriad Pro"/>
              <a:cs typeface="Myriad Pro"/>
            </a:endParaRPr>
          </a:p>
        </p:txBody>
      </p:sp>
      <p:sp>
        <p:nvSpPr>
          <p:cNvPr id="5" name="Alt Bilgi Yer Tutucusu 4">
            <a:extLst>
              <a:ext uri="{FF2B5EF4-FFF2-40B4-BE49-F238E27FC236}">
                <a16:creationId xmlns:a16="http://schemas.microsoft.com/office/drawing/2014/main" id="{0B557407-9D43-40CB-38E7-75000C651970}"/>
              </a:ext>
            </a:extLst>
          </p:cNvPr>
          <p:cNvSpPr>
            <a:spLocks noGrp="1"/>
          </p:cNvSpPr>
          <p:nvPr>
            <p:ph type="ftr" sz="quarter" idx="11"/>
          </p:nvPr>
        </p:nvSpPr>
        <p:spPr/>
        <p:txBody>
          <a:bodyPr/>
          <a:lstStyle/>
          <a:p>
            <a:r>
              <a:rPr lang="tr-TR"/>
              <a:t>DR. ALİ TEKİN GÜNER - BİYOMEKANİK</a:t>
            </a:r>
          </a:p>
        </p:txBody>
      </p:sp>
      <p:grpSp>
        <p:nvGrpSpPr>
          <p:cNvPr id="61" name="Grup 60">
            <a:extLst>
              <a:ext uri="{FF2B5EF4-FFF2-40B4-BE49-F238E27FC236}">
                <a16:creationId xmlns:a16="http://schemas.microsoft.com/office/drawing/2014/main" id="{0397A8C7-A888-1FDE-2751-94FAF05D2BC1}"/>
              </a:ext>
            </a:extLst>
          </p:cNvPr>
          <p:cNvGrpSpPr>
            <a:grpSpLocks noChangeAspect="1"/>
          </p:cNvGrpSpPr>
          <p:nvPr/>
        </p:nvGrpSpPr>
        <p:grpSpPr>
          <a:xfrm>
            <a:off x="4516154" y="1390916"/>
            <a:ext cx="4405359" cy="4288845"/>
            <a:chOff x="5024696" y="1900598"/>
            <a:chExt cx="3109652" cy="3027408"/>
          </a:xfrm>
        </p:grpSpPr>
        <p:pic>
          <p:nvPicPr>
            <p:cNvPr id="7" name="object 24">
              <a:extLst>
                <a:ext uri="{FF2B5EF4-FFF2-40B4-BE49-F238E27FC236}">
                  <a16:creationId xmlns:a16="http://schemas.microsoft.com/office/drawing/2014/main" id="{19352EB4-9E23-E1F1-ED07-52DCA5249672}"/>
                </a:ext>
              </a:extLst>
            </p:cNvPr>
            <p:cNvPicPr/>
            <p:nvPr/>
          </p:nvPicPr>
          <p:blipFill>
            <a:blip r:embed="rId2" cstate="print"/>
            <a:stretch>
              <a:fillRect/>
            </a:stretch>
          </p:blipFill>
          <p:spPr>
            <a:xfrm>
              <a:off x="5508104" y="1951017"/>
              <a:ext cx="824923" cy="2955965"/>
            </a:xfrm>
            <a:prstGeom prst="rect">
              <a:avLst/>
            </a:prstGeom>
          </p:spPr>
        </p:pic>
        <p:pic>
          <p:nvPicPr>
            <p:cNvPr id="8" name="object 25">
              <a:extLst>
                <a:ext uri="{FF2B5EF4-FFF2-40B4-BE49-F238E27FC236}">
                  <a16:creationId xmlns:a16="http://schemas.microsoft.com/office/drawing/2014/main" id="{2EF77EDA-4AEC-D54E-4576-4EBC2CB62FC0}"/>
                </a:ext>
              </a:extLst>
            </p:cNvPr>
            <p:cNvPicPr/>
            <p:nvPr/>
          </p:nvPicPr>
          <p:blipFill>
            <a:blip r:embed="rId3" cstate="print"/>
            <a:stretch>
              <a:fillRect/>
            </a:stretch>
          </p:blipFill>
          <p:spPr>
            <a:xfrm>
              <a:off x="7226158" y="2699670"/>
              <a:ext cx="486443" cy="2042946"/>
            </a:xfrm>
            <a:prstGeom prst="rect">
              <a:avLst/>
            </a:prstGeom>
          </p:spPr>
        </p:pic>
        <p:sp>
          <p:nvSpPr>
            <p:cNvPr id="9" name="object 35">
              <a:extLst>
                <a:ext uri="{FF2B5EF4-FFF2-40B4-BE49-F238E27FC236}">
                  <a16:creationId xmlns:a16="http://schemas.microsoft.com/office/drawing/2014/main" id="{32E63AA8-6453-2C61-6B1A-7FFF1BB55CCE}"/>
                </a:ext>
              </a:extLst>
            </p:cNvPr>
            <p:cNvSpPr txBox="1"/>
            <p:nvPr/>
          </p:nvSpPr>
          <p:spPr>
            <a:xfrm>
              <a:off x="6261286" y="4077305"/>
              <a:ext cx="630225" cy="182855"/>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C4D4F"/>
                  </a:solidFill>
                  <a:latin typeface="Myriad Pro"/>
                  <a:cs typeface="Myriad Pro"/>
                </a:rPr>
                <a:t>Os </a:t>
              </a:r>
              <a:r>
                <a:rPr sz="1600" spc="-10" dirty="0">
                  <a:solidFill>
                    <a:srgbClr val="4C4D4F"/>
                  </a:solidFill>
                  <a:latin typeface="Myriad Pro"/>
                  <a:cs typeface="Myriad Pro"/>
                </a:rPr>
                <a:t>patella</a:t>
              </a:r>
              <a:endParaRPr sz="1600" dirty="0">
                <a:latin typeface="Myriad Pro"/>
                <a:cs typeface="Myriad Pro"/>
              </a:endParaRPr>
            </a:p>
          </p:txBody>
        </p:sp>
        <p:sp>
          <p:nvSpPr>
            <p:cNvPr id="10" name="object 36">
              <a:extLst>
                <a:ext uri="{FF2B5EF4-FFF2-40B4-BE49-F238E27FC236}">
                  <a16:creationId xmlns:a16="http://schemas.microsoft.com/office/drawing/2014/main" id="{58C8C8CB-D731-1BCC-9AF0-33FA30E0DCAF}"/>
                </a:ext>
              </a:extLst>
            </p:cNvPr>
            <p:cNvSpPr txBox="1"/>
            <p:nvPr/>
          </p:nvSpPr>
          <p:spPr>
            <a:xfrm>
              <a:off x="6536296" y="3480959"/>
              <a:ext cx="565000" cy="182855"/>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C4D4F"/>
                  </a:solidFill>
                  <a:latin typeface="Myriad Pro"/>
                  <a:cs typeface="Myriad Pro"/>
                </a:rPr>
                <a:t>Os</a:t>
              </a:r>
              <a:r>
                <a:rPr sz="1600" spc="-10" dirty="0">
                  <a:solidFill>
                    <a:srgbClr val="4C4D4F"/>
                  </a:solidFill>
                  <a:latin typeface="Myriad Pro"/>
                  <a:cs typeface="Myriad Pro"/>
                </a:rPr>
                <a:t> femur</a:t>
              </a:r>
              <a:endParaRPr sz="1600" dirty="0">
                <a:latin typeface="Myriad Pro"/>
                <a:cs typeface="Myriad Pro"/>
              </a:endParaRPr>
            </a:p>
          </p:txBody>
        </p:sp>
        <p:sp>
          <p:nvSpPr>
            <p:cNvPr id="11" name="object 38">
              <a:extLst>
                <a:ext uri="{FF2B5EF4-FFF2-40B4-BE49-F238E27FC236}">
                  <a16:creationId xmlns:a16="http://schemas.microsoft.com/office/drawing/2014/main" id="{BDE5B2EC-2096-6566-BB2E-BE0A4F56A2B3}"/>
                </a:ext>
              </a:extLst>
            </p:cNvPr>
            <p:cNvSpPr txBox="1"/>
            <p:nvPr/>
          </p:nvSpPr>
          <p:spPr>
            <a:xfrm>
              <a:off x="7136038" y="4804896"/>
              <a:ext cx="851535" cy="12311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4C4D4F"/>
                  </a:solidFill>
                  <a:latin typeface="Myriad Pro"/>
                  <a:cs typeface="Myriad Pro"/>
                </a:rPr>
                <a:t>Condylus</a:t>
              </a:r>
              <a:r>
                <a:rPr sz="1050" spc="-10" dirty="0">
                  <a:solidFill>
                    <a:srgbClr val="4C4D4F"/>
                  </a:solidFill>
                  <a:latin typeface="Myriad Pro"/>
                  <a:cs typeface="Myriad Pro"/>
                </a:rPr>
                <a:t> femoris</a:t>
              </a:r>
              <a:endParaRPr sz="1050" dirty="0">
                <a:latin typeface="Myriad Pro"/>
                <a:cs typeface="Myriad Pro"/>
              </a:endParaRPr>
            </a:p>
          </p:txBody>
        </p:sp>
        <p:sp>
          <p:nvSpPr>
            <p:cNvPr id="12" name="object 39">
              <a:extLst>
                <a:ext uri="{FF2B5EF4-FFF2-40B4-BE49-F238E27FC236}">
                  <a16:creationId xmlns:a16="http://schemas.microsoft.com/office/drawing/2014/main" id="{B434F135-C22C-3533-7988-1D7679A3470C}"/>
                </a:ext>
              </a:extLst>
            </p:cNvPr>
            <p:cNvSpPr txBox="1"/>
            <p:nvPr/>
          </p:nvSpPr>
          <p:spPr>
            <a:xfrm>
              <a:off x="7440928" y="2332202"/>
              <a:ext cx="693420" cy="12311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4C4D4F"/>
                  </a:solidFill>
                  <a:latin typeface="Myriad Pro"/>
                  <a:cs typeface="Myriad Pro"/>
                </a:rPr>
                <a:t>Caput</a:t>
              </a:r>
              <a:r>
                <a:rPr sz="1050" spc="-10" dirty="0">
                  <a:solidFill>
                    <a:srgbClr val="4C4D4F"/>
                  </a:solidFill>
                  <a:latin typeface="Myriad Pro"/>
                  <a:cs typeface="Myriad Pro"/>
                </a:rPr>
                <a:t> femoris</a:t>
              </a:r>
              <a:endParaRPr sz="1050">
                <a:latin typeface="Myriad Pro"/>
                <a:cs typeface="Myriad Pro"/>
              </a:endParaRPr>
            </a:p>
          </p:txBody>
        </p:sp>
        <p:sp>
          <p:nvSpPr>
            <p:cNvPr id="13" name="object 40">
              <a:extLst>
                <a:ext uri="{FF2B5EF4-FFF2-40B4-BE49-F238E27FC236}">
                  <a16:creationId xmlns:a16="http://schemas.microsoft.com/office/drawing/2014/main" id="{042884B7-F137-6E8D-C6CC-42AD7FB31FE0}"/>
                </a:ext>
              </a:extLst>
            </p:cNvPr>
            <p:cNvSpPr txBox="1"/>
            <p:nvPr/>
          </p:nvSpPr>
          <p:spPr>
            <a:xfrm>
              <a:off x="6697254" y="1900598"/>
              <a:ext cx="438784" cy="369330"/>
            </a:xfrm>
            <a:prstGeom prst="rect">
              <a:avLst/>
            </a:prstGeom>
          </p:spPr>
          <p:txBody>
            <a:bodyPr vert="horz" wrap="square" lIns="0" tIns="12700" rIns="0" bIns="0" rtlCol="0">
              <a:spAutoFit/>
            </a:bodyPr>
            <a:lstStyle/>
            <a:p>
              <a:pPr marL="12700">
                <a:spcBef>
                  <a:spcPts val="100"/>
                </a:spcBef>
              </a:pPr>
              <a:r>
                <a:rPr lang="tr-TR" sz="1050" dirty="0" err="1">
                  <a:solidFill>
                    <a:srgbClr val="4C4D4F"/>
                  </a:solidFill>
                  <a:latin typeface="Myriad Pro"/>
                  <a:cs typeface="Myriad Pro"/>
                </a:rPr>
                <a:t>Os</a:t>
              </a:r>
              <a:r>
                <a:rPr lang="tr-TR" sz="1050" dirty="0">
                  <a:solidFill>
                    <a:srgbClr val="4C4D4F"/>
                  </a:solidFill>
                  <a:latin typeface="Myriad Pro"/>
                  <a:cs typeface="Myriad Pro"/>
                </a:rPr>
                <a:t> </a:t>
              </a:r>
              <a:r>
                <a:rPr lang="tr-TR" sz="1050" spc="-10" dirty="0" err="1">
                  <a:solidFill>
                    <a:srgbClr val="4C4D4F"/>
                  </a:solidFill>
                  <a:latin typeface="Myriad Pro"/>
                  <a:cs typeface="Myriad Pro"/>
                </a:rPr>
                <a:t>ilium</a:t>
              </a:r>
              <a:endParaRPr lang="tr-TR" sz="1050" dirty="0">
                <a:solidFill>
                  <a:srgbClr val="4C4D4F"/>
                </a:solidFill>
                <a:latin typeface="Myriad Pro"/>
                <a:cs typeface="Myriad Pro"/>
              </a:endParaRPr>
            </a:p>
            <a:p>
              <a:pPr marL="12700">
                <a:lnSpc>
                  <a:spcPct val="100000"/>
                </a:lnSpc>
                <a:spcBef>
                  <a:spcPts val="100"/>
                </a:spcBef>
              </a:pPr>
              <a:endParaRPr lang="tr-TR" sz="1050" dirty="0">
                <a:solidFill>
                  <a:srgbClr val="4C4D4F"/>
                </a:solidFill>
                <a:latin typeface="Myriad Pro"/>
                <a:cs typeface="Myriad Pro"/>
              </a:endParaRPr>
            </a:p>
            <a:p>
              <a:pPr marL="12700">
                <a:lnSpc>
                  <a:spcPct val="100000"/>
                </a:lnSpc>
                <a:spcBef>
                  <a:spcPts val="100"/>
                </a:spcBef>
              </a:pPr>
              <a:r>
                <a:rPr sz="1050" dirty="0" err="1">
                  <a:solidFill>
                    <a:srgbClr val="4C4D4F"/>
                  </a:solidFill>
                  <a:latin typeface="Myriad Pro"/>
                  <a:cs typeface="Myriad Pro"/>
                </a:rPr>
                <a:t>Os</a:t>
              </a:r>
              <a:r>
                <a:rPr sz="1050" dirty="0">
                  <a:solidFill>
                    <a:srgbClr val="4C4D4F"/>
                  </a:solidFill>
                  <a:latin typeface="Myriad Pro"/>
                  <a:cs typeface="Myriad Pro"/>
                </a:rPr>
                <a:t> </a:t>
              </a:r>
              <a:r>
                <a:rPr sz="1050" spc="-10" dirty="0">
                  <a:solidFill>
                    <a:srgbClr val="4C4D4F"/>
                  </a:solidFill>
                  <a:latin typeface="Myriad Pro"/>
                  <a:cs typeface="Myriad Pro"/>
                </a:rPr>
                <a:t>pubis</a:t>
              </a:r>
              <a:endParaRPr sz="1050" dirty="0">
                <a:latin typeface="Myriad Pro"/>
                <a:cs typeface="Myriad Pro"/>
              </a:endParaRPr>
            </a:p>
          </p:txBody>
        </p:sp>
        <p:sp>
          <p:nvSpPr>
            <p:cNvPr id="14" name="object 41">
              <a:extLst>
                <a:ext uri="{FF2B5EF4-FFF2-40B4-BE49-F238E27FC236}">
                  <a16:creationId xmlns:a16="http://schemas.microsoft.com/office/drawing/2014/main" id="{C00F0E5A-893E-9F20-26E1-B59CBEBC424C}"/>
                </a:ext>
              </a:extLst>
            </p:cNvPr>
            <p:cNvSpPr txBox="1"/>
            <p:nvPr/>
          </p:nvSpPr>
          <p:spPr>
            <a:xfrm>
              <a:off x="5757987" y="2713521"/>
              <a:ext cx="400685" cy="70110"/>
            </a:xfrm>
            <a:prstGeom prst="rect">
              <a:avLst/>
            </a:prstGeom>
            <a:noFill/>
          </p:spPr>
          <p:txBody>
            <a:bodyPr vert="horz" wrap="square" lIns="0" tIns="0" rIns="0" bIns="0" rtlCol="0">
              <a:spAutoFit/>
            </a:bodyPr>
            <a:lstStyle/>
            <a:p>
              <a:pPr>
                <a:lnSpc>
                  <a:spcPts val="695"/>
                </a:lnSpc>
              </a:pPr>
              <a:r>
                <a:rPr sz="1000" dirty="0">
                  <a:solidFill>
                    <a:srgbClr val="4C4D4F"/>
                  </a:solidFill>
                  <a:latin typeface="Myriad Pro"/>
                  <a:cs typeface="Myriad Pro"/>
                </a:rPr>
                <a:t>Os</a:t>
              </a:r>
              <a:r>
                <a:rPr sz="1000" spc="-10" dirty="0">
                  <a:solidFill>
                    <a:srgbClr val="4C4D4F"/>
                  </a:solidFill>
                  <a:latin typeface="Myriad Pro"/>
                  <a:cs typeface="Myriad Pro"/>
                </a:rPr>
                <a:t> ischii</a:t>
              </a:r>
              <a:endParaRPr sz="1000" dirty="0">
                <a:latin typeface="Myriad Pro"/>
                <a:cs typeface="Myriad Pro"/>
              </a:endParaRPr>
            </a:p>
          </p:txBody>
        </p:sp>
        <p:grpSp>
          <p:nvGrpSpPr>
            <p:cNvPr id="15" name="object 76">
              <a:extLst>
                <a:ext uri="{FF2B5EF4-FFF2-40B4-BE49-F238E27FC236}">
                  <a16:creationId xmlns:a16="http://schemas.microsoft.com/office/drawing/2014/main" id="{14C96252-03F1-88EE-0EF1-F97EA8ACFCFB}"/>
                </a:ext>
              </a:extLst>
            </p:cNvPr>
            <p:cNvGrpSpPr/>
            <p:nvPr/>
          </p:nvGrpSpPr>
          <p:grpSpPr>
            <a:xfrm>
              <a:off x="7077213" y="2470371"/>
              <a:ext cx="658495" cy="2343785"/>
              <a:chOff x="5696541" y="1320317"/>
              <a:chExt cx="658495" cy="2343785"/>
            </a:xfrm>
          </p:grpSpPr>
          <p:pic>
            <p:nvPicPr>
              <p:cNvPr id="16" name="object 77">
                <a:extLst>
                  <a:ext uri="{FF2B5EF4-FFF2-40B4-BE49-F238E27FC236}">
                    <a16:creationId xmlns:a16="http://schemas.microsoft.com/office/drawing/2014/main" id="{F315822D-8E7B-5F86-757E-51971B622718}"/>
                  </a:ext>
                </a:extLst>
              </p:cNvPr>
              <p:cNvPicPr/>
              <p:nvPr/>
            </p:nvPicPr>
            <p:blipFill>
              <a:blip r:embed="rId4" cstate="print"/>
              <a:stretch>
                <a:fillRect/>
              </a:stretch>
            </p:blipFill>
            <p:spPr>
              <a:xfrm>
                <a:off x="6154574" y="1320317"/>
                <a:ext cx="200042" cy="300437"/>
              </a:xfrm>
              <a:prstGeom prst="rect">
                <a:avLst/>
              </a:prstGeom>
            </p:spPr>
          </p:pic>
          <p:sp>
            <p:nvSpPr>
              <p:cNvPr id="17" name="object 78">
                <a:extLst>
                  <a:ext uri="{FF2B5EF4-FFF2-40B4-BE49-F238E27FC236}">
                    <a16:creationId xmlns:a16="http://schemas.microsoft.com/office/drawing/2014/main" id="{60FB2EAC-8B7E-ABF8-9A4E-90665E42F0BC}"/>
                  </a:ext>
                </a:extLst>
              </p:cNvPr>
              <p:cNvSpPr/>
              <p:nvPr/>
            </p:nvSpPr>
            <p:spPr>
              <a:xfrm>
                <a:off x="5702891" y="2031967"/>
                <a:ext cx="254000" cy="306705"/>
              </a:xfrm>
              <a:custGeom>
                <a:avLst/>
                <a:gdLst/>
                <a:ahLst/>
                <a:cxnLst/>
                <a:rect l="l" t="t" r="r" b="b"/>
                <a:pathLst>
                  <a:path w="254000" h="306705">
                    <a:moveTo>
                      <a:pt x="253809" y="0"/>
                    </a:moveTo>
                    <a:lnTo>
                      <a:pt x="0" y="306133"/>
                    </a:lnTo>
                  </a:path>
                </a:pathLst>
              </a:custGeom>
              <a:ln w="12700">
                <a:solidFill>
                  <a:srgbClr val="4F4F51"/>
                </a:solidFill>
              </a:ln>
            </p:spPr>
            <p:txBody>
              <a:bodyPr wrap="square" lIns="0" tIns="0" rIns="0" bIns="0" rtlCol="0"/>
              <a:lstStyle/>
              <a:p>
                <a:endParaRPr sz="2400"/>
              </a:p>
            </p:txBody>
          </p:sp>
          <p:pic>
            <p:nvPicPr>
              <p:cNvPr id="18" name="object 79">
                <a:extLst>
                  <a:ext uri="{FF2B5EF4-FFF2-40B4-BE49-F238E27FC236}">
                    <a16:creationId xmlns:a16="http://schemas.microsoft.com/office/drawing/2014/main" id="{69AF5C3C-CE9E-200F-A9CD-3E10724A5DED}"/>
                  </a:ext>
                </a:extLst>
              </p:cNvPr>
              <p:cNvPicPr/>
              <p:nvPr/>
            </p:nvPicPr>
            <p:blipFill>
              <a:blip r:embed="rId5" cstate="print"/>
              <a:stretch>
                <a:fillRect/>
              </a:stretch>
            </p:blipFill>
            <p:spPr>
              <a:xfrm>
                <a:off x="5919186" y="1978562"/>
                <a:ext cx="81787" cy="89217"/>
              </a:xfrm>
              <a:prstGeom prst="rect">
                <a:avLst/>
              </a:prstGeom>
            </p:spPr>
          </p:pic>
          <p:pic>
            <p:nvPicPr>
              <p:cNvPr id="19" name="object 80">
                <a:extLst>
                  <a:ext uri="{FF2B5EF4-FFF2-40B4-BE49-F238E27FC236}">
                    <a16:creationId xmlns:a16="http://schemas.microsoft.com/office/drawing/2014/main" id="{6CCE0C04-BC5A-D886-BD99-52805BE4FC27}"/>
                  </a:ext>
                </a:extLst>
              </p:cNvPr>
              <p:cNvPicPr/>
              <p:nvPr/>
            </p:nvPicPr>
            <p:blipFill>
              <a:blip r:embed="rId6" cstate="print"/>
              <a:stretch>
                <a:fillRect/>
              </a:stretch>
            </p:blipFill>
            <p:spPr>
              <a:xfrm>
                <a:off x="5986491" y="3370378"/>
                <a:ext cx="244657" cy="293514"/>
              </a:xfrm>
              <a:prstGeom prst="rect">
                <a:avLst/>
              </a:prstGeom>
            </p:spPr>
          </p:pic>
        </p:grpSp>
        <p:grpSp>
          <p:nvGrpSpPr>
            <p:cNvPr id="20" name="object 61">
              <a:extLst>
                <a:ext uri="{FF2B5EF4-FFF2-40B4-BE49-F238E27FC236}">
                  <a16:creationId xmlns:a16="http://schemas.microsoft.com/office/drawing/2014/main" id="{3C35B482-F877-FEDA-DB73-CB1CA66172B1}"/>
                </a:ext>
              </a:extLst>
            </p:cNvPr>
            <p:cNvGrpSpPr/>
            <p:nvPr/>
          </p:nvGrpSpPr>
          <p:grpSpPr>
            <a:xfrm>
              <a:off x="5217616" y="2001465"/>
              <a:ext cx="1438910" cy="2644775"/>
              <a:chOff x="3863493" y="839358"/>
              <a:chExt cx="1438910" cy="2644775"/>
            </a:xfrm>
          </p:grpSpPr>
          <p:sp>
            <p:nvSpPr>
              <p:cNvPr id="21" name="object 62">
                <a:extLst>
                  <a:ext uri="{FF2B5EF4-FFF2-40B4-BE49-F238E27FC236}">
                    <a16:creationId xmlns:a16="http://schemas.microsoft.com/office/drawing/2014/main" id="{0BF93DA9-FB2E-F5C6-9563-D48DEC807E90}"/>
                  </a:ext>
                </a:extLst>
              </p:cNvPr>
              <p:cNvSpPr/>
              <p:nvPr/>
            </p:nvSpPr>
            <p:spPr>
              <a:xfrm>
                <a:off x="4680698" y="1112628"/>
                <a:ext cx="615315" cy="114935"/>
              </a:xfrm>
              <a:custGeom>
                <a:avLst/>
                <a:gdLst/>
                <a:ahLst/>
                <a:cxnLst/>
                <a:rect l="l" t="t" r="r" b="b"/>
                <a:pathLst>
                  <a:path w="615314" h="114934">
                    <a:moveTo>
                      <a:pt x="0" y="114452"/>
                    </a:moveTo>
                    <a:lnTo>
                      <a:pt x="614870" y="0"/>
                    </a:lnTo>
                  </a:path>
                </a:pathLst>
              </a:custGeom>
              <a:ln w="12700">
                <a:solidFill>
                  <a:srgbClr val="4F4F51"/>
                </a:solidFill>
              </a:ln>
            </p:spPr>
            <p:txBody>
              <a:bodyPr wrap="square" lIns="0" tIns="0" rIns="0" bIns="0" rtlCol="0"/>
              <a:lstStyle/>
              <a:p>
                <a:endParaRPr sz="2400"/>
              </a:p>
            </p:txBody>
          </p:sp>
          <p:pic>
            <p:nvPicPr>
              <p:cNvPr id="22" name="object 63">
                <a:extLst>
                  <a:ext uri="{FF2B5EF4-FFF2-40B4-BE49-F238E27FC236}">
                    <a16:creationId xmlns:a16="http://schemas.microsoft.com/office/drawing/2014/main" id="{EC7114B2-5893-0EE5-13AC-9ACE2248190E}"/>
                  </a:ext>
                </a:extLst>
              </p:cNvPr>
              <p:cNvPicPr/>
              <p:nvPr/>
            </p:nvPicPr>
            <p:blipFill>
              <a:blip r:embed="rId7" cstate="print"/>
              <a:stretch>
                <a:fillRect/>
              </a:stretch>
            </p:blipFill>
            <p:spPr>
              <a:xfrm>
                <a:off x="4612500" y="1191609"/>
                <a:ext cx="93484" cy="63728"/>
              </a:xfrm>
              <a:prstGeom prst="rect">
                <a:avLst/>
              </a:prstGeom>
            </p:spPr>
          </p:pic>
          <p:sp>
            <p:nvSpPr>
              <p:cNvPr id="23" name="object 64">
                <a:extLst>
                  <a:ext uri="{FF2B5EF4-FFF2-40B4-BE49-F238E27FC236}">
                    <a16:creationId xmlns:a16="http://schemas.microsoft.com/office/drawing/2014/main" id="{F58523EA-EC0C-17EA-01A8-7B06FCB71FE6}"/>
                  </a:ext>
                </a:extLst>
              </p:cNvPr>
              <p:cNvSpPr/>
              <p:nvPr/>
            </p:nvSpPr>
            <p:spPr>
              <a:xfrm>
                <a:off x="4804548" y="845708"/>
                <a:ext cx="491490" cy="133350"/>
              </a:xfrm>
              <a:custGeom>
                <a:avLst/>
                <a:gdLst/>
                <a:ahLst/>
                <a:cxnLst/>
                <a:rect l="l" t="t" r="r" b="b"/>
                <a:pathLst>
                  <a:path w="491489" h="133350">
                    <a:moveTo>
                      <a:pt x="0" y="133324"/>
                    </a:moveTo>
                    <a:lnTo>
                      <a:pt x="491299" y="0"/>
                    </a:lnTo>
                  </a:path>
                </a:pathLst>
              </a:custGeom>
              <a:ln w="12700">
                <a:solidFill>
                  <a:srgbClr val="4F4F51"/>
                </a:solidFill>
              </a:ln>
            </p:spPr>
            <p:txBody>
              <a:bodyPr wrap="square" lIns="0" tIns="0" rIns="0" bIns="0" rtlCol="0"/>
              <a:lstStyle/>
              <a:p>
                <a:endParaRPr sz="2400"/>
              </a:p>
            </p:txBody>
          </p:sp>
          <p:sp>
            <p:nvSpPr>
              <p:cNvPr id="24" name="object 65">
                <a:extLst>
                  <a:ext uri="{FF2B5EF4-FFF2-40B4-BE49-F238E27FC236}">
                    <a16:creationId xmlns:a16="http://schemas.microsoft.com/office/drawing/2014/main" id="{3D7313DF-F129-2C63-2AC1-075D92864F16}"/>
                  </a:ext>
                </a:extLst>
              </p:cNvPr>
              <p:cNvSpPr/>
              <p:nvPr/>
            </p:nvSpPr>
            <p:spPr>
              <a:xfrm>
                <a:off x="4737600" y="942592"/>
                <a:ext cx="94615" cy="62865"/>
              </a:xfrm>
              <a:custGeom>
                <a:avLst/>
                <a:gdLst/>
                <a:ahLst/>
                <a:cxnLst/>
                <a:rect l="l" t="t" r="r" b="b"/>
                <a:pathLst>
                  <a:path w="94614" h="62865">
                    <a:moveTo>
                      <a:pt x="77457" y="0"/>
                    </a:moveTo>
                    <a:lnTo>
                      <a:pt x="0" y="54597"/>
                    </a:lnTo>
                    <a:lnTo>
                      <a:pt x="94437" y="62560"/>
                    </a:lnTo>
                    <a:lnTo>
                      <a:pt x="78705" y="46888"/>
                    </a:lnTo>
                    <a:lnTo>
                      <a:pt x="71693" y="35147"/>
                    </a:lnTo>
                    <a:lnTo>
                      <a:pt x="71807" y="21472"/>
                    </a:lnTo>
                    <a:lnTo>
                      <a:pt x="77457" y="0"/>
                    </a:lnTo>
                    <a:close/>
                  </a:path>
                </a:pathLst>
              </a:custGeom>
              <a:solidFill>
                <a:srgbClr val="4F4F51"/>
              </a:solidFill>
            </p:spPr>
            <p:txBody>
              <a:bodyPr wrap="square" lIns="0" tIns="0" rIns="0" bIns="0" rtlCol="0"/>
              <a:lstStyle/>
              <a:p>
                <a:endParaRPr sz="2400"/>
              </a:p>
            </p:txBody>
          </p:sp>
          <p:sp>
            <p:nvSpPr>
              <p:cNvPr id="25" name="object 66">
                <a:extLst>
                  <a:ext uri="{FF2B5EF4-FFF2-40B4-BE49-F238E27FC236}">
                    <a16:creationId xmlns:a16="http://schemas.microsoft.com/office/drawing/2014/main" id="{DF297E72-AF2D-E27B-779D-AFBB25BFE3CE}"/>
                  </a:ext>
                </a:extLst>
              </p:cNvPr>
              <p:cNvSpPr/>
              <p:nvPr/>
            </p:nvSpPr>
            <p:spPr>
              <a:xfrm>
                <a:off x="4778546" y="2246578"/>
                <a:ext cx="278765" cy="672465"/>
              </a:xfrm>
              <a:custGeom>
                <a:avLst/>
                <a:gdLst/>
                <a:ahLst/>
                <a:cxnLst/>
                <a:rect l="l" t="t" r="r" b="b"/>
                <a:pathLst>
                  <a:path w="278764" h="672464">
                    <a:moveTo>
                      <a:pt x="0" y="0"/>
                    </a:moveTo>
                    <a:lnTo>
                      <a:pt x="278460" y="672236"/>
                    </a:lnTo>
                  </a:path>
                </a:pathLst>
              </a:custGeom>
              <a:ln w="12700">
                <a:solidFill>
                  <a:srgbClr val="4F4F51"/>
                </a:solidFill>
              </a:ln>
            </p:spPr>
            <p:txBody>
              <a:bodyPr wrap="square" lIns="0" tIns="0" rIns="0" bIns="0" rtlCol="0"/>
              <a:lstStyle/>
              <a:p>
                <a:endParaRPr sz="2400"/>
              </a:p>
            </p:txBody>
          </p:sp>
          <p:pic>
            <p:nvPicPr>
              <p:cNvPr id="26" name="object 67">
                <a:extLst>
                  <a:ext uri="{FF2B5EF4-FFF2-40B4-BE49-F238E27FC236}">
                    <a16:creationId xmlns:a16="http://schemas.microsoft.com/office/drawing/2014/main" id="{63F6FF2A-EDE2-9061-37CB-11052387F998}"/>
                  </a:ext>
                </a:extLst>
              </p:cNvPr>
              <p:cNvPicPr/>
              <p:nvPr/>
            </p:nvPicPr>
            <p:blipFill>
              <a:blip r:embed="rId8" cstate="print"/>
              <a:stretch>
                <a:fillRect/>
              </a:stretch>
            </p:blipFill>
            <p:spPr>
              <a:xfrm>
                <a:off x="4751999" y="2182482"/>
                <a:ext cx="64020" cy="94678"/>
              </a:xfrm>
              <a:prstGeom prst="rect">
                <a:avLst/>
              </a:prstGeom>
            </p:spPr>
          </p:pic>
          <p:sp>
            <p:nvSpPr>
              <p:cNvPr id="27" name="object 68">
                <a:extLst>
                  <a:ext uri="{FF2B5EF4-FFF2-40B4-BE49-F238E27FC236}">
                    <a16:creationId xmlns:a16="http://schemas.microsoft.com/office/drawing/2014/main" id="{5F96A22E-5028-B20B-A849-F73CBD9515E4}"/>
                  </a:ext>
                </a:extLst>
              </p:cNvPr>
              <p:cNvSpPr/>
              <p:nvPr/>
            </p:nvSpPr>
            <p:spPr>
              <a:xfrm>
                <a:off x="4825566" y="1807856"/>
                <a:ext cx="330200" cy="527050"/>
              </a:xfrm>
              <a:custGeom>
                <a:avLst/>
                <a:gdLst/>
                <a:ahLst/>
                <a:cxnLst/>
                <a:rect l="l" t="t" r="r" b="b"/>
                <a:pathLst>
                  <a:path w="330200" h="527050">
                    <a:moveTo>
                      <a:pt x="0" y="0"/>
                    </a:moveTo>
                    <a:lnTo>
                      <a:pt x="330060" y="526783"/>
                    </a:lnTo>
                  </a:path>
                </a:pathLst>
              </a:custGeom>
              <a:ln w="12699">
                <a:solidFill>
                  <a:srgbClr val="4F4F51"/>
                </a:solidFill>
              </a:ln>
            </p:spPr>
            <p:txBody>
              <a:bodyPr wrap="square" lIns="0" tIns="0" rIns="0" bIns="0" rtlCol="0"/>
              <a:lstStyle/>
              <a:p>
                <a:endParaRPr sz="2400"/>
              </a:p>
            </p:txBody>
          </p:sp>
          <p:pic>
            <p:nvPicPr>
              <p:cNvPr id="28" name="object 69">
                <a:extLst>
                  <a:ext uri="{FF2B5EF4-FFF2-40B4-BE49-F238E27FC236}">
                    <a16:creationId xmlns:a16="http://schemas.microsoft.com/office/drawing/2014/main" id="{3F7A50C6-E74E-38AF-D3FD-603EB761DDEA}"/>
                  </a:ext>
                </a:extLst>
              </p:cNvPr>
              <p:cNvPicPr/>
              <p:nvPr/>
            </p:nvPicPr>
            <p:blipFill>
              <a:blip r:embed="rId9" cstate="print"/>
              <a:stretch>
                <a:fillRect/>
              </a:stretch>
            </p:blipFill>
            <p:spPr>
              <a:xfrm>
                <a:off x="4788734" y="1749069"/>
                <a:ext cx="74752" cy="92671"/>
              </a:xfrm>
              <a:prstGeom prst="rect">
                <a:avLst/>
              </a:prstGeom>
            </p:spPr>
          </p:pic>
          <p:pic>
            <p:nvPicPr>
              <p:cNvPr id="29" name="object 70">
                <a:extLst>
                  <a:ext uri="{FF2B5EF4-FFF2-40B4-BE49-F238E27FC236}">
                    <a16:creationId xmlns:a16="http://schemas.microsoft.com/office/drawing/2014/main" id="{C34899BD-C84C-4734-A7BD-8AAC0AD79FB8}"/>
                  </a:ext>
                </a:extLst>
              </p:cNvPr>
              <p:cNvPicPr/>
              <p:nvPr/>
            </p:nvPicPr>
            <p:blipFill>
              <a:blip r:embed="rId10" cstate="print"/>
              <a:stretch>
                <a:fillRect/>
              </a:stretch>
            </p:blipFill>
            <p:spPr>
              <a:xfrm>
                <a:off x="4427999" y="1339197"/>
                <a:ext cx="86738" cy="192261"/>
              </a:xfrm>
              <a:prstGeom prst="rect">
                <a:avLst/>
              </a:prstGeom>
            </p:spPr>
          </p:pic>
          <p:sp>
            <p:nvSpPr>
              <p:cNvPr id="30" name="object 71">
                <a:extLst>
                  <a:ext uri="{FF2B5EF4-FFF2-40B4-BE49-F238E27FC236}">
                    <a16:creationId xmlns:a16="http://schemas.microsoft.com/office/drawing/2014/main" id="{C0061D37-E1FA-6C55-84AB-50E05649BCDC}"/>
                  </a:ext>
                </a:extLst>
              </p:cNvPr>
              <p:cNvSpPr/>
              <p:nvPr/>
            </p:nvSpPr>
            <p:spPr>
              <a:xfrm>
                <a:off x="3869843" y="2582383"/>
                <a:ext cx="428625" cy="470534"/>
              </a:xfrm>
              <a:custGeom>
                <a:avLst/>
                <a:gdLst/>
                <a:ahLst/>
                <a:cxnLst/>
                <a:rect l="l" t="t" r="r" b="b"/>
                <a:pathLst>
                  <a:path w="428625" h="470535">
                    <a:moveTo>
                      <a:pt x="428625" y="0"/>
                    </a:moveTo>
                    <a:lnTo>
                      <a:pt x="0" y="470217"/>
                    </a:lnTo>
                  </a:path>
                </a:pathLst>
              </a:custGeom>
              <a:ln w="12699">
                <a:solidFill>
                  <a:srgbClr val="4F4F51"/>
                </a:solidFill>
              </a:ln>
            </p:spPr>
            <p:txBody>
              <a:bodyPr wrap="square" lIns="0" tIns="0" rIns="0" bIns="0" rtlCol="0"/>
              <a:lstStyle/>
              <a:p>
                <a:endParaRPr sz="2400"/>
              </a:p>
            </p:txBody>
          </p:sp>
          <p:pic>
            <p:nvPicPr>
              <p:cNvPr id="31" name="object 72">
                <a:extLst>
                  <a:ext uri="{FF2B5EF4-FFF2-40B4-BE49-F238E27FC236}">
                    <a16:creationId xmlns:a16="http://schemas.microsoft.com/office/drawing/2014/main" id="{3D7051EA-E3A1-EF50-276E-BF090231E952}"/>
                  </a:ext>
                </a:extLst>
              </p:cNvPr>
              <p:cNvPicPr/>
              <p:nvPr/>
            </p:nvPicPr>
            <p:blipFill>
              <a:blip r:embed="rId11" cstate="print"/>
              <a:stretch>
                <a:fillRect/>
              </a:stretch>
            </p:blipFill>
            <p:spPr>
              <a:xfrm>
                <a:off x="4261252" y="2531112"/>
                <a:ext cx="83947" cy="87629"/>
              </a:xfrm>
              <a:prstGeom prst="rect">
                <a:avLst/>
              </a:prstGeom>
            </p:spPr>
          </p:pic>
          <p:pic>
            <p:nvPicPr>
              <p:cNvPr id="32" name="object 73">
                <a:extLst>
                  <a:ext uri="{FF2B5EF4-FFF2-40B4-BE49-F238E27FC236}">
                    <a16:creationId xmlns:a16="http://schemas.microsoft.com/office/drawing/2014/main" id="{412632B7-4F61-D840-60F6-E0471E9FF280}"/>
                  </a:ext>
                </a:extLst>
              </p:cNvPr>
              <p:cNvPicPr/>
              <p:nvPr/>
            </p:nvPicPr>
            <p:blipFill>
              <a:blip r:embed="rId12" cstate="print"/>
              <a:stretch>
                <a:fillRect/>
              </a:stretch>
            </p:blipFill>
            <p:spPr>
              <a:xfrm>
                <a:off x="4496248" y="1339197"/>
                <a:ext cx="100951" cy="192255"/>
              </a:xfrm>
              <a:prstGeom prst="rect">
                <a:avLst/>
              </a:prstGeom>
            </p:spPr>
          </p:pic>
          <p:sp>
            <p:nvSpPr>
              <p:cNvPr id="33" name="object 74">
                <a:extLst>
                  <a:ext uri="{FF2B5EF4-FFF2-40B4-BE49-F238E27FC236}">
                    <a16:creationId xmlns:a16="http://schemas.microsoft.com/office/drawing/2014/main" id="{29C7A641-D275-28F0-75F4-55370EC4D100}"/>
                  </a:ext>
                </a:extLst>
              </p:cNvPr>
              <p:cNvSpPr/>
              <p:nvPr/>
            </p:nvSpPr>
            <p:spPr>
              <a:xfrm>
                <a:off x="3975145" y="3111318"/>
                <a:ext cx="229235" cy="367030"/>
              </a:xfrm>
              <a:custGeom>
                <a:avLst/>
                <a:gdLst/>
                <a:ahLst/>
                <a:cxnLst/>
                <a:rect l="l" t="t" r="r" b="b"/>
                <a:pathLst>
                  <a:path w="229235" h="367029">
                    <a:moveTo>
                      <a:pt x="228904" y="0"/>
                    </a:moveTo>
                    <a:lnTo>
                      <a:pt x="0" y="366458"/>
                    </a:lnTo>
                  </a:path>
                </a:pathLst>
              </a:custGeom>
              <a:ln w="12700">
                <a:solidFill>
                  <a:srgbClr val="4F4F51"/>
                </a:solidFill>
              </a:ln>
            </p:spPr>
            <p:txBody>
              <a:bodyPr wrap="square" lIns="0" tIns="0" rIns="0" bIns="0" rtlCol="0"/>
              <a:lstStyle/>
              <a:p>
                <a:endParaRPr sz="2400"/>
              </a:p>
            </p:txBody>
          </p:sp>
          <p:pic>
            <p:nvPicPr>
              <p:cNvPr id="34" name="object 75">
                <a:extLst>
                  <a:ext uri="{FF2B5EF4-FFF2-40B4-BE49-F238E27FC236}">
                    <a16:creationId xmlns:a16="http://schemas.microsoft.com/office/drawing/2014/main" id="{D68296A1-5EC4-D787-68A2-AB0D2C5DADAB}"/>
                  </a:ext>
                </a:extLst>
              </p:cNvPr>
              <p:cNvPicPr/>
              <p:nvPr/>
            </p:nvPicPr>
            <p:blipFill>
              <a:blip r:embed="rId13" cstate="print"/>
              <a:stretch>
                <a:fillRect/>
              </a:stretch>
            </p:blipFill>
            <p:spPr>
              <a:xfrm>
                <a:off x="4166137" y="3052482"/>
                <a:ext cx="74663" cy="92697"/>
              </a:xfrm>
              <a:prstGeom prst="rect">
                <a:avLst/>
              </a:prstGeom>
            </p:spPr>
          </p:pic>
        </p:grpSp>
        <p:sp>
          <p:nvSpPr>
            <p:cNvPr id="40" name="object 33">
              <a:extLst>
                <a:ext uri="{FF2B5EF4-FFF2-40B4-BE49-F238E27FC236}">
                  <a16:creationId xmlns:a16="http://schemas.microsoft.com/office/drawing/2014/main" id="{B6CBAC3E-0ED1-A20C-78B7-E3ABB9F47FA6}"/>
                </a:ext>
              </a:extLst>
            </p:cNvPr>
            <p:cNvSpPr txBox="1"/>
            <p:nvPr/>
          </p:nvSpPr>
          <p:spPr>
            <a:xfrm>
              <a:off x="5031243" y="4218368"/>
              <a:ext cx="385445" cy="12311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4C4D4F"/>
                  </a:solidFill>
                  <a:latin typeface="Myriad Pro"/>
                  <a:cs typeface="Myriad Pro"/>
                </a:rPr>
                <a:t>Os </a:t>
              </a:r>
              <a:r>
                <a:rPr sz="1050" spc="-10" dirty="0">
                  <a:solidFill>
                    <a:srgbClr val="4C4D4F"/>
                  </a:solidFill>
                  <a:latin typeface="Myriad Pro"/>
                  <a:cs typeface="Myriad Pro"/>
                </a:rPr>
                <a:t>tibia</a:t>
              </a:r>
              <a:endParaRPr sz="1050" dirty="0">
                <a:latin typeface="Myriad Pro"/>
                <a:cs typeface="Myriad Pro"/>
              </a:endParaRPr>
            </a:p>
          </p:txBody>
        </p:sp>
        <p:sp>
          <p:nvSpPr>
            <p:cNvPr id="41" name="object 34">
              <a:extLst>
                <a:ext uri="{FF2B5EF4-FFF2-40B4-BE49-F238E27FC236}">
                  <a16:creationId xmlns:a16="http://schemas.microsoft.com/office/drawing/2014/main" id="{3DB967A8-C740-3C36-7CF9-FE87758D42A5}"/>
                </a:ext>
              </a:extLst>
            </p:cNvPr>
            <p:cNvSpPr txBox="1"/>
            <p:nvPr/>
          </p:nvSpPr>
          <p:spPr>
            <a:xfrm>
              <a:off x="5024696" y="4650607"/>
              <a:ext cx="443865" cy="12311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4C4D4F"/>
                  </a:solidFill>
                  <a:latin typeface="Myriad Pro"/>
                  <a:cs typeface="Myriad Pro"/>
                </a:rPr>
                <a:t>Os </a:t>
              </a:r>
              <a:r>
                <a:rPr sz="1050" spc="-10" dirty="0">
                  <a:solidFill>
                    <a:srgbClr val="4C4D4F"/>
                  </a:solidFill>
                  <a:latin typeface="Myriad Pro"/>
                  <a:cs typeface="Myriad Pro"/>
                </a:rPr>
                <a:t>fibula</a:t>
              </a:r>
              <a:endParaRPr sz="1050" dirty="0">
                <a:latin typeface="Myriad Pro"/>
                <a:cs typeface="Myriad Pro"/>
              </a:endParaRPr>
            </a:p>
          </p:txBody>
        </p:sp>
      </p:grpSp>
      <p:sp>
        <p:nvSpPr>
          <p:cNvPr id="35" name="Slayt Numarası Yer Tutucusu 34">
            <a:extLst>
              <a:ext uri="{FF2B5EF4-FFF2-40B4-BE49-F238E27FC236}">
                <a16:creationId xmlns:a16="http://schemas.microsoft.com/office/drawing/2014/main" id="{83254524-6E08-F11D-7A2A-2C74A91F3D32}"/>
              </a:ext>
            </a:extLst>
          </p:cNvPr>
          <p:cNvSpPr>
            <a:spLocks noGrp="1"/>
          </p:cNvSpPr>
          <p:nvPr>
            <p:ph type="sldNum" sz="quarter" idx="12"/>
          </p:nvPr>
        </p:nvSpPr>
        <p:spPr/>
        <p:txBody>
          <a:bodyPr/>
          <a:lstStyle/>
          <a:p>
            <a:fld id="{60FF87A7-9A7A-4B3D-9625-8440EC4947F9}" type="slidenum">
              <a:rPr lang="tr-TR" smtClean="0"/>
              <a:pPr/>
              <a:t>41</a:t>
            </a:fld>
            <a:endParaRPr lang="tr-TR"/>
          </a:p>
        </p:txBody>
      </p:sp>
    </p:spTree>
    <p:extLst>
      <p:ext uri="{BB962C8B-B14F-4D97-AF65-F5344CB8AC3E}">
        <p14:creationId xmlns:p14="http://schemas.microsoft.com/office/powerpoint/2010/main" val="2271979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8C4F38-9EEE-70AE-15AB-110D1E51C1B9}"/>
              </a:ext>
            </a:extLst>
          </p:cNvPr>
          <p:cNvSpPr>
            <a:spLocks noGrp="1"/>
          </p:cNvSpPr>
          <p:nvPr>
            <p:ph type="title"/>
          </p:nvPr>
        </p:nvSpPr>
        <p:spPr/>
        <p:txBody>
          <a:bodyPr/>
          <a:lstStyle/>
          <a:p>
            <a:r>
              <a:rPr lang="tr-TR" dirty="0"/>
              <a:t>Baldır bölgesi kemikleri</a:t>
            </a:r>
          </a:p>
        </p:txBody>
      </p:sp>
      <p:sp>
        <p:nvSpPr>
          <p:cNvPr id="3" name="İçerik Yer Tutucusu 2">
            <a:extLst>
              <a:ext uri="{FF2B5EF4-FFF2-40B4-BE49-F238E27FC236}">
                <a16:creationId xmlns:a16="http://schemas.microsoft.com/office/drawing/2014/main" id="{85485071-44DF-E5F2-1B83-51757911340A}"/>
              </a:ext>
            </a:extLst>
          </p:cNvPr>
          <p:cNvSpPr>
            <a:spLocks noGrp="1"/>
          </p:cNvSpPr>
          <p:nvPr>
            <p:ph idx="1"/>
          </p:nvPr>
        </p:nvSpPr>
        <p:spPr>
          <a:xfrm>
            <a:off x="251521" y="895699"/>
            <a:ext cx="4176464" cy="5273527"/>
          </a:xfrm>
        </p:spPr>
        <p:txBody>
          <a:bodyPr>
            <a:normAutofit fontScale="92500" lnSpcReduction="20000"/>
          </a:bodyPr>
          <a:lstStyle/>
          <a:p>
            <a:pPr marL="100965" indent="0" algn="just">
              <a:lnSpc>
                <a:spcPct val="150000"/>
              </a:lnSpc>
              <a:spcBef>
                <a:spcPts val="365"/>
              </a:spcBef>
              <a:buNone/>
            </a:pPr>
            <a:r>
              <a:rPr lang="tr-TR" sz="2000" b="1" dirty="0">
                <a:solidFill>
                  <a:schemeClr val="accent2"/>
                </a:solidFill>
                <a:latin typeface="Myriad Pro"/>
                <a:cs typeface="Myriad Pro"/>
              </a:rPr>
              <a:t>Kaval</a:t>
            </a:r>
            <a:r>
              <a:rPr lang="tr-TR" sz="2000" b="1" spc="-40" dirty="0">
                <a:solidFill>
                  <a:schemeClr val="accent2"/>
                </a:solidFill>
                <a:latin typeface="Myriad Pro"/>
                <a:cs typeface="Myriad Pro"/>
              </a:rPr>
              <a:t> </a:t>
            </a:r>
            <a:r>
              <a:rPr lang="tr-TR" sz="2000" b="1" dirty="0">
                <a:solidFill>
                  <a:schemeClr val="accent2"/>
                </a:solidFill>
                <a:latin typeface="Myriad Pro"/>
                <a:cs typeface="Myriad Pro"/>
              </a:rPr>
              <a:t>Kemiği</a:t>
            </a:r>
            <a:r>
              <a:rPr lang="tr-TR" sz="2000" b="1" spc="-15" dirty="0">
                <a:solidFill>
                  <a:schemeClr val="accent2"/>
                </a:solidFill>
                <a:latin typeface="Myriad Pro"/>
                <a:cs typeface="Myriad Pro"/>
              </a:rPr>
              <a:t> </a:t>
            </a:r>
            <a:r>
              <a:rPr lang="tr-TR" sz="2000" b="1" spc="-10" dirty="0">
                <a:solidFill>
                  <a:schemeClr val="accent2"/>
                </a:solidFill>
                <a:latin typeface="Myriad Pro"/>
                <a:cs typeface="Myriad Pro"/>
              </a:rPr>
              <a:t>(</a:t>
            </a:r>
            <a:r>
              <a:rPr lang="tr-TR" sz="2000" b="1" spc="-10" dirty="0" err="1">
                <a:solidFill>
                  <a:schemeClr val="accent2"/>
                </a:solidFill>
                <a:latin typeface="Myriad Pro"/>
                <a:cs typeface="Myriad Pro"/>
              </a:rPr>
              <a:t>Os</a:t>
            </a:r>
            <a:r>
              <a:rPr lang="tr-TR" sz="2000" b="1" spc="-45" dirty="0">
                <a:solidFill>
                  <a:schemeClr val="accent2"/>
                </a:solidFill>
                <a:latin typeface="Myriad Pro"/>
                <a:cs typeface="Myriad Pro"/>
              </a:rPr>
              <a:t> </a:t>
            </a:r>
            <a:r>
              <a:rPr lang="tr-TR" sz="2000" b="1" spc="-10" dirty="0" err="1">
                <a:solidFill>
                  <a:schemeClr val="accent2"/>
                </a:solidFill>
                <a:latin typeface="Myriad Pro"/>
                <a:cs typeface="Myriad Pro"/>
              </a:rPr>
              <a:t>Tibia</a:t>
            </a:r>
            <a:r>
              <a:rPr lang="tr-TR" sz="2000" b="1" spc="-10" dirty="0">
                <a:solidFill>
                  <a:schemeClr val="accent2"/>
                </a:solidFill>
                <a:latin typeface="Myriad Pro"/>
                <a:cs typeface="Myriad Pro"/>
              </a:rPr>
              <a:t>)</a:t>
            </a:r>
            <a:endParaRPr lang="tr-TR" sz="2000" dirty="0">
              <a:solidFill>
                <a:schemeClr val="accent2"/>
              </a:solidFill>
              <a:latin typeface="Myriad Pro"/>
              <a:cs typeface="Myriad Pro"/>
            </a:endParaRPr>
          </a:p>
          <a:p>
            <a:pPr marL="12700" marR="5080" indent="179705" algn="just">
              <a:lnSpc>
                <a:spcPct val="150000"/>
              </a:lnSpc>
            </a:pPr>
            <a:r>
              <a:rPr lang="tr-TR" sz="2000" dirty="0">
                <a:solidFill>
                  <a:srgbClr val="4C4D4F"/>
                </a:solidFill>
                <a:latin typeface="Myriad Pro"/>
                <a:cs typeface="Myriad Pro"/>
              </a:rPr>
              <a:t>İç</a:t>
            </a:r>
            <a:r>
              <a:rPr lang="tr-TR" sz="2000" spc="-55" dirty="0">
                <a:solidFill>
                  <a:srgbClr val="4C4D4F"/>
                </a:solidFill>
                <a:latin typeface="Myriad Pro"/>
                <a:cs typeface="Myriad Pro"/>
              </a:rPr>
              <a:t> </a:t>
            </a:r>
            <a:r>
              <a:rPr lang="tr-TR" sz="2000" dirty="0">
                <a:solidFill>
                  <a:srgbClr val="4C4D4F"/>
                </a:solidFill>
                <a:latin typeface="Myriad Pro"/>
                <a:cs typeface="Myriad Pro"/>
              </a:rPr>
              <a:t>yanda</a:t>
            </a:r>
            <a:r>
              <a:rPr lang="tr-TR" sz="2000" spc="-40" dirty="0">
                <a:solidFill>
                  <a:srgbClr val="4C4D4F"/>
                </a:solidFill>
                <a:latin typeface="Myriad Pro"/>
                <a:cs typeface="Myriad Pro"/>
              </a:rPr>
              <a:t> </a:t>
            </a:r>
            <a:r>
              <a:rPr lang="tr-TR" sz="2000" dirty="0">
                <a:solidFill>
                  <a:srgbClr val="4C4D4F"/>
                </a:solidFill>
                <a:latin typeface="Myriad Pro"/>
                <a:cs typeface="Myriad Pro"/>
              </a:rPr>
              <a:t>bulunan</a:t>
            </a:r>
            <a:r>
              <a:rPr lang="tr-TR" sz="2000" spc="-40" dirty="0">
                <a:solidFill>
                  <a:srgbClr val="4C4D4F"/>
                </a:solidFill>
                <a:latin typeface="Myriad Pro"/>
                <a:cs typeface="Myriad Pro"/>
              </a:rPr>
              <a:t> </a:t>
            </a:r>
            <a:r>
              <a:rPr lang="tr-TR" sz="2000" dirty="0">
                <a:solidFill>
                  <a:srgbClr val="4C4D4F"/>
                </a:solidFill>
                <a:latin typeface="Myriad Pro"/>
                <a:cs typeface="Myriad Pro"/>
              </a:rPr>
              <a:t>büyük</a:t>
            </a:r>
            <a:r>
              <a:rPr lang="tr-TR" sz="2000" spc="-40" dirty="0">
                <a:solidFill>
                  <a:srgbClr val="4C4D4F"/>
                </a:solidFill>
                <a:latin typeface="Myriad Pro"/>
                <a:cs typeface="Myriad Pro"/>
              </a:rPr>
              <a:t> </a:t>
            </a:r>
            <a:r>
              <a:rPr lang="tr-TR" sz="2000" spc="-10" dirty="0">
                <a:solidFill>
                  <a:srgbClr val="4C4D4F"/>
                </a:solidFill>
                <a:latin typeface="Myriad Pro"/>
                <a:cs typeface="Myriad Pro"/>
              </a:rPr>
              <a:t>kemiktir.</a:t>
            </a:r>
            <a:r>
              <a:rPr lang="tr-TR" sz="2000" spc="-40" dirty="0">
                <a:solidFill>
                  <a:srgbClr val="4C4D4F"/>
                </a:solidFill>
                <a:latin typeface="Myriad Pro"/>
                <a:cs typeface="Myriad Pro"/>
              </a:rPr>
              <a:t> </a:t>
            </a:r>
            <a:r>
              <a:rPr lang="tr-TR" sz="2000" b="1" spc="-10" dirty="0" err="1">
                <a:solidFill>
                  <a:schemeClr val="accent5"/>
                </a:solidFill>
                <a:latin typeface="Myriad Pro"/>
                <a:cs typeface="Myriad Pro"/>
              </a:rPr>
              <a:t>Tibia</a:t>
            </a:r>
            <a:r>
              <a:rPr lang="tr-TR" sz="2000" b="1" spc="-35" dirty="0">
                <a:solidFill>
                  <a:schemeClr val="accent5"/>
                </a:solidFill>
                <a:latin typeface="Myriad Pro"/>
                <a:cs typeface="Myriad Pro"/>
              </a:rPr>
              <a:t> </a:t>
            </a:r>
            <a:r>
              <a:rPr lang="tr-TR" sz="2000" b="1" dirty="0">
                <a:solidFill>
                  <a:schemeClr val="accent5"/>
                </a:solidFill>
                <a:latin typeface="Myriad Pro"/>
                <a:cs typeface="Myriad Pro"/>
              </a:rPr>
              <a:t>başı</a:t>
            </a:r>
            <a:r>
              <a:rPr lang="tr-TR" sz="2000" b="1" spc="-25" dirty="0">
                <a:solidFill>
                  <a:schemeClr val="accent5"/>
                </a:solidFill>
                <a:latin typeface="Myriad Pro"/>
                <a:cs typeface="Myriad Pro"/>
              </a:rPr>
              <a:t> </a:t>
            </a:r>
            <a:r>
              <a:rPr lang="tr-TR" sz="2000" b="1" dirty="0">
                <a:solidFill>
                  <a:schemeClr val="accent5"/>
                </a:solidFill>
                <a:latin typeface="Myriad Pro"/>
                <a:cs typeface="Myriad Pro"/>
              </a:rPr>
              <a:t>(</a:t>
            </a:r>
            <a:r>
              <a:rPr lang="tr-TR" sz="2000" b="1" dirty="0" err="1">
                <a:solidFill>
                  <a:schemeClr val="accent5"/>
                </a:solidFill>
                <a:latin typeface="Myriad Pro"/>
                <a:cs typeface="Myriad Pro"/>
              </a:rPr>
              <a:t>caput</a:t>
            </a:r>
            <a:r>
              <a:rPr lang="tr-TR" sz="2000" b="1" spc="-40" dirty="0">
                <a:solidFill>
                  <a:schemeClr val="accent5"/>
                </a:solidFill>
                <a:latin typeface="Myriad Pro"/>
                <a:cs typeface="Myriad Pro"/>
              </a:rPr>
              <a:t> </a:t>
            </a:r>
            <a:r>
              <a:rPr lang="tr-TR" sz="2000" b="1" dirty="0" err="1">
                <a:solidFill>
                  <a:schemeClr val="accent5"/>
                </a:solidFill>
                <a:latin typeface="Myriad Pro"/>
                <a:cs typeface="Myriad Pro"/>
              </a:rPr>
              <a:t>tibia</a:t>
            </a:r>
            <a:r>
              <a:rPr lang="tr-TR" sz="2000" b="1" dirty="0">
                <a:solidFill>
                  <a:schemeClr val="accent5"/>
                </a:solidFill>
                <a:latin typeface="Myriad Pro"/>
                <a:cs typeface="Myriad Pro"/>
              </a:rPr>
              <a:t>)</a:t>
            </a:r>
            <a:r>
              <a:rPr lang="tr-TR" sz="2000" spc="-40" dirty="0">
                <a:solidFill>
                  <a:srgbClr val="4C4D4F"/>
                </a:solidFill>
                <a:latin typeface="Myriad Pro"/>
                <a:cs typeface="Myriad Pro"/>
              </a:rPr>
              <a:t> </a:t>
            </a:r>
            <a:r>
              <a:rPr lang="tr-TR" sz="2000" dirty="0">
                <a:solidFill>
                  <a:srgbClr val="4C4D4F"/>
                </a:solidFill>
                <a:latin typeface="Myriad Pro"/>
                <a:cs typeface="Myriad Pro"/>
              </a:rPr>
              <a:t>yukarıda</a:t>
            </a:r>
            <a:r>
              <a:rPr lang="tr-TR" sz="2000" spc="-40" dirty="0">
                <a:solidFill>
                  <a:srgbClr val="4C4D4F"/>
                </a:solidFill>
                <a:latin typeface="Myriad Pro"/>
                <a:cs typeface="Myriad Pro"/>
              </a:rPr>
              <a:t> </a:t>
            </a:r>
            <a:r>
              <a:rPr lang="tr-TR" sz="2000" spc="-10" dirty="0">
                <a:solidFill>
                  <a:srgbClr val="4C4D4F"/>
                </a:solidFill>
                <a:latin typeface="Myriad Pro"/>
                <a:cs typeface="Myriad Pro"/>
              </a:rPr>
              <a:t>femur</a:t>
            </a:r>
            <a:r>
              <a:rPr lang="tr-TR" sz="2000" spc="-40" dirty="0">
                <a:solidFill>
                  <a:srgbClr val="4C4D4F"/>
                </a:solidFill>
                <a:latin typeface="Myriad Pro"/>
                <a:cs typeface="Myriad Pro"/>
              </a:rPr>
              <a:t> </a:t>
            </a:r>
            <a:r>
              <a:rPr lang="tr-TR" sz="2000" dirty="0">
                <a:solidFill>
                  <a:srgbClr val="4C4D4F"/>
                </a:solidFill>
                <a:latin typeface="Myriad Pro"/>
                <a:cs typeface="Myriad Pro"/>
              </a:rPr>
              <a:t>ile</a:t>
            </a:r>
            <a:r>
              <a:rPr lang="tr-TR" sz="2000" spc="-40" dirty="0">
                <a:solidFill>
                  <a:srgbClr val="4C4D4F"/>
                </a:solidFill>
                <a:latin typeface="Myriad Pro"/>
                <a:cs typeface="Myriad Pro"/>
              </a:rPr>
              <a:t> </a:t>
            </a:r>
            <a:r>
              <a:rPr lang="tr-TR" sz="2000" dirty="0">
                <a:solidFill>
                  <a:srgbClr val="4C4D4F"/>
                </a:solidFill>
                <a:latin typeface="Myriad Pro"/>
                <a:cs typeface="Myriad Pro"/>
              </a:rPr>
              <a:t>eklem</a:t>
            </a:r>
            <a:r>
              <a:rPr lang="tr-TR" sz="2000" spc="-40" dirty="0">
                <a:solidFill>
                  <a:srgbClr val="4C4D4F"/>
                </a:solidFill>
                <a:latin typeface="Myriad Pro"/>
                <a:cs typeface="Myriad Pro"/>
              </a:rPr>
              <a:t> </a:t>
            </a:r>
            <a:r>
              <a:rPr lang="tr-TR" sz="2000" spc="-20" dirty="0">
                <a:solidFill>
                  <a:srgbClr val="4C4D4F"/>
                </a:solidFill>
                <a:latin typeface="Myriad Pro"/>
                <a:cs typeface="Myriad Pro"/>
              </a:rPr>
              <a:t>yapar.</a:t>
            </a:r>
            <a:r>
              <a:rPr lang="tr-TR" sz="2000" spc="-35" dirty="0">
                <a:solidFill>
                  <a:srgbClr val="4C4D4F"/>
                </a:solidFill>
                <a:latin typeface="Myriad Pro"/>
                <a:cs typeface="Myriad Pro"/>
              </a:rPr>
              <a:t> </a:t>
            </a:r>
            <a:r>
              <a:rPr lang="tr-TR" sz="2000" dirty="0">
                <a:solidFill>
                  <a:srgbClr val="4C4D4F"/>
                </a:solidFill>
                <a:latin typeface="Myriad Pro"/>
                <a:cs typeface="Myriad Pro"/>
              </a:rPr>
              <a:t>Alt</a:t>
            </a:r>
            <a:r>
              <a:rPr lang="tr-TR" sz="2000" spc="-40" dirty="0">
                <a:solidFill>
                  <a:srgbClr val="4C4D4F"/>
                </a:solidFill>
                <a:latin typeface="Myriad Pro"/>
                <a:cs typeface="Myriad Pro"/>
              </a:rPr>
              <a:t> </a:t>
            </a:r>
            <a:r>
              <a:rPr lang="tr-TR" sz="2000" dirty="0">
                <a:solidFill>
                  <a:srgbClr val="4C4D4F"/>
                </a:solidFill>
                <a:latin typeface="Myriad Pro"/>
                <a:cs typeface="Myriad Pro"/>
              </a:rPr>
              <a:t>ucu</a:t>
            </a:r>
            <a:r>
              <a:rPr lang="tr-TR" sz="2000" spc="-40" dirty="0">
                <a:solidFill>
                  <a:srgbClr val="4C4D4F"/>
                </a:solidFill>
                <a:latin typeface="Myriad Pro"/>
                <a:cs typeface="Myriad Pro"/>
              </a:rPr>
              <a:t> </a:t>
            </a:r>
            <a:r>
              <a:rPr lang="tr-TR" sz="2000" spc="-20" dirty="0">
                <a:solidFill>
                  <a:srgbClr val="4C4D4F"/>
                </a:solidFill>
                <a:latin typeface="Myriad Pro"/>
                <a:cs typeface="Myriad Pro"/>
              </a:rPr>
              <a:t>ayak </a:t>
            </a:r>
            <a:r>
              <a:rPr lang="tr-TR" sz="2000" dirty="0">
                <a:solidFill>
                  <a:srgbClr val="4C4D4F"/>
                </a:solidFill>
                <a:latin typeface="Myriad Pro"/>
                <a:cs typeface="Myriad Pro"/>
              </a:rPr>
              <a:t>bileği</a:t>
            </a:r>
            <a:r>
              <a:rPr lang="tr-TR" sz="2000" spc="-15" dirty="0">
                <a:solidFill>
                  <a:srgbClr val="4C4D4F"/>
                </a:solidFill>
                <a:latin typeface="Myriad Pro"/>
                <a:cs typeface="Myriad Pro"/>
              </a:rPr>
              <a:t> </a:t>
            </a:r>
            <a:r>
              <a:rPr lang="tr-TR" sz="2000" dirty="0">
                <a:solidFill>
                  <a:srgbClr val="4C4D4F"/>
                </a:solidFill>
                <a:latin typeface="Myriad Pro"/>
                <a:cs typeface="Myriad Pro"/>
              </a:rPr>
              <a:t>eklemine katılır.</a:t>
            </a:r>
            <a:r>
              <a:rPr lang="tr-TR" sz="2000" spc="-5" dirty="0">
                <a:solidFill>
                  <a:srgbClr val="4C4D4F"/>
                </a:solidFill>
                <a:latin typeface="Myriad Pro"/>
                <a:cs typeface="Myriad Pro"/>
              </a:rPr>
              <a:t> </a:t>
            </a:r>
            <a:r>
              <a:rPr lang="tr-TR" sz="2000" dirty="0">
                <a:solidFill>
                  <a:srgbClr val="4C4D4F"/>
                </a:solidFill>
                <a:latin typeface="Myriad Pro"/>
                <a:cs typeface="Myriad Pro"/>
              </a:rPr>
              <a:t>Dış yanda fibula ile eklem</a:t>
            </a:r>
            <a:r>
              <a:rPr lang="tr-TR" sz="2000" spc="-5" dirty="0">
                <a:solidFill>
                  <a:srgbClr val="4C4D4F"/>
                </a:solidFill>
                <a:latin typeface="Myriad Pro"/>
                <a:cs typeface="Myriad Pro"/>
              </a:rPr>
              <a:t> </a:t>
            </a:r>
            <a:r>
              <a:rPr lang="tr-TR" sz="2000" dirty="0">
                <a:solidFill>
                  <a:srgbClr val="4C4D4F"/>
                </a:solidFill>
                <a:latin typeface="Myriad Pro"/>
                <a:cs typeface="Myriad Pro"/>
              </a:rPr>
              <a:t>yapar.</a:t>
            </a:r>
            <a:endParaRPr lang="tr-TR" sz="2000" dirty="0">
              <a:latin typeface="Myriad Pro"/>
              <a:cs typeface="Myriad Pro"/>
            </a:endParaRPr>
          </a:p>
          <a:p>
            <a:pPr marL="192405" algn="just">
              <a:lnSpc>
                <a:spcPct val="150000"/>
              </a:lnSpc>
              <a:spcBef>
                <a:spcPts val="80"/>
              </a:spcBef>
            </a:pPr>
            <a:r>
              <a:rPr lang="tr-TR" sz="2000" b="1" dirty="0">
                <a:solidFill>
                  <a:schemeClr val="accent2"/>
                </a:solidFill>
                <a:latin typeface="Myriad Pro"/>
                <a:cs typeface="Myriad Pro"/>
              </a:rPr>
              <a:t>Kamış</a:t>
            </a:r>
            <a:r>
              <a:rPr lang="tr-TR" sz="2000" b="1" spc="-30" dirty="0">
                <a:solidFill>
                  <a:schemeClr val="accent2"/>
                </a:solidFill>
                <a:latin typeface="Myriad Pro"/>
                <a:cs typeface="Myriad Pro"/>
              </a:rPr>
              <a:t> </a:t>
            </a:r>
            <a:r>
              <a:rPr lang="tr-TR" sz="2000" b="1" dirty="0">
                <a:solidFill>
                  <a:schemeClr val="accent2"/>
                </a:solidFill>
                <a:latin typeface="Myriad Pro"/>
                <a:cs typeface="Myriad Pro"/>
              </a:rPr>
              <a:t>Kemik</a:t>
            </a:r>
            <a:r>
              <a:rPr lang="tr-TR" sz="2000" b="1" spc="-15" dirty="0">
                <a:solidFill>
                  <a:schemeClr val="accent2"/>
                </a:solidFill>
                <a:latin typeface="Myriad Pro"/>
                <a:cs typeface="Myriad Pro"/>
              </a:rPr>
              <a:t> </a:t>
            </a:r>
            <a:r>
              <a:rPr lang="tr-TR" sz="2000" b="1" dirty="0">
                <a:solidFill>
                  <a:schemeClr val="accent2"/>
                </a:solidFill>
                <a:latin typeface="Myriad Pro"/>
                <a:cs typeface="Myriad Pro"/>
              </a:rPr>
              <a:t>(</a:t>
            </a:r>
            <a:r>
              <a:rPr lang="tr-TR" sz="2000" b="1" dirty="0" err="1">
                <a:solidFill>
                  <a:schemeClr val="accent2"/>
                </a:solidFill>
                <a:latin typeface="Myriad Pro"/>
                <a:cs typeface="Myriad Pro"/>
              </a:rPr>
              <a:t>Os</a:t>
            </a:r>
            <a:r>
              <a:rPr lang="tr-TR" sz="2000" b="1" spc="-15" dirty="0">
                <a:solidFill>
                  <a:schemeClr val="accent2"/>
                </a:solidFill>
                <a:latin typeface="Myriad Pro"/>
                <a:cs typeface="Myriad Pro"/>
              </a:rPr>
              <a:t> </a:t>
            </a:r>
            <a:r>
              <a:rPr lang="tr-TR" sz="2000" b="1" spc="-10" dirty="0">
                <a:solidFill>
                  <a:schemeClr val="accent2"/>
                </a:solidFill>
                <a:latin typeface="Myriad Pro"/>
                <a:cs typeface="Myriad Pro"/>
              </a:rPr>
              <a:t>Fibula)</a:t>
            </a:r>
            <a:endParaRPr lang="tr-TR" sz="2000" dirty="0">
              <a:solidFill>
                <a:schemeClr val="accent2"/>
              </a:solidFill>
              <a:latin typeface="Myriad Pro"/>
              <a:cs typeface="Myriad Pro"/>
            </a:endParaRPr>
          </a:p>
          <a:p>
            <a:pPr marL="12700" marR="5080" indent="179705" algn="just">
              <a:lnSpc>
                <a:spcPct val="150000"/>
              </a:lnSpc>
            </a:pPr>
            <a:r>
              <a:rPr lang="tr-TR" sz="2000" dirty="0">
                <a:solidFill>
                  <a:srgbClr val="4C4D4F"/>
                </a:solidFill>
                <a:latin typeface="Myriad Pro"/>
                <a:cs typeface="Myriad Pro"/>
              </a:rPr>
              <a:t>Kamış</a:t>
            </a:r>
            <a:r>
              <a:rPr lang="tr-TR" sz="2000" spc="-40" dirty="0">
                <a:solidFill>
                  <a:srgbClr val="4C4D4F"/>
                </a:solidFill>
                <a:latin typeface="Myriad Pro"/>
                <a:cs typeface="Myriad Pro"/>
              </a:rPr>
              <a:t> </a:t>
            </a:r>
            <a:r>
              <a:rPr lang="tr-TR" sz="2000" dirty="0">
                <a:solidFill>
                  <a:srgbClr val="4C4D4F"/>
                </a:solidFill>
                <a:latin typeface="Myriad Pro"/>
                <a:cs typeface="Myriad Pro"/>
              </a:rPr>
              <a:t>kemiğin</a:t>
            </a:r>
            <a:r>
              <a:rPr lang="tr-TR" sz="2000" spc="-35" dirty="0">
                <a:solidFill>
                  <a:srgbClr val="4C4D4F"/>
                </a:solidFill>
                <a:latin typeface="Myriad Pro"/>
                <a:cs typeface="Myriad Pro"/>
              </a:rPr>
              <a:t> </a:t>
            </a:r>
            <a:r>
              <a:rPr lang="tr-TR" sz="2000" dirty="0">
                <a:solidFill>
                  <a:srgbClr val="4C4D4F"/>
                </a:solidFill>
                <a:latin typeface="Myriad Pro"/>
                <a:cs typeface="Myriad Pro"/>
              </a:rPr>
              <a:t>esas</a:t>
            </a:r>
            <a:r>
              <a:rPr lang="tr-TR" sz="2000" spc="-35" dirty="0">
                <a:solidFill>
                  <a:srgbClr val="4C4D4F"/>
                </a:solidFill>
                <a:latin typeface="Myriad Pro"/>
                <a:cs typeface="Myriad Pro"/>
              </a:rPr>
              <a:t> </a:t>
            </a:r>
            <a:r>
              <a:rPr lang="tr-TR" sz="2000" dirty="0">
                <a:solidFill>
                  <a:srgbClr val="4C4D4F"/>
                </a:solidFill>
                <a:latin typeface="Myriad Pro"/>
                <a:cs typeface="Myriad Pro"/>
              </a:rPr>
              <a:t>işlevi,</a:t>
            </a:r>
            <a:r>
              <a:rPr lang="tr-TR" sz="2000" spc="-35" dirty="0">
                <a:solidFill>
                  <a:srgbClr val="4C4D4F"/>
                </a:solidFill>
                <a:latin typeface="Myriad Pro"/>
                <a:cs typeface="Myriad Pro"/>
              </a:rPr>
              <a:t> </a:t>
            </a:r>
            <a:r>
              <a:rPr lang="tr-TR" sz="2000" dirty="0">
                <a:solidFill>
                  <a:srgbClr val="4C4D4F"/>
                </a:solidFill>
                <a:latin typeface="Myriad Pro"/>
                <a:cs typeface="Myriad Pro"/>
              </a:rPr>
              <a:t>kaslara</a:t>
            </a:r>
            <a:r>
              <a:rPr lang="tr-TR" sz="2000" spc="-35" dirty="0">
                <a:solidFill>
                  <a:srgbClr val="4C4D4F"/>
                </a:solidFill>
                <a:latin typeface="Myriad Pro"/>
                <a:cs typeface="Myriad Pro"/>
              </a:rPr>
              <a:t> </a:t>
            </a:r>
            <a:r>
              <a:rPr lang="tr-TR" sz="2000" dirty="0">
                <a:solidFill>
                  <a:srgbClr val="4C4D4F"/>
                </a:solidFill>
                <a:latin typeface="Myriad Pro"/>
                <a:cs typeface="Myriad Pro"/>
              </a:rPr>
              <a:t>tutunma</a:t>
            </a:r>
            <a:r>
              <a:rPr lang="tr-TR" sz="2000" spc="-35" dirty="0">
                <a:solidFill>
                  <a:srgbClr val="4C4D4F"/>
                </a:solidFill>
                <a:latin typeface="Myriad Pro"/>
                <a:cs typeface="Myriad Pro"/>
              </a:rPr>
              <a:t> </a:t>
            </a:r>
            <a:r>
              <a:rPr lang="tr-TR" sz="2000" dirty="0">
                <a:solidFill>
                  <a:srgbClr val="4C4D4F"/>
                </a:solidFill>
                <a:latin typeface="Myriad Pro"/>
                <a:cs typeface="Myriad Pro"/>
              </a:rPr>
              <a:t>yeri</a:t>
            </a:r>
            <a:r>
              <a:rPr lang="tr-TR" sz="2000" spc="-35" dirty="0">
                <a:solidFill>
                  <a:srgbClr val="4C4D4F"/>
                </a:solidFill>
                <a:latin typeface="Myriad Pro"/>
                <a:cs typeface="Myriad Pro"/>
              </a:rPr>
              <a:t> </a:t>
            </a:r>
            <a:r>
              <a:rPr lang="tr-TR" sz="2000" dirty="0">
                <a:solidFill>
                  <a:srgbClr val="4C4D4F"/>
                </a:solidFill>
                <a:latin typeface="Myriad Pro"/>
                <a:cs typeface="Myriad Pro"/>
              </a:rPr>
              <a:t>sağlamak</a:t>
            </a:r>
            <a:r>
              <a:rPr lang="tr-TR" sz="2000" spc="-40" dirty="0">
                <a:solidFill>
                  <a:srgbClr val="4C4D4F"/>
                </a:solidFill>
                <a:latin typeface="Myriad Pro"/>
                <a:cs typeface="Myriad Pro"/>
              </a:rPr>
              <a:t> </a:t>
            </a:r>
            <a:r>
              <a:rPr lang="tr-TR" sz="2000" dirty="0">
                <a:solidFill>
                  <a:srgbClr val="4C4D4F"/>
                </a:solidFill>
                <a:latin typeface="Myriad Pro"/>
                <a:cs typeface="Myriad Pro"/>
              </a:rPr>
              <a:t>ve</a:t>
            </a:r>
            <a:r>
              <a:rPr lang="tr-TR" sz="2000" spc="-35"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35" dirty="0">
                <a:solidFill>
                  <a:srgbClr val="4C4D4F"/>
                </a:solidFill>
                <a:latin typeface="Myriad Pro"/>
                <a:cs typeface="Myriad Pro"/>
              </a:rPr>
              <a:t> </a:t>
            </a:r>
            <a:r>
              <a:rPr lang="tr-TR" sz="2000" dirty="0">
                <a:solidFill>
                  <a:srgbClr val="4C4D4F"/>
                </a:solidFill>
                <a:latin typeface="Myriad Pro"/>
                <a:cs typeface="Myriad Pro"/>
              </a:rPr>
              <a:t>kemiğine</a:t>
            </a:r>
            <a:r>
              <a:rPr lang="tr-TR" sz="2000" spc="-35" dirty="0">
                <a:solidFill>
                  <a:srgbClr val="4C4D4F"/>
                </a:solidFill>
                <a:latin typeface="Myriad Pro"/>
                <a:cs typeface="Myriad Pro"/>
              </a:rPr>
              <a:t> </a:t>
            </a:r>
            <a:r>
              <a:rPr lang="tr-TR" sz="2000" dirty="0">
                <a:solidFill>
                  <a:srgbClr val="4C4D4F"/>
                </a:solidFill>
                <a:latin typeface="Myriad Pro"/>
                <a:cs typeface="Myriad Pro"/>
              </a:rPr>
              <a:t>destek</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olmaktır.</a:t>
            </a:r>
            <a:r>
              <a:rPr lang="tr-TR" sz="2000" spc="-35" dirty="0">
                <a:solidFill>
                  <a:srgbClr val="4C4D4F"/>
                </a:solidFill>
                <a:latin typeface="Myriad Pro"/>
                <a:cs typeface="Myriad Pro"/>
              </a:rPr>
              <a:t> </a:t>
            </a:r>
            <a:r>
              <a:rPr lang="tr-TR" sz="2000" dirty="0">
                <a:solidFill>
                  <a:srgbClr val="4C4D4F"/>
                </a:solidFill>
                <a:latin typeface="Myriad Pro"/>
                <a:cs typeface="Myriad Pro"/>
              </a:rPr>
              <a:t>Bu</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kemik </a:t>
            </a:r>
            <a:r>
              <a:rPr lang="tr-TR" sz="2000" dirty="0">
                <a:solidFill>
                  <a:srgbClr val="4C4D4F"/>
                </a:solidFill>
                <a:latin typeface="Myriad Pro"/>
                <a:cs typeface="Myriad Pro"/>
              </a:rPr>
              <a:t>diz</a:t>
            </a:r>
            <a:r>
              <a:rPr lang="tr-TR" sz="2000" spc="-35" dirty="0">
                <a:solidFill>
                  <a:srgbClr val="4C4D4F"/>
                </a:solidFill>
                <a:latin typeface="Myriad Pro"/>
                <a:cs typeface="Myriad Pro"/>
              </a:rPr>
              <a:t> </a:t>
            </a:r>
            <a:r>
              <a:rPr lang="tr-TR" sz="2000" dirty="0">
                <a:solidFill>
                  <a:srgbClr val="4C4D4F"/>
                </a:solidFill>
                <a:latin typeface="Myriad Pro"/>
                <a:cs typeface="Myriad Pro"/>
              </a:rPr>
              <a:t>eklemine</a:t>
            </a:r>
            <a:r>
              <a:rPr lang="tr-TR" sz="2000" spc="-35" dirty="0">
                <a:solidFill>
                  <a:srgbClr val="4C4D4F"/>
                </a:solidFill>
                <a:latin typeface="Myriad Pro"/>
                <a:cs typeface="Myriad Pro"/>
              </a:rPr>
              <a:t> </a:t>
            </a:r>
            <a:r>
              <a:rPr lang="tr-TR" sz="2000" dirty="0">
                <a:solidFill>
                  <a:srgbClr val="4C4D4F"/>
                </a:solidFill>
                <a:latin typeface="Myriad Pro"/>
                <a:cs typeface="Myriad Pro"/>
              </a:rPr>
              <a:t>katılmaz.</a:t>
            </a:r>
            <a:r>
              <a:rPr lang="tr-TR" sz="2000" spc="-35" dirty="0">
                <a:solidFill>
                  <a:srgbClr val="4C4D4F"/>
                </a:solidFill>
                <a:latin typeface="Myriad Pro"/>
                <a:cs typeface="Myriad Pro"/>
              </a:rPr>
              <a:t> </a:t>
            </a:r>
            <a:r>
              <a:rPr lang="tr-TR" sz="2000" dirty="0">
                <a:solidFill>
                  <a:srgbClr val="4C4D4F"/>
                </a:solidFill>
                <a:latin typeface="Myriad Pro"/>
                <a:cs typeface="Myriad Pro"/>
              </a:rPr>
              <a:t>Kemiğin</a:t>
            </a:r>
            <a:r>
              <a:rPr lang="tr-TR" sz="2000" spc="-30" dirty="0">
                <a:solidFill>
                  <a:srgbClr val="4C4D4F"/>
                </a:solidFill>
                <a:latin typeface="Myriad Pro"/>
                <a:cs typeface="Myriad Pro"/>
              </a:rPr>
              <a:t> </a:t>
            </a:r>
            <a:r>
              <a:rPr lang="tr-TR" sz="2000" dirty="0">
                <a:solidFill>
                  <a:srgbClr val="4C4D4F"/>
                </a:solidFill>
                <a:latin typeface="Myriad Pro"/>
                <a:cs typeface="Myriad Pro"/>
              </a:rPr>
              <a:t>baş</a:t>
            </a:r>
            <a:r>
              <a:rPr lang="tr-TR" sz="2000" spc="-35" dirty="0">
                <a:solidFill>
                  <a:srgbClr val="4C4D4F"/>
                </a:solidFill>
                <a:latin typeface="Myriad Pro"/>
                <a:cs typeface="Myriad Pro"/>
              </a:rPr>
              <a:t> </a:t>
            </a:r>
            <a:r>
              <a:rPr lang="tr-TR" sz="2000" dirty="0">
                <a:solidFill>
                  <a:srgbClr val="4C4D4F"/>
                </a:solidFill>
                <a:latin typeface="Myriad Pro"/>
                <a:cs typeface="Myriad Pro"/>
              </a:rPr>
              <a:t>bölümü</a:t>
            </a:r>
            <a:r>
              <a:rPr lang="tr-TR" sz="2000" spc="-35"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35"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30" dirty="0">
                <a:solidFill>
                  <a:srgbClr val="4C4D4F"/>
                </a:solidFill>
                <a:latin typeface="Myriad Pro"/>
                <a:cs typeface="Myriad Pro"/>
              </a:rPr>
              <a:t> </a:t>
            </a:r>
            <a:r>
              <a:rPr lang="tr-TR" sz="2000" dirty="0">
                <a:solidFill>
                  <a:srgbClr val="4C4D4F"/>
                </a:solidFill>
                <a:latin typeface="Myriad Pro"/>
                <a:cs typeface="Myriad Pro"/>
              </a:rPr>
              <a:t>dış</a:t>
            </a:r>
            <a:r>
              <a:rPr lang="tr-TR" sz="2000" spc="-35" dirty="0">
                <a:solidFill>
                  <a:srgbClr val="4C4D4F"/>
                </a:solidFill>
                <a:latin typeface="Myriad Pro"/>
                <a:cs typeface="Myriad Pro"/>
              </a:rPr>
              <a:t> </a:t>
            </a:r>
            <a:r>
              <a:rPr lang="tr-TR" sz="2000" dirty="0">
                <a:solidFill>
                  <a:srgbClr val="4C4D4F"/>
                </a:solidFill>
                <a:latin typeface="Myriad Pro"/>
                <a:cs typeface="Myriad Pro"/>
              </a:rPr>
              <a:t>yanındaki</a:t>
            </a:r>
            <a:r>
              <a:rPr lang="tr-TR" sz="2000" spc="-35" dirty="0">
                <a:solidFill>
                  <a:srgbClr val="4C4D4F"/>
                </a:solidFill>
                <a:latin typeface="Myriad Pro"/>
                <a:cs typeface="Myriad Pro"/>
              </a:rPr>
              <a:t> </a:t>
            </a:r>
            <a:r>
              <a:rPr lang="tr-TR" sz="2000" dirty="0">
                <a:solidFill>
                  <a:srgbClr val="4C4D4F"/>
                </a:solidFill>
                <a:latin typeface="Myriad Pro"/>
                <a:cs typeface="Myriad Pro"/>
              </a:rPr>
              <a:t>yumru</a:t>
            </a:r>
            <a:r>
              <a:rPr lang="tr-TR" sz="2000" spc="-35" dirty="0">
                <a:solidFill>
                  <a:srgbClr val="4C4D4F"/>
                </a:solidFill>
                <a:latin typeface="Myriad Pro"/>
                <a:cs typeface="Myriad Pro"/>
              </a:rPr>
              <a:t> </a:t>
            </a:r>
            <a:r>
              <a:rPr lang="tr-TR" sz="2000" dirty="0">
                <a:solidFill>
                  <a:srgbClr val="4C4D4F"/>
                </a:solidFill>
                <a:latin typeface="Myriad Pro"/>
                <a:cs typeface="Myriad Pro"/>
              </a:rPr>
              <a:t>ile</a:t>
            </a:r>
            <a:r>
              <a:rPr lang="tr-TR" sz="2000" spc="-30" dirty="0">
                <a:solidFill>
                  <a:srgbClr val="4C4D4F"/>
                </a:solidFill>
                <a:latin typeface="Myriad Pro"/>
                <a:cs typeface="Myriad Pro"/>
              </a:rPr>
              <a:t> </a:t>
            </a:r>
            <a:r>
              <a:rPr lang="tr-TR" sz="2000" dirty="0">
                <a:solidFill>
                  <a:srgbClr val="4C4D4F"/>
                </a:solidFill>
                <a:latin typeface="Myriad Pro"/>
                <a:cs typeface="Myriad Pro"/>
              </a:rPr>
              <a:t>eklem</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yapar.</a:t>
            </a:r>
            <a:r>
              <a:rPr lang="tr-TR" sz="2000" spc="-35" dirty="0">
                <a:solidFill>
                  <a:srgbClr val="4C4D4F"/>
                </a:solidFill>
                <a:latin typeface="Myriad Pro"/>
                <a:cs typeface="Myriad Pro"/>
              </a:rPr>
              <a:t> </a:t>
            </a:r>
            <a:r>
              <a:rPr lang="tr-TR" sz="2000" dirty="0">
                <a:solidFill>
                  <a:srgbClr val="4C4D4F"/>
                </a:solidFill>
                <a:latin typeface="Myriad Pro"/>
                <a:cs typeface="Myriad Pro"/>
              </a:rPr>
              <a:t>Alt</a:t>
            </a:r>
            <a:r>
              <a:rPr lang="tr-TR" sz="2000" spc="-30" dirty="0">
                <a:solidFill>
                  <a:srgbClr val="4C4D4F"/>
                </a:solidFill>
                <a:latin typeface="Myriad Pro"/>
                <a:cs typeface="Myriad Pro"/>
              </a:rPr>
              <a:t> </a:t>
            </a:r>
            <a:r>
              <a:rPr lang="tr-TR" sz="2000" spc="-25" dirty="0">
                <a:solidFill>
                  <a:srgbClr val="4C4D4F"/>
                </a:solidFill>
                <a:latin typeface="Myriad Pro"/>
                <a:cs typeface="Myriad Pro"/>
              </a:rPr>
              <a:t>ucu </a:t>
            </a:r>
            <a:r>
              <a:rPr lang="tr-TR" sz="2000" dirty="0">
                <a:solidFill>
                  <a:srgbClr val="4C4D4F"/>
                </a:solidFill>
                <a:latin typeface="Myriad Pro"/>
                <a:cs typeface="Myriad Pro"/>
              </a:rPr>
              <a:t>ayak</a:t>
            </a:r>
            <a:r>
              <a:rPr lang="tr-TR" sz="2000" spc="-15" dirty="0">
                <a:solidFill>
                  <a:srgbClr val="4C4D4F"/>
                </a:solidFill>
                <a:latin typeface="Myriad Pro"/>
                <a:cs typeface="Myriad Pro"/>
              </a:rPr>
              <a:t> </a:t>
            </a:r>
            <a:r>
              <a:rPr lang="tr-TR" sz="2000" dirty="0">
                <a:solidFill>
                  <a:srgbClr val="4C4D4F"/>
                </a:solidFill>
                <a:latin typeface="Myriad Pro"/>
                <a:cs typeface="Myriad Pro"/>
              </a:rPr>
              <a:t>bileği eklemine</a:t>
            </a:r>
            <a:r>
              <a:rPr lang="tr-TR" sz="2000" spc="-5" dirty="0">
                <a:solidFill>
                  <a:srgbClr val="4C4D4F"/>
                </a:solidFill>
                <a:latin typeface="Myriad Pro"/>
                <a:cs typeface="Myriad Pro"/>
              </a:rPr>
              <a:t> </a:t>
            </a:r>
            <a:r>
              <a:rPr lang="tr-TR" sz="2000" dirty="0">
                <a:solidFill>
                  <a:srgbClr val="4C4D4F"/>
                </a:solidFill>
                <a:latin typeface="Myriad Pro"/>
                <a:cs typeface="Myriad Pro"/>
              </a:rPr>
              <a:t>katılır</a:t>
            </a:r>
            <a:r>
              <a:rPr lang="tr-TR" sz="2000" spc="-10" dirty="0">
                <a:solidFill>
                  <a:srgbClr val="4C4D4F"/>
                </a:solidFill>
                <a:latin typeface="Myriad Pro"/>
                <a:cs typeface="Myriad Pro"/>
              </a:rPr>
              <a:t>.</a:t>
            </a:r>
            <a:endParaRPr lang="tr-TR" sz="2000" dirty="0">
              <a:latin typeface="Myriad Pro"/>
              <a:cs typeface="Myriad Pro"/>
            </a:endParaRPr>
          </a:p>
          <a:p>
            <a:pPr>
              <a:lnSpc>
                <a:spcPct val="150000"/>
              </a:lnSpc>
            </a:pPr>
            <a:endParaRPr lang="tr-TR" dirty="0"/>
          </a:p>
        </p:txBody>
      </p:sp>
      <p:sp>
        <p:nvSpPr>
          <p:cNvPr id="5" name="Alt Bilgi Yer Tutucusu 4">
            <a:extLst>
              <a:ext uri="{FF2B5EF4-FFF2-40B4-BE49-F238E27FC236}">
                <a16:creationId xmlns:a16="http://schemas.microsoft.com/office/drawing/2014/main" id="{C97889A2-2991-94D8-AF9D-9F8362303758}"/>
              </a:ext>
            </a:extLst>
          </p:cNvPr>
          <p:cNvSpPr>
            <a:spLocks noGrp="1"/>
          </p:cNvSpPr>
          <p:nvPr>
            <p:ph type="ftr" sz="quarter" idx="11"/>
          </p:nvPr>
        </p:nvSpPr>
        <p:spPr/>
        <p:txBody>
          <a:bodyPr/>
          <a:lstStyle/>
          <a:p>
            <a:r>
              <a:rPr lang="tr-TR"/>
              <a:t>DR. ALİ TEKİN GÜNER - BİYOMEKANİK</a:t>
            </a:r>
          </a:p>
        </p:txBody>
      </p:sp>
      <p:grpSp>
        <p:nvGrpSpPr>
          <p:cNvPr id="48" name="Grup 47">
            <a:extLst>
              <a:ext uri="{FF2B5EF4-FFF2-40B4-BE49-F238E27FC236}">
                <a16:creationId xmlns:a16="http://schemas.microsoft.com/office/drawing/2014/main" id="{B141E9E2-5A24-87D9-823F-9647C25210E4}"/>
              </a:ext>
            </a:extLst>
          </p:cNvPr>
          <p:cNvGrpSpPr>
            <a:grpSpLocks noChangeAspect="1"/>
          </p:cNvGrpSpPr>
          <p:nvPr/>
        </p:nvGrpSpPr>
        <p:grpSpPr>
          <a:xfrm>
            <a:off x="4633205" y="1412776"/>
            <a:ext cx="4203063" cy="4154905"/>
            <a:chOff x="4639488" y="1650360"/>
            <a:chExt cx="3075908" cy="3040664"/>
          </a:xfrm>
        </p:grpSpPr>
        <p:pic>
          <p:nvPicPr>
            <p:cNvPr id="7" name="object 24">
              <a:extLst>
                <a:ext uri="{FF2B5EF4-FFF2-40B4-BE49-F238E27FC236}">
                  <a16:creationId xmlns:a16="http://schemas.microsoft.com/office/drawing/2014/main" id="{01FDB6D3-69FA-3D4B-0A79-9248A986BDA3}"/>
                </a:ext>
              </a:extLst>
            </p:cNvPr>
            <p:cNvPicPr/>
            <p:nvPr/>
          </p:nvPicPr>
          <p:blipFill>
            <a:blip r:embed="rId2" cstate="print"/>
            <a:stretch>
              <a:fillRect/>
            </a:stretch>
          </p:blipFill>
          <p:spPr>
            <a:xfrm>
              <a:off x="6230640" y="1650360"/>
              <a:ext cx="824923" cy="2955965"/>
            </a:xfrm>
            <a:prstGeom prst="rect">
              <a:avLst/>
            </a:prstGeom>
          </p:spPr>
        </p:pic>
        <p:sp>
          <p:nvSpPr>
            <p:cNvPr id="9" name="object 35">
              <a:extLst>
                <a:ext uri="{FF2B5EF4-FFF2-40B4-BE49-F238E27FC236}">
                  <a16:creationId xmlns:a16="http://schemas.microsoft.com/office/drawing/2014/main" id="{CC531308-4D44-9E2D-C64F-D18F73C9A98C}"/>
                </a:ext>
              </a:extLst>
            </p:cNvPr>
            <p:cNvSpPr txBox="1"/>
            <p:nvPr/>
          </p:nvSpPr>
          <p:spPr>
            <a:xfrm>
              <a:off x="6934595" y="3764608"/>
              <a:ext cx="497205" cy="133266"/>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Os </a:t>
              </a:r>
              <a:r>
                <a:rPr sz="1100" spc="-10" dirty="0">
                  <a:solidFill>
                    <a:srgbClr val="4C4D4F"/>
                  </a:solidFill>
                  <a:latin typeface="Myriad Pro"/>
                  <a:cs typeface="Myriad Pro"/>
                </a:rPr>
                <a:t>patella</a:t>
              </a:r>
              <a:endParaRPr sz="1100" dirty="0">
                <a:latin typeface="Myriad Pro"/>
                <a:cs typeface="Myriad Pro"/>
              </a:endParaRPr>
            </a:p>
          </p:txBody>
        </p:sp>
        <p:sp>
          <p:nvSpPr>
            <p:cNvPr id="10" name="object 36">
              <a:extLst>
                <a:ext uri="{FF2B5EF4-FFF2-40B4-BE49-F238E27FC236}">
                  <a16:creationId xmlns:a16="http://schemas.microsoft.com/office/drawing/2014/main" id="{EA602936-330C-6227-74FD-526BFABC1758}"/>
                </a:ext>
              </a:extLst>
            </p:cNvPr>
            <p:cNvSpPr txBox="1"/>
            <p:nvPr/>
          </p:nvSpPr>
          <p:spPr>
            <a:xfrm>
              <a:off x="7256291" y="3177562"/>
              <a:ext cx="459105" cy="133266"/>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Os</a:t>
              </a:r>
              <a:r>
                <a:rPr sz="1100" spc="-10" dirty="0">
                  <a:solidFill>
                    <a:srgbClr val="4C4D4F"/>
                  </a:solidFill>
                  <a:latin typeface="Myriad Pro"/>
                  <a:cs typeface="Myriad Pro"/>
                </a:rPr>
                <a:t> femur</a:t>
              </a:r>
              <a:endParaRPr sz="1100" dirty="0">
                <a:latin typeface="Myriad Pro"/>
                <a:cs typeface="Myriad Pro"/>
              </a:endParaRPr>
            </a:p>
          </p:txBody>
        </p:sp>
        <p:sp>
          <p:nvSpPr>
            <p:cNvPr id="14" name="object 41">
              <a:extLst>
                <a:ext uri="{FF2B5EF4-FFF2-40B4-BE49-F238E27FC236}">
                  <a16:creationId xmlns:a16="http://schemas.microsoft.com/office/drawing/2014/main" id="{06508283-D6D2-904B-36C4-7EE335C65549}"/>
                </a:ext>
              </a:extLst>
            </p:cNvPr>
            <p:cNvSpPr txBox="1"/>
            <p:nvPr/>
          </p:nvSpPr>
          <p:spPr>
            <a:xfrm>
              <a:off x="6472960" y="2419658"/>
              <a:ext cx="400685" cy="73859"/>
            </a:xfrm>
            <a:prstGeom prst="rect">
              <a:avLst/>
            </a:prstGeom>
            <a:noFill/>
          </p:spPr>
          <p:txBody>
            <a:bodyPr vert="horz" wrap="square" lIns="0" tIns="0" rIns="0" bIns="0" rtlCol="0">
              <a:spAutoFit/>
            </a:bodyPr>
            <a:lstStyle/>
            <a:p>
              <a:pPr>
                <a:lnSpc>
                  <a:spcPts val="695"/>
                </a:lnSpc>
              </a:pPr>
              <a:r>
                <a:rPr sz="1050" dirty="0">
                  <a:solidFill>
                    <a:srgbClr val="4C4D4F"/>
                  </a:solidFill>
                  <a:latin typeface="Myriad Pro"/>
                  <a:cs typeface="Myriad Pro"/>
                </a:rPr>
                <a:t>Os</a:t>
              </a:r>
              <a:r>
                <a:rPr sz="1050" spc="-10" dirty="0">
                  <a:solidFill>
                    <a:srgbClr val="4C4D4F"/>
                  </a:solidFill>
                  <a:latin typeface="Myriad Pro"/>
                  <a:cs typeface="Myriad Pro"/>
                </a:rPr>
                <a:t> ischii</a:t>
              </a:r>
              <a:endParaRPr sz="1050" dirty="0">
                <a:latin typeface="Myriad Pro"/>
                <a:cs typeface="Myriad Pro"/>
              </a:endParaRPr>
            </a:p>
          </p:txBody>
        </p:sp>
        <p:grpSp>
          <p:nvGrpSpPr>
            <p:cNvPr id="20" name="object 61">
              <a:extLst>
                <a:ext uri="{FF2B5EF4-FFF2-40B4-BE49-F238E27FC236}">
                  <a16:creationId xmlns:a16="http://schemas.microsoft.com/office/drawing/2014/main" id="{DE9A23FA-63B3-7E2A-D3E8-9FB3AD0CA742}"/>
                </a:ext>
              </a:extLst>
            </p:cNvPr>
            <p:cNvGrpSpPr/>
            <p:nvPr/>
          </p:nvGrpSpPr>
          <p:grpSpPr>
            <a:xfrm>
              <a:off x="5980613" y="1707158"/>
              <a:ext cx="1392084" cy="2709591"/>
              <a:chOff x="3903954" y="845708"/>
              <a:chExt cx="1392084" cy="2709591"/>
            </a:xfrm>
          </p:grpSpPr>
          <p:sp>
            <p:nvSpPr>
              <p:cNvPr id="21" name="object 62">
                <a:extLst>
                  <a:ext uri="{FF2B5EF4-FFF2-40B4-BE49-F238E27FC236}">
                    <a16:creationId xmlns:a16="http://schemas.microsoft.com/office/drawing/2014/main" id="{55D4062B-11A1-82C4-9B33-594949E748CA}"/>
                  </a:ext>
                </a:extLst>
              </p:cNvPr>
              <p:cNvSpPr/>
              <p:nvPr/>
            </p:nvSpPr>
            <p:spPr>
              <a:xfrm>
                <a:off x="4680698" y="1112628"/>
                <a:ext cx="615315" cy="114935"/>
              </a:xfrm>
              <a:custGeom>
                <a:avLst/>
                <a:gdLst/>
                <a:ahLst/>
                <a:cxnLst/>
                <a:rect l="l" t="t" r="r" b="b"/>
                <a:pathLst>
                  <a:path w="615314" h="114934">
                    <a:moveTo>
                      <a:pt x="0" y="114452"/>
                    </a:moveTo>
                    <a:lnTo>
                      <a:pt x="614870" y="0"/>
                    </a:lnTo>
                  </a:path>
                </a:pathLst>
              </a:custGeom>
              <a:ln w="12700">
                <a:solidFill>
                  <a:srgbClr val="4F4F51"/>
                </a:solidFill>
              </a:ln>
            </p:spPr>
            <p:txBody>
              <a:bodyPr wrap="square" lIns="0" tIns="0" rIns="0" bIns="0" rtlCol="0"/>
              <a:lstStyle/>
              <a:p>
                <a:endParaRPr sz="2800"/>
              </a:p>
            </p:txBody>
          </p:sp>
          <p:pic>
            <p:nvPicPr>
              <p:cNvPr id="22" name="object 63">
                <a:extLst>
                  <a:ext uri="{FF2B5EF4-FFF2-40B4-BE49-F238E27FC236}">
                    <a16:creationId xmlns:a16="http://schemas.microsoft.com/office/drawing/2014/main" id="{8C9E7DD0-ABAB-BFDA-5F88-54C3AE8EAF39}"/>
                  </a:ext>
                </a:extLst>
              </p:cNvPr>
              <p:cNvPicPr/>
              <p:nvPr/>
            </p:nvPicPr>
            <p:blipFill>
              <a:blip r:embed="rId3" cstate="print"/>
              <a:stretch>
                <a:fillRect/>
              </a:stretch>
            </p:blipFill>
            <p:spPr>
              <a:xfrm>
                <a:off x="4612500" y="1191609"/>
                <a:ext cx="93484" cy="63728"/>
              </a:xfrm>
              <a:prstGeom prst="rect">
                <a:avLst/>
              </a:prstGeom>
            </p:spPr>
          </p:pic>
          <p:sp>
            <p:nvSpPr>
              <p:cNvPr id="23" name="object 64">
                <a:extLst>
                  <a:ext uri="{FF2B5EF4-FFF2-40B4-BE49-F238E27FC236}">
                    <a16:creationId xmlns:a16="http://schemas.microsoft.com/office/drawing/2014/main" id="{8FD92F20-365C-4583-3BBF-EA6BF98752DB}"/>
                  </a:ext>
                </a:extLst>
              </p:cNvPr>
              <p:cNvSpPr/>
              <p:nvPr/>
            </p:nvSpPr>
            <p:spPr>
              <a:xfrm>
                <a:off x="4804548" y="845708"/>
                <a:ext cx="491490" cy="133350"/>
              </a:xfrm>
              <a:custGeom>
                <a:avLst/>
                <a:gdLst/>
                <a:ahLst/>
                <a:cxnLst/>
                <a:rect l="l" t="t" r="r" b="b"/>
                <a:pathLst>
                  <a:path w="491489" h="133350">
                    <a:moveTo>
                      <a:pt x="0" y="133324"/>
                    </a:moveTo>
                    <a:lnTo>
                      <a:pt x="491299" y="0"/>
                    </a:lnTo>
                  </a:path>
                </a:pathLst>
              </a:custGeom>
              <a:ln w="12700">
                <a:solidFill>
                  <a:srgbClr val="4F4F51"/>
                </a:solidFill>
              </a:ln>
            </p:spPr>
            <p:txBody>
              <a:bodyPr wrap="square" lIns="0" tIns="0" rIns="0" bIns="0" rtlCol="0"/>
              <a:lstStyle/>
              <a:p>
                <a:endParaRPr sz="2800"/>
              </a:p>
            </p:txBody>
          </p:sp>
          <p:sp>
            <p:nvSpPr>
              <p:cNvPr id="24" name="object 65">
                <a:extLst>
                  <a:ext uri="{FF2B5EF4-FFF2-40B4-BE49-F238E27FC236}">
                    <a16:creationId xmlns:a16="http://schemas.microsoft.com/office/drawing/2014/main" id="{806D8F65-09C6-85D3-F6B7-A3D1F1C88950}"/>
                  </a:ext>
                </a:extLst>
              </p:cNvPr>
              <p:cNvSpPr/>
              <p:nvPr/>
            </p:nvSpPr>
            <p:spPr>
              <a:xfrm>
                <a:off x="4737600" y="942592"/>
                <a:ext cx="94615" cy="62865"/>
              </a:xfrm>
              <a:custGeom>
                <a:avLst/>
                <a:gdLst/>
                <a:ahLst/>
                <a:cxnLst/>
                <a:rect l="l" t="t" r="r" b="b"/>
                <a:pathLst>
                  <a:path w="94614" h="62865">
                    <a:moveTo>
                      <a:pt x="77457" y="0"/>
                    </a:moveTo>
                    <a:lnTo>
                      <a:pt x="0" y="54597"/>
                    </a:lnTo>
                    <a:lnTo>
                      <a:pt x="94437" y="62560"/>
                    </a:lnTo>
                    <a:lnTo>
                      <a:pt x="78705" y="46888"/>
                    </a:lnTo>
                    <a:lnTo>
                      <a:pt x="71693" y="35147"/>
                    </a:lnTo>
                    <a:lnTo>
                      <a:pt x="71807" y="21472"/>
                    </a:lnTo>
                    <a:lnTo>
                      <a:pt x="77457" y="0"/>
                    </a:lnTo>
                    <a:close/>
                  </a:path>
                </a:pathLst>
              </a:custGeom>
              <a:solidFill>
                <a:srgbClr val="4F4F51"/>
              </a:solidFill>
            </p:spPr>
            <p:txBody>
              <a:bodyPr wrap="square" lIns="0" tIns="0" rIns="0" bIns="0" rtlCol="0"/>
              <a:lstStyle/>
              <a:p>
                <a:endParaRPr sz="2800"/>
              </a:p>
            </p:txBody>
          </p:sp>
          <p:sp>
            <p:nvSpPr>
              <p:cNvPr id="25" name="object 66">
                <a:extLst>
                  <a:ext uri="{FF2B5EF4-FFF2-40B4-BE49-F238E27FC236}">
                    <a16:creationId xmlns:a16="http://schemas.microsoft.com/office/drawing/2014/main" id="{6E1CEFB7-AEFC-8812-F9A2-755BDEBF36EC}"/>
                  </a:ext>
                </a:extLst>
              </p:cNvPr>
              <p:cNvSpPr/>
              <p:nvPr/>
            </p:nvSpPr>
            <p:spPr>
              <a:xfrm>
                <a:off x="4778546" y="2246578"/>
                <a:ext cx="278765" cy="672465"/>
              </a:xfrm>
              <a:custGeom>
                <a:avLst/>
                <a:gdLst/>
                <a:ahLst/>
                <a:cxnLst/>
                <a:rect l="l" t="t" r="r" b="b"/>
                <a:pathLst>
                  <a:path w="278764" h="672464">
                    <a:moveTo>
                      <a:pt x="0" y="0"/>
                    </a:moveTo>
                    <a:lnTo>
                      <a:pt x="278460" y="672236"/>
                    </a:lnTo>
                  </a:path>
                </a:pathLst>
              </a:custGeom>
              <a:ln w="12700">
                <a:solidFill>
                  <a:srgbClr val="4F4F51"/>
                </a:solidFill>
              </a:ln>
            </p:spPr>
            <p:txBody>
              <a:bodyPr wrap="square" lIns="0" tIns="0" rIns="0" bIns="0" rtlCol="0"/>
              <a:lstStyle/>
              <a:p>
                <a:endParaRPr sz="2800"/>
              </a:p>
            </p:txBody>
          </p:sp>
          <p:pic>
            <p:nvPicPr>
              <p:cNvPr id="26" name="object 67">
                <a:extLst>
                  <a:ext uri="{FF2B5EF4-FFF2-40B4-BE49-F238E27FC236}">
                    <a16:creationId xmlns:a16="http://schemas.microsoft.com/office/drawing/2014/main" id="{B19E9272-7FAE-59EB-3D4F-FC95144C8DB2}"/>
                  </a:ext>
                </a:extLst>
              </p:cNvPr>
              <p:cNvPicPr/>
              <p:nvPr/>
            </p:nvPicPr>
            <p:blipFill>
              <a:blip r:embed="rId4" cstate="print"/>
              <a:stretch>
                <a:fillRect/>
              </a:stretch>
            </p:blipFill>
            <p:spPr>
              <a:xfrm>
                <a:off x="4751999" y="2182482"/>
                <a:ext cx="64020" cy="94678"/>
              </a:xfrm>
              <a:prstGeom prst="rect">
                <a:avLst/>
              </a:prstGeom>
            </p:spPr>
          </p:pic>
          <p:sp>
            <p:nvSpPr>
              <p:cNvPr id="27" name="object 68">
                <a:extLst>
                  <a:ext uri="{FF2B5EF4-FFF2-40B4-BE49-F238E27FC236}">
                    <a16:creationId xmlns:a16="http://schemas.microsoft.com/office/drawing/2014/main" id="{58F26430-6E96-CE36-E9F9-FD1E81995655}"/>
                  </a:ext>
                </a:extLst>
              </p:cNvPr>
              <p:cNvSpPr/>
              <p:nvPr/>
            </p:nvSpPr>
            <p:spPr>
              <a:xfrm>
                <a:off x="4825566" y="1807856"/>
                <a:ext cx="330200" cy="527050"/>
              </a:xfrm>
              <a:custGeom>
                <a:avLst/>
                <a:gdLst/>
                <a:ahLst/>
                <a:cxnLst/>
                <a:rect l="l" t="t" r="r" b="b"/>
                <a:pathLst>
                  <a:path w="330200" h="527050">
                    <a:moveTo>
                      <a:pt x="0" y="0"/>
                    </a:moveTo>
                    <a:lnTo>
                      <a:pt x="330060" y="526783"/>
                    </a:lnTo>
                  </a:path>
                </a:pathLst>
              </a:custGeom>
              <a:ln w="12699">
                <a:solidFill>
                  <a:srgbClr val="4F4F51"/>
                </a:solidFill>
              </a:ln>
            </p:spPr>
            <p:txBody>
              <a:bodyPr wrap="square" lIns="0" tIns="0" rIns="0" bIns="0" rtlCol="0"/>
              <a:lstStyle/>
              <a:p>
                <a:endParaRPr sz="2800"/>
              </a:p>
            </p:txBody>
          </p:sp>
          <p:pic>
            <p:nvPicPr>
              <p:cNvPr id="28" name="object 69">
                <a:extLst>
                  <a:ext uri="{FF2B5EF4-FFF2-40B4-BE49-F238E27FC236}">
                    <a16:creationId xmlns:a16="http://schemas.microsoft.com/office/drawing/2014/main" id="{789F5275-D94D-E4E5-C683-4D7367D27C03}"/>
                  </a:ext>
                </a:extLst>
              </p:cNvPr>
              <p:cNvPicPr/>
              <p:nvPr/>
            </p:nvPicPr>
            <p:blipFill>
              <a:blip r:embed="rId5" cstate="print"/>
              <a:stretch>
                <a:fillRect/>
              </a:stretch>
            </p:blipFill>
            <p:spPr>
              <a:xfrm>
                <a:off x="4788734" y="1749069"/>
                <a:ext cx="74752" cy="92671"/>
              </a:xfrm>
              <a:prstGeom prst="rect">
                <a:avLst/>
              </a:prstGeom>
            </p:spPr>
          </p:pic>
          <p:pic>
            <p:nvPicPr>
              <p:cNvPr id="29" name="object 70">
                <a:extLst>
                  <a:ext uri="{FF2B5EF4-FFF2-40B4-BE49-F238E27FC236}">
                    <a16:creationId xmlns:a16="http://schemas.microsoft.com/office/drawing/2014/main" id="{2FE6BD26-76FE-DC57-249B-FA75D93450EF}"/>
                  </a:ext>
                </a:extLst>
              </p:cNvPr>
              <p:cNvPicPr/>
              <p:nvPr/>
            </p:nvPicPr>
            <p:blipFill>
              <a:blip r:embed="rId6" cstate="print"/>
              <a:stretch>
                <a:fillRect/>
              </a:stretch>
            </p:blipFill>
            <p:spPr>
              <a:xfrm>
                <a:off x="4427999" y="1339197"/>
                <a:ext cx="86738" cy="192261"/>
              </a:xfrm>
              <a:prstGeom prst="rect">
                <a:avLst/>
              </a:prstGeom>
            </p:spPr>
          </p:pic>
          <p:sp>
            <p:nvSpPr>
              <p:cNvPr id="30" name="object 71">
                <a:extLst>
                  <a:ext uri="{FF2B5EF4-FFF2-40B4-BE49-F238E27FC236}">
                    <a16:creationId xmlns:a16="http://schemas.microsoft.com/office/drawing/2014/main" id="{745C685C-59D1-EB65-93BE-AC7D3D68EE9D}"/>
                  </a:ext>
                </a:extLst>
              </p:cNvPr>
              <p:cNvSpPr/>
              <p:nvPr/>
            </p:nvSpPr>
            <p:spPr>
              <a:xfrm>
                <a:off x="3903954" y="2582383"/>
                <a:ext cx="394514" cy="560675"/>
              </a:xfrm>
              <a:custGeom>
                <a:avLst/>
                <a:gdLst/>
                <a:ahLst/>
                <a:cxnLst/>
                <a:rect l="l" t="t" r="r" b="b"/>
                <a:pathLst>
                  <a:path w="428625" h="470535">
                    <a:moveTo>
                      <a:pt x="428625" y="0"/>
                    </a:moveTo>
                    <a:lnTo>
                      <a:pt x="0" y="470217"/>
                    </a:lnTo>
                  </a:path>
                </a:pathLst>
              </a:custGeom>
              <a:ln w="12699">
                <a:solidFill>
                  <a:srgbClr val="4F4F51"/>
                </a:solidFill>
              </a:ln>
            </p:spPr>
            <p:txBody>
              <a:bodyPr wrap="square" lIns="0" tIns="0" rIns="0" bIns="0" rtlCol="0"/>
              <a:lstStyle/>
              <a:p>
                <a:endParaRPr sz="2800"/>
              </a:p>
            </p:txBody>
          </p:sp>
          <p:pic>
            <p:nvPicPr>
              <p:cNvPr id="31" name="object 72">
                <a:extLst>
                  <a:ext uri="{FF2B5EF4-FFF2-40B4-BE49-F238E27FC236}">
                    <a16:creationId xmlns:a16="http://schemas.microsoft.com/office/drawing/2014/main" id="{52CC5B00-A087-010A-43D3-90CFD2D641ED}"/>
                  </a:ext>
                </a:extLst>
              </p:cNvPr>
              <p:cNvPicPr/>
              <p:nvPr/>
            </p:nvPicPr>
            <p:blipFill>
              <a:blip r:embed="rId7" cstate="print"/>
              <a:stretch>
                <a:fillRect/>
              </a:stretch>
            </p:blipFill>
            <p:spPr>
              <a:xfrm>
                <a:off x="4261252" y="2531112"/>
                <a:ext cx="83947" cy="87629"/>
              </a:xfrm>
              <a:prstGeom prst="rect">
                <a:avLst/>
              </a:prstGeom>
            </p:spPr>
          </p:pic>
          <p:pic>
            <p:nvPicPr>
              <p:cNvPr id="32" name="object 73">
                <a:extLst>
                  <a:ext uri="{FF2B5EF4-FFF2-40B4-BE49-F238E27FC236}">
                    <a16:creationId xmlns:a16="http://schemas.microsoft.com/office/drawing/2014/main" id="{547ECA81-E6F3-0807-08CE-0A1D0636BAFA}"/>
                  </a:ext>
                </a:extLst>
              </p:cNvPr>
              <p:cNvPicPr/>
              <p:nvPr/>
            </p:nvPicPr>
            <p:blipFill>
              <a:blip r:embed="rId8" cstate="print"/>
              <a:stretch>
                <a:fillRect/>
              </a:stretch>
            </p:blipFill>
            <p:spPr>
              <a:xfrm>
                <a:off x="4496248" y="1339197"/>
                <a:ext cx="100951" cy="192255"/>
              </a:xfrm>
              <a:prstGeom prst="rect">
                <a:avLst/>
              </a:prstGeom>
            </p:spPr>
          </p:pic>
          <p:sp>
            <p:nvSpPr>
              <p:cNvPr id="33" name="object 74">
                <a:extLst>
                  <a:ext uri="{FF2B5EF4-FFF2-40B4-BE49-F238E27FC236}">
                    <a16:creationId xmlns:a16="http://schemas.microsoft.com/office/drawing/2014/main" id="{25C4BF55-4ED4-AF66-162D-85517295116F}"/>
                  </a:ext>
                </a:extLst>
              </p:cNvPr>
              <p:cNvSpPr/>
              <p:nvPr/>
            </p:nvSpPr>
            <p:spPr>
              <a:xfrm>
                <a:off x="3953842" y="3111318"/>
                <a:ext cx="250539" cy="443981"/>
              </a:xfrm>
              <a:custGeom>
                <a:avLst/>
                <a:gdLst/>
                <a:ahLst/>
                <a:cxnLst/>
                <a:rect l="l" t="t" r="r" b="b"/>
                <a:pathLst>
                  <a:path w="229235" h="367029">
                    <a:moveTo>
                      <a:pt x="228904" y="0"/>
                    </a:moveTo>
                    <a:lnTo>
                      <a:pt x="0" y="366458"/>
                    </a:lnTo>
                  </a:path>
                </a:pathLst>
              </a:custGeom>
              <a:ln w="12700">
                <a:solidFill>
                  <a:srgbClr val="4F4F51"/>
                </a:solidFill>
              </a:ln>
            </p:spPr>
            <p:txBody>
              <a:bodyPr wrap="square" lIns="0" tIns="0" rIns="0" bIns="0" rtlCol="0"/>
              <a:lstStyle/>
              <a:p>
                <a:endParaRPr sz="2800"/>
              </a:p>
            </p:txBody>
          </p:sp>
          <p:pic>
            <p:nvPicPr>
              <p:cNvPr id="34" name="object 75">
                <a:extLst>
                  <a:ext uri="{FF2B5EF4-FFF2-40B4-BE49-F238E27FC236}">
                    <a16:creationId xmlns:a16="http://schemas.microsoft.com/office/drawing/2014/main" id="{66D6494A-6D35-6648-D35C-271DEA305B49}"/>
                  </a:ext>
                </a:extLst>
              </p:cNvPr>
              <p:cNvPicPr/>
              <p:nvPr/>
            </p:nvPicPr>
            <p:blipFill>
              <a:blip r:embed="rId9" cstate="print"/>
              <a:stretch>
                <a:fillRect/>
              </a:stretch>
            </p:blipFill>
            <p:spPr>
              <a:xfrm>
                <a:off x="4166137" y="3052482"/>
                <a:ext cx="74663" cy="92697"/>
              </a:xfrm>
              <a:prstGeom prst="rect">
                <a:avLst/>
              </a:prstGeom>
            </p:spPr>
          </p:pic>
        </p:grpSp>
        <p:pic>
          <p:nvPicPr>
            <p:cNvPr id="35" name="object 23">
              <a:extLst>
                <a:ext uri="{FF2B5EF4-FFF2-40B4-BE49-F238E27FC236}">
                  <a16:creationId xmlns:a16="http://schemas.microsoft.com/office/drawing/2014/main" id="{7033FFEF-ABF1-9B68-9D75-E65D8860ECFA}"/>
                </a:ext>
              </a:extLst>
            </p:cNvPr>
            <p:cNvPicPr/>
            <p:nvPr/>
          </p:nvPicPr>
          <p:blipFill>
            <a:blip r:embed="rId10" cstate="print"/>
            <a:stretch>
              <a:fillRect/>
            </a:stretch>
          </p:blipFill>
          <p:spPr>
            <a:xfrm>
              <a:off x="5136173" y="2499565"/>
              <a:ext cx="496354" cy="2191459"/>
            </a:xfrm>
            <a:prstGeom prst="rect">
              <a:avLst/>
            </a:prstGeom>
          </p:spPr>
        </p:pic>
        <p:sp>
          <p:nvSpPr>
            <p:cNvPr id="36" name="object 31">
              <a:extLst>
                <a:ext uri="{FF2B5EF4-FFF2-40B4-BE49-F238E27FC236}">
                  <a16:creationId xmlns:a16="http://schemas.microsoft.com/office/drawing/2014/main" id="{2DB16EBB-2ADE-7C73-A240-11C4E3D2F54C}"/>
                </a:ext>
              </a:extLst>
            </p:cNvPr>
            <p:cNvSpPr txBox="1"/>
            <p:nvPr/>
          </p:nvSpPr>
          <p:spPr>
            <a:xfrm>
              <a:off x="4639488" y="1811564"/>
              <a:ext cx="606425" cy="133266"/>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Caput</a:t>
              </a:r>
              <a:r>
                <a:rPr sz="1100" spc="-10" dirty="0">
                  <a:solidFill>
                    <a:srgbClr val="4C4D4F"/>
                  </a:solidFill>
                  <a:latin typeface="Myriad Pro"/>
                  <a:cs typeface="Myriad Pro"/>
                </a:rPr>
                <a:t> fibula</a:t>
              </a:r>
              <a:endParaRPr sz="1100" dirty="0">
                <a:latin typeface="Myriad Pro"/>
                <a:cs typeface="Myriad Pro"/>
              </a:endParaRPr>
            </a:p>
          </p:txBody>
        </p:sp>
        <p:sp>
          <p:nvSpPr>
            <p:cNvPr id="37" name="object 32">
              <a:extLst>
                <a:ext uri="{FF2B5EF4-FFF2-40B4-BE49-F238E27FC236}">
                  <a16:creationId xmlns:a16="http://schemas.microsoft.com/office/drawing/2014/main" id="{DF13D671-CC12-8397-EA8A-3670A300E740}"/>
                </a:ext>
              </a:extLst>
            </p:cNvPr>
            <p:cNvSpPr txBox="1"/>
            <p:nvPr/>
          </p:nvSpPr>
          <p:spPr>
            <a:xfrm>
              <a:off x="5138492" y="2002629"/>
              <a:ext cx="548005" cy="133266"/>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Caput</a:t>
              </a:r>
              <a:r>
                <a:rPr sz="1100" spc="-10" dirty="0">
                  <a:solidFill>
                    <a:srgbClr val="4C4D4F"/>
                  </a:solidFill>
                  <a:latin typeface="Myriad Pro"/>
                  <a:cs typeface="Myriad Pro"/>
                </a:rPr>
                <a:t> tibia</a:t>
              </a:r>
              <a:endParaRPr sz="1100">
                <a:latin typeface="Myriad Pro"/>
                <a:cs typeface="Myriad Pro"/>
              </a:endParaRPr>
            </a:p>
          </p:txBody>
        </p:sp>
        <p:sp>
          <p:nvSpPr>
            <p:cNvPr id="38" name="object 33">
              <a:extLst>
                <a:ext uri="{FF2B5EF4-FFF2-40B4-BE49-F238E27FC236}">
                  <a16:creationId xmlns:a16="http://schemas.microsoft.com/office/drawing/2014/main" id="{F84B05DF-81E7-92B9-38DE-BB7BCC05D913}"/>
                </a:ext>
              </a:extLst>
            </p:cNvPr>
            <p:cNvSpPr txBox="1"/>
            <p:nvPr/>
          </p:nvSpPr>
          <p:spPr>
            <a:xfrm>
              <a:off x="5632959" y="3976329"/>
              <a:ext cx="592446" cy="189576"/>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C4D4F"/>
                  </a:solidFill>
                  <a:latin typeface="Myriad Pro"/>
                  <a:cs typeface="Myriad Pro"/>
                </a:rPr>
                <a:t>Os </a:t>
              </a:r>
              <a:r>
                <a:rPr sz="1600" spc="-10" dirty="0">
                  <a:solidFill>
                    <a:srgbClr val="4C4D4F"/>
                  </a:solidFill>
                  <a:latin typeface="Myriad Pro"/>
                  <a:cs typeface="Myriad Pro"/>
                </a:rPr>
                <a:t>tibia</a:t>
              </a:r>
              <a:endParaRPr sz="1600" dirty="0">
                <a:latin typeface="Myriad Pro"/>
                <a:cs typeface="Myriad Pro"/>
              </a:endParaRPr>
            </a:p>
          </p:txBody>
        </p:sp>
        <p:sp>
          <p:nvSpPr>
            <p:cNvPr id="39" name="object 34">
              <a:extLst>
                <a:ext uri="{FF2B5EF4-FFF2-40B4-BE49-F238E27FC236}">
                  <a16:creationId xmlns:a16="http://schemas.microsoft.com/office/drawing/2014/main" id="{2FCBE3F4-2219-319D-EEBD-87710EE8BA6D}"/>
                </a:ext>
              </a:extLst>
            </p:cNvPr>
            <p:cNvSpPr txBox="1"/>
            <p:nvPr/>
          </p:nvSpPr>
          <p:spPr>
            <a:xfrm>
              <a:off x="5646264" y="4396547"/>
              <a:ext cx="592446" cy="189576"/>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C4D4F"/>
                  </a:solidFill>
                  <a:latin typeface="Myriad Pro"/>
                  <a:cs typeface="Myriad Pro"/>
                </a:rPr>
                <a:t>Os </a:t>
              </a:r>
              <a:r>
                <a:rPr sz="1600" spc="-10" dirty="0">
                  <a:solidFill>
                    <a:srgbClr val="4C4D4F"/>
                  </a:solidFill>
                  <a:latin typeface="Myriad Pro"/>
                  <a:cs typeface="Myriad Pro"/>
                </a:rPr>
                <a:t>fibula</a:t>
              </a:r>
              <a:endParaRPr sz="1600" dirty="0">
                <a:latin typeface="Myriad Pro"/>
                <a:cs typeface="Myriad Pro"/>
              </a:endParaRPr>
            </a:p>
          </p:txBody>
        </p:sp>
        <p:sp>
          <p:nvSpPr>
            <p:cNvPr id="40" name="object 50">
              <a:extLst>
                <a:ext uri="{FF2B5EF4-FFF2-40B4-BE49-F238E27FC236}">
                  <a16:creationId xmlns:a16="http://schemas.microsoft.com/office/drawing/2014/main" id="{21F862D0-98E0-5322-45F5-BB7CD9DC096E}"/>
                </a:ext>
              </a:extLst>
            </p:cNvPr>
            <p:cNvSpPr/>
            <p:nvPr/>
          </p:nvSpPr>
          <p:spPr>
            <a:xfrm>
              <a:off x="4894955" y="2034856"/>
              <a:ext cx="256818" cy="648744"/>
            </a:xfrm>
            <a:custGeom>
              <a:avLst/>
              <a:gdLst/>
              <a:ahLst/>
              <a:cxnLst/>
              <a:rect l="l" t="t" r="r" b="b"/>
              <a:pathLst>
                <a:path w="611505" h="525144">
                  <a:moveTo>
                    <a:pt x="611009" y="524916"/>
                  </a:moveTo>
                  <a:lnTo>
                    <a:pt x="0" y="0"/>
                  </a:lnTo>
                </a:path>
              </a:pathLst>
            </a:custGeom>
            <a:ln w="12700">
              <a:solidFill>
                <a:srgbClr val="4F4F51"/>
              </a:solidFill>
            </a:ln>
          </p:spPr>
          <p:txBody>
            <a:bodyPr wrap="square" lIns="0" tIns="0" rIns="0" bIns="0" rtlCol="0"/>
            <a:lstStyle/>
            <a:p>
              <a:endParaRPr sz="2800"/>
            </a:p>
          </p:txBody>
        </p:sp>
        <p:pic>
          <p:nvPicPr>
            <p:cNvPr id="41" name="object 51">
              <a:extLst>
                <a:ext uri="{FF2B5EF4-FFF2-40B4-BE49-F238E27FC236}">
                  <a16:creationId xmlns:a16="http://schemas.microsoft.com/office/drawing/2014/main" id="{FBBD6CF3-D0BE-2C2B-C8C6-DA90593A2418}"/>
                </a:ext>
              </a:extLst>
            </p:cNvPr>
            <p:cNvPicPr/>
            <p:nvPr/>
          </p:nvPicPr>
          <p:blipFill>
            <a:blip r:embed="rId11" cstate="print"/>
            <a:stretch>
              <a:fillRect/>
            </a:stretch>
          </p:blipFill>
          <p:spPr>
            <a:xfrm>
              <a:off x="5115225" y="2645962"/>
              <a:ext cx="88671" cy="82600"/>
            </a:xfrm>
            <a:prstGeom prst="rect">
              <a:avLst/>
            </a:prstGeom>
          </p:spPr>
        </p:pic>
        <p:sp>
          <p:nvSpPr>
            <p:cNvPr id="42" name="object 52">
              <a:extLst>
                <a:ext uri="{FF2B5EF4-FFF2-40B4-BE49-F238E27FC236}">
                  <a16:creationId xmlns:a16="http://schemas.microsoft.com/office/drawing/2014/main" id="{59E47EB2-C777-F5AF-42B6-554BB3912296}"/>
                </a:ext>
              </a:extLst>
            </p:cNvPr>
            <p:cNvSpPr/>
            <p:nvPr/>
          </p:nvSpPr>
          <p:spPr>
            <a:xfrm>
              <a:off x="5444499" y="2161161"/>
              <a:ext cx="24130" cy="456565"/>
            </a:xfrm>
            <a:custGeom>
              <a:avLst/>
              <a:gdLst/>
              <a:ahLst/>
              <a:cxnLst/>
              <a:rect l="l" t="t" r="r" b="b"/>
              <a:pathLst>
                <a:path w="24130" h="456564">
                  <a:moveTo>
                    <a:pt x="0" y="455955"/>
                  </a:moveTo>
                  <a:lnTo>
                    <a:pt x="23507" y="0"/>
                  </a:lnTo>
                </a:path>
              </a:pathLst>
            </a:custGeom>
            <a:ln w="12700">
              <a:solidFill>
                <a:srgbClr val="4F4F51"/>
              </a:solidFill>
            </a:ln>
          </p:spPr>
          <p:txBody>
            <a:bodyPr wrap="square" lIns="0" tIns="0" rIns="0" bIns="0" rtlCol="0"/>
            <a:lstStyle/>
            <a:p>
              <a:endParaRPr sz="2800"/>
            </a:p>
          </p:txBody>
        </p:sp>
        <p:pic>
          <p:nvPicPr>
            <p:cNvPr id="43" name="object 53">
              <a:extLst>
                <a:ext uri="{FF2B5EF4-FFF2-40B4-BE49-F238E27FC236}">
                  <a16:creationId xmlns:a16="http://schemas.microsoft.com/office/drawing/2014/main" id="{B6C4F89B-87C6-03A0-816E-CE4DE055D3D5}"/>
                </a:ext>
              </a:extLst>
            </p:cNvPr>
            <p:cNvPicPr/>
            <p:nvPr/>
          </p:nvPicPr>
          <p:blipFill>
            <a:blip r:embed="rId12" cstate="print"/>
            <a:stretch>
              <a:fillRect/>
            </a:stretch>
          </p:blipFill>
          <p:spPr>
            <a:xfrm>
              <a:off x="5413151" y="2595781"/>
              <a:ext cx="64719" cy="90614"/>
            </a:xfrm>
            <a:prstGeom prst="rect">
              <a:avLst/>
            </a:prstGeom>
          </p:spPr>
        </p:pic>
        <p:sp>
          <p:nvSpPr>
            <p:cNvPr id="44" name="object 54">
              <a:extLst>
                <a:ext uri="{FF2B5EF4-FFF2-40B4-BE49-F238E27FC236}">
                  <a16:creationId xmlns:a16="http://schemas.microsoft.com/office/drawing/2014/main" id="{FAA2D4BC-6011-05CB-C2FB-DD34A665F9C7}"/>
                </a:ext>
              </a:extLst>
            </p:cNvPr>
            <p:cNvSpPr/>
            <p:nvPr/>
          </p:nvSpPr>
          <p:spPr>
            <a:xfrm>
              <a:off x="5446176" y="3590377"/>
              <a:ext cx="274320" cy="408305"/>
            </a:xfrm>
            <a:custGeom>
              <a:avLst/>
              <a:gdLst/>
              <a:ahLst/>
              <a:cxnLst/>
              <a:rect l="l" t="t" r="r" b="b"/>
              <a:pathLst>
                <a:path w="274320" h="408305">
                  <a:moveTo>
                    <a:pt x="0" y="0"/>
                  </a:moveTo>
                  <a:lnTo>
                    <a:pt x="273913" y="407987"/>
                  </a:lnTo>
                </a:path>
              </a:pathLst>
            </a:custGeom>
            <a:ln w="12700">
              <a:solidFill>
                <a:srgbClr val="4F4F51"/>
              </a:solidFill>
            </a:ln>
          </p:spPr>
          <p:txBody>
            <a:bodyPr wrap="square" lIns="0" tIns="0" rIns="0" bIns="0" rtlCol="0"/>
            <a:lstStyle/>
            <a:p>
              <a:endParaRPr sz="2800"/>
            </a:p>
          </p:txBody>
        </p:sp>
        <p:pic>
          <p:nvPicPr>
            <p:cNvPr id="45" name="object 55">
              <a:extLst>
                <a:ext uri="{FF2B5EF4-FFF2-40B4-BE49-F238E27FC236}">
                  <a16:creationId xmlns:a16="http://schemas.microsoft.com/office/drawing/2014/main" id="{5E8C61A9-ECE4-71DB-0924-053F9BD64B48}"/>
                </a:ext>
              </a:extLst>
            </p:cNvPr>
            <p:cNvPicPr/>
            <p:nvPr/>
          </p:nvPicPr>
          <p:blipFill>
            <a:blip r:embed="rId13" cstate="print"/>
            <a:stretch>
              <a:fillRect/>
            </a:stretch>
          </p:blipFill>
          <p:spPr>
            <a:xfrm>
              <a:off x="5407510" y="3532782"/>
              <a:ext cx="76542" cy="91998"/>
            </a:xfrm>
            <a:prstGeom prst="rect">
              <a:avLst/>
            </a:prstGeom>
          </p:spPr>
        </p:pic>
        <p:sp>
          <p:nvSpPr>
            <p:cNvPr id="46" name="object 56">
              <a:extLst>
                <a:ext uri="{FF2B5EF4-FFF2-40B4-BE49-F238E27FC236}">
                  <a16:creationId xmlns:a16="http://schemas.microsoft.com/office/drawing/2014/main" id="{446A96C8-60A5-4831-B3C0-5B042CA5BDF8}"/>
                </a:ext>
              </a:extLst>
            </p:cNvPr>
            <p:cNvSpPr/>
            <p:nvPr/>
          </p:nvSpPr>
          <p:spPr>
            <a:xfrm>
              <a:off x="5371277" y="4044998"/>
              <a:ext cx="382270" cy="348615"/>
            </a:xfrm>
            <a:custGeom>
              <a:avLst/>
              <a:gdLst/>
              <a:ahLst/>
              <a:cxnLst/>
              <a:rect l="l" t="t" r="r" b="b"/>
              <a:pathLst>
                <a:path w="382270" h="348614">
                  <a:moveTo>
                    <a:pt x="0" y="0"/>
                  </a:moveTo>
                  <a:lnTo>
                    <a:pt x="381800" y="348183"/>
                  </a:lnTo>
                </a:path>
              </a:pathLst>
            </a:custGeom>
            <a:ln w="12700">
              <a:solidFill>
                <a:srgbClr val="4F4F51"/>
              </a:solidFill>
            </a:ln>
          </p:spPr>
          <p:txBody>
            <a:bodyPr wrap="square" lIns="0" tIns="0" rIns="0" bIns="0" rtlCol="0"/>
            <a:lstStyle/>
            <a:p>
              <a:endParaRPr sz="2800"/>
            </a:p>
          </p:txBody>
        </p:sp>
        <p:pic>
          <p:nvPicPr>
            <p:cNvPr id="47" name="object 57">
              <a:extLst>
                <a:ext uri="{FF2B5EF4-FFF2-40B4-BE49-F238E27FC236}">
                  <a16:creationId xmlns:a16="http://schemas.microsoft.com/office/drawing/2014/main" id="{909A6C72-FDB2-D8D2-774B-996FC6D95374}"/>
                </a:ext>
              </a:extLst>
            </p:cNvPr>
            <p:cNvPicPr/>
            <p:nvPr/>
          </p:nvPicPr>
          <p:blipFill>
            <a:blip r:embed="rId14" cstate="print"/>
            <a:stretch>
              <a:fillRect/>
            </a:stretch>
          </p:blipFill>
          <p:spPr>
            <a:xfrm>
              <a:off x="5320021" y="3998242"/>
              <a:ext cx="87642" cy="83959"/>
            </a:xfrm>
            <a:prstGeom prst="rect">
              <a:avLst/>
            </a:prstGeom>
          </p:spPr>
        </p:pic>
      </p:grpSp>
      <p:sp>
        <p:nvSpPr>
          <p:cNvPr id="49" name="object 40">
            <a:extLst>
              <a:ext uri="{FF2B5EF4-FFF2-40B4-BE49-F238E27FC236}">
                <a16:creationId xmlns:a16="http://schemas.microsoft.com/office/drawing/2014/main" id="{0CB12AB8-8F0D-A67B-9932-093EB9BFC219}"/>
              </a:ext>
            </a:extLst>
          </p:cNvPr>
          <p:cNvSpPr txBox="1"/>
          <p:nvPr/>
        </p:nvSpPr>
        <p:spPr>
          <a:xfrm>
            <a:off x="8422870" y="1386390"/>
            <a:ext cx="621613" cy="523220"/>
          </a:xfrm>
          <a:prstGeom prst="rect">
            <a:avLst/>
          </a:prstGeom>
        </p:spPr>
        <p:txBody>
          <a:bodyPr vert="horz" wrap="square" lIns="0" tIns="12700" rIns="0" bIns="0" rtlCol="0">
            <a:spAutoFit/>
          </a:bodyPr>
          <a:lstStyle/>
          <a:p>
            <a:pPr marL="12700">
              <a:spcBef>
                <a:spcPts val="100"/>
              </a:spcBef>
            </a:pPr>
            <a:r>
              <a:rPr lang="tr-TR" sz="1050" dirty="0" err="1">
                <a:solidFill>
                  <a:srgbClr val="4C4D4F"/>
                </a:solidFill>
                <a:latin typeface="Myriad Pro"/>
                <a:cs typeface="Myriad Pro"/>
              </a:rPr>
              <a:t>Os</a:t>
            </a:r>
            <a:r>
              <a:rPr lang="tr-TR" sz="1050" dirty="0">
                <a:solidFill>
                  <a:srgbClr val="4C4D4F"/>
                </a:solidFill>
                <a:latin typeface="Myriad Pro"/>
                <a:cs typeface="Myriad Pro"/>
              </a:rPr>
              <a:t> </a:t>
            </a:r>
            <a:r>
              <a:rPr lang="tr-TR" sz="1050" spc="-10" dirty="0" err="1">
                <a:solidFill>
                  <a:srgbClr val="4C4D4F"/>
                </a:solidFill>
                <a:latin typeface="Myriad Pro"/>
                <a:cs typeface="Myriad Pro"/>
              </a:rPr>
              <a:t>ilium</a:t>
            </a:r>
            <a:endParaRPr lang="tr-TR" sz="1050" dirty="0">
              <a:solidFill>
                <a:srgbClr val="4C4D4F"/>
              </a:solidFill>
              <a:latin typeface="Myriad Pro"/>
              <a:cs typeface="Myriad Pro"/>
            </a:endParaRPr>
          </a:p>
          <a:p>
            <a:pPr marL="12700">
              <a:lnSpc>
                <a:spcPct val="100000"/>
              </a:lnSpc>
              <a:spcBef>
                <a:spcPts val="100"/>
              </a:spcBef>
            </a:pPr>
            <a:endParaRPr lang="tr-TR" sz="1050" dirty="0">
              <a:solidFill>
                <a:srgbClr val="4C4D4F"/>
              </a:solidFill>
              <a:latin typeface="Myriad Pro"/>
              <a:cs typeface="Myriad Pro"/>
            </a:endParaRPr>
          </a:p>
          <a:p>
            <a:pPr marL="12700">
              <a:lnSpc>
                <a:spcPct val="100000"/>
              </a:lnSpc>
              <a:spcBef>
                <a:spcPts val="100"/>
              </a:spcBef>
            </a:pPr>
            <a:r>
              <a:rPr sz="1050" dirty="0" err="1">
                <a:solidFill>
                  <a:srgbClr val="4C4D4F"/>
                </a:solidFill>
                <a:latin typeface="Myriad Pro"/>
                <a:cs typeface="Myriad Pro"/>
              </a:rPr>
              <a:t>Os</a:t>
            </a:r>
            <a:r>
              <a:rPr sz="1050" dirty="0">
                <a:solidFill>
                  <a:srgbClr val="4C4D4F"/>
                </a:solidFill>
                <a:latin typeface="Myriad Pro"/>
                <a:cs typeface="Myriad Pro"/>
              </a:rPr>
              <a:t> </a:t>
            </a:r>
            <a:r>
              <a:rPr sz="1050" spc="-10" dirty="0">
                <a:solidFill>
                  <a:srgbClr val="4C4D4F"/>
                </a:solidFill>
                <a:latin typeface="Myriad Pro"/>
                <a:cs typeface="Myriad Pro"/>
              </a:rPr>
              <a:t>pubis</a:t>
            </a:r>
            <a:endParaRPr sz="1050" dirty="0">
              <a:latin typeface="Myriad Pro"/>
              <a:cs typeface="Myriad Pro"/>
            </a:endParaRPr>
          </a:p>
        </p:txBody>
      </p:sp>
      <p:sp>
        <p:nvSpPr>
          <p:cNvPr id="8" name="Slayt Numarası Yer Tutucusu 7">
            <a:extLst>
              <a:ext uri="{FF2B5EF4-FFF2-40B4-BE49-F238E27FC236}">
                <a16:creationId xmlns:a16="http://schemas.microsoft.com/office/drawing/2014/main" id="{C905D999-0AE5-21CD-42E4-11A9F35DAA73}"/>
              </a:ext>
            </a:extLst>
          </p:cNvPr>
          <p:cNvSpPr>
            <a:spLocks noGrp="1"/>
          </p:cNvSpPr>
          <p:nvPr>
            <p:ph type="sldNum" sz="quarter" idx="12"/>
          </p:nvPr>
        </p:nvSpPr>
        <p:spPr/>
        <p:txBody>
          <a:bodyPr/>
          <a:lstStyle/>
          <a:p>
            <a:fld id="{60FF87A7-9A7A-4B3D-9625-8440EC4947F9}" type="slidenum">
              <a:rPr lang="tr-TR" smtClean="0"/>
              <a:pPr/>
              <a:t>42</a:t>
            </a:fld>
            <a:endParaRPr lang="tr-TR"/>
          </a:p>
        </p:txBody>
      </p:sp>
    </p:spTree>
    <p:extLst>
      <p:ext uri="{BB962C8B-B14F-4D97-AF65-F5344CB8AC3E}">
        <p14:creationId xmlns:p14="http://schemas.microsoft.com/office/powerpoint/2010/main" val="1004888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8494E5-4EEC-00FF-A3AF-05B964CA7713}"/>
              </a:ext>
            </a:extLst>
          </p:cNvPr>
          <p:cNvSpPr>
            <a:spLocks noGrp="1"/>
          </p:cNvSpPr>
          <p:nvPr>
            <p:ph type="title"/>
          </p:nvPr>
        </p:nvSpPr>
        <p:spPr/>
        <p:txBody>
          <a:bodyPr/>
          <a:lstStyle/>
          <a:p>
            <a:r>
              <a:rPr lang="tr-TR" dirty="0"/>
              <a:t>Ayak bölgesi kemikleri</a:t>
            </a:r>
          </a:p>
        </p:txBody>
      </p:sp>
      <p:sp>
        <p:nvSpPr>
          <p:cNvPr id="3" name="İçerik Yer Tutucusu 2">
            <a:extLst>
              <a:ext uri="{FF2B5EF4-FFF2-40B4-BE49-F238E27FC236}">
                <a16:creationId xmlns:a16="http://schemas.microsoft.com/office/drawing/2014/main" id="{BDC4105A-EF67-4500-1BC4-FE74924FC82D}"/>
              </a:ext>
            </a:extLst>
          </p:cNvPr>
          <p:cNvSpPr>
            <a:spLocks noGrp="1"/>
          </p:cNvSpPr>
          <p:nvPr>
            <p:ph idx="1"/>
          </p:nvPr>
        </p:nvSpPr>
        <p:spPr>
          <a:xfrm>
            <a:off x="251521" y="895699"/>
            <a:ext cx="6130221" cy="5273527"/>
          </a:xfrm>
        </p:spPr>
        <p:txBody>
          <a:bodyPr>
            <a:normAutofit fontScale="85000" lnSpcReduction="20000"/>
          </a:bodyPr>
          <a:lstStyle/>
          <a:p>
            <a:pPr marL="271463" indent="-271463" algn="just">
              <a:lnSpc>
                <a:spcPct val="160000"/>
              </a:lnSpc>
              <a:spcBef>
                <a:spcPts val="360"/>
              </a:spcBef>
              <a:buFont typeface="Wingdings" panose="05000000000000000000" pitchFamily="2" charset="2"/>
              <a:buChar char="§"/>
            </a:pPr>
            <a:r>
              <a:rPr lang="tr-TR" sz="2000" b="1" dirty="0">
                <a:solidFill>
                  <a:schemeClr val="accent2"/>
                </a:solidFill>
                <a:latin typeface="Myriad Pro"/>
                <a:cs typeface="Myriad Pro"/>
              </a:rPr>
              <a:t>Ayak</a:t>
            </a:r>
            <a:r>
              <a:rPr lang="tr-TR" sz="2000" b="1" spc="-20" dirty="0">
                <a:solidFill>
                  <a:schemeClr val="accent2"/>
                </a:solidFill>
                <a:latin typeface="Myriad Pro"/>
                <a:cs typeface="Myriad Pro"/>
              </a:rPr>
              <a:t> </a:t>
            </a:r>
            <a:r>
              <a:rPr lang="tr-TR" sz="2000" b="1" dirty="0">
                <a:solidFill>
                  <a:schemeClr val="accent2"/>
                </a:solidFill>
                <a:latin typeface="Myriad Pro"/>
                <a:cs typeface="Myriad Pro"/>
              </a:rPr>
              <a:t>Bileği</a:t>
            </a:r>
            <a:r>
              <a:rPr lang="tr-TR" sz="2000" b="1" spc="-10" dirty="0">
                <a:solidFill>
                  <a:schemeClr val="accent2"/>
                </a:solidFill>
                <a:latin typeface="Myriad Pro"/>
                <a:cs typeface="Myriad Pro"/>
              </a:rPr>
              <a:t> </a:t>
            </a:r>
            <a:r>
              <a:rPr lang="tr-TR" sz="2000" b="1" dirty="0">
                <a:solidFill>
                  <a:schemeClr val="accent2"/>
                </a:solidFill>
                <a:latin typeface="Myriad Pro"/>
                <a:cs typeface="Myriad Pro"/>
              </a:rPr>
              <a:t>Kemikleri</a:t>
            </a:r>
            <a:r>
              <a:rPr lang="tr-TR" sz="2000" b="1" spc="-5" dirty="0">
                <a:solidFill>
                  <a:schemeClr val="accent2"/>
                </a:solidFill>
                <a:latin typeface="Myriad Pro"/>
                <a:cs typeface="Myriad Pro"/>
              </a:rPr>
              <a:t> </a:t>
            </a:r>
            <a:r>
              <a:rPr lang="tr-TR" sz="2000" b="1" spc="-10" dirty="0">
                <a:solidFill>
                  <a:schemeClr val="accent2"/>
                </a:solidFill>
                <a:latin typeface="Myriad Pro"/>
                <a:cs typeface="Myriad Pro"/>
              </a:rPr>
              <a:t>(</a:t>
            </a:r>
            <a:r>
              <a:rPr lang="tr-TR" sz="2000" b="1" spc="-10" dirty="0" err="1">
                <a:solidFill>
                  <a:schemeClr val="accent2"/>
                </a:solidFill>
                <a:latin typeface="Myriad Pro"/>
                <a:cs typeface="Myriad Pro"/>
              </a:rPr>
              <a:t>Ossa</a:t>
            </a:r>
            <a:r>
              <a:rPr lang="tr-TR" sz="2000" b="1" spc="-45" dirty="0">
                <a:solidFill>
                  <a:schemeClr val="accent2"/>
                </a:solidFill>
                <a:latin typeface="Myriad Pro"/>
                <a:cs typeface="Myriad Pro"/>
              </a:rPr>
              <a:t> </a:t>
            </a:r>
            <a:r>
              <a:rPr lang="tr-TR" sz="2000" b="1" spc="-10" dirty="0" err="1">
                <a:solidFill>
                  <a:schemeClr val="accent2"/>
                </a:solidFill>
                <a:latin typeface="Myriad Pro"/>
                <a:cs typeface="Myriad Pro"/>
              </a:rPr>
              <a:t>Tarsi</a:t>
            </a:r>
            <a:r>
              <a:rPr lang="tr-TR" sz="2000" b="1" spc="-10" dirty="0">
                <a:solidFill>
                  <a:schemeClr val="accent2"/>
                </a:solidFill>
                <a:latin typeface="Myriad Pro"/>
                <a:cs typeface="Myriad Pro"/>
              </a:rPr>
              <a:t>)</a:t>
            </a:r>
            <a:endParaRPr lang="tr-TR" sz="2000" dirty="0">
              <a:solidFill>
                <a:schemeClr val="accent2"/>
              </a:solidFill>
              <a:latin typeface="Myriad Pro"/>
              <a:cs typeface="Myriad Pro"/>
            </a:endParaRPr>
          </a:p>
          <a:p>
            <a:pPr marL="12700" marR="5080" indent="179705" algn="just">
              <a:lnSpc>
                <a:spcPct val="160000"/>
              </a:lnSpc>
            </a:pPr>
            <a:r>
              <a:rPr lang="tr-TR" sz="2000" dirty="0">
                <a:solidFill>
                  <a:srgbClr val="4C4D4F"/>
                </a:solidFill>
                <a:latin typeface="Myriad Pro"/>
                <a:cs typeface="Myriad Pro"/>
              </a:rPr>
              <a:t>Ayak</a:t>
            </a:r>
            <a:r>
              <a:rPr lang="tr-TR" sz="2000" spc="55" dirty="0">
                <a:solidFill>
                  <a:srgbClr val="4C4D4F"/>
                </a:solidFill>
                <a:latin typeface="Myriad Pro"/>
                <a:cs typeface="Myriad Pro"/>
              </a:rPr>
              <a:t> </a:t>
            </a:r>
            <a:r>
              <a:rPr lang="tr-TR" sz="2000" dirty="0">
                <a:solidFill>
                  <a:srgbClr val="4C4D4F"/>
                </a:solidFill>
                <a:latin typeface="Myriad Pro"/>
                <a:cs typeface="Myriad Pro"/>
              </a:rPr>
              <a:t>bileğinde</a:t>
            </a:r>
            <a:r>
              <a:rPr lang="tr-TR" sz="2000" spc="55" dirty="0">
                <a:solidFill>
                  <a:srgbClr val="4C4D4F"/>
                </a:solidFill>
                <a:latin typeface="Myriad Pro"/>
                <a:cs typeface="Myriad Pro"/>
              </a:rPr>
              <a:t> </a:t>
            </a:r>
            <a:r>
              <a:rPr lang="tr-TR" sz="2000" dirty="0">
                <a:solidFill>
                  <a:srgbClr val="4C4D4F"/>
                </a:solidFill>
                <a:latin typeface="Myriad Pro"/>
                <a:cs typeface="Myriad Pro"/>
              </a:rPr>
              <a:t>iki</a:t>
            </a:r>
            <a:r>
              <a:rPr lang="tr-TR" sz="2000" spc="60" dirty="0">
                <a:solidFill>
                  <a:srgbClr val="4C4D4F"/>
                </a:solidFill>
                <a:latin typeface="Myriad Pro"/>
                <a:cs typeface="Myriad Pro"/>
              </a:rPr>
              <a:t> </a:t>
            </a:r>
            <a:r>
              <a:rPr lang="tr-TR" sz="2000" dirty="0">
                <a:solidFill>
                  <a:srgbClr val="4C4D4F"/>
                </a:solidFill>
                <a:latin typeface="Myriad Pro"/>
                <a:cs typeface="Myriad Pro"/>
              </a:rPr>
              <a:t>sıra</a:t>
            </a:r>
            <a:r>
              <a:rPr lang="tr-TR" sz="2000" spc="55" dirty="0">
                <a:solidFill>
                  <a:srgbClr val="4C4D4F"/>
                </a:solidFill>
                <a:latin typeface="Myriad Pro"/>
                <a:cs typeface="Myriad Pro"/>
              </a:rPr>
              <a:t> </a:t>
            </a:r>
            <a:r>
              <a:rPr lang="tr-TR" sz="2000" dirty="0">
                <a:solidFill>
                  <a:srgbClr val="4C4D4F"/>
                </a:solidFill>
                <a:latin typeface="Myriad Pro"/>
                <a:cs typeface="Myriad Pro"/>
              </a:rPr>
              <a:t>halinde</a:t>
            </a:r>
            <a:r>
              <a:rPr lang="tr-TR" sz="2000" spc="60" dirty="0">
                <a:solidFill>
                  <a:srgbClr val="4C4D4F"/>
                </a:solidFill>
                <a:latin typeface="Myriad Pro"/>
                <a:cs typeface="Myriad Pro"/>
              </a:rPr>
              <a:t> </a:t>
            </a:r>
            <a:r>
              <a:rPr lang="tr-TR" sz="2000" dirty="0">
                <a:solidFill>
                  <a:srgbClr val="4C4D4F"/>
                </a:solidFill>
                <a:latin typeface="Myriad Pro"/>
                <a:cs typeface="Myriad Pro"/>
              </a:rPr>
              <a:t>dizilmiş</a:t>
            </a:r>
            <a:r>
              <a:rPr lang="tr-TR" sz="2000" spc="55" dirty="0">
                <a:solidFill>
                  <a:srgbClr val="4C4D4F"/>
                </a:solidFill>
                <a:latin typeface="Myriad Pro"/>
                <a:cs typeface="Myriad Pro"/>
              </a:rPr>
              <a:t> </a:t>
            </a:r>
            <a:r>
              <a:rPr lang="tr-TR" sz="2000" dirty="0">
                <a:solidFill>
                  <a:srgbClr val="4C4D4F"/>
                </a:solidFill>
                <a:latin typeface="Myriad Pro"/>
                <a:cs typeface="Myriad Pro"/>
              </a:rPr>
              <a:t>7</a:t>
            </a:r>
            <a:r>
              <a:rPr lang="tr-TR" sz="2000" spc="55" dirty="0">
                <a:solidFill>
                  <a:srgbClr val="4C4D4F"/>
                </a:solidFill>
                <a:latin typeface="Myriad Pro"/>
                <a:cs typeface="Myriad Pro"/>
              </a:rPr>
              <a:t> </a:t>
            </a:r>
            <a:r>
              <a:rPr lang="tr-TR" sz="2000" dirty="0">
                <a:solidFill>
                  <a:srgbClr val="4C4D4F"/>
                </a:solidFill>
                <a:latin typeface="Myriad Pro"/>
                <a:cs typeface="Myriad Pro"/>
              </a:rPr>
              <a:t>kısa</a:t>
            </a:r>
            <a:r>
              <a:rPr lang="tr-TR" sz="2000" spc="60" dirty="0">
                <a:solidFill>
                  <a:srgbClr val="4C4D4F"/>
                </a:solidFill>
                <a:latin typeface="Myriad Pro"/>
                <a:cs typeface="Myriad Pro"/>
              </a:rPr>
              <a:t> </a:t>
            </a:r>
            <a:r>
              <a:rPr lang="tr-TR" sz="2000" dirty="0">
                <a:solidFill>
                  <a:srgbClr val="4C4D4F"/>
                </a:solidFill>
                <a:latin typeface="Myriad Pro"/>
                <a:cs typeface="Myriad Pro"/>
              </a:rPr>
              <a:t>kemik</a:t>
            </a:r>
            <a:r>
              <a:rPr lang="tr-TR" sz="2000" spc="55" dirty="0">
                <a:solidFill>
                  <a:srgbClr val="4C4D4F"/>
                </a:solidFill>
                <a:latin typeface="Myriad Pro"/>
                <a:cs typeface="Myriad Pro"/>
              </a:rPr>
              <a:t> </a:t>
            </a:r>
            <a:r>
              <a:rPr lang="tr-TR" sz="2000" dirty="0">
                <a:solidFill>
                  <a:srgbClr val="4C4D4F"/>
                </a:solidFill>
                <a:latin typeface="Myriad Pro"/>
                <a:cs typeface="Myriad Pro"/>
              </a:rPr>
              <a:t>vardır.</a:t>
            </a:r>
            <a:r>
              <a:rPr lang="tr-TR" sz="2000" spc="60" dirty="0">
                <a:solidFill>
                  <a:srgbClr val="4C4D4F"/>
                </a:solidFill>
                <a:latin typeface="Myriad Pro"/>
                <a:cs typeface="Myriad Pro"/>
              </a:rPr>
              <a:t> </a:t>
            </a:r>
            <a:r>
              <a:rPr lang="tr-TR" sz="2000" dirty="0">
                <a:solidFill>
                  <a:srgbClr val="4C4D4F"/>
                </a:solidFill>
                <a:latin typeface="Myriad Pro"/>
                <a:cs typeface="Myriad Pro"/>
              </a:rPr>
              <a:t>Baldır</a:t>
            </a:r>
            <a:r>
              <a:rPr lang="tr-TR" sz="2000" spc="55" dirty="0">
                <a:solidFill>
                  <a:srgbClr val="4C4D4F"/>
                </a:solidFill>
                <a:latin typeface="Myriad Pro"/>
                <a:cs typeface="Myriad Pro"/>
              </a:rPr>
              <a:t> </a:t>
            </a:r>
            <a:r>
              <a:rPr lang="tr-TR" sz="2000" dirty="0">
                <a:solidFill>
                  <a:srgbClr val="4C4D4F"/>
                </a:solidFill>
                <a:latin typeface="Myriad Pro"/>
                <a:cs typeface="Myriad Pro"/>
              </a:rPr>
              <a:t>kemikleri</a:t>
            </a:r>
            <a:r>
              <a:rPr lang="tr-TR" sz="2000" spc="55" dirty="0">
                <a:solidFill>
                  <a:srgbClr val="4C4D4F"/>
                </a:solidFill>
                <a:latin typeface="Myriad Pro"/>
                <a:cs typeface="Myriad Pro"/>
              </a:rPr>
              <a:t> </a:t>
            </a:r>
            <a:r>
              <a:rPr lang="tr-TR" sz="2000" dirty="0">
                <a:solidFill>
                  <a:srgbClr val="4C4D4F"/>
                </a:solidFill>
                <a:latin typeface="Myriad Pro"/>
                <a:cs typeface="Myriad Pro"/>
              </a:rPr>
              <a:t>ile</a:t>
            </a:r>
            <a:r>
              <a:rPr lang="tr-TR" sz="2000" spc="60" dirty="0">
                <a:solidFill>
                  <a:srgbClr val="4C4D4F"/>
                </a:solidFill>
                <a:latin typeface="Myriad Pro"/>
                <a:cs typeface="Myriad Pro"/>
              </a:rPr>
              <a:t> </a:t>
            </a:r>
            <a:r>
              <a:rPr lang="tr-TR" sz="2000" dirty="0">
                <a:solidFill>
                  <a:srgbClr val="4C4D4F"/>
                </a:solidFill>
                <a:latin typeface="Myriad Pro"/>
                <a:cs typeface="Myriad Pro"/>
              </a:rPr>
              <a:t>ayak</a:t>
            </a:r>
            <a:r>
              <a:rPr lang="tr-TR" sz="2000" spc="55" dirty="0">
                <a:solidFill>
                  <a:srgbClr val="4C4D4F"/>
                </a:solidFill>
                <a:latin typeface="Myriad Pro"/>
                <a:cs typeface="Myriad Pro"/>
              </a:rPr>
              <a:t> </a:t>
            </a:r>
            <a:r>
              <a:rPr lang="tr-TR" sz="2000" dirty="0">
                <a:solidFill>
                  <a:srgbClr val="4C4D4F"/>
                </a:solidFill>
                <a:latin typeface="Myriad Pro"/>
                <a:cs typeface="Myriad Pro"/>
              </a:rPr>
              <a:t>tarağı</a:t>
            </a:r>
            <a:r>
              <a:rPr lang="tr-TR" sz="2000" spc="60" dirty="0">
                <a:solidFill>
                  <a:srgbClr val="4C4D4F"/>
                </a:solidFill>
                <a:latin typeface="Myriad Pro"/>
                <a:cs typeface="Myriad Pro"/>
              </a:rPr>
              <a:t> </a:t>
            </a:r>
            <a:r>
              <a:rPr lang="tr-TR" sz="2000" spc="-10" dirty="0">
                <a:solidFill>
                  <a:srgbClr val="4C4D4F"/>
                </a:solidFill>
                <a:latin typeface="Myriad Pro"/>
                <a:cs typeface="Myriad Pro"/>
              </a:rPr>
              <a:t>kemikleri </a:t>
            </a:r>
            <a:r>
              <a:rPr lang="tr-TR" sz="2000" dirty="0">
                <a:solidFill>
                  <a:srgbClr val="4C4D4F"/>
                </a:solidFill>
                <a:latin typeface="Myriad Pro"/>
                <a:cs typeface="Myriad Pro"/>
              </a:rPr>
              <a:t>arasında</a:t>
            </a:r>
            <a:r>
              <a:rPr lang="tr-TR" sz="2000" spc="70" dirty="0">
                <a:solidFill>
                  <a:srgbClr val="4C4D4F"/>
                </a:solidFill>
                <a:latin typeface="Myriad Pro"/>
                <a:cs typeface="Myriad Pro"/>
              </a:rPr>
              <a:t> </a:t>
            </a:r>
            <a:r>
              <a:rPr lang="tr-TR" sz="2000" dirty="0">
                <a:solidFill>
                  <a:srgbClr val="4C4D4F"/>
                </a:solidFill>
                <a:latin typeface="Myriad Pro"/>
                <a:cs typeface="Myriad Pro"/>
              </a:rPr>
              <a:t>yer</a:t>
            </a:r>
            <a:r>
              <a:rPr lang="tr-TR" sz="2000" spc="80" dirty="0">
                <a:solidFill>
                  <a:srgbClr val="4C4D4F"/>
                </a:solidFill>
                <a:latin typeface="Myriad Pro"/>
                <a:cs typeface="Myriad Pro"/>
              </a:rPr>
              <a:t> </a:t>
            </a:r>
            <a:r>
              <a:rPr lang="tr-TR" sz="2000" dirty="0">
                <a:solidFill>
                  <a:srgbClr val="4C4D4F"/>
                </a:solidFill>
                <a:latin typeface="Myriad Pro"/>
                <a:cs typeface="Myriad Pro"/>
              </a:rPr>
              <a:t>alır.</a:t>
            </a:r>
            <a:r>
              <a:rPr lang="tr-TR" sz="2000" spc="80" dirty="0">
                <a:solidFill>
                  <a:srgbClr val="4C4D4F"/>
                </a:solidFill>
                <a:latin typeface="Myriad Pro"/>
                <a:cs typeface="Myriad Pro"/>
              </a:rPr>
              <a:t> </a:t>
            </a:r>
            <a:r>
              <a:rPr lang="tr-TR" sz="2000" dirty="0">
                <a:solidFill>
                  <a:srgbClr val="4C4D4F"/>
                </a:solidFill>
                <a:latin typeface="Myriad Pro"/>
                <a:cs typeface="Myriad Pro"/>
              </a:rPr>
              <a:t>Bunlardan</a:t>
            </a:r>
            <a:r>
              <a:rPr lang="tr-TR" sz="2000" spc="85" dirty="0">
                <a:solidFill>
                  <a:srgbClr val="4C4D4F"/>
                </a:solidFill>
                <a:latin typeface="Myriad Pro"/>
                <a:cs typeface="Myriad Pro"/>
              </a:rPr>
              <a:t> </a:t>
            </a:r>
            <a:r>
              <a:rPr lang="tr-TR" sz="2000" b="1" dirty="0">
                <a:solidFill>
                  <a:schemeClr val="accent5"/>
                </a:solidFill>
                <a:latin typeface="Myriad Pro"/>
                <a:cs typeface="Myriad Pro"/>
              </a:rPr>
              <a:t>aşık</a:t>
            </a:r>
            <a:r>
              <a:rPr lang="tr-TR" sz="2000" b="1" spc="75" dirty="0">
                <a:solidFill>
                  <a:schemeClr val="accent5"/>
                </a:solidFill>
                <a:latin typeface="Myriad Pro"/>
                <a:cs typeface="Myriad Pro"/>
              </a:rPr>
              <a:t> </a:t>
            </a:r>
            <a:r>
              <a:rPr lang="tr-TR" sz="2000" b="1" dirty="0">
                <a:solidFill>
                  <a:schemeClr val="accent5"/>
                </a:solidFill>
                <a:latin typeface="Myriad Pro"/>
                <a:cs typeface="Myriad Pro"/>
              </a:rPr>
              <a:t>kemiği</a:t>
            </a:r>
            <a:r>
              <a:rPr lang="tr-TR" sz="2000" b="1" spc="90" dirty="0">
                <a:solidFill>
                  <a:schemeClr val="accent5"/>
                </a:solidFill>
                <a:latin typeface="Myriad Pro"/>
                <a:cs typeface="Myriad Pro"/>
              </a:rPr>
              <a:t> </a:t>
            </a:r>
            <a:r>
              <a:rPr lang="tr-TR" sz="2000" dirty="0">
                <a:solidFill>
                  <a:srgbClr val="4C4D4F"/>
                </a:solidFill>
                <a:latin typeface="Myriad Pro"/>
                <a:cs typeface="Myriad Pro"/>
              </a:rPr>
              <a:t>(</a:t>
            </a:r>
            <a:r>
              <a:rPr lang="tr-TR" sz="2000" dirty="0" err="1">
                <a:solidFill>
                  <a:srgbClr val="4C4D4F"/>
                </a:solidFill>
                <a:latin typeface="Myriad Pro"/>
                <a:cs typeface="Myriad Pro"/>
              </a:rPr>
              <a:t>os</a:t>
            </a:r>
            <a:r>
              <a:rPr lang="tr-TR" sz="2000" spc="80" dirty="0">
                <a:solidFill>
                  <a:srgbClr val="4C4D4F"/>
                </a:solidFill>
                <a:latin typeface="Myriad Pro"/>
                <a:cs typeface="Myriad Pro"/>
              </a:rPr>
              <a:t> </a:t>
            </a:r>
            <a:r>
              <a:rPr lang="tr-TR" sz="2000" dirty="0" err="1">
                <a:solidFill>
                  <a:srgbClr val="4C4D4F"/>
                </a:solidFill>
                <a:latin typeface="Myriad Pro"/>
                <a:cs typeface="Myriad Pro"/>
              </a:rPr>
              <a:t>talus</a:t>
            </a:r>
            <a:r>
              <a:rPr lang="tr-TR" sz="2000" dirty="0">
                <a:solidFill>
                  <a:srgbClr val="4C4D4F"/>
                </a:solidFill>
                <a:latin typeface="Myriad Pro"/>
                <a:cs typeface="Myriad Pro"/>
              </a:rPr>
              <a:t>),</a:t>
            </a:r>
            <a:r>
              <a:rPr lang="tr-TR" sz="2000" spc="85"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80" dirty="0">
                <a:solidFill>
                  <a:srgbClr val="4C4D4F"/>
                </a:solidFill>
                <a:latin typeface="Myriad Pro"/>
                <a:cs typeface="Myriad Pro"/>
              </a:rPr>
              <a:t> </a:t>
            </a:r>
            <a:r>
              <a:rPr lang="tr-TR" sz="2000" dirty="0">
                <a:solidFill>
                  <a:srgbClr val="4C4D4F"/>
                </a:solidFill>
                <a:latin typeface="Myriad Pro"/>
                <a:cs typeface="Myriad Pro"/>
              </a:rPr>
              <a:t>ve</a:t>
            </a:r>
            <a:r>
              <a:rPr lang="tr-TR" sz="2000" spc="80" dirty="0">
                <a:solidFill>
                  <a:srgbClr val="4C4D4F"/>
                </a:solidFill>
                <a:latin typeface="Myriad Pro"/>
                <a:cs typeface="Myriad Pro"/>
              </a:rPr>
              <a:t> </a:t>
            </a:r>
            <a:r>
              <a:rPr lang="tr-TR" sz="2000" dirty="0">
                <a:solidFill>
                  <a:srgbClr val="4C4D4F"/>
                </a:solidFill>
                <a:latin typeface="Myriad Pro"/>
                <a:cs typeface="Myriad Pro"/>
              </a:rPr>
              <a:t>fibula</a:t>
            </a:r>
            <a:r>
              <a:rPr lang="tr-TR" sz="2000" spc="80" dirty="0">
                <a:solidFill>
                  <a:srgbClr val="4C4D4F"/>
                </a:solidFill>
                <a:latin typeface="Myriad Pro"/>
                <a:cs typeface="Myriad Pro"/>
              </a:rPr>
              <a:t> </a:t>
            </a:r>
            <a:r>
              <a:rPr lang="tr-TR" sz="2000" dirty="0">
                <a:solidFill>
                  <a:srgbClr val="4C4D4F"/>
                </a:solidFill>
                <a:latin typeface="Myriad Pro"/>
                <a:cs typeface="Myriad Pro"/>
              </a:rPr>
              <a:t>ayak</a:t>
            </a:r>
            <a:r>
              <a:rPr lang="tr-TR" sz="2000" spc="85" dirty="0">
                <a:solidFill>
                  <a:srgbClr val="4C4D4F"/>
                </a:solidFill>
                <a:latin typeface="Myriad Pro"/>
                <a:cs typeface="Myriad Pro"/>
              </a:rPr>
              <a:t> </a:t>
            </a:r>
            <a:r>
              <a:rPr lang="tr-TR" sz="2000" dirty="0">
                <a:solidFill>
                  <a:srgbClr val="4C4D4F"/>
                </a:solidFill>
                <a:latin typeface="Myriad Pro"/>
                <a:cs typeface="Myriad Pro"/>
              </a:rPr>
              <a:t>bileği</a:t>
            </a:r>
            <a:r>
              <a:rPr lang="tr-TR" sz="2000" spc="80" dirty="0">
                <a:solidFill>
                  <a:srgbClr val="4C4D4F"/>
                </a:solidFill>
                <a:latin typeface="Myriad Pro"/>
                <a:cs typeface="Myriad Pro"/>
              </a:rPr>
              <a:t> </a:t>
            </a:r>
            <a:r>
              <a:rPr lang="tr-TR" sz="2000" dirty="0">
                <a:solidFill>
                  <a:srgbClr val="4C4D4F"/>
                </a:solidFill>
                <a:latin typeface="Myriad Pro"/>
                <a:cs typeface="Myriad Pro"/>
              </a:rPr>
              <a:t>eklemini</a:t>
            </a:r>
            <a:r>
              <a:rPr lang="tr-TR" sz="2000" spc="80" dirty="0">
                <a:solidFill>
                  <a:srgbClr val="4C4D4F"/>
                </a:solidFill>
                <a:latin typeface="Myriad Pro"/>
                <a:cs typeface="Myriad Pro"/>
              </a:rPr>
              <a:t> </a:t>
            </a:r>
            <a:r>
              <a:rPr lang="tr-TR" sz="2000" dirty="0">
                <a:solidFill>
                  <a:srgbClr val="4C4D4F"/>
                </a:solidFill>
                <a:latin typeface="Myriad Pro"/>
                <a:cs typeface="Myriad Pro"/>
              </a:rPr>
              <a:t>oluşturur.</a:t>
            </a:r>
            <a:r>
              <a:rPr lang="tr-TR" sz="2000" spc="85" dirty="0">
                <a:solidFill>
                  <a:srgbClr val="4C4D4F"/>
                </a:solidFill>
                <a:latin typeface="Myriad Pro"/>
                <a:cs typeface="Myriad Pro"/>
              </a:rPr>
              <a:t> </a:t>
            </a:r>
            <a:r>
              <a:rPr lang="tr-TR" sz="2000" spc="-20" dirty="0">
                <a:solidFill>
                  <a:srgbClr val="4C4D4F"/>
                </a:solidFill>
                <a:latin typeface="Myriad Pro"/>
                <a:cs typeface="Myriad Pro"/>
              </a:rPr>
              <a:t>Ayak </a:t>
            </a:r>
            <a:r>
              <a:rPr lang="tr-TR" sz="2000" dirty="0">
                <a:solidFill>
                  <a:srgbClr val="4C4D4F"/>
                </a:solidFill>
                <a:latin typeface="Myriad Pro"/>
                <a:cs typeface="Myriad Pro"/>
              </a:rPr>
              <a:t>bileğindeki</a:t>
            </a:r>
            <a:r>
              <a:rPr lang="tr-TR" sz="2000" spc="-15" dirty="0">
                <a:solidFill>
                  <a:srgbClr val="4C4D4F"/>
                </a:solidFill>
                <a:latin typeface="Myriad Pro"/>
                <a:cs typeface="Myriad Pro"/>
              </a:rPr>
              <a:t> </a:t>
            </a:r>
            <a:r>
              <a:rPr lang="tr-TR" sz="2000" dirty="0">
                <a:solidFill>
                  <a:srgbClr val="4C4D4F"/>
                </a:solidFill>
                <a:latin typeface="Myriad Pro"/>
                <a:cs typeface="Myriad Pro"/>
              </a:rPr>
              <a:t>en büyük</a:t>
            </a:r>
            <a:r>
              <a:rPr lang="tr-TR" sz="2000" spc="-5" dirty="0">
                <a:solidFill>
                  <a:srgbClr val="4C4D4F"/>
                </a:solidFill>
                <a:latin typeface="Myriad Pro"/>
                <a:cs typeface="Myriad Pro"/>
              </a:rPr>
              <a:t> </a:t>
            </a:r>
            <a:r>
              <a:rPr lang="tr-TR" sz="2000" dirty="0">
                <a:solidFill>
                  <a:srgbClr val="4C4D4F"/>
                </a:solidFill>
                <a:latin typeface="Myriad Pro"/>
                <a:cs typeface="Myriad Pro"/>
              </a:rPr>
              <a:t>kemik, </a:t>
            </a:r>
            <a:r>
              <a:rPr lang="tr-TR" sz="2000" b="1" dirty="0">
                <a:solidFill>
                  <a:srgbClr val="4C4D4F"/>
                </a:solidFill>
                <a:latin typeface="Myriad Pro"/>
                <a:cs typeface="Myriad Pro"/>
              </a:rPr>
              <a:t>topuk</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kemiği</a:t>
            </a:r>
            <a:r>
              <a:rPr lang="tr-TR" sz="2000" dirty="0">
                <a:solidFill>
                  <a:srgbClr val="4C4D4F"/>
                </a:solidFill>
                <a:latin typeface="Myriad Pro"/>
                <a:cs typeface="Myriad Pro"/>
              </a:rPr>
              <a:t>dir (</a:t>
            </a:r>
            <a:r>
              <a:rPr lang="tr-TR" sz="2000" dirty="0" err="1">
                <a:solidFill>
                  <a:srgbClr val="4C4D4F"/>
                </a:solidFill>
                <a:latin typeface="Myriad Pro"/>
                <a:cs typeface="Myriad Pro"/>
              </a:rPr>
              <a:t>os</a:t>
            </a:r>
            <a:r>
              <a:rPr lang="tr-TR" sz="2000" spc="-5" dirty="0">
                <a:solidFill>
                  <a:srgbClr val="4C4D4F"/>
                </a:solidFill>
                <a:latin typeface="Myriad Pro"/>
                <a:cs typeface="Myriad Pro"/>
              </a:rPr>
              <a:t> </a:t>
            </a:r>
            <a:r>
              <a:rPr lang="tr-TR" sz="2000" dirty="0" err="1">
                <a:solidFill>
                  <a:srgbClr val="4C4D4F"/>
                </a:solidFill>
                <a:latin typeface="Myriad Pro"/>
                <a:cs typeface="Myriad Pro"/>
              </a:rPr>
              <a:t>calcaneus</a:t>
            </a:r>
            <a:r>
              <a:rPr lang="tr-TR" sz="2000" dirty="0">
                <a:solidFill>
                  <a:srgbClr val="4C4D4F"/>
                </a:solidFill>
                <a:latin typeface="Myriad Pro"/>
                <a:cs typeface="Myriad Pro"/>
              </a:rPr>
              <a:t>)</a:t>
            </a:r>
            <a:r>
              <a:rPr lang="tr-TR" sz="2000" spc="-10" dirty="0">
                <a:solidFill>
                  <a:srgbClr val="4C4D4F"/>
                </a:solidFill>
                <a:latin typeface="Myriad Pro"/>
                <a:cs typeface="Myriad Pro"/>
              </a:rPr>
              <a:t>.</a:t>
            </a:r>
            <a:endParaRPr lang="tr-TR" dirty="0">
              <a:latin typeface="Myriad Pro"/>
              <a:cs typeface="Myriad Pro"/>
            </a:endParaRPr>
          </a:p>
          <a:p>
            <a:pPr marL="271463" marR="5080" indent="-271463" algn="just">
              <a:lnSpc>
                <a:spcPct val="160000"/>
              </a:lnSpc>
              <a:buFont typeface="Wingdings" panose="05000000000000000000" pitchFamily="2" charset="2"/>
              <a:buChar char="§"/>
            </a:pPr>
            <a:r>
              <a:rPr lang="tr-TR" sz="2000" b="1" spc="-20" dirty="0">
                <a:solidFill>
                  <a:schemeClr val="accent2"/>
                </a:solidFill>
                <a:latin typeface="Myriad Pro"/>
                <a:cs typeface="Myriad Pro"/>
              </a:rPr>
              <a:t>Ayak</a:t>
            </a:r>
            <a:r>
              <a:rPr lang="tr-TR" sz="2000" b="1" spc="-45" dirty="0">
                <a:solidFill>
                  <a:schemeClr val="accent2"/>
                </a:solidFill>
                <a:latin typeface="Myriad Pro"/>
                <a:cs typeface="Myriad Pro"/>
              </a:rPr>
              <a:t> </a:t>
            </a:r>
            <a:r>
              <a:rPr lang="tr-TR" sz="2000" b="1" spc="-10" dirty="0">
                <a:solidFill>
                  <a:schemeClr val="accent2"/>
                </a:solidFill>
                <a:latin typeface="Myriad Pro"/>
                <a:cs typeface="Myriad Pro"/>
              </a:rPr>
              <a:t>Tarak</a:t>
            </a:r>
            <a:r>
              <a:rPr lang="tr-TR" sz="2000" b="1" spc="-25" dirty="0">
                <a:solidFill>
                  <a:schemeClr val="accent2"/>
                </a:solidFill>
                <a:latin typeface="Myriad Pro"/>
                <a:cs typeface="Myriad Pro"/>
              </a:rPr>
              <a:t> </a:t>
            </a:r>
            <a:r>
              <a:rPr lang="tr-TR" sz="2000" b="1" dirty="0">
                <a:solidFill>
                  <a:schemeClr val="accent2"/>
                </a:solidFill>
                <a:latin typeface="Myriad Pro"/>
                <a:cs typeface="Myriad Pro"/>
              </a:rPr>
              <a:t>Kemikleri</a:t>
            </a:r>
            <a:r>
              <a:rPr lang="tr-TR" sz="2000" b="1" spc="-10" dirty="0">
                <a:solidFill>
                  <a:schemeClr val="accent2"/>
                </a:solidFill>
                <a:latin typeface="Myriad Pro"/>
                <a:cs typeface="Myriad Pro"/>
              </a:rPr>
              <a:t> </a:t>
            </a:r>
            <a:r>
              <a:rPr lang="tr-TR" sz="2000" b="1" dirty="0">
                <a:solidFill>
                  <a:schemeClr val="accent2"/>
                </a:solidFill>
                <a:latin typeface="Myriad Pro"/>
                <a:cs typeface="Myriad Pro"/>
              </a:rPr>
              <a:t>(</a:t>
            </a:r>
            <a:r>
              <a:rPr lang="tr-TR" sz="2000" b="1" dirty="0" err="1">
                <a:solidFill>
                  <a:schemeClr val="accent2"/>
                </a:solidFill>
                <a:latin typeface="Myriad Pro"/>
                <a:cs typeface="Myriad Pro"/>
              </a:rPr>
              <a:t>Ossa</a:t>
            </a:r>
            <a:r>
              <a:rPr lang="tr-TR" sz="2000" b="1" spc="-10" dirty="0">
                <a:solidFill>
                  <a:schemeClr val="accent2"/>
                </a:solidFill>
                <a:latin typeface="Myriad Pro"/>
                <a:cs typeface="Myriad Pro"/>
              </a:rPr>
              <a:t> </a:t>
            </a:r>
            <a:r>
              <a:rPr lang="tr-TR" sz="2000" b="1" spc="-10" dirty="0" err="1">
                <a:solidFill>
                  <a:schemeClr val="accent2"/>
                </a:solidFill>
                <a:latin typeface="Myriad Pro"/>
                <a:cs typeface="Myriad Pro"/>
              </a:rPr>
              <a:t>Metatarsi</a:t>
            </a:r>
            <a:r>
              <a:rPr lang="tr-TR" sz="2000" b="1" spc="-10" dirty="0">
                <a:solidFill>
                  <a:schemeClr val="accent2"/>
                </a:solidFill>
                <a:latin typeface="Myriad Pro"/>
                <a:cs typeface="Myriad Pro"/>
              </a:rPr>
              <a:t>)</a:t>
            </a:r>
            <a:endParaRPr lang="tr-TR" sz="2000" dirty="0">
              <a:solidFill>
                <a:schemeClr val="accent2"/>
              </a:solidFill>
              <a:latin typeface="Myriad Pro"/>
              <a:cs typeface="Myriad Pro"/>
            </a:endParaRPr>
          </a:p>
          <a:p>
            <a:pPr marL="12700" marR="5715" indent="179705" algn="just">
              <a:lnSpc>
                <a:spcPct val="160000"/>
              </a:lnSpc>
            </a:pPr>
            <a:r>
              <a:rPr lang="tr-TR" sz="2000" spc="-10" dirty="0">
                <a:solidFill>
                  <a:srgbClr val="4C4D4F"/>
                </a:solidFill>
                <a:latin typeface="Myriad Pro"/>
                <a:cs typeface="Myriad Pro"/>
              </a:rPr>
              <a:t>Ayak</a:t>
            </a:r>
            <a:r>
              <a:rPr lang="tr-TR" sz="2000" spc="-30" dirty="0">
                <a:solidFill>
                  <a:srgbClr val="4C4D4F"/>
                </a:solidFill>
                <a:latin typeface="Myriad Pro"/>
                <a:cs typeface="Myriad Pro"/>
              </a:rPr>
              <a:t> </a:t>
            </a:r>
            <a:r>
              <a:rPr lang="tr-TR" sz="2000" dirty="0">
                <a:solidFill>
                  <a:srgbClr val="4C4D4F"/>
                </a:solidFill>
                <a:latin typeface="Myriad Pro"/>
                <a:cs typeface="Myriad Pro"/>
              </a:rPr>
              <a:t>tabanı</a:t>
            </a:r>
            <a:r>
              <a:rPr lang="tr-TR" sz="2000" spc="-3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a:solidFill>
                  <a:srgbClr val="4C4D4F"/>
                </a:solidFill>
                <a:latin typeface="Myriad Pro"/>
                <a:cs typeface="Myriad Pro"/>
              </a:rPr>
              <a:t>ayak</a:t>
            </a:r>
            <a:r>
              <a:rPr lang="tr-TR" sz="2000" spc="-30" dirty="0">
                <a:solidFill>
                  <a:srgbClr val="4C4D4F"/>
                </a:solidFill>
                <a:latin typeface="Myriad Pro"/>
                <a:cs typeface="Myriad Pro"/>
              </a:rPr>
              <a:t> </a:t>
            </a:r>
            <a:r>
              <a:rPr lang="tr-TR" sz="2000" dirty="0">
                <a:solidFill>
                  <a:srgbClr val="4C4D4F"/>
                </a:solidFill>
                <a:latin typeface="Myriad Pro"/>
                <a:cs typeface="Myriad Pro"/>
              </a:rPr>
              <a:t>sırtının</a:t>
            </a:r>
            <a:r>
              <a:rPr lang="tr-TR" sz="2000" spc="-30" dirty="0">
                <a:solidFill>
                  <a:srgbClr val="4C4D4F"/>
                </a:solidFill>
                <a:latin typeface="Myriad Pro"/>
                <a:cs typeface="Myriad Pro"/>
              </a:rPr>
              <a:t> </a:t>
            </a:r>
            <a:r>
              <a:rPr lang="tr-TR" sz="2000" dirty="0">
                <a:solidFill>
                  <a:srgbClr val="4C4D4F"/>
                </a:solidFill>
                <a:latin typeface="Myriad Pro"/>
                <a:cs typeface="Myriad Pro"/>
              </a:rPr>
              <a:t>iskeletini</a:t>
            </a:r>
            <a:r>
              <a:rPr lang="tr-TR" sz="2000" spc="-25" dirty="0">
                <a:solidFill>
                  <a:srgbClr val="4C4D4F"/>
                </a:solidFill>
                <a:latin typeface="Myriad Pro"/>
                <a:cs typeface="Myriad Pro"/>
              </a:rPr>
              <a:t> </a:t>
            </a:r>
            <a:r>
              <a:rPr lang="tr-TR" sz="2000" dirty="0">
                <a:solidFill>
                  <a:srgbClr val="4C4D4F"/>
                </a:solidFill>
                <a:latin typeface="Myriad Pro"/>
                <a:cs typeface="Myriad Pro"/>
              </a:rPr>
              <a:t>oluşturan</a:t>
            </a:r>
            <a:r>
              <a:rPr lang="tr-TR" sz="2000" spc="-30" dirty="0">
                <a:solidFill>
                  <a:srgbClr val="4C4D4F"/>
                </a:solidFill>
                <a:latin typeface="Myriad Pro"/>
                <a:cs typeface="Myriad Pro"/>
              </a:rPr>
              <a:t> </a:t>
            </a:r>
            <a:r>
              <a:rPr lang="tr-TR" sz="2000" dirty="0">
                <a:solidFill>
                  <a:srgbClr val="4C4D4F"/>
                </a:solidFill>
                <a:latin typeface="Myriad Pro"/>
                <a:cs typeface="Myriad Pro"/>
              </a:rPr>
              <a:t>5</a:t>
            </a:r>
            <a:r>
              <a:rPr lang="tr-TR" sz="2000" spc="-30" dirty="0">
                <a:solidFill>
                  <a:srgbClr val="4C4D4F"/>
                </a:solidFill>
                <a:latin typeface="Myriad Pro"/>
                <a:cs typeface="Myriad Pro"/>
              </a:rPr>
              <a:t> </a:t>
            </a:r>
            <a:r>
              <a:rPr lang="tr-TR" sz="2000" dirty="0">
                <a:solidFill>
                  <a:srgbClr val="4C4D4F"/>
                </a:solidFill>
                <a:latin typeface="Myriad Pro"/>
                <a:cs typeface="Myriad Pro"/>
              </a:rPr>
              <a:t>uzun</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kemiktir.</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Ayak</a:t>
            </a:r>
            <a:r>
              <a:rPr lang="tr-TR" sz="2000" spc="-30" dirty="0">
                <a:solidFill>
                  <a:srgbClr val="4C4D4F"/>
                </a:solidFill>
                <a:latin typeface="Myriad Pro"/>
                <a:cs typeface="Myriad Pro"/>
              </a:rPr>
              <a:t> </a:t>
            </a:r>
            <a:r>
              <a:rPr lang="tr-TR" sz="2000" dirty="0">
                <a:solidFill>
                  <a:srgbClr val="4C4D4F"/>
                </a:solidFill>
                <a:latin typeface="Myriad Pro"/>
                <a:cs typeface="Myriad Pro"/>
              </a:rPr>
              <a:t>bileği</a:t>
            </a:r>
            <a:r>
              <a:rPr lang="tr-TR" sz="2000" spc="-25" dirty="0">
                <a:solidFill>
                  <a:srgbClr val="4C4D4F"/>
                </a:solidFill>
                <a:latin typeface="Myriad Pro"/>
                <a:cs typeface="Myriad Pro"/>
              </a:rPr>
              <a:t> </a:t>
            </a:r>
            <a:r>
              <a:rPr lang="tr-TR" sz="2000" dirty="0">
                <a:solidFill>
                  <a:srgbClr val="4C4D4F"/>
                </a:solidFill>
                <a:latin typeface="Myriad Pro"/>
                <a:cs typeface="Myriad Pro"/>
              </a:rPr>
              <a:t>kemikleri</a:t>
            </a:r>
            <a:r>
              <a:rPr lang="tr-TR" sz="2000" spc="-30" dirty="0">
                <a:solidFill>
                  <a:srgbClr val="4C4D4F"/>
                </a:solidFill>
                <a:latin typeface="Myriad Pro"/>
                <a:cs typeface="Myriad Pro"/>
              </a:rPr>
              <a:t> </a:t>
            </a:r>
            <a:r>
              <a:rPr lang="tr-TR" sz="2000" dirty="0">
                <a:solidFill>
                  <a:srgbClr val="4C4D4F"/>
                </a:solidFill>
                <a:latin typeface="Myriad Pro"/>
                <a:cs typeface="Myriad Pro"/>
              </a:rPr>
              <a:t>ile</a:t>
            </a:r>
            <a:r>
              <a:rPr lang="tr-TR" sz="2000" spc="-30" dirty="0">
                <a:solidFill>
                  <a:srgbClr val="4C4D4F"/>
                </a:solidFill>
                <a:latin typeface="Myriad Pro"/>
                <a:cs typeface="Myriad Pro"/>
              </a:rPr>
              <a:t> </a:t>
            </a:r>
            <a:r>
              <a:rPr lang="tr-TR" sz="2000" dirty="0">
                <a:solidFill>
                  <a:srgbClr val="4C4D4F"/>
                </a:solidFill>
                <a:latin typeface="Myriad Pro"/>
                <a:cs typeface="Myriad Pro"/>
              </a:rPr>
              <a:t>ayak</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parmak </a:t>
            </a:r>
            <a:r>
              <a:rPr lang="tr-TR" sz="2000" dirty="0">
                <a:solidFill>
                  <a:srgbClr val="4C4D4F"/>
                </a:solidFill>
                <a:latin typeface="Myriad Pro"/>
                <a:cs typeface="Myriad Pro"/>
              </a:rPr>
              <a:t>kemikleri</a:t>
            </a:r>
            <a:r>
              <a:rPr lang="tr-TR" sz="2000" spc="-5" dirty="0">
                <a:solidFill>
                  <a:srgbClr val="4C4D4F"/>
                </a:solidFill>
                <a:latin typeface="Myriad Pro"/>
                <a:cs typeface="Myriad Pro"/>
              </a:rPr>
              <a:t> </a:t>
            </a:r>
            <a:r>
              <a:rPr lang="tr-TR" sz="2000" dirty="0">
                <a:solidFill>
                  <a:srgbClr val="4C4D4F"/>
                </a:solidFill>
                <a:latin typeface="Myriad Pro"/>
                <a:cs typeface="Myriad Pro"/>
              </a:rPr>
              <a:t>arasında bulunur.</a:t>
            </a:r>
          </a:p>
          <a:p>
            <a:pPr marL="271463" marR="5715" indent="-271463" algn="just">
              <a:lnSpc>
                <a:spcPct val="160000"/>
              </a:lnSpc>
              <a:buFont typeface="Wingdings" panose="05000000000000000000" pitchFamily="2" charset="2"/>
              <a:buChar char="§"/>
              <a:tabLst>
                <a:tab pos="271463" algn="l"/>
              </a:tabLst>
            </a:pPr>
            <a:r>
              <a:rPr lang="tr-TR" sz="2000" b="1" dirty="0">
                <a:solidFill>
                  <a:schemeClr val="accent2"/>
                </a:solidFill>
                <a:latin typeface="Myriad Pro"/>
                <a:cs typeface="Myriad Pro"/>
              </a:rPr>
              <a:t>Ayak</a:t>
            </a:r>
            <a:r>
              <a:rPr lang="tr-TR" sz="2000" b="1" spc="-30" dirty="0">
                <a:solidFill>
                  <a:schemeClr val="accent2"/>
                </a:solidFill>
                <a:latin typeface="Myriad Pro"/>
                <a:cs typeface="Myriad Pro"/>
              </a:rPr>
              <a:t> </a:t>
            </a:r>
            <a:r>
              <a:rPr lang="tr-TR" sz="2000" b="1" dirty="0">
                <a:solidFill>
                  <a:schemeClr val="accent2"/>
                </a:solidFill>
                <a:latin typeface="Myriad Pro"/>
                <a:cs typeface="Myriad Pro"/>
              </a:rPr>
              <a:t>Parmak</a:t>
            </a:r>
            <a:r>
              <a:rPr lang="tr-TR" sz="2000" b="1" spc="-25" dirty="0">
                <a:solidFill>
                  <a:schemeClr val="accent2"/>
                </a:solidFill>
                <a:latin typeface="Myriad Pro"/>
                <a:cs typeface="Myriad Pro"/>
              </a:rPr>
              <a:t> </a:t>
            </a:r>
            <a:r>
              <a:rPr lang="tr-TR" sz="2000" b="1" dirty="0">
                <a:solidFill>
                  <a:schemeClr val="accent2"/>
                </a:solidFill>
                <a:latin typeface="Myriad Pro"/>
                <a:cs typeface="Myriad Pro"/>
              </a:rPr>
              <a:t>Kemikleri</a:t>
            </a:r>
            <a:r>
              <a:rPr lang="tr-TR" sz="2000" b="1" spc="-30" dirty="0">
                <a:solidFill>
                  <a:schemeClr val="accent2"/>
                </a:solidFill>
                <a:latin typeface="Myriad Pro"/>
                <a:cs typeface="Myriad Pro"/>
              </a:rPr>
              <a:t> </a:t>
            </a:r>
            <a:r>
              <a:rPr lang="tr-TR" sz="2000" b="1" dirty="0">
                <a:solidFill>
                  <a:schemeClr val="accent2"/>
                </a:solidFill>
                <a:latin typeface="Myriad Pro"/>
                <a:cs typeface="Myriad Pro"/>
              </a:rPr>
              <a:t>(</a:t>
            </a:r>
            <a:r>
              <a:rPr lang="tr-TR" sz="2000" b="1" dirty="0" err="1">
                <a:solidFill>
                  <a:schemeClr val="accent2"/>
                </a:solidFill>
                <a:latin typeface="Myriad Pro"/>
                <a:cs typeface="Myriad Pro"/>
              </a:rPr>
              <a:t>Ossa</a:t>
            </a:r>
            <a:r>
              <a:rPr lang="tr-TR" sz="2000" b="1" spc="-25" dirty="0">
                <a:solidFill>
                  <a:schemeClr val="accent2"/>
                </a:solidFill>
                <a:latin typeface="Myriad Pro"/>
                <a:cs typeface="Myriad Pro"/>
              </a:rPr>
              <a:t> </a:t>
            </a:r>
            <a:r>
              <a:rPr lang="tr-TR" sz="2000" b="1" dirty="0" err="1">
                <a:solidFill>
                  <a:schemeClr val="accent2"/>
                </a:solidFill>
                <a:latin typeface="Myriad Pro"/>
                <a:cs typeface="Myriad Pro"/>
              </a:rPr>
              <a:t>Digitorum</a:t>
            </a:r>
            <a:r>
              <a:rPr lang="tr-TR" sz="2000" b="1" spc="-30" dirty="0">
                <a:solidFill>
                  <a:schemeClr val="accent2"/>
                </a:solidFill>
                <a:latin typeface="Myriad Pro"/>
                <a:cs typeface="Myriad Pro"/>
              </a:rPr>
              <a:t> </a:t>
            </a:r>
            <a:r>
              <a:rPr lang="tr-TR" sz="2000" b="1" dirty="0" err="1">
                <a:solidFill>
                  <a:schemeClr val="accent2"/>
                </a:solidFill>
                <a:latin typeface="Myriad Pro"/>
                <a:cs typeface="Myriad Pro"/>
              </a:rPr>
              <a:t>Pedis</a:t>
            </a:r>
            <a:r>
              <a:rPr lang="tr-TR" sz="2000" b="1" dirty="0">
                <a:solidFill>
                  <a:schemeClr val="accent2"/>
                </a:solidFill>
                <a:latin typeface="Myriad Pro"/>
                <a:cs typeface="Myriad Pro"/>
              </a:rPr>
              <a:t>,</a:t>
            </a:r>
            <a:r>
              <a:rPr lang="tr-TR" sz="2000" b="1" spc="-25" dirty="0">
                <a:solidFill>
                  <a:schemeClr val="accent2"/>
                </a:solidFill>
                <a:latin typeface="Myriad Pro"/>
                <a:cs typeface="Myriad Pro"/>
              </a:rPr>
              <a:t> </a:t>
            </a:r>
            <a:r>
              <a:rPr lang="tr-TR" sz="2000" b="1" spc="-10" dirty="0" err="1">
                <a:solidFill>
                  <a:schemeClr val="accent2"/>
                </a:solidFill>
                <a:latin typeface="Myriad Pro"/>
                <a:cs typeface="Myriad Pro"/>
              </a:rPr>
              <a:t>Phalanges</a:t>
            </a:r>
            <a:r>
              <a:rPr lang="tr-TR" sz="2000" b="1" spc="-10" dirty="0">
                <a:solidFill>
                  <a:schemeClr val="accent2"/>
                </a:solidFill>
                <a:latin typeface="Myriad Pro"/>
                <a:cs typeface="Myriad Pro"/>
              </a:rPr>
              <a:t>)</a:t>
            </a:r>
            <a:endParaRPr lang="tr-TR" sz="2000" dirty="0">
              <a:solidFill>
                <a:schemeClr val="accent2"/>
              </a:solidFill>
              <a:latin typeface="Myriad Pro"/>
              <a:cs typeface="Myriad Pro"/>
            </a:endParaRPr>
          </a:p>
          <a:p>
            <a:pPr marL="12700" marR="5715" indent="179705" algn="just">
              <a:lnSpc>
                <a:spcPct val="160000"/>
              </a:lnSpc>
            </a:pPr>
            <a:r>
              <a:rPr lang="tr-TR" sz="2000" dirty="0">
                <a:solidFill>
                  <a:srgbClr val="4C4D4F"/>
                </a:solidFill>
                <a:latin typeface="Myriad Pro"/>
                <a:cs typeface="Myriad Pro"/>
              </a:rPr>
              <a:t>Başparmakta</a:t>
            </a:r>
            <a:r>
              <a:rPr lang="tr-TR" sz="2000" spc="25" dirty="0">
                <a:solidFill>
                  <a:srgbClr val="4C4D4F"/>
                </a:solidFill>
                <a:latin typeface="Myriad Pro"/>
                <a:cs typeface="Myriad Pro"/>
              </a:rPr>
              <a:t> </a:t>
            </a:r>
            <a:r>
              <a:rPr lang="tr-TR" sz="2000" dirty="0">
                <a:solidFill>
                  <a:srgbClr val="4C4D4F"/>
                </a:solidFill>
                <a:latin typeface="Myriad Pro"/>
                <a:cs typeface="Myriad Pro"/>
              </a:rPr>
              <a:t>2,</a:t>
            </a:r>
            <a:r>
              <a:rPr lang="tr-TR" sz="2000" spc="25" dirty="0">
                <a:solidFill>
                  <a:srgbClr val="4C4D4F"/>
                </a:solidFill>
                <a:latin typeface="Myriad Pro"/>
                <a:cs typeface="Myriad Pro"/>
              </a:rPr>
              <a:t> </a:t>
            </a:r>
            <a:r>
              <a:rPr lang="tr-TR" sz="2000" dirty="0">
                <a:solidFill>
                  <a:srgbClr val="4C4D4F"/>
                </a:solidFill>
                <a:latin typeface="Myriad Pro"/>
                <a:cs typeface="Myriad Pro"/>
              </a:rPr>
              <a:t>diğer</a:t>
            </a:r>
            <a:r>
              <a:rPr lang="tr-TR" sz="2000" spc="25" dirty="0">
                <a:solidFill>
                  <a:srgbClr val="4C4D4F"/>
                </a:solidFill>
                <a:latin typeface="Myriad Pro"/>
                <a:cs typeface="Myriad Pro"/>
              </a:rPr>
              <a:t> </a:t>
            </a:r>
            <a:r>
              <a:rPr lang="tr-TR" sz="2000" dirty="0">
                <a:solidFill>
                  <a:srgbClr val="4C4D4F"/>
                </a:solidFill>
                <a:latin typeface="Myriad Pro"/>
                <a:cs typeface="Myriad Pro"/>
              </a:rPr>
              <a:t>parmaklarda</a:t>
            </a:r>
            <a:r>
              <a:rPr lang="tr-TR" sz="2000" spc="25" dirty="0">
                <a:solidFill>
                  <a:srgbClr val="4C4D4F"/>
                </a:solidFill>
                <a:latin typeface="Myriad Pro"/>
                <a:cs typeface="Myriad Pro"/>
              </a:rPr>
              <a:t> </a:t>
            </a:r>
            <a:r>
              <a:rPr lang="tr-TR" sz="2000" dirty="0">
                <a:solidFill>
                  <a:srgbClr val="4C4D4F"/>
                </a:solidFill>
                <a:latin typeface="Myriad Pro"/>
                <a:cs typeface="Myriad Pro"/>
              </a:rPr>
              <a:t>3’er</a:t>
            </a:r>
            <a:r>
              <a:rPr lang="tr-TR" sz="2000" spc="25" dirty="0">
                <a:solidFill>
                  <a:srgbClr val="4C4D4F"/>
                </a:solidFill>
                <a:latin typeface="Myriad Pro"/>
                <a:cs typeface="Myriad Pro"/>
              </a:rPr>
              <a:t> </a:t>
            </a:r>
            <a:r>
              <a:rPr lang="tr-TR" sz="2000" dirty="0">
                <a:solidFill>
                  <a:srgbClr val="4C4D4F"/>
                </a:solidFill>
                <a:latin typeface="Myriad Pro"/>
                <a:cs typeface="Myriad Pro"/>
              </a:rPr>
              <a:t>tane</a:t>
            </a:r>
            <a:r>
              <a:rPr lang="tr-TR" sz="2000" spc="25" dirty="0">
                <a:solidFill>
                  <a:srgbClr val="4C4D4F"/>
                </a:solidFill>
                <a:latin typeface="Myriad Pro"/>
                <a:cs typeface="Myriad Pro"/>
              </a:rPr>
              <a:t> </a:t>
            </a:r>
            <a:r>
              <a:rPr lang="tr-TR" sz="2000" dirty="0">
                <a:solidFill>
                  <a:srgbClr val="4C4D4F"/>
                </a:solidFill>
                <a:latin typeface="Myriad Pro"/>
                <a:cs typeface="Myriad Pro"/>
              </a:rPr>
              <a:t>olmak</a:t>
            </a:r>
            <a:r>
              <a:rPr lang="tr-TR" sz="2000" spc="25" dirty="0">
                <a:solidFill>
                  <a:srgbClr val="4C4D4F"/>
                </a:solidFill>
                <a:latin typeface="Myriad Pro"/>
                <a:cs typeface="Myriad Pro"/>
              </a:rPr>
              <a:t> </a:t>
            </a:r>
            <a:r>
              <a:rPr lang="tr-TR" sz="2000" dirty="0">
                <a:solidFill>
                  <a:srgbClr val="4C4D4F"/>
                </a:solidFill>
                <a:latin typeface="Myriad Pro"/>
                <a:cs typeface="Myriad Pro"/>
              </a:rPr>
              <a:t>üzere</a:t>
            </a:r>
            <a:r>
              <a:rPr lang="tr-TR" sz="2000" spc="25" dirty="0">
                <a:solidFill>
                  <a:srgbClr val="4C4D4F"/>
                </a:solidFill>
                <a:latin typeface="Myriad Pro"/>
                <a:cs typeface="Myriad Pro"/>
              </a:rPr>
              <a:t> </a:t>
            </a:r>
            <a:r>
              <a:rPr lang="tr-TR" sz="2000" dirty="0">
                <a:solidFill>
                  <a:srgbClr val="4C4D4F"/>
                </a:solidFill>
                <a:latin typeface="Myriad Pro"/>
                <a:cs typeface="Myriad Pro"/>
              </a:rPr>
              <a:t>toplam</a:t>
            </a:r>
            <a:r>
              <a:rPr lang="tr-TR" sz="2000" spc="25" dirty="0">
                <a:solidFill>
                  <a:srgbClr val="4C4D4F"/>
                </a:solidFill>
                <a:latin typeface="Myriad Pro"/>
                <a:cs typeface="Myriad Pro"/>
              </a:rPr>
              <a:t> </a:t>
            </a:r>
            <a:r>
              <a:rPr lang="tr-TR" sz="2000" dirty="0">
                <a:solidFill>
                  <a:srgbClr val="4C4D4F"/>
                </a:solidFill>
                <a:latin typeface="Myriad Pro"/>
                <a:cs typeface="Myriad Pro"/>
              </a:rPr>
              <a:t>14</a:t>
            </a:r>
            <a:r>
              <a:rPr lang="tr-TR" sz="2000" spc="25" dirty="0">
                <a:solidFill>
                  <a:srgbClr val="4C4D4F"/>
                </a:solidFill>
                <a:latin typeface="Myriad Pro"/>
                <a:cs typeface="Myriad Pro"/>
              </a:rPr>
              <a:t> </a:t>
            </a:r>
            <a:r>
              <a:rPr lang="tr-TR" sz="2000" dirty="0">
                <a:solidFill>
                  <a:srgbClr val="4C4D4F"/>
                </a:solidFill>
                <a:latin typeface="Myriad Pro"/>
                <a:cs typeface="Myriad Pro"/>
              </a:rPr>
              <a:t>parmak</a:t>
            </a:r>
            <a:r>
              <a:rPr lang="tr-TR" sz="2000" spc="25"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25" dirty="0">
                <a:solidFill>
                  <a:srgbClr val="4C4D4F"/>
                </a:solidFill>
                <a:latin typeface="Myriad Pro"/>
                <a:cs typeface="Myriad Pro"/>
              </a:rPr>
              <a:t> </a:t>
            </a:r>
            <a:r>
              <a:rPr lang="tr-TR" sz="2000" dirty="0">
                <a:solidFill>
                  <a:srgbClr val="4C4D4F"/>
                </a:solidFill>
                <a:latin typeface="Myriad Pro"/>
                <a:cs typeface="Myriad Pro"/>
              </a:rPr>
              <a:t>bulunur</a:t>
            </a:r>
            <a:r>
              <a:rPr lang="tr-TR" spc="25" dirty="0">
                <a:solidFill>
                  <a:srgbClr val="4C4D4F"/>
                </a:solidFill>
                <a:latin typeface="Myriad Pro"/>
                <a:cs typeface="Myriad Pro"/>
              </a:rPr>
              <a:t>.</a:t>
            </a:r>
            <a:endParaRPr lang="tr-TR" sz="2000" dirty="0">
              <a:latin typeface="Myriad Pro"/>
              <a:cs typeface="Myriad Pro"/>
            </a:endParaRPr>
          </a:p>
          <a:p>
            <a:pPr>
              <a:lnSpc>
                <a:spcPct val="160000"/>
              </a:lnSpc>
            </a:pPr>
            <a:endParaRPr lang="tr-TR" dirty="0"/>
          </a:p>
        </p:txBody>
      </p:sp>
      <p:sp>
        <p:nvSpPr>
          <p:cNvPr id="5" name="Alt Bilgi Yer Tutucusu 4">
            <a:extLst>
              <a:ext uri="{FF2B5EF4-FFF2-40B4-BE49-F238E27FC236}">
                <a16:creationId xmlns:a16="http://schemas.microsoft.com/office/drawing/2014/main" id="{2A4B6FD1-1A74-A647-0E22-FF9961B415BC}"/>
              </a:ext>
            </a:extLst>
          </p:cNvPr>
          <p:cNvSpPr>
            <a:spLocks noGrp="1"/>
          </p:cNvSpPr>
          <p:nvPr>
            <p:ph type="ftr" sz="quarter" idx="11"/>
          </p:nvPr>
        </p:nvSpPr>
        <p:spPr/>
        <p:txBody>
          <a:bodyPr/>
          <a:lstStyle/>
          <a:p>
            <a:r>
              <a:rPr lang="tr-TR"/>
              <a:t>DR. ALİ TEKİN GÜNER - BİYOMEKANİK</a:t>
            </a:r>
          </a:p>
        </p:txBody>
      </p:sp>
      <p:grpSp>
        <p:nvGrpSpPr>
          <p:cNvPr id="44" name="Grup 43">
            <a:extLst>
              <a:ext uri="{FF2B5EF4-FFF2-40B4-BE49-F238E27FC236}">
                <a16:creationId xmlns:a16="http://schemas.microsoft.com/office/drawing/2014/main" id="{A08C02DF-CF0C-61E1-505F-BBE626C7A556}"/>
              </a:ext>
            </a:extLst>
          </p:cNvPr>
          <p:cNvGrpSpPr/>
          <p:nvPr/>
        </p:nvGrpSpPr>
        <p:grpSpPr>
          <a:xfrm>
            <a:off x="6660232" y="2132856"/>
            <a:ext cx="2376262" cy="2664296"/>
            <a:chOff x="5432725" y="2666320"/>
            <a:chExt cx="1883360" cy="2217196"/>
          </a:xfrm>
        </p:grpSpPr>
        <p:pic>
          <p:nvPicPr>
            <p:cNvPr id="42" name="object 22">
              <a:extLst>
                <a:ext uri="{FF2B5EF4-FFF2-40B4-BE49-F238E27FC236}">
                  <a16:creationId xmlns:a16="http://schemas.microsoft.com/office/drawing/2014/main" id="{B3F259A4-65A4-CD7C-6AE8-6604CCF4FEC3}"/>
                </a:ext>
              </a:extLst>
            </p:cNvPr>
            <p:cNvPicPr/>
            <p:nvPr/>
          </p:nvPicPr>
          <p:blipFill rotWithShape="1">
            <a:blip r:embed="rId2" cstate="print"/>
            <a:srcRect r="23187"/>
            <a:stretch/>
          </p:blipFill>
          <p:spPr>
            <a:xfrm>
              <a:off x="5827549" y="3106321"/>
              <a:ext cx="812917" cy="1777195"/>
            </a:xfrm>
            <a:prstGeom prst="rect">
              <a:avLst/>
            </a:prstGeom>
          </p:spPr>
        </p:pic>
        <p:sp>
          <p:nvSpPr>
            <p:cNvPr id="17" name="object 26">
              <a:extLst>
                <a:ext uri="{FF2B5EF4-FFF2-40B4-BE49-F238E27FC236}">
                  <a16:creationId xmlns:a16="http://schemas.microsoft.com/office/drawing/2014/main" id="{B6897D60-BFC5-A5A5-DD6B-F75253F12040}"/>
                </a:ext>
              </a:extLst>
            </p:cNvPr>
            <p:cNvSpPr txBox="1"/>
            <p:nvPr/>
          </p:nvSpPr>
          <p:spPr>
            <a:xfrm>
              <a:off x="5432725" y="3040995"/>
              <a:ext cx="40195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 </a:t>
              </a:r>
              <a:r>
                <a:rPr sz="900" spc="-10" dirty="0">
                  <a:solidFill>
                    <a:srgbClr val="4C4D4F"/>
                  </a:solidFill>
                  <a:latin typeface="Myriad Pro"/>
                  <a:cs typeface="Myriad Pro"/>
                </a:rPr>
                <a:t>talus</a:t>
              </a:r>
              <a:endParaRPr sz="900">
                <a:latin typeface="Myriad Pro"/>
                <a:cs typeface="Myriad Pro"/>
              </a:endParaRPr>
            </a:p>
          </p:txBody>
        </p:sp>
        <p:sp>
          <p:nvSpPr>
            <p:cNvPr id="18" name="object 27">
              <a:extLst>
                <a:ext uri="{FF2B5EF4-FFF2-40B4-BE49-F238E27FC236}">
                  <a16:creationId xmlns:a16="http://schemas.microsoft.com/office/drawing/2014/main" id="{1B7D19FC-79FF-074B-AFD5-6ED157062040}"/>
                </a:ext>
              </a:extLst>
            </p:cNvPr>
            <p:cNvSpPr txBox="1"/>
            <p:nvPr/>
          </p:nvSpPr>
          <p:spPr>
            <a:xfrm>
              <a:off x="5432725" y="2666320"/>
              <a:ext cx="6426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a:t>
              </a:r>
              <a:r>
                <a:rPr sz="900" spc="-10" dirty="0">
                  <a:solidFill>
                    <a:srgbClr val="4C4D4F"/>
                  </a:solidFill>
                  <a:latin typeface="Myriad Pro"/>
                  <a:cs typeface="Myriad Pro"/>
                </a:rPr>
                <a:t> calcaneus</a:t>
              </a:r>
              <a:endParaRPr sz="900">
                <a:latin typeface="Myriad Pro"/>
                <a:cs typeface="Myriad Pro"/>
              </a:endParaRPr>
            </a:p>
          </p:txBody>
        </p:sp>
        <p:sp>
          <p:nvSpPr>
            <p:cNvPr id="19" name="object 28">
              <a:extLst>
                <a:ext uri="{FF2B5EF4-FFF2-40B4-BE49-F238E27FC236}">
                  <a16:creationId xmlns:a16="http://schemas.microsoft.com/office/drawing/2014/main" id="{A90195B5-8FE4-D4ED-9A14-A5223E7D9527}"/>
                </a:ext>
              </a:extLst>
            </p:cNvPr>
            <p:cNvSpPr txBox="1"/>
            <p:nvPr/>
          </p:nvSpPr>
          <p:spPr>
            <a:xfrm>
              <a:off x="6361184" y="2956071"/>
              <a:ext cx="47688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Ossa </a:t>
              </a:r>
              <a:r>
                <a:rPr sz="900" spc="-20" dirty="0">
                  <a:solidFill>
                    <a:srgbClr val="4C4D4F"/>
                  </a:solidFill>
                  <a:latin typeface="Myriad Pro"/>
                  <a:cs typeface="Myriad Pro"/>
                </a:rPr>
                <a:t>tarsi</a:t>
              </a:r>
              <a:endParaRPr sz="900">
                <a:latin typeface="Myriad Pro"/>
                <a:cs typeface="Myriad Pro"/>
              </a:endParaRPr>
            </a:p>
          </p:txBody>
        </p:sp>
        <p:sp>
          <p:nvSpPr>
            <p:cNvPr id="20" name="object 29">
              <a:extLst>
                <a:ext uri="{FF2B5EF4-FFF2-40B4-BE49-F238E27FC236}">
                  <a16:creationId xmlns:a16="http://schemas.microsoft.com/office/drawing/2014/main" id="{A9E2CBD2-591F-E4B1-8AFD-D94E9E6172EB}"/>
                </a:ext>
              </a:extLst>
            </p:cNvPr>
            <p:cNvSpPr txBox="1"/>
            <p:nvPr/>
          </p:nvSpPr>
          <p:spPr>
            <a:xfrm>
              <a:off x="6447481" y="3522770"/>
              <a:ext cx="7213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Ossa</a:t>
              </a:r>
              <a:r>
                <a:rPr sz="900" spc="-10" dirty="0">
                  <a:solidFill>
                    <a:srgbClr val="4C4D4F"/>
                  </a:solidFill>
                  <a:latin typeface="Myriad Pro"/>
                  <a:cs typeface="Myriad Pro"/>
                </a:rPr>
                <a:t> metatarsi</a:t>
              </a:r>
              <a:endParaRPr sz="900">
                <a:latin typeface="Myriad Pro"/>
                <a:cs typeface="Myriad Pro"/>
              </a:endParaRPr>
            </a:p>
          </p:txBody>
        </p:sp>
        <p:sp>
          <p:nvSpPr>
            <p:cNvPr id="21" name="object 30">
              <a:extLst>
                <a:ext uri="{FF2B5EF4-FFF2-40B4-BE49-F238E27FC236}">
                  <a16:creationId xmlns:a16="http://schemas.microsoft.com/office/drawing/2014/main" id="{50DBAC9F-0FDA-A514-003C-85D5853D83BD}"/>
                </a:ext>
              </a:extLst>
            </p:cNvPr>
            <p:cNvSpPr txBox="1"/>
            <p:nvPr/>
          </p:nvSpPr>
          <p:spPr>
            <a:xfrm>
              <a:off x="6723630" y="3829208"/>
              <a:ext cx="592455" cy="289560"/>
            </a:xfrm>
            <a:prstGeom prst="rect">
              <a:avLst/>
            </a:prstGeom>
          </p:spPr>
          <p:txBody>
            <a:bodyPr vert="horz" wrap="square" lIns="0" tIns="25400" rIns="0" bIns="0" rtlCol="0">
              <a:spAutoFit/>
            </a:bodyPr>
            <a:lstStyle/>
            <a:p>
              <a:pPr marL="56515" marR="5080" indent="-44450">
                <a:lnSpc>
                  <a:spcPts val="1000"/>
                </a:lnSpc>
                <a:spcBef>
                  <a:spcPts val="200"/>
                </a:spcBef>
              </a:pPr>
              <a:r>
                <a:rPr sz="900" dirty="0">
                  <a:solidFill>
                    <a:srgbClr val="4C4D4F"/>
                  </a:solidFill>
                  <a:latin typeface="Myriad Pro"/>
                  <a:cs typeface="Myriad Pro"/>
                </a:rPr>
                <a:t>Ossa </a:t>
              </a:r>
              <a:r>
                <a:rPr sz="900" spc="-10" dirty="0">
                  <a:solidFill>
                    <a:srgbClr val="4C4D4F"/>
                  </a:solidFill>
                  <a:latin typeface="Myriad Pro"/>
                  <a:cs typeface="Myriad Pro"/>
                </a:rPr>
                <a:t>digito-</a:t>
              </a:r>
              <a:r>
                <a:rPr sz="900" spc="500" dirty="0">
                  <a:solidFill>
                    <a:srgbClr val="4C4D4F"/>
                  </a:solidFill>
                  <a:latin typeface="Myriad Pro"/>
                  <a:cs typeface="Myriad Pro"/>
                </a:rPr>
                <a:t> </a:t>
              </a:r>
              <a:r>
                <a:rPr sz="900" dirty="0">
                  <a:solidFill>
                    <a:srgbClr val="4C4D4F"/>
                  </a:solidFill>
                  <a:latin typeface="Myriad Pro"/>
                  <a:cs typeface="Myriad Pro"/>
                </a:rPr>
                <a:t>rum </a:t>
              </a:r>
              <a:r>
                <a:rPr sz="900" spc="-10" dirty="0">
                  <a:solidFill>
                    <a:srgbClr val="4C4D4F"/>
                  </a:solidFill>
                  <a:latin typeface="Myriad Pro"/>
                  <a:cs typeface="Myriad Pro"/>
                </a:rPr>
                <a:t>pedis</a:t>
              </a:r>
              <a:endParaRPr sz="900">
                <a:latin typeface="Myriad Pro"/>
                <a:cs typeface="Myriad Pro"/>
              </a:endParaRPr>
            </a:p>
          </p:txBody>
        </p:sp>
        <p:grpSp>
          <p:nvGrpSpPr>
            <p:cNvPr id="22" name="object 42">
              <a:extLst>
                <a:ext uri="{FF2B5EF4-FFF2-40B4-BE49-F238E27FC236}">
                  <a16:creationId xmlns:a16="http://schemas.microsoft.com/office/drawing/2014/main" id="{9C4F7A38-3CF8-85B4-3455-E14F3AB56737}"/>
                </a:ext>
              </a:extLst>
            </p:cNvPr>
            <p:cNvGrpSpPr/>
            <p:nvPr/>
          </p:nvGrpSpPr>
          <p:grpSpPr>
            <a:xfrm>
              <a:off x="5730478" y="2826764"/>
              <a:ext cx="1102643" cy="1698378"/>
              <a:chOff x="1401047" y="1620654"/>
              <a:chExt cx="1102643" cy="1698378"/>
            </a:xfrm>
          </p:grpSpPr>
          <p:sp>
            <p:nvSpPr>
              <p:cNvPr id="23" name="object 43">
                <a:extLst>
                  <a:ext uri="{FF2B5EF4-FFF2-40B4-BE49-F238E27FC236}">
                    <a16:creationId xmlns:a16="http://schemas.microsoft.com/office/drawing/2014/main" id="{3FB9EB4B-9D52-0D8A-F38E-6BED5C9D5387}"/>
                  </a:ext>
                </a:extLst>
              </p:cNvPr>
              <p:cNvSpPr/>
              <p:nvPr/>
            </p:nvSpPr>
            <p:spPr>
              <a:xfrm>
                <a:off x="1401047" y="2002971"/>
                <a:ext cx="280035" cy="261620"/>
              </a:xfrm>
              <a:custGeom>
                <a:avLst/>
                <a:gdLst/>
                <a:ahLst/>
                <a:cxnLst/>
                <a:rect l="l" t="t" r="r" b="b"/>
                <a:pathLst>
                  <a:path w="280035" h="261619">
                    <a:moveTo>
                      <a:pt x="279857" y="261391"/>
                    </a:moveTo>
                    <a:lnTo>
                      <a:pt x="0" y="0"/>
                    </a:lnTo>
                  </a:path>
                </a:pathLst>
              </a:custGeom>
              <a:ln w="12700">
                <a:solidFill>
                  <a:srgbClr val="4F4F51"/>
                </a:solidFill>
              </a:ln>
            </p:spPr>
            <p:txBody>
              <a:bodyPr wrap="square" lIns="0" tIns="0" rIns="0" bIns="0" rtlCol="0"/>
              <a:lstStyle/>
              <a:p>
                <a:endParaRPr/>
              </a:p>
            </p:txBody>
          </p:sp>
          <p:pic>
            <p:nvPicPr>
              <p:cNvPr id="24" name="object 44">
                <a:extLst>
                  <a:ext uri="{FF2B5EF4-FFF2-40B4-BE49-F238E27FC236}">
                    <a16:creationId xmlns:a16="http://schemas.microsoft.com/office/drawing/2014/main" id="{7389B473-2C44-4BCA-6C86-37AD390993DD}"/>
                  </a:ext>
                </a:extLst>
              </p:cNvPr>
              <p:cNvPicPr/>
              <p:nvPr/>
            </p:nvPicPr>
            <p:blipFill>
              <a:blip r:embed="rId3" cstate="print"/>
              <a:stretch>
                <a:fillRect/>
              </a:stretch>
            </p:blipFill>
            <p:spPr>
              <a:xfrm>
                <a:off x="1644402" y="2227260"/>
                <a:ext cx="87198" cy="84454"/>
              </a:xfrm>
              <a:prstGeom prst="rect">
                <a:avLst/>
              </a:prstGeom>
            </p:spPr>
          </p:pic>
          <p:sp>
            <p:nvSpPr>
              <p:cNvPr id="25" name="object 45">
                <a:extLst>
                  <a:ext uri="{FF2B5EF4-FFF2-40B4-BE49-F238E27FC236}">
                    <a16:creationId xmlns:a16="http://schemas.microsoft.com/office/drawing/2014/main" id="{9833B0EF-E3DF-BB59-3E5C-1B737EE408CD}"/>
                  </a:ext>
                </a:extLst>
              </p:cNvPr>
              <p:cNvSpPr/>
              <p:nvPr/>
            </p:nvSpPr>
            <p:spPr>
              <a:xfrm>
                <a:off x="1517036" y="1620654"/>
                <a:ext cx="233679" cy="326390"/>
              </a:xfrm>
              <a:custGeom>
                <a:avLst/>
                <a:gdLst/>
                <a:ahLst/>
                <a:cxnLst/>
                <a:rect l="l" t="t" r="r" b="b"/>
                <a:pathLst>
                  <a:path w="233680" h="326389">
                    <a:moveTo>
                      <a:pt x="233565" y="326034"/>
                    </a:moveTo>
                    <a:lnTo>
                      <a:pt x="0" y="0"/>
                    </a:lnTo>
                  </a:path>
                </a:pathLst>
              </a:custGeom>
              <a:ln w="12700">
                <a:solidFill>
                  <a:srgbClr val="4F4F51"/>
                </a:solidFill>
              </a:ln>
            </p:spPr>
            <p:txBody>
              <a:bodyPr wrap="square" lIns="0" tIns="0" rIns="0" bIns="0" rtlCol="0"/>
              <a:lstStyle/>
              <a:p>
                <a:endParaRPr/>
              </a:p>
            </p:txBody>
          </p:sp>
          <p:pic>
            <p:nvPicPr>
              <p:cNvPr id="26" name="object 46">
                <a:extLst>
                  <a:ext uri="{FF2B5EF4-FFF2-40B4-BE49-F238E27FC236}">
                    <a16:creationId xmlns:a16="http://schemas.microsoft.com/office/drawing/2014/main" id="{E473FB47-A3CD-B4A2-CD8C-F715BE880D9E}"/>
                  </a:ext>
                </a:extLst>
              </p:cNvPr>
              <p:cNvPicPr/>
              <p:nvPr/>
            </p:nvPicPr>
            <p:blipFill>
              <a:blip r:embed="rId4" cstate="print"/>
              <a:stretch>
                <a:fillRect/>
              </a:stretch>
            </p:blipFill>
            <p:spPr>
              <a:xfrm>
                <a:off x="1712793" y="1911820"/>
                <a:ext cx="78206" cy="91274"/>
              </a:xfrm>
              <a:prstGeom prst="rect">
                <a:avLst/>
              </a:prstGeom>
            </p:spPr>
          </p:pic>
          <p:sp>
            <p:nvSpPr>
              <p:cNvPr id="27" name="object 47">
                <a:extLst>
                  <a:ext uri="{FF2B5EF4-FFF2-40B4-BE49-F238E27FC236}">
                    <a16:creationId xmlns:a16="http://schemas.microsoft.com/office/drawing/2014/main" id="{CCF7A39E-874A-F580-7CAE-6E961A4E97B4}"/>
                  </a:ext>
                </a:extLst>
              </p:cNvPr>
              <p:cNvSpPr/>
              <p:nvPr/>
            </p:nvSpPr>
            <p:spPr>
              <a:xfrm>
                <a:off x="2029420" y="1925020"/>
                <a:ext cx="221615" cy="296545"/>
              </a:xfrm>
              <a:custGeom>
                <a:avLst/>
                <a:gdLst/>
                <a:ahLst/>
                <a:cxnLst/>
                <a:rect l="l" t="t" r="r" b="b"/>
                <a:pathLst>
                  <a:path w="221614" h="296544">
                    <a:moveTo>
                      <a:pt x="0" y="296379"/>
                    </a:moveTo>
                    <a:lnTo>
                      <a:pt x="221183" y="0"/>
                    </a:lnTo>
                  </a:path>
                </a:pathLst>
              </a:custGeom>
              <a:ln w="12700">
                <a:solidFill>
                  <a:srgbClr val="4F4F51"/>
                </a:solidFill>
              </a:ln>
            </p:spPr>
            <p:txBody>
              <a:bodyPr wrap="square" lIns="0" tIns="0" rIns="0" bIns="0" rtlCol="0"/>
              <a:lstStyle/>
              <a:p>
                <a:endParaRPr/>
              </a:p>
            </p:txBody>
          </p:sp>
          <p:sp>
            <p:nvSpPr>
              <p:cNvPr id="28" name="object 48">
                <a:extLst>
                  <a:ext uri="{FF2B5EF4-FFF2-40B4-BE49-F238E27FC236}">
                    <a16:creationId xmlns:a16="http://schemas.microsoft.com/office/drawing/2014/main" id="{8D8E2B76-A302-8607-11F6-ABBE2374E42C}"/>
                  </a:ext>
                </a:extLst>
              </p:cNvPr>
              <p:cNvSpPr/>
              <p:nvPr/>
            </p:nvSpPr>
            <p:spPr>
              <a:xfrm>
                <a:off x="2197496" y="2485584"/>
                <a:ext cx="204470" cy="237490"/>
              </a:xfrm>
              <a:custGeom>
                <a:avLst/>
                <a:gdLst/>
                <a:ahLst/>
                <a:cxnLst/>
                <a:rect l="l" t="t" r="r" b="b"/>
                <a:pathLst>
                  <a:path w="204469" h="237489">
                    <a:moveTo>
                      <a:pt x="0" y="237274"/>
                    </a:moveTo>
                    <a:lnTo>
                      <a:pt x="203898" y="0"/>
                    </a:lnTo>
                  </a:path>
                </a:pathLst>
              </a:custGeom>
              <a:ln w="12700">
                <a:solidFill>
                  <a:srgbClr val="F59C97"/>
                </a:solidFill>
              </a:ln>
            </p:spPr>
            <p:txBody>
              <a:bodyPr wrap="square" lIns="0" tIns="0" rIns="0" bIns="0" rtlCol="0"/>
              <a:lstStyle/>
              <a:p>
                <a:endParaRPr/>
              </a:p>
            </p:txBody>
          </p:sp>
          <p:sp>
            <p:nvSpPr>
              <p:cNvPr id="29" name="object 49">
                <a:extLst>
                  <a:ext uri="{FF2B5EF4-FFF2-40B4-BE49-F238E27FC236}">
                    <a16:creationId xmlns:a16="http://schemas.microsoft.com/office/drawing/2014/main" id="{2DA848BC-B1EF-C630-CCD2-2A768992E5E3}"/>
                  </a:ext>
                </a:extLst>
              </p:cNvPr>
              <p:cNvSpPr/>
              <p:nvPr/>
            </p:nvSpPr>
            <p:spPr>
              <a:xfrm>
                <a:off x="2299220" y="2948286"/>
                <a:ext cx="204470" cy="208915"/>
              </a:xfrm>
              <a:custGeom>
                <a:avLst/>
                <a:gdLst/>
                <a:ahLst/>
                <a:cxnLst/>
                <a:rect l="l" t="t" r="r" b="b"/>
                <a:pathLst>
                  <a:path w="204469" h="208914">
                    <a:moveTo>
                      <a:pt x="0" y="208394"/>
                    </a:moveTo>
                    <a:lnTo>
                      <a:pt x="204012" y="0"/>
                    </a:lnTo>
                  </a:path>
                </a:pathLst>
              </a:custGeom>
              <a:ln w="12700">
                <a:solidFill>
                  <a:srgbClr val="87A285"/>
                </a:solidFill>
              </a:ln>
            </p:spPr>
            <p:txBody>
              <a:bodyPr wrap="square" lIns="0" tIns="0" rIns="0" bIns="0" rtlCol="0"/>
              <a:lstStyle/>
              <a:p>
                <a:endParaRPr/>
              </a:p>
            </p:txBody>
          </p:sp>
          <p:sp>
            <p:nvSpPr>
              <p:cNvPr id="38" name="object 58">
                <a:extLst>
                  <a:ext uri="{FF2B5EF4-FFF2-40B4-BE49-F238E27FC236}">
                    <a16:creationId xmlns:a16="http://schemas.microsoft.com/office/drawing/2014/main" id="{DFE099B2-BA4B-8BB6-4576-C13CFA1BF9CF}"/>
                  </a:ext>
                </a:extLst>
              </p:cNvPr>
              <p:cNvSpPr/>
              <p:nvPr/>
            </p:nvSpPr>
            <p:spPr>
              <a:xfrm>
                <a:off x="1880256" y="1896905"/>
                <a:ext cx="207645" cy="634365"/>
              </a:xfrm>
              <a:custGeom>
                <a:avLst/>
                <a:gdLst/>
                <a:ahLst/>
                <a:cxnLst/>
                <a:rect l="l" t="t" r="r" b="b"/>
                <a:pathLst>
                  <a:path w="207644" h="634364">
                    <a:moveTo>
                      <a:pt x="0" y="18529"/>
                    </a:moveTo>
                    <a:lnTo>
                      <a:pt x="73914" y="0"/>
                    </a:lnTo>
                    <a:lnTo>
                      <a:pt x="207327" y="585241"/>
                    </a:lnTo>
                    <a:lnTo>
                      <a:pt x="148031" y="634326"/>
                    </a:lnTo>
                  </a:path>
                </a:pathLst>
              </a:custGeom>
              <a:ln w="12700">
                <a:solidFill>
                  <a:srgbClr val="4F4F51"/>
                </a:solidFill>
              </a:ln>
            </p:spPr>
            <p:txBody>
              <a:bodyPr wrap="square" lIns="0" tIns="0" rIns="0" bIns="0" rtlCol="0"/>
              <a:lstStyle/>
              <a:p>
                <a:endParaRPr/>
              </a:p>
            </p:txBody>
          </p:sp>
          <p:sp>
            <p:nvSpPr>
              <p:cNvPr id="39" name="object 59">
                <a:extLst>
                  <a:ext uri="{FF2B5EF4-FFF2-40B4-BE49-F238E27FC236}">
                    <a16:creationId xmlns:a16="http://schemas.microsoft.com/office/drawing/2014/main" id="{90CEE35E-4C70-4A44-30FA-F8981B2255D8}"/>
                  </a:ext>
                </a:extLst>
              </p:cNvPr>
              <p:cNvSpPr/>
              <p:nvPr/>
            </p:nvSpPr>
            <p:spPr>
              <a:xfrm>
                <a:off x="2073103" y="2518786"/>
                <a:ext cx="207010" cy="496570"/>
              </a:xfrm>
              <a:custGeom>
                <a:avLst/>
                <a:gdLst/>
                <a:ahLst/>
                <a:cxnLst/>
                <a:rect l="l" t="t" r="r" b="b"/>
                <a:pathLst>
                  <a:path w="207010" h="496569">
                    <a:moveTo>
                      <a:pt x="0" y="12103"/>
                    </a:moveTo>
                    <a:lnTo>
                      <a:pt x="51663" y="0"/>
                    </a:lnTo>
                    <a:lnTo>
                      <a:pt x="206552" y="474167"/>
                    </a:lnTo>
                    <a:lnTo>
                      <a:pt x="158965" y="496366"/>
                    </a:lnTo>
                  </a:path>
                </a:pathLst>
              </a:custGeom>
              <a:ln w="12699">
                <a:solidFill>
                  <a:srgbClr val="F59C97"/>
                </a:solidFill>
              </a:ln>
            </p:spPr>
            <p:txBody>
              <a:bodyPr wrap="square" lIns="0" tIns="0" rIns="0" bIns="0" rtlCol="0"/>
              <a:lstStyle/>
              <a:p>
                <a:endParaRPr/>
              </a:p>
            </p:txBody>
          </p:sp>
          <p:sp>
            <p:nvSpPr>
              <p:cNvPr id="40" name="object 60">
                <a:extLst>
                  <a:ext uri="{FF2B5EF4-FFF2-40B4-BE49-F238E27FC236}">
                    <a16:creationId xmlns:a16="http://schemas.microsoft.com/office/drawing/2014/main" id="{6CDA887F-F4F0-A307-9385-FDCED5FE9954}"/>
                  </a:ext>
                </a:extLst>
              </p:cNvPr>
              <p:cNvSpPr/>
              <p:nvPr/>
            </p:nvSpPr>
            <p:spPr>
              <a:xfrm>
                <a:off x="2232295" y="3033282"/>
                <a:ext cx="78740" cy="285750"/>
              </a:xfrm>
              <a:custGeom>
                <a:avLst/>
                <a:gdLst/>
                <a:ahLst/>
                <a:cxnLst/>
                <a:rect l="l" t="t" r="r" b="b"/>
                <a:pathLst>
                  <a:path w="78739" h="285750">
                    <a:moveTo>
                      <a:pt x="0" y="11137"/>
                    </a:moveTo>
                    <a:lnTo>
                      <a:pt x="55714" y="0"/>
                    </a:lnTo>
                    <a:lnTo>
                      <a:pt x="78409" y="252069"/>
                    </a:lnTo>
                    <a:lnTo>
                      <a:pt x="0" y="285432"/>
                    </a:lnTo>
                  </a:path>
                </a:pathLst>
              </a:custGeom>
              <a:ln w="12700">
                <a:solidFill>
                  <a:srgbClr val="87A285"/>
                </a:solidFill>
              </a:ln>
            </p:spPr>
            <p:txBody>
              <a:bodyPr wrap="square" lIns="0" tIns="0" rIns="0" bIns="0" rtlCol="0"/>
              <a:lstStyle/>
              <a:p>
                <a:endParaRPr/>
              </a:p>
            </p:txBody>
          </p:sp>
        </p:grpSp>
      </p:grpSp>
      <p:sp>
        <p:nvSpPr>
          <p:cNvPr id="7" name="Slayt Numarası Yer Tutucusu 6">
            <a:extLst>
              <a:ext uri="{FF2B5EF4-FFF2-40B4-BE49-F238E27FC236}">
                <a16:creationId xmlns:a16="http://schemas.microsoft.com/office/drawing/2014/main" id="{4453A0EB-351C-430E-2E51-A8666CBFB5D7}"/>
              </a:ext>
            </a:extLst>
          </p:cNvPr>
          <p:cNvSpPr>
            <a:spLocks noGrp="1"/>
          </p:cNvSpPr>
          <p:nvPr>
            <p:ph type="sldNum" sz="quarter" idx="12"/>
          </p:nvPr>
        </p:nvSpPr>
        <p:spPr/>
        <p:txBody>
          <a:bodyPr/>
          <a:lstStyle/>
          <a:p>
            <a:fld id="{60FF87A7-9A7A-4B3D-9625-8440EC4947F9}" type="slidenum">
              <a:rPr lang="tr-TR" smtClean="0"/>
              <a:pPr/>
              <a:t>43</a:t>
            </a:fld>
            <a:endParaRPr lang="tr-TR"/>
          </a:p>
        </p:txBody>
      </p:sp>
    </p:spTree>
    <p:extLst>
      <p:ext uri="{BB962C8B-B14F-4D97-AF65-F5344CB8AC3E}">
        <p14:creationId xmlns:p14="http://schemas.microsoft.com/office/powerpoint/2010/main" val="4222544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9F45E3-C125-49F5-863F-3F771273B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1" name="Rectangle 3080">
            <a:extLst>
              <a:ext uri="{FF2B5EF4-FFF2-40B4-BE49-F238E27FC236}">
                <a16:creationId xmlns:a16="http://schemas.microsoft.com/office/drawing/2014/main" id="{F23C6175-7110-4DB0-BEA4-FC1D29302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083" name="Straight Connector 3082">
            <a:extLst>
              <a:ext uri="{FF2B5EF4-FFF2-40B4-BE49-F238E27FC236}">
                <a16:creationId xmlns:a16="http://schemas.microsoft.com/office/drawing/2014/main" id="{044DF19B-511F-4F07-A7AD-1A010C6BF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metin içeren bir resim&#10;&#10;Açıklama otomatik olarak oluşturuldu">
            <a:extLst>
              <a:ext uri="{FF2B5EF4-FFF2-40B4-BE49-F238E27FC236}">
                <a16:creationId xmlns:a16="http://schemas.microsoft.com/office/drawing/2014/main" id="{20DFB8BE-B1E6-2F96-6CCC-B53C48436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0" r="5509" b="-2"/>
          <a:stretch/>
        </p:blipFill>
        <p:spPr bwMode="auto">
          <a:xfrm>
            <a:off x="-24" y="10"/>
            <a:ext cx="9144023" cy="4915066"/>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D8ED3830-ABBE-41E7-B0D4-FA582F84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Metin kutusu 6">
            <a:extLst>
              <a:ext uri="{FF2B5EF4-FFF2-40B4-BE49-F238E27FC236}">
                <a16:creationId xmlns:a16="http://schemas.microsoft.com/office/drawing/2014/main" id="{55C8DB07-4CE2-F865-3798-7AF5D9D5154E}"/>
              </a:ext>
            </a:extLst>
          </p:cNvPr>
          <p:cNvSpPr txBox="1"/>
          <p:nvPr/>
        </p:nvSpPr>
        <p:spPr>
          <a:xfrm>
            <a:off x="798897" y="5120640"/>
            <a:ext cx="7543800" cy="822960"/>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400" dirty="0" err="1">
                <a:solidFill>
                  <a:schemeClr val="bg1"/>
                </a:solidFill>
              </a:rPr>
              <a:t>Sorusu</a:t>
            </a:r>
            <a:r>
              <a:rPr lang="en-US" sz="5400" dirty="0">
                <a:solidFill>
                  <a:schemeClr val="bg1"/>
                </a:solidFill>
              </a:rPr>
              <a:t> </a:t>
            </a:r>
            <a:r>
              <a:rPr lang="en-US" sz="5400" dirty="0" err="1">
                <a:solidFill>
                  <a:schemeClr val="bg1"/>
                </a:solidFill>
              </a:rPr>
              <a:t>olan</a:t>
            </a:r>
            <a:r>
              <a:rPr lang="en-US" sz="5400" dirty="0">
                <a:solidFill>
                  <a:schemeClr val="bg1"/>
                </a:solidFill>
              </a:rPr>
              <a:t>?</a:t>
            </a:r>
          </a:p>
        </p:txBody>
      </p:sp>
      <p:sp>
        <p:nvSpPr>
          <p:cNvPr id="3087" name="Rectangle 3086">
            <a:extLst>
              <a:ext uri="{FF2B5EF4-FFF2-40B4-BE49-F238E27FC236}">
                <a16:creationId xmlns:a16="http://schemas.microsoft.com/office/drawing/2014/main" id="{B9F394EE-52D9-4BC8-8F01-DCF6EAD92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Alt Bilgi Yer Tutucusu 4">
            <a:extLst>
              <a:ext uri="{FF2B5EF4-FFF2-40B4-BE49-F238E27FC236}">
                <a16:creationId xmlns:a16="http://schemas.microsoft.com/office/drawing/2014/main" id="{A63BB0A5-2DB2-DBB9-FEF0-C4E64F273F5E}"/>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DR. ALİ TEKİN GÜNER - BİYOMEKANİK</a:t>
            </a:r>
          </a:p>
        </p:txBody>
      </p:sp>
    </p:spTree>
    <p:extLst>
      <p:ext uri="{BB962C8B-B14F-4D97-AF65-F5344CB8AC3E}">
        <p14:creationId xmlns:p14="http://schemas.microsoft.com/office/powerpoint/2010/main" val="1096542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8B7BE9-0B63-32B3-63C9-B5EEDBBCFCC7}"/>
              </a:ext>
            </a:extLst>
          </p:cNvPr>
          <p:cNvSpPr>
            <a:spLocks noGrp="1"/>
          </p:cNvSpPr>
          <p:nvPr>
            <p:ph type="title"/>
          </p:nvPr>
        </p:nvSpPr>
        <p:spPr/>
        <p:txBody>
          <a:bodyPr/>
          <a:lstStyle/>
          <a:p>
            <a:r>
              <a:rPr lang="tr-TR" dirty="0"/>
              <a:t>Kemik tipleri</a:t>
            </a:r>
          </a:p>
        </p:txBody>
      </p:sp>
      <p:sp>
        <p:nvSpPr>
          <p:cNvPr id="3" name="İçerik Yer Tutucusu 2">
            <a:extLst>
              <a:ext uri="{FF2B5EF4-FFF2-40B4-BE49-F238E27FC236}">
                <a16:creationId xmlns:a16="http://schemas.microsoft.com/office/drawing/2014/main" id="{04172D9F-755E-7F50-46DA-0F28D4D66F8B}"/>
              </a:ext>
            </a:extLst>
          </p:cNvPr>
          <p:cNvSpPr>
            <a:spLocks noGrp="1"/>
          </p:cNvSpPr>
          <p:nvPr>
            <p:ph idx="1"/>
          </p:nvPr>
        </p:nvSpPr>
        <p:spPr>
          <a:xfrm>
            <a:off x="251520" y="895699"/>
            <a:ext cx="8712967" cy="3244509"/>
          </a:xfrm>
        </p:spPr>
        <p:txBody>
          <a:bodyPr/>
          <a:lstStyle/>
          <a:p>
            <a:r>
              <a:rPr lang="tr-TR" sz="2000" dirty="0">
                <a:solidFill>
                  <a:srgbClr val="3B3A3B"/>
                </a:solidFill>
                <a:latin typeface="Myriad Pro"/>
                <a:cs typeface="Myriad Pro"/>
              </a:rPr>
              <a:t>Kemikleri</a:t>
            </a:r>
            <a:r>
              <a:rPr lang="tr-TR" sz="2000" spc="-5" dirty="0">
                <a:solidFill>
                  <a:srgbClr val="3B3A3B"/>
                </a:solidFill>
                <a:latin typeface="Myriad Pro"/>
                <a:cs typeface="Myriad Pro"/>
              </a:rPr>
              <a:t> </a:t>
            </a:r>
            <a:r>
              <a:rPr lang="tr-TR" sz="2000" dirty="0">
                <a:solidFill>
                  <a:srgbClr val="3B3A3B"/>
                </a:solidFill>
                <a:latin typeface="Myriad Pro"/>
                <a:cs typeface="Myriad Pro"/>
              </a:rPr>
              <a:t>inceleyen</a:t>
            </a:r>
            <a:r>
              <a:rPr lang="tr-TR" sz="2000" spc="-5" dirty="0">
                <a:solidFill>
                  <a:srgbClr val="3B3A3B"/>
                </a:solidFill>
                <a:latin typeface="Myriad Pro"/>
                <a:cs typeface="Myriad Pro"/>
              </a:rPr>
              <a:t> </a:t>
            </a:r>
            <a:r>
              <a:rPr lang="tr-TR" sz="2000" dirty="0">
                <a:solidFill>
                  <a:srgbClr val="3B3A3B"/>
                </a:solidFill>
                <a:latin typeface="Myriad Pro"/>
                <a:cs typeface="Myriad Pro"/>
              </a:rPr>
              <a:t>bilim</a:t>
            </a:r>
            <a:r>
              <a:rPr lang="tr-TR" sz="2000" spc="-5" dirty="0">
                <a:solidFill>
                  <a:srgbClr val="3B3A3B"/>
                </a:solidFill>
                <a:latin typeface="Myriad Pro"/>
                <a:cs typeface="Myriad Pro"/>
              </a:rPr>
              <a:t> </a:t>
            </a:r>
            <a:r>
              <a:rPr lang="tr-TR" sz="2000" dirty="0">
                <a:solidFill>
                  <a:srgbClr val="3B3A3B"/>
                </a:solidFill>
                <a:latin typeface="Myriad Pro"/>
                <a:cs typeface="Myriad Pro"/>
              </a:rPr>
              <a:t>dalına </a:t>
            </a:r>
            <a:r>
              <a:rPr lang="tr-TR" sz="2000" b="1" dirty="0">
                <a:solidFill>
                  <a:schemeClr val="accent1"/>
                </a:solidFill>
                <a:latin typeface="Myriad Pro"/>
                <a:cs typeface="Myriad Pro"/>
              </a:rPr>
              <a:t>osteoloji</a:t>
            </a:r>
            <a:r>
              <a:rPr lang="tr-TR" sz="2000" b="1" spc="5" dirty="0">
                <a:solidFill>
                  <a:srgbClr val="3B3A3B"/>
                </a:solidFill>
                <a:latin typeface="Myriad Pro"/>
                <a:cs typeface="Myriad Pro"/>
              </a:rPr>
              <a:t> </a:t>
            </a:r>
            <a:r>
              <a:rPr lang="tr-TR" sz="2000" dirty="0">
                <a:solidFill>
                  <a:srgbClr val="3B3A3B"/>
                </a:solidFill>
                <a:latin typeface="Myriad Pro"/>
                <a:cs typeface="Myriad Pro"/>
              </a:rPr>
              <a:t>(</a:t>
            </a:r>
            <a:r>
              <a:rPr lang="tr-TR" sz="2000" b="1" dirty="0" err="1">
                <a:solidFill>
                  <a:schemeClr val="accent2"/>
                </a:solidFill>
                <a:latin typeface="Myriad Pro"/>
                <a:cs typeface="Myriad Pro"/>
              </a:rPr>
              <a:t>osteologia</a:t>
            </a:r>
            <a:r>
              <a:rPr lang="tr-TR" sz="2000" dirty="0">
                <a:solidFill>
                  <a:srgbClr val="3B3A3B"/>
                </a:solidFill>
                <a:latin typeface="Myriad Pro"/>
                <a:cs typeface="Myriad Pro"/>
              </a:rPr>
              <a:t>)</a:t>
            </a:r>
            <a:r>
              <a:rPr lang="tr-TR" sz="2000" spc="-5" dirty="0">
                <a:solidFill>
                  <a:srgbClr val="3B3A3B"/>
                </a:solidFill>
                <a:latin typeface="Myriad Pro"/>
                <a:cs typeface="Myriad Pro"/>
              </a:rPr>
              <a:t> </a:t>
            </a:r>
            <a:r>
              <a:rPr lang="tr-TR" sz="2000" spc="-10" dirty="0">
                <a:solidFill>
                  <a:srgbClr val="3B3A3B"/>
                </a:solidFill>
                <a:latin typeface="Myriad Pro"/>
                <a:cs typeface="Myriad Pro"/>
              </a:rPr>
              <a:t>denir.</a:t>
            </a:r>
          </a:p>
          <a:p>
            <a:r>
              <a:rPr lang="tr-TR" sz="2000" dirty="0">
                <a:solidFill>
                  <a:srgbClr val="3B3A3B"/>
                </a:solidFill>
                <a:latin typeface="Myriad Pro"/>
                <a:cs typeface="Myriad Pro"/>
              </a:rPr>
              <a:t>Latincede </a:t>
            </a:r>
            <a:r>
              <a:rPr lang="tr-TR" sz="2000" b="1" dirty="0" err="1">
                <a:solidFill>
                  <a:srgbClr val="3B3A3B"/>
                </a:solidFill>
                <a:latin typeface="Myriad Pro"/>
                <a:cs typeface="Myriad Pro"/>
              </a:rPr>
              <a:t>os</a:t>
            </a:r>
            <a:r>
              <a:rPr lang="tr-TR" sz="2000" b="1" dirty="0">
                <a:solidFill>
                  <a:srgbClr val="3B3A3B"/>
                </a:solidFill>
                <a:latin typeface="Myriad Pro"/>
                <a:cs typeface="Myriad Pro"/>
              </a:rPr>
              <a:t>,</a:t>
            </a:r>
            <a:r>
              <a:rPr lang="tr-TR" sz="2000" b="1" spc="5" dirty="0">
                <a:solidFill>
                  <a:srgbClr val="3B3A3B"/>
                </a:solidFill>
                <a:latin typeface="Myriad Pro"/>
                <a:cs typeface="Myriad Pro"/>
              </a:rPr>
              <a:t> </a:t>
            </a:r>
            <a:r>
              <a:rPr lang="tr-TR" sz="2000" dirty="0">
                <a:solidFill>
                  <a:srgbClr val="3B3A3B"/>
                </a:solidFill>
                <a:latin typeface="Myriad Pro"/>
                <a:cs typeface="Myriad Pro"/>
              </a:rPr>
              <a:t>kemik;</a:t>
            </a:r>
            <a:r>
              <a:rPr lang="tr-TR" sz="2000" spc="-5" dirty="0">
                <a:solidFill>
                  <a:srgbClr val="3B3A3B"/>
                </a:solidFill>
                <a:latin typeface="Myriad Pro"/>
                <a:cs typeface="Myriad Pro"/>
              </a:rPr>
              <a:t> </a:t>
            </a:r>
            <a:r>
              <a:rPr lang="tr-TR" sz="2000" b="1" dirty="0" err="1">
                <a:solidFill>
                  <a:srgbClr val="3B3A3B"/>
                </a:solidFill>
                <a:latin typeface="Myriad Pro"/>
                <a:cs typeface="Myriad Pro"/>
              </a:rPr>
              <a:t>ossa</a:t>
            </a:r>
            <a:r>
              <a:rPr lang="tr-TR" sz="2000" b="1" spc="5" dirty="0">
                <a:solidFill>
                  <a:srgbClr val="3B3A3B"/>
                </a:solidFill>
                <a:latin typeface="Myriad Pro"/>
                <a:cs typeface="Myriad Pro"/>
              </a:rPr>
              <a:t> </a:t>
            </a:r>
            <a:r>
              <a:rPr lang="tr-TR" sz="2000" dirty="0">
                <a:solidFill>
                  <a:srgbClr val="3B3A3B"/>
                </a:solidFill>
                <a:latin typeface="Myriad Pro"/>
                <a:cs typeface="Myriad Pro"/>
              </a:rPr>
              <a:t>kemikler </a:t>
            </a:r>
            <a:r>
              <a:rPr lang="tr-TR" sz="2000" spc="-25" dirty="0">
                <a:solidFill>
                  <a:srgbClr val="3B3A3B"/>
                </a:solidFill>
                <a:latin typeface="Myriad Pro"/>
                <a:cs typeface="Myriad Pro"/>
              </a:rPr>
              <a:t>an</a:t>
            </a:r>
            <a:r>
              <a:rPr lang="tr-TR" sz="2000" dirty="0">
                <a:solidFill>
                  <a:srgbClr val="3B3A3B"/>
                </a:solidFill>
                <a:latin typeface="Myriad Pro"/>
                <a:cs typeface="Myriad Pro"/>
              </a:rPr>
              <a:t>lamına</a:t>
            </a:r>
            <a:r>
              <a:rPr lang="tr-TR" sz="2000" spc="-15" dirty="0">
                <a:solidFill>
                  <a:srgbClr val="3B3A3B"/>
                </a:solidFill>
                <a:latin typeface="Myriad Pro"/>
                <a:cs typeface="Myriad Pro"/>
              </a:rPr>
              <a:t> </a:t>
            </a:r>
            <a:r>
              <a:rPr lang="tr-TR" sz="2000" spc="-10" dirty="0">
                <a:solidFill>
                  <a:srgbClr val="3B3A3B"/>
                </a:solidFill>
                <a:latin typeface="Myriad Pro"/>
                <a:cs typeface="Myriad Pro"/>
              </a:rPr>
              <a:t>gelir.</a:t>
            </a:r>
            <a:r>
              <a:rPr lang="tr-TR" sz="2000" dirty="0">
                <a:solidFill>
                  <a:srgbClr val="3B3A3B"/>
                </a:solidFill>
                <a:latin typeface="Myriad Pro"/>
                <a:cs typeface="Myriad Pro"/>
              </a:rPr>
              <a:t> </a:t>
            </a:r>
          </a:p>
          <a:p>
            <a:r>
              <a:rPr lang="tr-TR" sz="2000" dirty="0">
                <a:solidFill>
                  <a:srgbClr val="3B3A3B"/>
                </a:solidFill>
                <a:latin typeface="Myriad Pro"/>
                <a:cs typeface="Myriad Pro"/>
              </a:rPr>
              <a:t>Kemikler şekillerine</a:t>
            </a:r>
            <a:r>
              <a:rPr lang="tr-TR" sz="2000" spc="-5" dirty="0">
                <a:solidFill>
                  <a:srgbClr val="3B3A3B"/>
                </a:solidFill>
                <a:latin typeface="Myriad Pro"/>
                <a:cs typeface="Myriad Pro"/>
              </a:rPr>
              <a:t> </a:t>
            </a:r>
            <a:r>
              <a:rPr lang="tr-TR" sz="2000" dirty="0">
                <a:solidFill>
                  <a:srgbClr val="3B3A3B"/>
                </a:solidFill>
                <a:latin typeface="Myriad Pro"/>
                <a:cs typeface="Myriad Pro"/>
              </a:rPr>
              <a:t>göre </a:t>
            </a:r>
            <a:r>
              <a:rPr lang="tr-TR" sz="2000" b="1" dirty="0">
                <a:solidFill>
                  <a:schemeClr val="accent1"/>
                </a:solidFill>
                <a:latin typeface="Myriad Pro"/>
                <a:cs typeface="Myriad Pro"/>
              </a:rPr>
              <a:t>altı gruba</a:t>
            </a:r>
            <a:r>
              <a:rPr lang="tr-TR" sz="2000" b="1" spc="-5" dirty="0">
                <a:solidFill>
                  <a:schemeClr val="accent1"/>
                </a:solidFill>
                <a:latin typeface="Myriad Pro"/>
                <a:cs typeface="Myriad Pro"/>
              </a:rPr>
              <a:t> </a:t>
            </a:r>
            <a:r>
              <a:rPr lang="tr-TR" sz="2000" dirty="0">
                <a:solidFill>
                  <a:srgbClr val="3B3A3B"/>
                </a:solidFill>
                <a:latin typeface="Myriad Pro"/>
                <a:cs typeface="Myriad Pro"/>
              </a:rPr>
              <a:t>ayrılır:</a:t>
            </a:r>
            <a:endParaRPr lang="tr-TR" dirty="0"/>
          </a:p>
        </p:txBody>
      </p:sp>
      <p:sp>
        <p:nvSpPr>
          <p:cNvPr id="5" name="Alt Bilgi Yer Tutucusu 4">
            <a:extLst>
              <a:ext uri="{FF2B5EF4-FFF2-40B4-BE49-F238E27FC236}">
                <a16:creationId xmlns:a16="http://schemas.microsoft.com/office/drawing/2014/main" id="{2B1020E8-9946-7769-A2ED-5BDBC7B33F57}"/>
              </a:ext>
            </a:extLst>
          </p:cNvPr>
          <p:cNvSpPr>
            <a:spLocks noGrp="1"/>
          </p:cNvSpPr>
          <p:nvPr>
            <p:ph type="ftr" sz="quarter" idx="11"/>
          </p:nvPr>
        </p:nvSpPr>
        <p:spPr/>
        <p:txBody>
          <a:bodyPr/>
          <a:lstStyle/>
          <a:p>
            <a:r>
              <a:rPr lang="tr-TR"/>
              <a:t>DR. ALİ TEKİN GÜNER - BİYOMEKANİK</a:t>
            </a:r>
          </a:p>
        </p:txBody>
      </p:sp>
      <p:grpSp>
        <p:nvGrpSpPr>
          <p:cNvPr id="15" name="Grup 14">
            <a:extLst>
              <a:ext uri="{FF2B5EF4-FFF2-40B4-BE49-F238E27FC236}">
                <a16:creationId xmlns:a16="http://schemas.microsoft.com/office/drawing/2014/main" id="{61AA8C87-914F-E8C1-1B00-BD9AF12AA462}"/>
              </a:ext>
            </a:extLst>
          </p:cNvPr>
          <p:cNvGrpSpPr/>
          <p:nvPr/>
        </p:nvGrpSpPr>
        <p:grpSpPr>
          <a:xfrm>
            <a:off x="421227" y="2745154"/>
            <a:ext cx="1886555" cy="1039501"/>
            <a:chOff x="1259631" y="3132886"/>
            <a:chExt cx="1886555" cy="861775"/>
          </a:xfrm>
        </p:grpSpPr>
        <p:pic>
          <p:nvPicPr>
            <p:cNvPr id="11" name="object 10">
              <a:extLst>
                <a:ext uri="{FF2B5EF4-FFF2-40B4-BE49-F238E27FC236}">
                  <a16:creationId xmlns:a16="http://schemas.microsoft.com/office/drawing/2014/main" id="{46799680-E29E-405C-4F81-596CDD3ECEB3}"/>
                </a:ext>
              </a:extLst>
            </p:cNvPr>
            <p:cNvPicPr/>
            <p:nvPr/>
          </p:nvPicPr>
          <p:blipFill>
            <a:blip r:embed="rId2" cstate="print"/>
            <a:stretch>
              <a:fillRect/>
            </a:stretch>
          </p:blipFill>
          <p:spPr>
            <a:xfrm>
              <a:off x="2983928" y="3132886"/>
              <a:ext cx="161290" cy="861774"/>
            </a:xfrm>
            <a:prstGeom prst="rect">
              <a:avLst/>
            </a:prstGeom>
          </p:spPr>
        </p:pic>
        <p:sp>
          <p:nvSpPr>
            <p:cNvPr id="12" name="object 11">
              <a:extLst>
                <a:ext uri="{FF2B5EF4-FFF2-40B4-BE49-F238E27FC236}">
                  <a16:creationId xmlns:a16="http://schemas.microsoft.com/office/drawing/2014/main" id="{BDFBF071-E0DB-E505-D63E-BE531F339304}"/>
                </a:ext>
              </a:extLst>
            </p:cNvPr>
            <p:cNvSpPr txBox="1"/>
            <p:nvPr/>
          </p:nvSpPr>
          <p:spPr>
            <a:xfrm>
              <a:off x="1259631" y="3132887"/>
              <a:ext cx="1735867" cy="861774"/>
            </a:xfrm>
            <a:prstGeom prst="rect">
              <a:avLst/>
            </a:prstGeom>
            <a:solidFill>
              <a:srgbClr val="A9ADD7"/>
            </a:solidFill>
          </p:spPr>
          <p:txBody>
            <a:bodyPr vert="horz" wrap="square" lIns="0" tIns="0" rIns="0" bIns="0" rtlCol="0">
              <a:spAutoFit/>
            </a:bodyPr>
            <a:lstStyle/>
            <a:p>
              <a:pPr marL="292735">
                <a:spcBef>
                  <a:spcPts val="1060"/>
                </a:spcBef>
              </a:pPr>
              <a:r>
                <a:rPr lang="tr-TR" sz="2800" i="1" kern="0" dirty="0">
                  <a:solidFill>
                    <a:srgbClr val="FFFFFF"/>
                  </a:solidFill>
                  <a:latin typeface="Myriad Pro"/>
                  <a:cs typeface="Myriad Pro"/>
                </a:rPr>
                <a:t>Kemik</a:t>
              </a:r>
              <a:r>
                <a:rPr lang="tr-TR" sz="2800" i="1" kern="0" spc="-10" dirty="0">
                  <a:solidFill>
                    <a:srgbClr val="FFFFFF"/>
                  </a:solidFill>
                  <a:latin typeface="Myriad Pro"/>
                  <a:cs typeface="Myriad Pro"/>
                </a:rPr>
                <a:t> Tipleri</a:t>
              </a:r>
              <a:endParaRPr lang="tr-TR" sz="2800" kern="0" dirty="0">
                <a:solidFill>
                  <a:sysClr val="windowText" lastClr="000000"/>
                </a:solidFill>
                <a:latin typeface="Myriad Pro"/>
                <a:cs typeface="Myriad Pro"/>
              </a:endParaRPr>
            </a:p>
          </p:txBody>
        </p:sp>
        <p:sp>
          <p:nvSpPr>
            <p:cNvPr id="13" name="object 12">
              <a:extLst>
                <a:ext uri="{FF2B5EF4-FFF2-40B4-BE49-F238E27FC236}">
                  <a16:creationId xmlns:a16="http://schemas.microsoft.com/office/drawing/2014/main" id="{3B4A53CE-A3CE-DE84-3821-48E83CC3EB6A}"/>
                </a:ext>
              </a:extLst>
            </p:cNvPr>
            <p:cNvSpPr/>
            <p:nvPr/>
          </p:nvSpPr>
          <p:spPr>
            <a:xfrm>
              <a:off x="2984896" y="3426194"/>
              <a:ext cx="161290" cy="237490"/>
            </a:xfrm>
            <a:custGeom>
              <a:avLst/>
              <a:gdLst/>
              <a:ahLst/>
              <a:cxnLst/>
              <a:rect l="l" t="t" r="r" b="b"/>
              <a:pathLst>
                <a:path w="161289" h="237489">
                  <a:moveTo>
                    <a:pt x="0" y="0"/>
                  </a:moveTo>
                  <a:lnTo>
                    <a:pt x="0" y="236905"/>
                  </a:lnTo>
                  <a:lnTo>
                    <a:pt x="160896" y="118452"/>
                  </a:lnTo>
                  <a:lnTo>
                    <a:pt x="0" y="0"/>
                  </a:lnTo>
                  <a:close/>
                </a:path>
              </a:pathLst>
            </a:custGeom>
            <a:solidFill>
              <a:srgbClr val="A9AD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grpSp>
      <p:sp>
        <p:nvSpPr>
          <p:cNvPr id="14" name="object 13">
            <a:extLst>
              <a:ext uri="{FF2B5EF4-FFF2-40B4-BE49-F238E27FC236}">
                <a16:creationId xmlns:a16="http://schemas.microsoft.com/office/drawing/2014/main" id="{1C3F34A4-5DC2-AD88-DA95-0E0E0F5F91BB}"/>
              </a:ext>
            </a:extLst>
          </p:cNvPr>
          <p:cNvSpPr txBox="1"/>
          <p:nvPr/>
        </p:nvSpPr>
        <p:spPr>
          <a:xfrm>
            <a:off x="2612970" y="2619391"/>
            <a:ext cx="4998963" cy="1826141"/>
          </a:xfrm>
          <a:prstGeom prst="rect">
            <a:avLst/>
          </a:prstGeom>
        </p:spPr>
        <p:txBody>
          <a:bodyPr vert="horz" wrap="square" lIns="0" tIns="35560" rIns="0" bIns="0" rtlCol="0">
            <a:spAutoFit/>
          </a:bodyPr>
          <a:lstStyle/>
          <a:p>
            <a:pPr marL="120650" indent="-107950">
              <a:spcBef>
                <a:spcPts val="280"/>
              </a:spcBef>
              <a:buFontTx/>
              <a:buChar char="•"/>
              <a:tabLst>
                <a:tab pos="120650" algn="l"/>
              </a:tabLst>
            </a:pPr>
            <a:r>
              <a:rPr kern="0" dirty="0">
                <a:solidFill>
                  <a:srgbClr val="3B3A3B"/>
                </a:solidFill>
                <a:latin typeface="Myriad Pro"/>
                <a:cs typeface="Myriad Pro"/>
              </a:rPr>
              <a:t>Uzun</a:t>
            </a:r>
            <a:r>
              <a:rPr kern="0" spc="-5" dirty="0">
                <a:solidFill>
                  <a:srgbClr val="3B3A3B"/>
                </a:solidFill>
                <a:latin typeface="Myriad Pro"/>
                <a:cs typeface="Myriad Pro"/>
              </a:rPr>
              <a:t> </a:t>
            </a:r>
            <a:r>
              <a:rPr kern="0" dirty="0">
                <a:solidFill>
                  <a:srgbClr val="3B3A3B"/>
                </a:solidFill>
                <a:latin typeface="Myriad Pro"/>
                <a:cs typeface="Myriad Pro"/>
              </a:rPr>
              <a:t>kemikler (Ossa </a:t>
            </a:r>
            <a:r>
              <a:rPr kern="0" spc="-10" dirty="0">
                <a:solidFill>
                  <a:srgbClr val="3B3A3B"/>
                </a:solidFill>
                <a:latin typeface="Myriad Pro"/>
                <a:cs typeface="Myriad Pro"/>
              </a:rPr>
              <a:t>longum)</a:t>
            </a:r>
            <a:endParaRPr kern="0" dirty="0">
              <a:solidFill>
                <a:sysClr val="windowText" lastClr="000000"/>
              </a:solidFill>
              <a:latin typeface="Myriad Pro"/>
              <a:cs typeface="Myriad Pro"/>
            </a:endParaRPr>
          </a:p>
          <a:p>
            <a:pPr marL="120650" indent="-107950">
              <a:spcBef>
                <a:spcPts val="185"/>
              </a:spcBef>
              <a:buFontTx/>
              <a:buChar char="•"/>
              <a:tabLst>
                <a:tab pos="120650" algn="l"/>
              </a:tabLst>
            </a:pPr>
            <a:r>
              <a:rPr kern="0" dirty="0">
                <a:solidFill>
                  <a:srgbClr val="3B3A3B"/>
                </a:solidFill>
                <a:latin typeface="Myriad Pro"/>
                <a:cs typeface="Myriad Pro"/>
              </a:rPr>
              <a:t>Kısa kemikler</a:t>
            </a:r>
            <a:r>
              <a:rPr kern="0" spc="5" dirty="0">
                <a:solidFill>
                  <a:srgbClr val="3B3A3B"/>
                </a:solidFill>
                <a:latin typeface="Myriad Pro"/>
                <a:cs typeface="Myriad Pro"/>
              </a:rPr>
              <a:t> </a:t>
            </a:r>
            <a:r>
              <a:rPr kern="0" dirty="0">
                <a:solidFill>
                  <a:srgbClr val="3B3A3B"/>
                </a:solidFill>
                <a:latin typeface="Myriad Pro"/>
                <a:cs typeface="Myriad Pro"/>
              </a:rPr>
              <a:t>(Ossa</a:t>
            </a:r>
            <a:r>
              <a:rPr kern="0" spc="5" dirty="0">
                <a:solidFill>
                  <a:srgbClr val="3B3A3B"/>
                </a:solidFill>
                <a:latin typeface="Myriad Pro"/>
                <a:cs typeface="Myriad Pro"/>
              </a:rPr>
              <a:t> </a:t>
            </a:r>
            <a:r>
              <a:rPr kern="0" spc="-10" dirty="0">
                <a:solidFill>
                  <a:srgbClr val="3B3A3B"/>
                </a:solidFill>
                <a:latin typeface="Myriad Pro"/>
                <a:cs typeface="Myriad Pro"/>
              </a:rPr>
              <a:t>brevia)</a:t>
            </a:r>
            <a:endParaRPr kern="0" dirty="0">
              <a:solidFill>
                <a:sysClr val="windowText" lastClr="000000"/>
              </a:solidFill>
              <a:latin typeface="Myriad Pro"/>
              <a:cs typeface="Myriad Pro"/>
            </a:endParaRPr>
          </a:p>
          <a:p>
            <a:pPr marL="120650" indent="-107950">
              <a:spcBef>
                <a:spcPts val="185"/>
              </a:spcBef>
              <a:buFontTx/>
              <a:buChar char="•"/>
              <a:tabLst>
                <a:tab pos="120650" algn="l"/>
              </a:tabLst>
            </a:pPr>
            <a:r>
              <a:rPr kern="0" spc="-10" dirty="0">
                <a:solidFill>
                  <a:srgbClr val="3B3A3B"/>
                </a:solidFill>
                <a:latin typeface="Myriad Pro"/>
                <a:cs typeface="Myriad Pro"/>
              </a:rPr>
              <a:t>Yassı </a:t>
            </a:r>
            <a:r>
              <a:rPr kern="0" dirty="0">
                <a:solidFill>
                  <a:srgbClr val="3B3A3B"/>
                </a:solidFill>
                <a:latin typeface="Myriad Pro"/>
                <a:cs typeface="Myriad Pro"/>
              </a:rPr>
              <a:t>kemikler</a:t>
            </a:r>
            <a:r>
              <a:rPr kern="0" spc="-5" dirty="0">
                <a:solidFill>
                  <a:srgbClr val="3B3A3B"/>
                </a:solidFill>
                <a:latin typeface="Myriad Pro"/>
                <a:cs typeface="Myriad Pro"/>
              </a:rPr>
              <a:t> </a:t>
            </a:r>
            <a:r>
              <a:rPr kern="0" dirty="0">
                <a:solidFill>
                  <a:srgbClr val="3B3A3B"/>
                </a:solidFill>
                <a:latin typeface="Myriad Pro"/>
                <a:cs typeface="Myriad Pro"/>
              </a:rPr>
              <a:t>(Ossa</a:t>
            </a:r>
            <a:r>
              <a:rPr kern="0" spc="-5" dirty="0">
                <a:solidFill>
                  <a:srgbClr val="3B3A3B"/>
                </a:solidFill>
                <a:latin typeface="Myriad Pro"/>
                <a:cs typeface="Myriad Pro"/>
              </a:rPr>
              <a:t> </a:t>
            </a:r>
            <a:r>
              <a:rPr kern="0" spc="-10" dirty="0">
                <a:solidFill>
                  <a:srgbClr val="3B3A3B"/>
                </a:solidFill>
                <a:latin typeface="Myriad Pro"/>
                <a:cs typeface="Myriad Pro"/>
              </a:rPr>
              <a:t>plana)</a:t>
            </a:r>
            <a:endParaRPr kern="0" dirty="0">
              <a:solidFill>
                <a:sysClr val="windowText" lastClr="000000"/>
              </a:solidFill>
              <a:latin typeface="Myriad Pro"/>
              <a:cs typeface="Myriad Pro"/>
            </a:endParaRPr>
          </a:p>
          <a:p>
            <a:pPr marL="120650" indent="-107950">
              <a:spcBef>
                <a:spcPts val="180"/>
              </a:spcBef>
              <a:buFontTx/>
              <a:buChar char="•"/>
              <a:tabLst>
                <a:tab pos="120650" algn="l"/>
              </a:tabLst>
            </a:pPr>
            <a:r>
              <a:rPr kern="0" dirty="0">
                <a:solidFill>
                  <a:srgbClr val="3B3A3B"/>
                </a:solidFill>
                <a:latin typeface="Myriad Pro"/>
                <a:cs typeface="Myriad Pro"/>
              </a:rPr>
              <a:t>Düzensiz</a:t>
            </a:r>
            <a:r>
              <a:rPr kern="0" spc="-5" dirty="0">
                <a:solidFill>
                  <a:srgbClr val="3B3A3B"/>
                </a:solidFill>
                <a:latin typeface="Myriad Pro"/>
                <a:cs typeface="Myriad Pro"/>
              </a:rPr>
              <a:t> </a:t>
            </a:r>
            <a:r>
              <a:rPr kern="0" dirty="0">
                <a:solidFill>
                  <a:srgbClr val="3B3A3B"/>
                </a:solidFill>
                <a:latin typeface="Myriad Pro"/>
                <a:cs typeface="Myriad Pro"/>
              </a:rPr>
              <a:t>kemikler</a:t>
            </a:r>
            <a:r>
              <a:rPr kern="0" spc="-5" dirty="0">
                <a:solidFill>
                  <a:srgbClr val="3B3A3B"/>
                </a:solidFill>
                <a:latin typeface="Myriad Pro"/>
                <a:cs typeface="Myriad Pro"/>
              </a:rPr>
              <a:t> </a:t>
            </a:r>
            <a:r>
              <a:rPr kern="0" dirty="0">
                <a:solidFill>
                  <a:srgbClr val="3B3A3B"/>
                </a:solidFill>
                <a:latin typeface="Myriad Pro"/>
                <a:cs typeface="Myriad Pro"/>
              </a:rPr>
              <a:t>(Ossa </a:t>
            </a:r>
            <a:r>
              <a:rPr kern="0" spc="-10" dirty="0">
                <a:solidFill>
                  <a:srgbClr val="3B3A3B"/>
                </a:solidFill>
                <a:latin typeface="Myriad Pro"/>
                <a:cs typeface="Myriad Pro"/>
              </a:rPr>
              <a:t>irregulare)</a:t>
            </a:r>
            <a:endParaRPr kern="0" dirty="0">
              <a:solidFill>
                <a:sysClr val="windowText" lastClr="000000"/>
              </a:solidFill>
              <a:latin typeface="Myriad Pro"/>
              <a:cs typeface="Myriad Pro"/>
            </a:endParaRPr>
          </a:p>
          <a:p>
            <a:pPr marL="120650" indent="-107950">
              <a:spcBef>
                <a:spcPts val="185"/>
              </a:spcBef>
              <a:buFontTx/>
              <a:buChar char="•"/>
              <a:tabLst>
                <a:tab pos="120650" algn="l"/>
              </a:tabLst>
            </a:pPr>
            <a:r>
              <a:rPr kern="0" dirty="0">
                <a:solidFill>
                  <a:srgbClr val="3B3A3B"/>
                </a:solidFill>
                <a:latin typeface="Myriad Pro"/>
                <a:cs typeface="Myriad Pro"/>
              </a:rPr>
              <a:t>Susamsı kemikler (Ossa </a:t>
            </a:r>
            <a:r>
              <a:rPr kern="0" spc="-10" dirty="0">
                <a:solidFill>
                  <a:srgbClr val="3B3A3B"/>
                </a:solidFill>
                <a:latin typeface="Myriad Pro"/>
                <a:cs typeface="Myriad Pro"/>
              </a:rPr>
              <a:t>sesamoidea)</a:t>
            </a:r>
            <a:endParaRPr kern="0" dirty="0">
              <a:solidFill>
                <a:sysClr val="windowText" lastClr="000000"/>
              </a:solidFill>
              <a:latin typeface="Myriad Pro"/>
              <a:cs typeface="Myriad Pro"/>
            </a:endParaRPr>
          </a:p>
          <a:p>
            <a:pPr marL="120650" indent="-107950">
              <a:spcBef>
                <a:spcPts val="180"/>
              </a:spcBef>
              <a:buFontTx/>
              <a:buChar char="•"/>
              <a:tabLst>
                <a:tab pos="120650" algn="l"/>
              </a:tabLst>
            </a:pPr>
            <a:r>
              <a:rPr kern="0" dirty="0">
                <a:solidFill>
                  <a:srgbClr val="3B3A3B"/>
                </a:solidFill>
                <a:latin typeface="Myriad Pro"/>
                <a:cs typeface="Myriad Pro"/>
              </a:rPr>
              <a:t>Havalı</a:t>
            </a:r>
            <a:r>
              <a:rPr kern="0" spc="-5" dirty="0">
                <a:solidFill>
                  <a:srgbClr val="3B3A3B"/>
                </a:solidFill>
                <a:latin typeface="Myriad Pro"/>
                <a:cs typeface="Myriad Pro"/>
              </a:rPr>
              <a:t> </a:t>
            </a:r>
            <a:r>
              <a:rPr kern="0" dirty="0">
                <a:solidFill>
                  <a:srgbClr val="3B3A3B"/>
                </a:solidFill>
                <a:latin typeface="Myriad Pro"/>
                <a:cs typeface="Myriad Pro"/>
              </a:rPr>
              <a:t>kemikler</a:t>
            </a:r>
            <a:r>
              <a:rPr kern="0" spc="-5" dirty="0">
                <a:solidFill>
                  <a:srgbClr val="3B3A3B"/>
                </a:solidFill>
                <a:latin typeface="Myriad Pro"/>
                <a:cs typeface="Myriad Pro"/>
              </a:rPr>
              <a:t> </a:t>
            </a:r>
            <a:r>
              <a:rPr kern="0" dirty="0">
                <a:solidFill>
                  <a:srgbClr val="3B3A3B"/>
                </a:solidFill>
                <a:latin typeface="Myriad Pro"/>
                <a:cs typeface="Myriad Pro"/>
              </a:rPr>
              <a:t>(Ossa</a:t>
            </a:r>
            <a:r>
              <a:rPr kern="0" spc="-5" dirty="0">
                <a:solidFill>
                  <a:srgbClr val="3B3A3B"/>
                </a:solidFill>
                <a:latin typeface="Myriad Pro"/>
                <a:cs typeface="Myriad Pro"/>
              </a:rPr>
              <a:t> </a:t>
            </a:r>
            <a:r>
              <a:rPr kern="0" spc="-10" dirty="0">
                <a:solidFill>
                  <a:srgbClr val="3B3A3B"/>
                </a:solidFill>
                <a:latin typeface="Myriad Pro"/>
                <a:cs typeface="Myriad Pro"/>
              </a:rPr>
              <a:t>pneumaticum)</a:t>
            </a:r>
            <a:endParaRPr kern="0" dirty="0">
              <a:solidFill>
                <a:sysClr val="windowText" lastClr="000000"/>
              </a:solidFill>
              <a:latin typeface="Myriad Pro"/>
              <a:cs typeface="Myriad Pro"/>
            </a:endParaRPr>
          </a:p>
        </p:txBody>
      </p:sp>
      <p:pic>
        <p:nvPicPr>
          <p:cNvPr id="7" name="object 15">
            <a:extLst>
              <a:ext uri="{FF2B5EF4-FFF2-40B4-BE49-F238E27FC236}">
                <a16:creationId xmlns:a16="http://schemas.microsoft.com/office/drawing/2014/main" id="{89344FA8-868C-0A93-1393-0C87297AF4F3}"/>
              </a:ext>
            </a:extLst>
          </p:cNvPr>
          <p:cNvPicPr/>
          <p:nvPr/>
        </p:nvPicPr>
        <p:blipFill>
          <a:blip r:embed="rId3" cstate="print"/>
          <a:stretch>
            <a:fillRect/>
          </a:stretch>
        </p:blipFill>
        <p:spPr>
          <a:xfrm>
            <a:off x="4788024" y="4751690"/>
            <a:ext cx="1357971" cy="913661"/>
          </a:xfrm>
          <a:prstGeom prst="rect">
            <a:avLst/>
          </a:prstGeom>
        </p:spPr>
      </p:pic>
      <p:pic>
        <p:nvPicPr>
          <p:cNvPr id="8" name="object 16">
            <a:extLst>
              <a:ext uri="{FF2B5EF4-FFF2-40B4-BE49-F238E27FC236}">
                <a16:creationId xmlns:a16="http://schemas.microsoft.com/office/drawing/2014/main" id="{71696316-966E-2354-C38A-6B8BAD2EC922}"/>
              </a:ext>
            </a:extLst>
          </p:cNvPr>
          <p:cNvPicPr/>
          <p:nvPr/>
        </p:nvPicPr>
        <p:blipFill>
          <a:blip r:embed="rId4" cstate="print"/>
          <a:stretch>
            <a:fillRect/>
          </a:stretch>
        </p:blipFill>
        <p:spPr>
          <a:xfrm>
            <a:off x="391990" y="4538770"/>
            <a:ext cx="1317777" cy="1040726"/>
          </a:xfrm>
          <a:prstGeom prst="rect">
            <a:avLst/>
          </a:prstGeom>
        </p:spPr>
      </p:pic>
      <p:pic>
        <p:nvPicPr>
          <p:cNvPr id="9" name="object 17">
            <a:extLst>
              <a:ext uri="{FF2B5EF4-FFF2-40B4-BE49-F238E27FC236}">
                <a16:creationId xmlns:a16="http://schemas.microsoft.com/office/drawing/2014/main" id="{136BC778-230E-742C-5D57-0A81E86CE6F3}"/>
              </a:ext>
            </a:extLst>
          </p:cNvPr>
          <p:cNvPicPr/>
          <p:nvPr/>
        </p:nvPicPr>
        <p:blipFill>
          <a:blip r:embed="rId5" cstate="print"/>
          <a:stretch>
            <a:fillRect/>
          </a:stretch>
        </p:blipFill>
        <p:spPr>
          <a:xfrm>
            <a:off x="7173743" y="2985655"/>
            <a:ext cx="1243736" cy="1221587"/>
          </a:xfrm>
          <a:prstGeom prst="rect">
            <a:avLst/>
          </a:prstGeom>
        </p:spPr>
      </p:pic>
      <p:pic>
        <p:nvPicPr>
          <p:cNvPr id="10" name="object 18">
            <a:extLst>
              <a:ext uri="{FF2B5EF4-FFF2-40B4-BE49-F238E27FC236}">
                <a16:creationId xmlns:a16="http://schemas.microsoft.com/office/drawing/2014/main" id="{E40ACED3-99D8-95DE-2BF1-BA1901BE04B1}"/>
              </a:ext>
            </a:extLst>
          </p:cNvPr>
          <p:cNvPicPr/>
          <p:nvPr/>
        </p:nvPicPr>
        <p:blipFill>
          <a:blip r:embed="rId6" cstate="print"/>
          <a:stretch>
            <a:fillRect/>
          </a:stretch>
        </p:blipFill>
        <p:spPr>
          <a:xfrm>
            <a:off x="7146632" y="1181413"/>
            <a:ext cx="1243747" cy="1221587"/>
          </a:xfrm>
          <a:prstGeom prst="rect">
            <a:avLst/>
          </a:prstGeom>
        </p:spPr>
      </p:pic>
      <p:pic>
        <p:nvPicPr>
          <p:cNvPr id="16" name="object 19">
            <a:extLst>
              <a:ext uri="{FF2B5EF4-FFF2-40B4-BE49-F238E27FC236}">
                <a16:creationId xmlns:a16="http://schemas.microsoft.com/office/drawing/2014/main" id="{CB9EA666-36EB-BBFC-E600-13A7F286FE0A}"/>
              </a:ext>
            </a:extLst>
          </p:cNvPr>
          <p:cNvPicPr/>
          <p:nvPr/>
        </p:nvPicPr>
        <p:blipFill>
          <a:blip r:embed="rId7" cstate="print"/>
          <a:stretch>
            <a:fillRect/>
          </a:stretch>
        </p:blipFill>
        <p:spPr>
          <a:xfrm>
            <a:off x="6632280" y="4639796"/>
            <a:ext cx="1959306" cy="1133640"/>
          </a:xfrm>
          <a:prstGeom prst="rect">
            <a:avLst/>
          </a:prstGeom>
        </p:spPr>
      </p:pic>
      <p:pic>
        <p:nvPicPr>
          <p:cNvPr id="17" name="object 20">
            <a:extLst>
              <a:ext uri="{FF2B5EF4-FFF2-40B4-BE49-F238E27FC236}">
                <a16:creationId xmlns:a16="http://schemas.microsoft.com/office/drawing/2014/main" id="{F36FABA4-48EA-6C79-605C-302B18C1B03D}"/>
              </a:ext>
            </a:extLst>
          </p:cNvPr>
          <p:cNvPicPr/>
          <p:nvPr/>
        </p:nvPicPr>
        <p:blipFill>
          <a:blip r:embed="rId8" cstate="print"/>
          <a:stretch>
            <a:fillRect/>
          </a:stretch>
        </p:blipFill>
        <p:spPr>
          <a:xfrm rot="5400000">
            <a:off x="2787130" y="3907179"/>
            <a:ext cx="718978" cy="2716178"/>
          </a:xfrm>
          <a:prstGeom prst="rect">
            <a:avLst/>
          </a:prstGeom>
        </p:spPr>
      </p:pic>
      <p:sp>
        <p:nvSpPr>
          <p:cNvPr id="18" name="object 21">
            <a:extLst>
              <a:ext uri="{FF2B5EF4-FFF2-40B4-BE49-F238E27FC236}">
                <a16:creationId xmlns:a16="http://schemas.microsoft.com/office/drawing/2014/main" id="{9357F0C6-A48C-AD0A-311B-91737FBC0579}"/>
              </a:ext>
            </a:extLst>
          </p:cNvPr>
          <p:cNvSpPr txBox="1"/>
          <p:nvPr/>
        </p:nvSpPr>
        <p:spPr>
          <a:xfrm>
            <a:off x="2612970" y="5579496"/>
            <a:ext cx="58547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Uzun</a:t>
            </a:r>
            <a:r>
              <a:rPr sz="900" spc="-5" dirty="0">
                <a:solidFill>
                  <a:srgbClr val="3B3A3B"/>
                </a:solidFill>
                <a:latin typeface="Myriad Pro"/>
                <a:cs typeface="Myriad Pro"/>
              </a:rPr>
              <a:t> </a:t>
            </a:r>
            <a:r>
              <a:rPr sz="900" spc="-10" dirty="0">
                <a:solidFill>
                  <a:srgbClr val="3B3A3B"/>
                </a:solidFill>
                <a:latin typeface="Myriad Pro"/>
                <a:cs typeface="Myriad Pro"/>
              </a:rPr>
              <a:t>kemik</a:t>
            </a:r>
            <a:endParaRPr sz="900">
              <a:latin typeface="Myriad Pro"/>
              <a:cs typeface="Myriad Pro"/>
            </a:endParaRPr>
          </a:p>
        </p:txBody>
      </p:sp>
      <p:sp>
        <p:nvSpPr>
          <p:cNvPr id="19" name="object 22">
            <a:extLst>
              <a:ext uri="{FF2B5EF4-FFF2-40B4-BE49-F238E27FC236}">
                <a16:creationId xmlns:a16="http://schemas.microsoft.com/office/drawing/2014/main" id="{7E903B38-5649-93F5-8695-F10A4D0168DB}"/>
              </a:ext>
            </a:extLst>
          </p:cNvPr>
          <p:cNvSpPr txBox="1"/>
          <p:nvPr/>
        </p:nvSpPr>
        <p:spPr>
          <a:xfrm>
            <a:off x="4986204" y="5571852"/>
            <a:ext cx="7232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Susamsı </a:t>
            </a:r>
            <a:r>
              <a:rPr sz="900" spc="-10" dirty="0">
                <a:solidFill>
                  <a:srgbClr val="3B3A3B"/>
                </a:solidFill>
                <a:latin typeface="Myriad Pro"/>
                <a:cs typeface="Myriad Pro"/>
              </a:rPr>
              <a:t>kemik</a:t>
            </a:r>
            <a:endParaRPr sz="900">
              <a:latin typeface="Myriad Pro"/>
              <a:cs typeface="Myriad Pro"/>
            </a:endParaRPr>
          </a:p>
        </p:txBody>
      </p:sp>
      <p:sp>
        <p:nvSpPr>
          <p:cNvPr id="20" name="object 23">
            <a:extLst>
              <a:ext uri="{FF2B5EF4-FFF2-40B4-BE49-F238E27FC236}">
                <a16:creationId xmlns:a16="http://schemas.microsoft.com/office/drawing/2014/main" id="{35A797F3-8CDD-CD8D-8391-06F826093B0B}"/>
              </a:ext>
            </a:extLst>
          </p:cNvPr>
          <p:cNvSpPr txBox="1"/>
          <p:nvPr/>
        </p:nvSpPr>
        <p:spPr>
          <a:xfrm>
            <a:off x="7348494" y="5704966"/>
            <a:ext cx="6286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Havalı</a:t>
            </a:r>
            <a:r>
              <a:rPr sz="900" spc="-15" dirty="0">
                <a:solidFill>
                  <a:srgbClr val="3B3A3B"/>
                </a:solidFill>
                <a:latin typeface="Myriad Pro"/>
                <a:cs typeface="Myriad Pro"/>
              </a:rPr>
              <a:t> </a:t>
            </a:r>
            <a:r>
              <a:rPr sz="900" spc="-10" dirty="0">
                <a:solidFill>
                  <a:srgbClr val="3B3A3B"/>
                </a:solidFill>
                <a:latin typeface="Myriad Pro"/>
                <a:cs typeface="Myriad Pro"/>
              </a:rPr>
              <a:t>kemik</a:t>
            </a:r>
            <a:endParaRPr sz="900">
              <a:latin typeface="Myriad Pro"/>
              <a:cs typeface="Myriad Pro"/>
            </a:endParaRPr>
          </a:p>
        </p:txBody>
      </p:sp>
      <p:sp>
        <p:nvSpPr>
          <p:cNvPr id="21" name="object 24">
            <a:extLst>
              <a:ext uri="{FF2B5EF4-FFF2-40B4-BE49-F238E27FC236}">
                <a16:creationId xmlns:a16="http://schemas.microsoft.com/office/drawing/2014/main" id="{B1DF4E47-7C55-A644-8B0C-8A8F81318F08}"/>
              </a:ext>
            </a:extLst>
          </p:cNvPr>
          <p:cNvSpPr txBox="1"/>
          <p:nvPr/>
        </p:nvSpPr>
        <p:spPr>
          <a:xfrm>
            <a:off x="754316" y="5653648"/>
            <a:ext cx="52641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Kısa</a:t>
            </a:r>
            <a:r>
              <a:rPr sz="900" spc="5" dirty="0">
                <a:solidFill>
                  <a:srgbClr val="3B3A3B"/>
                </a:solidFill>
                <a:latin typeface="Myriad Pro"/>
                <a:cs typeface="Myriad Pro"/>
              </a:rPr>
              <a:t> </a:t>
            </a:r>
            <a:r>
              <a:rPr sz="900" spc="-10" dirty="0">
                <a:solidFill>
                  <a:srgbClr val="3B3A3B"/>
                </a:solidFill>
                <a:latin typeface="Myriad Pro"/>
                <a:cs typeface="Myriad Pro"/>
              </a:rPr>
              <a:t>kemik</a:t>
            </a:r>
            <a:endParaRPr sz="900">
              <a:latin typeface="Myriad Pro"/>
              <a:cs typeface="Myriad Pro"/>
            </a:endParaRPr>
          </a:p>
        </p:txBody>
      </p:sp>
      <p:sp>
        <p:nvSpPr>
          <p:cNvPr id="22" name="object 25">
            <a:extLst>
              <a:ext uri="{FF2B5EF4-FFF2-40B4-BE49-F238E27FC236}">
                <a16:creationId xmlns:a16="http://schemas.microsoft.com/office/drawing/2014/main" id="{7EFB1FEE-6ADB-A340-C914-A69C24CF264B}"/>
              </a:ext>
            </a:extLst>
          </p:cNvPr>
          <p:cNvSpPr txBox="1"/>
          <p:nvPr/>
        </p:nvSpPr>
        <p:spPr>
          <a:xfrm>
            <a:off x="7498172" y="4215938"/>
            <a:ext cx="56261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3B3A3B"/>
                </a:solidFill>
                <a:latin typeface="Myriad Pro"/>
                <a:cs typeface="Myriad Pro"/>
              </a:rPr>
              <a:t>Yassı</a:t>
            </a:r>
            <a:r>
              <a:rPr sz="900" spc="-15" dirty="0">
                <a:solidFill>
                  <a:srgbClr val="3B3A3B"/>
                </a:solidFill>
                <a:latin typeface="Myriad Pro"/>
                <a:cs typeface="Myriad Pro"/>
              </a:rPr>
              <a:t> </a:t>
            </a:r>
            <a:r>
              <a:rPr sz="900" spc="-10" dirty="0">
                <a:solidFill>
                  <a:srgbClr val="3B3A3B"/>
                </a:solidFill>
                <a:latin typeface="Myriad Pro"/>
                <a:cs typeface="Myriad Pro"/>
              </a:rPr>
              <a:t>kemik</a:t>
            </a:r>
            <a:endParaRPr sz="900">
              <a:latin typeface="Myriad Pro"/>
              <a:cs typeface="Myriad Pro"/>
            </a:endParaRPr>
          </a:p>
        </p:txBody>
      </p:sp>
      <p:sp>
        <p:nvSpPr>
          <p:cNvPr id="23" name="object 26">
            <a:extLst>
              <a:ext uri="{FF2B5EF4-FFF2-40B4-BE49-F238E27FC236}">
                <a16:creationId xmlns:a16="http://schemas.microsoft.com/office/drawing/2014/main" id="{38D9188C-48A8-E4FC-9C03-05A848CF54FD}"/>
              </a:ext>
            </a:extLst>
          </p:cNvPr>
          <p:cNvSpPr txBox="1"/>
          <p:nvPr/>
        </p:nvSpPr>
        <p:spPr>
          <a:xfrm>
            <a:off x="7337394" y="2397752"/>
            <a:ext cx="7658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3B3A3B"/>
                </a:solidFill>
                <a:latin typeface="Myriad Pro"/>
                <a:cs typeface="Myriad Pro"/>
              </a:rPr>
              <a:t>Düzensiz</a:t>
            </a:r>
            <a:r>
              <a:rPr sz="900" spc="-10" dirty="0">
                <a:solidFill>
                  <a:srgbClr val="3B3A3B"/>
                </a:solidFill>
                <a:latin typeface="Myriad Pro"/>
                <a:cs typeface="Myriad Pro"/>
              </a:rPr>
              <a:t> kemik</a:t>
            </a:r>
            <a:endParaRPr sz="900">
              <a:latin typeface="Myriad Pro"/>
              <a:cs typeface="Myriad Pro"/>
            </a:endParaRPr>
          </a:p>
        </p:txBody>
      </p:sp>
      <p:sp>
        <p:nvSpPr>
          <p:cNvPr id="24" name="Slayt Numarası Yer Tutucusu 23">
            <a:extLst>
              <a:ext uri="{FF2B5EF4-FFF2-40B4-BE49-F238E27FC236}">
                <a16:creationId xmlns:a16="http://schemas.microsoft.com/office/drawing/2014/main" id="{14B02B6E-E6F3-ECEC-7A00-5F2F9E83DDCE}"/>
              </a:ext>
            </a:extLst>
          </p:cNvPr>
          <p:cNvSpPr>
            <a:spLocks noGrp="1"/>
          </p:cNvSpPr>
          <p:nvPr>
            <p:ph type="sldNum" sz="quarter" idx="12"/>
          </p:nvPr>
        </p:nvSpPr>
        <p:spPr/>
        <p:txBody>
          <a:bodyPr/>
          <a:lstStyle/>
          <a:p>
            <a:fld id="{60FF87A7-9A7A-4B3D-9625-8440EC4947F9}" type="slidenum">
              <a:rPr lang="tr-TR" smtClean="0"/>
              <a:pPr/>
              <a:t>5</a:t>
            </a:fld>
            <a:endParaRPr lang="tr-TR"/>
          </a:p>
        </p:txBody>
      </p:sp>
    </p:spTree>
    <p:extLst>
      <p:ext uri="{BB962C8B-B14F-4D97-AF65-F5344CB8AC3E}">
        <p14:creationId xmlns:p14="http://schemas.microsoft.com/office/powerpoint/2010/main" val="616494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F08D47-9DC6-431D-E479-8D561EE1CF81}"/>
              </a:ext>
            </a:extLst>
          </p:cNvPr>
          <p:cNvSpPr>
            <a:spLocks noGrp="1"/>
          </p:cNvSpPr>
          <p:nvPr>
            <p:ph type="title"/>
          </p:nvPr>
        </p:nvSpPr>
        <p:spPr/>
        <p:txBody>
          <a:bodyPr/>
          <a:lstStyle/>
          <a:p>
            <a:r>
              <a:rPr lang="tr-TR" dirty="0"/>
              <a:t>Uzun kemikler (</a:t>
            </a:r>
            <a:r>
              <a:rPr lang="tr-TR" dirty="0" err="1"/>
              <a:t>ossa</a:t>
            </a:r>
            <a:r>
              <a:rPr lang="tr-TR" dirty="0"/>
              <a:t> </a:t>
            </a:r>
            <a:r>
              <a:rPr lang="tr-TR" dirty="0" err="1"/>
              <a:t>longum</a:t>
            </a:r>
            <a:r>
              <a:rPr lang="tr-TR" dirty="0"/>
              <a:t>)</a:t>
            </a:r>
          </a:p>
        </p:txBody>
      </p:sp>
      <p:sp>
        <p:nvSpPr>
          <p:cNvPr id="3" name="İçerik Yer Tutucusu 2">
            <a:extLst>
              <a:ext uri="{FF2B5EF4-FFF2-40B4-BE49-F238E27FC236}">
                <a16:creationId xmlns:a16="http://schemas.microsoft.com/office/drawing/2014/main" id="{A59A00C8-905F-0A63-66A2-79E12AAC5890}"/>
              </a:ext>
            </a:extLst>
          </p:cNvPr>
          <p:cNvSpPr>
            <a:spLocks noGrp="1"/>
          </p:cNvSpPr>
          <p:nvPr>
            <p:ph idx="1"/>
          </p:nvPr>
        </p:nvSpPr>
        <p:spPr>
          <a:xfrm>
            <a:off x="251521" y="895699"/>
            <a:ext cx="2880319" cy="5273527"/>
          </a:xfrm>
        </p:spPr>
        <p:txBody>
          <a:bodyPr/>
          <a:lstStyle/>
          <a:p>
            <a:pPr marL="12700" marR="5080" indent="0">
              <a:lnSpc>
                <a:spcPct val="150000"/>
              </a:lnSpc>
              <a:spcBef>
                <a:spcPts val="855"/>
              </a:spcBef>
              <a:buNone/>
            </a:pPr>
            <a:r>
              <a:rPr lang="tr-TR" sz="2000" dirty="0">
                <a:solidFill>
                  <a:srgbClr val="3B3A3B"/>
                </a:solidFill>
                <a:latin typeface="Myriad Pro"/>
                <a:cs typeface="Myriad Pro"/>
              </a:rPr>
              <a:t>Silindir</a:t>
            </a:r>
            <a:r>
              <a:rPr lang="tr-TR" sz="2000" spc="-30" dirty="0">
                <a:solidFill>
                  <a:srgbClr val="3B3A3B"/>
                </a:solidFill>
                <a:latin typeface="Myriad Pro"/>
                <a:cs typeface="Myriad Pro"/>
              </a:rPr>
              <a:t> </a:t>
            </a:r>
            <a:r>
              <a:rPr lang="tr-TR" sz="2000" dirty="0">
                <a:solidFill>
                  <a:srgbClr val="3B3A3B"/>
                </a:solidFill>
                <a:latin typeface="Myriad Pro"/>
                <a:cs typeface="Myriad Pro"/>
              </a:rPr>
              <a:t>biçiminde</a:t>
            </a:r>
            <a:r>
              <a:rPr lang="tr-TR" sz="2000" spc="-30" dirty="0">
                <a:solidFill>
                  <a:srgbClr val="3B3A3B"/>
                </a:solidFill>
                <a:latin typeface="Myriad Pro"/>
                <a:cs typeface="Myriad Pro"/>
              </a:rPr>
              <a:t> </a:t>
            </a:r>
            <a:r>
              <a:rPr lang="tr-TR" sz="2000" dirty="0">
                <a:solidFill>
                  <a:srgbClr val="3B3A3B"/>
                </a:solidFill>
                <a:latin typeface="Myriad Pro"/>
                <a:cs typeface="Myriad Pro"/>
              </a:rPr>
              <a:t>uzunluğu</a:t>
            </a:r>
            <a:r>
              <a:rPr lang="tr-TR" sz="2000" spc="-30" dirty="0">
                <a:solidFill>
                  <a:srgbClr val="3B3A3B"/>
                </a:solidFill>
                <a:latin typeface="Myriad Pro"/>
                <a:cs typeface="Myriad Pro"/>
              </a:rPr>
              <a:t> </a:t>
            </a:r>
            <a:r>
              <a:rPr lang="tr-TR" sz="2000" dirty="0">
                <a:solidFill>
                  <a:srgbClr val="3B3A3B"/>
                </a:solidFill>
                <a:latin typeface="Myriad Pro"/>
                <a:cs typeface="Myriad Pro"/>
              </a:rPr>
              <a:t>kalınlığından</a:t>
            </a:r>
            <a:r>
              <a:rPr lang="tr-TR" sz="2000" spc="-30" dirty="0">
                <a:solidFill>
                  <a:srgbClr val="3B3A3B"/>
                </a:solidFill>
                <a:latin typeface="Myriad Pro"/>
                <a:cs typeface="Myriad Pro"/>
              </a:rPr>
              <a:t> </a:t>
            </a:r>
            <a:r>
              <a:rPr lang="tr-TR" sz="2000" dirty="0">
                <a:solidFill>
                  <a:srgbClr val="3B3A3B"/>
                </a:solidFill>
                <a:latin typeface="Myriad Pro"/>
                <a:cs typeface="Myriad Pro"/>
              </a:rPr>
              <a:t>fazla</a:t>
            </a:r>
            <a:r>
              <a:rPr lang="tr-TR" sz="2000" spc="-30" dirty="0">
                <a:solidFill>
                  <a:srgbClr val="3B3A3B"/>
                </a:solidFill>
                <a:latin typeface="Myriad Pro"/>
                <a:cs typeface="Myriad Pro"/>
              </a:rPr>
              <a:t> </a:t>
            </a:r>
            <a:r>
              <a:rPr lang="tr-TR" sz="2000" dirty="0">
                <a:solidFill>
                  <a:srgbClr val="3B3A3B"/>
                </a:solidFill>
                <a:latin typeface="Myriad Pro"/>
                <a:cs typeface="Myriad Pro"/>
              </a:rPr>
              <a:t>olan</a:t>
            </a:r>
            <a:r>
              <a:rPr lang="tr-TR" sz="2000" spc="-30" dirty="0">
                <a:solidFill>
                  <a:srgbClr val="3B3A3B"/>
                </a:solidFill>
                <a:latin typeface="Myriad Pro"/>
                <a:cs typeface="Myriad Pro"/>
              </a:rPr>
              <a:t> </a:t>
            </a:r>
            <a:r>
              <a:rPr lang="tr-TR" sz="2000" spc="-10" dirty="0">
                <a:solidFill>
                  <a:srgbClr val="3B3A3B"/>
                </a:solidFill>
                <a:latin typeface="Myriad Pro"/>
                <a:cs typeface="Myriad Pro"/>
              </a:rPr>
              <a:t>kemiklerdir.</a:t>
            </a:r>
            <a:r>
              <a:rPr lang="tr-TR" sz="2000" spc="-30" dirty="0">
                <a:solidFill>
                  <a:srgbClr val="3B3A3B"/>
                </a:solidFill>
                <a:latin typeface="Myriad Pro"/>
                <a:cs typeface="Myriad Pro"/>
              </a:rPr>
              <a:t> </a:t>
            </a:r>
          </a:p>
          <a:p>
            <a:pPr marL="12700" marR="5080" indent="0">
              <a:lnSpc>
                <a:spcPct val="150000"/>
              </a:lnSpc>
              <a:spcBef>
                <a:spcPts val="855"/>
              </a:spcBef>
              <a:buNone/>
            </a:pPr>
            <a:r>
              <a:rPr lang="tr-TR" sz="2000" dirty="0">
                <a:solidFill>
                  <a:srgbClr val="3B3A3B"/>
                </a:solidFill>
                <a:latin typeface="Myriad Pro"/>
                <a:cs typeface="Myriad Pro"/>
              </a:rPr>
              <a:t>Üst</a:t>
            </a:r>
            <a:r>
              <a:rPr lang="tr-TR" sz="2000" spc="-30" dirty="0">
                <a:solidFill>
                  <a:srgbClr val="3B3A3B"/>
                </a:solidFill>
                <a:latin typeface="Myriad Pro"/>
                <a:cs typeface="Myriad Pro"/>
              </a:rPr>
              <a:t> </a:t>
            </a:r>
            <a:r>
              <a:rPr lang="tr-TR" sz="2000" dirty="0">
                <a:solidFill>
                  <a:srgbClr val="3B3A3B"/>
                </a:solidFill>
                <a:latin typeface="Myriad Pro"/>
                <a:cs typeface="Myriad Pro"/>
              </a:rPr>
              <a:t>ve</a:t>
            </a:r>
            <a:r>
              <a:rPr lang="tr-TR" sz="2000" spc="-30" dirty="0">
                <a:solidFill>
                  <a:srgbClr val="3B3A3B"/>
                </a:solidFill>
                <a:latin typeface="Myriad Pro"/>
                <a:cs typeface="Myriad Pro"/>
              </a:rPr>
              <a:t> </a:t>
            </a:r>
            <a:r>
              <a:rPr lang="tr-TR" sz="2000" dirty="0">
                <a:solidFill>
                  <a:srgbClr val="3B3A3B"/>
                </a:solidFill>
                <a:latin typeface="Myriad Pro"/>
                <a:cs typeface="Myriad Pro"/>
              </a:rPr>
              <a:t>alt</a:t>
            </a:r>
            <a:r>
              <a:rPr lang="tr-TR" sz="2000" spc="-30" dirty="0">
                <a:solidFill>
                  <a:srgbClr val="3B3A3B"/>
                </a:solidFill>
                <a:latin typeface="Myriad Pro"/>
                <a:cs typeface="Myriad Pro"/>
              </a:rPr>
              <a:t> </a:t>
            </a:r>
            <a:r>
              <a:rPr lang="tr-TR" sz="2000" dirty="0">
                <a:solidFill>
                  <a:srgbClr val="3B3A3B"/>
                </a:solidFill>
                <a:latin typeface="Myriad Pro"/>
                <a:cs typeface="Myriad Pro"/>
              </a:rPr>
              <a:t>ekstremitede</a:t>
            </a:r>
            <a:r>
              <a:rPr lang="tr-TR" sz="2000" spc="-30" dirty="0">
                <a:solidFill>
                  <a:srgbClr val="3B3A3B"/>
                </a:solidFill>
                <a:latin typeface="Myriad Pro"/>
                <a:cs typeface="Myriad Pro"/>
              </a:rPr>
              <a:t> </a:t>
            </a:r>
            <a:r>
              <a:rPr lang="tr-TR" sz="2000" dirty="0">
                <a:solidFill>
                  <a:srgbClr val="3B3A3B"/>
                </a:solidFill>
                <a:latin typeface="Myriad Pro"/>
                <a:cs typeface="Myriad Pro"/>
              </a:rPr>
              <a:t>yer</a:t>
            </a:r>
            <a:r>
              <a:rPr lang="tr-TR" sz="2000" spc="-30" dirty="0">
                <a:solidFill>
                  <a:srgbClr val="3B3A3B"/>
                </a:solidFill>
                <a:latin typeface="Myriad Pro"/>
                <a:cs typeface="Myriad Pro"/>
              </a:rPr>
              <a:t> </a:t>
            </a:r>
            <a:r>
              <a:rPr lang="tr-TR" sz="2000" spc="-20" dirty="0">
                <a:solidFill>
                  <a:srgbClr val="3B3A3B"/>
                </a:solidFill>
                <a:latin typeface="Myriad Pro"/>
                <a:cs typeface="Myriad Pro"/>
              </a:rPr>
              <a:t>alan </a:t>
            </a:r>
            <a:r>
              <a:rPr lang="tr-TR" sz="2000" dirty="0">
                <a:solidFill>
                  <a:srgbClr val="3B3A3B"/>
                </a:solidFill>
                <a:latin typeface="Myriad Pro"/>
                <a:cs typeface="Myriad Pro"/>
              </a:rPr>
              <a:t>kol,</a:t>
            </a:r>
            <a:r>
              <a:rPr lang="tr-TR" sz="2000" spc="70" dirty="0">
                <a:solidFill>
                  <a:srgbClr val="3B3A3B"/>
                </a:solidFill>
                <a:latin typeface="Myriad Pro"/>
                <a:cs typeface="Myriad Pro"/>
              </a:rPr>
              <a:t> </a:t>
            </a:r>
            <a:r>
              <a:rPr lang="tr-TR" sz="2000" dirty="0">
                <a:solidFill>
                  <a:srgbClr val="3B3A3B"/>
                </a:solidFill>
                <a:latin typeface="Myriad Pro"/>
                <a:cs typeface="Myriad Pro"/>
              </a:rPr>
              <a:t>dirsek,</a:t>
            </a:r>
            <a:r>
              <a:rPr lang="tr-TR" sz="2000" spc="85" dirty="0">
                <a:solidFill>
                  <a:srgbClr val="3B3A3B"/>
                </a:solidFill>
                <a:latin typeface="Myriad Pro"/>
                <a:cs typeface="Myriad Pro"/>
              </a:rPr>
              <a:t> </a:t>
            </a:r>
            <a:r>
              <a:rPr lang="tr-TR" sz="2000" dirty="0">
                <a:solidFill>
                  <a:srgbClr val="3B3A3B"/>
                </a:solidFill>
                <a:latin typeface="Myriad Pro"/>
                <a:cs typeface="Myriad Pro"/>
              </a:rPr>
              <a:t>döner,</a:t>
            </a:r>
            <a:r>
              <a:rPr lang="tr-TR" sz="2000" spc="80" dirty="0">
                <a:solidFill>
                  <a:srgbClr val="3B3A3B"/>
                </a:solidFill>
                <a:latin typeface="Myriad Pro"/>
                <a:cs typeface="Myriad Pro"/>
              </a:rPr>
              <a:t> </a:t>
            </a:r>
            <a:r>
              <a:rPr lang="tr-TR" sz="2000" dirty="0">
                <a:solidFill>
                  <a:srgbClr val="3B3A3B"/>
                </a:solidFill>
                <a:latin typeface="Myriad Pro"/>
                <a:cs typeface="Myriad Pro"/>
              </a:rPr>
              <a:t>uyluk,</a:t>
            </a:r>
            <a:r>
              <a:rPr lang="tr-TR" sz="2000" spc="85" dirty="0">
                <a:solidFill>
                  <a:srgbClr val="3B3A3B"/>
                </a:solidFill>
                <a:latin typeface="Myriad Pro"/>
                <a:cs typeface="Myriad Pro"/>
              </a:rPr>
              <a:t> </a:t>
            </a:r>
            <a:r>
              <a:rPr lang="tr-TR" sz="2000" dirty="0">
                <a:solidFill>
                  <a:srgbClr val="3B3A3B"/>
                </a:solidFill>
                <a:latin typeface="Myriad Pro"/>
                <a:cs typeface="Myriad Pro"/>
              </a:rPr>
              <a:t>kaval,</a:t>
            </a:r>
            <a:r>
              <a:rPr lang="tr-TR" sz="2000" spc="85" dirty="0">
                <a:solidFill>
                  <a:srgbClr val="3B3A3B"/>
                </a:solidFill>
                <a:latin typeface="Myriad Pro"/>
                <a:cs typeface="Myriad Pro"/>
              </a:rPr>
              <a:t> </a:t>
            </a:r>
            <a:r>
              <a:rPr lang="tr-TR" sz="2000" dirty="0">
                <a:solidFill>
                  <a:srgbClr val="3B3A3B"/>
                </a:solidFill>
                <a:latin typeface="Myriad Pro"/>
                <a:cs typeface="Myriad Pro"/>
              </a:rPr>
              <a:t>kamış,</a:t>
            </a:r>
            <a:r>
              <a:rPr lang="tr-TR" sz="2000" spc="80" dirty="0">
                <a:solidFill>
                  <a:srgbClr val="3B3A3B"/>
                </a:solidFill>
                <a:latin typeface="Myriad Pro"/>
                <a:cs typeface="Myriad Pro"/>
              </a:rPr>
              <a:t> </a:t>
            </a:r>
            <a:r>
              <a:rPr lang="tr-TR" sz="2000" dirty="0">
                <a:solidFill>
                  <a:srgbClr val="3B3A3B"/>
                </a:solidFill>
                <a:latin typeface="Myriad Pro"/>
                <a:cs typeface="Myriad Pro"/>
              </a:rPr>
              <a:t>tarak</a:t>
            </a:r>
            <a:r>
              <a:rPr lang="tr-TR" sz="2000" spc="85" dirty="0">
                <a:solidFill>
                  <a:srgbClr val="3B3A3B"/>
                </a:solidFill>
                <a:latin typeface="Myriad Pro"/>
                <a:cs typeface="Myriad Pro"/>
              </a:rPr>
              <a:t> </a:t>
            </a:r>
            <a:r>
              <a:rPr lang="tr-TR" sz="2000" dirty="0">
                <a:solidFill>
                  <a:srgbClr val="3B3A3B"/>
                </a:solidFill>
                <a:latin typeface="Myriad Pro"/>
                <a:cs typeface="Myriad Pro"/>
              </a:rPr>
              <a:t>ve</a:t>
            </a:r>
            <a:r>
              <a:rPr lang="tr-TR" sz="2000" spc="85" dirty="0">
                <a:solidFill>
                  <a:srgbClr val="3B3A3B"/>
                </a:solidFill>
                <a:latin typeface="Myriad Pro"/>
                <a:cs typeface="Myriad Pro"/>
              </a:rPr>
              <a:t> </a:t>
            </a:r>
            <a:r>
              <a:rPr lang="tr-TR" sz="2000" dirty="0">
                <a:solidFill>
                  <a:srgbClr val="3B3A3B"/>
                </a:solidFill>
                <a:latin typeface="Myriad Pro"/>
                <a:cs typeface="Myriad Pro"/>
              </a:rPr>
              <a:t>parmak</a:t>
            </a:r>
            <a:r>
              <a:rPr lang="tr-TR" sz="2000" spc="80" dirty="0">
                <a:solidFill>
                  <a:srgbClr val="3B3A3B"/>
                </a:solidFill>
                <a:latin typeface="Myriad Pro"/>
                <a:cs typeface="Myriad Pro"/>
              </a:rPr>
              <a:t> </a:t>
            </a:r>
            <a:r>
              <a:rPr lang="tr-TR" sz="2000" dirty="0">
                <a:solidFill>
                  <a:srgbClr val="3B3A3B"/>
                </a:solidFill>
                <a:latin typeface="Myriad Pro"/>
                <a:cs typeface="Myriad Pro"/>
              </a:rPr>
              <a:t>kemikleri</a:t>
            </a:r>
            <a:r>
              <a:rPr lang="tr-TR" sz="2000" spc="85" dirty="0">
                <a:solidFill>
                  <a:srgbClr val="3B3A3B"/>
                </a:solidFill>
                <a:latin typeface="Myriad Pro"/>
                <a:cs typeface="Myriad Pro"/>
              </a:rPr>
              <a:t> </a:t>
            </a:r>
            <a:r>
              <a:rPr lang="tr-TR" sz="2000" dirty="0">
                <a:solidFill>
                  <a:srgbClr val="3B3A3B"/>
                </a:solidFill>
                <a:latin typeface="Myriad Pro"/>
                <a:cs typeface="Myriad Pro"/>
              </a:rPr>
              <a:t>bu</a:t>
            </a:r>
            <a:r>
              <a:rPr lang="tr-TR" sz="2000" spc="80" dirty="0">
                <a:solidFill>
                  <a:srgbClr val="3B3A3B"/>
                </a:solidFill>
                <a:latin typeface="Myriad Pro"/>
                <a:cs typeface="Myriad Pro"/>
              </a:rPr>
              <a:t> </a:t>
            </a:r>
            <a:r>
              <a:rPr lang="tr-TR" sz="2000" dirty="0">
                <a:solidFill>
                  <a:srgbClr val="3B3A3B"/>
                </a:solidFill>
                <a:latin typeface="Myriad Pro"/>
                <a:cs typeface="Myriad Pro"/>
              </a:rPr>
              <a:t>gruba</a:t>
            </a:r>
            <a:r>
              <a:rPr lang="tr-TR" sz="2000" spc="85" dirty="0">
                <a:solidFill>
                  <a:srgbClr val="3B3A3B"/>
                </a:solidFill>
                <a:latin typeface="Myriad Pro"/>
                <a:cs typeface="Myriad Pro"/>
              </a:rPr>
              <a:t> </a:t>
            </a:r>
            <a:r>
              <a:rPr lang="tr-TR" sz="2000" dirty="0">
                <a:solidFill>
                  <a:srgbClr val="3B3A3B"/>
                </a:solidFill>
                <a:latin typeface="Myriad Pro"/>
                <a:cs typeface="Myriad Pro"/>
              </a:rPr>
              <a:t>girer.</a:t>
            </a:r>
            <a:r>
              <a:rPr lang="tr-TR" sz="2000" spc="85" dirty="0">
                <a:solidFill>
                  <a:srgbClr val="3B3A3B"/>
                </a:solidFill>
                <a:latin typeface="Myriad Pro"/>
                <a:cs typeface="Myriad Pro"/>
              </a:rPr>
              <a:t> </a:t>
            </a:r>
          </a:p>
        </p:txBody>
      </p:sp>
      <p:sp>
        <p:nvSpPr>
          <p:cNvPr id="5" name="Alt Bilgi Yer Tutucusu 4">
            <a:extLst>
              <a:ext uri="{FF2B5EF4-FFF2-40B4-BE49-F238E27FC236}">
                <a16:creationId xmlns:a16="http://schemas.microsoft.com/office/drawing/2014/main" id="{C0F9E08F-AF00-2A58-7B72-CD8B063E69EA}"/>
              </a:ext>
            </a:extLst>
          </p:cNvPr>
          <p:cNvSpPr>
            <a:spLocks noGrp="1"/>
          </p:cNvSpPr>
          <p:nvPr>
            <p:ph type="ftr" sz="quarter" idx="11"/>
          </p:nvPr>
        </p:nvSpPr>
        <p:spPr/>
        <p:txBody>
          <a:bodyPr/>
          <a:lstStyle/>
          <a:p>
            <a:r>
              <a:rPr lang="tr-TR"/>
              <a:t>DR. ALİ TEKİN GÜNER - BİYOMEKANİK</a:t>
            </a:r>
          </a:p>
        </p:txBody>
      </p:sp>
      <p:pic>
        <p:nvPicPr>
          <p:cNvPr id="14" name="Resim 13">
            <a:extLst>
              <a:ext uri="{FF2B5EF4-FFF2-40B4-BE49-F238E27FC236}">
                <a16:creationId xmlns:a16="http://schemas.microsoft.com/office/drawing/2014/main" id="{33BC0F0A-5275-2F07-C653-8D0E538BA7E7}"/>
              </a:ext>
            </a:extLst>
          </p:cNvPr>
          <p:cNvPicPr>
            <a:picLocks noChangeAspect="1"/>
          </p:cNvPicPr>
          <p:nvPr/>
        </p:nvPicPr>
        <p:blipFill rotWithShape="1">
          <a:blip r:embed="rId2"/>
          <a:srcRect l="2943" r="2934"/>
          <a:stretch/>
        </p:blipFill>
        <p:spPr>
          <a:xfrm>
            <a:off x="3581646" y="1101316"/>
            <a:ext cx="5526855" cy="4860984"/>
          </a:xfrm>
          <a:prstGeom prst="rect">
            <a:avLst/>
          </a:prstGeom>
        </p:spPr>
      </p:pic>
      <p:sp>
        <p:nvSpPr>
          <p:cNvPr id="7" name="Slayt Numarası Yer Tutucusu 6">
            <a:extLst>
              <a:ext uri="{FF2B5EF4-FFF2-40B4-BE49-F238E27FC236}">
                <a16:creationId xmlns:a16="http://schemas.microsoft.com/office/drawing/2014/main" id="{68D49D59-D6AE-CA31-5585-13EBDAA01E13}"/>
              </a:ext>
            </a:extLst>
          </p:cNvPr>
          <p:cNvSpPr>
            <a:spLocks noGrp="1"/>
          </p:cNvSpPr>
          <p:nvPr>
            <p:ph type="sldNum" sz="quarter" idx="12"/>
          </p:nvPr>
        </p:nvSpPr>
        <p:spPr/>
        <p:txBody>
          <a:bodyPr/>
          <a:lstStyle/>
          <a:p>
            <a:fld id="{60FF87A7-9A7A-4B3D-9625-8440EC4947F9}" type="slidenum">
              <a:rPr lang="tr-TR" smtClean="0"/>
              <a:pPr/>
              <a:t>6</a:t>
            </a:fld>
            <a:endParaRPr lang="tr-TR"/>
          </a:p>
        </p:txBody>
      </p:sp>
    </p:spTree>
    <p:extLst>
      <p:ext uri="{BB962C8B-B14F-4D97-AF65-F5344CB8AC3E}">
        <p14:creationId xmlns:p14="http://schemas.microsoft.com/office/powerpoint/2010/main" val="212637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443B66-98E0-5209-380A-3E551244B262}"/>
              </a:ext>
            </a:extLst>
          </p:cNvPr>
          <p:cNvSpPr>
            <a:spLocks noGrp="1"/>
          </p:cNvSpPr>
          <p:nvPr>
            <p:ph type="title"/>
          </p:nvPr>
        </p:nvSpPr>
        <p:spPr/>
        <p:txBody>
          <a:bodyPr/>
          <a:lstStyle/>
          <a:p>
            <a:r>
              <a:rPr lang="tr-TR" dirty="0"/>
              <a:t>Uzun kemikler (</a:t>
            </a:r>
            <a:r>
              <a:rPr lang="tr-TR" dirty="0" err="1"/>
              <a:t>ossa</a:t>
            </a:r>
            <a:r>
              <a:rPr lang="tr-TR" dirty="0"/>
              <a:t> </a:t>
            </a:r>
            <a:r>
              <a:rPr lang="tr-TR" dirty="0" err="1"/>
              <a:t>longum</a:t>
            </a:r>
            <a:r>
              <a:rPr lang="tr-TR" dirty="0"/>
              <a:t>)</a:t>
            </a:r>
          </a:p>
        </p:txBody>
      </p:sp>
      <p:sp>
        <p:nvSpPr>
          <p:cNvPr id="3" name="İçerik Yer Tutucusu 2">
            <a:extLst>
              <a:ext uri="{FF2B5EF4-FFF2-40B4-BE49-F238E27FC236}">
                <a16:creationId xmlns:a16="http://schemas.microsoft.com/office/drawing/2014/main" id="{CB0503B4-51C1-27CA-BB83-5627DF9288E3}"/>
              </a:ext>
            </a:extLst>
          </p:cNvPr>
          <p:cNvSpPr>
            <a:spLocks noGrp="1"/>
          </p:cNvSpPr>
          <p:nvPr>
            <p:ph idx="1"/>
          </p:nvPr>
        </p:nvSpPr>
        <p:spPr>
          <a:xfrm>
            <a:off x="251521" y="895699"/>
            <a:ext cx="6336704" cy="5273527"/>
          </a:xfrm>
        </p:spPr>
        <p:txBody>
          <a:bodyPr>
            <a:normAutofit/>
          </a:bodyPr>
          <a:lstStyle/>
          <a:p>
            <a:pPr marL="12700" marR="5080" indent="0" algn="just">
              <a:lnSpc>
                <a:spcPct val="107300"/>
              </a:lnSpc>
              <a:spcBef>
                <a:spcPts val="855"/>
              </a:spcBef>
              <a:buNone/>
            </a:pPr>
            <a:r>
              <a:rPr lang="tr-TR" sz="2000" b="1" dirty="0">
                <a:solidFill>
                  <a:schemeClr val="accent1"/>
                </a:solidFill>
                <a:latin typeface="Myriad Pro"/>
                <a:cs typeface="Myriad Pro"/>
              </a:rPr>
              <a:t>Epifiz</a:t>
            </a:r>
            <a:r>
              <a:rPr lang="tr-TR" sz="2000" b="1" spc="80" dirty="0">
                <a:solidFill>
                  <a:srgbClr val="3B3A3B"/>
                </a:solidFill>
                <a:latin typeface="Myriad Pro"/>
                <a:cs typeface="Myriad Pro"/>
              </a:rPr>
              <a:t> </a:t>
            </a:r>
            <a:r>
              <a:rPr lang="tr-TR" sz="2000" spc="-10" dirty="0">
                <a:solidFill>
                  <a:srgbClr val="3B3A3B"/>
                </a:solidFill>
                <a:latin typeface="Myriad Pro"/>
                <a:cs typeface="Myriad Pro"/>
              </a:rPr>
              <a:t>(</a:t>
            </a:r>
            <a:r>
              <a:rPr lang="tr-TR" sz="2000" b="1" spc="-10" dirty="0" err="1">
                <a:solidFill>
                  <a:schemeClr val="accent2"/>
                </a:solidFill>
                <a:latin typeface="Myriad Pro"/>
                <a:cs typeface="Myriad Pro"/>
              </a:rPr>
              <a:t>epiphysis</a:t>
            </a:r>
            <a:r>
              <a:rPr lang="tr-TR" sz="2000" spc="-10" dirty="0">
                <a:solidFill>
                  <a:srgbClr val="3B3A3B"/>
                </a:solidFill>
                <a:latin typeface="Myriad Pro"/>
                <a:cs typeface="Myriad Pro"/>
              </a:rPr>
              <a:t>) </a:t>
            </a:r>
            <a:r>
              <a:rPr lang="tr-TR" sz="2000" dirty="0">
                <a:solidFill>
                  <a:srgbClr val="3B3A3B"/>
                </a:solidFill>
                <a:latin typeface="Myriad Pro"/>
                <a:cs typeface="Myriad Pro"/>
              </a:rPr>
              <a:t>denilen</a:t>
            </a:r>
            <a:r>
              <a:rPr lang="tr-TR" sz="2000" spc="75" dirty="0">
                <a:solidFill>
                  <a:srgbClr val="3B3A3B"/>
                </a:solidFill>
                <a:latin typeface="Myriad Pro"/>
                <a:cs typeface="Myriad Pro"/>
              </a:rPr>
              <a:t> </a:t>
            </a:r>
            <a:r>
              <a:rPr lang="tr-TR" sz="2000" dirty="0">
                <a:solidFill>
                  <a:srgbClr val="3B3A3B"/>
                </a:solidFill>
                <a:latin typeface="Myriad Pro"/>
                <a:cs typeface="Myriad Pro"/>
              </a:rPr>
              <a:t>şişkince</a:t>
            </a:r>
            <a:r>
              <a:rPr lang="tr-TR" sz="2000" spc="80" dirty="0">
                <a:solidFill>
                  <a:srgbClr val="3B3A3B"/>
                </a:solidFill>
                <a:latin typeface="Myriad Pro"/>
                <a:cs typeface="Myriad Pro"/>
              </a:rPr>
              <a:t> </a:t>
            </a:r>
            <a:r>
              <a:rPr lang="tr-TR" sz="2000" dirty="0">
                <a:solidFill>
                  <a:srgbClr val="3B3A3B"/>
                </a:solidFill>
                <a:latin typeface="Myriad Pro"/>
                <a:cs typeface="Myriad Pro"/>
              </a:rPr>
              <a:t>iki</a:t>
            </a:r>
            <a:r>
              <a:rPr lang="tr-TR" sz="2000" spc="80" dirty="0">
                <a:solidFill>
                  <a:srgbClr val="3B3A3B"/>
                </a:solidFill>
                <a:latin typeface="Myriad Pro"/>
                <a:cs typeface="Myriad Pro"/>
              </a:rPr>
              <a:t> </a:t>
            </a:r>
            <a:r>
              <a:rPr lang="tr-TR" sz="2000" dirty="0">
                <a:solidFill>
                  <a:srgbClr val="3B3A3B"/>
                </a:solidFill>
                <a:latin typeface="Myriad Pro"/>
                <a:cs typeface="Myriad Pro"/>
              </a:rPr>
              <a:t>ucu</a:t>
            </a:r>
            <a:r>
              <a:rPr lang="tr-TR" sz="2000" spc="80" dirty="0">
                <a:solidFill>
                  <a:srgbClr val="3B3A3B"/>
                </a:solidFill>
                <a:latin typeface="Myriad Pro"/>
                <a:cs typeface="Myriad Pro"/>
              </a:rPr>
              <a:t> </a:t>
            </a:r>
            <a:r>
              <a:rPr lang="tr-TR" sz="2000" dirty="0">
                <a:solidFill>
                  <a:srgbClr val="3B3A3B"/>
                </a:solidFill>
                <a:latin typeface="Myriad Pro"/>
                <a:cs typeface="Myriad Pro"/>
              </a:rPr>
              <a:t>ve</a:t>
            </a:r>
            <a:r>
              <a:rPr lang="tr-TR" sz="2000" spc="80" dirty="0">
                <a:solidFill>
                  <a:srgbClr val="3B3A3B"/>
                </a:solidFill>
                <a:latin typeface="Myriad Pro"/>
                <a:cs typeface="Myriad Pro"/>
              </a:rPr>
              <a:t> </a:t>
            </a:r>
            <a:r>
              <a:rPr lang="tr-TR" sz="2000" b="1" dirty="0">
                <a:solidFill>
                  <a:schemeClr val="accent1"/>
                </a:solidFill>
                <a:latin typeface="Myriad Pro"/>
                <a:cs typeface="Myriad Pro"/>
              </a:rPr>
              <a:t>diyafiz</a:t>
            </a:r>
            <a:r>
              <a:rPr lang="tr-TR" sz="2000" b="1" spc="90" dirty="0">
                <a:solidFill>
                  <a:srgbClr val="3B3A3B"/>
                </a:solidFill>
                <a:latin typeface="Myriad Pro"/>
                <a:cs typeface="Myriad Pro"/>
              </a:rPr>
              <a:t> </a:t>
            </a:r>
            <a:r>
              <a:rPr lang="tr-TR" sz="2000" dirty="0">
                <a:solidFill>
                  <a:srgbClr val="3B3A3B"/>
                </a:solidFill>
                <a:latin typeface="Myriad Pro"/>
                <a:cs typeface="Myriad Pro"/>
              </a:rPr>
              <a:t>(</a:t>
            </a:r>
            <a:r>
              <a:rPr lang="tr-TR" sz="2000" b="1" dirty="0" err="1">
                <a:solidFill>
                  <a:schemeClr val="accent2"/>
                </a:solidFill>
                <a:latin typeface="Myriad Pro"/>
                <a:cs typeface="Myriad Pro"/>
              </a:rPr>
              <a:t>diaphysis</a:t>
            </a:r>
            <a:r>
              <a:rPr lang="tr-TR" sz="2000" dirty="0">
                <a:solidFill>
                  <a:srgbClr val="3B3A3B"/>
                </a:solidFill>
                <a:latin typeface="Myriad Pro"/>
                <a:cs typeface="Myriad Pro"/>
              </a:rPr>
              <a:t>)</a:t>
            </a:r>
            <a:r>
              <a:rPr lang="tr-TR" sz="2000" spc="75" dirty="0">
                <a:solidFill>
                  <a:srgbClr val="3B3A3B"/>
                </a:solidFill>
                <a:latin typeface="Myriad Pro"/>
                <a:cs typeface="Myriad Pro"/>
              </a:rPr>
              <a:t> </a:t>
            </a:r>
            <a:r>
              <a:rPr lang="tr-TR" sz="2000" dirty="0">
                <a:solidFill>
                  <a:srgbClr val="3B3A3B"/>
                </a:solidFill>
                <a:latin typeface="Myriad Pro"/>
                <a:cs typeface="Myriad Pro"/>
              </a:rPr>
              <a:t>denilen</a:t>
            </a:r>
            <a:r>
              <a:rPr lang="tr-TR" sz="2000" spc="80" dirty="0">
                <a:solidFill>
                  <a:srgbClr val="3B3A3B"/>
                </a:solidFill>
                <a:latin typeface="Myriad Pro"/>
                <a:cs typeface="Myriad Pro"/>
              </a:rPr>
              <a:t> </a:t>
            </a:r>
            <a:r>
              <a:rPr lang="tr-TR" sz="2000" dirty="0">
                <a:solidFill>
                  <a:srgbClr val="3B3A3B"/>
                </a:solidFill>
                <a:latin typeface="Myriad Pro"/>
                <a:cs typeface="Myriad Pro"/>
              </a:rPr>
              <a:t>bir</a:t>
            </a:r>
            <a:r>
              <a:rPr lang="tr-TR" sz="2000" spc="80" dirty="0">
                <a:solidFill>
                  <a:srgbClr val="3B3A3B"/>
                </a:solidFill>
                <a:latin typeface="Myriad Pro"/>
                <a:cs typeface="Myriad Pro"/>
              </a:rPr>
              <a:t> </a:t>
            </a:r>
            <a:r>
              <a:rPr lang="tr-TR" sz="2000" dirty="0">
                <a:solidFill>
                  <a:srgbClr val="3B3A3B"/>
                </a:solidFill>
                <a:latin typeface="Myriad Pro"/>
                <a:cs typeface="Myriad Pro"/>
              </a:rPr>
              <a:t>gövdesi</a:t>
            </a:r>
            <a:r>
              <a:rPr lang="tr-TR" sz="2000" spc="80" dirty="0">
                <a:solidFill>
                  <a:srgbClr val="3B3A3B"/>
                </a:solidFill>
                <a:latin typeface="Myriad Pro"/>
                <a:cs typeface="Myriad Pro"/>
              </a:rPr>
              <a:t> </a:t>
            </a:r>
            <a:r>
              <a:rPr lang="tr-TR" sz="2000" dirty="0">
                <a:solidFill>
                  <a:srgbClr val="3B3A3B"/>
                </a:solidFill>
                <a:latin typeface="Myriad Pro"/>
                <a:cs typeface="Myriad Pro"/>
              </a:rPr>
              <a:t>vardır.</a:t>
            </a:r>
            <a:r>
              <a:rPr lang="tr-TR" sz="2000" spc="80" dirty="0">
                <a:solidFill>
                  <a:srgbClr val="3B3A3B"/>
                </a:solidFill>
                <a:latin typeface="Myriad Pro"/>
                <a:cs typeface="Myriad Pro"/>
              </a:rPr>
              <a:t> </a:t>
            </a:r>
          </a:p>
          <a:p>
            <a:pPr marL="12700" marR="5080" indent="0" algn="just">
              <a:lnSpc>
                <a:spcPct val="107300"/>
              </a:lnSpc>
              <a:spcBef>
                <a:spcPts val="855"/>
              </a:spcBef>
              <a:buNone/>
            </a:pPr>
            <a:r>
              <a:rPr lang="tr-TR" sz="2000" dirty="0">
                <a:solidFill>
                  <a:srgbClr val="3B3A3B"/>
                </a:solidFill>
                <a:latin typeface="Myriad Pro"/>
                <a:cs typeface="Myriad Pro"/>
              </a:rPr>
              <a:t>Epifizle</a:t>
            </a:r>
            <a:r>
              <a:rPr lang="tr-TR" sz="2000" spc="80" dirty="0">
                <a:solidFill>
                  <a:srgbClr val="3B3A3B"/>
                </a:solidFill>
                <a:latin typeface="Myriad Pro"/>
                <a:cs typeface="Myriad Pro"/>
              </a:rPr>
              <a:t> </a:t>
            </a:r>
            <a:r>
              <a:rPr lang="tr-TR" sz="2000" dirty="0">
                <a:solidFill>
                  <a:srgbClr val="3B3A3B"/>
                </a:solidFill>
                <a:latin typeface="Myriad Pro"/>
                <a:cs typeface="Myriad Pro"/>
              </a:rPr>
              <a:t>diyafiz</a:t>
            </a:r>
            <a:r>
              <a:rPr lang="tr-TR" sz="2000" spc="80" dirty="0">
                <a:solidFill>
                  <a:srgbClr val="3B3A3B"/>
                </a:solidFill>
                <a:latin typeface="Myriad Pro"/>
                <a:cs typeface="Myriad Pro"/>
              </a:rPr>
              <a:t> </a:t>
            </a:r>
            <a:r>
              <a:rPr lang="tr-TR" sz="2000" spc="-10" dirty="0">
                <a:solidFill>
                  <a:srgbClr val="3B3A3B"/>
                </a:solidFill>
                <a:latin typeface="Myriad Pro"/>
                <a:cs typeface="Myriad Pro"/>
              </a:rPr>
              <a:t>arasındaki </a:t>
            </a:r>
            <a:r>
              <a:rPr lang="tr-TR" sz="2000" dirty="0">
                <a:solidFill>
                  <a:srgbClr val="3B3A3B"/>
                </a:solidFill>
                <a:latin typeface="Myriad Pro"/>
                <a:cs typeface="Myriad Pro"/>
              </a:rPr>
              <a:t>epifize</a:t>
            </a:r>
            <a:r>
              <a:rPr lang="tr-TR" sz="2000" spc="20" dirty="0">
                <a:solidFill>
                  <a:srgbClr val="3B3A3B"/>
                </a:solidFill>
                <a:latin typeface="Myriad Pro"/>
                <a:cs typeface="Myriad Pro"/>
              </a:rPr>
              <a:t> </a:t>
            </a:r>
            <a:r>
              <a:rPr lang="tr-TR" sz="2000" dirty="0">
                <a:solidFill>
                  <a:srgbClr val="3B3A3B"/>
                </a:solidFill>
                <a:latin typeface="Myriad Pro"/>
                <a:cs typeface="Myriad Pro"/>
              </a:rPr>
              <a:t>yakın</a:t>
            </a:r>
            <a:r>
              <a:rPr lang="tr-TR" sz="2000" spc="20" dirty="0">
                <a:solidFill>
                  <a:srgbClr val="3B3A3B"/>
                </a:solidFill>
                <a:latin typeface="Myriad Pro"/>
                <a:cs typeface="Myriad Pro"/>
              </a:rPr>
              <a:t> </a:t>
            </a:r>
            <a:r>
              <a:rPr lang="tr-TR" sz="2000" dirty="0">
                <a:solidFill>
                  <a:srgbClr val="3B3A3B"/>
                </a:solidFill>
                <a:latin typeface="Myriad Pro"/>
                <a:cs typeface="Myriad Pro"/>
              </a:rPr>
              <a:t>bölüme</a:t>
            </a:r>
            <a:r>
              <a:rPr lang="tr-TR" sz="2000" spc="20" dirty="0">
                <a:solidFill>
                  <a:srgbClr val="3B3A3B"/>
                </a:solidFill>
                <a:latin typeface="Myriad Pro"/>
                <a:cs typeface="Myriad Pro"/>
              </a:rPr>
              <a:t> </a:t>
            </a:r>
            <a:r>
              <a:rPr lang="tr-TR" sz="2000" b="1" dirty="0" err="1">
                <a:solidFill>
                  <a:schemeClr val="accent2"/>
                </a:solidFill>
                <a:latin typeface="Myriad Pro"/>
                <a:cs typeface="Myriad Pro"/>
              </a:rPr>
              <a:t>metafiz</a:t>
            </a:r>
            <a:r>
              <a:rPr lang="tr-TR" sz="2000" b="1" spc="35" dirty="0">
                <a:solidFill>
                  <a:srgbClr val="3B3A3B"/>
                </a:solidFill>
                <a:latin typeface="Myriad Pro"/>
                <a:cs typeface="Myriad Pro"/>
              </a:rPr>
              <a:t> </a:t>
            </a:r>
            <a:r>
              <a:rPr lang="tr-TR" sz="2000" dirty="0">
                <a:solidFill>
                  <a:srgbClr val="3B3A3B"/>
                </a:solidFill>
                <a:latin typeface="Myriad Pro"/>
                <a:cs typeface="Myriad Pro"/>
              </a:rPr>
              <a:t>(</a:t>
            </a:r>
            <a:r>
              <a:rPr lang="tr-TR" sz="2000" b="1" dirty="0" err="1">
                <a:solidFill>
                  <a:schemeClr val="accent1"/>
                </a:solidFill>
                <a:latin typeface="Myriad Pro"/>
                <a:cs typeface="Myriad Pro"/>
              </a:rPr>
              <a:t>metaphysis</a:t>
            </a:r>
            <a:r>
              <a:rPr lang="tr-TR" sz="2000" dirty="0">
                <a:solidFill>
                  <a:srgbClr val="3B3A3B"/>
                </a:solidFill>
                <a:latin typeface="Myriad Pro"/>
                <a:cs typeface="Myriad Pro"/>
              </a:rPr>
              <a:t>)</a:t>
            </a:r>
            <a:r>
              <a:rPr lang="tr-TR" sz="2000" spc="20" dirty="0">
                <a:solidFill>
                  <a:srgbClr val="3B3A3B"/>
                </a:solidFill>
                <a:latin typeface="Myriad Pro"/>
                <a:cs typeface="Myriad Pro"/>
              </a:rPr>
              <a:t> </a:t>
            </a:r>
            <a:r>
              <a:rPr lang="tr-TR" sz="2000" dirty="0">
                <a:solidFill>
                  <a:srgbClr val="3B3A3B"/>
                </a:solidFill>
                <a:latin typeface="Myriad Pro"/>
                <a:cs typeface="Myriad Pro"/>
              </a:rPr>
              <a:t>denir.</a:t>
            </a:r>
            <a:r>
              <a:rPr lang="tr-TR" sz="2000" spc="20" dirty="0">
                <a:solidFill>
                  <a:srgbClr val="3B3A3B"/>
                </a:solidFill>
                <a:latin typeface="Myriad Pro"/>
                <a:cs typeface="Myriad Pro"/>
              </a:rPr>
              <a:t> </a:t>
            </a:r>
          </a:p>
          <a:p>
            <a:pPr marL="12700" marR="5080" indent="0" algn="just">
              <a:lnSpc>
                <a:spcPct val="107300"/>
              </a:lnSpc>
              <a:spcBef>
                <a:spcPts val="855"/>
              </a:spcBef>
              <a:buNone/>
            </a:pPr>
            <a:r>
              <a:rPr lang="tr-TR" sz="2000" dirty="0">
                <a:solidFill>
                  <a:srgbClr val="3B3A3B"/>
                </a:solidFill>
                <a:latin typeface="Myriad Pro"/>
                <a:cs typeface="Myriad Pro"/>
              </a:rPr>
              <a:t>Epifiz</a:t>
            </a:r>
            <a:r>
              <a:rPr lang="tr-TR" sz="2000" spc="20" dirty="0">
                <a:solidFill>
                  <a:srgbClr val="3B3A3B"/>
                </a:solidFill>
                <a:latin typeface="Myriad Pro"/>
                <a:cs typeface="Myriad Pro"/>
              </a:rPr>
              <a:t> </a:t>
            </a:r>
            <a:r>
              <a:rPr lang="tr-TR" sz="2000" dirty="0">
                <a:solidFill>
                  <a:srgbClr val="3B3A3B"/>
                </a:solidFill>
                <a:latin typeface="Myriad Pro"/>
                <a:cs typeface="Myriad Pro"/>
              </a:rPr>
              <a:t>bölümlerindeki</a:t>
            </a:r>
            <a:r>
              <a:rPr lang="tr-TR" sz="2000" spc="25" dirty="0">
                <a:solidFill>
                  <a:srgbClr val="3B3A3B"/>
                </a:solidFill>
                <a:latin typeface="Myriad Pro"/>
                <a:cs typeface="Myriad Pro"/>
              </a:rPr>
              <a:t> </a:t>
            </a:r>
            <a:r>
              <a:rPr lang="tr-TR" sz="2000" dirty="0">
                <a:solidFill>
                  <a:srgbClr val="3B3A3B"/>
                </a:solidFill>
                <a:latin typeface="Myriad Pro"/>
                <a:cs typeface="Myriad Pro"/>
              </a:rPr>
              <a:t>eklem</a:t>
            </a:r>
            <a:r>
              <a:rPr lang="tr-TR" sz="2000" spc="20" dirty="0">
                <a:solidFill>
                  <a:srgbClr val="3B3A3B"/>
                </a:solidFill>
                <a:latin typeface="Myriad Pro"/>
                <a:cs typeface="Myriad Pro"/>
              </a:rPr>
              <a:t> </a:t>
            </a:r>
            <a:r>
              <a:rPr lang="tr-TR" sz="2000" dirty="0">
                <a:solidFill>
                  <a:srgbClr val="3B3A3B"/>
                </a:solidFill>
                <a:latin typeface="Myriad Pro"/>
                <a:cs typeface="Myriad Pro"/>
              </a:rPr>
              <a:t>yüzleri</a:t>
            </a:r>
            <a:r>
              <a:rPr lang="tr-TR" sz="2000" spc="20" dirty="0">
                <a:solidFill>
                  <a:srgbClr val="3B3A3B"/>
                </a:solidFill>
                <a:latin typeface="Myriad Pro"/>
                <a:cs typeface="Myriad Pro"/>
              </a:rPr>
              <a:t> </a:t>
            </a:r>
            <a:r>
              <a:rPr lang="tr-TR" sz="2000" dirty="0">
                <a:solidFill>
                  <a:srgbClr val="3B3A3B"/>
                </a:solidFill>
                <a:latin typeface="Myriad Pro"/>
                <a:cs typeface="Myriad Pro"/>
              </a:rPr>
              <a:t>kıkırdak</a:t>
            </a:r>
            <a:r>
              <a:rPr lang="tr-TR" sz="2000" spc="25" dirty="0">
                <a:solidFill>
                  <a:srgbClr val="3B3A3B"/>
                </a:solidFill>
                <a:latin typeface="Myriad Pro"/>
                <a:cs typeface="Myriad Pro"/>
              </a:rPr>
              <a:t> </a:t>
            </a:r>
            <a:r>
              <a:rPr lang="tr-TR" sz="2000" spc="-20" dirty="0">
                <a:solidFill>
                  <a:srgbClr val="3B3A3B"/>
                </a:solidFill>
                <a:latin typeface="Myriad Pro"/>
                <a:cs typeface="Myriad Pro"/>
              </a:rPr>
              <a:t>doku </a:t>
            </a:r>
            <a:r>
              <a:rPr lang="tr-TR" sz="2000" dirty="0">
                <a:solidFill>
                  <a:srgbClr val="3B3A3B"/>
                </a:solidFill>
                <a:latin typeface="Myriad Pro"/>
                <a:cs typeface="Myriad Pro"/>
              </a:rPr>
              <a:t>ile </a:t>
            </a:r>
            <a:r>
              <a:rPr lang="tr-TR" sz="2000" spc="-10" dirty="0">
                <a:solidFill>
                  <a:srgbClr val="3B3A3B"/>
                </a:solidFill>
                <a:latin typeface="Myriad Pro"/>
                <a:cs typeface="Myriad Pro"/>
              </a:rPr>
              <a:t>örtülmüştür.</a:t>
            </a:r>
            <a:endParaRPr lang="tr-TR" sz="2000" dirty="0">
              <a:latin typeface="Myriad Pro"/>
              <a:cs typeface="Myriad Pro"/>
            </a:endParaRPr>
          </a:p>
          <a:p>
            <a:pPr marL="12700" marR="5080" indent="0" algn="just">
              <a:lnSpc>
                <a:spcPct val="107300"/>
              </a:lnSpc>
              <a:buNone/>
            </a:pPr>
            <a:r>
              <a:rPr lang="tr-TR" sz="2000" dirty="0" err="1">
                <a:solidFill>
                  <a:srgbClr val="3B3A3B"/>
                </a:solidFill>
                <a:latin typeface="Myriad Pro"/>
                <a:cs typeface="Myriad Pro"/>
              </a:rPr>
              <a:t>Metafiz</a:t>
            </a:r>
            <a:r>
              <a:rPr lang="tr-TR" sz="2000" spc="15" dirty="0">
                <a:solidFill>
                  <a:srgbClr val="3B3A3B"/>
                </a:solidFill>
                <a:latin typeface="Myriad Pro"/>
                <a:cs typeface="Myriad Pro"/>
              </a:rPr>
              <a:t> </a:t>
            </a:r>
            <a:r>
              <a:rPr lang="tr-TR" sz="2000" dirty="0">
                <a:solidFill>
                  <a:srgbClr val="3B3A3B"/>
                </a:solidFill>
                <a:latin typeface="Myriad Pro"/>
                <a:cs typeface="Myriad Pro"/>
              </a:rPr>
              <a:t>ile</a:t>
            </a:r>
            <a:r>
              <a:rPr lang="tr-TR" sz="2000" spc="20" dirty="0">
                <a:solidFill>
                  <a:srgbClr val="3B3A3B"/>
                </a:solidFill>
                <a:latin typeface="Myriad Pro"/>
                <a:cs typeface="Myriad Pro"/>
              </a:rPr>
              <a:t> </a:t>
            </a:r>
            <a:r>
              <a:rPr lang="tr-TR" sz="2000" dirty="0">
                <a:solidFill>
                  <a:srgbClr val="3B3A3B"/>
                </a:solidFill>
                <a:latin typeface="Myriad Pro"/>
                <a:cs typeface="Myriad Pro"/>
              </a:rPr>
              <a:t>epifiz</a:t>
            </a:r>
            <a:r>
              <a:rPr lang="tr-TR" sz="2000" spc="20" dirty="0">
                <a:solidFill>
                  <a:srgbClr val="3B3A3B"/>
                </a:solidFill>
                <a:latin typeface="Myriad Pro"/>
                <a:cs typeface="Myriad Pro"/>
              </a:rPr>
              <a:t> </a:t>
            </a:r>
            <a:r>
              <a:rPr lang="tr-TR" sz="2000" dirty="0">
                <a:solidFill>
                  <a:srgbClr val="3B3A3B"/>
                </a:solidFill>
                <a:latin typeface="Myriad Pro"/>
                <a:cs typeface="Myriad Pro"/>
              </a:rPr>
              <a:t>arasında</a:t>
            </a:r>
            <a:r>
              <a:rPr lang="tr-TR" sz="2000" spc="20" dirty="0">
                <a:solidFill>
                  <a:srgbClr val="3B3A3B"/>
                </a:solidFill>
                <a:latin typeface="Myriad Pro"/>
                <a:cs typeface="Myriad Pro"/>
              </a:rPr>
              <a:t> </a:t>
            </a:r>
            <a:r>
              <a:rPr lang="tr-TR" sz="2000" dirty="0" err="1">
                <a:solidFill>
                  <a:srgbClr val="3B3A3B"/>
                </a:solidFill>
                <a:latin typeface="Myriad Pro"/>
                <a:cs typeface="Myriad Pro"/>
              </a:rPr>
              <a:t>hiyalin</a:t>
            </a:r>
            <a:r>
              <a:rPr lang="tr-TR" sz="2000" spc="15" dirty="0">
                <a:solidFill>
                  <a:srgbClr val="3B3A3B"/>
                </a:solidFill>
                <a:latin typeface="Myriad Pro"/>
                <a:cs typeface="Myriad Pro"/>
              </a:rPr>
              <a:t> </a:t>
            </a:r>
            <a:r>
              <a:rPr lang="tr-TR" sz="2000" dirty="0">
                <a:solidFill>
                  <a:srgbClr val="3B3A3B"/>
                </a:solidFill>
                <a:latin typeface="Myriad Pro"/>
                <a:cs typeface="Myriad Pro"/>
              </a:rPr>
              <a:t>kıkırdak</a:t>
            </a:r>
            <a:r>
              <a:rPr lang="tr-TR" sz="2000" spc="20" dirty="0">
                <a:solidFill>
                  <a:srgbClr val="3B3A3B"/>
                </a:solidFill>
                <a:latin typeface="Myriad Pro"/>
                <a:cs typeface="Myriad Pro"/>
              </a:rPr>
              <a:t> </a:t>
            </a:r>
            <a:r>
              <a:rPr lang="tr-TR" sz="2000" dirty="0">
                <a:solidFill>
                  <a:srgbClr val="3B3A3B"/>
                </a:solidFill>
                <a:latin typeface="Myriad Pro"/>
                <a:cs typeface="Myriad Pro"/>
              </a:rPr>
              <a:t>yapıda</a:t>
            </a:r>
            <a:r>
              <a:rPr lang="tr-TR" sz="2000" spc="20" dirty="0">
                <a:solidFill>
                  <a:srgbClr val="3B3A3B"/>
                </a:solidFill>
                <a:latin typeface="Myriad Pro"/>
                <a:cs typeface="Myriad Pro"/>
              </a:rPr>
              <a:t> </a:t>
            </a:r>
            <a:r>
              <a:rPr lang="tr-TR" sz="2000" b="1" dirty="0">
                <a:solidFill>
                  <a:schemeClr val="accent1"/>
                </a:solidFill>
                <a:latin typeface="Myriad Pro"/>
                <a:cs typeface="Myriad Pro"/>
              </a:rPr>
              <a:t>epifiz</a:t>
            </a:r>
            <a:r>
              <a:rPr lang="tr-TR" sz="2000" b="1" spc="20" dirty="0">
                <a:solidFill>
                  <a:schemeClr val="accent1"/>
                </a:solidFill>
                <a:latin typeface="Myriad Pro"/>
                <a:cs typeface="Myriad Pro"/>
              </a:rPr>
              <a:t> </a:t>
            </a:r>
            <a:r>
              <a:rPr lang="tr-TR" sz="2000" b="1" dirty="0">
                <a:solidFill>
                  <a:schemeClr val="accent1"/>
                </a:solidFill>
                <a:latin typeface="Myriad Pro"/>
                <a:cs typeface="Myriad Pro"/>
              </a:rPr>
              <a:t>plağı</a:t>
            </a:r>
            <a:r>
              <a:rPr lang="tr-TR" sz="2000" b="1" spc="25" dirty="0">
                <a:solidFill>
                  <a:schemeClr val="accent1"/>
                </a:solidFill>
                <a:latin typeface="Myriad Pro"/>
                <a:cs typeface="Myriad Pro"/>
              </a:rPr>
              <a:t> </a:t>
            </a:r>
            <a:r>
              <a:rPr lang="tr-TR" sz="2000" dirty="0">
                <a:solidFill>
                  <a:srgbClr val="3B3A3B"/>
                </a:solidFill>
                <a:latin typeface="Myriad Pro"/>
                <a:cs typeface="Myriad Pro"/>
              </a:rPr>
              <a:t>bulunur.</a:t>
            </a:r>
            <a:r>
              <a:rPr lang="tr-TR" sz="2000" spc="20" dirty="0">
                <a:solidFill>
                  <a:srgbClr val="3B3A3B"/>
                </a:solidFill>
                <a:latin typeface="Myriad Pro"/>
                <a:cs typeface="Myriad Pro"/>
              </a:rPr>
              <a:t> </a:t>
            </a:r>
            <a:r>
              <a:rPr lang="tr-TR" sz="2000" dirty="0">
                <a:solidFill>
                  <a:srgbClr val="3B3A3B"/>
                </a:solidFill>
                <a:latin typeface="Myriad Pro"/>
                <a:cs typeface="Myriad Pro"/>
              </a:rPr>
              <a:t>Epifiz</a:t>
            </a:r>
            <a:r>
              <a:rPr lang="tr-TR" sz="2000" spc="20" dirty="0">
                <a:solidFill>
                  <a:srgbClr val="3B3A3B"/>
                </a:solidFill>
                <a:latin typeface="Myriad Pro"/>
                <a:cs typeface="Myriad Pro"/>
              </a:rPr>
              <a:t> </a:t>
            </a:r>
            <a:r>
              <a:rPr lang="tr-TR" sz="2000" dirty="0">
                <a:solidFill>
                  <a:srgbClr val="3B3A3B"/>
                </a:solidFill>
                <a:latin typeface="Myriad Pro"/>
                <a:cs typeface="Myriad Pro"/>
              </a:rPr>
              <a:t>plağı,</a:t>
            </a:r>
            <a:r>
              <a:rPr lang="tr-TR" sz="2000" spc="20" dirty="0">
                <a:solidFill>
                  <a:srgbClr val="3B3A3B"/>
                </a:solidFill>
                <a:latin typeface="Myriad Pro"/>
                <a:cs typeface="Myriad Pro"/>
              </a:rPr>
              <a:t> </a:t>
            </a:r>
            <a:r>
              <a:rPr lang="tr-TR" sz="2000" dirty="0">
                <a:solidFill>
                  <a:srgbClr val="3B3A3B"/>
                </a:solidFill>
                <a:latin typeface="Myriad Pro"/>
                <a:cs typeface="Myriad Pro"/>
              </a:rPr>
              <a:t>kemiğin</a:t>
            </a:r>
            <a:r>
              <a:rPr lang="tr-TR" sz="2000" spc="20" dirty="0">
                <a:solidFill>
                  <a:srgbClr val="3B3A3B"/>
                </a:solidFill>
                <a:latin typeface="Myriad Pro"/>
                <a:cs typeface="Myriad Pro"/>
              </a:rPr>
              <a:t> </a:t>
            </a:r>
            <a:r>
              <a:rPr lang="tr-TR" sz="2000" spc="-25" dirty="0">
                <a:solidFill>
                  <a:srgbClr val="3B3A3B"/>
                </a:solidFill>
                <a:latin typeface="Myriad Pro"/>
                <a:cs typeface="Myriad Pro"/>
              </a:rPr>
              <a:t>20- </a:t>
            </a:r>
            <a:r>
              <a:rPr lang="tr-TR" sz="2000" dirty="0">
                <a:solidFill>
                  <a:srgbClr val="3B3A3B"/>
                </a:solidFill>
                <a:latin typeface="Myriad Pro"/>
                <a:cs typeface="Myriad Pro"/>
              </a:rPr>
              <a:t>25</a:t>
            </a:r>
            <a:r>
              <a:rPr lang="tr-TR" sz="2000" spc="-25" dirty="0">
                <a:solidFill>
                  <a:srgbClr val="3B3A3B"/>
                </a:solidFill>
                <a:latin typeface="Myriad Pro"/>
                <a:cs typeface="Myriad Pro"/>
              </a:rPr>
              <a:t> </a:t>
            </a:r>
            <a:r>
              <a:rPr lang="tr-TR" sz="2000" dirty="0">
                <a:solidFill>
                  <a:srgbClr val="3B3A3B"/>
                </a:solidFill>
                <a:latin typeface="Myriad Pro"/>
                <a:cs typeface="Myriad Pro"/>
              </a:rPr>
              <a:t>yaşlarına</a:t>
            </a:r>
            <a:r>
              <a:rPr lang="tr-TR" sz="2000" spc="-15" dirty="0">
                <a:solidFill>
                  <a:srgbClr val="3B3A3B"/>
                </a:solidFill>
                <a:latin typeface="Myriad Pro"/>
                <a:cs typeface="Myriad Pro"/>
              </a:rPr>
              <a:t> </a:t>
            </a:r>
            <a:r>
              <a:rPr lang="tr-TR" sz="2000" dirty="0">
                <a:solidFill>
                  <a:srgbClr val="3B3A3B"/>
                </a:solidFill>
                <a:latin typeface="Myriad Pro"/>
                <a:cs typeface="Myriad Pro"/>
              </a:rPr>
              <a:t>kadar</a:t>
            </a:r>
            <a:r>
              <a:rPr lang="tr-TR" sz="2000" spc="-10" dirty="0">
                <a:solidFill>
                  <a:srgbClr val="3B3A3B"/>
                </a:solidFill>
                <a:latin typeface="Myriad Pro"/>
                <a:cs typeface="Myriad Pro"/>
              </a:rPr>
              <a:t> </a:t>
            </a:r>
            <a:r>
              <a:rPr lang="tr-TR" sz="2000" dirty="0">
                <a:solidFill>
                  <a:srgbClr val="3B3A3B"/>
                </a:solidFill>
                <a:latin typeface="Myriad Pro"/>
                <a:cs typeface="Myriad Pro"/>
              </a:rPr>
              <a:t>boyca</a:t>
            </a:r>
            <a:r>
              <a:rPr lang="tr-TR" sz="2000" spc="-15" dirty="0">
                <a:solidFill>
                  <a:srgbClr val="3B3A3B"/>
                </a:solidFill>
                <a:latin typeface="Myriad Pro"/>
                <a:cs typeface="Myriad Pro"/>
              </a:rPr>
              <a:t> </a:t>
            </a:r>
            <a:r>
              <a:rPr lang="tr-TR" sz="2000" dirty="0">
                <a:solidFill>
                  <a:srgbClr val="3B3A3B"/>
                </a:solidFill>
                <a:latin typeface="Myriad Pro"/>
                <a:cs typeface="Myriad Pro"/>
              </a:rPr>
              <a:t>büyümesini</a:t>
            </a:r>
            <a:r>
              <a:rPr lang="tr-TR" sz="2000" spc="-10" dirty="0">
                <a:solidFill>
                  <a:srgbClr val="3B3A3B"/>
                </a:solidFill>
                <a:latin typeface="Myriad Pro"/>
                <a:cs typeface="Myriad Pro"/>
              </a:rPr>
              <a:t> </a:t>
            </a:r>
            <a:r>
              <a:rPr lang="tr-TR" sz="2000" dirty="0">
                <a:solidFill>
                  <a:srgbClr val="3B3A3B"/>
                </a:solidFill>
                <a:latin typeface="Myriad Pro"/>
                <a:cs typeface="Myriad Pro"/>
              </a:rPr>
              <a:t>sağlayıp</a:t>
            </a:r>
            <a:r>
              <a:rPr lang="tr-TR" sz="2000" spc="-15" dirty="0">
                <a:solidFill>
                  <a:srgbClr val="3B3A3B"/>
                </a:solidFill>
                <a:latin typeface="Myriad Pro"/>
                <a:cs typeface="Myriad Pro"/>
              </a:rPr>
              <a:t> </a:t>
            </a:r>
            <a:r>
              <a:rPr lang="tr-TR" sz="2000" spc="-10" dirty="0">
                <a:solidFill>
                  <a:srgbClr val="3B3A3B"/>
                </a:solidFill>
                <a:latin typeface="Myriad Pro"/>
                <a:cs typeface="Myriad Pro"/>
              </a:rPr>
              <a:t>kemikleşir.</a:t>
            </a:r>
            <a:r>
              <a:rPr lang="tr-TR" sz="2000" spc="-50" dirty="0">
                <a:solidFill>
                  <a:srgbClr val="3B3A3B"/>
                </a:solidFill>
                <a:latin typeface="Myriad Pro"/>
                <a:cs typeface="Myriad Pro"/>
              </a:rPr>
              <a:t> </a:t>
            </a:r>
          </a:p>
          <a:p>
            <a:pPr marL="12700" marR="5080" indent="0" algn="just">
              <a:lnSpc>
                <a:spcPct val="107300"/>
              </a:lnSpc>
              <a:buNone/>
            </a:pPr>
            <a:r>
              <a:rPr lang="tr-TR" sz="2000" spc="-10" dirty="0">
                <a:solidFill>
                  <a:srgbClr val="3B3A3B"/>
                </a:solidFill>
                <a:latin typeface="Myriad Pro"/>
                <a:cs typeface="Myriad Pro"/>
              </a:rPr>
              <a:t>Tüm </a:t>
            </a:r>
            <a:r>
              <a:rPr lang="tr-TR" sz="2000" dirty="0">
                <a:solidFill>
                  <a:srgbClr val="3B3A3B"/>
                </a:solidFill>
                <a:latin typeface="Myriad Pro"/>
                <a:cs typeface="Myriad Pro"/>
              </a:rPr>
              <a:t>uzun</a:t>
            </a:r>
            <a:r>
              <a:rPr lang="tr-TR" sz="2000" spc="-15" dirty="0">
                <a:solidFill>
                  <a:srgbClr val="3B3A3B"/>
                </a:solidFill>
                <a:latin typeface="Myriad Pro"/>
                <a:cs typeface="Myriad Pro"/>
              </a:rPr>
              <a:t> </a:t>
            </a:r>
            <a:r>
              <a:rPr lang="tr-TR" sz="2000" dirty="0">
                <a:solidFill>
                  <a:srgbClr val="3B3A3B"/>
                </a:solidFill>
                <a:latin typeface="Myriad Pro"/>
                <a:cs typeface="Myriad Pro"/>
              </a:rPr>
              <a:t>kemiklerin</a:t>
            </a:r>
            <a:r>
              <a:rPr lang="tr-TR" sz="2000" spc="-10" dirty="0">
                <a:solidFill>
                  <a:srgbClr val="3B3A3B"/>
                </a:solidFill>
                <a:latin typeface="Myriad Pro"/>
                <a:cs typeface="Myriad Pro"/>
              </a:rPr>
              <a:t> </a:t>
            </a:r>
            <a:r>
              <a:rPr lang="tr-TR" sz="2000" dirty="0">
                <a:solidFill>
                  <a:srgbClr val="3B3A3B"/>
                </a:solidFill>
                <a:latin typeface="Myriad Pro"/>
                <a:cs typeface="Myriad Pro"/>
              </a:rPr>
              <a:t>epifiz</a:t>
            </a:r>
            <a:r>
              <a:rPr lang="tr-TR" sz="2000" spc="-15" dirty="0">
                <a:solidFill>
                  <a:srgbClr val="3B3A3B"/>
                </a:solidFill>
                <a:latin typeface="Myriad Pro"/>
                <a:cs typeface="Myriad Pro"/>
              </a:rPr>
              <a:t> </a:t>
            </a:r>
            <a:r>
              <a:rPr lang="tr-TR" sz="2000" dirty="0">
                <a:solidFill>
                  <a:srgbClr val="3B3A3B"/>
                </a:solidFill>
                <a:latin typeface="Myriad Pro"/>
                <a:cs typeface="Myriad Pro"/>
              </a:rPr>
              <a:t>plağı</a:t>
            </a:r>
            <a:r>
              <a:rPr lang="tr-TR" sz="2000" spc="-10" dirty="0">
                <a:solidFill>
                  <a:srgbClr val="3B3A3B"/>
                </a:solidFill>
                <a:latin typeface="Myriad Pro"/>
                <a:cs typeface="Myriad Pro"/>
              </a:rPr>
              <a:t> kemikleş</a:t>
            </a:r>
            <a:r>
              <a:rPr lang="tr-TR" sz="2000" dirty="0">
                <a:solidFill>
                  <a:srgbClr val="3B3A3B"/>
                </a:solidFill>
                <a:latin typeface="Myriad Pro"/>
                <a:cs typeface="Myriad Pro"/>
              </a:rPr>
              <a:t>tiğinde</a:t>
            </a:r>
            <a:r>
              <a:rPr lang="tr-TR" sz="2000" spc="-10" dirty="0">
                <a:solidFill>
                  <a:srgbClr val="3B3A3B"/>
                </a:solidFill>
                <a:latin typeface="Myriad Pro"/>
                <a:cs typeface="Myriad Pro"/>
              </a:rPr>
              <a:t> </a:t>
            </a:r>
            <a:r>
              <a:rPr lang="tr-TR" sz="2000" dirty="0">
                <a:solidFill>
                  <a:srgbClr val="3B3A3B"/>
                </a:solidFill>
                <a:latin typeface="Myriad Pro"/>
                <a:cs typeface="Myriad Pro"/>
              </a:rPr>
              <a:t>vücudun</a:t>
            </a:r>
            <a:r>
              <a:rPr lang="tr-TR" sz="2000" spc="-10" dirty="0">
                <a:solidFill>
                  <a:srgbClr val="3B3A3B"/>
                </a:solidFill>
                <a:latin typeface="Myriad Pro"/>
                <a:cs typeface="Myriad Pro"/>
              </a:rPr>
              <a:t> </a:t>
            </a:r>
            <a:r>
              <a:rPr lang="tr-TR" sz="2000" dirty="0">
                <a:solidFill>
                  <a:srgbClr val="3B3A3B"/>
                </a:solidFill>
                <a:latin typeface="Myriad Pro"/>
                <a:cs typeface="Myriad Pro"/>
              </a:rPr>
              <a:t>boyca</a:t>
            </a:r>
            <a:r>
              <a:rPr lang="tr-TR" sz="2000" spc="-10" dirty="0">
                <a:solidFill>
                  <a:srgbClr val="3B3A3B"/>
                </a:solidFill>
                <a:latin typeface="Myriad Pro"/>
                <a:cs typeface="Myriad Pro"/>
              </a:rPr>
              <a:t> </a:t>
            </a:r>
            <a:r>
              <a:rPr lang="tr-TR" sz="2000" dirty="0">
                <a:solidFill>
                  <a:srgbClr val="3B3A3B"/>
                </a:solidFill>
                <a:latin typeface="Myriad Pro"/>
                <a:cs typeface="Myriad Pro"/>
              </a:rPr>
              <a:t>büyümesi</a:t>
            </a:r>
            <a:r>
              <a:rPr lang="tr-TR" sz="2000" spc="-5" dirty="0">
                <a:solidFill>
                  <a:srgbClr val="3B3A3B"/>
                </a:solidFill>
                <a:latin typeface="Myriad Pro"/>
                <a:cs typeface="Myriad Pro"/>
              </a:rPr>
              <a:t> </a:t>
            </a:r>
            <a:r>
              <a:rPr lang="tr-TR" sz="2000" spc="-10" dirty="0">
                <a:solidFill>
                  <a:srgbClr val="3B3A3B"/>
                </a:solidFill>
                <a:latin typeface="Myriad Pro"/>
                <a:cs typeface="Myriad Pro"/>
              </a:rPr>
              <a:t>durur.</a:t>
            </a:r>
            <a:endParaRPr lang="tr-TR" sz="2000" dirty="0">
              <a:latin typeface="Myriad Pro"/>
              <a:cs typeface="Myriad Pro"/>
            </a:endParaRPr>
          </a:p>
        </p:txBody>
      </p:sp>
      <p:sp>
        <p:nvSpPr>
          <p:cNvPr id="5" name="Alt Bilgi Yer Tutucusu 4">
            <a:extLst>
              <a:ext uri="{FF2B5EF4-FFF2-40B4-BE49-F238E27FC236}">
                <a16:creationId xmlns:a16="http://schemas.microsoft.com/office/drawing/2014/main" id="{5BDB1FC3-58B8-AFC9-3B99-97F8B466EA74}"/>
              </a:ext>
            </a:extLst>
          </p:cNvPr>
          <p:cNvSpPr>
            <a:spLocks noGrp="1"/>
          </p:cNvSpPr>
          <p:nvPr>
            <p:ph type="ftr" sz="quarter" idx="11"/>
          </p:nvPr>
        </p:nvSpPr>
        <p:spPr/>
        <p:txBody>
          <a:bodyPr/>
          <a:lstStyle/>
          <a:p>
            <a:r>
              <a:rPr lang="tr-TR"/>
              <a:t>DR. ALİ TEKİN GÜNER - BİYOMEKANİK</a:t>
            </a:r>
          </a:p>
        </p:txBody>
      </p:sp>
      <p:sp>
        <p:nvSpPr>
          <p:cNvPr id="8" name="object 21">
            <a:extLst>
              <a:ext uri="{FF2B5EF4-FFF2-40B4-BE49-F238E27FC236}">
                <a16:creationId xmlns:a16="http://schemas.microsoft.com/office/drawing/2014/main" id="{E6B2ACF1-D2FD-8224-38F8-B58EE7104916}"/>
              </a:ext>
            </a:extLst>
          </p:cNvPr>
          <p:cNvSpPr txBox="1"/>
          <p:nvPr/>
        </p:nvSpPr>
        <p:spPr>
          <a:xfrm>
            <a:off x="7288413" y="5033477"/>
            <a:ext cx="1368151" cy="289823"/>
          </a:xfrm>
          <a:prstGeom prst="rect">
            <a:avLst/>
          </a:prstGeom>
        </p:spPr>
        <p:txBody>
          <a:bodyPr vert="horz" wrap="square" lIns="0" tIns="12700" rIns="0" bIns="0" rtlCol="0">
            <a:spAutoFit/>
          </a:bodyPr>
          <a:lstStyle/>
          <a:p>
            <a:pPr marL="12700">
              <a:lnSpc>
                <a:spcPct val="100000"/>
              </a:lnSpc>
              <a:spcBef>
                <a:spcPts val="100"/>
              </a:spcBef>
            </a:pPr>
            <a:r>
              <a:rPr dirty="0">
                <a:solidFill>
                  <a:srgbClr val="3B3A3B"/>
                </a:solidFill>
                <a:latin typeface="Myriad Pro"/>
                <a:cs typeface="Myriad Pro"/>
              </a:rPr>
              <a:t>Uzun</a:t>
            </a:r>
            <a:r>
              <a:rPr spc="-5" dirty="0">
                <a:solidFill>
                  <a:srgbClr val="3B3A3B"/>
                </a:solidFill>
                <a:latin typeface="Myriad Pro"/>
                <a:cs typeface="Myriad Pro"/>
              </a:rPr>
              <a:t> </a:t>
            </a:r>
            <a:r>
              <a:rPr spc="-10" dirty="0">
                <a:solidFill>
                  <a:srgbClr val="3B3A3B"/>
                </a:solidFill>
                <a:latin typeface="Myriad Pro"/>
                <a:cs typeface="Myriad Pro"/>
              </a:rPr>
              <a:t>kemik</a:t>
            </a:r>
            <a:endParaRPr dirty="0">
              <a:latin typeface="Myriad Pro"/>
              <a:cs typeface="Myriad Pro"/>
            </a:endParaRPr>
          </a:p>
        </p:txBody>
      </p:sp>
      <p:sp>
        <p:nvSpPr>
          <p:cNvPr id="10" name="object 4">
            <a:extLst>
              <a:ext uri="{FF2B5EF4-FFF2-40B4-BE49-F238E27FC236}">
                <a16:creationId xmlns:a16="http://schemas.microsoft.com/office/drawing/2014/main" id="{F0A94F44-FD1D-13F1-0DC2-8257AD331E51}"/>
              </a:ext>
            </a:extLst>
          </p:cNvPr>
          <p:cNvSpPr/>
          <p:nvPr/>
        </p:nvSpPr>
        <p:spPr>
          <a:xfrm>
            <a:off x="7020273" y="1340768"/>
            <a:ext cx="1904432" cy="3452520"/>
          </a:xfrm>
          <a:prstGeom prst="rect">
            <a:avLst/>
          </a:prstGeom>
          <a:blipFill>
            <a:blip r:embed="rId2" cstate="print"/>
            <a:stretch>
              <a:fillRect/>
            </a:stretch>
          </a:blipFill>
        </p:spPr>
        <p:txBody>
          <a:bodyPr wrap="square" lIns="0" tIns="0" rIns="0" bIns="0" rtlCol="0"/>
          <a:lstStyle/>
          <a:p>
            <a:endParaRPr/>
          </a:p>
        </p:txBody>
      </p:sp>
      <p:sp>
        <p:nvSpPr>
          <p:cNvPr id="7" name="Slayt Numarası Yer Tutucusu 6">
            <a:extLst>
              <a:ext uri="{FF2B5EF4-FFF2-40B4-BE49-F238E27FC236}">
                <a16:creationId xmlns:a16="http://schemas.microsoft.com/office/drawing/2014/main" id="{A4B7B522-83C4-ED09-E663-33CCC5D870AB}"/>
              </a:ext>
            </a:extLst>
          </p:cNvPr>
          <p:cNvSpPr>
            <a:spLocks noGrp="1"/>
          </p:cNvSpPr>
          <p:nvPr>
            <p:ph type="sldNum" sz="quarter" idx="12"/>
          </p:nvPr>
        </p:nvSpPr>
        <p:spPr/>
        <p:txBody>
          <a:bodyPr/>
          <a:lstStyle/>
          <a:p>
            <a:fld id="{60FF87A7-9A7A-4B3D-9625-8440EC4947F9}" type="slidenum">
              <a:rPr lang="tr-TR" smtClean="0"/>
              <a:pPr/>
              <a:t>7</a:t>
            </a:fld>
            <a:endParaRPr lang="tr-TR"/>
          </a:p>
        </p:txBody>
      </p:sp>
    </p:spTree>
    <p:extLst>
      <p:ext uri="{BB962C8B-B14F-4D97-AF65-F5344CB8AC3E}">
        <p14:creationId xmlns:p14="http://schemas.microsoft.com/office/powerpoint/2010/main" val="2265266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A2A24EB2-5D93-CA98-F5B8-5ED26E8DD6F1}"/>
              </a:ext>
            </a:extLst>
          </p:cNvPr>
          <p:cNvSpPr>
            <a:spLocks noGrp="1"/>
          </p:cNvSpPr>
          <p:nvPr>
            <p:ph type="title"/>
          </p:nvPr>
        </p:nvSpPr>
        <p:spPr/>
        <p:txBody>
          <a:bodyPr/>
          <a:lstStyle/>
          <a:p>
            <a:r>
              <a:rPr lang="tr-TR" dirty="0"/>
              <a:t>Uzun kemikler (</a:t>
            </a:r>
            <a:r>
              <a:rPr lang="tr-TR" dirty="0" err="1"/>
              <a:t>ossa</a:t>
            </a:r>
            <a:r>
              <a:rPr lang="tr-TR" dirty="0"/>
              <a:t> </a:t>
            </a:r>
            <a:r>
              <a:rPr lang="tr-TR" dirty="0" err="1"/>
              <a:t>longum</a:t>
            </a:r>
            <a:r>
              <a:rPr lang="tr-TR" dirty="0"/>
              <a:t>)</a:t>
            </a:r>
          </a:p>
        </p:txBody>
      </p:sp>
      <p:sp>
        <p:nvSpPr>
          <p:cNvPr id="5" name="Alt Bilgi Yer Tutucusu 4">
            <a:extLst>
              <a:ext uri="{FF2B5EF4-FFF2-40B4-BE49-F238E27FC236}">
                <a16:creationId xmlns:a16="http://schemas.microsoft.com/office/drawing/2014/main" id="{3D8B5BC6-5A68-7C56-4D1E-ECD02C5E05E9}"/>
              </a:ext>
            </a:extLst>
          </p:cNvPr>
          <p:cNvSpPr>
            <a:spLocks noGrp="1"/>
          </p:cNvSpPr>
          <p:nvPr>
            <p:ph type="ftr" sz="quarter" idx="11"/>
          </p:nvPr>
        </p:nvSpPr>
        <p:spPr/>
        <p:txBody>
          <a:bodyPr/>
          <a:lstStyle/>
          <a:p>
            <a:r>
              <a:rPr lang="tr-TR"/>
              <a:t>DR. ALİ TEKİN GÜNER - BİYOMEKANİK</a:t>
            </a:r>
          </a:p>
        </p:txBody>
      </p:sp>
      <p:pic>
        <p:nvPicPr>
          <p:cNvPr id="7" name="Picture 4">
            <a:extLst>
              <a:ext uri="{FF2B5EF4-FFF2-40B4-BE49-F238E27FC236}">
                <a16:creationId xmlns:a16="http://schemas.microsoft.com/office/drawing/2014/main" id="{A1FABC70-6AFF-2186-A95F-2EFBA6D2F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31668"/>
            <a:ext cx="5080206" cy="50802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BE6C10F-B0E7-8DCE-2348-6D57129CA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78" r="21473"/>
          <a:stretch/>
        </p:blipFill>
        <p:spPr bwMode="auto">
          <a:xfrm>
            <a:off x="5796136" y="938075"/>
            <a:ext cx="2952328" cy="5267392"/>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a:extLst>
              <a:ext uri="{FF2B5EF4-FFF2-40B4-BE49-F238E27FC236}">
                <a16:creationId xmlns:a16="http://schemas.microsoft.com/office/drawing/2014/main" id="{21B5F109-A80D-A0B0-CD82-DFA109CF0E56}"/>
              </a:ext>
            </a:extLst>
          </p:cNvPr>
          <p:cNvSpPr>
            <a:spLocks noGrp="1"/>
          </p:cNvSpPr>
          <p:nvPr>
            <p:ph type="sldNum" sz="quarter" idx="12"/>
          </p:nvPr>
        </p:nvSpPr>
        <p:spPr/>
        <p:txBody>
          <a:bodyPr/>
          <a:lstStyle/>
          <a:p>
            <a:fld id="{60FF87A7-9A7A-4B3D-9625-8440EC4947F9}" type="slidenum">
              <a:rPr lang="tr-TR" smtClean="0"/>
              <a:pPr/>
              <a:t>8</a:t>
            </a:fld>
            <a:endParaRPr lang="tr-TR"/>
          </a:p>
        </p:txBody>
      </p:sp>
    </p:spTree>
    <p:extLst>
      <p:ext uri="{BB962C8B-B14F-4D97-AF65-F5344CB8AC3E}">
        <p14:creationId xmlns:p14="http://schemas.microsoft.com/office/powerpoint/2010/main" val="284740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163297-5338-7603-91AC-40F570806303}"/>
              </a:ext>
            </a:extLst>
          </p:cNvPr>
          <p:cNvSpPr>
            <a:spLocks noGrp="1"/>
          </p:cNvSpPr>
          <p:nvPr>
            <p:ph type="title"/>
          </p:nvPr>
        </p:nvSpPr>
        <p:spPr/>
        <p:txBody>
          <a:bodyPr/>
          <a:lstStyle/>
          <a:p>
            <a:r>
              <a:rPr lang="tr-TR" dirty="0"/>
              <a:t>Kısa kemikler (</a:t>
            </a:r>
            <a:r>
              <a:rPr lang="tr-TR" dirty="0" err="1"/>
              <a:t>ossa</a:t>
            </a:r>
            <a:r>
              <a:rPr lang="tr-TR" dirty="0"/>
              <a:t> </a:t>
            </a:r>
            <a:r>
              <a:rPr lang="tr-TR" dirty="0" err="1"/>
              <a:t>brevia</a:t>
            </a:r>
            <a:r>
              <a:rPr lang="tr-TR" dirty="0"/>
              <a:t>)</a:t>
            </a:r>
          </a:p>
        </p:txBody>
      </p:sp>
      <p:sp>
        <p:nvSpPr>
          <p:cNvPr id="3" name="İçerik Yer Tutucusu 2">
            <a:extLst>
              <a:ext uri="{FF2B5EF4-FFF2-40B4-BE49-F238E27FC236}">
                <a16:creationId xmlns:a16="http://schemas.microsoft.com/office/drawing/2014/main" id="{10A3FA21-BF7A-D6B6-379A-DB64C532B16B}"/>
              </a:ext>
            </a:extLst>
          </p:cNvPr>
          <p:cNvSpPr>
            <a:spLocks noGrp="1"/>
          </p:cNvSpPr>
          <p:nvPr>
            <p:ph idx="1"/>
          </p:nvPr>
        </p:nvSpPr>
        <p:spPr>
          <a:xfrm>
            <a:off x="251521" y="895699"/>
            <a:ext cx="5400599" cy="1968336"/>
          </a:xfrm>
        </p:spPr>
        <p:txBody>
          <a:bodyPr>
            <a:normAutofit fontScale="70000" lnSpcReduction="20000"/>
          </a:bodyPr>
          <a:lstStyle/>
          <a:p>
            <a:pPr algn="just"/>
            <a:r>
              <a:rPr lang="tr-TR" dirty="0"/>
              <a:t>Uzunluğu, genişliği ve kalınlığı birbirine yakın olan kemiklerdir.</a:t>
            </a:r>
          </a:p>
          <a:p>
            <a:pPr algn="just"/>
            <a:r>
              <a:rPr lang="tr-TR" dirty="0"/>
              <a:t>El ve ayak bileği (karpal ve </a:t>
            </a:r>
            <a:r>
              <a:rPr lang="tr-TR" dirty="0" err="1"/>
              <a:t>tarsal</a:t>
            </a:r>
            <a:r>
              <a:rPr lang="tr-TR" dirty="0"/>
              <a:t>) kemikleri bu grupta yer alır. </a:t>
            </a:r>
          </a:p>
          <a:p>
            <a:pPr algn="just"/>
            <a:r>
              <a:rPr lang="tr-TR" dirty="0"/>
              <a:t>Kompakt kemikle çevrelenmiş </a:t>
            </a:r>
            <a:r>
              <a:rPr lang="tr-TR" dirty="0" err="1"/>
              <a:t>spongioz</a:t>
            </a:r>
            <a:r>
              <a:rPr lang="tr-TR" dirty="0"/>
              <a:t> kemikten oluşur ve şokların </a:t>
            </a:r>
            <a:r>
              <a:rPr lang="tr-TR" dirty="0" err="1"/>
              <a:t>absorbsiyonu</a:t>
            </a:r>
            <a:r>
              <a:rPr lang="tr-TR" dirty="0"/>
              <a:t> ve kuvvetlerin iletiminde görev alır.</a:t>
            </a:r>
          </a:p>
          <a:p>
            <a:pPr algn="just"/>
            <a:r>
              <a:rPr lang="tr-TR" sz="2000" dirty="0"/>
              <a:t>Bazı kaynaklar </a:t>
            </a:r>
            <a:r>
              <a:rPr lang="tr-TR" sz="2000" dirty="0" err="1"/>
              <a:t>patellayı</a:t>
            </a:r>
            <a:r>
              <a:rPr lang="tr-TR" sz="2000" dirty="0"/>
              <a:t> (diz kapağı) kısa kemik olarak sınıflandırırken, bazıları ayrı tutar.</a:t>
            </a:r>
          </a:p>
          <a:p>
            <a:pPr algn="just"/>
            <a:endParaRPr lang="tr-TR" dirty="0"/>
          </a:p>
          <a:p>
            <a:pPr algn="just"/>
            <a:endParaRPr lang="tr-TR" sz="1200" dirty="0">
              <a:latin typeface="Myriad Pro"/>
              <a:cs typeface="Myriad Pro"/>
            </a:endParaRPr>
          </a:p>
          <a:p>
            <a:pPr algn="just"/>
            <a:endParaRPr lang="tr-TR" sz="1200" dirty="0"/>
          </a:p>
        </p:txBody>
      </p:sp>
      <p:sp>
        <p:nvSpPr>
          <p:cNvPr id="5" name="Alt Bilgi Yer Tutucusu 4">
            <a:extLst>
              <a:ext uri="{FF2B5EF4-FFF2-40B4-BE49-F238E27FC236}">
                <a16:creationId xmlns:a16="http://schemas.microsoft.com/office/drawing/2014/main" id="{8969ED4A-FF97-D943-61BE-A1EFDB9B12CC}"/>
              </a:ext>
            </a:extLst>
          </p:cNvPr>
          <p:cNvSpPr>
            <a:spLocks noGrp="1"/>
          </p:cNvSpPr>
          <p:nvPr>
            <p:ph type="ftr" sz="quarter" idx="11"/>
          </p:nvPr>
        </p:nvSpPr>
        <p:spPr/>
        <p:txBody>
          <a:bodyPr/>
          <a:lstStyle/>
          <a:p>
            <a:r>
              <a:rPr lang="tr-TR"/>
              <a:t>DR. ALİ TEKİN GÜNER - BİYOMEKANİK</a:t>
            </a:r>
          </a:p>
        </p:txBody>
      </p:sp>
      <p:pic>
        <p:nvPicPr>
          <p:cNvPr id="19" name="Resim 18">
            <a:extLst>
              <a:ext uri="{FF2B5EF4-FFF2-40B4-BE49-F238E27FC236}">
                <a16:creationId xmlns:a16="http://schemas.microsoft.com/office/drawing/2014/main" id="{E7FBB139-D65B-93CA-1D21-7FC203A60AB6}"/>
              </a:ext>
            </a:extLst>
          </p:cNvPr>
          <p:cNvPicPr>
            <a:picLocks noChangeAspect="1"/>
          </p:cNvPicPr>
          <p:nvPr/>
        </p:nvPicPr>
        <p:blipFill rotWithShape="1">
          <a:blip r:embed="rId2"/>
          <a:srcRect t="2346"/>
          <a:stretch/>
        </p:blipFill>
        <p:spPr>
          <a:xfrm>
            <a:off x="899592" y="2996952"/>
            <a:ext cx="4171277" cy="3032219"/>
          </a:xfrm>
          <a:prstGeom prst="rect">
            <a:avLst/>
          </a:prstGeom>
        </p:spPr>
      </p:pic>
      <p:pic>
        <p:nvPicPr>
          <p:cNvPr id="1032" name="Picture 8">
            <a:extLst>
              <a:ext uri="{FF2B5EF4-FFF2-40B4-BE49-F238E27FC236}">
                <a16:creationId xmlns:a16="http://schemas.microsoft.com/office/drawing/2014/main" id="{D2EF8284-C67B-A1F0-848B-BB790EB7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0" r="20234"/>
          <a:stretch/>
        </p:blipFill>
        <p:spPr bwMode="auto">
          <a:xfrm>
            <a:off x="5878783" y="1034392"/>
            <a:ext cx="2940317" cy="5027421"/>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a:extLst>
              <a:ext uri="{FF2B5EF4-FFF2-40B4-BE49-F238E27FC236}">
                <a16:creationId xmlns:a16="http://schemas.microsoft.com/office/drawing/2014/main" id="{5B2172FA-21F9-692B-1757-51AF5377EECE}"/>
              </a:ext>
            </a:extLst>
          </p:cNvPr>
          <p:cNvSpPr>
            <a:spLocks noGrp="1"/>
          </p:cNvSpPr>
          <p:nvPr>
            <p:ph type="sldNum" sz="quarter" idx="12"/>
          </p:nvPr>
        </p:nvSpPr>
        <p:spPr/>
        <p:txBody>
          <a:bodyPr/>
          <a:lstStyle/>
          <a:p>
            <a:fld id="{60FF87A7-9A7A-4B3D-9625-8440EC4947F9}" type="slidenum">
              <a:rPr lang="tr-TR" smtClean="0"/>
              <a:pPr/>
              <a:t>9</a:t>
            </a:fld>
            <a:endParaRPr lang="tr-TR"/>
          </a:p>
        </p:txBody>
      </p:sp>
    </p:spTree>
    <p:extLst>
      <p:ext uri="{BB962C8B-B14F-4D97-AF65-F5344CB8AC3E}">
        <p14:creationId xmlns:p14="http://schemas.microsoft.com/office/powerpoint/2010/main" val="1420302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Geçmişe bakış">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69961</TotalTime>
  <Words>4140</Words>
  <Application>Microsoft Office PowerPoint</Application>
  <PresentationFormat>Ekran Gösterisi (4:3)</PresentationFormat>
  <Paragraphs>617</Paragraphs>
  <Slides>44</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44</vt:i4>
      </vt:variant>
    </vt:vector>
  </HeadingPairs>
  <TitlesOfParts>
    <vt:vector size="53" baseType="lpstr">
      <vt:lpstr>Aparajita</vt:lpstr>
      <vt:lpstr>Arial</vt:lpstr>
      <vt:lpstr>Calibri</vt:lpstr>
      <vt:lpstr>Calibri Light</vt:lpstr>
      <vt:lpstr>Myriad Pro</vt:lpstr>
      <vt:lpstr>Times New Roman</vt:lpstr>
      <vt:lpstr>Trebuchet MS</vt:lpstr>
      <vt:lpstr>Wingdings</vt:lpstr>
      <vt:lpstr>Geçmişe bakış</vt:lpstr>
      <vt:lpstr>Biyomekanik</vt:lpstr>
      <vt:lpstr>PowerPoint Sunusu</vt:lpstr>
      <vt:lpstr>3. BÖLÜM</vt:lpstr>
      <vt:lpstr>Hareket sistemine giriş</vt:lpstr>
      <vt:lpstr>Kemik tipleri</vt:lpstr>
      <vt:lpstr>Uzun kemikler (ossa longum)</vt:lpstr>
      <vt:lpstr>Uzun kemikler (ossa longum)</vt:lpstr>
      <vt:lpstr>Uzun kemikler (ossa longum)</vt:lpstr>
      <vt:lpstr>Kısa kemikler (ossa brevia)</vt:lpstr>
      <vt:lpstr>Kısa kemikler (ossa brevia)</vt:lpstr>
      <vt:lpstr>Yassı kemikler (ossa plana)</vt:lpstr>
      <vt:lpstr>Yassı kemikler (ossa plana)</vt:lpstr>
      <vt:lpstr>Düzensiz kemikler (ossa irregulare)</vt:lpstr>
      <vt:lpstr>Düzensiz kemikler (ossa irregulare)</vt:lpstr>
      <vt:lpstr>Havalı kemikler</vt:lpstr>
      <vt:lpstr>İskelet</vt:lpstr>
      <vt:lpstr>Kemiklerin dağılımı</vt:lpstr>
      <vt:lpstr>Baş kemikleri</vt:lpstr>
      <vt:lpstr>Kafatası kemikleri (neurocranium)</vt:lpstr>
      <vt:lpstr>Kafatası kemikleri</vt:lpstr>
      <vt:lpstr>Kafatası kemikleri</vt:lpstr>
      <vt:lpstr>Yüz kemikleri (Viscerocranium)</vt:lpstr>
      <vt:lpstr>Sinüsler</vt:lpstr>
      <vt:lpstr>Gövde kemikleri</vt:lpstr>
      <vt:lpstr>Omurga</vt:lpstr>
      <vt:lpstr>Omurga</vt:lpstr>
      <vt:lpstr>Omurga</vt:lpstr>
      <vt:lpstr>Omurlar</vt:lpstr>
      <vt:lpstr>Omurga ve bölgelere göre omurların dağılımı</vt:lpstr>
      <vt:lpstr>Omurlar</vt:lpstr>
      <vt:lpstr>Göğüs kafesi kemikleri</vt:lpstr>
      <vt:lpstr>Göğüs tahtası kemiği (Os Sternum)</vt:lpstr>
      <vt:lpstr>Kaburgalar (Ossa Costae)</vt:lpstr>
      <vt:lpstr>Üst ekstremite kemikleri</vt:lpstr>
      <vt:lpstr>Omuz bölgesi kemikleri</vt:lpstr>
      <vt:lpstr>Kol bölgesi kemiği</vt:lpstr>
      <vt:lpstr>Ön kol bölgesi kemikleri</vt:lpstr>
      <vt:lpstr>El bölgesi kemikleri</vt:lpstr>
      <vt:lpstr>Alt ekstremite kemikleri</vt:lpstr>
      <vt:lpstr>Kalça bölgesi kemikleri</vt:lpstr>
      <vt:lpstr>Uyluk bölgesi kemikleri</vt:lpstr>
      <vt:lpstr>Baldır bölgesi kemikleri</vt:lpstr>
      <vt:lpstr>Ayak bölgesi kemikleri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Ali Tekin GÜNER</dc:creator>
  <cp:lastModifiedBy>ALI TEKIN GUNER</cp:lastModifiedBy>
  <cp:revision>1738</cp:revision>
  <cp:lastPrinted>2023-04-28T12:40:30Z</cp:lastPrinted>
  <dcterms:created xsi:type="dcterms:W3CDTF">2013-07-12T12:55:40Z</dcterms:created>
  <dcterms:modified xsi:type="dcterms:W3CDTF">2024-12-13T15:44:54Z</dcterms:modified>
</cp:coreProperties>
</file>